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2.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notesSlides/notesSlide3.xml" ContentType="application/vnd.openxmlformats-officedocument.presentationml.notesSlide+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notesSlides/notesSlide4.xml" ContentType="application/vnd.openxmlformats-officedocument.presentationml.notesSlide+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notesSlides/notesSlide5.xml" ContentType="application/vnd.openxmlformats-officedocument.presentationml.notesSlide+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notesSlides/notesSlide6.xml" ContentType="application/vnd.openxmlformats-officedocument.presentationml.notesSlide+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notesSlides/notesSlide7.xml" ContentType="application/vnd.openxmlformats-officedocument.presentationml.notesSlide+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notesSlides/notesSlide8.xml" ContentType="application/vnd.openxmlformats-officedocument.presentationml.notesSlide+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notesSlides/notesSlide9.xml" ContentType="application/vnd.openxmlformats-officedocument.presentationml.notesSlide+xml"/>
  <Override PartName="/ppt/ink/ink677.xml" ContentType="application/inkml+xml"/>
  <Override PartName="/ppt/ink/ink678.xml" ContentType="application/inkml+xml"/>
  <Override PartName="/ppt/ink/ink679.xml" ContentType="application/inkml+xml"/>
  <Override PartName="/ppt/notesSlides/notesSlide10.xml" ContentType="application/vnd.openxmlformats-officedocument.presentationml.notesSlide+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notesSlides/notesSlide11.xml" ContentType="application/vnd.openxmlformats-officedocument.presentationml.notesSlide+xml"/>
  <Override PartName="/ppt/ink/ink686.xml" ContentType="application/inkml+xml"/>
  <Override PartName="/ppt/ink/ink687.xml" ContentType="application/inkml+xml"/>
  <Override PartName="/ppt/notesSlides/notesSlide12.xml" ContentType="application/vnd.openxmlformats-officedocument.presentationml.notesSlide+xml"/>
  <Override PartName="/ppt/ink/ink688.xml" ContentType="application/inkml+xml"/>
  <Override PartName="/ppt/ink/ink689.xml" ContentType="application/inkml+xml"/>
  <Override PartName="/ppt/ink/ink690.xml" ContentType="application/inkml+xml"/>
  <Override PartName="/ppt/notesSlides/notesSlide13.xml" ContentType="application/vnd.openxmlformats-officedocument.presentationml.notesSlide+xml"/>
  <Override PartName="/ppt/ink/ink691.xml" ContentType="application/inkml+xml"/>
  <Override PartName="/ppt/notesSlides/notesSlide14.xml" ContentType="application/vnd.openxmlformats-officedocument.presentationml.notesSlide+xml"/>
  <Override PartName="/ppt/ink/ink692.xml" ContentType="application/inkml+xml"/>
  <Override PartName="/ppt/ink/ink693.xml" ContentType="application/inkml+xml"/>
  <Override PartName="/ppt/notesSlides/notesSlide15.xml" ContentType="application/vnd.openxmlformats-officedocument.presentationml.notesSlide+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notesSlides/notesSlide16.xml" ContentType="application/vnd.openxmlformats-officedocument.presentationml.notesSlide+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notesSlides/notesSlide17.xml" ContentType="application/vnd.openxmlformats-officedocument.presentationml.notesSlide+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notesSlides/notesSlide18.xml" ContentType="application/vnd.openxmlformats-officedocument.presentationml.notesSlide+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notesSlides/notesSlide19.xml" ContentType="application/vnd.openxmlformats-officedocument.presentationml.notesSlide+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notesSlides/notesSlide20.xml" ContentType="application/vnd.openxmlformats-officedocument.presentationml.notesSlide+xml"/>
  <Override PartName="/ppt/ink/ink730.xml" ContentType="application/inkml+xml"/>
  <Override PartName="/ppt/ink/ink731.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1372" r:id="rId2"/>
    <p:sldId id="256" r:id="rId3"/>
    <p:sldId id="1437" r:id="rId4"/>
    <p:sldId id="1270" r:id="rId5"/>
    <p:sldId id="1271" r:id="rId6"/>
    <p:sldId id="1272" r:id="rId7"/>
    <p:sldId id="1273" r:id="rId8"/>
    <p:sldId id="1275" r:id="rId9"/>
    <p:sldId id="1276" r:id="rId10"/>
    <p:sldId id="1277" r:id="rId11"/>
    <p:sldId id="1278" r:id="rId12"/>
    <p:sldId id="1279" r:id="rId13"/>
    <p:sldId id="1280" r:id="rId14"/>
    <p:sldId id="1281" r:id="rId15"/>
    <p:sldId id="1282" r:id="rId16"/>
    <p:sldId id="1283" r:id="rId17"/>
    <p:sldId id="1285" r:id="rId18"/>
    <p:sldId id="1286" r:id="rId19"/>
    <p:sldId id="1288" r:id="rId20"/>
    <p:sldId id="1289" r:id="rId21"/>
    <p:sldId id="1290" r:id="rId22"/>
    <p:sldId id="1398" r:id="rId23"/>
    <p:sldId id="1400" r:id="rId24"/>
    <p:sldId id="1401" r:id="rId25"/>
    <p:sldId id="1402" r:id="rId26"/>
    <p:sldId id="1405" r:id="rId27"/>
    <p:sldId id="1406" r:id="rId28"/>
    <p:sldId id="1407" r:id="rId29"/>
    <p:sldId id="1408" r:id="rId30"/>
    <p:sldId id="1409" r:id="rId31"/>
    <p:sldId id="1410" r:id="rId32"/>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8" autoAdjust="0"/>
    <p:restoredTop sz="93227" autoAdjust="0"/>
  </p:normalViewPr>
  <p:slideViewPr>
    <p:cSldViewPr snapToGrid="0">
      <p:cViewPr varScale="1">
        <p:scale>
          <a:sx n="74" d="100"/>
          <a:sy n="74" d="100"/>
        </p:scale>
        <p:origin x="18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6:41:46.982"/>
    </inkml:context>
    <inkml:brush xml:id="br0">
      <inkml:brushProperty name="width" value="0.05" units="cm"/>
      <inkml:brushProperty name="height" value="0.05" units="cm"/>
    </inkml:brush>
  </inkml:definitions>
  <inkml:trace contextRef="#ctx0" brushRef="#br0">1 113 7335,'3'-8'5680,"1"-7"-4602,-2 6-245,1 0 0,-1 0-1,2 0 1,-1 0 0,1 0 0,0 1 0,1 0 0,7-10-1,-12 17-826,1 1-1,0 0 1,0 0-1,0-1 1,-1 1-1,1 0 0,0 0 1,0 0-1,0 0 1,-1 0-1,1 0 0,0 0 1,0 0-1,0 1 1,0-1-1,-1 0 1,1 0-1,0 1 0,0-1 1,-1 0-1,1 1 1,0-1-1,-1 1 1,1-1-1,0 1 0,-1-1 1,1 1-1,0-1 1,-1 1-1,1 0 0,-1-1 1,1 1-1,-1 0 1,0-1-1,1 2 1,22 34 1,-18-26 95,62 106 48,-42-67-658,3-1-1,2-1 0,61 72 0,-69-100-422,-5-14-2462,-33-21-3445,-6 2 1483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6:29:07.522"/>
    </inkml:context>
    <inkml:brush xml:id="br0">
      <inkml:brushProperty name="width" value="0.025" units="cm"/>
      <inkml:brushProperty name="height" value="0.025" units="cm"/>
      <inkml:brushProperty name="color" value="#E71224"/>
    </inkml:brush>
  </inkml:definitions>
  <inkml:trace contextRef="#ctx0" brushRef="#br0">105 897 9001,'0'0'2850,"-69"5"-191,43-26-65,17-11-1345,9-16-480,3-16 128,20-11-224,14-6-417,14-7-224,12 1 32,11-3-96,3 6-192,9 4-673,-2 2-1089,-12 4-3619</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36.806"/>
    </inkml:context>
    <inkml:brush xml:id="br0">
      <inkml:brushProperty name="width" value="0.025" units="cm"/>
      <inkml:brushProperty name="height" value="0.025" units="cm"/>
    </inkml:brush>
  </inkml:definitions>
  <inkml:trace contextRef="#ctx0" brushRef="#br0">38 18 8936,'0'0'16875,"-4"10"-15562,3-6-1205,-23 83 2192,21-76-2056,1 0 0,1 0 0,-1 0 0,2 0 0,0 0 0,2 22 0,-2-32-238,1 0 0,-1 0-1,1 0 1,-1 0 0,1 0-1,0 0 1,-1 0 0,1 0-1,0 0 1,0-1 0,-1 1-1,1 0 1,0 0 0,0-1-1,0 1 1,0 0 0,0-1-1,0 1 1,0-1 0,0 1-1,1-1 1,-1 0 0,0 0-1,0 1 1,0-1 0,0 0-1,0 0 1,1 0 0,-1 0-1,0 0 1,0 0 0,0 0 0,0-1-1,0 1 1,1 0 0,-1-1-1,0 1 1,0-1 0,0 1-1,0-1 1,1 0 0,5-2 15,0 0 1,-1 0 0,1-1-1,-1 1 1,7-7 0,8-11-43,-1-1 1,0 0-1,-2-2 1,-1 0-1,-1-1 1,18-39-1,-33 63 15,-1-1-85,0 6-53,-2 10 148,0 0 0,-1 1 0,-1-1 0,-6 14 0,-11 47 297,19-64-206,1 1 0,0 0 1,0 0-1,2 0 1,-1 0-1,5 21 1,-4-29-163,0-1 1,0 1 0,0-1 0,1 0-1,-1 1 1,1-1 0,0 0-1,0 0 1,0 0 0,1-1 0,-1 1-1,1 0 1,-1-1 0,1 1 0,0-1-1,0 0 1,0 0 0,0 0 0,0-1-1,0 1 1,1-1 0,-1 1 0,0-1-1,1 0 1,-1-1 0,6 2-1,27 1-3679,-10-5-2715,12-5-10840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9:15.792"/>
    </inkml:context>
    <inkml:brush xml:id="br0">
      <inkml:brushProperty name="width" value="0.025" units="cm"/>
      <inkml:brushProperty name="height" value="0.025" units="cm"/>
    </inkml:brush>
  </inkml:definitions>
  <inkml:trace contextRef="#ctx0" brushRef="#br0">27 1 7847,'0'0'10149,"0"8"-9268,3 57 162,-3 1 1,-4 0-1,-21 122 1,25-230-12585,0 9 4291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9:16.151"/>
    </inkml:context>
    <inkml:brush xml:id="br0">
      <inkml:brushProperty name="width" value="0.025" units="cm"/>
      <inkml:brushProperty name="height" value="0.025" units="cm"/>
    </inkml:brush>
  </inkml:definitions>
  <inkml:trace contextRef="#ctx0" brushRef="#br0">0 2 11787,'0'0'8173,"12"-1"-7351,146 5 368,-18 1-3736,-154-5-9193</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9:16.495"/>
    </inkml:context>
    <inkml:brush xml:id="br0">
      <inkml:brushProperty name="width" value="0.025" units="cm"/>
      <inkml:brushProperty name="height" value="0.025" units="cm"/>
    </inkml:brush>
  </inkml:definitions>
  <inkml:trace contextRef="#ctx0" brushRef="#br0">43 8 13997,'0'0'8264,"77"10"-6823,-42-11-640,3-4-673,0 0-128,-4 1-704,-7 2-994,-10 2-832,-11 0-1538</inkml:trace>
  <inkml:trace contextRef="#ctx0" brushRef="#br0" timeOffset="1">0 180 12204,'0'0'8327,"66"9"-6885,-34-9-609,6-5-609,-1 1-192,1 0-192,-3 2-1090,-6-1-1152,-4 1-2723,-7-2-2530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9:17.401"/>
    </inkml:context>
    <inkml:brush xml:id="br0">
      <inkml:brushProperty name="width" value="0.025" units="cm"/>
      <inkml:brushProperty name="height" value="0.025" units="cm"/>
    </inkml:brush>
  </inkml:definitions>
  <inkml:trace contextRef="#ctx0" brushRef="#br0">19 42 11563,'0'0'8739,"0"11"-7650,-2 49 539,-15 105 0,24-264 1145,0-56-3581,-7 168 781,-1-2 41,1 0 0,1 0 0,-1 0 0,2 0-1,0 0 1,4 15 0,-5-24 1,0 1 0,0-1 0,0 0 0,1 0 0,-1 0 1,1 0-1,-1 0 0,1 0 0,0 0 0,0-1 0,0 1 0,0 0 0,0-1 0,0 0 0,0 1 0,0-1 0,0 0 0,1 0 0,-1 0 1,1-1-1,-1 1 0,0 0 0,1-1 0,-1 0 0,1 1 0,-1-1 0,1 0 0,-1 0 0,1-1 0,-1 1 0,1 0 0,-1-1 1,1 0-1,3-1 0,2-1 58,0 0 1,0 0 0,-1-1 0,1 0-1,-1 0 1,0-1 0,-1 0 0,1-1-1,-1 1 1,0-1 0,8-9 0,-7 6-13,1 0 1,-1 0-1,-1-1 1,0 0-1,0 0 1,-1 0-1,7-21 1,-35 109-382,12-46 337,1 0 0,2 1 0,1 0 0,1 1-1,-1 62 1,7-95-100,0 0-1,0 0 0,1 0 1,-1 0-1,0 0 0,1 0 1,-1 0-1,1 0 0,-1-1 1,1 1-1,0 0 0,-1 0 1,1 0-1,0-1 0,0 1 1,-1 0-1,1-1 0,0 1 1,0 0-1,0-1 0,0 1 1,0-1-1,0 0 0,0 1 1,0-1-1,0 0 0,0 1 1,0-1-1,0 0 0,0 0 1,0 0-1,0 0 0,0 0 1,0 0-1,1-1 0,2 1-883,-1 0 0,1 0 0,-1-1 0,0 1 0,0-1 0,1 0-1,-1 0 1,0 0 0,0-1 0,5-2 0,9-11-9427</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9:18.245"/>
    </inkml:context>
    <inkml:brush xml:id="br0">
      <inkml:brushProperty name="width" value="0.025" units="cm"/>
      <inkml:brushProperty name="height" value="0.025" units="cm"/>
    </inkml:brush>
  </inkml:definitions>
  <inkml:trace contextRef="#ctx0" brushRef="#br0">45 1 5285,'0'0'9113,"-2"9"-488,-9 40-6921,1-8-984,2 0-1,2 1 0,-1 57 1,7-98-718,0 0 0,0 0 0,0 0 0,0 1 0,0-1 0,0 0 0,0 0 0,0 0 0,1 0 0,-1 0 0,0 0 0,1 0 0,-1 0 0,0 0 0,1 0 0,0 0 0,-1 0 0,1 0 0,-1 0 0,1 0 0,0-1 0,0 1 0,-1 0 0,1 0 0,0-1 0,2 2 0,-1-2 4,-1 1 1,1-1-1,0 0 0,0 0 0,-1 0 1,1 0-1,0 0 0,0-1 0,-1 1 1,1 0-1,0-1 0,-1 1 0,1-1 1,3-1-1,3-2 17,-1 0 1,0-1-1,1 0 0,-1 0 1,11-11-1,3-11-9,-1 0 0,-1-1-1,-1-1 1,-2-1 0,-1 0-1,13-37 1,-30 72-8,-35 96 277,33-88-263,0 0 0,1 0 0,1 1 0,0 0 0,0-1 0,2 1 0,1 23 0,-1-35-22,1-1 0,-1 1 1,1 0-1,-1-1 0,1 1 1,0-1-1,0 1 0,0-1 1,0 1-1,0-1 1,0 0-1,0 1 0,0-1 1,1 0-1,-1 0 0,0 0 1,1 0-1,-1 0 1,1 0-1,2 1 0,1 0-37,-1-1 0,1 1 0,0-1 0,0 0 0,0 0 0,0-1 0,7 1-1,-3-1-592,0 0-1,0-1 1,0 0-1,0-1 1,0 1-1,0-2 0,16-5 1,4-12-4301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9:19.399"/>
    </inkml:context>
    <inkml:brush xml:id="br0">
      <inkml:brushProperty name="width" value="0.025" units="cm"/>
      <inkml:brushProperty name="height" value="0.025" units="cm"/>
    </inkml:brush>
  </inkml:definitions>
  <inkml:trace contextRef="#ctx0" brushRef="#br0">0 2 10570,'6'-1'6971,"-2"14"-3035,-3 37-1827,3 18-1085,-3-67-992,0 1 0,-1-1 0,1 0 0,0 1 1,-1-1-1,1 0 0,0 0 0,0 0 0,0 0 0,0 0 0,0 0 0,0 0 0,0 0 1,0 0-1,1 0 0,-1-1 0,0 1 0,0 0 0,1-1 0,-1 1 0,1-1 0,-1 0 0,0 1 1,1-1-1,-1 0 0,1 0 0,-1 0 0,0 0 0,1 0 0,-1 0 0,1 0 0,-1 0 1,1-1-1,-1 1 0,0 0 0,1-1 0,-1 0 0,0 1 0,2-2 0,5-1 70,0-1 0,1 0 0,-2 0 0,14-10 0,5-8-17,-21 16-53,1 0 0,1 1 0,-1 0 0,0 0 0,1 1 0,0 0 0,0 0 0,15-6 0,-21 11 0,-1 0-1,1-1 1,0 1-1,0-1 1,-1 1-1,1 0 1,0 0-1,-1-1 1,1 1-1,0 0 1,-1 0-1,1 0 1,-1 0-1,0 0 1,1 0-1,-1 0 1,0-1-1,1 1 1,-1 0-1,0 0 1,0 0-1,0 0 1,0 0 0,0 0-1,0 0 1,0 0-1,0 0 1,-1 2-1,0 39 479,1-38-439,-9 70 500,9-74-563,0 0 0,0 1 0,0-1 0,1 0 0,-1 0 0,0 0 0,0 1 0,0-1 0,0 0 0,0 0 0,0 0 0,0 0 0,0 1 0,0-1 0,0 0 0,1 0 0,-1 0 0,0 0 0,0 0 0,0 1 0,0-1 0,0 0 0,1 0 0,-1 0 0,0 0 0,0 0 0,0 0 0,0 0 0,1 0 0,-1 0 0,0 1 0,0-1 0,0 0 0,1 0 0,-1 0 0,0 0 0,0 0 0,0 0 0,1 0 0,-1 0 0,0-1 0,0 1 0,0 0 0,1 0 0,13-5 172,11-11 6,21-22-101,-34 26-70,1 1-1,0 1 1,0 0-1,1 1 1,0 0 0,21-9-1,-35 18-12,1-1 0,0 1 0,0 0 0,-1 0 0,1-1 0,0 1-1,0 0 1,0 0 0,0 0 0,-1 0 0,1 0 0,0 0 0,0 0 0,0 0 0,-1 0 0,1 1 0,0-1-1,0 0 1,0 0 0,-1 1 0,1-1 0,0 0 0,0 1 0,-1-1 0,1 1 0,0-1 0,-1 1-1,1-1 1,-1 1 0,1 0 0,-1-1 0,1 1 0,0 1 0,0 1 13,0 0 0,1 0 0,-2 0-1,1 0 1,0 1 0,-1-1 0,1 0 0,-1 0 0,0 5 0,-1 6 54,0 0 0,-1 0 1,-5 19-1,9-24 30,9-12 60,20-20 150,-22 15-256,-3 4-71,-4 2-15,1 0 0,0 0 0,0 0 0,-1 0 1,1 1-1,0-1 0,0 1 0,1 0 1,-1-1-1,0 2 0,5-2 0,-7 5-37,0 0-1,0 1 1,-1-1-1,1 0 0,-1 1 1,0-1-1,0 0 0,0 1 1,-1-1-1,1 0 1,-1 1-1,-1 3 0,2-6-506,-11 30-1072,8-25-2523</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9:20.336"/>
    </inkml:context>
    <inkml:brush xml:id="br0">
      <inkml:brushProperty name="width" value="0.025" units="cm"/>
      <inkml:brushProperty name="height" value="0.025" units="cm"/>
    </inkml:brush>
  </inkml:definitions>
  <inkml:trace contextRef="#ctx0" brushRef="#br0">124 104 9865,'0'0'3903,"-6"8"-2371,-15 25-96,21-32-1194,-1-1 0,1 1 0,-1 0 1,0-1-1,1 1 0,-1 0 0,1-1 0,-1 1 0,0-1 1,0 1-1,1-1 0,-1 0 0,0 1 0,0-1 1,0 0-1,1 1 0,-1-1 0,0 0 0,0 0 0,-1 0 1,-28-6-1420,16 3-186,12 3 837,-24 2-1689,25-2 2258,1 0 1,-1 0 0,1 0-1,0 1 1,-1-1 0,1 0-1,-1 0 1,1 0 0,0 1-1,-1-1 1,1 0 0,0 1-1,-1-1 1,1 0 0,0 0-1,-1 1 1,1-1-1,0 1 1,0-1 0,-1 0-1,1 1 1,0-1 0,0 1-1,0-1 1,0 0 0,-1 1-1,1-1 1,0 1 0,0-1-1,0 1 1,0-1 0,0 1-1,0-1 1,0 0 0,0 1-1,0-1 1,1 1-1,-1-1 1,0 1 0,0-1-1,0 0 1,0 1 0,1-1-1,-1 1 1,0-1 0,0 0-1,1 1 1,-1-1 0,0 0-1,0 1 1,1-1 0,-1 0-1,1 1 1,1 1 158,1-1 1,-1 1-1,0 0 1,1-1-1,-1 0 1,1 1-1,-1-1 0,1 0 1,0 0-1,-1-1 1,1 1-1,0-1 1,0 1-1,0-1 1,-1 0-1,1 0 0,0 0 1,0 0-1,0 0 1,4-2-1,0 1 48,0 0-1,0-1 0,0 0 0,0 0 1,-1 0-1,1-1 0,7-4 1,-2-1 102,0-1 0,0 0 0,-1-1 0,15-17 0,-21 22-284,-1 0 0,0-1 1,0 1-1,-1-1 0,1 0 1,-1 0-1,0 0 0,-1-1 0,1 1 1,-1 0-1,-1-1 0,2-7 1,-3 13-60,0 1 0,0 0 0,0-1 1,0 1-1,0 0 0,0-1 1,0 1-1,0-1 0,0 1 0,0 0 1,0-1-1,0 1 0,0 0 0,0-1 1,-1 1-1,1 0 0,0-1 0,0 1 1,0 0-1,-1-1 0,1 1 1,0 0-1,0 0 0,-1-1 0,1 1 1,0 0-1,0 0 0,-1-1 0,1 1 1,0 0-1,-1 0 0,1 0 1,0 0-1,-1-1 0,1 1 0,0 0 1,-1 0-1,1 0 0,-1 0 0,1 0 1,0 0-1,-1 0 0,1 0 0,0 0 1,-1 0-1,1 0 0,-1 0 1,1 0-1,0 0 0,-1 1 0,1-1 1,0 0-1,-1 0 0,1 0 0,0 1 1,-1-1-1,1 0 0,0 0 1,0 0-1,-1 1 0,1-1 0,0 1 1,-21 15-28,6 0 39,2 2 0,-15 24 0,25-37 12,0 1 0,0-1 0,0 1 0,0 0 0,1 1-1,0-1 1,1 0 0,-1 0 0,1 1 0,0-1 0,1 1 0,-1 7 0,2-13-24,0 0 1,-1 0 0,1 0 0,0-1 0,0 1-1,-1 0 1,1-1 0,0 1 0,0-1-1,0 1 1,0-1 0,0 1 0,0-1 0,0 1-1,0-1 1,0 0 0,0 0 0,0 0-1,0 1 1,0-1 0,0 0 0,0 0 0,1 0-1,-1-1 1,0 1 0,0 0 0,0 0-1,0-1 1,0 1 0,1-1 0,36-10 114,24-23-37,-52 26-85,1 2-1,-1-1 0,1 2 0,0-1 1,0 2-1,0-1 0,1 1 0,0 1 1,0 0-1,14-1 0,-25 4-1,0 0 0,0 0 0,-1 0-1,1 0 1,0 0 0,0 0 0,-1 1 0,1-1-1,0 0 1,0 0 0,-1 1 0,1-1 0,0 0-1,-1 1 1,1-1 0,0 1 0,-1-1 0,1 1-1,-1-1 1,1 1 0,-1 0 0,1-1 0,-1 1-1,1 0 1,-1-1 0,0 1 0,1 0 0,-1-1 0,0 1-1,1 0 1,-1 0 0,0-1 0,0 2 0,0 32 133,0-7-14,1-26-114,0 0 0,-1-1 0,1 1 0,0-1-1,-1 1 1,1-1 0,0 1 0,0-1 0,0 1 0,-1-1 0,1 0 0,0 0 0,0 1 0,0-1 0,0 0 0,0 0 0,0 0 0,-1 0 0,1 0 0,0 0 0,0 0 0,0 0 0,0 0 0,0 0 0,0-1 0,0 1-1,-1 0 1,1-1 0,0 1 0,0 0 0,0-1 0,-1 1 0,2-2 0,30-13 35,-22 9-75,-1 1-34,0-1 1,0 1-1,1 0 1,-1 1-1,1 0 0,0 1 1,0 0-1,0 1 1,19-3-1,-28 6 62,0-1 0,-1 0 0,1 1 0,0-1 0,-1 1 0,1 0 0,0-1 0,-1 1-1,1-1 1,-1 1 0,1 0 0,-1 0 0,0-1 0,1 1 0,-1 0 0,0 0 0,1-1 0,-1 1 0,0 0 0,0 0 0,0 0-1,0-1 1,0 1 0,0 0 0,0 1 0,8 18-3365,-7-20 3195,-1 0-1,1 0 0,0 1 1,0-1-1,-1 0 0,1 0 1,0 0-1,0 0 0,0 0 1,-1 0-1,1 0 1,0-1-1,0 1 0,0 0 1,-1 0-1,1 0 0,0-1 1,0 1-1,-1 0 0,1-1 1,0 1-1,-1-1 0,1 1 1,0-1-1,-1 1 0,1-1 1,-1 1-1,1-1 0,-1 0 1,1 1-1,0-2 0,10-11-4946,5-6-2350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9:20.695"/>
    </inkml:context>
    <inkml:brush xml:id="br0">
      <inkml:brushProperty name="width" value="0.025" units="cm"/>
      <inkml:brushProperty name="height" value="0.025" units="cm"/>
    </inkml:brush>
  </inkml:definitions>
  <inkml:trace contextRef="#ctx0" brushRef="#br0">76 1 10730,'0'0'15834,"-6"9"-14745,4-7-1003,-46 77 1493,45-73-1558,0-1-1,1 1 0,-1 0 0,1 0 1,0 0-1,1 0 0,-1 1 1,1-1-1,1 0 0,-1 0 1,1 1-1,0-1 0,0 1 0,2 6 1,-1-11-62,0-1 0,-1 0 1,1 0-1,0-1 1,0 1-1,0 0 0,0 0 1,0 0-1,0 0 0,0-1 1,0 1-1,0-1 1,0 1-1,0 0 0,0-1 1,1 0-1,-1 1 1,0-1-1,0 0 0,0 0 1,1 1-1,-1-1 0,2 0 1,36-1-894,-27 1 611,-5 0 160,0 1-1,0-1 1,0 1-1,0 1 1,0 0 0,0 0-1,10 4 1,-16-6 167,0 1 0,0-1 0,0 1 0,0 0 0,0-1 1,0 1-1,0 0 0,0 0 0,0-1 0,0 1 0,0 0 1,-1 0-1,1 0 0,0 0 0,-1 0 0,1 0 0,0 1 1,-1-1-1,1 0 0,-1 1 0,0 0 53,0 0 1,0-1-1,-1 1 0,1-1 0,0 1 1,-1 0-1,1-1 0,-1 1 1,0-1-1,0 1 0,1-1 0,-1 0 1,0 1-1,0-1 0,0 0 0,-1 1 1,1-1-1,0 0 0,-3 2 1,-4 4 369,0-1 0,-1 1 0,0-1 0,-19 8 0,24-11-378,-1-1-1,0-1 1,1 1-1,-1-1 0,0 1 1,0-1-1,0-1 1,0 1-1,0-1 1,0 0-1,-1 0 0,-6-1 1,11 0-162,0 1 1,1-1 0,-1 1-1,0-1 1,0 0 0,1 0-1,-1 1 1,0-1 0,1 0-1,-1 0 1,1 0 0,-1 1-1,1-1 1,-1 0-1,1 0 1,0 0 0,-1 0-1,1 0 1,0 0 0,0 0-1,0 0 1,0 0 0,0 0-1,0 0 1,0 0 0,0 0-1,0 0 1,0 0 0,0 0-1,1 0 1,-1 0-1,1-1 1,13-32-6836,1 21 1984,2 1-818</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9:21.161"/>
    </inkml:context>
    <inkml:brush xml:id="br0">
      <inkml:brushProperty name="width" value="0.025" units="cm"/>
      <inkml:brushProperty name="height" value="0.025" units="cm"/>
    </inkml:brush>
  </inkml:definitions>
  <inkml:trace contextRef="#ctx0" brushRef="#br0">1 149 10826,'0'0'8056,"9"-2"-4842,-4 1-2971,0 1 96,-1-1-1,0 0 1,0 0-1,0 0 1,0 0-1,0-1 1,0 1-1,-1-1 1,1 0-1,0 0 1,-1-1-1,0 1 1,1-1-1,-1 1 1,0-1-1,0 0 1,4-6-1,0-10-285,-17 21-20,-21 27-12,30-29-30,1 1 1,-1-1-1,0 1 0,1 0 1,-1-1-1,0 1 0,1 0 1,-1 0-1,1-1 0,0 1 1,-1 0-1,1 0 0,-1 0 0,1-1 1,0 1-1,0 0 0,0 0 1,-1 0-1,1 0 0,0 0 1,0-1-1,0 1 0,0 0 1,0 0-1,1 0 0,-1 0 1,0 0-1,0 0 0,1-1 1,-1 1-1,0 0 0,1 0 1,-1 0-1,0-1 0,1 1 1,-1 0-1,1 0 0,0-1 1,-1 1-1,1-1 0,0 1 0,-1 0 1,1-1-1,0 1 0,-1-1 1,1 1-1,0-1 0,0 0 1,0 1-1,0-1 0,-1 0 1,1 0-1,0 1 0,0-1 1,0 0-1,1 0 0,9 1-184,0 0 0,1-1-1,20-2 1,-12 1 41,72 10 25,-57-4 702,-34-6-441,0 0 0,0 0-1,0-1 1,0 1 0,0 0-1,0 0 1,-1-1 0,1 1-1,0-1 1,-1 1 0,1 0-1,-1-1 1,0 1 0,1-1-1,-1 1 1,0-1 0,0 1 0,0-1-1,0 1 1,0-1 0,0 1-1,-1-3 1,0-42 368,-1 33-391,2 9-72,-1 0 0,1 0 0,0 0 0,0 1 1,0-1-1,0 0 0,1 0 0,1-6 0,-1 9-39,0-1 0,0 1 0,0 0 0,0 0 0,0-1 1,0 1-1,0 0 0,0 0 0,1 0 0,-1 0 0,0 0 0,1 1 0,-1-1 0,1 0 0,-1 1 0,1-1 0,-1 1 0,1-1 0,0 1 0,-1 0 0,1 0 0,-1-1 0,1 1 1,2 1-1,53-2-1099,-9 0-2118,-2-4-3795,-9-4-4877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6:29:13.405"/>
    </inkml:context>
    <inkml:brush xml:id="br0">
      <inkml:brushProperty name="width" value="0.025" units="cm"/>
      <inkml:brushProperty name="height" value="0.025" units="cm"/>
    </inkml:brush>
  </inkml:definitions>
  <inkml:trace contextRef="#ctx0" brushRef="#br0">1 1 19346,'0'0'577,"61"92"-609,-29-39-32,9 3-673,1-3-384,-3-8-448,-1-15-97,-6-9 993,-4-12-608,-7-7-64,-10-2 128,-17 0-9001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9:21.927"/>
    </inkml:context>
    <inkml:brush xml:id="br0">
      <inkml:brushProperty name="width" value="0.025" units="cm"/>
      <inkml:brushProperty name="height" value="0.025" units="cm"/>
    </inkml:brush>
  </inkml:definitions>
  <inkml:trace contextRef="#ctx0" brushRef="#br0">172 13 8104,'0'0'15988,"-11"-3"-15128,6 1-815,0 0 0,0 1 0,0 0 1,0 0-1,0 0 0,0 0 0,0 1 1,0 0-1,0 0 0,-1 0 0,1 1 1,0 0-1,0 0 0,0 0 0,0 1 1,0-1-1,1 1 0,-1 0 0,0 1 1,-8 5-1,9-6-30,1 0-7,0 0-1,-1 0 1,1 0 0,0 0 0,1 0-1,-1 1 1,0-1 0,1 1 0,-1 0-1,1 0 1,0 0 0,0 0-1,0 0 1,0 0 0,-2 7 0,6-9-3,0 0 0,0 0 1,1 0-1,-1-1 0,0 1 0,1-1 1,-1 1-1,0-1 0,1 0 1,-1 0-1,1 0 0,-1 0 0,1 0 1,3-1-1,1 1 6,64-3 67,-43 1-124,0 1 1,55 5 0,-82-4 41,1 0 0,-1 1 0,1-1 0,-1 0 0,0 0 0,1 1 0,-1-1 0,1 0 1,-1 1-1,0 0 0,0-1 0,1 1 0,-1 0 0,0 0 0,0-1 0,0 1 0,1 0 1,-1 0-1,0 0 0,0 0 0,-1 1 0,1-1 0,0 0 0,0 0 0,-1 0 0,1 1 0,0-1 1,-1 0-1,1 1 0,-1-1 0,0 1 0,1-1 0,-1 0 0,0 1 0,0-1 0,0 3 0,-1-1 43,1 0 0,-1 0 0,0-1 0,0 1 0,0 0 0,-1-1-1,1 1 1,-1-1 0,1 1 0,-1-1 0,0 0 0,0 0 0,0 0-1,0 0 1,0 0 0,0 0 0,-5 2 0,-9 5 46,-1 0 0,0-2 0,0 0-1,-1-1 1,0-1 0,0 0 0,0-1 0,0-2 0,-35 2 0,53-4-128,-1 1 0,1-1 0,0 0 0,-1 0 0,1 0 0,0 0 0,-1 0 0,1 0 0,0 0 0,-1 0 0,1 0 0,0 0 0,-1 0 0,1 0 1,0-1-1,-1 1 0,1 0 0,0 0 0,-1 0 0,1 0 0,0 0 0,0-1 0,-1 1 0,1 0 0,0 0 0,0 0 0,-1-1 0,1 1 0,0 0 0,0 0 0,0-1 1,-1 1-1,1 0 0,0-1 0,0 1 0,0 0 0,0-1 0,0 1 0,0 0 0,0-1 0,0 1 0,0 0 0,-1-1 0,2 1 0,8-18-1967,23-13-1510,49-37-5593,-35 26 2728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9:22.253"/>
    </inkml:context>
    <inkml:brush xml:id="br0">
      <inkml:brushProperty name="width" value="0.025" units="cm"/>
      <inkml:brushProperty name="height" value="0.025" units="cm"/>
    </inkml:brush>
  </inkml:definitions>
  <inkml:trace contextRef="#ctx0" brushRef="#br0">146 0 8904,'0'0'12684,"-4"11"-11232,-10 32-485,1-6-495,1 1 1,2 0-1,2 1 1,2-1-1,-3 42 0,8-54-443,-2-22-37,-7-36-65,-1-5 24,-33-57-36,46 93 79,0 1 1,0-1 0,0 1-1,0 0 1,0-1 0,1 1-1,-1 0 1,0 0 0,0 0-1,0 1 1,3 0-1,159 23-2982,-52-19-7156,-80-5 4630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9:23.052"/>
    </inkml:context>
    <inkml:brush xml:id="br0">
      <inkml:brushProperty name="width" value="0.025" units="cm"/>
      <inkml:brushProperty name="height" value="0.025" units="cm"/>
    </inkml:brush>
  </inkml:definitions>
  <inkml:trace contextRef="#ctx0" brushRef="#br0">112 238 5733,'0'0'12156,"-10"0"-10047,5 0-1869,0 0-1,0 0 1,-1 1 0,1 0 0,0 0 0,0 0 0,0 1 0,1-1 0,-1 1 0,0 1 0,-6 3 0,8-4-115,0 0 0,1-1 0,-1 1 0,1 1 0,0-1 0,0 0 0,0 1-1,0-1 1,0 1 0,0-1 0,1 1 0,-1 0 0,1 0 0,0 0 0,0 0 0,0 0 0,0 0 0,0 0 0,1 0 0,-1 0 0,1 0 0,0 0 0,0 0 0,0 1 0,1 2 0,-1-5-112,1 0 0,0 0 0,-1 0 0,1-1 0,0 1 0,-1 0 1,1 0-1,0-1 0,0 1 0,0 0 0,0-1 0,0 1 0,0-1 0,0 1 0,0-1 0,0 0 0,0 1 0,0-1 0,0 0 1,0 0-1,0 0 0,0 1 0,0-1 0,0 0 0,0-1 0,0 1 0,0 0 0,0 0 0,2-1 0,36-6 86,-27 1-181,0-1 0,0 0 0,0-1 1,-1 0-1,0-1 0,-1 0 0,0-1 0,0 0 0,-1 0 0,12-18 0,-3 6-768,-22 58 60,3-33 769,0 1 100,-1 1-1,1 0 0,0-1 1,1 1-1,-1 0 1,1-1-1,0 6 0,1-9-57,-1 0 0,0 0 0,1 0 0,-1-1 0,1 1 0,-1 0 0,1 0 0,-1 0 0,1-1 1,0 1-1,-1 0 0,1 0 0,0-1 0,-1 1 0,1-1 0,0 1 0,0-1 0,0 1 0,0-1 0,0 1 0,0-1 0,-1 0 0,1 1 0,0-1 0,0 0 0,0 0 0,0 0 0,0 0 0,0 0 0,0 0 0,0 0 0,0 0 0,0 0 0,0 0 0,0-1 0,0 1 0,0 0 0,0-1 0,1 0 0,3 0 19,0-1 0,0 0 0,0-1-1,0 1 1,0-1 0,-1 0 0,1 0 0,-1-1 0,0 1 0,0-1 0,0 0 0,0 0 0,-1 0 0,7-10 0,2-4 121,-1-1 1,12-27 0,-17 33-63,1 0 0,-2 0 0,0-1 1,-1 1-1,0-1 0,-1-1 1,0 1-1,-1 0 0,0-17 0,-28 61-184,15-10 253,0 0 1,2 0-1,0 1 1,1 1-1,1-1 0,2 1 1,0 1-1,1-1 1,1 0-1,0 31 0,2-52-164,1 0 0,0-1 0,0 1 0,0 0-1,0 0 1,-1 0 0,1 0 0,1 0 0,-1 0-1,0 0 1,0 0 0,0-1 0,0 1 0,1 0 0,-1 0-1,0 0 1,1 0 0,-1 0 0,1-1 0,-1 1-1,1 0 1,-1 0 0,1-1 0,-1 1 0,1 0-1,0-1 1,-1 1 0,1-1 0,0 1 0,0-1-1,-1 1 1,1-1 0,0 1 0,0-1 0,0 0-1,0 1 1,0-1 0,-1 0 0,1 0 0,0 0-1,0 0 1,0 0 0,0 0 0,0 0 0,1 0-1,0-1 7,0 0-1,0 1 1,0-1-1,-1 0 1,1 0-1,0-1 1,-1 1-1,1 0 1,-1 0-1,1-1 1,-1 1-1,1-1 0,-1 0 1,0 1-1,0-1 1,0 0-1,0 1 1,0-1-1,-1 0 1,2-2-1,1-10 12,0 0 0,-1 0-1,0 1 1,-1-1 0,-1 0-1,0 0 1,-4-23 0,5 39-39,-1 1 0,1-1 0,0 0 0,0 1 1,0-1-1,0 0 0,1 0 0,-1 1 0,0-1 1,1 0-1,0 0 0,-1 0 0,1-1 1,0 1-1,0 0 0,0-1 0,4 3 0,1-1-6,-1 0-1,1-1 1,-1 0 0,1 0-1,-1-1 1,1 0-1,0 0 1,0-1-1,0 1 1,0-1-1,0-1 1,-1 1 0,1-1-1,0-1 1,8-2-1,-6 2 8,1-1-1,-1-1 1,0 0-1,0 0 1,-1-1-1,1 0 1,-1-1-1,0 1 1,13-14-1,-20 18 19,1 0 0,-1 0 0,0 0 0,0 0-1,0 0 1,0-1 0,0 1 0,0-1 0,0 1-1,0-1 1,-1 1 0,1-1 0,-1 1-1,1-1 1,0-3 0,-1 5 2,0 0 1,-1-1-1,1 1 0,0-1 1,0 1-1,-1-1 0,1 1 1,0-1-1,-1 1 0,1 0 1,0-1-1,-1 1 0,1 0 1,-1-1-1,1 1 0,-1 0 1,1-1-1,0 1 0,-1 0 1,1 0-1,-1 0 0,1 0 0,-1-1 1,1 1-1,-1 0 0,1 0 1,-1 0-1,0 0 0,1 0 1,-2 0-1,-2 0 21,0 1-1,0-1 0,0 1 1,-1 0-1,1 0 1,0 0-1,0 0 1,0 1-1,0 0 1,-6 4-1,-2 2 187,1 1 0,1 0-1,-1 0 1,-13 19 0,20-24-132,0 1 1,1 0-1,0 0 0,0 1 1,0-1-1,1 1 1,0-1-1,0 1 0,0 0 1,1 0-1,-1 0 0,1 0 1,0 7-1,1-11-78,0-1-1,1 1 0,-1-1 1,0 1-1,0-1 0,1 0 1,-1 1-1,1-1 0,-1 1 1,1-1-1,0 0 0,-1 0 1,1 1-1,0-1 0,0 0 1,0 0-1,0 0 0,0 0 1,0 0-1,0 0 0,0 0 1,2 1-1,0-1-81,1 1-1,-1 0 1,1-1 0,0 0 0,-1 1-1,1-2 1,0 1 0,5 0-1,2 0-734,-1-1 0,1 0 0,0 0 0,0-2 0,16-3-1,-16 1-1348,0 0-1,0-1 0,0-1 0,15-10 0,-23 15 1545,37-25-9286</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9:23.409"/>
    </inkml:context>
    <inkml:brush xml:id="br0">
      <inkml:brushProperty name="width" value="0.025" units="cm"/>
      <inkml:brushProperty name="height" value="0.025" units="cm"/>
    </inkml:brush>
  </inkml:definitions>
  <inkml:trace contextRef="#ctx0" brushRef="#br0">207 0 16047,'0'0'3838,"-13"3"-442,-5 1-2028,0 1 1,-28 12 0,41-16-1231,1 1 0,0-1 0,0 1 0,1 0 0,-1 0 0,0 1 0,1-1 0,-1 1 0,1 0 0,0 0 0,0 0 0,0 0 0,0 1 0,0-1 0,1 1 0,-1-1 0,1 1 0,0 0 0,1 0 0,-1 0 0,-1 5 0,3-8-148,0 0-1,0 1 1,0-1-1,0 0 1,1 0-1,-1 1 0,0-1 1,1 0-1,-1 0 1,1 0-1,-1 0 1,1 1-1,0-1 0,-1 0 1,1 0-1,0 0 1,0 0-1,0 0 1,-1-1-1,1 1 0,0 0 1,0 0-1,0-1 1,1 1-1,-1 0 1,0-1-1,0 1 0,0-1 1,0 1-1,0-1 1,1 0-1,-1 1 1,0-1-1,0 0 0,3 0 1,53 2-967,-43-3 632,93-1-1220,-108 3 1633,1 0 0,0 0-1,0 0 1,0 0 0,0 0 0,-1 0-1,1 0 1,0-1 0,-1 1-1,1 0 1,-1 0 0,1 0 0,-1 0-1,0 0 1,1-1 0,-1 1-1,0 0 1,-1 0 0,-16 15 262,-2-1 1,0 0-1,-1-2 0,0-1 0,-1 0 1,0-2-1,-31 11 0,30-16 23,8-4-2845,8-20-26454</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9:58.499"/>
    </inkml:context>
    <inkml:brush xml:id="br0">
      <inkml:brushProperty name="width" value="0.025" units="cm"/>
      <inkml:brushProperty name="height" value="0.025" units="cm"/>
    </inkml:brush>
  </inkml:definitions>
  <inkml:trace contextRef="#ctx0" brushRef="#br0">241 95 6054,'0'0'6091,"6"-9"-3892,20-27 11,-25 35-2000,0 0 0,0-1 0,0 1 0,-1 0-1,1-1 1,0 1 0,0 0 0,-1-1 0,1 1-1,-1-1 1,1 1 0,-1-1 0,0 1 0,1-1-1,-1 0 1,0 1 0,0-1 0,0 1 0,0-1-1,-1 1 1,1-1 0,0 0 0,-1-2 0,-1 3-108,1 0 1,0 0-1,0 0 1,0 0 0,-1 0-1,1 0 1,0 1-1,-1-1 1,1 0-1,-1 1 1,1-1-1,-1 1 1,1-1 0,-1 1-1,1 0 1,-1 0-1,1 0 1,-4 0-1,-4 0-17,-1 0-1,1 1 0,0 0 0,-1 1 1,-14 5-1,12-2-59,0 0-1,1 1 1,0 1 0,0 0-1,0 1 1,1 0 0,0 0-1,0 1 1,1 1-1,1-1 1,-1 1 0,-7 12-1,11-14 28,0 1 0,0-1-1,1 1 1,0 0-1,1 0 1,0 0 0,0 0-1,1 0 1,0 1-1,0-1 1,1 1 0,1 0-1,-1-1 1,2 1-1,-1 0 1,1-1 0,3 11-1,-2-15-27,0 0 1,0 0-1,1-1 0,-1 1 0,1-1 0,0 0 0,1 0 0,-1 0 1,1 0-1,-1-1 0,1 1 0,0-1 0,0 0 0,1 0 1,-1-1-1,1 1 0,-1-1 0,1 0 0,0 0 0,0 0 0,0-1 1,0 1-1,0-1 0,0-1 0,0 1 0,0-1 0,0 0 1,7 0-1,-7 0 78,0 0 0,0 0 1,0 0-1,0-1 0,-1 1 0,1-1 1,0-1-1,0 1 0,0-1 1,-1 0-1,1 0 0,0 0 0,-1 0 1,0-1-1,0 0 0,0 0 0,0 0 1,0 0-1,0 0 0,-1-1 1,0 0-1,1 0 0,-1 0 0,-1 0 1,1 0-1,-1-1 0,1 1 1,-1-1-1,1-5 0,-5-11 531,2 21-639,0-1-1,0 1 0,0 0 0,0-1 0,-1 1 0,1 0 0,0-1 0,0 1 0,0 0 0,0 0 0,-1-1 0,1 1 0,0 0 0,0 0 0,-1-1 0,1 1 0,0 0 0,-1 0 0,1 0 0,0-1 0,0 1 1,-1 0-1,1 0 0,0 0 0,-1 0 0,1 0 0,0 0 0,-1 0 0,1 0 0,0 0 0,-1 0 0,1 0 0,-1 0 0,1 0 0,0 0 0,-1 0 0,1 0 0,0 0 0,-1 0 0,1 0 0,0 0 0,0 1 1,-1-1-1,1 0 0,0 0 0,-1 0 0,1 1 0,0-1 0,0 0 0,-1 0 0,1 0 0,0 1 0,0-1 0,-1 1 0,5 0-90,0-1-1,0 0 1,1 1-1,-1-1 1,0-1 0,0 1-1,7-2 1,29-20-137,-35 18 154,1 0-1,-1 1 1,1 0 0,0 0 0,12-4-1,-17 7 58,-1 0 0,1 1 0,-1-1 0,1 0 0,-1 1 0,1-1 0,-1 0 0,1 1 0,-1-1 0,0 1 0,1-1 0,-1 1 0,0-1 0,1 1 0,-1-1 0,0 1 0,0-1 0,1 1 0,-1 0 0,0-1 0,0 1 0,0-1 0,0 1 0,0 0 0,0-1 0,0 1 0,0-1 0,0 1 0,0 0 0,0 0 0,0 27 175,0-23-135,-1 7 61,0-1 0,-1 0 0,0 0 0,-1 0 0,-4 12 0,-2 8-23,35-68-11976,-15 12 1170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9:59.200"/>
    </inkml:context>
    <inkml:brush xml:id="br0">
      <inkml:brushProperty name="width" value="0.025" units="cm"/>
      <inkml:brushProperty name="height" value="0.025" units="cm"/>
    </inkml:brush>
  </inkml:definitions>
  <inkml:trace contextRef="#ctx0" brushRef="#br0">1 114 14926,'0'0'6230,"11"-3"-5872,-10 3-341,15-4-8,-1-1 1,0-1 0,18-8-1,-29 12 112,-1 1-1,1-1 1,-1 0-1,1 0 1,-1 0-1,0 0 1,0-1-1,0 1 1,0-1-1,-1 0 0,1 0 1,-1 0-1,0 0 1,1 0-1,-1-1 1,-1 1-1,1 0 1,0-1-1,-1 0 1,0 1-1,0-1 1,0 0-1,0-3 0,-1 6-79,0 0 0,0 1 0,-1-1 0,1 1 0,-1-1 0,1 1 0,-1-1 0,1 1 0,0-1 0,-1 1 0,0 0-1,1-1 1,-1 1 0,1 0 0,-1-1 0,1 1 0,-1 0 0,0 0 0,1-1 0,-1 1 0,0 0 0,1 0 0,-1 0-1,1 0 1,-1 0 0,0 0 0,1 0 0,-1 0 0,0 0 0,1 0 0,-1 0 0,0 0 0,1 1 0,-1-1 0,0 0-1,1 0 1,-1 1 0,1-1 0,-2 1 0,-26 11 159,22-6-147,0-1 0,0 1 0,0 1 0,1-1 0,0 1 0,0-1 0,1 2 0,0-1 0,0 0 0,0 1 0,1 0 0,0-1 0,1 1 0,-3 14 0,6-21-47,0-1 0,0 1 0,0 0 0,0 0-1,0 0 1,0-1 0,0 1 0,0 0 0,0-1-1,0 1 1,1-1 0,-1 0 0,0 1 0,0-1-1,0 0 1,1 1 0,-1-1 0,0 0 0,0 0 0,1 0-1,-1 0 1,0-1 0,3 1 0,34-2 100,-28-1-208,1 0-1,-1 0 1,0 0 0,15-9 0,-17 8 9,0 0 0,0 1 1,0 0-1,1 0 0,-1 1 1,1 0-1,-1 0 0,10 0 1,-17 2 82,0 1 0,1-1 0,-1 0 1,0 1-1,0-1 0,0 1 1,0 0-1,0-1 0,0 1 0,0 0 1,0 0-1,0 0 0,0 0 1,-1-1-1,1 1 0,0 0 1,0 1-1,-1-1 0,1 0 0,-1 0 1,1 0-1,-1 0 0,1 0 1,-1 0-1,0 1 0,0-1 0,1 0 1,-1 0-1,0 1 0,0 0 1,0 0 14,0-1 1,0 1 0,0-1 0,1 1-1,-1 0 1,0-1 0,1 1 0,-1-1-1,1 1 1,0-1 0,-1 0 0,1 1-1,0-1 1,0 0 0,0 1 0,0-1 0,0 0-1,0 0 1,1 0 0,-1 0 0,0 0-1,0 0 1,1 0 0,-1 0 0,0-1-1,1 1 1,-1 0 0,1-1 0,2 1-1,4-1 27,-1-1 0,1 0-1,0 0 1,0-1 0,-1 0-1,1-1 1,-1 1 0,0-1-1,0-1 1,0 1 0,13-10-1,-13 9-115,0-1-1,0 1 1,0 0-1,1 1 1,0 0-1,0 0 1,0 1-1,0 0 1,0 0-1,11-1 1,-18 3 81,0 1 1,0-1-1,0 0 0,0 0 1,0 1-1,0-1 1,0 1-1,0-1 1,0 1-1,0-1 1,-1 1-1,1-1 1,0 1-1,0 0 1,-1 0-1,1-1 1,0 1-1,-1 0 0,1 0 1,0 0-1,-1 0 1,1 0-1,-1 0 1,0-1-1,1 1 1,-1 0-1,0 0 1,1 2-1,-1-2 17,0 0 1,1 0-1,-1 0 0,0 1 0,1-1 0,-1 0 1,1 0-1,0 0 0,-1 0 0,1 0 0,0 0 0,-1 0 1,1 0-1,0 0 0,0-1 0,0 1 0,0 0 1,0 0-1,0-1 0,0 1 0,0-1 0,0 1 1,0-1-1,0 1 0,1-1 0,-1 0 0,0 1 1,0-1-1,2 0 0,3-1 4,1 0-1,-1 0 1,1-1 0,-1 0-1,1 0 1,-1 0 0,0-1-1,0 0 1,8-5 0,-9 4-301,-1 1 1,1 1-1,0-1 0,0 1 1,1 0-1,-1 0 1,0 0-1,1 0 0,-1 1 1,1 0-1,0 1 1,-1-1-1,12 1 0,-5 11 366,-12-10-176,0-1 0,1 1 0,-1 0 0,1 0 0,-1 0 0,1-1 0,0 1 0,-1 0 0,1-1 0,0 1 0,-1-1 0,1 1 0,0-1 0,0 1 0,-1-1 0,1 1 0,0-1 0,0 0 0,0 1 0,0-1 0,-1 0 0,1 0 0,0 0 0,1 1 0,9-1-4370,2 0-2359</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00.029"/>
    </inkml:context>
    <inkml:brush xml:id="br0">
      <inkml:brushProperty name="width" value="0.025" units="cm"/>
      <inkml:brushProperty name="height" value="0.025" units="cm"/>
    </inkml:brush>
  </inkml:definitions>
  <inkml:trace contextRef="#ctx0" brushRef="#br0">105 23 2530,'0'0'20633,"-10"-1"-19896,6 1-681,1 0 0,0-1 0,-1 1 0,1 0 0,-1 1 0,1-1 0,-1 0 0,1 1 0,-1 0 0,1 0 1,0 0-1,-1 0 0,1 1 0,0-1 0,0 1 0,0 0 0,0 0 0,0 0 0,0 0 0,1 0 0,-1 1 0,1-1 0,0 1 0,-1 0 0,1 0 0,0-1 0,1 1 0,-1 1 0,0-1 1,1 0-1,0 0 0,0 0 0,0 1 0,0-1 0,0 1 0,1-1 0,-1 7 0,1-9-49,1 0-1,-1 0 1,1 0-1,0 0 1,-1 0 0,1 0-1,0 0 1,0 0-1,0 0 1,0 0 0,0 0-1,0-1 1,0 1-1,0 0 1,0 0 0,0-1-1,0 1 1,0-1-1,0 1 1,0-1 0,1 0-1,-1 1 1,0-1-1,0 0 1,1 0-1,-1 0 1,0 0 0,0 0-1,1 0 1,-1 0-1,2-1 1,45-4-426,-37 0 196,0 0 1,-1-1-1,0 0 0,0-1 1,0 0-1,0-1 1,-1 0-1,-1 0 1,1-1-1,-1 0 0,-1 0 1,8-12-1,-33 43 2290,13-18-1837,1 1-1,-1 0 1,1-1-1,1 2 0,-1-1 1,1 0-1,0 1 1,0-1-1,0 1 1,1 0-1,0 0 1,-2 9-1,4-14-221,1-1 0,-1 1 0,1-1 0,-1 0 0,1 1 0,-1-1 0,1 1 0,0-1 0,-1 0 0,1 0 0,0 1 0,-1-1 0,1 0 0,0 0 0,0 0 0,-1 0 0,1 0 0,0 0 0,0 0 0,-1 0 0,1 0 0,0 0 1,-1 0-1,1 0 0,0 0 0,0-1 0,-1 1 0,1 0 0,-1 0 0,2-2 0,25-7 64,34-35-976,-47 33 324,1 0 0,-1 1 0,20-10-1,-34 20 586,0-1 0,0 1 0,0 0-1,1 0 1,-1 0 0,0 0-1,0 0 1,0 0 0,1-1 0,-1 1-1,0 0 1,0 0 0,1 0 0,-1 0-1,0 0 1,0 0 0,1 0-1,-1 0 1,0 0 0,0 0 0,0 0-1,1 0 1,-1 0 0,0 0 0,0 0-1,1 0 1,-1 0 0,0 1-1,0-1 1,0 0 0,1 0 0,-1 0-1,0 0 1,0 0 0,0 0 0,1 1-1,-1-1 1,0 0 0,0 0-1,0 0 1,0 1 0,1-1 0,-3 14 341,-11 21 475,10-29-606,2-4-156,0 0 0,1 0 0,-1 0-1,0 0 1,1 0 0,-1 0 0,1 0 0,0 0 0,0 0 0,0 0 0,0 0-1,0 0 1,1 2 0,-1-3-69,0-1-1,0 1 0,1 0 0,-1-1 1,1 1-1,-1-1 0,0 1 0,1 0 1,-1-1-1,1 1 0,-1-1 1,1 1-1,0-1 0,-1 0 0,1 1 1,-1-1-1,1 1 0,0-1 1,-1 0-1,1 0 0,0 1 0,-1-1 1,1 0-1,1 0 0,3 0-355,0 0 0,0 0 0,-1-1 0,1 1 0,0-1 0,0-1 0,0 1-1,8-4 1,-13 5 373,0 0 0,0 0 0,0 0 0,0 0 0,1 0 0,-1 0 0,0-1 0,0 1 0,0 0 0,1 0 0,-1 0 0,0 0 0,0 0 0,0 0 0,0 0 0,1 0 0,-1 0 0,0 0 0,0 1 0,0-1 0,1 0 0,-1 0 0,0 0 0,0 0 0,0 0 0,0 0 0,1 0 0,-1 0 0,0 0 0,0 1 0,0-1 0,0 0 0,0 0 0,0 0 0,1 0 0,-1 0 0,0 1 0,0-1 0,0 0 0,0 0 0,0 0 0,0 0 0,0 1 0,0-1 0,0 0 0,0 0 0,0 0 0,0 1 0,-1 14 553,-9 14 166,2-6-326,0-1 1,-5 37 0,11-44-386,-1 0 0,0-1 1,-1 1-1,0-1 1,-2 0-1,0 0 0,0 0 1,-1-1-1,-12 17 0,15-26 18,-1 0-1,1-1 0,-1 0 0,0 0 0,0 0 1,0-1-1,0 0 0,-1 0 0,1 0 0,-1 0 1,1-1-1,-1 0 0,1 0 0,-1 0 0,0-1 1,-6 0-1,10 0-6,0 0 0,0 0 0,0 0 0,0 0 0,-1 0 0,1-1 0,0 1 0,0 0 0,0-1 0,0 0 0,0 1 0,0-1 0,0 0 0,0 0 0,0 0 0,0-1 0,1 1 0,-1 0 0,0-1 0,1 1 1,-1-1-1,1 1 0,-1-1 0,1 0 0,0 0 0,0 1 0,0-1 0,0 0 0,0 0 0,0 0 0,0 0 0,1 0 0,-1 0 0,1-1 0,-1 1 0,1 0 0,0 0 0,0 0 0,0 0 0,0-1 0,0 1 0,1 0 0,-1 0 0,1-2 0,1-1-28,-1 1-1,1 0 0,0 0 1,0 0-1,0 0 0,1 1 1,-1-1-1,1 1 0,0-1 1,0 1-1,7-6 0,46-32-44,-38 28 41,42-28-888,-30 22-1171,-1-2 0,-1 0-1,31-32 1,-42 32-7774</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00.774"/>
    </inkml:context>
    <inkml:brush xml:id="br0">
      <inkml:brushProperty name="width" value="0.025" units="cm"/>
      <inkml:brushProperty name="height" value="0.025" units="cm"/>
    </inkml:brush>
  </inkml:definitions>
  <inkml:trace contextRef="#ctx0" brushRef="#br0">102 1 16239,'-2'10'2467,"-10"11"-481,-2 7-1,0 8-607,2 1-577,1 4-289,5-3-128,3-3-256,3-4-95,0-5-1,0-8-32,5-7-417,-2-5-384,-2-6-608,-3-5-4132,-13-12-609,-5-6-3843</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01.148"/>
    </inkml:context>
    <inkml:brush xml:id="br0">
      <inkml:brushProperty name="width" value="0.025" units="cm"/>
      <inkml:brushProperty name="height" value="0.025" units="cm"/>
    </inkml:brush>
  </inkml:definitions>
  <inkml:trace contextRef="#ctx0" brushRef="#br0">0 57 11307,'0'0'12043,"64"-30"-10922,-22 26-352,6-2-385,2 1-256,1 0-96,-2 2-416,-10 0-1217,-4 3-674,-12 0-1280,-11 0-3075</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01.507"/>
    </inkml:context>
    <inkml:brush xml:id="br0">
      <inkml:brushProperty name="width" value="0.025" units="cm"/>
      <inkml:brushProperty name="height" value="0.025" units="cm"/>
    </inkml:brush>
  </inkml:definitions>
  <inkml:trace contextRef="#ctx0" brushRef="#br0">29 0 15791,'0'0'2477,"0"8"-384,-5 53-124,-14 69 1,14-306 470,5 175-2424,1 3-20,0-1 1,0 1-1,-1-1 1,1 0-1,0 0 1,0 1-1,0-1 1,1 0-1,-1 0 0,0 0 1,0 0-1,0 0 1,1 0-1,2 1 1,6 3-38,0-1 0,1 0 1,0 0-1,0-1 1,0 0-1,0-1 0,0 0 1,0-1-1,1-1 1,12 0-1,32-5-3938,-32-3-324,-11-1-1355,-4-3-3583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6:29:13.733"/>
    </inkml:context>
    <inkml:brush xml:id="br0">
      <inkml:brushProperty name="width" value="0.025" units="cm"/>
      <inkml:brushProperty name="height" value="0.025" units="cm"/>
    </inkml:brush>
  </inkml:definitions>
  <inkml:trace contextRef="#ctx0" brushRef="#br0">0 817 14318,'0'0'8007,"25"-61"-8519,14 8 384,14-17-193,15-11 161,13-9 0,13-6-641,6 3-288,5 1-256,0 0-1538,-5 3-1825</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01.863"/>
    </inkml:context>
    <inkml:brush xml:id="br0">
      <inkml:brushProperty name="width" value="0.025" units="cm"/>
      <inkml:brushProperty name="height" value="0.025" units="cm"/>
    </inkml:brush>
  </inkml:definitions>
  <inkml:trace contextRef="#ctx0" brushRef="#br0">1 43 11243,'0'0'12876,"74"-7"-11691,-33 2-801,6 0-320,5-3-96,-2 4-1569,0-3-2051,-7 1-3747</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02.483"/>
    </inkml:context>
    <inkml:brush xml:id="br0">
      <inkml:brushProperty name="width" value="0.025" units="cm"/>
      <inkml:brushProperty name="height" value="0.025" units="cm"/>
    </inkml:brush>
  </inkml:definitions>
  <inkml:trace contextRef="#ctx0" brushRef="#br0">138 59 5381,'0'0'9428,"1"-9"-7218,-2-26-230,1 34-1890,-1 1 0,1-1-1,-1 0 1,1 0 0,-1 0 0,1 0-1,-1 1 1,1-1 0,-1 0-1,0 1 1,1-1 0,-1 0 0,0 1-1,0-1 1,1 1 0,-1-1-1,0 1 1,0-1 0,0 1-1,0 0 1,0-1 0,0 1 0,1 0-1,-1 0 1,0-1 0,0 1-1,0 0 1,0 0 0,0 0 0,0 0-1,0 1 1,0-1 0,0 0-1,0 0 1,-1 1 0,-31 10 1410,27-6-1350,0-1 0,0 1 0,0 1 0,1-1 0,0 1 0,0 0 0,0 1 0,1-1 0,0 1 0,0-1 0,1 1 0,0 0 0,0 1 0,1-1 0,0 0 0,0 1 0,0 0 0,1-1 0,0 13 0,1-19-142,0 0 0,0 0 0,0 0 0,1 0 0,-1 0 0,0 0-1,0 0 1,1 0 0,-1 0 0,1 0 0,-1 0 0,1 0 0,-1 0 0,1-1 0,0 1-1,-1 0 1,1 0 0,0-1 0,0 1 0,0 0 0,-1-1 0,1 1 0,0-1-1,0 1 1,2 0 0,33 5 114,-25-7-101,1 0 0,0 0 0,-1-1 0,14-4 1,-7-1-61,-1-1 1,1 0-1,-2-1 0,1-1 1,-1-1-1,-1 0 1,0-1-1,26-27 1,-56 89 1180,15-49-1132,-1 0 0,1 0 0,-1 0 1,1 0-1,-1 1 0,1-1 0,0 0 0,-1 0 0,1 0 0,0 0 0,0 0 0,0 0 0,0 0 0,0 1 1,0-1-1,0 0 0,0 0 0,0 0 0,1 0 0,-1 0 0,0 0 0,1 0 0,-1 1 0,1-1 1,-1 0-1,2 1 0,-1-2 12,0 1 0,1-1 0,-1 0 1,0 1-1,1-1 0,-1 0 0,1 0 1,-1 0-1,0 0 0,1-1 0,-1 1 1,0 0-1,1 0 0,-1-1 0,0 1 1,1-1-1,-1 1 0,1-2 0,60-34 538,-32 12-645,-20 16 24,0 0 1,1 0 0,-1 1 0,1 0 0,1 0 0,-1 2 0,20-8 0,-31 13 57,1 0 0,-1 0 0,1 0 0,-1 0 0,1 0 1,-1 0-1,0 0 0,1 0 0,-1 1 0,1-1 0,-1 0 0,0 0 0,1 0 0,-1 0 1,1 1-1,-1-1 0,0 0 0,1 0 0,-1 1 0,0-1 0,0 0 0,1 1 1,-1-1-1,0 0 0,0 1 0,1-1 0,-1 1 0,0-1 0,0 0 0,0 1 1,1-1-1,-1 1 0,0-1 0,4 25 24,-6 27 188,1-48-181,1-3-16,0 1 0,0-1 0,-1 0 0,1 1 1,0-1-1,0 0 0,0 1 0,1-1 0,-1 0 0,0 1 0,0-1 0,1 1 0,-1-1 1,1 0-1,-1 0 0,1 1 0,-1-1 0,1 0 0,0 0 0,0 0 0,0 0 1,0 0-1,-1 0 0,1 0 0,0 0 0,1 0 0,-1 0 0,1 1 0,1-2-144,-1 1 0,1-1 0,-1 0-1,0 0 1,1 0 0,-1 0 0,0 0 0,1 0-1,-1-1 1,1 1 0,-1-1 0,0 0-1,0 0 1,1 1 0,-1-1 0,0-1 0,2 0-1,34-24-8034,-17 13-161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02.827"/>
    </inkml:context>
    <inkml:brush xml:id="br0">
      <inkml:brushProperty name="width" value="0.025" units="cm"/>
      <inkml:brushProperty name="height" value="0.025" units="cm"/>
    </inkml:brush>
  </inkml:definitions>
  <inkml:trace contextRef="#ctx0" brushRef="#br0">132 0 10282,'0'0'12524,"-10"0"-10837,5 0-1550,0 0 1,0 1 0,-1 0 0,1-1 0,0 2 0,0-1-1,0 1 1,0-1 0,1 1 0,-1 1 0,0-1 0,1 1-1,-1-1 1,1 1 0,0 1 0,0-1 0,0 1 0,1-1 0,-1 1-1,1 0 1,0 0 0,0 1 0,0-1 0,0 0 0,1 1-1,0 0 1,-3 7 0,4-10-120,1 0 0,-1 0 0,0 0 0,1 0 0,-1-1 0,1 1 0,-1 0 0,1 0 0,0 0 0,0 0-1,0 0 1,0 0 0,0 0 0,1 0 0,-1 0 0,0 0 0,1 0 0,-1-1 0,1 1 0,0 0 0,0 0 0,0 0 0,0-1 0,0 1 0,0-1-1,0 1 1,0 0 0,1-1 0,-1 0 0,1 1 0,-1-1 0,1 0 0,-1 0 0,1 0 0,0 0 0,-1 0 0,1 0 0,4 1 0,1-1-421,0 1 0,0-1 0,0-1 0,0 1 1,1-1-1,-1-1 0,0 1 0,0-1 0,0-1 0,7-1 1,29-16-7900,-24 8 951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03.218"/>
    </inkml:context>
    <inkml:brush xml:id="br0">
      <inkml:brushProperty name="width" value="0.025" units="cm"/>
      <inkml:brushProperty name="height" value="0.025" units="cm"/>
    </inkml:brush>
  </inkml:definitions>
  <inkml:trace contextRef="#ctx0" brushRef="#br0">1 81 12684,'0'0'10164,"8"3"-8952,3 1-1066,0-1 0,0-1 0,1 0 0,-1 0 0,0-1 0,1-1 0,-1 0 0,1 0 0,19-4 0,-22 2-34,0 0 0,0 0 1,0 0-1,0-1 0,-1-1 1,1 0-1,-1 0 0,0 0 1,0-1-1,0 0 0,-1-1 1,0 0-1,11-11 0,-17 17-70,-1 0-1,1-1 1,-1 1 0,1 0-1,-1-1 1,1 1-1,-1-1 1,0 1-1,1-1 1,-1 1 0,1-1-1,-1 1 1,0-1-1,0 0 1,1 1-1,-1-1 1,0 1 0,0-1-1,0 0 1,1 1-1,-1-1 1,0 1 0,0-1-1,0 0 1,0 1-1,0-1 1,-1 0-1,1 1 1,0-1 0,0 0-1,0 1 1,0-1-1,-1 1 1,1-1-1,0 1 1,0-1 0,-1 0-1,0 0 1,-1 0 8,1 0-1,-1 1 1,0-1 0,0 0 0,-1 1 0,1-1-1,0 1 1,0-1 0,0 1 0,0 0 0,-4 0-1,-58 9 236,53-6-188,2 1-1,-1 0 1,0 1-1,1 1 1,-14 9 0,20-13-70,-1 0-1,1 1 1,0 0 0,0 0 0,0 0 0,1 0-1,-1 0 1,1 0 0,-1 1 0,1-1 0,0 1-1,1 0 1,-1 0 0,1-1 0,-1 1 0,1 0 0,-1 6-1,2-9-29,1 0 0,-1 1 0,0-1 0,1 0 0,-1 1 0,1-1 0,-1 0 0,1 0 0,0 1 0,-1-1 0,1 0 0,0 0 0,0 0 0,0 0 0,0 0 0,0 0 0,0 0 0,0 0 0,0 0 0,0 0 0,0-1 0,1 1 0,-1 0 0,0-1 0,1 1 0,-1-1 0,0 0 0,1 1 0,-1-1 0,0 0 0,1 0 0,1 0 0,53 4-1657,-51-4 1204,-3 0 366,37-1-3800,-11-4-2193,7-8-8389</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04.352"/>
    </inkml:context>
    <inkml:brush xml:id="br0">
      <inkml:brushProperty name="width" value="0.025" units="cm"/>
      <inkml:brushProperty name="height" value="0.025" units="cm"/>
    </inkml:brush>
  </inkml:definitions>
  <inkml:trace contextRef="#ctx0" brushRef="#br0">1 177 2787,'29'-23'2411,"48"-29"0,-51 36 1110,-1-1 0,44-39 0,-69 56-3428,0 0-1,1 0 1,-1 0 0,0 0-1,0 0 1,1-1 0,-1 1-1,0 0 1,0 0 0,1 0-1,-1 0 1,0-1 0,0 1-1,0 0 1,0 0 0,1-1-1,-1 1 1,0 0 0,0-1-1,0 1 1,0 0 0,0 0-1,0-1 1,0 1 0,1 0-1,-1-1 1,0 1 0,0 0-1,0 0 1,0-1 0,0 1-1,0 0 1,-1-1 0,1 1-1,0 0 1,0-1 0,0 1-1,0 0 1,0 0 0,0-1-1,0 1 1,-1 0 0,1-1-1,-16 0 1389,-23 9-633,25-2-720,-1 0 1,1 2 0,0-1-1,0 2 1,1 0-1,0 0 1,0 2-1,1-1 1,1 1 0,0 1-1,-17 22 1,28-33-127,0-1 1,-1 1 0,1 0 0,0-1-1,-1 1 1,1 0 0,0 0 0,0-1-1,0 1 1,0 0 0,0 0 0,0-1-1,0 1 1,0 0 0,0 0 0,0-1-1,0 1 1,0 0 0,0 0 0,1-1 0,-1 1-1,0 0 1,0-1 0,1 1 0,-1 0-1,1-1 1,-1 1 0,1 0 0,-1-1-1,1 1 1,-1-1 0,1 1 0,-1-1-1,1 1 1,0-1 0,-1 1 0,1-1-1,0 0 1,-1 1 0,1-1 0,0 0-1,-1 0 1,1 0 0,0 1 0,0-1-1,-1 0 1,1 0 0,0 0 0,1 0-1,51 3 76,-39-3-80,84 10-612,-91-9 527,0 0 1,1 1 0,-1 0 0,0 1-1,0 0 1,0 0 0,0 0 0,-1 1-1,1 0 1,-1 0 0,6 5 0,-11-8 92,0 0 1,0 0-1,0 0 1,0 0 0,0 0-1,-1 0 1,1 0-1,0 0 1,0 0-1,-1 0 1,1 0 0,-1 1-1,1-1 1,-1 0-1,1 1 1,-1-1-1,0 0 1,0 1 0,1-1-1,-1 0 1,0 1-1,0-1 1,-1 0-1,1 1 1,0-1 0,0 0-1,-1 1 1,0 1-1,0 0 67,-1-1 0,0 1 0,0-1 0,0 0 0,-1 1 0,1-1 0,0 0 0,-1 0 0,0 0 0,1-1 0,-6 4 0,-9 2 387,0 0 0,0-1 0,-20 5 0,36-11-436,-15 4 179,0-2 0,0 1 0,-25-1 0,41-2-229,0 0-1,0 0 1,0 0 0,0 0-1,0 0 1,0 0 0,-1 0-1,1 0 1,0 0 0,0 0-1,0 0 1,0 0 0,0 0-1,0 0 1,0 0 0,0 0-1,-1 0 1,1 0 0,0 0 0,0 0-1,0 0 1,0 0 0,0 0-1,0 0 1,0 0 0,0 0-1,0 0 1,0 0 0,0 0-1,-1 0 1,1-1 0,0 1-1,0 0 1,0 0 0,0 0-1,0 0 1,0 0 0,0 0 0,0 0-1,0 0 1,0 0 0,0-1-1,0 1 1,0 0 0,0 0-1,0 0 1,0 0 0,0 0-1,0 0 1,0 0 0,0 0-1,0-1 1,0 1 0,0 0-1,0 0 1,0 0 0,0 0-1,0 0 1,0 0 0,0 0 0,1 0-1,-1 0 1,0-1 0,0 1-1,0 0 1,0 0 0,0 0-1,0 0 1,10-9-1602,12-6-1030,8 1-1260,6-3-1965</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04.775"/>
    </inkml:context>
    <inkml:brush xml:id="br0">
      <inkml:brushProperty name="width" value="0.025" units="cm"/>
      <inkml:brushProperty name="height" value="0.025" units="cm"/>
    </inkml:brush>
  </inkml:definitions>
  <inkml:trace contextRef="#ctx0" brushRef="#br0">147 0 13357,'0'0'2962,"-6"10"-335,-67 149 3343,58-119-5607,1 1 1,2 0 0,2 1 0,-7 66 0,17-108-343,0 0 1,0 0-1,0 0 1,0-1-1,0 1 1,1 0-1,-1 0 1,0 0-1,0 0 1,0 0-1,0 0 1,0 0-1,0 0 1,0 0-1,0 0 1,0 0 0,0 0-1,0 0 1,0 0-1,0 0 1,1 0-1,-1 0 1,0 0-1,0 0 1,0 0-1,0 0 1,0 0-1,0 0 1,0 0-1,0 0 1,0 0-1,0 0 1,0 0-1,1 0 1,-1 0 0,0 0-1,0 0 1,0 0-1,0 0 1,0 0-1,0 0 1,0 0-1,0 0 1,0 0-1,0 0 1,0 1-1,0-1 1,0 0-1,0 0 1,0 0-1,1 0 1,7-14 306,10-19-243,27-65-5,-21 43-461,2 1 0,43-66 0,-66 115 283,0 1-1,0-1 0,1 1 0,-1 0 1,1 0-1,0 1 0,0-1 0,0 1 1,1 0-1,-1 0 0,1 0 0,-1 1 1,1-1-1,0 1 0,0 0 0,0 1 0,0-1 1,0 1-1,1 0 0,-1 0 0,10 0 1,-14 1 97,-1 0 0,1 0 0,0 0-1,-1 0 1,1 0 0,-1 1 0,1-1 0,-1 0 0,1 0 0,0 0 0,-1 0 0,1 1 0,-1-1 0,1 0 0,-1 0 0,1 1 0,-1-1 0,1 0 0,-1 1 0,1-1-1,-1 1 1,0-1 0,1 1 0,-1-1 0,0 1 0,1-1 0,-1 1 0,0-1 0,1 1 0,-1-1 0,0 1 0,0-1 0,0 1 0,0 0 0,0-1 0,1 1 0,-1-1 0,0 1-1,0-1 1,0 1 0,-1 0 0,1-1 0,0 1 0,0-1 0,0 1 0,0 0 0,0-1 0,-1 1 0,1-1 0,0 1 0,-1-1 0,1 1 0,0-1 0,-1 1 0,1-1 0,-1 1-1,-1 2 31,1 1 0,-1-1-1,-1 0 1,1 0 0,0 0-1,-1 0 1,0 0 0,-3 2-1,-14 7 404,-1-2 1,0 0-1,-38 11 0,3 0-207,103-30-4550,-14 5 1368,6-4-1431,3 1-843</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05.353"/>
    </inkml:context>
    <inkml:brush xml:id="br0">
      <inkml:brushProperty name="width" value="0.025" units="cm"/>
      <inkml:brushProperty name="height" value="0.025" units="cm"/>
    </inkml:brush>
  </inkml:definitions>
  <inkml:trace contextRef="#ctx0" brushRef="#br0">109 2 12364,'0'0'8477,"-10"0"-7089,3 1-1148,1-1 0,0 1 1,0 0-1,-1 1 0,1-1 0,0 1 1,0 1-1,-8 3 0,12-5-167,0 0 1,-1 1-1,1-1 0,0 1 0,0-1 1,0 1-1,0 0 0,0 0 0,1-1 1,-1 1-1,0 1 0,1-1 0,0 0 1,-1 0-1,1 0 0,0 1 1,0-1-1,0 1 0,0-1 0,1 1 1,-1-1-1,1 1 0,-1-1 0,1 1 1,0 0-1,0-1 0,0 1 0,1 4 1,0-6-66,0 0 0,0 0 1,0 0-1,0 0 0,0 0 0,0 0 1,0-1-1,0 1 0,1 0 0,-1-1 1,0 1-1,0-1 0,1 1 0,-1-1 1,0 0-1,1 1 0,-1-1 1,0 0-1,1 0 0,-1 0 0,0 0 1,1 0-1,1-1 0,37-1 98,-29-2-204,0 0-1,0 0 0,-1-1 1,1 0-1,-1-1 1,0 0-1,-1 0 1,1-1-1,-1-1 1,14-14-1,-6 7-152,-17 15 247,0-1 0,0 1 0,0 0 0,1 0 0,-1 0 0,0 0 0,0 0-1,0 0 1,0 0 0,0 0 0,0 0 0,0 0 0,0-1 0,0 1 0,1 0-1,-1 0 1,0 0 0,0 0 0,0 0 0,0 0 0,0 0 0,0 0 0,0 0-1,1 0 1,-1 0 0,0 0 0,0 0 0,0 0 0,0 0 0,0 0 0,0 0 0,0 0-1,1 0 1,-1 0 0,0 0 0,0 0 0,0 0 0,0 0 0,0 1 0,0-1-1,0 0 1,1 0 0,-1 0 0,0 0 0,0 0 0,0 0 0,0 0 0,0 0-1,0 0 1,0 0 0,0 1 0,0-1 0,0 0 0,0 0 0,0 0 0,0 0-1,0 0 1,0 0 0,0 0 0,0 1 0,0-1 0,0 0 0,0 0 0,0 0-1,0 0 1,0 0 0,0 0 0,0 1 0,0-1 0,-2 16-9,-7 17 277,7-30-156,1 0 0,0 0-1,0 0 1,0 0 0,0 1 0,0-1 0,1 0-1,-1 1 1,1 5 0,0-8-83,1 0-1,-1 0 1,1-1-1,-1 1 1,1 0 0,-1 0-1,1-1 1,0 1 0,-1 0-1,1-1 1,0 1-1,0 0 1,-1-1 0,1 1-1,0-1 1,0 1 0,0-1-1,0 0 1,0 1 0,0-1-1,-1 0 1,1 0-1,0 1 1,0-1 0,0 0-1,0 0 1,0 0 0,0 0-1,0 0 1,0-1-1,0 1 1,0 0 0,0 0-1,0-1 1,1 1 0,8-3-30,0 1 1,0-1-1,0-1 1,0 0 0,0-1-1,-1 1 1,0-2-1,12-7 1,-11 6-225,0 0 0,1 1-1,-1 1 1,1 0 0,23-7 0,-33 12 250,-1 0-1,1 0 1,-1 0 0,1 0-1,-1 0 1,1 1 0,-1-1-1,1 0 1,-1 0 0,1 0 0,-1 1-1,1-1 1,-1 0 0,1 1-1,-1-1 1,0 1 0,1-1-1,-1 0 1,1 1 0,-1-1-1,0 1 1,1-1 0,-1 1 0,0-1-1,0 1 1,0-1 0,1 1-1,-1-1 1,0 1 0,0-1-1,0 1 1,0 0 0,0-1-1,0 1 1,0-1 0,0 1 0,0-1-1,0 2 1,0 30 836,-1-22-279,2-9-544,-1-1 1,1 1-1,-1-1 0,1 1 1,-1-1-1,1 0 0,-1 1 1,1-1-1,0 0 0,-1 1 1,1-1-1,0 0 0,-1 0 1,1 1-1,0-1 0,-1 0 1,1 0-1,0 0 0,-1 0 1,1 0-1,0 0 0,0 0 1,-1 0-1,1 0 0,0-1 1,0 1-1,22-3 144,21-10-86,-29 8-427,0 0-1,0 2 0,0 0 1,0 0-1,19 0 0,-33 3 330,0 1 0,0-1 0,0 0 0,0 0-1,0 1 1,0-1 0,-1 0 0,1 1 0,0-1-1,0 1 1,0-1 0,0 1 0,-1-1 0,1 1 0,0 0-1,-1-1 1,1 1 0,0 0 0,-1 0 0,1 0 0,-1-1-1,1 1 1,-1 0 0,1 0 0,-1 0 0,0 0-1,1 0 1,-1 0 0,0 0 0,0 0 0,0 0 0,0 0-1,0 0 1,0 0 0,0 0 0,0-1 0,0 2-1,0-1-34,0 0-1,0-1 1,-1 1-1,1 0 1,0-1-1,0 1 0,0-1 1,0 1-1,1 0 1,-1-1-1,0 1 1,0 0-1,0-1 0,0 1 1,1-1-1,-1 1 1,0-1-1,1 1 1,-1 0-1,0-1 0,1 1 1,-1-1-1,1 1 1,-1-1-1,0 0 0,1 1 1,-1-1-1,1 1 1,-1-1-1,1 0 1,0 0-1,0 1 0,7-7-6892,-2-8 31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05.712"/>
    </inkml:context>
    <inkml:brush xml:id="br0">
      <inkml:brushProperty name="width" value="0.025" units="cm"/>
      <inkml:brushProperty name="height" value="0.025" units="cm"/>
    </inkml:brush>
  </inkml:definitions>
  <inkml:trace contextRef="#ctx0" brushRef="#br0">0 49 17328,'0'0'8585,"15"-49"-23896</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06.054"/>
    </inkml:context>
    <inkml:brush xml:id="br0">
      <inkml:brushProperty name="width" value="0.025" units="cm"/>
      <inkml:brushProperty name="height" value="0.025" units="cm"/>
    </inkml:brush>
  </inkml:definitions>
  <inkml:trace contextRef="#ctx0" brushRef="#br0">25 1 14990,'0'0'12012,"15"71"-11852,-20-28-128,0 0-32,1-2-128,1-2-513,1-8-640,1-4-577,-2-7-480,-2-7-1057,2-7-2275,-6-5-3362</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06.397"/>
    </inkml:context>
    <inkml:brush xml:id="br0">
      <inkml:brushProperty name="width" value="0.025" units="cm"/>
      <inkml:brushProperty name="height" value="0.025" units="cm"/>
    </inkml:brush>
  </inkml:definitions>
  <inkml:trace contextRef="#ctx0" brushRef="#br0">0 336 4356,'0'0'15855,"72"43"-14574,-29-41-544,7-2-257,0 0-223,0 0-193,-7-5 0,-9-5-160,-11-1-801,-11-2-929,-9-5-1505,-3 0-2915</inkml:trace>
  <inkml:trace contextRef="#ctx0" brushRef="#br0" timeOffset="1">18 73 12300,'0'0'8295,"48"-27"-6757,-15 11-257,4 3-512,2 4-577,0 3-160,-6 4-961,-4 2-1089,-4 4-1473,-5 8-3844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6:29:27.857"/>
    </inkml:context>
    <inkml:brush xml:id="br0">
      <inkml:brushProperty name="width" value="0.025" units="cm"/>
      <inkml:brushProperty name="height" value="0.025" units="cm"/>
    </inkml:brush>
  </inkml:definitions>
  <inkml:trace contextRef="#ctx0" brushRef="#br0">1 0 17360,'0'0'1581,"0"9"-1170,0-7-416,0 8-7,0-1 1,0 1-1,1 0 0,0-1 0,1 1 1,0-1-1,0 0 0,1 0 1,0 0-1,7 13 0,-2-8-98,2-1-1,-1 0 0,2-1 1,0 1-1,0-2 0,1 0 1,0 0-1,1-1 0,0-1 1,1 0-1,0-1 0,0 0 1,1-1-1,0-1 0,0 0 1,1-1-1,-1-1 0,1 0 1,0-1-1,0-1 1,31 0-1,-8-2-1450,-23 0-6957,-26 0 4824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06.913"/>
    </inkml:context>
    <inkml:brush xml:id="br0">
      <inkml:brushProperty name="width" value="0.025" units="cm"/>
      <inkml:brushProperty name="height" value="0.025" units="cm"/>
    </inkml:brush>
  </inkml:definitions>
  <inkml:trace contextRef="#ctx0" brushRef="#br0">94 0 13229,'0'0'7206,"-1"11"-6063,-2 21-301,-4 31-372,2 0 0,3 0 0,9 84 0,-7-163-19,-7-24-421,-2 18-45,-1 1 0,-17-27 0,-3-6 1741,61 54-1480,61 7-832,-31 3-2918,-1 0-6275,-36-6 2417</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07.709"/>
    </inkml:context>
    <inkml:brush xml:id="br0">
      <inkml:brushProperty name="width" value="0.025" units="cm"/>
      <inkml:brushProperty name="height" value="0.025" units="cm"/>
    </inkml:brush>
  </inkml:definitions>
  <inkml:trace contextRef="#ctx0" brushRef="#br0">96 279 6951,'0'0'17376,"-8"3"-16901,3-2-397,0 1-1,0 0 1,0 0 0,1 0-1,-1 0 1,1 1-1,0 0 1,-1 0 0,1 0-1,1 0 1,-1 1-1,0 0 1,1-1 0,0 1-1,0 0 1,0 1 0,0-1-1,1 1 1,-1-1-1,1 1 1,0 0 0,1-1-1,-1 1 1,1 0-1,-1 9 1,2-13-72,-1 0-1,1 0 1,0 0 0,0 0 0,0 0-1,1 0 1,-1 0 0,0 0-1,0-1 1,1 1 0,-1 0 0,0 0-1,1 0 1,-1 0 0,1 0-1,-1 0 1,1 0 0,-1-1 0,1 1-1,0 0 1,-1 0 0,1-1-1,0 1 1,0 0 0,-1-1 0,1 1-1,1 0 1,1 0 4,-1 0-1,1 0 1,0-1-1,0 1 1,-1-1 0,1 1-1,0-1 1,0 0-1,-1 0 1,4-1 0,1 1 1,0-1 1,-1-1-1,1 1 1,-1-1-1,1 0 1,-1 0-1,12-7 1,-9 2-15,0-2 1,-1 1-1,0-1 1,0 0-1,0-1 1,-2 0-1,1 0 1,-1 0-1,0-1 1,5-17-1,5-3-49,-28 79-151,11-44 209,-1 0 0,1-1 0,0 1 0,0 0 0,0 0 0,0-1 0,1 1 0,0 0 0,0 0 0,0 0 0,0 0 0,1 7 1,0-10-5,-1 0 1,0 0 0,1 0-1,-1-1 1,1 1 0,-1 0-1,1 0 1,-1 0 0,1-1-1,0 1 1,-1 0 0,1-1-1,0 1 1,0 0 0,-1-1-1,1 1 1,0-1 0,0 1 0,0-1-1,1 1 1,1-1-1,-1 1 1,0-1-1,1 0 0,-1 0 1,0 0-1,1 0 0,-1-1 1,0 1-1,1-1 0,-1 1 1,0-1-1,3-1 0,2-1-4,1-1 0,-1 0 0,0-1 0,0 0-1,-1 0 1,1 0 0,-1-1 0,0 0 0,-1 0-1,1 0 1,6-12 0,0 0-21,-1-1 0,0 0 1,9-27-1,-12 26-18,-1-1 1,0 0 0,-2 0-1,-1-1 1,0 1-1,0-30 1,-4 51 37,0 0-1,0 0 1,0 1 0,0-1-1,0 0 1,-1 0 0,1 1-1,0-1 1,0 0 0,0 0 0,0 0-1,-1 0 1,1 1 0,0-1-1,0 0 1,0 0 0,-1 0-1,1 0 1,0 0 0,0 1 0,-1-1-1,1 0 1,0 0 0,0 0-1,-1 0 1,1 0 0,0 0-1,0 0 1,-1 0 0,1 0 0,0 0-1,-1 0 1,1 0 0,0 0-1,0 0 1,-1 0 0,1-1-1,0 1 1,0 0 0,0 0 0,-1 0-1,1 0 1,0 0 0,0 0-1,-1-1 1,1 1 0,0 0-1,0 0 1,0 0 0,0-1 0,-1 1-1,1 0 1,0 0 0,0-1-1,0 1 1,0 0 0,0 0-1,0-1 1,0 1 0,0 0 0,0 0-1,-1-1 1,1 1 0,0 0-1,0 0 1,0-1 0,1 1-1,-1 0 1,0-1 0,-15 18-60,-2 7 167,2 0 0,1 1 0,-17 41 0,26-53-18,1 0 0,0-1 0,0 2 0,2-1 0,-1 0 0,2 0 0,0 1 0,0-1 0,3 26 0,-2-37-82,1-1 0,-1 1 0,1 0 1,-1 0-1,1 0 0,0 0 0,0-1 0,-1 1 0,1 0 0,1-1 0,-1 1 0,0-1 1,0 1-1,0-1 0,1 0 0,-1 1 0,1-1 0,-1 0 0,1 0 0,-1 0 0,1 0 0,0 0 1,0 0-1,-1-1 0,1 1 0,0-1 0,0 1 0,0-1 0,0 1 0,0-1 0,-1 0 1,1 0-1,0 0 0,0 0 0,0 0 0,0-1 0,0 1 0,0-1 0,3 0 0,1-1-12,1 0 0,-1 0-1,1 0 1,-1-1-1,0 0 1,1 0-1,-2 0 1,1-1 0,10-8-1,-8 3 14,0 0 0,0 0 0,-1 0-1,0-1 1,-1 0 0,-1-1 0,1 1 0,-1-1-1,3-12 1,-35 57 812,23-27-770,0 0 1,0 0-1,1 1 0,0-1 0,0 1 1,1 0-1,0-1 0,0 1 1,1 0-1,0 0 0,1 0 0,-1 1 1,2 13-1,0-21-76,0 0-1,0 0 0,-1 0 1,1 0-1,0 0 1,0 0-1,0 0 1,0 0-1,0 0 1,0-1-1,1 1 1,-1 0-1,0-1 1,0 1-1,0-1 1,1 0-1,-1 1 1,0-1-1,0 0 1,1 0-1,-1 1 1,0-1-1,0 0 1,1 0-1,-1-1 1,0 1-1,1 0 1,0-1-1,4 1-1265</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08.531"/>
    </inkml:context>
    <inkml:brush xml:id="br0">
      <inkml:brushProperty name="width" value="0.025" units="cm"/>
      <inkml:brushProperty name="height" value="0.025" units="cm"/>
    </inkml:brush>
  </inkml:definitions>
  <inkml:trace contextRef="#ctx0" brushRef="#br0">9 21 14894,'-1'12'5325,"0"11"-1439,7 12-2793,-6-34-1071,1 1 1,0-1-1,0 1 0,0-1 1,0 1-1,0-1 1,0 0-1,0 1 0,1-1 1,-1 0-1,0 0 0,1 0 1,-1 0-1,0 0 1,1 0-1,0 0 0,-1-1 1,1 1-1,-1-1 0,1 1 1,0-1-1,-1 1 0,1-1 1,0 0-1,0 0 1,-1 0-1,1 0 0,0 0 1,0 0-1,-1 0 0,1 0 1,0-1-1,-1 1 1,1-1-1,2-1 0,3 0 28,-1-2-1,1 1 1,0-1-1,-1 0 1,0 0-1,0-1 1,-1 0-1,1 0 0,-1 0 1,0-1-1,0 0 1,-1 0-1,8-11 1,14-18-22,-40 73-194,0-9 340,2 0-1,0 1 0,2 0 0,2 1 0,0 0 0,2 0 0,2 0 0,0 1 0,3 0 0,0 0 0,6 46 0,-4-14-8,-1-62-123,0-1 0,0 1 0,-1-1-1,1 1 1,0-1 0,-1 1 0,1-1-1,-1 1 1,0-1 0,1 1 0,-1-1-1,0 1 1,0-1 0,0 0 0,-2 2 0,2-2 11,0-1 0,0 0 1,0 1-1,0-1 0,0 0 1,0 0-1,0 0 0,0 0 1,0 0-1,0 0 0,0 0 1,0 0-1,0 0 1,0-1-1,0 1 0,0 0 1,0-1-1,0 1 0,0-1 1,0 1-1,0-1 0,0 1 1,1-1-1,-1 1 1,0-1-1,0 0 0,-1-1 1,-2-2 50,0-1 0,0 0 0,1 0 0,-1 0 0,1 0 0,0 0 0,1-1 0,-1 1 0,1-1 0,0 0 0,-2-11 0,-9-67 89,12 73-200,0 1 0,1-1-1,1 1 1,-1 0 0,2-1 0,-1 1 0,1 0-1,6-17 1,-6 23-156,1-1 0,-1 1-1,1-1 1,0 1 0,0 0-1,0 0 1,1 1 0,-1-1-1,1 1 1,0-1 0,0 1-1,0 0 1,1 1 0,-1-1-1,0 1 1,1 0 0,0 0-1,0 0 1,7-1 0,39-9-5393,-16 6-2998,-2 1-5672</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08.874"/>
    </inkml:context>
    <inkml:brush xml:id="br0">
      <inkml:brushProperty name="width" value="0.025" units="cm"/>
      <inkml:brushProperty name="height" value="0.025" units="cm"/>
    </inkml:brush>
  </inkml:definitions>
  <inkml:trace contextRef="#ctx0" brushRef="#br0">0 7 23831,'0'0'8135,"59"0"-8775,-36 0-1186,-2 0-1537,-4-2-1986,1 0-3075</inkml:trace>
  <inkml:trace contextRef="#ctx0" brushRef="#br0" timeOffset="1">256 1 11787,'0'0'15983,"55"25"-15919,-38-24-32,5-1-672,6 0-1570,4 0-1666,3 0-3107</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09.246"/>
    </inkml:context>
    <inkml:brush xml:id="br0">
      <inkml:brushProperty name="width" value="0.025" units="cm"/>
      <inkml:brushProperty name="height" value="0.025" units="cm"/>
    </inkml:brush>
  </inkml:definitions>
  <inkml:trace contextRef="#ctx0" brushRef="#br0">1 25 18417,'0'0'13581,"25"9"-13581,-10-10-224,0-4-1281,-1-1-1538,-3-2-2851,-4-5-8551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54.915"/>
    </inkml:context>
    <inkml:brush xml:id="br0">
      <inkml:brushProperty name="width" value="0.025" units="cm"/>
      <inkml:brushProperty name="height" value="0.025" units="cm"/>
    </inkml:brush>
  </inkml:definitions>
  <inkml:trace contextRef="#ctx0" brushRef="#br0">1 57 3844,'0'0'6982,"3"-9"-4457,11-38 1586,-8 57 926,-2 11-4335,3 44 1223,-2 77 0,-5-75-2038,11 69 0,-13-163-10163,-6 2 2856</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55.259"/>
    </inkml:context>
    <inkml:brush xml:id="br0">
      <inkml:brushProperty name="width" value="0.025" units="cm"/>
      <inkml:brushProperty name="height" value="0.025" units="cm"/>
    </inkml:brush>
  </inkml:definitions>
  <inkml:trace contextRef="#ctx0" brushRef="#br0">36 95 14157,'0'0'6951,"-7"-8"-5045,-19-27-465,26 34-1386,-1 0-1,1 1 1,0-1 0,-1 0-1,1 0 1,0 0 0,0 0-1,-1 0 1,1 0 0,0 0-1,0 0 1,0 0-1,0 0 1,0 0 0,1 0-1,-1 0 1,0 0 0,0 0-1,1 0 1,-1 0 0,0 1-1,1-1 1,-1 0-1,1 0 1,-1 0 0,1 0-1,0 1 1,-1-1 0,1 0-1,0 1 1,-1-1 0,1 0-1,0 1 1,0-1-1,0 1 1,-1-1 0,1 1-1,0-1 1,0 1 0,0 0-1,0 0 1,0-1 0,1 1-1,41-12 644,-20 9-539,-1 1 1,1 1-1,-1 0 1,41 6-1,-51-4-151,0 1 0,0 1-1,0 0 1,-1 1-1,1 0 1,-1 0-1,0 1 1,0 1-1,0 0 1,14 11 0,-23-16 0,0 0 1,0 1 0,-1-1 0,1 1-1,0-1 1,0 1 0,-1 0-1,1-1 1,-1 1 0,1 0 0,-1 0-1,0 0 1,0 0 0,0 0 0,0 1-1,0-1 1,0 0 0,-1 0 0,1 1-1,-1-1 1,1 0 0,-1 1-1,0-1 1,0 1 0,0-1 0,0 0-1,-1 1 1,1-1 0,-1 0 0,1 1-1,-1-1 1,0 0 0,0 0 0,0 1-1,0-1 1,0 0 0,0 0-1,0 0 1,-1 0 0,1-1 0,-1 1-1,0 0 1,1-1 0,-1 1 0,0-1-1,-4 3 1,-4 4 213,-1-1 1,0-1-1,0 0 0,0 0 0,-1-1 1,0-1-1,-17 5 0,-42 2 405,35-15-799,35 4 115,0 0 0,0-1 0,0 1 0,0-1 0,0 1 0,1-1-1,-1 1 1,0-1 0,0 0 0,0 1 0,0-1 0,1 0 0,-1 0 0,0 1 0,1-1 0,-1 0 0,1 0 0,-1 0 0,1 0 0,-1 0 0,1 0 0,-1 0 0,1 0 0,-1-2 0,2 2-148,-1 0 1,0 0 0,0 0 0,0 0-1,1 0 1,-1 0 0,1 0 0,-1 0-1,0 0 1,1 0 0,0 0 0,-1 0-1,1 0 1,0 0 0,-1 0 0,1 1 0,0-1-1,0 0 1,0 0 0,0 1 0,-1-1-1,1 1 1,0-1 0,0 1 0,0-1-1,0 1 1,1 0 0,-1-1 0,2 1-1,36-8-7371,-37 7 6989,31-1-8787</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56.162"/>
    </inkml:context>
    <inkml:brush xml:id="br0">
      <inkml:brushProperty name="width" value="0.025" units="cm"/>
      <inkml:brushProperty name="height" value="0.025" units="cm"/>
    </inkml:brush>
  </inkml:definitions>
  <inkml:trace contextRef="#ctx0" brushRef="#br0">63 51 10698,'0'0'10298,"8"7"-9295,0-2-866,-1 0 0,1 0 0,0-1 0,0 0 0,0 0 0,0-1 0,17 4 0,-22-6-107,0 0 0,0-1 0,0 1 0,0-1 0,0 1 0,1-1 0,-1 0 0,0 0 0,0-1-1,0 1 1,0-1 0,1 1 0,-1-1 0,0 0 0,0 0 0,0 0 0,-1-1 0,1 1 0,0-1 0,0 1 0,-1-1-1,1 0 1,-1 0 0,1 0 0,-1 0 0,0-1 0,0 1 0,0-1 0,0 1 0,2-6 0,-3 7 28,0 0 1,0-1-1,-1 1 0,1 0 1,-1-1-1,1 1 1,-1 0-1,1-1 0,-1 1 1,0-1-1,0 1 1,0-1-1,0 1 1,0-1-1,0 1 0,0 0 1,0-1-1,-1 1 1,1-1-1,0 1 0,-1-1 1,1 1-1,-1 0 1,0-1-1,1 1 1,-2-2-1,-1 1 3,1 1 0,0-1 0,0 0 0,-1 1 0,1-1 0,-1 1 1,1 0-1,-1 0 0,1 0 0,-1 0 0,0 0 0,-5 0 0,-3 0 35,0 0 0,0 0 0,0 1 0,0 1 0,0 0 0,-15 3 0,18-1-16,0 0 0,0 0 0,0 1 0,0 0 0,1 1 0,-1-1 0,-6 7 0,11-9-4,0 1 0,0-1-1,0 1 1,0 0-1,0 0 1,1 0 0,-1 0-1,1 0 1,0 1 0,0-1-1,0 1 1,0-1-1,1 1 1,0 0 0,-1 0-1,1-1 1,0 7 0,1-9-75,0 0 0,0 1 0,1-1 1,-1 0-1,1 0 0,-1 0 0,1 0 1,-1 0-1,1-1 0,0 1 1,-1 0-1,1 0 0,0 0 0,0 0 1,0-1-1,-1 1 0,1 0 0,0-1 1,0 1-1,0-1 0,0 1 1,0-1-1,0 1 0,0-1 0,0 0 1,2 1-1,35 7-75,-30-7-9,69 6-3604,-25-6-3148,-24-1-153</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56.549"/>
    </inkml:context>
    <inkml:brush xml:id="br0">
      <inkml:brushProperty name="width" value="0.025" units="cm"/>
      <inkml:brushProperty name="height" value="0.025" units="cm"/>
    </inkml:brush>
  </inkml:definitions>
  <inkml:trace contextRef="#ctx0" brushRef="#br0">137 7 11819,'0'0'10469,"-9"-2"-8676,5 1-1696,1 0 0,0 0-1,0 1 1,-1-1-1,1 1 1,0-1-1,-1 1 1,1 0 0,-1 1-1,1-1 1,0 0-1,-1 1 1,1 0 0,0 0-1,0 0 1,0 0-1,-1 0 1,1 1-1,0 0 1,1-1 0,-1 1-1,0 0 1,0 0-1,1 1 1,-1-1-1,1 0 1,0 1 0,0-1-1,0 1 1,0 0-1,0 0 1,-2 5-1,-19 40 743,22-45-794,0-1 0,0 1 0,0-1 0,1 1 0,-1 0 0,1-1 0,-1 1 0,1 0 0,0-1 0,0 1 0,0 0 1,0-1-1,1 1 0,-1 0 0,1-1 0,0 1 0,1 4 0,0-5-36,-1-1-1,0 0 1,1 0-1,-1-1 1,1 1 0,-1 0-1,1 0 1,-1-1-1,1 1 1,0-1-1,-1 1 1,1-1 0,0 0-1,-1 0 1,1 1-1,0-1 1,0 0 0,-1-1-1,1 1 1,0 0-1,-1 0 1,3-1 0,37-14 151,-35 12-149,-1-1 0,1 0-1,-1-1 1,1 1 0,-1-1 0,-1 0 0,1 0 0,-1-1 0,0 1 0,0-1 0,0 0 0,-1 0 0,0 0 0,0-1 0,0 1 0,-1-1 0,0 1-1,-1-1 1,1 0 0,0-7 0,-25 52-4260,23-37 3829,-2 13-1384,3-10-1306,13-3-11847</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56.973"/>
    </inkml:context>
    <inkml:brush xml:id="br0">
      <inkml:brushProperty name="width" value="0.025" units="cm"/>
      <inkml:brushProperty name="height" value="0.025" units="cm"/>
    </inkml:brush>
  </inkml:definitions>
  <inkml:trace contextRef="#ctx0" brushRef="#br0">72 0 9641,'0'0'8680,"-2"12"-6598,-23 73 664,-10 37 838,32-108-3403,0 0 0,1 0 0,1 0 0,0 1 0,1-1 0,3 22 0,-2-137-48,0 90-182,0-1 0,0 1-1,1 0 1,0 0-1,1 1 1,0-1 0,1 0-1,0 1 1,1 0-1,8-14 1,-11 20 19,0 0 0,1 0 0,0 0 0,0 1 1,0-1-1,1 1 0,-1-1 0,1 1 0,0 0 0,-1 1 0,1-1 0,1 0 0,-1 1 0,0 0 1,1 0-1,-1 1 0,1-1 0,-1 1 0,1 0 0,0 0 0,-1 0 0,1 1 0,0-1 0,0 1 0,0 1 1,8 0-1,-12-1-22,0 1 1,0-1 0,0 1 0,0-1-1,0 1 1,0 0 0,0-1 0,-1 1-1,1 0 1,0 0 0,0-1 0,0 1-1,-1 0 1,1 0 0,0 0 0,-1 0-1,1 0 1,-1 0 0,1 0 0,-1 0-1,0 0 1,1 0 0,-1 0 0,0 1-1,0-1 1,1 0 0,-1 0 0,0 0-1,0 0 1,0 0 0,-1 0 0,1 1-1,0-1 1,0 0 0,-1 0 0,0 1-1,1 2 94,-1 0-1,0-1 0,0 1 0,-1 0 1,1-1-1,-1 1 0,0-1 0,1 0 0,-5 5 1,-39 30 2087,43-36-2044,-1 0 1,0 0-1,1-1 0,-1 1 0,0-1 0,0 1 0,0-1 0,0 0 0,0 0 1,0-1-1,0 1 0,-1-1 0,1 1 0,0-1 0,0 0 0,-4 0 0,7-2-407,0 1-1,0 0 0,0-1 1,0 1-1,0-1 0,1 1 1,-1 0-1,0-1 0,1 1 1,-1 0-1,1 0 0,-1-1 1,1 1-1,-1 0 0,1 0 0,0 0 1,1-2-1,12-11-4572,3-3-2835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6:29:28.186"/>
    </inkml:context>
    <inkml:brush xml:id="br0">
      <inkml:brushProperty name="width" value="0.025" units="cm"/>
      <inkml:brushProperty name="height" value="0.025" units="cm"/>
    </inkml:brush>
  </inkml:definitions>
  <inkml:trace contextRef="#ctx0" brushRef="#br0">122 409 7687,'0'0'2435,"-69"17"-482,45-11 514,7-3-161,7 0-833,8-3 353,19-14-1281,15-12-1,17-15 97,16-9-129,10-14-224,5-1-223,-4 2-482,-9 2-1473,-18 8-3971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57.317"/>
    </inkml:context>
    <inkml:brush xml:id="br0">
      <inkml:brushProperty name="width" value="0.025" units="cm"/>
      <inkml:brushProperty name="height" value="0.025" units="cm"/>
    </inkml:brush>
  </inkml:definitions>
  <inkml:trace contextRef="#ctx0" brushRef="#br0">46 1 17457,'0'0'8071,"-8"62"-6053,-2-33-352,0 1-802,3-2-511,0-1-257,4-5-64,3-2 0,0-5-192,0-2-353,0-4-480,5-4-960,3-4-1699,-1-1-2049,3-2-7560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57.642"/>
    </inkml:context>
    <inkml:brush xml:id="br0">
      <inkml:brushProperty name="width" value="0.025" units="cm"/>
      <inkml:brushProperty name="height" value="0.025" units="cm"/>
    </inkml:brush>
  </inkml:definitions>
  <inkml:trace contextRef="#ctx0" brushRef="#br0">21 78 8456,'0'0'14638,"10"1"-12882,0 0-1479,-1-1 0,1 0 0,-1 0 0,1-1 0,14-3 0,-21 4-210,0-1-1,0 1 1,-1-1-1,1 0 1,0 0-1,-1 0 1,1 0 0,-1 0-1,1-1 1,-1 1-1,0-1 1,1 0 0,-1 0-1,0 0 1,0 0-1,0 0 1,0 0-1,-1 0 1,1 0 0,-1-1-1,1 1 1,-1-1-1,0 1 1,0-1 0,0 0-1,0 1 1,0-1-1,0-3 1,-1 5-16,0 0 0,-1 0 0,1 0 0,0 0 0,0 0 0,-1 0 0,1 0 0,-1 1 0,1-1 0,-1 0 0,1 0 0,-1 1 0,1-1 0,-1 0-1,0 0 1,0 1 0,1-1 0,-1 1 0,0-1 0,0 1 0,1-1 0,-1 1 0,0-1 0,0 1 0,0 0 0,0-1 0,0 1 0,0 0 0,0 0 0,0 0 0,0 0 0,0 0 0,0 0 0,0 0 0,1 0 0,-1 0 0,0 0 0,0 0 0,0 1 0,0-1 0,0 0 0,-1 1 0,-3 0 10,1-1 0,-1 1 0,0 1 0,0-1 0,1 1 0,-1 0 0,-7 4 0,3 1 16,-1 1 1,1 1 0,1 0-1,-1 0 1,-7 11-1,14-16-31,-1-1-1,1 1 0,0 0 0,0 0 0,0 0 0,0 0 0,1 0 0,-1 1 0,1-1 0,0 0 0,0 1 0,1-1 0,0 1 0,-1-1 0,1 1 0,1-1 0,0 7 0,0-9-38,0-1 1,0 1-1,0-1 1,0 0-1,0 1 1,0-1 0,0 0-1,0 0 1,1 0-1,-1 0 1,0 0-1,1 0 1,-1 0 0,1 0-1,-1 0 1,1-1-1,-1 1 1,1-1-1,0 1 1,-1-1-1,1 1 1,0-1 0,2 0-1,46 3 144,-41-3-131,20 0-56,51 0-1534,-27-7-3406,-12-3-2135</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58.998"/>
    </inkml:context>
    <inkml:brush xml:id="br0">
      <inkml:brushProperty name="width" value="0.025" units="cm"/>
      <inkml:brushProperty name="height" value="0.025" units="cm"/>
    </inkml:brush>
  </inkml:definitions>
  <inkml:trace contextRef="#ctx0" brushRef="#br0">1 39 4228,'0'0'10415,"4"-8"-8013,13-23-362,-16 41 1823,2 41-1849,-3-32-1520,-1-12-374,1-1 1,0 1-1,0-1 1,1 1 0,0 0-1,0-1 1,3 10-1,-4-15-108,1 0 0,-1 0 0,1 0 0,-1 0 0,1 0 0,0 0 0,0 0 0,-1 0 0,1 0 0,0-1 0,0 1 0,0 0 0,0 0 0,0-1 0,0 1 0,0-1 0,0 1 0,2 0 0,0-1 1,-1 1 0,1-1 0,0 0 0,-1 0 0,1 0 0,0 0 0,-1 0 0,1-1 0,-1 1 0,1-1 0,4-2 0,4-2 19,0 0 0,0-1 0,-1-1 0,1 0 0,-2 0-1,17-16 1,-14 12-21,0 1 0,1 0 0,22-13 0,-35 23-10,1 0-1,-1-1 1,1 1-1,0-1 1,-1 1-1,1 0 1,-1 0-1,1-1 1,0 1 0,-1 0-1,1 0 1,0 0-1,-1 0 1,1 0-1,0 0 1,-1 0 0,1 0-1,0 0 1,-1 0-1,1 0 1,0 0-1,-1 1 1,1-1 0,0 0-1,-1 0 1,1 1-1,0-1 1,-1 0-1,1 1 1,-1-1-1,1 0 1,-1 1 0,1-1-1,-1 1 1,1-1-1,0 2 1,0 0 32,0 1 1,0 0-1,0-1 1,-1 1-1,1 0 1,-1 0-1,1 0 1,-1-1-1,0 6 1,-8 64 835,8-71-856,-8 56 228,9-57-231,-1 0-1,0 0 1,0 1 0,0-1 0,1 0 0,-1 0-1,0 0 1,0 1 0,1-1 0,-1 0 0,0 0 0,0 0-1,1 0 1,-1 0 0,0 1 0,1-1 0,-1 0 0,0 0-1,1 0 1,-1 0 0,0 0 0,1 0 0,-1 0 0,0 0-1,0 0 1,1 0 0,-1 0 0,0 0 0,1-1 0,-1 1-1,0 0 1,1 0 0,-1 0 0,0 0 0,0 0 0,1-1-1,-1 1 1,0 0 0,0 0 0,1 0 0,-1-1 0,0 1-1,0 0 1,1-1 0,13-8 386,23-29-50,-22 22-295,35-30 1,-46 43-81,0 1 1,0-1-1,0 0 1,0 1 0,0 0-1,0 0 1,1 0 0,-1 1-1,1-1 1,-1 1-1,1 0 1,-1 0 0,1 1-1,0-1 1,5 1-1,-9 1 17,1 0 0,-1 0 0,1 0 0,-1 0 0,0 0 0,0 0 0,0 0 0,0 0 0,1 0 0,-1 1 0,-1-1 0,1 0 0,0 1 0,0-1 0,0 1 0,-1-1 0,1 1 0,-1-1 0,1 1 0,-1-1 0,0 1 0,0-1 0,1 1 0,-1 0 0,0-1 0,0 1 0,-1 2 0,0 50-90,1-51 65,-2 12 691,-2-5-3615,0-9-2798,-1-14-1987,2-6-4965</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0:59.340"/>
    </inkml:context>
    <inkml:brush xml:id="br0">
      <inkml:brushProperty name="width" value="0.025" units="cm"/>
      <inkml:brushProperty name="height" value="0.025" units="cm"/>
    </inkml:brush>
  </inkml:definitions>
  <inkml:trace contextRef="#ctx0" brushRef="#br0">1 0 17264,'0'0'8488</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01.253"/>
    </inkml:context>
    <inkml:brush xml:id="br0">
      <inkml:brushProperty name="width" value="0.025" units="cm"/>
      <inkml:brushProperty name="height" value="0.025" units="cm"/>
    </inkml:brush>
  </inkml:definitions>
  <inkml:trace contextRef="#ctx0" brushRef="#br0">1 41 13613,'0'33'8307,"3"42"-5615,1 31-2865,-6-62 192,1-26-199,0 0 1,2 0-1,2 19 1,6-57-2848,-5-12 536,-1 0 0,-2 0 0,-1-1 0,-5-33 0,-3 0 2331,-1 2 4105,9 61-3587,-1 2-101,1 0 1,0 0-1,-1 0 0,1 0 1,0-1-1,0 1 1,0 0-1,0 0 0,0 0 1,0 0-1,0 0 0,0 0 1,1 0-1,-1 0 0,0-1 1,0 1-1,1 0 0,-1 0 1,1 0-1,-1 0 1,1 0-1,0 0 0,-1 1 1,1-1-1,0 0 0,1-1 1,26-1 3553,-13 4-4268,110-6 1556,-2 0-3378,-122 5 2085,-1 0-1,1 0 0,-1 0 1,1-1-1,-1 2 0,1-1 1,0 0-1,-1 0 0,1 0 0,-1 0 1,1 0-1,0 0 0,-1 1 1,1-1-1,-1 0 0,1 0 1,-1 1-1,1-1 0,-1 0 0,1 1 1,-1-1-1,1 1 0,-1-1 1,0 0-1,1 1 0,-1-1 1,0 1-1,1-1 0,-1 1 1,0-1-1,0 1 0,1 0 0,-1-1 1,0 1-1,0-1 0,0 1 1,0-1-1,0 1 0,0 0 1,0-1-1,0 1 0,0-1 1,0 1-1,0 0 0,0-1 0,0 1 1,0-1-1,0 1 0,-1-1 1,1 2-1,-4 10-6179</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01.597"/>
    </inkml:context>
    <inkml:brush xml:id="br0">
      <inkml:brushProperty name="width" value="0.025" units="cm"/>
      <inkml:brushProperty name="height" value="0.025" units="cm"/>
    </inkml:brush>
  </inkml:definitions>
  <inkml:trace contextRef="#ctx0" brushRef="#br0">1 1 11883,'0'0'12716,"67"9"-12363,-34-15-321,0 4-128,-6 2-1058,-4 0-1120,-8 0-1505,-5 7-3268</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01.925"/>
    </inkml:context>
    <inkml:brush xml:id="br0">
      <inkml:brushProperty name="width" value="0.025" units="cm"/>
      <inkml:brushProperty name="height" value="0.025" units="cm"/>
    </inkml:brush>
  </inkml:definitions>
  <inkml:trace contextRef="#ctx0" brushRef="#br0">1 95 13421,'0'0'10217,"70"-5"-9384,-32-6-513,4-3-288,2 2-224,-1-3-1441,-3 3-1250,-3-1-2114,-4 1-2594</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02.284"/>
    </inkml:context>
    <inkml:brush xml:id="br0">
      <inkml:brushProperty name="width" value="0.025" units="cm"/>
      <inkml:brushProperty name="height" value="0.025" units="cm"/>
    </inkml:brush>
  </inkml:definitions>
  <inkml:trace contextRef="#ctx0" brushRef="#br0">120 15 14798,'0'0'1981,"-5"10"-364,-19 39-879,3 1 0,2 1-1,2 1 1,-17 90 0,35-117-185,-1-25-536,0 0 1,1 0 0,-1 1 0,0-1 0,0 0 0,1 0 0,-1 0-1,0 0 1,1 1 0,-1-1 0,0 0 0,1 0 0,-1 0-1,0 0 1,0 0 0,1 0 0,-1 0 0,0 0 0,1 0 0,-1 0-1,0 0 1,1 0 0,-1 0 0,0 0 0,1 0 0,-1 0 0,0 0-1,1 0 1,-1 0 0,0 0 0,1-1 0,-1 1 0,0 0-1,0 0 1,1 0 0,-1-1 0,4-2 87,0 0 0,0-1 0,-1 1 0,1-1 0,-1 0 0,5-8 0,4-10-44,0-1 0,-2 0 0,-1-1 0,-1 0 0,-1-1 0,-1 1 0,-1-1 0,-1 0 0,-1-1 0,-1 1 0,-2-27 0,-22 155 1193,22-100-1191,-1 0-1,1 0 1,0-1 0,0 1-1,1 0 1,-1 0-1,1 0 1,-1 0-1,1 0 1,0-1 0,0 1-1,0 0 1,3 4-1,-3-6-47,0-1 0,0 1 0,1 0 0,-1 0 0,0-1 0,1 1 0,-1-1-1,1 1 1,-1-1 0,0 1 0,1-1 0,-1 0 0,1 0 0,-1 0 0,1 0 0,-1 0-1,1 0 1,-1 0 0,1 0 0,-1 0 0,1-1 0,-1 1 0,1-1 0,-1 1 0,0-1 0,1 0-1,-1 1 1,2-2 0,5-3 11,-1 1 0,0-1 0,0 0 0,-1 0 0,1 0 0,-1-1 0,10-12 0,36-52 23,-44 58-28,2-4-18,-9 13-6,0 0 1,0 1 0,0-1-1,1 0 1,-1 1 0,1 0-1,0-1 1,-1 1-1,1 0 1,0 0 0,1 0-1,-1 0 1,0 0 0,1 0-1,-1 1 1,3-2-1,-3 9-32,-1 0-1,-1 1 1,1-1-1,-1 1 1,-1 11-1,1-18 36,-3 30 253,-1-1 1,-15 53-1,11-56-80,2 1 0,1 0 0,-3 49 0,8-75-313,0 0 0,0-1 0,0 1 0,1 0 0,-1 0-1,0 0 1,0 0 0,0 0 0,1 0 0,-1 0 0,1-1 0,-1 1 0,1 0 0,-1 0 0,1 0 0,-1-1 0,1 1 0,1 1-1,-2-2-172,1 0 0,-1 1-1,1-1 1,-1 0-1,1 0 1,-1 1-1,1-1 1,0 0-1,-1 0 1,1 0-1,-1 0 1,1 0-1,0 0 1,-1 0-1,1 0 1,-1 0-1,1 0 1,0 0-1,-1 0 1,1-1-1,-1 1 1,1 0-1,-1 0 1,1-1-1,-1 1 1,1 0-1,-1-1 1,1 1-1,-1 0 1,1-1-1,7-11-10667</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02.688"/>
    </inkml:context>
    <inkml:brush xml:id="br0">
      <inkml:brushProperty name="width" value="0.025" units="cm"/>
      <inkml:brushProperty name="height" value="0.025" units="cm"/>
    </inkml:brush>
  </inkml:definitions>
  <inkml:trace contextRef="#ctx0" brushRef="#br0">19 0 12396,'0'0'6481,"0"9"-4811,-7 71 1101,-3 68 256,9-146-2998,1 0 0,0 0 0,0-1 1,0 1-1,0 0 0,0 0 0,0-1 0,1 1 0,-1 0 0,0-1 1,1 1-1,0 0 0,-1-1 0,1 1 0,0 0 0,0-1 0,0 1 1,-1-1-1,2 0 0,-1 1 0,0-1 0,0 0 0,0 1 1,1-1-1,-1 0 0,0 0 0,1 0 0,-1 0 0,1-1 0,0 1 1,-1 0-1,1-1 0,-1 1 0,1-1 0,0 1 0,0-1 1,-1 0-1,1 1 0,0-1 0,0 0 0,1-1 0,2 1-4,0-1 0,0 0-1,0 0 1,0-1 0,0 0-1,0 0 1,0 0-1,-1 0 1,1-1 0,-1 0-1,0 0 1,0 0 0,5-4-1,5-10-16,0 0-1,-2-2 0,0 1 1,0-1-1,-2-1 0,0 0 0,-2-1 1,11-36-1,-13 40-25,-22 105 18,3-46 114,7-24-51,0 1 0,1 0-1,2 0 1,-4 34 0,7-52-171,0-1 0,-1 1 0,1 0 0,0 0 0,0 0 0,0-1 1,0 1-1,0 0 0,0 0 0,1 0 0,-1-1 0,0 1 0,0 0 1,0 0-1,1-1 0,-1 1 0,0 0 0,1-1 0,-1 1 0,1 0 1,-1-1-1,1 1 0,-1 0 0,1-1 0,-1 1 0,1-1 0,0 1 1,-1-1-1,1 1 0,0-1 0,-1 0 0,1 1 0,0-1 0,0 0 1,-1 1-1,1-1 0,0 0 0,0 0 0,-1 0 0,1 0 0,0 0 0,0 0 1,0 0-1,-1 0 0,1 0 0,0 0 0,0 0 0,1-1 1,14-3-5253</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03.746"/>
    </inkml:context>
    <inkml:brush xml:id="br0">
      <inkml:brushProperty name="width" value="0.025" units="cm"/>
      <inkml:brushProperty name="height" value="0.025" units="cm"/>
    </inkml:brush>
  </inkml:definitions>
  <inkml:trace contextRef="#ctx0" brushRef="#br0">1 100 7239,'0'0'16148,"-1"-9"-15422,1 7-666,0-1 0,0 0-1,0 0 1,1 0-1,-1 0 1,0 0 0,1 0-1,0 0 1,2-4-1,-2 5-42,-1 1 0,1 0-1,0 0 1,0 0 0,0 0 0,1 1-1,-1-1 1,0 0 0,0 0 0,0 1-1,0-1 1,1 1 0,-1-1-1,0 1 1,1-1 0,-1 1 0,0 0-1,1-1 1,-1 1 0,0 0 0,1 0-1,-1 0 1,1 0 0,-1 0-1,0 1 1,1-1 0,-1 0 0,0 1-1,1-1 1,-1 1 0,0-1 0,2 2-1,3 1-8,0 0 1,-1 0-1,1 1 0,-1-1 0,0 1 0,0 1 0,-1-1 0,1 1 1,-1 0-1,4 5 0,-4-4-3,1-1-1,0 1 1,0-1 0,0-1-1,0 1 1,1-1 0,8 6 0,-11-9 1,-1 0 1,1-1-1,0 1 1,-1-1 0,1 1-1,-1-1 1,1 0-1,0 0 1,-1 0 0,1 0-1,0 0 1,-1-1-1,1 1 1,-1-1 0,1 0-1,-1 0 1,1 0-1,-1 0 1,1 0 0,-1 0-1,0-1 1,0 1-1,0-1 1,1 1 0,0-3-1,9-6 159,-10 7-79,0 1 1,0 0-1,1-1 1,-1 1-1,1 0 1,0 1-1,-1-1 1,1 0 0,0 1-1,0-1 1,0 1-1,0 0 1,0 0-1,3 0 1,-3 4-44,-1 0 1,0 0-1,1 0 1,-1 0-1,-1 0 1,1 1-1,0-1 1,-1 1-1,0-1 0,0 1 1,1 4-1,4 8 119,-6-15-142,0 0 1,0-1-1,1 1 0,-1 0 0,1 0 0,-1 0 0,1-1 1,-1 1-1,1 0 0,-1-1 0,1 1 0,-1 0 1,1-1-1,0 1 0,-1-1 0,1 1 0,0-1 0,0 1 1,-1-1-1,1 0 0,0 1 0,0-1 0,0 0 0,-1 1 1,1-1-1,0 0 0,0 0 0,1 0 0,0 0 37,-1-1-1,1 0 1,-1 1-1,0-1 1,1 0-1,-1 0 1,0 0-1,1 0 1,-1 0-1,0 0 1,0 0-1,0 0 1,0 0-1,1-3 1,24-48 731,-3-41-2181,-20 87-741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23:27.580"/>
    </inkml:context>
    <inkml:brush xml:id="br0">
      <inkml:brushProperty name="width" value="0.025" units="cm"/>
      <inkml:brushProperty name="height" value="0.025" units="cm"/>
    </inkml:brush>
  </inkml:definitions>
  <inkml:trace contextRef="#ctx0" brushRef="#br0">90 1 17168,'0'0'-768,"-62"-1"639,41 1 65,14 0-128,10 5-192,13-2-577,10-1 480,9 2 33,8-3-32,11 1-577,-1-2-929,-16-12-3011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05.859"/>
    </inkml:context>
    <inkml:brush xml:id="br0">
      <inkml:brushProperty name="width" value="0.025" units="cm"/>
      <inkml:brushProperty name="height" value="0.025" units="cm"/>
    </inkml:brush>
  </inkml:definitions>
  <inkml:trace contextRef="#ctx0" brushRef="#br0">1 62 14638,'0'-1'223,"0"0"1,1 0-1,-1 0 0,0 0 1,1 0-1,-1 0 1,1 0-1,0 0 1,-1 1-1,1-1 0,0 0 1,-1 0-1,1 0 1,0 1-1,0-1 0,0 0 1,0 1-1,0-1 1,0 0-1,-1 1 1,1-1-1,1 1 0,-1 0 1,1-1-1,33-9 784,-23 7-147,10-4-273,1 1 1,-1 1-1,2 1 0,-1 0 0,46 1 1,-68 3-588,0 0 0,0 0 0,0 0 0,0 0 0,-1 0 0,1 0 0,0 0 0,0 1 0,0-1 1,-1 0-1,1 0 0,0 1 0,0-1 0,-1 0 0,1 1 0,0-1 0,-1 1 0,1-1 0,0 1 1,-1 0-1,1-1 0,-1 1 0,1-1 0,-1 1 0,1 0 0,-1-1 0,0 1 0,1 0 1,-1 0-1,0-1 0,1 3 0,-1-1 13,0 0-1,0 1 1,0-1 0,-1 0-1,1 0 1,-1 1 0,1-1 0,-1 0-1,0 0 1,0 1 0,-1 1 0,-3 6 77,-1-1 0,0 0 1,-13 16-1,7-13-3,5-3-7,-1 0-1,0-1 0,0-1 1,0 1-1,-1-1 0,0-1 1,0 1-1,-18 7 0,35-15-52,0 0 0,0 0 0,0 0-1,0 1 1,14 2 0,2-1-28,-15-2-7,1 2-1,-1-1 0,0 1 0,0 1 1,0 0-1,-1 0 0,1 0 0,0 1 1,-1 1-1,15 7 0,-20-9 4,0 1-1,1-1 1,-1 1-1,0 0 1,0 0-1,-1 0 0,1 0 1,-1 0-1,1 1 1,-1-1-1,0 1 1,-1 0-1,1-1 1,0 1-1,-1 0 1,0 0-1,0 0 1,0 0-1,-1 0 1,1 0-1,-1 0 0,0 0 1,0 1-1,0-1 1,-1 0-1,0 5 1,0-6 56,0 0 0,-1 0 1,1 0-1,0 1 1,-1-1-1,0 0 0,0-1 1,0 1-1,0 0 1,0-1-1,-1 1 0,1-1 1,-1 0-1,0 1 0,1-1 1,-1 0-1,0-1 1,0 1-1,0-1 0,-1 1 1,1-1-1,0 0 0,0 0 1,-1 0-1,1-1 1,-5 1-1,-11 3 577,-1-2 0,0 0 1,-22-1-1,40-1-583,-6 0 127,-56-4 402,61 3-574,1 1 1,0 0-1,0-1 1,0 1-1,0-1 1,-1 1-1,1-1 0,0 0 1,0 0-1,0 0 1,1 0-1,-1 0 1,0-1-1,0 1 1,1 0-1,-1-1 1,0 0-1,1 1 1,0-1-1,-1 0 1,1 1-1,0-1 0,0 0 1,0 0-1,-1-3 1,2 5-87,0-1 1,0 0-1,1 1 1,-1-1-1,0 1 1,0-1 0,1 0-1,-1 1 1,0-1-1,1 1 1,-1-1-1,1 1 1,-1-1-1,1 1 1,-1-1-1,1 1 1,-1-1-1,1 1 1,-1-1-1,1 1 1,-1 0-1,1 0 1,0-1-1,-1 1 1,1 0-1,0 0 1,-1-1-1,1 1 1,0 0 0,-1 0-1,1 0 1,0 0-1,-1 0 1,2 0-1,33-2-2967,-26 2 1608,16-3-2575,1-2-1895</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10.697"/>
    </inkml:context>
    <inkml:brush xml:id="br0">
      <inkml:brushProperty name="width" value="0.025" units="cm"/>
      <inkml:brushProperty name="height" value="0.025" units="cm"/>
    </inkml:brush>
  </inkml:definitions>
  <inkml:trace contextRef="#ctx0" brushRef="#br0">49 12 10314,'13'-11'7062,"-7"21"-3961,-4 31-1963,-2-36-834,-1 8-74,-1 0 0,0 0 0,-1-1 0,0 1 0,-1 0 0,0-1 0,-13 24 0,10-22 252,1 1 0,0 1 0,1-1 0,-4 18 0,9-32-440,0 0 0,0-1 0,0 1 0,0 0 0,0 0 0,0 0 0,0-1 0,0 1 1,0 0-1,0 0 0,0-1 0,0 1 0,0 0 0,1 0 0,-1-1 0,0 1 0,1 0 0,-1 0 0,0-1 1,1 1-1,-1 0 0,1-1 0,-1 1 0,1-1 0,-1 1 0,1-1 0,0 1 0,-1-1 0,1 1 0,1 0 1,27 1 710,-17-4-549,0-1-1,-1 0 0,17-7 1,24-10-214,40-18 40,-35 8-4545,-56 30 4067,0-1 1,0 0 0,0 1-1,0-1 1,0 0-1,0 0 1,0 0-1,0 0 1,-1 0 0,1 0-1,0 0 1,-1 0-1,1 0 1,0 0 0,0-2-1,0-7-6561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11.039"/>
    </inkml:context>
    <inkml:brush xml:id="br0">
      <inkml:brushProperty name="width" value="0.025" units="cm"/>
      <inkml:brushProperty name="height" value="0.025" units="cm"/>
    </inkml:brush>
  </inkml:definitions>
  <inkml:trace contextRef="#ctx0" brushRef="#br0">45 1 12844,'0'0'9001,"-32"59"-7464,26-35-224,2 2-544,2 0-449,2-2-256,0-2 1,0-4-386,5-5-1088,10-5-481,3-7-480,7-1-609,3-2-512,7-13-289,1-5-2145</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11.413"/>
    </inkml:context>
    <inkml:brush xml:id="br0">
      <inkml:brushProperty name="width" value="0.025" units="cm"/>
      <inkml:brushProperty name="height" value="0.025" units="cm"/>
    </inkml:brush>
  </inkml:definitions>
  <inkml:trace contextRef="#ctx0" brushRef="#br0">215 11 9961,'0'0'3513,"-10"0"-1415,5-1-1893,0 1 1,-1 1-1,1-1 0,-1 1 0,1 0 1,0 0-1,0 1 0,0-1 1,0 1-1,0 1 0,0-1 0,0 0 1,0 1-1,1 0 0,-1 0 1,1 1-1,0-1 0,0 1 0,0 0 1,1 0-1,-6 7 0,-1 1 177,0-1-1,0 2 0,1-1 0,1 1 1,0 1-1,1-1 0,0 1 0,1 0 1,1 1-1,0 0 0,-5 25 0,10-39-352,0 1 0,0-1 0,0 0 0,0 1 0,0-1 1,0 1-1,0-1 0,0 0 0,1 1 0,-1-1 0,0 0 0,1 1 0,-1-1 0,1 0 0,0 1 0,-1-1 0,1 0 0,0 0 0,0 0 0,-1 0 0,1 0 0,0 0 0,0 0 0,1 0 0,1 2 0,0-2 28,-1 0 0,1 0 0,0 0 0,0-1 0,0 1 1,0-1-1,0 1 0,0-1 0,0 0 0,0 0 0,5-1 0,1 0 84,0-1 0,0 0 0,0-1 0,0 0 0,0 0 0,-1-1 0,11-6 0,-10 5-46,-1-1 0,0-1 1,-1 1-1,1-1 0,-1-1 0,-1 1 0,1-1 0,-1 0 1,-1 0-1,0-1 0,0 0 0,0 0 0,-1 0 0,0-1 1,-1 1-1,0-1 0,-1 0 0,0 1 0,0-1 0,-1 0 1,-1-1-1,0-14 0,0 22-113,-1 0 0,0 1 0,1-1 0,-1 1 0,-1-1 0,1 1 0,0-1 0,0 1 0,-1 0 0,1 0 0,-1 0 0,0 0 0,0 0 0,0 0 0,1 0 0,-2 0 0,1 1 0,0-1 0,0 1 0,-1 0 0,1-1 0,0 1 0,-1 0 0,1 0 0,-1 1-1,0-1 1,1 0 0,-1 1 0,1 0 0,-1-1 0,0 1 0,1 0 0,-1 1 0,0-1 0,1 0 0,-1 1 0,-3 0 0,2 0-266,0-1 1,0 1-1,-1 0 0,1 1 0,0-1 0,0 1 1,0 0-1,1 0 0,-1 0 0,0 0 0,1 0 1,-1 1-1,1 0 0,0 0 0,0 0 0,0 0 1,0 0-1,0 1 0,1-1 0,-1 1 0,1-1 0,-3 8 1,3 4-3230,1-3-2114</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11.926"/>
    </inkml:context>
    <inkml:brush xml:id="br0">
      <inkml:brushProperty name="width" value="0.025" units="cm"/>
      <inkml:brushProperty name="height" value="0.025" units="cm"/>
    </inkml:brush>
  </inkml:definitions>
  <inkml:trace contextRef="#ctx0" brushRef="#br0">65 63 10218,'0'0'12999,"-2"12"-12636,-14 48 98,3-17 425,2 2-1,2-1 1,-5 62-1,22-110 210,0-6-1010,-2 0 0,0-1 1,0 0-1,-1 0 0,0 0 1,-1 0-1,0-1 0,-1 1 1,0-1-1,1-19 0,1-16-82,-2-61 0,-3 107 3,1-17-6,-1 14-18,1-1 1,-1 1-1,0 0 1,0-1-1,0 1 1,-1 0 0,1 0-1,-1-1 1,0 1-1,-2-6 1,2 10 11,1 0 0,0 0 0,0 0 0,0 0-1,-1 0 1,1 0 0,0 0 0,0 0 0,-1-1 0,1 1 0,0 0 0,0 0 0,0 0 0,-1 0 0,1 0 0,0 0 0,0 0-1,-1 1 1,1-1 0,0 0 0,0 0 0,0 0 0,-1 0 0,1 0 0,0 0 0,0 0 0,-1 0 0,1 0 0,0 1-1,0-1 1,0 0 0,0 0 0,-1 0 0,1 0 0,0 1 0,0-1 0,0 0 0,0 0 0,0 0 0,0 1 0,0-1 0,-1 0-1,1 0 1,0 1 0,0-1 0,0 0 0,0 0 0,0 0 0,0 1 0,0-1 0,0 0 0,0 0 0,0 1 0,0-1-1,0 0 1,0 0 0,0 1 0,1-1 0,-1 0 0,-3 17-35,2-10 35,-1 9-2,1-1 0,0 0 0,1 0 0,1 1 0,4 26 0,-4-39 13,0 1 0,0-1 1,0 0-1,1 0 1,-1 0-1,1 0 0,-1 0 1,1-1-1,0 1 0,0 0 1,0-1-1,1 0 1,-1 1-1,0-1 0,1 0 1,0 0-1,-1 0 0,1-1 1,0 1-1,0 0 0,0-1 1,0 0-1,0 0 1,1 0-1,-1 0 0,0-1 1,0 1-1,1-1 0,-1 1 1,0-1-1,0 0 1,1-1-1,3 0 0,-2 0 22,0 0 1,-1 0-1,1-1 0,-1 0 0,1 0 0,-1 0 0,0-1 0,0 1 0,0-1 0,0 0 1,-1 0-1,1 0 0,-1 0 0,0-1 0,1 0 0,-2 1 0,1-1 0,0 0 0,-1-1 1,3-5-1,1-2 4,0 0 1,0-1-1,-2 0 1,0 0-1,0 0 1,1-15-1,-48 182 108,41-141-46,-1 1 60,1 0 1,0 0 0,1 0-1,2 18 1,-1-29-141,0 0 1,1 1 0,-1-1-1,1 0 1,0 0-1,0 0 1,0 0-1,0 0 1,1 0-1,-1 0 1,1 0-1,0-1 1,0 1-1,0 0 1,0-1-1,0 0 1,0 1-1,1-1 1,-1 0-1,1 0 1,-1 0-1,1-1 1,6 4-1,38 11-1084,-30-13-3027,-1-2-5589</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12.255"/>
    </inkml:context>
    <inkml:brush xml:id="br0">
      <inkml:brushProperty name="width" value="0.025" units="cm"/>
      <inkml:brushProperty name="height" value="0.025" units="cm"/>
    </inkml:brush>
  </inkml:definitions>
  <inkml:trace contextRef="#ctx0" brushRef="#br0">8 0 11819,'0'0'15231,"2"10"-14270,-1 2-701,0 1 0,-1 0 0,0 0 0,-1 0 0,-1 0 0,-4 22 0,4-22 937,1-2-4158,9-20-8215,-3-10 3606</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12.615"/>
    </inkml:context>
    <inkml:brush xml:id="br0">
      <inkml:brushProperty name="width" value="0.025" units="cm"/>
      <inkml:brushProperty name="height" value="0.025" units="cm"/>
    </inkml:brush>
  </inkml:definitions>
  <inkml:trace contextRef="#ctx0" brushRef="#br0">1 0 7911,'0'0'19859,"0"58"-20659,2-40-2051,2-1-1409,3 0-2819</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12.941"/>
    </inkml:context>
    <inkml:brush xml:id="br0">
      <inkml:brushProperty name="width" value="0.025" units="cm"/>
      <inkml:brushProperty name="height" value="0.025" units="cm"/>
    </inkml:brush>
  </inkml:definitions>
  <inkml:trace contextRef="#ctx0" brushRef="#br0">144 13 17617,'0'0'2439,"-10"2"-197,3-1-2022,0 0-1,0 1 0,0 0 1,1 1-1,0-1 0,-1 1 1,1 1-1,0-1 0,0 1 1,0 0-1,1 0 0,0 1 1,-1-1-1,2 1 0,-1 1 1,0-1-1,1 1 0,0-1 1,0 1-1,1 0 1,0 0-1,-3 9 0,4-12-146,1 0-1,0 1 1,0-1-1,0 0 0,0 1 1,1-1-1,-1 0 1,1 1-1,0-1 1,0 1-1,0-1 1,0 1-1,1-1 1,-1 0-1,2 5 0,0-6-34,-1 0 0,0-1 0,1 1 0,-1-1 0,1 1 0,-1-1 0,1 1 0,0-1 0,0 0 0,0 0 0,0 0 0,0 0 0,-1 0 0,2 0 0,-1-1 0,0 1 0,0-1 0,0 1 0,0-1 0,0 0 0,0 0 0,0 0 0,1 0 0,2 0 0,1-1-1,-1 1 0,0-1-1,1 0 1,-1 0 0,0-1 0,1 1 0,-1-1 0,0 0 0,0 0-1,-1-1 1,1 0 0,0 0 0,-1 0 0,0 0 0,1-1-1,-1 1 1,-1-1 0,5-5 0,-3 3 25,-1 1 0,0-1 0,-1 0 0,1-1 0,-1 1 1,0 0-1,-1-1 0,1 0 0,-1 1 0,-1-1 0,1 0 0,-1 0 0,0-12 0,-1 17-45,0-1 0,-1 1 0,1 0 0,-1 0 0,0 0 0,1 0 0,-1 0 0,0 0 0,0 0 0,0 0 0,-1 0 0,1 0 0,0 1 0,-1-1-1,1 0 1,-1 1 0,0-1 0,1 1 0,-1 0 0,0 0 0,0-1 0,0 1 0,0 0 0,0 0 0,0 1 0,0-1 0,0 0 0,0 1 0,0-1 0,-1 1 0,1 0-1,0 0 1,-3 0 0,-39 0-1210,9 8-5012</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18.572"/>
    </inkml:context>
    <inkml:brush xml:id="br0">
      <inkml:brushProperty name="width" value="0.025" units="cm"/>
      <inkml:brushProperty name="height" value="0.025" units="cm"/>
    </inkml:brush>
  </inkml:definitions>
  <inkml:trace contextRef="#ctx0" brushRef="#br0">6 0 11787,'0'0'5734,"1"64"-4741,-1-31-97,0 4-511,0 2-257,1-1-96,3-3 0,-1-2-128,0-5-289,-2-8-159,-1-4-289,0-4-864,0-7-1571,-6-5-351,-7 0-2659</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18.948"/>
    </inkml:context>
    <inkml:brush xml:id="br0">
      <inkml:brushProperty name="width" value="0.025" units="cm"/>
      <inkml:brushProperty name="height" value="0.025" units="cm"/>
    </inkml:brush>
  </inkml:definitions>
  <inkml:trace contextRef="#ctx0" brushRef="#br0">14 93 5061,'0'0'9753,"-3"-9"-5973,-7-29-2061,10 37-1649,0 0 1,0-1 0,-1 1 0,1 0-1,0 0 1,0 0 0,0-1 0,0 1-1,0 0 1,1 0 0,-1-1 0,0 1-1,0 0 1,1 0 0,-1 0 0,1 0-1,-1-1 1,1 1 0,0 0 0,-1 0 0,1 0-1,0 0 1,0 0 0,-1 0 0,1 1-1,0-1 1,0 0 0,0 0 0,0 1-1,0-1 1,0 0 0,1 1 0,-1-1-1,1 0 1,42-6 261,-39 7-204,29-2 174,59 4 1,-83-1-303,-2 0 1,1 0-1,0 1 0,0 0 0,0 0 1,-1 1-1,1 0 0,-1 1 0,0 0 1,0 0-1,14 11 0,-20-14 54,-1 1 0,1-1 0,-1 1-1,1 0 1,-1-1 0,1 1 0,-1 0-1,0 0 1,0 0 0,0 0 0,0 0 0,0 0-1,-1 0 1,1 0 0,0 0 0,-1 1-1,0-1 1,1 0 0,-1 0 0,0 1 0,0-1-1,0 0 1,-1 0 0,1 1 0,-1-1 0,1 0-1,-1 0 1,1 0 0,-1 0 0,0 0-1,0 0 1,0 0 0,0 0 0,-1 0 0,1 0-1,0 0 1,-1-1 0,1 1 0,-1-1-1,0 1 1,-2 1 0,-10 9 117,0-1 1,0-1-1,-1 0 0,-18 9 1,17-10-565,32-12-7489,3 0 4302,8-7-2698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7:23:31.219"/>
    </inkml:context>
    <inkml:brush xml:id="br0">
      <inkml:brushProperty name="width" value="0.025" units="cm"/>
      <inkml:brushProperty name="height" value="0.025" units="cm"/>
    </inkml:brush>
  </inkml:definitions>
  <inkml:trace contextRef="#ctx0" brushRef="#br0">1 57 8392,'0'0'8018,"7"11"-7836,15 27-97,-1 1 1,-2 1 0,18 54 0,31 68-178,-48-125-126,2-2 1,1 0-1,34 38 1,41 34-3435,-97-106 3390,1 0 1,-1 1-1,0-1 0,0 0 1,0 0-1,0 1 0,0-1 1,0 0-1,0 1 0,0-1 1,-1 1-1,1-1 0,0 1 1,-1 0-1,1-1 0,-1 1 1,0 1-1,0-2 76,0 0 0,-1-1 0,1 1 1,0-1-1,-1 1 0,1-1 0,-1 1 0,1-1 1,-1 1-1,1-1 0,-1 0 0,1 1 0,-1-1 0,1 0 1,-1 1-1,0-1 0,1 0 0,-1 0 0,1 1 1,-1-1-1,0 0 0,1 0 0,-1 0 0,0 0 1,1 0-1,-1 0 0,0 0 0,0 0 0,-31-4-2464,3-4 6153,-19-8-695,27 11-1361,0-2-1,0-1 1,0 0 0,1-2-1,-36-23 1,54 32-1280,0-2-1,0 1 1,1 0-1,-1 0 1,0-1 0,1 1-1,0-1 1,-1 1-1,1-1 1,0 1-1,0-1 1,1 0-1,-1 0 1,1 1 0,-1-1-1,1 0 1,0 0-1,0 0 1,0 1-1,0-1 1,0 0 0,1 0-1,-1 0 1,1 1-1,0-1 1,0 0-1,0 1 1,0-1 0,0 0-1,1 1 1,2-5-1,7-10-99,0 0 0,1 0 1,19-19-1,-20 23 276,216-218 595,-38 46-4124,-139 124-3380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19.341"/>
    </inkml:context>
    <inkml:brush xml:id="br0">
      <inkml:brushProperty name="width" value="0.025" units="cm"/>
      <inkml:brushProperty name="height" value="0.025" units="cm"/>
    </inkml:brush>
  </inkml:definitions>
  <inkml:trace contextRef="#ctx0" brushRef="#br0">1 142 12043,'0'0'9006,"11"6"-8114,-11-6-886,3 3 36,0-1 1,-1 0 0,1-1-1,0 1 1,1 0 0,-1-1-1,0 0 1,0 0 0,1 0-1,-1 0 1,0 0 0,1-1 0,-1 1-1,1-1 1,-1 0 0,1 0-1,-1 0 1,1 0 0,-1-1-1,0 0 1,1 1 0,-1-1-1,0 0 1,1-1 0,-1 1 0,0-1-1,0 1 1,0-1 0,0 0-1,0 0 1,-1 0 0,4-3-1,2-2 141,-1-1-1,1 0 0,-1 0 0,0 0 1,6-12-1,-11 17-93,0-1-1,0 1 1,0-1-1,0 0 1,-1 0 0,0 0-1,0 0 1,0 0-1,0 0 1,0 0 0,-1 0-1,0 0 1,0 0-1,0 0 1,0 0 0,-2-7-1,2 11-71,-1-1 0,1 0 1,-1 0-1,0 0 0,1 1 0,-1-1 0,0 0 0,0 1 0,1-1 0,-1 0 0,0 1 0,0-1 0,0 1 1,0 0-1,0-1 0,0 1 0,1 0 0,-1-1 0,0 1 0,0 0 0,0 0 0,0 0 0,0 0 0,0 0 1,0 0-1,0 0 0,0 0 0,0 0 0,0 0 0,0 1 0,0-1 0,0 0 0,0 1 0,0-1 0,0 1 1,-1 0-1,-33 19 12,23-8 12,1 1-1,0 0 1,1 0 0,1 1-1,-12 24 1,17-30 7,0 1-1,0-1 1,1 0 0,1 1 0,-1 0 0,1 0-1,1-1 1,0 1 0,0 0 0,0 0-1,1 1 1,2 8 0,-2-16-54,1-1 0,-1 1-1,1-1 1,-1 0 0,1 1 0,0-1-1,0 0 1,0 0 0,0 0 0,0 1-1,0-1 1,0 0 0,0 0 0,0 0-1,0-1 1,1 1 0,-1 0 0,0 0-1,1-1 1,-1 1 0,0-1 0,1 1-1,-1-1 1,1 1 0,-1-1 0,1 0 0,1 0-1,48 1-1034,-40-2 554,0 1-368,-1-2 1,0 1-1,0-1 0,0-1 1,10-3-1,24-13-6413,-11 0-2560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19.716"/>
    </inkml:context>
    <inkml:brush xml:id="br0">
      <inkml:brushProperty name="width" value="0.025" units="cm"/>
      <inkml:brushProperty name="height" value="0.025" units="cm"/>
    </inkml:brush>
  </inkml:definitions>
  <inkml:trace contextRef="#ctx0" brushRef="#br0">140 0 15407,'0'0'4612,"-10"2"-3096,3 1-1303,-1 0 1,0 0-1,1 1 0,0 0 0,0 0 0,0 1 1,0 0-1,1 0 0,0 1 0,0-1 1,0 1-1,1 1 0,0-1 0,0 1 1,0 0-1,1 0 0,-5 11 0,6-14-146,1 1 0,0 0-1,0 0 1,1 0 0,0 0-1,-1 0 1,1 7 0,1-11-51,0 0-1,0 0 1,0 0 0,0-1 0,1 1 0,-1 0-1,0 0 1,0 0 0,1 0 0,-1 0-1,1-1 1,-1 1 0,1 0 0,-1 0 0,1-1-1,0 1 1,-1 0 0,1-1 0,0 1 0,-1-1-1,1 1 1,0-1 0,0 1 0,0-1 0,-1 1-1,1-1 1,0 0 0,0 1 0,0-1 0,0 0-1,0 0 1,0 0 0,-1 0 0,1 0 0,0 0-1,0 0 1,0 0 0,0 0 0,0 0 0,0 0-1,0-1 1,0 1 0,-1 0 0,1-1 0,0 1-1,1-1 1,4-1 33,0 0 0,0 0-1,-1-1 1,1 0 0,-1 0-1,0 0 1,0 0 0,0-1-1,0 0 1,0 0 0,-1-1-1,0 1 1,1-1 0,4-8 0,-5 7-38,1 0 0,-1-1 0,-1 0 0,1 1 1,-1-1-1,0-1 0,-1 1 0,0 0 0,0-1 1,0 1-1,0-12 0,-22 54-1810,8 8-1045,10-13-2597,3-27 1095,7-2-1115</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20.092"/>
    </inkml:context>
    <inkml:brush xml:id="br0">
      <inkml:brushProperty name="width" value="0.025" units="cm"/>
      <inkml:brushProperty name="height" value="0.025" units="cm"/>
    </inkml:brush>
  </inkml:definitions>
  <inkml:trace contextRef="#ctx0" brushRef="#br0">74 1 6246,'0'0'11702,"0"12"-10592,-2 23-81,-2 1 0,-1-1 0,-19 62 0,13-57-542,2-1 0,1 1 0,-3 67 0,27-138 522,15-80-441,-24 82-556,0-1 0,2 1 1,2 0-1,0 1 0,22-37 0,-32 63-36,0 1 0,0-1 0,0 0 0,0 1 0,0-1 0,1 1-1,-1-1 1,1 1 0,-1-1 0,1 1 0,0 0 0,-1 0 0,1 0 0,0 0 0,0 0 0,0 0 0,-1 1 0,1-1-1,0 1 1,0-1 0,0 1 0,0 0 0,0-1 0,0 1 0,4 1 0,-4-1-31,-1 1 1,1 0-1,-1-1 0,1 1 1,-1 0-1,1 0 1,-1 0-1,1 0 0,-1 1 1,0-1-1,1 0 0,-1 0 1,0 1-1,0-1 1,0 1-1,0-1 0,-1 1 1,1 0-1,0-1 0,0 1 1,-1 0-1,1-1 1,-1 1-1,0 0 0,1-1 1,-1 1-1,0 0 1,0 3-1,-1 1 144,0-1 1,0 1-1,-1 0 1,1-1-1,-1 1 1,0-1-1,-1 1 1,1-1-1,-1 0 1,0 0-1,0 0 1,-1 0-1,0-1 1,0 1 0,0-1-1,0 0 1,0 0-1,-1 0 1,0-1-1,0 0 1,0 0-1,0 0 1,0 0-1,-1-1 1,1 0-1,-1 0 1,1 0-1,-1-1 1,-10 1-1,15-2-152,0 0-1,1-1 1,-1 1 0,1-1-1,-1 0 1,1 1-1,-1-1 1,1 1 0,-1-1-1,1 0 1,0 1-1,-1-1 1,1 0 0,0 1-1,-1-1 1,1 0-1,0 0 1,0 1 0,0-1-1,0 0 1,0 0-1,0 1 1,0-1 0,0 0-1,0 0 1,0 0 0,0 1-1,0-1 1,1 0-1,-1 1 1,0-1 0,0 0-1,1 0 1,0 0-1,8-30-3007,6-1-1216,2-5-2525</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20.436"/>
    </inkml:context>
    <inkml:brush xml:id="br0">
      <inkml:brushProperty name="width" value="0.025" units="cm"/>
      <inkml:brushProperty name="height" value="0.025" units="cm"/>
    </inkml:brush>
  </inkml:definitions>
  <inkml:trace contextRef="#ctx0" brushRef="#br0">61 1 11627,'0'0'6438,"5"46"-4420,-5-7-256,-7 8 320,-6 3-481,0 3-544,1-3-640,1-7-257,4-7-96,4-10-64,3-11-417,0-11-608,3-4-672,8-11-449,-2-12-1217,1-7-2499,-1-4-4804</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20.793"/>
    </inkml:context>
    <inkml:brush xml:id="br0">
      <inkml:brushProperty name="width" value="0.025" units="cm"/>
      <inkml:brushProperty name="height" value="0.025" units="cm"/>
    </inkml:brush>
  </inkml:definitions>
  <inkml:trace contextRef="#ctx0" brushRef="#br0">0 1 8072,'0'0'3235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21.137"/>
    </inkml:context>
    <inkml:brush xml:id="br0">
      <inkml:brushProperty name="width" value="0.025" units="cm"/>
      <inkml:brushProperty name="height" value="0.025" units="cm"/>
    </inkml:brush>
  </inkml:definitions>
  <inkml:trace contextRef="#ctx0" brushRef="#br0">0 104 10250,'0'0'13068,"1"7"-12486,-1-5-530,0-1 0,0 1 0,0 0 0,1 0 0,-1-1 0,1 1 0,-1 0 0,1 0 0,0-1 0,-1 1 0,1-1 0,0 1 0,0 0 0,0-1 0,0 0 0,3 3 0,-4-4-26,1 1 1,-1-1 0,1 0-1,0 0 1,-1 1-1,1-1 1,-1 0 0,1 0-1,0 0 1,-1 0-1,1 0 1,-1 0-1,1 0 1,0 0 0,-1 0-1,1 0 1,0 0-1,-1 0 1,1 0 0,-1-1-1,1 1 1,0 0-1,20-20 395,-17 14-387,0-1 0,0 0 0,0 0 0,-1-1 0,0 1 0,-1-1 0,1 0 0,-1 1 0,-1-1 0,0 0 0,0 0 0,0 0 0,-1-9 0,0 17-31,0-1 0,-1 1 0,1 0 0,0-1 0,0 1 0,0 0 0,0-1 1,-1 1-1,1 0 0,0-1 0,0 1 0,0 0 0,-1-1 0,1 1 0,0 0 1,-1 0-1,1-1 0,0 1 0,-1 0 0,1 0 0,0-1 0,-1 1 0,1 0 1,0 0-1,-1 0 0,1 0 0,-1 0 0,1 0 0,0 0 0,-1 0 0,1 0 1,-1 0-1,1 0 0,0 0 0,-1 0 0,1 0 0,-1 0 0,1 0 0,0 0 1,-1 0-1,1 0 0,0 1 0,-1-1 0,1 0 0,-1 0 0,1 0 0,0 1 1,0-1-1,-1 0 0,1 1 0,-1-1 0,-18 14 5,10-4 7,5-6 40,1 1 1,-1-1-1,1 0 1,-1 1-1,2 0 1,-1 0-1,0 0 1,1 0-1,0 0 0,-2 8 1,4-12 227,25-26 392,-18 19-6213,-7 8 4995,-1 5-4375,-5-4-3474,3-3 3774</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22.167"/>
    </inkml:context>
    <inkml:brush xml:id="br0">
      <inkml:brushProperty name="width" value="0.025" units="cm"/>
      <inkml:brushProperty name="height" value="0.025" units="cm"/>
    </inkml:brush>
  </inkml:definitions>
  <inkml:trace contextRef="#ctx0" brushRef="#br0">6 125 10698,'0'0'315,"0"1"0,0 0 0,0-1 0,0 1 0,0 0 0,1-1 0,-1 1 0,0-1 0,0 1 0,1 0 0,-1-1 0,0 1 0,1-1 0,-1 1 0,0 0 0,1-1 0,-1 1 0,1-1 0,-1 0 0,1 1 0,-1-1 0,1 1 0,-1-1 0,1 0 0,0 1 0,-1-1 0,1 0 0,-1 0 0,1 1 0,0-1 0,-1 0 0,2 0 0,31-1 3016,-24-1-3112,1-1-1,-1 0 1,1 0 0,11-7-1,-12 4-57,0 0-1,0-1 1,-1 0-1,11-11 1,-16 15-141,-1 0 0,1-1 0,0 1 0,-1 0 1,0-1-1,0 0 0,0 1 0,0-1 0,-1 0 1,1 0-1,-1 0 0,0 0 0,0 0 0,0-6 1,-1 10-14,-1-1 1,1 0 0,0 0-1,-1 1 1,1-1 0,-1 0 0,1 1-1,-1-1 1,1 0 0,-1 1 0,1-1-1,-1 1 1,1-1 0,-1 1 0,0-1-1,1 1 1,-1 0 0,0-1-1,0 1 1,1 0 0,-1-1 0,0 1-1,0 0 1,1 0 0,-1 0 0,0 0-1,0-1 1,0 1 0,1 0-1,-1 1 1,0-1 0,0 0 0,0 0-1,1 0 1,-1 0 0,0 1 0,-1-1-1,-34 11 52,26-5 5,1 0 0,-1 1 0,1 0 0,1 1 0,-1 0 0,1 0 0,1 1 0,0 0 0,0 1 0,0-1 1,1 1-1,1 0 0,0 1 0,0-1 0,1 1 0,0 0 0,1 0 0,0 0 0,1 1 0,0-1 0,0 21 0,2-31-50,1 0 0,-1 1-1,0-1 1,1 0 0,-1 0 0,1 1 0,-1-1-1,1 0 1,-1 0 0,1 0 0,0 0-1,0 0 1,-1 0 0,1 0 0,0 0-1,0 0 1,0 0 0,0 0 0,0 0-1,1-1 1,-1 1 0,0 0 0,2 0-1,1 1 31,0-1-1,1 0 1,0 1-1,-1-2 1,1 1-1,8 0 1,5-1 64,0-1 1,28-6 0,48-17-855,-36 0-4893,-44 14-708,-10 0-5077</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23.163"/>
    </inkml:context>
    <inkml:brush xml:id="br0">
      <inkml:brushProperty name="width" value="0.025" units="cm"/>
      <inkml:brushProperty name="height" value="0.025" units="cm"/>
    </inkml:brush>
  </inkml:definitions>
  <inkml:trace contextRef="#ctx0" brushRef="#br0">18 0 16239,'0'0'4031,"-2"9"-3492,-4 25 191,1 0-1,1 49 1,3-82-703,1 0 0,0 0 0,0 0 0,0 0 0,0 0 0,1 0 1,-1 1-1,0-1 0,0 0 0,1 0 0,-1 0 0,0 0 0,1 0 0,-1 0 0,1 0 1,-1 0-1,1 0 0,0 0 0,-1-1 0,1 1 0,0 0 0,0 0 0,0 0 0,-1-1 1,1 1-1,2 0 0,-1 0 16,0-1 1,0 1 0,0-1-1,0 0 1,0 0 0,1 0-1,-1 0 1,0 0 0,0 0-1,0-1 1,0 1 0,0-1-1,2 0 1,8-3 110,-1-1 0,0-1 0,17-10 0,1-7-55,-24 18-73,0 0 0,0 1 0,1 0 0,0 0 0,-1 0 0,2 0 0,-1 1-1,0 0 1,1 0 0,9-2 0,-16 6 9,1 0 0,0 0 0,0 0 0,-1 0 0,1 0 0,-1 0-1,1 0 1,-1 0 0,1 0 0,-1 0 0,0 0 0,0 0 0,1 0 0,-1 1-1,0-1 1,0 0 0,0 0 0,0 0 0,0 0 0,0 1 0,-1-1-1,1 0 1,-1 1 0,1 4 84,0 92 703,0-97-818,0 0 0,0 0 1,0-1-1,0 1 0,0 0 0,0 0 0,1 0 1,-1-1-1,0 1 0,0 0 0,0 0 0,1-1 1,-1 1-1,0 0 0,1-1 0,-1 1 0,1 0 1,-1-1-1,1 1 0,-1-1 0,1 1 0,-1-1 0,1 1 1,0-1-1,-1 1 0,1-1 0,0 1 0,-1-1 1,2 1-1,21-6 191,20-26 55,-19 8-210,-17 14-102,1 1 1,0 0-1,1 1 1,-1 0-1,1 0 0,1 1 1,-1 0-1,1 0 0,13-5 1,-22 11 53,-1 0 1,1 0-1,-1 0 1,1 0 0,-1 0-1,1 0 1,-1 0-1,1 0 1,-1 0-1,1 0 1,-1 0-1,1 0 1,-1 0 0,0 1-1,1-1 1,-1 0-1,1 0 1,-1 0-1,1 1 1,-1-1 0,0 0-1,1 0 1,-1 1-1,1-1 1,-1 1-1,0-1 1,0 0 0,1 1-1,-1-1 1,0 0-1,1 1 1,-1-1-1,0 1 1,3 22-36,-9 22 2,-9-2-499,-1-21-2737,13-61-8590,3 6 3817</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23.491"/>
    </inkml:context>
    <inkml:brush xml:id="br0">
      <inkml:brushProperty name="width" value="0.025" units="cm"/>
      <inkml:brushProperty name="height" value="0.025" units="cm"/>
    </inkml:brush>
  </inkml:definitions>
  <inkml:trace contextRef="#ctx0" brushRef="#br0">1 0 12043,'0'0'8232,"24"57"-10186,-13-53-3619</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23.866"/>
    </inkml:context>
    <inkml:brush xml:id="br0">
      <inkml:brushProperty name="width" value="0.025" units="cm"/>
      <inkml:brushProperty name="height" value="0.025" units="cm"/>
    </inkml:brush>
  </inkml:definitions>
  <inkml:trace contextRef="#ctx0" brushRef="#br0">103 0 8872,'0'0'12610,"-8"10"-11890,-4 6-347,1 0 0,0 1-1,2 0 1,0 1-1,1 0 1,0 0 0,2 1-1,0 0 1,-5 33 0,9-43-303,1 1 0,1-1 1,0 0-1,0 0 1,0 1-1,1-1 1,1 0-1,3 13 1,-4-20-66,0 1 0,1 0 0,-1 0 0,1-1 1,0 1-1,0-1 0,0 1 0,0-1 0,0 0 1,1 0-1,-1 0 0,1 0 0,-1 0 0,1 0 1,0-1-1,-1 1 0,1-1 0,0 0 0,0 0 0,0 0 1,0 0-1,0 0 0,0-1 0,1 1 0,-1-1 1,0 0-1,4 0 0,1-1 6,0 1 0,0-1 0,-1-1 0,1 1 0,-1-1 0,1-1 0,-1 1 0,0-1 0,0 0 0,0-1 0,10-7 0,-14 10 14,0-1 0,0-1-1,0 1 1,0 0 0,0-1 0,0 1 0,-1-1-1,0 0 1,1 0 0,-1 0 0,0 0-1,0 0 1,-1-1 0,1 1 0,-1 0-1,1-1 1,-1 0 0,0 1 0,-1-1-1,1 1 1,0-1 0,-1 0 0,0 1-1,0-1 1,0 0 0,-1-4 0,0 7 11,0 0 1,0-1-1,0 1 1,0 0-1,0 0 1,0 0-1,0 0 1,-1 0-1,1 0 1,0 0-1,-1 0 1,1 0-1,-1 0 1,1 1 0,-1-1-1,1 1 1,-1-1-1,1 1 1,-1 0-1,0-1 1,1 1-1,-1 0 1,1 0-1,-4 1 1,-43 0 202,47-1-217,-2 0-13,0 0 0,0 1 0,0-1 0,0 1 0,0-1 0,0 1 0,1 0 0,-1 0 0,0 0 0,0 1 1,1-1-1,-1 1 0,1-1 0,-1 1 0,1 0 0,0 0 0,-1 0 0,1 0 0,0 0 0,0 0 0,1 1 0,-1-1 0,0 1 0,1-1 0,-2 5 0,4-6-8,-1 0 1,1 0-1,0-1 1,0 1-1,0 0 0,0-1 1,0 1-1,0-1 0,1 1 1,-1-1-1,0 0 0,0 1 1,0-1-1,0 0 1,0 0-1,0 0 0,1 0 1,-1 0-1,0 0 0,0 0 1,0 0-1,0 0 1,3-1-1,0 0 3,8 0-58,0-1-1,0 0 0,0-1 1,-1-1-1,1 0 0,-1-1 1,0 0-1,0 0 0,-1-1 1,0 0-1,15-13 0,49-24-1280,-74 46 1359,1 0 0,-1 0 0,0 1 0,0-1 0,0 0 0,0 1 0,-1-1 0,1 0 0,-2 4 0,-30 72 785,22-60-576,2 1 0,0 0 0,-4 22 0,12-42-259,0 1 1,0-1-1,0 0 1,1 0-1,-1 0 1,0 0-1,1 1 1,-1-1 0,0 0-1,0 0 1,1 0-1,-1 0 1,0 0-1,1 0 1,-1 0-1,0 0 1,1 0-1,-1 0 1,0 0-1,0 0 1,1 0-1,-1 0 1,0 0 0,1 0-1,-1 0 1,0 0-1,1 0 1,-1 0-1,0-1 1,0 1-1,1 0 1,-1 0-1,0 0 1,0-1-1,1 1 1,-1 0-1,0 0 1,0 0 0,0-1-1,1 1 1,-1 0-1,0 0 1,0-1-1,0 1 1,0 0-1,0-1 1,1 1-1,13-12-1848,6-8-2487,2-4-2200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8:12.383"/>
    </inkml:context>
    <inkml:brush xml:id="br0">
      <inkml:brushProperty name="width" value="0.025" units="cm"/>
      <inkml:brushProperty name="height" value="0.025" units="cm"/>
    </inkml:brush>
  </inkml:definitions>
  <inkml:trace contextRef="#ctx0" brushRef="#br0">1 138 4965,'0'0'5407,"8"-3"-5294,11-2 227,0 0 1,1 1 0,0 1 0,36-2-1,95 6 1245,-61 1-1430,236 17 509,-19 0-357,253-41-44,-1-33 190,511-21 299,-527 103-421,431-3 1128,-785-25-1449,107-10-32,14 1 1464,-308 10-1398,-1 1 1,0-1 0,1 1 0,-1-1 0,0 1 0,0 0 0,0-1 0,1 1-1,-1 0 1,0 0 0,0 0 0,0 0 0,0 0 0,0 0 0,0 0 0,-1 0 0,1 0-1,0 0 1,0 1 0,-1-1 0,2 2 0,8 29-4017,-9-26-1323</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24.801"/>
    </inkml:context>
    <inkml:brush xml:id="br0">
      <inkml:brushProperty name="width" value="0.025" units="cm"/>
      <inkml:brushProperty name="height" value="0.025" units="cm"/>
    </inkml:brush>
  </inkml:definitions>
  <inkml:trace contextRef="#ctx0" brushRef="#br0">25 148 12396,'0'0'6582,"9"-3"-6011,3 0-62,0-1 0,0-1 0,-1 0 0,0-1 0,17-12 0,-23 16-347,-1-1-1,0 0 1,0 0 0,-1-1 0,1 1-1,-1-1 1,1 0 0,-1 0 0,0 0-1,-1 0 1,1 0 0,-1-1 0,0 1-1,0-1 1,0 1 0,-1-1 0,1 0-1,-1 0 1,1-9 0,-2 13-141,-1 0 0,1 0 0,0 1 0,-1-1 0,1 0 0,-1 0 1,1 1-1,-1-1 0,1 0 0,-1 1 0,0-1 0,1 0 0,-1 1 0,0-1 1,1 1-1,-1-1 0,0 1 0,0 0 0,0-1 0,1 1 0,-1 0 0,0-1 1,0 1-1,0 0 0,0 0 0,1 0 0,-1 0 0,0 0 0,0 0 0,0 0 0,0 0 1,0 0-1,0 0 0,1 0 0,-1 1 0,0-1 0,0 0 0,0 1 0,1-1 1,-3 1-1,-36 15 559,28-6-306,-1 0 0,2 1-1,-1 0 1,2 1-1,-12 16 1,17-23-193,1 1 0,-1 0 0,1-1 0,0 1 0,0 1 0,1-1 0,0 0 0,0 1 0,0-1 0,1 1 0,0-1 0,0 1 0,1 0 0,0 8 0,1-14-77,-1 0 0,1 0 0,0 1 1,0-1-1,0 0 0,0 0 0,0 0 1,0 0-1,0-1 0,0 1 0,0 0 1,0 0-1,1-1 0,-1 1 1,0 0-1,1-1 0,-1 1 0,0-1 1,1 0-1,-1 0 0,0 1 0,1-1 1,-1 0-1,1 0 0,-1 0 0,0 0 1,1 0-1,-1-1 0,0 1 1,3-1-1,45-10-56,-30 1-337,0 0 0,-1-1 0,-1-1 0,0-1 0,30-28 0,9-7-240,-56 48 632,0-1-1,0 1 1,0 0 0,1 0 0,-1 0-1,0 0 1,0 0 0,1-1-1,-1 1 1,0 0 0,0 0 0,0 0-1,1 0 1,-1 0 0,0 0 0,1 0-1,-1 0 1,0 0 0,0 0 0,1 0-1,-1 0 1,0 0 0,0 0 0,1 0-1,-1 0 1,0 0 0,0 0 0,1 0-1,-1 0 1,0 0 0,0 0-1,1 1 1,-1-1 0,0 0 0,0 0-1,0 0 1,1 0 0,-1 1 0,0-1-1,0 0 1,0 0 0,0 0 0,0 1-1,1-1 1,-1 0 0,0 0 0,0 1-1,0-1 1,0 0 0,0 0 0,0 1-1,0-1 1,0 0 0,0 0 0,0 1-1,2 26 348,-10 29 273,-3-9 253,32-56-428,31-32-574,-41 31-117,0 0-1,1 1 1,0 0 0,1 1-1,0 1 1,0 0-1,0 0 1,17-5-1,-29 12 239,-1 0-1,1 0 1,0-1-1,-1 1 1,1 0-1,-1 0 1,1 0-1,0 0 1,-1 0-1,1 0 1,0 0-1,-1 0 1,1 0-1,0 0 1,-1 0-1,1 0 1,0 0-1,-1 1 1,1-1-1,0 0 1,-1 0-1,1 1 1,-1-1-1,1 1 1,-1-1-1,1 0 1,-1 1-1,1-1 1,-1 1 0,1-1-1,-1 1 1,0-1-1,1 2 1,-1 25 227,-23 36 632,20-56-724,3-7-114,-1 0 0,1 1 0,0-1-1,0 0 1,-1 0 0,1 1 0,0-1 0,0 0 0,0 1 0,-1-1 0,1 0 0,0 0-1,0 1 1,0-1 0,0 0 0,0 1 0,0-1 0,0 0 0,-1 1 0,1-1-1,0 0 1,0 1 0,0-1 0,1 1 0,-1-1 0,0 0 0,0 1 0,0-1 0,0 0-1,0 1 1,0-1 0,0 0 0,0 0 0,1 1 0,-1-1 0,0 0 0,0 1 0,1-1-1,-1 0 1,0 0 0,0 1 0,1-1 0,-1 0 0,0 0 0,1 1 0,19-10 235,36-33-515,-41 31 112,-8 5 20,-1 1 0,1 0-1,1 0 1,-1 1 0,1 0 0,-1 0 0,1 1 0,0 0 0,1 0 0,-1 1-1,17-3 1,-24 5 138,-1 0 0,1 1-1,0-1 1,-1 0 0,1 0-1,0 1 1,-1-1 0,1 0-1,0 1 1,-1-1 0,1 1-1,-1-1 1,1 0 0,-1 1-1,1-1 1,-1 1 0,1 0-1,-1-1 1,0 1 0,1-1-1,-1 1 1,0 0 0,1-1-1,-1 1 1,0 0 0,0-1-1,0 1 1,1 0 0,-1-1-1,0 1 1,0 0 0,0 0-1,0 0 1,-1 37 630,2-3 233,1-34-844,0-1 1,1 0 0,-1 0-1,1 0 1,-1 0-1,1 0 1,-1 0-1,1-1 1,-1 1-1,1-1 1,-1 1-1,0-1 1,5-2 0,54-31-265,-53 28-27,0 1-1,1-1 0,0 1 1,0 1-1,1 0 1,-1 0-1,1 1 0,0 0 1,0 0-1,0 1 0,20-1 1,-30 3 282,1 0 0,0 0 0,0 0 0,-1 1 1,1-1-1,0 0 0,-1 0 0,1 0 0,0 1 1,-1-1-1,1 1 0,-1-1 0,1 0 0,0 1 1,-1-1-1,1 1 0,-1-1 0,1 1 0,-1-1 1,0 1-1,1 0 0,-1-1 0,1 1 0,-1-1 1,0 1-1,0 0 0,1-1 0,-1 1 0,0 0 1,0-1-1,0 1 0,0 0 0,0 1 0,-1 32 1331,0-31-1319,1 0 0,-1 0 0,1-1-1,0 1 1,0 0 0,0 0 0,0 0 0,0-1 0,1 1-1,-1 0 1,2 3 0,8-7-5521,-2-7-1527</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26.060"/>
    </inkml:context>
    <inkml:brush xml:id="br0">
      <inkml:brushProperty name="width" value="0.025" units="cm"/>
      <inkml:brushProperty name="height" value="0.025" units="cm"/>
    </inkml:brush>
  </inkml:definitions>
  <inkml:trace contextRef="#ctx0" brushRef="#br0">136 91 6662,'1'-1'568,"-1"-1"0,1 1 0,-1-1 0,1 1 0,-1-1 0,0 0 0,1 1 0,-1-1 0,0 0 0,0 1 0,0-1 0,0 1 0,-1-1 0,1 0-1,0 1 1,-1-1 0,1 0 0,-1 1 0,1-1 0,-1 1 0,0-1 0,-1-1 0,1 2-343,0 0 0,-1 1 0,1-1 1,0 1-1,0-1 0,-1 1 0,1 0 0,0-1 0,-1 1 1,1 0-1,-1 0 0,1 0 0,0 0 0,-1 0 0,1 0 1,-1 0-1,1 1 0,0-1 0,-1 0 0,-1 2 0,-4 0-121,0 1 0,0 0 0,1 0 0,-1 1 0,1 0 0,0 0 0,0 1 0,-10 9 0,11-7-60,0 1 0,0 0-1,1-1 1,1 1-1,-6 14 1,6 12 38,3-33-78,0 0 0,0 0 0,0-1 0,1 1 0,-1 0 0,0 0 0,1 0 0,-1-1 0,1 1 0,-1 0 0,1 0 0,-1-1 0,1 1 0,-1 0 0,1-1 0,0 1 0,-1-1 0,1 1 0,0-1 1,0 1-1,-1-1 0,1 1 0,0-1 0,0 0 0,0 0 0,0 1 0,-1-1 0,1 0 0,1 0 0,7 0 17,0 0 1,0 0 0,0-1-1,0-1 1,0 0-1,0 0 1,0-1 0,-1 1-1,1-2 1,-1 0-1,0 0 1,0 0 0,0-1-1,9-7 1,9-8-25,-2 0 0,38-40 0,-57 55-17,-2 3 14,0-1 0,0 0 0,-1 0 0,1 0 0,-1 0-1,1 0 1,-1-1 0,0 1 0,0-1 0,-1 1-1,1-1 1,-1 0 0,0 1 0,1-5 0,-30 46-160,19-25 234,1 1-1,0 1 0,1-1 1,1 1-1,1 0 1,0 0-1,-5 26 0,10-40-51,0 0-1,-1 0 0,1 0 0,0-1 0,0 1 0,0 0 0,0 0 1,0 0-1,0 0 0,0-1 0,1 1 0,-1 0 0,0 0 1,0 0-1,1-1 0,-1 1 0,0 0 0,1 0 0,-1-1 1,1 1-1,-1 0 0,1-1 0,-1 1 0,1 0 0,-1-1 1,1 1-1,0-1 0,1 2 0,-1-2 4,1 0-1,0 1 1,-1-1 0,1 0-1,0 0 1,-1 0-1,1 0 1,-1 0 0,1-1-1,0 1 1,-1 0-1,1-1 1,2 0 0,4-2 24,1-1 1,-1 0-1,-1 0 1,11-8 0,-2-1-35,-1-1 1,0-1 0,19-26 0,16-15-605,-54 97 227,-4-13 404,2-12 26,1 0 0,1 0 1,1 1-1,-3 28 0,7-44-56,0-1 1,-1 1-1,1-1 0,0 1 0,0-1 1,0 0-1,0 1 0,0-1 0,-1 0 1,1 0-1,0 0 0,0 1 0,0-1 1,0 0-1,0 0 0,0-1 0,0 1 1,0 0-1,0 0 0,0 0 0,-1-1 1,1 1-1,0 0 0,0-1 0,0 1 1,0 0-1,-1-1 0,2 0 1,8-6-75,-1 0 1,0-1-1,0 0 1,0 0 0,-1-1-1,-1 0 1,11-15-1,-18 24 66,0 0 0,0 0 0,0 0 0,0 0 0,0 1 0,0-1 0,0 0 0,0 0 0,0 0-1,0 0 1,0 0 0,1 0 0,-1 0 0,0 0 0,0 0 0,0 0 0,0 0 0,0 0 0,0 0 0,0 0 0,0 0-1,1 0 1,-1 0 0,0 0 0,0 0 0,0 0 0,0 0 0,0 0 0,0 0 0,0 0 0,0 0 0,1 0 0,-1 0-1,0 0 1,0 0 0,0 0 0,0 0 0,0 0 0,0 0 0,0 0 0,0-1 0,0 1 0,0 0 0,0 0 0,1 0-1,-1 0 1,0 0 0,0 0 0,0 0 0,0 0 0,0 0 0,0 0 0,0-1 0,0 1 0,0 0 0,0 0 0,-2 16 0,-7 21 80,3-17 6,1-1 0,1 1 0,1 1 0,0-1 0,1 39 0,2-35-75,-1-1-1,-2 1 1,-9 44 0,11-65 17,1 0 0,-1-1 0,0 1 0,0-1 0,0 1 0,0-1 0,0 1 0,-1-1 0,1 1 0,-1-1 0,1 0 0,-1 0 0,0 0 0,0 0 0,0 0 1,0 0-1,0-1 0,-1 1 0,1-1 0,0 1 0,-1-1 0,1 0 0,-1 0 0,1 0 0,-1 0 0,0 0 0,1-1 0,-1 1 0,0-1 0,0 0 0,1 0 0,-1 0 0,0 0 0,-3 0 0,2-1 14,0 0-1,1-1 1,-1 1-1,0-1 1,0 0-1,1 1 1,-1-2-1,1 1 1,-1 0-1,1-1 1,0 1 0,0-1-1,0 0 1,1 0-1,-1 0 1,1-1-1,-1 1 1,1-1-1,0 1 1,0-1-1,1 0 1,-3-4-1,2 2-30,0-1 0,1 1-1,-1 0 1,1 0 0,0-1-1,1 1 1,0-1 0,0 1 0,0-1-1,1 1 1,0 0 0,0-1-1,0 1 1,1 0 0,0 0 0,0 0-1,1 0 1,-1 0 0,1 0-1,6-8 1,-2 6-90,1 0 1,-1 0-1,1 1 1,0 0-1,1 0 0,0 1 1,0 0-1,0 1 0,1 0 1,0 0-1,16-4 0,44-17-6010,-38 12-1382</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41.645"/>
    </inkml:context>
    <inkml:brush xml:id="br0">
      <inkml:brushProperty name="width" value="0.025" units="cm"/>
      <inkml:brushProperty name="height" value="0.025" units="cm"/>
    </inkml:brush>
  </inkml:definitions>
  <inkml:trace contextRef="#ctx0" brushRef="#br0">1 119 11499,'0'0'6844,"5"-9"-6593,-3 5-181,0 0 1,0 0 0,0 0 0,0 1 0,1-1 0,0 1 0,0 0 0,-1 0 0,2 0 0,-1 0-1,0 0 1,1 0 0,-1 1 0,1 0 0,0 0 0,0 0 0,0 0 0,0 0 0,0 1-1,0 0 1,0 0 0,0 0 0,1 0 0,5 1 0,-9 0-29,0 0 0,1 1 1,-1-1-1,0 0 0,0 1 1,0 0-1,0-1 0,0 1 0,0 0 1,0-1-1,-1 1 0,1 0 1,0 0-1,0 0 0,-1-1 0,1 1 1,0 0-1,-1 0 0,1 0 0,-1 0 1,1 1-1,-1-1 0,1 0 1,-1 0-1,0 0 0,0 0 0,1 0 1,-1 0-1,0 1 0,0-1 0,0 2 1,0 48 743,0-38-523,-1-3-140,1-4-95,0-1-1,0 1 1,0 0-1,1 0 1,0 0-1,0-1 1,2 8-1,-2-12-8,0 0 0,0 1 1,0-1-1,0 0 0,0 1 0,0-1 0,0 0 0,0 0 0,1 0 0,-1 0 0,0 0 0,1 0 0,-1 0 0,1 0 0,-1-1 0,1 1 0,-1-1 1,1 1-1,-1-1 0,1 1 0,-1-1 0,1 0 0,0 0 0,-1 0 0,1 0 0,0 0 0,-1 0 0,1 0 0,0 0 0,2-2 0,3 0 76,-1 0 0,1 0 1,-1-1-1,0 0 0,0 0 0,0-1 0,0 0 0,-1 0 0,1 0 0,-1-1 0,0 1 0,0-1 0,-1 0 0,6-9 0,-5 8 154,0-1-1,0 1 1,-1-1 0,0-1-1,0 1 1,-1 0 0,0-1-1,0 0 1,-1 0 0,0 0-1,2-16 1,-12 19 142,3 3-2285,16-8-452,18-13-6713,-14 8 101</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42.394"/>
    </inkml:context>
    <inkml:brush xml:id="br0">
      <inkml:brushProperty name="width" value="0.025" units="cm"/>
      <inkml:brushProperty name="height" value="0.025" units="cm"/>
    </inkml:brush>
  </inkml:definitions>
  <inkml:trace contextRef="#ctx0" brushRef="#br0">121 100 12396,'0'0'9812,"-8"2"-9674,5-2-134,0 1-1,0 0 0,1 0 0,-1 0 1,0 1-1,0-1 0,1 0 0,-1 1 0,1 0 1,0-1-1,-1 1 0,1 0 0,0 1 1,0-1-1,0 0 0,0 0 0,-2 6 0,1-3 20,1 0 0,0 0 0,1 0-1,-1 1 1,1-1 0,0 0 0,0 1-1,1-1 1,-1 1 0,1-1 0,1 8-1,0-11-7,-1 0-1,1 0 0,0-1 0,0 1 0,0 0 0,0-1 0,0 1 0,0-1 0,0 1 0,0-1 1,1 1-1,-1-1 0,0 0 0,1 0 0,-1 0 0,1 0 0,0 0 0,-1 0 0,1 0 0,2 1 1,48 17 70,-28-10-50,-19-8-31,-1 1-1,1 0 1,-1 1 0,0-1 0,1 1-1,-1 0 1,-1 0 0,1 0-1,0 1 1,-1-1 0,1 1 0,-1 0-1,0 0 1,-1 0 0,1 0 0,0 0-1,-1 1 1,0-1 0,0 1 0,-1 0-1,1-1 1,-1 1 0,0 0-1,1 9 1,-3-9 13,1 1 0,-1-1 0,0 1 0,0-1-1,0 0 1,-1 0 0,0 0 0,0 0 0,0 0-1,-1 0 1,0 0 0,1 0 0,-2-1 0,1 0 0,0 1-1,-1-1 1,0-1 0,0 1 0,0 0 0,0-1 0,-1 0-1,-7 4 1,6-3 95,0-1 0,-1 0-1,0-1 1,1 1 0,-1-1 0,0 0-1,0-1 1,-1 0 0,1 0 0,0 0-1,0-1 1,-8-1 0,12 1-83,0 0 0,0-1 1,0 1-1,0-1 0,0 0 0,1 0 1,-1 0-1,0 0 0,0 0 0,0-1 1,1 1-1,-1-1 0,1 0 0,-1 0 1,1 0-1,0 0 0,0 0 0,0 0 1,0-1-1,0 1 0,0-1 1,1 1-1,-1-1 0,1 0 0,0 1 1,0-1-1,0 0 0,0 0 0,0 0 1,0-3-1,0-1-28,0 1-1,1-1 1,-1 1 0,2 0-1,-1-1 1,1 1 0,0-1 0,0 1-1,0 0 1,1-1 0,0 1 0,0 0-1,1 0 1,0 1 0,0-1-1,0 0 1,1 1 0,5-7 0,7-5-4,0 1 0,1 0 0,37-25 0,-40 33 11,-1-2-1,0 1 1,0-2 0,-2 0 0,1 0 0,-1-1-1,-1 0 1,0-1 0,11-18 0,-20 29 17,0 0-1,0 0 1,0 0 0,0-1-1,0 1 1,0 0 0,0-1-1,-1 1 1,0 0-1,1-1 1,-1 1 0,0-1-1,0 1 1,0 0 0,0-1-1,-1 1 1,1-1 0,-1 1-1,1 0 1,-1-1 0,0 1-1,0 0 1,0 0 0,0-1-1,0 1 1,0 0 0,-1 0-1,1 0 1,-1 1 0,1-1-1,-1 0 1,0 0 0,0 1-1,0-1 1,0 1-1,0 0 1,0-1 0,0 1-1,-4-1 1,-1-1-5,1 1 1,-1 1-1,0-1 0,0 1 1,1 0-1,-1 0 0,0 1 1,0 0-1,0 1 0,0-1 1,0 1-1,0 0 0,-8 3 0,12-2-112,-1 0-1,1 0 0,0 0 0,0 0 0,0 0 0,0 1 0,0 0 0,1-1 0,-1 1 1,-2 5-1,-2 12-3246,7-19 3056,0 0 1,0-1-1,0 1 0,1 0 0,-1 0 0,0-1 1,1 1-1,-1 0 0,0-1 0,1 1 1,-1 0-1,1-1 0,-1 1 0,1-1 0,-1 1 1,1-1-1,0 1 0,-1-1 0,1 1 1,0-1-1,-1 0 0,1 1 0,0-1 0,-1 0 1,1 0-1,1 1 0,14 2-5845</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42.737"/>
    </inkml:context>
    <inkml:brush xml:id="br0">
      <inkml:brushProperty name="width" value="0.025" units="cm"/>
      <inkml:brushProperty name="height" value="0.025" units="cm"/>
    </inkml:brush>
  </inkml:definitions>
  <inkml:trace contextRef="#ctx0" brushRef="#br0">161 1 13773,'0'0'4901,"-8"1"-3321,1 0-1431,0 1 1,0 0-1,1 0 1,-1 1-1,1 0 1,0 0-1,-1 1 1,1 0-1,1 0 1,-1 0-1,1 0 1,0 1-1,0 0 0,0 0 1,0 1-1,1-1 1,0 1-1,-4 7 1,2-2-43,0 1-1,1-1 1,0 1 0,1 0 0,0 0-1,1 0 1,0 1 0,1-1 0,0 1 0,1-1-1,1 1 1,0 0 0,2 12 0,-2-22-99,1 0 0,0 0 0,0-1 1,0 1-1,0 0 0,0-1 1,0 1-1,1-1 0,-1 1 1,1-1-1,0 0 0,0 0 1,-1 0-1,2 0 0,-1 0 0,0 0 1,0 0-1,0 0 0,1-1 1,-1 0-1,1 1 0,-1-1 1,1 0-1,0 0 0,0 0 0,-1-1 1,1 1-1,0-1 0,0 1 1,5-1-1,-2 1 16,0-1 1,0 0-1,1 0 0,-1-1 1,0 0-1,0 0 0,0 0 1,0-1-1,0 0 0,0 0 1,0 0-1,0-1 0,6-4 1,-6 3 88,-1-1 1,0 0 0,0 0 0,0 0-1,0-1 1,-1 1 0,0-1 0,0 0-1,-1 0 1,1-1 0,-1 1 0,-1-1-1,1 1 1,-1-1 0,0 0 0,-1 0-1,1 0 1,-1 0 0,-1 0 0,0 0-1,0-1 1,0 1 0,0 0 0,-1 0-1,-2-7 1,1 8-125,1 0 0,-1 1 0,0-1 0,0 0 0,-1 1 0,0 0 0,0 0 0,0 0 0,0 0 0,-1 0 0,0 1 0,0-1 0,0 1 0,-1 0 0,1 0 0,-1 1-1,0-1 1,0 1 0,0 0 0,0 0 0,-1 1 0,1 0 0,-1 0 0,1 0 0,-1 0 0,0 1 0,0 0 0,0 0 0,-11 1 0,7 4-3120,12 4-2546,2-5-2117</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43.713"/>
    </inkml:context>
    <inkml:brush xml:id="br0">
      <inkml:brushProperty name="width" value="0.025" units="cm"/>
      <inkml:brushProperty name="height" value="0.025" units="cm"/>
    </inkml:brush>
  </inkml:definitions>
  <inkml:trace contextRef="#ctx0" brushRef="#br0">38 116 14189,'0'0'6337,"1"13"-5867,-4 48 30,-3 1 0,-21 92 0,24-126-107,9-35 915,12-45 189,-7 0-1201,-2 0 1,-3 0 0,-2-1 0,-3-57 0,-16 200 12,14-82-308,1 1 0,1 0 0,-1 0 0,2 0 0,-1-1 0,1 1-1,4 10 1,-6-18-1,1 1-1,0-1 0,-1 1 1,1-1-1,0 1 1,0-1-1,0 0 0,0 0 1,1 1-1,-1-1 1,0 0-1,0 0 0,1 0 1,-1 0-1,1-1 0,-1 1 1,1 0-1,2 0 1,-2 0 2,1-1 0,0 0 1,-1 0-1,1 0 0,0 0 0,0 0 1,-1-1-1,1 1 0,0-1 1,-1 0-1,1 0 0,-1 0 0,1 0 1,-1 0-1,3-2 0,5-4 15,0 0-1,-1-1 0,1 0 1,-2 0-1,1-1 1,-2 0-1,1 0 0,-1-1 1,11-20-1,-6 9 7,-1 0 0,-2-1-1,0 0 1,6-26 0,-27 93-8,-13 45 28,-19 122 0,44-210-159,-1-1 0,1 1 0,0 0-1,0 0 1,0-1 0,0 1 0,0 0 0,0 0-1,0 0 1,1-1 0,-1 1 0,1 0-1,-1-1 1,1 1 0,0 0 0,-1-1 0,1 1-1,0-1 1,0 1 0,0-1 0,0 1-1,2 1 1,-1-2-73,0-1 0,-1 1-1,1-1 1,0 0 0,0 0 0,-1 0-1,1 0 1,0 0 0,0 0 0,-1 0-1,1 0 1,0 0 0,0-1 0,-1 1 0,1-1-1,-1 0 1,1 1 0,0-1 0,-1 0-1,1 0 1,-1 0 0,1 0 0,-1 0-1,2-2 1,15-12-5021,-3-1-2323</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44.061"/>
    </inkml:context>
    <inkml:brush xml:id="br0">
      <inkml:brushProperty name="width" value="0.025" units="cm"/>
      <inkml:brushProperty name="height" value="0.025" units="cm"/>
    </inkml:brush>
  </inkml:definitions>
  <inkml:trace contextRef="#ctx0" brushRef="#br0">27 1 14670,'0'0'7239,"-1"53"-5734,-3-24-352,0 5-256,-1-1-641,-1 0-160,3-3-64,1-6 0,1-8-160,1-9-512,0-26-3941,2-7 1507,2-8-2756,3-2-4452</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1:44.403"/>
    </inkml:context>
    <inkml:brush xml:id="br0">
      <inkml:brushProperty name="width" value="0.025" units="cm"/>
      <inkml:brushProperty name="height" value="0.025" units="cm"/>
    </inkml:brush>
  </inkml:definitions>
  <inkml:trace contextRef="#ctx0" brushRef="#br0">4 9 7687,'0'0'16848,"-2"-8"-16335,2 19-385,0-1-32,0-3-128,0-5-1217,-1-15-14991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21.901"/>
    </inkml:context>
    <inkml:brush xml:id="br0">
      <inkml:brushProperty name="width" value="0.025" units="cm"/>
      <inkml:brushProperty name="height" value="0.025" units="cm"/>
    </inkml:brush>
  </inkml:definitions>
  <inkml:trace contextRef="#ctx0" brushRef="#br0">7173 0 8168,'0'0'-160,"10"12"-364,-3-2 664,1 1-1,-1-1 0,-1 1 1,0 0-1,-1 1 0,0-1 1,-1 1-1,0 0 0,4 19 1,4 65 678,-3 0 1,-8 180-1,-10-216-161,-1 0 0,-4-1-1,-36 98 1,40-127-593,-34 86-324,-69 126 0,30-68 49,10-18 858,-6-3 0,-185 265 0,206-341-622,-3-3 1,-4-2-1,-3-3 1,-3-3-1,-2-4 0,-137 90 1,41-53 200,-4-8-1,-4-7 1,-3-8 0,-4-8 0,-2-8-1,-365 67 1,26-75-772,-3-39 432,101-5 11,141 3-3,-710 15-34,728-28-83,-249 3 238,345 9 1610,-315 57 1,477-65-1431,-35 9 385,43-11-540,1 0 0,-1 1 0,1-1 1,-1 1-1,1 0 0,-1-1 0,1 1 1,-1 0-1,1 0 0,0 0 0,-1 0 1,1 0-1,0 0 0,0 0 0,0 1 1,0-1-1,0 0 0,0 1 0,0-1 1,0 1-1,-1 1 0,3-1-30,-1-1 0,1 1 0,-1-1 0,1 1 0,0-1 0,0 0 0,-1 0-1,1 1 1,0-1 0,0 0 0,0 0 0,0 0 0,1 0 0,-1 0 0,0 0 0,0 0-1,1 0 1,-1 0 0,0-1 0,1 1 0,-1-1 0,0 1 0,1-1 0,-1 1 0,1-1 0,-1 0-1,4 1 1,50 9 55,-52-10-54,61 7-234,-1-4 1,80-5 0,36-15-8427,-124 10 2627</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22.319"/>
    </inkml:context>
    <inkml:brush xml:id="br0">
      <inkml:brushProperty name="width" value="0.025" units="cm"/>
      <inkml:brushProperty name="height" value="0.025" units="cm"/>
    </inkml:brush>
  </inkml:definitions>
  <inkml:trace contextRef="#ctx0" brushRef="#br0">1 116 7559,'0'0'1938,"4"-9"-972,-2 4-815,0 0 1,0 1-1,1-1 0,-1 1 0,1-1 0,0 1 0,1 0 1,-1 0-1,1 0 0,0 1 0,-1-1 0,2 1 0,-1 0 0,0 0 1,1 0-1,-1 1 0,1 0 0,5-3 0,19-3 157,-1 0-1,1 2 0,0 1 0,0 1 1,1 2-1,-1 1 0,1 1 0,34 5 1,-57-5-303,1 1 1,-1 1-1,0-1 1,0 1-1,0 1 1,0-1-1,0 1 1,-1 1-1,1-1 1,-1 1-1,0 0 1,0 0-1,9 9 1,-13-10 34,0-1 0,0 0 1,-1 1-1,1-1 1,-1 1-1,1-1 0,-1 1 1,0 0-1,0-1 1,0 1-1,0 0 1,-1 0-1,1 0 0,-1 0 1,0 0-1,0 0 1,0-1-1,0 1 1,0 0-1,-1 0 0,1 0 1,-1 0-1,0 0 1,1 0-1,-2-1 0,1 1 1,0 0-1,0-1 1,-1 1-1,1-1 1,-1 1-1,0-1 0,0 0 1,0 0-1,-4 4 1,-17 16 979,-50 38 0,51-43-777,0 1 1,-33 35-1,52-47-814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7:58:14.487"/>
    </inkml:context>
    <inkml:brush xml:id="br0">
      <inkml:brushProperty name="width" value="0.025" units="cm"/>
      <inkml:brushProperty name="height" value="0.025" units="cm"/>
    </inkml:brush>
  </inkml:definitions>
  <inkml:trace contextRef="#ctx0" brushRef="#br0">54 62 7335,'0'0'769,"-8"0"15,1 0-527,4 0-166,1-1 0,-1 1 0,0 0 1,1 0-1,-1 0 0,0 1 0,1-1 0,-1 1 0,1-1 0,-1 1 0,1 0 0,-1 0 0,-2 2 1,12-4 34,0 1 0,1 0 0,-1 1 0,0 0 1,11 2-1,-5-1 99,79 12 604,-5-1-301,101 3-1,21-15-275,9-1 375,329 42 0,-366-14-102,299 7 1,134-72-224,-4-50-203,11 3 2,-466 73 326,0 7 0,162 16 0,15 13 2002,-368-32-3874,-13-1-4386,15 6 66</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23.410"/>
    </inkml:context>
    <inkml:brush xml:id="br0">
      <inkml:brushProperty name="width" value="0.025" units="cm"/>
      <inkml:brushProperty name="height" value="0.025" units="cm"/>
    </inkml:brush>
  </inkml:definitions>
  <inkml:trace contextRef="#ctx0" brushRef="#br0">0 0 12684,'0'0'8968,"6"9"-8258,39 74 182,-44-82-846,0 1 0,1 0 0,0-1 0,-1 1 0,1-1 0,0 0 0,-1 1 0,1-1 0,0 0-1,0 0 1,0 0 0,0 0 0,0-1 0,0 1 0,0 0 0,1-1 0,-1 0 0,0 1 0,0-1 0,0 0 0,0 0 0,1 0 0,-1 0 0,0-1 0,0 1 0,0-1 0,0 1 0,1-1 0,-1 0-1,2-1 1,8-2 132,-1 0 0,0-1 0,20-13-1,-19 10-155,23-15 3,-34 22-25,1 0 1,-1 1-1,1-1 1,-1 0-1,1 0 0,0 1 1,-1-1-1,1 1 0,0 0 1,-1 0-1,1-1 0,0 1 1,0 0-1,-1 0 0,1 0 1,0 1-1,-1-1 0,3 1 1,-2 2 59,-1 0 1,0 0 0,1 0 0,-1 0-1,0 0 1,-1 0 0,1 0 0,0 1-1,-1-1 1,0 0 0,0 0 0,0 1-1,0-1 1,0 0 0,-2 5 0,2 2 173,0-3-50,0-2-83,-1-1 1,2 1-1,-1 0 0,0-1 0,1 1 0,0-1 1,2 9-1,-2-12-88,-1 0 0,1 0 0,-1-1 0,1 1 0,-1-1 0,1 1 0,-1 0 0,1-1 0,-1 1 0,1-1 1,0 1-1,-1-1 0,1 1 0,0-1 0,-1 0 0,1 1 0,0-1 0,0 0 0,-1 0 0,3 1 0,24-8 310,12-21-72,-36 25-294,1-1 0,0 1 1,0-1-1,1 1 0,-1 0 1,1 0-1,0 1 0,-1 0 0,1-1 1,0 2-1,0-1 0,0 0 1,7 0-1,-12 2 25,1 1 0,-1-1 0,1 1 0,-1-1 0,1 0 0,-1 1 0,1-1 0,-1 1 0,0-1 0,1 1 0,-1-1 0,0 1 0,1 0 0,-1-1 0,0 1 0,0-1 0,0 1 0,1 0 0,-1-1 0,0 1 0,0-1 0,0 1 0,0 0 0,0-1 0,0 1 0,0 1 0,-1 23-2221,1-20-321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23.739"/>
    </inkml:context>
    <inkml:brush xml:id="br0">
      <inkml:brushProperty name="width" value="0.025" units="cm"/>
      <inkml:brushProperty name="height" value="0.025" units="cm"/>
    </inkml:brush>
  </inkml:definitions>
  <inkml:trace contextRef="#ctx0" brushRef="#br0">1 0 8584,'0'0'13549</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24.485"/>
    </inkml:context>
    <inkml:brush xml:id="br0">
      <inkml:brushProperty name="width" value="0.025" units="cm"/>
      <inkml:brushProperty name="height" value="0.025" units="cm"/>
    </inkml:brush>
  </inkml:definitions>
  <inkml:trace contextRef="#ctx0" brushRef="#br0">117 71 9129,'0'0'2178,"8"-9"635,5-4-1557,10-10 308,-4-3 2310,-60 85-1650,-34 66-1,65-106-2064,0 0 1,2 1 0,0 0-1,1 1 1,1 0-1,1 0 1,1 0 0,-1 26-1,4-45-142,1 0-1,0 0 1,0 0-1,0 1 1,0-1 0,1 0-1,-1 0 1,1 0-1,-1 0 1,1 0-1,0 0 1,-1 0-1,1 0 1,0 0-1,1 0 1,-1 0 0,0-1-1,0 1 1,1 0-1,-1-1 1,1 1-1,2 1 1,-1-1 25,-1-1 1,1 0 0,0 0-1,0 0 1,0 0-1,0 0 1,0-1-1,1 1 1,-1-1 0,0 0-1,0 0 1,0 0-1,6-1 1,-1-1 27,1 1 0,-1-2 0,0 1-1,1-1 1,-1 0 0,-1-1 0,1 0 0,0 0 0,-1-1 0,10-7 0,-9 4 5,-2 1-1,1-1 1,-1 0 0,7-11-1,-11 16-40,-1 1 1,0 0-1,1 0 0,-1 0 0,0-1 0,0 1 0,-1-1 0,1 1 1,0-1-1,-1 1 0,1-1 0,-1 1 0,0-1 0,0 1 0,0-1 0,0 0 1,-1 1-1,1-1 0,0 1 0,-1-1 0,0 1 0,-1-4 0,1 5-31,0 0 0,0 0-1,0 0 1,0 0 0,0 0 0,0 0-1,0 0 1,0 0 0,-1 1-1,1-1 1,0 1 0,0-1-1,-1 1 1,1-1 0,0 1 0,-1-1-1,1 1 1,-1 0 0,1 0-1,0 0 1,-1 0 0,1 0 0,-1 0-1,1 0 1,0 1 0,-1-1-1,1 0 1,0 1 0,-1-1-1,1 1 1,0-1 0,0 1 0,-1 0-1,1-1 1,0 1 0,-1 1-1,-3 1-11,0 0 0,1 1 0,0-1 0,0 1 0,0 0-1,0 0 1,-6 9 0,9-12 10,0 0-1,0 0 1,0 0 0,0 1 0,1-1-1,-1 0 1,0 1 0,1-1-1,-1 0 1,1 1 0,-1-1 0,1 1-1,0-1 1,0 1 0,0-1-1,0 1 1,0-1 0,0 1 0,0-1-1,0 1 1,0-1 0,1 2-1,0-2 3,0 0-1,0 0 0,0 0 1,0-1-1,0 1 0,0 0 0,0-1 1,0 1-1,0-1 0,0 1 1,0-1-1,0 1 0,0-1 1,1 0-1,-1 1 0,0-1 0,0 0 1,0 0-1,1 0 0,1 0 1,5-1 14,0 1 1,1-2-1,-1 1 0,0-1 1,0 0-1,12-5 1,48-32 26,-51 28-78,0 1 0,33-14-1,-50 24 31,0 0 1,1 0-1,-1 0 0,0 0 0,0 0 1,1 0-1,-1-1 0,0 1 0,1 0 1,-1 0-1,0 0 0,1 0 1,-1 0-1,0 0 0,1 0 0,-1 0 1,0 1-1,0-1 0,1 0 0,-1 0 1,0 0-1,1 0 0,-1 0 0,0 0 1,0 1-1,1-1 0,-1 0 0,0 0 1,0 0-1,1 1 0,-1-1 0,0 0 1,0 0-1,0 1 0,1-1 0,-1 0 1,0 0-1,0 1 0,0-1 0,0 0 1,0 0-1,0 1 0,0-1 0,1 1 1,-3 21-49,-10 20 101,1-20-47,8-15-19,-1 0 0,1 0 0,0 0 1,0 0-1,1 0 0,0 1 0,-1 12 0,3-19-71,0-1 1,0 0 0,0 0-1,0 1 1,0-1 0,0 0-1,0 1 1,0-1 0,0 0-1,0 0 1,0 1 0,0-1-1,0 0 1,1 0-1,-1 1 1,0-1 0,0 0-1,0 0 1,0 1 0,1-1-1,-1 0 1,0 0 0,0 0-1,1 1 1,-1-1 0,0 0-1,0 0 1,1 0-1,-1 0 1,0 0 0,0 0-1,1 0 1,-1 1 0,0-1-1,0 0 1,1 0 0,-1 0-1,0 0 1,1 0 0,16-5-3088,11-13-5178,-11-2-1112</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25.220"/>
    </inkml:context>
    <inkml:brush xml:id="br0">
      <inkml:brushProperty name="width" value="0.025" units="cm"/>
      <inkml:brushProperty name="height" value="0.025" units="cm"/>
    </inkml:brush>
  </inkml:definitions>
  <inkml:trace contextRef="#ctx0" brushRef="#br0">0 96 13068,'0'0'10752,"9"3"-9962,-1-1-671,-1 0 1,1-1-1,0 0 1,0 0-1,-1-1 0,1 0 1,0 0-1,0-1 1,10-1-1,-14 1-88,1 0 0,-1 0 0,1-1 0,-1 1-1,0-1 1,0 0 0,1 0 0,-2-1 0,1 1 0,0-1-1,0 0 1,-1 1 0,1-2 0,-1 1 0,0 0 0,0-1-1,0 1 1,-1-1 0,1 0 0,2-6 0,-4 9-17,0-1 1,-1 1 0,1 0 0,0-1-1,-1 1 1,1-1 0,-1 1 0,0-1-1,1 1 1,-1-1 0,0 1 0,0-1-1,0 1 1,0-1 0,0 1 0,0-1-1,-1 1 1,1-1 0,0 1 0,-1-1-1,0-1 1,0 2-2,0 0 0,0 0 0,0 1 1,0-1-1,0 0 0,0 1 0,0-1 0,0 1 0,0-1 0,0 1 1,-1 0-1,1-1 0,0 1 0,0 0 0,0 0 0,0 0 0,-1 0 0,1 0 1,0 0-1,-2 0 0,-3 1 21,0 0 0,1 1 1,-1-1-1,1 1 0,-1 0 0,1 0 1,0 1-1,0 0 0,0 0 0,-5 3 1,-45 52 522,51-53-462,1 0 0,-1 1-1,1-1 1,0 1 0,0 0 0,0 0 0,1 0 0,0 0 0,0 0 0,-1 8 0,3-14-92,0 1-1,0-1 0,0 1 1,0-1-1,1 1 1,-1 0-1,0-1 0,0 1 1,0-1-1,0 1 1,0-1-1,1 1 0,-1-1 1,0 1-1,0-1 1,1 0-1,-1 1 0,0-1 1,1 1-1,-1-1 1,1 0-1,-1 1 0,0-1 1,1 0-1,-1 1 1,1-1-1,-1 0 0,1 0 1,-1 1-1,1-1 1,-1 0-1,2 0 0,24 2 60,25-12-11,-23 0-199,40-21-1,-49 20 45,0 2 0,1 1 0,1 0 0,37-9 1,-57 17 100,-1 0 1,1 0 0,-1 0 0,1 0 0,-1 0-1,1 0 1,-1 0 0,1 0 0,-1 0 0,1 0 0,-1 0-1,1 0 1,-1 0 0,1 0 0,-1 0 0,1 1-1,-1-1 1,1 0 0,-1 0 0,1 1 0,-1-1 0,1 0-1,-1 0 1,0 1 0,1-1 0,-1 1 0,0-1 0,1 0-1,-1 1 1,0-1 0,0 1 0,1-1 0,-1 1-1,0-1 1,0 0 0,1 2 0,-3 24-3,-21 33 168,20-53-112,0 5-13,-1-1 0,1 1 0,1-1 0,0 1 0,0 0 0,1 18 1,1-28 137,8-12 475,4-4-510,66-78 96,-69 84-245,0 1 0,0-1 0,1 2 0,0-1 1,0 1-1,1 1 0,17-8 0,-27 13 2,0 1 0,0-1 0,0 0 0,0 1 0,0 0 0,0-1 0,0 1 0,0-1 0,0 1 0,0 0 0,1 0 0,-1 0 0,0 0 0,0 0 0,0 0 0,0 0 0,1 0 0,-1 0 0,0 0 0,0 1 0,0-1 0,0 0 0,0 1 0,0-1 0,1 1 0,-1-1 0,0 1 0,-1 0 0,1 0 0,1 0 0,-1 1 2,0 0 1,0 0-1,-1 1 0,1-1 0,-1 0 0,0 0 1,0 0-1,0 0 0,0 0 0,0 1 0,0-1 1,0 0-1,-1 0 0,0 4 0,-4 11 57,-1 0-1,-14 28 1,15-26-40,14-17-1575,-6-4 855,0 0 0,0 1-1,0-1 1,-1 0 0,1 0-1,-1 0 1,1-1 0,-1 1-1,3-4 1,6-12-6318,0-1-4111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25.812"/>
    </inkml:context>
    <inkml:brush xml:id="br0">
      <inkml:brushProperty name="width" value="0.025" units="cm"/>
      <inkml:brushProperty name="height" value="0.025" units="cm"/>
    </inkml:brush>
  </inkml:definitions>
  <inkml:trace contextRef="#ctx0" brushRef="#br0">1 117 7944,'0'0'11883,"10"-4"-10351,-5 2-1411,46-24 1868,-49 25-1827,1-1-1,-1 0 1,0 1 0,0-1-1,1 0 1,-1 0-1,-1-1 1,1 1 0,0 0-1,0-1 1,-1 1-1,1-1 1,-1 1 0,0-1-1,0 0 1,0 1-1,0-1 1,0 0 0,-1 0-1,1-4 1,-1 7-146,-1 0 1,1-1-1,0 1 1,-1-1-1,1 1 1,0 0-1,-1-1 1,1 1-1,-1 0 1,1 0-1,0-1 1,-1 1-1,1 0 0,-1 0 1,1-1-1,-1 1 1,1 0-1,-1 0 1,1 0-1,-1 0 1,1 0-1,-1 0 1,1 0-1,-1 0 1,1 0-1,-1 0 1,1 0-1,-1 0 1,1 0-1,-1 1 1,1-1-1,-1 0 1,1 0-1,-1 0 1,1 1-1,-1-1 1,1 0-1,0 0 0,-2 1 1,-20 11-52,17-8 45,0 1 0,0 0 0,1 0 1,-1 0-1,1 0 0,0 1 0,1 0 0,-1 0 0,1 0 0,0 0 0,1 0 0,-1 0 0,1 1 0,1 0 0,-1-1 0,0 11 0,3-15-7,-1-1-1,1 0 1,0 0 0,0 0-1,0 0 1,0 0-1,0 0 1,0 0 0,0 0-1,0 0 1,0 0-1,0 0 1,1-1 0,-1 1-1,0 0 1,0-1-1,1 1 1,-1-1-1,1 1 1,-1-1 0,0 0-1,1 0 1,-1 0-1,1 0 1,-1 0 0,1 0-1,-1 0 1,3 0-1,47-2-29,21-9-676,-42 5 661,-1 2 1,31 0 0,-62 2 261,1 1 1,-1-1-1,1 0 1,-1 0-1,1 0 1,0 0-1,0 0 1,0 0-1,0-1 1,1 1 0,-1 0-1,1 0 1,-1-1-1,1 1 1,0 0-1,-1 0 1,1-1-1,1 1 1,-1-3-1,-2-62-710,2 64 664,0 2-180,0 0 0,0 0 1,0 0-1,0 0 0,1 0 0,-1 0 0,0 0 0,0 0 0,1 0 0,-1 0 0,1 1 0,-1-1 0,1 0 1,-1 0-1,1 0 0,-1 1 0,1-1 0,0 0 0,-1 1 0,1-1 0,0 0 0,-1 1 0,1-1 0,0 1 1,0-1-1,0 1 0,0-1 0,-1 1 0,3-1 0,1 0-3,0 1 0,0-1 0,0 1 1,0 0-1,0 0 0,0 0 0,7 1 0,65 18-4088,-45-10-3334,-22-7 982</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26.778"/>
    </inkml:context>
    <inkml:brush xml:id="br0">
      <inkml:brushProperty name="width" value="0.025" units="cm"/>
      <inkml:brushProperty name="height" value="0.025" units="cm"/>
    </inkml:brush>
  </inkml:definitions>
  <inkml:trace contextRef="#ctx0" brushRef="#br0">139 227 12556,'0'0'12385,"-8"-1"-11846,-46-1 395,54 1-930,0 1 0,-1-1 0,1 1 0,0-1 0,0 1 0,0 0 0,0-1 0,0 1 0,0-1 0,0 1 0,0-1-1,0 1 1,0-1 0,0 1 0,0-1 0,0 1 0,0 0 0,1-1 0,-1 1 0,0-1 0,0 1 0,0-1 0,1 1 0,-1 0-1,0-1 1,0 1 0,1 0 0,-1-1 0,0 1 0,1 0 0,-1-1 0,0 1 0,1 0 0,11-15 65,-12 15-69,2-2-5,0-1 0,0 1 0,1 0 0,-1 0 1,1 0-1,-1 0 0,1 0 0,0 0 0,0 1 0,0 0 0,0-1 0,5 0 0,-8 2-32,-42 6 69,37-5 45,-1 2 1,1-1 0,0 1 0,0 0-1,0 0 1,0 0 0,1 0-1,0 1 1,-1 0 0,1 0 0,0 0-1,1 0 1,-1 1 0,1 0-1,0-1 1,0 1 0,0 0-1,1 1 1,0-1 0,0 0 0,0 1-1,0-1 1,1 1 0,0-1-1,0 1 1,0 7 0,2-11-64,0-1 1,0 1-1,0-1 1,0 1 0,0-1-1,0 1 1,0-1-1,0 0 1,0 1-1,1-1 1,-1 0-1,1 0 1,-1 0-1,1 0 1,-1 0 0,1 0-1,-1-1 1,1 1-1,0 0 1,-1-1-1,1 0 1,0 1-1,0-1 1,-1 0 0,1 0-1,0 0 1,0 0-1,3 0 1,55-3 150,-48 0-254,0 0-1,0-1 1,0-1-1,-1 0 1,0 0-1,0-1 1,14-10 0,-19 12 35,0 0 1,0 0-1,0-1 1,-1 0 0,1 0-1,-1 0 1,-1-1 0,1 0-1,-1 0 1,0 0-1,0 0 1,-1-1 0,5-12-1,-7 19 55,-1 0-1,0 0 0,0 0 0,0 0 1,0 0-1,0-1 0,0 1 1,0 0-1,0 0 0,0 0 1,0 0-1,0 0 0,0-1 0,0 1 1,0 0-1,0 0 0,0 0 1,0 0-1,0-1 0,0 1 1,0 0-1,0 0 0,0 0 0,0 0 1,0-1-1,0 1 0,0 0 1,0 0-1,0 0 0,0 0 0,0 0 1,-1-1-1,1 1 0,0 0 1,0 0-1,0 0 0,0 0 1,0 0-1,0 0 0,-1 0 0,1 0 1,0-1-1,0 1 0,0 0 1,0 0-1,-1 0 0,1 0 1,0 0-1,0 0 0,0 0 0,0 0 1,-1 0-1,-10 6 46,-11 11 127,18-13-73,0 0-1,1 0 1,0 0-1,0 0 0,0 0 1,0 1-1,0-1 1,1 1-1,0 0 1,0-1-1,0 1 1,1 0-1,0 0 1,0 0-1,0 1 1,0-1-1,1 0 1,0 9-1,1-13-80,0 0 0,0 0 0,0 0 0,0 0 0,1 0 0,-1 0-1,0 0 1,0 0 0,1 0 0,-1-1 0,0 1 0,1 0 0,-1-1 0,1 1 0,-1-1 0,0 0 0,1 1 0,-1-1 0,1 0 0,-1 0 0,1 0-1,-1 0 1,3-1 0,39-2 152,-29-2-154,0 0 0,-1 0 0,0-1 0,0-1 0,0 0 0,-1-1 0,0 0 0,14-13 0,-6 3-116,-1 0 1,0-1 0,25-36-1,-38 48 69,0-1 0,0 0 0,-1 0 0,-1 0 0,1-1 0,-1 1 0,-1-1 0,1 0 0,-2 0-1,4-19 1,-6 28 31,0-1 0,0 1-1,0-1 1,0 0 0,0 1-1,0-1 1,0 0 0,0 1-1,0-1 1,-1 1 0,1-1-1,0 0 1,0 1 0,-1-1-1,1 1 1,0-1 0,-1 1 0,1-1-1,-1 1 1,1-1 0,-1 1-1,1 0 1,-1-1 0,1 1-1,-1-1 1,1 1 0,-1 0-1,1 0 1,-1-1 0,1 1-1,-1 0 1,0 0 0,1 0-1,-1-1 1,1 1 0,-1 0-1,0 0 1,1 0 0,-1 0-1,0 0 1,1 0 0,-1 1-1,0-1 1,1 0 0,-1 0-1,1 0 1,-1 1 0,1-1-1,-1 0 1,0 1 0,-32 15 2,20-6 126,1 1 0,0 0-1,1 1 1,0 0 0,1 0 0,0 1 0,1 1 0,0 0 0,-12 28 0,18-35-270,1 1 0,-1-1 1,1 1-1,1-1 0,0 1 1,0 0-1,0-1 0,1 1 1,0 0-1,1 7 0,0-9-524,1 0 1,-1-1-1,1 1 1,0-1-1,0 1 0,1-1 1,-1 0-1,1 0 0,0 0 1,1-1-1,-1 1 0,1-1 1,0 1-1,8 5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27.761"/>
    </inkml:context>
    <inkml:brush xml:id="br0">
      <inkml:brushProperty name="width" value="0.025" units="cm"/>
      <inkml:brushProperty name="height" value="0.025" units="cm"/>
    </inkml:brush>
  </inkml:definitions>
  <inkml:trace contextRef="#ctx0" brushRef="#br0">215 56 7271,'1'-1'341,"0"-1"0,0 1 0,0 0 0,0 0 0,0-1 0,0 1 0,0-1 0,0 1 0,0-1 0,-1 1 0,1-1 0,-1 1 0,1-1 0,-1 1-1,0-1 1,0 0 0,1 1 0,-1-1 0,0 0 0,-1-2 0,1 3-184,-1 0-1,1 0 0,-1 0 1,0 0-1,0 0 1,1 0-1,-1 0 0,0 0 1,0 0-1,0 0 1,0 0-1,0 0 0,0 1 1,0-1-1,0 0 1,0 1-1,-1-1 0,1 1 1,0-1-1,-2 1 0,-2-2 73,0 2-1,0-1 0,1 0 0,-1 1 1,0 0-1,0 0 0,0 0 0,0 1 0,0-1 1,0 1-1,0 1 0,1-1 0,-6 2 0,1 2-66,1 1 0,-1-1-1,1 1 1,1 1-1,-1 0 1,1 0-1,0 0 1,0 1-1,1 0 1,0 0 0,1 0-1,-7 14 1,7-12 5,0 1 0,0 0 0,1 1 1,0-1-1,1 1 0,1 0 0,0-1 0,0 1 1,1 0-1,1 13 0,0-22-149,0-1 1,1 0-1,-1 0 0,1 0 1,-1 0-1,1 0 0,0 0 0,-1 0 1,1 0-1,0 0 0,0-1 0,1 1 1,-1 0-1,0-1 0,1 1 1,-1 0-1,1-1 0,-1 0 0,1 1 1,2 0-1,0 1 17,0-1 0,0 0 1,1 0-1,-1-1 0,1 1 0,-1-1 0,1 0 1,8 0-1,0 0 29,-1-1 0,0 0 0,0-1-1,0-1 1,0 0 0,19-5 0,-20 3-38,0-1 1,-1 0-1,1-1 1,-1 0-1,0 0 0,-1-1 1,0 0-1,11-11 0,-14 12-12,-1 1 0,0-1-1,0 0 1,0-1-1,-1 1 1,0-1-1,0 0 1,-1 0-1,0 0 1,0 0-1,0-1 1,-1 1-1,2-10 1,-4 17-15,-1 0 0,1 0 0,0 0-1,0 0 1,0 0 0,0 0 0,-1 0 0,1 0 0,0 1 0,0-1 0,0 0-1,-1 0 1,1 0 0,0 0 0,0 0 0,0 0 0,-1 0 0,1 0 0,0 0-1,0 0 1,-1 0 0,1 0 0,0-1 0,0 1 0,0 0 0,0 0-1,-1 0 1,1 0 0,0 0 0,0 0 0,0 0 0,-1 0 0,1-1 0,0 1-1,0 0 1,0 0 0,0 0 0,0 0 0,0-1 0,-1 1 0,1 0 0,0 0-1,0 0 1,0 0 0,0-1 0,0 1 0,0 0 0,0 0 0,0-1-1,0 1-5,-22 32 2,2 0-1,2 1 1,0 1 0,-16 49-1,25-60 33,-11 34 1,2 0 0,3 2 0,-11 86 0,17-88-7,7-48 99,0 0-1,-1-1 1,0 1-1,0-1 1,-5 9-1,8-16-89,-1 0 0,1 0-1,0 0 1,-1 0-1,1 0 1,-1 0-1,1 0 1,-1 0-1,1 0 1,-1 0 0,0-1-1,1 1 1,-1 0-1,0 0 1,0-1-1,0 1 1,1-1 0,-1 1-1,0 0 1,0-1-1,0 1 1,0-1-1,0 0 1,0 1 0,0-1-1,0 0 1,0 0-1,0 0 1,0 0-1,0 0 1,0 0-1,0 0 1,-1 0 0,1 0-1,0 0 1,0 0-1,0-1 1,0 1-1,0 0 1,0-1 0,0 1-1,0-1 1,1 1-1,-1-1 1,0 1-1,0-1 1,0 0 0,0 1-1,1-1 1,-1 0-1,0 0 1,1 0-1,-1 1 1,0-1 0,1 0-1,-1-2 1,-3-4-16,0 0 0,0 0 0,1-1 0,0 1 0,1-1 1,0 0-1,0 0 0,0 0 0,1 0 0,0-8 0,0-6-62,1-1 0,3-32-1,-1 45-21,0 1 0,0 0 1,1 0-1,0 0 0,0 0 0,1 0 0,0 1 0,1-1 0,0 1 0,0 0 0,1 0 0,0 1 0,0 0 0,1 0 0,0 0 0,0 1 0,0 0 0,12-6 0,11-6-1346,1 1-1,0 2 1,55-18-1,-64 26 68,41-18-4000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29.024"/>
    </inkml:context>
    <inkml:brush xml:id="br0">
      <inkml:brushProperty name="width" value="0.025" units="cm"/>
      <inkml:brushProperty name="height" value="0.025" units="cm"/>
    </inkml:brush>
  </inkml:definitions>
  <inkml:trace contextRef="#ctx0" brushRef="#br0">45 197 9289,'0'0'1655,"2"-9"186,3-5-783,10-30 2134,-10 13 2045,-27 60-3278,15-16-1803,0 1-1,0 0 1,1 0 0,1 1-1,1 0 1,0-1 0,0 1 0,2 1-1,0-1 1,0 0 0,2 23-1,0-36-131,1 0-1,-1 0 1,1-1-1,0 1 0,-1 0 1,1-1-1,0 1 1,0 0-1,0-1 1,0 1-1,0-1 0,0 1 1,1-1-1,-1 0 1,0 0-1,1 1 0,-1-1 1,1 0-1,-1 0 1,1 0-1,0-1 1,-1 1-1,1 0 0,0 0 1,-1-1-1,1 1 1,0-1-1,0 0 0,0 0 1,0 1-1,-1-1 1,1 0-1,0 0 1,0-1-1,0 1 0,0 0 1,-1-1-1,3 0 1,5 0 74,0-1 0,0 0 1,-1-1-1,1 0 0,-1 0 1,13-8-1,-2 0-46,-1-1 1,0-1-1,-1-1 0,-1-1 1,17-18-1,-27 26-26,0 0 0,0 0 0,-1-1 0,0 0 0,0 0 0,-1-1 0,0 1 0,0-1 0,-1 0 0,0 0 0,-1 0 0,0 0 0,0 0 1,0-13-1,-2 21-26,0 1 1,0 0-1,1-1 1,-1 1-1,0-1 1,0 1-1,0 0 1,0-1-1,0 1 1,0-1-1,0 1 1,0-1-1,0 1 1,-1 0-1,1-1 1,0 1-1,0-1 1,0 1-1,0 0 1,0-1-1,-1 1 1,1 0-1,0-1 1,0 1-1,-1 0 1,1-1-1,0 1 1,-1 0-1,1 0 1,0-1-1,-1 1 1,1 0-1,0 0 1,-1-1-1,1 1 1,0 0-1,-1 0 1,0 0-1,-14 10-32,-11 22 45,22-26 26,1 0 0,0 0 0,0 0 1,0 0-1,1 0 0,0 1 0,0-1 1,1 1-1,-1-1 0,1 1 1,1 0-1,0-1 0,0 9 0,1-14-11,0 1-1,0 0 1,0-1-1,0 0 0,0 1 1,1-1-1,-1 0 0,0 1 1,1-1-1,-1 0 1,1 0-1,0 0 0,-1 0 1,1 0-1,0-1 0,-1 1 1,1-1-1,0 1 1,0-1-1,0 1 0,-1-1 1,1 0-1,0 0 0,0 0 1,0 0-1,0 0 1,2-1-1,4 2 64,1-2 0,0 1 1,-1-2-1,15-2 0,-18 2-75,0 0 0,-1 0 0,1-1 1,0 0-1,-1 0 0,1 0 0,-1 0 0,0 0 1,0-1-1,0 0 0,-1 0 0,1 0 0,-1 0 0,0-1 1,0 1-1,3-8 0,-3 4 16,1-1-1,-1 0 1,0 0 0,-1 0 0,0 0-1,0 0 1,-1 0 0,0-14-1,-1 23-35,0 0 0,-1 0 0,1 0 0,0 0 0,0-1 0,0 1 0,-1 0 0,1 0-1,0 0 1,0 0 0,-1 0 0,1 0 0,0 0 0,-1 0 0,1 0 0,0 0 0,0 0-1,-1 0 1,1 0 0,0 0 0,0 0 0,-1 0 0,1 0 0,0 1 0,0-1 0,-1 0 0,1 0-1,0 0 1,0 0 0,0 0 0,-1 1 0,1-1 0,0 0 0,0 0 0,0 0 0,0 0-1,-1 1 1,1-1 0,0 0 0,0 0 0,0 1 0,0-1 0,0 0 0,0 0 0,0 1-1,0-1 1,0 0 0,0 0 0,0 1 0,0-1 0,-11 13-48,9-9 70,0 0 0,0 0 0,1 0 0,-1 0 1,1 1-1,0-1 0,0 0 0,1 1 0,-1 7 0,1-10-11,0-1 1,1 0-1,-1 0 0,1 0 0,-1 1 0,1-1 0,0 0 0,-1 0 0,1 0 0,0 0 0,0 0 0,0 0 0,0 0 0,0 0 0,0 0 0,0-1 0,0 1 0,0 0 0,0-1 0,0 1 0,1-1 0,-1 1 0,0-1 0,0 1 0,1-1 0,-1 0 0,0 0 0,0 1 0,1-1 0,-1 0 0,0 0 0,1 0 0,-1-1 0,3 1 0,16 0 12,-1-1 0,1 0-1,0-2 1,-1 0 0,0-1 0,31-11 0,-44 13-10,-1 0 0,0 0 0,0-1 0,0 0 1,0 0-1,0 0 0,0-1 0,-1 1 0,0-1 1,1 0-1,-1 0 0,-1-1 0,1 1 1,-1-1-1,0 0 0,0 0 0,0 0 0,-1 0 1,1 0-1,-1-1 0,0 1 0,-1-1 1,0 1-1,1-1 0,-2 0 0,1 1 0,-1-8 1,0 12-10,0 1 0,0-1 0,-1 0 0,1 0 0,0 0 0,-1 1 0,1-1 0,-1 0 0,1 1 0,-1-1 0,1 0 0,-1 1-1,1-1 1,-1 0 0,0 1 0,1-1 0,-1 1 0,0 0 0,1-1 0,-1 1 0,0-1 0,0 1 0,1 0 0,-1-1 0,0 1 0,0 0 0,0 0 0,0 0 0,1 0 0,-1 0 0,0 0 0,0 0 0,0 0 0,0 0 0,1 0 0,-1 0 0,-2 1 0,0-1-7,-1 1-1,0-1 0,0 1 1,1 0-1,-1 0 0,1 1 1,-1-1-1,-3 3 0,0 1 6,1 0-1,-1 1 1,1 0-1,0 0 0,0 0 1,1 1-1,0 0 1,0 0-1,1 0 1,-1 1-1,2-1 1,-1 1-1,1 0 1,0 0-1,1 0 1,0 1-1,0-1 0,1 1 1,0-1-1,0 14 1,2-19 4,0 0 1,-1 0-1,1 0 0,1 0 1,-1 0-1,0 0 0,1 0 1,0-1-1,-1 1 0,1-1 1,0 1-1,0-1 1,1 0-1,-1 1 0,0-1 1,1 0-1,-1-1 0,1 1 1,0 0-1,-1-1 0,1 1 1,0-1-1,0 0 1,0 0-1,0 0 0,0-1 1,0 1-1,5 0 0,11 2-733,0 0 0,1-1 0,22-2 0,-33 1-492,1-2 1,-1 1-1,0-1 1,0 0-1,0-1 1,15-5-1,17-13-8573</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29.725"/>
    </inkml:context>
    <inkml:brush xml:id="br0">
      <inkml:brushProperty name="width" value="0.025" units="cm"/>
      <inkml:brushProperty name="height" value="0.025" units="cm"/>
    </inkml:brush>
  </inkml:definitions>
  <inkml:trace contextRef="#ctx0" brushRef="#br0">141 61 12844,'12'-43'8962,"-12"42"-8779,0 0 0,0 1-1,0-1 1,0 0-1,0 0 1,0 1-1,0-1 1,0 0-1,-1 1 1,1-1-1,0 0 1,0 1-1,-1-1 1,1 0 0,0 1-1,-1-1 1,1 0-1,0 1 1,-1-1-1,1 1 1,-2-2-1,1 2-131,0 0-1,0-1 0,0 1 1,0 0-1,0 0 0,0 0 0,0 0 1,0 0-1,0 0 0,0 0 1,0 0-1,-1 1 0,1-1 1,0 0-1,0 0 0,0 1 1,0-1-1,0 1 0,1-1 0,-2 2 1,-10 6 47,2 0 0,-1 1 0,1 0 0,0 1 0,1 1 1,0-1-1,1 1 0,0 0 0,1 1 0,0 0 0,1 0 0,-6 15 1,12-25-99,-1-1 1,0 0-1,0 1 1,1-1-1,-1 0 0,1 1 1,-1-1-1,1 1 1,0-1-1,0 1 1,-1-1-1,1 1 1,0-1-1,0 1 1,0-1-1,1 1 1,-1-1-1,0 1 1,1-1-1,-1 0 1,0 1-1,1-1 1,0 1-1,-1-1 0,1 0 1,0 0-1,0 1 1,0-1-1,-1 0 1,1 0-1,0 0 1,1 0-1,-1 0 1,0 0-1,0 0 1,0 0-1,1 0 1,-1-1-1,2 2 1,5-1-201,-1 1 0,1-1 0,-1-1 0,1 1 0,-1-1 0,13-2 0,-6 1-517,-1 1-803,1-2 1,-1 0 0,0-1-1,19-6 1,10-6-5826</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30.158"/>
    </inkml:context>
    <inkml:brush xml:id="br0">
      <inkml:brushProperty name="width" value="0.025" units="cm"/>
      <inkml:brushProperty name="height" value="0.025" units="cm"/>
    </inkml:brush>
  </inkml:definitions>
  <inkml:trace contextRef="#ctx0" brushRef="#br0">118 1 14638,'0'0'5893,"-10"2"-3800,2 0-1762,-1 1 1,1 0-1,0 0 1,0 0-1,0 1 0,-13 10 1,18-12-268,0 0 0,1 0 1,-1 0-1,1 0 1,-1 1-1,1-1 0,0 1 1,0 0-1,0-1 0,0 1 1,0 0-1,1 0 0,-1 0 1,1 1-1,0-1 1,0 0-1,0 0 0,0 1 1,1-1-1,-1 0 0,1 1 1,0-1-1,0 1 0,0-1 1,1 4-1,0-6-57,0 1 0,0-1 0,0 1 0,0-1 0,0 0 0,0 1 0,1-1 1,-1 0-1,0 0 0,1 0 0,-1 0 0,1 0 0,-1-1 0,1 1 0,-1 0 0,1-1 0,-1 1 0,1-1 0,0 1 0,-1-1 0,1 0 0,0 0 0,0 1 0,-1-1 0,1-1 0,2 1 0,53-2 135,-52 2-127,8-3-133,0 0 0,0-1-1,0 0 1,0-1 0,-1 0-1,0-1 1,0-1 0,13-9-1,3 0 100,-28 19 135,1 0 0,-1 0 0,1 0 0,-1 0-1,0 0 1,0 0 0,-1 0 0,1 0 0,-1 0-1,1 0 1,-1 0 0,-2 4 0,2 1 295,1-7-365,-1 0 1,1 0 0,0 0-1,0 0 1,0 1-1,0-1 1,-1 0-1,2 0 1,-1 0-1,0 0 1,0 0-1,0 0 1,0 0-1,1 0 1,-1 0-1,0 0 1,1 0-1,-1 0 1,1-1 0,-1 1-1,1 0 1,0 0-1,-1 0 1,1 0-1,0-1 1,-1 1-1,1 0 1,0-1-1,1 2 1,31 0 447,-25-2-473,5-2-1,1 0 0,-1-1 1,0 0-1,0-2 0,0 1 0,0-1 0,-1-1 0,13-8 0,-13 7-108,1 1-1,0 0 0,0 0 1,0 2-1,0-1 0,1 2 0,14-3 1,-27 6 89,-1 0 0,1 0-1,-1 0 1,1 0 0,-1 0 0,1 1 0,-1-1 0,1 0 0,-1 0 0,1 0 0,-1 1 0,1-1 0,-1 0 0,1 0 0,-1 1 0,1-1 0,-1 0 0,0 1 0,1-1 0,-1 0 0,1 1 0,-1-1 0,0 1 0,0-1 0,1 1 0,-1-1 0,0 1 0,0-1 0,1 1-1,-1-1 1,0 1 0,0-1 0,0 1 0,0-1 0,0 1 0,0-1 0,0 1 0,0-1 0,0 1 0,-3 32 310,3-31-328,-1 0-1,1 1 0,-1-1 1,1 1-1,0-1 1,0 1-1,0-1 1,0 1-1,0-1 1,1 1-1,0 2 0,16-4-6158,-5-8-1111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0:51.412"/>
    </inkml:context>
    <inkml:brush xml:id="br0">
      <inkml:brushProperty name="width" value="0.025" units="cm"/>
      <inkml:brushProperty name="height" value="0.025" units="cm"/>
    </inkml:brush>
  </inkml:definitions>
  <inkml:trace contextRef="#ctx0" brushRef="#br0">122 154 9737,'-10'0'102,"4"0"-84,-5 0 105,1 0-1,0-1 0,-1 0 1,-11-3-1,20 3-82,0 1-1,0 0 1,0-1-1,0 0 1,0 1 0,0-1-1,0 0 1,0 0-1,0 0 1,1-1 0,-1 1-1,0 0 1,1-1-1,-1 1 1,1 0-1,-1-1 1,1 0 0,0 1-1,0-1 1,0 0-1,0 0 1,0 0 0,0 0-1,0 0 1,0 0-1,1 0 1,-1 0 0,1 0-1,0 0 1,-1-2-1,30 2-204,85-4 115,201-36 0,-200 22 28,195-8 0,977 25 3257,-381 30-2205,41 18 283,3-39 226,-766-6-526,-183 0-1124,-1-1 0,1 1 0,-1 0 0,1 0 0,-1-1 0,1 1 0,-1 0 0,1-1 0,-1 1 0,1 0 0,-1-1 0,0 1 0,1-1 0,-1 1 0,0 0 0,1-1 0,-1 1 0,0-1 0,1 1 0,-1-1 0,0 1 0,0-1 0,0 1 0,0-1 0,1 0 0,-1 1 0,0-1 0,0 1 0,0-1 0,0 1 0,0-1 0,0 1 0,-1-1 0,1 0 0,0 1 0,0-1 0,0 1 0,0-1 0,-1 1 0,1-1 0,0 1 0,0-1 0,-1 1 0,1-1 0,0 1 0,-1 0 0,1-1 0,-1 1 0,1-1 0,0 1 0,-1 0 0,0-1 0,-16-18-4907</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31.561"/>
    </inkml:context>
    <inkml:brush xml:id="br0">
      <inkml:brushProperty name="width" value="0.025" units="cm"/>
      <inkml:brushProperty name="height" value="0.025" units="cm"/>
    </inkml:brush>
  </inkml:definitions>
  <inkml:trace contextRef="#ctx0" brushRef="#br0">109 34 13004,'0'0'8777,"-10"-5"-8003,4 1-688,4 3-67,1 0 1,0 0 0,-1 0 0,0 0-1,1 0 1,-1 0 0,1 0-1,-1 0 1,0 1 0,0-1-1,1 1 1,-1-1 0,0 1-1,0 0 1,0-1 0,0 1-1,0 0 1,1 0 0,-1 0-1,0 1 1,0-1 0,0 0-1,0 1 1,1-1 0,-1 1-1,0 0 1,0-1 0,1 1-1,-1 0 1,1 0 0,-1 0-1,1 0 1,-1 1 0,1-1 0,-1 0-1,1 0 1,0 1 0,0-1-1,0 1 1,0-1 0,0 1-1,0 0 1,0-1 0,0 3-1,-3 4 198,0 0 1,1 1-1,1-1 0,-1 1 0,-1 10 0,4-17-187,-1-1-1,1 1 1,-1 0 0,1-1-1,0 1 1,0 0-1,-1 0 1,1-1 0,0 1-1,1 0 1,-1-1-1,0 1 1,0 0-1,1 0 1,-1-1 0,1 1-1,-1-1 1,1 1-1,0 0 1,0-1 0,0 1-1,0-1 1,0 0-1,0 1 1,0-1 0,0 0-1,0 0 1,1 1-1,-1-1 1,0 0 0,1 0-1,2 1 1,4-1 27,0-1 1,-1 0-1,1 0 0,0 0 1,0-1-1,0 0 1,0-1-1,-1 0 1,1 0-1,-1-1 1,1 1-1,-1-2 0,0 1 1,0-1-1,0 0 1,8-7-1,-1 1-69,0-1 0,0-1 0,-1 0 0,-1-1 0,0 0-1,13-19 1,-19 20 2,-16 19-59,-16 20-12,17-17 82,1 1-1,0 0 1,0 1-1,1 0 1,0 0-1,1 0 1,1 1-1,0 0 0,1 0 1,-6 26-1,10-37-35,0-1 0,0 1 1,0-1-1,1 1 0,-1-1 0,0 1 0,1-1 0,-1 0 0,1 1 0,0-1 0,-1 0 0,1 1 0,0-1 0,0 0 0,-1 0 0,1 1 0,0-1 0,0 0 0,1 0 0,-1 0 0,0 0 0,0-1 0,0 1 0,1 0 0,-1 0 0,0-1 0,1 1 0,-1-1 0,0 1 0,1-1 0,-1 1 0,1-1 0,-1 0 0,1 0 0,-1 0 0,1 0 0,-1 0 0,1 0 0,-1 0 0,3-1 0,4 1-666,0-1-1,0-1 0,0 1 0,0-1 0,-1 0 0,14-6 0,18-16-4796,-1-6-2857</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31.908"/>
    </inkml:context>
    <inkml:brush xml:id="br0">
      <inkml:brushProperty name="width" value="0.025" units="cm"/>
      <inkml:brushProperty name="height" value="0.025" units="cm"/>
    </inkml:brush>
  </inkml:definitions>
  <inkml:trace contextRef="#ctx0" brushRef="#br0">133 1 13100,'0'0'7015,"-9"3"-5125,-59 33 1084,64-34-2823,-1 1 1,1 0-1,0 0 0,0 0 1,0 0-1,1 1 1,-1-1-1,1 1 1,0 0-1,0 0 1,0 1-1,1-1 1,-1 0-1,1 1 0,-2 6 1,4-10-176,0 0 0,0 0-1,1 0 1,-1 0 0,1 0 0,-1-1 0,1 1 0,-1 0 0,1 0-1,0 0 1,-1-1 0,1 1 0,0 0 0,-1 0 0,1-1 0,0 1-1,0-1 1,0 1 0,0-1 0,-1 1 0,1-1 0,0 1 0,0-1-1,0 0 1,0 0 0,0 1 0,0-1 0,0 0 0,0 0 0,0 0-1,0 0 1,0 0 0,0 0 0,2-1 0,49 1-1555,-40 0 907,23-1-421,-23-1 1015,0 2 0,0 0 0,0 0 0,0 1 0,0 0 0,16 5 0,-27-6 123,-1 0 0,0 0 1,1 0-1,-1 0 0,1 0 1,-1 1-1,0-1 0,1 0 0,-1 0 1,0 1-1,1-1 0,-1 0 1,0 0-1,1 1 0,-1-1 1,0 0-1,0 1 0,1-1 1,-1 0-1,0 1 0,0-1 0,0 0 1,0 1-1,1-1 0,-1 1 1,0-1-1,0 0 0,0 1 1,0-1-1,0 1 0,0-1 0,0 1 1,0-1-1,0 1 0,-9 15 1345,-19 9 307,27-25-1655,-8 7 355,-13 10 319,0 0 0,-2-2 0,-47 25 0,123-90-14611,-24 28 6981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32.237"/>
    </inkml:context>
    <inkml:brush xml:id="br0">
      <inkml:brushProperty name="width" value="0.025" units="cm"/>
      <inkml:brushProperty name="height" value="0.025" units="cm"/>
    </inkml:brush>
  </inkml:definitions>
  <inkml:trace contextRef="#ctx0" brushRef="#br0">118 0 13741,'0'0'11974,"-10"0"-10848,0 0-916,1 1 0,-1 1 0,0-1 1,-11 4-1,19-4-200,0-1 0,-1 1 1,1-1-1,0 1 0,-1 0 1,1 0-1,0 0 0,0 0 1,0 1-1,0-1 0,0 0 1,0 1-1,0 0 0,0-1 1,1 1-1,-1 0 0,1 0 1,-1 0-1,1 0 1,0 0-1,-1 0 0,1 0 1,0 0-1,0 1 0,1-1 1,-1 0-1,0 5 0,4-5-95,0-1 0,0 0 0,0 1 0,1-1 0,-1-1 0,1 1 0,-1 0 1,0-1-1,1 0 0,6 0 0,-5 1-150,21 0-870,-18-1 920,1 0 0,0 0 0,-1 1 0,1 1 0,0-1 0,-1 1 0,1 1 0,11 4 0,-19-6 237,-1-1 0,1 1 0,0 0 0,0 0 1,0-1-1,-1 1 0,1 0 0,0 0 0,-1 0 1,1 0-1,-1 0 0,1 0 0,-1 0 0,1 0 1,-1 0-1,0 0 0,1 0 0,-1 0 0,0 0 1,0 0-1,0 0 0,0 0 0,0 0 0,0 1 1,0-1-1,0 0 0,0 0 0,-1 0 0,1 0 1,0 0-1,-1 0 0,1 0 0,-1 0 0,1 0 1,-1 0-1,1 0 0,-1 0 0,0-1 0,1 1 1,-2 1-1,-30 30 2148,-30 13-487,57-42-1970,0 0 0,0-1 0,0 0 0,0 0 0,-1 0 0,-9 1 0,9-4-3378,3-5-2392</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33.439"/>
    </inkml:context>
    <inkml:brush xml:id="br0">
      <inkml:brushProperty name="width" value="0.025" units="cm"/>
      <inkml:brushProperty name="height" value="0.025" units="cm"/>
    </inkml:brush>
  </inkml:definitions>
  <inkml:trace contextRef="#ctx0" brushRef="#br0">54 0 8872,'0'0'17868,"-6"11"-17799,-29 63 71,33-69-120,-1 1 1,1 0 0,1 0-1,-1 0 1,1 0-1,0 0 1,1 0-1,-1 0 1,1 1-1,1-1 1,-1 0-1,1 0 1,2 11-1,-2-16-13,0 0 0,0 0 0,0 0 0,1 1 0,-1-1 0,0 0 0,0-1 0,1 1 0,-1 0 0,0 0 0,1 0 0,-1-1 0,1 1 0,-1-1 0,1 1 0,-1-1 0,1 0 0,-1 0-1,1 1 1,0-1 0,-1 0 0,1 0 0,2-1 0,40-5 195,-27-1-261,0 0 0,0-2 1,-1 0-1,0-1 0,0 0 0,-1-1 1,-1-1-1,0 0 0,0-1 1,-1-1-1,17-23 0,-36 47 166,0 1 0,0 0-1,1 0 1,1 0 0,0 0 0,1 1-1,0 0 1,-3 19 0,7-30-88,0 0 1,0 0-1,0 0 1,-1-1-1,1 1 1,0 0-1,0 0 1,0-1-1,0 1 1,1 0-1,-1-1 1,0 1-1,0-1 0,0 0 1,0 1-1,1-1 1,-1 0-1,0 0 1,0 1-1,1-1 1,-1 0-1,0 0 1,0 0-1,0-1 1,1 1-1,-1 0 0,0 0 1,0-1-1,2 0 1,43-8 149,-6-7-244,39-21 1,-41 18-594,47-16 1,-82 34 657,-1 0 0,0 0 1,1 1-1,-1-1 0,1 1 0,-1-1 1,1 1-1,-1 0 0,1 0 1,-1 0-1,4 1 0,-5-1 18,-1 0 0,1 0-1,-1 1 1,1-1 0,-1 0-1,1 1 1,-1-1 0,1 0 0,-1 1-1,1-1 1,-1 1 0,1-1-1,-1 1 1,0-1 0,1 1-1,-1-1 1,0 1 0,1-1 0,-1 1-1,0-1 1,0 1 0,1 0-1,-1-1 1,0 1 0,0-1 0,0 1-1,0 0 1,0 0 0,-1 6 135,0 0 0,-1 0 0,0 0 1,0 0-1,0-1 0,-5 10 0,-7 23 648,15-39-780,-1 1 0,0 0 0,1-1 0,0 1 0,-1 0 0,1-1 0,-1 1 0,1-1 0,0 1 0,-1-1 0,1 1 0,0-1-1,-1 1 1,1-1 0,0 0 0,0 0 0,0 1 0,-1-1 0,1 0 0,0 0 0,0 0 0,0 0 0,-1 0 0,1 0 0,0 0 0,0 0 0,0 0 0,0 0 0,-1 0 0,1 0-1,0-1 1,0 1 0,1-1 0,32-6 114,-2-8-130,-24 11-126,-1 0-1,1 0 0,-1 1 0,1 0 0,0 1 1,0-1-1,1 2 0,9-2 0,-17 3 132,-1 1 0,1-1-1,0 0 1,-1 1 0,1-1-1,-1 0 1,0 1 0,1-1-1,-1 1 1,1-1 0,-1 1-1,0-1 1,1 1 0,-1-1 0,0 1-1,1-1 1,-1 1 0,0-1-1,0 1 1,0 0 0,1-1-1,-1 1 1,0-1 0,0 1 0,0 0-1,0-1 1,0 1 0,0-1-1,0 1 1,-1 0 0,1-1-1,0 1 1,0-1 0,0 1-1,-1 1 1,-6 32 481,4-22-284,3-12-193,0 0 0,0 0-1,0 1 1,0-1 0,0 0 0,0 0-1,0 0 1,0 1 0,0-1-1,0 0 1,0 0 0,0 0-1,0 1 1,0-1 0,0 0-1,0 0 1,0 1 0,0-1-1,0 0 1,0 0 0,1 0-1,-1 0 1,0 1 0,0-1-1,0 0 1,0 0 0,0 0-1,1 0 1,-1 0 0,0 0 0,0 1-1,0-1 1,1 0 0,-1 0-1,0 0 1,0 0 0,0 0-1,1 0 1,-1 0 0,0 0-1,0 0 1,1 0 0,13-3 100,11-11 7,9-12-231,-25 18-41,1 0 0,-1 1 0,1 0 0,1 1 0,-1 0 0,1 1 0,0 0 0,0 0 0,14-3 0,-24 8 183,-1 0-1,1 0 0,-1 0 0,1 0 0,-1 0 0,1 1 1,-1-1-1,0 0 0,1 0 0,-1 0 0,1 1 0,-1-1 1,0 0-1,1 1 0,-1-1 0,0 0 0,1 1 0,-1-1 0,0 0 1,0 1-1,1-1 0,-1 0 0,0 1 0,0-1 0,1 1 1,-1-1-1,0 1 0,0-1 0,0 1 0,0-1 0,0 0 1,0 1-1,0-1 0,0 1 0,0-1 0,0 1 0,0-1 0,0 1 1,0-1-1,0 1 0,0-1 0,-1 0 0,1 1 0,0-1 1,0 1-1,0-1 0,-1 1 0,-11 34 671,5-14-531,8-21-634,1 0 0,-1 0 0,1 0 0,0-1 0,-1 1 0,1 0 0,-1-1 0,1 1 0,-1-1 0,1 0 0,-1 1 0,1-1 0,-1 0 0,3-2 0,8-9-3958,0-3-1996</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33.783"/>
    </inkml:context>
    <inkml:brush xml:id="br0">
      <inkml:brushProperty name="width" value="0.025" units="cm"/>
      <inkml:brushProperty name="height" value="0.025" units="cm"/>
    </inkml:brush>
  </inkml:definitions>
  <inkml:trace contextRef="#ctx0" brushRef="#br0">0 91 9833,'0'0'10843,"9"-1"-9322,3 0-1264,0-1-1,0-1 1,0 0-1,-1 0 1,1-1 0,-1 0-1,0-1 1,0-1-1,-1 0 1,1 0 0,-1-1-1,-1 0 1,1-1-1,8-8 1,-18 16-236,0 0 1,0-1-1,1 1 1,-1 0-1,0 0 0,0 0 1,0 0-1,0 0 0,0 0 1,1-1-1,-1 1 1,0 0-1,0 0 0,0 0 1,0 0-1,0-1 1,0 1-1,0 0 0,0 0 1,1 0-1,-1 0 1,0-1-1,0 1 0,0 0 1,0 0-1,0 0 0,0-1 1,0 1-1,0 0 1,0 0-1,0 0 0,0-1 1,0 1-1,-1 0 1,1 0-1,0 0 0,0-1 1,0 1-1,0 0 0,0 0 1,0 0-1,0 0 1,0-1-1,-1 1 0,1 0 1,0 0-1,0 0 1,0 0-1,0 0 0,-1 0 1,1-1-1,-15 2 440,-18 11-118,19-1-107,0 0-1,0 0 0,-12 15 1,23-24-162,0 1 1,1 0 0,-1 0-1,1 0 1,-1 0 0,1 0-1,0 0 1,0 1 0,0-1-1,1 1 1,-1 0 0,1-1-1,0 1 1,0 0 0,0 0-1,1-1 1,-1 1 0,1 0-1,0 0 1,1 6-1,0-9-67,-1 1-1,1-1 1,0 0-1,0 0 0,1 0 1,-1 0-1,0 0 0,0 0 1,0 0-1,1 0 0,-1 0 1,0-1-1,1 1 0,-1-1 1,1 1-1,-1-1 0,1 1 1,-1-1-1,1 0 0,-1 0 1,1 1-1,-1-1 0,3-1 1,46 1-36,-36-1-100,-2 0-431,0 0 0,0 0 0,0-2 0,20-5 0,21-14-4663,-5-3-4408</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34.264"/>
    </inkml:context>
    <inkml:brush xml:id="br0">
      <inkml:brushProperty name="width" value="0.025" units="cm"/>
      <inkml:brushProperty name="height" value="0.025" units="cm"/>
    </inkml:brush>
  </inkml:definitions>
  <inkml:trace contextRef="#ctx0" brushRef="#br0">2 0 13901,'0'0'6983,"0"68"-5414,0-43-544,0 1-288,0-1-385,-1-4-288,1-6 0,0-3-96,0-6-704,7-6-3364,-1-3-128,4-16-2242</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34.905"/>
    </inkml:context>
    <inkml:brush xml:id="br0">
      <inkml:brushProperty name="width" value="0.025" units="cm"/>
      <inkml:brushProperty name="height" value="0.025" units="cm"/>
    </inkml:brush>
  </inkml:definitions>
  <inkml:trace contextRef="#ctx0" brushRef="#br0">122 40 13261,'0'0'4639,"-7"12"-2894,-12 17-973,-42 71 1068,55-90-1744,1-1 0,1 2 0,-1-1 0,2 0 0,0 1 0,0 0 0,1 0 0,-2 15 0,23-40 154,-7-7-252,14-20-13,-25 40 13,0-1 0,1 1 1,-1-1-1,1 1 1,-1-1-1,1 1 0,-1 0 1,1 0-1,0 0 1,0 0-1,0 0 1,0 0-1,-1 0 0,1 0 1,0 1-1,0-1 1,0 1-1,3-1 0,32 2-50,-14-1 232,1 0 0,29-4-1,-44 2-103,0 0 0,-1 0-1,1-1 1,-1 0 0,1-1 0,-1 1-1,0-2 1,-1 1 0,12-9-1,-13 9 43,0 0 0,0-1 0,0 0 0,0 0 0,-1 0 0,0-1 0,0 0 0,0 0 0,-1 0 0,0 0 0,0-1 0,0 1 0,-1-1 0,0 0 0,-1 0 0,1-1 0,-1 1 0,2-15 0,-5 21-102,1 0-1,0 0 0,0 0 1,0 0-1,0 1 1,-1-1-1,1 0 0,0 0 1,-1 0-1,1 0 0,-1 0 1,1 1-1,-1-1 0,1 0 1,-1 0-1,1 1 1,-1-1-1,0 0 0,1 1 1,-1-1-1,0 1 0,0-1 1,0 1-1,1-1 0,-1 1 1,0 0-1,0-1 1,0 1-1,0 0 0,0 0 1,0-1-1,1 1 0,-1 0 1,0 0-1,0 0 0,0 0 1,0 0-1,0 0 1,0 1-1,0-1 0,0 0 1,0 0-1,0 1 0,-1 0 1,-3 0-34,1 0 0,-1 1 1,0-1-1,1 1 0,-1 0 1,1 0-1,-7 5 0,-2 5-1,0 0 1,1 1-1,1 1 0,-15 20 0,22-29 15,1 0-1,-1 1 1,1-1-1,0 1 1,1 0-1,-1 0 1,1 0-1,0 0 1,1 1 0,-1-1-1,1 0 1,0 1-1,1-1 1,0 1-1,0 7 1,1-13 3,-1 0-1,1 1 1,0-1 0,0 0 0,-1 0 0,1 0-1,0 0 1,0 0 0,0 0 0,0 0 0,0 0 0,0 0-1,0 0 1,1-1 0,-1 1 0,0 0 0,0-1-1,1 1 1,-1-1 0,0 1 0,1-1 0,-1 0 0,0 0-1,1 1 1,-1-1 0,3 0 0,42-1-44,-39 0 4,6-1-179,-1 0-1,0 0 0,19-8 0,-21 7 106,0-1 0,0 2-1,1-1 1,-1 1 0,12 0-1,-22 3 146,1-1 0,-1 1 0,0 0 0,1-1-1,-1 1 1,0 0 0,0-1 0,1 1-1,-1 0 1,0 0 0,0-1 0,0 1-1,0 0 1,0-1 0,0 1 0,0 0-1,0 0 1,0-1 0,-1 1 0,1 0 0,0-1-1,0 1 1,-1 0 0,1-1 0,0 1-1,-1 1 1,-7 19 266,8-20-303,-1 0 1,1 0-1,-1 0 0,1 1 0,-1-1 0,1 0 1,0 0-1,-1 1 0,1-1 0,0 0 1,0 0-1,0 1 0,0-1 0,0 0 0,0 0 1,1 1-1,-1-1 0,0 0 0,1 2 1,0-2-129,-1-1 1,1 1 0,0-1 0,-1 1 0,1-1 0,0 1 0,-1-1 0,1 0-1,0 1 1,-1-1 0,1 0 0,0 0 0,0 1 0,-1-1 0,1 0 0,0 0-1,0 0 1,0 0 0,-1 0 0,1 0 0,0 0 0,0 0 0,0-1 0,4 0-1203,0 0 0,1-1 0,-1 0 0,-1 0 0,1 0 0,0-1 0,8-5 0,5-6-4103</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35.575"/>
    </inkml:context>
    <inkml:brush xml:id="br0">
      <inkml:brushProperty name="width" value="0.025" units="cm"/>
      <inkml:brushProperty name="height" value="0.025" units="cm"/>
    </inkml:brush>
  </inkml:definitions>
  <inkml:trace contextRef="#ctx0" brushRef="#br0">13 214 7239,'0'0'16907,"-3"6"-16881,0-2-35,-4 17-245,8-20 241,-1 0 0,1-1 0,-1 1 0,1 0 0,-1-1 0,1 1 0,0-1 0,-1 1 0,1-1 0,0 1 0,-1-1 0,1 1 0,0-1 0,0 0 0,-1 0 0,1 1 0,0-1 0,0 0 0,0 0 0,-1 0 0,1 0 0,0 1 0,0-1 0,0-1 0,-1 1 0,1 0 0,0 0 0,0 0 1,0 0-1,0 0 0,-1-1 0,1 1 0,1-1 0,5-1-431,1 0 1,-1-1 0,0 0-1,1 0 1,-2 0 0,1-1-1,0 0 1,-1-1 0,12-9-1,32-20-3392,-50 46 9185,-6 14-3608,5-25-1650,0 0 1,1 0-1,-1 1 0,1-1 1,-1 0-1,1 0 1,-1 0-1,1 1 0,0-1 1,-1 0-1,1 0 1,0 1-1,0-1 0,0 0 1,0 1-1,0-1 1,0 0-1,0 0 0,1 1 1,-1-1-1,0 0 1,1 0-1,-1 1 0,1-1 1,-1 0-1,1 0 1,0 0-1,1 2 0,0-2 5,0 0 0,0 0 0,0-1 0,0 1 0,0-1 0,0 1 0,0-1 0,0 0 0,0 0 0,0 0 0,0 0 0,0 0 0,0 0 0,0-1 0,4 0 0,7-2 54,1-1 1,-1-1-1,0 0 0,16-9 1,-11 4-218,-1-1 1,0 0 0,-1-1-1,0-1 1,0-1 0,-2 0-1,0-1 1,0-1 0,-2 0-1,0 0 1,0-2 0,-2 1-1,10-21 1,-64 106 1379,36-50-1263,0 1 0,1 0 1,1 1-1,1-1 0,0 1 0,2 0 0,0 0 1,2 0-1,1 36 0,0-54-48,0 0-1,1 0 1,-1 0-1,1-1 1,-1 1 0,1 0-1,0 0 1,0-1 0,-1 1-1,2-1 1,-1 1-1,0 0 1,0-1 0,0 0-1,1 1 1,-1-1 0,0 0-1,1 0 1,-1 0-1,1 0 1,0 0 0,1 1-1,-2-2-5,0 1 1,-1-1-1,1 0 0,0 1 0,0-1 0,0 0 0,0 0 0,0 0 0,0 0 0,-1 0 0,1 0 0,0 0 0,0 0 1,0 0-1,0 0 0,0 0 0,0-1 0,-1 1 0,1 0 0,0-1 0,0 1 0,0 0 0,-1-1 0,1 1 0,0-1 1,0 1-1,-1-1 0,1 0 0,0 1 0,-1-1 0,1 0 0,-1 1 0,1-1 0,-1 0 0,1 0 0,-1 1 0,0-1 1,1 0-1,-1 0 0,0 0 0,0 0 0,1 1 0,-1-1 0,0-2 0,1-2-95,-1-1 0,1 0-1,-1 0 1,0 0 0,-1 0 0,1 1-1,-1-1 1,-1 0 0,1 0 0,-1 1-1,0-1 1,0 1 0,0-1-1,-1 1 1,0 0 0,0 0 0,0 0-1,-6-6 1,-3-3 69,0 2-1,-1-1 0,0 2 1,-28-19-1,58 27 439,-1 1 1,1 1-1,16 0 0,9 2-427,41-2-1765,-30-6-5712,-20-1-3373</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36.993"/>
    </inkml:context>
    <inkml:brush xml:id="br0">
      <inkml:brushProperty name="width" value="0.025" units="cm"/>
      <inkml:brushProperty name="height" value="0.025" units="cm"/>
    </inkml:brush>
  </inkml:definitions>
  <inkml:trace contextRef="#ctx0" brushRef="#br0">175 54 4869,'0'0'1692,"8"-6"267,3 0-1170,26-23 3077,-37 29-3720,1 0 0,-1 0 0,0 0 0,0 0 0,0-1 0,1 1 0,-1 0 0,0 0 0,0 0 0,0 0 0,0-1 0,1 1 1,-1 0-1,0 0 0,0 0 0,0-1 0,0 1 0,0 0 0,0 0 0,1 0 0,-1-1 0,0 1 0,0 0 0,0 0 0,0-1 0,0 1 0,0 0 0,0 0 0,0-1 0,0 1 0,0 0 0,0 0 0,0 0 0,0-1 0,0 1 0,-1 0 0,1 0 0,0-1 0,0 1 0,0 0 0,0 0 0,0 0 0,0-1 0,-1 1 0,1 0 1,0 0-1,0 0 0,0-1 0,0 1 0,-1 0 0,1 0 0,0 0 0,0 0 0,0 0 0,-1 0 0,1 0 0,0-1 0,-24 0 2517,-28 9-1982,41-2-639,0 1 0,1 0 1,0 0-1,0 1 0,1 0 0,-1 1 1,2 0-1,0 0 0,0 1 0,0 0 1,1 1-1,1-1 0,0 1 0,0 1 1,1-1-1,1 1 0,0 0 0,0 0 1,1 0-1,1 0 0,0 0 0,-1 14 1,3-24-35,0 0 1,1 0 0,-1 0 0,0 0 0,0 0 0,1 0 0,-1-1-1,1 1 1,-1 0 0,1 0 0,0 0 0,0-1 0,0 1 0,0 0-1,0-1 1,0 1 0,1-1 0,-1 1 0,0-1 0,1 0 0,2 3-1,-1-2 12,1-1-1,-1 1 0,0-1 0,1 0 0,-1 0 0,1 0 0,0 0 0,-1 0 0,1-1 0,7 0 1,-2 0 11,0-1 0,-1 1 0,1-2 0,0 0 0,0 0 0,-1 0 0,0-1 0,1 0 0,8-6 0,-12 7-1,-1 0 0,0 0 0,0-1-1,0 0 1,0 0 0,-1 0 0,1 0 0,-1 0 0,1-1 0,-1 0 0,0 1 0,-1-1 0,1 0-1,-1-1 1,1 1 0,-1 0 0,-1-1 0,1 1 0,0-1 0,-1 1 0,0-1 0,0 0-1,-1 0 1,1-6 0,-1 11 1,0-1 0,0 1-1,0-1 1,0 1 0,0-1-1,0 1 1,-1-1 0,1 1-1,0-1 1,0 1 0,0-1-1,-1 1 1,1-1 0,0 1-1,0-1 1,-1 1 0,1-1-1,0 1 1,-1 0 0,1-1-1,-1 1 1,1-1 0,0 1-1,-1 0 1,1 0 0,-1-1-1,1 1 1,-1 0 0,1 0-1,-1 0 1,1-1-1,-2 1 1,-22 2 290,18 0-319,0-1-1,0 1 1,1 1 0,-1-1 0,1 1 0,-6 4 0,10-6-1,-1 0-5,0 0 1,1 0 0,-1 1-1,0-1 1,1 1 0,-1-1-1,1 1 1,-1 0-1,1 0 1,0-1 0,0 1-1,0 0 1,0 0 0,0 0-1,0 0 1,0 0 0,1 1-1,-1-1 1,1 0 0,-1 4-1,6-5 2,-1-1 0,1 1 0,0-1 0,0-1 0,-1 1 0,1 0 0,6-3 0,0 0-145,-1-1-1,1-1 1,-1 0-1,16-11 1,-18 11-99,0 0 0,0 1-1,0-1 1,1 1 0,-1 1 0,1 0 0,15-3 0,-23 6 239,-1 1 0,1-1 1,0 1-1,0 0 1,-1-1-1,1 1 1,-1 0-1,1 0 0,-1-1 1,1 1-1,-1 0 1,1 0-1,-1 0 1,0 0-1,1 0 1,-1 0-1,0-1 0,0 1 1,0 0-1,0 0 1,0 0-1,0 0 1,0 0-1,0 0 0,0 0 1,0 0-1,0 0 1,-1 0-1,1 0 1,-1 1-1,-4 33 109,-4 14-241,8-28-2471,1-20 2451,0-1 0,0 0-1,0 0 1,0 1 0,0-1 0,0 0 0,0 0 0,0 1 0,0-1-1,0 0 1,0 0 0,0 1 0,0-1 0,0 0 0,1 0 0,-1 1 0,0-1-1,0 0 1,0 0 0,0 0 0,1 1 0,-1-1 0,0 0 0,0 0-1,0 0 1,1 0 0,-1 1 0,0-1 0,0 0 0,1 0 0,-1 0-1,0 0 1,0 0 0,1 0 0,-1 0 0,0 0 0,0 0 0,1 0-1,-1 0 1,0 0 0,0 0 0,1 0 0,-1 0 0,0 0 0,0 0-1,1 0 1,-1 0 0,0 0 0,1-1 0,0 1-799,12-1-8320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37.319"/>
    </inkml:context>
    <inkml:brush xml:id="br0">
      <inkml:brushProperty name="width" value="0.025" units="cm"/>
      <inkml:brushProperty name="height" value="0.025" units="cm"/>
    </inkml:brush>
  </inkml:definitions>
  <inkml:trace contextRef="#ctx0" brushRef="#br0">42 0 15054,'0'0'7207,"-25"64"-5413,17-37-769,2 2-673,3 0-96,3-1-160,0-4-64,0-2 0,0-4-288,4-5-993,2-5-641,-2-5-640,-1-3-1058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6:41:47.343"/>
    </inkml:context>
    <inkml:brush xml:id="br0">
      <inkml:brushProperty name="width" value="0.05" units="cm"/>
      <inkml:brushProperty name="height" value="0.05" units="cm"/>
    </inkml:brush>
  </inkml:definitions>
  <inkml:trace contextRef="#ctx0" brushRef="#br0">69 398 5061,'0'0'6705,"-10"0"-3636,-3 1-2224,-31-3 3035,44 1-3699,0 0 0,-1 0 0,1 0-1,0-1 1,0 1 0,0 0 0,0 0 0,0-1 0,0 1 0,0 0 0,0 0 0,0-1 0,1 1 0,-1 0 0,0 0-1,1 0 1,0-3 0,11-9 44,1 1 0,0 0 0,1 0 1,0 1-1,1 1 0,23-12 0,-9 4 121,233-131 1461,-79 67-4036,-142 65-1977,-18 3-3668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0:53.809"/>
    </inkml:context>
    <inkml:brush xml:id="br0">
      <inkml:brushProperty name="width" value="0.025" units="cm"/>
      <inkml:brushProperty name="height" value="0.025" units="cm"/>
    </inkml:brush>
  </inkml:definitions>
  <inkml:trace contextRef="#ctx0" brushRef="#br0">3236 209 5958,'-105'-12'542,"1"-6"-1,0-4 1,-108-38 0,51 14-414,92 30-103,-1 3 1,-1 3-1,-97-1 0,-214 27 13,-330 91 538,518-63-287,-301 111-1,451-139-218,2 2 1,0 2-1,-72 47 1,103-60-55,-1 2 0,2-1 0,-1 2 0,1-1 0,1 1 0,-1 1 0,2 0 0,0 0 0,0 1 1,1-1-1,0 2 0,1-1 0,0 1 0,1 0 0,1 0 0,0 0 0,-2 17 0,3-7-15,2 0-1,0 0 0,2 0 1,1 0-1,0 0 1,2 0-1,1 0 1,8 25-1,-2-17 0,1 0-1,2-1 1,1-1-1,2 0 1,23 31 0,-3-13-2,2-2 1,3-1 0,1-2 0,2-2 0,97 66 0,-54-51 11,2-4 0,3-4 0,122 44 0,309 69 46,-184-84 157,4-14 0,409 19 0,701-44 317,-575-72-557,-12-89-133,-435 12-125,-371 91 160,-1-2 1,-1-3-1,-2-3 1,101-66 0,-140 82 65,-1-1 0,0 0-1,-1-1 1,-1-1 0,0-1 0,17-25 0,-28 35 45,1 0 0,-1-1-1,0 0 1,0 0 0,-1 0 0,0-1 0,0 1-1,-1-1 1,0 1 0,-1-1 0,0 0 0,0 0 0,-1 0-1,0 1 1,-1-1 0,1 0 0,-2 0 0,-3-14-1,-1 9 20,0 1-1,-1 0 0,0 0 1,-1 1-1,0 0 0,-1 0 0,-1 1 1,0 0-1,0 0 0,-1 2 1,0-1-1,-1 1 0,-23-13 0,-3 0 1,0 2 0,-2 1 0,-63-20 0,29 17-260,-2 4-1,0 2 0,-100-6 0,-236 7-2623,179 15-1199</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37.645"/>
    </inkml:context>
    <inkml:brush xml:id="br0">
      <inkml:brushProperty name="width" value="0.025" units="cm"/>
      <inkml:brushProperty name="height" value="0.025" units="cm"/>
    </inkml:brush>
  </inkml:definitions>
  <inkml:trace contextRef="#ctx0" brushRef="#br0">0 78 11499,'0'0'9337,"6"-9"-7645,-4 5-1581,1 0-1,0 0 1,0 0 0,0 0 0,0 0-1,1 1 1,-1 0 0,1-1-1,0 1 1,0 1 0,1-1 0,-1 0-1,0 1 1,1 0 0,-1 0-1,1 1 1,0-1 0,0 1 0,-1 0-1,1 0 1,0 0 0,7 1-1,18-5 35,0 2 0,0 1 0,1 1 0,-1 2 1,34 5-1,-62-6-136,-1 0 0,0 0 0,1 1 1,-1-1-1,0 0 0,1 1 1,-1-1-1,0 1 0,0-1 1,1 1-1,-1-1 0,0 1 1,0 0-1,0 0 0,0 0 1,0 0-1,0 0 0,0 0 1,0 0-1,0 0 0,0 0 1,0 0-1,-1 0 0,1 0 0,-1 1 1,1-1-1,0 0 0,0 3 1,-2-1 62,1-1 0,0 1 0,-1 0 0,1-1 0,-1 1 0,0-1 0,0 1 0,0-1 0,0 1 0,0-1 0,-1 0 0,1 1 0,-4 2 0,-4 7 272,-1-2 1,0 1-1,-1-1 0,-15 11 1,21-18-271,0 1 0,0 0 1,0-1-1,-1 0 0,1-1 0,-1 1 1,0-1-1,1 0 0,-1 0 1,0-1-1,-12 2 0,17-4-606,1 0 0,-1 0 0,1 0-1,-1 0 1,1-1 0,0 1 0,-1 0-1,1 0 1,0 0 0,0 0 0,0-1-1,0 1 1,0 0 0,0 0 0,0 0-1,1-1 1,-1 1 0,0 0 0,1-2-1,8-8-7704</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38.502"/>
    </inkml:context>
    <inkml:brush xml:id="br0">
      <inkml:brushProperty name="width" value="0.025" units="cm"/>
      <inkml:brushProperty name="height" value="0.025" units="cm"/>
    </inkml:brush>
  </inkml:definitions>
  <inkml:trace contextRef="#ctx0" brushRef="#br0">87 0 9513,'0'0'13373,"-1"9"-12535,-32 280 1297,29-286-7795,-3-11 2738,-5-11-1538,-7-27-2560,9 19 3337</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38.861"/>
    </inkml:context>
    <inkml:brush xml:id="br0">
      <inkml:brushProperty name="width" value="0.025" units="cm"/>
      <inkml:brushProperty name="height" value="0.025" units="cm"/>
    </inkml:brush>
  </inkml:definitions>
  <inkml:trace contextRef="#ctx0" brushRef="#br0">8 115 3331,'-1'-8'2899,"-1"-1"-2800,1 2 983,-1 0-1,2 1 1,-1-1 0,1 0 0,0 0-1,1-11 1,0 16-856,-1 0 0,1 1 1,0-1-1,0 0 0,-1 0 0,1 0 0,0 0 0,1 1 1,-1-1-1,0 1 0,0-1 0,1 1 0,-1-1 1,1 1-1,-1-1 0,1 1 0,0 0 0,-1 0 0,1 0 1,0 0-1,0 0 0,0 1 0,-1-1 0,1 0 0,0 1 1,0-1-1,0 1 0,0 0 0,4 0 0,3-1 117,-1 0 1,1 1-1,0 0 0,0 0 0,0 1 1,0 1-1,0-1 0,-1 1 0,1 1 1,14 5-1,-21-6-276,1-1 1,-1 1-1,0-1 1,1 1-1,-1 0 1,0 0-1,0 0 0,0 0 1,0 0-1,-1 0 1,1 0-1,-1 1 1,1-1-1,-1 1 0,2 3 1,-2-2 8,0 0 0,-1 0 0,1 0 0,-1 0 0,0-1 0,0 1 0,0 0 0,-1 0 0,1 0 0,-1 0 0,0 0 0,0-1 0,-1 1 0,-1 4 0,-4 7 158,0 0 0,-2-1 0,1 0 1,-2 0-1,0-1 0,0-1 0,-1 1 0,-1-2 0,0 1 0,-1-2 0,0 0 0,-23 14 0,31-23-271,26-30-3983,-4 8 214,3-3-2488</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39.437"/>
    </inkml:context>
    <inkml:brush xml:id="br0">
      <inkml:brushProperty name="width" value="0.025" units="cm"/>
      <inkml:brushProperty name="height" value="0.025" units="cm"/>
    </inkml:brush>
  </inkml:definitions>
  <inkml:trace contextRef="#ctx0" brushRef="#br0">20 0 13293,'0'0'11018,"-16"62"-10762,13-43-160,3 0-64,-1-4 0,1-2-288,0-4-961,0-5-417,0-8-4900,1-14 449</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39.779"/>
    </inkml:context>
    <inkml:brush xml:id="br0">
      <inkml:brushProperty name="width" value="0.025" units="cm"/>
      <inkml:brushProperty name="height" value="0.025" units="cm"/>
    </inkml:brush>
  </inkml:definitions>
  <inkml:trace contextRef="#ctx0" brushRef="#br0">0 0 12107,'0'0'7175,"65"44"-11403,-42-39 256,2 1-384</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40.123"/>
    </inkml:context>
    <inkml:brush xml:id="br0">
      <inkml:brushProperty name="width" value="0.025" units="cm"/>
      <inkml:brushProperty name="height" value="0.025" units="cm"/>
    </inkml:brush>
  </inkml:definitions>
  <inkml:trace contextRef="#ctx0" brushRef="#br0">108 0 5926,'0'0'13084,"-8"9"-11557,-7 6-661,-1-1 1,-33 23 0,66-39-999,0-1-205,-1 1-1,0 1 1,1 1 0,21 1-1,-36-1 302,1 0 0,0 1-1,-1-1 1,1 0 0,0 1-1,-1 0 1,1 0 0,-1 0-1,1 0 1,-1 0 0,0 0-1,1 1 1,-1-1 0,0 1-1,0-1 1,0 1 0,0 0-1,0 0 1,0 0 0,-1 0-1,1 0 1,0 0 0,-1 1-1,0-1 1,0 0 0,1 1-1,-1-1 1,-1 1 0,1-1-1,0 1 1,-1 0 0,1-1-1,-1 6 1,0-4 147,-1-1 1,0 1-1,-1 0 0,1 0 1,-1-1-1,1 1 0,-1-1 1,0 1-1,-1-1 0,1 0 0,0 0 1,-1 0-1,0 0 0,0 0 1,0 0-1,0-1 0,0 0 1,0 1-1,0-1 0,-1 0 1,-6 2-1,-2 2 336,0 0 0,0 0 0,-1-2-1,0 1 1,-16 2 0,26-7-411,1 1 0,-1-1 0,1 0-1,-1 0 1,1 0 0,0 0 0,-1-1-1,1 1 1,-1 0 0,1-1 0,0 0 0,-1 0-1,1 1 1,0-1 0,0-1 0,-3 0 0,4 1-182,0 0 0,0 0 1,0 0-1,1 0 1,-1 0-1,0 0 0,0 0 1,1-1-1,-1 1 1,1 0-1,-1 0 1,1 0-1,0-1 0,-1 1 1,1 0-1,0 0 1,0-1-1,0 1 0,0 0 1,0-1-1,0 1 1,0 0-1,0-1 0,1 1 1,-1 0-1,0 0 1,1-1-1,-1 1 1,1 0-1,-1 0 0,1 0 1,1-2-1,19-14-8710,-6 10 1307</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40.760"/>
    </inkml:context>
    <inkml:brush xml:id="br0">
      <inkml:brushProperty name="width" value="0.025" units="cm"/>
      <inkml:brushProperty name="height" value="0.025" units="cm"/>
    </inkml:brush>
  </inkml:definitions>
  <inkml:trace contextRef="#ctx0" brushRef="#br0">40 0 7944,'0'0'16383,"0"13"-15598,-17 74 554,11-64-851,0 0 0,2 1 0,1 0 0,-1 30 0,5-52-478,-1-1 0,0 1-1,1-1 1,0 1 0,-1-1 0,1 1-1,0-1 1,0 0 0,0 1 0,0-1-1,0 0 1,0 0 0,0 0-1,0 0 1,0 0 0,1 0 0,-1 0-1,0 0 1,1 0 0,-1-1-1,0 1 1,1 0 0,-1-1 0,1 1-1,-1-1 1,1 0 0,-1 1-1,1-1 1,0 0 0,-1 0 0,1 0-1,-1 0 1,1 0 0,-1 0-1,1-1 1,2 0 0,4 0 25,-1 0 1,1 0 0,-1-1-1,1 0 1,-1 0-1,11-6 1,-10 4-105,1-1 0,-1 0 0,0-1 0,0 1 0,-1-2 0,0 1 0,0-1 0,0 0 0,-1 0 0,0-1 0,0 0 0,-1 0 0,7-13 0,-20 39-326,4-10 461,1-1 0,0 1 0,1 0 0,-1 0 0,1 0 0,1 0 0,-1 8 0,2-15-49,1 0 1,-1 0-1,1 0 0,-1-1 1,1 1-1,0 0 0,-1 0 1,1-1-1,0 1 0,-1 0 1,1-1-1,0 1 0,0-1 1,0 1-1,0-1 0,0 1 1,-1-1-1,1 0 0,0 1 1,0-1-1,0 0 1,0 0-1,0 0 0,0 0 1,0 0-1,0 0 0,0 0 1,0 0-1,0 0 0,0 0 1,0 0-1,0-1 0,0 1 1,1-1-1,38-8 204,-32 4-207,0 0 1,0 0 0,-1 0 0,1-1-1,-1 0 1,-1 0 0,1-1 0,-1 0 0,0 0-1,0 0 1,-1-1 0,6-11 0,-15 26-57,1 1 0,0-1 0,1 1 0,-1 0 1,1 0-1,1 0 0,0 0 0,0 0 0,0 0 1,1 1-1,2 15 0,-2-24-133,1 1 0,-1-1-1,1 1 1,-1-1 0,1 1 0,-1-1 0,1 1 0,-1-1 0,1 0-1,0 1 1,-1-1 0,1 0 0,-1 0 0,1 1 0,0-1-1,-1 0 1,1 0 0,0 0 0,-1 0 0,1 0 0,0 0 0,0 0-1,-1 0 1,1 0 0,0 0 0,-1 0 0,2-1 0,10-5-8267,-5-8-3009</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41.104"/>
    </inkml:context>
    <inkml:brush xml:id="br0">
      <inkml:brushProperty name="width" value="0.025" units="cm"/>
      <inkml:brushProperty name="height" value="0.025" units="cm"/>
    </inkml:brush>
  </inkml:definitions>
  <inkml:trace contextRef="#ctx0" brushRef="#br0">1 1 9449,'0'0'8616,"44"49"-22709</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42.584"/>
    </inkml:context>
    <inkml:brush xml:id="br0">
      <inkml:brushProperty name="width" value="0.025" units="cm"/>
      <inkml:brushProperty name="height" value="0.025" units="cm"/>
    </inkml:brush>
  </inkml:definitions>
  <inkml:trace contextRef="#ctx0" brushRef="#br0">160 130 7719,'0'0'5590,"-8"-1"-3359,-39-6 828,47 7-3023,-1 0 1,1 0-1,0 0 0,-1 0 1,1 1-1,-1-1 0,1 0 1,0 0-1,-1 0 0,1 0 1,0 1-1,-1-1 0,1 0 1,0 0-1,-1 1 0,1-1 1,0 0-1,-1 0 0,1 1 1,0-1-1,0 0 0,-1 1 1,1-1-1,0 1 0,0-1 1,0 0-1,-1 1 0,1-1 1,0 0-1,0 1 0,0-1 1,0 1-1,0-1 0,0 1 1,0-1-1,0 0 0,0 1 1,0 0-1,0-1-15,0-1-1,0 1 1,0 0 0,0 0-1,0 0 1,0-1-1,0 1 1,0 0 0,0 0-1,0 0 1,0-1 0,1 1-1,-1 0 1,0 0 0,0 0-1,0-1 1,0 1-1,0 0 1,0 0 0,1 0-1,-1 0 1,0 0 0,0-1-1,0 1 1,0 0 0,1 0-1,-1 0 1,0 0-1,0 0 1,0 0 0,1 0-1,-1 0 1,0 0 0,0 0-1,0 0 1,1 0 0,-1-1-1,0 1 1,0 1-1,0-1 1,1 0 0,-1 0-1,0 0 1,0 0 0,0 0-1,1 0 1,-1 0 0,0 0-1,0 0 1,0 0 0,1 0-1,-1 0 1,0 1-1,0-1 1,0 0 0,0 0-1,1 0 1,-1 0 0,0 0-1,0 1 1,0-1 0,0 0-1,3-4-314,8-11 1389,-11 12-275,-8 7-225,4 1-398,0-1 0,1 1 0,-1-1 0,1 1 0,0 0 1,0 0-1,1 0 0,-1 1 0,1-1 0,0 0 0,1 1 1,-1 0-1,1-1 0,0 1 0,1 0 0,-1 7 0,0 17-311,4 50 0,3-26 142,-3-35 1,-1-1 0,0 1 0,-2 0 0,0-1 0,-4 31 0,3-46 102,0 0 0,0 0 0,0 0 0,0 0 0,-1 0 0,1 0 0,-1 0 0,0-1 0,0 1 0,0-1 0,0 1 1,0-1-1,0 0 0,-1 0 0,1 0 0,-1 0 0,1 0 0,-1 0 0,0-1 0,-5 3 0,7-4-91,0 1 0,0-1 0,0 0 1,0 0-1,0 0 0,0 0 0,0 1 1,0-2-1,0 1 0,0 0 1,0 0-1,0 0 0,-1 0 0,1-1 1,0 1-1,0 0 0,0-1 0,0 1 1,0-1-1,1 1 0,-1-1 1,0 0-1,-1 0 0,0-1-51,1 0-1,0 0 1,0 0-1,0 0 1,0 0-1,0 0 1,0 0-1,0 0 1,1 0-1,-1-1 1,1 1-1,0 0 1,0 0-1,-1-1 1,2-3-1,-1-7-152,2 0-1,0 0 0,0 0 0,1 0 1,1 1-1,0-1 0,1 1 0,0 0 1,7-11-1,14-21-683,31-41 0,-10 16-432,-33 47 737,0 3 372,-2-1 0,0 0 0,-1 0 0,-1-1 0,-2-1 0,8-23 0,-61 132 1233,38-69-637,1 0 0,0 1 0,2 0 0,0 0-1,1 0 1,-1 23 0,4-41-404,0 0-1,0 0 1,0 0 0,1 0 0,-1-1-1,0 1 1,1 0 0,-1 0 0,1 0-1,-1 0 1,1 0 0,-1 0 0,1-1 0,0 1-1,-1 0 1,1-1 0,0 1 0,-1 0-1,1-1 1,0 1 0,0-1 0,0 1-1,0-1 1,0 1 0,-1-1 0,1 0-1,0 1 1,0-1 0,0 0 0,0 0-1,0 0 1,0 0 0,0 0 0,0 0-1,0 0 1,0 0 0,0 0 0,0 0-1,0 0 1,0-1 0,1 1 0,3-1 13,0 0 1,0 0-1,0-1 1,0 1-1,-1-1 1,1 0-1,4-3 1,5-6-29,0 0 0,-1 0 1,-1-1-1,0-1 0,-1 0 1,15-22-1,-4 0-170,27-58 1,-62 114-14,-22 49 89,33-66 98,0 1 1,1-1-1,-1 1 1,1 0-1,0 0 1,1-1 0,-1 1-1,1 0 1,0 0-1,0 0 1,1 0-1,-1-1 1,1 1-1,2 8 1,-1-11-4,0 0-1,0 0 1,0 0-1,0 0 1,0 0 0,0-1-1,1 1 1,-1 0-1,0-1 1,1 0 0,-1 0-1,1 1 1,0-2-1,-1 1 1,1 0 0,0 0-1,0-1 1,0 0 0,-1 1-1,1-1 1,5-1-1,-2 2-16,0-1-1,0 0 0,0-1 0,0 1 0,-1-1 1,1 0-1,0-1 0,-1 1 0,11-5 0,-12 3-4,0 1 1,-1-1-1,1 0 0,-1 0 0,1 0 0,-1-1 0,0 1 1,0-1-1,-1 0 0,1 1 0,-1-1 0,1 0 1,-1-1-1,-1 1 0,1 0 0,-1 0 0,2-6 0,-3 9-43,-1 1 49,0 1 0,0-1 0,0 0 0,0 1 0,0-1 0,0 1 0,0-1 0,1 1 0,-1 0 0,0-1 0,0 1 0,0 0 0,1 0 0,-1-1 0,1 1 0,-1 0 0,0 0 0,1 0 0,-1 0 0,1 0 0,0 0 0,-1 0 0,1 0 0,0 0 0,-1 1 0,1-1 12,0-1 0,0 1 0,-1-1 0,1 1 0,0 0 0,0-1 0,0 1 0,0-1 1,0 1-1,0 0 0,0-1 0,0 1 0,0-1 0,0 1 0,1 0 0,-1-1 1,0 1-1,0-1 0,0 1 0,1 0 0,-1-1 0,0 1 0,1-1 0,-1 1 0,0-1 1,1 1-1,-1-1 0,1 0 0,-1 1 0,1-1 0,-1 1 0,1-1 0,-1 0 1,1 1-1,-1-1 0,1 0 0,0 0 0,-1 0 0,1 1 0,-1-1 0,1 0 0,0 0 1,-1 0-1,1 0 0,0 0 0,31-9-124,-29 7 39,-1 1 1,1 0-1,0 0 1,-1 0-1,1 0 0,0 0 1,0 1-1,-1-1 0,1 1 1,0 0-1,0 0 1,0 0-1,0 0 0,3 1 1,-5 0 74,0 0 1,0 0-1,0 0 0,0 0 1,0 0-1,0 0 1,-1 0-1,1 1 1,0-1-1,-1 0 0,1 0 1,-1 1-1,0-1 1,1 0-1,-1 1 1,0-1-1,0 1 1,1 1-1,1 36 55,-1-27 7,10 72 413,-6-56-228,-1 1 1,-2 0 0,-1 0-1,-3 46 1,1-72-191,0 0-1,1 1 1,-1-1 0,0-1-1,-1 1 1,1 0 0,-1 0-1,1 0 1,-1-1 0,0 1-1,0-1 1,0 1 0,0-1-1,0 0 1,-1 0 0,1 0-1,-1 0 1,1 0 0,-1 0-1,-4 2 1,5-4-23,1 1 1,-1-1 0,0 1-1,1-1 1,-1 0-1,0 1 1,1-1 0,-1 0-1,0 0 1,1 0-1,-1 0 1,0-1-1,1 1 1,-1 0 0,1-1-1,-1 1 1,0-1-1,1 1 1,-1-1 0,1 0-1,-1 0 1,1 0-1,0 1 1,-1-1-1,1-1 1,0 1 0,0 0-1,-1 0 1,1 0-1,0-1 1,0 1 0,1 0-1,-1-1 1,0 1-1,0-1 1,1 1-1,-1-1 1,0 0 0,1-1-1,-6-16-249,2 0-1,0 0 1,1 0 0,1-1-1,1 1 1,0-1-1,2 1 1,4-32-1,-3 45-43,-1 0 0,1 1 0,0-1-1,1 1 1,-1 0 0,1 0 0,0 0 0,0 0-1,1 0 1,7-8 0,27-20-4696,-11 13-1593</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43.206"/>
    </inkml:context>
    <inkml:brush xml:id="br0">
      <inkml:brushProperty name="width" value="0.025" units="cm"/>
      <inkml:brushProperty name="height" value="0.025" units="cm"/>
    </inkml:brush>
  </inkml:definitions>
  <inkml:trace contextRef="#ctx0" brushRef="#br0">174 55 11499,'-5'-27'9798,"-8"10"-5508,10 16-4127,0-1-1,-1 1 1,1-1 0,-1 1 0,1 0 0,-1 0 0,0 1-1,1-1 1,-1 1 0,0 0 0,-6 0 0,5 1-156,1 0 0,-1 0 0,1 1 0,0-1 0,-1 1 0,1 0 0,0 0 0,0 0 0,0 0 0,1 1 0,-1 0 0,0-1 0,1 2 0,0-1 0,0 0 0,0 0 0,0 1 0,0 0 0,1 0 0,0-1 0,-3 7 0,1-3-11,0 0 1,1 0-1,0 1 1,0-1-1,1 1 1,0 0-1,1 0 1,-1-1-1,1 1 1,1 1-1,0 10 1,0-18-7,0 1 0,1-1 0,-1 1 1,1-1-1,0 1 0,-1-1 0,1 0 0,0 1 0,0-1 1,0 0-1,0 0 0,0 0 0,0 0 0,0 0 0,1 0 1,-1 0-1,0 0 0,0 0 0,1 0 0,-1-1 0,0 1 1,1-1-1,-1 1 0,1-1 0,-1 1 0,1-1 0,1 0 1,48 5-1623,-41-5 987,79-3-7827,-42-7-982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0:59.744"/>
    </inkml:context>
    <inkml:brush xml:id="br0">
      <inkml:brushProperty name="width" value="0.025" units="cm"/>
      <inkml:brushProperty name="height" value="0.025" units="cm"/>
    </inkml:brush>
  </inkml:definitions>
  <inkml:trace contextRef="#ctx0" brushRef="#br0">5421 215 3940,'-18'-19'528,"-1"0"0,-1 2 0,-1 0 1,0 1-1,-1 1 0,-1 1 0,0 1 0,-1 1 1,-49-17-1,31 17-405,0 2 0,-1 2 1,0 2-1,0 1 0,-59 2 0,-430 20 355,-2 1 395,67-28-371,-254 6 176,181 55-938,2 35-144,277-42 326,139-24 196,-201 61 1,270-62-92,1 1 0,1 3 0,1 2 0,1 2 1,1 2-1,-50 41 0,47-30-37,2 3 0,2 2 0,-73 90 0,103-113-1,2 0 1,0 1-1,2 1 1,0 0 0,2 1-1,0 0 1,2 1-1,1 0 1,1 0-1,1 1 1,-4 47-1,9-50 3,1 0-1,1-1 1,1 1-1,1 0 1,1-1-1,1 0 1,1 0 0,1 0-1,1-1 1,1 0-1,1 0 1,1-1-1,0 0 1,2-1-1,1-1 1,17 21-1,2-6 2,1-1 0,1-1-1,2-2 1,1-2 0,1-2-1,1-1 1,2-2 0,0-1 0,1-3-1,51 16 1,33 3 46,1-5 0,180 23 1,691 44 96,5-61-43,-103-33-58,-634-17-26,361-62 1,-377 23-2,447-148 0,-654 182-6,-1-1 0,0-2 0,-2-2 1,0-2-1,64-47 0,-88 56 45,0-1 0,-1-1 0,-1 0 0,0-2 0,-1 1 1,-1-2-1,-1 1 0,0-2 0,-1 0 0,-2 0 0,0-1 0,-1 0 0,10-39 0,-12 28-18,-1 1 0,-2-1 0,-1-1 0,-1 1 0,-2 0 1,-1 0-1,-2 0 0,-1 0 0,-1 1 0,-2 0 0,-1 0 0,-22-51 0,10 39 120,-2 1 0,-1 1 0,-3 2 0,-1 0 0,-1 2 0,-3 1 0,0 2 0,-39-31 0,16 18 103,-2 3 0,-3 2 1,-1 3-1,-1 3 0,-3 2 0,-95-36 0,104 51-525,0 2 1,-2 3-1,1 2 1,-1 3-1,-1 2 0,0 3 1,1 2-1,-83 9 0,-40 22-3234,-5 10-2824</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44.610"/>
    </inkml:context>
    <inkml:brush xml:id="br0">
      <inkml:brushProperty name="width" value="0.025" units="cm"/>
      <inkml:brushProperty name="height" value="0.025" units="cm"/>
    </inkml:brush>
  </inkml:definitions>
  <inkml:trace contextRef="#ctx0" brushRef="#br0">138 63 7687,'0'0'10976,"-8"-5"-9188,-28-18-496,34 22-1237,0 1 0,0-1 0,0 1-1,0 0 1,0 0 0,0 0 0,0 0-1,0 0 1,0 0 0,0 0 0,0 0 0,0 1-1,0-1 1,1 1 0,-1 0 0,0-1 0,0 1-1,0 0 1,0 0 0,1 0 0,-1 0-1,1 1 1,-1-1 0,1 0 0,-1 1 0,1-1-1,-1 1 1,1-1 0,-1 4 0,-4 2 150,0 1 0,1 1 0,0-1 0,-4 11 0,7-17-137,1 0 1,0 1-1,0 0 0,0-1 0,1 1 0,-1-1 0,0 1 0,1 0 0,0 0 0,0-1 0,0 1 0,0 4 0,1-6-50,-1 0 1,1 0-1,-1 0 1,1 0-1,0 0 1,-1 0-1,1 0 1,0 0-1,0-1 1,-1 1-1,1 0 1,0 0-1,0-1 1,0 1-1,0-1 1,0 1-1,0-1 1,0 1-1,0-1 1,0 1-1,1-1 0,-1 0 1,0 0-1,0 0 1,0 0-1,0 1 1,0-2-1,1 1 1,-1 0-1,1 0 1,14-1 66,0-1 0,0-1-1,0 0 1,-1-1 0,1-1 0,14-6 0,-15 5-233,0 0 0,0 2 0,0 0 0,1 0 0,30-1 0,-46 5 149,1-1 0,-1 1-1,0 0 1,1 0 0,-1 0-1,0 0 1,1 0 0,-1 0-1,0 0 1,1 0 0,-1 0-1,0 1 1,1-1 0,-1 0-1,0 0 1,1 0 0,-1 0-1,0 0 1,1 0 0,-1 1-1,0-1 1,1 0 0,-1 0-1,0 1 1,0-1 0,1 0-1,-1 0 1,0 1 0,0-1-1,0 0 1,0 0 0,1 1-1,-1-1 1,0 0 0,0 1-1,0-1 1,0 0 0,0 1-1,0-1 1,0 0 0,0 1-1,0-1 1,0 0 0,0 1-1,0 0 1,-10 19 493,-22 14 1079,69-92 1708,-32 52-3327,-1 0 0,0 0 0,1 1 0,0 0 0,1 0 0,-1 0 0,1 0 0,0 1 0,0 0 0,0 0 0,0 1 0,1 0 0,12-5 0,-5 6-230,0 0 0,0 0-1,23 2 1,-35 0 260,1 0 1,-1 0-1,0 0 0,0 0 1,0 0-1,0 0 0,0 1 1,0-1-1,0 1 0,0 0 0,0 0 1,0-1-1,0 1 0,0 0 1,-1 0-1,1 1 0,0-1 1,-1 0-1,1 1 0,-1-1 0,1 1 1,-1-1-1,0 1 0,1 0 1,-1-1-1,0 1 0,0 0 1,0 0-1,0 0 0,-1 0 1,1 0-1,0 0 0,0 3 0,-2 5 64,0-1 0,-1 0-1,0 1 1,0-1-1,-1 0 1,0 0-1,-1 0 1,0-1 0,0 1-1,0-1 1,-1 0-1,-1 0 1,-9 11-1,9-11 110,19-57 334,0 14-994,-11 30 443,0-1-1,-1 0 1,2 1 0,-1-1 0,1 1-1,0 0 1,0 0 0,0 0-1,1 0 1,0 0 0,0 1-1,4-4 1,-11 9 368,13 1-71,30 0-260,-19-1 27,1-1 0,-1 0 0,24-4 1,-40 3-17,0 1 0,-1-1 1,1 0-1,-1-1 0,0 1 0,1-1 1,-1 0-1,0 0 0,0 0 1,0-1-1,0 1 0,0-1 0,-1 0 1,1 0-1,-1 0 0,0-1 1,0 1-1,0-1 0,5-7 0,-8 10 11,0 1-1,0 0 1,0 0-1,0 0 1,0-1-1,1 1 1,-1 0-1,0 0 1,0-1-1,0 1 1,0 0-1,0 0 1,0-1-1,0 1 1,0 0-1,0 0 1,0-1-1,0 1 1,0 0-1,0-1 1,0 1-1,0 0 1,0 0-1,0-1 1,0 1-1,0 0 1,0 0-1,0-1 1,-1 1-1,1 0 1,0 0-1,0 0 0,0-1 1,0 1-1,-1 0 1,1 0-1,0 0 1,0-1-1,0 1 1,-1 0-1,1 0 1,0 0-1,0 0 1,-1-1-1,-17 2-84,-18 12 70,31-8 69,0 0 0,1-1 0,-1 2 0,1-1 0,0 0 0,1 1 0,-1 0 0,1-1 0,0 2 0,1-1 0,-1 0 0,-2 11 0,5-14-78,-1-1 1,1 0-1,0 1 0,0-1 1,0 0-1,0 1 0,0-1 1,0 0-1,1 0 0,-1 1 1,1-1-1,0 0 0,0 0 1,-1 0-1,1 0 0,1 0 1,-1 0-1,0 0 0,0 0 1,1 0-1,-1 0 0,1 0 1,-1-1-1,1 1 1,0-1-1,0 1 0,0-1 1,0 0-1,0 0 0,0 0 1,0 0-1,0 0 0,0 0 1,0 0-1,0-1 0,1 1 1,-1-1-1,5 1 0,46 2-8820,-20-7-1805</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45.218"/>
    </inkml:context>
    <inkml:brush xml:id="br0">
      <inkml:brushProperty name="width" value="0.025" units="cm"/>
      <inkml:brushProperty name="height" value="0.025" units="cm"/>
    </inkml:brush>
  </inkml:definitions>
  <inkml:trace contextRef="#ctx0" brushRef="#br0">99 7 11659,'1'0'119,"-1"0"0,0 0 0,0 0 0,0 0 0,0 0 0,0 0 0,0-1 0,0 1 0,0 0 0,1 0 0,-1 0 0,0 0 0,0-1 0,0 1 0,0 0 0,0 0 0,0 0 0,0 0 0,0-1 0,0 1 0,0 0 0,0 0 0,0 0 0,0 0 0,0-1 0,0 1 0,0 0 0,-1 0 0,1 0 0,0 0 0,0-1 0,0 1 0,0 0 0,0 0 0,0 0 0,0 0-1,0 0 1,-1-1 0,1 1 0,0 0 0,0 0 0,0 0 0,0 0 0,0 0 0,-1 0 0,1 0 0,0 0 0,0 0 0,0 0 0,0-1 0,-1 1 0,1 0 0,0 0 0,0 0 0,0 0 0,0 0 0,-1 0 0,1 0 0,0 0 0,0 1 0,-9 12 1818,-8 27-1759,16-38 266,-10 25 281,-34 94 2156,42-110-2651,0 1 0,1-1 0,0 1 0,1-1 0,0 1 0,1-1-1,0 1 1,3 19 0,-3-30-250,1 0-1,-1 0 1,1-1 0,0 1-1,-1 0 1,1-1 0,0 1-1,-1-1 1,1 1 0,0 0-1,0-1 1,0 0 0,-1 1 0,1-1-1,0 0 1,0 1 0,0-1-1,0 0 1,0 0 0,0 0-1,0 1 1,0-1 0,-1 0-1,1 0 1,0-1 0,0 1-1,0 0 1,0 0 0,0 0-1,0-1 1,0 1 0,0 0-1,-1-1 1,1 1 0,0-1-1,0 1 1,1-2 0,33-16-4904,-8-2-3110,-14 12 3005</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46.044"/>
    </inkml:context>
    <inkml:brush xml:id="br0">
      <inkml:brushProperty name="width" value="0.025" units="cm"/>
      <inkml:brushProperty name="height" value="0.025" units="cm"/>
    </inkml:brush>
  </inkml:definitions>
  <inkml:trace contextRef="#ctx0" brushRef="#br0">53 117 10378,'0'0'12614,"-8"7"-12555,-2 1-51,6-6-6,0 1 0,1-1 0,-1 1 0,1 0 0,0 0-1,0 1 1,0-1 0,0 1 0,-2 3 0,33-7 35,-14-5-413,1 0 0,-1-1-1,16-9 1,-24 13 216,-5 1 181,-20 15-32,17-12 19,-20 27 189,21-28-172,0 0-1,0 1 1,0-1-1,0 1 1,1-1-1,-1 0 1,1 1 0,-1-1-1,1 1 1,-1 0-1,1-1 1,0 1-1,0-1 1,0 1 0,0-1-1,0 1 1,0 0-1,0-1 1,0 1-1,1 1 1,0-2-10,1 0-1,-1 0 1,0-1-1,1 1 1,-1 0-1,0 0 1,1-1 0,-1 1-1,1-1 1,-1 0-1,1 1 1,-1-1 0,1 0-1,0 0 1,-1 0-1,1 0 1,-1 0-1,1 0 1,-1 0 0,1 0-1,-1-1 1,3 0-1,37-10 201,-21 2-179,-1-1 0,0-1 0,-1-1 0,0 0 1,0-1-1,-2-1 0,0 0 0,0-2 0,-1 0 0,-1 0 0,-1-1 0,13-21 1,-24 32 133,-5 7-70,-12 18-45,-20 32-28,28-40 138,1 1 1,1 1-1,-1-1 1,2 1-1,0 0 1,1 0-1,0 0 1,1 0-1,-1 18 1,3-30-156,0-1 1,0 1-1,0-1 1,0 0-1,0 1 1,0-1-1,1 1 1,-1-1-1,0 1 0,0-1 1,0 0-1,1 1 1,-1-1-1,0 0 1,0 1-1,1-1 1,-1 0-1,0 1 1,1-1-1,-1 0 1,0 1-1,1-1 1,-1 0-1,1 0 0,-1 0 1,0 1-1,1-1 1,-1 0-1,1 0 1,-1 0-1,1 0 1,-1 0-1,1 0 1,-1 0-1,0 0 1,1 0-1,-1 0 1,1 0-1,-1 0 0,1 0 1,-1 0-1,0 0 1,1 0-1,-1-1 1,1 1-1,-1 0 1,0 0-1,1 0 1,0-1-1,20-13 321,-18 9-303,0 0 0,-1-1 0,1 1 0,-1-1 1,0 1-1,-1-1 0,1 0 0,-1 0 0,0-9 0,0 13-30,-1 1 1,0-1-1,0 1 0,0-1 1,0 1-1,0-1 0,0 0 1,0 1-1,0-1 0,-1 1 1,1-1-1,0 1 0,-1-1 0,1 1 1,-1-1-1,0 1 0,0-1 1,1 1-1,-1 0 0,0 0 1,0-1-1,0 1 0,0 0 1,-1 0-1,1 0 0,0 0 1,0 0-1,-1 0 0,1 0 0,0 0 1,-1 1-1,1-1 0,-1 1 1,1-1-1,-1 1 0,1-1 1,-1 1-1,1 0 0,-3-1 1,3 2-3,1-1 1,-1 0 0,1 0-1,-1 0 1,0 1 0,1-1-1,-1 0 1,1 1 0,-1-1-1,0 1 1,1-1 0,-1 0-1,1 1 1,0-1 0,-1 1-1,1-1 1,-1 1 0,1 0-1,0-1 1,-1 1 0,1-1-1,0 1 1,0 0 0,-1-1-1,1 1 1,0 0 0,0-1 0,0 1-1,0 0 1,0-1 0,0 1-1,0 0 1,0-1 0,0 1-1,0 0 1,0-1 0,0 1-1,1-1 1,-1 1 0,0 0-1,0-1 1,1 1 0,-1-1-1,1 2 1,0 0-3,-1 0 0,1 1 0,0-1 0,0 0 0,0 0-1,0 0 1,0 0 0,1 0 0,-1-1 0,0 1 0,1 0 0,0 0 0,2 1 0,9 1-47,1 0 0,0-1 0,-1-1 0,1 0-1,0-1 1,0-1 0,0 0 0,0-1 0,0 0 0,-1-1 0,1-1 0,0 0 0,-1 0 0,24-11 0,3-9-345,-38 22 432,0-1 0,0 1 0,0 0 1,-1-1-1,1 1 0,0-1 1,-1 0-1,1 1 0,-1-1 1,0 0-1,1 0 0,-1 0 1,0 0-1,0 0 0,0 0 0,-1 0 1,2-4-1,-20 17 762,-18 44-224,34-52-503,0 0 0,1 0 0,-1 1 0,1-1 0,0 1 0,0 0 0,0-1 0,0 1 0,1 0 0,0-1 0,-1 1 0,1 0 0,1-1 0,-1 1 0,1 6 0,0-9-84,-1-1 0,1 0 1,-1 1-1,1-1 1,-1 1-1,1-1 0,-1 0 1,1 1-1,-1-1 0,1 0 1,-1 1-1,1-1 0,-1 0 1,1 0-1,0 0 0,-1 0 1,1 1-1,0-1 0,-1 0 1,1 0-1,-1 0 0,1 0 1,0 0-1,-1 0 1,1-1-1,-1 1 0,1 0 1,0 0-1,-1 0 0,1-1 1,-1 1-1,1 0 0,-1 0 1,1-1-1,-1 1 0,2-1 1,18-13-2759,-2-18-6260,-10 13 332</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46.371"/>
    </inkml:context>
    <inkml:brush xml:id="br0">
      <inkml:brushProperty name="width" value="0.025" units="cm"/>
      <inkml:brushProperty name="height" value="0.025" units="cm"/>
    </inkml:brush>
  </inkml:definitions>
  <inkml:trace contextRef="#ctx0" brushRef="#br0">0 0 14189,'0'0'10731,"63"43"-24569</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46.729"/>
    </inkml:context>
    <inkml:brush xml:id="br0">
      <inkml:brushProperty name="width" value="0.025" units="cm"/>
      <inkml:brushProperty name="height" value="0.025" units="cm"/>
    </inkml:brush>
  </inkml:definitions>
  <inkml:trace contextRef="#ctx0" brushRef="#br0">143 31 10186,'0'0'7564,"-9"-5"-6566,3 0-764,3 3-171,1-1 1,0 2-1,-1-1 1,1 0-1,-1 0 1,0 1-1,0 0 0,1-1 1,-1 1-1,0 0 1,0 0-1,0 1 1,0-1-1,-6 0 1,6 2 173,-1 0 0,1 0 0,-1 0 0,1 0 0,0 1 0,-1-1 0,1 1 0,0 0 0,0 0 0,0 0 0,1 0 0,-1 1 0,0-1 0,1 1 0,-1 0 0,1 0 0,0-1 0,0 1 1,0 1-1,0-1 0,1 0 0,-1 0 0,1 1 0,-1 4 0,-1 0-142,0-1 0,1 1 0,0-1 0,0 1 0,1 0 0,0 0 0,0-1 0,1 1 0,0 0 0,2 13 0,3-18 509,4-10-324,2-12-101,-7-1 59,0 18-2061,12 4-2817,-2-6-4867,-9-1 3773</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47.074"/>
    </inkml:context>
    <inkml:brush xml:id="br0">
      <inkml:brushProperty name="width" value="0.025" units="cm"/>
      <inkml:brushProperty name="height" value="0.025" units="cm"/>
    </inkml:brush>
  </inkml:definitions>
  <inkml:trace contextRef="#ctx0" brushRef="#br0">6 19 5765,'0'0'5045,"-1"-12"-3458,-1 5-5101,-1 7-148</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48.305"/>
    </inkml:context>
    <inkml:brush xml:id="br0">
      <inkml:brushProperty name="width" value="0.025" units="cm"/>
      <inkml:brushProperty name="height" value="0.025" units="cm"/>
    </inkml:brush>
  </inkml:definitions>
  <inkml:trace contextRef="#ctx0" brushRef="#br0">182 119 2723,'0'0'13217,"-5"0"-11193,-18-4 36,20 2-1898,0 1 0,0 0 0,1 0 0,-1 1 1,0-1-1,-1 0 0,1 1 0,0 0 0,0 0 1,0 0-1,0 0 0,0 0 0,0 1 0,0-1 0,0 1 1,0 0-1,0 0 0,0 0 0,0 0 0,1 1 0,-1-1 1,0 1-1,-3 2 0,-6 10 55,1 1-1,0 1 1,1 0-1,0 1 1,2-1-1,-8 21 1,16-37-213,0 0 0,0 0-1,-1 1 1,1-1 0,0 0-1,0 0 1,0 0 0,0 0 0,0 1-1,0-1 1,0 0 0,0 0 0,0 0-1,0 1 1,-1-1 0,1 0 0,0 0-1,0 0 1,0 1 0,0-1-1,0 0 1,0 0 0,1 0 0,-1 1-1,0-1 1,0 0 0,0 0 0,0 0-1,0 1 1,0-1 0,0 0 0,0 0-1,0 0 1,0 1 0,1-1-1,-1 0 1,0 0 0,0 0 0,0 0-1,0 0 1,1 1 0,-1-1 0,0 0-1,0 0 1,0 0 0,0 0 0,1 0-1,-1 0 1,0 0 0,0 0 0,0 0-1,1 0 1,-1 0 0,16-5 153,14-15 13,16-20-104,65-73 1,-32 30 670,-78 82-289,-29 30-26,16-15-409,-3 3 39,1 1 0,-13 21 0,24-35-22,1 0 1,-1 0-1,1 1 0,0-1 0,1 1 0,-1-1 0,1 1 0,0 0 0,0 0 0,0-1 1,0 1-1,1 0 0,0 0 0,0 0 0,2 9 0,-1-12-30,0 0 0,1 0 0,-1 0 0,1 0-1,-1 0 1,1 0 0,0-1 0,0 1 0,0-1 0,0 1 0,0-1-1,0 0 1,0 1 0,0-1 0,1 0 0,-1-1 0,0 1 0,1 0-1,-1-1 1,0 1 0,1-1 0,-1 0 0,1 0 0,3 0 0,33 0-2949,-10-6-5688,-6-6-7774</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49.115"/>
    </inkml:context>
    <inkml:brush xml:id="br0">
      <inkml:brushProperty name="width" value="0.025" units="cm"/>
      <inkml:brushProperty name="height" value="0.025" units="cm"/>
    </inkml:brush>
  </inkml:definitions>
  <inkml:trace contextRef="#ctx0" brushRef="#br0">136 0 16592,'0'0'7708,"-2"11"-7190,-15 92 479,4 0-1,2 105 1,10-220-3333,0-1 1190,-1 0 1,0 0 0,-2 1-1,1-1 1,-1 1 0,-1 0-1,0 0 1,-9-14 0,4 5 459,-31-64 7620,62 85-3869,-9-1-3044,78 0-1274,-30-2-4690,-29 0 300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49.441"/>
    </inkml:context>
    <inkml:brush xml:id="br0">
      <inkml:brushProperty name="width" value="0.025" units="cm"/>
      <inkml:brushProperty name="height" value="0.025" units="cm"/>
    </inkml:brush>
  </inkml:definitions>
  <inkml:trace contextRef="#ctx0" brushRef="#br0">155 31 10154,'0'0'12433,"-11"-2"-11013,6 1-1352,0 0 1,0 1 0,0-1 0,0 1-1,0 0 1,0 0 0,0 1-1,0-1 1,0 1 0,0 0 0,0 0-1,1 1 1,-1 0 0,0-1-1,1 2 1,-1-1 0,1 0 0,-1 1-1,1 0 1,0 0 0,0 0-1,1 1 1,-1-1 0,1 1-1,0 0 1,-1 0 0,2 0 0,-1 0-1,0 0 1,-2 7 0,4-9-48,0 0 1,-1 0-1,1 0 0,0 1 1,1-1-1,-1 0 1,0 0-1,1 1 0,-1-1 1,1 1-1,0-1 1,0 0-1,0 1 0,0-1 1,0 0-1,0 1 1,1-1-1,-1 1 1,1-1-1,0 0 0,0 0 1,0 1-1,1 1 1,0-1-1,0-1 1,0-1 0,0 1 0,1 0 0,-1-1 0,1 1-1,-1-1 1,1 1 0,-1-1 0,1 0 0,0 0 0,-1 0-1,1-1 1,0 1 0,0-1 0,4 1 0,2-1 8,1 1 1,-1-2 0,0 1 0,1-1 0,-1-1-1,0 0 1,0 0 0,0 0 0,0-1 0,0-1-1,8-4 1,-11 4 25,0-1 0,0 0 0,0-1 0,0 1 1,-1-1-1,0-1 0,0 1 0,-1 0 0,1-1 0,-1 0 0,4-10 0,-7 15-45,-1 0 1,1-1 0,0 1-1,-1 0 1,0 0-1,1 0 1,-1-1-1,0 1 1,0 0-1,0 0 1,0-1-1,0 1 1,-1 0-1,1 0 1,-1 0-1,0 0 1,-1-4-1,0 3-67,1 1 0,-1 1 0,0-1 0,0 0 0,0 0 0,0 1 0,0-1 0,0 1 0,-1-1 0,1 1 0,0 0 0,-1 0 0,1 0 0,-1 0 0,1 1 0,-1-1 0,1 1 0,-1-1 0,-3 1 0,-20-1-2783,8 1-3248,16 0 4523,-9 1-10004</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50.657"/>
    </inkml:context>
    <inkml:brush xml:id="br0">
      <inkml:brushProperty name="width" value="0.025" units="cm"/>
      <inkml:brushProperty name="height" value="0.025" units="cm"/>
    </inkml:brush>
  </inkml:definitions>
  <inkml:trace contextRef="#ctx0" brushRef="#br0">5 1 9161,'0'0'15315,"2"8"-14439,0 20-569,0 0 1,-2 0-1,-5 46 1,0 24-1511,6-78-177,0 8-1599,-3-12-5506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06.462"/>
    </inkml:context>
    <inkml:brush xml:id="br0">
      <inkml:brushProperty name="width" value="0.025" units="cm"/>
      <inkml:brushProperty name="height" value="0.025" units="cm"/>
    </inkml:brush>
  </inkml:definitions>
  <inkml:trace contextRef="#ctx0" brushRef="#br0">165 1 6342,'0'0'7527,"-5"9"-7068,-10 22 102,1 1-1,1 0 0,2 1 1,2 0-1,-11 69 0,-7 190 950,21-192-915,-38 432 2314,44-507-2951,5-31-1833,8-38-5609,-9 22 2797</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51.015"/>
    </inkml:context>
    <inkml:brush xml:id="br0">
      <inkml:brushProperty name="width" value="0.025" units="cm"/>
      <inkml:brushProperty name="height" value="0.025" units="cm"/>
    </inkml:brush>
  </inkml:definitions>
  <inkml:trace contextRef="#ctx0" brushRef="#br0">1 43 12620,'0'0'4159,"13"-5"-2302,7-3-1339,0 1 0,0 2 0,1 0 0,-1 1-1,40-2 1,-27 4-219,48 2 308,-75 0-579,1 1-1,-1 0 0,1 0 1,-1 1-1,0 0 1,1 0-1,-1 0 0,0 1 1,9 5-1,-14-7-7,1 0 1,0 0-1,-1 0 1,1 1-1,0-1 1,-1 1-1,0-1 1,1 1-1,-1-1 0,0 1 1,0 0-1,0 0 1,0-1-1,0 1 1,0 0-1,0 0 0,-1 0 1,1 0-1,-1 0 1,1 0-1,-1 0 1,0 3-1,0-1 69,-1-1 0,0 1-1,0-1 1,0 0 0,0 1-1,0-1 1,-1 0 0,1 1 0,-1-1-1,0 0 1,-4 5 0,-3 2 217,-1 0 1,0 0-1,0-1 1,-1 0-1,-17 11 1,0-6 108,-1 0-1,-30 9 1,32-15-5983,48-11 833,5-4-2510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51.456"/>
    </inkml:context>
    <inkml:brush xml:id="br0">
      <inkml:brushProperty name="width" value="0.025" units="cm"/>
      <inkml:brushProperty name="height" value="0.025" units="cm"/>
    </inkml:brush>
  </inkml:definitions>
  <inkml:trace contextRef="#ctx0" brushRef="#br0">130 74 9801,'0'0'7410,"0"-9"-4223,0-31-806,0 39-2306,-1 0 1,1 0-1,-1-1 1,1 1-1,-1 0 0,0 0 1,1 0-1,-1 0 1,0 0-1,0 0 0,0 0 1,0 0-1,0 0 1,0 0-1,0 0 0,0 1 1,0-1-1,0 0 1,0 1-1,0-1 1,-1 1-1,1-1 0,0 1 1,0 0-1,-1-1 1,1 1-1,0 0 0,-1 0 1,1 0-1,0 0 1,0 0-1,-1 0 0,1 0 1,0 1-1,-1-1 1,1 0-1,0 1 1,-2 0-1,-2 0-58,0 0 0,0 1 1,1 0-1,-1-1 0,1 2 0,-1-1 1,1 0-1,-5 5 0,4-3-11,1 1-1,0 0 1,0 0 0,1 1-1,0-1 1,0 1 0,0 0-1,0-1 1,1 1 0,0 1-1,1-1 1,-1 0 0,1 0-1,0 0 1,0 1 0,1 10-1,1-16-1,-1 1 0,0-1-1,1 1 1,0-1 0,-1 0-1,1 1 1,0-1 0,0 0-1,-1 0 1,1 1 0,0-1-1,0 0 1,0 0 0,1 0-1,-1 0 1,0 0 0,0-1-1,0 1 1,1 0 0,-1 0-1,0-1 1,1 1 0,-1-1 0,1 1-1,-1-1 1,1 0 0,-1 0-1,1 1 1,-1-1 0,1 0-1,-1 0 1,0 0 0,1 0-1,-1-1 1,1 1 0,1-1-1,3 1 9,-1-1-1,1 0 1,-1 0 0,1 0-1,-1-1 1,0 0-1,1 0 1,7-5-1,-7 3-11,1-1-1,-2-1 1,1 1-1,-1-1 0,1 0 1,-1 0-1,-1-1 1,0 1-1,0-1 1,0 0-1,0 0 0,-1 0 1,-1-1-1,1 1 1,-1-1-1,0 0 0,1-12 1,-3 19-49,0 1 1,0-1-1,0 1 1,0-1-1,0 1 0,0-1 1,0 1-1,-1 0 1,1-1-1,0 1 1,0-1-1,0 1 0,0-1 1,-1 1-1,1 0 1,0-1-1,-1 1 1,1-1-1,0 1 0,-1 0 1,1-1-1,0 1 1,-1 0-1,1 0 1,0-1-1,-1 1 1,1 0-1,-1 0 0,1 0 1,-1-1-1,1 1 1,-1 0-1,1 0 1,0 0-1,-1 0 0,1 0 1,-1 0-1,1 0 1,-1 0-1,1 0 1,-1 0-1,1 0 0,-1 0 1,0 0-1,0 1-274,1-1-1,-1 0 1,0 0-1,0 1 1,0-1 0,0 0-1,0 1 1,0-1-1,1 1 1,-1-1-1,0 1 1,0 0-1,1-1 1,-1 1-1,0-1 1,1 1-1,-1 0 1,1 0 0,-1 0-1,1-1 1,-1 1-1,0 1 1,1 5-5395</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51.921"/>
    </inkml:context>
    <inkml:brush xml:id="br0">
      <inkml:brushProperty name="width" value="0.025" units="cm"/>
      <inkml:brushProperty name="height" value="0.025" units="cm"/>
    </inkml:brush>
  </inkml:definitions>
  <inkml:trace contextRef="#ctx0" brushRef="#br0">118 0 10762,'0'0'2733,"-3"9"-757,-62 192 5931,32-58-5933,16-64-613,42-175-234,-9 48-1042,30-77-1900,-39 111 1410,0-1 1,1 0-1,1 1 0,0 1 0,20-23 0,-25 32 359,1 0-1,0 0 1,1 0-1,-1 1 1,1 0-1,-1 0 1,1 0 0,0 1-1,7-2 1,-12 3 39,1 0 0,-1 1 0,0 0 0,0-1 0,0 1 0,1 0 1,-1-1-1,0 1 0,1 0 0,-1 0 0,0 0 0,0 0 0,1 0 1,-1 1-1,0-1 0,1 0 0,-1 0 0,0 1 0,0-1 0,0 1 1,1-1-1,-1 1 0,0 0 0,0-1 0,0 1 0,0 0 0,0 0 0,0 0 1,0 0-1,0 0 0,0 0 0,-1 0 0,1 0 0,0 0 0,-1 0 1,1 0-1,-1 0 0,1 0 0,-1 1 0,1-1 0,-1 0 0,0 0 1,1 1-1,-1-1 0,0 0 0,0 1 0,0-1 0,0 2 0,-1 0 45,0 0-1,0 0 0,0 0 0,0 0 0,0 0 1,0-1-1,-1 1 0,1 0 0,-1 0 0,0-1 1,0 1-1,0-1 0,0 0 0,0 0 1,-1 1-1,-3 2 0,-47 31 1002,47-32-933,-4 2 152,4-2-134,0 0 0,0 0-1,0-1 1,-1 1 0,1-2 0,-1 1 0,-10 2 0,41-33-10288,-6 12 2397</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52.296"/>
    </inkml:context>
    <inkml:brush xml:id="br0">
      <inkml:brushProperty name="width" value="0.025" units="cm"/>
      <inkml:brushProperty name="height" value="0.025" units="cm"/>
    </inkml:brush>
  </inkml:definitions>
  <inkml:trace contextRef="#ctx0" brushRef="#br0">52 0 7847,'0'0'11665,"-6"11"-9573,2-3-1829,-25 46 2070,27-49-2154,0 0 1,0 0 0,0 0-1,1 0 1,0 1 0,0-1-1,0 0 1,1 0 0,0 1-1,0-1 1,1 6 0,-1-10-173,1 0 0,-1 0 0,1 0 1,0 0-1,-1 0 0,1 0 0,0 0 1,0 0-1,0 0 0,0 0 0,0-1 1,0 1-1,0 0 0,0-1 0,0 1 1,0-1-1,0 1 0,0-1 0,0 1 1,0-1-1,1 0 0,-1 0 0,0 0 1,0 1-1,0-1 0,1 0 0,-1 0 1,0-1-1,0 1 0,0 0 0,0 0 1,1-1-1,-1 1 0,0 0 0,0-1 1,0 1-1,2-2 0,2 1 9,1-1-1,-1-1 1,0 1-1,1-1 1,-1 1-1,6-6 1,43-49-112,-51 54 86,0 0 1,-1 0 0,1-1-1,-1 1 1,0-1-1,0 1 1,0-1-1,-1 0 1,1 0 0,-1 0-1,0 0 1,0 0-1,0 0 1,-1 0 0,1-1-1,-1-4 1,-1 9 3,1-1 1,0 1-1,-1 0 1,1 0-1,0 0 1,-1 0-1,1 0 1,-1 0-1,1 0 1,0 0-1,-1 0 1,1 0-1,-1 0 1,1 0-1,0 0 1,-1 1-1,1-1 1,-1 0-1,1 0 1,0 0-1,-1 0 1,1 1-1,0-1 1,-1 0 0,1 0-1,0 1 1,0-1-1,-1 0 1,1 1-1,0-1 1,0 0-1,-1 1 1,1-1-1,0 0 1,0 1-1,-12 12-42,1 2 126,2 1 0,-14 28-1,21-38-19,-1 0 0,1 0 0,0 0 0,1 0 0,-1 1 0,1-1 0,0 1 0,1-1 0,0 1 0,0-1 0,1 9 0,0-14-98,-1 0 0,1 1 0,0-1 0,-1 0 0,1 0 0,0 0 0,0 0 0,0 0 1,0 0-1,0 0 0,0 0 0,0-1 0,0 1 0,0 0 0,1-1 0,-1 1 0,0 0 0,0-1 0,1 0 0,-1 1 0,0-1 0,1 0 0,-1 1 0,0-1 0,1 0 1,1 0-1,40-1-6207,-42 1 5895,21-3-6678</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53.107"/>
    </inkml:context>
    <inkml:brush xml:id="br0">
      <inkml:brushProperty name="width" value="0.025" units="cm"/>
      <inkml:brushProperty name="height" value="0.025" units="cm"/>
    </inkml:brush>
  </inkml:definitions>
  <inkml:trace contextRef="#ctx0" brushRef="#br0">133 0 15054,'0'0'1612,"-6"12"305,-15 23-415,-44 85 2576,57-105-3725,2 0 0,-1 0 0,2 1 0,1 0-1,0 0 1,-3 20 0,7-35-336,0 1-1,0-1 0,0 0 1,0 1-1,0-1 0,1 0 1,-1 1-1,0-1 1,1 0-1,-1 1 0,1-1 1,-1 0-1,1 1 0,-1-1 1,1 0-1,0 0 1,0 0-1,-1 0 0,1 0 1,0 0-1,0 0 0,0 0 1,0 0-1,1 0 1,-1 0-1,0-1 0,2 2 1,1 0 7,0-1 1,0 0-1,1 0 0,-1 0 1,0-1-1,1 1 0,-1-1 1,0 0-1,6-1 1,2 0-347,0 0 1,0-2-1,0 1 1,0-2-1,0 1 1,13-8-1,22-20-4500,-20 5-1855,-8 4-1880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53.916"/>
    </inkml:context>
    <inkml:brush xml:id="br0">
      <inkml:brushProperty name="width" value="0.025" units="cm"/>
      <inkml:brushProperty name="height" value="0.025" units="cm"/>
    </inkml:brush>
  </inkml:definitions>
  <inkml:trace contextRef="#ctx0" brushRef="#br0">47 238 12204,'0'0'8066,"-8"8"-5984,-22 28-651,30-36-1368,-1 1 1,0 0-1,1-1 1,-1 1-1,0 0 1,1 0-1,-1-1 1,1 1 0,-1 0-1,1 0 1,-1 0-1,1 0 1,0 0-1,0 0 1,-1-1 0,1 1-1,0 0 1,0 0-1,0 0 1,0 0-1,0 0 1,0 2 0,1-3-49,-1 0 0,1 1 0,-1-1 0,1 1 1,0-1-1,-1 0 0,1 0 0,-1 1 0,1-1 1,0 0-1,0 0 0,-1 0 0,1 0 0,0 0 1,-1 0-1,1 0 0,0 0 0,-1 0 0,1 0 1,0 0-1,1 0 0,35-12-1096,1-15-997,-35 25 2035,-1 1-1,0-1 1,0 0 0,0 0-1,0 0 1,0 0 0,-1 0-1,1 0 1,0-1 0,-1 1-1,0 0 1,1-1 0,-1 1-1,1-5 1,-2 7 214,-14 22 1099,13-20-1149,-1 1 0,1-1-1,-1 1 1,1 0 0,0-1 0,0 1-1,0 0 1,1 0 0,-1 0 0,1 0-1,0 0 1,-1-1 0,1 1-1,0 0 1,1 0 0,-1 0 0,0 0-1,1 0 1,0 0 0,1 4-1,0-5-85,0 0 0,0 0 0,0-1 0,0 1 0,0-1 0,0 1 0,0-1 0,1 0 0,-1 0 0,0 0 0,1 0 0,-1 0 0,1-1 0,-1 1 0,1-1 0,-1 0 0,1 1-1,-1-1 1,1 0 0,-1 0 0,1-1 0,0 1 0,2-1 0,4-1-16,0-1 0,0 0-1,0 0 1,0 0 0,-1-1-1,1-1 1,-1 1 0,0-1-1,-1-1 1,1 0 0,-1 0-1,0 0 1,11-14 0,-2 2-52,-2 0-1,0-1 1,-1 0 0,16-32 0,-24 39 12,0 1 0,0-1-1,-2 1 1,1-1-1,-1 0 1,-1-1 0,0 1-1,0-14 1,-2 26 17,0-1 1,0 1-1,0 0 0,0-1 1,0 1-1,0-1 0,0 1 0,0 0 1,0-1-1,0 1 0,0-1 1,0 1-1,-1 0 0,1-1 1,0 1-1,0-1 0,0 1 0,0 0 1,-1-1-1,1 1 0,0 0 1,0-1-1,-1 1 0,1 0 1,0-1-1,-1 1 0,1 0 0,0 0 1,-1-1-1,1 1 0,0 0 1,-1 0-1,1 0 0,-1-1 1,-15 7-98,-11 20 75,12-4 178,2 1 0,1 0 0,0 1 1,-12 39-1,19-47-84,0 0 1,2 0-1,0 0 1,1 1-1,0-1 1,1 1-1,1-1 1,3 25-1,-3-40-61,0 1 1,0-1-1,1 0 0,-1 1 0,0-1 1,1 0-1,-1 0 0,1 1 0,-1-1 0,1 0 1,0 0-1,0 0 0,-1 0 0,1 0 1,0 0-1,0 0 0,0 0 0,0 0 1,0 0-1,0 0 0,0-1 0,0 1 1,0 0-1,1-1 0,-1 1 0,0-1 0,0 1 1,1-1-1,-1 0 0,0 1 0,1-1 1,-1 0-1,0 0 0,1 0 0,-1 0 1,0 0-1,0 0 0,1-1 0,-1 1 0,0 0 1,1-1-1,1 0 0,0 0 15,1 0-1,-1 0 1,1-1 0,-1 0-1,0 1 1,0-1-1,0 0 1,0 0 0,0-1-1,0 1 1,-1-1 0,1 1-1,-1-1 1,3-4-1,0-5-1,0 1-1,-1-1 0,0-1 0,-1 1 0,-1 0 0,0-1 0,0 1 0,-1-1 1,-1 0-1,0 0 0,-3-15 0,4 28-24,-1-1-1,0 0 1,0 1 0,0-1-1,0 0 1,0 1 0,0-1 0,0 0-1,0 1 1,-1-1 0,1 1-1,0-1 1,0 0 0,0 1-1,-1-1 1,1 0 0,0 1 0,-1-1-1,1 1 1,-1-1 0,1 1-1,0-1 1,-1 1 0,1-1-1,-1 1 1,1 0 0,-1-1 0,0 1-1,1-1 1,-1 1 0,1 0-1,-1 0 1,0-1 0,1 1-1,-1 0 1,1 0 0,-1 0 0,0 0-1,1 0 1,-1 0 0,0 0-1,1 0 1,-1 0 0,0 0-1,1 0 1,-1 0 0,-1 1-1,1-1-2,0 1 0,0 0 0,0-1 0,0 1-1,0 0 1,0 0 0,0 0 0,0 0 0,0 0-1,0 0 1,0 0 0,0 0 0,1 1 0,-1-1-1,0 0 1,1 0 0,-1 1 0,1-1 0,0 0-1,-1 1 1,1-1 0,0 3 0,0-2 8,0-1 1,0 1 0,0 0-1,0 0 1,0-1-1,0 1 1,1 0-1,-1-1 1,1 1-1,-1 0 1,1-1 0,0 1-1,0-1 1,0 1-1,0-1 1,0 1-1,0-1 1,0 0-1,0 1 1,0-1 0,1 0-1,-1 0 1,2 1-1,1 0 10,-1 0 0,1-1 0,-1 1 0,1-1 0,0 0 0,0-1-1,-1 1 1,1 0 0,0-1 0,6 0 0,0 0-37,0-1 1,0-1-1,0 1 0,0-1 1,-1-1-1,1 0 1,-1 0-1,11-6 0,71-60 81,-90 68 181,-7 37 208,-2-16-213,5-14-142,-1 0 0,2 0 0,-1 1 0,1-1 0,0 1 0,0 0 0,1-1 0,0 1 0,0 0 0,0 0 0,1 0 0,0 0 0,2 12 0,-2-18-123,1 0-1,-1 0 0,1 0 0,0 0 0,-1 0 0,1 0 1,0 0-1,-1 0 0,1-1 0,0 1 0,0 0 0,0 0 1,0-1-1,0 1 0,0 0 0,0-1 0,0 1 0,0-1 1,0 0-1,0 1 0,0-1 0,0 0 0,0 1 0,0-1 1,0 0-1,1 0 0,-1 0 0,0 0 0,0 0 0,0 0 1,0 0-1,0-1 0,1 1 0,-1 0 0,0-1 0,0 1 1,0-1-1,0 1 0,0-1 0,0 1 0,2-2 0,1-1-1139,1 0 0,-1 1 0,1-2 0,-1 1 0,0 0-1,0-1 1,5-6 0,7-16-7873</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54.258"/>
    </inkml:context>
    <inkml:brush xml:id="br0">
      <inkml:brushProperty name="width" value="0.025" units="cm"/>
      <inkml:brushProperty name="height" value="0.025" units="cm"/>
    </inkml:brush>
  </inkml:definitions>
  <inkml:trace contextRef="#ctx0" brushRef="#br0">20 1 16720,'0'0'9032,"-20"53"-8936,23-37-672,7-2-1987,2-1-1408,1-1-3396</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54.617"/>
    </inkml:context>
    <inkml:brush xml:id="br0">
      <inkml:brushProperty name="width" value="0.025" units="cm"/>
      <inkml:brushProperty name="height" value="0.025" units="cm"/>
    </inkml:brush>
  </inkml:definitions>
  <inkml:trace contextRef="#ctx0" brushRef="#br0">94 1 11915,'0'0'14072,"-10"8"-12935,4-2-1062,-41 36 1425,44-39-1385,0 1 0,0-1 0,0 1 0,1 0 0,0 0 0,-1 0 0,1 0 0,1 0 0,-1 0-1,0 1 1,1-1 0,0 0 0,0 1 0,0 4 0,2-8-102,-1 0 0,1 1-1,0-1 1,0 0 0,-1 0-1,1 0 1,0 0 0,0-1-1,0 1 1,0 0 0,0 0 0,0 0-1,1-1 1,-1 1 0,0-1-1,0 1 1,0-1 0,1 1-1,-1-1 1,0 0 0,1 1-1,-1-1 1,0 0 0,1 0-1,-1 0 1,0 0 0,1 0-1,-1 0 1,0-1 0,2 1-1,45-5 151,-33 0-334,-1 0 0,0-1 0,-1-1 0,0 0 0,22-16 1,24-12 106,-81 69 816,20-31-707,0-1-1,0 1 1,0 0-1,1-1 1,-1 1-1,1 0 1,0 0-1,0 0 1,0 0-1,0 0 0,0 0 1,1 4-1,0-6-28,1 0-1,-1 0 1,1 0-1,0 0 1,-1 0-1,1 0 1,0 0-1,0 0 1,0 0-1,0 0 1,0-1-1,0 1 1,0 0-1,0-1 1,0 1-1,0-1 1,0 1-1,0-1 1,0 1-1,0-1 1,1 0-1,-1 1 1,0-1-1,0 0 0,1 0 1,-1 0-1,0 0 1,0 0-1,0 0 1,1-1-1,-1 1 1,1-1-1,8 1-19,-1-2-1,1 1 0,-1-2 1,1 1-1,-1-1 0,0 0 1,0-1-1,-1 0 1,16-10-1,-11 7-116,0 0 1,0 1-1,16-5 1,-31 50 264,-3 10 426,5-28-5049,0-11-1760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57.923"/>
    </inkml:context>
    <inkml:brush xml:id="br0">
      <inkml:brushProperty name="width" value="0.025" units="cm"/>
      <inkml:brushProperty name="height" value="0.025" units="cm"/>
    </inkml:brush>
  </inkml:definitions>
  <inkml:trace contextRef="#ctx0" brushRef="#br0">1 45 13036,'0'0'7912,"53"2"-7336,-15-2-127,11 0-289,7-2-96,4-1-64,6 0 0,-4 0-545,-5-2-864,-4-1-545,-12-3-1377,-10-7-1858</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2:58.279"/>
    </inkml:context>
    <inkml:brush xml:id="br0">
      <inkml:brushProperty name="width" value="0.025" units="cm"/>
      <inkml:brushProperty name="height" value="0.025" units="cm"/>
    </inkml:brush>
  </inkml:definitions>
  <inkml:trace contextRef="#ctx0" brushRef="#br0">112 1 11018,'0'0'8131,"8"2"-7699,1 0-317,-1 0 0,0 1 0,0 0 0,-1 1 0,1 0 0,-1 0 0,1 0 0,7 7 1,-12-8-64,0 0 1,0 0 0,0 0 0,0 1 0,0-1 0,-1 0 0,0 1 0,1 0 0,-1 0 0,-1-1 0,1 1-1,0 0 1,-1 0 0,0 1 0,0-1 0,0 0 0,-1 0 0,1 1 0,-1-1 0,0 0 0,-1 6 0,0-1 110,-1-1 1,0 1-1,-1-1 1,0 1 0,0-1-1,-1 0 1,0 0-1,-1-1 1,-5 9-1,-58 68 422,23-32-505,28-30-230,-27 47-1,41-61-869,-1-1 0,1 1 0,0 0 0,0 0 0,1 0 0,-2 11 0,4-9-7773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06.962"/>
    </inkml:context>
    <inkml:brush xml:id="br0">
      <inkml:brushProperty name="width" value="0.025" units="cm"/>
      <inkml:brushProperty name="height" value="0.025" units="cm"/>
    </inkml:brush>
  </inkml:definitions>
  <inkml:trace contextRef="#ctx0" brushRef="#br0">0 73 7143,'0'0'5819,"9"-5"-4773,13-6-740,0 2-1,0 0 1,1 1 0,0 2-1,0 0 1,1 2 0,35-3-1,185 0-208,-200 7 35,289 12 1689,-300 3-1773,-32-14-19,1 0-1,-1 0 1,0 0-1,0 0 1,0 0 0,0 1-1,0-1 1,-1 0 0,1 1-1,0-1 1,0 0 0,-1 1-1,1-1 1,-1 1-1,1-1 1,-1 0 0,0 1-1,0 0 1,1-1 0,-1 1-1,0-1 1,0 1 0,-1 1-1,1-2-52,0 0-1,-1 0 1,1 0-1,0-1 1,0 1-1,0 0 1,0 0 0,0 0-1,0-1 1,0 1-1,0 0 1,1 0-1,-1 0 1,0-1-1,0 1 1,1 0-1,-1 0 1,0 0-1,1-1 1,-1 1 0,1 0-1,-1-1 1,1 1-1,-1 0 1,1-1-1,-1 1 1,1-1-1,0 1 1,-1-1-1,1 1 1,0-1 0,-1 0-1,1 1 1,0-1-1,0 0 1,-1 1-1,1-1 1,0 0-1,0 0 1,0 0-1,-1 0 1,1 0-1,0 0 1,0 0 0,1 0-1,4-1-3189,-1-8-3902</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05.627"/>
    </inkml:context>
    <inkml:brush xml:id="br0">
      <inkml:brushProperty name="width" value="0.025" units="cm"/>
      <inkml:brushProperty name="height" value="0.025" units="cm"/>
    </inkml:brush>
  </inkml:definitions>
  <inkml:trace contextRef="#ctx0" brushRef="#br0">14 87 5125,'-8'3'11712,"18"4"-7620,21 3-2514,-20-11-1550,0 0 1,-1-1 0,1 0 0,-1-1 0,0 0 0,1 0-1,-2-1 1,1 0 0,0-1 0,-1 0 0,0-1 0,0 0-1,0 0 1,15-15 0,-24 21-22,1-1 0,0 1 0,-1 0 0,1-1 0,-1 1-1,1-1 1,-1 1 0,1-1 0,-1 1 0,0-1 0,1 1 0,-1-1 0,1 1 0,-1-1 0,0 0 0,0 1-1,1-1 1,-1 1 0,0-1 0,0 0 0,0 1 0,0-1 0,1 0 0,-1 1 0,0-1 0,0 0 0,0 1-1,-1-1 1,1 0 0,0 1 0,0-1 0,0 0 0,0 1 0,-1-1 0,1 0 0,0 1 0,-1-1 0,0 0-1,-1-1-1,0 1 1,0 0-1,0 0 0,0 0 0,0 0 0,-1 0 0,1 1 0,0-1 0,-1 1 0,1-1 0,-4 1 0,-2-1-3,0 1 1,0 0-1,0 0 1,0 1-1,0 0 1,-13 3-1,16-2 52,1 1 0,-1-1 1,1 1-1,-1 0 0,1 0 0,0 0 1,0 0-1,0 1 0,1 0 0,-1-1 1,1 2-1,0-1 0,0 0 0,0 0 0,1 1 1,0 0-1,-1-1 0,-1 7 0,-10 18 235,10-21-208,0 0 0,0 0-1,1 1 1,0-1 0,1 1 0,-3 12-1,2-2-62,2-10 3,-1-1-1,1 0 1,0 1 0,1-1-1,0 1 1,1-1-1,0 1 1,1 8-1,0-16-8,-1 0 0,0 0 1,0-1-1,1 1 0,-1 0 0,0-1 0,1 1 0,-1 0 0,1-1 0,-1 0 0,1 1 0,-1-1 0,1 0 0,-1 0 0,1 0 0,-1 0 0,1 0 0,-1 0 0,1 0 0,-1 0 1,1-1-1,-1 1 0,2-1 0,27 1 19,-30 0 177,0-11-8776,0 1 1580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06.465"/>
    </inkml:context>
    <inkml:brush xml:id="br0">
      <inkml:brushProperty name="width" value="0.025" units="cm"/>
      <inkml:brushProperty name="height" value="0.025" units="cm"/>
    </inkml:brush>
  </inkml:definitions>
  <inkml:trace contextRef="#ctx0" brushRef="#br0">47 0 12620,'0'1'5507,"0"13"-4229,-2 16-165,-1 0 0,-2 0 1,-10 36-1,-7 48-270,64-214 491,-31 22-1274,-8 56-78,-2 19-38,-1 7-42,0-1 97,-1 0-1,1 0 0,0 0 1,1 0-1,-1 0 0,0 0 1,1 0-1,-1-1 0,1 1 1,0 0-1,0 0 0,0-1 1,1 1-1,-1 0 0,3 2 1,-2-3 6,1 0 0,-1-1 0,1 0 0,-1 1 0,1-1 0,0 0 0,0 0 0,-1-1 0,1 1 0,0 0 0,0-1 0,0 0 0,0 0 0,0 0 0,5 0 0,4-1 18,0-1 0,0 1 0,0-2 1,0 0-1,0 0 0,-1-1 0,0-1 1,13-6-1,51-18 45,-74 29-68,-1 0-1,1 0 1,-1-1 0,1 1-1,0 0 1,-1 0-1,1 0 1,0 0 0,-1 0-1,1 0 1,0 0-1,0 0 1,-1 0 0,1 0-1,0 0 1,-1 1-1,1-1 1,-1 0 0,1 0-1,0 1 1,-1-1-1,1 0 1,-1 1 0,1-1-1,0 0 1,-1 1 0,1-1-1,-1 1 1,1-1-1,-1 1 1,1 0 0,0 25 347,-22 39 551,15-51-775,6-13-105,0-1 0,-1 1 0,1 0 0,0-1-1,0 1 1,-1-1 0,1 1 0,0 0 0,0-1 0,0 1 0,0 0-1,0-1 1,0 1 0,0-1 0,0 1 0,0 0 0,0-1 0,0 1-1,0 0 1,1-1 0,-1 1 0,0-1 0,0 1 0,1 0 0,-1-1-1,0 1 1,1-1 0,-1 1 0,1-1 0,0 1 0,21-1 249,43-28-286,-37 15-132,-27 12 144,0 0 0,1 0 0,-1 1-1,1-1 1,-1 0 0,1 1-1,-1-1 1,1 1 0,0 0 0,-1-1-1,1 1 1,-1 0 0,1 0-1,0 0 1,-1 0 0,1 0-1,-1 1 1,1-1 0,0 0 0,-1 1-1,1-1 1,-1 1 0,1 0-1,-1-1 1,0 1 0,1 0 0,-1 0-1,0 0 1,1 0 0,-1 0-1,0 0 1,0 0 0,0 0 0,0 1-1,0-1 1,0 0 0,0 1-1,0-1 1,-1 0 0,2 3-1,-1-4 13,-1 1 0,1 0 0,0-1-1,-1 1 1,1-1 0,0 0-1,0 1 1,0-1 0,0 0-1,-1 1 1,1-1 0,0 0-1,0 0 1,0 0 0,0 0-1,0 0 1,0 0 0,0 0 0,0 0-1,-1 0 1,1 0 0,0 0-1,0-1 1,0 1 0,0 0-1,0-1 1,-1 1 0,1 0-1,0-1 1,0 1 0,0-2-1,31-16-139,-27 14-8,25-12-584,-28 15 621,-1 1 0,0-1-1,1 0 1,-1 1 0,1-1 0,0 1 0,-1-1 0,1 1 0,-1 0 0,1 0-1,0 0 1,-1 0 0,1 0 0,0 0 0,-1 0 0,1 0 0,-1 1 0,4 0-1,-4 9-1756,-1 0-1784,12-6-10808</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07.275"/>
    </inkml:context>
    <inkml:brush xml:id="br0">
      <inkml:brushProperty name="width" value="0.025" units="cm"/>
      <inkml:brushProperty name="height" value="0.025" units="cm"/>
    </inkml:brush>
  </inkml:definitions>
  <inkml:trace contextRef="#ctx0" brushRef="#br0">86 3 11723,'0'0'12049,"-8"3"-11430,3-2-540,1 1-1,0-1 1,-1 1 0,1 0-1,0 0 1,0 1 0,1-1-1,-1 1 1,0 0-1,1 0 1,-1 0 0,1 0-1,0 0 1,0 1 0,1 0-1,-1-1 1,1 1 0,-1 0-1,1 0 1,0 1-1,1-1 1,-1 0 0,1 0-1,0 1 1,-1 5 0,2-9-73,1 0 0,-1 0 0,0 0 0,1 0 0,-1-1 0,1 1 1,-1 0-1,1 0 0,0 0 0,-1 0 0,1-1 0,0 1 0,-1 0 1,1-1-1,0 1 0,0 0 0,0-1 0,0 1 0,0-1 0,-1 1 0,1-1 1,0 0-1,0 1 0,0-1 0,0 0 0,0 0 0,0 0 0,0 0 1,0 1-1,0-1 0,0-1 0,1 1 0,-1 0 0,0 0 0,0 0 0,1-1 1,43-8 171,-32 3-300,1-1 0,-1 0 0,-1-1-1,1 0 1,-1-1 0,-1-1 0,1 0-1,-2 0 1,12-15 0,-21 24 293,-16 35 416,7-8-239,14-13-33,-3-12-285,1 0-1,-1 0 1,1-1-1,-1 1 1,1-1-1,-1 0 1,1 0-1,0 0 1,-1 0-1,6-2 1,2 0-168,0 0 0,0-1 1,0-1-1,0 0 1,-1 0-1,20-11 1,30-12-1303,-60 27 1438,1-1 0,-1 1-1,0 0 1,1 0 0,-1 0-1,0 0 1,0 0-1,1 0 1,-1 0 0,0 0-1,0 0 1,1 0 0,-1 0-1,0 0 1,1 0 0,-1 1-1,0-1 1,0 0 0,1 0-1,-1 0 1,0 0 0,0 0-1,1 1 1,-1-1 0,0 0-1,0 0 1,0 0 0,0 1-1,1-1 1,-1 0-1,0 0 1,0 0 0,0 1-1,0-1 1,0 0 0,1 0-1,-1 1 1,0-1 0,0 0-1,0 1 1,0-1 0,0 0-1,0 0 1,0 1 0,0-1-1,0 0 1,0 0 0,0 1-1,0-1 1,0 1 0,-4 24 130,1-1 178,3-23-293,0-1 0,0 1 0,0-1-1,0 1 1,-1-1 0,1 0 0,0 1 0,0-1 0,1 1 0,-1-1 0,0 1 0,0-1-1,0 0 1,0 1 0,0-1 0,0 1 0,1-1 0,-1 0 0,0 1 0,0-1 0,0 0-1,1 1 1,-1-1 0,0 0 0,1 1 0,-1-1 0,0 0 0,1 0 0,-1 1-1,0-1 1,1 0 0,-1 0 0,1 1 0,6-1-15,-1-1 0,1 0 0,-1 0 1,0 0-1,1 0 0,-1-1 0,0 0 0,0-1 1,0 1-1,0-1 0,0 0 0,-1-1 0,1 1 0,5-6 1,-4 4-266,1-1 0,0 2 0,1-1 0,-1 1 1,17-5-1,-25 9 259,0-1 0,1 1-1,-1 0 1,0 0 0,1 0 0,-1 0 0,0 0 0,0 0 0,1 0 0,-1 0 0,0 0-1,0 0 1,1 0 0,-1 0 0,0 0 0,0 1 0,1-1 0,-1 0 0,0 0-1,0 0 1,1 0 0,-1 0 0,0 0 0,0 1 0,1-1 0,-1 0 0,0 0 0,0 0-1,0 1 1,0-1 0,1 0 0,-1 0 0,0 1 0,0-1 0,0 0 0,0 0-1,0 1 1,0-1 0,0 0 0,0 0 0,1 1 0,-1-1 0,0 0 0,-2 19 77,-11 18 325,13-37-393,-18 50 1253,-20 99 0,28-102-695,-2 0 0,-30 76 0,12-69-365,29-52-139,1-1 0,-1 1-1,0-1 1,0 0 0,0 1 0,0-1-1,0 0 1,0 1 0,0-1-1,-1 0 1,1 0 0,0 0 0,-1 0-1,1 0 1,0 0 0,-1-1 0,1 1-1,-1 0 1,1-1 0,-1 1 0,0-1-1,1 0 1,-1 1 0,0-1-1,1 0 1,-1 0 0,0 0 0,1 0-1,-1 0 1,0 0 0,1-1 0,-1 1-1,-2-1 1,2-1-16,1 0 1,-1 1-1,1-1 0,-1 0 0,1 0 1,0 0-1,0 0 0,0 0 1,0 0-1,0 0 0,1-1 0,-1 1 1,0 0-1,1 0 0,0-1 0,-1-3 1,0-44-41,1 37 12,0-11-349,1-1 0,0 1 0,2-1 0,12-45 0,-13 61-170,1 1 1,0 0 0,1 0 0,0 0-1,0 1 1,1-1 0,-1 1 0,2 0-1,-1 0 1,1 1 0,0 0 0,0 0-1,1 0 1,0 1 0,0 0 0,0 0-1,13-6 1,4 1-2845,1 0-2472</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07.931"/>
    </inkml:context>
    <inkml:brush xml:id="br0">
      <inkml:brushProperty name="width" value="0.025" units="cm"/>
      <inkml:brushProperty name="height" value="0.025" units="cm"/>
    </inkml:brush>
  </inkml:definitions>
  <inkml:trace contextRef="#ctx0" brushRef="#br0">99 47 11723,'3'-2'904,"0"0"0,0 0-1,-1 0 1,1 0 0,-1 0 0,0-1-1,0 1 1,0-1 0,0 0 0,0 1-1,0-1 1,-1 0 0,1 0 0,-1 0-1,0 0 1,1-4 0,-28 8-274,18 0-627,1 1 1,-1-1-1,1 2 1,0-1-1,0 1 0,0 0 1,0 1-1,0 0 1,1 0-1,-1 0 1,1 1-1,0 0 1,-9 9-1,15-13-6,-1 0 0,1 0 1,0-1-1,-1 1 0,1 0 0,0 0 1,0 0-1,0 0 0,0 0 0,0-1 1,-1 1-1,2 0 0,-1 0 0,0 0 0,0 0 1,0 0-1,0 0 0,0 0 0,1-1 1,-1 1-1,0 0 0,1 0 0,-1 0 1,1-1-1,-1 1 0,1 0 0,-1-1 1,1 1-1,-1 0 0,1-1 0,0 1 0,-1 0 1,1-1-1,0 1 0,0-1 0,-1 0 1,1 1-1,0-1 0,0 1 0,0-1 1,-1 0-1,3 1 0,44 13-268,-38-12 95,4 1-77,44 14-760,-55-16 996,-1-1 1,1 1 0,-1-1-1,1 1 1,-1-1 0,1 1-1,-1 0 1,0 0 0,1 0-1,-1 0 1,0 0 0,0 0-1,0 0 1,0 0 0,0 0-1,0 1 1,0-1 0,0 0-1,0 1 1,0-1 0,-1 1-1,1-1 1,-1 0 0,1 1-1,-1 0 1,0-1 0,1 1-1,-1-1 1,0 3 0,-1-2 106,-1 0 0,1 0 0,-1 1 1,0-2-1,0 1 0,0 0 0,0 0 0,0-1 0,0 1 1,0-1-1,0 1 0,0-1 0,-1 0 0,1 0 1,-1 0-1,1 0 0,-6 1 0,-45 11 32,51-13-463,-17 2-325,11-5-6969,5-9-4505</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08.428"/>
    </inkml:context>
    <inkml:brush xml:id="br0">
      <inkml:brushProperty name="width" value="0.025" units="cm"/>
      <inkml:brushProperty name="height" value="0.025" units="cm"/>
    </inkml:brush>
  </inkml:definitions>
  <inkml:trace contextRef="#ctx0" brushRef="#br0">1 23 5317,'0'0'19859,"62"21"-19731,-20-21-64,3-3-769,7-7-1761,0-4-1250,-2-2-3106</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08.923"/>
    </inkml:context>
    <inkml:brush xml:id="br0">
      <inkml:brushProperty name="width" value="0.025" units="cm"/>
      <inkml:brushProperty name="height" value="0.025" units="cm"/>
    </inkml:brush>
  </inkml:definitions>
  <inkml:trace contextRef="#ctx0" brushRef="#br0">259 11 8040,'0'0'10938,"-7"-3"-8787,3 1-2064,0 1 0,0 0 0,0 0-1,0 0 1,0 0 0,0 1 0,-1-1-1,1 1 1,0 0 0,0 1 0,0-1-1,0 1 1,0 0 0,0-1 0,0 2-1,0-1 1,0 0 0,0 1 0,0 0-1,1 0 1,-1 0 0,1 0 0,-6 5-1,-7 6 186,-1 1 0,2 0 0,0 1 1,-23 31-1,32-38-166,0 0 1,1 1 0,0 0 0,0 0 0,1 0 0,0 0 0,0 1-1,1 0 1,1 0 0,0 0 0,0 0 0,0 10 0,2-18-93,0 0 0,0 0 0,0-1 1,0 1-1,1 0 0,-1 0 0,0-1 1,1 1-1,0 0 0,-1-1 0,1 1 1,0 0-1,0-1 0,0 1 0,0-1 1,0 1-1,0-1 0,0 0 0,0 0 1,1 1-1,-1-1 0,0 0 0,1 0 0,1 1 1,0-1 18,0 0 0,1 1-1,-1-1 1,1-1 0,-1 1 0,1 0 0,-1-1 0,1 0 0,-1 0-1,1 0 1,6-1 0,-5 1-7,0-1 0,-1 0 0,1 0 0,0 0 0,-1 0 0,1-1 0,-1 0 0,0 0 0,1 0 0,-1-1 0,0 1 0,0-1 0,0 0 0,-1 0 0,1 0 0,-1-1 0,0 1 0,0-1 0,4-6 0,-6 9-15,-1 0 0,1 0-1,-1 0 1,1 0 0,-1 0 0,1 0-1,-1 0 1,0 0 0,0 0 0,0 0-1,0 0 1,0-1 0,0 1-1,0 0 1,0 0 0,0 0 0,0 0-1,0 0 1,-1 0 0,1 0 0,0 0-1,-1 0 1,1 0 0,-1 0 0,1 0-1,-1 0 1,0 0 0,1 0 0,-1 0-1,0 0 1,0 0 0,1 1 0,-2-2-1,-1 1-9,0 0-1,1 0 0,-1 0 1,0 0-1,0 0 1,0 1-1,0 0 0,0-1 1,0 1-1,1 0 1,-1 0-1,-6 1 0,4 0-14,-1 0-1,1 0 0,-1 1 1,1 0-1,0 0 0,0 0 1,-6 3-1,10-4 15,-1-1 0,1 1 0,-1 0 0,1 0 0,0 0 0,-1 0-1,1 0 1,0 0 0,0 1 0,0-1 0,0 0 0,0 1 0,0-1 0,0 0 0,0 1 0,1-1-1,-1 1 1,0 0 0,1-1 0,-1 1 0,1 1 0,2-1 12,0-1 1,0 0-1,0 0 0,0-1 1,1 1-1,-1 0 1,0-1-1,1 1 0,-1-1 1,0 0-1,1 0 0,-1 0 1,1 0-1,-1 0 1,0-1-1,3 0 0,3 1 56,9-1-64,0-1 1,0-1 0,0-1 0,-1 0 0,1-1 0,-1-1-1,0 0 1,17-10 0,27-10-225,-59 25 212,-1 1 0,0 0-1,0 0 1,0 0-1,0 0 1,1 0-1,-1 0 1,0 0 0,0 0-1,0 0 1,0 0-1,1 1 1,-1-1 0,0 0-1,0 0 1,0 0-1,0 0 1,1 0-1,-1 0 1,0 0 0,0 0-1,0 0 1,0 0-1,0 1 1,1-1 0,-1 0-1,0 0 1,0 0-1,0 0 1,0 0-1,0 1 1,0-1 0,0 0-1,0 0 1,0 0-1,0 0 1,1 1-1,-1-1 1,0 0 0,0 0-1,0 0 1,0 1-1,0-1 1,0 0 0,0 0-1,0 0 1,-1 0-1,1 1 1,0-1-1,-2 18-129,-7 13 174,1-12-46,3-11-27,1 1-1,1 0 1,-1 0-1,1 0 1,1 0 0,0 1-1,-2 17 1,5-26-168,-1-1 0,0 1 0,1 0 0,-1-1 0,1 1 0,-1 0 0,1-1 0,-1 1 0,1-1 0,-1 1 0,1-1 0,0 1 0,-1-1 0,1 1 0,0-1 0,-1 0 0,1 1 0,0-1 0,0 0 0,-1 1 0,1-1 0,0 0 0,0 0 0,-1 0 0,1 0 0,0 0 0,0 0 0,0 0 0,-1 0 0,1 0 0,0 0 0,0 0 0,-1-1 0,1 1 0,0 0 0,0 0 0,-1-1 0,1 1 0,0-1 0,17-7-5726</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09.252"/>
    </inkml:context>
    <inkml:brush xml:id="br0">
      <inkml:brushProperty name="width" value="0.025" units="cm"/>
      <inkml:brushProperty name="height" value="0.025" units="cm"/>
    </inkml:brush>
  </inkml:definitions>
  <inkml:trace contextRef="#ctx0" brushRef="#br0">91 1 12844,'0'0'6246,"-51"63"-4036,34-33-833,5 1-672,4 2-385,6-2-191,2 0-65,0-4-577,7-3-832,1-5-481,-1-8-672,-3-4-2179</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09.596"/>
    </inkml:context>
    <inkml:brush xml:id="br0">
      <inkml:brushProperty name="width" value="0.025" units="cm"/>
      <inkml:brushProperty name="height" value="0.025" units="cm"/>
    </inkml:brush>
  </inkml:definitions>
  <inkml:trace contextRef="#ctx0" brushRef="#br0">0 21 14061,'0'0'8419,"11"-3"-7901,7-2-385,0 1 0,1 0 1,0 2-1,-1 0 0,1 2 0,25 1 0,-29 0-134,-1 0-1,1 2 0,-1-1 0,0 2 0,0 0 0,0 1 0,0 0 0,-1 1 0,21 12 0,-30-15 55,0 0 0,-1 1 0,1-1 0,-1 1 0,0 0 0,0-1 0,-1 1 0,1 1 0,-1-1 0,0 0 0,0 1 0,0-1 0,0 1 0,-1-1 0,0 1 0,0 0 0,0-1 0,-1 1 0,1 0 0,-1 0 0,0 0 0,-1 0 0,1-1 0,-1 1 0,-2 8 0,1-3 117,-1-1 0,1 0 0,-2 0 0,1 0 0,-2 0 0,1-1-1,-1 1 1,0-1 0,0-1 0,-1 1 0,0-1 0,-9 9 0,7-10-63,-1 1 1,1-2-1,-1 1 0,0-1 1,0-1-1,0 1 1,-1-2-1,1 1 0,-1-1 1,0-1-1,0 0 0,0 0 1,0-1-1,0 0 0,-1-1 1,1 0-1,-16-2 1,24 1-209,1 1 0,0-1 0,-1 0 1,1 1-1,-1-1 0,1 0 0,0 0 1,0 0-1,0 0 0,0-1 0,-1 1 1,1 0-1,1 0 0,-1-1 0,0 1 1,0 0-1,0-1 0,1 1 0,-1-1 1,1 1-1,-1-1 0,1 1 0,-1-1 1,1 1-1,0-1 0,0-2 0,0-2-999,0 1-1,0 0 0,0 0 1,1 0-1,0-1 0,0 1 1,2-6-1,11-18-9469</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10.126"/>
    </inkml:context>
    <inkml:brush xml:id="br0">
      <inkml:brushProperty name="width" value="0.025" units="cm"/>
      <inkml:brushProperty name="height" value="0.025" units="cm"/>
    </inkml:brush>
  </inkml:definitions>
  <inkml:trace contextRef="#ctx0" brushRef="#br0">41 1 2274,'0'0'21663,"1"10"-20835,1 58-954,-16 123 0,12-167-1112,-3-3-1920,-7-15-2407,1-6 334</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10.453"/>
    </inkml:context>
    <inkml:brush xml:id="br0">
      <inkml:brushProperty name="width" value="0.025" units="cm"/>
      <inkml:brushProperty name="height" value="0.025" units="cm"/>
    </inkml:brush>
  </inkml:definitions>
  <inkml:trace contextRef="#ctx0" brushRef="#br0">9 147 8584,'0'0'3299,"-2"-9"-619,-5-32 219,7 39-2746,0 1 0,0-1 0,1 0 0,-1 0 0,0 0 0,1 0 0,-1 1 0,1-1 0,-1 0 0,1 0 0,0 1-1,0-1 1,0 0 0,0 1 0,0-1 0,0 1 0,0-1 0,0 1 0,1 0 0,-1 0 0,3-3 0,34-15 938,-31 16-807,13-5-17,0 1 0,1 1 0,0 1-1,0 1 1,0 1 0,0 1-1,29 0 1,-37 2-241,0 1-1,0 0 1,0 0 0,0 1-1,0 1 1,-1 0 0,0 1-1,1 0 1,-1 1 0,0 1-1,-1-1 1,0 2 0,14 9-1,-23-15 19,0 1-1,1 0 0,-1 0 1,0 0-1,0 0 1,0 0-1,0 0 0,-1 1 1,1-1-1,-1 0 0,1 1 1,-1 0-1,0-1 0,0 1 1,0 0-1,0-1 0,0 1 1,-1 0-1,1 0 1,-1 0-1,0 0 0,0-1 1,0 1-1,0 0 0,0 0 1,-1 0-1,1 0 0,-1 0 1,0-1-1,0 1 0,-2 4 1,0-2 52,0 0 1,-1 0-1,1-1 1,-1 1-1,0-1 1,-1 0-1,1 0 1,-1-1-1,0 1 1,0-1-1,0 0 1,0 0-1,0-1 1,-9 3-1,1 0-114,0-1 0,-1 0 0,-18 1 0,3-7-4666,28-2-303,1-5-3864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07.757"/>
    </inkml:context>
    <inkml:brush xml:id="br0">
      <inkml:brushProperty name="width" value="0.025" units="cm"/>
      <inkml:brushProperty name="height" value="0.025" units="cm"/>
    </inkml:brush>
  </inkml:definitions>
  <inkml:trace contextRef="#ctx0" brushRef="#br0">1 65 9289,'0'0'7885,"15"-7"-7458,2-2-329,0 2 0,0 0 1,0 1-1,1 0 1,0 2-1,23-4 0,57 0-20,124 6-1,-214 2-89,0 1 0,0 0-1,0 0 1,0 1 0,0 0 0,11 5-1,-18-7 19,0 1 0,0-1-1,0 1 1,0-1 0,0 1 0,0 0-1,0-1 1,0 1 0,-1 0 0,1 0-1,0 0 1,0 0 0,-1-1-1,1 1 1,0 0 0,-1 0 0,1 0-1,-1 0 1,1 1 0,-1-1-1,1 1 1,-2 0 31,1-1 0,0 1 0,-1 0 0,1-1 0,-1 1 0,1-1 0,-1 1 0,0-1 0,0 1 0,1-1 0,-1 1 0,0-1 0,0 0 0,-1 1 0,1-1 0,0 0 0,0 0 0,-1 0 0,-1 2 0,-38 26 937,-1-1 0,-2-2 1,-54 24-1,-15 9 408,92-48-1164,5-3-174,0 1-1,0 0 1,1 2-1,0-1 1,1 2-1,0-1 1,-17 21-1,31-32-139,-1 0 0,1 1 0,-1-1 0,1 1 0,-1-1 0,1 1 0,-1-1 0,1 1 0,0 0 0,-1-1 0,1 1 0,0-1 0,-1 1 0,1 0 0,0-1 0,0 1 0,0 0 0,0-1 0,-1 1 0,1 0 0,0-1 0,0 1 0,0 0 0,0 0 1,1-1-1,-1 1 0,0 0 0,0-1 0,0 1 0,0 0 0,1-1 0,-1 1 0,0-1 0,1 1 0,-1 0 0,0-1 0,1 1 0,-1-1 0,1 1 0,-1-1 0,1 1 0,-1-1 0,1 1 0,-1-1 0,1 0 0,0 1 0,-1-1 0,1 0 0,-1 1 0,1-1 0,0 0 0,-1 0 0,1 0 0,0 0 0,0 1 0,-1-1 0,1 0 0,0 0 0,-1 0 0,1 0 0,0-1 0,-1 1 0,1 0 0,0 0 0,-1 0 0,2-1 0,50-7-7705,-1-11-2235</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11.858"/>
    </inkml:context>
    <inkml:brush xml:id="br0">
      <inkml:brushProperty name="width" value="0.025" units="cm"/>
      <inkml:brushProperty name="height" value="0.025" units="cm"/>
    </inkml:brush>
  </inkml:definitions>
  <inkml:trace contextRef="#ctx0" brushRef="#br0">12 105 8840,'-1'0'197,"1"0"-1,0 0 1,-1 0-1,1 0 1,-1 0-1,1 0 1,0 0-1,-1 0 1,1 0-1,-1 0 1,1 0-1,0 0 1,-1 0-1,1-1 0,0 1 1,-1 0-1,1 0 1,0 0-1,-1-1 1,1 1-1,0 0 1,-1 0-1,1-1 1,0 1-1,-1 0 1,1-1-1,0 1 1,0 0-1,0-1 1,-1 1-1,1 0 1,0-1-1,0 1 1,0 0-1,0-1 0,0 1 1,0-1-1,-1 0 1,13-13 2997,22-8-1863,-9 9-643,51-22 528,-69 32-1162,-1 1-1,0 0 1,1 1-1,0-1 1,-1 1 0,1 1-1,0-1 1,-1 1-1,13 1 1,-17 0-52,0 0 0,-1-1 0,1 1 0,-1 0 1,1 0-1,-1 0 0,0 0 0,1 1 0,-1-1 1,0 0-1,0 0 0,0 1 0,1-1 1,-2 1-1,1-1 0,0 1 0,0-1 0,0 1 1,-1 0-1,1-1 0,-1 1 0,1 0 1,-1 0-1,0-1 0,1 4 0,2 51 450,-3-49-332,-2 31 205,1-26-274,0 1 0,1-1 1,1 1-1,0 0 0,0-1 0,5 15 1,-6-25-1,1-1 1,0 1-1,0 0 0,0-1 1,0 1-1,0-1 1,0 1-1,0-1 0,1 1 1,-1-1-1,0 0 0,1 0 1,-1 0-1,1 0 1,0 0-1,-1 0 0,1 0 1,0 0-1,-1-1 1,1 1-1,0-1 0,0 1 1,0-1-1,-1 1 0,1-1 1,0 0-1,0 0 1,0 0-1,0 0 0,0-1 1,-1 1-1,1 0 1,0-1-1,0 1 0,0-1 1,-1 0-1,1 1 1,0-1-1,2-2 0,6-1 181,0-1 1,0 0-1,-1-1 0,1 0 0,9-9 0,-8 6-89,-1-1 0,1 0 0,-1 0 0,-1-1-1,0 0 1,-1-1 0,0 1 0,-1-2 0,0 1-1,-1-1 1,9-27 0,-13 35-934,-3 8 652,-2 19-2250,3-10-4211</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12.559"/>
    </inkml:context>
    <inkml:brush xml:id="br0">
      <inkml:brushProperty name="width" value="0.025" units="cm"/>
      <inkml:brushProperty name="height" value="0.025" units="cm"/>
    </inkml:brush>
  </inkml:definitions>
  <inkml:trace contextRef="#ctx0" brushRef="#br0">0 101 11691,'0'0'4821,"10"-8"-2659,3-3-1800,0 1 0,1 1 0,1 0 0,-1 1 0,2 0 0,-1 2 0,1-1 0,0 2 0,0 0 0,30-4 0,-33 7-160,0 0-1,0 1 1,0 0 0,0 2-1,26 2 1,-37-2-181,0-1 0,1 1 0,-1-1 0,0 1 0,0 0 0,0 0 0,0 0 0,0 1 0,0-1 0,0 0 0,0 1 0,-1-1 0,1 1 1,0-1-1,-1 1 0,0 0 0,2 2 0,-2-1-2,0-1 1,0 1 0,0 0 0,0 0-1,-1 0 1,0 0 0,1 0-1,-1 0 1,0-1 0,0 1-1,-1 0 1,1 0 0,-1 0-1,1 0 1,-1 0 0,0 0 0,-1 2-1,-5 8 120,0 0 0,0-1 0,-1 0 0,-1-1 0,0 0 0,0 0 0,-1 0 0,0-2 0,-20 16 0,14-12 137,0 2 0,1 0 0,-22 28-1,36-43-255,0 1-1,0 0 1,0 1-1,0-1 1,1 0-1,-1 0 1,0 0-1,0 0 1,1 1-1,-1-1 0,1 0 1,-1 0-1,1 1 1,0-1-1,0 1 1,-1-1-1,1 0 1,0 1-1,0-1 1,0 0-1,0 1 1,1-1-1,-1 1 1,0-1-1,0 0 1,1 1-1,-1-1 0,1 0 1,-1 0-1,1 1 1,0-1-1,-1 0 1,1 0-1,0 0 1,0 0-1,0 0 1,0 0-1,0 0 1,0 0-1,0 0 1,0 0-1,0-1 1,1 1-1,-1 0 0,0-1 1,0 1-1,1-1 1,-1 1-1,0-1 1,1 1-1,-1-1 1,0 0-1,3 0 1,10 3 22,1-1 1,0-1 0,29-1 0,-33 0-22,29 1-239,41-2-2035,-29-8-2600,-16-4-2322</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13.011"/>
    </inkml:context>
    <inkml:brush xml:id="br0">
      <inkml:brushProperty name="width" value="0.025" units="cm"/>
      <inkml:brushProperty name="height" value="0.025" units="cm"/>
    </inkml:brush>
  </inkml:definitions>
  <inkml:trace contextRef="#ctx0" brushRef="#br0">167 1 10794,'0'0'14531,"-9"8"-14045,1 0-401,1 0 0,0 1 0,0 0 0,1 0 0,-7 13 0,12-18-88,-1 0 0,0-1-1,1 1 1,0 0-1,0 0 1,0 0 0,0 0-1,1 0 1,0 7-1,0-9-25,0 0-1,0 0 1,1 0-1,-1 0 0,1 0 1,0-1-1,0 1 0,-1 0 1,1 0-1,0-1 0,0 1 1,1 0-1,-1-1 0,0 1 1,0-1-1,1 1 0,-1-1 1,1 0-1,-1 0 0,1 0 1,2 2-1,8 2-515,0 0 0,0-1 1,0 0-1,20 2 0,45 16-1242,-74-21 1775,1 1-1,-1-1 1,1 1 0,-1 0-1,0 1 1,1-1 0,-1 0-1,0 1 1,0 0 0,-1-1-1,1 1 1,-1 0 0,1 1-1,-1-1 1,3 7-1,-4-9 125,0 1 0,-1-1 0,1 0-1,-1 1 1,0-1 0,0 1 0,1-1-1,-1 0 1,0 1 0,0-1 0,0 1-1,0-1 1,-1 1 0,1-1 0,0 0-1,-1 1 1,1-1 0,-1 1 0,1-1-1,-1 0 1,1 0 0,-1 1 0,-1 0-1,0 1 81,-1 0-1,1-1 1,-1 1-1,0-1 1,0 0-1,0 0 1,0 0-1,0 0 1,-4 1 0,-10 4 533,-1-1 1,-35 7-1,41-10-452,-14 2-324,1-1 1,0-1-1,-40-1 0,63-2-156,0 0 0,0 0 0,0 0 1,0 0-1,0 0 0,0-1 0,0 1 0,0-1 0,1 0 0,-1 1 0,0-1 0,0 0 0,1 0 0,-1 0 0,0 0 0,1 0 0,-1-1 1,1 1-1,0 0 0,-2-2 0,-9-26-6018,8-3-3384</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13.370"/>
    </inkml:context>
    <inkml:brush xml:id="br0">
      <inkml:brushProperty name="width" value="0.025" units="cm"/>
      <inkml:brushProperty name="height" value="0.025" units="cm"/>
    </inkml:brush>
  </inkml:definitions>
  <inkml:trace contextRef="#ctx0" brushRef="#br0">1 52 14734,'0'0'5990,"47"-36"-3076,-26 30-864,1 0-993,4 3-736,0 3-289,1 0-513,4 1-1825,-4 5-2274,-1 2-4004</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13.728"/>
    </inkml:context>
    <inkml:brush xml:id="br0">
      <inkml:brushProperty name="width" value="0.025" units="cm"/>
      <inkml:brushProperty name="height" value="0.025" units="cm"/>
    </inkml:brush>
  </inkml:definitions>
  <inkml:trace contextRef="#ctx0" brushRef="#br0">289 1 13549,'0'0'3651,"-55"27"-2337,22-10 1440,1 8-928,2 2-769,-2 6-417,4 1-223,4 2-353,2-2-32,7-3 32,4-6-64,6-6 0,4-7-288,1-5-321,2-7-2306,5-11-320,1-9-4388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14.086"/>
    </inkml:context>
    <inkml:brush xml:id="br0">
      <inkml:brushProperty name="width" value="0.025" units="cm"/>
      <inkml:brushProperty name="height" value="0.025" units="cm"/>
    </inkml:brush>
  </inkml:definitions>
  <inkml:trace contextRef="#ctx0" brushRef="#br0">167 17 11627,'-9'-1'2434,"0"0"-2005,-5 0 640,-1 0 0,0 0 0,1 1 0,-22 4 0,33-4-951,1 0 0,-1 0 0,1 1 0,0-1 1,-1 1-1,1-1 0,0 1 0,0 0 1,-1 0-1,1 0 0,0 0 0,0 1 0,0-1 1,0 1-1,0-1 0,1 1 0,-1-1 1,0 1-1,1 0 0,-1 0 0,1 0 0,-1 0 1,1 0-1,0 0 0,0 0 0,0 0 1,0 1-1,1-1 0,-1 0 0,0 1 0,1-1 1,0 0-1,-1 1 0,1-1 0,0 1 1,0-1-1,1 5 0,0-5-76,0 0 0,-1 0 0,1-1 0,0 1 1,0 0-1,1-1 0,-1 1 0,0 0 0,0-1 0,1 0 0,-1 1 0,1-1 0,-1 0 1,1 0-1,0 0 0,0 0 0,-1 0 0,1 0 0,0 0 0,0 0 0,0-1 0,0 1 1,0-1-1,0 1 0,-1-1 0,4 0 0,60 3 511,-55-3-481,-2 0-43,1-1 0,-1 0 0,0 0 0,0-1 0,0-1 0,0 1 0,0-1 0,0 0 0,9-6 0,-14 8-20,0-1 1,0 0 0,1 0-1,-1 0 1,-1 0 0,1-1 0,0 1-1,-1-1 1,1 0 0,-1 1-1,0-1 1,0 0 0,0-1 0,0 1-1,0 0 1,-1 0 0,1-1 0,-1 1-1,0-1 1,0 1 0,0-1-1,-1 0 1,1-4 0,-2 7-11,1 0 1,-1 0-1,1 0 1,-1 0-1,1 0 1,-1 0-1,0 0 1,1 0-1,-1 1 1,0-1-1,0 0 1,0 0-1,0 1 1,0-1-1,0 1 1,0-1-1,0 1 1,0-1-1,0 1 1,0 0-1,0-1 1,0 1-1,0 0 1,0 0-1,0 0 1,0 0-1,0 0 1,-1 0-1,1 0 1,0 0-1,-2 1 0,-39 5-153,36-4 34,1 0-1,-1 1 1,1 0-1,0 0 1,0 0-1,0 1 1,1-1 0,-1 1-1,1 0 1,0 0-1,0 1 1,0 0-1,0-1 1,1 1 0,0 0-1,-4 8 1,4-6-504,0 1 0,0 0 1,1 0-1,-3 14 0,4 32-6136,7-27 1021</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14.445"/>
    </inkml:context>
    <inkml:brush xml:id="br0">
      <inkml:brushProperty name="width" value="0.025" units="cm"/>
      <inkml:brushProperty name="height" value="0.025" units="cm"/>
    </inkml:brush>
  </inkml:definitions>
  <inkml:trace contextRef="#ctx0" brushRef="#br0">112 1 16848,'0'0'3630,"-8"3"-2109,-1 2-1190,0 0 0,1 1-1,0 0 1,0 0 0,1 1-1,-1 0 1,-10 14 0,15-18-251,0 0 1,0 1 0,1-1 0,0 1 0,-1 0 0,1 0 0,0 0-1,1 0 1,-1 0 0,1 0 0,0 1 0,0-1 0,0 0 0,0 1-1,1-1 1,0 0 0,0 1 0,0-1 0,0 1 0,1-1 0,-1 0-1,1 1 1,2 4 0,-2-7-52,1 0-1,0 0 1,-1 0-1,1 0 1,0-1-1,0 1 1,0-1 0,0 1-1,0-1 1,0 0-1,0 0 1,0 0-1,0 0 1,1 0-1,-1 0 1,1 0-1,-1-1 1,0 1 0,1-1-1,-1 0 1,1 0-1,-1 0 1,1 0-1,-1 0 1,0 0-1,1-1 1,2 0 0,2 0 24,-1 0 1,0-1-1,1 1 1,-1-1-1,0-1 1,0 1-1,0-1 1,-1 0-1,9-5 1,-11 5-15,0 0 1,1 0-1,-1 0 0,-1-1 1,1 1-1,0-1 1,-1 0-1,1 0 0,-1 0 1,0 0-1,-1 0 1,1 0-1,-1 0 0,0 0 1,0-1-1,0 1 1,0-1-1,0-7 0,-2 9-42,1 1-1,-1-1 1,1 1 0,-1-1-1,0 1 1,0-1-1,0 1 1,0 0-1,0-1 1,-1 1 0,1 0-1,-1 0 1,1 0-1,-1 0 1,0 0-1,0 0 1,1 0 0,-2 1-1,1-1 1,0 1-1,0-1 1,0 1-1,-1 0 1,1 0-1,0 0 1,-1 0 0,1 0-1,-1 1 1,1-1-1,-1 1 1,0 0-1,-3-1 1,-20 1-3651,16 0-1805,4 0-4630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15.256"/>
    </inkml:context>
    <inkml:brush xml:id="br0">
      <inkml:brushProperty name="width" value="0.025" units="cm"/>
      <inkml:brushProperty name="height" value="0.025" units="cm"/>
    </inkml:brush>
  </inkml:definitions>
  <inkml:trace contextRef="#ctx0" brushRef="#br0">236 208 11435,'0'0'5408,"-9"-3"-3556,4 2-1743,0-1 0,0 1 0,-1 0 0,1 1 0,0-1-1,0 1 1,-1 0 0,1 0 0,0 1 0,0-1 0,0 1 0,-1 1 0,1-1 0,0 1 0,0-1-1,1 1 1,-1 1 0,0-1 0,-6 5 0,-56 42 245,62-45-280,-1 1 0,1 0 0,0 0 0,1 0 0,-1 1 0,1 0 0,0 0 0,0 0 0,-4 10 0,8-15-61,0-1 1,-1 0-1,1 1 0,0-1 0,0 1 0,0-1 0,0 0 0,-1 1 0,1-1 0,0 0 0,0 1 0,0-1 0,0 1 0,0-1 0,0 0 0,0 1 0,0-1 0,0 1 0,1-1 0,-1 0 0,0 1 0,0-1 0,0 0 0,0 1 0,0-1 0,1 0 0,-1 1 0,0-1 0,0 0 0,0 1 1,1-1-1,-1 0 0,0 1 0,1-1 0,-1 0 0,0 0 0,1 0 0,-1 1 0,0-1 0,1 0 0,-1 0 0,0 0 0,1 1 0,24-5 384,22-19 133,-32 14-428,-1-1 0,0 0 1,0-2-1,-1 1 1,-1-2-1,0 1 0,-1-2 1,0 1-1,-1-2 1,16-30-1,-23 30 136,-13 23-251,-11 23-36,16-21 56,1-1 0,0 1-1,1 0 1,0 1 0,0-1 0,0 14-1,2-22-4,1 0 0,0 0 0,0 0 0,-1 0 0,1 1-1,1-1 1,-1 0 0,0 0 0,1 0 0,-1 0 0,1 0 0,-1 0-1,1 0 1,0 0 0,0 0 0,0 0 0,0 0 0,0-1-1,0 1 1,1 0 0,-1-1 0,1 1 0,-1-1 0,1 1 0,-1-1-1,1 0 1,0 1 0,0-1 0,-1 0 0,1 0 0,0-1-1,0 1 1,0 0 0,0 0 0,0-1 0,0 0 0,3 1 0,7-1 81,0 0 1,0-1-1,0 0 1,-1-1 0,1 0-1,0-1 1,-1 0-1,0-1 1,0 0 0,0-1-1,0 0 1,-1-1-1,1 0 1,-2 0 0,1-1-1,-1-1 1,15-14-1,-6 5 1,-2-1-1,0 0 1,0-1-1,-2-1 1,0 0-1,-2-1 1,18-39-1,-22 22-17,-12 30-136,-12 21-32,-13 24 105,3 2 1,1 0-1,2 2 1,2 1-1,-31 85 1,43-99 9,1 2 1,1-1 0,2 1-1,1 0 1,1 1-1,2-1 1,1 0 0,1 1-1,2-1 1,7 34-1,-9-29 27,-7-33 142,-5-18-14,6 1-121,0-1-1,0 0 1,1 0 0,2 0-1,-1 0 1,2 0-1,0 0 1,1-1 0,0 1-1,1 0 1,1-1-1,1 1 1,1 0 0,10-30-1,-12 41-61,1 0-1,0 0 0,0 1 0,1-1 0,-1 1 1,1 0-1,0 0 0,0 0 0,0 1 1,1-1-1,-1 1 0,1 0 0,0 1 0,0-1 1,6-2-1,6 0-729,1 0 1,-1 1-1,26-3 1,33-8-8854,-31-1-4890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16.097"/>
    </inkml:context>
    <inkml:brush xml:id="br0">
      <inkml:brushProperty name="width" value="0.025" units="cm"/>
      <inkml:brushProperty name="height" value="0.025" units="cm"/>
    </inkml:brush>
  </inkml:definitions>
  <inkml:trace contextRef="#ctx0" brushRef="#br0">300 69 1634,'3'-33'10634,"-8"9"-5393,5 23-5113,-1 1 0,1-1-1,-1 0 1,1 0 0,-1 0-1,0 1 1,1-1 0,-1 0-1,0 1 1,0-1 0,0 1 0,0-1-1,1 1 1,-1-1 0,0 1-1,0 0 1,0-1 0,0 1-1,-2 0 1,-32 4 848,15 4-812,1 0 0,0 2 0,1 0 0,0 2 0,0 0 0,1 0 0,1 2 0,0 0 0,1 1 0,-21 25 0,32-35-12,0 1 0,0 0 0,1 0 0,0 0 0,0 0 0,0 1 0,1-1 0,0 1 0,0-1 0,-2 13 0,4-17-134,0 0 1,0 0-1,0 0 1,0 0 0,1 0-1,-1 0 1,1 0-1,-1 0 1,1 0 0,-1 0-1,1 0 1,0 0-1,0-1 1,0 1 0,0 0-1,0 0 1,1-1-1,-1 1 1,0-1 0,1 1-1,-1-1 1,1 0-1,0 1 1,-1-1 0,1 0-1,0 0 1,0 0-1,0 0 1,-1-1 0,1 1-1,0 0 1,0-1-1,0 1 1,0-1 0,0 0-1,0 0 1,1 0-1,1 0 1,9 2 17,1-1 0,-1-1 0,0 0 0,0-1 0,0 0 1,0-1-1,0 0 0,0-1 0,0-1 0,-1 0 0,0-1 0,1 0 0,-2-1 0,1 0 1,-1-1-1,14-10 0,-24 17-32,0-1 0,-1 1 0,1-1 0,0 1 1,-1-1-1,1 0 0,-1 1 0,1-1 0,-1 0 0,1 1 1,-1-1-1,1 0 0,-1 0 0,0 1 0,1-1 1,-1 0-1,0 0 0,0 0 0,1 0 0,-1 1 0,0-2 1,-12-4 144,-26 10 53,31-3-191,1 1-1,0 1 1,0-1 0,0 1-1,1 0 1,-1 0 0,1 1-1,0 0 1,0 0 0,0 0-1,0 0 1,0 1 0,1 0-1,-5 6 1,9-10-9,0-1 0,1 1 0,-1-1 0,0 0 0,1 1 0,-1-1 0,0 1 0,1-1 0,-1 0 0,0 0 0,1 1 0,-1-1 0,0 0 0,1 1 0,-1-1 0,1 0 0,-1 0 0,1 0 0,-1 0 0,0 1 0,1-1 0,-1 0 0,1 0 0,-1 0 0,1 0 0,-1 0 0,1 0 0,-1 0 0,1 0 0,-1 0 0,1-1 0,-1 1 0,0 0 0,1 0 0,21-2 83,-7-1-67,-1-1 0,0 0 0,-1-1 0,1-1 0,-1 0 1,13-9-1,-13 7-73,1 1 0,0 1 0,-1 0 0,2 1 0,18-5 0,-32 10 40,-1 0 0,0 0 0,1 0 1,-1 0-1,1 0 0,-1 0 0,1 0 0,-1 0 0,0 0 1,1 0-1,-1 0 0,1 0 0,-1 0 0,1 0 0,-1 0 1,0 1-1,1-1 0,-1 0 0,0 0 0,1 0 0,-1 1 0,1-1 1,-1 0-1,0 1 0,0-1 0,1 0 0,-1 1 0,0-1 1,1 0-1,-1 1 0,0-1 0,0 0 0,0 1 0,0-1 0,1 1 1,-1-1-1,0 1 0,-1 24-139,-16 26-93,16-49 160,-4 11-441,-9 27-1251,11-13-3371,6-24 350,10-2-1542</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16.425"/>
    </inkml:context>
    <inkml:brush xml:id="br0">
      <inkml:brushProperty name="width" value="0.025" units="cm"/>
      <inkml:brushProperty name="height" value="0.025" units="cm"/>
    </inkml:brush>
  </inkml:definitions>
  <inkml:trace contextRef="#ctx0" brushRef="#br0">128 0 9993,'0'0'8360,"-28"72"-7271,10-39-320,0 3-224,2-1-353,4 0-96,3-4-64,3-3-577,1-4-1088,2-6-1506,-1-7-1794,-4-8-2562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08.319"/>
    </inkml:context>
    <inkml:brush xml:id="br0">
      <inkml:brushProperty name="width" value="0.025" units="cm"/>
      <inkml:brushProperty name="height" value="0.025" units="cm"/>
    </inkml:brush>
  </inkml:definitions>
  <inkml:trace contextRef="#ctx0" brushRef="#br0">214 107 6854,'0'0'1629,"4"-8"74,18-45 1145,-5 7 4500,-31 80-6380,-2-1-1,-1-1 1,-2 0-1,-32 41 1,22-31-897,-37 68 1,54-87-30,7-13-17,-1-1 0,2 1 0,0 0 1,0 0-1,0 0 0,-2 16 1,6-26-52,1 1 0,-1-1 1,0 1-1,0-1 1,0 1-1,0-1 1,1 0-1,-1 1 1,0-1-1,1 1 1,-1-1-1,0 0 0,1 1 1,-1-1-1,0 0 1,1 0-1,-1 1 1,0-1-1,1 0 1,-1 0-1,1 1 1,-1-1-1,1 0 0,-1 0 1,1 0-1,-1 0 1,1 0-1,-1 0 1,0 0-1,1 0 1,-1 0-1,1 0 1,-1 0-1,1 0 0,-1 0 1,1 0-1,-1 0 1,1 0-1,-1 0 1,1-1-1,-1 1 1,0 0-1,1 0 1,-1 0-1,1-1 1,-1 1-1,0 0 0,1-1 1,-1 1-1,26-13-2524,2-10-1267,4-10-3102</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16.797"/>
    </inkml:context>
    <inkml:brush xml:id="br0">
      <inkml:brushProperty name="width" value="0.025" units="cm"/>
      <inkml:brushProperty name="height" value="0.025" units="cm"/>
    </inkml:brush>
  </inkml:definitions>
  <inkml:trace contextRef="#ctx0" brushRef="#br0">0 46 6566,'0'0'14168,"9"-8"-13063,-5 5-1010,0-1-31,0 1 0,-1 0 0,1 0 0,0 0 0,0 0 1,1 1-1,-1 0 0,0 0 0,1 0 0,-1 0 0,1 1 1,0 0-1,0 0 0,-1 0 0,1 0 0,0 1 0,7 0 1,17 3 18,0 1 1,0 2 0,-1 1 0,0 1 0,0 1-1,-1 2 1,0 1 0,-1 1 0,25 16 0,-47-26-83,0-1 1,-1 0-1,1 1 1,-1 0 0,0 0-1,0 0 1,0 0 0,0 1-1,0-1 1,-1 1-1,1 0 1,-1-1 0,0 1-1,0 0 1,-1 0-1,1 0 1,-1 1 0,0-1-1,0 0 1,0 0-1,-1 1 1,1-1 0,-1 0-1,0 1 1,-1-1-1,1 1 1,-1-1 0,1 0-1,-1 0 1,-1 1 0,1-1-1,0 0 1,-1 0-1,0 0 1,0 0 0,-5 7-1,-1 1 221,-1 0-1,-1-1 1,1 0-1,-2 0 0,0-1 1,0 0-1,0-1 1,-1 0-1,-26 13 1,26-16-117,0 0 1,-1 0-1,0-2 1,0 1-1,-1-2 0,1 0 1,-1 0-1,0-1 1,0-1-1,1-1 1,-15 0-1,26 0-179,1-1 0,-1 1 0,0 0 0,1-1 0,-1 1 0,1-1 0,-1 0 0,1 1 0,-1-1 0,1 0 0,0 0 0,-1 0 0,1 0 0,0 0 0,0 0 0,0 0 0,0-1 0,0 1 0,0 0 0,0-1 0,0 1 0,0 0 0,1-1 0,-1 1 0,0-3 0,0 2-380,1 1 1,-1-1-1,1 0 1,0 0 0,0 0-1,-1 0 1,1 0-1,1 0 1,-1 0 0,0 0-1,0 0 1,1 0 0,-1 0-1,1 0 1,0 1-1,-1-1 1,1 0 0,0 0-1,0 1 1,2-4-1,17-11-7815</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17.126"/>
    </inkml:context>
    <inkml:brush xml:id="br0">
      <inkml:brushProperty name="width" value="0.025" units="cm"/>
      <inkml:brushProperty name="height" value="0.025" units="cm"/>
    </inkml:brush>
  </inkml:definitions>
  <inkml:trace contextRef="#ctx0" brushRef="#br0">79 0 16207,'0'0'6535,"-42"74"-5478,31-40-161,3 4-351,1 0-161,2 0-256,2-4-96,1 0-32,2-8-192,0-6-1089,0-7-993,0-7-641</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17.483"/>
    </inkml:context>
    <inkml:brush xml:id="br0">
      <inkml:brushProperty name="width" value="0.025" units="cm"/>
      <inkml:brushProperty name="height" value="0.025" units="cm"/>
    </inkml:brush>
  </inkml:definitions>
  <inkml:trace contextRef="#ctx0" brushRef="#br0">0 74 8776,'0'0'7656,"1"-9"-4859,0 7-2645,-1-1 1,0 1-1,1-1 1,-1 1-1,1-1 1,0 1-1,0 0 1,0-1-1,0 1 1,0 0 0,1 0-1,-1-1 1,1 1-1,-1 0 1,1 0-1,3-3 1,0 3-9,-1-1 1,1 1 0,0 0 0,-1 0-1,1 1 1,0-1 0,0 1 0,0 0 0,0 0-1,7 1 1,23-4 145,1 2-1,0 2 1,0 1-1,40 7 1,-62-6-276,-1 1 0,1 0 0,-1 0 0,0 2 0,0-1 0,0 2 0,-1 0 0,0 0 0,0 1 0,0 1 0,-1 0 0,0 0 0,19 20 0,-28-26 8,0 0 0,-1 0 0,1 0 0,0 1-1,-1-1 1,0 0 0,1 1 0,-1-1 0,0 1-1,0-1 1,0 1 0,-1 0 0,1 0 0,-1-1 0,1 1-1,-1 0 1,0 0 0,0-1 0,0 1 0,-1 0-1,1 0 1,-1 4 0,-1-3 56,0 0-1,-1 0 1,1 0-1,-1 0 1,0 0-1,0 0 1,0-1 0,0 1-1,0-1 1,-1 0-1,0 0 1,-4 3-1,-8 4 123,-1 0-1,0-2 1,0 0-1,-1-1 0,-25 7 1,-18-2-535,39-8-2592,35-6-16355</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17.825"/>
    </inkml:context>
    <inkml:brush xml:id="br0">
      <inkml:brushProperty name="width" value="0.025" units="cm"/>
      <inkml:brushProperty name="height" value="0.025" units="cm"/>
    </inkml:brush>
  </inkml:definitions>
  <inkml:trace contextRef="#ctx0" brushRef="#br0">1 40 15503,'0'0'12139,"69"9"-11498,-43-9-289,2 0-288,1-4-32,-5-4-224,-1-1-1313,-2 1-1891,-4-1-2273,5-2-8488</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18.153"/>
    </inkml:context>
    <inkml:brush xml:id="br0">
      <inkml:brushProperty name="width" value="0.025" units="cm"/>
      <inkml:brushProperty name="height" value="0.025" units="cm"/>
    </inkml:brush>
  </inkml:definitions>
  <inkml:trace contextRef="#ctx0" brushRef="#br0">91 1 14382,'0'0'8071,"-39"51"-7718,25-19-1,2 3-128,1 0-160,4-1-32,3-4 0,1-6-32,3-7-128,0-8-737,0-5-512,0-12-5221,0-14-673</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18.512"/>
    </inkml:context>
    <inkml:brush xml:id="br0">
      <inkml:brushProperty name="width" value="0.025" units="cm"/>
      <inkml:brushProperty name="height" value="0.025" units="cm"/>
    </inkml:brush>
  </inkml:definitions>
  <inkml:trace contextRef="#ctx0" brushRef="#br0">6 19 10666,'0'0'9129,"75"-7"-7239,-38 7-545,0 0-64,6 0-416,-3 0-577,-1 0-224,-6 0-32,-6-1-416,-8 0-577,-7-2-384,-8 1-129,-4 0-864,-12 0-9065</inkml:trace>
  <inkml:trace contextRef="#ctx0" brushRef="#br0" timeOffset="1">0 183 14510,'0'0'7046,"68"3"-5348,-18-14-385,5-3-640,2 1-417,-5 4-160,-10 1-32,-7 7-160,-14 1-801,-9 0-864,-12 9-1026,0 5-192,-15 0-1825,-9 1-2563</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18.885"/>
    </inkml:context>
    <inkml:brush xml:id="br0">
      <inkml:brushProperty name="width" value="0.025" units="cm"/>
      <inkml:brushProperty name="height" value="0.025" units="cm"/>
    </inkml:brush>
  </inkml:definitions>
  <inkml:trace contextRef="#ctx0" brushRef="#br0">0 87 12011,'0'0'7431,"70"6"-5797,-24-16-609,9-3-320,0 0-321,0 1-160,-8-1-256,-6 3-929,-7-1-2178,-8 1-3619</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19.464"/>
    </inkml:context>
    <inkml:brush xml:id="br0">
      <inkml:brushProperty name="width" value="0.025" units="cm"/>
      <inkml:brushProperty name="height" value="0.025" units="cm"/>
    </inkml:brush>
  </inkml:definitions>
  <inkml:trace contextRef="#ctx0" brushRef="#br0">123 63 10090,'0'0'14403,"0"12"-13800,-6 15-353,0 1 0,-2-1 0,-1 0 0,-1-1 0,-20 39 0,21-49-124,1 1 0,1 0 0,0 0 0,2 1 0,0 0 1,0 0-1,-3 35 0,8-52-117,0-1 0,0 0 0,0 1 0,0-1 0,0 0 0,0 1 0,0-1 0,0 1 0,0-1 0,1 0 1,-1 1-1,0-1 0,0 0 0,0 1 0,0-1 0,0 0 0,1 1 0,-1-1 0,0 0 0,0 1 0,0-1 0,1 0 0,-1 0 0,0 1 0,1-1 1,-1 0-1,0 0 0,0 0 0,1 1 0,-1-1 0,0 0 0,1 0 0,-1 0 0,1 0 0,-1 0 0,0 1 0,1-1 0,16-6 218,14-17-8,-19 9-219,-2-1-1,0 0 1,0-1 0,-2 0 0,0 0 0,-1-1-1,0 0 1,4-22 0,-3 9-254,-2 0 1,-1-1-1,-2 1 0,0-33 0,-7 47 140,-3 20-94,-7 24 61,12-24 157,1 0 0,0 0 0,1 0 0,-1 0 0,1 0 0,0 0 1,0 0-1,0 0 0,0 0 0,0 0 0,1 0 0,0 0 0,2 7 1,-1-8 12,-1-1 1,1 0-1,-1 0 1,1 0-1,0-1 1,0 1-1,0 0 1,0-1-1,0 1 1,0-1-1,0 0 1,0 1 0,1-1-1,-1 0 1,1 0-1,-1-1 1,0 1-1,1 0 1,-1-1-1,1 0 1,0 1-1,4-1 1,2 0 21,1 0 0,-1-1 0,0 0 0,1-1 0,-1 0 0,0 0 0,0-1 0,0 0 0,0 0-1,-1-1 1,1 0 0,-1-1 0,0 0 0,0 0 0,11-11 0,-7 6 22,0-2-1,-1 0 1,-1 0 0,0-1-1,0 0 1,-1-1-1,-1 0 1,9-19-1,-51 103-10,13-30-33,-22 64 0,39-92-92,0 0 0,1 0 0,1 0 0,0 0 0,0 1 0,1-1 0,1 1 1,0-1-1,1 1 0,3 15 0,0-17-2619,2-5-3513</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20.055"/>
    </inkml:context>
    <inkml:brush xml:id="br0">
      <inkml:brushProperty name="width" value="0.025" units="cm"/>
      <inkml:brushProperty name="height" value="0.025" units="cm"/>
    </inkml:brush>
  </inkml:definitions>
  <inkml:trace contextRef="#ctx0" brushRef="#br0">75 46 10730,'0'0'11494,"-5"9"-10624,-6 8-392,1 0 1,1 1-1,0 1 1,2-1-1,0 1 1,1 1-1,-4 23 0,9-42-440,1 0-1,0 1 0,0-1 0,0 1 1,0-1-1,0 1 0,1-1 0,-1 0 0,0 1 1,1-1-1,-1 0 0,0 1 0,1-1 1,0 0-1,-1 1 0,1-1 0,0 0 0,0 0 1,0 0-1,-1 0 0,1 0 0,0 0 0,0 0 1,1 0-1,1 2 0,0-2 24,0 0 0,1 1 0,-1-1 0,0 0 0,1-1 0,-1 1 0,1-1 0,-1 1 0,0-1 0,6 0 0,2-1 17,-1 0 0,0-1 0,0 0-1,0-1 1,0 0 0,16-7 0,-8 0-67,-1-2 0,0 0 0,-1-1 0,0 0 0,-1-1 0,-1-1 0,0 0 1,-1-1-1,-1-1 0,0 0 0,-1-1 0,14-30 0,-17 25-29,-8 23 17,0 0-1,0 0 1,0 0 0,0 0 0,0 0 0,0-1-1,0 1 1,0 0 0,0 0 0,0 0 0,0 0-1,0 0 1,0 0 0,0-1 0,-1 1 0,1 0-1,0 0 1,0 0 0,0 0 0,0 0 0,0 0-1,0 0 1,0 0 0,0 0 0,-1-1 0,1 1-1,0 0 1,0 0 0,0 0 0,0 0 0,0 0-1,0 0 1,-1 0 0,1 0 0,0 0 0,0 0-1,0 0 1,0 0 0,0 0 0,0 0 0,-1 0-1,1 0 1,0 0 0,0 0 0,0 0 0,0 0-1,0 0 1,0 1 0,-1-1 0,1 0-1,0 0 1,0 0 0,0 0 0,0 0 0,0 0-1,0 0 1,0 0 0,0 0 0,-1 1 0,1-1-1,0 0 1,0 0 0,0 0 0,-27 33 0,17-14 67,0 0 1,2 0-1,0 1 1,1 0-1,-4 21 1,8-29-57,1 0 0,0 0-1,1 0 1,0 0 0,1 1 0,1-1 0,0 0 0,0 0-1,1 0 1,5 14 0,-6-21-121,1 0 0,0 0 0,1-1-1,-1 1 1,1-1 0,0 0 0,0 0 0,0 0 0,1 0-1,-1 0 1,7 4 0,-7-6-595,0 0 0,0 0 0,0 0-1,0-1 1,0 1 0,0-1 0,1 0 0,-1 0-1,0 0 1,8 1 0,16-2-10499</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05.315"/>
    </inkml:context>
    <inkml:brush xml:id="br0">
      <inkml:brushProperty name="width" value="0.025" units="cm"/>
      <inkml:brushProperty name="height" value="0.025" units="cm"/>
    </inkml:brush>
  </inkml:definitions>
  <inkml:trace contextRef="#ctx0" brushRef="#br0">8 97 5285,'0'0'13309,"-2"-9"-12808,2 9-498,-1-2 25,0 0 0,0 0 0,0 0 1,1-1-1,-1 1 0,1 0 0,-1 0 0,1-1 0,0 1 0,0 0 0,0 0 0,0-1 0,1 1 0,-1 0 0,0 0 0,1-1 0,0 1 0,-1 0 0,1 0 0,0 0 0,0 0 1,0 0-1,0 0 0,1 0 0,-1 0 0,1 0 0,-1 1 0,1-1 0,-1 1 0,1-1 0,0 1 0,0-1 0,-1 1 0,1 0 0,0 0 0,3-1 0,-2 0 33,0 0-1,1 0 0,-1 0 0,1 1 1,-1-1-1,1 1 0,-1 0 1,1 0-1,0 0 0,0 1 0,0-1 1,-1 1-1,1 0 0,0 0 0,4 1 1,-5 0-18,-1 0 0,0 1 0,0-1 0,0 0 0,0 1 0,0 0 0,0-1 0,0 1 0,-1 0 0,1 0 0,0 0 0,-1 0 0,0 0 0,1 0 0,-1 0 0,0 1 0,0-1 0,0 0 0,-1 1 0,1-1 0,0 1 0,-1-1 0,1 3 0,5 31 355,-6-27-194,2 0 0,-1 0 0,1 0 0,1 0 0,0-1-1,6 16 1,-7-22-98,-1 0 1,1 0-1,-1 0 0,1-1 0,0 1 0,0 0 0,0-1 0,0 1 0,0-1 0,0 1 0,0-1 0,0 0 0,1 0 0,-1 0 0,0-1 0,1 1 1,-1 0-1,1-1 0,-1 1 0,1-1 0,-1 0 0,1 0 0,-1 0 0,1 0 0,-1 0 0,1-1 0,-1 1 0,1-1 0,3-1 0,3-1 92,0 0 0,-1-1 0,0 0-1,1-1 1,-2 1 0,1-2 0,0 1-1,-1-1 1,13-13 0,-10 9-33,0-1 0,-1 0 0,0-1 0,-1 0 0,12-22 0,-15 9-89,-8 45-7497,3-10 1992,3-2-2969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09.068"/>
    </inkml:context>
    <inkml:brush xml:id="br0">
      <inkml:brushProperty name="width" value="0.025" units="cm"/>
      <inkml:brushProperty name="height" value="0.025" units="cm"/>
    </inkml:brush>
  </inkml:definitions>
  <inkml:trace contextRef="#ctx0" brushRef="#br0">262 88 7239,'0'0'923,"6"-8"433,-2 4-751,30-39 1317,-32 41-1243,0 0 0,-1-1-1,0 0 1,1 1 0,-1-1 0,0 0 0,0 1-1,0-1 1,-1 0 0,1-3 0,-3 6-503,-1 0 0,1 0 0,0 1 0,-1-1 1,1 1-1,0 0 0,0-1 0,-1 1 0,1 0 0,0 0 1,-3 2-1,-19 15 116,0 1 1,0 0 0,2 2 0,1 1-1,0 0 1,2 2 0,-33 50-1,40-52-153,0 0 0,2 0 0,0 1 0,2 1 0,1-1 0,0 1 0,2 0 0,1 1 0,0-1 0,1 33 0,3-55-178,0-1-1,0 1 0,0 0 1,0 0-1,1 0 1,-1-1-1,1 1 1,-1 0-1,1-1 0,-1 1 1,1 0-1,0-1 1,0 1-1,0-1 1,0 1-1,0-1 0,0 1 1,0-1-1,0 0 1,1 1-1,-1-1 1,1 0-1,-1 0 1,0 0-1,1 0 0,0 0 1,-1-1-1,1 1 1,0 0-1,-1-1 1,1 1-1,0-1 0,0 0 1,-1 1-1,1-1 1,0 0-1,0 0 1,2 0-1,2-1-508,0 1 1,0-1-1,-1 0 1,1 0-1,0 0 0,-1-1 1,1 0-1,-1 0 1,0-1-1,1 1 0,4-5 1,20-14-4525,0-4-1537</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05.999"/>
    </inkml:context>
    <inkml:brush xml:id="br0">
      <inkml:brushProperty name="width" value="0.025" units="cm"/>
      <inkml:brushProperty name="height" value="0.025" units="cm"/>
    </inkml:brush>
  </inkml:definitions>
  <inkml:trace contextRef="#ctx0" brushRef="#br0">53 128 4036,'0'0'5461,"6"-11"-2584,-2 1-2330,32-54 3945,-34 61-4044,0 0 0,0 0-1,0 0 1,0 0-1,1 0 1,-1 1 0,1-1-1,-1 1 1,1 0-1,0-1 1,0 2 0,0-1-1,0 0 1,1 0-1,-1 1 1,0 0 0,1 0-1,5-2 1,-8 4-348,0 0 0,0 0 0,-1 0 0,1 0 1,0 1-1,-1-1 0,1 0 0,-1 0 0,1 0 0,-1 1 0,0-1 1,1 0-1,-1 0 0,0 1 0,0-1 0,0 0 0,0 1 1,0-1-1,0 0 0,0 1 0,-1 0 0,-1 35 425,-2-17-400,-1-1 0,-1 0 1,-1 0-1,-1-1 0,-1 0 1,0 0-1,-1-1 0,-21 28 1,11-16-4,-23 48 0,41-75-105,1 1 0,0 0 1,0 0-1,0 0 1,0 0-1,0 0 0,1 0 1,-1 0-1,1 0 1,0 0-1,0 5 0,0-7-9,1 0 0,-1 0-1,0 0 1,1 0 0,0 0-1,-1 0 1,1 0 0,0-1-1,-1 1 1,1 0 0,0 0-1,0 0 1,0-1 0,0 1-1,0 0 1,0-1 0,0 1-1,0-1 1,0 1 0,0-1-1,0 0 1,0 1 0,0-1-1,0 0 1,0 0 0,0 0-1,0 1 1,1-1 0,-1 0-1,0-1 1,2 1-1,14-1-9,1 0 0,-1-1-1,0-1 1,0-1 0,0 0-1,0-1 1,-1-1 0,0 0-1,24-14 1,-26 12-1471,0-1 0,0-1 0,14-12 1,-26 21 796,-1-1 0,1 0 0,-1 1 1,1-1-1,-1 0 0,0 0 0,1 0 1,-1 0-1,0 0 0,0 0 0,1-3 1,-1-7-5748</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06.343"/>
    </inkml:context>
    <inkml:brush xml:id="br0">
      <inkml:brushProperty name="width" value="0.025" units="cm"/>
      <inkml:brushProperty name="height" value="0.025" units="cm"/>
    </inkml:brush>
  </inkml:definitions>
  <inkml:trace contextRef="#ctx0" brushRef="#br0">43 1 11371,'0'0'14221,"-18"66"-12619,14-40-353,-1 1-320,-3 3-577,5 0-256,0-2-64,2-1-256,1-3-1538,0-5-1665,3-9-1377,3-7-5126</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06.698"/>
    </inkml:context>
    <inkml:brush xml:id="br0">
      <inkml:brushProperty name="width" value="0.025" units="cm"/>
      <inkml:brushProperty name="height" value="0.025" units="cm"/>
    </inkml:brush>
  </inkml:definitions>
  <inkml:trace contextRef="#ctx0" brushRef="#br0">26 77 4644,'0'0'3316,"3"-8"506,8-27-1036,-11 33-2374,0 1 0,0-1 1,1 0-1,-1 1 0,1-1 0,0 0 1,0 1-1,-1-1 0,1 1 0,0-1 1,0 1-1,0-1 0,1 1 0,-1 0 1,0-1-1,0 1 0,1 0 0,-1 0 0,1 0 1,-1 0-1,1 0 0,2-1 0,-2 6-206,-1-1-1,0 1 0,-1 0 0,1 0 1,0-1-1,-1 1 0,0 0 0,0 0 1,0 0-1,-1 4 0,0-1 89,-2 42 397,-2 1-1,-15 61 1,3-23-1620,10-14-3465,0-122-2589,-2 13 834</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07.027"/>
    </inkml:context>
    <inkml:brush xml:id="br0">
      <inkml:brushProperty name="width" value="0.025" units="cm"/>
      <inkml:brushProperty name="height" value="0.025" units="cm"/>
    </inkml:brush>
  </inkml:definitions>
  <inkml:trace contextRef="#ctx0" brushRef="#br0">1 52 14029,'0'0'13779,"10"-3"-12770,24-8-542,1 1 0,0 3 0,57-6 0,50 5-6932,-112 12-3117,-21 0 1062</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07.809"/>
    </inkml:context>
    <inkml:brush xml:id="br0">
      <inkml:brushProperty name="width" value="0.025" units="cm"/>
      <inkml:brushProperty name="height" value="0.025" units="cm"/>
    </inkml:brush>
  </inkml:definitions>
  <inkml:trace contextRef="#ctx0" brushRef="#br0">4 232 10314,'0'0'2461,"3"-8"395,-1-1-1639,5-15 237,6 6 3631,-12 72-1460,-2-31-3251,-1 0 1,-10 38-1,7-39-302,1 1 1,-2 39-1,25-92 985,-11 5-981,-3-1 1,0 0-1,-1 0 0,0-33 0,-4 57-40,0 4-29,0 0 1,0 0 0,0 0-1,1 1 1,-1-1 0,1 0-1,-1 0 1,1 0 0,-1 0-1,1 0 1,0 0 0,0-1-1,0 1 1,0 0 0,1 0 0,-1-1-1,0 1 1,1 0 0,-1-1-1,1 0 1,-1 1 0,1-1-1,0 0 1,-1 0 0,1 0-1,0 0 1,0 0 0,0 0-1,0 0 1,0-1 0,0 1 0,0-1-1,0 1 1,0-1 0,0 0-1,4 0 1,-1 0 8,0 0-1,0 0 1,0-1-1,0 0 1,0 0-1,-1 0 1,1 0 0,0-1-1,-1 0 1,1 0-1,-1 0 1,0 0 0,1-1-1,-1 1 1,4-5-1,0-1-18,-1 0 0,0 0 0,0-1 0,9-16-1,-26 82-257,6-46 286,1 0 0,0 1 0,0 0-1,2-1 1,-1 1 0,2 0 0,-1 0 0,3 15 0,-2-25-18,1 0 0,0 0-1,0-1 1,-1 1 0,1 0 0,1-1 0,-1 1-1,0 0 1,0-1 0,0 0 0,1 1-1,-1-1 1,1 0 0,-1 0 0,1 1 0,0-1-1,-1 0 1,1-1 0,0 1 0,0 0 0,-1 0-1,1-1 1,0 1 0,0-1 0,0 0 0,0 1-1,0-1 1,0 0 0,0 0 0,0 0-1,0-1 1,0 1 0,0 0 0,2-1 0,3 0 12,0 0 0,0-1 0,0 0 1,0 0-1,0 0 0,0-1 1,-1 0-1,9-5 0,1-4 10,0-2-1,-2 0 1,1 0 0,-2-2 0,0 0-1,0 0 1,-2-1 0,17-32-1,-20 33-25,-1 0 0,0 0 0,-1-1-1,-1 0 1,-1 0 0,0 0-1,-2 0 1,1-1 0,-2 1 0,-1-27-1,0 44-7,0-1-1,0 1 1,0-1 0,0 0-1,0 1 1,0-1-1,0 1 1,0-1-1,-1 0 1,1 1 0,0-1-1,0 1 1,0-1-1,-1 1 1,1-1 0,0 1-1,-1-1 1,1 1-1,0-1 1,-1 1-1,1-1 1,-1 1 0,1-1-1,-1 1 1,1 0-1,-1-1 1,1 1-1,-1 0 1,1 0 0,-1-1-1,1 1 1,-2 0-1,-18 7-176,-14 26-1,21-13 157,1 0 0,2 1 0,0 1 1,-10 30-1,16-40 49,0 1 0,1 0 0,1-1 0,0 1 0,0 0 0,2 0 0,-1 0 0,2 0 0,2 21 0,-2-31-7,0 0 0,1 0-1,-1 0 1,0 0 0,1 0-1,0-1 1,0 1 0,0 0-1,0-1 1,0 1-1,0-1 1,1 0 0,-1 0-1,1 0 1,-1 0 0,1 0-1,0 0 1,0-1 0,0 1-1,0-1 1,0 0 0,0 0-1,0 0 1,4 0 0,4 2-322,-1-2 0,1 1 0,-1-2-1,1 1 1,0-1 0,12-2 0,-21 2-75,0-1 0,-1 1 0,1 0 0,0-1 0,-1 1 0,1-1 0,-1 0 0,1 1 0,-1-1 0,1 0 0,-1 0 0,1 0 0,-1 0 0,0 0 1,0 0-1,1 0 0,-1-1 0,0 1 0,0 0 0,0-1 0,0 1 0,-1-1 0,1 1 0,0-1 0,-1 1 0,1-1 0,-1 0 0,1 1 0,0-4 0,0-18-7680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08.152"/>
    </inkml:context>
    <inkml:brush xml:id="br0">
      <inkml:brushProperty name="width" value="0.025" units="cm"/>
      <inkml:brushProperty name="height" value="0.025" units="cm"/>
    </inkml:brush>
  </inkml:definitions>
  <inkml:trace contextRef="#ctx0" brushRef="#br0">52 27 15375,'0'0'9000,"-51"-26"-6470,52 32-2722,14 7 128,1 3-1281,1 2-1858,3-1-3299</inkml:trace>
  <inkml:trace contextRef="#ctx0" brushRef="#br0" timeOffset="1">396 368 23863,'0'0'8007,"0"25"-16431,10-28-1409</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08.838"/>
    </inkml:context>
    <inkml:brush xml:id="br0">
      <inkml:brushProperty name="width" value="0.025" units="cm"/>
      <inkml:brushProperty name="height" value="0.025" units="cm"/>
    </inkml:brush>
  </inkml:definitions>
  <inkml:trace contextRef="#ctx0" brushRef="#br0">201 11 8168,'0'0'17104,"-10"-3"-16421,6 1-617,1 1-36,0 0 1,0 0-1,0 0 1,0 1-1,0-1 0,0 1 1,0 0-1,0-1 1,0 1-1,0 0 0,0 1 1,0-1-1,0 1 1,0-1-1,0 1 0,0 0 1,0 0-1,1 0 1,-1 0-1,0 1 0,1-1 1,-1 1-1,-3 3 1,-11 9 211,1 1-1,0 1 1,-17 23 0,30-35-188,-1 0 0,1 0 0,0 1 0,1-1 0,-1 1-1,1 0 1,0 0 0,0 0 0,0 0 0,1 0 0,-1 0-1,1 0 1,1 1 0,-1-1 0,1 0 0,0 1 0,0-1 0,0 0-1,3 10 1,-3-13-34,1 0 1,0-1-1,1 1 0,-1-1 0,0 1 0,0-1 1,1 1-1,-1-1 0,1 0 0,-1 1 0,1-1 1,-1 0-1,1 0 0,0 0 0,-1 0 0,1 0 1,0-1-1,0 1 0,0-1 0,0 1 0,0-1 0,3 1 1,50 1 207,-40-2-189,1-1-102,-1 0 1,1 0 0,-1-1 0,0-1-1,0-1 1,19-6 0,-27 7-395,1-1 1,-1 0 0,1 0-1,-1 0 1,0 0 0,0-1-1,-1-1 1,7-6 0,-2-10-4386,-13 6-3641,-8 3-1446</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09.198"/>
    </inkml:context>
    <inkml:brush xml:id="br0">
      <inkml:brushProperty name="width" value="0.025" units="cm"/>
      <inkml:brushProperty name="height" value="0.025" units="cm"/>
    </inkml:brush>
  </inkml:definitions>
  <inkml:trace contextRef="#ctx0" brushRef="#br0">1 1 4612,'0'0'18882,"12"1"-17483,264 7 1272,-221-9-6856,-12-2-4519,-67 6 2992,-6 3-2610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09.538"/>
    </inkml:context>
    <inkml:brush xml:id="br0">
      <inkml:brushProperty name="width" value="0.025" units="cm"/>
      <inkml:brushProperty name="height" value="0.025" units="cm"/>
    </inkml:brush>
  </inkml:definitions>
  <inkml:trace contextRef="#ctx0" brushRef="#br0">157 1 6662,'-50'5'1986,"9"3"-256,10 0 608,11 2 128,6-2-159,14-1-354,0 0-255,23-4-353,11-1 97,10-2-161,12 0-480,6 0-321,3-1-256,-2-5-192,-8-1 0,-6-5-1601,-11-3-3268,-6-2-8647</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20.645"/>
    </inkml:context>
    <inkml:brush xml:id="br0">
      <inkml:brushProperty name="width" value="0.025" units="cm"/>
      <inkml:brushProperty name="height" value="0.025" units="cm"/>
    </inkml:brush>
  </inkml:definitions>
  <inkml:trace contextRef="#ctx0" brushRef="#br0">66 23 4612,'0'0'8328,"-57"26"-6662,48-22-225,9 0-448,3-2-512,19-2-33,10 0 161,10 0-161,9-6-224,2-1-64,-1-1-96,-3 1-64,-5 2 0,-8 2-448,-8-2-1538,-8-1-2178,-5-5-1890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09.474"/>
    </inkml:context>
    <inkml:brush xml:id="br0">
      <inkml:brushProperty name="width" value="0.025" units="cm"/>
      <inkml:brushProperty name="height" value="0.025" units="cm"/>
    </inkml:brush>
  </inkml:definitions>
  <inkml:trace contextRef="#ctx0" brushRef="#br0">190 13 11755,'0'0'7800,"-9"-2"-7277,6 1-477,0 1-1,-1-1 1,1 0 0,-1 1 0,1 0 0,-1 0 0,0 0-1,1 1 1,-1-1 0,1 1 0,0 0 0,-1-1 0,1 2 0,-4 0-1,1 2 100,0-1-1,0 1 0,0 1 0,0-1 1,1 1-1,0 0 0,-8 9 0,-34 46 1748,43-55-1744,1 0 0,1 0 0,-1 0 0,0 1-1,1-1 1,0 1 0,1-1 0,-1 1 0,1 0 0,-1 9-1,3-14-135,-1 0-1,1 0 0,0 0 0,-1 0 1,1 0-1,0 0 0,0 0 0,0-1 1,0 1-1,-1 0 0,1-1 0,0 1 1,1-1-1,-1 1 0,0-1 0,0 1 1,0-1-1,0 0 0,0 1 0,0-1 1,0 0-1,1 0 0,-1 0 0,0 0 1,0 0-1,0 0 0,0 0 0,2-1 1,40-3 259,-29 1-253,-1-1-1,0-1 0,-1-1 0,1 1 0,-1-2 0,0 0 1,-1 0-1,17-14 0,7-10-231,35-39 1,-49 48 165,-79 119-240,50-85 345,-17 32 175,23-41-223,1-1 0,0 1 0,0-1 0,0 1 0,1-1 0,-1 1 0,1 0 0,-1-1 0,1 1 0,0 0-1,0-1 1,0 1 0,0 0 0,1-1 0,0 4 0,0-4-5,1-1 0,-1 1 0,1-1 0,-1 0 0,1 1 0,0-1-1,0 0 1,0 0 0,-1 0 0,1 0 0,0 0 0,0-1 0,0 1 0,0-1 0,0 1 0,1-1 0,-1 0-1,0 1 1,0-1 0,0 0 0,0 0 0,0-1 0,4 0 0,52-8-546,-47 5-14,0 0-1,-1-1 1,0 0 0,0 0 0,0-1 0,0-1 0,-1 0-1,0 0 1,-1-1 0,15-15 0,-13 10-1603,0 0-1,0-1 1,14-29-1,-1-6-6445</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20.975"/>
    </inkml:context>
    <inkml:brush xml:id="br0">
      <inkml:brushProperty name="width" value="0.025" units="cm"/>
      <inkml:brushProperty name="height" value="0.025" units="cm"/>
    </inkml:brush>
  </inkml:definitions>
  <inkml:trace contextRef="#ctx0" brushRef="#br0">1 18 13229,'0'0'2039,"10"-2"-1292,33-5-53,1 2 0,-1 1 0,72 4 0,-110 0-697,-1 1 0,0-1 0,1 1 0,-1 0 0,0 0 0,0 1 0,1-1 0,-1 1 0,0 0 0,-1 0 0,1 0 0,0 0 0,0 1 0,-1-1 1,0 1-1,6 6 0,-7-7 7,-1 0 1,0 1 0,1 0-1,-1-1 1,0 1 0,0-1-1,0 1 1,-1 0 0,1 0-1,-1 0 1,1-1 0,-1 1-1,0 0 1,0 0 0,0 0-1,-1 0 1,1-1 0,-1 1-1,1 0 1,-1 0 0,0-1-1,0 1 1,0 0 0,-1-1-1,1 1 1,0-1 0,-3 3-1,-10 15 68,-1-1 1,-1-1-1,-1 0 0,0-1 1,-24 17-1,17-14-243,1 2-1,-24 27 1,43-43-3064</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22.129"/>
    </inkml:context>
    <inkml:brush xml:id="br0">
      <inkml:brushProperty name="width" value="0.025" units="cm"/>
      <inkml:brushProperty name="height" value="0.025" units="cm"/>
    </inkml:brush>
  </inkml:definitions>
  <inkml:trace contextRef="#ctx0" brushRef="#br0">135 226 3171,'0'0'219,"-8"3"-107,-32 18 802,34-18-253,1 1 0,0 1 0,0-1 0,0 1 0,0 0-1,1 0 1,0 0 0,0 1 0,0-1 0,-2 7 0,-5 7 1373,8-14-1517,0 0 1,0-1-1,1 1 0,-1 1 0,1-1 1,1 0-1,-1 0 0,1 1 0,-2 5 1,21-13 587,0-7-929,0-1 0,-1 0 0,0-2 1,0 0-1,21-21 0,-5 5-107,23-17-44,208-178 57,-306 266 116,2 1 1,2 2 0,2 2-1,-45 78 1,79-121-148,-1 0 1,1 0-1,0 0 0,0 1 1,0-1-1,1 0 1,0 1-1,0-1 1,0 1-1,1 7 1,0-12-71,1 0 1,0 0 0,0 0 0,-1 0 0,1-1 0,0 1 0,0 0 0,0 0 0,0-1 0,0 1-1,0 0 1,0-1 0,0 1 0,0-1 0,0 1 0,0-1 0,0 0 0,0 0 0,1 1 0,-1-1-1,0 0 1,0 0 0,0 0 0,0 0 0,1 0 0,-1 0 0,0 0 0,0-1 0,0 1 0,0 0-1,0-1 1,2 0 0,43-11-3185,-10-10-2317,2-8-2760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22.472"/>
    </inkml:context>
    <inkml:brush xml:id="br0">
      <inkml:brushProperty name="width" value="0.025" units="cm"/>
      <inkml:brushProperty name="height" value="0.025" units="cm"/>
    </inkml:brush>
  </inkml:definitions>
  <inkml:trace contextRef="#ctx0" brushRef="#br0">275 0 15855,'-10'2'1863,"-2"2"-1540,1-1-1,0 1 1,0 1-1,0 0 1,1 1-1,0 0 1,0 0-1,0 1 1,1 1-1,0-1 1,-11 13-1,3-2 53,0 1-1,2 0 1,-25 40-1,34-48-338,0 1-1,0 0 1,1 0-1,1 1 1,0-1-1,1 1 0,0 0 1,1 0-1,-1 14 1,3-24-36,0 0 1,0 1 0,0-1-1,1 1 1,-1-1 0,1 0-1,0 1 1,0-1 0,0 0-1,0 0 1,0 0-1,1 1 1,-1-1 0,1-1-1,0 1 1,0 0 0,0 0-1,0-1 1,1 1 0,4 3-1,-2-3 13,0 0-1,0 0 0,0-1 1,0 1-1,1-1 0,-1 0 1,1-1-1,0 1 0,-1-1 1,1 0-1,8 0 0,-1-1 8,-1 0 0,0-1 0,0 0 0,0-1 0,0 0 0,0-1 0,0 0 0,0-1 0,-1 0-1,0-1 1,17-9 0,-24 10-10,1 0 0,0 0 1,-1 0-1,0 0 0,0-1 0,-1 0 0,1 0 0,-1 0 0,0 0 0,0-1 0,3-8 0,-5 12-4,-1 1-1,1-1 0,-1 0 0,1 0 1,-1 1-1,0-1 0,0 0 0,0 0 1,0 0-1,0 1 0,0-1 0,0 0 1,0 0-1,-1 0 0,1 1 0,-1-1 1,1 0-1,-1 1 0,0-1 0,0 0 1,1 1-1,-1-1 0,0 1 0,-1-1 1,1 1-1,0 0 0,0-1 0,-1 1 1,1 0-1,0 0 0,-1 0 0,1 0 1,-1 0-1,0 0 0,1 0 1,-1 1-1,0-1 0,1 0 0,-1 1 1,0 0-1,0-1 0,1 1 0,-3 0 1,-6-2 61,0 1 1,0 0-1,0 0 1,0 1-1,0 1 1,0 0-1,-20 4 1,25-4-67,-1 1 1,1-1-1,0 1 1,0 0-1,0 1 1,0-1-1,0 1 1,0 0-1,0 0 1,1 1-1,0-1 1,0 1-1,0 0 1,0 0-1,0 0 1,-2 5-1,5-8-60,0 0 0,1 0 0,-1-1 0,1 1 0,-1 0 0,1 0 0,-1 0 0,1 0 0,0 0 0,-1-1 0,1 1 0,0 0 0,0 0 0,0 0 0,0 0-1,0 0 1,0 0 0,0 0 0,0 0 0,0 0 0,0 0 0,0 0 0,1 0 0,-1 0 0,0 0 0,1-1 0,-1 1 0,0 0 0,1 0 0,-1 0 0,1 0-1,0-1 1,-1 1 0,1 0 0,0-1 0,-1 1 0,1 0 0,0-1 0,0 1 0,-1-1 0,1 1 0,0-1 0,0 1 0,0-1 0,0 0 0,0 1 0,0-1 0,0 0-1,-1 0 1,1 0 0,0 0 0,0 0 0,0 0 0,0 0 0,0 0 0,1 0 0,62-2-6514,-61 2 6065,43-9-7110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23.347"/>
    </inkml:context>
    <inkml:brush xml:id="br0">
      <inkml:brushProperty name="width" value="0.025" units="cm"/>
      <inkml:brushProperty name="height" value="0.025" units="cm"/>
    </inkml:brush>
  </inkml:definitions>
  <inkml:trace contextRef="#ctx0" brushRef="#br0">141 0 7847,'0'0'9198,"-5"11"-8082,-11 26-535,2 1-1,2 0 1,1 1-1,2 0 1,2 0-1,2 1 1,-1 66 0,7-94-494,3-16-590,0-22-1505,-6 15 982,0 1 0,-1 0 0,0 0 0,-1 0 0,0 1 0,0-1 1,-7-9-1,3 3-483,-15-28-3488</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23.673"/>
    </inkml:context>
    <inkml:brush xml:id="br0">
      <inkml:brushProperty name="width" value="0.025" units="cm"/>
      <inkml:brushProperty name="height" value="0.025" units="cm"/>
    </inkml:brush>
  </inkml:definitions>
  <inkml:trace contextRef="#ctx0" brushRef="#br0">37 72 8648,'0'0'1212,"-6"-10"1591,-25-40 1846,54 50-913,0-1-3484,40 6-61,158 3 1221,-187-10-3489,-1-1 0,44-9 0,-55 6-3737</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24.327"/>
    </inkml:context>
    <inkml:brush xml:id="br0">
      <inkml:brushProperty name="width" value="0.025" units="cm"/>
      <inkml:brushProperty name="height" value="0.025" units="cm"/>
    </inkml:brush>
  </inkml:definitions>
  <inkml:trace contextRef="#ctx0" brushRef="#br0">13 24 9769,'0'0'9727,"2"9"-8884,-1 2-753,1 0 0,-2 0-1,1 0 1,-1 0 0,-1 0-1,0 0 1,-1-1 0,0 1-1,-4 12 1,-1 8 238,16-42 725,18-49-411,-17 31-599,9-56 0,-14 96-17,1 0 1,0 0 0,0-1 0,16 19-1,-18-25-13,0 0-1,1-1 0,0 0 1,0 1-1,0-1 0,0-1 1,0 1-1,0-1 1,1 0-1,-1 0 0,1-1 1,0 0-1,-1 0 0,1 0 1,0 0-1,0-1 0,0 0 1,-1 0-1,1-1 1,8-1-1,-6 1 4,-1-1 1,0 0-1,0 0 1,1 0-1,-1-1 1,0 0-1,-1 0 1,1-1-1,-1 0 1,1 0-1,-1-1 1,-1 1-1,1-1 0,0-1 1,5-7-1,-25 33-28,-35 52 496,46-66-426,0 1 0,0-1 0,0 1 0,1 0 0,0 0 0,0 0 0,1 0 1,0 0-1,0 0 0,1 12 0,0-18-44,1 1 0,0-1 0,0 0 0,-1 0 0,1 1 0,0-1 0,0 0 0,0 0 0,0 0-1,0 0 1,1 0 0,-1-1 0,0 1 0,0 0 0,1 0 0,-1-1 0,0 1 0,1-1 0,-1 1 0,0-1 0,1 0 0,-1 1 0,1-1 0,-1 0 0,1 0 0,-1 0 0,1 0 0,-1 0 0,0 0 0,1-1 0,-1 1 0,3-1 0,0 1-100,1 0 1,0-1-1,-1 0 0,1 0 1,0 0-1,-1-1 1,1 1-1,-1-1 0,6-3 1,-7 2-340,-1 1 1,1-1 0,-1 0 0,0 0-1,1-1 1,-1 1 0,-1 0 0,1-1 0,0 1-1,-1-1 1,0 0 0,0 1 0,0-1-1,0 0 1,-1 1 0,1-8 0,1-20-5198</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24.683"/>
    </inkml:context>
    <inkml:brush xml:id="br0">
      <inkml:brushProperty name="width" value="0.025" units="cm"/>
      <inkml:brushProperty name="height" value="0.025" units="cm"/>
    </inkml:brush>
  </inkml:definitions>
  <inkml:trace contextRef="#ctx0" brushRef="#br0">1 0 13453,'0'0'6342,"49"38"-10506,-35-31-1794</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25.028"/>
    </inkml:context>
    <inkml:brush xml:id="br0">
      <inkml:brushProperty name="width" value="0.025" units="cm"/>
      <inkml:brushProperty name="height" value="0.025" units="cm"/>
    </inkml:brush>
  </inkml:definitions>
  <inkml:trace contextRef="#ctx0" brushRef="#br0">111 1 9833,'0'0'10821,"-3"13"-9694,-8 33 360,-32 76 1,16-47-502,22-62-942,0 0 1,1 1 0,0 0-1,1-1 1,1 1 0,0 0-1,1 0 1,1 0 0,0 1-1,2 15 1,-1-27-91,0-1 0,0 1 0,1-1 0,-1 0 0,1 0 1,-1 0-1,1 0 0,-1 0 0,1 0 0,0 0 0,0 0 0,0-1 1,0 1-1,0-1 0,1 0 0,-1 1 0,0-1 0,1 0 0,-1 0 1,1-1-1,-1 1 0,1 0 0,-1-1 0,1 1 0,-1-1 0,1 0 0,3 0 1,35-3-4356,-8-11-4872,-12-4-529</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25.356"/>
    </inkml:context>
    <inkml:brush xml:id="br0">
      <inkml:brushProperty name="width" value="0.025" units="cm"/>
      <inkml:brushProperty name="height" value="0.025" units="cm"/>
    </inkml:brush>
  </inkml:definitions>
  <inkml:trace contextRef="#ctx0" brushRef="#br0">185 2 10826,'0'0'15017,"-12"-1"-14750,6 1-222,0 0-1,0 0 1,0 1 0,0-1-1,0 1 1,0 0 0,0 1-1,1 0 1,-1-1 0,0 2-1,1-1 1,-1 1-1,1 0 1,0 0 0,0 0-1,0 1 1,1 0 0,-1 0-1,1 0 1,0 0 0,-5 7-1,3-5 22,1-1 0,0 1 0,1 1 0,0-1 0,0 1 0,0 0 0,1 0 0,-1 0 0,2 0 0,-1 0 0,1 1 0,0-1 0,-1 14 0,3-19-63,0-1 1,1 1-1,-1-1 0,0 0 1,1 1-1,-1-1 0,1 0 1,-1 0-1,1 1 0,0-1 1,0 0-1,-1 0 0,1 0 1,0 0-1,0 0 1,0 0-1,0 0 0,0 0 1,0 0-1,0-1 0,1 1 1,-1 0-1,0-1 0,0 1 1,1 0-1,-1-1 0,0 0 1,1 1-1,-1-1 1,0 0-1,3 0 0,52 3 141,-44-3-102,10 0-103,0-2 0,0 0 0,38-9 0,-53 9-222,0 1 0,0-1 1,-1-1-1,1 1 0,-1-1 1,1-1-1,-1 1 0,0-1 1,0 0-1,-1 0 0,1 0 1,-1-1-1,0 0 1,0 0-1,8-11 0,-13 15 18,1 0-1,-1 0 1,1 1-1,-1-1 0,0 0 1,1 0-1,-1 0 1,0 0-1,1 0 0,-1 0 1,0 0-1,0 1 1,0-1-1,0 0 0,0 0 1,0 0-1,0 0 1,0 0-1,0 0 1,0 0-1,-1 0 0,1 0 1,0 0-1,-1 1 1,1-1-1,-1 0 0,1 0 1,-1 0-1,1 0 1,-1 1-1,1-1 1,-1 0-1,0 1 0,1-1 1,-2 0-1,-18-7-5804</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25.712"/>
    </inkml:context>
    <inkml:brush xml:id="br0">
      <inkml:brushProperty name="width" value="0.025" units="cm"/>
      <inkml:brushProperty name="height" value="0.025" units="cm"/>
    </inkml:brush>
  </inkml:definitions>
  <inkml:trace contextRef="#ctx0" brushRef="#br0">79 19 12107,'0'0'8392,"52"0"-7399,-8-2-384,8-3-385,4 1-96,-5 0-64,-5 1 0,-10 2 64,-12 1-256,-11 0-736,-11 0-898,-13 0-5573,-9 0 192</inkml:trace>
  <inkml:trace contextRef="#ctx0" brushRef="#br0" timeOffset="1">1 80 9993,'0'0'8521,"84"27"-7625,-28-27-479,6 0-97,0 0 64,-5-7-159,-6-4-129,-5 2-64,-12-3-481,-10-7-3010,-3 1-8648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10.018"/>
    </inkml:context>
    <inkml:brush xml:id="br0">
      <inkml:brushProperty name="width" value="0.025" units="cm"/>
      <inkml:brushProperty name="height" value="0.025" units="cm"/>
    </inkml:brush>
  </inkml:definitions>
  <inkml:trace contextRef="#ctx0" brushRef="#br0">122 1 9961,'0'0'9236,"0"13"-8302,-4 23-294,-2-1-1,-2 0 1,-1 0-1,-16 38 1,-44 141 1057,72-272-213,6 12-1570,-7 26 10,1 1-1,2 0 0,0 0 0,11-27 1,-16 46 67,0 0 0,1-1 0,-1 1 1,1 0-1,-1 0 0,0 0 0,1 0 1,-1 0-1,1-1 0,-1 1 0,0 0 1,1 0-1,-1 0 0,1 0 0,-1 0 1,1 0-1,-1 0 0,0 1 0,1-1 1,-1 0-1,1 0 0,-1 0 1,0 0-1,1 0 0,-1 1 0,1-1 1,-1 0-1,0 0 0,1 1 0,-1-1 1,0 0-1,1 1 0,-1-1 0,0 0 1,0 1-1,1-1 0,-1 0 0,0 1 1,0-1-1,0 0 0,1 1 0,-1-1 1,0 1-1,0 0 0,17 24-25,-13-20 45,2 1 2,-1 0 0,1-1 0,1 0 0,-1 0 0,1 0 0,-1-1 0,1 0 0,0-1 0,1 1-1,-1-1 1,1-1 0,-1 1 0,1-1 0,0-1 0,0 1 0,0-1 0,0-1 0,0 1 0,14-2 0,-16 1 1,1-1 1,-1 1-1,0-1 1,1 0-1,-1 0 1,0-1-1,0 0 1,0 0-1,0 0 1,0-1-1,-1 0 1,1 0-1,-1 0 1,0-1-1,0 0 1,0 0-1,0 0 1,-1 0-1,1-1 1,-1 0-1,0 0 1,-1 0-1,1 0 1,-1-1-1,3-7 1,-44 64-80,30-39 125,1-1-1,0 2 0,0-1 0,1 1 0,1 0 1,0 0-1,1 0 0,1 1 0,0-1 1,-2 19-1,5-31-54,0 0 0,0 0 0,0 0 1,0-1-1,0 1 0,1 0 0,-1 0 0,0-1 1,0 1-1,1 0 0,-1 0 0,0-1 0,1 1 0,-1 0 1,1-1-1,-1 1 0,1-1 0,-1 1 0,1 0 1,-1-1-1,1 1 0,0-1 0,-1 1 0,1-1 1,0 0-1,-1 1 0,1-1 0,0 0 0,1 1 1,29-1-492,-26 0 37,1-2-1,-1 1 0,0 0 1,1-1-1,-1 0 0,0-1 1,0 1-1,0-1 1,6-4-1,9-21-3922,-5-6-2515</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32.388"/>
    </inkml:context>
    <inkml:brush xml:id="br0">
      <inkml:brushProperty name="width" value="0.025" units="cm"/>
      <inkml:brushProperty name="height" value="0.025" units="cm"/>
    </inkml:brush>
  </inkml:definitions>
  <inkml:trace contextRef="#ctx0" brushRef="#br0">18 63 4484,'-16'-63'10250,"16"63"-9812,-1 4-385,1-1 0,-1 1 0,1 0 0,0 0 1,0-1-1,1 1 0,-1 0 0,1-1 0,-1 1 0,1 0 1,2 3-1,1 10 72,7 101 127,-9-68-3872</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32.779"/>
    </inkml:context>
    <inkml:brush xml:id="br0">
      <inkml:brushProperty name="width" value="0.025" units="cm"/>
      <inkml:brushProperty name="height" value="0.025" units="cm"/>
    </inkml:brush>
  </inkml:definitions>
  <inkml:trace contextRef="#ctx0" brushRef="#br0">30 241 5990,'0'0'6192,"-6"1"-5541,6-1-642,-19 4 926,14-2 284,15-4 644,-8 1-1732,0 0 1,0 0 0,-1 0 0,1 0-1,0-1 1,0 1 0,-1-1 0,1 1-1,-1-1 1,1 1 0,-1-1 0,0 0-1,0 1 1,1-1 0,-1 0 0,1-3-1,15-37 180,-15 35-192,6-18 36,7-47 1,-2 11-45,-13 60-115,1 0 1,-1 1-1,0-1 1,1 0-1,-1 1 1,1-1-1,-1 1 1,1-1-1,0 1 1,-1-1-1,1 1 1,0-1-1,-1 1 1,1 0-1,0-1 1,-1 1-1,1 0 1,0-1-1,0 1 1,-1 0-1,1 0 1,0 0-1,0 0 1,-1 0-1,1 0 1,0 0-1,0 0 1,-1 0-1,1 0 1,0 0-1,0 0 1,-1 1 0,1-1-1,0 0 1,0 0-1,-1 1 1,2 0-1,33 14-191,-29-12 176,146 76-4348,-131-69-75</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33.777"/>
    </inkml:context>
    <inkml:brush xml:id="br0">
      <inkml:brushProperty name="width" value="0.025" units="cm"/>
      <inkml:brushProperty name="height" value="0.025" units="cm"/>
    </inkml:brush>
  </inkml:definitions>
  <inkml:trace contextRef="#ctx0" brushRef="#br0">74 169 4452,'0'0'2290,"-9"0"-1035,-29 3 90,37-3-1194,0 0 0,-1 0-1,1 1 1,0-1 0,0 0-1,0 1 1,-1-1 0,1 1 0,0-1-1,0 1 1,0 0 0,0 0 0,0-1-1,0 1 1,0 0 0,0 0-1,0 0 1,0 0 0,1 0 0,-1 0-1,0 0 1,1 0 0,-1 0-1,0 0 1,1 1 0,0-1 0,-1 0-1,1 0 1,0 1 0,-1-1-1,1 0 1,0 0 0,0 1 0,0-1-1,0 0 1,0 1 0,0-1-1,1 0 1,-1 0 0,0 1 0,1 1-1,0 0 28,0 0 0,0 0 0,0 1-1,0-1 1,1 0 0,-1 0 0,1 0 0,0 0-1,-1-1 1,1 1 0,1 0 0,-1-1-1,3 3 1,1-2-38,1 0 0,-1-1 0,1 0 1,-1 0-1,1-1 0,0 0 0,0 0 0,0-1 0,-1 0 0,1 0 0,0 0 0,0-1 0,0 0 0,-1 0 1,1-1-1,0 0 0,-1 0 0,9-4 0,13-7 138,0 0 1,41-27-1,-64 36-263,18-9 17,-1-1-1,0-1 0,-1-1 1,-1-1-1,-1-1 0,18-20 1,-35 36-54,-1 0-1,1 0 1,-1 0 0,0-1 0,0 1 0,0 0-1,0 0 1,0-1 0,0 1 0,-1 0 0,1-1-1,-1 1 1,0-5 0,0 6-16,0 0 1,0 1 0,0-1-1,-1 0 1,1 0-1,0 0 1,-1 0-1,1 0 1,-1 0-1,1 1 1,-1-1-1,0 0 1,1 0-1,-1 1 1,0-1-1,1 0 1,-1 1-1,0-1 1,0 1-1,1-1 1,-1 1-1,0-1 1,0 1-1,0 0 1,0-1-1,0 1 1,0 0-1,0 0 1,0 0-1,1 0 1,-1-1-1,0 1 1,0 0-1,-1 1 1,-9-1-401,0 1-1,0 0 1,0 1-1,1 0 1,-1 0 0,1 2-1,-1-1 1,1 1 0,0 0-1,1 1 1,-1 1 0,1-1-1,0 1 1,-9 8 0,-5 1-2762,13-9-857</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34.209"/>
    </inkml:context>
    <inkml:brush xml:id="br0">
      <inkml:brushProperty name="width" value="0.025" units="cm"/>
      <inkml:brushProperty name="height" value="0.025" units="cm"/>
    </inkml:brush>
  </inkml:definitions>
  <inkml:trace contextRef="#ctx0" brushRef="#br0">0 188 9161,'0'0'7073,"10"-2"-6053,36-9-668,-1-1 1,-1-3 0,0-2 0,71-37 0,46-19-286,-160 72-71,0 1 0,0 0 0,0-1 1,0 1-1,0 0 0,0-1 0,0 1 1,0 0-1,0 0 0,0 0 0,0 0 1,0 0-1,0 0 0,0 0 0,0 0 1,0 0-1,0 1 0,0-1 0,0 0 0,0 1 1,0-1-1,0 0 0,0 1 0,0 0 1,0-1-1,0 1 0,0 0 0,1 1 11,-1 0 0,0 0-1,0 0 1,0 0 0,0 0-1,0 0 1,-1 0 0,1 0-1,-1 0 1,1 0 0,-1 0-1,0 4 1,1 9 95,-2 1-1,0-1 1,-3 17 0,2-23-42,-4 34-19,-3 16-774,-2 84 0,11-123-4691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42.233"/>
    </inkml:context>
    <inkml:brush xml:id="br0">
      <inkml:brushProperty name="width" value="0.025" units="cm"/>
      <inkml:brushProperty name="height" value="0.025" units="cm"/>
    </inkml:brush>
  </inkml:definitions>
  <inkml:trace contextRef="#ctx0" brushRef="#br0">3943 506 3203,'0'0'2893,"-9"-3"-1926,-55-21 805,24 9-886,-1 1 0,0 1 0,-70-10 1,66 18-700,0-1 1,0-2 0,0-2 0,1-2-1,-48-21 1,24 4 628,-33-15-180,-153-46-1,44 40-229,-2 9 0,-430-26 0,-27 49-460,632 19 95,-1 2 1,0 2-1,1 1 0,-1 1 0,2 3 0,-1 1 1,2 1-1,-52 26 0,8 5-264,2 3-1,-101 79 1,54-38 146,-74 59 229,186-134-137,0 0-1,1 1 1,1 0 0,0 0 0,1 1-1,0 1 1,1-1 0,0 1-1,2 1 1,-1-1 0,2 1-1,0 0 1,1 1 0,1-1 0,-2 30-1,4-35-32,1 0 0,0 0 0,1 0 0,0 0 0,0 0 1,1 0-1,1-1 0,0 1 0,0-1 0,1 1 0,1-1 0,0 0 0,0-1 0,1 1 0,0-1 0,0 0 0,1-1 0,0 1 0,1-1 0,0-1 0,0 0 0,0 0 0,1 0 0,18 10 0,3-3 2,1-1 0,0-2 0,0 0 0,41 7 0,134 15 82,-191-31-68,539 36-609,2-41 51,-311-1 578,405-10-548,-2-45 548,-621 55-2,324-60 119,-305 53-114,0-3 0,-1-1 0,-1-3 0,-1-1 0,60-37 0,-87 45 91,-1 0 0,0-1-1,0-1 1,-1 0 0,0-1-1,-2 0 1,23-33-1,-30 39-33,1-1-1,-2-1 1,1 1-1,-1-1 1,-1 0-1,0 0 1,0 0-1,-1 0 1,0 0-1,-1-1 1,0 1-1,-1 0 1,0-1-1,0 1 1,-1-1-1,-3-12 1,2 15-62,-1 0 1,0 0 0,0 0-1,-1 1 1,0-1 0,0 1-1,-1 0 1,0 0 0,0 1-1,-1-1 1,1 1 0,-1 0-1,-1 1 1,1-1 0,-1 1-1,0 1 1,0-1 0,-1 1-1,1 1 1,-1-1 0,0 1-1,-13-4 1,-15-2-699,0 2 0,0 1-1,-67-2 1,79 6-229,-48-4-2933</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43.809"/>
    </inkml:context>
    <inkml:brush xml:id="br0">
      <inkml:brushProperty name="width" value="0.025" units="cm"/>
      <inkml:brushProperty name="height" value="0.025" units="cm"/>
    </inkml:brush>
  </inkml:definitions>
  <inkml:trace contextRef="#ctx0" brushRef="#br0">113 13886 6054,'-8'0'542,"0"0"1,0 0-1,0 1 1,1 0-1,-1 1 1,0 0-1,-11 4 1,19-6-505,-1 1 0,0-1 0,1 0 0,-1 0 0,1 0 0,-1 0 0,0 0 0,1 0 0,-1 0 0,1 0 0,-1 0 0,0 0 0,1 0 0,-1 0 0,1 0 0,-1 0 0,1-1 0,-1 1 0,0 0 0,1 0 0,-1-1 0,1 1 0,-1 0 0,1-1 0,-1 1 0,1 0 0,0-1 0,-1 0 0,-9-21 244,2-37-530,7 45 382,-2-19-40,3-1-1,0 0 0,2 0 0,2 1 0,0-1 0,15-48 0,75-192 715,-71 216-768,155-386 8,11-27 27,217-592-5,-211 510-409,-18 51 90,370-939-44,-329 815-158,33-90 192,-27 124 130,239-644-265,-48 146 1736,81 36 113,249-116-599,111 80-1007,-716 923 43,572-653 1486,-692 799-1646,38-29-1,-1 9-3053,-34 24 305,-7-2-2118</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4:44.291"/>
    </inkml:context>
    <inkml:brush xml:id="br0">
      <inkml:brushProperty name="width" value="0.025" units="cm"/>
      <inkml:brushProperty name="height" value="0.025" units="cm"/>
    </inkml:brush>
  </inkml:definitions>
  <inkml:trace contextRef="#ctx0" brushRef="#br0">19 475 10954,'-18'-4'3371,"22"-7"-2444,35-15-1856,-25 17 1223,236-171-117,51-35 25,-250 186-48,-50 29-145,-1 0-1,0 0 1,0 0-1,0 0 1,1-1-1,-1 1 1,0 0-1,0 0 1,1 0-1,-1 0 1,0 0-1,0 0 1,0 0-1,1 0 1,-1 0-1,0 0 1,0 0-1,1 1 1,-1-1-1,0 0 1,0 0-1,0 0 1,1 0-1,-1 0 1,0 0-1,0 0 1,0 0-1,0 1 1,1-1-1,-1 0 1,0 0-1,0 0 1,0 0-1,0 1 1,0-1-1,1 0 1,-1 0-1,0 0 1,0 1-1,0-1 1,0 0-1,0 0 1,0 1-1,-1 14 463,-9 17 371,-141 261 243,24-55-1119,106-193-18,2 1 0,2 1 1,-14 66-1,26-85-641,0 1 0,2-1 0,2 1 0,2 39 0,9 8-2953</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8:36.453"/>
    </inkml:context>
    <inkml:brush xml:id="br0">
      <inkml:brushProperty name="width" value="0.025" units="cm"/>
      <inkml:brushProperty name="height" value="0.025" units="cm"/>
    </inkml:brush>
  </inkml:definitions>
  <inkml:trace contextRef="#ctx0" brushRef="#br0">1 10 5669,'0'0'1869,"9"-2"-1154,30-3 1154,0 2 1,78 4-1,88 21-1055,-100-6-766,94 14 1150,278 5 1,1478-58 931,-301 9-2048,-139 3 34,-1065 4 63,400-15 181,-821 20-438,32-2-350,0 2 1,0 3-1,74 10 1,-77-6-6850,-29-5-602</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8:50.418"/>
    </inkml:context>
    <inkml:brush xml:id="br0">
      <inkml:brushProperty name="width" value="0.025" units="cm"/>
      <inkml:brushProperty name="height" value="0.025" units="cm"/>
    </inkml:brush>
  </inkml:definitions>
  <inkml:trace contextRef="#ctx0" brushRef="#br0">120 87 2851,'0'0'1692,"-10"-1"-1745,3-1-3,-3 0 477,0 0-1,0 0 1,-1 1 0,1 1-1,-1-1 1,1 2 0,-15 1-1,20 3-286,12-2 213,13 0 171,188-11 620,105 4-702,290 23-282,-103-6-46,248-6 674,-432-10-571,671 20-142,97-51 529,211-40-50,-1293 74-546,310-4-1678,-272 0-774,-1-10-2456</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38.262"/>
    </inkml:context>
    <inkml:brush xml:id="br0">
      <inkml:brushProperty name="width" value="0.025" units="cm"/>
      <inkml:brushProperty name="height" value="0.025" units="cm"/>
    </inkml:brush>
  </inkml:definitions>
  <inkml:trace contextRef="#ctx0" brushRef="#br0">3993 466 8136,'0'0'1131,"-11"-10"-47,-6-6-894,-1 1-1,-1 1 1,0 1-1,-1 0 1,-39-17-1,-54-9-378,-195-42-1,-129 5 205,170 32-30,-37-4 15,-595-18 0,769 66-10,1 5-1,-228 39 0,233-19 22,-164 56 0,251-68-1,0 2-1,1 2 0,1 1 1,0 1-1,2 2 1,0 2-1,2 0 1,-49 48-1,67-56-1,1-1 0,1 2 0,0 0 0,1 0 0,1 0 1,0 2-1,1-1 0,1 1 0,1 0 0,1 0 0,0 1 0,1-1 0,1 1 0,1 0 0,1 0 1,0 0-1,1 0 0,2 0 0,0 0 0,0 0 0,2 0 0,0 0 0,2-1 0,0 0 0,0 0 0,2-1 1,0 1-1,20 28 0,2-4 45,3-1 0,0-1 0,3-3 0,1 0 0,2-3 0,1-1 0,2-2 0,52 30 0,35 11 37,218 88-1,-172-93-53,3-9-1,2-7 1,308 46-1,-148-57 38,377-5 1,-526-35-45,210-27 0,-310 14 261,0-3 1,-1-4-1,-1-4 1,122-50-1,-185 63-64,-1-1-1,0-1 1,-1-2-1,0 0 1,-2-1-1,36-33 1,-48 39-142,0 0 1,-1-1-1,-1-1 1,0 1-1,0-1 0,-1-1 1,-1 1-1,0-1 1,-1 0-1,0-1 1,-1 1-1,0-1 1,-1 0-1,2-27 1,-5 19-64,-1 0 1,-1 1-1,-1-1 1,-1 1-1,-1 0 1,-1 0-1,0 0 1,-2 1-1,0 0 1,-2 0-1,0 1 1,-1 0-1,-20-25 1,-11-11-32,-2 3 1,-101-91-1,79 84 94,-2 3 1,-3 4-1,-119-68 0,143 95-84,-1 2 0,-1 2 0,-1 2 0,-1 3 0,0 1 0,-1 3 0,-63-6-1,-114 11-3896,211 7 3150,-92 0-4762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10.359"/>
    </inkml:context>
    <inkml:brush xml:id="br0">
      <inkml:brushProperty name="width" value="0.025" units="cm"/>
      <inkml:brushProperty name="height" value="0.025" units="cm"/>
    </inkml:brush>
  </inkml:definitions>
  <inkml:trace contextRef="#ctx0" brushRef="#br0">53 0 16143,'0'0'6054,"-51"3"-4613,49 7-223,2 0-706,0 3-352,11 0-128,8 2-32,1 0-1121,2-2-1185,-4-5-1313,-4-3-3813</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36.957"/>
    </inkml:context>
    <inkml:brush xml:id="br0">
      <inkml:brushProperty name="width" value="0.025" units="cm"/>
      <inkml:brushProperty name="height" value="0.025" units="cm"/>
    </inkml:brush>
  </inkml:definitions>
  <inkml:trace contextRef="#ctx0" brushRef="#br0">6401 761 5862,'0'0'4526,"-7"-9"-3789,1 0-508,-1 0 0,0 1 0,-1 0 0,0 0 0,0 1 0,-1 0 0,1 0 0,-13-6 0,-53-26 123,-2 3 1,-100-34 0,-166-35-444,319 99 154,-1248-256 327,-31 138-593,1123 111 187,-695-8 160,657 38-139,1 10 1,-221 56-1,346-61-4,2 3 0,-115 49 0,155-51 30,1 1-1,1 2 1,1 2 0,2 2-1,-61 54 1,56-39-18,2 3-1,3 1 1,1 2 0,-52 84 0,77-106-6,2 0 0,1 1 1,1 0-1,2 1 0,1 0 1,1 1-1,2 1 0,1-1 0,2 1 1,-2 63-1,7-79 20,2-1-1,0 1 1,1 0-1,1 0 1,0-1-1,1 0 1,1 0-1,1 0 1,10 18-1,-4-11-20,2 0 0,1-1-1,1-1 1,1 0-1,25 22 1,0-6 0,2-2 1,1-2-1,1-2 1,100 47-1,-28-26-7,2-6 1,1-6-1,187 38 0,392 18-354,735-68 569,-49-109-267,-1149 53-87,-3-10 1,303-88-1,-342 65 322,-3-8 0,-3-9 0,180-102 0,-320 152-29,-1-1 0,-1-3 0,-2-1 0,62-59 1,-91 76-28,-2 0 1,0-2 0,-2 1 0,0-2 0,0 1 0,-2-2 0,0 0 0,-2 0 0,0-1 0,-1 0 0,-1 0 0,-1-1 0,-1 0-1,3-30 1,-5 31-64,-2 0 0,-1 0-1,0-1 1,-2 1-1,0 0 1,-1 0-1,-1 0 1,-1 0 0,-1 1-1,-1-1 1,-1 1-1,-1 1 1,0 0-1,-1 0 1,-1 1 0,-1 0-1,-17-19 1,2 8-96,0 2 1,-2 1-1,-1 2 0,-1 0 1,0 3-1,-2 0 1,-1 2-1,0 1 1,-1 2-1,-38-11 1,-51-12-2042,-206-37 0,288 68 1311,-136-28-3060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39.842"/>
    </inkml:context>
    <inkml:brush xml:id="br0">
      <inkml:brushProperty name="width" value="0.025" units="cm"/>
      <inkml:brushProperty name="height" value="0.025" units="cm"/>
    </inkml:brush>
  </inkml:definitions>
  <inkml:trace contextRef="#ctx0" brushRef="#br0">0 0 16207,'0'0'3940,"0"13"-3422,4 15-363,0 0 0,2-1-1,0 1 1,2-1 0,17 38 0,10 24 159,-13-28 6,3-1 1,59 103 0,-82-159-1908,-4-6 190,-12-15-1124,-13-15-2053,0 3 495</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40.214"/>
    </inkml:context>
    <inkml:brush xml:id="br0">
      <inkml:brushProperty name="width" value="0.025" units="cm"/>
      <inkml:brushProperty name="height" value="0.025" units="cm"/>
    </inkml:brush>
  </inkml:definitions>
  <inkml:trace contextRef="#ctx0" brushRef="#br0">59 467 10922,'0'0'3582,"-9"-2"-1211,0 1-1642,5 1-405,1 0-1,0-1 1,0 1-1,0-1 1,-1 1 0,1-1-1,0 0 1,0 0-1,0-1 1,0 1-1,-3-2 1,7 1-154,-1 1 0,1 0 0,0-1-1,-1 1 1,1 0 0,0 0 0,0-1 0,0 1 0,-1 0 0,1 0-1,1 0 1,-1 0 0,0 0 0,0 1 0,0-1 0,0 0 0,3-1-1,-2 1 126,16-14 11,-1 0 0,-1-1 0,0-1 0,-1 0 0,0-1-1,-2-1 1,0 0 0,16-34 0,-12 16-180,-2 0 1,-2-1-1,-1-1 1,7-41-1,-19 80-126,0 0-1,0-1 1,0 1-1,0-1 1,0 1 0,0 0-1,0-1 1,0 1-1,0-1 1,0 1-1,0 0 1,0-1 0,1 1-1,-1 0 1,0-1-1,0 1 1,0 0 0,1-1-1,-1 1 1,0 0-1,0-1 1,1 1-1,-1 0 1,0 0 0,0-1-1,1 1 1,-1 0-1,0 0 1,1-1 0,-1 1-1,0 0 1,1 0-1,-1 0 1,1 0-1,-1 0 1,0 0 0,1 0-1,-1 0 1,1 0-1,-1 0 1,0 0-1,1 0 1,-1 0 0,0 0-1,1 0 1,-1 0-1,1 0 1,-1 0 0,0 0-1,1 0 1,-1 1-1,0-1 1,1 0-1,-1 0 1,0 0 0,1 1-1,-1-1 1,0 0-1,0 0 1,1 1 0,-1-1-1,0 0 1,0 1-1,1-1 1,-1 0-1,0 1 1,0 0 0,17 24-199,-16-25 202,16 29 103,1 0 1,1-2-1,29 33 0,-39-50-453,1-1 0,0 0 0,1-1-1,18 12 1,-22-16-480,1 0 0,0 0 0,0-1 0,0 0-1,0-1 1,0 0 0,1 0 0,9 1 0,6-3-6022</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41.442"/>
    </inkml:context>
    <inkml:brush xml:id="br0">
      <inkml:brushProperty name="width" value="0.025" units="cm"/>
      <inkml:brushProperty name="height" value="0.025" units="cm"/>
    </inkml:brush>
  </inkml:definitions>
  <inkml:trace contextRef="#ctx0" brushRef="#br0">179 280 5637,'0'0'11836,"-3"-9"-9749,2 6-1979,1 0-1,-1 0 1,0 0 0,0 0-1,0 1 1,0-1 0,0 0 0,-1 1-1,1-1 1,-1 1 0,0 0 0,1-1-1,-1 1 1,0 0 0,0 0-1,-1 0 1,1 0 0,0 0 0,-1 1-1,1-1 1,-1 1 0,1 0 0,-1-1-1,0 1 1,0 0 0,0 1-1,1-1 1,-1 0 0,0 1 0,0 0-1,0 0 1,0-1 0,0 2-1,0-1 1,0 0 0,0 1 0,1-1-1,-5 2 1,3 0-94,-1 0 0,1 1 0,0-1 0,0 1 0,0 0 0,0 0 0,1 1-1,-1-1 1,1 1 0,-1-1 0,1 1 0,1 0 0,-1 0 0,0 1 0,1-1 0,0 1 0,0-1 0,-2 8-1,-1 2 70,1 1 0,0 0 0,0 0-1,-1 25 1,4-35-67,1 0 1,0-1-1,0 1 0,0 0 1,0 0-1,1 0 0,0 0 1,0-1-1,0 1 0,1 0 1,2 5-1,-3-8 2,0-1 1,1 0 0,-1 1-1,1-1 1,-1 0-1,1 0 1,-1 0-1,1 0 1,0 0 0,-1 0-1,1 0 1,0-1-1,0 1 1,0-1-1,0 1 1,0-1 0,-1 0-1,1 0 1,0 1-1,0-2 1,0 1-1,0 0 1,0 0 0,0 0-1,0-1 1,0 1-1,-1-1 1,1 0 0,0 1-1,0-1 1,2-2-1,9-3 174,-1 0-1,0-1 1,-1 0 0,0-1-1,0 0 1,-1-1 0,1 0-1,-2-1 1,10-12-1,5-7 132,-2-1-1,21-37 0,-30 44 2,-1-1 1,-1 0-1,-1-1 0,-2 0 0,0-1 1,-1 1-1,5-46 0,-14 105-406,-11 63 0,7-69 39,2 1 0,1 0 0,1 44 0,2-71-81,1 0 0,-1 0 0,1 0 0,0 0 0,-1 0 1,1 0-1,0-1 0,0 1 0,1 0 0,-1 0 0,0-1 0,0 1 0,1 0 0,-1-1 0,1 1 0,-1-1 0,3 1 0,20 8-9203</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42.469"/>
    </inkml:context>
    <inkml:brush xml:id="br0">
      <inkml:brushProperty name="width" value="0.025" units="cm"/>
      <inkml:brushProperty name="height" value="0.025" units="cm"/>
    </inkml:brush>
  </inkml:definitions>
  <inkml:trace contextRef="#ctx0" brushRef="#br0">14 91 8616,'0'0'13026,"9"3"-12108,5 1-632,0-1 1,1-1-1,-1 0 0,0-1 1,21-1-1,-31 1-247,1-2 0,-1 1 0,1 0 0,-1-1 0,1 0 1,-1 0-1,0 0 0,1 0 0,-1-1 0,0 0 0,0 1 0,0-2 0,0 1 1,0 0-1,-1-1 0,1 0 0,-1 0 0,1 0 0,-1 0 0,0 0 0,0-1 1,0 1-1,-1-1 0,5-7 0,-7 9 1,1 1 1,-1 0-1,1 0 1,-1 0-1,0 0 1,1-1-1,-1 1 1,0 0-1,0 0 1,0 0-1,0-1 1,0 1-1,0 0 1,0 0-1,-1-1 1,1 1-1,0 0 1,0 0-1,-1 0 1,1 0-1,-1-1 1,1 1-1,-1 0 1,0 0-1,1 0 1,-1 0-1,-1-1 1,-1 0-5,1 1 0,0-1 0,-1 1 0,1 0 0,-1 0 0,0 0 0,1 0 0,-1 0 1,0 0-1,0 1 0,-4-1 0,-3 0-24,0 1 1,0 0 0,0 0-1,0 1 1,1 1-1,-16 3 1,18-1-3,0-1 0,1 1 0,-1 0-1,1 1 1,0-1 0,0 1 0,1 1 0,0-1 0,0 1 0,0 0 0,0 0 0,1 0 0,0 0 0,0 1 0,1 0-1,0 0 1,0 0 0,0 0 0,1 0 0,0 0 0,1 1 0,-1-1 0,2 1 0,-1-1 0,1 1 0,0 0-1,1 10 1,0-14-15,1-1 0,-1 0 0,0 0 0,1 0 0,0-1 0,-1 1 0,1 0 0,0 0 0,1-1 0,-1 1 0,0-1 0,1 0 0,-1 0 0,1 0 0,0 0 0,-1 0 0,1-1-1,0 1 1,0-1 0,0 0 0,1 1 0,-1-1 0,0-1 0,0 1 0,0 0 0,1-1 0,-1 0 0,4 0 0,8 2-458,1-2 0,-1 0 0,1 0 0,26-6 0,22-13-3708,-3-11-4053,-30 10 504</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42.951"/>
    </inkml:context>
    <inkml:brush xml:id="br0">
      <inkml:brushProperty name="width" value="0.025" units="cm"/>
      <inkml:brushProperty name="height" value="0.025" units="cm"/>
    </inkml:brush>
  </inkml:definitions>
  <inkml:trace contextRef="#ctx0" brushRef="#br0">92 1 12812,'0'0'6161,"-8"11"-5393,-2 4-369,1-1 0,1 1 0,0 0 0,1 1 0,1 0-1,-7 26 1,4 7-133,2 1 0,3 0 0,1 0 0,7 77 0,1-94-126,-5-31-126,0 0 1,1-1-1,-1 1 1,0-1-1,1 1 0,-1-1 1,1 1-1,0-1 1,-1 1-1,1-1 1,0 0-1,0 1 1,0-1-1,0 0 1,0 0-1,0 0 1,1 2-1,3-39 1550,2-75-829,-6 62-712,2 0 0,3-1 0,20-83 1,-25 129-33,1 0 1,0-1-1,-1 1 1,1 0-1,1 0 1,-1 0-1,1 0 1,-1 1-1,1-1 1,0 1 0,1-1-1,-1 1 1,0 0-1,1 0 1,0 0-1,0 1 1,0 0-1,6-3 1,-4 2-24,1 1 0,-1 0 0,1 1 0,0 0 0,0 0 0,-1 0 0,1 1 0,0 0 0,0 0 0,0 1 0,11 2 0,-16-3 24,1 0 0,-1 1 0,1 0 0,-1-1 0,1 1 0,-1 0 1,0 1-1,1-1 0,-1 0 0,0 1 0,0-1 0,0 1 0,0-1 0,0 1 0,0 0 0,0 0 0,-1 0 0,1 0 0,-1 0 0,1 0 0,-1 1 1,0-1-1,0 0 0,0 1 0,0-1 0,0 1 0,-1-1 0,1 1 0,-1-1 0,0 1 0,1-1 0,-1 1 0,0-1 0,0 1 0,-1 0 1,1-1-1,-1 1 0,0 2 0,-1 5 119,-1-1-1,0 0 1,0 0 0,-1 0 0,0 0 0,0 0 0,-1-1 0,-12 16 0,11-17 53,0-1 1,0 1-1,-1-1 0,-14 10 1,18-14-125,1 0 0,-1-1 0,1 1 0,-1-1 0,0 0 0,0 0 0,1 0 0,-1 0 0,0-1 0,0 1 0,0-1 0,0 1 0,0-1 0,0 0 0,0 0 0,0 0 0,0-1 0,0 1 1,-4-2-1,6 2-89,0-1 0,0 0 1,0 0-1,-1 0 0,1 1 1,0-1-1,0 0 0,0 0 1,0 0-1,0-1 0,0 1 1,1 0-1,-1 0 0,0 0 1,1-1-1,-1 1 0,0 0 1,1-1-1,0 1 0,-1 0 1,1-1-1,-1-2 0,1-35-4638,0 32 2972,1-17-4291</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44.524"/>
    </inkml:context>
    <inkml:brush xml:id="br0">
      <inkml:brushProperty name="width" value="0.025" units="cm"/>
      <inkml:brushProperty name="height" value="0.025" units="cm"/>
    </inkml:brush>
  </inkml:definitions>
  <inkml:trace contextRef="#ctx0" brushRef="#br0">11 135 3235,'-1'1'452,"0"-1"0,1 0-1,-1 0 1,1 1 0,-1-1 0,0 1-1,1-1 1,-1 0 0,1 1 0,-1-1-1,1 1 1,0-1 0,-1 1-1,1 0 1,-1-1 0,1 1 0,0-1-1,0 1 1,-1 0 0,1-1 0,0 1-1,0 0 1,0-1 0,0 1 0,-1 0-1,13 9 4711,-9-9-4884,1 0-1,0-1 1,-1 1-1,1-1 1,-1 1-1,1-1 1,0 0 0,5-1-1,-3-2-185,0 1 0,0-2 0,0 1 0,0-1 0,0 1 0,-1-2 0,0 1 0,0-1 0,0 1 0,-1-1 0,1-1 0,-1 1 1,0 0-1,-1-1 0,0 0 0,1 0 0,-2 0 0,1 0 0,-1-1 0,0 1 0,0-1 0,-1 1 0,1-1 0,-1-8 0,-1 14-79,0 0 0,0 0 0,1 0 0,-1 0 0,-1 0 1,1 0-1,0 0 0,0 0 0,0 0 0,0 1 0,-1-1 0,1 0 0,0 0 0,-1 0 0,1 0 0,-1 0 1,1 1-1,-1-1 0,1 0 0,-1 0 0,0 1 0,1-1 0,-1 0 0,0 1 0,1-1 0,-1 1 1,0-1-1,0 1 0,0-1 0,0 1 0,1-1 0,-1 1 0,0 0 0,0 0 0,0-1 0,0 1 0,0 0 1,0 0-1,0 0 0,0 0 0,0 0 0,0 0 0,0 0 0,0 0 0,1 1 0,-1-1 0,-2 1 1,0 0-22,0 0 0,0 0 1,0 0-1,0 0 1,0 1-1,0 0 1,0-1-1,1 1 1,-1 0-1,1 1 1,-1-1-1,1 0 1,-2 3-1,-3 7-7,1-1 1,1 1-1,0 1 0,1-1 0,0 1 0,0 0 1,2 0-1,0 0 0,0 0 0,1 0 0,1 0 1,1 14-1,-1-25 15,0-1 1,0 0-1,0 0 0,0 1 1,1-1-1,-1 0 0,1 1 1,-1-1-1,1 0 1,-1 0-1,1 0 0,0 0 1,-1 1-1,1-1 0,0 0 1,0 0-1,0 0 1,0-1-1,0 1 0,0 0 1,0 0-1,0 0 0,0-1 1,1 1-1,-1-1 0,0 1 1,0-1-1,1 1 1,-1-1-1,0 0 0,0 1 1,1-1-1,-1 0 0,0 0 1,1 0-1,-1 0 0,0 0 1,1 0-1,-1-1 1,0 1-1,1 0 0,-1-1 1,0 1-1,2-1 0,4-1 33,0 0 0,1-1 0,-1 0-1,-1 0 1,1 0 0,10-8-1,18-16 100,-3-3-1,34-37 1,-35 35-46,-31 32-88,0-1 0,1 1 0,-1 0 0,0-1 0,0 1 0,1 0 0,-1-1 1,0 1-1,1 0 0,-1 0 0,0-1 0,1 1 0,-1 0 0,0 0 0,1-1 0,-1 1 0,1 0 0,-1 0 0,0 0 0,1 0 1,-1 0-1,1 0 0,-1 0 0,0-1 0,1 1 0,-1 0 0,1 1 0,-1-1 0,1 0 0,-1 0 0,0 0 0,1 0 0,-1 0 1,1 0-1,0 1 0,5 16-8,-6 38 59,-1-42-40,1-2-13,0-7 18,0 0-1,0 0 1,0 0-1,0 0 1,0 0 0,1 0-1,0 0 1,2 7 0,-2-10-5,0 0 0,0 0 1,0 0-1,0-1 1,0 1-1,0 0 0,0 0 1,1-1-1,-1 1 1,0-1-1,0 1 0,0-1 1,1 0-1,-1 1 1,0-1-1,1 0 1,-1 0-1,0 0 0,0 0 1,1 0-1,-1 0 1,0 0-1,0-1 0,1 1 1,-1 0-1,0-1 1,0 1-1,1-1 0,-1 1 1,0-1-1,0 1 1,0-1-1,0 0 1,1 0-1,9-6 46,0 1-1,0-2 1,0 1-1,14-15 1,-19 15-54,1 1 0,0 0-1,1 0 1,-1 1 0,1-1 0,0 2 0,0-1 0,1 1-1,-1 0 1,1 1 0,12-3 0,-20 6-8,0 0 0,0 0-1,0 0 1,0 0 0,-1 1 0,1-1 0,0 0-1,0 1 1,0-1 0,-1 1 0,1-1 0,0 1-1,0-1 1,-1 1 0,1-1 0,-1 1 0,1-1 0,0 1-1,-1 0 1,1 0 0,-1-1 0,1 1 0,-1 0-1,0 0 1,1-1 0,-1 1 0,0 0 0,0 0-1,1 0 1,-1 0 0,0-1 0,0 1 0,0 0-1,0 1 1,2 39-270,-2-27-48,0-10 207,6 33-2944,-5-36 2856,-1 0 0,0-1 0,1 1 0,-1 0-1,1 0 1,-1-1 0,1 1 0,-1 0 0,1-1 0,0 1 0,-1 0 0,1-1 0,0 1-1,-1-1 1,1 1 0,0-1 0,0 0 0,-1 1 0,1-1 0,0 0 0,0 1 0,0-1-1,0 0 1,0 0 0,-1 0 0,1 0 0,0 1 0,0-2 0,0 1 0,0 0 0,0 0 0,0 0-1,0 0 1,-1 0 0,1-1 0,0 1 0,0 0 0,0-1 0,0 0 0,16-9-4359</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44.929"/>
    </inkml:context>
    <inkml:brush xml:id="br0">
      <inkml:brushProperty name="width" value="0.025" units="cm"/>
      <inkml:brushProperty name="height" value="0.025" units="cm"/>
    </inkml:brush>
  </inkml:definitions>
  <inkml:trace contextRef="#ctx0" brushRef="#br0">164 130 10122,'0'0'2914,"-9"8"-762,-17 12-616,-34 37 0,53-49-1183,-1 0 0,1 0 0,0 0 0,1 1 0,0 0 0,1 1 0,0-1 0,0 1 0,1 0 1,-4 11-1,8-20-346,0-1 0,0 1 1,0 0-1,0-1 0,-1 1 1,1-1-1,0 1 0,0 0 1,0-1-1,1 1 1,-1-1-1,0 1 0,0 0 1,0-1-1,0 1 0,0-1 1,1 1-1,-1 0 0,0-1 1,1 1-1,-1-1 1,0 1-1,1-1 0,-1 0 1,0 1-1,1-1 0,-1 1 1,1-1-1,-1 1 0,2-1 1,20 1 237,23-17 120,-28 5-331,0 0 0,-1-1 0,-1-1 0,0-1 0,0 0 0,-1-1 0,-1 0-1,12-20 1,-11 15 92,-1-1 0,-1-1-1,-1 0 1,0 0 0,-2-1-1,8-30 1,-17 53-87,0 0 1,0 0-1,-1 0 1,1 0-1,0 0 1,0 0-1,0 0 1,0 0-1,0 0 1,0 0-1,-1 0 1,1 0-1,0 0 1,0-1-1,0 1 1,0 0-1,0 0 1,0 0-1,0 0 1,-1 0-1,1 0 1,0 0-1,0 0 1,0 0-1,0 0 1,0 0-1,0-1 1,0 1-1,0 0 1,0 0-1,0 0 1,0 0-1,0 0 1,0 0-1,-1 0 1,1-1-1,0 1 1,0 0-1,0 0 1,0 0-1,0 0 1,0 0-1,-14 20 336,-15 31-372,20-35 81,2 1-1,0 0 0,1 1 0,0-1 0,2 1 0,0 0 0,1 0 0,-1 28 0,5-44-132,-1 1 0,1-1 0,-1 0-1,1 1 1,0-1 0,-1 0 0,1 1 0,0-1 0,1 0 0,-1 0 0,0 0 0,1 0-1,-1 0 1,1 0 0,0 0 0,-1-1 0,1 1 0,0 0 0,0-1 0,0 0-1,0 1 1,0-1 0,0 0 0,1 0 0,-1 0 0,0 0 0,1-1 0,-1 1 0,0 0-1,1-1 1,-1 0 0,3 0 0,42 0-3828,-7-12-3539,-12-4-479</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45.271"/>
    </inkml:context>
    <inkml:brush xml:id="br0">
      <inkml:brushProperty name="width" value="0.025" units="cm"/>
      <inkml:brushProperty name="height" value="0.025" units="cm"/>
    </inkml:brush>
  </inkml:definitions>
  <inkml:trace contextRef="#ctx0" brushRef="#br0">112 1 16207,'0'0'6988,"-10"3"-5968,-48 19 234,56-20-1251,-1-1 0,0 1 0,0-1-1,1 1 1,-1 0 0,1 0 0,-1 0 0,1 0-1,0 0 1,0 0 0,0 1 0,0-1 0,0 1-1,1-1 1,-1 1 0,1 0 0,0 0 0,-1 0-1,1 0 1,0 0 0,1 0 0,-1 3-1,5-4-71,0-1-1,0 0 1,0 0-1,0 0 1,0-1-1,1 1 0,-1-1 1,0 0-1,1 0 1,5-2-1,-4 2-104,28-1-544,-23 0 565,0 0 1,0 1-1,0 0 0,-1 1 1,13 2-1,-22-3 174,-1 1-1,1-1 1,0 1-1,-1-1 1,1 1-1,0 0 0,-1-1 1,1 1-1,-1 0 1,1-1-1,-1 1 1,1 0-1,-1 0 0,0-1 1,1 1-1,-1 0 1,0 0-1,1 0 1,-1-1-1,0 1 0,0 0 1,0 0-1,0 0 1,0 0-1,0 0 1,0-1-1,0 1 0,0 0 1,0 0-1,-1 0 1,1 0-1,0-1 1,0 1-1,-1 0 0,1 0 1,-1 1-1,-15 29 1402,-33 15 478,45-43-1982,0 0 0,0 0 1,0-1-1,0 0 1,-1 0-1,1 0 0,0 0 1,-1-1-1,1 0 0,-1 0 1,0 0-1,-5 0 1,3-2-2829,1-3-2412</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46.672"/>
    </inkml:context>
    <inkml:brush xml:id="br0">
      <inkml:brushProperty name="width" value="0.025" units="cm"/>
      <inkml:brushProperty name="height" value="0.025" units="cm"/>
    </inkml:brush>
  </inkml:definitions>
  <inkml:trace contextRef="#ctx0" brushRef="#br0">208 17 14286,'-2'-1'416,"-1"-1"1,0 0-1,0 1 1,0-1 0,0 1-1,0 0 1,0 0 0,0 0-1,0 0 1,0 1-1,0-1 1,-1 1 0,1 0-1,0 0 1,0 0 0,-6 1-1,2-1-354,1 1 0,-1 0 0,0 0 0,0 1 0,1-1 0,-13 6 0,12-3-3,1 0 1,-1 1 0,1-1-1,0 1 1,1 0-1,-1 1 1,1 0-1,0-1 1,0 2-1,1-1 1,-1 0-1,1 1 1,1 0-1,-1 0 1,1 0-1,1 0 1,-1 1-1,1-1 1,-2 16-1,4-23-53,0 1-1,0-1 1,0 1-1,0 0 1,0-1-1,0 1 1,1-1-1,-1 1 1,0 0-1,0-1 1,0 1-1,1-1 1,-1 1-1,0-1 1,1 1-1,-1-1 1,0 1-1,1-1 1,-1 1-1,1-1 1,-1 0-1,1 1 1,-1-1-1,1 1 1,-1-1-1,1 0 1,-1 0-1,1 1 1,-1-1-1,2 0 1,22 0 185,-18-2-95,-1 0 0,1 1 1,0-2-1,-1 1 1,11-7-1,-8 2 173,-1 0 0,0 0 1,0-1-1,-1 0 0,0 0 0,0-1 1,-1 0-1,0 0 0,5-11 0,-4 7 514,-4 10-792,1-1 1,0 1-1,-1 0 0,1 0 0,0 1 1,0-1-1,1 0 0,-1 1 0,1 0 0,-1 0 1,1 0-1,0 0 0,-1 1 0,1-1 0,0 1 1,0 0-1,0 0 0,0 1 0,8-1 1,-9 0-8,-1 1 1,1-1-1,-1 1 1,1 0 0,-1 0-1,1 1 1,-1-1 0,1 0-1,-1 1 1,1-1-1,-1 1 1,1 0 0,-1 0-1,0 0 1,1 0-1,-1 1 1,0-1 0,0 0-1,0 1 1,0-1 0,0 1-1,0 0 1,0 0-1,-1 0 1,1 0 0,-1 0-1,1 0 1,-1 0-1,0 0 1,0 1 0,0-1-1,2 5 1,-3-6 15,-1 0 0,1 0 1,0 0-1,0-1 0,0 1 0,1 0 1,-1 0-1,0 0 0,0 0 0,0 0 1,1 0-1,-1 0 0,0 0 0,1-1 1,-1 1-1,1 0 0,-1 0 0,1 0 1,-1-1-1,1 1 0,0 0 0,-1-1 1,1 1-1,0 0 0,0-1 0,-1 1 1,1-1-1,0 1 0,0-1 0,0 0 1,0 1-1,-1-1 0,1 0 0,0 1 1,0-1-1,0 0 0,0 0 0,1 0 1,2-2 10,0 1 0,-1-1 1,1 0-1,-1 0 1,0-1-1,0 1 0,1-1 1,2-3-1,-5 4-12,1 0 0,0 1 1,0-1-1,0 0 0,0 0 0,0 1 0,1 0 0,-1-1 0,0 1 1,1 0-1,-1 0 0,1 0 0,-1 0 0,1 1 0,3-2 1,-4 3 3,-1 0 0,1 0 0,-1 0 0,1 0 1,-1 0-1,0 1 0,1-1 0,-1 0 1,0 1-1,0-1 0,0 0 0,0 1 1,0 0-1,-1-1 0,1 1 0,0-1 0,-1 1 1,1 0-1,-1-1 0,1 1 0,-1 0 1,0 0-1,0 2 0,0-1-404,3 14 637,0-11-6744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6:41:54.079"/>
    </inkml:context>
    <inkml:brush xml:id="br0">
      <inkml:brushProperty name="width" value="0.025" units="cm"/>
      <inkml:brushProperty name="height" value="0.025" units="cm"/>
    </inkml:brush>
  </inkml:definitions>
  <inkml:trace contextRef="#ctx0" brushRef="#br0">30 1 16656,'0'0'3459,"-29"71"-3491,47-17-32,13 10 32,0 6 0,10 4 0,-3-5-1057,-1-5-160,-2-5-225,-11-10-992,-6-10-289,-3-9-288,-14-8-2690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10.779"/>
    </inkml:context>
    <inkml:brush xml:id="br0">
      <inkml:brushProperty name="width" value="0.025" units="cm"/>
      <inkml:brushProperty name="height" value="0.025" units="cm"/>
    </inkml:brush>
  </inkml:definitions>
  <inkml:trace contextRef="#ctx0" brushRef="#br0">2 62 8392,'0'0'1991,"10"-8"764,-8 6-2274,35-32 2051,-35 33-2206,0-1 0,0 0 0,0 1 0,0-1 0,0 1 1,1-1-1,-1 1 0,1 0 0,-1 0 0,1 0 0,-1 1 0,1-1 0,-1 0 0,1 1 1,0 0-1,-1-1 0,6 2 0,-7 0-245,0 0 1,-1 0-1,1 0 0,-1 0 1,1 0-1,-1 0 0,1 0 1,-1 0-1,0 0 0,1 1 1,-1-1-1,0 0 0,0 0 1,0 0-1,0 1 0,0-1 1,0 0-1,0 0 0,0 0 1,-1 2-1,-5 26 779,0-12-434,0-1 1,-2 0-1,-17 28 1,18-34-324,1 1-1,-1-1 1,2 1 0,0 1-1,0-1 1,1 1 0,0-1-1,1 1 1,-3 24 0,6-35-97,0 0 0,1 0 1,0 0-1,-1 1 0,1-1 1,0 0-1,-1 0 0,1 0 1,0 0-1,0 0 0,0-1 0,0 1 1,0 0-1,0 0 0,0 0 1,0-1-1,0 1 0,0-1 1,0 1-1,1-1 0,-1 1 1,0-1-1,0 0 0,0 1 0,1-1 1,-1 0-1,0 0 0,1 0 1,-1 0-1,0 0 0,0 0 1,1 0-1,1-1 0,49-6 175,-29-1-232,0-1 0,0-1-1,-1-1 1,-1-1 0,0 0 0,-1-2 0,0-1 0,-1 0-1,0-1 1,-2-1 0,27-33 0,-53 62 501,1 0 1,1 1-1,0 0 1,-6 16-1,12-26-641,-1 1 0,0-1 0,1 0-1,0 1 1,0-1 0,0 1 0,0-1-1,1 1 1,-1 0 0,1-1 0,0 1 0,0 0-1,0-1 1,1 1 0,-1 0 0,1-1-1,0 1 1,0-1 0,0 1 0,0-1-1,1 1 1,2 3 0,6 1-5163,-2-5-3487</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50.237"/>
    </inkml:context>
    <inkml:brush xml:id="br0">
      <inkml:brushProperty name="width" value="0.025" units="cm"/>
      <inkml:brushProperty name="height" value="0.025" units="cm"/>
    </inkml:brush>
  </inkml:definitions>
  <inkml:trace contextRef="#ctx0" brushRef="#br0">1 96 12364,'0'-32'6224,"0"32"-4969,1 2-422,12 63-29,-2 1-1,-3 0 1,-3 1 0,-4 83 0,13-276 1113,-15 90-1829,-1 0 1,-2 1 0,-2-1-1,-13-47 1,23 95-140,0-1-1,0 0 1,1 0-1,1 0 1,0-1 0,0 0-1,1 0 1,0 0-1,1-1 1,12 12-1,-17-18 73,0 0 0,0 0-1,0-1 1,1 0-1,-1 1 1,1-1-1,-1 0 1,1-1-1,0 1 1,0 0 0,0-1-1,0 0 1,0 0-1,0 0 1,0-1-1,0 0 1,0 1-1,0-1 1,0 0 0,1-1-1,-1 1 1,0-1-1,0 0 1,0 0-1,0 0 1,0-1-1,-1 1 1,1-1 0,0 0-1,0 0 1,-1 0-1,0 0 1,6-6-1,0 0 118,-1-1 0,-1 0 0,1 0 0,-2-1-1,1 0 1,-1 0 0,-1-1 0,0 0-1,0 0 1,-1 0 0,-1 0 0,1-1 0,-2 1-1,0-1 1,0 0 0,-1 0 0,-1 0-1,0 0 1,0 0 0,-4-20 0,4 32-140,0-1 0,0 1 0,0 0 0,0-1 0,0 1 0,0 0-1,0-1 1,0 1 0,0-1 0,0 1 0,0 0 0,-1-1 0,1 1 0,0 0 0,0-1 0,0 1 0,0 0 0,0 0 0,-1-1 0,1 1 0,0 0 0,0-1 0,-1 1 0,1 0 0,0 0 0,0 0-1,-1-1 1,1 1 0,0 0 0,-1 0 0,1 0 0,0-1 0,-1 1 0,1 0 0,0 0 0,-1 0 0,1 0 0,0 0 0,-1 0 0,-10 12-199,-5 21-39,5-1 233,2 1 0,1 0 0,1 1 0,3 0 0,0-1 0,2 39 1,2-70 0,0 0-1,0-1 1,0 1 0,0 0 0,0 0 0,1 0 0,-1-1 0,1 1 0,-1 0 0,1-1 0,0 1 0,-1 0 0,1-1 0,0 1 0,0-1 0,0 1-1,1-1 1,-1 0 0,0 1 0,0-1 0,1 0 0,-1 0 0,3 2 0,-2-3 10,1 1 0,-1 0 0,1-1 0,-1 0 0,0 0 0,1 0-1,-1 0 1,1 0 0,-1 0 0,1 0 0,-1-1 0,0 1 0,1-1 0,-1 0 0,3-1 0,4-2 21,0 0 1,0-1 0,0 0 0,0-1-1,-1 0 1,0 0 0,9-10-1,30-44 103,-44 55-102,1-1 1,-1 1-1,0-1 0,0 0 0,-1 0 0,1 0 1,-2 0-1,1 0 0,1-11 0,-25 46-320,18-21 300,1-1 0,-1 1 0,1 0 0,1-1-1,0 1 1,0 1 0,0-1 0,1 0 0,0 0-1,1 1 1,1 13 0,-1-20-6,1-1-1,0 0 1,0 0 0,0 1 0,0-1-1,0 0 1,0 0 0,0 0 0,0 0-1,0 0 1,1 0 0,-1-1 0,0 1-1,1 0 1,-1-1 0,0 1 0,1 0-1,-1-1 1,1 0 0,-1 1 0,1-1-1,-1 0 1,1 0 0,-1 0 0,1 0-1,2 0 1,44-3-399,-47 3 362,9-1-870,-1-1 1,0 0-1,0-1 0,0 0 1,15-7-1,10-10-4912</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51.154"/>
    </inkml:context>
    <inkml:brush xml:id="br0">
      <inkml:brushProperty name="width" value="0.025" units="cm"/>
      <inkml:brushProperty name="height" value="0.025" units="cm"/>
    </inkml:brush>
  </inkml:definitions>
  <inkml:trace contextRef="#ctx0" brushRef="#br0">0 95 10218,'2'-10'2034,"0"-2"-974,4-33 1552,-4 17 5225,-5 775-2877,0-834-4057,2-61-754,2 128-166,1 0 0,1-1 0,1 1 0,1 1 0,7-22 0,-11 37-12,1 1 0,-1-1 0,1 1 0,-1-1 0,1 1 0,0 0 0,0 0 0,1-1 0,-1 2 0,1-1 0,-1 0 0,1 0 0,0 1 0,0-1 0,0 1 0,0 0 0,1 0 0,-1 0 0,1 1 0,-1-1 0,1 1 0,-1 0 0,1 0 0,0 0 0,-1 0 0,1 1 0,0-1 0,0 1 0,0 0 0,-1 0 0,1 0 0,0 1 0,0-1 0,0 1 0,-1 0 0,1 0 0,0 1 1,-1-1-1,1 1 0,-1-1 0,0 1 0,1 0 0,-1 0 0,0 1 0,0-1 0,0 1 0,-1-1 0,4 4 0,-3-1-23,0 0 0,-1 1 1,1-1-1,-1 1 0,0-1 0,-1 1 1,1-1-1,-1 1 0,0 0 0,0 7 1,0-10 64,-1 0 1,1-1-1,-1 1 1,0 0-1,0 0 1,0 0-1,-1 0 1,1 0-1,-1 0 1,1 0-1,-1-1 1,0 1-1,0 0 1,0-1-1,0 1 1,-1 0-1,1-1 1,-1 1-1,0-1 1,1 0-1,-5 4 0,5-11 121,1 0-1,-1-1 1,1 1-1,0 0 1,0 0-1,2-9 1,12-52 29,-9 46 192,-1 0-1,0 0 0,1-32 0,-5 52-402,23 26-2541,-17-24 1572,1 0 0,0-1 0,0 1 0,0-1 0,0-1 0,0 1 0,0-1 0,0 0 0,12-2 0,10-3-5298</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51.847"/>
    </inkml:context>
    <inkml:brush xml:id="br0">
      <inkml:brushProperty name="width" value="0.025" units="cm"/>
      <inkml:brushProperty name="height" value="0.025" units="cm"/>
    </inkml:brush>
  </inkml:definitions>
  <inkml:trace contextRef="#ctx0" brushRef="#br0">108 75 16528,'0'0'3929,"-10"5"-2696,4-1-1085,-1-1 0,1 1 0,0 0 0,1 0 0,-1 1 0,1 0 0,0 0 0,0 0 0,0 0 0,1 1 0,-1 0 0,1 0 1,1 0-1,-5 9 0,5-9-94,1 0 0,-1 0 1,1 0-1,0 0 0,0 1 1,1-1-1,0 1 0,0-1 1,1 1-1,0 10 1,0-16-53,1-1 0,0 1 1,-1-1-1,1 1 0,-1-1 1,1 1-1,0-1 1,-1 0-1,1 0 0,0 1 1,0-1-1,-1 0 0,1 0 1,0 0-1,0 0 0,-1 0 1,1 0-1,0 0 1,0 0-1,-1 0 0,1 0 1,0 0-1,-1 0 0,1 0 1,0-1-1,0 1 1,21-6 130,-8-2-87,0 0-1,-1-1 1,0-1 0,-1 0 0,0 0-1,20-24 1,-16 17-99,1 1 0,24-19-1,-40 34 41,0 0 0,1 1 0,-1-1 0,0 0 0,0 0-1,0 0 1,1 1 0,-1-1 0,0 1 0,1-1 0,-1 1 0,1 0-1,-1-1 1,0 1 0,1 0 0,-1 0 0,1 0 0,-1 0 0,1 0-1,1 0 1,-2 1 8,0 0-1,0-1 1,0 1 0,0 0-1,0 0 1,-1 0 0,1-1-1,0 1 1,0 0-1,-1 0 1,1 0 0,-1 0-1,1 0 1,-1 0-1,1 1 1,-1-1 0,0 0-1,1 0 1,-1 0-1,0 1 1,1 11 36,0-1-1,-1 0 1,0 0 0,-3 12 0,2-7 87,0-9-63,1 17 469,0-25-511,0 1 1,1-1-1,-1 0 0,0 1 1,1-1-1,-1 0 0,0 1 0,1-1 1,-1 0-1,0 1 0,1-1 1,-1 0-1,1 1 0,-1-1 0,0 0 1,1 0-1,-1 0 0,1 0 1,-1 1-1,1-1 0,-1 0 0,1 0 1,-1 0-1,1 0 0,-1 0 1,1 0-1,-1 0 0,1 0 0,-1 0 1,1-1-1,-1 1 0,1 0 0,-1 0 1,0 0-1,1 0 0,-1-1 1,1 1-1,-1 0 0,1 0 0,-1-1 1,0 1-1,1 0 0,-1-1 1,0 1-1,1-1 0,10-7 80,0 0 0,-1-1-1,0-1 1,-1 1-1,0-1 1,-1-1 0,10-14-1,-7 9-177,1 1 0,25-25 0,-37 39 74,1 1 1,-1-1-1,1 0 0,-1 1 1,1-1-1,0 1 0,0-1 1,-1 1-1,1-1 0,0 1 1,0-1-1,-1 1 0,1 0 1,0-1-1,0 1 0,0 0 1,0 0-1,0 0 0,-1-1 1,1 1-1,0 0 0,0 0 1,0 0-1,0 1 1,0-1-1,0 0 0,1 1 1,-1-1 2,0 1 0,0 0 0,-1 1 0,1-1 0,0 0 1,0 0-1,-1 0 0,1 0 0,0 1 0,-1-1 0,1 0 1,-1 1-1,0-1 0,1 0 0,-1 1 0,0 0 1,1 70 529,-2-55-4,26-49 565,-15 19-1012,4-7-56,31-36 1,-41 53-73,-1-1-1,1 0 1,0 1-1,0 0 1,0 0 0,0 0-1,0 0 1,1 1-1,-1 0 1,1-1 0,0 2-1,0-1 1,-1 1-1,1-1 1,9 0-1,-13 3 53,0-1-1,0 1 1,0-1-1,0 1 1,0 0-1,0-1 0,0 1 1,0 0-1,0 0 1,-1 0-1,1 0 1,0 0-1,-1 0 0,1 0 1,-1 0-1,1 0 1,-1 0-1,1 0 1,-1 0-1,1 0 0,-1 0 1,0 0-1,0 0 1,0 1-1,0-1 1,0 0-1,0 0 0,0 0 1,0 2-1,0 46 112,-1-40-61,-5 29 962,-1 1-4021</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52.252"/>
    </inkml:context>
    <inkml:brush xml:id="br0">
      <inkml:brushProperty name="width" value="0.025" units="cm"/>
      <inkml:brushProperty name="height" value="0.025" units="cm"/>
    </inkml:brush>
  </inkml:definitions>
  <inkml:trace contextRef="#ctx0" brushRef="#br0">7 132 12684,'0'0'12647,"8"1"-12338,-4-1-275,0 1 0,0-1-1,0 0 1,0 0 0,0 0-1,0-1 1,0 1 0,0-1-1,0 0 1,-1 0 0,1 0-1,0-1 1,0 1 0,-1-1 0,1 0-1,-1 0 1,0 0 0,1 0-1,-1-1 1,0 0 0,0 1-1,-1-1 1,1 0 0,-1 0-1,1 0 1,-1-1 0,0 1-1,3-7 1,-3 5 17,0 0 0,0 0 1,0 0-1,-1 0 0,0 0 0,0 0 0,0 0 0,-1-1 0,0-9 1,0 15-44,0-1 1,0 0 0,0 0 0,-1 0 0,1 0-1,0 1 1,0-1 0,-1 0 0,1 0 0,0 1-1,-1-1 1,1 0 0,-1 0 0,1 1 0,-1-1-1,1 0 1,-1 1 0,1-1 0,-1 1 0,0-1-1,1 1 1,-1-1 0,0 1 0,-1-1 0,0 1-15,0 0 1,1 0 0,-1 0-1,0 0 1,0 0 0,0 0-1,0 1 1,1-1 0,-1 1-1,0-1 1,1 1 0,-1 0-1,0 0 1,1 0-1,-1 0 1,-2 2 0,-3 3 60,0 0 0,0 0 0,1 1-1,0 0 1,0 0 0,1 0 0,0 1 0,0 0 0,0 0 0,1 0 0,1 0 0,-1 1 0,1 0 0,1 0-1,-1 0 1,2 0 0,-1 0 0,1 0 0,1 0 0,0 11 0,0-17-40,1-1 1,0 0 0,0 1-1,0-1 1,0 0-1,1 0 1,-1 0-1,0 0 1,1 0-1,0 0 1,-1 0 0,1-1-1,0 1 1,0-1-1,0 1 1,0-1-1,0 0 1,0 1 0,0-1-1,1 0 1,-1 0-1,0-1 1,1 1-1,-1 0 1,0-1-1,1 1 1,-1-1 0,5 0-1,37 1-1226,-8-10-3448,-13-5-1261</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54.976"/>
    </inkml:context>
    <inkml:brush xml:id="br0">
      <inkml:brushProperty name="width" value="0.025" units="cm"/>
      <inkml:brushProperty name="height" value="0.025" units="cm"/>
    </inkml:brush>
  </inkml:definitions>
  <inkml:trace contextRef="#ctx0" brushRef="#br0">18 239 2274,'10'-17'1293,"-1"-1"0,0 0 1,7-25-1,-8 9 3618,-5-2 3326,-4 36-8138,0 0-1,-1 1 1,1-1-1,0 1 1,0-1-1,0 1 1,0-1-1,0 1 1,1-1-1,-1 1 1,0 0-1,0-1 1,0 1-1,0 0 1,1 0-1,-1 0 1,0 0-1,1-1 1,-2 3-1,-6 11-59,1 1 0,0 0 0,1 1 0,0 0 0,1 0 0,1 0 0,1 0 0,0 1 0,-1 28 0,4-45-40,0 1 0,0 0 0,0 0 0,0-1 0,0 1 0,0 0 0,0 0 0,0-1 0,0 1 0,0 0 0,1-1 0,-1 1 0,0 0 0,1-1 0,-1 1 0,0 0 0,1-1 0,-1 1 0,0 0 0,1-1 0,-1 1 0,1-1 0,-1 1-1,1-1 1,0 1 0,-1-1 0,1 1 0,-1-1 0,2 1 0,21-6 462,20-25 577,-29 14-802,0 0 0,-2-1 0,0-1 0,-1 0 0,0 0 1,-2-1-1,0 0 0,11-37 0,-21 63-289,0 0 0,0 1 1,1-1-1,0 1 1,0-1-1,1 8 0,1 14 101,-3 1-18,0-21-29,0 0 0,0 1 0,1-1 0,1 1 1,0-1-1,4 19 0,-4-27 8,-1 0 1,1 0 0,0 0-1,0 0 1,-1 0-1,1 0 1,0 0 0,0-1-1,0 1 1,0 0 0,0 0-1,0-1 1,1 1-1,-1-1 1,0 1 0,0-1-1,0 1 1,0-1-1,1 0 1,-1 0 0,0 0-1,0 1 1,1-1-1,-1 0 1,0-1 0,0 1-1,1 0 1,-1 0 0,0 0-1,0-1 1,0 1-1,2-1 1,2-1 122,0 1-1,0-1 1,0 0-1,-1-1 1,1 1 0,6-6-1,1-2 150,-1 0 0,0-1 0,-1-1-1,0 0 1,-1 0 0,-1-1-1,9-15 1,-13 21-221,0 0 1,-1-1-1,0 1 0,0-1 0,-1 0 1,0 0-1,0 0 0,-1 0 0,0 0 1,0 0-1,-1 0 0,0-1 0,0 1 1,-3-16-1,2 23-73,1 1 0,0-1 0,0 0 0,-1 1 0,1-1 0,-1 1 0,1-1 0,0 0 1,-1 1-1,1-1 0,-1 1 0,0-1 0,1 1 0,-1 0 0,1-1 0,-1 1 0,0-1 0,1 1 0,-1 0 0,0 0 0,1-1 0,-1 1 0,0 0 0,1 0 1,-1 0-1,0 0 0,0 0 0,1 0 0,-1 0 0,0 0 0,1 0 0,-1 0 0,0 0 0,0 0 0,1 1 0,-1-1 0,0 0 0,1 0 0,-1 1 0,0-1 1,1 0-1,-1 1 0,1-1 0,-1 1 0,1-1 0,-1 1 0,1-1 0,-2 2 0,-26 23-826,25-20 451,-1 0 0,1 1 0,0-1 1,0 1-1,1-1 0,0 1 0,0 0 1,0 0-1,0 0 0,0 11 0,2-16 177,0 0-1,1 0 0,-1-1 1,1 1-1,-1 0 1,0-1-1,1 1 0,0 0 1,-1-1-1,1 1 0,-1-1 1,1 1-1,0-1 1,-1 1-1,1-1 0,0 1 1,-1-1-1,1 0 0,0 0 1,0 1-1,0-1 1,-1 0-1,1 0 0,0 0 1,0 1-1,0-1 1,-1 0-1,1 0 0,0-1 1,0 1-1,0 0 0,-1 0 1,1 0-1,0 0 1,0-1-1,-1 1 0,2-1 1,35-9-6423,-7-6-1907</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55.410"/>
    </inkml:context>
    <inkml:brush xml:id="br0">
      <inkml:brushProperty name="width" value="0.025" units="cm"/>
      <inkml:brushProperty name="height" value="0.025" units="cm"/>
    </inkml:brush>
  </inkml:definitions>
  <inkml:trace contextRef="#ctx0" brushRef="#br0">148 70 8136,'0'0'12545,"-10"5"-11814,-6 3-399,1 1-1,1 0 0,-18 15 1,26-20-179,1 0 1,0 0-1,0 1 1,0 0-1,1 0 1,0 0 0,0 1-1,0-1 1,0 1-1,1 0 1,0 0-1,0 0 1,-3 12 0,8-18-128,0 1 0,1 0 1,-1-1-1,0 0 0,1 1 1,-1-1-1,0 0 0,1 0 1,-1 0-1,0 0 0,1-1 1,-1 1-1,0-1 0,5-1 1,77-29 529,-68 24-571,0 0 1,1 1-1,-1 0 0,1 1 0,1 2 0,-1-1 0,24 0 0,-40 4 69,1 0 0,-1 1-1,0-1 1,1 1 0,-1-1 0,0 1-1,1-1 1,-1 1 0,0-1-1,0 1 1,1 0 0,-1 0 0,0 0-1,0 0 1,0 0 0,0 0-1,0 0 1,0 0 0,-1 0 0,1 0-1,0 0 1,0 1 0,-1-1-1,1 0 1,-1 0 0,1 1 0,-1-1-1,0 1 1,1-1 0,-1 0-1,0 1 1,0-1 0,0 1 0,0-1-1,0 3 1,0-4 164,0-16-7,-5-141-518,6 159 56,0 1 0,1 0 0,-1-1 0,1 1 0,0-1 0,0 0 0,0 1 0,0-1 0,0 0 0,0 0 0,1 0 1,-1 0-1,1-1 0,-1 1 0,6 2 0,-3-2-715,0 0 1,1-1-1,-1 1 1,1-1-1,-1 0 1,1 0-1,9 0 1,8-1-4886</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55.739"/>
    </inkml:context>
    <inkml:brush xml:id="br0">
      <inkml:brushProperty name="width" value="0.025" units="cm"/>
      <inkml:brushProperty name="height" value="0.025" units="cm"/>
    </inkml:brush>
  </inkml:definitions>
  <inkml:trace contextRef="#ctx0" brushRef="#br0">44 1 9801,'0'0'9321,"-1"8"-8792,1-4-457,-42 485 7057,42-487-7095,0-1 0,-1 1 1,1-1-1,0 1 0,0 0 0,0-1 0,1 1 0,-1 0 1,0-1-1,1 1 0,-1-1 0,1 1 0,-1-1 0,1 1 1,0-1-1,-1 1 0,1-1 0,0 0 0,0 1 0,0-1 1,0 0-1,1 0 0,-1 0 0,2 2 0,-2-3 34,1 0-1,0 0 1,0 0-1,-1 0 1,1-1 0,0 1-1,0 0 1,-1-1-1,1 1 1,0-1-1,-1 1 1,1-1-1,0 0 1,-1 0-1,1 0 1,-1 0-1,1 0 1,-1 0 0,0 0-1,1-1 1,-1 1-1,2-3 1,12-12 130,-1 0 0,-1-1 0,0-1 0,-1 0 0,-1-1 0,11-26 0,43-128-29,-38 95-101,-27 78-184,0-1 0,0 1 1,0-1-1,0 1 0,0-1 1,0 1-1,0-1 0,1 1 1,-1-1-1,0 0 0,0 1 1,0-1-1,0 1 0,1-1 1,-1 1-1,0 0 0,1-1 1,-1 1-1,0-1 0,1 1 1,-1-1-1,0 1 0,1 0 1,-1-1-1,1 1 0,-1 0 1,1-1-1,-1 1 0,0 0 1,1 0-1,-1 0 0,2-1 1,-5 21-6361,-8-1-117</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56.085"/>
    </inkml:context>
    <inkml:brush xml:id="br0">
      <inkml:brushProperty name="width" value="0.025" units="cm"/>
      <inkml:brushProperty name="height" value="0.025" units="cm"/>
    </inkml:brush>
  </inkml:definitions>
  <inkml:trace contextRef="#ctx0" brushRef="#br0">1 1 17104,'0'0'7752,"68"34"-6343,-44-31-897,0 0-448,-2 1-1089,-6-3-2370,-2-1-4901</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57.217"/>
    </inkml:context>
    <inkml:brush xml:id="br0">
      <inkml:brushProperty name="width" value="0.025" units="cm"/>
      <inkml:brushProperty name="height" value="0.025" units="cm"/>
    </inkml:brush>
  </inkml:definitions>
  <inkml:trace contextRef="#ctx0" brushRef="#br0">163 0 14926,'0'0'3908,"-11"1"-2558,6-1-1284,0 0-1,-1 1 0,1-1 0,0 1 0,-1 1 1,1-1-1,0 1 0,0 0 0,0 0 0,0 0 0,0 1 1,1-1-1,-1 1 0,1 0 0,-1 1 0,1-1 1,0 1-1,-5 6 0,3-2-6,0 0-1,0 0 1,1 1 0,0 0 0,1-1-1,-1 2 1,2-1 0,0 0-1,0 1 1,0-1 0,1 1 0,1 0-1,0 0 1,0 0 0,1 15-1,0-24-52,0 0 0,1-1 0,-1 1 0,0 0-1,0-1 1,1 1 0,-1-1 0,0 1-1,1 0 1,-1-1 0,1 1 0,-1-1-1,1 1 1,-1-1 0,1 1 0,-1-1-1,1 1 1,-1-1 0,1 0 0,0 1 0,-1-1-1,1 0 1,0 1 0,-1-1 0,1 0-1,0 0 1,-1 0 0,1 1 0,0-1-1,-1 0 1,1 0 0,0 0 0,0 0-1,-1 0 1,1-1 0,0 1 0,-1 0 0,1 0-1,0 0 1,-1-1 0,1 1 0,0 0-1,-1 0 1,1-1 0,0 1 0,0-1-1,31-19 643,-19 4-357,-1 0 0,0-1 0,-2-1 1,0 0-1,-1 0 0,0-1 0,-2 0 1,8-30-1,-34 258-286,19-209-7,0 1 0,0-1 0,0 0 0,0 1 0,0-1-1,0 0 1,0 1 0,0-1 0,0 0 0,0 1 0,0-1 0,0 0-1,0 1 1,0-1 0,0 0 0,1 0 0,-1 1 0,0-1 0,0 0-1,0 1 1,0-1 0,1 0 0,-1 0 0,0 1 0,0-1 0,1 0 0,-1 0-1,0 0 1,0 1 0,1-1 0,-1 0 0,0 0 0,0 0 0,1 0-1,-1 0 1,0 1 0,1-1 0,-1 0 0,0 0 0,1 0 0,-1 0 0,17-8 32,12-16 115,22-49-24,-41 58-117,0-1 1,1 1-1,1 1 1,18-18 0,-30 31-11,0 1-1,1-1 1,-1 1 0,1-1 0,-1 1 0,0 0 0,1-1-1,-1 1 1,1 0 0,-1 0 0,1-1 0,0 1 0,-1 0 0,1 0-1,-1 0 1,1 0 0,-1-1 0,1 1 0,-1 0 0,1 0-1,0 0 1,-1 0 0,1 0 0,-1 1 0,1-1 0,0 0 0,-1 0-1,1 0 1,-1 0 0,1 1 0,0-1 0,10 19-52,-2 32 116,-9-47-53,1 6 10,7 33 35,-8-42-45,0 0 1,0-1 0,1 1-1,-1 0 1,0-1 0,1 1-1,-1-1 1,1 1-1,-1-1 1,1 1 0,-1-1-1,1 1 1,-1-1 0,1 0-1,-1 1 1,1-1-1,0 0 1,-1 1 0,1-1-1,0 0 1,-1 0 0,2 1-1,-1-1 13,1-1-1,-1 1 1,0 0-1,1 0 1,-1-1-1,0 1 1,0-1-1,1 1 1,-1-1-1,0 0 1,0 1 0,0-1-1,1 0 1,-1 0-1,1-2 1,55-59 333,-47 49-346,0 0 1,1 1-1,0 1 1,1-1-1,17-10 1,-29 21-11,1 0 0,0 1 0,0-1-1,0 0 1,-1 1 0,1-1 0,0 1 0,0-1 0,0 1-1,0 0 1,0-1 0,0 1 0,0 0 0,0 0 0,0-1 0,0 1-1,0 0 1,1 0 0,-1 0 0,0 0 0,0 1 0,0-1-1,0 0 1,0 0 0,0 0 0,0 1 0,0-1 0,0 1-1,0-1 1,0 1 0,-1-1 0,1 1 0,0 0 0,0-1 0,0 1-1,-1 0 1,1-1 0,0 1 0,-1 0 0,1 0 0,0 0-1,-1 0 1,1 0 0,-1 0 0,1 0 0,-1 0 0,0 0-1,0 0 1,1 0 0,-1 0 0,0 0 0,0 0 0,0 0 0,0 0-1,0 0 1,0 1 0,1 13-16,0 1 0,0-1-1,-3 19 1,0-13 26,2-18 538,2 14-2676,6-28-3911,0-8 989</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57.680"/>
    </inkml:context>
    <inkml:brush xml:id="br0">
      <inkml:brushProperty name="width" value="0.025" units="cm"/>
      <inkml:brushProperty name="height" value="0.025" units="cm"/>
    </inkml:brush>
  </inkml:definitions>
  <inkml:trace contextRef="#ctx0" brushRef="#br0">155 201 7015,'0'0'11119,"-8"-2"-8908,7 2-2156,-2-1 88,0 0 1,0 0-1,0 1 1,0-1-1,1 1 1,-1 0-1,0-1 1,0 1-1,0 1 1,0-1-1,0 0 1,0 1-1,0-1 1,1 1-1,-1 0 1,0 0-1,0 0 1,1 0-1,-1 1 1,1-1-1,-1 1 1,1 0-1,-1-1 1,1 1-1,0 0 1,0 0-1,-3 4 1,-3 5 27,0 1 1,1-1 0,0 1-1,0 1 1,2-1-1,0 1 1,0 0 0,1 0-1,0 1 1,2-1-1,-1 1 1,2 0-1,-1 15 1,2-29-170,0 1-1,1 0 0,-1 0 1,0 0-1,0 0 1,1 0-1,-1-1 1,1 1-1,-1 0 1,0 0-1,1 0 1,0-1-1,-1 1 1,1 0-1,-1-1 1,1 1-1,0-1 1,-1 1-1,1 0 1,0-1-1,0 0 0,0 1 1,-1-1-1,1 1 1,0-1-1,0 0 1,0 0-1,0 1 1,0-1-1,0 0 1,-1 0-1,1 0 1,0 0-1,0 0 1,0 0-1,0 0 1,0 0-1,0-1 1,0 1-1,-1 0 0,1 0 1,0-1-1,0 1 1,0-1-1,0 1 1,-1-1-1,1 1 1,1-1-1,41-25 114,-24 6-81,-1-1 1,0-1-1,-2-1 0,0 0 0,-2-1 1,0-1-1,-2 0 0,-1-1 1,-1 0-1,-1-1 0,-1 0 1,-2 0-1,4-31 0,-8 38-3,-3 13-110,-1 9-278,-6 24 322,1 0 0,1 1 1,1 0-1,2-1 0,1 1 0,0 1 1,4 27-1,-2-51-109,1 0 0,-1-1 0,1 1 0,0 0 0,1 0 0,-1 0 0,0-1 0,1 1 0,0-1 0,0 1 0,0-1 0,3 3 0,-3-4-177,-1 0 1,1-1 0,0 1-1,0-1 1,0 1-1,0-1 1,0 0-1,0 0 1,0 0 0,1 0-1,-1 0 1,0-1-1,4 2 1,24-1-5328</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25.509"/>
    </inkml:context>
    <inkml:brush xml:id="br0">
      <inkml:brushProperty name="width" value="0.025" units="cm"/>
      <inkml:brushProperty name="height" value="0.025" units="cm"/>
    </inkml:brush>
  </inkml:definitions>
  <inkml:trace contextRef="#ctx0" brushRef="#br0">0 12 8104,'0'0'437,"0"1"1,1-1 0,-1 1 0,0-1-1,0 1 1,1-1 0,-1 1-1,0-1 1,0 1 0,1-1 0,-1 1-1,0-1 1,1 0 0,-1 1-1,1-1 1,-1 1 0,1-1 0,-1 0-1,1 0 1,-1 1 0,1-1-1,-1 0 1,1 0 0,-1 1 0,1-1-1,-1 0 1,2 0 0,24 4 3048,26-7-2268,1-7-422,-44 7-826,1 0 0,-1 1 0,1 0 0,-1 1 0,1 0 0,0 1 0,-1 0 0,1 0 0,18 4 0,-26-3-172,-1-1 0,1 1 1,0 0-1,-1 0 0,1 0 0,-1 0 0,1 0 0,-1 0 1,1 1-1,-1-1 0,0 1 0,0-1 0,0 1 0,2 1 0,6 15-6176,-6-13 954</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58.493"/>
    </inkml:context>
    <inkml:brush xml:id="br0">
      <inkml:brushProperty name="width" value="0.025" units="cm"/>
      <inkml:brushProperty name="height" value="0.025" units="cm"/>
    </inkml:brush>
  </inkml:definitions>
  <inkml:trace contextRef="#ctx0" brushRef="#br0">30 25 10826,'0'0'10810,"-4"9"-10089,-16 50 60,18-55-755,1 1 1,0-1-1,1 1 0,-1-1 0,1 1 1,0 0-1,0-1 0,0 1 0,1 0 0,-1-1 1,1 1-1,0 0 0,0-1 0,3 5 1,-4-8-7,1 0 1,0 0-1,0 0 1,0 0-1,0 0 1,0 0-1,0 0 1,1-1 0,-1 1-1,0 0 1,0-1-1,0 1 1,1 0-1,-1-1 1,0 0-1,1 1 1,-1-1-1,0 0 1,1 0 0,-1 0-1,0 1 1,1-2-1,-1 1 1,1 0-1,-1 0 1,0 0-1,1-1 1,-1 1-1,0 0 1,1-1 0,-1 1-1,0-1 1,0 0-1,0 1 1,1-1-1,-1 0 1,0 0-1,0 0 1,1-1-1,42-37 1006,-17 6-685,-21 24-267,1 0-1,0 0 0,0 1 1,1 0-1,-1 1 1,2 0-1,16-12 1,-24 19-70,0 0 1,0 0-1,0-1 1,0 1 0,0 0-1,0 0 1,0 0 0,1 0-1,-1 0 1,0 0 0,0 0-1,0 0 1,0 1 0,0-1-1,0 0 1,0 1 0,0-1-1,0 1 1,0-1 0,0 1-1,0-1 1,0 1-1,0 0 1,0-1 0,-1 1-1,1 0 1,0 0 0,0-1-1,-1 1 1,1 0 0,-1 0-1,1 0 1,-1 0 0,1 0-1,-1 0 1,1 0 0,-1 0-1,0 0 1,1 0-1,-1 2 1,14 58 66,-9-38-33,-5-21-30,0 0 1,1 1 0,-1-1 0,1 0 0,0 0 0,-1 0 0,1-1 0,0 1-1,0 0 1,0 0 0,1 0 0,-1-1 0,0 1 0,1 0 0,-1-1 0,1 0-1,-1 1 1,1-1 0,0 0 0,-1 0 0,3 2 0,-2-3 22,1 0 1,-1-1 0,0 1-1,0 0 1,0-1 0,0 1-1,0-1 1,0 1 0,0-1-1,0 0 1,0 0 0,0 0-1,0 0 1,0 0-1,-1-1 1,1 1 0,0 0-1,-1-1 1,1 0 0,-1 1-1,2-3 1,36-42 311,-29 33-335,0 1 0,0 0 1,1 1-1,1 0 0,0 1 0,20-14 0,-32 24-37,1-1-1,0 1 0,-1-1 1,1 1-1,-1 0 0,1-1 1,0 1-1,-1 0 0,1 0 1,0-1-1,-1 1 0,1 0 0,0 0 1,0 0-1,-1 0 0,1 0 1,0 0-1,0 0 0,-1 0 1,1 0-1,0 0 0,-1 0 1,1 1-1,0-1 0,-1 0 0,1 0 1,0 1-1,-1-1 0,1 1 1,0-1-1,-1 0 0,1 1 1,-1-1-1,1 1 0,-1-1 1,1 1-1,-1-1 0,1 1 1,-1 0-1,1-1 0,-1 1 0,0 0 1,0-1-1,1 1 0,-1 0 1,0-1-1,0 1 0,0 0 1,1-1-1,-1 1 0,0 1 1,2 21-1876,-3 1-3524,0-12-1885</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58.851"/>
    </inkml:context>
    <inkml:brush xml:id="br0">
      <inkml:brushProperty name="width" value="0.025" units="cm"/>
      <inkml:brushProperty name="height" value="0.025" units="cm"/>
    </inkml:brush>
  </inkml:definitions>
  <inkml:trace contextRef="#ctx0" brushRef="#br0">1 0 9417,'0'0'7175</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59.227"/>
    </inkml:context>
    <inkml:brush xml:id="br0">
      <inkml:brushProperty name="width" value="0.025" units="cm"/>
      <inkml:brushProperty name="height" value="0.025" units="cm"/>
    </inkml:brush>
  </inkml:definitions>
  <inkml:trace contextRef="#ctx0" brushRef="#br0">98 0 13132,'0'0'7789,"-6"9"-7095,-4 7-466,1 2-1,1-1 1,0 1-1,1 0 1,1 1-1,1 0 1,-3 24 0,-8 83 566,6 0 1,6 136 0,4-224-718,0-35 113,1-12 227,8-89 1597,-7 91-2015,9-40-39,28-76 0,-35 113 32,0-1-1,1 1 0,0 0 0,0 0 1,1 1-1,1-1 0,0 1 0,0 1 1,0-1-1,1 1 0,0 1 0,1-1 1,13-8-1,-19 14-28,1 1 0,-1-1 0,1 0 0,0 1 0,-1 0 1,1 0-1,0 0 0,-1 0 0,1 1 0,0-1 0,0 1 0,0 0 0,0 0 1,-1 1-1,5 0 0,-5-1-2,-1 1 1,1 0-1,-1 0 1,1 1-1,-1-1 1,1 0-1,-1 1 1,0 0-1,0-1 1,0 1-1,0 0 1,0 0-1,0 0 1,0 0-1,-1 0 0,3 5 1,-2-2 25,1 0 0,-2 0 1,1 0-1,0 1 0,-1-1 0,0 0 1,0 1-1,-1-1 0,0 1 0,0-1 1,0 1-1,0-1 0,-1 1 0,0-1 1,0 0-1,-1 1 0,1-1 0,-1 0 0,-4 8 1,-7 7 611,12-20-581,1 0 0,0 0 1,0 0-1,0 0 0,0 0 0,-1 0 1,1 0-1,0 0 0,0 0 0,0 0 0,-1 0 1,1 0-1,0 0 0,0 0 0,0 0 0,0 0 1,-1 0-1,1 0 0,0 0 0,0 0 0,0 0 1,-1 0-1,1 0 0,0-1 0,0 1 0,0 0 1,0 0-1,0 0 0,-1 0 0,1 0 0,0 0 1,0-1-1,0 1 0,0 0 0,0 0 1,0 0-1,0 0 0,-1-1 0,1 1 0,0 0 1,0 0-1,0 0 0,0 0 0,0-1 0,0 1 1,0 0-1,0 0 0,0 0 0,0-1 0,-1-42 1314,2 27-1477,-8-189 807,12 204-736,0 1 1,-1-1-1,1 1 1,0 1 0,-1-1-1,1 1 1,7 1-1,40 6-3435,-16-8-4118,-19-3-1117</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59.986"/>
    </inkml:context>
    <inkml:brush xml:id="br0">
      <inkml:brushProperty name="width" value="0.025" units="cm"/>
      <inkml:brushProperty name="height" value="0.025" units="cm"/>
    </inkml:brush>
  </inkml:definitions>
  <inkml:trace contextRef="#ctx0" brushRef="#br0">77 171 7911,'0'0'1725,"4"-10"-150,2-4-982,19-49 2977,-17 18 2580,-8 44-6096,0 1-1,-1 0 0,1 0 0,0-1 0,0 1 1,0 0-1,-1 0 0,1-1 0,0 1 0,0 0 1,-1 0-1,1-1 0,0 1 0,0 0 0,-1 0 0,1 0 1,0 0-1,-1 0 0,1 0 0,0-1 0,-1 1 1,1 0-1,0 0 0,-1 0 0,1 0 0,0 0 1,-1 0-1,1 0 0,0 0 0,-1 0 0,1 0 1,0 0-1,-1 1 0,1-1 0,0 0 0,0 0 1,-1 0-1,1 0 0,0 0 0,-1 1 0,1-1 1,0 0-1,0 0 0,-1 1 0,-15 7 441,8 0-463,0 0 0,0 0 0,0 1 0,1 0-1,1 0 1,0 0 0,0 1 0,0 0-1,1 0 1,1 1 0,0-1 0,0 1-1,1 0 1,1 0 0,-1 0 0,1 12 0,2-22-19,-1-1 1,1 1-1,0 0 1,0 0 0,0-1-1,0 1 1,1 0-1,-1 0 1,0-1 0,0 1-1,0 0 1,0-1-1,1 1 1,-1 0-1,0-1 1,1 1 0,-1 0-1,1-1 1,-1 1-1,0-1 1,1 1 0,-1-1-1,1 1 1,0-1-1,-1 1 1,1-1 0,-1 1-1,1-1 1,1 1-1,21-5 297,-16 0-186,-1 0 0,1 0 1,-1 0-1,12-10 0,-4-1 60,0-1 0,0 0 0,-2-1 1,0 0-1,0-1 0,-2 0 0,-1 0 0,0-1 0,11-35 0,-22 70-193,1 0-1,0 0 1,3 29 0,0 0 14,-2-43-8,0 8-23,0 1 1,0-1-1,1 0 1,0 1-1,1-1 1,4 14-1,-5-21-113,1-1-1,-1 0 0,0 0 0,0 0 0,1 1 0,-1-1 0,1-1 0,0 1 0,0 0 0,0 0 0,0-1 0,0 1 0,0-1 0,0 1 0,0-1 0,0 0 0,1 0 0,-1 0 0,0 0 0,1 0 0,-1-1 0,1 1 0,-1-1 0,1 1 0,-1-1 0,1 0 0,-1 0 0,1 0 0,-1-1 0,1 1 0,0 0 0,2-2 0,0 1-528,0 0 1,-1-1-1,1 1 1,-1-1-1,1 0 1,-1 0-1,0-1 1,0 1-1,0-1 1,0 0-1,0 0 1,4-5-1,20-21-8065</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0:00.423"/>
    </inkml:context>
    <inkml:brush xml:id="br0">
      <inkml:brushProperty name="width" value="0.025" units="cm"/>
      <inkml:brushProperty name="height" value="0.025" units="cm"/>
    </inkml:brush>
  </inkml:definitions>
  <inkml:trace contextRef="#ctx0" brushRef="#br0">185 119 13100,'2'-9'4250,"-1"3"-3787,1-3 445,0-1 1,-1 1-1,-1-1 1,1 0-1,-2-12 1,1 20-832,0 1 1,-1-1-1,1 1 1,0-1-1,-1 1 0,1-1 1,-1 1-1,1-1 1,-1 1-1,0 0 0,1 0 1,-1-1-1,0 1 1,0 0-1,0 0 1,0 0-1,0 0 0,0 0 1,-1 0-1,1 0 1,0 0-1,0 0 1,-1 0-1,1 1 0,0-1 1,-1 1-1,1-1 1,-1 1-1,1-1 1,0 1-1,-1 0 0,1-1 1,-1 1-1,1 0 1,-1 0-1,0 0 1,1 1-1,0-1 0,-1 0 1,1 0-1,-1 1 1,1-1-1,-1 1 0,1-1 1,0 1-1,-1 0 1,-1 1-1,-3 1-67,0 1 1,0-1-1,0 1 0,0 1 1,1-1-1,0 1 0,0 0 0,0 0 1,1 0-1,-1 1 0,1-1 0,-5 10 1,-5 10-9,-17 43 1,30-66-3,-2 5-3,0-1 0,0 1 0,1 0 0,-1 0 0,2 1 0,-1-1 0,1 0 0,0 15 0,1-21 1,0 0 0,0-1 0,1 1-1,-1-1 1,0 1 0,1 0 0,-1-1 0,0 1-1,1-1 1,-1 1 0,1-1 0,-1 1 0,1-1-1,-1 0 1,1 1 0,-1-1 0,1 1 0,-1-1-1,1 0 1,0 0 0,-1 1 0,1-1 0,0 0-1,-1 0 1,1 0 0,0 0 0,-1 0 0,1 0-1,0 0 1,-1 0 0,1 0 0,0 0 0,-1 0-1,1 0 1,0 0 0,0-1 0,28-6 25,-11-1-31,0 0 1,27-19 0,37-19-414,-76 43 358,0 1-1,0 0 0,0 0 1,0 1-1,0-1 0,1 1 1,-1 1-1,0-1 0,1 1 1,-1 0-1,11 2 0,-16-2 64,-1 1 0,1-1 0,0 1 0,0 0 0,0-1-1,-1 1 1,1 0 0,0 0 0,-1 0 0,1 0 0,-1-1 0,1 1 0,-1 0-1,1 0 1,-1 0 0,1 0 0,-1 0 0,0 0 0,0 0 0,1 0 0,-1 0-1,0 0 1,0 0 0,0 1 0,0-1 0,0 0 0,-1 0 0,1 0 0,0 0 0,0 0-1,-1 0 1,0 1 0,-9 33 597,3-25-482,1 0 0,-2-1 1,1 0-1,-1 0 0,-1 0 1,1-1-1,-1-1 0,-1 0 0,0 0 1,1 0-1,-2-1 0,1-1 1,-1 0-1,0 0 0,0-1 1,0-1-1,-1 0 0,1 0 1,-13 1-1,23-5-179,0 1 0,0 0 0,0 0 0,0-1 0,0 1 0,0-1 1,0 1-1,0 0 0,0-1 0,0 0 0,1 1 0,-1-1 0,0 0 0,0 1 0,1-1 0,-1 0 1,0 0-1,1 1 0,-1-1 0,1 0 0,-1 0 0,1 0 0,-1 0 0,1 0 0,0 0 0,-1 0 1,1 0-1,0 0 0,0 0 0,0 0 0,0 0 0,0 0 0,0 0 0,0 0 0,0 0 1,0 0-1,0 0 0,1-1 0,8-45-3626,30-43-5722,-12 36 1469</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0:01.172"/>
    </inkml:context>
    <inkml:brush xml:id="br0">
      <inkml:brushProperty name="width" value="0.025" units="cm"/>
      <inkml:brushProperty name="height" value="0.025" units="cm"/>
    </inkml:brush>
  </inkml:definitions>
  <inkml:trace contextRef="#ctx0" brushRef="#br0">67 1 10730,'0'0'8131,"0"9"-6258,-4 19-419,-2 1 0,-16 50 0,14-53-1145,0 0 1,2 1 0,1 0-1,-3 38 1,8-64-309,0-1 0,0 1 0,0-1 0,0 1 0,0-1 0,0 1 0,0-1 1,0 1-1,1-1 0,-1 1 0,0-1 0,0 1 0,0-1 0,0 0 0,1 1 0,-1-1 0,0 1 0,0-1 1,1 1-1,-1-1 0,0 0 0,1 1 0,-1-1 0,1 0 0,-1 1 0,0-1 0,1 0 0,-1 0 0,1 1 0,-1-1 1,1 0-1,-1 0 0,1 0 0,20-3 44,23-21-15,-41 22-41,3-1 21,53-29-355,-56 30 308,0 1 0,0 0 0,1-1 0,-1 1-1,1 1 1,-1-1 0,0 0 0,1 1 0,0 0 0,-1 0 0,1 0 0,-1 0 0,1 0 0,-1 1 0,7 1-1,-9-1 36,0 0 0,0 0 0,0 0-1,0-1 1,0 1 0,0 0 0,-1 0-1,1 1 1,0-1 0,-1 0 0,1 0-1,-1 0 1,1 0 0,-1 0 0,1 1-1,-1-1 1,0 0 0,0 0 0,0 1-1,0 1 1,0 34 162,0-24-48,-7 36 505,5-32 1094,13-47-591,9-32-997,13-70 0,-34 139-165,0 0 0,1 0-1,0-1 1,0 1 0,1 0 0,-1-1 0,1 1 0,1 0 0,3 9 0,-5-15 43,0 0 0,1 1 0,-1-1 0,1 0 0,-1 1 1,1-1-1,0 0 0,0 0 0,-1 0 0,1 1 0,0-1 0,0 0 1,0 0-1,0 0 0,0 0 0,0-1 0,1 1 0,-1 0 0,0 0 1,0-1-1,1 1 0,-1-1 0,0 1 0,1-1 0,-1 1 0,0-1 0,1 0 1,-1 0-1,1 0 0,-1 0 0,1 0 0,-1 0 0,0 0 0,1 0 1,-1 0-1,1-1 0,-1 1 0,0 0 0,1-1 0,-1 1 0,0-1 1,0 0-1,1 1 0,-1-1 0,0 0 0,0 0 0,0 0 0,0 0 0,0 0 1,2-2-1,8-7 21,-1-1 0,0 0-1,-1 0 1,0-1 0,0 0 0,-1-1 0,-1 0 0,0 0 0,6-18 0,-41 121-327,26-80 342,0 0 0,0 0-1,1 0 1,0 0 0,1 0 0,0 1-1,3 17 1,-3-27-30,1-1 0,-1 1 0,1 0 0,-1 0 0,1 0 0,-1-1 0,1 1 0,0 0 0,-1-1 0,1 1 0,0 0 0,0-1 0,0 1 0,-1-1 0,1 1 0,0-1 0,0 0 0,0 1 0,0-1 0,0 0 0,0 0 0,0 1 0,0-1 0,0 0 0,0 0 0,0 0 0,0 0 0,0 0 0,0 0 0,-1-1 0,1 1 0,0 0 0,0 0 1,0-1-1,0 1 0,0-1 0,0 1 0,0 0 0,-1-1 0,1 0 0,0 1 0,1-2 0,35-22 337,-19 5-271,-1-2 0,-1 0 1,-2-1-1,0-1 0,-1 0 0,18-45 0,-52 140-676,17-63 140,1-1 0,0 1-1,0-1 1,1 1 0,0 0 0,0 0-1,1 0 1,0 12 0,1-20 221,1 0 1,-1 0-1,1 0 1,-1 0-1,1-1 0,-1 1 1,1 0-1,0 0 1,-1-1-1,1 1 0,0-1 1,0 1-1,-1 0 1,1-1-1,0 0 0,0 1 1,0-1-1,0 1 1,0-1-1,0 0 1,-1 0-1,1 1 0,0-1 1,0 0-1,0 0 1,0 0-1,0 0 0,0 0 1,0 0-1,0 0 1,0-1-1,0 1 0,1 0 1,35-10-7026,-10-6-2289</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0:01.545"/>
    </inkml:context>
    <inkml:brush xml:id="br0">
      <inkml:brushProperty name="width" value="0.025" units="cm"/>
      <inkml:brushProperty name="height" value="0.025" units="cm"/>
    </inkml:brush>
  </inkml:definitions>
  <inkml:trace contextRef="#ctx0" brushRef="#br0">135 54 10410,'0'0'13549,"-8"0"-12594,5 1-899,-1-1 0,1 0 0,-1 1 0,1 0 0,0 0 0,-1 0 0,1 0 0,0 0 0,0 1 0,0-1 1,0 1-1,0 0 0,0 0 0,0 0 0,-3 4 0,-2 2 101,0 1 0,1 0 0,0 0 0,-7 15 0,12-21-108,-1 1 18,0 1 0,0 0 0,0 0 0,1 0-1,-1 0 1,1 0 0,1 0 0,-1 0 0,1 1 0,0-1-1,0 1 1,0 9 0,1-15-62,1 1-1,0 0 1,0-1 0,-1 1 0,1 0-1,0-1 1,0 1 0,0-1-1,0 1 1,0-1 0,0 0-1,-1 1 1,1-1 0,0 0 0,0 0-1,0 1 1,0-1 0,0 0-1,0 0 1,0 0 0,0 0-1,0 0 1,0-1 0,0 1 0,0 0-1,0 0 1,0-1 0,0 1-1,1-1 1,32-9 84,-19 0-734,0 0 0,0 0 0,-2-1 0,23-23 0,-15 11-4215,34-49-1,-29 32-424</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0:01.952"/>
    </inkml:context>
    <inkml:brush xml:id="br0">
      <inkml:brushProperty name="width" value="0.025" units="cm"/>
      <inkml:brushProperty name="height" value="0.025" units="cm"/>
    </inkml:brush>
  </inkml:definitions>
  <inkml:trace contextRef="#ctx0" brushRef="#br0">40 1 15118,'0'0'5088,"-4"9"-3663,-3 11-852,1 0-1,1 0 1,1 1-1,1-1 1,1 1-1,0 0 1,2 26-1,4 183 507,-3-275-666,-1-43-387,1 83 61,-2 0 1,1 0-1,0 0 1,-1 0-1,0 0 0,0-1 1,-1 2-1,1-1 1,-5-8-1,9 16-84,0 0-1,0 0 1,0 0-1,1-1 1,-1 1 0,1-1-1,-1 1 1,1-1 0,0 0-1,0-1 1,0 1-1,0-1 1,0 0 0,0 0-1,0 0 1,0 0-1,1-1 1,-1 1 0,0-1-1,0 0 1,1-1-1,-1 1 1,7-2 0,-5 0 21,1 1 0,0-1 0,-1-1 0,1 1 0,-1-1 0,0 0 1,0-1-1,0 1 0,0-1 0,-1 0 0,0-1 0,0 1 0,8-9 0,-4 1 40,0-1 1,0 0-1,-1 0 0,-1-1 0,11-26 0,-43 134 53,19-75-59,2-9 34,1 0 0,0 0 0,1 0 0,0 0 0,0 0 0,1 1 0,1-1 0,1 21 0,-1-30-81,1 0 0,-1 1-1,1-1 1,0 0-1,0 0 1,0 1-1,0-1 1,0 0-1,0 0 1,0 0 0,0 0-1,0-1 1,0 1-1,0 0 1,1 0-1,-1-1 1,0 1-1,1-1 1,-1 1-1,0-1 1,1 1 0,-1-1-1,1 0 1,-1 0-1,1 0 1,-1 1-1,0-1 1,1-1-1,1 1 1,-1 0-190,-1 0 1,1 0-1,-1 0 1,1 0-1,-1 0 1,1-1-1,-1 1 1,1 0-1,-1-1 1,0 1-1,1-1 1,-1 1-1,0-1 1,1 0-1,-1 0 1,0 0-1,0 0 1,1 0-1,-1 0 1,0 0-1,0 0 1,0 0-1,0 0 1,-1 0-1,1-1 1,0 1-1,1-3 1,0-11-4173,-2-4-2082</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0:02.296"/>
    </inkml:context>
    <inkml:brush xml:id="br0">
      <inkml:brushProperty name="width" value="0.025" units="cm"/>
      <inkml:brushProperty name="height" value="0.025" units="cm"/>
    </inkml:brush>
  </inkml:definitions>
  <inkml:trace contextRef="#ctx0" brushRef="#br0">0 0 19891,'0'0'8103</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0:03.103"/>
    </inkml:context>
    <inkml:brush xml:id="br0">
      <inkml:brushProperty name="width" value="0.025" units="cm"/>
      <inkml:brushProperty name="height" value="0.025" units="cm"/>
    </inkml:brush>
  </inkml:definitions>
  <inkml:trace contextRef="#ctx0" brushRef="#br0">0 0 1121,'0'0'2595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25.853"/>
    </inkml:context>
    <inkml:brush xml:id="br0">
      <inkml:brushProperty name="width" value="0.025" units="cm"/>
      <inkml:brushProperty name="height" value="0.025" units="cm"/>
    </inkml:brush>
  </inkml:definitions>
  <inkml:trace contextRef="#ctx0" brushRef="#br0">0 45 15118,'0'0'7453,"12"-7"-7000,1 1-413,0 0-1,-1 1 0,2 1 1,-1 0-1,0 0 0,24-2 1,-33 5-41,1 1 1,0-1-1,-1 1 1,1 0-1,0 0 1,0 0-1,-1 1 1,1 0-1,0 0 1,-1 0-1,1 0 1,0 1-1,-1 0 1,0 0-1,1 0 1,-1 0-1,0 1 1,0-1-1,0 1 1,-1 0-1,1 0 1,-1 1-1,0-1 1,1 1-1,-1 0 1,-1-1-1,4 6 1,-4-3 141,1 1 0,-1-1 0,0 1 0,-1-1 0,1 1 0,-1 0 0,-1 0-1,1 0 1,-1-1 0,0 1 0,-1 0 0,0 0 0,0-1 0,0 1 0,-1 0 0,0-1 0,0 1 0,-5 8 0,0 0-204,-1 0 0,-1-1 0,0-1 0,-1 1 0,0-1 0,-17 15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0:05.067"/>
    </inkml:context>
    <inkml:brush xml:id="br0">
      <inkml:brushProperty name="width" value="0.025" units="cm"/>
      <inkml:brushProperty name="height" value="0.025" units="cm"/>
    </inkml:brush>
  </inkml:definitions>
  <inkml:trace contextRef="#ctx0" brushRef="#br0">6 167 2787,'0'4'11494,"-1"17"-6162,-3 147-5097,4-167-209,0 0 1,0 0-1,0 0 0,0 0 0,0-1 1,0 1-1,0 0 0,0 0 0,0 0 1,1 0-1,-1 0 0,0 0 0,0 0 1,1 0-1,-1-1 0,1 1 0,-1 0 0,1 0 1,-1 0-1,1-1 0,-1 1 0,1 0 1,1 0-1,-1 0 15,0-1 1,-1 0-1,1 0 1,0 0-1,0 0 0,0 0 1,0 0-1,0-1 1,-1 1-1,1 0 1,0 0-1,0-1 0,0 1 1,-1 0-1,1-1 1,0 1-1,0-1 0,-1 1 1,2-2-1,30-32 909,-8-21-214,-25 87-708,5-15 95,-4-17-117,0 0 0,0 0 0,0 1 1,0-1-1,1 0 0,-1 0 0,0 0 0,0 0 0,0 1 0,0-1 0,0 0 0,1 0 0,-1 0 0,0 0 0,0 0 0,0 0 0,1 1 0,-1-1 0,0 0 0,0 0 1,0 0-1,1 0 0,-1 0 0,0 0 0,0 0 0,0 0 0,1 0 0,-1 0 0,0 0 0,0 0 0,0 0 0,1 0 0,-1 0 0,0 0 0,0 0 0,0 0 0,1 0 1,-1-1-1,0 1 0,0 0 0,0 0 0,1 0 0,-1 0 0,0 0 0,0 0 0,0-1 0,0 1 0,0 0 0,1 0 0,7-11 186,1 1-1,-1-1 0,-1 0 1,0-1-1,-1 1 1,0-1-1,-1-1 0,7-22 1,6-13 765,-13 98-1213,-5-44 219,1 0 0,0 0 0,0 1 0,1-1 0,-1 0 1,1 0-1,1 0 0,-1-1 0,1 1 0,6 10 0,-1 13 659,-7-23-172,-3-22-198,-3-24 47,1-55 0,36 112-561,-28-15 266,0 0 0,0 0 1,0 0-1,0-1 0,0 0 0,0 0 0,0 0 0,0 0 0,1-1 0,-1 1 0,0-1 0,1 0 0,-1 0 0,0-1 0,0 1 0,8-3 0,-5 1 16,0-1-1,-1 0 0,1 0 1,-1-1-1,0 1 0,0-1 1,0-1-1,0 1 0,8-9 1,-7 6 79,0-1 1,-1 0 0,0 0-1,0 0 1,-1-1-1,1 0 1,-2 0 0,0 0-1,0 0 1,0-1-1,-1 0 1,-1 0-1,0 0 1,2-15 0,-4 25-97,0 0 0,0 0 0,0-1 0,0 1 0,0 0 0,0-1 0,0 1 0,0 0 1,-1-1-1,1 1 0,0 0 0,0 0 0,0-1 0,0 1 0,0 0 0,-1 0 0,1-1 1,0 1-1,0 0 0,0 0 0,-1 0 0,1-1 0,0 1 0,0 0 0,-1 0 0,1 0 0,0 0 1,0 0-1,-1-1 0,1 1 0,0 0 0,-1 0 0,1 0 0,0 0 0,0 0 0,-1 0 1,1 0-1,0 0 0,-1 0 0,1 0 0,0 0 0,-1 0 0,1 0 0,0 0 0,0 1 1,-1-1-1,1 0 0,0 0 0,0 0 0,-1 0 0,1 0 0,0 1 0,0-1 0,-1 0 0,1 0 1,0 0-1,0 1 0,0-1 0,-1 0 0,1 0 0,0 1 0,-16 13-169,-36 69 67,48-76 97,1 0 1,0 0-1,0 0 0,1 0 1,0 1-1,0-1 1,0 1-1,1-1 0,0 1 1,1 13-1,0-19 0,1-1 0,0 0-1,-1 0 1,1 1 0,0-1 0,-1 0 0,1 0-1,0 0 1,0 0 0,0 0 0,0 0 0,0 0 0,0 0-1,0 0 1,0-1 0,0 1 0,1 0 0,-1-1-1,0 1 1,0-1 0,1 1 0,-1-1 0,0 0-1,1 1 1,-1-1 0,0 0 0,1 0 0,-1 0 0,3 0-1,47-2-171,-48 1 120,9 0-609,0-1-1,-1-1 1,1 0-1,17-8 1,19-14-7636,-10 0-7972</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0:06.255"/>
    </inkml:context>
    <inkml:brush xml:id="br0">
      <inkml:brushProperty name="width" value="0.025" units="cm"/>
      <inkml:brushProperty name="height" value="0.025" units="cm"/>
    </inkml:brush>
  </inkml:definitions>
  <inkml:trace contextRef="#ctx0" brushRef="#br0">71 353 12844,'0'0'2499,"3"-10"431,1-1-2012,-1 5-326,-1 0 0,0 0 0,0-1 0,-1 1 0,0-1 0,0 1 0,0-12 0,-1 17-557,0 1 1,0 0-1,0-1 1,0 1 0,0 0-1,0-1 1,0 1 0,0 0-1,0-1 1,0 1-1,0 0 1,0 0 0,0-1-1,-1 1 1,1 0-1,0-1 1,0 1 0,0 0-1,0 0 1,-1-1-1,1 1 1,0 0 0,0 0-1,-1 0 1,1-1 0,0 1-1,0 0 1,-1 0-1,1 0 1,0 0 0,0-1-1,-1 1 1,1 0-1,0 0 1,-1 0 0,1 0-1,0 0 1,-1 0 0,1 0-1,-17 5 397,-11 17-489,23-16 60,1 1 0,0 0 0,0 0 0,0 0 0,1 0 0,0 0 0,0 1 0,1 0 0,0-1 0,0 1 0,1 0 0,0 0 0,0 15 0,16-34 446,2-10-234,-2-1 1,0-1-1,-1-1 1,20-45-1,-21 42-91,-8 98-418,-6-62 311,4 36-54,-3-44 38,0 0 0,1 0 0,-1 0 1,0-1-1,0 1 0,1 0 0,-1 0 0,1 0 0,-1-1 0,1 1 1,-1 0-1,1-1 0,-1 1 0,1 0 0,0-1 0,-1 1 0,1-1 1,0 1-1,-1-1 0,1 1 0,0-1 0,0 1 0,-1-1 0,1 0 0,0 0 1,0 1-1,0-1 0,0 0 0,-1 0 0,1 0 0,0 0 0,0 0 1,0 0-1,0 0 0,0 0 0,0 0 0,-1 0 0,1-1 0,0 1 1,0 0-1,0 0 0,-1-1 0,1 1 0,0-1 0,1 0 0,6-4 124,-1 0-1,1 0 1,-1-1-1,0 0 0,0 0 1,-1-1-1,0 0 0,0 0 1,8-14-1,42-75 293,-55 94-417,12-27 74,0-1 1,-2 0 0,12-55 0,-25 117-122,-2 0 1,-1 0-1,-9 32 1,5-23 48,-6 51 0,13-70 12,1 0 0,0 0 0,2 0 0,1 0 0,0 0 0,2 0 1,1 0-1,0-1 0,1 0 0,15 32 0,-16-42 2,1-1 14,-1 1-1,-1 0 0,0 0 1,0 0-1,-1 1 0,0-1 0,1 22 1,-4-33-23,0 0 0,0 1 0,0-1 0,0 0 0,0 1 0,0-1 0,0 0 0,0 1 0,0-1 0,0 0 0,0 0 0,-1 1 0,1-1 0,0 0 0,0 1 0,0-1 0,0 0 0,-1 0 0,1 1 0,0-1 0,0 0 0,-1 0 0,1 1 0,0-1 0,0 0 0,-1 0 0,1 0 0,0 1 0,-1-1 0,1 0 0,0 0 0,-1 0 0,1 0 0,0 0 0,-1 0 0,1 0 0,-18-3 195,-12-16 31,22 8-218,0-1 0,1 0 0,1 0 0,0-1-1,0 1 1,2-1 0,-1-1 0,2 1 0,-1 0 0,2-1 0,0 0 0,1 0 0,0 1 0,1-16 0,1 24-83,0 0 1,0 0-1,0-1 0,0 1 1,1 0-1,0 0 0,0 0 1,0 1-1,1-1 0,0 0 1,-1 1-1,2 0 0,-1 0 1,0 0-1,1 0 0,0 0 1,0 1-1,0-1 0,6-3 1,11-6-740,0 1 0,1 0 0,25-8-1,-2 0-899,14-10-4005</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0:07.645"/>
    </inkml:context>
    <inkml:brush xml:id="br0">
      <inkml:brushProperty name="width" value="0.025" units="cm"/>
      <inkml:brushProperty name="height" value="0.025" units="cm"/>
    </inkml:brush>
  </inkml:definitions>
  <inkml:trace contextRef="#ctx0" brushRef="#br0">40 100 10282,'0'0'1206,"-1"-10"748,-1-38 960,1 7 4080,13 292-4059,0 2-2037,-9-94-658,-20-176 406,8-7-607,1 0-1,1-1 0,1 1 0,1-1 1,1-1-1,-1-31 0,4-13-262,7-70-1,-5 124 179,1 0 0,0 0 0,1 0 0,1 1 0,1-1 0,10-24 0,-12 35 39,-1 0 0,1 0 1,0 1-1,0-1 0,0 1 0,0 0 0,1-1 0,0 2 0,0-1 1,0 0-1,0 1 0,1 0 0,-1 0 0,1 0 0,0 0 1,0 1-1,0 0 0,0 0 0,0 0 0,1 1 0,-1 0 1,0 0-1,6-1 0,-2 2 1,0 0-1,0 0 1,0 1 0,0 0 0,0 0-1,-1 1 1,1 1 0,-1-1 0,1 1 0,13 7-1,-20-9 8,1 1 0,-1-1-1,0 1 1,1 0 0,-1-1-1,0 1 1,0 0 0,0 0-1,-1 0 1,1 1 0,0-1-1,-1 0 1,1 1 0,-1-1-1,0 1 1,0-1 0,0 1-1,0 0 1,0-1 0,-1 1-1,1 0 1,-1 0 0,0-1-1,0 1 1,0 0 0,0 0-1,0 0 1,0-1 0,-1 1-1,0 0 1,1 0 0,-1-1-1,0 1 1,0-1 0,0 1-1,-1-1 1,1 1 0,-3 2-1,-4 9 20,-1-1 0,-1 0 0,0-1 0,-1 0 0,0-1 0,-20 16 0,23-21-6,0 1 0,0-1 0,-1-1 1,0 0-1,0 0 0,0 0 0,0-1 0,-1-1 0,0 1 1,0-2-1,-13 3 0,22-5-46,0 0 0,1 0 0,-1 0 0,0 0 0,1 0 0,-1 0 0,0 0 0,1-1 0,-1 1 0,0 0 0,1 0 0,-1-1 0,0 1 0,1-1 0,-1 1 0,0 0-1,1-1 1,-1 1 0,1-1 0,-1 1 0,1-1 0,-1 1 0,1-1 0,0 0 0,-1 1 0,1-1 0,0 1 0,-1-1 0,1 0 0,0 1 0,0-1 0,-1 0 0,1 0 0,0 1 0,0-1 0,0 0 0,0 1 0,0-1 0,0 0 0,0 0 0,0 1 0,0-1 0,1 0 0,-1 1 0,0-1 0,0 0 0,1 0 0,0-3-310,0-1 0,1 1 1,-1 0-1,1 0 0,0 0 1,0 0-1,3-4 0,3-1-543,0 0 0,0 0 0,1 1-1,1 0 1,-1 1 0,1 0 0,17-9 0,81-31-6278,-94 41 6300,28-11-3328</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0:08.378"/>
    </inkml:context>
    <inkml:brush xml:id="br0">
      <inkml:brushProperty name="width" value="0.025" units="cm"/>
      <inkml:brushProperty name="height" value="0.025" units="cm"/>
    </inkml:brush>
  </inkml:definitions>
  <inkml:trace contextRef="#ctx0" brushRef="#br0">133 148 7751,'0'0'15124,"-9"-4"-14339,7 3-748,0-1 1,0 1 0,-1 0 0,1 0 0,-1 0-1,1 0 1,-1 0 0,1 1 0,-1-1-1,1 1 1,-1 0 0,0 0 0,1 0 0,-6 0-1,6 1-17,-1 1 0,0-1 0,0 1 1,0-1-1,1 1 0,-1 0 0,1 0 0,-1 0 0,1 0 0,0 1 0,0-1 0,0 1 0,0-1 0,0 1 0,1 0 0,-2 3 0,-4 5 82,1 0-1,1 1 1,0-1-1,1 1 0,0 0 1,1 0-1,1 1 1,-3 20-1,5-32-94,0 0 1,0-1-1,-1 1 0,1 0 1,0 0-1,0 0 0,0 0 1,0 0-1,1 0 1,-1 0-1,0 0 0,0 0 1,0 0-1,1-1 0,-1 1 1,1 0-1,-1 0 0,0 0 1,1 0-1,-1-1 0,1 1 1,0 0-1,-1-1 0,1 1 1,0 0-1,-1-1 0,3 2 1,-2-2 11,1 0 0,-1 1 0,1-1 0,-1 0 0,1 0 0,-1 0 0,1-1 0,-1 1 0,1 0 0,-1 0 0,1-1 0,-1 1 0,0-1 0,1 1 0,1-2 0,4-2 102,0 0-1,0 0 1,0-1-1,-1 0 1,8-8-1,-1-1-46,-2 0-1,0 0 0,-1-1 1,0 0-1,-1-1 1,-1 0-1,-1-1 1,0 0-1,-1 0 0,0 0 1,2-20-1,-19 106-184,7-56 115,1 1-1,1-1 1,1 0 0,-1 1-1,2-1 1,1 20 0,-1-32-6,1-1 1,-1 1-1,0-1 1,0 1-1,1-1 1,-1 1-1,0-1 1,1 0-1,-1 1 0,1-1 1,-1 1-1,0-1 1,1 0-1,-1 1 1,1-1-1,-1 0 1,1 0-1,-1 0 1,1 1-1,-1-1 1,1 0-1,-1 0 1,1 0-1,-1 0 1,1 0-1,-1 0 1,1 0-1,0 0 1,-1 0-1,1 0 1,-1 0-1,1 0 0,-1 0 1,1 0-1,-1-1 1,1 1-1,-1 0 1,1 0-1,-1-1 1,1 1-1,-1 0 1,0 0-1,1-1 1,22-13 30,-11 1-76,0 0-1,0 0 1,-1-1-1,-1-1 0,-1 1 1,9-19-1,0-4-247,19-60 0,-50 185-373,9-69 858,0 0 0,1 0-1,0 31 1,2-50-185,1 1 1,0-1 0,0 1 0,0-1 0,0 0 0,0 1-1,0-1 1,0 0 0,0 1 0,1-1 0,-1 0 0,0 1-1,0-1 1,0 0 0,0 1 0,0-1 0,1 0 0,-1 1-1,0-1 1,0 0 0,0 0 0,1 1 0,-1-1 0,0 0-1,0 0 1,1 1 0,-1-1 0,0 0 0,1 0 0,-1 0-1,0 0 1,1 1 0,-1-1 0,0 0 0,1 0 0,-1 0-1,0 0 1,1 0 0,16-6 105,14-17 31,46-69-195,-77 92 42,1-1 1,-1 1-1,0-1 1,1 1 0,-1-1-1,1 1 1,-1 0-1,1-1 1,-1 1 0,1-1-1,0 1 1,-1 0 0,1-1-1,-1 1 1,1 0-1,0 0 1,-1 0 0,1 0-1,0-1 1,-1 1-1,1 0 1,0 0 0,-1 0-1,1 0 1,0 0 0,-1 0-1,1 1 1,0-1-1,-1 0 1,2 1 0,8 18-95,-5 41 116,-4-51-38,3 79 648,-14 177 1,10-260-565,-3 14 124,0 0-1,-8 25 1,10-41-168,1 0 0,-1 0 0,0-1 0,0 1 0,0 0-1,0-1 1,0 1 0,-1-1 0,1 1 0,-1-1 0,0 0 0,1 0 0,-1 0 0,0 0 0,0 0 0,-1 0-1,1 0 1,0 0 0,0-1 0,-1 1 0,1-1 0,-1 0 0,0 0 0,1 0 0,-5 1 0,5-2-5,0-1 1,1 1-1,-1-1 1,0 0-1,0 0 1,0 0-1,1 1 1,-1-2-1,0 1 1,1 0-1,-1 0 1,1 0-1,-1-1 1,1 1-1,0-1 1,-1 1-1,1-1 1,0 0-1,0 1 1,0-1-1,0 0 1,1 0-1,-1 0 1,0 1-1,0-4 1,-14-52-60,12 43-112,1-2-1,0 1 1,1 0-1,1 0 1,0 0-1,1 0 1,1-1-1,0 1 1,1 0-1,1 1 1,7-21-1,-4 20-842,1 0 0,0 0 0,0 1-1,2 1 1,-1-1 0,17-16 0,1 1-3473,-3 1-1751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0:08.893"/>
    </inkml:context>
    <inkml:brush xml:id="br0">
      <inkml:brushProperty name="width" value="0.025" units="cm"/>
      <inkml:brushProperty name="height" value="0.025" units="cm"/>
    </inkml:brush>
  </inkml:definitions>
  <inkml:trace contextRef="#ctx0" brushRef="#br0">20 39 10698,'0'0'9828,"2"10"-8547,-2 15-639,0 0 1,-2 0-1,0 0 0,-2 0 0,-8 31 0,10-51-480,34-35 1082,4-25-1148,-26 38-145,0 0 0,2 1 0,0 1 0,0 0 0,18-15 0,-29 29 41,0 0 0,0 0 0,0 0 1,0 0-1,1 0 0,-1 0 0,0 0 0,1 0 0,-1 1 0,1-1 0,-1 1 1,1-1-1,-1 1 0,1 0 0,-1-1 0,1 1 0,2 0 0,-3 0 5,0 1 0,-1-1 0,1 0-1,0 1 1,0-1 0,-1 1 0,1-1 0,0 1-1,-1-1 1,1 1 0,-1 0 0,1-1 0,0 1-1,-1 0 1,0-1 0,1 1 0,-1 0 0,1 0-1,-1-1 1,0 1 0,1 0 0,-1 0 0,0 1-1,2 7 4,-1 1 0,0-1 0,-1 1 0,-1 15 0,1-9 32,-1 69 817,1-84-838,0-1 0,0 0 1,1 0-1,-1 1 0,0-1 0,0 0 0,0 0 1,1 0-1,-1 1 0,0-1 0,0 0 0,1 0 0,-1 0 1,0 0-1,0 0 0,1 0 0,-1 1 0,0-1 1,0 0-1,1 0 0,-1 0 0,0 0 0,1 0 0,-1 0 1,0 0-1,0 0 0,1 0 0,-1 0 0,0-1 1,1 1-1,-1 0 0,0 0 0,0 0 0,1 0 0,-1 0 1,0 0-1,0 0 0,1-1 0,-1 1 0,0 0 1,0 0-1,0 0 0,1-1 0,-1 1 0,0 0 0,0 0 1,0-1-1,0 1 0,1-1 0,13-10 76,45-61 65,-40 47-406,2 0 1,39-37-1,-39 51-51,-21 11 300,1 0-1,-1 0 1,1 0 0,-1 0 0,1 0 0,-1 1 0,0-1 0,1 0 0,-1 0 0,1 0-1,-1 1 1,0-1 0,1 0 0,-1 1 0,0-1 0,1 0 0,-1 1 0,0-1-1,1 0 1,-1 1 0,0-1 0,0 1 0,1-1 0,-1 0 0,0 1 0,0-1 0,0 1-1,0 0 1,1 45 25,-2-35 25,-17 55 1151,18-65-972,18-14-1313,-6 5-5494</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0:09.765"/>
    </inkml:context>
    <inkml:brush xml:id="br0">
      <inkml:brushProperty name="width" value="0.025" units="cm"/>
      <inkml:brushProperty name="height" value="0.025" units="cm"/>
    </inkml:brush>
  </inkml:definitions>
  <inkml:trace contextRef="#ctx0" brushRef="#br0">42 270 17424,'0'0'4858,"-3"8"-3368,-10 27-657,12-34-804,1 0 1,0 0-1,0 0 1,-1-1 0,1 1-1,0 0 1,0 0-1,0 0 1,0 0-1,0 0 1,0-1 0,0 1-1,1 0 1,-1 0-1,0 0 1,0 0-1,1 0 1,-1-1 0,0 1-1,1 0 1,-1 0-1,1-1 1,-1 1 0,1 0-1,-1-1 1,1 1-1,0 0 1,-1-1-1,1 1 1,0-1 0,-1 1-1,1-1 1,0 0-1,0 1 1,0-1 0,-1 1-1,1-1 1,0 0-1,0 0 1,0 0-1,0 1 1,-1-1 0,1 0-1,0 0 1,0 0-1,0 0 1,0-1 0,1 1-1,1 0-18,0 0 0,0 0 0,0 0 0,1-1-1,-1 1 1,0-1 0,0 0 0,0 0 0,-1 0 0,1 0 0,0 0 0,3-2-1,-3-3 9,1 1 0,-1 0 0,0-1 0,-1 0-1,1 1 1,-1-1 0,0 0 0,-1 0 0,1 0 0,-1-1-1,0-6 1,-1 11-13,1-1-1,-1 0 1,0 0 0,-1 0 0,1 0-1,0 0 1,-1 0 0,0 1-1,1-1 1,-1 0 0,-2-4-1,2 6-7,0 0-1,0 0 0,1 0 0,-1 0 1,0 0-1,0 0 0,0 0 0,0 1 0,0-1 1,0 0-1,0 1 0,0-1 0,0 1 1,-1-1-1,1 1 0,0 0 0,0-1 0,0 1 1,-1 0-1,1 0 0,0 0 0,0 0 1,0 0-1,-1 0 0,1 0 0,0 0 1,0 1-1,-2-1 0,1 1-8,0 0 0,-1 0 1,1 0-1,0 1 0,0-1 0,0 1 0,0-1 0,0 1 1,0 0-1,1-1 0,-1 1 0,0 0 0,1 0 0,0 0 1,-1 1-1,1-1 0,-1 2 0,-19 46 6,18-41-3,-1 0 29,0 0-1,1 0 1,0 1 0,1-1 0,0 1 0,0 0 0,1 0-1,0 0 1,2 18 0,-1-27-16,1 1-1,0-1 1,0 0 0,0 0-1,0 0 1,0 0 0,0 0 0,0 0-1,0 0 1,0 0 0,0-1-1,1 1 1,-1 0 0,0-1 0,1 1-1,-1-1 1,0 1 0,1-1-1,-1 1 1,1-1 0,-1 0-1,0 0 1,1 0 0,-1 0 0,1 0-1,-1 0 1,1 0 0,-1 0-1,3-1 1,43-10 94,-37 6-87,-1-1-1,1 0 0,-1 0 1,0-1-1,0 0 0,-1 0 1,14-16-1,44-66 48,-64 90-88,-1 9-34,-2 9-21,-3-3 105,2-12-18,0 1 0,1-1 0,0 1 0,0-1 0,0 1 1,0 0-1,1 0 0,0 0 0,0-1 0,0 1 0,1 6 0,0-11 3,0 1-1,0-1 1,0 1-1,0-1 1,0 1 0,0-1-1,0 0 1,0 0-1,0 1 1,0-1-1,1 0 1,-1 0-1,0 0 1,0 0-1,0 0 1,0 0 0,0-1-1,0 1 1,0 0-1,0-1 1,0 1-1,0 0 1,0-1-1,0 1 1,0-1-1,0 1 1,0-1 0,-1 0-1,2 0 1,28-21 73,-11 4-86,-1-2 1,-1 0-1,-1-1 1,-1-1-1,0 0 0,-2-1 1,-1 0-1,-1-1 1,0-1-1,-2 0 1,-1 0-1,8-47 0,-29 145 161,7-45-32,1-1 0,1 1 0,2 0 0,1 47 0,2-71-123,-1-1 0,1 1 0,0-1 0,0 0 1,1 1-1,-1-1 0,1 0 0,-1 0 0,1 0 0,0 0 1,0 0-1,0 0 0,1 0 0,-1-1 0,1 1 0,-1-1 1,1 0-1,0 1 0,0-1 0,0-1 0,0 1 0,0 0 1,0-1-1,1 1 0,-1-1 0,0 0 0,1 0 0,-1-1 1,1 1-1,-1-1 0,8 1 0,-11-1-3,1 0-1,-1 0 1,0 0-1,0 0 1,1 0-1,-1 0 1,0 0-1,0 0 1,1 0-1,-1 0 1,0 0-1,0-1 1,1 1-1,-1 0 1,0 0-1,0 0 1,1 0-1,-1 0 1,0 0-1,0-1 1,0 1-1,1 0 1,-1 0-1,0 0 1,0-1-1,0 1 1,0 0-1,1 0 1,-1-1-1,0 1 1,0 0-1,0 0 1,0-1-1,0 1 1,0 0-1,0 0 1,0-1-1,0 1 1,0 0-1,0 0 1,0-1-1,0 1 0,-6-16-80,-13-11-31,-71-43-615,55 43 907,-41-37 0,76 63-167,0 1 1,0 0-1,0 0 0,0-1 1,-1 1-1,1 0 0,0-1 1,0 1-1,0 0 0,0 0 1,1-1-1,-1 1 0,0 0 1,0 0-1,0-1 0,0 1 1,0 0-1,0 0 0,0-1 1,0 1-1,0 0 0,1 0 1,-1-1-1,0 1 0,0 0 1,0 0-1,0 0 0,1-1 1,-1 1-1,0 0 0,0 0 1,1 0-1,-1 0 0,0 0 1,0 0-1,1-1 0,-1 1 1,0 0-1,0 0 0,1 0 1,-1 0-1,0 0 0,0 0 1,1 0-1,-1 0 0,0 0 1,0 0-1,1 0 0,-1 0 1,0 0-1,1 0 0,-1 0 1,0 1-1,0-1 0,1 0 1,24-2 400,-21 2-377,51-2-474,-28 1-803,-1 0-1,1-2 1,42-9 0,-22-4-4741</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0:10.622"/>
    </inkml:context>
    <inkml:brush xml:id="br0">
      <inkml:brushProperty name="width" value="0.025" units="cm"/>
      <inkml:brushProperty name="height" value="0.025" units="cm"/>
    </inkml:brush>
  </inkml:definitions>
  <inkml:trace contextRef="#ctx0" brushRef="#br0">37 133 8360,'-2'0'435,"1"0"1,0 0-1,0 0 0,0 0 1,-1 1-1,1-1 0,0 0 1,0 1-1,0-1 0,0 1 1,0-1-1,0 1 0,0 0 0,0-1 1,0 1-1,0 0 0,0 0 1,0 0-1,0 0 0,0 0 1,-1 1-1,-8 31 2788,9-22-2659,0 0 0,1 0 0,0 0 0,3 15 0,-2-25-519,-1-1 0,0 1 0,0-1 1,1 1-1,-1-1 0,0 1 0,1-1 0,-1 1 0,0-1 0,1 0 1,-1 1-1,1-1 0,-1 0 0,1 1 0,-1-1 0,0 0 0,1 1 1,-1-1-1,1 0 0,0 0 0,-1 0 0,1 0 0,-1 1 0,1-1 1,-1 0-1,1 0 0,-1 0 0,1 0 0,0 0 0,-1 0 0,1 0 0,-1-1 1,1 1-1,-1 0 0,1 0 0,-1 0 0,1 0 0,-1-1 0,1 1 1,-1 0-1,2-1 0,22-12 787,6-14-340,-1 0 0,-2-2-1,46-62 1,-40 49-153,-32 40-323,0 0 1,1 0-1,-1 0 0,0 1 0,1-1 1,-1 1-1,1-1 0,0 1 0,-1-1 1,1 1-1,0 0 0,0 0 0,0 0 1,0 0-1,0 0 0,0 0 0,4 0 0,-5 1-14,0 0-1,0 1 0,-1-1 0,1 1 0,0-1 1,0 1-1,0-1 0,0 1 0,-1-1 0,1 1 1,0 0-1,-1 0 0,1-1 0,0 1 0,-1 0 0,1 0 1,-1 0-1,1-1 0,-1 1 0,0 0 0,1 0 1,-1 0-1,0 0 0,0 0 0,1 0 0,-1 1 1,2 15-19,0-1 1,-1 0 0,-2 25 0,0-24 103,0 73-55,23-108 155,17-39-89,-23 32-88,1 0 1,1 2-1,35-37 0,-53 60-16,1-1 0,-1 0 0,1 1 0,-1-1 0,1 1 0,-1-1 0,1 1 0,-1-1 0,1 1 0,-1-1 0,1 1 0,0-1 0,-1 1 0,1 0 0,0 0 0,0-1 0,-1 1 0,1 0 0,0 0 0,0 0 0,-1-1 0,1 1 0,0 0 0,0 0 0,-1 0 0,1 1 0,0-1 0,0 0 0,-1 0 0,1 0 0,0 0 0,-1 1 0,1-1 0,1 1 0,-1 1-3,0-1 1,0 1-1,0 0 1,0 0-1,0 0 1,-1 0-1,1 0 1,-1 0-1,1-1 1,-1 1-1,0 0 1,0 4-1,-5 63-12,-6-33 44,-4 19 8,46-84-3662,-1-1-2664,-12 12 67,1 1-2437</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0:11.603"/>
    </inkml:context>
    <inkml:brush xml:id="br0">
      <inkml:brushProperty name="width" value="0.025" units="cm"/>
      <inkml:brushProperty name="height" value="0.025" units="cm"/>
    </inkml:brush>
  </inkml:definitions>
  <inkml:trace contextRef="#ctx0" brushRef="#br0">8 418 12107,'0'0'9375,"0"8"-8014,0-7-1344,-1 2 110,1 0 0,0 0 1,0 0-1,0 0 1,0 0-1,1-1 0,-1 1 1,1 0-1,1 3 1,-2-5-82,1 0-1,0 0 1,0 0 0,-1 0 0,1-1 0,0 1-1,0 0 1,0 0 0,0-1 0,0 1 0,0-1 0,0 1-1,0-1 1,0 1 0,0-1 0,0 0 0,0 1 0,0-1-1,0 0 1,1 0 0,-1 0 0,0 0 0,0 0 0,0 0-1,0 0 1,0 0 0,1-1 0,-1 1 0,0 0 0,0 0-1,0-1 1,0 1 0,0-1 0,0 1 0,0-1 0,0 0-1,1 0 1,3-2 9,0-1 0,0 1-1,0-1 1,0 0 0,0 0-1,-1-1 1,0 1 0,0-1 0,0 0-1,-1 0 1,1 0 0,-1-1-1,0 1 1,-1-1 0,1 1 0,-1-1-1,0 0 1,-1 0 0,1 0 0,-1 0-1,0 0 1,-1-1 0,0 1-1,0 0 1,0 0 0,-1 0 0,-1-10-1,2 15-59,-1 0 0,1 0 0,-1 0 0,1 0 0,0 0-1,-1 1 1,0-1 0,1 0 0,-1 0 0,1 0 0,-1 1 0,0-1-1,0 0 1,1 1 0,-1-1 0,0 1 0,0-1 0,0 1-1,0-1 1,0 1 0,0 0 0,0-1 0,1 1 0,-1 0 0,0 0-1,0 0 1,0-1 0,0 1 0,0 0 0,0 0 0,0 0 0,0 1-1,0-1 1,0 0 0,0 0 0,0 1 0,0-1 0,0 0 0,0 1-1,0-1 1,0 1 0,0-1 0,1 1 0,-1-1 0,-1 2 0,-2 1-17,0 0 1,0 0 0,1 0 0,-1 1 0,1 0 0,0-1-1,0 1 1,-3 5 0,-3 9 10,1 0-1,-12 37 0,17-47 5,1 0-1,0 0 0,1 0 1,0 0-1,0 0 0,1 0 0,0 1 1,0-1-1,3 16 0,-2-23-15,0 0 0,0 1 0,0-1 0,0 0 0,0 0 0,0 0 0,0 0 0,0 0 0,0 0 0,0 0 0,1 0 0,-1 0 0,0 0 0,1-1 0,-1 1-1,1 0 1,-1-1 0,1 0 0,-1 1 0,1-1 0,-1 0 0,1 1 0,-1-1 0,1 0 0,-1 0 0,1 0 0,-1-1 0,1 1 0,1-1 0,4 1-277,0-1-1,0 0 1,0-1 0,0 0-1,9-4 1,-3-1-421,0 0 0,-1-1 0,0-1 0,-1 0 0,0-1 0,0 0 0,-1 0 0,0-1 0,-1-1 0,0 1 0,-1-2 0,0 1 0,-1-1 0,0 0 0,7-20 1,-3 4 256,-2 0 1,9-41 0,-11 30 2478,3-44 1,-18 115 4360,-33 168-4055,35-153-1611,-1 73 0,11-114-577,4-12 46,6-13 21,10-60-170,-19 59-341,0 0 0,18-37 1,-21 56 311,0 0 0,0 0 0,0 0 0,1 0-1,-1 1 1,1-1 0,-1 1 0,1 0 0,0 0 0,-1 0 0,1 0 0,0 0 0,0 1 0,0-1 0,-1 1-1,1-1 1,0 1 0,0 0 0,0 0 0,0 1 0,5 0 0,-3 0 19,-1-1 1,1 0-1,0-1 1,0 1-1,-1-1 0,1 0 1,0 0-1,-1 0 1,6-2-1,-2-2 15,-1-1 1,0 1-1,-1-1 0,1 0 0,-1-1 1,0 0-1,-1 0 0,1 0 0,-1 0 1,-1-1-1,8-15 0,-7 11 81,-1-1 0,0 1 0,0-1 0,-2 0 0,1 0 0,-1 0 0,-1-19 0,0 30-96,-1 0 0,0 1 1,0-1-1,-1 0 1,1 0-1,0 0 1,-1 0-1,1 0 0,-1 0 1,0 0-1,1 1 1,-1-1-1,0 0 0,0 1 1,0-1-1,-2-2 1,2 4-22,0-1 1,0 0 0,0 1 0,0-1-1,0 0 1,0 1 0,0 0-1,0-1 1,0 1 0,0-1-1,0 1 1,0 0 0,-1 0 0,1 0-1,0 0 1,0 0 0,0 0-1,-1 0 1,-1 0 0,0 1-14,-1 0 0,0 0 0,1 1 0,0-1 1,-1 1-1,1 0 0,0 0 0,0 0 0,0 0 0,0 1 0,0-1 1,0 1-1,1-1 0,-5 7 0,-12 20 82,-27 54 0,40-71 39,1 1 0,0-1 0,1 1 1,1 0-1,0 0 0,0 0 0,0 22 0,3-33-101,0 0 0,0-1 1,0 1-1,0-1 0,0 1 0,1-1 0,-1 1 0,0-1 1,1 1-1,-1-1 0,1 1 0,0-1 0,-1 0 0,1 1 0,0-1 1,0 0-1,0 0 0,0 1 0,0-1 0,0 0 0,0 0 1,0 0-1,1 0 0,-1 0 0,0-1 0,2 2 0,1-1 17,0 0 0,0 0 0,-1 0 0,1 0 0,0-1 0,0 0 0,0 0 0,0 0 0,0 0 0,5-1 0,7-2 33,0-1 0,-1 0 0,1-1 0,16-9 0,5-5-180,-29 14 7,0 0 0,0 0-1,1 1 1,-1 0 0,1 1 0,0 0-1,1 0 1,17-2 0,-26 6 115,0-1 1,0 1-1,-1 0 1,1-1-1,0 1 1,0 0-1,-1 0 1,1 0-1,0-1 1,-1 1-1,1 0 1,0 0-1,-1 0 1,0 0-1,1 0 1,-1 0-1,0 0 1,1 1-1,-1-1 1,0 0-1,0 0 1,0 0-1,0 0 1,0 0-1,0 0 1,0 0-1,-1 2 1,0 36 106,0-38-110,-6 29 42,-2 14 12,32-79-3481,-14 25 1445,5-10-1808,4-2-2200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0:11.947"/>
    </inkml:context>
    <inkml:brush xml:id="br0">
      <inkml:brushProperty name="width" value="0.025" units="cm"/>
      <inkml:brushProperty name="height" value="0.025" units="cm"/>
    </inkml:brush>
  </inkml:definitions>
  <inkml:trace contextRef="#ctx0" brushRef="#br0">192 51 15150,'0'0'6663,"-10"0"-4832,3 0-1685,-1-1-1,0 1 1,1 1 0,-1 0 0,1 0 0,-1 0-1,1 1 1,0 0 0,-1 0 0,1 1 0,0 0-1,0 0 1,1 1 0,-1 0 0,-7 6 0,7-4-17,1 1 1,-1 0-1,1 0 1,1 0 0,-6 10-1,8-14-72,1 1-1,1-1 1,-1 1 0,0 0-1,1 0 1,0 0-1,0 0 1,0 0-1,0 0 1,1 0-1,-1 0 1,1 0-1,1 8 1,-1-11-52,1 1 0,0-1-1,0 1 1,0-1 0,0 0-1,0 0 1,0 1 0,0-1 0,0 0-1,1 0 1,-1 0 0,0 0 0,1 0-1,-1-1 1,1 1 0,-1 0 0,1 0-1,-1-1 1,1 1 0,-1-1 0,1 0-1,0 1 1,-1-1 0,1 0 0,-1 0-1,1 0 1,0 0 0,-1 0 0,1-1-1,0 1 1,-1 0 0,4-2-1,2 1 15,1 0 0,-1-1 0,0 0 0,0 0 0,0-1-1,8-3 1,-7 0-2,1 1-1,-1-1 0,-1-1 0,1 1 1,-1-1-1,0-1 0,-1 1 0,1-1 1,-2 0-1,1-1 0,-1 1 1,0-1-1,-1 0 0,0 0 0,0-1 1,-1 1-1,-1-1 0,1 0 0,-1 0 1,1-19-1,-4 29-20,1-1 0,0 1 0,0-1 0,0 1-1,0-1 1,0 1 0,-1-1 0,1 1 0,0-1 0,0 1 0,-1-1 0,1 1 0,0-1 0,-1 1 0,1 0-1,-1-1 1,1 1 0,0 0 0,-1-1 0,1 1 0,-1 0 0,1-1 0,-1 1 0,1 0 0,-1 0-1,1-1 1,-1 1 0,1 0 0,-1 0 0,1 0 0,-1 0 0,0 0 0,1 0 0,-1 0 0,1 0-1,-1 0 1,1 0 0,-1 0 0,1 0 0,-1 0 0,1 1 0,-1-1 0,1 0 0,-1 0 0,1 1-1,-1-1 1,-25 14-556,23-9 268,0-1 1,-1 1-1,2 0 0,-1 0 0,1 0 0,-1 0 1,-1 7-1,4-11 69,-1 0 0,1 1 0,-1-1-1,1 0 1,-1 0 0,1 0 0,0 0 0,-1 0 0,1 1 0,0-1 0,0 0 0,0 0 0,0 0 0,0 0 0,0 1 0,0-1-1,1 0 1,-1 0 0,0 0 0,1 0 0,-1 1 0,1-1 0,-1 0 0,1 0 0,-1 0 0,1 0 0,0 0 0,-1 0 0,1 0-1,0-1 1,0 1 0,0 0 0,0 0 0,0-1 0,0 1 0,0 0 0,0-1 0,1 2 0,20 0-4496,7-2-1121</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0:12.307"/>
    </inkml:context>
    <inkml:brush xml:id="br0">
      <inkml:brushProperty name="width" value="0.025" units="cm"/>
      <inkml:brushProperty name="height" value="0.025" units="cm"/>
    </inkml:brush>
  </inkml:definitions>
  <inkml:trace contextRef="#ctx0" brushRef="#br0">138 206 10442,'0'0'9022,"-11"3"-7298,4-1-1506,0 0 0,1 1 0,-1-1 0,0 1 0,1 1 0,-1-1 0,1 1 0,0 0 0,1 0 0,-1 1 0,1 0 0,-1 0 0,1 0 0,1 1 0,-1-1 0,1 1 0,0 0 0,0 1 0,1-1 0,0 1 0,0-1 0,1 1 0,-1 0 0,-1 14 1,3-21-206,1 1 1,0-1-1,0 1 1,0 0-1,0-1 1,0 1-1,0 0 1,0-1 0,0 1-1,0 0 1,0-1-1,0 1 1,1 0-1,-1-1 1,0 1-1,0-1 1,1 1 0,-1 0-1,0-1 1,1 1-1,-1-1 1,0 1-1,1-1 1,-1 1-1,1-1 1,-1 1 0,1-1-1,-1 0 1,1 1-1,-1-1 1,2 1-1,22-3 192,-17 0-156,-1 0 0,0-1 1,0 0-1,0 0 0,10-8 1,3-7 29,0-1 1,-1-2-1,-1 1 1,-1-2 0,16-27-1,-24 35-49,0-1 1,-1 1-1,-1-1 0,0-1 0,-1 1 0,-1-1 1,0 0-1,-1 0 0,2-28 0,-5 44-31,0 0-1,0 0 1,0 0 0,0-1 0,0 1-1,0 0 1,0 0 0,0 0-1,0 0 1,0 0 0,0-1-1,0 1 1,0 0 0,0 0-1,0 0 1,0 0 0,0-1-1,0 1 1,0 0 0,0 0-1,0 0 1,-1 0 0,1 0-1,0-1 1,0 1 0,0 0-1,0 0 1,0 0 0,0 0-1,0 0 1,-1 0 0,1 0-1,0-1 1,0 1 0,0 0-1,0 0 1,0 0 0,-1 0-1,1 0 1,0 0 0,0 0-1,0 0 1,0 0 0,-1 0-1,1 0 1,0 0 0,0 0-1,0 0 1,-1 0 0,-8 7-44,-7 12 7,13-13 12,-61 110 503,58-103-345,1-1 0,0 1 0,1 1-1,1-1 1,0 0 0,1 1-1,-2 21 1,4-33-131,0 0 0,0 0 1,1 0-1,-1 0 0,0 1 0,1-1 0,-1 0 1,1 0-1,0 0 0,0 0 0,0 0 0,0-1 1,0 1-1,0 0 0,0 0 0,0-1 0,1 1 0,-1 0 1,1-1-1,-1 0 0,1 1 0,3 1 0,-1-1-2,0 0 1,0 0-1,0-1 0,1 1 0,-1-1 0,1 0 0,-1-1 0,1 1 0,-1-1 0,8 0 0,-2 0-609,0-1 0,0 0 0,0-1 0,13-4-1,-17 5-688,1-2 0,-1 1 0,0-1-1,0 0 1,0 0 0,5-4-1,6-8-5229</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26.989"/>
    </inkml:context>
    <inkml:brush xml:id="br0">
      <inkml:brushProperty name="width" value="0.025" units="cm"/>
      <inkml:brushProperty name="height" value="0.025" units="cm"/>
    </inkml:brush>
  </inkml:definitions>
  <inkml:trace contextRef="#ctx0" brushRef="#br0">68 38 5637,'0'0'14313,"0"12"-13038,-8 93 695,-3-1 0,-35 139 0,43-221-841,10-40-669,10-37-303,-11 18-581,2-72 1,-1 0-706,-3 119 1124,0 0 0,0 0-1,1-1 1,0 1 0,9 12-1,-10-18 42,0-1 0,0 1 0,0-1-1,0 0 1,0 0 0,0 0 0,1 0-1,0-1 1,-1 0 0,1 0 0,0 0-1,0 0 1,0-1 0,0 0 0,1 0-1,-1 0 1,0-1 0,0 0 0,0 0-1,1 0 1,-1 0 0,0-1 0,0 0-1,0 0 1,0 0 0,0-1 0,0 0-1,7-3 1,0 0 25,0-1-1,-1-1 1,0 1-1,0-2 1,0 1 0,-1-2-1,0 1 1,-1-1-1,0-1 1,11-14-1,-14 16-43,-1 0 0,1-1 0,-2 0 0,1 0 0,-1 0 0,-1 0 0,1-1 0,-2 0 0,1 0 0,-1 1 0,-1-1 0,0 0 0,0 0 0,-1-1 0,0 1 0,-2-12 0,2 21-17,-1 0 1,1 0-1,0 0 1,-1 0-1,1 0 1,0 0-1,-1 0 1,1 0-1,-1 0 1,0 0 0,1 0-1,-1 0 1,0 0-1,1 1 1,-1-1-1,0 0 1,0 1-1,0-1 1,0 0-1,0 1 1,1-1-1,-1 1 1,0-1 0,0 1-1,0 0 1,0-1-1,0 1 1,-1 0-1,1 0 1,0 0-1,0 0 1,0 0-1,0 0 1,0 0-1,-1 0 1,-1 1-7,1-1-1,-1 1 1,1 0 0,0 0 0,-1 0-1,1 0 1,0 0 0,0 0 0,0 0-1,0 1 1,0-1 0,0 1-1,0 0 1,-2 2 0,-9 14 82,0 1-1,2 0 1,0 0-1,1 1 1,1 1 0,1-1-1,1 1 1,1 1 0,1-1-1,0 1 1,-1 30-1,5-48-65,1-1-1,0 0 0,0 0 1,1 1-1,-1-1 0,1 0 1,-1 0-1,1 1 0,0-1 0,0 0 1,0 0-1,1 0 0,-1 0 1,1 0-1,0-1 0,0 1 1,0 0-1,0-1 0,2 3 0,0-2 7,1 0 0,-1 0 0,0 0 0,1-1-1,0 1 1,-1-1 0,1 0 0,0-1 0,0 1-1,0-1 1,6 1 0,7 0-99,-1-1-1,1-1 1,-1-1-1,1 0 1,-1-1 0,23-6-1,31-8-508,-70 16 587,-1 0 0,0 0 0,1 1 0,-1-1 0,1 0 0,-1 0 0,0 1 0,1-1 0,-1 0 0,1 1 0,-1-1 0,0 1 0,0-1 0,1 0 0,-1 1 0,0-1 0,0 1 0,1-1 0,-1 1 0,0-1 0,0 1 0,0-1 0,0 1 0,0-1 0,0 1 0,0-1 0,0 1 0,0-1 0,0 1 0,0-1 0,0 1 0,0-1 0,0 1 0,0-1 0,0 1 0,-1-1 0,1 1 0,0-1 0,0 0 0,0 1 0,-1-1 0,1 1 0,0-1 0,-1 0 0,0 1 0,-11 24 10,0-8-90,7-13-149,1 1-1,1 0 0,-1 1 0,1-1 0,-1 0 0,2 1 0,-1 0 0,1 0 0,-3 9 0,18-27-13799</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0:12.677"/>
    </inkml:context>
    <inkml:brush xml:id="br0">
      <inkml:brushProperty name="width" value="0.025" units="cm"/>
      <inkml:brushProperty name="height" value="0.025" units="cm"/>
    </inkml:brush>
  </inkml:definitions>
  <inkml:trace contextRef="#ctx0" brushRef="#br0">131 0 11915,'0'0'14889,"-10"3"-13576,-54 25-106,59-25-1126,0 0-1,1 0 1,-1 0-1,1 0 0,0 1 1,0-1-1,0 1 1,1 0-1,-1 0 0,1 1 1,0-1-1,0 1 1,-3 5-1,12-8-42,-1-1-1,0-1 0,0 1 1,1-1-1,-1 1 0,10-2 1,66-17-523,-65 13 129,1 1 0,-1 0 1,1 2-1,20-2 0,-37 4 366,0 0-1,1 0 1,-1 0-1,0 0 1,1 1-1,-1-1 1,0 0-1,1 0 0,-1 0 1,0 0-1,0 1 1,1-1-1,-1 0 1,0 0-1,0 0 1,1 1-1,-1-1 1,0 0-1,0 1 1,0-1-1,1 0 1,-1 0-1,0 1 1,0-1-1,0 0 0,0 1 1,0-1-1,0 0 1,0 1-1,0-1 1,0 0-1,0 1 1,0-1-1,0 0 1,0 1-1,0-1 1,0 1-1,0-1 1,0 0-1,0 0 1,0 1-1,0-1 0,0 0 1,-1 1-1,1-1 1,0 0-1,0 1 1,0-1-1,-1 0 1,1 0-1,0 1 1,0-1-1,-1 0 1,-11 18 546,-64 53 1911,68-65-2384,0 0-1,-1 0 0,1-1 1,-1 0-1,0 0 0,-1-1 1,1 0-1,-12 2 0,2-4-1112,9-8-6449,7-2 240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17.174"/>
    </inkml:context>
    <inkml:brush xml:id="br0">
      <inkml:brushProperty name="width" value="0.025" units="cm"/>
      <inkml:brushProperty name="height" value="0.025" units="cm"/>
    </inkml:brush>
  </inkml:definitions>
  <inkml:trace contextRef="#ctx0" brushRef="#br0">4 27 10666,'-3'0'6292,"12"0"-2317,35 0-941,63-3-2359,53-11 337,-96 9-4243,-18 1-9706,-74 8 7455</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17.529"/>
    </inkml:context>
    <inkml:brush xml:id="br0">
      <inkml:brushProperty name="width" value="0.025" units="cm"/>
      <inkml:brushProperty name="height" value="0.025" units="cm"/>
    </inkml:brush>
  </inkml:definitions>
  <inkml:trace contextRef="#ctx0" brushRef="#br0">109 53 5125,'0'0'4388,"-68"25"-1826,46-16-255,9 1 31,7-4-737,6-4-704,13-2-160,18 0 128,11 0-161,7-8-447,9-6-193,2 0-64,-1 1-641,-4-3-1505,-9 4-1345,-11-2-994,-10 0-1985</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17.860"/>
    </inkml:context>
    <inkml:brush xml:id="br0">
      <inkml:brushProperty name="width" value="0.025" units="cm"/>
      <inkml:brushProperty name="height" value="0.025" units="cm"/>
    </inkml:brush>
  </inkml:definitions>
  <inkml:trace contextRef="#ctx0" brushRef="#br0">54 7 7847,'0'0'3321,"10"-1"-1469,4 0-1399,4-2 491,1 2-1,0 0 0,0 1 0,32 5 1,-48-5-818,0 1 1,0-1 0,1 1-1,-1 0 1,0-1 0,0 2-1,0-1 1,0 0 0,0 0-1,-1 1 1,1 0 0,0-1-1,-1 1 1,1 0 0,-1 1-1,1-1 1,-1 0 0,0 1-1,0-1 1,0 1 0,-1-1-1,1 1 1,0 0 0,-1 0-1,0 0 1,0 0 0,1 0-1,-2 0 1,1 0 0,0 0-1,-1 0 1,1 0 0,-1 1-1,0-1 1,0 0 0,-1 0-1,0 5 1,-1 1 97,0-1 0,-1 0 0,0 0 0,-1 0 0,1-1 1,-2 1-1,1-1 0,-1 0 0,0 0 0,0 0 0,-1-1 0,-10 10 0,-12 9-100,-46 32 0,59-47-87,-2 3-558,-28 19-279,15-23-8828</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18.870"/>
    </inkml:context>
    <inkml:brush xml:id="br0">
      <inkml:brushProperty name="width" value="0.025" units="cm"/>
      <inkml:brushProperty name="height" value="0.025" units="cm"/>
    </inkml:brush>
  </inkml:definitions>
  <inkml:trace contextRef="#ctx0" brushRef="#br0">32 178 13869,'0'0'7671,"-4"12"-7057,-4 17-361,2 0 0,1 0 0,1 0 0,0 43 0,4-60-184,-1-4 83,1 0 0,0 0 1,1 0-1,0-1 0,3 16 0,-3-22-87,-1 1 1,1-1 0,0 0-1,-1 1 1,1-1 0,0 0-1,0 0 1,0 0-1,0 1 1,0-1 0,0 0-1,0 0 1,0 0 0,0-1-1,0 1 1,1 0-1,-1 0 1,0-1 0,1 1-1,-1 0 1,1-1 0,-1 0-1,0 1 1,1-1 0,-1 0-1,1 1 1,-1-1-1,1 0 1,-1 0 0,1 0-1,-1-1 1,1 1 0,-1 0-1,1 0 1,-1-1 0,0 1-1,3-2 1,1 0 82,0-1 0,-1 1 0,1-1 0,-1 0 0,0 0 0,0 0 0,0-1 0,0 1 0,-1-1 0,1 0 0,-1 0 0,0 0 0,0-1 1,-1 1-1,1-1 0,2-8 0,0 2-51,0 0 0,-1-1 0,-1 1 1,0-1-1,0 0 0,0-13 0,-2 18-70,-1-35 181,1 41-212,-1 1 0,0-1 1,0 0-1,0 1 0,0-1 0,0 0 1,0 1-1,0-1 0,0 0 0,0 1 1,0-1-1,0 0 0,0 1 0,0-1 1,-1 1-1,1-1 0,0 0 1,0 1-1,-1-1 0,1 1 0,0-1 1,-1 1-1,1-1 0,-1 1 0,1-1 1,-1 1-1,1-1 0,-1 1 0,1-1 1,-1 1-1,1 0 0,-1-1 1,1 1-1,-1 0 0,0 0 0,1-1 1,-1 1-1,1 0 0,-1 0 0,0 0 1,1 0-1,-1 0 0,0 0 0,1 0 1,-1 0-1,0 0 0,-1 1-19,0 1 1,1-1-1,-1 1 0,1 0 1,-1-1-1,1 1 0,0 0 1,-1 0-1,1 0 0,0 0 0,0 0 1,1 0-1,-1 0 0,0 0 1,1 0-1,-1 0 0,1 1 0,-1 2 1,-2 44 11,2-47-1,1-1 13,0 1-1,0-1 0,0 1 0,0-1 0,0 1 0,0-1 0,1 1 1,-1-1-1,0 1 0,1-1 0,-1 0 0,1 1 0,-1-1 0,1 0 1,0 1-1,0-1 0,-1 0 0,1 0 0,0 0 0,0 0 1,0 0-1,0 0 0,0 0 0,1 0 0,-1 0 0,1 1 0,1-1 13,0-1 0,0 1-1,0 0 1,-1-1 0,1 1 0,0-1-1,0 0 1,0 0 0,0 0-1,0-1 1,-1 1 0,6-2-1,2-1 24,1 0-1,-1-1 0,0 0 1,1-1-1,-2 0 0,12-8 1,-9 4 1,0 0-1,0-1 1,-1 0 0,0-1 0,-1 0 0,0-1 0,-1 0-1,0 0 1,9-20 0,-42 84-577,15-37 572,1 1 0,1-1 1,1 1-1,0 1 0,1-1 0,-4 26 0,9-41-29,0 0-1,0 0 1,0 0-1,0 0 1,0 0 0,0 0-1,0 0 1,0 0-1,1 0 1,-1 1-1,0-1 1,1 0 0,-1 0-1,1 0 1,-1-1-1,1 1 1,-1 0-1,1 0 1,0 0 0,-1 0-1,1 0 1,0-1-1,0 1 1,-1 0-1,1 0 1,0-1 0,0 1-1,2 0 1,0 0 6,0 0 0,0 0-1,0-1 1,0 1 0,0-1 0,0 0 0,0 0 0,1 0 0,-1 0 0,4-1 0,4-1 20,0-1 1,0 0-1,0-1 1,20-9 0,-4-2-4,-2-2 0,0 0 0,0-2 0,-2-1 0,30-31 1,-42 39-24,0 0 1,0-2 0,-1 1 0,-1-1 0,0-1-1,-1 0 1,-1 0 0,0 0 0,-1-1 0,-1 0 0,5-22-1,-9 35-13,-1 1 0,1 0 0,-1 0 0,0 0 0,1 0 0,-1 0 0,0-1 0,0 1 0,0 0 0,-1 0 0,1 0 0,-1 0 0,1-1 0,-1 1 0,0 0 0,1 0 0,-1 0 0,0 0 0,0 1 0,0-1 0,-1 0 0,1 0 0,0 0 0,-1 1 0,1-1 0,-1 1 0,-3-3 0,3 3-8,-1 1 0,0-1 0,0 1 0,1 0 1,-1 0-1,0-1 0,0 2 0,1-1 0,-1 0 1,0 1-1,1-1 0,-1 1 0,0 0 0,1 0 0,-1 0 1,1 0-1,-1 0 0,1 0 0,-1 1 0,1-1 1,-4 4-1,-9 8-15,0-1 1,0 2 0,2 0-1,0 0 1,0 2 0,-19 31-1,25-37 21,1 1 0,0 0 0,1 1-1,0-1 1,1 1 0,0 0-1,1 0 1,0 1 0,1-1 0,0 0-1,1 23 1,1-32-47,0-1 0,1 0 0,-1 0-1,1 0 1,-1 1 0,1-1 0,0 0 0,0 0 0,0 0 0,0 0-1,0 0 1,1-1 0,-1 1 0,1 0 0,-1 0 0,1-1 0,-1 1 0,1-1-1,2 2 1,1 0-185,0-1-1,0 1 1,-1-1-1,1 0 1,1-1 0,-1 1-1,0-1 1,6 1-1,4-1-1335,0 0-1,0-1 1,1 0-1,-1-1 1,16-4 0,10-6-6263</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19.231"/>
    </inkml:context>
    <inkml:brush xml:id="br0">
      <inkml:brushProperty name="width" value="0.025" units="cm"/>
      <inkml:brushProperty name="height" value="0.025" units="cm"/>
    </inkml:brush>
  </inkml:definitions>
  <inkml:trace contextRef="#ctx0" brushRef="#br0">148 0 15503,'0'0'2770,"-7"1"-335,-1 1-2255,0 1 0,1-1 0,-1 1 0,1 1 0,0 0 1,0-1-1,0 2 0,1-1 0,0 1 0,-1 0 0,2 1 1,-1-1-1,0 1 0,1 0 0,0 1 0,1-1 0,0 1 1,-1 0-1,2 0 0,-1 0 0,1 0 0,1 1 1,-1-1-1,1 1 0,0 0 0,1 0 0,-1 13 0,2-20-173,0 0-1,0 1 1,0-1-1,0 0 1,0 0-1,1 0 1,-1 0-1,0 0 0,1 0 1,-1 0-1,0 0 1,1 0-1,0 0 1,-1 0-1,1 0 1,-1 0-1,1 0 1,0 0-1,0 0 1,0-1-1,-1 1 0,1 0 1,0-1-1,2 2 1,0-1 31,-1 0 0,1 0 0,-1 0 0,1-1 0,0 1 0,0-1 0,-1 0 0,1 0 0,0 0 0,3 0 0,1-1 43,0 0 1,0 0 0,0-1 0,0 1-1,-1-2 1,1 1 0,12-7 0,-8 1-21,-1 0 0,1 0 0,-2-1 1,1 0-1,8-11 0,-14 15-10,0 0 0,-1 0-1,1 0 1,-1 0 0,-1 0 0,1-1-1,-1 1 1,1-1 0,-2 0 0,1 0 0,-1 1-1,0-1 1,1-8 0,-2 13-37,0 1-1,0-1 1,0 1 0,0-1 0,0 0 0,0 1-1,0-1 1,0 1 0,0-1 0,0 1-1,0-1 1,-1 0 0,1 1 0,0-1 0,0 1-1,-1-1 1,1 1 0,0-1 0,-1 1-1,1-1 1,0 1 0,-1 0 0,1-1-1,-1 1 1,1-1 0,-1 1 0,1 0 0,-1-1-1,1 1 1,-1 0 0,1 0 0,-1 0-1,1-1 1,-1 1 0,0 0 0,-25 6 86,20-3-102,-1 1 1,1 0-1,0 0 1,1 0 0,-10 8-1,15-11-22,0-1 0,-1 0 1,1 0-1,0 0 0,0 0 0,0 0 0,-1 1 0,1-1 0,0 0 1,0 0-1,0 0 0,0 1 0,-1-1 0,1 0 0,0 0 0,0 1 1,0-1-1,0 0 0,0 0 0,0 0 0,0 1 0,0-1 0,0 0 0,0 0 1,0 1-1,0-1 0,0 0 0,0 0 0,0 1 0,0-1 0,0 0 1,0 0-1,0 1 0,0-1 0,0 0 0,0 0 0,0 1 0,0-1 1,1 0-1,-1 0 0,0 0 0,0 1 0,0-1 0,0 0 0,1 0 1,-1 0-1,0 1 0,1-1 0,16 1-2418,21-13-7421,-21 0-29</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20.311"/>
    </inkml:context>
    <inkml:brush xml:id="br0">
      <inkml:brushProperty name="width" value="0.025" units="cm"/>
      <inkml:brushProperty name="height" value="0.025" units="cm"/>
    </inkml:brush>
  </inkml:definitions>
  <inkml:trace contextRef="#ctx0" brushRef="#br0">115 96 2947,'0'0'7516,"8"-8"-5519,6-2-1106,9-9 147,-2-5 3252,-21 17 647,-11 6-3550,-15 7-1086,15-1-266,1 1 0,0 0 1,1 1-1,0 0 0,0 0 1,0 1-1,1 0 0,-12 16 0,14-17 29,1 0-1,0-1 1,0 2-1,1-1 1,0 1-1,0-1 1,1 1-1,0 0 0,0 0 1,1 1-1,0-1 1,-1 11-1,3-18-54,1 0 0,-1 0 0,1 1 0,-1-1 0,1 0-1,-1 0 1,1-1 0,0 1 0,0 0 0,-1 0 0,1 0 0,0 0-1,0 0 1,0-1 0,0 1 0,0 0 0,0-1 0,0 1-1,0-1 1,0 1 0,0-1 0,0 0 0,0 1 0,0-1-1,0 0 1,1 0 0,-1 0 0,0 0 0,0 0 0,0 0 0,0 0-1,0 0 1,1 0 0,-1 0 0,1-1 0,46-7 190,-31 2-219,-1-2-1,0 1 1,0-2 0,-1 0-1,0-1 1,0-1 0,-1 0-1,-1-1 1,0-1 0,0 1-1,-2-2 1,1 0 0,-2 0-1,0-1 1,12-25 0,-41 66 300,-28 50 0,47-75-272,-3 4 98,0 0 0,1 0 0,0 0 0,0 0 0,1 1-1,-1-1 1,1 1 0,-1 8 0,3-13-98,-1 0-1,1-1 1,-1 1 0,1 0-1,-1 0 1,1-1 0,-1 1-1,1-1 1,0 1-1,-1-1 1,1 1 0,0-1-1,0 1 1,-1-1 0,1 1-1,0-1 1,0 0 0,-1 1-1,1-1 1,0 0 0,0 0-1,0 0 1,0 0 0,-1 0-1,1 0 1,0 0 0,0 0-1,0 0 1,0 0-1,0 0 1,-1 0 0,1 0-1,0-1 1,0 1 0,0 0-1,-1-1 1,2 0 0,36-12 112,-27 7-433,-1 0 1,0-1-1,0-1 0,0 0 0,-1 0 1,0 0-1,0-1 0,7-11 0,5-16-5173,-5-6-4956,-9 20 3785</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20.884"/>
    </inkml:context>
    <inkml:brush xml:id="br0">
      <inkml:brushProperty name="width" value="0.025" units="cm"/>
      <inkml:brushProperty name="height" value="0.025" units="cm"/>
    </inkml:brush>
  </inkml:definitions>
  <inkml:trace contextRef="#ctx0" brushRef="#br0">119 1 13389,'0'0'5947,"-4"12"-3978,-31 74 373,17-46-1664,2 0 1,2 1-1,-16 75 1,30-115-674,0 1-1,-1-1 1,1 1 0,0-1 0,0 1 0,0-1-1,0 1 1,0-1 0,0 1 0,1-1-1,-1 1 1,0-1 0,1 0 0,-1 1 0,1-1-1,0 2 1,-1-3-4,1 0 1,-1 0-1,1 1 1,-1-1-1,1 0 0,-1 0 1,1 0-1,-1 0 0,1 0 1,-1 0-1,1 0 0,-1 0 1,1 0-1,-1 0 0,1-1 1,-1 1-1,0 0 0,1 0 1,-1 0-1,1 0 1,-1-1-1,1 1 0,-1 0 1,0-1-1,1 1 0,-1 0 1,0 0-1,1-1 0,0 0 1,29-38-188,38-97-401,-68 136 586,0-1 1,0 1 0,0 0 0,0-1-1,0 1 1,1 0 0,-1 0 0,0-1-1,0 1 1,0 0 0,0 0 0,1-1-1,-1 1 1,0 0 0,0 0 0,0-1 0,1 1-1,-1 0 1,0 0 0,0 0 0,1 0-1,-1-1 1,0 1 0,0 0 0,1 0-1,-1 0 1,0 0 0,1 0 0,-1 0-1,0 0 1,0 0 0,1 0 0,-1 0-1,0 0 1,1 0 0,-1 0 0,0 0-1,0 0 1,1 0 0,-1 0 0,0 0-1,1 0 1,-1 0 0,0 1 0,0-1-1,1 0 1,-1 0 0,0 0 0,0 0-1,1 1 1,-1-1 0,0 0 0,0 0-1,0 1 1,1-1 0,-1 0 0,0 0-1,0 1 1,0-1 0,0 0 0,0 1 0,10 26 304,1 1-166,-9-25-125,1 0 0,-1-1 1,1 1-1,0-1 0,0 1 0,0-1 1,0 0-1,0 0 0,1 0 0,-1-1 1,1 1-1,-1-1 0,1 0 0,-1 0 1,1 0-1,0 0 0,-1-1 0,1 1 1,7-1-1,3-1-41,1-1 0,-1 0 0,27-8 0,6-1-344,-46 11 366,0 0 0,-1 1 0,1-1 0,0 1-1,-1-1 1,1 1 0,0-1 0,-1 1 0,1 0 0,-1-1 0,1 1 0,-1 0 0,1-1 0,-1 1 0,0 0 0,1-1 0,-1 1-1,0 0 1,1 0 0,-1 0 0,0-1 0,0 1 0,0 0 0,0 0 0,0 0 0,0 0 0,0-1 0,0 1 0,0 0-1,0 0 1,-1 1 0,-1 32 212,-5-1 253,-2 0 0,-1-1 0,-2 0 0,-1 0 0,-1-1 0,-32 51 0,42-77-428,1-1 0,-1 1 0,0-1 0,-1 1-1,1-1 1,-1 0 0,0-1 0,0 1 0,0-1 0,0 0-1,0 0 1,-1-1 0,1 0 0,-1 0 0,0 0 0,0 0-1,1-1 1,-12 1 0,14-2-25,1 0 0,-1 0 1,1 0-1,-1-1 0,1 1 0,-1-1 0,1 1 0,-1-1 0,1 0 0,0 0 0,-1 0 1,1 0-1,0 0 0,0-1 0,0 1 0,0-1 0,0 1 0,-3-4 0,3 2-12,0 0-1,1 0 0,-1 0 0,0-1 1,1 1-1,0 0 0,0-1 0,0 1 1,0-1-1,0 1 0,1-1 0,0 0 1,0 1-1,0-1 0,0 0 0,1-4 0,0 2-12,0 1-1,0 0 0,0 0 0,1 0 0,0 0 0,0 1 0,1-1 0,-1 0 0,1 1 0,0 0 0,5-7 0,47-44-601,-6 5-1615,-42 42 1024,-1-1 1,-1 0-1,1 0 0,-1-1 0,-1 1 0,4-13 1,4-21-8164</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21.223"/>
    </inkml:context>
    <inkml:brush xml:id="br0">
      <inkml:brushProperty name="width" value="0.025" units="cm"/>
      <inkml:brushProperty name="height" value="0.025" units="cm"/>
    </inkml:brush>
  </inkml:definitions>
  <inkml:trace contextRef="#ctx0" brushRef="#br0">0 1 10858,'0'0'6054</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21.975"/>
    </inkml:context>
    <inkml:brush xml:id="br0">
      <inkml:brushProperty name="width" value="0.025" units="cm"/>
      <inkml:brushProperty name="height" value="0.025" units="cm"/>
    </inkml:brush>
  </inkml:definitions>
  <inkml:trace contextRef="#ctx0" brushRef="#br0">90 408 9449,'0'-8'1852,"1"-13"-595,-3-73 10021,2 93-11209,0 1-1,0-1 1,0 0 0,0 1-1,0-1 1,0 1 0,-1-1-1,1 1 1,0-1 0,0 1-1,0-1 1,0 1 0,-1-1-1,1 1 1,0-1 0,-1 1 0,1-1-1,0 1 1,-1-1 0,1 1-1,0-1 1,-1 1 0,1 0-1,-1-1 1,1 1 0,-1 0-1,1-1 1,-1 1 0,1 0-1,-1 0 1,1 0 0,-1-1-1,1 1 1,-1 0 0,1 0-1,-1 0 1,0 0 0,1 0 0,-1 0-1,1 0 1,-1 0 0,1 0-1,-1 0 1,1 0 0,-1 0-1,0 1 1,1-1 0,-1 0-1,-1 1-42,0 0-1,0 1 0,0-1 0,0 0 0,0 0 0,0 1 1,1-1-1,-1 1 0,1 0 0,-1-1 0,-1 4 0,-4 7-24,1 0 0,0 0 0,0 1 0,2 0 0,0 0 0,0 0 0,1 0 0,0 1 0,2-1 0,-1 26 0,2-38 1,0-1-1,0 1 1,0-1-1,0 1 1,0-1-1,0 1 1,0-1 0,0 1-1,0-1 1,1 1-1,-1-1 1,0 1-1,0-1 1,1 1 0,-1-1-1,0 1 1,1-1-1,-1 1 1,0-1-1,1 0 1,-1 1 0,1-1-1,-1 0 1,0 1-1,1-1 1,-1 0-1,1 0 1,-1 1 0,1-1-1,-1 0 1,1 0-1,-1 0 1,2 0-1,22-3 80,21-19 68,-22 5-125,-1-2-1,0 0 1,-2-2 0,0 0 0,-1-1-1,-2-1 1,0-1 0,21-40 0,-29 29-323,-12 31-96,-8 19 149,5-4 232,1 0 0,0 0 0,1 1 0,0-1 1,0 1-1,2 0 0,-1 0 0,1 0 0,0 14 0,3-26 15,-1 1-1,0 0 1,0 0-1,1-1 1,-1 1-1,1-1 1,-1 1-1,0 0 1,1-1-1,-1 1 1,1-1-1,0 1 1,-1-1-1,1 1 1,-1-1-1,1 1 1,0-1-1,-1 0 0,1 1 1,0-1-1,-1 0 1,1 0-1,0 0 1,0 1-1,-1-1 1,1 0-1,0 0 1,0 0-1,-1 0 1,1 0-1,0 0 1,0 0-1,-1 0 1,2-1-1,29-6 58,-17 1-33,0-1 1,-1-1-1,0 0 0,0-1 1,-1 0-1,0-1 0,-1 0 1,13-15-1,-5 3-2,-2 0 0,0 0 0,22-42 0,-33 55-3,-1 0-1,-1 0 1,1-1-1,-2 0 1,1 0 0,-2 0-1,1 0 1,1-17-1,-15 44-173,-16 46 334,-34 112 0,29-74 41,18-62-3,-44 143-126,51-151 330,0 0 0,2 0-1,-2 59 1,7-118-267,1 0 1,1 1-1,1-1 0,2 1 0,14-49 1,-14 63-431,0 1 1,1-1 0,1 1 0,-1 1 0,17-20 0,-15 21-401,0 1 1,1 1 0,0 0 0,0 0-1,1 1 1,0 0 0,14-7 0,39-21-8401,-32 18 1889</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27.547"/>
    </inkml:context>
    <inkml:brush xml:id="br0">
      <inkml:brushProperty name="width" value="0.025" units="cm"/>
      <inkml:brushProperty name="height" value="0.025" units="cm"/>
    </inkml:brush>
  </inkml:definitions>
  <inkml:trace contextRef="#ctx0" brushRef="#br0">0 142 6342,'0'0'17040,"10"4"-15700,-6-2-1231,0 0 1,1 0-1,-1 0 0,1-1 1,-1 0-1,1 0 0,-1 0 1,1 0-1,0-1 0,0 0 0,-1 0 1,1 0-1,0 0 0,0-1 1,-1 0-1,1 0 0,0 0 1,-1 0-1,1-1 0,7-3 1,3-4 127,-1 1 0,0-2 0,15-12 0,-25 19-213,0-1 0,-1 0-1,1 1 1,-1-1-1,1-1 1,-1 1-1,0 0 1,-1-1 0,1 1-1,-1-1 1,0 0-1,0 0 1,0 0 0,1-6-1,-3 10-20,0 0 0,0 0 0,0 0 0,0 0 0,0 0 0,-1 0-1,1 0 1,0 0 0,0 0 0,-1 0 0,1 0 0,0 0 0,-1 0 0,1 0 0,-1 0 0,1 0 0,-1 1-1,0-1 1,1 0 0,-1 0 0,0 1 0,1-1 0,-1 0 0,0 1 0,0-1 0,0 1 0,1-1 0,-1 1-1,0-1 1,0 1 0,0 0 0,0-1 0,0 1 0,0 0 0,0 0 0,0 0 0,0 0 0,0 0 0,0 0-1,0 0 1,0 0 0,0 0 0,0 0 0,-1 1 0,-4-1-8,1 1 0,0 0 0,-1 0 0,1 1 0,0-1 0,0 1 0,-6 3 0,0 2 4,0 1 0,1 0 0,-1 0 0,1 1-1,1 1 1,0-1 0,-14 21 0,17-22 57,0 0-1,1 1 1,1-1-1,-1 1 0,1 0 1,1 0-1,0 0 1,0 1-1,1-1 1,0 1-1,-1 13 0,3-21-52,1 1 0,0-1 0,-1 0 0,1 0 0,0 0 0,0 0 0,0 0 0,0 0 0,1 0 0,-1 0 0,0 0 0,1 0 0,0-1 0,-1 1 0,1-1 0,0 1 0,0-1 0,0 0 0,0 1 0,0-1 0,0 0 0,0 0 0,0-1 0,0 1 0,0 0 0,0-1 0,1 1 0,-1-1 0,0 0 0,4 0 0,13 3-196,0-1 0,29-1 0,-37-1-89,-1 0-224,-1 0 1,1-1 0,0 0-1,-1-1 1,1 1 0,17-7 0,-22 6-207,-1-1 0,1 1 0,0-1 0,-1 0 0,0 0 1,0 0-1,0-1 0,0 1 0,4-5 0,5-11-6201</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22.539"/>
    </inkml:context>
    <inkml:brush xml:id="br0">
      <inkml:brushProperty name="width" value="0.025" units="cm"/>
      <inkml:brushProperty name="height" value="0.025" units="cm"/>
    </inkml:brush>
  </inkml:definitions>
  <inkml:trace contextRef="#ctx0" brushRef="#br0">21 1 15054,'0'0'9022,"-2"9"-7789,-2 8-790,1-8-295,0 1-1,0 0 0,2-1 1,-1 1-1,1 0 0,0 0 1,1 0-1,0 0 0,2 15 1,-1-24-141,0 0 0,0 0 0,0 0 1,0 0-1,1 0 0,-1-1 0,0 1 0,0 0 1,0 0-1,1-1 0,-1 1 0,0-1 0,1 1 0,-1-1 1,0 0-1,1 0 0,-1 1 0,1-1 0,-1 0 1,1 0-1,-1 0 0,0 0 0,1-1 0,-1 1 1,1 0-1,-1-1 0,0 1 0,3-2 0,40-14 105,29-31-32,-58 36-97,0 0 0,1 0 1,1 2-1,-1 0 0,1 1 0,34-11 1,-50 19 11,0 0 0,0 0 0,0-1 0,-1 1 1,1 0-1,0 0 0,0 0 0,0 0 0,0 0 1,0 0-1,-1 0 0,1 0 0,0 0 0,0 1 1,0-1-1,0 0 0,-1 0 0,1 1 0,0-1 1,0 1-1,-1-1 0,1 1 0,0-1 0,-1 1 1,1-1-1,0 1 0,-1-1 0,1 1 0,0 1 1,0 0 8,0 0 0,-1 0 1,1 0-1,-1 0 0,0 0 0,0 0 1,1 0-1,-1 0 0,0 0 1,-1 1-1,1-1 0,-1 2 1,-22 67 536,19-61-343,3-9-167,1 0 0,0 0 0,-1-1 0,1 1 1,-1 0-1,1 0 0,0-1 0,0 1 0,-1 0 0,1 0 0,0 0 0,0-1 1,0 1-1,0 0 0,0 0 0,0 0 0,0-1 0,0 1 0,0 0 0,1 0 0,-1 0 1,0-1-1,0 1 0,1 0 0,0 1 0,16-7 307,29-31-252,-40 31-48,21-20-35,-20 17-39,1 1 1,0 0-1,0 0 0,0 0 0,1 1 0,0 1 0,12-7 1,-21 12 32,1 1 1,0-1-1,-1 0 1,1 0-1,-1 0 1,1 0-1,0 1 1,-1-1-1,1 0 1,-1 1-1,1-1 1,0 0-1,-1 1 1,1-1-1,-1 1 1,1-1-1,-1 1 1,0-1-1,1 1 0,-1-1 1,1 1-1,-1-1 1,0 1-1,0 0 1,1-1-1,-1 1 1,0 0-1,0-1 1,0 1-1,1 0 1,-1-1-1,0 1 1,0 0-1,0-1 1,0 1-1,0 0 1,-1-1-1,1 1 1,0 0-1,0-1 1,-1 2-1,-1 45 283,1-28-6,1-19-256,1 1 0,-1 0-1,1 0 1,0-1 0,-1 1 0,1 0-1,0-1 1,-1 1 0,1 0 0,0-1 0,0 1-1,-1-1 1,1 0 0,0 1 0,0-1-1,0 1 1,0-1 0,0 0 0,0 0 0,0 0-1,-1 1 1,1-1 0,0 0 0,0 0 0,0 0-1,0 0 1,0-1 0,0 1 0,0 0-1,1-1 1,34-5 189,-22 0-164,0 0 1,0-1-1,-1-1 1,16-11-1,-18 11-245,1 0-1,0 0 0,1 2 1,0-1-1,14-4 1,-24 14-2244,-6 6 987,-12 15-1103,9-15-591,3 3-5191</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23.464"/>
    </inkml:context>
    <inkml:brush xml:id="br0">
      <inkml:brushProperty name="width" value="0.025" units="cm"/>
      <inkml:brushProperty name="height" value="0.025" units="cm"/>
    </inkml:brush>
  </inkml:definitions>
  <inkml:trace contextRef="#ctx0" brushRef="#br0">104 109 7687,'0'0'16619,"-9"0"-16112,5 0-445,0 0 1,0 0 0,0 0-1,1 1 1,-1-1 0,0 1-1,0 0 1,1 0 0,-1 1-1,1-1 1,-1 1 0,1-1-1,-1 1 1,1 0 0,0 0-1,0 1 1,0-1-1,0 1 1,0-1 0,1 1-1,-1 0 1,1 0 0,-1 0-1,1 0 1,0 1 0,0-1-1,1 1 1,-1-1 0,1 1-1,0-1 1,0 1 0,0 0-1,-1 5 1,2-9-50,0 1 0,0-1 0,0 1 0,0-1 0,0 1 0,1 0-1,-1-1 1,0 1 0,0-1 0,0 1 0,0-1 0,1 1 0,-1-1 0,0 0 0,0 1 0,1-1 0,-1 1 0,0-1 0,1 0 0,-1 1 0,1-1 0,-1 1 0,0-1 0,1 0 0,-1 0 0,1 1 0,-1-1-1,1 0 1,-1 0 0,1 1 0,0-1 0,24 2 227,25-11 19,29-26-179,-62 26-103,0 1 0,0 0-1,0 1 1,1 1 0,23-4 0,-41 10 27,1 0 0,-1 0 1,1-1-1,-1 1 0,1 0 0,-1 0 1,1 0-1,-1 0 0,1 0 0,-1 1 1,1-1-1,-1 0 0,1 0 0,-1 0 1,1 0-1,-1 0 0,1 1 0,-1-1 1,0 0-1,1 0 0,-1 1 1,1-1-1,-1 0 0,0 1 0,1-1 1,-1 0-1,0 1 0,1-1 0,-1 0 1,0 1-1,0-1 0,1 1 0,-1-1 1,0 1-1,0-1 0,0 1 0,0-1 1,1 1-1,-1-1 0,0 1 0,0-1 1,0 1-1,0-1 0,0 1 0,0-1 1,0 0-1,0 1 0,-1-1 0,1 1 1,0-1-1,0 1 0,0-1 0,0 1 1,-1-1-1,1 1 0,0-1 0,-1 0 1,1 1-1,0-1 0,-1 1 0,-21 39 639,12-25-8,10-15-624,0 1-1,0-1 0,0 0 1,0 0-1,0 0 0,0 1 0,0-1 1,0 0-1,0 0 0,0 1 1,0-1-1,0 0 0,0 0 0,0 0 1,0 1-1,0-1 0,0 0 1,0 0-1,0 0 0,0 1 0,0-1 1,0 0-1,0 0 0,0 0 1,1 1-1,-1-1 0,0 0 0,0 0 1,0 0-1,0 0 0,0 1 1,1-1-1,-1 0 0,0 0 0,0 0 1,0 0-1,1 0 0,-1 0 1,0 1-1,0-1 0,0 0 0,1 0 1,-1 0-1,14-1 140,15-8-91,37-38-302,-53 36-61,1 1-1,1 0 0,20-11 0,-34 21 295,-1 0 1,0-1-1,1 1 1,-1 0 0,0 0-1,0 0 1,1-1-1,-1 1 1,0 0 0,1 0-1,-1 0 1,1 0-1,-1 0 1,0 0 0,1 0-1,-1 0 1,0 0-1,1 0 1,-1 0 0,0 0-1,1 0 1,-1 0-1,0 0 1,1 0 0,-1 0-1,1 0 1,-1 0-1,0 0 1,1 1 0,-1-1-1,0 0 1,0 0-1,1 0 1,-1 1 0,0-1-1,1 0 1,-1 0-1,0 1 1,0-1 0,0 0-1,1 1 1,-1-1-1,0 0 1,0 1 0,0 19 56,0-19-30,-1-1-1,1 1 0,0 0 0,0 0 1,-1-1-1,1 1 0,0 0 0,0 0 0,0-1 1,0 1-1,0 0 0,0 0 0,0 0 1,0-1-1,0 1 0,0 0 0,0 0 0,1 0 1,-1-1-1,0 1 0,1 0 0,-1-1 1,0 1-1,1 0 0,-1-1 0,1 1 1,-1 0-1,1-1 0,-1 1 0,1-1 0,-1 1 1,2 0-1,5-1-2,0-1 1,0 0-1,0 0 0,0-1 1,0 1-1,0-2 0,0 1 1,-1-1-1,1 0 0,-1 0 1,11-8-1,6-6-189,38-37 1,-30 26 84,-36 33 125,1 1 0,0-1 1,0 1-1,1 1 0,0-1 0,-4 10 0,5-12-3,0 0-1,1 0 0,0 0 0,-1 0 0,1 0 0,1 0 0,-1 1 0,1-1 1,-1 0-1,1 1 0,0-1 0,2 6 0,-1-9-26,0 0 1,0 0-1,1 1 0,-1-1 0,1 0 1,-1 0-1,1 0 0,-1-1 0,1 1 1,-1 0-1,1 0 0,0-1 0,0 1 0,-1-1 1,1 0-1,0 1 0,0-1 0,-1 0 1,1 0-1,0 0 0,0 0 0,0 0 1,1-1-1,46-7 88,0-20-96,-42 23-67,1 0 1,-1 1-1,1-1 0,-1 2 0,1-1 1,13-3-1,-21 7 62,1 1 0,-1-1 0,0 0 1,1 1-1,-1-1 0,0 0 0,0 1 0,1-1 0,-1 1 1,0-1-1,0 1 0,1-1 0,-1 1 0,0-1 0,0 0 1,0 1-1,0-1 0,0 1 0,0-1 0,0 1 0,0-1 1,0 1-1,0-1 0,0 1 0,0-1 0,0 1 0,0-1 1,-1 1-1,1-1 0,0 1 0,0-1 0,0 1 0,-1-1 1,1 1-1,-7 20 58,-9 21 333,1 0 0,2 1 0,-9 59 0,3-13-138,14-70-138,0 0 0,-14 31 0,17-46-58,1-1 0,-1 1 0,1-1 0,-1 0 0,0 0 0,0 1 0,0-1 0,-1-1 0,1 1 0,-1 0 0,0-1 0,0 1 0,0-1 0,0 0 0,0 0 0,0 0 0,0 0 0,-1 0 0,1-1 0,-1 1 0,-5 0 0,8-2-29,0 0 0,0 0-1,0 0 1,0-1 0,0 1 0,0 0-1,0-1 1,0 1 0,0-1 0,0 1-1,0-1 1,0 0 0,1 1 0,-1-1-1,0 0 1,0 1 0,1-1 0,-1 0 0,0 0-1,1 0 1,-1 0 0,1 0 0,-1 1-1,1-1 1,0 0 0,-1 0 0,1 0-1,0 0 1,0 0 0,0 0 0,-1-2-1,-3-38 137,4 37-138,-1-8-99,1 0 0,0 1 0,1-1 0,0 0 0,1 1 0,0-1 0,1 1 0,0 0 0,1 0 0,0 0 0,1 0 0,0 1 0,1-1 0,0 1 0,0 1 0,1-1 0,0 1 0,1 0 0,0 1 0,0 0 0,1 0 0,14-9 0,48-29-5626,-36 21-613</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23.982"/>
    </inkml:context>
    <inkml:brush xml:id="br0">
      <inkml:brushProperty name="width" value="0.025" units="cm"/>
      <inkml:brushProperty name="height" value="0.025" units="cm"/>
    </inkml:brush>
  </inkml:definitions>
  <inkml:trace contextRef="#ctx0" brushRef="#br0">10 0 20211,'1'0'4260,"-1"10"-2530,0 10-865,-3 4-673,0 1-128,3 2-32,-2-3-481,1-3-768,1-4-897,-1-4-961,1-9-736</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24.320"/>
    </inkml:context>
    <inkml:brush xml:id="br0">
      <inkml:brushProperty name="width" value="0.025" units="cm"/>
      <inkml:brushProperty name="height" value="0.025" units="cm"/>
    </inkml:brush>
  </inkml:definitions>
  <inkml:trace contextRef="#ctx0" brushRef="#br0">0 1 14478,'0'0'5445,"7"52"-6951,10-38-1440,6-1-1635,4-2-2241</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24.681"/>
    </inkml:context>
    <inkml:brush xml:id="br0">
      <inkml:brushProperty name="width" value="0.025" units="cm"/>
      <inkml:brushProperty name="height" value="0.025" units="cm"/>
    </inkml:brush>
  </inkml:definitions>
  <inkml:trace contextRef="#ctx0" brushRef="#br0">120 0 12460,'0'0'6769,"-9"4"-4324,3-2-2156,-57 30 2047,60-31-2286,0 1-1,0 0 1,0 0-1,1 0 1,-1 0 0,1 0-1,-1 1 1,1-1 0,0 1-1,0 0 1,0-1 0,0 1-1,1 0 1,-1 0-1,1 0 1,0 0 0,0 0-1,0 1 1,0-1 0,0 4-1,4-6-186,1 0-1,0 0 0,0 0 0,0-1 0,0 1 1,0-1-1,0 0 0,0 0 0,5-1 0,-3 0-85,35 0-414,43 2-376,-77-1 954,-1 1 0,1 0 1,0 1-1,-1-1 0,1 1 1,-1 1-1,0-1 0,0 1 1,11 6-1,-16-8 69,0-1 0,0 1 0,0-1 0,0 1 0,0 0 0,0 0 0,0-1 0,0 1 0,-1 0 0,1 0 0,0 0 0,0 0 0,-1 0 0,1 0 0,-1 0 0,1 0 0,-1 0 0,1 0 0,-1 0 0,1 0 0,-1 1 0,0-1 0,0 0 0,0 0 0,1 0 0,-1 3 0,-1-3 78,0 1 0,0-1-1,0 0 1,0 1 0,0-1 0,0 0-1,0 0 1,-1 1 0,1-1-1,0 0 1,-1 0 0,1 0-1,0-1 1,-1 1 0,1 0-1,-3 0 1,-8 4 529,1-1 0,-1-1-1,-20 3 1,9-2-320,0-2 0,0 0-1,0-2 1,-43-4 0,66 4-347,-1 0-1,1 0 1,-1 0 0,1 0 0,-1 0-1,1 0 1,-1 0 0,1 0-1,-1 0 1,1 0 0,-1 0 0,1-1-1,0 1 1,-1 0 0,1 0-1,-1-1 1,1 1 0,0 0-1,-1-1 1,1 1 0,-1 0 0,1-1-1,0 1 1,0 0 0,-1-1-1,1 1 1,0-1 0,0 1-1,-1-1 1,1 1 0,0 0 0,0-1-1,0 1 1,0-1 0,0 1-1,0-1 1,0 1 0,0-1-1,0 1 1,0-1 0,0 1 0,0-1-1,0 1 1,0-1 0,0 1-1,0-1 1,16-18-6021,3 7-730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25.786"/>
    </inkml:context>
    <inkml:brush xml:id="br0">
      <inkml:brushProperty name="width" value="0.025" units="cm"/>
      <inkml:brushProperty name="height" value="0.025" units="cm"/>
    </inkml:brush>
  </inkml:definitions>
  <inkml:trace contextRef="#ctx0" brushRef="#br0">205 40 14574,'0'0'9443,"-12"-7"-8562,-37-23-160,46 30-693,0-1 1,1 0-1,-1 1 0,0 0 1,1-1-1,-1 1 0,0 0 1,0 0-1,1 1 0,-1-1 1,0 1-1,1-1 0,-1 1 0,0 0 1,1 0-1,-1 0 0,1 0 1,0 0-1,-1 0 0,1 1 1,0 0-1,0-1 0,-1 1 1,-1 2-1,-4 4 187,0 1 0,0-1 0,-11 18 0,19-25-198,-4 5 67,-1 1-1,1 0 0,1 0 0,-1 0 0,1 1 0,1-1 0,-1 1 0,1 0 1,1-1-1,0 1 0,0 0 0,0 0 0,1 13 0,0-19-88,1-1-1,-1 1 1,1-1 0,0 1-1,-1-1 1,1 1-1,0-1 1,0 1-1,0-1 1,0 0 0,0 1-1,0-1 1,1 0-1,-1 0 1,0 0 0,0 0-1,1 0 1,-1 0-1,1 0 1,-1 0 0,1-1-1,-1 1 1,1-1-1,0 1 1,-1-1-1,1 1 1,0-1 0,-1 0-1,1 0 1,3 0-1,5 1-181,-1-1-1,1-1 1,-1 1 0,12-4-1,-8 1-330,-1-1 0,0 0 0,0-1 0,0 0 0,0-1 0,-1 0 0,0-1 0,-1 0 0,13-11 0,-10 7-2312,-1 0 0,0-1-1,17-23 1,-5-1-6875</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26.144"/>
    </inkml:context>
    <inkml:brush xml:id="br0">
      <inkml:brushProperty name="width" value="0.025" units="cm"/>
      <inkml:brushProperty name="height" value="0.025" units="cm"/>
    </inkml:brush>
  </inkml:definitions>
  <inkml:trace contextRef="#ctx0" brushRef="#br0">118 1 11915,'0'0'8237,"-8"13"-6678,-9 19-979,1 1 0,1 0 1,2 1-1,1 0 0,2 1 0,1 1 0,2-1 0,-3 48 0,10-82-575,0 0-1,0 0 0,-1 0 1,1 1-1,0-1 1,1 0-1,-1 0 0,0 0 1,0 0-1,0 0 1,1 0-1,-1 0 0,0 0 1,1 0-1,-1 0 1,1 0-1,-1 0 0,1-1 1,0 1-1,-1 0 1,1 0-1,0 0 0,0-1 1,-1 1-1,1 0 1,0-1-1,0 1 0,0-1 1,0 1-1,0-1 1,0 1-1,0-1 0,0 0 1,0 1-1,0-1 1,0 0-1,0 0 0,0 0 1,0 0-1,0 0 1,0 0-1,0 0 0,0 0 1,0 0-1,0 0 1,0-1-1,2 1 0,2-2 22,0 0-1,0 0 0,0 0 0,0 0 0,0 0 0,-1-1 1,1 0-1,5-5 0,32-38 60,-33 35-73,0 1 0,1-1 0,19-14 0,-29 24-11,0 1-1,1 0 0,-1 0 1,0 0-1,1 0 0,-1 0 1,1 0-1,-1 0 0,0 0 1,1 0-1,-1 0 0,0 0 1,1 0-1,-1 0 0,0 0 1,1 0-1,-1 0 0,1 0 1,-1 0-1,0 1 0,1-1 1,-1 0-1,0 0 0,0 0 1,1 1-1,-1-1 0,0 0 1,1 0-1,-1 1 0,0-1 1,0 0-1,0 1 1,1-1-1,-1 0 0,0 0 1,0 1-1,0-1 0,0 1 1,0-1-1,1 0 0,-1 1 1,0-1-1,0 0 0,0 1 1,0-1-1,0 0 0,0 1 1,0-1-1,0 1 0,0-1 1,0 0-1,-1 1 0,1-1 1,0 0-1,0 1 0,0 31 225,-1-25-164,-16 102 1204,44-128-763,7-16-915,-12 13-1897,-2-1-4875,-13 14-759</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26.986"/>
    </inkml:context>
    <inkml:brush xml:id="br0">
      <inkml:brushProperty name="width" value="0.025" units="cm"/>
      <inkml:brushProperty name="height" value="0.025" units="cm"/>
    </inkml:brush>
  </inkml:definitions>
  <inkml:trace contextRef="#ctx0" brushRef="#br0">96 100 13196,'0'0'9727,"-8"3"-9647,2-1-51,1 0 0,0 1 0,-1-1 0,1 1-1,1 0 1,-1 1 0,0-1 0,1 1 0,0 0 0,-7 8 0,8-8 64,0-1 0,0 1 0,1 0 0,-1-1 0,1 1 0,0 0 0,1 1 0,-1-1 0,0 0-1,1 0 1,0 1 0,0-1 0,0 1 0,1-1 0,0 0 0,0 1 0,0 6 0,1-10-76,-1 0-1,1-1 1,-1 1-1,1-1 0,0 1 1,-1 0-1,1-1 1,0 0-1,-1 1 0,1-1 1,0 1-1,0-1 1,-1 0-1,1 0 0,0 1 1,0-1-1,0 0 1,0 0-1,-1 0 1,1 0-1,0 0 0,0 0 1,0 0-1,-1 0 1,1 0-1,1-1 0,25-3 209,-13-3-210,0 0 1,-1-1 0,0-1-1,0 1 1,-1-2 0,0 0-1,0-1 1,-1 0 0,17-23 0,-11 15-10,1 0 0,25-21 1,-42 40-6,-1 0-1,0 0 1,0-1 0,0 1 0,1 0 0,-1 0-1,0 0 1,0 0 0,0-1 0,1 1-1,-1 0 1,0 0 0,1 0 0,-1 0 0,0 0-1,0 0 1,1 0 0,-1 0 0,0 0 0,0 0-1,1 0 1,-1 0 0,0 0 0,1 0 0,-1 0-1,0 0 1,0 0 0,1 0 0,-1 0 0,0 0-1,1 0 1,-1 0 0,0 1 0,0-1-1,0 0 1,1 0 0,-1 0 0,0 0 0,0 1-1,1-1 1,-1 0 0,0 0 0,0 1 0,0-1-1,0 0 1,0 0 0,1 1 0,-1-1 0,0 0-1,0 1 1,3 23 94,-10 28 95,4-41-146,0-5 77,1 1 1,0-1-1,1 1 0,-1 0 1,1-1-1,1 1 0,-1 13 1,2-20-104,-1 0 1,0 1 0,1-1-1,-1 1 1,1-1 0,-1 0-1,0 1 1,1-1-1,-1 0 1,1 1 0,-1-1-1,1 0 1,-1 0 0,1 0-1,-1 1 1,1-1-1,-1 0 1,1 0 0,-1 0-1,1 0 1,-1 0 0,1 0-1,-1 0 1,1 0 0,-1 0-1,1 0 1,-1 0-1,1 0 1,-1 0 0,1-1-1,-1 1 1,1 0 0,-1 0-1,2-1 1,17-7 242,-1-4-223,-1 0 1,-1-1-1,27-27 1,-26 23-381,0 2 1,30-22-1,-46 36 322,-1 1-1,0-1 1,1 1-1,-1 0 1,0-1-1,1 1 0,-1 0 1,0-1-1,1 1 1,-1 0-1,1 0 1,-1-1-1,1 1 0,-1 0 1,1 0-1,-1 0 1,0 0-1,1-1 1,-1 1-1,1 0 0,-1 0 1,1 0-1,-1 0 1,1 0-1,-1 0 1,1 0-1,-1 1 0,1-1 1,-1 0-1,1 0 1,-1 0-1,1 0 1,-1 1-1,0-1 0,1 0 1,-1 0-1,1 1 1,-1-1-1,1 1 1,-2 21-160,-18 29 254,10-34-67,6-12 62,0 1-1,0-1 1,1 1-1,-1-1 1,1 1-1,1 0 1,-1 0 0,0 7-1,4-13-44,0 0 1,0 0-1,0 0 0,0 0 0,0 0 0,1-1 1,-1 1-1,0-1 0,0 1 0,0-1 0,0 0 1,0 0-1,-1 0 0,4-2 0,15-11-379,-1-1 0,-1 0-1,0-2 1,-1 0 0,-1-1-1,-1 0 1,0-2 0,13-23-1,-34 83 36,-5-18 371,7-17 16,2 0 0,-1 0 0,0 0 0,1 1 0,0-1 0,0 1 0,-1 8 0,30-33 126,-20 13-412,-2 2-65,-1 1-1,0-1 1,0 0-1,0 0 1,0 0-1,-1 0 1,0-1-1,0 1 1,0-1-1,0 0 1,-1 0-1,0 0 1,4-10-1,-10 19 354,-3 8-51,20-18-863,-3 0-2235,0-2-2178</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28.014"/>
    </inkml:context>
    <inkml:brush xml:id="br0">
      <inkml:brushProperty name="width" value="0.025" units="cm"/>
      <inkml:brushProperty name="height" value="0.025" units="cm"/>
    </inkml:brush>
  </inkml:definitions>
  <inkml:trace contextRef="#ctx0" brushRef="#br0">138 47 13741,'0'0'7693,"-10"0"-6556,6 0-1009,-1 1 0,1-1 0,-1 1 0,1-1 0,-1 1 0,1 1 1,-1-1-1,1 1 0,0-1 0,0 1 0,0 1 0,0-1 0,0 0 0,0 1 1,1 0-1,-1 0 0,1 0 0,0 0 0,-1 1 0,-2 4 0,3-4 5,-1 0 33,0 0 1,1 1-1,-1-1 0,1 1 1,0 0-1,1 0 0,-1 0 0,1 0 1,0 1-1,0-1 0,0 1 1,1-1-1,-1 10 0,2-14-155,1-1 0,0 1-1,0 0 1,0 0 0,0 0-1,0 0 1,0 0 0,0-1 0,0 1-1,0-1 1,0 1 0,0 0-1,0-1 1,0 0 0,0 1 0,1-1-1,-1 0 1,0 0 0,0 1-1,0-1 1,1 0 0,-1 0 0,0 0-1,0 0 1,1-1 0,-1 1-1,0 0 1,0 0 0,0-1-1,2 0 1,42-11 90,-25 1-201,-1-2 1,-1 0 0,0 0-1,0-2 1,24-27 0,-36 37 38,2 2-239,-6 14 188,-8 19 65,-9 11 341,-3-1 0,-35 59 0,28-56 413,-28 70-1,88-172-777,4 1 0,49-57 0,-76 100 68,7-11-2,2 1 0,1 1 0,1 1 0,0 1 0,2 1 0,31-21 1,-55 42 3,-1 0 1,1-1 0,-1 1-1,1 0 1,-1-1 0,1 1-1,-1 0 1,1 0 0,-1 0-1,1-1 1,-1 1 0,1 0-1,0 0 1,-1 0 0,1 0-1,-1 0 1,1 0 0,-1 0-1,1 0 1,0 0 0,-1 0-1,1 0 1,-1 0 0,1 1 0,-1-1-1,1 0 1,-1 0 0,1 1-1,0-1 1,3 19-24,-15 40-33,5-30 35,6-28 23,0 0-1,-1 0 0,1 0 0,0 1 0,0-1 0,0 0 0,0 0 0,1 0 0,-1 1 1,0-1-1,0 0 0,1 0 0,-1 0 0,1 0 0,-1 1 0,1-1 0,-1 0 0,1 0 0,0 0 1,0 0-1,-1 0 0,1 0 0,0-1 0,0 1 0,1 1 0,0-1 4,0-1 0,0 1-1,0-1 1,0 0 0,0 1-1,0-1 1,-1 0 0,1 0 0,0 0-1,0-1 1,0 1 0,0 0-1,0-1 1,0 1 0,-1-1-1,1 0 1,2 0 0,10-7-12,0 0-1,0-1 1,-1 0 0,-1-1-1,0 0 1,17-19 0,23-19-778,-52 48 778,0 0 0,0 0-1,1 0 1,-1 0 0,0 0 0,0 0-1,0-1 1,0 1 0,0 0-1,0 0 1,1 0 0,-1 0 0,0 0-1,0 0 1,0 0 0,0 0-1,1 0 1,-1 0 0,0 0-1,0 0 1,0 0 0,1 0 0,-1 0-1,0 0 1,0 0 0,0 0-1,0 0 1,1 0 0,-1 0 0,0 0-1,0 0 1,0 0 0,0 0-1,1 0 1,-1 0 0,0 0 0,0 1-1,0-1 1,0 0 0,0 0-1,0 0 1,1 0 0,-1 0-1,0 0 1,0 1 0,0-1 0,0 0-1,0 0 1,0 0 0,2 15-142,-6 31 223,2-25-83,6 122 0,-4 97 100,0-237-22,0 0 0,0 0 1,-1-1-1,0 1 1,1 0-1,-1 0 0,0 0 1,0 0-1,-1-1 1,1 1-1,0-1 0,-1 1 1,0-1-1,0 1 1,1-1-1,-1 0 0,-1 0 1,1 0-1,-5 4 1,7-6-36,-1 0 0,0 1 0,0-1 1,0 0-1,0 1 0,0-1 0,0 0 1,0 0-1,1 0 0,-1 0 1,0 0-1,0 0 0,0 0 0,0 0 1,0 0-1,0 0 0,0 0 0,0-1 1,0 1-1,0 0 0,1-1 1,-1 1-1,-1-1 0,0-1-8,0 0 0,0 1 0,1-1 0,-1 0-1,1 0 1,0 0 0,-1 0 0,1 0 0,0 0 0,0-1-1,0 1 1,0 0 0,0-4 0,-4-13 50,0 1 1,1-1-1,1 0 0,1 0 0,1-1 1,2-31-1,-1 43-80,1 1 0,0 0 1,1 0-1,0 0 0,0 0 0,0 0 1,1 0-1,0 1 0,0-1 0,1 1 1,0 0-1,0 0 0,0 0 0,1 0 1,0 1-1,0 0 0,0 0 0,1 0 1,0 0-1,9-5 0,3 2-219,0 0 0,1 1 1,0 0-1,0 2 0,21-3 0,37-12-5827,-39 7-1641</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28.947"/>
    </inkml:context>
    <inkml:brush xml:id="br0">
      <inkml:brushProperty name="width" value="0.025" units="cm"/>
      <inkml:brushProperty name="height" value="0.025" units="cm"/>
    </inkml:brush>
  </inkml:definitions>
  <inkml:trace contextRef="#ctx0" brushRef="#br0">201 5 9001,'0'0'13458,"-10"-2"-12449,6 1-963,-1 0 0,1 1 1,-1-1-1,0 1 1,1 0-1,-1 0 0,0 1 1,1-1-1,-1 1 1,1 0-1,-1 0 1,1 1-1,-1-1 0,1 1 1,0 0-1,0 0 1,0 0-1,0 1 1,0 0-1,0-1 0,1 1 1,-5 5-1,-4 3-7,1 0 0,0 2 1,-14 19-1,21-26-21,1-1 1,-1 1-1,1 0 1,1 0-1,-1 0 1,1 1 0,0-1-1,1 1 1,-1-1-1,1 1 1,0 9-1,1-15-16,1 0 0,-1 0 0,1 0 0,-1 0 0,1 0 1,0 0-1,-1 0 0,1 0 0,0 0 0,0 0 0,-1 0 0,1-1 0,0 1 0,0 0 0,0 0 0,0-1 0,0 1 0,0-1 0,0 1 0,0-1 0,0 1 0,1-1 0,-1 0 0,0 1 0,0-1 1,0 0-1,0 0 0,1 0 0,-1 0 0,0 0 0,1 0 0,53 0 36,-39-1-35,0 1 57,3-1-80,-1 1 1,1 1 0,0 1 0,20 4-1,-36-5 36,0-1 0,-1 1 0,1-1 0,-1 1 0,1 0-1,-1 0 1,1 0 0,-1 0 0,1 0 0,-1 1 0,0-1 0,0 1-1,0 0 1,0-1 0,0 1 0,0 0 0,0 0 0,0 0 0,-1 0-1,1 1 1,-1-1 0,0 0 0,0 1 0,1-1 0,-2 1 0,1-1-1,0 1 1,0-1 0,-1 1 0,1 0 0,-1-1 0,0 1 0,0 0-1,0-1 1,0 1 0,0 0 0,-1 2 0,-1-1 135,0 1 1,0-1-1,0 1 1,-1-1 0,1 0-1,-1 0 1,0 0-1,0-1 1,-1 1-1,1-1 1,-1 0-1,0 0 1,1 0-1,-1 0 1,0 0-1,-1-1 1,1 0 0,0 0-1,-8 2 1,-4 3 90,-1-2 1,0 0 0,0 0-1,-19 1 1,26-5-210,0 0-1,0 0 1,0-1 0,-19-3-1,27 3-91,1 0 0,0-1-1,-1 1 1,1 0 0,0-1 0,-1 1-1,1-1 1,0 0 0,0 1-1,0-1 1,-1 0 0,1 0 0,0 1-1,0-1 1,0 0 0,0 0 0,0 0-1,-1-2 1,2 1-94,0 1 1,-1-1-1,1 1 1,0-1-1,0 0 1,0 1-1,0-1 1,0 1-1,1-1 1,-1 1-1,0-1 1,1 1-1,-1-1 0,1 1 1,-1 0-1,1-1 1,0 1-1,0 0 1,-1-1-1,1 1 1,2-2-1,2-3-775,1 0 1,0 0-1,0 0 0,1 1 1,-1 0-1,8-4 0,5-4-2235,9-8-3115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28.001"/>
    </inkml:context>
    <inkml:brush xml:id="br0">
      <inkml:brushProperty name="width" value="0.025" units="cm"/>
      <inkml:brushProperty name="height" value="0.025" units="cm"/>
    </inkml:brush>
  </inkml:definitions>
  <inkml:trace contextRef="#ctx0" brushRef="#br0">9 0 13613,'0'0'14205,"3"10"-13276,0 4-761,0 0 0,-1-1 0,0 1 0,-1 0 0,-1 0-1,0 0 1,-1 0 0,-4 20 0,-3 5-63,0 4 59,7-41-133,2-5-7,3-24-12,2-39-89,-5 49 72,0 0 0,1 0 1,1 0-1,6-20 0,-9 37 5,1-1 0,-1 0 0,1 0 0,0 1 0,-1-1 0,1 0 0,0 1-1,-1-1 1,1 0 0,0 1 0,0-1 0,0 1 0,0 0 0,0-1 0,0 1 0,0 0 0,-1-1 0,1 1 0,0 0 0,0 0 0,0 0 0,0 0 0,0 0 0,0 0 0,0 0 0,0 0 0,0 0 0,0 1 0,2-1-1,36 11 63,-24-7-37,4-1-159,1 0-1,0-2 1,1 0-1,34-5 1,-53 4-147,0 0 1,0 0 0,0-1 0,0 1-1,-1-1 1,1 0 0,0 1 0,0-1-1,0 0 1,-1 0 0,1 0-1,0 0 1,-1 0 0,1-1 0,-1 1-1,1 0 1,1-4 0,8-11-5811</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29.294"/>
    </inkml:context>
    <inkml:brush xml:id="br0">
      <inkml:brushProperty name="width" value="0.025" units="cm"/>
      <inkml:brushProperty name="height" value="0.025" units="cm"/>
    </inkml:brush>
  </inkml:definitions>
  <inkml:trace contextRef="#ctx0" brushRef="#br0">21 1 6983,'0'0'16159,"-2"13"-14841,-9 93 1102,4 183-1,7-219-2629,0-69 125,0-1 0,0 1 1,-1 0-1,1 0 0,0-1 0,0 1 1,0 0-1,1-1 0,-1 1 0,0 0 0,0 0 1,0-1-1,0 1 0,1 0 0,-1-1 1,0 1-1,1 0 0,-1-1 0,0 1 1,1 0-1,-1-1 0,1 1 0,0 0 1,11-8-2959,10-26-2482,-11 3-257,3-4-2951</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29.965"/>
    </inkml:context>
    <inkml:brush xml:id="br0">
      <inkml:brushProperty name="width" value="0.025" units="cm"/>
      <inkml:brushProperty name="height" value="0.025" units="cm"/>
    </inkml:brush>
  </inkml:definitions>
  <inkml:trace contextRef="#ctx0" brushRef="#br0">41 26 4484,'0'0'16325,"-4"12"-15215,1-5-1025,-23 74 1717,24-75-1662,0 1 0,1 0 0,0 0 0,0 0 0,0 0 0,1 0 0,0 0 0,1 0 0,-1 0 0,2 0 0,1 7-1,-3-13-115,1 0-1,-1 0 0,1 0 1,-1 0-1,1 0 0,-1 0 1,1 0-1,0 0 0,0 0 1,-1 0-1,1 0 0,0-1 0,0 1 1,0 0-1,0-1 0,0 1 1,0-1-1,0 1 0,0-1 1,0 1-1,0-1 0,0 0 1,0 1-1,1-1 0,-1 0 0,0 0 1,0 0-1,0 0 0,0 0 1,1 0-1,-1 0 0,0 0 1,0 0-1,0-1 0,0 1 1,0 0-1,0-1 0,0 1 0,0-1 1,0 1-1,0-1 0,0 0 1,2-1-1,2-1 62,0 0 1,0-1-1,0 0 0,0 0 1,-1-1-1,7-7 0,5-11-214,-1-1 0,0-1 0,-2 0 0,14-40-1,-27 65 126,0 0 0,0 0 1,0 0-1,0 0 0,1-1 0,-1 1 0,0 0 0,0 0 0,0 0 0,0 0 0,0 0 0,0 0 0,0-1 0,1 1 0,-1 0 0,0 0 0,0 0 0,0 0 0,0 0 0,0 0 0,1 0 0,-1 0 0,0 0 0,0 0 0,0 0 1,0 0-1,1 0 0,-1 0 0,0 0 0,0 0 0,0 0 0,0 0 0,1 0 0,-1 0 0,0 0 0,0 0 0,0 0 0,0 0 0,1 0 0,-1 0 0,0 0 0,0 0 0,0 0 0,0 0 0,0 0 0,0 1 0,1-1 1,-1 0-1,0 0 0,0 0 0,0 0 0,0 0 0,0 0 0,0 1 0,0-1 0,11 15-51,8 22-137,-18-36 132,2 8 14,0 0 0,0 0 0,-1 0-1,0 0 1,-1 0 0,1 0 0,-2 1 0,0-1 0,-1 15 0,1 3-518,2-28 522,1 0 1,-1-1-1,1 1 1,-1-1-1,1 0 1,-1 1-1,0-1 1,4-5-1,5-6 40,36-39-23,-44 49 22,-1 0 0,1 0-1,0 1 1,0 0 0,0-1 0,1 1 0,-1 0 0,0 1-1,1-1 1,-1 1 0,1-1 0,0 1 0,-1 0 0,5 0-1,-5 26-109,-3-23 109,0 3 10,0 4 95,0 1 1,0-1 0,1 0-1,0 0 1,0 0 0,5 12-1,-5-20-77,-1 1 0,1 0 0,0-1 0,0 1 0,0 0-1,0-1 1,1 1 0,-1-1 0,0 0 0,1 1 0,-1-1-1,1 0 1,-1 0 0,1 0 0,0 0 0,-1 0-1,1 0 1,0 0 0,0-1 0,-1 1 0,1-1 0,0 1-1,0-1 1,0 0 0,0 1 0,0-1 0,0 0 0,0 0-1,0-1 1,0 1 0,-1 0 0,1-1 0,0 1 0,0-1-1,0 1 1,0-1 0,2-1 0,7-4 163,0 0 0,0-1 1,-1 0-1,0-1 0,0 0 0,-1 0 0,0-1 1,0 0-1,-1-1 0,-1 0 0,1 0 0,-1 0 0,-1-1 1,5-12-1,-10 22-173,0-1 0,0 1 0,-1 0 1,1-1-1,0 1 0,-1-1 0,1 1 0,-1-1 1,0 1-1,0 0 0,1-1 0,-1 1 0,0-1 0,0 1 1,0-1-1,-1 1 0,1-1 0,0 1 0,0-1 0,-1 1 1,1-1-1,-1 1 0,1 0 0,-1-1 0,0 1 1,0 0-1,1-1 0,-1 1 0,0 0 0,0 0 0,0 0 1,0 0-1,-1 0 0,1 0 0,-1-1 0,-3 0 65,0 0-1,0 1 1,0-1-1,0 1 1,0 1-1,0-1 1,-1 1 0,-8 0-1,42 0-355,73-4-3051,-88 2 648,1-1 1,-1 0 0,16-6-1,0-2-11547</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30.751"/>
    </inkml:context>
    <inkml:brush xml:id="br0">
      <inkml:brushProperty name="width" value="0.025" units="cm"/>
      <inkml:brushProperty name="height" value="0.025" units="cm"/>
    </inkml:brush>
  </inkml:definitions>
  <inkml:trace contextRef="#ctx0" brushRef="#br0">43 0 14221,'0'0'3449,"-2"9"-721,-13 62 488,7-41-2297,2 0 1,1 0 0,1 0-1,2 1 1,1 33 0,1-62-906,1 0 0,-1 0 0,0 0-1,1 0 1,-1 0 0,1 0 0,0 0 0,0 0 0,0-1 0,0 1 0,0 0 0,0 0 0,0-1 0,0 1 0,1 0 0,-1-1 0,0 1 0,1-1 0,0 0 0,-1 0 0,1 1 0,0-1 0,0 0 0,-1 0 0,1-1 0,0 1 0,0 0 0,0-1 0,0 1 0,0-1 0,0 1 0,0-1 0,0 0 0,0 0 0,4 0 0,0 0 0,-1-1-1,0 0 1,0 0-1,0 0 1,0 0 0,0-1-1,0 0 1,0 0-1,0 0 1,0-1 0,-1 1-1,1-1 1,5-5 0,1-3-19,-1 0 1,-1 0-1,0-1 1,0-1 0,-1 1-1,-1-1 1,0 0 0,-1-1-1,0 0 1,6-24 0,-12 36-98,0 10 56,-1 0-1,0 0 1,-1-1-1,0 1 1,-4 11-1,4-13 76,0 0 0,0 0 0,1 0 0,-1 0 0,1 0 0,1 0 0,-1 1 0,1-1 0,1 8 0,-1-13-23,1 0 0,0 0 0,-1-1 0,1 1 0,0 0 0,0-1 0,0 1 0,-1 0 0,1-1 1,0 1-1,0-1 0,0 1 0,0-1 0,0 0 0,0 1 0,0-1 0,0 0 0,0 0 0,0 0 0,0 1 0,0-1 0,0 0 0,0 0 1,0-1-1,0 1 0,0 0 0,0 0 0,0 0 0,0-1 0,2 0 0,34-9 94,-23 2-179,-1 0-1,-1-1 1,1 0-1,11-12 1,34-24-1339,-58 45 1408,1 0-1,-1 0 1,0 0 0,1 0-1,-1-1 1,0 1 0,0 0-1,1 0 1,-1 0 0,0 0-1,1 0 1,-1 0 0,0 0-1,0 0 1,1 1 0,-1-1-1,0 0 1,1 0 0,-1 0-1,0 0 1,0 0 0,1 0-1,-1 0 1,0 1 0,0-1-1,1 0 1,-1 0 0,0 0-1,0 1 1,0-1 0,1 0-1,-1 0 1,0 1 0,0-1-1,0 0 1,0 0 0,0 1-1,1-1 1,-1 0 0,0 1-1,0-1 1,0 0 0,0 0-1,0 1 1,0-1 0,0 0-1,0 1 1,3 27-38,-6 28 242,3-55-196,-2 20 174,2 0-1,0 1 1,1-1 0,1 1 0,0-1 0,2 0 0,1 0 0,1-1 0,9 26 0,-7-28-138,1 2-20,-1 0 0,-1 0 0,-1 1 1,-1 0-1,0 0 0,2 35 0,-7-54 27,0 1 0,0-1 0,0 0 0,0 0 0,-1 1 0,1-1 0,-1 0 0,0 0 0,1 0 0,-1 0-1,0 0 1,0 0 0,-1 0 0,1 0 0,0 0 0,0 0 0,-1 0 0,1-1 0,-1 1 0,0-1 0,1 1 0,-1-1 0,0 0 0,0 1 0,0-1 0,0 0 0,0 0 0,0 0 0,0-1 0,0 1-1,-1 0 1,1-1 0,-4 1 0,2-1 57,-1 1 1,1-1-1,-1 0 0,0-1 0,1 1 0,-1-1 0,1 0 1,-1 0-1,1 0 0,-1 0 0,1-1 0,0 0 0,0 0 1,0 0-1,-7-5 0,0-3-80,1 0-1,0 0 1,0-1 0,1 0 0,1 0 0,0-1-1,0 0 1,-6-14 0,10 16-23,0 1 1,0-1 0,0 0-1,2 0 1,-1 0-1,1-1 1,1 1-1,0-1 1,0 1-1,1-1 1,2-17 0,-1 22-69,1 0 0,0 0 0,1 0-1,-1 0 1,1 0 0,0 1 0,1 0 0,0-1 0,-1 1 0,1 1 0,1-1 0,-1 0 0,1 1 0,0 0 0,0 0 0,0 0 0,0 1 0,8-4 0,13-6-1290,0 1 1,46-15-1,-52 20 70,61-21-8498,-44 13 443</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31.077"/>
    </inkml:context>
    <inkml:brush xml:id="br0">
      <inkml:brushProperty name="width" value="0.025" units="cm"/>
      <inkml:brushProperty name="height" value="0.025" units="cm"/>
    </inkml:brush>
  </inkml:definitions>
  <inkml:trace contextRef="#ctx0" brushRef="#br0">13 0 21012,'0'0'7527,"-13"53"-7175,14-27-224,8 0-128,-3 2-288,1 2-1281,-3 1-1538,-3-1-1570,-1-1-4515</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31.404"/>
    </inkml:context>
    <inkml:brush xml:id="br0">
      <inkml:brushProperty name="width" value="0.025" units="cm"/>
      <inkml:brushProperty name="height" value="0.025" units="cm"/>
    </inkml:brush>
  </inkml:definitions>
  <inkml:trace contextRef="#ctx0" brushRef="#br0">2 1 17168,'0'0'11115,"-2"49"-10122,4-45-737,2 0-192,3-4-929</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09.942"/>
    </inkml:context>
    <inkml:brush xml:id="br0">
      <inkml:brushProperty name="width" value="0.025" units="cm"/>
      <inkml:brushProperty name="height" value="0.025" units="cm"/>
    </inkml:brush>
  </inkml:definitions>
  <inkml:trace contextRef="#ctx0" brushRef="#br0">0 155 4708,'0'0'6305,"9"0"-6065,289-21 1938,89 18 162,707-28-1135,1175-68 754,-2244 99-1908,-5-1 38,0 1 0,0 2 0,-1 0 1,27 6-1,-45-8-90,0 0-1,-1 1 1,1-1 0,0 1 0,-1-1-1,1 1 1,-1-1 0,1 1 0,-1-1 0,1 1-1,-1-1 1,1 1 0,-1-1 0,1 1 0,-1 0-1,0-1 1,1 1 0,-1 0 0,0 0 0,0-1-1,0 1 1,1 0 0,-1 1 0,3 5-1815,3-3-4053,3-4-724</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9:11.597"/>
    </inkml:context>
    <inkml:brush xml:id="br0">
      <inkml:brushProperty name="width" value="0.025" units="cm"/>
      <inkml:brushProperty name="height" value="0.025" units="cm"/>
    </inkml:brush>
  </inkml:definitions>
  <inkml:trace contextRef="#ctx0" brushRef="#br0">56 80 3651,'0'0'3930,"-8"-7"-3130,-24-20-100,31 27-591,0-1 0,0 1 0,0-1 0,0 0 0,0 0 0,0 1 0,0-1 0,0 0 0,1 0 0,-1 0 0,0 0 0,1 0 0,-1 0 0,1 0 0,-1 0 0,1-1 0,-1 1 0,1 0 0,0 0 0,-1 0 0,1-2 0,0 3-60,1-1-1,-1 0 1,1 1-1,-1-1 0,1 1 1,0-1-1,-1 1 1,1 0-1,0-1 1,-1 1-1,1-1 0,0 1 1,-1 0-1,1 0 1,0-1-1,0 1 0,-1 0 1,1 0-1,0 0 1,0 0-1,-1 0 1,3 0-1,45 4 608,-48-4-634,114 16 935,138 2-1,118-18-983,-167-2 148,561 18-104,-71 0 216,-2-36 937,-520 8-872,923-40 467,-1137 61-7048,34-9 2204</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52.491"/>
    </inkml:context>
    <inkml:brush xml:id="br0">
      <inkml:brushProperty name="width" value="0.025" units="cm"/>
      <inkml:brushProperty name="height" value="0.025" units="cm"/>
    </inkml:brush>
  </inkml:definitions>
  <inkml:trace contextRef="#ctx0" brushRef="#br0">68 0 1569,'0'0'16592,"1"8"-15268,0 18-691,0-1-1,-1 0 1,-2 1 0,-6 37-1,-31 106 2366,18-90-420,21-78-2551,0 0 0,-1 0 0,1 0-1,0 0 1,0 0 0,0 1 0,0-1 0,0 0 0,0 0 0,1 0 0,-1 0-1,0 0 1,0 0 0,1 0 0,-1 0 0,1 0 0,-1 0 0,1 0-1,-1 0 1,1 0 0,0 0 0,-1-1 0,1 1 0,0 0 0,-1 0-1,1-1 1,0 1 0,0 0 0,0-1 0,0 1 0,0-1 0,0 1 0,0-1-1,0 1 1,0-1 0,0 0 0,0 0 0,0 1 0,0-1 0,0 0-1,0 0 1,2 0 0,59-1 963,-42 0-839,373-29 94,-367 30-697,42-2-437,-64 2 288,-1 0-1,0 0 1,1-1 0,-1 0-1,1 0 1,-1 0-1,0 0 1,0 0 0,0 0-1,0-1 1,0 0-1,0 0 1,0 1 0,4-5-1,-1-7-4704,-4-3-2808</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52.865"/>
    </inkml:context>
    <inkml:brush xml:id="br0">
      <inkml:brushProperty name="width" value="0.025" units="cm"/>
      <inkml:brushProperty name="height" value="0.025" units="cm"/>
    </inkml:brush>
  </inkml:definitions>
  <inkml:trace contextRef="#ctx0" brushRef="#br0">0 8 13389,'0'0'5445,"13"-1"-4303,23 0-431,4-3-64,-1 3 0,0 1 0,0 2-1,43 8 1,-79-10-615,0 1 0,0 0 0,0 0 0,0 0 0,-1 0 0,1 0 0,0 1 0,-1-1 0,1 1 0,-1-1-1,0 1 1,1 0 0,-1 0 0,0 0 0,0 0 0,0 1 0,-1-1 0,1 1 0,0-1 0,-1 1 0,0-1 0,1 1 0,-1 0 0,0-1-1,0 1 1,-1 0 0,1 0 0,-1 0 0,1 0 0,-1 0 0,0 0 0,0 0 0,0 0 0,0-1 0,-1 1 0,1 0 0,-1 0 0,0 0-1,0 0 1,-1 4 0,-3 6 171,-1-1 0,0 0-1,0 0 1,-2 0 0,1 0 0,-1-1-1,-13 13 1,-17 13-79,-68 51 0,76-63-1029,27-23 198,-7 5-1336,3-5-4746</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53.877"/>
    </inkml:context>
    <inkml:brush xml:id="br0">
      <inkml:brushProperty name="width" value="0.025" units="cm"/>
      <inkml:brushProperty name="height" value="0.025" units="cm"/>
    </inkml:brush>
  </inkml:definitions>
  <inkml:trace contextRef="#ctx0" brushRef="#br0">206 37 12492,'0'0'16026,"-9"-7"-15685,4 4-310,2 0-21,0 1 0,0-1 0,0 1 1,0 0-1,-1 0 0,1 0 0,-1 0 0,1 1 0,-1-1 0,0 1 0,1 0 0,-1 0 0,0 0 0,0 1 0,0-1 0,0 1 1,0 0-1,0 0 0,0 0 0,0 1 0,1-1 0,-1 1 0,0 0 0,-7 3 0,4 0 3,0 1-1,0 1 1,0-1-1,1 1 1,0 0 0,0 0-1,1 1 1,0 0-1,0 0 1,0 0-1,1 0 1,0 1-1,0 0 1,1 0-1,0 0 1,0 0-1,1 0 1,0 1 0,-1 10-1,4-17-9,-1-1 0,0 1 1,0 0-1,1-1 0,-1 1 0,1-1 0,0 1 1,-1-1-1,1 1 0,0-1 0,0 0 0,0 1 0,0-1 1,0 0-1,0 1 0,0-1 0,0 0 0,1 0 0,-1 0 1,0 0-1,1 0 0,-1-1 0,0 1 0,1 0 0,0 0 1,-1-1-1,1 1 0,-1-1 0,1 0 0,-1 1 1,1-1-1,0 0 0,-1 0 0,1 0 0,0 0 0,2-1 1,7 1 25,0 0 1,0-1 0,-1 0 0,17-4 0,-2-3-56,1-2 0,-1-1 0,-1 0 0,28-19 0,15-7-330,-66 37 347,-1-1-1,1 0 1,0 1-1,0-1 1,-1 1-1,1-1 1,0 1-1,0 0 1,0-1-1,0 1 1,-1 0-1,1-1 1,0 1-1,0 0 1,0 0-1,0 0 1,0 0-1,0 0 1,0 0-1,0 0 1,0 0-1,0 0 1,0 0-1,-1 0 1,1 1-1,0-1 1,0 0-1,0 1 1,0-1-1,0 1 1,-1-1-1,1 1 1,0-1-1,0 1 1,-1-1-1,1 1 1,0 0-1,-1 0 1,1-1-1,-1 1 1,1 0-1,-1 0 1,1-1-1,-1 1 1,1 2-1,0 3-7,0 0-1,0 0 1,-1 0-1,0 1 0,-2 10 1,1 1 148,2-18-127,-1 1 0,0-1 0,0 1 0,0-1 0,1 1 0,-1-1 0,0 1 0,1-1 0,-1 1 0,0-1 0,1 1 0,-1-1 0,1 0 0,-1 1 0,0-1 0,1 0 0,-1 1 0,1-1 0,-1 0 0,1 0 0,-1 1 0,1-1 0,-1 0 0,1 0 0,0 0 0,-1 0 0,1 0 0,-1 0 0,1 0 0,-1 0 0,1 0 0,-1 0 0,1 0 0,0 0 0,-1 0 0,1 0 0,-1 0 0,1 0 0,-1-1 0,1 1 0,-1 0 0,1 0 0,0-1 0,26-10 253,32-24-6,25-14-200,-75 45-72,0 0 0,-1 1 0,1 0 0,0 1 0,0 0-1,1 0 1,18-1 0,-27 3 14,0 0 0,1 0 0,-1 0-1,0 0 1,0 0 0,1 0 0,-1 1 0,0-1 0,1 0-1,-1 1 1,0-1 0,0 1 0,0-1 0,1 1 0,-1-1 0,0 1-1,0 0 1,0 0 0,0-1 0,0 1 0,0 0 0,0 0-1,0 0 1,-1 0 0,1 0 0,0 0 0,-1 0 0,1 1-1,0 0 1,0 3 43,0 0 0,0-1-1,-1 1 1,0 0 0,0 0 0,-1 8-1,1-9 7,-1 0 0,1 0 0,0 0 0,0 0 0,0 0-1,1 0 1,0 0 0,-1 0 0,3 4 0,-1-9-1,1 0 0,-1 1 0,1-1 0,-1 0 0,1-1 0,-1 1 0,0 0 0,1-1 0,-1 1 1,0-1-1,0 0 0,3-3 0,-2 3-9,8-7-19,1 1-1,0 1 1,24-12 0,-31 17-98,-1 0 1,1 0-1,0 1 1,-1-1-1,1 1 1,0 0-1,0 1 0,0-1 1,0 1-1,0 0 1,0 0-1,0 1 1,0 0-1,9 2 1,5 12-1610,-2 0-3014,-16-15 4271,0 1-1,-1-1 1,1 1-1,0-1 1,0 0-1,1 0 1,-1 1-1,0-1 1,0 0 0,0 0-1,0 0 1,0 0-1,0 0 1,0-1-1,0 1 1,0 0-1,0 0 1,0-1-1,0 1 1,2-1-1,6-6-4841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28.732"/>
    </inkml:context>
    <inkml:brush xml:id="br0">
      <inkml:brushProperty name="width" value="0.025" units="cm"/>
      <inkml:brushProperty name="height" value="0.025" units="cm"/>
    </inkml:brush>
  </inkml:definitions>
  <inkml:trace contextRef="#ctx0" brushRef="#br0">1 198 5093,'0'0'13735,"10"3"-11156,-1 0-2224,0 0 0,-1-1 1,1 0-1,1 0 0,-1-1 0,0 0 0,0-1 1,0 0-1,1-1 0,-1 0 0,0 0 0,9-3 1,3-3-154,-1-1 0,-1-1 1,1-1-1,-1-1 0,-1-1 1,0 0-1,-1-1 1,0-1-1,-1-1 0,20-23 1,-34 36-188,-1 0 0,1 0 0,0 0 1,-1-1-1,1 1 0,-1-1 0,0 1 1,0-1-1,0 1 0,0-1 0,0 0 1,-1 1-1,1-1 0,-1-3 0,0 5-7,0 0 0,-1 0 1,1 0-1,-1 0 0,1 0 0,-1 0 0,1 0 0,-1 0 0,0 0 0,0 0 1,1 1-1,-1-1 0,0 0 0,0 0 0,0 1 0,0-1 0,0 1 0,0-1 0,0 1 1,0-1-1,0 1 0,0-1 0,0 1 0,0 0 0,0 0 0,0-1 0,0 1 0,0 0 1,-1 0-1,1 0 0,0 0 0,0 0 0,0 1 0,-2-1 0,-5 1-4,0 1 0,0-1 0,-1 1-1,1 1 1,1 0 0,-1 0 0,0 0 0,1 1-1,0 0 1,-1 1 0,2-1 0,-1 1-1,0 1 1,1-1 0,-9 11 0,-5 7 29,0 0 0,-31 50 0,44-62-16,1 0-1,0 0 0,0 0 1,1 1-1,-4 14 0,9-24-19,-1 0 1,0 0-1,1-1 0,0 1 0,-1 0 0,1 0 0,0 0 0,0 0 0,0 0 0,0-1 1,1 1-1,-1 0 0,0 0 0,1 0 0,-1 0 0,1-1 0,0 1 0,-1 0 0,1-1 1,0 1-1,0 0 0,0-1 0,0 1 0,1-1 0,-1 1 0,0-1 0,1 0 0,-1 0 1,0 1-1,1-1 0,0 0 0,-1 0 0,1-1 0,0 1 0,-1 0 0,1 0 0,0-1 1,0 1-1,-1-1 0,1 0 0,0 1 0,0-1 0,0 0 0,2 0 0,16 2-873,0-1 0,0-1 0,31-4 0,20-13-6910,-24-2-2961</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54.297"/>
    </inkml:context>
    <inkml:brush xml:id="br0">
      <inkml:brushProperty name="width" value="0.025" units="cm"/>
      <inkml:brushProperty name="height" value="0.025" units="cm"/>
    </inkml:brush>
  </inkml:definitions>
  <inkml:trace contextRef="#ctx0" brushRef="#br0">62 1 6438,'0'0'19261,"-4"9"-18834,-8 25-287,1 0-1,1 0 1,2 1 0,1 0-1,-3 65 1,10-100 100,8-27 1670,-2 10-4029,-3-2-7430,-3 11-2003</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55.418"/>
    </inkml:context>
    <inkml:brush xml:id="br0">
      <inkml:brushProperty name="width" value="0.025" units="cm"/>
      <inkml:brushProperty name="height" value="0.025" units="cm"/>
    </inkml:brush>
  </inkml:definitions>
  <inkml:trace contextRef="#ctx0" brushRef="#br0">16 203 3267,'-2'-1'597,"1"0"-1,0 0 1,0 0-1,0-1 1,0 1 0,0 0-1,0-1 1,0 1-1,0 0 1,0-1 0,1 1-1,-1-1 1,1 0 0,-1 1-1,1-1 1,-1 1-1,1-4 1,0 3-167,0-1-1,0 0 1,1 0 0,-1 1 0,1-1-1,0 0 1,-1 1 0,1-1 0,3-4-1,0 0-13,0 1 0,0-1 0,1 1 0,0 0 0,1 0 0,8-7 0,-2 3-153,1 1 0,1 0 1,0 1-1,0 0 1,0 2-1,1-1 0,0 2 1,0 0-1,18-3 0,2 1 53,0 2 0,0 2 0,37 1 0,-72 2-293,1 0 1,-1 0 0,0 0-1,0 0 1,1 0-1,-1 0 1,0 0 0,0 0-1,0 0 1,1 0 0,-1 0-1,0 0 1,0 0-1,1 0 1,-1 0 0,0 0-1,0 0 1,1 0 0,-1 0-1,0 0 1,0 1-1,0-1 1,1 0 0,-1 0-1,0 0 1,0 0 0,0 1-1,0-1 1,0 0-1,1 0 1,-1 0 0,0 1-1,0-1 1,0 0-1,0 0 1,0 1 0,0-1-1,0 0 1,0 0 0,0 1-1,-5 10 724,-13 8 319,1-10-596,-1 0-1,0 0 1,0-2-1,-37 10 1,15-10-4889,79-9-2526,53-7-1,-50 1 877</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56.305"/>
    </inkml:context>
    <inkml:brush xml:id="br0">
      <inkml:brushProperty name="width" value="0.025" units="cm"/>
      <inkml:brushProperty name="height" value="0.025" units="cm"/>
    </inkml:brush>
  </inkml:definitions>
  <inkml:trace contextRef="#ctx0" brushRef="#br0">125 229 11147,'0'0'14066,"-9"-3"-13415,6 2-612,-1 0 0,1 0 0,0 1 0,-1-1 0,1 1 0,0 0 0,-1-1 0,1 2 0,0-1 0,-1 0 0,1 1 0,0-1 0,-1 1 0,1 0 0,0 0 0,0 0 0,0 0 0,0 1 0,0 0-1,0-1 1,0 1 0,0 0 0,1 0 0,-1 0 0,1 1 0,-4 3 0,2-2 52,1 0 0,0 0 0,0 0 1,0 0-1,0 1 0,1-1 0,-4 9 0,5-12-80,1 0-1,0-1 1,0 1-1,0 0 1,0-1 0,0 1-1,0 0 1,0 0 0,0-1-1,0 1 1,0 0-1,0-1 1,0 1 0,0 0-1,1 0 1,-1-1 0,0 1-1,1 0 1,-1-1-1,0 1 1,1-1 0,0 2-1,0-1 17,1 0 0,-1 0 0,0-1 0,1 1 0,-1 0 0,1-1 0,-1 1 0,1-1 0,-1 1 0,1-1 0,0 0-1,-1 0 1,1 0 0,-1 0 0,3 0 0,15-1 196,1-1 0,-1-1 0,0 0 1,25-9-1,15-2-228,-57 13 0,-1 0 1,1 1-1,0-1 1,0 1 0,0-1-1,-1 1 1,1 0 0,0 0-1,0 0 1,0 0 0,0 0-1,0 0 1,-1 0 0,1 0-1,0 1 1,0-1 0,0 1-1,0 0 1,-1-1 0,1 1-1,0 0 1,-1 0-1,1 0 1,-1 0 0,1 0-1,1 2 1,-3-3 43,1 0 0,-1 1 0,1-1-1,-1 0 1,1 0 0,-1 0 0,0 0 0,1 0-1,-1 0 1,1 0 0,-1 0 0,1 0 0,-1-1-1,1 1 1,-1 0 0,0 0 0,1 0 0,-1 0-1,1-1 1,-1 1 0,0 0 0,1 0 0,-1-1 0,1 1-1,-1 0 1,0-1 0,0 1 0,1 0 0,-1-1-1,0 1 1,1 0 0,-1-1 0,0 1 0,0-1-1,0 1 1,0-1 0,1 1 0,-1 0 0,0-1 0,0 1-1,0-1 1,12-26-41,-10 23 93,-1 1-109,0 0 0,0 0 0,1 0 0,0 1 0,-1-1 0,1 0 0,0 1 0,0-1 0,0 1 0,1-1 0,-1 1 0,0 0 0,1 0 0,3-2 0,0 2-100,-1 1 0,1 0 1,0 0-1,-1 0 0,1 1 0,0-1 0,7 2 0,-10-1 103,18 1-286,53-3-261,-72 1 570,1 1 1,0 0-1,-1-1 0,1 1 1,0-1-1,-1 0 1,1 0-1,0 0 1,-1-1-1,0 1 0,1 0 1,-1-1-1,0 1 1,0-1-1,1 0 1,-1 0-1,-1 0 0,1 0 1,0 0-1,0 0 1,2-5-1,-4 7 6,0-1-1,0 1 1,0 0-1,1 0 1,-1-1-1,0 1 1,0 0-1,0-1 0,0 1 1,0 0-1,0-1 1,0 1-1,0 0 1,0-1-1,0 1 1,0 0-1,0-1 1,0 1-1,0 0 1,0 0-1,0-1 1,0 1-1,0 0 1,0-1-1,0 1 1,-1 0-1,1-1 1,0 1-1,0 0 0,0 0 1,-1-1-1,1 1 1,0 0-1,0 0 1,0-1-1,-1 1 1,-13 0 33,-15 13-182,20-6 139,0 1 1,0 0-1,-12 15 0,19-21 1,0 1 0,-1 0 0,1 1 0,1-1 0,-1 0 0,0 0 0,1 1 0,0-1 0,-1 1 0,1-1-1,1 1 1,-1 0 0,0-1 0,1 1 0,0 7 0,1-10-13,-1 0 0,1 0 0,0 0 0,0 0 0,0 0 0,-1 0 0,1 0 0,0 0 0,0 0 0,0 0 0,1 0 0,-1-1 0,0 1 0,0 0 0,0-1 0,1 1 0,-1-1 0,0 1 0,0-1 0,1 0 0,-1 1 0,0-1 0,1 0 0,-1 0 0,0 0 0,1 0 0,-1 0 0,2 0 0,44-3-1318,-32 0 236,-1 0 1,1-2 0,-1 1-1,0-2 1,0 0 0,-1-1-1,0 0 1,0 0 0,-1-2-1,0 0 1,21-19 0,-25 20 804,1-1 1,-2 0 0,1-1 0,-1 1 0,6-13 0,-12 21 534,0 0-1,0-1 1,0 1 0,0-1 0,-1 1 0,1-1-1,-1 0 1,1 1 0,-1-1 0,1 0-1,-1 1 1,0-1 0,0 0 0,0 1 0,0-1-1,0-2 1,0 4-100,-1-1 0,1 1 0,-1-1 1,1 1-1,0-1 0,-1 1 0,1 0 0,-1-1 0,1 1 0,-1 0 1,1 0-1,-1-1 0,0 1 0,1 0 0,-1 0 0,1 0 0,-1 0 1,1 0-1,-1 0 0,0 0 0,1 0 0,-1 0 0,1 0 0,-1 0 1,1 0-1,-1 0 0,0 0 0,1 0 0,-2 1 0,-3 1 280,-1 0 0,1 0-1,-1 1 1,1-1-1,0 1 1,0 1 0,-7 5-1,6-4-166,0 1 1,1 0-1,0 0 0,0 1 0,0-1 0,-4 11 0,8-16-252,0 0 1,1 0-1,-1 0 1,0 0-1,1 0 1,-1 0-1,1 0 1,0 0-1,-1 0 1,1 0-1,0 0 1,0 0-1,0 1 1,0-1-1,0 0 1,0 0-1,0 0 1,0 0-1,0 0 1,0 1-1,1-1 0,-1 0 1,0 0-1,1 0 1,-1 0-1,1 0 1,-1 0-1,1 0 1,0 0-1,-1 0 1,1 0-1,0 0 1,0-1-1,0 1 1,-1 0-1,1 0 1,0-1-1,0 1 1,0 0-1,0-1 1,0 1-1,0-1 1,0 0-1,1 1 1,-1-1-1,0 0 1,0 1-1,0-1 1,0 0-1,0 0 1,1 0-1,1 0 1,7 0 8,0-1-1,1 1 1,-1-2 0,0 1 0,0-2 0,0 1 0,0-1-1,0-1 1,0 1 0,-1-2 0,0 1 0,0-1 0,0-1 0,0 0-1,12-11 1,-4 2-85,0 0 0,-1-2 0,0 0-1,-1-1 1,-1 0 0,11-21 0,-17 20 198,-15 19 102,-21 26-176,24-20-12,0 1 1,0-1-1,0 0 0,1 1 1,0 0-1,1 0 0,-1 0 0,1 0 1,1 0-1,-1 0 0,1 1 1,1-1-1,-1 1 0,1-1 1,0 0-1,2 11 0,-1-14-221,0 0-1,0 0 1,1 0-1,0 0 1,-1 0-1,1 0 1,0-1-1,1 1 1,-1-1 0,1 1-1,0-1 1,4 5-1,-2-5-656,-1 1 0,1-1 0,-1-1 0,1 1 1,0-1-1,0 0 0,0 0 0,0 0 0,0 0 0,1-1 0,8 1 0,21 0-14901</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57.334"/>
    </inkml:context>
    <inkml:brush xml:id="br0">
      <inkml:brushProperty name="width" value="0.025" units="cm"/>
      <inkml:brushProperty name="height" value="0.025" units="cm"/>
    </inkml:brush>
  </inkml:definitions>
  <inkml:trace contextRef="#ctx0" brushRef="#br0">105 0 12172,'-1'17'9043,"1"40"-6500,0-3-1269,-3-7-432,2 51 327,1-88-1106,1-1 1,0 0-1,1 1 1,0-1 0,1 0-1,-1 0 1,9 16-1,0-15-559,-18-25-1687,-9-1 1216,-1 1 1,0 1-1,-1 1 1,-34-20-1,46 29 1123,17 1 2690,47-6-1822,196-30-1942,-170 24-3955,0-2-5356,-64 9 9215,-18 0 7034,-16 0 1523,-2 6-7413,10 3 129,0 0 0,0 0 0,0 0 0,0 1 1,0 0-1,1 0 0,-1 0 0,1 1 0,-1 0 0,1 0 1,0 0-1,0 1 0,1 0 0,-6 4 0,7-5-109,0 0 0,0 0 0,0 0 0,0 0 0,1 0 0,-1 1 0,1-1 0,0 1-1,0 0 1,0-1 0,1 1 0,-1 0 0,1 0 0,0 0 0,0 0 0,0 0 0,0 0-1,1 1 1,0-1 0,0 0 0,1 6 0,-1-8-103,1-1 0,0 1 0,0-1-1,0 1 1,0-1 0,0 0 0,0 1 0,1-1 0,-1 0-1,0 0 1,1 0 0,-1 0 0,0 0 0,1 0 0,0 0-1,-1 0 1,1-1 0,-1 1 0,1 0 0,0-1 0,-1 0-1,1 1 1,0-1 0,0 0 0,2 0 0,52 1 803,-47-1-724,2-1-61,-1 0 1,1-1-1,-1 0 0,1-1 1,-1 0-1,0-1 0,0 0 1,15-8-1,-21 10-25,0 0 0,-1 0 0,1 0 1,-1-1-1,0 1 0,1-1 0,-1 0 0,0 0 0,-1 0 0,1 0 0,-1 0 0,1-1 1,-1 1-1,0-1 0,0 0 0,0 0 0,-1 1 0,1-1 0,-1 0 0,0 0 1,0-1-1,0 1 0,-1 0 0,0-7 0,0 9-43,0 0 0,0 1-1,-1-1 1,1 1 0,-1-1 0,0 0 0,1 1-1,-1-1 1,0 1 0,0 0 0,0-1 0,0 1-1,0 0 1,0 0 0,0-1 0,0 1 0,-1 0-1,1 0 1,0 0 0,-1 0 0,1 1 0,-1-1-1,1 0 1,-1 0 0,1 1 0,-1-1 0,-1 1-1,-55-8-1557,30 6-3140,7-4-4476</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58.927"/>
    </inkml:context>
    <inkml:brush xml:id="br0">
      <inkml:brushProperty name="width" value="0.025" units="cm"/>
      <inkml:brushProperty name="height" value="0.025" units="cm"/>
    </inkml:brush>
  </inkml:definitions>
  <inkml:trace contextRef="#ctx0" brushRef="#br0">5 118 9577,'0'0'1329,"0"-9"-362,-1 3-682,-2-50 1359,3 54-1414,0 0 1,0 0-1,0 0 0,0 0 0,0 0 1,1 0-1,-1 0 0,1 0 0,-1 0 0,1 0 1,0 0-1,0 1 0,-1-1 0,1 0 1,1 1-1,-1-1 0,0 0 0,0 1 0,1 0 1,-1-1-1,0 1 0,1 0 0,-1-1 1,1 1-1,0 0 0,-1 0 0,3-1 0,-3 2-144,0 1-1,0-1 1,0 0-1,0 0 1,0 0-1,0 0 1,0 1-1,0-1 0,0 0 1,0 1-1,0-1 1,0 1-1,0-1 1,-1 1-1,1 0 1,0-1-1,0 1 0,0 0 1,-1-1-1,1 1 1,-1 0-1,1 0 1,0 0-1,-1 0 1,1 0-1,-1-1 0,0 1 1,1 0-1,-1 0 1,1 2-1,9 37 796,-8-33-497,9 78 634,-4 0 0,-4 118 1,-3-182 858,1-52-1849,2-1 0,1 0-1,1 1 1,2 0 0,1 0 0,1 1 0,2 0-1,1 1 1,17-31 0,-25 53-41,1 1 1,0 0-1,0 0 1,0 0 0,1 0-1,0 1 1,0-1-1,0 2 1,10-6-1,-13 7-24,1 1 0,0 0 0,0 0 0,0 0 0,0 1 0,0 0 0,0-1 0,1 1 0,-1 1 0,0-1 0,1 1 0,-1-1 0,0 1 0,1 1 0,-1-1 0,1 0 0,-1 1 0,7 2 0,-11-3 32,1 0-1,-1 1 0,0-1 0,1 0 1,-1 1-1,1-1 0,-1 1 1,0-1-1,1 0 0,-1 1 0,0-1 1,1 1-1,-1-1 0,0 1 0,0-1 1,1 1-1,-1-1 0,0 1 1,0-1-1,0 1 0,0-1 0,0 1 1,0 0-1,0-1 0,0 1 0,0-1 1,0 1-1,0-1 0,0 1 0,0-1 1,0 1-1,0-1 0,-1 1 1,1-1-1,0 1 0,0-1 0,-1 1 1,1-1-1,-1 1 0,-13 19 11,-5-4-4,-2-1 0,0-1 0,-1 0 0,-40 17 0,56-30-596,19-14-12337</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1:59.884"/>
    </inkml:context>
    <inkml:brush xml:id="br0">
      <inkml:brushProperty name="width" value="0.025" units="cm"/>
      <inkml:brushProperty name="height" value="0.025" units="cm"/>
    </inkml:brush>
  </inkml:definitions>
  <inkml:trace contextRef="#ctx0" brushRef="#br0">1 39 10410,'0'0'10970,"0"13"-10543,0-5-171,0 113 425,1-67 669,-1-41 25,1-15 638,5-153-908,-6 153-1078,2 25-412,-1-20 388,-1-1-1,0 1 0,1-1 1,-1 1-1,1-1 0,0 1 1,0-1-1,0 1 0,0-1 1,0 0-1,0 1 0,1-1 1,-1 0-1,1 0 1,0 0-1,-1 0 0,1 0 1,0-1-1,0 1 0,0 0 1,1-1-1,-1 0 0,0 1 1,0-1-1,1 0 0,-1 0 1,1 0-1,-1-1 0,1 1 1,-1 0-1,1-1 0,-1 0 1,1 1-1,0-1 0,-1 0 1,1-1-1,-1 1 0,1 0 1,0-1-1,3 0 0,3-2 33,-1 0-1,1-1 1,-1 0-1,0 0 1,0 0-1,-1-1 1,1 0-1,-1-1 1,0 0-1,10-11 1,-9 9 7,-1 0 0,0-1 0,0-1 0,-1 1 0,0-1 0,0 0 0,-1 0 0,7-21 1,-22 151-588,6-28 598,3-92-66,1 1-1,0-1 1,0 0-1,0 1 1,0-1-1,0 0 0,0 1 1,0-1-1,0 1 1,1-1-1,-1 0 1,0 1-1,0-1 1,0 0-1,0 1 0,0-1 1,1 0-1,-1 1 1,0-1-1,0 0 1,0 0-1,1 1 1,-1-1-1,0 0 0,0 0 1,1 1-1,-1-1 1,0 0-1,1 0 1,-1 0-1,0 1 1,1-1-1,-1 0 0,0 0 1,1 0-1,-1 0 1,1 0-1,15-5-1282,13-20-2140,-15-3-750,-3-6-2801</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00.221"/>
    </inkml:context>
    <inkml:brush xml:id="br0">
      <inkml:brushProperty name="width" value="0.025" units="cm"/>
      <inkml:brushProperty name="height" value="0.025" units="cm"/>
    </inkml:brush>
  </inkml:definitions>
  <inkml:trace contextRef="#ctx0" brushRef="#br0">1 0 15567,'0'0'3651,"0"60"-3491,2-46-96,6-2-1217,5-4-2114,2-5-3043</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00.596"/>
    </inkml:context>
    <inkml:brush xml:id="br0">
      <inkml:brushProperty name="width" value="0.025" units="cm"/>
      <inkml:brushProperty name="height" value="0.025" units="cm"/>
    </inkml:brush>
  </inkml:definitions>
  <inkml:trace contextRef="#ctx0" brushRef="#br0">100 24 14414,'0'0'4943,"-5"9"-3112,-18 23-388,13-18-916,-1-1 0,2 2-1,0-1 1,1 1 0,0 0-1,-9 28 1,17-43-526,0 1 0,1 0 0,-1 0 0,0 0-1,0 0 1,1 0 0,-1 0 0,0 0 0,1 0-1,-1 0 1,1 0 0,-1-1 0,1 1 0,-1 0 0,1 0-1,0-1 1,-1 1 0,1 0 0,0-1 0,0 1 0,-1 0-1,1-1 1,0 1 0,0-1 0,0 0 0,0 1 0,0-1-1,0 0 1,0 1 0,-1-1 0,1 0 0,0 0-1,0 0 1,0 0 0,0 0 0,0 0 0,2 0 0,49 0-398,-39-1-145,-3 1 19,53-3-4805,-23-10-3246,-19-1-1355</inkml:trace>
  <inkml:trace contextRef="#ctx0" brushRef="#br0" timeOffset="1">239 76 11050,'0'0'9802,"6"8"-9156,-3-4-544,1-1 0,-1 1 0,1-1 0,-1 1 0,1-1 0,0-1 1,0 1-1,1 0 0,-1-1 0,0 0 0,1 0 0,0 0 0,-1-1 0,1 1 0,0-1 1,0 0-1,-1-1 0,1 1 0,0-1 0,0 0 0,0 0 0,0-1 0,0 1 1,0-1-1,0 0 0,-1 0 0,1-1 0,0 1 0,-1-1 0,6-3 0,-1 0 303,0 0 1,0-1-1,-1 0 0,15-14 0,-21 19-343,0-1-1,0 0 1,0 0 0,0 0-1,-1 0 1,1 0 0,-1 0 0,1 0-1,-1 0 1,0-1 0,0 1-1,0 0 1,0-1 0,0 1 0,-1-1-1,1 1 1,-1-1 0,1 1-1,-1-1 1,0 1 0,0-1 0,0 0-1,0 1 1,-1-1 0,0-3-1,0 6-66,0-1 0,0 0-1,0 0 1,0 1 0,0-1-1,0 1 1,0-1 0,0 1-1,0-1 1,-1 1-1,1-1 1,0 1 0,0 0-1,0 0 1,-1 0 0,1 0-1,0 0 1,0 0-1,0 0 1,-1 0 0,1 0-1,0 0 1,0 1 0,0-1-1,-1 1 1,0 0 0,-34 12-123,16-1 235,1 0 0,0 2-1,0 0 1,2 1 0,-28 30 0,44-44-85,-1 1-1,1-1 1,0 0 0,0 1-1,0-1 1,0 1 0,0-1 0,0 1-1,0 0 1,0-1 0,1 1-1,-1 0 1,0 0 0,1-1 0,0 1-1,-1 0 1,1 0 0,0 0-1,0 3 1,1-4-10,-1 0 0,1 0 0,0 0 0,-1 0 0,1 0 0,0 0 0,0 0 0,0 0 0,0 0 0,0 0 0,0 0 0,0 0 0,0-1 0,0 1 0,0-1 0,0 1 0,1 0 1,-1-1-1,0 0 0,3 1 0,9 2 18,0-1 0,0-1 0,0 0 1,17-2-1,-17 1-30,18 1-427,31-2-2361,-24-8-6745,-15-1-5617</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01.342"/>
    </inkml:context>
    <inkml:brush xml:id="br0">
      <inkml:brushProperty name="width" value="0.025" units="cm"/>
      <inkml:brushProperty name="height" value="0.025" units="cm"/>
    </inkml:brush>
  </inkml:definitions>
  <inkml:trace contextRef="#ctx0" brushRef="#br0">169 0 15118,'0'0'11435,"-9"1"-11307,-4 3-48,0 0 0,1 1-1,0 1 1,-1 0-1,2 0 1,-1 1 0,1 0-1,0 1 1,0 1 0,1 0-1,-17 19 1,27-28-80,0 0 1,-1 0 0,1 0 0,0 1-1,0-1 1,-1 0 0,1 0-1,0 1 1,0-1 0,0 0-1,-1 1 1,1-1 0,0 0-1,0 1 1,0-1 0,0 0-1,0 1 1,0-1 0,0 0-1,0 1 1,0-1 0,0 0-1,0 1 1,0-1 0,0 0-1,0 1 1,0-1 0,0 0-1,0 1 1,0-1 0,0 0-1,0 1 1,0-1 0,1 0-1,-1 1 1,0-1 0,0 0-1,0 0 1,1 1 0,-1-1-1,0 1 1,20 5 36,38-4 25,-45-3-56,23 2-45,-18-2-9,0 0 0,0 2 1,0 0-1,0 1 0,-1 1 0,1 1 0,22 7 1,-39-10 54,-1-1 1,0 0 0,1 0 0,-1 0-1,1 0 1,-1 1 0,0-1-1,1 0 1,-1 0 0,0 1 0,1-1-1,-1 0 1,0 1 0,0-1 0,1 0-1,-1 1 1,0-1 0,0 0 0,1 1-1,-1-1 1,0 1 0,0-1 0,0 0-1,0 1 1,0-1 0,1 1 0,-1-1-1,0 1 1,0-1 0,0 0 0,0 1-1,0-1 1,0 1 0,-1-1 0,1 1-1,0-1 1,0 0 0,0 1-1,0-1 1,0 1 0,-1-1 0,1 0-1,0 1 1,0-1 0,-1 0 0,1 1-1,0-1 1,0 0 0,-1 1 0,1-1-1,0 0 1,-1 0 0,1 1 0,-1-1-1,1 0 1,0 0 0,-1 0 0,1 1-1,-1-1 1,0 0 0,-24 12 908,-4-3-727,0-1 1,-1-1-1,0-2 1,0-1-1,-40 1 1,67-5-2272,17-4-8862</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04.408"/>
    </inkml:context>
    <inkml:brush xml:id="br0">
      <inkml:brushProperty name="width" value="0.025" units="cm"/>
      <inkml:brushProperty name="height" value="0.025" units="cm"/>
    </inkml:brush>
  </inkml:definitions>
  <inkml:trace contextRef="#ctx0" brushRef="#br0">1 14 8904,'0'0'260,"0"-1"0,0 0-1,0 1 1,1-1-1,-1 0 1,0 1-1,1-1 1,-1 1 0,0-1-1,1 0 1,-1 1-1,0-1 1,1 1-1,-1-1 1,1 1 0,-1-1-1,1 1 1,0 0-1,-1-1 1,1 1-1,-1 0 1,1-1-1,0 1 1,-1 0 0,1 0-1,-1-1 1,1 1-1,1 0 1,10 13 3020,3 31-1350,-12-12-1414,0 0 0,-4 61 0,1-94 371,-6-12-549,1 0 1,0 0-1,0-1 0,-4-26 0,11 44-368,1 0-1,-1 0 0,0-1 0,1 1 0,0-1 1,0 0-1,0 0 0,0 0 0,1 0 0,-1 0 1,1-1-1,3 3 0,-2-2 64,0-1 0,-1 1 1,1-1-1,0 1 0,0-1 0,0-1 0,0 1 0,1-1 1,-1 0-1,0 0 0,1 0 0,-1-1 0,0 0 1,1 0-1,-1 0 0,1-1 0,-1 0 0,0 0 0,1 0 1,-1-1-1,0 1 0,0-1 0,0-1 0,0 1 1,-1-1-1,1 1 0,0-1 0,-1-1 0,0 1 0,0-1 1,0 1-1,0-1 0,-1 0 0,1-1 0,-1 1 1,0 0-1,0-1 0,-1 0 0,1 0 0,-1 0 0,0 0 1,0 0-1,-1 0 0,0 0 0,0 0 0,0-1 1,0 1-1,-1-1 0,0 1 0,0-6 0,0 10-36,0 1 0,-1 0 0,1-1 0,0 1 0,0-1 0,0 1 0,-1-1 0,1 1 1,0 0-1,0-1 0,-1 1 0,1 0 0,0-1 0,-1 1 0,1 0 0,-1-1 0,1 1 0,0 0 0,-1 0 0,1-1 0,-1 1 0,1 0 0,0 0 0,-1 0 0,1 0 0,-1 0 0,1 0 0,-1-1 0,1 1 0,-1 0 0,1 0 0,-1 0 0,1 1 0,-1-1 0,1 0 0,0 0 0,-1 0 0,1 0 0,-1 0 0,1 0 0,-1 1 0,1-1 0,0 0 0,-1 0 1,1 1-1,-1-1 0,1 0 0,0 1 0,-1-1 0,1 0 0,0 1 0,0-1 0,-1 0 0,1 1 0,-22 19-202,16-10 232,0 0 0,1 0 0,1 1 1,0-1-1,0 1 0,1 0 0,0 0 0,1 1 1,1-1-1,-1 22 0,2-32-27,0 0 1,0 1-1,1-1 1,-1 0-1,1 0 1,-1 1-1,1-1 1,0 0-1,0 0 1,-1 0-1,1 0 1,0 0-1,0 0 1,0 0-1,0 0 1,0 0-1,0-1 1,0 1-1,0 0 1,0-1-1,0 1 1,1-1 0,-1 1-1,0-1 1,0 1-1,1-1 1,-1 0-1,0 1 1,1-1-1,1 0 1,47 2-1070,-40-2 307,47-3-5756,-30-6 992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29.418"/>
    </inkml:context>
    <inkml:brush xml:id="br0">
      <inkml:brushProperty name="width" value="0.025" units="cm"/>
      <inkml:brushProperty name="height" value="0.025" units="cm"/>
    </inkml:brush>
  </inkml:definitions>
  <inkml:trace contextRef="#ctx0" brushRef="#br0">51 51 9737,'0'0'18231,"-7"13"-17569,4-7-588,-29 69 418,30-70-475,1 0 0,-1-1 0,1 1 0,0 0 0,0 0 0,1 0 0,-1 0 0,1 0 0,0 0 0,1 0 0,-1 0 0,1 0 0,0 0 0,0 0 0,4 9 0,-3-12-11,0 0 1,-1 0 0,1 0-1,1 0 1,-1-1 0,0 1-1,0-1 1,1 1 0,-1-1-1,0 0 1,1 0-1,-1 0 1,1 0 0,0 0-1,-1-1 1,1 1 0,0-1-1,-1 0 1,1 0-1,0 0 1,0 0 0,-1 0-1,4-1 1,1 0 7,0 1-1,-1-2 1,1 1 0,-1-1 0,1 0 0,-1 0-1,0-1 1,8-4 0,-4 0-23,0 0 0,0-1-1,-1 0 1,-1-1 0,0 0 0,0-1 0,0 1 0,-1-1 0,-1-1 0,1 1 0,-2-1 0,0 0-1,0-1 1,-1 1 0,0-1 0,2-14 0,-6 26 8,1 0 0,-1-1 0,0 1 0,0 0 0,0 0 0,0 0 0,1 0 0,-1-1 0,0 1 0,0 0 0,0 0 0,0 0 0,0-1 0,0 1 0,0 0 0,0 0 0,1 0 0,-1-1 0,0 1 0,0 0 0,0 0 0,0 0 0,0-1 0,0 1 0,0 0 0,0 0 0,0-1 0,0 1 0,-1 0 0,1 0 0,0 0 0,0-1 0,0 1 0,0 0 0,0 0 0,0 0 0,0-1 0,0 1 0,-1 0 0,1 0 0,0 0 0,0-1 0,0 1 0,0 0 0,-1 0 0,1 0 0,0 0 0,0 0 0,0 0 0,-1 0 0,1-1 0,0 1 0,0 0 0,0 0 0,-1 0 0,-3 5-103,-2 4 114,1 0 0,1 1 0,0 0 0,0 0 0,1 0 0,0 0 0,1 1 0,0-1 0,1 1 0,0-1-1,0 1 1,1 0 0,1-1 0,2 17 0,-2-24-1,-1-1 0,2 1-1,-1-1 1,0 1-1,0 0 1,1-1 0,0 0-1,-1 1 1,1-1 0,0 0-1,0 0 1,0 0-1,0 0 1,1 0 0,-1-1-1,0 1 1,1-1-1,-1 1 1,1-1 0,0 0-1,-1 0 1,1 0 0,0 0-1,0-1 1,-1 1-1,1-1 1,0 1 0,3-1-1,-1 0 30,0 0-1,0 0 1,0 0-1,0-1 0,0 0 1,0 0-1,-1 0 1,1 0-1,0-1 1,-1 0-1,1 0 0,-1 0 1,1 0-1,-1-1 1,7-5-1,-5 2 6,0-1 0,0 1-1,-1-1 1,0 0 0,0 0-1,-1-1 1,0 1 0,0-1-1,-1 0 1,0 0 0,0 0 0,-1-1-1,0 1 1,0-1 0,-1 1-1,0-1 1,-1 1 0,0-1 0,0 0-1,-1 1 1,-1-10 0,0 15-45,1 1 1,0-1-1,-1 1 1,0 0 0,0-1-1,1 1 1,-1 0-1,-1 0 1,1 0-1,0 0 1,0 1 0,-1-1-1,-3-2 1,5 3-1,-1 1 0,1-1 0,0 0 0,0 0 0,-1 1 0,1-1 0,0 1 0,-1-1 0,1 1 0,0 0 0,-1-1 0,1 1 0,-1 0 0,1 0 0,0 0 0,-1 0 0,1 0 0,-1 0 0,1 1 0,-1-1 0,1 0 0,0 1 0,-1-1 0,1 1 0,0-1 0,0 1 0,-1 0 0,1 0 0,-2 1 0,3-2-1,-1 0 0,1 1 1,-1-1-1,1 1 1,-1-1-1,1 1 1,-1-1-1,1 1 1,0 0-1,-1-1 0,1 1 1,0-1-1,0 1 1,-1 0-1,1-1 1,0 1-1,0 0 1,0-1-1,0 1 0,0 0 1,0-1-1,0 1 1,0 0-1,0 0 1,0-1-1,0 1 0,0 0 1,0-1-1,0 1 1,1 0-1,-1-1 1,0 1-1,1 0 1,0 0-15,1 0 0,-1 0 0,1 0 0,-1 0 0,1 0 0,-1 0 0,1-1 0,0 1 0,-1-1 0,1 1 0,0-1 0,-1 0 0,3 1 0,1-1-54,-1 1 0,1-1 0,0 0 0,-1-1 0,1 1 0,-1-1 0,1 1 0,-1-1 1,1-1-1,5-1 0,-8 2-200,-1 0 1,0 0 0,1-1 0,-1 1 0,0 0 0,0-1 0,0 1 0,0-1 0,0 1 0,0-1-1,0 1 1,-1-1 0,2-1 0,0-15-7506,-2 7-1566</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04.762"/>
    </inkml:context>
    <inkml:brush xml:id="br0">
      <inkml:brushProperty name="width" value="0.025" units="cm"/>
      <inkml:brushProperty name="height" value="0.025" units="cm"/>
    </inkml:brush>
  </inkml:definitions>
  <inkml:trace contextRef="#ctx0" brushRef="#br0">26 33 3716,'0'0'2146,"-21"-29"-2114,19 27-225,-1 1-1664</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05.844"/>
    </inkml:context>
    <inkml:brush xml:id="br0">
      <inkml:brushProperty name="width" value="0.025" units="cm"/>
      <inkml:brushProperty name="height" value="0.025" units="cm"/>
    </inkml:brush>
  </inkml:definitions>
  <inkml:trace contextRef="#ctx0" brushRef="#br0">119 278 4068,'-1'-2'113,"-1"-1"1,1 1-1,0 0 1,0 0-1,0-1 1,0 1-1,1 0 1,-1-1-1,0 1 1,1-1-1,0 1 1,-1-3-1,4-17 3769,0-7 9317,-37 32-11325,27 2-1807,1 0 0,0 1-1,0 0 1,0 0 0,0 1 0,1 0 0,0 0 0,1 0 0,0 0 0,0 1-1,0-1 1,1 1 0,0 0 0,0 0 0,1 0 0,0 1 0,1-1 0,-1 12-1,2-19-60,0 0-1,-1 0 0,1 0 0,0 0 0,1 0 1,-1 0-1,0 0 0,0 0 0,0 0 0,1 0 1,-1 0-1,0 0 0,1 0 0,-1 0 0,1 0 1,-1 0-1,1 0 0,-1-1 0,1 1 0,0 0 1,0 0-1,-1-1 0,1 1 0,0 0 0,0-1 1,0 1-1,-1-1 0,2 1 0,1 0 18,-1-1-1,0 1 0,0-1 1,1 0-1,-1 0 0,0 0 1,0 0-1,1-1 0,-1 1 0,0-1 1,0 1-1,3-2 0,4-1 54,-1-1-1,0 1 0,0-2 0,0 1 0,11-9 0,-12 6 14,1 0 0,-1 0 0,0-1-1,-1 0 1,0 0 0,0 0 0,0-1 0,-1 1 0,-1-2 0,0 1-1,0 0 1,0-1 0,-1 1 0,-1-1 0,0 0 0,2-15 0,-23 53-132,17-23 35,-3 4 12,0 1 0,1 0 1,0 1-1,0-1 1,1 1-1,1 0 0,-3 17 1,8-28 23,-1 1 1,0 0 0,1-1 0,-1 0-1,0 1 1,1-1 0,-1 0 0,1 0-1,-1-1 1,0 1 0,1 0 0,4-2-1,4-3 9,0 0 0,0 0 0,-1-1 0,0-1-1,0 1 1,0-2 0,14-13 0,57-65-60,-78 83 18,-2 2 4,29-38-54,-29 37 65,1-1 1,-1 1 0,0-1-1,1 1 1,-1-1-1,0 0 1,-1 1-1,1-1 1,0 0-1,-1 0 1,1 0-1,-1 0 1,0 1-1,0-6 1,-1 7-11,1 0 0,-1 0 1,1-1-1,-1 1 0,1 0 1,-1 0-1,0 0 0,0 0 0,1 1 1,-1-1-1,0 0 0,0 0 1,0 0-1,0 1 0,0-1 1,0 0-1,0 1 0,0-1 1,0 1-1,-2-1 0,2 0-4,0 1 0,0-1 0,-1 1 0,1-1 0,0 1 1,0-1-1,0 0 0,0 0 0,0 1 0,0-1 0,0 0 0,0 0 0,0 0 0,1 0 0,-1 0 0,0 0 0,1 0 0,-1-1 0,0 1 0,1 0 1,-1-2-1,1 1-19,0 1 0,0-1 0,0 1 0,0-1 0,-1 1 1,1-1-1,0 1 0,-1 0 0,1-1 0,-1 1 0,1 0 0,-1-1 1,0 1-1,0 0 0,1 0 0,-1-1 0,0 1 0,0 0 1,0 0-1,-3-2 0,3 4-4,-1-1 0,1 1 0,-1-1 0,1 1 0,-1 0 0,1 0 0,-1-1 0,1 1 0,0 0 0,-1 0 0,1 0 0,0 1 0,0-1 0,0 0 0,0 0 0,0 1 0,0-1 0,0 0 0,0 1 0,0 1 0,-7 9 34,0 0 1,1 0-1,1 1 0,0-1 0,1 2 0,0-1 0,1 0 0,0 1 0,1 0 0,1 0 1,-2 24-1,5-35 6,-1-1 0,1 0-1,-1 0 1,1 0 0,0 0 0,-1 0 0,1 0 0,0 0 0,0 0 0,1 0 0,-1 0 0,0-1 0,0 1 0,1 0 0,0-1 0,-1 1 0,1-1 0,-1 0-1,1 1 1,0-1 0,0 0 0,0 0 0,0 0 0,0 0 0,0-1 0,0 1 0,0 0 0,0-1 0,0 0 0,1 1 0,-1-1 0,3 0 0,14 2 62,-1-1-1,37-2 1,-29-1-208,-12 3-708,9 0-2297,-12-3-3843,-8-2 810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06.760"/>
    </inkml:context>
    <inkml:brush xml:id="br0">
      <inkml:brushProperty name="width" value="0.025" units="cm"/>
      <inkml:brushProperty name="height" value="0.025" units="cm"/>
    </inkml:brush>
  </inkml:definitions>
  <inkml:trace contextRef="#ctx0" brushRef="#br0">164 81 8968,'2'-4'1227,"0"-1"-1,0 0 0,-1 1 0,1-1 0,-1 0 0,0 0 0,0 0 1,-1 0-1,0-10 0,0 14-1006,0 0 1,0 0 0,0 0-1,0 0 1,-1 0 0,1 0-1,0 0 1,-1 0 0,1 0-1,-1 0 1,1 0 0,-1 0-1,0 0 1,1 0 0,-1 0-1,0 0 1,0 1 0,1-1-1,-3-1 1,2 2-187,-1-1 0,1 1 1,-1-1-1,1 1 0,-1 0 0,1 0 1,-1-1-1,1 1 0,-1 0 0,0 1 1,1-1-1,-1 0 0,1 0 0,-1 1 1,1-1-1,-1 0 0,-2 2 1,-2 1-16,1 0 1,-1 1 0,1-1 0,0 1-1,0 0 1,0 0 0,0 1 0,1-1-1,0 1 1,0 0 0,-7 10 0,-31 65 207,37-71-184,1 0 0,0 1 0,1-1 1,0 1-1,0-1 0,1 1 0,0 0 0,1 0 0,0 0 0,1 0 1,1 18-1,0-26-29,0 0-1,1 0 1,-1 0 0,0 0 0,1 0-1,-1 0 1,1 0 0,-1-1 0,1 1-1,0-1 1,0 1 0,0-1 0,0 1-1,0-1 1,0 0 0,0 0 0,0 0-1,0 0 1,1 0 0,-1-1 0,0 1-1,1-1 1,-1 1 0,0-1 0,1 0 0,-1 0-1,3 0 1,4 0 41,0 0 0,0 0 0,0-1 0,0 0 0,17-5 0,-18 4-26,-1-1-1,1-1 1,-1 1-1,0-1 1,0-1-1,-1 1 1,7-7 0,-10 9-8,0-1 0,0 1 1,-1-1-1,1 0 1,-1 0-1,0 0 0,0 0 1,0 0-1,0 0 1,0-1-1,-1 1 1,0 0-1,1-1 0,-1 0 1,0 1-1,-1-1 1,1-4-1,-1 8-13,0-1-1,0 0 1,0 0-1,0 1 1,0-1 0,-1 0-1,1 0 1,0 1-1,0-1 1,-1 0 0,1 1-1,0-1 1,-1 1-1,1-1 1,-1 0-1,1 1 1,-1-1 0,1 1-1,-1-1 1,0 1-1,1-1 1,-1 1 0,1 0-1,-1-1 1,0 1-1,1 0 1,-2-1 0,-27-2-6,24 3-20,1 1-1,-1-1 0,1 1 1,-1 0-1,1 0 1,-1 1-1,1-1 1,0 1-1,0 0 0,-5 2 1,-2 13 1,23-16 117,26-14 190,91-62-807,-129 74 496,1 1 0,-1 0 1,1-1-1,-1 1 1,1 0-1,-1-1 0,1 1 1,0 0-1,-1 0 1,1 0-1,-1 0 1,1 0-1,0-1 0,-1 1 1,1 0-1,-1 0 1,1 1-1,0-1 0,-1 0 1,1 0-1,-1 0 1,1 0-1,0 0 0,-1 1 1,1-1-1,-1 0 1,1 0-1,-1 1 1,1-1-1,-1 0 0,1 1 1,-1-1-1,1 1 1,-1-1-1,1 1 0,-1-1 1,0 1-1,1-1 1,-1 1-1,0-1 0,1 1 1,4 36-144,-16 40 322,9-58-387,7-14-2665,16-27-3677,-5-1 133</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07.092"/>
    </inkml:context>
    <inkml:brush xml:id="br0">
      <inkml:brushProperty name="width" value="0.025" units="cm"/>
      <inkml:brushProperty name="height" value="0.025" units="cm"/>
    </inkml:brush>
  </inkml:definitions>
  <inkml:trace contextRef="#ctx0" brushRef="#br0">63 0 17553,'0'0'4196,"-38"70"-2787,28-42-320,2-2-480,4-1-289,1-2-224,3-2 0,0-6-416,0-2-481,3-5-801,3-5-512,3-3-64,-2 0-1121,-2-9-2242</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07.869"/>
    </inkml:context>
    <inkml:brush xml:id="br0">
      <inkml:brushProperty name="width" value="0.025" units="cm"/>
      <inkml:brushProperty name="height" value="0.025" units="cm"/>
    </inkml:brush>
  </inkml:definitions>
  <inkml:trace contextRef="#ctx0" brushRef="#br0">1 0 352,'0'0'3075</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08.274"/>
    </inkml:context>
    <inkml:brush xml:id="br0">
      <inkml:brushProperty name="width" value="0.025" units="cm"/>
      <inkml:brushProperty name="height" value="0.025" units="cm"/>
    </inkml:brush>
  </inkml:definitions>
  <inkml:trace contextRef="#ctx0" brushRef="#br0">78 61 4901,'0'0'4420,"-9"0"-1965,7 0-2304,-36 0 2912,37 0-2817,0 0 1,-1 0 0,1 0-1,0-1 1,0 1 0,0 0 0,0 0-1,-1-1 1,1 1 0,0-1-1,0 1 1,0-1 0,0 1 0,0-1-1,0 0 1,0 0 0,0 1-1,0-1 1,0 0 0,1 0 0,-1 0-1,0 0 1,1 0 0,-1 0-1,0 0 1,1 0 0,-1 0 0,1 0-1,-1 0 1,1 0 0,0-1-1,-1 0 1,2 1-218,1-1 0,-1 1-1,0 0 1,0 0-1,0-1 1,1 1 0,-1 0-1,1 0 1,-1 1 0,1-1-1,-1 0 1,1 0 0,-1 1-1,1-1 1,0 1-1,-1-1 1,1 1 0,0 0-1,2-1 1,2 0-4,15-4-30,1 0 1,0 2-1,0 0 0,1 1 1,-1 2-1,0 0 0,31 5 1,-49-4 18,0-1 1,0 2 0,0-1-1,0 0 1,0 1 0,0 0-1,0 0 1,-1 0 0,1 0-1,-1 1 1,1 0 0,-1-1-1,0 1 1,0 0 0,0 0-1,-1 1 1,1-1 0,-1 1-1,0-1 1,1 1 0,-2 0-1,1-1 1,0 1 0,1 8-1,-2-7 132,1 1 1,-2-1-1,1 1 0,-1-1 0,0 1 0,0 0 1,0-1-1,-1 1 0,0-1 0,0 1 0,0-1 1,-1 1-1,0-1 0,0 0 0,0 0 0,-1 0 1,1 0-1,-5 5 0,1-2 36,0-1 0,0-1 0,0 1 0,-1-1 0,0 0 0,0-1 0,-1 0 0,1 0 0,-1 0 0,0-1 0,-1 0 0,1-1 0,-1 0 0,1 0 0,-1-1 0,0 0 0,0 0 0,0-1-1,0 0 1,0-1 0,0 0 0,-15-2 0,23 3-239,0-1-1,0 0 0,0 0 1,0 0-1,0 0 0,0 0 0,-1-1 1,1 1-1,0 0 0,0 0 1,0-1-1,0 1 0,0-1 1,0 1-1,0-1 0,0 1 0,0-1 1,0 1-1,1-1 0,-1 0 1,0 0-1,0 1 0,0-1 1,1 0-1,-1 0 0,0 0 0,1 0 1,-1 0-1,1 0 0,-1-1 1,1 1-184,0-1 0,1 1 0,-1 0 0,1 0 1,-1 0-1,1 0 0,0 0 0,-1 0 0,1 0 1,0 0-1,0 0 0,-1 0 0,1 0 0,0 1 1,0-1-1,0 0 0,0 0 0,0 1 0,0-1 1,0 1-1,0-1 0,0 1 0,1-1 0,-1 1 0,0 0 1,2-1-1,50-16-7569,-22 3 1857</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08.630"/>
    </inkml:context>
    <inkml:brush xml:id="br0">
      <inkml:brushProperty name="width" value="0.025" units="cm"/>
      <inkml:brushProperty name="height" value="0.025" units="cm"/>
    </inkml:brush>
  </inkml:definitions>
  <inkml:trace contextRef="#ctx0" brushRef="#br0">1 0 15503,'0'0'7228,"0"10"-6326,3 208 1373,-3-162-3781,0-52-61,1-17-10858</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08.956"/>
    </inkml:context>
    <inkml:brush xml:id="br0">
      <inkml:brushProperty name="width" value="0.025" units="cm"/>
      <inkml:brushProperty name="height" value="0.025" units="cm"/>
    </inkml:brush>
  </inkml:definitions>
  <inkml:trace contextRef="#ctx0" brushRef="#br0">0 96 13965,'0'0'7122,"8"-9"-6391,-2 2-584,1 0 0,0 0 1,0 1-1,1 0 0,-1 0 0,1 1 1,0 0-1,1 0 0,-1 1 0,1 0 1,13-4-1,-5 4-40,-1 0 0,1 0 0,0 2 0,0 0 1,1 1-1,-1 1 0,21 2 0,-34-1-76,0 0 0,1-1 0,-1 1-1,0 1 1,0-1 0,0 0 0,-1 1 0,1 0 0,0 0 0,0 0 0,-1 1 0,0-1 0,1 1 0,5 5 0,-8-5 78,1 0 0,0 0 0,-1 0 0,1 1 1,-1-1-1,0 0 0,0 1 0,0-1 0,-1 1 1,1-1-1,-1 1 0,0-1 0,0 1 1,0-1-1,0 1 0,-1-1 0,0 1 0,1-1 1,-1 1-1,-3 5 0,3-5-21,-1 0-1,0 1 1,0-1 0,-1-1-1,1 1 1,-1 0 0,0-1-1,0 1 1,0-1 0,0 0-1,-1 0 1,1 0 0,-1 0-1,0-1 1,1 1 0,-1-1-1,-1 0 1,-3 2-1,-2-1 7,0 1-1,1-2 0,-1 1 0,0-1 0,0-1 0,-21 1 0,31-2-157,-1 0 1,0 0-1,0 0 0,0 0 1,1 0-1,-1 0 0,0 0 1,1 0-1,-1-1 0,0 1 1,0 0-1,1-1 0,-1 1 1,0 0-1,1-1 0,-1 1 1,1-1-1,-1 1 1,0-1-1,1 1 0,-1-1 1,1 1-1,-1-1 0,1 0 1,0 1-1,-1-1 0,1 0 1,0 1-1,-1-1 0,1 0 1,-1-1-1,2-26-7983,5 9-1616</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09.930"/>
    </inkml:context>
    <inkml:brush xml:id="br0">
      <inkml:brushProperty name="width" value="0.025" units="cm"/>
      <inkml:brushProperty name="height" value="0.025" units="cm"/>
    </inkml:brush>
  </inkml:definitions>
  <inkml:trace contextRef="#ctx0" brushRef="#br0">120 53 8456,'0'0'13821,"5"-8"-12123,13-25-353,-18 32-1320,0 1-1,1 0 1,-1-1-1,0 1 1,0 0 0,0-1-1,0 1 1,0 0 0,0-1-1,0 1 1,0 0 0,0-1-1,-1 1 1,1-1-1,0 1 1,0 0 0,0-1-1,0 1 1,0 0 0,-1 0-1,1-1 1,0 1 0,0 0-1,0-1 1,-1 1-1,1 0 1,0 0 0,-1-1-1,1 1 1,0 0 0,0 0-1,-1 0 1,1 0 0,0-1-1,-1 1 1,1 0-1,0 0 1,-1 0 0,1 0-1,0 0 1,-1 0 0,1 0-1,-1 0 1,1 0-1,0 0 1,-1 0 0,1 0-1,0 0 1,-1 0 0,1 0-1,-1 1 1,-19 1 157,14 2-174,0-1 0,0 1 0,1 0 0,-1 1 1,1-1-1,0 1 0,0 0 0,0 0 0,1 1 1,-7 10-1,3-3 24,0 0 0,1 0 0,1 1 0,-6 15 1,11-26-28,0 0 0,0 0 0,0 0 0,0 0 0,0 1 0,1-1 0,-1 0 0,1 0 1,0 0-1,0 0 0,0 1 0,1-1 0,-1 0 0,1 0 0,-1 0 0,1 0 0,0 0 1,0 0-1,2 4 0,-1-5-24,1 0 1,-1 0-1,1 0 1,-1-1 0,1 1-1,0-1 1,-1 1-1,1-1 1,0 0-1,0 0 1,0 0-1,0 0 1,0-1-1,0 1 1,0-1-1,1 0 1,-1 0 0,0 0-1,4-1 1,4 1-487,1-1 0,0 0 0,0-1 0,-1-1 0,1 0 0,-1 0 0,0-1 0,0-1 0,11-6 0,-7 3-1561,0-1 0,-1 0 0,15-14 0,3-6-3828</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10.278"/>
    </inkml:context>
    <inkml:brush xml:id="br0">
      <inkml:brushProperty name="width" value="0.025" units="cm"/>
      <inkml:brushProperty name="height" value="0.025" units="cm"/>
    </inkml:brush>
  </inkml:definitions>
  <inkml:trace contextRef="#ctx0" brushRef="#br0">101 1 12268,'0'0'8397,"-9"9"-8104,0 1-98,-1 0-1,2 1 0,0 0 0,0 1 0,1 0 0,0 0 0,1 0 0,0 1 1,1 0-1,-4 16 0,7-16 176,-1 0-1,1 1 1,1 18 0,1-31-351,0-1 0,0 1 0,0 0 0,0-1 1,0 1-1,0 0 0,0-1 0,0 1 1,0-1-1,1 1 0,-1 0 0,0-1 0,1 1 1,-1-1-1,0 1 0,1 0 0,-1-1 1,1 1-1,-1-1 0,1 0 0,-1 1 1,1-1-1,-1 1 0,1-1 0,-1 0 0,1 1 1,-1-1-1,1 0 0,0 0 0,-1 1 1,2-1-1,27-1 668,24-19 231,-22-3-747,-26 18-166,1 0 1,0 0-1,1 1 0,-1 0 1,1 0-1,-1 0 0,1 1 1,0 0-1,13-3 1,-19 6-16,0 1 1,0-1 0,1 1-1,-1-1 1,0 1 0,0 0-1,1-1 1,-1 1 0,0 0 0,0 0-1,0 0 1,0 0 0,0 0-1,0 0 1,0 0 0,-1 0-1,1 0 1,0 0 0,-1 0-1,1 1 1,0-1 0,-1 0 0,0 1-1,1-1 1,-1 0 0,0 1-1,0-1 1,1 0 0,-1 1-1,0-1 1,0 0 0,-1 2 0,4 56 258,-3-52-298,0-6 52,-1-1 1,1 1 0,0-1-1,0 1 1,0 0-1,0-1 1,0 1 0,-1 0-1,1 0 1,0-1-1,1 1 1,-1 0 0,0-1-1,0 1 1,0 0 0,0-1-1,0 1 1,1-1-1,-1 1 1,0 0 0,1-1-1,-1 1 1,0-1-1,1 1 1,-1 0 0,1-1-1,-1 1 1,1-1-1,-1 0 1,1 1 0,-1-1-1,1 1 1,0-1-1,-1 0 1,1 1 0,-1-1-1,1 0 1,0 0-1,-1 0 1,1 1 0,0-1-1,-1 0 1,1 0 0,0 0-1,-1 0 1,1 0-1,0 0 1,-1 0 0,1 0-1,0 0 1,-1-1-1,1 1 1,0 0 0,-1 0-1,1-1 1,0 1-1,-1 0 1,1-1 0,-1 1-1,1 0 1,-1-1-1,1 1 1,-1-1 0,1 1-1,-1-1 1,1 0 0,42-39-1033,-38 34 294,31-29-4430,-12 13-1377,-6 8-29</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29.760"/>
    </inkml:context>
    <inkml:brush xml:id="br0">
      <inkml:brushProperty name="width" value="0.025" units="cm"/>
      <inkml:brushProperty name="height" value="0.025" units="cm"/>
    </inkml:brush>
  </inkml:definitions>
  <inkml:trace contextRef="#ctx0" brushRef="#br0">32 0 11627,'0'0'15369,"-3"11"-14483,-6 32-529,1 0-1,3 1 0,-1 65 1,6-108-421,0 0 0,0-1 1,0 1-1,0-1 1,0 1-1,0 0 0,0-1 1,0 1-1,0 0 0,0-1 1,0 1-1,0-1 0,0 1 1,1-1-1,-1 1 0,0 0 1,0-1-1,1 1 0,-1-1 1,0 1-1,1-1 1,-1 1-1,1-1 0,-1 0 1,1 1-1,-1-1 0,1 1 1,-1-1-1,1 0 0,-1 1 1,1-1-1,-1 0 0,1 0 1,-1 1-1,1-1 1,0 0-1,-1 0 0,1 0 1,0 0-1,-1 0 0,1 0 1,1 0-1,-1 0-305,0-1 0,1 1 0,-1-1 0,0 0 0,0 1 0,1-1 0,-1 0 0,0 0 0,0 0 0,0 0 0,0 0-1,0 0 1,0 0 0,0 0 0,0 0 0,0 0 0,0-2 0,9-19-6747</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10.901"/>
    </inkml:context>
    <inkml:brush xml:id="br0">
      <inkml:brushProperty name="width" value="0.025" units="cm"/>
      <inkml:brushProperty name="height" value="0.025" units="cm"/>
    </inkml:brush>
  </inkml:definitions>
  <inkml:trace contextRef="#ctx0" brushRef="#br0">54 33 4837,'0'0'17504,"2"-4"-16596,3-4-608,-8 11 141,-18 25 639,16-21-905,0 0 0,0 1-1,1 0 1,0 0 0,0 1-1,1-1 1,-4 15 0,8-23-161,0 1 1,1 0 0,-1-1-1,0 1 1,0-1-1,0 1 1,0-1 0,0 0-1,0 0 1,1 1 0,-1-1-1,0 0 1,0 0-1,0 0 1,1 0 0,-1 0-1,0 0 1,0-1 0,0 1-1,1 0 1,-1-1-1,2 0 1,10-5-129,0 0 1,-1-2-1,0 1 0,0-1 1,-1-1-1,0 0 0,15-16 1,37-28-393,-63 63 432,-10 14 38,7-17 125,3-7-67,0 1 0,0-1 0,0 1 0,1-1 0,-1 1 1,0-1-1,0 1 0,0-1 0,0 1 0,0-1 0,1 1 0,-1-1 0,0 1 0,0-1 0,1 0 0,-1 1 1,0-1-1,1 1 0,-1-1 0,0 0 0,1 1 0,-1-1 0,0 0 0,1 0 0,-1 1 0,1-1 0,-1 0 1,1 0-1,-1 0 0,1 1 0,-1-1 0,0 0 0,1 0 0,-1 0 0,1 0 0,-1 0 0,1 0 0,-1 0 0,1 0 1,-1 0-1,1 0 0,-1 0 0,1 0 0,-1-1 0,1 1 0,0 0 0,40-4-131,-18 1-484,-20 3 554,-1 1 0,1-1-1,-1 1 1,1-1 0,-1 1-1,1 0 1,-1 0-1,1 0 1,-1 0 0,0 1-1,1-1 1,-1 1 0,0-1-1,0 1 1,0 0 0,-1 0-1,1 0 1,0 0-1,-1 0 1,1 0 0,-1 0-1,1 0 1,-1 1 0,0-1-1,0 1 1,0-1 0,0 1-1,-1-1 1,1 1 0,-1-1-1,1 4 1,2 12 323,-1 1 0,-1-1 0,-1 26 0,0-29 53,1 2-89,-1-6 58,0 0 0,0 1 0,-1-1 0,-4 20 0,5-29-250,0 0 0,-1-1 0,1 1 0,-1 0 0,0-1-1,1 1 1,-1 0 0,0-1 0,0 1 0,0-1-1,0 1 1,0-1 0,-1 0 0,1 1 0,0-1-1,-1 0 1,1 0 0,0 0 0,-1 0 0,0 0 0,1 0-1,-1 0 1,1 0 0,-1-1 0,0 1 0,0-1-1,1 1 1,-1-1 0,0 0 0,0 0 0,0 0-1,1 0 1,-1 0 0,0 0 0,0 0 0,-3-1-1,4 0-31,-1 1-1,0-1 1,0 0-1,1 0 1,-1 0-1,1 0 0,-1-1 1,1 1-1,-1 0 1,1-1-1,0 1 1,-1-1-1,1 1 0,0-1 1,0 0-1,0 1 1,0-1-1,1 0 0,-1 0 1,0 1-1,0-4 1,-10-44-236,9 40 159,1 3-59,-1-1-1,1 0 1,1 1-1,-1-1 1,1 0-1,0 0 1,1 0-1,0 1 1,0-1-1,0 0 1,1 1-1,2-8 1,-1 8-309,0 1 0,0 0-1,1 0 1,0 0 0,-1 0 0,2 0 0,-1 1 0,8-7-1,27-20-6496,-20 14 576</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11.412"/>
    </inkml:context>
    <inkml:brush xml:id="br0">
      <inkml:brushProperty name="width" value="0.025" units="cm"/>
      <inkml:brushProperty name="height" value="0.025" units="cm"/>
    </inkml:brush>
  </inkml:definitions>
  <inkml:trace contextRef="#ctx0" brushRef="#br0">1 190 5830,'0'0'14088,"11"3"-12684,-6-1-1278,0 0 1,1-1 0,-1 0 0,0-1 0,1 1 0,-1-1-1,1 0 1,-1 0 0,1-1 0,-1 1 0,1-1 0,-1 0 0,1-1-1,-1 1 1,0-1 0,0 0 0,0-1 0,0 1 0,0-1-1,5-4 1,4-2 92,-1 0 1,-1-1-1,0 0 0,15-18 0,-23 24-125,0-1 1,0 0 0,0 1-1,-1-2 1,0 1-1,0 0 1,0-1 0,-1 0-1,0 1 1,0-1-1,0 0 1,-1 0 0,0 0-1,1-8 1,-2 13-88,-1 0 0,1 0 0,0 0 0,0 0 0,0 1 0,-1-1 0,1 0 0,-1 0 0,1 0 0,0 0 0,-1 1 0,0-1 0,1 0 0,-1 1 0,1-1 0,-1 0 0,0 1 0,1-1 0,-1 0 0,0 1 0,0 0 0,0-1 0,1 1 0,-1-1 0,0 1 0,0 0 0,0-1 0,0 1 0,0 0 0,1 0 0,-1 0 0,0 0 0,0 0 0,0 0 0,0 0 0,0 0 0,0 0 0,0 0 0,0 0 0,0 1 0,1-1 0,-1 0 0,0 1 0,0-1 0,0 1 0,-1 0 0,-3 0-45,0 1 0,-1 0 0,1 1 0,0-1 1,0 1-1,-7 5 0,3 0 90,0 1 1,0 0 0,1 1-1,0 0 1,1 0 0,0 0-1,0 1 1,1 0-1,1 0 1,0 1 0,0 0-1,1 0 1,-4 20-1,8-31-46,0 0 0,0 0 0,0 0 0,0 0 0,0 0-1,0 0 1,0 0 0,0 0 0,0 0 0,0 0-1,1 0 1,-1 0 0,0 0 0,1 0 0,-1-1 0,1 1-1,-1 0 1,1 0 0,-1 0 0,1 0 0,-1-1-1,1 1 1,0 0 0,0 0 0,-1-1 0,1 1 0,0-1-1,0 1 1,0-1 0,1 1 0,1 0-22,0 0 0,0 0-1,1-1 1,-1 1 0,0-1 0,0 0 0,1 0 0,-1 0-1,6-1 1,3-1-472,-1-1-1,0 0 1,0-1-1,18-7 1,-15 3-1487,-1 0 1,-1 0-1,1-2 0,-1 1 1,-1-2-1,0 1 1,0-1-1,14-20 0,-4 1-1703</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11.742"/>
    </inkml:context>
    <inkml:brush xml:id="br0">
      <inkml:brushProperty name="width" value="0.025" units="cm"/>
      <inkml:brushProperty name="height" value="0.025" units="cm"/>
    </inkml:brush>
  </inkml:definitions>
  <inkml:trace contextRef="#ctx0" brushRef="#br0">72 1 8712,'0'0'11536,"-9"10"-10292,-53 66 1356,62-75-2599,0-1 1,0 0-1,0 0 0,0 0 0,0 0 0,0 0 1,0 1-1,0-1 0,0 0 0,0 0 0,0 0 1,0 0-1,-1 1 0,1-1 0,0 0 1,0 0-1,1 0 0,-1 0 0,0 1 0,0-1 1,0 0-1,0 0 0,0 0 0,0 0 0,0 1 1,0-1-1,0 0 0,0 0 0,0 0 1,0 0-1,0 0 0,1 1 0,-1-1 0,0 0 1,0 0-1,0 0 0,0 0 0,0 0 0,0 0 1,1 0-1,-1 0 0,0 0 0,0 1 0,0-1 1,0 0-1,1 0 0,-1 0 0,0 0 1,0 0-1,0 0 0,0 0 0,1 0 0,17 3-93,25-3-580,-36 0 395,2 0 0,0 0 205,0-1 0,0 1 1,0 1-1,0 0 0,0 0 0,0 1 0,0 0 0,16 6 1,-24-7 171,-1-1 0,1 1 0,-1-1 0,1 1 0,-1-1 0,1 1 1,-1 0-1,0-1 0,1 1 0,-1-1 0,0 1 0,0 0 0,0-1 0,1 1 1,-1 0-1,0 0 0,0-1 0,0 1 0,0 0 0,0-1 0,0 1 0,0 0 1,0-1-1,-1 1 0,1 0 0,0-1 0,0 1 0,-1 0 0,1-1 0,0 1 1,-1 0-1,1-1 0,0 1 0,-1-1 0,1 1 0,-1-1 0,1 1 0,-1-1 1,1 1-1,-1-1 0,1 1 0,-1-1 0,0 0 0,1 1 0,-1-1 0,0 1 0,-33 20 1048,32-19-1028,-1-1-462,-40 20 1724,19-14-2970,5-11-5914</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12.661"/>
    </inkml:context>
    <inkml:brush xml:id="br0">
      <inkml:brushProperty name="width" value="0.025" units="cm"/>
      <inkml:brushProperty name="height" value="0.025" units="cm"/>
    </inkml:brush>
  </inkml:definitions>
  <inkml:trace contextRef="#ctx0" brushRef="#br0">186 204 11115,'0'0'9304,"-10"-4"-8615,-34-12-112,40 16-476,1 0 0,-1 0 1,1 0-1,-1 1 1,0-1-1,1 1 1,0 0-1,-1 0 1,1 0-1,0 0 0,-1 1 1,1-1-1,0 1 1,0 0-1,0 0 1,0 0-1,1 0 1,-1 1-1,0-1 0,1 1 1,-4 4-1,-6 4 342,9-8-321,-1-1-73,0 1 1,1 0-1,-1 0 0,1 0 0,0 0 1,0 0-1,0 1 0,0-1 0,0 1 1,1 0-1,0 0 0,0 0 0,-2 5 0,7-9-22,1 0 0,0 0 0,0 0-1,-1 0 1,1-1 0,0 0-1,-1 0 1,1 0 0,4-2-1,12-8 67,0-1 0,-1 0 0,-1-2-1,0 0 1,-1-1 0,0-1 0,25-31-1,-50 88-508,1-20 446,1 0 1,1 0-1,1 0 0,1 1 0,-1 30 1,4-50-12,0-1 0,0 0 0,0 0 1,0 1-1,0-1 0,0 0 0,0 0 0,1 0 1,-1 1-1,0-1 0,1 0 0,-1 0 1,1 0-1,0 0 0,-1 0 0,1 0 1,0 0-1,-1 0 0,1 0 0,0 0 1,0 0-1,0 0 0,0 0 0,0-1 1,0 1-1,0 0 0,0-1 0,0 1 1,0-1-1,1 1 0,-1-1 0,0 0 1,0 1-1,0-1 0,1 0 0,-1 0 1,0 0-1,0 0 0,0 0 0,1 0 1,-1 0-1,0 0 0,0 0 0,1-1 1,-1 1-1,0 0 0,2-2 0,4 0 218,1 0 1,-1-1-1,0 0 0,-1-1 0,1 1 0,11-9 0,1-4-16,0 0 0,-1-2 0,-1 0 0,0-1 0,25-39 0,-34 45-162,0-1 0,-1 0 0,0 0 0,-1 0 0,0-1 0,-2 0 0,1 0 0,-2 0 0,0 0 0,1-27 1,-4 42-68,0 0 0,0 0 0,0 0 1,0 0-1,0 0 0,0-1 1,0 1-1,0 0 0,0 0 1,0 0-1,0 0 0,0 0 1,0-1-1,0 1 0,0 0 1,0 0-1,0 0 0,0 0 0,0 0 1,0 0-1,0 0 0,0-1 1,-1 1-1,1 0 0,0 0 1,0 0-1,0 0 0,0 0 1,0 0-1,0 0 0,0 0 1,-1 0-1,1 0 0,0 0 0,0 0 1,0-1-1,0 1 0,0 0 1,0 0-1,-1 0 0,1 0 1,0 0-1,0 0 0,0 0 1,0 0-1,0 0 0,0 0 1,-1 1-1,1-1 0,0 0 0,0 0 1,0 0-1,0 0 0,0 0 1,0 0-1,-1 0 0,1 0 1,0 0-1,0 0 0,0 0 1,0 0-1,0 1 0,0-1 1,-13 11-197,-7 14 104,5-5 68,-40 64 74,51-79-34,2 0 0,-1 1 1,0 0-1,1 0 0,0-1 0,1 1 1,-1 0-1,1 1 0,0-1 1,1 0-1,-1 0 0,2 12 1,0-16-3,0 0 1,0 0 0,0 0-1,1 0 1,-1 0 0,1 0-1,-1-1 1,1 1 0,0-1-1,-1 1 1,1-1 0,0 1 0,0-1-1,0 0 1,0 0 0,0 0-1,0 0 1,1 0 0,-1-1-1,0 1 1,5 0 0,54 10 54,-54-11-93,10 3-566,31 4-1864,-45-7 1676,0 0 1,-1 0 0,1 0-1,-1 0 1,1 0-1,-1 0 1,1-1-1,-1 0 1,1 1-1,-1-1 1,1 0 0,-1 0-1,4-2 1,4-8-6449</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13.018"/>
    </inkml:context>
    <inkml:brush xml:id="br0">
      <inkml:brushProperty name="width" value="0.025" units="cm"/>
      <inkml:brushProperty name="height" value="0.025" units="cm"/>
    </inkml:brush>
  </inkml:definitions>
  <inkml:trace contextRef="#ctx0" brushRef="#br0">147 2 11787,'0'0'14408,"-9"-1"-13996,0 1-367,1 0 1,0 1 0,-1 0 0,1 0-1,0 1 1,-13 5 0,16-6-34,0 1 0,1-1 0,0 1 0,-1 1 0,1-1 0,0 1 0,0-1 0,0 1 0,0 0 0,1 1 0,-1-1 0,1 0 0,0 1 0,0 0 0,-4 6 0,7-9-13,-1-1 1,1 0-1,0 0 1,0 1-1,0-1 1,0 0-1,0 1 1,0-1-1,0 0 1,0 0-1,0 1 1,0-1-1,0 0 1,0 0-1,0 1 1,0-1-1,0 0 1,0 1-1,1-1 1,-1 0-1,0 0 1,0 1-1,0-1 0,0 0 1,0 0-1,1 0 1,-1 1-1,0-1 1,0 0-1,0 0 1,1 0-1,-1 1 1,0-1-1,0 0 1,0 0-1,1 0 1,-1 0-1,0 0 1,1 0-1,-1 1 1,19 2-71,24-4-260,-40 1 274,40-4-1019,-25 1 401,0 2 1,0 0-1,31 3 0,-49-2 672,1 0-1,-1 0 1,1 0-1,0 0 1,-1 0-1,1 0 1,-1 0 0,1 0-1,-1 1 1,1-1-1,-1 0 1,1 0-1,-1 0 1,1 1-1,-1-1 1,1 0-1,-1 1 1,1-1-1,-1 0 1,0 1-1,1-1 1,-1 1-1,1-1 1,-1 1-1,0-1 1,0 1-1,1-1 1,-1 1 0,0-1-1,0 1 1,1 0-1,-9 17 1137,-23 11 531,21-22-1567,0-1 1,-1 0 0,0-1 0,-14 5-1,-6-4-3244,17-5-2031</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13.655"/>
    </inkml:context>
    <inkml:brush xml:id="br0">
      <inkml:brushProperty name="width" value="0.025" units="cm"/>
      <inkml:brushProperty name="height" value="0.025" units="cm"/>
    </inkml:brush>
  </inkml:definitions>
  <inkml:trace contextRef="#ctx0" brushRef="#br0">158 75 13965,'0'0'6700,"0"-10"-4090,0 4-2295,1 4-238,-1 1 0,0 0 0,0-1-1,1 1 1,-1-1 0,0 1 0,0-1 0,0 1 0,-1 0 0,1-1 0,0 1 0,-1 0-1,1-1 1,0 1 0,-1 0 0,0-1 0,1 1 0,-1 0 0,0 0 0,1-1-1,-1 1 1,0 0 0,0 0 0,0 0 0,0 0 0,0 0 0,0 0 0,0 0 0,-1 1-1,1-1 1,0 0 0,0 1 0,-1-1 0,1 1 0,0-1 0,-1 1 0,1-1-1,0 1 1,-1 0 0,1 0 0,-1 0 0,1 0 0,-1 0 0,-1 0 0,-2 1-40,-1 0 1,1 0 0,0 0-1,0 0 1,0 1 0,1 0-1,-1 0 1,0 1-1,1-1 1,-1 1 0,1 0-1,0 0 1,0 0 0,0 0-1,-6 8 1,6-7-31,0 1-1,0 0 1,0 0 0,0 1-1,1-1 1,0 1-1,0-1 1,0 1 0,1 0-1,0 0 1,0 0 0,-2 11-1,4-16 3,0 0-1,0 0 1,0 0-1,1 0 0,-1 0 1,0 0-1,0 0 1,1 0-1,-1 0 1,1 0-1,-1 0 1,1 0-1,-1 0 0,1 0 1,-1 0-1,1 0 1,0-1-1,-1 1 1,1 0-1,0 0 1,0-1-1,0 1 1,0 0-1,-1-1 0,1 1 1,0-1-1,0 0 1,0 1-1,0-1 1,0 0-1,0 1 1,0-1-1,1 0 0,-1 0 1,0 0-1,0 0 1,0 0-1,0 0 1,0 0-1,0 0 1,0 0-1,0-1 0,0 1 1,1-1-1,4 0 152,0 0 0,0 0 0,0-1 0,0 0 0,0 0 0,9-4 0,-4-1 101,0 0-1,-1-1 0,1-1 1,14-14-1,-22 19-182,1 0 0,-1 1-1,0-2 1,0 1 0,-1 0 0,1 0 0,-1-1-1,0 0 1,0 1 0,-1-1 0,1 0 0,-1 0-1,0 0 1,0 0 0,0-5 0,-1 9-100,0 0-1,0 1 1,-1-1 0,1 0 0,0 0 0,0 1-1,0-1 1,-1 0 0,1 0 0,0 1 0,-1-1 0,1 1-1,-1-1 1,1 0 0,-1 1 0,1-1 0,-1 1-1,1-1 1,-1 1 0,1-1 0,-1 1 0,0-1 0,1 1-1,-1 0 1,0-1 0,1 1 0,-1 0 0,0 0-1,0-1 1,1 1 0,-1 0 0,0 0 0,0 0 0,1 0-1,-1 0 1,0 0 0,0 0 0,1 0 0,-1 0 0,0 0-1,0 1 1,1-1 0,-1 0 0,0 0 0,1 1-1,-1-1 1,0 1 0,1-1 0,-2 1 0,-2 1-293,1-1 1,-1 1-1,1-1 1,0 1-1,-1 0 1,1 1-1,0-1 1,-5 5-1,-6 21-3563,10-9-2894,4-10-2383</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14.342"/>
    </inkml:context>
    <inkml:brush xml:id="br0">
      <inkml:brushProperty name="width" value="0.025" units="cm"/>
      <inkml:brushProperty name="height" value="0.025" units="cm"/>
    </inkml:brush>
  </inkml:definitions>
  <inkml:trace contextRef="#ctx0" brushRef="#br0">130 83 13389,'0'0'3534,"3"-8"-636,0 1-2228,0 0 424,0-1 1,0 0 0,-1 0 0,0 0 0,1-16 0,-3 23-1054,0 1-1,-1 0 0,1-1 1,-1 1-1,1-1 0,-1 1 1,1 0-1,0 0 1,-1-1-1,0 1 0,1 0 1,-1 0-1,1 0 0,-1-1 1,1 1-1,-1 0 0,1 0 1,-1 0-1,1 0 1,-1 0-1,0 0 0,1 0 1,-1 0-1,1 0 0,-1 0 1,1 1-1,-1-1 0,1 0 1,-1 0-1,1 0 1,-1 1-1,1-1 0,-1 0 1,1 1-1,-1-1 0,1 0 1,-1 1-1,1-1 0,-1 1 1,-24 14-188,11-3 120,0 0-1,1 1 1,1 0 0,0 1-1,1 0 1,-16 27-1,26-40 6,1-1 0,0 0 1,0 0-1,0 0 0,0 1 0,0-1 0,0 0 0,0 0 1,0 1-1,0-1 0,0 0 0,0 0 0,0 1 0,0-1 0,0 0 1,0 0-1,0 1 0,0-1 0,1 0 0,-1 0 0,0 1 1,0-1-1,0 0 0,0 0 0,0 0 0,1 0 0,-1 1 1,0-1-1,0 0 0,0 0 0,0 0 0,1 0 0,-1 1 0,0-1 1,0 0-1,0 0 0,1 0 0,-1 0 0,0 0 0,0 0 1,1 0-1,-1 0 0,19 3-265,18-6 195,-20 0 11,17-3-276,55-1-1,-88 7 352,0 0 0,-1-1-1,1 1 1,0 0 0,0 0 0,-1 0 0,1 0-1,0 0 1,0 0 0,-1 0 0,1 0-1,0 0 1,0 1 0,-1-1 0,1 0 0,0 0-1,-1 1 1,1-1 0,0 0 0,-1 1-1,1-1 1,0 1 0,-1-1 0,1 1 0,-1-1-1,1 1 1,-1-1 0,1 1 0,-1-1-1,1 1 1,-1 0 0,0-1 0,1 1 0,-1 0-1,0 0 1,1-1 0,-1 1 0,0 0-1,0-1 1,0 1 0,0 0 0,0 0 0,0-1-1,0 1 1,0 0 0,0 0 0,0-1-1,0 1 1,0 0 0,0 0 0,-1-1 0,1 1-1,0 0 1,-1-1 0,1 1 0,0 0-1,-1-1 1,1 1 0,-1 0 0,1-1 0,-2 2-1,-1 3 124,0 0 0,-1-1 0,0 1 0,0-1 0,0 1 0,-7 4 0,-2-1 14,1 0 1,-1-1-1,-1 0 1,1-1-1,-1-1 1,0 0-1,0-1 1,-1 0-1,1-1 1,-27 2-1,40-5-152,1 0-1,0 0 0,-1 0 0,1 0 1,0 0-1,-1 0 0,1 0 0,0 0 1,-1 0-1,1 0 0,0 0 1,-1 0-1,1 0 0,0 0 0,-1-1 1,1 1-1,0 0 0,0 0 1,-1 0-1,1 0 0,0 0 0,-1-1 1,1 1-1,0 0 0,0 0 1,-1-1-1,1 1 0,0 0 0,0 0 1,0-1-1,-1 1 0,1 0 0,0-1 1,0 1-1,0 0 0,0-1 1,0 1-1,0 0 0,0 0 0,-1-1 1,9-15-2189,20-13-3397,-3 7-1322,4-1-4863</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14.762"/>
    </inkml:context>
    <inkml:brush xml:id="br0">
      <inkml:brushProperty name="width" value="0.025" units="cm"/>
      <inkml:brushProperty name="height" value="0.025" units="cm"/>
    </inkml:brush>
  </inkml:definitions>
  <inkml:trace contextRef="#ctx0" brushRef="#br0">69 1 12236,'0'0'12812,"-2"9"-12433,-24 150 1629,6-25-1139,17-119-829,-3 16 34,1 1 0,-2 42 0,8-74-120,-1 0 1,0 0 0,1 1 0,-1-1-1,0 0 1,1 0 0,-1 0-1,0 1 1,1-1 0,-1 0 0,0 0-1,1 0 1,-1 0 0,1 0 0,-1 0-1,0 0 1,1 0 0,-1 0-1,0 0 1,1 0 0,-1 0 0,1 0-1,-1 0 1,0 0 0,1 0 0,-1 0-1,0 0 1,1-1 0,-1 1-1,0 0 1,1 0 0,-1 0 0,0-1-1,1 1 1,-1 0 0,0-1-1,1 1 1,-1 0 0,0 0 0,0-1-1,16-10-1610,14-32-5492,-13 17 742</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16.264"/>
    </inkml:context>
    <inkml:brush xml:id="br0">
      <inkml:brushProperty name="width" value="0.025" units="cm"/>
      <inkml:brushProperty name="height" value="0.025" units="cm"/>
    </inkml:brush>
  </inkml:definitions>
  <inkml:trace contextRef="#ctx0" brushRef="#br0">200 74 12396,'0'0'9475,"-10"-1"-8935,3 0-486,0 1-1,0 0 1,0 0 0,0 0 0,0 1 0,0 0 0,0 1 0,0 0 0,1 0 0,-1 0 0,0 1 0,1 0 0,0 0 0,0 0 0,0 1 0,0 0 0,-6 5 0,7-5 86,-1 1 1,1-1-1,-1 1 0,1 0 1,1 0-1,-1 1 0,1 0 1,0-1-1,0 1 0,1 1 1,-1-1-1,1 0 0,-4 14 1,7-19-136,0-1 1,0 0 0,0 1-1,0-1 1,0 1 0,0-1 0,0 0-1,1 1 1,-1-1 0,0 0-1,0 1 1,0-1 0,0 1-1,1-1 1,-1 0 0,0 1-1,0-1 1,1 0 0,-1 0 0,0 1-1,0-1 1,1 0 0,-1 0-1,0 1 1,1-1 0,-1 0-1,1 0 1,-1 0 0,0 1-1,1-1 1,-1 0 0,0 0 0,2 0-1,19 0 359,19-11 258,-23-1-535,0 0 0,-1-1 0,16-17 0,16-12-61,-47 41-45,0 0 1,1 0-1,-1-1 0,1 1 0,-1 0 0,1 0 1,0 0-1,-1 1 0,1-1 0,0 0 0,0 1 1,0-1-1,-1 1 0,1 0 0,0-1 1,0 1-1,0 0 0,0 0 0,0 0 0,-1 0 1,1 0-1,0 1 0,3 0 0,-3 0 19,-1 0 0,1 0 0,-1 0 0,0 1 0,0-1 0,1 0-1,-1 0 1,0 1 0,0-1 0,0 1 0,-1-1 0,1 1 0,0-1 0,0 1 0,-1 0-1,1-1 1,-1 1 0,1 0 0,-1-1 0,0 1 0,0 0 0,0 0 0,0-1-1,0 3 1,0-4 262,-8-15-571,-1-6-1418,0 14 3784,2 5-2030,0 2 0,0-1 0,0 1 1,0 0-1,-1 0 0,1 0 0,0 1 0,0 1 0,0-1 0,0 1 0,1 0 0,-1 0 0,0 1 0,1 0 0,0 0 0,-1 1 0,1 0 0,1 0 0,-1 0 0,0 1 1,1 0-1,0 0 0,0 0 0,1 0 0,-1 1 0,1 0 0,0 0 0,-5 12 0,8-16-29,1-1-1,-1 0 0,1 1 1,0-1-1,-1 0 1,1 1-1,0-1 1,0 0-1,0 1 1,0-1-1,0 1 1,1-1-1,-1 0 1,0 1-1,1-1 1,-1 0-1,1 1 1,-1-1-1,1 0 1,-1 0-1,1 0 1,0 1-1,0-1 1,1 2-1,1-1 14,0 1-1,0-1 1,0 0-1,0 0 1,0 0-1,0 0 1,1-1-1,-1 1 1,7 1-1,-5-1 19,1-1-1,0 0 0,0 0 1,1 0-1,-1 0 0,0-1 1,0 0-1,0 0 1,0-1-1,1 0 0,-1 0 1,6-2-1,-6 0 10,0 0 0,0-1 0,-1 0-1,1 0 1,-1 0 0,0 0 0,-1-1 0,1 0 0,-1 0-1,0 0 1,0-1 0,0 0 0,-1 1 0,0-1 0,0 0-1,0 0 1,-1-1 0,0 1 0,0 0 0,-1-1 0,0 0-1,1-12 1,-2 18-40,-1 0-1,1-1 1,-1 1-1,0 0 1,1-1 0,-1 1-1,0 0 1,0 0-1,0-1 1,0 1-1,0 0 1,0 0 0,0 0-1,0 0 1,0 0-1,0 1 1,0-1-1,-1 0 1,1 0-1,0 1 1,-1-1 0,1 1-1,-1-1 1,1 1-1,0 0 1,-1-1-1,1 1 1,-1 0-1,1 0 1,-1 0 0,1 0-1,-1 0 1,1 1-1,-3-1 1,4 0-3,0 1 1,0-1-1,-1 0 0,1 0 1,0 0-1,0 1 1,-1-1-1,1 0 0,0 0 1,0 0-1,-1 1 1,1-1-1,0 0 0,0 1 1,0-1-1,0 0 1,0 0-1,-1 1 0,1-1 1,0 0-1,0 1 1,0-1-1,0 0 0,0 1 1,0-1-1,0 0 0,0 1 1,0-1-1,0 0 1,0 0-1,0 1 0,0-1 1,1 0-1,-1 1 1,0-1-1,0 0 0,0 1 1,0-1-1,0 0 1,1 0-1,-1 1 0,0-1 1,0 0-1,0 0 1,1 1-1,-1-1 0,0 0 1,0 0-1,1 1 1,15 8-33,15-8 28,45-2 0,17 1-560,-92 0 566,-1 1 0,1-1 0,-1 1 0,1-1 0,-1 1 0,0-1 0,1 1 0,-1-1 0,1 1 0,-1-1 0,0 1 0,0 0 0,1-1 0,-1 1 0,0-1 0,0 1 0,0 0 0,0-1 0,1 1 0,-1 0 0,0-1 0,0 1 0,0 0 0,-1-1 0,1 1 0,0 0 0,0-1 0,0 1 0,0 0 0,-1-1 0,1 1 0,0-1 0,0 1 0,-1 0 0,1-1 0,-1 2 0,-11 23 220,-8-7-106,-7 8 3,52-32 126,-3-9-429,0 0 0,-1-1 0,-1-2 0,36-37 0,-60 90-318,-1-21 547,2 0 1,-1 1-1,-1 21 0,5-32-1,0 0 0,0-1-1,0 1 1,1-1-1,-1 1 1,1-1 0,0 1-1,0-1 1,1 5 0,-1-7-20,0 0 0,-1 0 1,1 1-1,0-1 0,0 0 1,0 0-1,0 0 1,0 0-1,0 0 0,1 0 1,-1 0-1,0 0 0,0 0 1,1-1-1,-1 1 0,0 0 1,1-1-1,-1 1 0,0-1 1,1 1-1,-1-1 0,3 0 1,3 0 62,-1 0-1,1-1 1,0 0 0,0 0 0,-1 0 0,1-1-1,0 0 1,-1-1 0,0 1 0,0-1 0,1-1-1,-2 1 1,1-1 0,0 0 0,-1 0 0,0 0 0,0-1-1,0 0 1,0 0 0,-1 0 0,0-1 0,0 1-1,0-1 1,-1 0 0,0 0 0,0 0 0,0-1-1,-1 1 1,0-1 0,0 1 0,-1-1 0,0 0-1,0 1 1,0-1 0,-1 0 0,-1-12 0,0 17-85,0 0 1,-1 0-1,1 1 1,-1-1-1,0 1 1,1-1 0,-1 1-1,0 0 1,0-1-1,0 1 1,1 0-1,-1 0 1,-1 0-1,1 1 1,0-1 0,0 0-1,0 1 1,0 0-1,0-1 1,0 1-1,-1 0 1,1 0-1,-3 0 1,4 0-46,4-2-446,0 0 1,0 1 0,-1-1-1,1 0 1,0 1-1,0 0 1,0 0 0,1 0-1,-1 0 1,0 0-1,0 1 1,1 0-1,2-1 1,4-1-1413,15-5-2829,3-3-1810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16.884"/>
    </inkml:context>
    <inkml:brush xml:id="br0">
      <inkml:brushProperty name="width" value="0.025" units="cm"/>
      <inkml:brushProperty name="height" value="0.025" units="cm"/>
    </inkml:brush>
  </inkml:definitions>
  <inkml:trace contextRef="#ctx0" brushRef="#br0">176 1 16303,'-3'0'374,"-1"1"-1,1 0 0,-1-1 0,1 1 1,0 1-1,0-1 0,-1 0 1,1 1-1,0 0 0,0-1 0,0 1 1,0 0-1,1 1 0,-1-1 0,1 0 1,-1 1-1,-2 3 0,-37 55 2034,34-47-1747,-2-1-457,2 1-1,0 0 1,1 1 0,0-1 0,1 1 0,1 0 0,0 1 0,2-1-1,-1 1 1,-1 24 0,5-38-198,0-1 0,0 0 1,0 0-1,0 1 0,0-1 0,1 0 0,-1 0 0,0 1 1,1-1-1,-1 0 0,0 0 0,1 0 0,0 1 0,-1-1 1,1 0-1,0 0 0,-1 0 0,1 0 0,0 0 0,0 0 1,0-1-1,0 1 0,0 0 0,0 0 0,1 0 0,1 0-7,-1 0 0,1 0-1,-1-1 1,1 1-1,-1-1 1,1 0 0,0 0-1,-1 1 1,1-2-1,0 1 1,4-1 0,1-1-277,1 0 0,-1 0 0,0-1 0,0 0 0,0-1 0,13-7 0,28-23-3057,-57 68 4286,7-32-884,0 1 0,0-1 1,1 1-1,-1-1 0,1 1 1,-1-1-1,1 1 0,0 0 1,0-1-1,0 1 0,1-1 0,-1 1 1,0-1-1,1 1 0,1 3 1,-1-5-44,-1 0 0,1 0 0,0 0 0,0 0 0,0 0 0,0 0 1,0 0-1,0 0 0,0-1 0,0 1 0,0 0 0,0-1 0,0 1 0,0-1 1,1 1-1,-1-1 0,0 0 0,0 0 0,0 1 0,1-1 0,-1 0 0,2 0 1,5-1 21,-1 0 0,1 0 1,-1 0-1,0-1 1,1-1-1,-1 1 1,0-1-1,11-6 1,-17 8-67,-1 1 1,1-1-1,0 1 0,0-1 1,-1 1-1,1 0 1,0-1-1,0 1 1,0 0-1,-1 0 0,1-1 1,0 1-1,0 0 1,0 0-1,0 0 1,0 0-1,-1 0 1,1 0-1,0 0 0,0 0 1,0 1-1,0-1 1,-1 0-1,1 0 1,0 1-1,0-1 0,-1 0 1,1 1-1,0-1 1,0 1-1,-1-1 1,1 1-1,0 0 0,0 0 1,0 1 4,0 1 1,0-1-1,0 1 0,0-1 1,0 1-1,0 0 1,-1-1-1,1 1 0,-1 0 1,0-1-1,0 4 1,-1 10 43,0 1 0,-6 28 1,2-22 401,0 0 0,-2-1-1,-1 0 1,-17 35 0,21-51-274,1-1 0,-1 1 0,0-1 0,0 1 0,-1-1 0,1-1 0,-1 1 0,0-1 0,-8 6-1,10-8-123,-1-1-1,1 1 1,-1 0-1,0-1 1,0 0-1,0 0 1,1 0-1,-1 0 1,0 0-1,0-1 1,0 0-1,-1 0 1,1 0-1,0 0 1,0-1-1,-6-1 1,7 1-19,1 0 0,-1 0 0,1-1-1,-1 1 1,1-1 0,0 1 0,0-1 0,0 0 0,0 0 0,0 0 0,0 0 0,0 0 0,0 0 0,1 0 0,-1-1 0,1 1 0,0-1 0,0 1 0,0-1 0,0 1 0,0-1 0,0 0 0,1 1 0,0-1 0,-1 0 0,1 0 0,0 1 0,0-4 0,0-1-19,0 0 0,0 0 0,1 1 0,0-1 0,0 0 0,1 1-1,-1-1 1,1 1 0,1-1 0,4-9 0,9-6-419,2 1-1,0 0 0,1 2 0,1 0 1,0 1-1,34-22 0,45-41-8087,-69 50 1813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30.165"/>
    </inkml:context>
    <inkml:brush xml:id="br0">
      <inkml:brushProperty name="width" value="0.025" units="cm"/>
      <inkml:brushProperty name="height" value="0.025" units="cm"/>
    </inkml:brush>
  </inkml:definitions>
  <inkml:trace contextRef="#ctx0" brushRef="#br0">94 0 16303,'0'0'4634,"-5"11"-4255,-2 5-201,0 1-1,2 1 1,-8 34-1,-12 49 1287,17-78-1315,1 1 0,2-1 1,0 1-1,-2 38 0,7-61-152,0-1 0,0 0 0,0 0-1,0 0 1,0 0 0,0 0 0,0 0-1,0 1 1,0-1 0,0 0 0,0 0 0,0 0-1,0 0 1,0 0 0,0 0 0,1 1-1,-1-1 1,0 0 0,0 0 0,0 0-1,0 0 1,0 0 0,0 0 0,0 0 0,0 0-1,0 1 1,1-1 0,-1 0 0,0 0-1,0 0 1,0 0 0,0 0 0,0 0-1,0 0 1,0 0 0,1 0 0,-1 0 0,0 0-1,0 0 1,0 0 0,0 0 0,0 0-1,0 0 1,1 0 0,-1 0 0,0 0 0,0 0-1,0 0 1,0 0 0,0 0 0,0 0-1,1 0 1,-1 0 0,0 0 0,0 0-1,0-1 1,0 1 0,0 0 0,12-8 59,8-14 68,23-41-377,-2-1 0,62-138 1,-112 254 1848,0-23-1409,2 1-1,0-1 1,2 1 0,1 0 0,2 1 0,2 57 0,8-56-1778,-7-31 1239,-1-1 1,1 1 0,-1 0 0,1 0-1,-1 0 1,1-1 0,-1 1 0,1 0-1,0-1 1,-1 1 0,1-1 0,0 1-1,0 0 1,-1-1 0,1 0-1,0 1 1,0-1 0,0 1 0,1-1-1</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17.246"/>
    </inkml:context>
    <inkml:brush xml:id="br0">
      <inkml:brushProperty name="width" value="0.025" units="cm"/>
      <inkml:brushProperty name="height" value="0.025" units="cm"/>
    </inkml:brush>
  </inkml:definitions>
  <inkml:trace contextRef="#ctx0" brushRef="#br0">76 1 14670,'0'0'5669,"-45"56"-4067,29-31-673,7-2 0,4 0-609,5-2-256,0-2-609,0-1-1953,0-4-3716</inkml:trace>
  <inkml:trace contextRef="#ctx0" brushRef="#br0" timeOffset="1">5 422 16656,'0'0'10890,"6"-4"-19794</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26.159"/>
    </inkml:context>
    <inkml:brush xml:id="br0">
      <inkml:brushProperty name="width" value="0.025" units="cm"/>
      <inkml:brushProperty name="height" value="0.025" units="cm"/>
    </inkml:brush>
  </inkml:definitions>
  <inkml:trace contextRef="#ctx0" brushRef="#br0">3116 338 3651,'-7'-9'124,"-112"-114"1537,98 105-1480,0 1 0,0 1 1,-2 1-1,-32-17 0,14 13 33,-1 1 0,-1 3-1,-1 1 1,0 2 0,-1 2 0,0 3 0,-78-5-1,25 12-155,0 3 0,-149 26 0,-65 20-140,-420 123-1,651-146 407,1 3 0,2 3 1,2 4-1,-141 90 0,181-101-311,2 1-1,0 2 1,2 1 0,1 1-1,1 2 1,2 1-1,2 1 1,1 2 0,1 0-1,2 1 1,-26 62-1,41-83-10,2 1-1,0-1 1,0 1-1,2 0 1,0 1 0,1-1-1,0 1 1,2-1-1,0 0 1,1 1-1,4 19 1,-2-21 16,2-1 0,-1 0 1,2 0-1,0 0 0,1-1 1,0 0-1,1 0 0,1-1 0,0 0 1,1-1-1,0 0 0,18 16 1,6 2 60,1-3 0,1-1 1,1-1-1,1-2 1,75 32-1,-20-18 46,147 38 0,-55-32 29,313 32 0,197-34-9,682-38-43,-566-67-250,-681 43 123,0-5 0,-2-6 0,-2-6 0,138-60 1,-233 85 41,0-2 0,-2-1 1,0-1-1,-1-2 1,0-1-1,35-34 0,-54 46 25,-1-1 0,0 0-1,-1 0 1,0 0-1,0-1 1,-1 0-1,-1-1 1,1 1-1,-2-1 1,0 0-1,0 0 1,-1-1-1,0 1 1,-1-1-1,0 1 1,-1-1-1,0 0 1,-1 0 0,0 0-1,-1 1 1,-4-23-1,0 19 61,0-1 0,-1 1-1,0 0 1,-1 1 0,-1 0 0,-1 0-1,0 0 1,0 1 0,-2 1 0,1-1-1,-20-16 1,-1 3 171,0 1-1,-2 1 1,-54-30 0,13 14-165,-2 4 0,-2 3 0,-1 3 0,-1 4 0,-1 4 0,-1 3 0,-130-13 0,203 31-201,-4-1-134,1 1 0,-1 0 0,0 1 0,0 1 1,0 0-1,0 0 0,1 1 0,-17 5 0,23-4-3499</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26.688"/>
    </inkml:context>
    <inkml:brush xml:id="br0">
      <inkml:brushProperty name="width" value="0.025" units="cm"/>
      <inkml:brushProperty name="height" value="0.025" units="cm"/>
    </inkml:brush>
  </inkml:definitions>
  <inkml:trace contextRef="#ctx0" brushRef="#br0">160 192 6246,'6'-27'128,"-3"-1"256,-3 4-63,0 4-97,-14 0-224,-7 7-513,-3-2-415,-9 2-226,-5-3-383,0 1-193</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27.422"/>
    </inkml:context>
    <inkml:brush xml:id="br0">
      <inkml:brushProperty name="width" value="0.025" units="cm"/>
      <inkml:brushProperty name="height" value="0.025" units="cm"/>
    </inkml:brush>
  </inkml:definitions>
  <inkml:trace contextRef="#ctx0" brushRef="#br0">5673 621 4324,'-1028'-325'3125,"612"230"-2765,-3 18 0,-4 18-1,-811-6 1,1041 72-156,-304 51-1,-177 97-161,579-127 163,2 4 1,-105 51-1,163-66-151,1 2-1,1 1 1,1 1 0,1 2 0,0 2-1,2 0 1,1 2 0,-37 46 0,54-59-57,2 0 1,0 1 0,0 0 0,1 1-1,1-1 1,1 1 0,0 1 0,1-1-1,1 1 1,0 0 0,1 0 0,1 0-1,0 31 1,4-30 8,0 1 0,1 0 1,0-1-1,2 1 0,0-1 0,1 0 0,1 0 0,1-1 0,0 0 0,1-1 0,1 0 0,16 21 1,8 4 41,1-3 0,2-1 0,1-1 0,2-3 0,49 33 0,235 123 112,-187-123-138,2-6 1,3-6-1,3-6 1,244 47-1,-153-57-234,2-11 1,293-3-1,-32-35 819,0-21-1,967-193 1,-1206 167-351,-3-11 1,374-154-1,-403 112-242,-205 98-5,-2-1 1,1-1-1,-2 0 1,0-2 0,-1 0-1,-1-2 1,26-32 0,-39 44-15,0 0 1,-1 0-1,0 0 1,-1-1 0,1 0-1,-1 0 1,-1 0-1,0 0 1,0 0-1,1-11 1,-3 14-20,1 0 0,-2 0 0,1 0-1,-1 0 1,1 0 0,-1 0 0,-1 0 0,1 0 0,-1 0 0,0 0 0,0 1-1,0-1 1,0 1 0,-1 0 0,0-1 0,0 1 0,0 0 0,-6-5 0,0 1-183,-1 0 0,0 1 1,0 0-1,0 1 1,-1 0-1,-22-8 0,-79-21-1341,-49-1-1378,-26 2-2455</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28.642"/>
    </inkml:context>
    <inkml:brush xml:id="br0">
      <inkml:brushProperty name="width" value="0.025" units="cm"/>
      <inkml:brushProperty name="height" value="0.025" units="cm"/>
    </inkml:brush>
  </inkml:definitions>
  <inkml:trace contextRef="#ctx0" brushRef="#br0">284 386 2626,'-19'-14'520,"-5"-3"348,0 0 0,-39-18 1,56 31-785,-1 1 0,1 1 0,0-1 1,-1 1-1,1 0 0,-1 1 0,1-1 1,-1 2-1,0-1 0,0 1 1,1 0-1,-1 1 0,0-1 0,-11 4 1,17-3-89,1-1 1,-1 1-1,1-1 1,-1 1-1,1 0 1,-1 0-1,1 0 1,-1 0-1,1 0 1,0 0 0,0 0-1,0 0 1,-1 0-1,1 0 1,0 1-1,0-1 1,1 1-1,-1-1 1,0 0-1,0 1 1,1-1-1,-1 1 1,1 0-1,-1-1 1,1 1 0,0 0-1,-1-1 1,1 1-1,0-1 1,0 1-1,0 0 1,1-1-1,-1 1 1,0 0-1,0-1 1,1 1-1,-1-1 1,1 1-1,0 0 1,-1-1 0,1 0-1,0 1 1,0-1-1,0 1 1,0-1-1,0 0 1,0 0-1,0 1 1,1-1-1,-1 0 1,0 0-1,1 0 1,-1 0 0,0-1-1,1 1 1,2 1-1,24 5 313,1-1-1,-1-1 1,1-2-1,0-1 1,0-1-1,32-3 1,9 1-19,1553-16 629,-651-28-1065,739-43 409,-1031 48-219,357-28 697,-974 63-528,206-23 242,-209 19 219,-1-3 0,81-27 0,-134 36-361,0 0-1,-1 0 1,0 0-1,0-1 1,0 0-1,5-4 1,-8 6-298,-7 8-962,-2 2-202,-10 9-1387,-3-4-229</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30.307"/>
    </inkml:context>
    <inkml:brush xml:id="br0">
      <inkml:brushProperty name="width" value="0.025" units="cm"/>
      <inkml:brushProperty name="height" value="0.025" units="cm"/>
    </inkml:brush>
  </inkml:definitions>
  <inkml:trace contextRef="#ctx0" brushRef="#br0">7 120 8264,'-2'-8'315,"1"2"-261,0 1 2,0 1 0,0 0 0,1-1 0,-1 1 0,1-1 0,0 1 0,1-7 0,0 9-44,0 0 0,-1 0-1,1 1 1,0-1 0,0 0 0,0 0 0,0 0-1,0 1 1,0-1 0,1 1 0,-1-1 0,0 1 0,1-1-1,0 1 1,-1 0 0,1 0 0,0-1 0,-1 1 0,1 1-1,0-1 1,0 0 0,3-1 0,18-5-152,1 0 0,0 2 1,0 1-1,46-3 0,102 9-661,-151-2 790,309 39 433,-88-5-209,485-11 1158,1-51-107,-163 3-626,385 26-969,-826 1-1975,-9-3-2643</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31.747"/>
    </inkml:context>
    <inkml:brush xml:id="br0">
      <inkml:brushProperty name="width" value="0.025" units="cm"/>
      <inkml:brushProperty name="height" value="0.025" units="cm"/>
    </inkml:brush>
  </inkml:definitions>
  <inkml:trace contextRef="#ctx0" brushRef="#br0">1026 0 9289,'0'0'-166,"-13"8"-352,-9 9 547,0 1-1,0 1 0,2 1 0,0 1 1,2 0-1,-23 35 0,13-18 90,-400 543 3106,225-298-3021,159-213-342,4 2 0,-39 93 0,73-151-276,-9 27-120,11-12-3431</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32.106"/>
    </inkml:context>
    <inkml:brush xml:id="br0">
      <inkml:brushProperty name="width" value="0.025" units="cm"/>
      <inkml:brushProperty name="height" value="0.025" units="cm"/>
    </inkml:brush>
  </inkml:definitions>
  <inkml:trace contextRef="#ctx0" brushRef="#br0">285 0 6374,'0'0'368,"-10"14"-336,-11 18-56,2 1 0,1 0 0,-21 56 0,1 14 222,-10 30 707,-32 140 0,78-264-810,-1 2 9,1 0 0,0-1 0,1 1-1,-1 17 1,2-27-97,0 0 0,0 0 1,0 1-1,0-1 0,1 0 0,-1 0 0,0 0 0,0 1 0,1-1 0,-1 0 0,1 0 0,-1 0 0,1 0 0,-1 0 0,1 0 0,0 0 0,0 0 0,-1 0 1,1 0-1,0 0 0,0 0 0,0 0 0,0-1 0,0 1 0,0 0 0,0-1 0,0 1 0,0-1 0,0 1 0,1-1 0,-1 1 0,0-1 0,0 0 1,0 1-1,1-1 0,-1 0 0,0 0 0,0 0 0,1 0 0,-1 0 0,0-1 0,0 1 0,0 0 0,1 0 0,-1-1 0,0 1 0,0-1 0,2 0 0,8-4 49,0-1 0,0 0 0,0-1 0,-1 0-1,0 0 1,0-1 0,-1-1 0,0 1 0,13-17-1,6-4 44,17-15 37,437-396 641,-310 305-2960,-97 75-1757</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32.636"/>
    </inkml:context>
    <inkml:brush xml:id="br0">
      <inkml:brushProperty name="width" value="0.025" units="cm"/>
      <inkml:brushProperty name="height" value="0.025" units="cm"/>
    </inkml:brush>
  </inkml:definitions>
  <inkml:trace contextRef="#ctx0" brushRef="#br0">1 496 6983,'0'0'2370,"13"-2"-1831,18-5-377,-1-2-1,0 0 1,-1-3 0,0 0-1,-1-2 1,39-24 0,168-127 1093,-140 94-1074,-56 43-184,-2-1-74,2 3-1,77-41 1,-115 66 53,0 1 0,0-1 0,0 0 0,0 1 0,0-1 0,0 1 0,0-1 0,0 1-1,0 0 1,0-1 0,0 1 0,0 0 0,1 0 0,-1 0 0,0 0 0,0 0 0,0 0 0,0 0 0,1 0 0,-1 0 0,0 0 0,0 1 0,0-1 0,0 0 0,0 1 0,0-1 0,0 1 0,0 0-1,0-1 1,0 1 0,0 0 0,0-1 0,0 1 0,0 0 0,0 0 0,-1 0 0,1 0 0,0 0 0,-1 0 0,1 0 0,-1 0 0,1 0 0,-1 0 0,1 0 0,-1 0 0,0 0 0,1 0 0,-1 0 0,0 1-1,0-1 1,0 0 0,0 0 0,0 0 0,0 2 0,0 11 56,-1-1 0,-1 1-1,-5 24 1,4-24-5,-10 49-13,-1-6-191,3 1 0,3 0 0,2 1 1,3 98-1,10-124-2567,2-17-4346</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46.343"/>
    </inkml:context>
    <inkml:brush xml:id="br0">
      <inkml:brushProperty name="width" value="0.025" units="cm"/>
      <inkml:brushProperty name="height" value="0.025" units="cm"/>
    </inkml:brush>
  </inkml:definitions>
  <inkml:trace contextRef="#ctx0" brushRef="#br0">29 173 1634,'1'-10'1756,"2"-52"1549,0-15 4801,-2 53-208,-20 471-6723,8-252-124,8-165-933,1-20-110,1 0 0,0 1 0,1-1 0,0 0 0,1 0 0,0 0-1,4 17 1,3-19-1448,-2-18-85,-1-20-1211,-4-4-1124,-1-9-1756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6:41:54.408"/>
    </inkml:context>
    <inkml:brush xml:id="br0">
      <inkml:brushProperty name="width" value="0.025" units="cm"/>
      <inkml:brushProperty name="height" value="0.025" units="cm"/>
    </inkml:brush>
  </inkml:definitions>
  <inkml:trace contextRef="#ctx0" brushRef="#br0">1 470 14414,'0'0'1473,"7"-61"-960,28 22-65,16-6 929,8-8-160,14-3-640,-1 6-353,7 3-288,-15 5-1409,-16 3-2723,-14 2-7431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30.506"/>
    </inkml:context>
    <inkml:brush xml:id="br0">
      <inkml:brushProperty name="width" value="0.025" units="cm"/>
      <inkml:brushProperty name="height" value="0.025" units="cm"/>
    </inkml:brush>
  </inkml:definitions>
  <inkml:trace contextRef="#ctx0" brushRef="#br0">1 1 16111,'0'0'6438,"51"12"-15054</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46.860"/>
    </inkml:context>
    <inkml:brush xml:id="br0">
      <inkml:brushProperty name="width" value="0.025" units="cm"/>
      <inkml:brushProperty name="height" value="0.025" units="cm"/>
    </inkml:brush>
  </inkml:definitions>
  <inkml:trace contextRef="#ctx0" brushRef="#br0">36 544 3683,'0'0'6599,"-6"9"-4448,3-3-1713,-17 32 1283,13-3 2201,8-34-3880,-1-1 1,0 0 0,0 1-1,0-1 1,1 0 0,-1 1 0,0-1-1,0 0 1,1 0 0,-1 1-1,0-1 1,1 0 0,-1 0 0,0 1-1,1-1 1,-1 0 0,0 0-1,1 0 1,-1 0 0,0 0 0,1 0-1,-1 1 1,1-1 0,-1 0-1,0 0 1,1 0 0,-1 0 0,1 0-1,-1 0 1,0-1 0,1 1-1,-1 0 1,1 0 0,-1 0 0,0 0-1,1 0 1,-1 0 0,0-1-1,1 1 1,-1 0 0,1-1 0,19-8 789,-7-3-521,0 0-1,-1 0 1,0-1 0,-1-1-1,12-18 1,45-84-111,-43 71-145,152-303 47,-164 326-68,-12 22-35,-1 0-1,0 0 1,0 0 0,1 0 0,-1 0 0,0 0 0,0 0 0,1 1 0,-1-1 0,0 0 0,0 0 0,1 0-1,-1 0 1,0 0 0,0 0 0,1 1 0,-1-1 0,0 0 0,0 0 0,0 0 0,1 0 0,-1 1 0,0-1-1,0 0 1,0 0 0,0 1 0,1-1 0,-1 0 0,0 0 0,0 1 0,0-1 0,0 0 0,0 0-1,0 1 1,0-1 0,0 0 0,0 0 0,0 1 0,0-1 0,0 0 0,0 1 0,3 52-110,-3-33 154,2 3-43,18 151 51,-16-151-77,1 0 1,1 0-1,1-1 1,1 0 0,15 29-1,-21-46-160,1 0-1,0 0 1,1-1-1,-1 1 0,1-1 1,0 0-1,4 4 1,-6-6-318,1 0 0,-1-1 1,0 0-1,1 1 0,-1-1 1,1 0-1,0 0 1,-1 0-1,5 0 0,7 0-7081</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47.859"/>
    </inkml:context>
    <inkml:brush xml:id="br0">
      <inkml:brushProperty name="width" value="0.025" units="cm"/>
      <inkml:brushProperty name="height" value="0.025" units="cm"/>
    </inkml:brush>
  </inkml:definitions>
  <inkml:trace contextRef="#ctx0" brushRef="#br0">38 1 10186,'0'0'9326,"0"8"-9065,-5 336 2194,0-45-5161,4-310 1370,0 1-1,-1-1 0,0 1 1,-5-13-1,-7-24-4968</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2:48.204"/>
    </inkml:context>
    <inkml:brush xml:id="br0">
      <inkml:brushProperty name="width" value="0.025" units="cm"/>
      <inkml:brushProperty name="height" value="0.025" units="cm"/>
    </inkml:brush>
  </inkml:definitions>
  <inkml:trace contextRef="#ctx0" brushRef="#br0">1 531 11307,'0'0'7142,"0"-5"-6821,3-4-148,1 0 0,-1 0 0,2 1 1,-1 0-1,1-1 0,0 2 0,1-1 1,0 0-1,7-7 0,15-20 75,217-330-18,-243 361-235,1 0 0,-1 1 0,1-1 0,0 1 0,0-1 0,1 1 0,6-5 0,-10 7-1,1 1 0,-1 0 0,1 0 0,-1-1 0,1 1 0,-1 0 0,1 0 0,-1 0 1,1 0-1,0 0 0,-1 0 0,1 0 0,-1 0 0,1 0 0,-1 0 0,1 0 0,-1 0 0,1 0 0,0 0 0,-1 0 0,1 1 1,-1-1-1,1 0 0,0 1 0,10 20-57,19 119 176,-22-93-204,2 0 0,2-1 0,2 0 0,22 50 0,-21-69-2551,-2-12-3540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3:01.368"/>
    </inkml:context>
    <inkml:brush xml:id="br0">
      <inkml:brushProperty name="width" value="0.025" units="cm"/>
      <inkml:brushProperty name="height" value="0.025" units="cm"/>
    </inkml:brush>
  </inkml:definitions>
  <inkml:trace contextRef="#ctx0" brushRef="#br0">1 108 6758,'0'0'8200,"8"-8"-7292,2 6-742,1 1 1,1 0-1,-1 1 0,0 0 1,0 0-1,0 1 1,14 3-1,9 0-72,31 1-33,336 29 583,-145-12-290,68 7 936,-128-11-1007,380-15 0,609-70 902,-564 56-1135,-2 42-59,-352-15 11,664-4 39,-594-14-24,133-11 14,-44-1-30,916 35-38,472-9-246,-1519-15 291,584-15 11,-458-9-6,136-4-90,-96 24 66,572-15-5,-459-12 35,128-3-1,1215 25-26,-1477 12 16,376 49-12,-114-2 30,-602-45-27,562 8 9,0-36-42,113-11-419,-264 18 212,-329 9-489,488-16-8218,-664 26 2504</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3:09.425"/>
    </inkml:context>
    <inkml:brush xml:id="br0">
      <inkml:brushProperty name="width" value="0.025" units="cm"/>
      <inkml:brushProperty name="height" value="0.025" units="cm"/>
    </inkml:brush>
  </inkml:definitions>
  <inkml:trace contextRef="#ctx0" brushRef="#br0">4646 486 6758,'-18'-15'763,"0"1"-1,-1 0 0,-1 2 1,0 0-1,0 1 0,-41-15 1,-139-33-659,108 35 600,-144-37-160,-2 11 1,-274-22-1,349 56-488,-610-52-124,-2 36 769,157 57-456,530-16-219,1 5 0,1 3 0,1 4 0,1 3 0,-83 37-1,143-50 155,0 1 0,1 0 0,1 2-1,0 1 1,-31 27 0,43-34-160,2 1 0,-1 0 1,2 0-1,-1 1 0,1 0 0,0 0 1,1 1-1,1 0 0,-1 0 1,2 0-1,-1 1 0,2-1 0,-1 1 1,0 13-1,2-11-25,0 1 1,2-1-1,0 1 0,0-1 1,2 0-1,0 1 0,0-1 1,1 0-1,1 0 0,0 0 1,9 18-1,-4-15-32,1 0 0,1-1 0,0 0 0,1-1 0,0 0 0,1-1-1,1 0 1,17 12 0,14 9-70,1-3 0,2-2 0,1-2 0,1-2 0,2-3 0,106 34 0,-30-22 159,244 32-1,-59-36 19,539-18-1,-48-76 542,-5-48 17,-745 103-624,375-66 41,-333 53-22,-2-5 0,126-51-1,-199 68-12,-1 0-1,0-2 1,0 0 0,-1-1-1,34-29 1,-49 37-22,1 0 1,-1 0-1,0 0 1,0-1-1,-1 0 1,1 1-1,-1-1 0,0-1 1,0 1-1,-1 0 1,1-1-1,-1 1 1,0-1-1,-1 1 0,1-1 1,-1 0-1,-1 0 1,1 0-1,-1 0 1,0 0-1,0 0 1,0 1-1,-1-1 0,0 0 1,0 0-1,-1 0 1,0 1-1,-2-6 1,-1 1-169,0 1 0,-1 0-1,0 1 1,0-1 0,-1 1 0,0 1 0,0-1 0,-1 1 0,0 0 0,-18-11 0,-10-3-1381,-54-26 1,78 42 1158,-119-54-3885</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3:11.769"/>
    </inkml:context>
    <inkml:brush xml:id="br0">
      <inkml:brushProperty name="width" value="0.025" units="cm"/>
      <inkml:brushProperty name="height" value="0.025" units="cm"/>
    </inkml:brush>
  </inkml:definitions>
  <inkml:trace contextRef="#ctx0" brushRef="#br0">3109 455 1473,'-9'-2'551,"1"0"0,0-1-1,-1 0 1,1-1 0,1 0-1,-1 0 1,-11-9 0,16 10-343,-1 0 0,1 0 0,0 0 0,1 0 0,-1-1 0,0 0 1,1 1-1,0-1 0,0 0 0,0 0 0,0 0 0,1 0 0,-1 0 0,1-1 1,0 1-1,0-8 0,0 8-146,0 0-1,0 0 1,-1 0-1,1 0 1,-1 0 0,0 0-1,0 1 1,0-1 0,0 1-1,0-1 1,-1 1 0,0 0-1,0 0 1,0 0-1,0 0 1,0 1 0,0-1-1,-1 1 1,1 0 0,-1 0-1,1 0 1,-7-2-1,-10-4-51,-1 1 0,0 1-1,-23-4 1,22 5 280,-580-129 2402,-8 41-1744,446 81-908,-215 12 0,299 5-65,-1 3-1,1 3 0,1 5 0,-111 35 0,152-39 13,2 2 0,-1 2 1,2 1-1,0 2 0,1 1 0,1 2 0,1 1 1,1 2-1,1 0 0,1 3 0,-27 32 0,41-40-3,1 1-1,0 0 1,2 0-1,0 2 1,-12 35-1,19-44-8,0 1 0,1 0 0,1 0 0,1-1 0,0 2 0,1-1 0,1 0 1,0 0-1,1 0 0,4 22 0,-2-27 14,0 0 1,1 0-1,0 0 1,1-1-1,0 1 0,1-1 1,0-1-1,0 1 1,1-1-1,13 13 1,8 6 81,50 35 0,-15-18-39,1-2 0,3-4 0,140 60 0,-105-60 49,3-5 0,128 24 0,226 7 161,0-32-119,-413-29-122,664 15 41,-574-23-30,-1-6 0,0-6 1,161-41-1,-241 43-3,0-2 0,-1-2 0,76-40-1,-112 50 28,-1 0 0,-1-1 0,0-1-1,0-1 1,-1 0 0,-1-1-1,0-1 1,-1 0 0,0-1 0,-1 0-1,-1-1 1,0-1 0,-1 1-1,8-20 1,-15 27 1,1-1 0,-1 0 0,-1 0 0,0 0 0,0 0 0,-1 0-1,0-1 1,-1 1 0,0 0 0,-1-1 0,0 1 0,-1 0 0,-4-15 0,2 11 2,-1 1 1,-1 0-1,-1 1 0,1-1 1,-2 1-1,0 1 1,0-1-1,-20-18 0,0 3 9,-2 2 0,-1 1 0,-2 2 0,0 1 0,0 1 0,-46-18 0,7 8 24,-2 3 0,-1 2 1,-1 5-1,-101-16 0,-319-3-4592,328 35 1077</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3:36.494"/>
    </inkml:context>
    <inkml:brush xml:id="br0">
      <inkml:brushProperty name="width" value="0.025" units="cm"/>
      <inkml:brushProperty name="height" value="0.025" units="cm"/>
    </inkml:brush>
  </inkml:definitions>
  <inkml:trace contextRef="#ctx0" brushRef="#br0">1 193 4228,'1'4'3728,"11"-5"-2525,17-10 203,-13-8 11,-14 16-1456,0 1-1,0-1 1,1 0-1,-1 0 1,1 1-1,0 0 1,0-1-1,3-1 1,-6 3 12,1 1 1,-1-1-1,0 1 0,1-1 0,-1 0 1,0 1-1,0-1 0,0 1 0,0-1 1,0 0-1,0 1 0,0-1 0,0 0 1,0 1-1,0-1 0,0 0 0,0 1 1,0-1-1,0 0 0,-1 1 0,1-1 1,0 1-1,0-1 0,-1 0 0,1 1 1,0-1-1,-1 1 0,1-1 1,-1 1-1,0-1 0,-11-15-148,66 16 2183,-33-2-1857,1 0 0,34-8 1,27-4 184,196 3-272,-124 9-43,198-8 54,12 11 58,-146 6-37,504-17 759,-392 11-709,348-3-63,-613-2 709,0-3 0,74-18 0,-148 17-6237,-2 1 891</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3:42.992"/>
    </inkml:context>
    <inkml:brush xml:id="br0">
      <inkml:brushProperty name="width" value="0.025" units="cm"/>
      <inkml:brushProperty name="height" value="0.025" units="cm"/>
    </inkml:brush>
  </inkml:definitions>
  <inkml:trace contextRef="#ctx0" brushRef="#br0">0 54 4388,'0'0'10042,"11"0"-9370,366-21 2889,26-2-1159,-402 23-2178,-1-10-12384</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3:46.047"/>
    </inkml:context>
    <inkml:brush xml:id="br0">
      <inkml:brushProperty name="width" value="0.025" units="cm"/>
      <inkml:brushProperty name="height" value="0.025" units="cm"/>
    </inkml:brush>
  </inkml:definitions>
  <inkml:trace contextRef="#ctx0" brushRef="#br0">43 72 1890,'-4'0'890,"-1"0"0,1-1 0,0 0 1,0 1-1,-1-2 0,1 1 0,-5-2 0,9 3-816,0 0-1,0 0 1,-1 0-1,1 0 1,0 0-1,0 0 1,0 0-1,0-1 1,0 1-1,-1 0 1,1 0-1,0 0 0,0 0 1,0 0-1,0 0 1,0 0-1,-1 0 1,1 0-1,0 0 1,0 0-1,0-1 1,0 1-1,0 0 1,0 0-1,0 0 0,0 0 1,0 0-1,-1 0 1,1-1-1,0 1 1,0 0-1,0 0 1,0 0-1,0 0 1,0 0-1,0-1 0,0 1 1,0 0-1,0 0 1,0 0-1,0 0 1,0-1-1,0 1 1,0 0-1,0 0 1,0 0-1,0 0 1,0 0-1,1-1 0,-1 1 1,0 0-1,0 0 1,0 0-1,0 0 1,22-3 1656,71-3-273,-63 3-1346,1 1-1,44 3 0,34 3 33,195-16 0,-32-1-375,376-4 72,-525 11 160,219 16 0,-338-9-200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3:48.601"/>
    </inkml:context>
    <inkml:brush xml:id="br0">
      <inkml:brushProperty name="width" value="0.025" units="cm"/>
      <inkml:brushProperty name="height" value="0.025" units="cm"/>
    </inkml:brush>
  </inkml:definitions>
  <inkml:trace contextRef="#ctx0" brushRef="#br0">401 36 6919,'-6'-4'268,"0"0"0,-1 0 0,1 0 0,-1 1 1,0 0-1,0 0 0,0 0 0,-1 1 1,1 0-1,0 1 0,-1 0 0,0 0 0,1 0 1,-1 1-1,1 0 0,-15 3 0,14-1-234,1 0-1,-1 1 0,1 1 1,0-1-1,-1 1 0,2 0 1,-1 0-1,0 1 0,1 0 0,0 0 1,0 1-1,1 0 0,-1 0 1,1 0-1,-7 12 0,-9 16 60,1 1 1,2 0-1,2 2 0,1 0 0,1 0 0,3 2 0,-9 46 0,12-38 29,2 1-1,2 0 0,3 0 1,1 0-1,11 79 1,-9-109-87,2-1 0,0 1 0,0-1-1,2 0 1,10 23 0,-13-35-11,-1 0 0,1 0-1,0-1 1,0 1 0,1-1 0,-1 0-1,1 0 1,0 0 0,0 0-1,0-1 1,0 1 0,1-1 0,-1 0-1,1-1 1,0 1 0,0-1 0,0 0-1,0 0 1,1-1 0,-1 1-1,11 0 1,-3-1 156,1-2-1,-1 0 1,0 0-1,1-1 1,-1-1-1,0 0 1,0-1-1,0-1 0,-1 0 1,0 0-1,1-1 1,-2-1-1,1 0 1,-1-1-1,0 0 1,10-10-1,13-13 73,-1-1-1,-1-2 1,36-52-1,-40 49-8,-2-2-1,-2-1 0,-1-1 0,18-48 1,-32 66-162,0 0 1,-2-1 0,-1 0 0,-1-1-1,-1 1 1,-1-1 0,-2 0-1,0 0 1,-4-34 0,2 50-75,0 0 0,-1 0 0,-1 0 0,1 1 0,-1-1 0,-1 1 0,1 0 0,-2 0 0,1 0 0,-1 0 0,0 1 0,0 0 0,-1 0 0,0 0 0,-1 1 0,1-1 0,-1 2 0,0-1 0,-1 1 0,1 0 0,-1 0 0,0 1 0,0 0 0,-14-4 0,12 5-267,0 1 0,0 0 0,0 0 0,0 1 0,-1 0 0,1 1 0,0 0 0,-1 0 0,1 1 0,0 1 0,0 0 0,0 0 0,-17 7 0,-2 2-2372,2-1-1387</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31.188"/>
    </inkml:context>
    <inkml:brush xml:id="br0">
      <inkml:brushProperty name="width" value="0.025" units="cm"/>
      <inkml:brushProperty name="height" value="0.025" units="cm"/>
    </inkml:brush>
  </inkml:definitions>
  <inkml:trace contextRef="#ctx0" brushRef="#br0">50 1 13036,'0'0'8056,"2"12"-6620,2 7-917,-2 0 1,0 1-1,-1-1 0,-1 1 1,-1 0-1,-3 23 0,-7 11 239,1-5 355,-6 88 1,15-135-1106,1 0 1,0 0 0,0 0-1,0 0 1,0 0 0,0-1-1,1 1 1,-1 0 0,1 0-1,-1 0 1,1 0 0,0 0-1,-1 0 1,1-1 0,0 1-1,0 0 1,0-1-1,0 1 1,1 0 0,-1-1-1,0 0 1,4 3 0,-3-3 8,0 0 0,1 0-1,-1 0 1,1-1 0,-1 1 0,1-1 0,-1 1 0,1-1 0,0 0 0,-1 0 0,1 0 0,-1-1-1,1 1 1,-1 0 0,4-2 0,11-3-33,0-2 0,0 0 1,-1 0-1,16-11 0,-22 13-150,10-7-74,-12 7 195,-1 0 0,1 1 0,0 0-1,0 0 1,1 1 0,-1 0 0,1 0 0,0 1-1,-1 0 1,16-1 0,-23 3 50,0 1 0,0-1 0,-1 0 0,1 1 1,0-1-1,0 1 0,0-1 0,0 1 0,-1-1 0,1 1 0,0 0 0,0-1 0,-1 1 0,1 0 0,-1 0 0,1-1 1,-1 1-1,1 0 0,-1 0 0,1 0 0,-1 0 0,0 0 0,1 0 0,-1 0 0,0-1 0,0 1 0,0 0 1,0 0-1,0 0 0,0 0 0,0 0 0,0 0 0,0 0 0,0 0 0,0 0 0,-1 0 0,1 0 0,-1 2 1,-13 38 404,6-32-282,1-1 1,-2 0-1,1 0 1,-1-1 0,0 0-1,-1 0 1,0-1-1,0 0 1,0-1 0,0 0-1,-1-1 1,0 0-1,0 0 1,0-1-1,0-1 1,-1 0 0,1 0-1,-1-1 1,1-1-1,-1 0 1,1-1 0,-15-2-1,22 2-127,-1-1 1,0 0-1,1 0 1,-1-1-1,1 0 0,0 1 1,0-1-1,0-1 0,0 1 1,-3-5-1,6 7-115,0 1 0,0-1 0,0 0 0,0 1 0,0-1 0,0 0 0,1 0 0,-1 0 0,0 0 0,1 0 0,-1 0 0,1 0 0,-1 0 0,1 0 0,-1 0 0,1 0 0,0 0 0,-1 0 0,1 0 0,0 0 0,0 0 0,0 0 0,0 0 0,0-1 0,0 1 0,0 0 0,0 0 0,0 0 0,1 0 0,-1 0 0,0 0 0,1 0 0,-1 0 0,1 0 0,-1 0 0,1 0 0,0 0 0,-1 0 0,1 0 0,0 0 0,-1 0 0,1 1 0,0-1 0,0 0 0,0 0 0,0 1 0,0-1 0,0 1 0,2-2 0,52-14-10131,-22 9 444</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4:00.066"/>
    </inkml:context>
    <inkml:brush xml:id="br0">
      <inkml:brushProperty name="width" value="0.025" units="cm"/>
      <inkml:brushProperty name="height" value="0.025" units="cm"/>
    </inkml:brush>
  </inkml:definitions>
  <inkml:trace contextRef="#ctx0" brushRef="#br0">190 178 4132,'104'-4'1148,"-60"4"-969,0-2 0,1-1-1,84-20 1,-127 23-158,0-1-1,0 1 1,0-1 0,0 0 0,0 0-1,0 0 1,0 0 0,0 0-1,-1 0 1,1 0 0,0 0 0,-1-1-1,1 1 1,0-1 0,-1 1 0,3-4-1,-4 4-8,0 1-1,0-1 1,0 1-1,0 0 0,0-1 1,0 1-1,0-1 1,0 1-1,0 0 1,0-1-1,0 1 1,0-1-1,0 1 1,0 0-1,-1-1 0,1 1 1,0-1-1,0 1 1,0 0-1,-1-1 1,1 1-1,0 0 1,0 0-1,-1-1 0,1 1 1,0 0-1,-1-1 1,1 1-1,-1 0 1,-23-7 2,-68 0 101,-136 7 0,90 2 119,83-1 81,9 0 213,82-3 12,75-7 1,0-4 0,169-43 0,-264 47 307,-27 2-470,-30 1-360,-13 5 67,-1 1 1,1 3-1,0 3 0,-81 18 1,133-23-109,0-1 0,0 1 0,0 0 0,0 0 0,0 0 0,0 1 0,0-1 0,1 0 0,-1 1 0,0-1 0,1 1 0,-1-1 0,-1 3 0,3-3-27,-1-1-1,1 1 1,0-1 0,0 1 0,0-1-1,0 1 1,-1 0 0,1-1 0,0 1-1,0-1 1,0 1 0,0-1 0,0 1-1,0-1 1,0 1 0,0 0 0,0-1-1,1 1 1,-1-1 0,0 1 0,0-1-1,0 1 1,1-1 0,-1 1 0,0-1-1,1 1 1,-1-1 0,0 0 0,1 1-1,-1-1 1,0 1 0,1-1 0,-1 0-1,1 1 1,-1-1 0,1 0 0,-1 0 0,1 1-1,-1-1 1,1 0 0,-1 0 0,1 0-1,-1 1 1,1-1 0,-1 0 0,1 0-1,0 0 1,-1 0 0,1 0 0,-1 0-1,1 0 1,-1 0 0,1-1 0,0 1-1,24 1-2565,8-2-2183</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4:03.591"/>
    </inkml:context>
    <inkml:brush xml:id="br0">
      <inkml:brushProperty name="width" value="0.025" units="cm"/>
      <inkml:brushProperty name="height" value="0.025" units="cm"/>
    </inkml:brush>
  </inkml:definitions>
  <inkml:trace contextRef="#ctx0" brushRef="#br0">1 171 4708,'0'0'2456,"8"-6"-2237,-1 1-201,0 1 0,-1 1 0,1-1 0,1 1 0,-1 0 0,0 1 0,1-1 1,0 2-1,-1-1 0,1 1 0,0 0 0,11 0 0,-5 1-6,900-25 622,-489-21 272,238-13 40,-570 58-894,-54 1 8,-30 0 59,-11 0 88,-44 3-189,0 2 1,-77 18-1,14-1 12,-219 27-176,-514 11-1,744-60 147,-149 3 0,188 1 0,1 2 0,-65 16 0,113-16-70,21-2-86,21 2-93,179 6-617,212-14 0,-415 1 863,198-14-175,214-44-1,-152 18 589,-204 34-413,69 2 1,-103 3-1317,-17-5-3144</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4:07.166"/>
    </inkml:context>
    <inkml:brush xml:id="br0">
      <inkml:brushProperty name="width" value="0.025" units="cm"/>
      <inkml:brushProperty name="height" value="0.025" units="cm"/>
    </inkml:brush>
  </inkml:definitions>
  <inkml:trace contextRef="#ctx0" brushRef="#br0">3190 279 5830,'-13'-3'3037,"-181"-45"-1979,-98-28-2511,179 44 1684,-1 5 0,-1 5 0,-189-11 0,27 13 343,100 5-191,-289 12-1,411 10-296,0 1 0,1 3 0,0 2-1,1 3 1,1 2 0,0 2 0,2 2-1,-75 45 1,71-33 26,2 3 0,1 1-1,2 3 1,2 2 0,2 2 0,1 2-1,-42 60 1,67-80-1,1 0-1,1 2 1,2 0-1,1 1 1,1 0-1,1 1 1,2 0-1,1 1 1,-5 36-1,11-44-94,1 0 0,1 0 0,1 0 0,1 0 0,2 0 0,0-1 0,1 1 0,1 0 0,2-1 0,0 0 0,1-1 0,2 0 0,13 25 0,-2-10-24,1-1-1,3-2 0,0 0 0,2-2 1,1-1-1,2-1 0,1-1 1,1-2-1,1-1 0,2-1 1,0-3-1,2 0 0,0-3 0,1-1 1,1-1-1,1-3 0,0-1 1,63 12-1,-14-13 19,1-4 1,-1-4-1,1-4 1,-1-4-1,1-4 0,174-38 1,-89-1 54,-1-6-1,240-111 1,-23-31-208,-328 156 114,-1-2 1,-2-2 0,103-97 0,-145 121 51,0-2 0,-1 1 0,-1-2 0,0 0 0,-2-1 1,-1-1-1,-1 0 0,-1-1 0,-1 0 0,-1 0 1,7-37-1,-12 42 57,-1-2 0,-1 1 0,-1 0 0,-1 0 0,0 0 0,-2-1 0,-1 1 0,0 0 0,-2 0 0,0 1 0,-2 0 0,0-1 0,-1 2 0,-20-36 0,13 31 0,-1 2 0,-1-1 0,-1 2 0,-1 1 0,-1 0 1,0 1-1,-2 1 0,0 1 0,-1 2 0,0 0 0,-2 1 0,1 1 0,-2 1 0,1 2 0,-36-10 0,5 5-201,-1 3 0,0 2-1,-1 3 1,0 2 0,0 3 0,-80 7 0,70 4-862,0 2 1,1 4 0,0 2 0,-96 40-1,40-10-3090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4:10.948"/>
    </inkml:context>
    <inkml:brush xml:id="br0">
      <inkml:brushProperty name="width" value="0.025" units="cm"/>
      <inkml:brushProperty name="height" value="0.025" units="cm"/>
    </inkml:brush>
  </inkml:definitions>
  <inkml:trace contextRef="#ctx0" brushRef="#br0">1 25 15855,'0'0'480,"61"4"161,-18-4-225,9 0-223,6-5-129,2-1-64,-3-1-96,-7 1-673,-10 4-865,-7 0-800,-14 2-353,-11 0-1152</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4:11.291"/>
    </inkml:context>
    <inkml:brush xml:id="br0">
      <inkml:brushProperty name="width" value="0.025" units="cm"/>
      <inkml:brushProperty name="height" value="0.025" units="cm"/>
    </inkml:brush>
  </inkml:definitions>
  <inkml:trace contextRef="#ctx0" brushRef="#br0">39 1 10122,'0'0'6726,"-38"54"-5605,61-44 0,6-2 160,9-4-224,7-1-416,2-3-385,3 0-160,-3 0-704,-3 0-2051,-5 0-2530,-9-7-5285</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4:12.039"/>
    </inkml:context>
    <inkml:brush xml:id="br0">
      <inkml:brushProperty name="width" value="0.025" units="cm"/>
      <inkml:brushProperty name="height" value="0.025" units="cm"/>
    </inkml:brush>
  </inkml:definitions>
  <inkml:trace contextRef="#ctx0" brushRef="#br0">6 1 8968,'0'0'8424,"-2"65"-7783,1-32-225,1 4-31,0 3-97,0 3-192,0-3-64,5-4 0,1-3-416,-1-5-193,-2-6-287,-1-5-642,-2-5-448,0-7-608,-8-5-321,-7-1-1441</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4:12.396"/>
    </inkml:context>
    <inkml:brush xml:id="br0">
      <inkml:brushProperty name="width" value="0.025" units="cm"/>
      <inkml:brushProperty name="height" value="0.025" units="cm"/>
    </inkml:brush>
  </inkml:definitions>
  <inkml:trace contextRef="#ctx0" brushRef="#br0">0 115 4036,'0'0'13004,"10"-10"-11840,-4 3-1044,1 1 0,0 0 0,0 0 0,0 0 0,1 1 1,0 0-1,0 1 0,0 0 0,1 0 0,-1 1 0,11-3 0,45-9 123,1 4-1,-1 2 0,2 3 1,110 5-1,-166 2-257,0 0 0,-1 1 0,1 0 0,-1 0 0,1 1 0,9 5 0,-17-8 31,0 1 0,-1-1 0,1 1 0,-1 0 0,1-1 0,0 1 0,-1 0 0,0 0 0,1 0 0,-1 0 0,0 0 0,1 0 0,-1 1 0,0-1 0,0 0 0,0 1 0,0-1 0,0 1-1,0-1 1,0 1 0,-1-1 0,1 1 0,-1-1 0,1 1 0,-1 0 0,1-1 0,-1 1 0,0 0 0,0-1 0,0 1 0,0 0 0,0 0 0,0-1 0,0 1 0,-1 0 0,1-1 0,0 1 0,-1 0 0,0-1 0,1 1 0,-1-1 0,0 1 0,-1 2 0,-2 0 187,0 1 0,-1-1-1,1 0 1,-1 0 0,0 0 0,0 0-1,0-1 1,-1 0 0,1 0 0,-10 3 0,-65 22 1414,67-25-1413,-125 29 463,134-29-3876,11-3-981,10 0-2606</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4:13.130"/>
    </inkml:context>
    <inkml:brush xml:id="br0">
      <inkml:brushProperty name="width" value="0.025" units="cm"/>
      <inkml:brushProperty name="height" value="0.025" units="cm"/>
    </inkml:brush>
  </inkml:definitions>
  <inkml:trace contextRef="#ctx0" brushRef="#br0">1 61 16976,'0'0'10026,"54"-39"-11820,-39 33-1345,-2-2-2082,-3 0-4708</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4:13.613"/>
    </inkml:context>
    <inkml:brush xml:id="br0">
      <inkml:brushProperty name="width" value="0.025" units="cm"/>
      <inkml:brushProperty name="height" value="0.025" units="cm"/>
    </inkml:brush>
  </inkml:definitions>
  <inkml:trace contextRef="#ctx0" brushRef="#br0">47 0 17713,'0'0'1708,"-7"10"-678,5-6-998,-4 4 375,1 1-1,0-1 0,0 1 1,1 1-1,-5 11 1,9-18-357,-1-1 0,0 0 0,1 1 0,-1-1 0,1 1 1,0-1-1,0 1 0,0-1 0,0 1 0,0-1 0,0 1 0,1-1 1,-1 1-1,1-1 0,0 1 0,0-1 0,0 0 0,0 1 1,0-1-1,0 0 0,1 0 0,-1 0 0,1 0 0,-1 0 1,1 0-1,0 0 0,0-1 0,-1 1 0,1-1 0,5 3 0,0 0-82,0 0 0,0-1-1,0-1 1,1 1 0,-1-1-1,1 0 1,-1-1-1,1 1 1,0-2 0,0 1-1,0-1 1,-1 0 0,1-1-1,0 0 1,0 0-1,-1 0 1,11-4 0,-7 1-232,-1 0-1,-1 0 1,1-1 0,0 0 0,-1-1 0,0 0-1,-1 0 1,1-1 0,-1 0 0,0 0 0,13-18 0,-6 8 262,-15 17 9,0 0 1,0 0-1,0 0 1,0 0-1,0 0 1,-1 0-1,1 0 1,0 0-1,0 0 1,0 0 0,0 1-1,0-1 1,0 0-1,0 0 1,0 0-1,0 0 1,0 0-1,1 0 1,-1 0-1,0 0 1,0 0 0,0 0-1,0 0 1,0 0-1,0 1 1,0-1-1,0 0 1,0 0-1,0 0 1,0 0-1,0 0 1,0 0 0,0 0-1,0 0 1,0 0-1,0 0 1,0 0-1,0 0 1,1 0-1,-1 0 1,0 0-1,0 0 1,0 0 0,0 0-1,0 0 1,0 0-1,0 0 1,0 0-1,0 0 1,-16 35 981,9-21-827,-15 31 424,2 0-1,2 1 0,3 1 0,1 0 0,2 1 1,2 1-1,-3 50 0,13-89-1948</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4:13.941"/>
    </inkml:context>
    <inkml:brush xml:id="br0">
      <inkml:brushProperty name="width" value="0.025" units="cm"/>
      <inkml:brushProperty name="height" value="0.025" units="cm"/>
    </inkml:brush>
  </inkml:definitions>
  <inkml:trace contextRef="#ctx0" brushRef="#br0">1 10 17200,'0'0'13325,"19"-9"-13742,-16 13-992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32.370"/>
    </inkml:context>
    <inkml:brush xml:id="br0">
      <inkml:brushProperty name="width" value="0.025" units="cm"/>
      <inkml:brushProperty name="height" value="0.025" units="cm"/>
    </inkml:brush>
  </inkml:definitions>
  <inkml:trace contextRef="#ctx0" brushRef="#br0">96 89 9545,'-1'-1'9732,"-2"7"-6415,-2 6-1824,5-10-1325,-1 0 1,1 0 0,0 0-1,0 0 1,0 0 0,1 0-1,-1 0 1,0 0 0,1 0-1,-1 0 1,1 0 0,0 0-1,0 0 1,0 0 0,0-1-1,0 1 1,0 0 0,0-1-1,0 1 1,1 0 0,-1-1 0,3 3-1,-1-2-42,1 0 1,-1-1-1,1 1 0,-1 0 1,1-1-1,0 0 0,0 0 1,-1 0-1,1 0 0,0-1 0,5 1 1,1-1-42,1 0 0,-1-1 0,1 0 0,-1 0 0,1-1 0,-1-1 0,0 0 0,14-6 0,-16 5-58,1 0 0,-1-1 0,0 0 0,0-1-1,12-10 1,-18 13-15,1 1 0,-1-1 0,0 0 0,0 0 0,0 0 0,0 0 0,-1 0 0,1 0 1,-1 0-1,0-1 0,0 1 0,0 0 0,0-1 0,0 1 0,-1-1 0,0 1 0,1-1 0,-2-4 0,1 6-11,-1-1 1,0 1-1,0 0 0,0 0 1,0 0-1,0 0 0,0 0 1,-1 1-1,1-1 0,-1 0 1,1 0-1,-1 1 0,0-1 1,1 1-1,-1 0 0,0-1 1,0 1-1,0 0 0,0 0 1,0 0-1,0 0 0,0 1 1,-1-1-1,1 1 0,0-1 1,0 1-1,-1 0 0,1-1 1,-3 2-1,-5-3-14,0 2 0,0 0 0,0 0 0,-1 1 1,-14 2-1,11 2 7,0 0 0,0 2 0,1-1 0,0 1 0,0 1 0,0 0 0,1 1 0,1 1 0,-1 0 0,2 0 0,-1 1 0,1 0 0,1 1 0,0 0 0,1 0 0,-13 26 0,20-35 0,-1 0 0,1 0 0,0 0 0,0 0 0,0 0 0,1 0 0,-1 0 0,1 0 0,0 0 0,0 0 0,0 0 0,0 1 0,0-1 0,1 0-1,-1 0 1,1 0 0,0 0 0,0 0 0,0 0 0,3 4 0,-2-3 11,1-1 0,0 0 0,0 0 0,0-1-1,0 1 1,0-1 0,1 1 0,-1-1 0,1 0 0,0 0 0,-1 0-1,1-1 1,7 2 0,12 2-6,1 0 0,-1-2 0,1-1 0,32-2 0,-42 0-63,26 1-505,-11 0-1096,54-5 0,-73 3 438,-1-1-1,0 0 1,0 0-1,0-1 1,15-8-1,12-11-7885</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4:14.487"/>
    </inkml:context>
    <inkml:brush xml:id="br0">
      <inkml:brushProperty name="width" value="0.025" units="cm"/>
      <inkml:brushProperty name="height" value="0.025" units="cm"/>
    </inkml:brush>
  </inkml:definitions>
  <inkml:trace contextRef="#ctx0" brushRef="#br0">37 0 16688,'0'0'2413,"0"8"-1458,-3 54 732,-1 0 0,-15 68 0,15-111-1619,1 0 1,1 0-1,0 0 0,3 32 1,0-50-150,-1 0 0,1 0 0,-1 0 0,1 0 0,-1-1 0,1 1 0,-1 0 0,1 0 0,0-1 0,0 1 1,-1 0-1,1-1 0,0 1 0,0-1 0,0 1 0,0-1 0,-1 1 0,1-1 0,0 0 0,0 1 0,1-1 0,3-2-7139,-5-9 403</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4:14.830"/>
    </inkml:context>
    <inkml:brush xml:id="br0">
      <inkml:brushProperty name="width" value="0.025" units="cm"/>
      <inkml:brushProperty name="height" value="0.025" units="cm"/>
    </inkml:brush>
  </inkml:definitions>
  <inkml:trace contextRef="#ctx0" brushRef="#br0">0 71 9961,'0'0'9460,"8"0"-8035,75 0 1515,113-15-1,-121 8-2951,-36 3-198,91-10-817,-48-4-6720,-69 12 1704,-6 0-1799</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4:15.237"/>
    </inkml:context>
    <inkml:brush xml:id="br0">
      <inkml:brushProperty name="width" value="0.025" units="cm"/>
      <inkml:brushProperty name="height" value="0.025" units="cm"/>
    </inkml:brush>
  </inkml:definitions>
  <inkml:trace contextRef="#ctx0" brushRef="#br0">1 43 14670,'0'0'7308,"5"9"-6518,4 13-483,-2 0-1,0 0 1,-1 1 0,-2 0-1,0 0 1,1 38-1,-4-45-264,-1 1 83,1 0-1,1 0 1,1 0 0,0 0 0,10 31-1,-12-47-46,0 1 0,0-1 0,0 1 0,0-1 0,0 1 0,0-1 0,0 0 0,0 1 0,0-1 0,1 0 0,-1 0 0,0 0 0,1 0 0,-1 0 0,1 0 0,-1-1 0,1 1 0,-1 0 0,1-1 0,0 1 0,-1-1 0,1 0 0,0 1 0,0-1 0,-1 0 0,1 0 0,0 0 0,-1 0 0,1 0 0,0-1 0,0 1-1,-1 0 1,1-1 0,0 1 0,-1-1 0,1 0 0,1-1 0,6-1 273,-1-2-1,0 1 1,0-1-1,0 0 1,10-10-1,12-16-72,0 0 0,-2-3 0,-2 0 0,-1-2-1,27-50 1,10-13-242,-61 97-115,0 0 0,0 0-1,1 0 1,-1 1 0,0-1-1,1 0 1,0 1 0,-1-1-1,1 1 1,0 0 0,-1-1-1,1 1 1,3-1-1,6-1-4423,2 3-5626</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4:22.076"/>
    </inkml:context>
    <inkml:brush xml:id="br0">
      <inkml:brushProperty name="width" value="0.025" units="cm"/>
      <inkml:brushProperty name="height" value="0.025" units="cm"/>
    </inkml:brush>
  </inkml:definitions>
  <inkml:trace contextRef="#ctx0" brushRef="#br0">471 60 4356,'-10'-1'3652,"-13"-2"-2645,-11-1 458,0 1-1,1 2 0,-64 5 1,91-2-1429,0 0 0,0 1 0,0-1 1,0 1-1,1 1 0,-1-1 0,1 1 0,-1 0 0,1 0 1,1 0-1,-1 0 0,1 1 0,-1 0 0,1 0 1,1 0-1,-1 1 0,-3 6 0,-6 12 44,1 2 1,-14 41-1,22-56-11,-17 52 13,2 1 0,3 1 0,3 0 0,3 1 0,2 0 0,4 1 0,6 111 0,2-141-62,2 0 0,1 0 0,2-1 0,1 0 0,20 45 0,-22-61-38,1 0 0,2-1-1,0 0 1,0-1 0,2 0 0,0-1 0,1-1 0,1 0 0,0 0-1,26 18 1,-34-29 10,0 0 0,1-1 0,0 0 0,0 0 0,0-1 0,0 0 0,0 0 0,1-1-1,-1 0 1,1-1 0,0 0 0,-1 0 0,12-1 0,-8-1 36,0-1 0,1 0 0,-1 0 1,-1-2-1,1 1 0,0-1 0,-1-1 0,17-9 0,0-4 87,-1-1 0,-1-1 0,0-1 0,-2-2 0,-1 0 0,24-31 0,-14 12 35,-2-1 1,-1-2-1,-3-1 1,-2-1-1,-2-1 0,-2-2 1,22-75-1,-27 63 8,-2 0 0,-3-1 0,-3-1 0,-3 0 0,-5-122 0,-1 170-53,-1-1 0,-1 0 0,0 1 0,-1 0 0,0 0 0,-12-25-1,13 34-76,0 1-1,-1 0 1,1 0-1,-2 0 1,1 0-1,-1 0 1,1 1-1,-2 0 0,1 0 1,-1 0-1,1 1 1,-1 0-1,0 0 1,-1 0-1,1 1 0,-1 0 1,-9-4-1,3 4-178,0 0 1,0 0-1,0 1 0,0 1 0,-1 0 0,1 1 1,0 0-1,0 1 0,-1 1 0,1 0 0,-16 5 0,-8 5-1414,0 2-1,-49 26 0,19-9-1029,31-15-7371</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4:28.449"/>
    </inkml:context>
    <inkml:brush xml:id="br0">
      <inkml:brushProperty name="width" value="0.025" units="cm"/>
      <inkml:brushProperty name="height" value="0.025" units="cm"/>
    </inkml:brush>
  </inkml:definitions>
  <inkml:trace contextRef="#ctx0" brushRef="#br0">12483 1 9129,'0'1'45,"-1"1"1,0-1 0,1 1-1,-1 0 1,1-1-1,0 1 1,-1-1 0,1 1-1,0 0 1,0-1 0,0 1-1,0 0 1,0-1 0,0 1-1,1 0 1,-1-1 0,1 1-1,-1-1 1,1 1-1,-1 0 1,1-1 0,0 1-1,0-1 1,-1 0 0,1 1-1,0-1 1,1 0 0,-1 0-1,0 1 1,0-1 0,2 1-1,7 6 134,0 0 0,0-1 0,17 8 1,2 2 141,-5 3-7,0 0 0,-2 2 0,0 1-1,-1 0 1,-2 2 0,0 0 0,-2 2 0,-1-1 0,-1 2 0,-1 0 0,19 57-1,-16-30-123,-2 1 0,-3 0 0,-2 1 0,-3 1 0,0 91 0,-4 34-1,2-72 45,-6 0 0,-19 146 0,11-210-181,-2-1 0,-2 0-1,-2-1 1,-2-1-1,-1 0 1,-33 54-1,16-42-11,-1-3 0,-3-1 1,-2-2-1,-51 48 0,-9-6 16,-5-5 0,-4-5-1,-213 123 1,104-88-21,-5-10 1,-4-9-1,-320 89 0,-738 131 15,1244-309-55,-1160 227 59,-16-96-259,-239-22 195,703-50-19,-323 83-13,658-82 34,-666 36-148,-5-87 0,487-63 1259,334 17-687,253 26-305,1 0-29,1 1 0,-1 1 1,0 0-1,-19 2 1,32-1-85,1 0 1,-1-1-1,0 1 1,1 0-1,-1 0 1,1 0-1,-1 0 1,1 0-1,0 1 1,-1-1-1,1 0 1,0 1-1,0-1 1,0 1-1,0-1 1,0 1-1,0-1 1,0 1-1,0 0 1,1 0-1,-1-1 1,1 1-1,-1 0 1,1 0-1,-1 2 1,-2 53-37,3-45 33,-1 6-286,0-5-436,0 1 1,1-1-1,2 17 1,-2-28 640,0-1 1,0 0-1,0 0 0,0 1 1,1-1-1,-1 0 0,0 1 1,1-1-1,-1 0 1,0 0-1,1 1 0,0-1 1,-1 0-1,1 0 0,0 0 1,-1 0-1,1 0 1,0 0-1,0 0 0,0 0 1,0 0-1,0 0 0,0-1 1,0 1-1,0 0 1,0-1-1,1 1 0,-1 0 1,0-1-1,0 0 0,1 1 1,-1-1-1,0 0 1,0 1-1,1-1 0,-1 0 1,0 0-1,1 0 0,-1 0 1,3-1-1,11-7-3267,-1-12-129</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4:28.791"/>
    </inkml:context>
    <inkml:brush xml:id="br0">
      <inkml:brushProperty name="width" value="0.025" units="cm"/>
      <inkml:brushProperty name="height" value="0.025" units="cm"/>
    </inkml:brush>
  </inkml:definitions>
  <inkml:trace contextRef="#ctx0" brushRef="#br0">76 2 11563,'-1'0'91,"0"0"0,0-1 0,0 1 1,0 0-1,0 0 0,0-1 0,1 1 0,-1 0 1,0 0-1,0 0 0,0 0 0,0 0 0,0 0 1,0 0-1,0 1 0,0-1 0,0 0 0,0 0 0,0 1 1,0-1-1,1 1 0,-1-1 0,0 1 0,0-1 1,0 1-1,1-1 0,-1 1 0,0 0 0,0 0 0,-2 29 319,4-9-176,-4 19 253,-17 76 0,12-80 132,2 1-1,-3 61 0,9-97-617,0 0 0,0 0-1,0 0 1,0 0 0,0-1 0,0 1-1,0 0 1,0 0 0,1 0-1,-1-1 1,0 1 0,1 0-1,-1 0 1,0-1 0,1 1-1,-1 0 1,1-1 0,-1 1-1,1 0 1,-1-1 0,1 1-1,0-1 1,-1 1 0,1-1-1,0 1 1,-1-1 0,1 0-1,0 1 1,0-1 0,-1 0-1,2 1 1,1-1 3,0 1 0,0-1 1,0 0-1,0 0 0,0 0 0,0 0 1,0-1-1,0 1 0,3-2 0,4-1 26,0 0 0,0-1 0,-1 0 0,16-9 0,118-96-687,-53 31-3640,-31 25-2616</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4:35.529"/>
    </inkml:context>
    <inkml:brush xml:id="br0">
      <inkml:brushProperty name="width" value="0.025" units="cm"/>
      <inkml:brushProperty name="height" value="0.025" units="cm"/>
    </inkml:brush>
  </inkml:definitions>
  <inkml:trace contextRef="#ctx0" brushRef="#br0">18 80 1217,'-1'0'28,"1"0"-1,-1 0 1,1 0 0,-1 0-1,0 0 1,1 0 0,-1 0-1,1 0 1,-1 0-1,0 0 1,1 0 0,-1 0-1,1-1 1,-1 1 0,1 0-1,-1 0 1,0-1 0,1 1-1,-1 0 1,1-1-1,-1 1 1,1 0 0,0-1-1,-1 1 1,1-1 0,-1 1-1,1-1 1,0 1 0,-1-1-1,1 1 1,0-1-1,-1 1 1,1-1 0,0 1-1,0-1 1,0 1 0,0-1-1,-1 0 1,1 1-1,0-2 1,6-7 3222,-1 7-2860,-1 1 1,1 0-1,0 1 0,0-1 1,0 1-1,0 0 0,0 0 1,6 1-1,9-1 5,343-14 698,-101 7-766,884-4 662,-1052 12-884,1973 10 557,-1905-9-585,-14 1 64,281-31-1,-380 18 965,-49 10-956,-34 10-1088,20-7-1031,7-2-961</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09.192"/>
    </inkml:context>
    <inkml:brush xml:id="br0">
      <inkml:brushProperty name="width" value="0.025" units="cm"/>
      <inkml:brushProperty name="height" value="0.025" units="cm"/>
    </inkml:brush>
  </inkml:definitions>
  <inkml:trace contextRef="#ctx0" brushRef="#br0">4994 499 8392,'-6'-14'90,"-1"0"1,0 1-1,-1 0 0,0 1 1,-1 0-1,0 0 0,-1 1 1,0 0-1,-1 0 0,0 2 1,-1-1-1,0 1 0,-1 1 1,1 0-1,-20-8 0,-10-4-351,0 3 0,-1 2 0,-81-19-1,-403-43-450,290 50 1013,-496-60 1760,-3 48-1287,535 43-607,-360 51 0,438-32-146,0 4 0,2 6-1,1 6 1,-123 57 0,141-47-18,-162 106 0,211-119-5,3 2 0,1 2-1,2 3 1,-66 76-1,93-93 139,2 0-1,1 1 0,1 1 1,1 0-1,1 1 0,2 0 1,1 1-1,1 1 0,2 0 1,1 0-1,1 1 0,2-1 1,1 1-1,1 0 0,5 54 1,1-51-89,1-1-1,1-1 1,2 1 0,2-1 0,1 0-1,1-1 1,2-1 0,1 0 0,1-1-1,2 0 1,1-1 0,1-2 0,2 0-1,34 35 1,-2-15 9,2-2 0,1-2-1,2-3 1,2-2 0,2-4-1,70 29 1,-19-17-54,3-5-1,203 44 1,-124-50-273,307 15-1,202-42 281,-439-17 21,-1-13 0,373-78 0,-345 31 77,540-201 1,-697 215-371,145-80 1,-235 108 205,-1-1 0,-1-2 0,-1-2 0,-2-2 0,-2-1 0,56-65 0,-75 73 281,0-1 0,-2-2 1,-2 0-1,0 0 0,-2-1 0,-2-1 1,-1-1-1,-1 1 0,-1-2 0,-3 1 0,0-1 1,-2 0-1,-2 0 0,-1 0 0,-1-1 0,-6-37 1,2 47-117,-1 0 1,-1 1 0,-1-1-1,-1 1 1,-1 1 0,-1 0-1,-1 0 1,-2 1-1,0 0 1,-1 1 0,0 1-1,-2 0 1,-34-33 0,27 33-84,-2 0 0,0 2 0,0 0 0,-2 2-1,0 1 1,-1 1 0,0 2 0,-1 0 0,-1 2 0,1 1 0,-32-4 0,-40-1-1336,0 6 1,-145 5-1,169 3-154,-127 1-2662</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4:42.453"/>
    </inkml:context>
    <inkml:brush xml:id="br0">
      <inkml:brushProperty name="width" value="0.025" units="cm"/>
      <inkml:brushProperty name="height" value="0.025" units="cm"/>
    </inkml:brush>
  </inkml:definitions>
  <inkml:trace contextRef="#ctx0" brushRef="#br0">63 132 5958,'0'0'5605,"14"0"-4922,611-16 983,-103 0-1736,-465 17 90,-32 0-3,0-1-1,0 0 0,0-2 1,40-9-1,-119 6 1350,-40 4-1345,-727 2 279,782 1-299,-397 20 105,434-21-81,8 0 2,25 1 25,45-1 4,407-39-802,-159 9 216,312-17 423,-1685 133 436,1035-86-375,-5 0-2340,16-2-1442</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4:44.432"/>
    </inkml:context>
    <inkml:brush xml:id="br0">
      <inkml:brushProperty name="width" value="0.025" units="cm"/>
      <inkml:brushProperty name="height" value="0.025" units="cm"/>
    </inkml:brush>
  </inkml:definitions>
  <inkml:trace contextRef="#ctx0" brushRef="#br0">703 201 8040,'-5'-11'1217,"-2"-3"-754,-1 0 1,-1 0-1,0 0 1,-1 1 0,0 1-1,-1 0 1,0 0-1,-1 1 1,-1 0-1,1 1 1,-23-13-1,27 19-306,0 0 0,0 1 0,0 0 0,0 0-1,0 1 1,0 0 0,-1 1 0,1 0 0,-1 0 0,1 1-1,-1-1 1,1 2 0,-17 2 0,14 0-96,0 0 0,0 1 0,0 0 0,0 1 0,1 0 0,0 1 0,0 0 1,0 1-1,-10 9 0,-3 5-59,1 2 1,1 0-1,1 2 1,2 0-1,0 1 1,-24 48-1,16-19 30,3 1-1,3 1 1,2 1-1,3 0 1,2 2-1,2-1 1,4 2-1,2-1 1,3 78-1,3-115-34,0 0 0,2 0 0,1-1 0,0 1 0,2-1 0,0 0 0,2-1 0,0 1 0,2-2 0,16 29 0,-21-40 6,1-1 0,0 0 1,0 0-1,1-1 0,0 1 0,0-2 0,0 1 1,1-1-1,0 0 0,1 0 0,-1-1 0,1-1 1,0 1-1,0-1 0,0-1 0,1 1 1,-1-2-1,1 1 0,0-1 0,0-1 0,0 0 1,0 0-1,0-1 0,0 0 0,0-1 0,10-2 1,-7 0 13,0-1 1,0 0-1,-1-1 1,0 0-1,0-1 0,-1 0 1,1-1-1,-1 0 1,0-1-1,-1 0 1,10-11-1,10-10 163,-2-2-1,30-42 0,-6 1 161,-3-2 0,-4-2 0,38-87 1,-61 112-268,-1 0 0,-4-2 1,-1 0-1,-3-1 0,-2 0 1,3-61-1,-12 99-60,-2-1 0,0 0 0,-1 0 0,-1 0 0,-1 1 1,0-1-1,-1 1 0,0 0 0,-10-22 0,10 31-10,1 0-1,-1 0 1,-1 1 0,1-1-1,-1 1 1,0 0 0,0 0-1,-1 1 1,0-1 0,0 1-1,0 1 1,0-1 0,-1 1-1,0 0 1,0 1 0,0-1-1,0 1 1,0 1-1,-1-1 1,1 1 0,-1 1-1,-9-2 1,7 2-117,-1 0 0,0 1 0,1 0 0,-1 0 0,1 2-1,-1-1 1,-19 6 0,-15 11-2381,-3 6-3460,33-16 963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36.562"/>
    </inkml:context>
    <inkml:brush xml:id="br0">
      <inkml:brushProperty name="width" value="0.025" units="cm"/>
      <inkml:brushProperty name="height" value="0.025" units="cm"/>
    </inkml:brush>
  </inkml:definitions>
  <inkml:trace contextRef="#ctx0" brushRef="#br0">6 13 10442,'6'-13'6450,"-2"14"-2463,-1 26-1118,-9 44-1532,1-49-629,2 0 1,-1 37-1,4-58-693,0 0 0,0 0 1,0 0-1,0 0 0,0 0 1,1-1-1,-1 1 0,0 0 1,1 0-1,-1 0 0,1 0 1,-1-1-1,1 1 1,-1 0-1,1 0 0,-1-1 1,1 1-1,0 0 0,0-1 1,-1 1-1,1-1 0,0 1 1,0-1-1,-1 1 0,1-1 1,0 0-1,0 1 0,0-1 1,0 0-1,0 1 0,0-1 1,0 0-1,-1 0 0,1 0 1,0 0-1,0 0 0,0 0 1,0 0-1,0 0 0,0-1 1,0 1-1,0 0 0,1-1 1,3 0 40,-1 0-1,1 0 1,0-1 0,-1 0 0,1 1-1,-1-2 1,6-2 0,6-8-18,0-1-1,-2 0 1,0-1 0,19-25 0,-18 20-10,1 1-1,26-22 1,-42 41-27,0 0-1,0-1 1,0 1-1,0 0 0,0 0 1,0 0-1,0 0 1,0 0-1,1-1 1,-1 1-1,0 0 1,0 0-1,0 0 1,0 0-1,1 0 1,-1 0-1,0 0 1,0 0-1,0 0 1,0 0-1,1 0 1,-1 0-1,0 0 1,0 0-1,0 0 1,0 0-1,1 0 1,-1 0-1,0 0 1,0 0-1,0 0 1,1 0-1,-1 0 1,0 0-1,0 0 1,0 0-1,0 0 1,0 0-1,1 0 1,-1 1-1,0-1 1,0 0-1,0 0 1,0 0-1,0 0 1,0 0-1,1 0 0,-1 1 1,0-1-1,0 0 1,0 0-1,0 0 1,0 1-1,1 15 69,-6 19 130,-3-7 7,3-13 37,1 0 0,1 1-1,0 0 1,-1 22 0,5-36-222,-1-1 1,1 1-1,0-1 1,0 0-1,0 1 1,0-1-1,0 0 1,0 1-1,0-1 1,0 0-1,0 0 1,1 0-1,-1 0 1,0 0-1,1 0 1,-1 0-1,1-1 1,-1 1-1,1 0 1,-1-1-1,1 1 1,-1-1-1,1 0 0,0 1 1,-1-1-1,1 0 1,-1 0-1,1 0 1,0 0-1,-1 0 1,1-1-1,0 1 1,-1 0-1,3-2 1,-2 2-124,0 0 0,-1 0 1,1 0-1,0 0 0,-1 0 1,1 0-1,-1-1 0,1 1 1,-1-1-1,1 1 0,0-1 1,-1 0-1,0 1 0,1-1 0,-1 0 1,1 0-1,-1 0 0,0 0 1,0 0-1,0 0 0,0-1 1,0 1-1,0 0 0,0-1 0,0 1 1,0 0-1,0-1 0,-1 1 1,1-1-1,0 1 0,-1-1 1,0 1-1,1-1 0,-1 0 1,0 1-1,0-1 0,0-1 0,-9-9-8994,1 6 821</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15.731"/>
    </inkml:context>
    <inkml:brush xml:id="br0">
      <inkml:brushProperty name="width" value="0.025" units="cm"/>
      <inkml:brushProperty name="height" value="0.025" units="cm"/>
    </inkml:brush>
  </inkml:definitions>
  <inkml:trace contextRef="#ctx0" brushRef="#br0">3453 12 5093,'0'0'4345,"9"-12"-2711,-7 16-1565,1 0 1,-1 0-1,1 0 1,-1 0-1,0 1 1,-1-1-1,1 0 1,-1 1-1,0-1 1,0 1-1,0 0 0,-1-1 1,1 1-1,-1 0 1,-1 8-1,3 15 16,10 27 171,30 87 0,-24-89 238,19 97 0,6 40-325,-29-136-96,-1 0-1,-3 1 0,5 97 1,-19-73 15,-4 0 1,-17 77-1,0-4 69,-72 448 440,-11 87 306,63-383-833,-14-2 1,-12-4 0,-220 572 0,194-653 26,-11-4 1,-197 295 0,133-268 188,-351 379-1,280-376-221,-527 402 0,240-258 577,495-361-636,20-13-20,0-1 0,-1-1 1,-1 0-1,0-1 1,0-1-1,-1-1 1,-24 8-1,41-16-189,0 0 0,0 0 0,0-1 0,1 1 0,-1-1-1,0 1 1,0-1 0,1 1 0,-1-1 0,0 0 0,1 1 0,-1-1 0,0 0 0,1 1 0,-1-1 0,1 0-1,-1 0 1,1 1 0,0-1 0,-1 0 0,1 0 0,0 0 0,0 0 0,-1 0 0,1 0 0,0 1 0,0-1-1,0 0 1,0 0 0,0 0 0,0 0 0,0 0 0,0 0 0,1-1 0,-1-48-543,1 36-422,-1-26-2178,0 22-278</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16.073"/>
    </inkml:context>
    <inkml:brush xml:id="br0">
      <inkml:brushProperty name="width" value="0.025" units="cm"/>
      <inkml:brushProperty name="height" value="0.025" units="cm"/>
    </inkml:brush>
  </inkml:definitions>
  <inkml:trace contextRef="#ctx0" brushRef="#br0">227 46 6406,'3'-8'625,"-3"6"-430,0 1 0,0-1 1,0 0-1,0 1 0,1-1 1,-1 0-1,1 1 0,-1-1 1,1 1-1,0-1 1,-1 1-1,1-1 0,0 1 1,0-1-1,0 1 0,0 0 1,0-1-1,1 1 0,-1 0 1,0 0-1,0 0 0,1 0 1,-1 0-1,1 0 0,-1 0 1,4-1-1,-7 33 1092,-12 3-972,-2 0 1,-1-2-1,-1 0 1,-44 56 0,-5 12 150,60-89-417,-33 63 173,37-69-205,1 1 1,0-1-1,1 0 0,-1 1 1,1-1-1,0 1 0,1-1 1,-1 1-1,1 0 1,0-1-1,1 1 0,1 9 1,-1-12-11,0-1 1,1 0 0,-1 1 0,0-1-1,1 0 1,0 1 0,0-1 0,-1 0-1,1 0 1,0-1 0,0 1 0,1 0-1,-1-1 1,0 1 0,1-1 0,-1 0-1,1 1 1,-1-1 0,1 0-1,-1-1 1,1 1 0,3 0 0,64 8 43,-43-10-114,1-1 0,-1-1 0,1-1 0,-1-1 1,-1-2-1,1-1 0,-1-1 0,35-17 0,25-17-1738,81-54 1,-162 94 1664,121-78-3307</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23.634"/>
    </inkml:context>
    <inkml:brush xml:id="br0">
      <inkml:brushProperty name="width" value="0.025" units="cm"/>
      <inkml:brushProperty name="height" value="0.025" units="cm"/>
    </inkml:brush>
  </inkml:definitions>
  <inkml:trace contextRef="#ctx0" brushRef="#br0">33 119 3683,'0'0'4116,"1"-8"-2818,2-8 628,1 0 0,0-1 0,1 1 0,13-26 0,-13 39-607,-3 11-1008,-1 11-254,-5 6 69,0 0 1,-1-1-1,-1 0 1,-12 28-1,10-30-125,0 0-1,2 0 1,1 0-1,0 1 1,-1 37-1,6-54-332,0 20 507,0-25-400,0-1 0,0 1 0,0 0 0,0-1 0,0 1 0,0 0 0,0-1 0,0 1 0,1-1 0,-1 1 0,0 0 0,0-1 0,1 1 0,-1-1 0,0 1 0,1-1 0,-1 1 0,0-1 0,1 1 0,-1-1 0,1 1 0,-1-1 0,1 1 0,-1-1 0,1 0 0,-1 1 0,1-1 0,-1 0 0,1 1 0,1-1 0,-2-2-2780,0-7-636</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23.993"/>
    </inkml:context>
    <inkml:brush xml:id="br0">
      <inkml:brushProperty name="width" value="0.025" units="cm"/>
      <inkml:brushProperty name="height" value="0.025" units="cm"/>
    </inkml:brush>
  </inkml:definitions>
  <inkml:trace contextRef="#ctx0" brushRef="#br0">1 81 9641,'0'0'7559,"67"-14"-6790,-30 5-160,6-4-353,0 4-160,-4-2-64,-2 4-32,-6 2 64,-7 1-320,-4 1-545,-5 0-961,-7 2-1281,-6 0-992</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24.569"/>
    </inkml:context>
    <inkml:brush xml:id="br0">
      <inkml:brushProperty name="width" value="0.025" units="cm"/>
      <inkml:brushProperty name="height" value="0.025" units="cm"/>
    </inkml:brush>
  </inkml:definitions>
  <inkml:trace contextRef="#ctx0" brushRef="#br0">14 11 6983,'0'0'9545,"-2"8"-9396,0 4-116,-1-3-1,1 0 0,0 0 0,1 0 0,0 0 0,1 0 0,-1 1 0,3 14-1,-2-23-26,1-1-1,-1 0 1,1 1-1,0-1 0,-1 0 1,1 0-1,-1 1 0,1-1 1,0 0-1,-1 0 1,1 0-1,-1 0 0,1 0 1,0 0-1,-1 0 0,1 0 1,0 0-1,-1 0 1,1 0-1,-1 0 0,1-1 1,0 1-1,-1 0 1,1 0-1,-1-1 0,1 1 1,-1 0-1,1-1 0,-1 1 1,1-1-1,0 0 1,17-11 84,21-32-56,-31 34-98,0 0 0,0 1-1,1 0 1,17-14-1,-39 61 125,9-32-49,0 1-19,0 0 1,0 0-1,1 1 1,0-1 0,1 1-1,-1-1 1,1 1-1,1 0 1,-1 9-1,2-16-108,0-1-1,0 1 0,0-1 1,0 1-1,1-1 0,-1 1 1,0-1-1,0 1 0,1-1 1,-1 1-1,0-1 0,1 1 1,-1-1-1,1 0 0,-1 1 0,0-1 1,1 0-1,-1 1 0,1-1 1,-1 0-1,1 0 0,-1 1 1,1-1-1,-1 0 0,1 0 1,-1 0-1,1 0 0,-1 0 1,1 0-1,0 0 0,-1 0 1,1 0-1,-1 0 0,1 0 1,-1 0-1,1 0 0,-1 0 1,1 0-1,-1 0 0,1-1 1,-1 1-1,1 0 0,-1 0 1,1-1-1,0 1 0,12-8-4660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24.975"/>
    </inkml:context>
    <inkml:brush xml:id="br0">
      <inkml:brushProperty name="width" value="0.025" units="cm"/>
      <inkml:brushProperty name="height" value="0.025" units="cm"/>
    </inkml:brush>
  </inkml:definitions>
  <inkml:trace contextRef="#ctx0" brushRef="#br0">22 76 7847,'0'0'817,"4"-10"16,4-4-335,-5 8 35,0 1-1,0-1 1,0 0 0,-1 0 0,0 0 0,2-10 0,-24 68 4186,-8 23-3598,26-69-1079,1 0 1,0 0-1,0 0 0,1 0 1,-1 0-1,2 0 0,-1 0 0,0 0 1,3 7-1,-3-12-38,0 0 1,0 0-1,1 0 1,-1 0-1,1 0 0,-1-1 1,1 1-1,-1 0 1,1 0-1,-1-1 1,1 1-1,0 0 0,0-1 1,-1 1-1,1 0 1,0-1-1,0 1 1,0-1-1,-1 1 0,1-1 1,0 0-1,0 1 1,2-1-1,-1 0 4,1 0 0,-1 0 0,1 0 0,-1-1 0,1 1 0,-1-1 0,0 1 0,1-1 0,-1 0 0,0 0 0,1 0 0,-1 0 0,3-3 0,12-7-85,-1 0 1,0-1-1,-1-1 1,-1-1-1,0 0 1,0-1-1,-2 0 1,21-32-1,-40 60 16,2 0 0,0 0 0,0 1 0,1-1 0,1 1 0,-2 22 0,4 16-2635,5-30-2135</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43.131"/>
    </inkml:context>
    <inkml:brush xml:id="br0">
      <inkml:brushProperty name="width" value="0.025" units="cm"/>
      <inkml:brushProperty name="height" value="0.025" units="cm"/>
    </inkml:brush>
  </inkml:definitions>
  <inkml:trace contextRef="#ctx0" brushRef="#br0">1 8880 7944,'0'0'3160,"3"3"-2835,-1-1-286,0-1-1,-1 1 0,1-1 0,0 1 0,1-1 1,-1 0-1,0 0 0,0 0 0,0 0 0,1 0 0,-1-1 1,0 1-1,1-1 0,-1 1 0,1-1 0,4 0 0,2 0-4,0 0-1,0-1 0,1-1 0,12-3 0,11-5-159,46-21 0,-78 31 124,74-36 171,-1-3 0,115-82 0,121-119 829,-220 162 264,115-130-1,59-108 199,645-947-355,-636 826-1190,699-1149 133,160-111 21,-513 913-80,150-10 49,-383 457 301,753-504 0,-1129 834-582,-7 7 95,-1-1 0,0 0 0,0 0 1,0-1-1,0 1 0,0 0 0,0-1 0,0 1 0,-1-1 0,1 0 0,0 1 0,-1-1 0,1 0 0,-1 0 0,0 0 0,0 0 1,1 0-1,-1 0 0,-1 0 0,1-1 0,1-3 0,-3 4-136,0 1 1,-1-1-1,1 1 0,-1 0 0,1 0 1,-1 0-1,1-1 0,-1 1 1,0 1-1,1-1 0,-1 0 0,0 0 1,0 1-1,0-1 0,1 1 1,-5-1-1,0-1-744,-18-5-2666</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43.490"/>
    </inkml:context>
    <inkml:brush xml:id="br0">
      <inkml:brushProperty name="width" value="0.025" units="cm"/>
      <inkml:brushProperty name="height" value="0.025" units="cm"/>
    </inkml:brush>
  </inkml:definitions>
  <inkml:trace contextRef="#ctx0" brushRef="#br0">0 229 9065,'0'0'9390,"12"-8"-8621,31-15-324,1 1 1,72-25 0,112-26-275,-218 70-158,29-10 6,1 2 0,1 2 1,-1 1-1,60-3 0,-97 11-18,-1 0-1,0 0 1,1 0-1,-1 0 1,0 0-1,0 0 1,1 1-1,-1-1 1,0 1-1,0 0 1,0 0 0,1 0-1,-1 0 1,0 0-1,0 0 1,0 0-1,0 0 1,-1 1-1,1-1 1,0 1-1,-1 0 1,1-1-1,-1 1 1,1 0 0,1 3-1,-2-1 10,1 1-1,-1-1 1,0 1-1,0-1 1,-1 1 0,0 0-1,1-1 1,-1 1-1,-1 0 1,1-1 0,-1 1-1,-1 7 1,-3 7 33,-1 0 1,-1-1-1,0 0 0,-18 30 1,-48 69 115,50-82-113,-33 46-11,-28 44 51,72-106-993,2 1 0,-10 27 0,16-30-3188</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46.849"/>
    </inkml:context>
    <inkml:brush xml:id="br0">
      <inkml:brushProperty name="width" value="0.025" units="cm"/>
      <inkml:brushProperty name="height" value="0.025" units="cm"/>
    </inkml:brush>
  </inkml:definitions>
  <inkml:trace contextRef="#ctx0" brushRef="#br0">1 8 3587,'0'0'206,"0"0"0,0-1 0,0 1 0,0 0 0,0 0 0,0 0 0,0-1 0,0 1-1,0 0 1,0 0 0,0-1 0,0 1 0,0 0 0,0 0 0,0-1 0,0 1 0,0 0 0,0 0-1,0 0 1,0-1 0,1 1 0,-1 0 0,0 0 0,0 0 0,0-1 0,0 1 0,1 0 0,-1 0-1,0 0 1,0 0 0,0 0 0,1-1 0,-1 1 0,0 0 0,0 0 0,1 0 0,-1 0 0,0 0-1,0 0 1,0 0 0,1 0 0,-1 0 0,0 0 0,0 0 0,1 0 0,-1 0 0,0 0 0,0 0-1,1 0 1,-1 0 0,0 0 0,0 0 0,0 0 0,1 1 0,-1-1 0,0 0 0,0 0 0,0 0-1,1 0 1,-1 0 0,0 1 0,8 23 4196,4 53-5283,-9-57 2216,7 75-817,-6-55-830,0-1 0,3 0-1,12 41 1,-20-86-8887,-4-8 5874,-8-8-4020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47.192"/>
    </inkml:context>
    <inkml:brush xml:id="br0">
      <inkml:brushProperty name="width" value="0.025" units="cm"/>
      <inkml:brushProperty name="height" value="0.025" units="cm"/>
    </inkml:brush>
  </inkml:definitions>
  <inkml:trace contextRef="#ctx0" brushRef="#br0">58 253 8712,'0'0'1709,"-8"-5"469,5 3-2275,-32-28 4004,34 28-3741,-1 1 1,1 0-1,0 0 0,1-1 0,-1 1 0,0 0 0,0-1 1,1 1-1,-1-1 0,0 1 0,1-1 0,0 1 0,-1-1 1,1 0-1,0 1 0,0-1 0,0 1 0,0-1 0,0 0 1,0 1-1,0-1 0,0 1 0,1-1 0,-1 0 0,1 1 1,-1-1-1,1 1 0,0 0 0,-1-1 0,1 1 0,0-1 1,2-1-1,5-6 121,1 0-1,1 1 1,-1 0 0,1 1 0,0 0 0,1 1 0,-1 0-1,1 0 1,1 1 0,16-5 0,14-2-552,70-11 0,-47 11-1885,-35 4-1481,-4-8-4531,-16 3 1431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37.217"/>
    </inkml:context>
    <inkml:brush xml:id="br0">
      <inkml:brushProperty name="width" value="0.025" units="cm"/>
      <inkml:brushProperty name="height" value="0.025" units="cm"/>
    </inkml:brush>
  </inkml:definitions>
  <inkml:trace contextRef="#ctx0" brushRef="#br0">1 191 7976,'0'0'17333,"2"-11"-16671,-1 6-591,0 0-20,-1 1 1,1 0-1,0-1 0,1 1 0,-1 0 0,1 0 1,0 0-1,0 0 0,0 0 0,0 0 1,1 1-1,0-1 0,-1 1 0,1-1 0,1 1 1,-1 0-1,5-3 0,24-17 197,-11 8-187,0 0 1,1 2-1,0 0 1,25-9-1,-47 22-60,0-1 0,1 1 0,-1 0 0,1 0 0,-1 0-1,1 0 1,-1 0 0,0 0 0,1 0 0,-1 0 0,1 0 0,-1 0-1,0 0 1,1 0 0,-1 0 0,1 0 0,-1 0 0,1 0-1,-1 1 1,0-1 0,1 0 0,-1 0 0,0 0 0,1 1 0,-1-1-1,0 0 1,1 0 0,-1 1 0,0-1 0,1 0 0,-1 1-1,0-1 1,0 0 0,0 1 0,1-1 0,-1 1 0,0-1 0,0 1-1,3 23 77,-12 24 128,-7 0-30,10-34-98,2-1-1,-1 1 1,2 0-1,-1 0 0,2 1 1,-1 14-1,3-29-104,0 1 0,0-1 0,0 0-1,1 1 1,-1-1 0,0 1-1,0-1 1,0 0 0,1 1 0,-1-1-1,0 0 1,0 1 0,1-1 0,-1 0-1,0 0 1,1 1 0,-1-1 0,0 0-1,1 0 1,-1 1 0,0-1-1,1 0 1,-1 0 0,1 0 0,-1 0-1,0 0 1,1 0 0,-1 0 0,1 1-1,-1-1 1,0 0 0,1 0 0,-1-1-1,1 1 1,-1 0 0,1 0-1,-1 0 1,0 0 0,1 0 0,-1 0-1,1 0 1,-1-1 0,0 1 0,1 0-1,-1 0 1,0-1 0,1 1 0,-1-1-1,20-12-5766,-12-2-643</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47.626"/>
    </inkml:context>
    <inkml:brush xml:id="br0">
      <inkml:brushProperty name="width" value="0.025" units="cm"/>
      <inkml:brushProperty name="height" value="0.025" units="cm"/>
    </inkml:brush>
  </inkml:definitions>
  <inkml:trace contextRef="#ctx0" brushRef="#br0">0 1 11307,'0'0'6577,"0"8"-5510,7 84 734,32 165-1,-32-222-1514,-6-30-242,0 0 0,0-1 1,0 1-1,1 0 0,0-1 1,0 1-1,0-1 0,0 0 1,1 1-1,3 3 0,-5-7-29,-1-1 0,1 1 0,-1-1 0,1 1 0,0-1 0,-1 1 0,1-1 0,0 1 0,-1-1 0,1 0 0,0 1 0,0-1 0,-1 0 0,1 0 0,0 1 0,0-1 0,0 0 0,-1 0 0,1 0 0,0 0 0,0 0 0,0 0 0,-1 0 0,2-1 0,0 0-1,0 0 0,0 0 1,-1 0-1,1 0 1,0-1-1,-1 1 1,1-1-1,-1 1 0,0-1 1,1 1-1,-1-1 1,0 0-1,0 1 1,1-3-1,9-17 43,-2-1 0,11-33 0,6-13-180,-20 111 155,-6-28 94,2 56 303,-2-66-361,1 1 1,0-1-1,0 0 1,0 1-1,1-1 1,0 0-1,0 0 1,0 0-1,0 0 0,4 5 1,-5-9-37,-1 0 1,1 0-1,0 0 1,0 0-1,0 0 0,0-1 1,0 1-1,0 0 1,0 0-1,0-1 1,0 1-1,0-1 0,0 1 1,1-1-1,-1 1 1,0-1-1,0 0 1,1 1-1,-1-1 0,0 0 1,0 0-1,1 0 1,-1 0-1,2 0 1,0-1 27,0 0 1,0 0 0,-1 0-1,1 0 1,-1-1 0,1 1 0,-1-1-1,1 1 1,-1-1 0,4-4 0,1-1 55,-1 0 1,1-1-1,-1-1 1,0 1-1,5-12 1,0-8-73,-2-1 0,-1 1 0,7-46 0,-15 140-59,4 64 164,-4-128-141,1 0 1,-1 1 0,0-1 0,1 0-1,-1 1 1,1-1 0,0 0 0,0 0-1,0 0 1,0 0 0,0 0 0,3 4-1,-3-5-17,-1-1-1,1 1 0,0-1 0,0 1 0,-1-1 1,1 1-1,0-1 0,0 0 0,-1 1 1,1-1-1,0 0 0,0 1 0,0-1 1,0 0-1,-1 0 0,1 0 0,0 0 1,0 0-1,0 0 0,0 0 0,0 0 0,0 0 1,1-1-1,0 0-183,0 0 0,1 0 0,-1-1 0,0 1 0,0-1 0,0 1 0,0-1 0,0 0 0,0 0 0,0 0-1,-1 0 1,1 0 0,-1-1 0,1 1 0,-1 0 0,0-1 0,0 1 0,0-1 0,0 1 0,1-4 0,0-4-1420,-1 0-1,0 1 1,0-1 0,-1-11 0,0-17-5066</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47.955"/>
    </inkml:context>
    <inkml:brush xml:id="br0">
      <inkml:brushProperty name="width" value="0.025" units="cm"/>
      <inkml:brushProperty name="height" value="0.025" units="cm"/>
    </inkml:brush>
  </inkml:definitions>
  <inkml:trace contextRef="#ctx0" brushRef="#br0">1 0 11979,'0'0'13517,"37"44"-20435,-14-40 415</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48.315"/>
    </inkml:context>
    <inkml:brush xml:id="br0">
      <inkml:brushProperty name="width" value="0.025" units="cm"/>
      <inkml:brushProperty name="height" value="0.025" units="cm"/>
    </inkml:brush>
  </inkml:definitions>
  <inkml:trace contextRef="#ctx0" brushRef="#br0">88 1 12940,'0'0'5194,"-9"11"-3021,2-3-1890,-2 0 106,2 0 1,-1 1-1,1 0 0,1 0 0,0 0 0,0 1 1,1 0-1,0 0 0,0 1 0,-2 10 1,7-20-389,1 0 1,-1-1 0,1 1 0,-1 0 0,1-1 0,0 1-1,-1-1 1,1 1 0,0-1 0,-1 1 0,1-1 0,0 0-1,0 1 1,-1-1 0,1 0 0,0 1 0,0-1 0,0 0-1,-1 0 1,1 0 0,0 0 0,0 0 0,0 0 0,0 0-1,-1 0 1,1 0 0,0 0 0,0 0 0,0-1-1,-1 1 1,1 0 0,0-1 0,0 1 0,0-1 0,33-8-275,-21 5 44,0 1 0,0 0 0,0 1 0,0 0 0,1 1-1,-1 0 1,24 3 0,-34-2 243,-1 0 1,1 0-1,0 1 0,-1-1 0,1 1 0,0-1 1,-1 1-1,1 0 0,-1 0 0,1 0 0,-1 1 1,0-1-1,1 1 0,-1-1 0,0 1 0,0 0 1,0-1-1,0 1 0,-1 0 0,1 0 0,0 1 1,-1-1-1,1 0 0,-1 0 0,0 1 0,0-1 1,0 1-1,0-1 0,0 1 0,0-1 0,-1 1 1,1 0-1,-1-1 0,0 1 0,0 0 0,0 0 1,0-1-1,0 1 0,-1 0 0,1-1 0,-1 1 1,1-1-1,-1 1 0,0-1 0,-2 4 1,1-1 232,-1 1 0,0-1 0,0 0 1,0 0-1,-1 0 0,0-1 1,0 1-1,0-1 0,0 0 1,-1 0-1,-4 3 0,6-4-221,0-1-1,0 0 1,0 0 0,0 0-1,0 0 1,-1 0-1,1-1 1,0 0 0,-1 1-1,1-1 1,-1 0-1,0-1 1,1 1 0,-1-1-1,0 0 1,1 1-1,-1-2 1,-7 0-1,10 0-337,0 1 0,-1-1-1,1 0 1,0 0-1,0 0 1,0-1 0,0 1-1,0 0 1,0 0-1,0-1 1,0 1-1,1 0 1,-1-1 0,0 1-1,1-1 1,-1 1-1,1-1 1,0 1-1,-1-1 1,1-1 0,-3-20-8502</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49.219"/>
    </inkml:context>
    <inkml:brush xml:id="br0">
      <inkml:brushProperty name="width" value="0.025" units="cm"/>
      <inkml:brushProperty name="height" value="0.025" units="cm"/>
    </inkml:brush>
  </inkml:definitions>
  <inkml:trace contextRef="#ctx0" brushRef="#br0">1 43 7911,'0'0'11969,"1"13"-10987,4 29 61,1 0 0,19 65 0,-25-106-1010,0 0 0,1 1 1,-1-1-1,0 0 0,0 0 1,1 0-1,-1 0 1,1 0-1,-1 0 0,1 0 1,-1 0-1,1 0 0,0-1 1,-1 1-1,1 0 0,0 0 1,0 0-1,-1-1 0,1 1 1,0 0-1,0-1 0,0 1 1,0-1-1,0 1 1,0-1-1,0 1 0,0-1 1,0 0-1,0 0 0,3 1 1,-2-2 22,0 0 1,-1 0-1,1 0 1,0 0-1,0 0 1,0 0-1,-1-1 1,1 1-1,0 0 1,-1-1-1,0 0 1,1 1-1,-1-1 1,2-2-1,6-11 186,0 0 0,10-26-1,-19 40-242,15-43 88,-11 32-63,0-1 1,1 0-1,0 1 0,8-13 0,-13 25-22,1-1 0,-1 1 0,0-1 0,0 1 0,1-1 1,-1 1-1,0-1 0,1 1 0,-1-1 0,0 1 0,1 0 0,-1-1 0,1 1 0,-1 0 0,1-1 0,-1 1 1,1 0-1,-1 0 0,1-1 0,-1 1 0,1 0 0,-1 0 0,1 0 0,-1 0 0,1 0 0,-1 0 0,1 0 1,0 0-1,-1 0 0,1 0 0,-1 0 0,1 0 0,-1 0 0,1 0 0,-1 0 0,1 0 0,-1 1 0,1-1 1,-1 0-1,1 0 0,-1 1 0,1-1 0,-1 0 0,1 1 0,-1-1 0,0 1 0,1-1 0,-1 0 0,0 1 1,1-1-1,-1 1 0,0-1 0,1 1 0,-1-1 0,0 1 0,0-1 0,0 1 0,1-1 0,-1 1 0,0-1 1,0 1-1,0-1 0,0 2 0,13 43 166,-12-39-150,5 29 54,-6-26-64,1 0-1,1 0 0,0-1 1,0 1-1,0-1 1,1 0-1,0 1 1,6 8-1,-9-16 6,0-1-1,1 0 1,-1 1 0,1-1-1,-1 0 1,1 1 0,-1-1-1,1 0 1,-1 1 0,1-1-1,-1 0 1,1 0 0,-1 0-1,1 0 1,-1 0 0,1 1-1,0-1 1,-1 0 0,1 0-1,-1 0 1,1 0 0,-1 0-1,1-1 1,-1 1 0,1 0-1,0 0 1,-1 0 0,1 0-1,-1-1 1,1 1 0,-1 0-1,1 0 1,-1-1 0,1 1-1,-1 0 1,0-1 0,1 1-1,-1-1 1,1 1 0,-1-1-1,0 1 1,1 0 0,-1-1-1,0 1 1,0-1 0,1 0-1,17-29 464,-15 25-372,29-58 120,-15 29-147,26-40 1,-43 73-79,1-1 0,0 1 1,0-1-1,0 1 0,0-1 1,0 1-1,0 0 0,0-1 0,0 1 1,1 0-1,-1 0 0,0 0 1,1 0-1,-1 0 0,1 0 1,-1 0-1,1 0 0,-1 1 1,1-1-1,0 1 0,-1-1 1,1 1-1,3-1 0,-4 2 0,0 0-1,1-1 0,-1 1 1,0 0-1,0 0 0,0 0 1,0 0-1,0 1 1,0-1-1,0 0 0,0 0 1,0 1-1,0-1 0,-1 0 1,1 1-1,-1-1 0,1 1 1,-1-1-1,1 1 1,-1 1-1,4 13-7,-2 0 1,0 0-1,0 25 0,-8-5 3,4-25-1426,11-26-1785,6-12-1326,-1-4-2434</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50.342"/>
    </inkml:context>
    <inkml:brush xml:id="br0">
      <inkml:brushProperty name="width" value="0.025" units="cm"/>
      <inkml:brushProperty name="height" value="0.025" units="cm"/>
    </inkml:brush>
  </inkml:definitions>
  <inkml:trace contextRef="#ctx0" brushRef="#br0">77 254 7719,'0'0'13293,"-9"9"-11665,3-3-1462,0 0-1,0 1 1,0-1-1,1 1 1,0 1-1,0-1 1,1 0-1,0 1 0,0 0 1,1 0-1,0 0 1,1 1-1,-1-1 1,2 1-1,-1-1 1,0 10-1,2-17-160,0 0-1,0 0 1,0 0-1,0 0 0,0 0 1,0 0-1,0 0 1,0 0-1,0 0 1,1 0-1,-1 0 0,0 0 1,1 0-1,-1 0 1,0 0-1,1 0 0,-1 0 1,1 0-1,0 0 1,-1 0-1,1-1 0,0 1 1,-1 0-1,1 0 1,0-1-1,0 1 1,2 0-1,-2 0 17,1-1 1,0 0-1,-1 0 0,1 0 1,0 0-1,0 0 0,-1-1 1,1 1-1,0-1 0,-1 1 1,1-1-1,-1 1 0,1-1 1,-1 0-1,3-1 0,5-3 77,0-1-1,0-1 0,-1 0 0,11-10 0,-6 1-55,0 0-1,13-22 1,14-19 14,-36 104 296,-13-12-130,0 12 400,27-66-264,6-22-279,-15 23-175,2 0 0,19-25 0,-30 43 91,0-1 0,0 1 0,0 0 0,1-1 0,-1 1 0,0-1-1,0 1 1,0 0 0,1-1 0,-1 1 0,0 0 0,1 0-1,-1-1 1,0 1 0,0 0 0,1 0 0,-1-1 0,0 1 0,1 0-1,-1 0 1,1 0 0,-1-1 0,0 1 0,1 0 0,-1 0-1,1 0 1,-1 0 0,0 0 0,1 0 0,-1 0 0,1 0 0,-1 0-1,0 0 1,1 0 0,-1 0 0,1 0 0,-1 1 0,0-1-1,1 0 1,-1 0 0,0 0 0,1 0 0,-1 1 0,0-1 0,1 0-1,-1 0 1,0 1 0,1-1 0,-1 0 0,0 1 0,0-1 0,1 0-1,-1 1 1,0-1 0,0 0 0,0 1 0,1-1 0,-1 0-1,0 1 1,0-1 0,0 1 0,0 0 0,7 37 13,-2-11-39,-4-26 32,-1-1 0,1 1 0,0-1-1,-1 0 1,1 1 0,0-1 0,-1 1-1,1-1 1,0 0 0,0 0-1,0 0 1,-1 1 0,1-1 0,0 0-1,0 0 1,0 0 0,-1 0 0,1 0-1,0 0 1,0 0 0,0-1 0,-1 1-1,1 0 1,0 0 0,0-1-1,-1 1 1,1 0 0,0-1 0,-1 1-1,1-1 1,0 1 0,-1-1 0,1 1-1,0-1 1,22-24 13,-20 21-22,11-13-246,-1 1 0,-1-2-1,0 0 1,-2 0-1,13-29 1,-33 117 649,10-70-386,0 1 0,0-1-1,0 1 1,0-1 0,0 1 0,0-1 0,0 0 0,-1 1 0,2-1 0,-1 1 0,0-1 0,0 1 0,0-1 0,0 1-1,0-1 1,0 1 0,0-1 0,0 0 0,1 1 0,-1-1 0,0 1 0,0-1 0,1 0 0,-1 1 0,0-1-1,1 0 1,-1 1 0,0-1 0,1 0 0,-1 1 0,0-1 0,1 0 0,-1 0 0,1 1 0,-1-1 0,0 0 0,1 0-1,-1 0 1,1 0 0,-1 0 0,1 0 0,-1 0 0,1 1 0,24-13 59,23-30-406,-47 41 312,5-4 1,0-1-1,-1 1 1,0-1 0,0-1 0,0 1 0,-1-1 0,0 1-1,0-1 1,-1 0 0,0-1 0,0 1 0,0 0 0,2-16-1,-20 47 331,12-17-194,0 0 1,0 0-1,0 1 1,1-1-1,0 0 0,1 1 1,-2 13-1,4-20-103,0-1-1,1 0 0,-1 1 1,0-1-1,0 0 1,0 0-1,0 0 0,0 0 1,1 0-1,-1 0 0,0 0 1,0-1-1,0 1 0,0 0 1,1 0-1,-1-1 1,0 1-1,0-1 0,0 1 1,1-2-1,8-5-30,-1 1 0,0-2-1,-1 1 1,0-1 0,0-1-1,0 1 1,-1-1 0,-1-1 0,8-12-1,-4 7-286,0 0 0,20-21-1,-35 78 210,1-24 177,0 0 0,1 0 1,2 0-1,0 1 0,0-1 0,2 0 1,0 1-1,1-1 0,1 0 1,1 0-1,1 0 0,0 0 0,9 20 1,3 6-71,11 46 1,-25-76 175,0-1 0,-1 1 0,-1 0-1,0-1 1,0 1 0,-1 0 0,-1 0-1,-3 16 1,4-28-133,0-1 1,0 0-1,-1 1 0,1-1 0,0 0 1,0 1-1,-1-1 0,1 0 0,-1 0 0,1 1 1,-1-1-1,0 0 0,1 0 0,-1 0 1,0 0-1,0 0 0,0 0 0,0 0 1,0 0-1,0 0 0,0 0 0,0 0 0,0 0 1,0-1-1,0 1 0,0 0 0,-1-1 1,1 1-1,0-1 0,-1 0 0,1 1 1,0-1-1,-1 0 0,1 0 0,0 0 0,-1 0 1,1 0-1,-3 0 0,1-1-5,1 0 0,-1 0 0,0-1 0,1 1 1,-1-1-1,1 1 0,-1-1 0,1 0 0,0 0 0,0 0 0,-1 0 0,1-1 0,1 1 0,-1 0 0,0-1 0,-1-3 0,-4-8-24,1 0 0,1 0-1,0-1 1,0 0-1,2 0 1,0 0 0,1 0-1,-1-22 1,3 26-123,0 0 0,1 0 1,0 1-1,0-1 0,1 0 1,1 1-1,0-1 0,0 1 1,1 0-1,0 0 0,1 0 1,10-15-1,59-63-5384,-53 66 2577,17-21-5109</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51.010"/>
    </inkml:context>
    <inkml:brush xml:id="br0">
      <inkml:brushProperty name="width" value="0.025" units="cm"/>
      <inkml:brushProperty name="height" value="0.025" units="cm"/>
    </inkml:brush>
  </inkml:definitions>
  <inkml:trace contextRef="#ctx0" brushRef="#br0">116 340 16111,'-2'-5'725,"-1"0"0,1 0-1,-1 0 1,0 0 0,0 0-1,0 1 1,-1-1-1,1 1 1,-8-6 0,10 9-659,0 0 1,0 0-1,0 1 1,0-1 0,0 0-1,-1 1 1,1-1-1,0 0 1,0 1-1,-1 0 1,1-1-1,0 1 1,-1 0 0,1-1-1,-1 1 1,1 0-1,0 0 1,-1 0-1,1 0 1,0 1-1,-1-1 1,1 0 0,0 0-1,-1 1 1,1-1-1,0 1 1,-1-1-1,1 1 1,0 0-1,0-1 1,0 1 0,0 0-1,0 0 1,0 0-1,0 0 1,0 0-1,0 0 1,0 0-1,0 0 1,0 0-1,1 0 1,-1 1 0,0 1-1,-4 6-55,1 0 0,0 0 0,1 0 1,0 0-1,1 1 0,0-1 0,0 1 0,1 0 0,0-1 0,0 1 0,2 0 0,1 17 0,-2-26-6,0 0-1,0 0 0,1 0 1,-1 0-1,0 0 0,1 0 1,-1-1-1,0 1 0,1 0 0,-1 0 1,1 0-1,0 0 0,-1 0 1,1-1-1,0 1 0,-1 0 1,1-1-1,0 1 0,0 0 1,-1-1-1,1 1 0,0-1 1,0 1-1,0-1 0,0 0 1,0 1-1,0-1 0,0 0 0,0 0 1,0 1-1,0-1 0,0 0 1,0 0-1,0 0 0,0 0 1,0 0-1,0-1 0,0 1 1,0 0-1,0 0 0,0-1 1,0 1-1,0 0 0,-1-1 0,1 1 1,0-1-1,1 0 0,5-2 69,-1-1-1,1 1 0,-1-1 0,0 0 1,8-7-1,10-12 83,-1-2 0,-1 0 1,-1-1-1,-1-1 0,23-41 1,-33 49 4,0 0 0,-1-1 1,-1 0-1,-1 0 1,-1-1-1,-1 0 0,-1 0 1,0 0-1,0-29 1,-6 97-233,-15 78-1,9-82-89,2 0 1,0 70-1,6-112 50,0 0 0,0 1 1,0-1-1,0 0 0,1 0 1,-1 0-1,0 1 0,1-1 1,-1 0-1,0 0 0,1 0 1,-1 0-1,1 0 0,0 1 0,-1-1 1,1 0-1,0-1 0,0 1 1,0 0-1,0 0 0,-1 0 1,1 0-1,0-1 0,0 1 1,1 0-1,0 0 0,0-1-247,-1 1 0,1-1 0,0 0 0,-1 0 0,1 0 0,-1 0 0,1 0 0,0 0 0,-1 0 0,1-1 0,-1 1 0,1 0 0,-1-1 1,1 0-1,-1 1 0,1-1 0,-1 0 0,1 0 0,-1 1 0,0-1 0,0 0 0,1 0 0,-1-1 0,0 1 0,0 0 0,0 0 0,0 0 0,1-4 0,9-19-7985</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52.026"/>
    </inkml:context>
    <inkml:brush xml:id="br0">
      <inkml:brushProperty name="width" value="0.025" units="cm"/>
      <inkml:brushProperty name="height" value="0.025" units="cm"/>
    </inkml:brush>
  </inkml:definitions>
  <inkml:trace contextRef="#ctx0" brushRef="#br0">1 230 11563,'0'0'7095,"0"10"-5072,0-3-1833,0 1 293,1 1 0,-1 0 0,1 0 0,1 0 0,2 9-1,-4-17-435,1 1-1,-1-1 1,1 0-1,-1 1 1,1-1-1,-1 1 0,1-1 1,0 0-1,0 0 1,-1 0-1,1 1 0,0-1 1,0 0-1,0 0 1,1 0-1,-1 0 1,0 0-1,0-1 0,0 1 1,1 0-1,-1 0 1,0-1-1,1 1 1,-1-1-1,0 1 0,1-1 1,-1 0-1,1 0 1,-1 1-1,1-1 1,-1 0-1,1 0 0,-1 0 1,1-1-1,-1 1 1,0 0-1,1 0 1,-1-1-1,1 1 0,-1-1 1,0 1-1,1-1 1,1-1-1,0 0 7,1-1 0,-1 0 0,0 0 0,1 0 0,-1 0 0,0-1-1,-1 1 1,1-1 0,-1 1 0,0-1 0,1 0 0,-2 0 0,1 0 0,2-7 0,-3 8 20,0 0 1,0-1-1,0 1 1,0 0 0,0 0-1,-1 0 1,1-1-1,-1 1 1,0 0-1,0-1 1,0 1-1,0 0 1,-1-1-1,0 1 1,1 0 0,-1 0-1,0-1 1,-1 1-1,1 0 1,-2-3-1,2 5-70,1 0 0,-1 1 0,1-1 0,-1 1 0,0-1 0,1 0 0,-1 1 0,0-1 0,1 1 0,-1-1 0,0 1 0,0 0 0,1-1 0,-1 1 0,0 0 0,0 0 0,0-1 0,1 1 0,-1 0 0,0 0 0,0 0 0,0 0 0,0 0 0,0 0 0,1 0 0,-1 0 0,0 1 0,0-1 0,0 0 0,0 0 0,1 1 0,-1-1 0,0 0 0,0 1 0,1-1 0,-1 1 0,0-1 0,1 1 0,-1-1 0,0 1 0,1 0 0,-1-1 0,1 1 0,-1 0 0,1-1 0,-1 1 0,1 0 0,0 0 0,-1-1 0,1 1 0,-1 1-1,-17 43-141,18-45 145,-4 15-4,1 0 1,1 0 0,0 0-1,1 0 1,0 18 0,1-32-4,0-1 1,1 1-1,-1 0 0,0 0 1,0-1-1,0 1 1,1 0-1,-1-1 1,1 1-1,-1 0 0,0-1 1,1 1-1,-1 0 1,1-1-1,-1 1 1,1-1-1,0 1 0,-1-1 1,1 1-1,-1-1 1,1 1-1,0-1 1,0 0-1,-1 1 1,1-1-1,0 0 0,-1 0 1,1 0-1,0 1 1,0-1-1,-1 0 1,1 0-1,0 0 0,0 0 1,0 0-1,-1 0 1,1 0-1,0-1 1,0 1-1,-1 0 0,1 0 1,1-1-1,35-14 52,-14-1-43,-2-1-1,0-1 0,-1-1 1,26-30-1,27-27-38,-73 76 26,0-1 0,1 1 0,-1-1 1,0 1-1,1 0 0,-1-1 1,0 1-1,1 0 0,-1-1 0,1 1 1,-1 0-1,1-1 0,-1 1 0,1 0 1,-1 0-1,1 0 0,-1-1 0,1 1 1,-1 0-1,1 0 0,-1 0 0,1 0 1,-1 0-1,1 0 0,0 0 1,-1 0-1,1 0 0,-1 0 0,1 1 1,-1-1-1,1 0 0,-1 0 0,1 0 1,0 1-1,6 20-35,-7 45 150,0-49-62,-1-16-34,1 0 0,0 0 0,0 0 0,0 0 0,0-1 0,0 1 1,0 0-1,0 0 0,0 0 0,1 0 0,-1 0 0,0 0 0,0 0 1,1 0-1,-1 0 0,1-1 0,-1 1 0,1 0 0,-1 0 0,1 0 0,-1-1 1,1 1-1,0 0 0,-1-1 0,1 1 0,0 0 0,1 0 0,-1-1 9,1 0 0,-1 0 0,1-1-1,-1 1 1,0 0 0,1-1-1,-1 1 1,1-1 0,-1 1 0,0-1-1,1 1 1,-1-1 0,0 0-1,0 0 1,1 0 0,-1 0 0,0 0-1,2-2 1,40-45 176,-37 39-212,1 0 0,0 1-1,0-1 1,1 2 0,0-1 0,0 1 0,1 1-1,16-10 1,-25 15 10,1 1-1,-1 0 1,0 0-1,0 0 1,1 0-1,-1 0 1,0 0-1,0 0 1,1 0-1,-1 0 1,0 1-1,1-1 1,-1 0-1,0 0 1,0 0-1,1 0 1,-1 0 0,0 0-1,0 0 1,1 1-1,-1-1 1,0 0-1,0 0 1,0 0-1,1 1 1,-1-1-1,0 0 1,0 0-1,0 1 1,0-1-1,0 0 1,1 0-1,-1 1 1,0-1-1,0 0 1,0 0-1,0 1 1,0-1-1,4 21 10,-4 29 233,0-40-145,0-10-87,0 0 1,0 0-1,0 0 0,0 0 0,0 1 1,0-1-1,0 0 0,0 0 0,0 0 1,0 0-1,0 0 0,0 1 0,0-1 1,0 0-1,0 0 0,0 0 0,0 0 0,1 0 1,-1 0-1,0 1 0,0-1 0,0 0 1,0 0-1,0 0 0,0 0 0,1 0 1,-1 0-1,0 0 0,0 0 0,0 0 1,0 0-1,0 0 0,1 0 0,-1 1 1,0-1-1,0 0 0,0 0 0,0 0 1,1 0-1,-1 0 0,0-1 0,0 1 1,0 0-1,0 0 0,0 0 0,1 0 1,-1 0-1,0 0 0,0 0 0,0 0 1,0 0-1,0 0 0,1 0 0,-1 0 1,0-1-1,0 1 0,0 0 0,0 0 1,0 0-1,0 0 0,0 0 0,0 0 1,0-1-1,1 1 0,-1 0 0,17-16 390,-13 12-590,-1 1 1,1-1-1,-1 1 1,1 0-1,0 0 0,0 0 1,0 1-1,0-1 1,1 1-1,-1 0 1,6-1-1,12 6-7614,-21-2 7422,1 0-1,-1-1 1,1 0-1,0 1 0,0-1 1,-1 0-1,1 0 0,0 1 1,-1-1-1,1-1 1,0 1-1,0 0 0,-1 0 1,1-1-1,0 1 0,-1-1 1,1 1-1,-1-1 1,1 0-1,0 1 0,-1-1 1,0 0-1,3-2 1,34-27-3316,-1-6 3916,-5-5 3940,-9-2 3963,-21 27-4198,-14 21-2652,-16 22-723,27-25-499,-8 8 248,0 1 1,1 0-1,1 0 1,0 1-1,0 0 1,1 0-1,1 1 0,-6 18 1,11-31-290,-1 0-1,1 1 1,0-1 0,0 1 0,0-1 0,0 0 0,0 1 0,0-1-1,0 1 1,0-1 0,0 1 0,0-1 0,0 1 0,0-1-1,0 0 1,0 1 0,0-1 0,1 1 0,-1-1 0,0 0-1,0 1 1,0-1 0,1 1 0,-1-1 0,0 0 0,1 1-1,-1-1 1,0 0 0,0 0 0,1 1 0,-1-1 0,1 0-1,-1 0 1,0 1 0,1-1 0,17-3 91,18-18 8,84-101-398,-120 121 287,0 1 0,1 0 0,-1-1 1,1 1-1,-1-1 0,1 1 0,-1 0 0,0-1 1,1 1-1,-1 0 0,1 0 0,-1-1 0,1 1 1,0 0-1,-1 0 0,1 0 0,-1 0 0,1-1 1,-1 1-1,1 0 0,-1 0 0,1 0 0,0 0 1,-1 0-1,1 1 0,-1-1 0,1 0 0,-1 0 1,1 0-1,-1 0 0,2 1 0,5 17-72,-7 39 118,-1-43-27,1-14-7,0 1-1,0 0 1,0 0 0,-1-1-1,1 1 1,0 0-1,0 0 1,0 0-1,0-1 1,0 1 0,1 0-1,-1 0 1,0 0-1,0-1 1,0 1-1,1 0 1,-1 0-1,0-1 1,1 1 0,-1 0-1,0-1 1,1 1-1,-1 0 1,1-1-1,-1 1 1,1-1 0,0 1-1,-1-1 1,1 1-1,1 0 1,-1-1-18,1-1 1,0 0-1,0 0 1,0 1-1,-1-1 1,1 0-1,0 0 1,-1 0-1,1-1 1,-1 1-1,1 0 1,1-3-1,-2 3-20,68-60-4959,4 7-7632,-47 39 5791</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52.414"/>
    </inkml:context>
    <inkml:brush xml:id="br0">
      <inkml:brushProperty name="width" value="0.025" units="cm"/>
      <inkml:brushProperty name="height" value="0.025" units="cm"/>
    </inkml:brush>
  </inkml:definitions>
  <inkml:trace contextRef="#ctx0" brushRef="#br0">29 317 6758,'0'0'14788,"-4"9"-13966,-2 0-501,4-7-197,0 1 0,0 0 0,0 0 1,1 0-1,-1 0 0,1 0 0,-1 0 0,1 0 0,0 0 0,1 0 1,-1 1-1,1-1 0,-1 0 0,1 5 0,1-7-67,1-1 0,-1 1 0,0-1 0,1 0 0,-1 1 0,1-1 0,-1 0 0,1 0 0,-1 0 0,0 0 0,1 0 0,-1 0-1,1-1 1,-1 1 0,1 0 0,-1-1 0,0 1 0,1-1 0,-1 1 0,2-2 0,8-5 68,-1-1 1,0 0-1,0 0 1,-1-1-1,0 0 1,11-16-1,43-66-31,-5-13 515,-53 93-553,0 0 0,-1-1 0,0 1 0,0-1 0,-2 0 0,1 0 0,0-20 0,-4 36-37,-1 0-1,1-1 1,-1 1 0,0 0 0,0-1 0,0 1 0,-5 4 0,-3 8 27,3-4 151,1 0 0,0 1 0,1 0 0,0 0 0,1 1 0,0-1 0,1 1 0,1 0 0,0 0 0,1 25 1,1-36-180,1 0 1,0 1 0,0-1 0,0 0 0,0 0-1,1 0 1,-1 0 0,1-1 0,0 1-1,0 0 1,0-1 0,0 1 0,0-1 0,0 1-1,1-1 1,-1 0 0,1 0 0,0 0 0,-1-1-1,1 1 1,0-1 0,0 1 0,0-1 0,6 2-1,36 7-1500,-3-9-4317,-22-2-1579</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53.428"/>
    </inkml:context>
    <inkml:brush xml:id="br0">
      <inkml:brushProperty name="width" value="0.025" units="cm"/>
      <inkml:brushProperty name="height" value="0.025" units="cm"/>
    </inkml:brush>
  </inkml:definitions>
  <inkml:trace contextRef="#ctx0" brushRef="#br0">1 1 10474,'0'0'8830,"1"10"-7886,35 167 2079,12 80 88,-44-223-2809,-4-22-103,1 0 0,1 1-1,0-1 1,1 0 0,7 21 0,-8-42-15,0 0 0,-1 0 1,0 0-1,-1 0 0,-1-17 0,-6-1-196,-1 1 0,-2 0 0,0 1-1,-2-1 1,0 2 0,-2 0 0,-17-23 0,23 35-40,15 22 7,-1 0 1,1 0 0,1-1-1,0 0 1,0 0 0,1-1 0,0 0-1,0 0 1,12 6 0,-17-12 45,0 0 1,0 0 0,0 0-1,0-1 1,0 0 0,1 0-1,-1 0 1,0 0 0,1 0-1,-1-1 1,0 0 0,1 0-1,-1 0 1,1-1 0,-1 1-1,0-1 1,1 0-1,-1 0 1,0-1 0,0 1-1,0-1 1,0 0 0,0 0-1,0 0 1,0-1 0,-1 1-1,1-1 1,4-4 0,2-3 12,-1 0 1,1 0-1,-2-1 0,0 0 1,0 0-1,11-23 1,27-79 154,-42 102-146,-3 28 0,1 0-1,0 0 0,2-1 1,7 26-1,-10-40 7,-1 0-1,0 0 1,1 0-1,-1-1 1,1 1-1,0 0 1,0 0-1,-1 0 0,1-1 1,0 1-1,1 0 1,-1-1-1,0 1 1,0-1-1,1 0 1,-1 1-1,1-1 1,-1 0-1,1 0 1,-1 0-1,1 0 1,0 0-1,-1 0 1,1 0-1,0 0 0,0-1 1,0 1-1,0-1 1,0 1-1,0-1 1,-1 0-1,1 0 1,0 0-1,0 0 1,0 0-1,0 0 1,0-1-1,0 1 1,0-1-1,0 1 0,0-1 1,-1 1-1,1-1 1,0 0-1,2-2 1,10-5-20,0-1 1,-1 0-1,-1-2 0,19-17 1,-9 8-609,-15 14-124,1 0 0,0 0 0,0 0 0,1 1 1,9-4-1,-13 7-549,1 0 0,-1 1 1,1 0-1,0-1 0,-1 2 1,8-1-1,9-4-6250,-11 1 3390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53.770"/>
    </inkml:context>
    <inkml:brush xml:id="br0">
      <inkml:brushProperty name="width" value="0.025" units="cm"/>
      <inkml:brushProperty name="height" value="0.025" units="cm"/>
    </inkml:brush>
  </inkml:definitions>
  <inkml:trace contextRef="#ctx0" brushRef="#br0">41 0 6598,'0'0'15871,"-3"8"-15673,-5 10 65,3-7-33,0 1 0,0-1 0,1 1 1,1 0-1,-4 23 0,7-34-265,1-1 0,-1 1 0,1 0 0,0-1 1,-1 1-1,1-1 0,-1 1 0,1-1 0,0 1 0,0-1 0,-1 0 0,1 1 0,0-1 0,0 0 1,-1 1-1,1-1 0,0 0 0,0 0 0,0 0 0,-1 0 0,1 0 0,0 0 0,0 0 0,0 0 1,-1 0-1,3 0 0,24-3-2141,-21 1 1016,0 0 0,0-1-1,0 0 1,-1 0-1,1 0 1,-1-1-1,6-4 1,19-15-5145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38.044"/>
    </inkml:context>
    <inkml:brush xml:id="br0">
      <inkml:brushProperty name="width" value="0.025" units="cm"/>
      <inkml:brushProperty name="height" value="0.025" units="cm"/>
    </inkml:brush>
  </inkml:definitions>
  <inkml:trace contextRef="#ctx0" brushRef="#br0">144 80 5061,'0'0'4804,"4"-8"-2423,0 3-1657,14-28 1574,-15 6 3681,-6 26-5696,-1 0 1,1 0 0,-1 0 0,1 0-1,-1 1 1,1-1 0,-1 1-1,1 0 1,-1 0 0,1 0-1,-1 1 1,1-1 0,-5 2 0,0 1-121,0 1 0,1 0 1,-1 1-1,1-1 1,1 1-1,-1 1 0,1-1 1,-1 1-1,2 0 1,-1 1-1,1-1 0,0 1 1,0 0-1,1 1 1,-1-1-1,2 1 0,-1-1 1,1 1-1,1 0 1,-1 0-1,1 1 0,-1 10 1,3-18-152,1 0 0,0 0 1,-1 0-1,1 0 0,0 0 1,0 0-1,-1 0 0,1 0 1,0-1-1,0 1 0,0 0 1,0 0-1,0-1 0,0 1 1,0-1-1,0 1 0,1-1 1,-1 1-1,0-1 0,0 1 1,0-1-1,0 0 0,1 0 0,-1 0 1,0 0-1,0 0 0,1 0 1,-1 0-1,0 0 0,2-1 1,42-2 149,-25-4-164,-1 0 0,1-1 0,-2-1 0,1-1 0,-1 0 0,-1-1 0,0-1 0,23-22 0,28-17-38,-68 51 41,0 0 1,0-1 0,1 1-1,-1 0 1,0 0 0,0-1-1,1 1 1,-1 0 0,0 0-1,0 0 1,1-1 0,-1 1 0,0 0-1,1 0 1,-1 0 0,0 0-1,0 0 1,1 0 0,-1-1-1,0 1 1,1 0 0,-1 0-1,0 0 1,1 0 0,-1 0-1,0 0 1,1 0 0,-1 0 0,0 1-1,1-1 1,-1 0 0,0 0-1,1 0 1,-1 0 0,0 0-1,1 1 1,-1-1 0,0 0-1,0 0 1,1 0 0,-1 1 0,0-1-1,1 0 1,-2 19 142,-13 22 182,11-35-281,0 0 24,-1-1-1,2 1 0,-1 0 0,1 0 1,0 0-1,0 0 0,0 1 1,1-1-1,0 0 0,0 1 1,1 12-1,1-18-62,-1-1 1,1 1-1,0 0 1,0-1-1,0 1 1,0-1-1,0 1 0,0-1 1,0 1-1,0-1 1,0 0-1,0 1 1,0-1-1,0 0 1,1 0-1,-1 0 0,0 0 1,0 0-1,0 0 1,0 0-1,0 0 1,0-1-1,0 1 1,0 0-1,2-1 0,28-9 56,122-84-926,-153 93 866,0 1 0,0 0-1,1 0 1,-1-1 0,0 1 0,0 0 0,1 0 0,-1 0 0,0-1 0,1 1 0,-1 0 0,0 0 0,1 0 0,-1 0 0,0 0 0,0 0 0,1 0 0,-1-1 0,0 1 0,1 0 0,-1 0 0,0 0 0,1 1 0,-1-1 0,0 0 0,1 0 0,-1 0-1,0 0 1,1 0 0,-1 0 0,0 0 0,1 0 0,-1 1 0,0-1 0,0 0 0,1 0 0,-1 0 0,0 1 0,0-1 0,1 0 0,-1 0 0,0 1 0,0-1 0,0 0 0,1 0 0,-1 1 0,0-1 0,0 0 0,0 1 0,0-1 0,-4 25 230,-19 27 226,22-51-442,-2 4 36,1 0 1,0 1 0,0-1 0,0 0 0,0 0-1,1 1 1,0-1 0,0 8 0,2-13-428,1-1 0,0 0 0,0 0 0,0 1 0,-1-1 0,1 0 0,0 0 0,-1-1 0,1 1 0,-1 0 0,3-3 0,9-28-11386,-6 13 1469</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54.160"/>
    </inkml:context>
    <inkml:brush xml:id="br0">
      <inkml:brushProperty name="width" value="0.025" units="cm"/>
      <inkml:brushProperty name="height" value="0.025" units="cm"/>
    </inkml:brush>
  </inkml:definitions>
  <inkml:trace contextRef="#ctx0" brushRef="#br0">54 0 10794,'0'0'6385,"-8"8"-4373,2-2-1692,2-4-217,1 1 0,0 0 0,0 0 0,0 0 0,1 0 0,-1 0 0,1 0 0,0 1 0,0-1 0,0 1 0,0 0 0,0-1-1,1 1 1,0 0 0,0 0 0,0 0 0,-1 6 0,2 18 232,1-1 0,1 1 1,1 0-1,1 0 0,2-1 0,1 0 0,1 0 0,22 49 0,-30-75-330,0-1 0,0 0 0,0 0 0,0 0 0,0 1 0,0-1 0,0 0 0,0 0-1,0 0 1,0 1 0,0-1 0,0 0 0,0 0 0,0 0 0,0 0 0,0 1 0,0-1 0,0 0-1,0 0 1,0 0 0,0 1 0,1-1 0,-1 0 0,0 0 0,0 0 0,0 0 0,0 0-1,0 1 1,1-1 0,-1 0 0,0 0 0,0 0 0,0 0 0,0 0 0,1 0 0,-1 0 0,0 0-1,0 0 1,0 0 0,1 1 0,-1-1 0,0 0 0,0 0 0,0 0 0,1 0 0,-1 0 0,0 0-1,0-1 1,0 1 0,1 0 0,-1 0 0,0 0 0,0 0 0,0 0 0,0 0 0,1 0-1,-1 0 1,4-17 157,-3-29-69,-1 44-92,0-8 1,0-1 1,-1 0 0,0 1-1,0-1 1,-1 1 0,-1-1-1,0 1 1,0 0 0,-1 0-1,-1 0 1,-6-12 0,11 22-3,0 0 0,-1-1 1,1 1-1,0 0 0,0 0 1,0-1-1,0 1 1,0 0-1,0 0 0,0 0 1,0 0-1,0-1 0,-1 1 1,1 0-1,0 0 0,0 0 1,0 0-1,0-1 1,-1 1-1,1 0 0,0 0 1,0 0-1,0 0 0,-1 0 1,1 0-1,0 0 0,0 0 1,0 0-1,-1 0 1,1 0-1,0 0 0,0 0 1,-1 0-1,1 0 0,0 0 1,0 0-1,0 0 0,-1 0 1,1 0-1,0 0 1,0 0-1,0 0 0,-1 0 1,1 0-1,0 0 0,0 0 1,0 1-1,-1-1 1,1 0-1,0 0 0,0 0 1,0 0-1,-1 1 0,-1 16 98,6 22 100,-3-36-191,0 1 1,1-1 0,-1 0-1,1 0 1,0 0 0,0 0-1,0-1 1,0 1 0,1 0-1,-1-1 1,1 0 0,-1 1-1,1-1 1,0 0 0,0 0-1,0-1 1,0 1 0,0-1-1,0 1 1,1-1 0,-1 0 0,0 0-1,1 0 1,-1-1 0,1 1-1,-1-1 1,1 0 0,-1 0-1,1 0 1,-1 0 0,1-1-1,-1 1 1,6-3 0,-1 1 8,1 0 1,-1-1-1,0 0 1,0-1-1,0 0 0,-1 0 1,1 0-1,-1-1 1,0 0-1,0-1 1,-1 1-1,8-10 1,-7 7 58,0 0 1,-1-1 0,0 0-1,0 0 1,-1-1-1,0 1 1,-1-1 0,0 0-1,-1 0 1,0-1 0,3-15-1,-6 24 149,-10 47 705,8-40-880,-3 14 229,0 1 0,1-1 1,1 0-1,1 1 0,0 0 1,2 19-1,0-38-282,0 0 0,1-1 0,-1 1 0,0 0 0,0-1 0,1 1 0,-1 0 0,0-1 0,1 1 0,-1-1 0,0 1 1,1 0-1,-1-1 0,1 1 0,-1-1 0,1 1 0,-1-1 0,1 0 0,-1 1 0,1-1 0,0 0 0,-1 1 0,1-1 0,-1 0 0,1 1 0,0-1 0,-1 0 0,1 0 0,0 0 1,0 0-1,-1 0 0,1 0 0,0 0 0,-1 0 0,1 0 0,0 0 0,-1 0 0,1 0 0,1-1 0,-1 1-142,1 0 0,0-1-1,-1 1 1,1-1 0,0 0-1,-1 1 1,1-1 0,-1 0-1,1 0 1,-1 0 0,0 0 0,1 0-1,-1 0 1,0 0 0,2-2-1,-1-1-817,0 0 0,-1 0 0,1 0 0,-1 0-1,0 0 1,0-1 0,1-6 0,-1-16-6003</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54.488"/>
    </inkml:context>
    <inkml:brush xml:id="br0">
      <inkml:brushProperty name="width" value="0.025" units="cm"/>
      <inkml:brushProperty name="height" value="0.025" units="cm"/>
    </inkml:brush>
  </inkml:definitions>
  <inkml:trace contextRef="#ctx0" brushRef="#br0">1 0 11499,'0'0'11243,"21"56"-11340,-6-46-1216,2-1-1121,-1 0-1474,2 0-1505</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54.862"/>
    </inkml:context>
    <inkml:brush xml:id="br0">
      <inkml:brushProperty name="width" value="0.025" units="cm"/>
      <inkml:brushProperty name="height" value="0.025" units="cm"/>
    </inkml:brush>
  </inkml:definitions>
  <inkml:trace contextRef="#ctx0" brushRef="#br0">41 19 7591,'0'0'10495,"-2"10"-8194,-11 30-552,7-25-620,1 0 0,1 0 0,0 1 0,-3 26 0,7-41-1108,0-1-1,0 0 1,0 1-1,0-1 1,0 1 0,1-1-1,-1 1 1,0-1-1,0 1 1,0-1 0,0 0-1,0 1 1,1-1 0,-1 1-1,0-1 1,0 0-1,1 1 1,-1-1 0,0 0-1,1 1 1,-1-1-1,0 0 1,1 1 0,-1-1-1,0 0 1,1 0 0,-1 0-1,1 1 1,-1-1-1,1 0 1,-1 0 0,0 0-1,1 0 1,20-2 303,18-15 34,-15 1-301,-2-2 0,28-26 0,-31 26-310,0 1 1,1 1 0,26-17-1,-46 33 257,1 0 0,-1 0 0,0 0 0,1 0 0,-1-1 0,1 1 0,-1 0 0,0 0 0,1 0 0,-1 0 0,1 0 0,-1 0 0,0 0 0,1 0 0,-1 0 0,1 0 0,-1 0 0,0 0 0,1 0 0,-1 0 0,0 1 0,1-1 0,-1 0 0,1 0 0,-1 0 0,0 1 0,1-1 0,-1 0 0,0 0 0,0 1 0,1-1 0,-1 0 0,0 1 0,0-1 0,1 0 0,-1 1 0,0-1 0,0 0 0,0 1 0,1-1 0,-1 0 0,0 1 0,0-1 0,0 1 0,0-1 0,0 0 0,0 1 0,0-1 0,0 0 0,0 1 0,0-1 0,0 1 0,0-1 0,0 0-1,0 1 1,-1 0 0,-1 35 699,1-21-84,41-36-299,-38 20-396,0 0-1,0 1 1,0-1 0,0 0 0,1 1-1,-1-1 1,0 1 0,0 0 0,0 0-1,1 0 1,-1 0 0,0 0-1,0 0 1,1 1 0,-1-1 0,0 1-1,0 0 1,0-1 0,0 1 0,2 1-1,0 1-351,-1 0 0,0-1 0,0 1 0,0 1 0,-1-1 0,1 0-1,-1 1 1,1-1 0,1 5 0,-1-3-4318</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55.532"/>
    </inkml:context>
    <inkml:brush xml:id="br0">
      <inkml:brushProperty name="width" value="0.025" units="cm"/>
      <inkml:brushProperty name="height" value="0.025" units="cm"/>
    </inkml:brush>
  </inkml:definitions>
  <inkml:trace contextRef="#ctx0" brushRef="#br0">159 15 8456,'0'0'15722,"-9"-5"-14858,7 4-805,-1-1-1,1 1 0,-1 0 1,0 0-1,0 0 0,0 1 0,0-1 1,1 0-1,-1 1 0,0 0 1,0 0-1,0 0 0,0 0 0,-4 1 1,3 0-7,0 1 0,0 0 0,0 0 1,1 0-1,-1 0 0,0 1 0,1-1 1,0 1-1,-1 0 0,1 0 0,0 0 1,-3 5-1,1-2 0,-1 0 0,1 0 0,0 0 0,1 1 0,0-1 1,0 1-1,0 0 0,1 1 0,0-1 0,0 1 0,1-1 0,0 1 0,1 0 1,-1-1-1,1 1 0,1 14 0,0-21-67,1 1-1,0-1 1,0 0-1,0 1 1,0-1-1,0 0 1,0 0-1,1 0 1,-1 1-1,0-1 1,1-1-1,-1 1 1,1 0-1,-1 0 1,1 0-1,-1-1 1,1 1-1,-1-1 1,1 1-1,0-1 1,-1 0-1,1 0 1,-1 1-1,1-1 1,0 0-1,-1 0 1,1-1-1,2 1 1,51-6-1671,-43 2 740,0 0 1,0-1 0,0-1-1,18-11 1,18-16-5208,-10 2-2260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56.140"/>
    </inkml:context>
    <inkml:brush xml:id="br0">
      <inkml:brushProperty name="width" value="0.025" units="cm"/>
      <inkml:brushProperty name="height" value="0.025" units="cm"/>
    </inkml:brush>
  </inkml:definitions>
  <inkml:trace contextRef="#ctx0" brushRef="#br0">81 112 12716,'0'0'2338,"-6"8"219,-40 65 1441,41-65-3682,1 1 1,0 0-1,1 0 0,0 0 0,0 0 1,1 0-1,0 0 0,-1 14 0,3-23-313,1 1 1,-1-1-1,0 0 0,0 1 1,0-1-1,1 0 0,-1 1 1,0-1-1,0 0 0,1 1 1,-1-1-1,0 0 0,1 0 1,-1 1-1,0-1 0,1 0 1,-1 0-1,0 0 0,1 0 1,-1 1-1,0-1 0,1 0 1,-1 0-1,1 0 0,-1 0 1,0 0-1,1 0 0,-1 0 1,1 0-1,-1 0 0,0 0 1,1 0-1,-1 0 0,1 0 1,-1-1-1,0 1 0,1 0 1,-1 0-1,0 0 0,1 0 1,-1-1-1,1 1 0,18-9 116,0-3-72,-1-2 0,-1 0-1,22-23 1,-27 24-9,1 1 0,0 0 0,1 0 0,1 2 0,0 0 0,24-13 0,-38 22-17,0 1-1,0-1 1,0 0-1,0 1 0,0-1 1,0 1-1,0-1 0,1 1 1,-1 0-1,0-1 0,0 1 1,0 0-1,0 0 1,1 0-1,-1 0 0,0 0 1,0 0-1,0 0 0,0 0 1,1 0-1,-1 1 0,0-1 1,0 0-1,0 1 1,0-1-1,0 1 0,0-1 1,0 1-1,0 0 0,0-1 1,0 1-1,0 0 0,0 0 1,0 0-1,-1 0 1,1 0-1,1 1 0,0 3 65,-1 1-1,0-1 0,0 1 0,0-1 1,-1 1-1,0-1 0,0 7 0,-1-9-20,1 1 0,0 0 0,0-1 0,0 1 0,1 0 0,-1-1 0,1 1 0,0 0 0,0-1 0,0 1 0,3 6 0,-3-10-42,0 1 0,0-1-1,0 1 1,-1-1 0,1 1 0,0-1 0,0 0 0,0 1-1,0-1 1,0 0 0,0 0 0,0 0 0,0 0 0,0 0 0,0 0-1,-1 0 1,1 0 0,0 0 0,0 0 0,0 0 0,0-1-1,0 1 1,0 0 0,0-1 0,0 1 0,-1 0 0,1-1 0,0 1-1,0-1 1,0 0 0,0 0 0,25-22 228,-24 21-227,34-39 73,-29 31-191,0 0 0,1 1 0,0 0 0,1 1 0,0-1 0,0 2 0,1-1 0,13-7 0,-22 15 90,0-1 0,0 1 0,0 0 0,-1 0 0,1 0 0,0 0-1,0 0 1,0 0 0,-1 0 0,1 0 0,0 0 0,0 0 0,0 0-1,-1 0 1,1 1 0,0-1 0,0 0 0,-1 1 0,1-1-1,0 0 1,0 1 0,-1-1 0,1 1 0,-1-1 0,1 1 0,0-1-1,-1 1 1,1 0 0,-1-1 0,1 1 0,-1 0 0,1-1-1,-1 1 1,0 0 0,1-1 0,-1 1 0,0 0 0,0 0 0,1 0-1,-1-1 1,0 1 0,0 0 0,0 0 0,0 0 0,0-1 0,0 1-1,0 0 1,-1 1 0,0 55 341,0-40-51,1-15-77,9-15 166,-8 11-362,65-85 15,-61 81-100,1-1 0,0 1 0,0 1 0,0-1 0,1 1 0,0 0 0,0 1 0,0 0 0,0 0 0,16-6 0,-22 10 71,-1 0 0,1 0 0,0-1 0,0 1 0,-1 0 0,1 0 0,0 0 0,0 0 0,-1 1 0,1-1 0,0 0 0,-1 0 0,1 0 1,0 1-1,-1-1 0,1 0 0,0 0 0,-1 1 0,1-1 0,0 1 0,-1-1 0,1 0 0,-1 1 0,1-1 0,-1 1 0,1 0 0,-1-1 0,1 1 0,-1-1 0,0 1 0,1 0 0,-1-1 0,0 2 0,7 33 23,-13 38 68,6-73-97,0 0 0,0 0 0,1 1 0,-1-1 1,0 0-1,0 0 0,0 0 0,1 0 0,-1 0 0,0 1 0,0-1 0,1 0 0,-1 0 1,0 0-1,0 0 0,1 0 0,-1 0 0,0 0 0,0 0 0,1 0 0,-1 0 0,0 0 1,0 0-1,1 0 0,-1 0 0,0 0 0,0 0 0,1-1 0,-1 1 0,0 0 0,0 0 1,1 0-1,-1 0 0,0 0 0,0-1 0,0 1 0,1 0 0,-1 0 0,0 0 0,0 0 1,0-1-1,0 1 0,0 0 0,1 0 0,-1-1 0,0 1 0,0 0 0,12-10-771,45-47-8201,-36 34 3108</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56.486"/>
    </inkml:context>
    <inkml:brush xml:id="br0">
      <inkml:brushProperty name="width" value="0.025" units="cm"/>
      <inkml:brushProperty name="height" value="0.025" units="cm"/>
    </inkml:brush>
  </inkml:definitions>
  <inkml:trace contextRef="#ctx0" brushRef="#br0">1 190 4068,'0'0'22063,"9"-1"-21593,5-2-432,0-1-1,0-1 0,0 0 1,-1-1-1,1 0 0,-1-1 1,-1-1-1,0 0 0,0 0 1,0-2-1,-1 1 1,0-1-1,-1-1 0,0 0 1,13-20-1,-21 29-22,-1 0 0,0 0 1,0 1-1,0-1 0,0 0 0,-1 0 0,1 0 1,0 0-1,-1 0 0,1-1 0,-1 1 0,0 0 1,0 0-1,0 0 0,0-2 0,0 3 5,0 0-1,-1 1 1,1-1 0,0 0-1,-1 1 1,1-1-1,-1 0 1,1 1-1,-1-1 1,1 1 0,-1-1-1,1 1 1,-1-1-1,1 1 1,-1-1 0,0 1-1,1-1 1,-1 1-1,0 0 1,0 0 0,1-1-1,-1 1 1,0 0-1,1 0 1,-1 0-1,0 0 1,-1 0 0,-2 0 18,0 0 0,0 0 1,0 1-1,0-1 1,-1 1-1,1 0 1,0 1-1,0-1 0,1 1 1,-1 0-1,0 0 1,0 0-1,-3 3 0,-3 2 79,1 0 1,-1 1-1,2 0 0,-1 0 0,1 1 0,1 0 0,-1 1 0,1 0 0,1 0 0,0 0 1,1 1-1,-1-1 0,2 1 0,0 1 0,-4 18 0,7-29-117,1 0-1,0 1 1,0-1-1,0 1 1,0-1-1,0 0 1,0 1-1,1-1 1,-1 0-1,0 1 1,1-1-1,-1 0 1,1 0-1,-1 1 1,1-1-1,0 0 1,-1 0-1,1 0 1,0 0-1,0 0 1,0 0-1,0 0 1,0 0-1,2 1 1,0 0-73,-1-1 1,1 1-1,0-1 0,0 0 1,0-1-1,0 1 0,0 0 1,0-1-1,1 1 0,4-1 1,1-1-570,0 1-1,0-1 1,1-1 0,-1 1 0,0-2 0,15-5 0,-6-1-3019,0-1 1,22-16 0,-4-2-4369</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56.827"/>
    </inkml:context>
    <inkml:brush xml:id="br0">
      <inkml:brushProperty name="width" value="0.025" units="cm"/>
      <inkml:brushProperty name="height" value="0.025" units="cm"/>
    </inkml:brush>
  </inkml:definitions>
  <inkml:trace contextRef="#ctx0" brushRef="#br0">125 1 14510,'0'0'9187,"-9"3"-7452,-1 0-1349,1 1-1,0 0 1,0 1-1,-12 7 1,18-10-346,0 0 0,1 0 0,-1 1 0,0-1 0,1 0 0,0 1 1,-1 0-1,1-1 0,0 1 0,0 0 0,1 0 0,-1 0 0,1 0 1,-1 0-1,1 1 0,0-1 0,0 0 0,0 1 0,1-1 1,-1 5-1,1-7-60,1 0 1,-1 0 0,1 0 0,-1 0 0,1-1-1,-1 1 1,1 0 0,-1 0 0,1-1-1,0 1 1,-1 0 0,1-1 0,0 1 0,0-1-1,-1 1 1,1 0 0,0-1 0,0 0-1,0 1 1,0-1 0,0 0 0,0 1 0,0-1-1,0 0 1,0 0 0,-1 0 0,1 0-1,0 0 1,2 0 0,37 1-454,-31-1 268,36-2-828,-29 1 675,0 0 0,0 1-1,1 1 1,17 3 0,-33-4 413,0 0-1,-1 0 1,1 1 0,0-1-1,-1 0 1,1 0 0,0 1-1,-1-1 1,1 1 0,-1-1-1,1 0 1,-1 1-1,1-1 1,-1 1 0,1-1-1,-1 1 1,1 0 0,-1-1-1,0 1 1,1-1 0,-1 1-1,0 0 1,0-1-1,1 1 1,-1 0 0,0-1-1,0 1 1,0 0 0,0-1-1,0 1 1,0 0 0,0 0-1,0-1 1,0 1-1,0 0 1,0-1 0,0 1-1,-1 0 1,1-1 0,0 1-1,0 0 1,-1-1 0,1 1-1,0-1 1,-1 1-1,1-1 1,-1 1 0,1 0-1,-1-1 1,1 1 0,-1-1-1,0 1 1,-27 28 1160,5-13-1099,0-1 1,0-1-1,-41 17 1,55-28-2117,-1 0 0,0 0 0,0-1-1,-13 2 1,4-4-10838</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57.819"/>
    </inkml:context>
    <inkml:brush xml:id="br0">
      <inkml:brushProperty name="width" value="0.025" units="cm"/>
      <inkml:brushProperty name="height" value="0.025" units="cm"/>
    </inkml:brush>
  </inkml:definitions>
  <inkml:trace contextRef="#ctx0" brushRef="#br0">1 114 9513,'0'0'13517,"2"13"-12620,-1-3-666,14 73 660,-13-73-755,1 0 0,-1-1 0,2 0 0,-1 0 0,2 0 0,-1 0 0,7 9 0,-10-17-118,0 0 0,-1 0 1,1 0-1,0 0 1,0 0-1,0 0 0,0 0 1,0 0-1,1-1 0,-1 1 1,0 0-1,0-1 0,0 1 1,0-1-1,1 1 1,-1-1-1,0 0 0,1 1 1,-1-1-1,0 0 0,1 0 1,-1 0-1,0 0 1,1 0-1,0-1 0,1 1 12,0-2 0,0 1-1,0 0 1,0 0 0,-1-1 0,1 0-1,0 1 1,-1-1 0,1 0-1,2-4 1,6-6 45,0 0 0,-1-1 0,10-17 0,-17 24-64,81-149 166,-84 155-175,0 0 1,0-1-1,0 1 0,0 0 1,0 0-1,0 0 1,0 0-1,0 0 1,0 0-1,0-1 1,0 1-1,0 0 0,1 0 1,-1 0-1,0 0 1,0 0-1,0 0 1,0 0-1,0 0 1,0 0-1,0 0 0,1-1 1,-1 1-1,0 0 1,0 0-1,0 0 1,0 0-1,0 0 1,0 0-1,1 0 1,-1 0-1,0 0 0,0 0 1,0 0-1,0 0 1,0 0-1,1 0 1,-1 0-1,0 0 1,0 1-1,0-1 0,0 0 1,0 0-1,0 0 1,1 0-1,-1 0 1,0 0-1,0 0 1,0 0-1,0 0 1,0 0-1,0 1 0,0-1 1,0 0-1,0 0 1,1 0-1,-1 0 1,0 0-1,0 0 1,0 1-1,0-1 0,5 16 138,2 25 89,-6-37-194,0 9 40,0-2-43,0 0 1,1 0-1,6 21 1,-8-31-23,0 0 1,1 0-1,-1 0 0,0-1 1,1 1-1,-1 0 0,0 0 1,1 0-1,-1 0 0,1 0 1,-1 0-1,1-1 0,0 1 1,-1 0-1,1 0 0,0-1 1,0 1-1,-1 0 0,1-1 1,0 1-1,0-1 0,0 1 1,0-1-1,0 0 0,0 1 1,0-1-1,-1 0 0,1 0 1,0 1-1,0-1 0,0 0 1,0 0-1,0 0 0,0 0 1,0 0-1,0 0 0,0-1 1,0 1-1,0 0 0,0 0 1,0-1-1,0 1 0,0-1 1,0 1-1,0-1 0,0 1 1,-1-1-1,1 1 0,0-1 1,0 0-1,-1 1 0,1-1 1,1-1-1,11-12-8,-1 0 0,-1 0 0,0-1 0,0-1 0,-2 0 0,11-22 0,24-37-507,-44 74 499,0 0 1,1 0-1,-1 0 0,1 0 1,-1 1-1,1-1 0,-1 0 1,1 1-1,0-1 0,-1 0 1,1 1-1,0-1 0,-1 1 1,1-1-1,0 1 0,0-1 0,-1 1 1,1-1-1,0 1 0,0 0 1,0 0-1,0-1 0,0 1 1,-1 0-1,1 0 0,2 0 1,-2 0 1,0 1 0,-1 0 0,1-1 0,0 1 1,0 0-1,0 0 0,-1 0 0,1-1 0,0 1 0,-1 0 1,1 0-1,-1 0 0,1 0 0,-1 0 0,1 0 1,-1 0-1,1 2 0,7 52 34,-8 65 93,0-120-141,0 0 1,0 0 0,0 1 0,0-1-1,0 0 1,0 0 0,0 0 0,0 0-1,0 1 1,0-1 0,0 0 0,0 0-1,0 0 1,0 0 0,0 1 0,0-1-1,0 0 1,0 0 0,0 0 0,0 0-1,0 1 1,0-1 0,0 0 0,1 0-1,-1 0 1,0 0 0,0 0 0,0 1-1,0-1 1,0 0 0,0 0 0,0 0-1,1 0 1,-1 0 0,0 0 0,0 0 0,0 0-1,0 0 1,1 1 0,-1-1 0,0 0-1,0 0 1,0 0 0,0 0 0,1 0-1,-1 0 1,0 0 0,0 0 0,0 0-1,0 0 1,1 0 0,-1 0 0,10-9-1460,8-14-2416,-2-2-933,2-2-2386</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59.001"/>
    </inkml:context>
    <inkml:brush xml:id="br0">
      <inkml:brushProperty name="width" value="0.025" units="cm"/>
      <inkml:brushProperty name="height" value="0.025" units="cm"/>
    </inkml:brush>
  </inkml:definitions>
  <inkml:trace contextRef="#ctx0" brushRef="#br0">192 122 14061,'0'0'3065,"-11"6"-434,-7 3-1801,1 1-1,0 0 0,1 1 0,-19 18 0,28-23-595,-1 1 0,1 0 0,0 1-1,0 0 1,1 0 0,0 1-1,1-1 1,0 1 0,0 0 0,1 1-1,-6 16 1,10-26-232,0 0 0,0 1 0,0-1 0,0 0 0,0 0 0,0 1 0,0-1 0,0 0 0,0 0 0,0 1 0,0-1-1,0 0 1,0 0 0,0 1 0,0-1 0,0 0 0,0 0 0,0 1 0,0-1 0,0 0 0,0 0 0,0 0 0,1 1 0,-1-1 0,0 0 0,0 0 0,0 0 0,0 1 0,0-1 0,1 0 0,-1 0 0,0 0 0,0 0 0,0 1 0,1-1 0,-1 0-1,0 0 1,0 0 0,1 0 0,-1 0 0,0 0 0,1 0 0,13-3 66,14-12 36,-12 0-167,-1 0-1,0-1 1,-1 0-1,0-2 1,-2 1-1,0-1 0,-1-1 1,-1 0-1,12-32 1,-33 87-241,4-19 632,1 0 0,1 1 1,1-1-1,0 1 0,1 0 1,1 1-1,1 32 0,1-50-324,1 0 0,0 0 0,-1 0 1,1 0-1,-1 0 0,1 0 0,0 0 0,0 0 0,0 0 0,0 0 0,-1-1 0,1 1 1,0 0-1,0-1 0,0 1 0,0 0 0,1-1 0,-1 0 0,0 1 0,0-1 0,0 1 1,0-1-1,0 0 0,1 0 0,-1 0 0,0 0 0,0 0 0,0 0 0,1 0 0,-1 0 0,0 0 1,0-1-1,0 1 0,0 0 0,1-1 0,-1 1 0,2-2 0,1 1 8,0 0-1,1 0 1,-1-1 0,0 0-1,0 0 1,0 0 0,0 0-1,0 0 1,5-5-1,-5 0-18,0-1-1,0 0 0,-1 1 0,0-1 0,0 0 0,-1 0 1,0-1-1,0 1 0,-1 0 0,0-1 0,-1-9 1,11-48-38,-4 48 93,-5 13-25,0 1 0,0-1-1,-1 0 1,0 1-1,1-1 1,-2 0 0,1-6-1,-1 11-49,-5 37-37,1-24 136,1 1-1,1 0 1,0 0-1,1 0 0,0 0 1,1 0-1,3 17 1,-3-30-70,0-1 1,0 1 0,0 0 0,0-1 0,1 1 0,-1 0 0,0-1-1,0 1 1,1-1 0,-1 1 0,0 0 0,1-1 0,-1 1-1,1-1 1,-1 1 0,1-1 0,-1 1 0,1-1 0,-1 0 0,1 1-1,-1-1 1,1 1 0,0-1 0,-1 0 0,1 0 0,0 1-1,-1-1 1,1 0 0,0 0 0,-1 0 0,1 0 0,0 0 0,-1 0-1,1 0 1,0 0 0,-1 0 0,1 0 0,0 0 0,-1 0-1,1 0 1,0-1 0,-1 1 0,1 0 0,0-1 0,2 0 6,-1 0 0,0 0 0,1 0 1,-1 0-1,0-1 0,0 1 0,0-1 0,0 0 1,0 1-1,2-4 0,13-23 48,20-45 0,-23 44-256,26-42 1,-40 70 188,0 1 0,1-1 0,-1 1 0,0-1 0,0 1 0,0-1 0,1 1 0,-1 0-1,0-1 1,1 1 0,-1-1 0,0 1 0,1 0 0,-1-1 0,1 1 0,-1 0 0,0-1 0,1 1 0,-1 0 0,1-1-1,-1 1 1,1 0 0,-1 0 0,1 0 0,-1 0 0,1-1 0,-1 1 0,1 0 0,-1 0 0,1 0 0,0 0 0,-1 0-1,1 0 1,6 19-105,-7 45 169,0-50-61,-1-13 19,1 0-1,0 0 0,0 0 1,0 0-1,0 0 0,0 0 1,0 0-1,0 0 1,1 0-1,-1 0 0,0 0 1,0 0-1,1 0 0,-1 0 1,1 0-1,-1 0 1,1 0-1,-1 0 0,1 0 1,-1-1-1,1 1 0,0 0 1,-1 0-1,3 1 1,-2-2-4,0 0 1,0 0 0,0 0 0,0 0 0,1 0 0,-1 0 0,0-1-1,0 1 1,0 0 0,0-1 0,0 1 0,0 0 0,0-1-1,0 1 1,0-1 0,0 0 0,0 1 0,2-2 0,48-48 89,-41 39-104,1-2-47,24-22-258,-32 33 291,-1 0-1,0 0 1,0 0-1,1 1 0,-1-1 1,1 1-1,-1-1 1,1 1-1,-1 0 1,1 0-1,0 0 1,0 1-1,3-2 0,-5 6 49,0 0-1,0 0 0,0 0 0,-1 0 0,0 0 0,0 0 1,0 1-1,-1 5 0,1-5 22,-1 58 1045,1-62-1008,1-2-181,0 0 1,0 0 0,0 1 0,0-1-1,-1 0 1,1 0 0,0 0 0,-1 0-1,1 0 1,0 0 0,-1 0-1,1 0 1,-1 0 0,0 0 0,1 0-1,-1 0 1,0 0 0,0-1 0,0 1-1,0 0 1,0 0 0,0 0-1,0 0 1,0-2 0,0-29-7681,-4 12 482,-4-3-4077</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59.343"/>
    </inkml:context>
    <inkml:brush xml:id="br0">
      <inkml:brushProperty name="width" value="0.025" units="cm"/>
      <inkml:brushProperty name="height" value="0.025" units="cm"/>
    </inkml:brush>
  </inkml:definitions>
  <inkml:trace contextRef="#ctx0" brushRef="#br0">2 1 10122,'-2'0'9320,"2"4"-7206,0 4-1281,9-1-448,9 1-193,2 1-160,0-1-1217,0-3-1602,0-1-2370,0-4-2754</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39.042"/>
    </inkml:context>
    <inkml:brush xml:id="br0">
      <inkml:brushProperty name="width" value="0.025" units="cm"/>
      <inkml:brushProperty name="height" value="0.025" units="cm"/>
    </inkml:brush>
  </inkml:definitions>
  <inkml:trace contextRef="#ctx0" brushRef="#br0">0 134 10154,'0'0'18567,"8"1"-18098,2-2-409,0 1-1,0-2 0,0 1 1,-1-1-1,1-1 1,-1 0-1,1 0 0,-1-1 1,11-6-1,-16 8-52,0 0 0,1 0 1,-1-1-1,0 1 0,0-1 0,0 0 0,-1 0 0,1-1 0,-1 1 1,0-1-1,0 0 0,0 0 0,0 0 0,-1 0 0,1 0 0,-1 0 0,0-1 1,0 1-1,-1-1 0,1 0 0,-1 1 0,1-9 0,-2 12-8,0 0-1,-1 0 0,1 1 1,0-1-1,0 0 1,-1 1-1,1-1 0,0 0 1,-1 1-1,1-1 0,-1 1 1,1-1-1,0 0 0,-1 1 1,0-1-1,1 1 1,-1 0-1,1-1 0,-1 1 1,0-1-1,1 1 0,-1 0 1,1-1-1,-1 1 0,0 0 1,0 0-1,1 0 1,-1-1-1,0 1 0,1 0 1,-1 0-1,0 0 0,0 0 1,1 0-1,-1 0 0,0 1 1,0-1-1,1 0 1,-1 0-1,0 0 0,1 1 1,-1-1-1,0 0 0,1 1 1,-1-1-1,0 0 0,1 1 1,-1 0-1,-35 19-78,30-16 111,1 1-1,0 0 0,0 0 1,1 0-1,0 1 0,0-1 0,0 1 1,0 0-1,1 0 0,0 0 1,1 1-1,-1-1 0,1 1 1,0 0-1,1-1 0,-1 1 1,1 0-1,1 0 0,0 0 1,-1 0-1,3 12 0,-1-17-25,1 1 0,-1 0 0,1-1-1,-1 0 1,1 1 0,0-1 0,0 0-1,0 0 1,0 0 0,0 0 0,1 0-1,-1 0 1,1-1 0,-1 1 0,1-1-1,-1 0 1,1 0 0,0 0 0,0 0-1,-1 0 1,1-1 0,0 1 0,0-1-1,5 1 1,3 0-147,0 0 1,0-1-1,0 0 0,0-1 1,15-3-1,-17 1-146,1 0-1,-1-1 0,0 0 1,-1 0-1,1-1 1,-1 0-1,0-1 0,0 0 1,0 0-1,9-10 1,3-6-229,0 0 0,18-27 1,-37 47 777,-20 39 1207,18-36-1450,0 1-1,0 0 0,0-1 0,1 1 1,-1 0-1,0 0 0,1 0 1,0 0-1,-1-1 0,1 1 1,0 0-1,0 0 0,0 0 0,0 0 1,0 0-1,1 0 0,-1 0 1,1-1-1,-1 1 0,1 0 1,-1 0-1,1 0 0,0-1 0,1 3 1,0-2 17,0-1 0,0 0-1,0 0 1,0 0 0,0 0 0,0 0 0,0 0 0,0-1 0,0 1 0,0-1 0,1 1 0,-1-1 0,0 0 0,0 0 0,0 0-1,1 0 1,2-1 0,5 0 56,0-1-1,0 0 0,0-1 1,0 0-1,-1 0 0,1-1 0,-1 0 1,10-7-1,-8 3-91,0 0-1,0-1 1,-1 0 0,-1 0-1,1-1 1,-1-1 0,7-11-1,-15 21-30,-2 9-112,-8 21 153,2 1-1,2-1 1,0 1-1,2 1 1,1-1-1,2 0 1,0 0 0,3 1-1,10 56 1,-5-55-491,-2 1 1,-1 0-1,-2 0 1,-2 58-1,-2-87 590,0 1 0,0-1 0,0 1 0,-1-1-1,1 0 1,-1 0 0,0 0 0,0 0 0,-1 0 0,0 0 0,1 0 0,-1-1 0,0 1-1,0-1 1,-1 0 0,1 0 0,-1 0 0,0-1 0,1 1 0,-1-1 0,0 0 0,0 0-1,-1 0 1,1 0 0,0-1 0,-1 0 0,1 0 0,-1 0 0,1 0 0,-6-1 0,2 1 87,0 0 1,0 0 0,0-1 0,1-1-1,-1 1 1,0-1 0,0-1 0,0 1 0,1-1-1,-1-1 1,1 1 0,0-1 0,-1 0 0,1-1-1,1 0 1,-13-9 0,12 6-210,1 0-1,0-1 1,0 0 0,0-1 0,1 1-1,0-1 1,1 0 0,0 0-1,0 0 1,1-1 0,0 1 0,1-1-1,0 0 1,1 0 0,0 0-1,0 0 1,1 1 0,0-1 0,1 0-1,0 0 1,1 0 0,0 0-1,0 0 1,1 1 0,0-1-1,1 1 1,0 0 0,0 0 0,1 0-1,0 1 1,1 0 0,0 0-1,8-9 1,1 3-177,1 1 0,1 1 0,-1 1-1,2 0 1,-1 2 0,31-13 0,121-35-2464,-68 26-1877,-9-1-2472</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5:59.733"/>
    </inkml:context>
    <inkml:brush xml:id="br0">
      <inkml:brushProperty name="width" value="0.025" units="cm"/>
      <inkml:brushProperty name="height" value="0.025" units="cm"/>
    </inkml:brush>
  </inkml:definitions>
  <inkml:trace contextRef="#ctx0" brushRef="#br0">33 0 11531,'0'0'11798,"-5"10"-10501,0 3-951,0 1 1,0-1-1,2 1 1,0 0-1,0 0 0,1 0 1,1 0-1,0 15 1,1-21-291,0-1 1,1 0 0,0 1 0,0-1 0,0 0 0,1 0 0,0 0 0,0 0 0,5 10 0,-5-15-60,-1 0 1,0-1-1,1 1 0,-1 0 1,1 0-1,-1-1 1,1 1-1,0-1 1,0 1-1,0-1 1,0 0-1,0 1 1,0-1-1,0 0 1,0-1-1,0 1 1,1 0-1,-1-1 1,0 1-1,0-1 0,1 1 1,-1-1-1,0 0 1,1 0-1,-1 0 1,0-1-1,1 1 1,-1 0-1,0-1 1,1 0-1,-1 1 1,0-1-1,0 0 1,3-1-1,1-3-107,0 1 0,0 0 0,-1-1-1,0 0 1,1 0 0,-2-1 0,1 0 0,-1 1-1,6-10 1,1-1 139,-11 16-17,0 0-1,0 0 1,0 1-1,0-1 1,0 0 0,0 0-1,0 0 1,1 0-1,-1 0 1,0 0-1,0 0 1,0 0 0,0 0-1,0 0 1,0 0-1,0 1 1,0-1 0,0 0-1,0 0 1,0 0-1,0 0 1,1 0-1,-1 0 1,0 0 0,0 0-1,0 0 1,0 0-1,0 0 1,0 0 0,0 0-1,0 0 1,0 0-1,1 0 1,-1 0-1,0 0 1,0 0 0,0 0-1,0 0 1,0 0-1,0 0 1,0 0 0,0 0-1,0 0 1,1 0-1,-1 0 1,0 0-1,0-1 1,0 1 0,0 0-1,0 0 1,0 0-1,0 0 1,0 0-1,0 0 1,0 0 0,0 0-1,0 0 1,0 0-1,0 18 141,0-11-81,0 1-1,0-1 1,0 1-1,1-1 1,0 1 0,3 9-1,-3-14-57,1 0 1,-1-1-1,1 1 0,0 0 0,0-1 0,0 1 1,0-1-1,0 1 0,0-1 0,1 0 0,-1 0 1,1 0-1,0 0 0,-1 0 0,1-1 1,0 1-1,0-1 0,4 1 0,4 2-54,0 1-1,-1 0 1,0 0-1,0 1 0,0 0 1,-1 0-1,0 1 1,15 14-1,-19-15 65,-1 1 0,0-1 0,0 0-1,0 1 1,0 0 0,-1 0 0,0 0 0,-1 0-1,0 1 1,0-1 0,0 1 0,-1-1 0,0 1-1,0 8 1,-1-5 116,0 0 0,-1 0 0,0 0 0,0 0-1,-1 0 1,-1-1 0,-6 19 0,8-26-91,0 0 0,0-1 0,0 1-1,-1 0 1,1-1 0,-1 0 0,1 1 0,-1-1 0,0 0 0,0 0 0,0 0 0,0 0-1,0 0 1,0 0 0,0-1 0,-1 1 0,1-1 0,-1 1 0,1-1 0,-1 0 0,0 0-1,1 0 1,-1 0 0,0-1 0,0 1 0,0-1 0,1 0 0,-1 0 0,0 0 0,0 0-1,0 0 1,0 0 0,1-1 0,-1 1 0,-3-2 0,1-1-33,0 1 0,0-1 1,1 0-1,-1 0 0,1-1 0,0 1 1,0-1-1,0 0 0,1 0 0,-1 0 1,1 0-1,0-1 0,-5-8 0,-28-66-495,33 73 407,0 0 1,1-1-1,0 1 0,1-1 0,-1 1 1,1-1-1,1 1 0,-1-1 1,1 0-1,0 1 0,0-1 1,1 0-1,3-11 0,-2 12 21,1 1 0,0-1 0,0 1 0,0 0 0,1 0 0,0 0 0,0 0-1,0 1 1,0-1 0,1 1 0,0 0 0,0 0 0,0 1 0,9-5 0,24-14-1600,18-10-4383,-23 7-1460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01.279"/>
    </inkml:context>
    <inkml:brush xml:id="br0">
      <inkml:brushProperty name="width" value="0.025" units="cm"/>
      <inkml:brushProperty name="height" value="0.025" units="cm"/>
    </inkml:brush>
  </inkml:definitions>
  <inkml:trace contextRef="#ctx0" brushRef="#br0">1 48 10602,'0'0'10607,"0"8"-9742,10 179 3151,18 171-1668,-27-351-2297,-1-4-16,0 1-1,0-1 0,0 0 1,1 1-1,-1-1 0,1 0 1,0 0-1,0 0 0,0 0 1,1 0-1,-1 0 0,1 0 1,-1 0-1,1 0 0,0-1 1,4 5-1,-5-8 51,0-1 0,0 0 0,0 0 0,-1 1 0,1-1 0,0 0 0,-1 0 0,1 0 0,-1 0 0,0 0 0,0 0 0,1 0 0,-1 0 0,0 0 0,-1-2 1,1 2-38,1-50 232,-1 22-261,0 0 0,2 0 0,1 0 0,1 0 0,2 1 0,1 0 0,14-38 1,-18 62-45,0 0 1,0 1-1,0-1 1,1 1 0,-1 0-1,1 0 1,0 0-1,0 1 1,1 0 0,-1-1-1,1 1 1,0 1-1,-1-1 1,1 1 0,0 0-1,1 0 1,5-2-1,-8 3-5,0 1 0,0-1 0,0 0 0,0 1 0,0-1 0,0 1-1,0 0 1,0 0 0,0 0 0,0 1 0,0-1 0,0 1-1,0 0 1,0-1 0,0 1 0,0 0 0,0 1 0,0-1 0,-1 1-1,1-1 1,0 1 0,-1 0 0,0 0 0,1 0 0,-1 0 0,0 0-1,0 0 1,0 1 0,0-1 0,0 1 0,1 2 0,-1 0 21,-1 0 1,0 1 0,1-1 0,-1 0 0,-1 1 0,1-1 0,-1 0 0,0 1 0,-1 6 0,1-10 23,0 0 0,0 1 1,0-1-1,-1 0 0,1 0 1,-1 0-1,1 1 1,-1-1-1,0 0 0,0 0 1,0 0-1,0 0 1,0 0-1,0 0 0,-1 0 1,1-1-1,0 1 1,-1 0-1,0-1 0,1 1 1,-1-1-1,0 0 0,-3 3 1,4-5 6,0 0 0,0-1 0,1 1 1,-1 0-1,0 0 0,1-1 0,-1 1 0,1 0 1,-1-1-1,1 1 0,0 0 0,0-1 0,0 1 1,-1-1-1,1 1 0,1 0 0,-1-1 0,0 1 1,0-2-1,0 0-2,0-30 39,1 12 30,-1 0 0,-1 1 0,-2-1 0,0 0 0,-8-28 0,11 48-105,1 2-26,0 0 0,-1 0 1,1 0-1,0 0 0,0 0 0,0 0 1,0 0-1,0 0 0,0 0 1,0 0-1,1-1 0,-1 1 0,0 0 1,0-1-1,1 1 0,-1-1 0,0 1 1,0-1-1,1 0 0,-1 0 1,1 1-1,-1-1 0,0 0 0,3-1 1,38 4-3705,-23-3 660,1-1-1,-1-1 1,38-8 0,-49 8 2685,0 0 1,0-1 0,0-1-1,13-7 1,-16 8 839,-1 0-1,0-1 1,0 1 0,0-1-1,0 0 1,-1 0 0,1 0-1,4-8 1,-1-6 3713,-15 16-181,6 3-3780,-1 0-1,1 1 1,0-1-1,-1 1 1,1-1 0,0 1-1,0 0 1,0 0-1,0 0 1,0 0-1,-1 3 1,-5 6 32,1 0 0,1 0 0,0 1 0,0 0-1,1 0 1,1 0 0,-5 19 0,9-31-215,0 1 1,0-1-1,1 1 1,-1-1-1,0 1 0,0-1 1,0 1-1,0-1 0,0 1 1,1-1-1,-1 0 1,0 1-1,0-1 0,1 1 1,-1-1-1,0 0 0,1 1 1,-1-1-1,0 0 1,1 1-1,-1-1 0,1 0 1,-1 1-1,0-1 1,1 0-1,-1 0 0,1 0 1,-1 0-1,1 1 0,-1-1 1,1 0-1,-1 0 1,1 0-1,-1 0 0,1 0 1,-1 0-1,1 0 0,-1 0 1,1 0-1,-1 0 1,1 0-1,-1-1 0,0 1 1,1 0-1,-1 0 1,1 0-1,-1-1 0,1 1 1,-1 0-1,0 0 0,1-1 1,27-12 142,52-49-23,-58 43-249,1 1 0,46-27 0,-68 44 120,-1 1-1,1-1 0,-1 1 0,1-1 0,-1 1 0,1-1 1,0 1-1,-1 0 0,1-1 0,-1 1 0,1 0 0,0 0 1,-1 0-1,1-1 0,0 1 0,-1 0 0,1 0 0,0 0 1,-1 0-1,1 0 0,0 0 0,-1 0 0,1 0 0,0 0 1,-1 1-1,1-1 0,0 0 0,-1 0 0,1 1 0,0-1 1,-1 0-1,1 1 0,-1-1 0,1 0 0,-1 1 0,1-1 1,-1 1-1,1-1 0,-1 1 0,1-1 0,-1 1 0,1 1 1,2 35 53,0 5 197,-3-41-235,1 0 0,-1 0 0,0 0 1,1 0-1,-1-1 0,0 1 0,1 0 0,-1 0 0,1 0 0,0-1 0,-1 1 1,1 0-1,0-1 0,-1 1 0,1 0 0,0-1 0,0 1 0,-1-1 1,1 1-1,0-1 0,0 1 0,0-1 0,0 0 0,0 0 0,0 1 0,-1-1 1,1 0-1,0 0 0,0 0 0,0 0 0,0 0 0,0 0 0,0 0 0,0 0 1,1-1-1,5-1 13,-1-1 0,1-1 1,-1 1-1,0-1 0,-1 0 0,1 0 1,-1-1-1,1 1 0,6-9 0,19-14-48,-31 27 20,5-4-54,0 0 0,0 0 0,0 1-1,1 0 1,-1 0 0,1 1-1,0-1 1,0 1 0,0 0-1,12-2 1,-17 5 65,0 0 0,0 0-1,0 0 1,0 0 0,-1-1 0,1 1 0,0 0-1,-1 0 1,1 0 0,0 1 0,-1-1-1,1 0 1,-1 0 0,0 0 0,1 0 0,-1 0-1,0 1 1,0-1 0,0 0 0,0 0-1,0 0 1,0 1 0,0-1 0,-1 2 0,0 38 548,1-40-523,2 24 584,-2-24-597,0-1-1,0 0 1,0 1 0,0-1 0,0 0 0,0 0 0,1 1 0,-1-1-1,0 0 1,0 0 0,0 1 0,1-1 0,-1 0 0,0 0 0,0 0-1,1 1 1,-1-1 0,0 0 0,0 0 0,1 0 0,-1 0 0,0 0-1,1 1 1,-1-1 0,0 0 0,0 0 0,1 0 0,-1 0 0,0 0-1,1 0 1,-1 0 0,0 0 0,1 0 0,-1 0 0,1-1 0,3-1 48,0 0 1,0-1 0,0 0-1,0 0 1,0 0 0,6-7 0,25-26-40,-24 22-101,1 1 0,1 1 0,0 0 0,1 1 0,0 0 0,30-16 0,-43 26 73,-1 1 0,1 0 1,-1 0-1,1 0 0,0 0 1,-1 0-1,1 0 1,-1 0-1,1 0 0,0 0 1,-1 0-1,1 0 1,-1 0-1,1 0 0,-1 0 1,1 0-1,-1 1 0,1-1 1,0 0-1,-1 0 1,1 1-1,-1-1 0,1 0 1,-1 1-1,0-1 1,1 1-1,-1-1 0,1 1 1,-1-1-1,0 1 0,1-1 1,-1 1-1,0-1 1,0 1-1,1-1 0,-1 1 1,0-1-1,0 1 1,0-1-1,0 1 0,1 0 1,-1-1-1,0 1 1,0-1-1,0 1 0,0-1 1,-1 1-1,1 0 0,0-1 1,0 1-1,0-1 1,0 1-1,-1 0 0,-4 49 290,1-28-149,4-21-534,6-10-10810,-4-3-1890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02.713"/>
    </inkml:context>
    <inkml:brush xml:id="br0">
      <inkml:brushProperty name="width" value="0.025" units="cm"/>
      <inkml:brushProperty name="height" value="0.025" units="cm"/>
    </inkml:brush>
  </inkml:definitions>
  <inkml:trace contextRef="#ctx0" brushRef="#br0">0 149 6662,'0'0'13298,"3"10"-12406,89 382 5428,-92-392-6309,0 0-1,0 0 0,0 0 0,0 0 0,0-1 0,0 1 0,0 0 0,0 0 1,1 0-1,-1 0 0,0 0 0,0 0 0,0 0 0,0 0 0,0 0 0,0 0 1,0 0-1,0 0 0,1 0 0,-1 0 0,0 0 0,0 0 0,0 0 1,0 0-1,0 0 0,0 0 0,1 0 0,-1 0 0,0 0 0,0 0 0,0 0 1,0 0-1,0 0 0,0 0 0,0 0 0,1 0 0,-1 0 0,0 0 1,0 0-1,0 0 0,0 1 0,0-1 0,0 0 0,0 0 0,0 0 0,0 0 1,0 0-1,0 0 0,0 0 0,0 0 0,1 1 0,-1-1 0,0 0 1,0 0-1,0 0 0,0 0 0,0 0 0,0 0 0,0 1 0,6-19 213,3-27-114,-5-6-87,-3-63-1,-2 96-32,-1 0-1,-1 0 1,0 0 0,-1 0-1,-1 1 1,-1-1-1,-7-16 1,7 27-77,5 18-3,7 17 35,0-10 46,0-1 0,2 0 0,19 31 0,-25-44 13,1 1 0,0-1 0,0 0 0,0-1 0,1 1 0,-1 0 0,1-1 0,0 0 0,0 0 1,0 0-1,0 0 0,0-1 0,1 1 0,-1-1 0,1 0 0,0-1 0,-1 1 0,1-1 0,7 1 0,-8-2 24,-1-1 1,0 0-1,0 1 0,1-1 0,-1 0 0,0-1 0,0 1 0,0-1 1,0 1-1,0-1 0,0 0 0,-1 0 0,1 0 0,0-1 0,-1 1 1,0 0-1,0-1 0,0 0 0,0 1 0,0-1 0,0 0 0,2-5 0,4-9 87,0 1 1,10-32-1,-13 28-86,0-1 1,-1 1 0,-1-1-1,-1 0 1,-1 0 0,-1 0-1,-4-34 1,4 53-30,0 0 0,-1 0 0,1 0 0,-1 0 1,0 1-1,1-1 0,-1 0 0,0 0 0,0 0 0,0 1 0,-1-1 0,-1-2 0,-6 3-71,3 17-47,2 21 95,2 0-1,3 43 0,0-19 67,0-51 2,-1 0-1,1 0 1,0 1-1,1-1 1,1 0-1,-1 0 1,1-1-1,1 1 1,7 13-1,-10-21-33,1 1 0,-1 0-1,1-1 1,0 1 0,0-1 0,0 0-1,0 0 1,0 1 0,1-1-1,-1-1 1,1 1 0,-1 0 0,1-1-1,0 1 1,-1-1 0,1 0-1,0 0 1,0 0 0,0 0 0,0 0-1,0-1 1,0 1 0,0-1-1,0 0 1,0 0 0,0 0 0,0 0-1,0-1 1,0 1 0,0-1-1,0 0 1,0 0 0,0 0 0,0 0-1,3-2 1,4-3-7,0-1 0,-1 0 0,0 0 0,0-1 0,-1 0 0,0 0 0,0-1 0,-1 0 0,0 0 0,-1-1 0,0 0 0,0 0 0,-1-1 0,-1 1 0,0-1 0,0 0 0,-1 0 0,0 0 0,-1-1 0,0 1 0,-1-1 0,0-13 0,-1 25-2,0-1-1,0 0 1,0 1-1,0-1 1,0 0-1,-1 1 1,1-1-1,0 1 1,0-1-1,0 0 1,-1 1-1,1-1 1,0 1-1,-1-1 0,1 0 1,0 1-1,-1-1 1,1 1-1,-1-1 1,1 1-1,-1 0 1,1-1-1,-1 1 1,1-1-1,-1 1 1,1 0-1,-1 0 1,1-1-1,-1 1 1,0 0-1,1 0 0,-1-1 1,0 1-1,1 0 1,-1 0-1,1 0 1,-1 0-1,0 0 1,1 0-1,-2 0 1,1 1-5,0-1-1,-1 0 1,1 1 0,0-1 0,0 1 0,-1 0 0,1-1 0,0 1 0,0 0 0,0 0 0,0-1-1,0 1 1,0 0 0,0 0 0,0 0 0,0 0 0,0 1 0,0 1 0,-5 11 48,0 0 1,2 1-1,0 0 1,0 0-1,2 0 1,-1 1-1,2-1 1,1 23-1,-1-37-46,1 1-1,1 0 1,-1 0-1,0 0 1,0 0 0,1-1-1,-1 1 1,1 0 0,0 0-1,-1-1 1,1 1-1,0 0 1,0-1 0,0 1-1,0-1 1,0 1-1,0-1 1,1 0 0,-1 1-1,0-1 1,1 0-1,-1 0 1,1 0 0,2 2-1,1-2-66,-1 1-1,1 0 0,0-1 1,0 0-1,0 0 0,-1 0 1,1-1-1,0 1 1,7-2-1,51-7-2697,-16-8-3506,-11-2-2791</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03.510"/>
    </inkml:context>
    <inkml:brush xml:id="br0">
      <inkml:brushProperty name="width" value="0.025" units="cm"/>
      <inkml:brushProperty name="height" value="0.025" units="cm"/>
    </inkml:brush>
  </inkml:definitions>
  <inkml:trace contextRef="#ctx0" brushRef="#br0">1 24 5125,'0'-8'3446,"0"-7"4315,0 19-3377,4 57-1873,4-18-1741,1 0-1,3-1 1,1 0-1,2-1 1,2 0-1,32 55 1,-49-96-760,0 1 1,0 0 0,1-1 0,-1 1-1,0 0 1,0-1 0,1 1 0,-1-1-1,0 1 1,1-1 0,-1 1-1,0-1 1,1 1 0,-1-1 0,1 1-1,-1-1 1,1 1 0,-1-1 0,1 0-1,0 1 1,-1-1 0,1 0-1,-1 1 1,1-1 0,0 0 0,-1 0-1,1 0 1,0 0 0,-1 1 0,1-1-1,0 0 1,-1 0 0,1 0-1,0 0 1,-1-1 0,2 1 0,-1-1 3,0-1 0,0 1 0,0-1 0,-1 0 0,1 1 0,0-1 0,-1 0 0,1 1 0,-1-1 0,0 0 0,0 0 0,1-3 0,-1-4-76,1 0 0,-2 0 0,1 0 0,-1 1 1,-3-12-1,3 16-117,-1 0 1,0 1-1,-1 0 0,1-1 1,0 1-1,-1 0 1,0 0-1,0 1 0,0-1 1,0 0-1,0 1 1,-6-4-1,-27-12-4157,0-1-6057,29 14 5573</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03.882"/>
    </inkml:context>
    <inkml:brush xml:id="br0">
      <inkml:brushProperty name="width" value="0.025" units="cm"/>
      <inkml:brushProperty name="height" value="0.025" units="cm"/>
    </inkml:brush>
  </inkml:definitions>
  <inkml:trace contextRef="#ctx0" brushRef="#br0">73 138 5958,'0'0'4713,"-9"-2"-3335,8 1-1219,-40-11 1225,40 11-1185,0 1 1,0 0-1,0-1 1,0 1-1,0-1 0,0 1 1,-1-1-1,1 0 0,0 1 1,1-1-1,-1 0 1,0 0-1,0 0 0,0 0 1,0 0-1,1 0 1,-1 0-1,0 0 0,1 0 1,-1 0-1,1 0 0,-1 0 1,1 0-1,-1 0 1,1-1-1,0 1 0,0 0 1,0 0-1,0-1 1,0 1-1,0 0 0,0 0 1,0 0-1,0-1 0,0 1 1,1-1-1,3-3 22,1 1 0,-1-1 0,1 1 0,0 0 0,0 1 0,0-1 0,1 1 0,0 0 0,-1 0 0,11-3 0,4-3-783,1-3-2450,-7 3-2192,2-3-5831</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04.953"/>
    </inkml:context>
    <inkml:brush xml:id="br0">
      <inkml:brushProperty name="width" value="0.025" units="cm"/>
      <inkml:brushProperty name="height" value="0.025" units="cm"/>
    </inkml:brush>
  </inkml:definitions>
  <inkml:trace contextRef="#ctx0" brushRef="#br0">1 98 11275,'0'0'11451,"3"9"-10736,21 63 359,25 70 505,-45-143-179,-2-12-934,0-16-223,-3 0-121,-2-1 1,-1 1 0,-13-45-1,16 67-121,5 10-385,0 1 1,0-1 0,1 0-1,-1 0 1,1 0 0,0-1-1,-1 1 1,1-1-1,0 0 1,1-1 0,-1 1-1,0-1 1,8 1 0,-8-1-506,0 1 1,1-1-1,-1 0 1,0-1-1,1 1 1,-1-1 0,1 0-1,-1 0 1,1-1-1,-1 0 1,1 0 0,-1 0-1,0 0 1,1-1-1,-1 0 1,0 0-1,6-4 1,-7 3 661,-1-1 0,0 1 0,0-1 0,-1 0-1,1 0 1,-1 0 0,0 0 0,0 0 0,2-5 0,-3 6 931,0 0 0,0-1 0,-1 1 0,1 0 0,0 0 0,-1-1 0,0 1 0,0-1 0,0 1 1,0 0-1,-1-1 0,1 1 0,-2-4 0,2 7-619,0-1 0,-1 1 1,1 0-1,0-1 0,0 1 0,0 0 1,-1 0-1,1-1 0,0 1 0,-1 0 1,1 0-1,0 0 0,0 0 0,-1-1 1,1 1-1,0 0 0,-1 0 0,1 0 1,0 0-1,-1 0 0,1 0 0,-1 0 1,1 0-1,0 0 0,-1 0 0,1 0 1,0 0-1,-1 0 0,1 0 1,0 0-1,-1 0 0,1 0 0,0 0 1,-1 0-1,1 1 0,0-1 0,-1 0 1,1 0-1,0 0 0,0 1 0,-1-1 1,1 0-1,0 0 0,0 1 0,-1-1 1,1 0-1,0 0 0,0 1 0,0-1 1,-1 0-1,1 1 0,0-1 0,0 0 1,0 1-1,0-1 0,0 0 0,0 1 1,0-1-1,0 1 0,-11 19 955,6-8-580,1-1 0,1 1 0,0 0 1,1 0-1,0 0 0,1 0 0,0 0 0,1 0 0,2 21 1,-2-32-438,0-1-1,1 1 1,-1-1 0,1 1 0,-1-1 0,0 1 0,1-1 0,-1 0 0,1 1-1,-1-1 1,1 0 0,0 1 0,-1-1 0,1 0 0,-1 0 0,1 1 0,-1-1 0,1 0-1,0 0 1,-1 0 0,1 0 0,-1 0 0,1 0 0,0 0 0,-1 0 0,1 0-1,0 0 1,-1 0 0,1 0 0,-1 0 0,1-1 0,0 1 0,21-9 247,-10 0-222,0-1 0,-1-1 0,0 0 0,0-1 0,-1 0 0,9-14 0,-7 10-62,1-1 0,25-23-1,-37 39 15,-1 1 0,0-1 0,1 1-1,-1-1 1,0 1 0,1 0 0,-1-1 0,1 1-1,-1 0 1,1-1 0,-1 1 0,1 0 0,-1 0-1,1-1 1,-1 1 0,1 0 0,0 0 0,-1 0-1,1 0 1,-1 0 0,1 0 0,-1 0 0,1 0 0,0 0-1,-1 0 1,1 0 0,-1 0 0,1 0 0,-1 0-1,1 1 1,-1-1 0,1 0 0,-1 0 0,1 1-1,-1-1 1,1 0 0,-1 1 0,1-1 0,-1 0-1,1 1 1,-1-1 0,0 1 0,1-1 0,-1 0-1,0 1 1,1-1 0,-1 1 0,0-1 0,0 1-1,1 0 1,-1-1 0,0 1 0,0-1 0,0 1-1,0-1 1,0 2 0,6 41 270,-5-31-176,0-6-67,11 50 316,-12-55-328,1-1 0,-1 1 1,0 0-1,0 0 0,1 0 0,-1 0 1,1-1-1,-1 1 0,0 0 0,1 0 1,-1-1-1,1 1 0,0 0 0,-1-1 0,1 1 1,0-1-1,-1 1 0,1-1 0,0 1 1,0-1-1,-1 1 0,1-1 0,0 0 0,0 1 1,0-1-1,-1 0 0,1 0 0,0 0 1,0 0-1,0 1 0,0-1 0,0 0 1,0 0-1,-1-1 0,1 1 0,0 0 0,0 0 1,0 0-1,0-1 0,-1 1 0,1 0 1,0-1-1,0 1 0,0 0 0,-1-1 1,1 1-1,0-1 0,-1 0 0,1 1 0,0-1 1,-1 1-1,1-1 0,-1 0 0,1 0 1,-1 1-1,1-3 0,6-5 14,0-2 0,-1 1 0,0-1 0,-1 0 0,0 0 0,5-15 0,-6 14-86,1 0 0,0 0 0,0 1 0,1-1 0,11-14 0,-17 25 53,0 0 0,0 0 0,1-1 0,-1 1 0,0 0 0,0 0 0,1 0 1,-1-1-1,0 1 0,0 0 0,1 0 0,-1 0 0,0 0 0,0 0 0,1 0 0,-1-1 0,0 1 0,0 0 0,1 0 0,-1 0 0,0 0 0,1 0 0,-1 0 0,0 0 0,1 0 0,-1 0 0,0 0 0,0 0 0,1 0 0,-1 1 0,0-1 0,1 0 0,-1 0 0,0 0 0,0 0 0,1 0 0,-1 1 0,0-1 0,0 0 1,0 0-1,1 0 0,-1 1 0,0-1 0,0 0 0,0 0 0,1 1 0,-1-1 0,0 0 0,0 0 0,0 1 0,0-1 0,0 0 0,0 0 0,0 1 0,0-1 0,1 0 0,-1 1 0,0-1 0,0 0 0,0 0 0,-1 1 0,1-1 0,0 0 0,0 1 0,0-1 0,0 0 0,0 1 0,2 27 6,-2-25-22,0 1-114,0 0 0,1 0 0,-1 0 1,1-1-1,0 1 0,0 0 0,0-1 0,0 1 0,1 0 0,0-1 1,2 5-1,-3-7-13,-1 0 0,1-1 0,0 1 0,-1-1 0,1 1 0,0 0 0,0-1 0,-1 0 1,1 1-1,0-1 0,0 1 0,-1-1 0,1 0 0,0 1 0,0-1 0,0 0 0,0 0 0,0 0 1,0 0-1,1 0 0,0 0-146,0-1 0,0 1 0,0-1 0,0 0 0,0 0 0,0 0 1,0 0-1,-1 0 0,1 0 0,0 0 0,-1 0 0,4-4 0,13-15-4618,7-6-1895</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05.313"/>
    </inkml:context>
    <inkml:brush xml:id="br0">
      <inkml:brushProperty name="width" value="0.025" units="cm"/>
      <inkml:brushProperty name="height" value="0.025" units="cm"/>
    </inkml:brush>
  </inkml:definitions>
  <inkml:trace contextRef="#ctx0" brushRef="#br0">104 1 14478,'0'0'7393,"-10"6"-6069,9-6-1310,-7 5 175,0-1 1,-1 2-1,1-1 0,1 1 0,-1 0 1,1 1-1,1 0 0,-1 0 0,1 0 1,0 1-1,-6 11 0,12-19-189,0 1-1,0-1 1,0 1 0,0-1-1,1 1 1,-1-1-1,0 0 1,0 1 0,1-1-1,-1 0 1,0 1 0,1-1-1,-1 0 1,0 1 0,1-1-1,-1 0 1,0 0-1,1 1 1,-1-1 0,1 0-1,-1 0 1,0 0 0,1 0-1,-1 1 1,1-1-1,-1 0 1,1 0 0,-1 0-1,1 0 1,-1 0 0,0 0-1,1 0 1,-1 0-1,1 0 1,-1 0 0,1-1-1,-1 1 1,1 0 0,18-1-258,26-9-970,-32 7 681,0 0 1,0 0 0,1 2 0,-1-1-1,21 2 1,-34 0 578,1 0-1,-1 0 1,1 0-1,-1 0 1,1 0 0,-1 0-1,1 0 1,-1 0-1,1 0 1,-1 0-1,1 1 1,-1-1-1,1 0 1,-1 0-1,0 1 1,1-1 0,-1 0-1,1 1 1,-1-1-1,0 0 1,1 1-1,-1-1 1,0 0-1,1 1 1,-1-1-1,0 1 1,0-1 0,1 1-1,-1-1 1,0 1-1,0-1 1,0 0-1,0 1 1,0-1-1,1 2 1,-9 20 1639,-22 16 167,27-35-1915,-1 1 0,0-2 0,1 1 1,-1 0-1,0-1 0,-1 0 0,1 0 1,0 0-1,-1 0 0,1-1 1,-1 1-1,1-1 0,-1 0 0,1-1 1,-7 1-1,10-2-495,0 0 1,1-1 0,-1 1-1,1-1 1,-1 1 0,1 0-1,-1-1 1,1 1 0,0-1-1,-1 1 1,1-1-1,0 1 1,0-1 0,0 1-1,0-1 1,1 1 0,-1-1-1,1-2 1,-1 3-339,3-17-8496</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05.683"/>
    </inkml:context>
    <inkml:brush xml:id="br0">
      <inkml:brushProperty name="width" value="0.025" units="cm"/>
      <inkml:brushProperty name="height" value="0.025" units="cm"/>
    </inkml:brush>
  </inkml:definitions>
  <inkml:trace contextRef="#ctx0" brushRef="#br0">131 67 16207,'0'0'1703,"-9"1"507,4 0-2025,-1 0 0,1 1 0,0-1 0,0 1 0,0 0 0,0 0 0,0 1 0,0 0-1,0 0 1,1 0 0,-1 0 0,1 1 0,0-1 0,0 1 0,0 0 0,1 0 0,-1 1 0,1-1 0,0 1-1,0 0 1,-3 8 0,3-8-67,0 1 1,0-1-1,0 0 0,1 1 0,0-1 0,0 1 0,1 0 0,-1-1 1,1 1-1,1 0 0,-1 0 0,1 0 0,0 0 0,1 10 1,0-15-107,0 0 0,0 0 0,0 0 0,0 0 0,1 0 0,-1 0 0,0 0 0,0-1 0,1 1 1,-1 0-1,1-1 0,-1 1 0,0-1 0,1 0 0,-1 1 0,1-1 0,-1 0 0,1 0 1,-1 0-1,1 0 0,-1 0 0,0 0 0,1 0 0,-1-1 0,1 1 0,-1-1 0,3 0 0,40-15 114,-34 10-105,0 0 0,-1-1 0,1 0-1,-2-1 1,1 0 0,-1 0 0,0-1 0,-1 0 0,0-1 0,0 1 0,-1-1-1,0-1 1,-1 1 0,0-1 0,-1 0 0,0 0 0,-1 0 0,0 0 0,-1-1-1,0 1 1,1-20 0,-7 25 413,-4 12-220,-6 13-61,11-11-59,1-1 1,0 0-1,0 1 0,1-1 1,0 1-1,0-1 0,1 1 1,0 0-1,0-1 0,2 13 1,-1-18-146,-1 0 1,1 0 0,0 0-1,0 0 1,0 0 0,0 0-1,0 0 1,0-1 0,0 1-1,0 0 1,1-1 0,-1 1-1,1-1 1,-1 0 0,1 1-1,-1-1 1,3 1 0,-1 0-306,0-1 1,0 0-1,0 0 1,1-1-1,-1 1 1,0-1 0,0 1-1,0-1 1,1 0-1,-1 0 1,0-1 0,0 1-1,1-1 1,3 0-1,15-8-6018</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06.027"/>
    </inkml:context>
    <inkml:brush xml:id="br0">
      <inkml:brushProperty name="width" value="0.025" units="cm"/>
      <inkml:brushProperty name="height" value="0.025" units="cm"/>
    </inkml:brush>
  </inkml:definitions>
  <inkml:trace contextRef="#ctx0" brushRef="#br0">185 0 8936,'0'0'16859,"-12"7"-15636,-10 6-656,1 0 1,-31 27 0,44-34-431,1 0 1,0 0-1,1 1 1,0 0-1,0 0 1,0 0-1,1 1 1,0 0 0,0 0-1,1 0 1,0 0-1,-3 13 1,7-21-134,-1 1 0,1 0 0,0 0 0,0-1 0,0 1 1,0 0-1,0 0 0,0-1 0,0 1 0,0 0 0,0 0 0,0-1 0,1 1 1,-1 0-1,0-1 0,0 1 0,1 0 0,-1-1 0,0 1 0,1 0 0,-1-1 1,1 1-1,-1 0 0,1-1 0,-1 1 0,1-1 0,-1 1 0,1-1 0,0 0 1,-1 1-1,2 0 0,28 2 67,-20-5-73,0 0-1,0 0 1,0-1 0,11-4 0,119-61-1889,-54 13-6590,-63 35 612</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06.927"/>
    </inkml:context>
    <inkml:brush xml:id="br0">
      <inkml:brushProperty name="width" value="0.025" units="cm"/>
      <inkml:brushProperty name="height" value="0.025" units="cm"/>
    </inkml:brush>
  </inkml:definitions>
  <inkml:trace contextRef="#ctx0" brushRef="#br0">1 15 7495,'0'0'18103,"4"13"-17004,21 71-171,-12-33-522,37 91 1,-50-141-388,1 0 1,-1 0-1,0 0 1,1 0 0,-1 0-1,1 0 1,-1 0 0,1 0-1,-1 0 1,1 0 0,0-1-1,-1 1 1,1 0 0,0 0-1,0-1 1,-1 1 0,1 0-1,0-1 1,0 1 0,0 0-1,0-1 1,0 0-1,1 1 1,-1-1 3,0-1-1,-1 0 1,1 0-1,0 1 0,-1-1 1,1 0-1,-1 0 1,1 0-1,-1 1 1,1-1-1,-1 0 1,0 0-1,1 0 1,-1 0-1,0 0 1,0 0-1,0 0 1,1 0-1,-1-1 0,2-64 343,-2 61-428,0-6 78,-1 1 1,0 0-1,-1 0 0,0 0 1,-4-11-1,5 16-13,-1 0 0,1 1 0,-1-1 0,-1 1 0,1 0 0,-1-1 0,1 1 0,-1 0 0,0 1 0,-1-1 0,1 1 0,-7-7 0,9 10-8,1 0 1,0 0 0,0-1 0,0 1 0,-1 0 0,1 0 0,0 0 0,0 0 0,-1-1 0,1 1 0,0 0 0,-1 0 0,1 0 0,0 0 0,0 0 0,-1 0 0,1 0 0,0 0 0,-1-1 0,1 1 0,0 0 0,-1 0 0,1 1 0,0-1 0,-1 0 0,1 0 0,0 0 0,-1 0 0,1 0 0,0 0 0,0 0 0,-1 0 0,1 0 0,0 1 0,0-1 0,-1 0 0,1 0 0,0 0 0,0 1-1,-1-1 1,1 0 0,-1 17-75,10 19 57,-7-31 23,1-1 1,-1-1 0,1 1 0,0 0 0,0 0-1,0-1 1,0 0 0,1 0 0,-1 0-1,1 0 1,0 0 0,0-1 0,0 1 0,0-1-1,0 0 1,1-1 0,-1 1 0,0-1 0,1 0-1,0 0 1,-1 0 0,1 0 0,-1-1 0,1 0-1,0 0 1,-1 0 0,1 0 0,0-1 0,-1 0-1,1 0 1,5-2 0,-1 0 29,0-1 0,0 0 1,0 0-1,0-1 0,0-1 0,-1 1 0,0-1 1,0-1-1,-1 1 0,0-1 0,0-1 1,0 1-1,8-14 0,-10 13 8,-1 0 0,1-1 0,-2 1-1,1-1 1,-1 0 0,0 0 0,-1-1 0,0 1 0,-1 0 0,1-18-1,-19 69-149,14-19 161,0 0 0,1 0 1,2 0-1,3 40 0,-3-62-48,0 1 0,0-1 1,0 0-1,0 1 0,0-1 1,1 1-1,-1-1 0,0 1 1,1-1-1,-1 1 0,1-1 1,0 0-1,-1 1 0,1-1 0,0 0 1,0 0-1,0 0 0,0 1 1,0-1-1,0 0 0,0 0 1,0 0-1,0 0 0,0-1 1,1 1-1,-1 0 0,0 0 0,1-1 1,-1 1-1,0-1 0,1 1 1,-1-1-1,1 0 0,-1 0 1,1 1-1,-1-1 0,1 0 1,-1 0-1,1 0 0,-1 0 0,0-1 1,1 1-1,2-1 0,-1 0-343,0 0 0,0-1 0,0 1 0,0-1 0,0 1-1,0-1 1,-1 0 0,1 0 0,-1 0 0,1-1 0,-1 1-1,0-1 1,1 1 0,-1-1 0,-1 0 0,1 0 0,0 0 0,2-5-1,0-15-4824,-3-5-2280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41.536"/>
    </inkml:context>
    <inkml:brush xml:id="br0">
      <inkml:brushProperty name="width" value="0.025" units="cm"/>
      <inkml:brushProperty name="height" value="0.025" units="cm"/>
    </inkml:brush>
  </inkml:definitions>
  <inkml:trace contextRef="#ctx0" brushRef="#br0">0 347 1826,'0'0'3592,"10"1"-2166,22 1-774,0-1 1,0-1 0,61-10-1,-42 0 236,57-14 850,1 5 0,159-7 0,237 40-2128,357-42 2063,-301-3-319,352 6-1980,698-8 553,-1336 34 78,275-2 260,-8-42 874,-514 40-967,-11 1 120,1 0 1,-1-1 0,1-1-1,-1-1 1,32-13-1,-48 18-254,0 0 0,0-1 0,0 1 0,0-1 0,-1 1 0,1-1 0,0 1 0,-1-1 0,1 1 0,0-1 0,-1 0 0,1 1 0,0-1 0,-1 0 0,1 0 0,-1 1 0,0-1 0,1 0 0,-1 0 0,1-1 0,-10-10 384,-29-2-537,-54-8-3584,31 6-1405</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07.297"/>
    </inkml:context>
    <inkml:brush xml:id="br0">
      <inkml:brushProperty name="width" value="0.025" units="cm"/>
      <inkml:brushProperty name="height" value="0.025" units="cm"/>
    </inkml:brush>
  </inkml:definitions>
  <inkml:trace contextRef="#ctx0" brushRef="#br0">0 0 10570,'0'0'13164,"43"60"-14189,-20-45-608,-1 0-1346,0 0-2754,1-4-3012</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07.627"/>
    </inkml:context>
    <inkml:brush xml:id="br0">
      <inkml:brushProperty name="width" value="0.025" units="cm"/>
      <inkml:brushProperty name="height" value="0.025" units="cm"/>
    </inkml:brush>
  </inkml:definitions>
  <inkml:trace contextRef="#ctx0" brushRef="#br0">72 37 6790,'0'0'17735,"-8"6"-16454,-34 34 100,40-38-1302,0 1-1,0-1 0,0 1 0,0-1 1,0 1-1,1 0 0,-1 0 0,1 0 1,0 0-1,0 0 0,0 0 1,0 0-1,1 0 0,-1 0 0,1 1 1,0-1-1,0 0 0,0 0 0,1 6 1,-1-8-71,1-1 1,0 1-1,-1-1 1,1 1-1,-1-1 1,1 0-1,0 1 1,0-1-1,-1 0 1,1 0 0,0 1-1,-1-1 1,1 0-1,0 0 1,0 0-1,0 0 1,-1 0-1,1 0 1,0 0 0,0 0-1,-1 0 1,1 0-1,0-1 1,0 1-1,-1 0 1,1 0-1,0-1 1,0 0-1,22-7 102,-7-2-72,-1-1-1,-1-1 1,0 1-1,-1-2 1,22-26-1,5-3-96,-40 41 58,0 1 0,0 0 1,0 0-1,0 0 1,1-1-1,-1 1 0,0 0 1,0 0-1,0 0 1,0 0-1,1 0 0,-1 0 1,0 0-1,0-1 1,1 1-1,-1 0 0,0 0 1,0 0-1,0 0 1,1 0-1,-1 0 0,0 0 1,0 0-1,1 0 1,-1 0-1,0 0 0,0 0 1,0 0-1,1 0 1,-1 1-1,0-1 0,0 0 1,1 0-1,-1 0 1,0 0-1,0 0 0,0 0 1,0 0-1,1 1 0,-1-1 1,0 0-1,7 14-42,1 30-47,-5-25 67,-2-16 23,-1 0 1,1-1-1,0 1 0,0 0 0,0-1 1,0 1-1,0-1 0,1 1 0,-1-1 0,1 0 1,-1 0-1,1 0 0,0 0 0,0 0 1,4 4-1,-4-6-2,-1 1 1,1-1-1,-1 1 0,1-1 1,-1 1-1,1-1 1,-1 0-1,1 0 1,-1 0-1,1 0 0,-1 0 1,1 0-1,-1 0 1,1-1-1,-1 1 0,1 0 1,-1-1-1,1 1 1,-1-1-1,3-1 1,5-4-73,1 0 0,-1-1 0,0-1 0,-1 1 1,14-17-1,-11 12-126,-5 7-677,4-4-1571,-6 2-3105,-4 2-1531</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08.759"/>
    </inkml:context>
    <inkml:brush xml:id="br0">
      <inkml:brushProperty name="width" value="0.025" units="cm"/>
      <inkml:brushProperty name="height" value="0.025" units="cm"/>
    </inkml:brush>
  </inkml:definitions>
  <inkml:trace contextRef="#ctx0" brushRef="#br0">1 1 5125,'0'17'13166,"2"7"-6837,3 2-4313,19 80-2542,-23-101 597,0-1-1,0 0 0,1 1 1,0-1-1,0 0 1,0 0-1,0 0 1,1 0-1,2 4 1,-4-8-32,-1 1-1,1-1 1,-1 1 0,1-1 0,-1 1-1,1-1 1,-1 0 0,1 1 0,0-1-1,-1 0 1,1 1 0,0-1 0,-1 0-1,1 0 1,0 0 0,-1 0 0,1 0-1,0 0 1,0 0 0,-1 0 0,1 0-1,1 0 1,0-1 18,-1 1 0,0-1 0,1 0 0,-1 0 0,0 0 0,1 0 0,-1 0 0,0 0 0,0 0 0,0 0 0,0-1 0,0 1-1,0 0 1,1-3 0,6-11 71,0 0 0,-2 0-1,10-33 1,-11 32-83,0 1 1,1 0-1,0 0 0,10-17 0,-16 32-46,1 0 0,-1-1 0,0 1 0,0 0 0,1 0 0,-1-1 0,0 1 0,0 0 0,1 0 0,-1-1 0,0 1 0,1 0 0,-1 0 0,0 0 0,1 0 1,-1 0-1,0-1 0,1 1 0,-1 0 0,0 0 0,1 0 0,-1 0 0,1 0 0,-1 0 0,0 0 0,1 0 0,-1 0 0,0 0 0,1 0 0,-1 1 0,0-1 0,1 0 0,-1 0 0,0 0 0,1 0 0,-1 1 0,0-1 0,1 0 0,-1 0 0,0 0 0,0 1 0,1-1 0,-1 0 0,0 1 0,0-1 0,0 0 0,1 0 0,-1 1 0,0-1 1,0 0-1,0 1 0,0-1 0,0 1 0,1-1 0,-1 0 0,0 1 0,0-1 0,0 0 0,0 1 0,10 26-75,-10-23 71,9 23 32,-2-5 5,1 0 0,15 32 0,-23-53-23,0-1-1,0 1 1,1 0-1,-1-1 1,0 1-1,1-1 1,-1 1 0,1 0-1,-1-1 1,0 1-1,1-1 1,-1 1-1,1-1 1,0 1 0,-1-1-1,1 0 1,-1 1-1,1-1 1,0 0-1,-1 1 1,1-1 0,0 0-1,-1 0 1,1 1-1,0-1 1,-1 0-1,1 0 1,0 0 0,0 0-1,14-16 449,6-40-2092,-18 47-76,5-11-6131,-4 14 918</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10.209"/>
    </inkml:context>
    <inkml:brush xml:id="br0">
      <inkml:brushProperty name="width" value="0.025" units="cm"/>
      <inkml:brushProperty name="height" value="0.025" units="cm"/>
    </inkml:brush>
  </inkml:definitions>
  <inkml:trace contextRef="#ctx0" brushRef="#br0">111 466 8232,'0'0'14403,"-9"-3"-14296,7 2-98,0 0 0,-1 1 0,1-1 1,-1 1-1,1-1 0,-1 1 1,1 0-1,-1 0 0,1 0 1,-1 0-1,1 0 0,-1 1 1,1-1-1,-1 1 0,1 0 1,0-1-1,-1 1 0,1 0 1,0 0-1,-3 2 0,1 1 80,0 0 1,0-1-1,0 1 0,1 1 0,0-1 0,0 0 0,0 1 0,0-1 0,1 1 0,0 0 1,-3 8-1,4-10 12,-1 1 1,1 0 0,0-1 0,0 1-1,0 0 1,0 0 0,1-1-1,-1 1 1,1 0 0,0 0-1,0 0 1,1 0 0,-1 0 0,1-1-1,1 5 1,-1-6-81,-1-1 1,1 0-1,0 0 1,-1 0-1,1 0 0,0 0 1,0 0-1,0 0 1,0 0-1,0-1 1,0 1-1,0 0 1,0-1-1,0 1 0,0 0 1,0-1-1,1 1 1,1 0-1,0-1-18,0 1 0,0-1 1,1 0-1,-1 0 0,0 0 0,1 0 0,-1-1 0,0 1 1,6-3-1,-1 1-4,0-1 0,0-1 0,0 0 0,0 0 0,-1 0 0,0-1 0,0 0 0,0-1 0,-1 1 0,0-1 0,0-1 0,0 1 0,-1-1 0,0 0 0,6-9 0,-6 7-3,0-1 0,0 1 0,-1-1 0,0 0 0,0-1 0,-1 1 0,-1-1 0,0 1 0,0-1 0,-1 0 0,0-18 0,-1 28 2,0 1 1,0 0 0,0-1 0,0 1 0,0 0 0,0-1 0,0 1-1,0 0 1,0-1 0,0 1 0,0 0 0,0-1 0,0 1-1,0 0 1,0-1 0,0 1 0,-1 0 0,1-1 0,0 1 0,0 0-1,0-1 1,-1 1 0,1 0 0,0 0 0,0-1 0,-1 1 0,1 0-1,0 0 1,0-1 0,-1 1 0,1 0 0,0 0 0,-1 0-1,1 0 1,0-1 0,-1 1 0,1 0 0,0 0 0,-1 0 0,1 0-1,0 0 1,-1 0 0,1 0 0,0 0 0,-1 0 0,1 0 0,0 0-1,-1 0 1,1 0 0,0 0 0,-1 0 0,1 1 0,0-1-1,-1 0 1,1 0 0,0 0 0,-1 1 0,-13 14-82,11-8 80,0-1 0,1 1 1,1 0-1,-1-1 0,1 1 0,0 0 0,0 0 0,1 0 0,0 0 0,0 0 1,1 0-1,1 7 0,-2-13 6,1 0 0,-1-1 0,1 1 0,-1 0 0,1-1 0,0 1 0,-1 0 1,1-1-1,0 1 0,0-1 0,-1 0 0,1 1 0,0-1 0,0 1 0,0-1 0,-1 0 0,1 0 0,0 0 1,0 1-1,0-1 0,0 0 0,0 0 0,0 0 0,-1 0 0,1 0 0,0 0 0,0-1 0,0 1 1,0 0-1,0 0 0,-1-1 0,1 1 0,0 0 0,0-1 0,-1 1 0,2-1 0,27-18 107,-9-7-60,-1-1 1,-1 0-1,-2-2 1,0 1-1,-2-2 0,-2 0 1,0-1-1,8-37 1,-17 53-33,0-1-1,0 0 1,-2 1 0,0-1 0,-1-20 0,-5 19-44,-5 19-29,8 0 47,0 0 0,0 0 0,0 1 0,0-1 0,1 0 0,-1 1 0,1-1 0,0 1 0,-2 4 0,-9 44 546,1 1 1,4 0-1,1 1 0,2 92 0,5-139-518,0 0 0,0 0 0,1 0 0,-1 0 0,5 10 0,9 0 29,-15-16-43,1 1-1,0-1 1,-1 0 0,1 0-1,0 0 1,0 0-1,-1-1 1,1 1-1,0 0 1,0 0 0,-1 0-1,1-1 1,0 1-1,-1 0 1,1-1-1,0 1 1,-1 0-1,1-1 1,-1 1 0,1-1-1,-1 1 1,1-1-1,-1 1 1,1-1-1,-1 1 1,1-1 0,-1 0-1,0 1 1,1-2-1,2-2 10,-1-1 0,0 0 0,0 0 0,0 0 0,0 0 0,-1 0 0,0 0 0,0 0 0,-1 0 0,1-7 0,-2-62 40,-1 37-29,2 55 29,6 33 14,-5-48-64,-1 0 1,1 0-1,0 0 0,0 0 0,0 0 0,1 0 0,-1-1 0,1 1 1,0 0-1,-1-1 0,1 1 0,0-1 0,0 0 0,4 3 1,-4-4-3,0 0 0,1 0 0,-1 0 1,0-1-1,0 1 0,0-1 0,1 0 1,-1 1-1,0-1 0,0 0 0,1 0 1,-1-1-1,0 1 0,0 0 0,0-1 1,1 1-1,-1-1 0,0 0 0,0 0 1,0 0-1,0 0 0,0 0 0,0 0 0,3-3 1,2-1-14,1 0 1,-1 0 0,0-1 0,-1-1-1,1 1 1,-1-1 0,0 0-1,-1 0 1,0-1 0,0 1 0,-1-1-1,1 0 1,-2-1 0,1 1-1,-1-1 1,-1 1 0,1-1 0,-1 0-1,-1 0 1,0 0 0,0 0-1,-1-15 1,0 23 8,0 1 0,0 0 0,0 0 1,0-1-1,0 1 0,0 0 0,0-1 0,0 1 0,0 0 0,-1-1 0,1 1 0,0 0 0,0 0 0,0-1 1,0 1-1,0 0 0,-1-1 0,1 1 0,0 0 0,0 0 0,0 0 0,-1-1 0,1 1 0,0 0 0,0 0 1,-1 0-1,1-1 0,0 1 0,-1 0 0,1 0 0,0 0 0,0 0 0,-1 0 0,1 0 0,0 0 0,-1 0 1,1 0-1,0 0 0,-1 0 0,1 0 0,0 0 0,0 0 0,-1 0 0,1 0 0,0 0 0,-1 0 0,1 0 0,0 0 1,-1 0-1,1 0 0,0 1 0,0-1 0,-1 0 0,1 0 0,0 0 0,0 1 0,-1-1 0,1 0 0,0 0 1,0 1-1,0-1 0,-1 0 0,-12 17-65,7-1 121,1 1-1,0-1 0,1 1 0,1 0 0,1 0 0,-1 19 0,9-33 0,6-9-25,9-11 11,-2-1-171,31-27-353,-47 43 458,0-1 0,1 1-1,0 0 1,-1-1 0,1 2 0,0-1 0,0 0 0,0 1-1,0 0 1,0 0 0,0 0 0,5-1 0,-8 5 20,1-1 1,-1 0-1,0 1 1,0-1 0,0 1-1,-1-1 1,1 1-1,-1-1 1,1 1-1,-1 0 1,0-1 0,0 1-1,0 0 1,0-1-1,-1 4 1,2 5-4,0-3 62,0 1 1,1-1-1,1 1 1,-1-1 0,8 16-1,-10-23-43,1 0-1,-1 1 1,1-1-1,-1 0 1,1 0-1,0 0 1,-1 1-1,1-1 0,0 0 1,0 0-1,0 0 1,0 0-1,0 0 1,0-1-1,0 1 1,0 0-1,0 0 1,0-1-1,1 1 1,-1-1-1,0 1 1,0-1-1,1 1 1,-1-1-1,0 0 1,0 1-1,1-1 1,-1 0-1,0 0 0,1 0 1,-1 0-1,0 0 1,1-1-1,-1 1 1,0 0-1,1 0 1,-1-1-1,0 1 1,0-1-1,1 1 1,-1-1-1,0 0 1,0 1-1,0-1 1,0 0-1,0 0 1,0 0-1,0 0 1,1-1-1,3-4 34,0 1-1,0-1 1,-1-1-1,0 1 1,0-1-1,0 1 1,-1-1 0,0 0-1,-1 0 1,1 0-1,-1-1 1,1-7-1,0-5-16,0-1 0,-2 0 0,0-23 0,-1 41-13,-1 0 1,0 0-1,1 0 1,-1 0-1,0 1 1,0-1-1,-1 0 1,1 0-1,-1 1 1,-1-4-1,2 5-5,1 0 0,-1 1-1,1-1 1,-1 0 0,1 0-1,-1 0 1,0 1 0,1-1 0,-1 0-1,0 1 1,0-1 0,0 1 0,1-1-1,-1 1 1,0-1 0,0 1 0,0 0-1,0-1 1,0 1 0,0 0 0,0 0-1,0 0 1,0-1 0,0 1 0,0 0-1,0 0 1,0 0 0,0 1-1,0-1 1,0 0 0,0 0 0,0 0-1,0 1 1,1-1 0,-3 1 0,3 0-7,-1-1 0,1 0 0,-1 1 0,1-1 0,-1 1 0,1-1 0,-1 1 1,1-1-1,0 1 0,-1-1 0,1 1 0,0 0 0,-1-1 0,1 1 0,0-1 0,0 1 0,0 0 1,-1-1-1,1 1 0,0 0 0,0-1 0,0 1 0,0 0 0,0-1 0,0 1 0,0 0 1,0-1-1,1 1 0,-1 0 0,0-1 0,0 1 0,0-1 0,1 1 0,-1 0 0,0-1 0,1 1 1,-1-1-1,0 1 0,1-1 0,0 1 0,0 1 1,0-1 0,0 0 0,0 0-1,0 1 1,0-1 0,1 0 0,-1 0 0,0 0 0,1 0-1,-1-1 1,1 1 0,-1 0 0,1-1 0,-1 1 0,3 0-1,2 0-2,0-1-1,0 0 1,0 0-1,0-1 1,0 1-1,0-1 1,0 0-1,0-1 1,0 0-1,0 0 1,0 0-1,-1 0 1,1-1-1,-1 0 1,7-5-1,-6 3-1,-1 0 0,1-1 0,-1 1 0,0-1 0,-1 0 0,0-1 0,0 1 0,0-1 0,-1 1 0,0-1-1,0 0 1,2-9 0,-3 9-10,1-1 10,0 0 0,-1 0 0,0-1 0,-1 1-1,1-12 1,-3 20 2,1 0 0,0 0 0,0-1-1,0 1 1,-1 0 0,1 0 0,0 0-1,0 0 1,0 0 0,-1 0 0,1 0 0,0 0-1,0 0 1,-1 0 0,1 0 0,0 0-1,0 0 1,-1 0 0,1 0 0,0 0-1,0 0 1,-1 0 0,1 0 0,0 0-1,0 0 1,-1 0 0,1 0 0,0 1 0,0-1-1,0 0 1,-1 0 0,1 0 0,0 0-1,0 0 1,0 1 0,0-1 0,-1 0-1,1 0 1,0 0 0,0 1 0,0-1 0,0 0-1,0 0 1,0 1 0,0-1 0,0 0-1,-1 0 1,1 1 0,-10 11-3,6-3 23,0 1 0,1 0 0,1 0 0,-1 0-1,1 0 1,1 1 0,0-1 0,1 0 0,1 19-1,-1-23 10,1-1 0,0 1 0,0-1 0,0 0-1,1 0 1,0 0 0,0 0 0,0 0-1,4 6 1,-5-9-19,1 0 1,0 0-1,0 0 0,-1 0 1,1 0-1,0-1 0,1 1 0,-1 0 1,0-1-1,0 1 0,1-1 0,-1 0 1,1 0-1,-1 0 0,1 0 0,-1-1 1,1 1-1,-1 0 0,4-1 1,-2 1-63,0-1 1,1 1-1,-1-1 1,1 0 0,-1-1-1,0 1 1,1-1 0,-1 0-1,0 0 1,0 0 0,1 0-1,-1-1 1,0 0 0,0 0-1,4-3 1,-6 4-338,0-1 1,-1 0-1,1 1 1,0-1-1,-1 0 1,1 0-1,-1 0 1,0 0-1,0-1 1,0 1-1,1-4 1,0 2-1065,-1 0 0,-1-1 1,1 1-1,-1-1 0,1 1 0,-1-1 1,-1-6-1,-3-14-11652</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10.538"/>
    </inkml:context>
    <inkml:brush xml:id="br0">
      <inkml:brushProperty name="width" value="0.025" units="cm"/>
      <inkml:brushProperty name="height" value="0.025" units="cm"/>
    </inkml:brush>
  </inkml:definitions>
  <inkml:trace contextRef="#ctx0" brushRef="#br0">20 6 19346,'-13'-1'2499,"6"-3"2017,25 4-4196,3 0-320,2 0-320,2 0-1185,-3 0-1602,-2 0-1858,0 0-4548</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10.913"/>
    </inkml:context>
    <inkml:brush xml:id="br0">
      <inkml:brushProperty name="width" value="0.025" units="cm"/>
      <inkml:brushProperty name="height" value="0.025" units="cm"/>
    </inkml:brush>
  </inkml:definitions>
  <inkml:trace contextRef="#ctx0" brushRef="#br0">31 0 18129,'0'0'3684,"-30"55"-2211,30-31-512,0 3-385,0-1-479,5 4-546,7-1-896,-1 4-769,1 2-1089,-3 3-2210,-1 2-2339</inkml:trace>
  <inkml:trace contextRef="#ctx0" brushRef="#br0" timeOffset="1">121 589 4228,'0'0'17392,"12"50"-15021,-9-49-1122,1-1-705,2 0-512,-4 0-1441,1-12-2851,-3-3-8584</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14.697"/>
    </inkml:context>
    <inkml:brush xml:id="br0">
      <inkml:brushProperty name="width" value="0.025" units="cm"/>
      <inkml:brushProperty name="height" value="0.025" units="cm"/>
    </inkml:brush>
  </inkml:definitions>
  <inkml:trace contextRef="#ctx0" brushRef="#br0">0 38 12876,'0'0'9086,"9"6"-8718,-2-3-330,-1 1 0,1-1 0,0 0 0,-1 0 0,2-1 0,-1 0 0,0 0 0,0-1 0,0 0 0,1 0 0,-1 0 0,1-1 0,-1 0-1,0-1 1,1 0 0,-1 0 0,0 0 0,10-4 0,58-18-110,32-7-401,-35 22-6840,-77 16-5350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15.042"/>
    </inkml:context>
    <inkml:brush xml:id="br0">
      <inkml:brushProperty name="width" value="0.025" units="cm"/>
      <inkml:brushProperty name="height" value="0.025" units="cm"/>
    </inkml:brush>
  </inkml:definitions>
  <inkml:trace contextRef="#ctx0" brushRef="#br0">147 37 5765,'0'0'2307,"-83"33"-450,51-21-63,12 0 608,8-3-288,12-2-800,0-3-578,22-4 225,8 0-96,5 0-256,14-10-193,-1-3-256,7-4-128,-2 2 0,-3-1-640,-3 3-1602,-10-2-1602,-10 0-1217</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15.414"/>
    </inkml:context>
    <inkml:brush xml:id="br0">
      <inkml:brushProperty name="width" value="0.025" units="cm"/>
      <inkml:brushProperty name="height" value="0.025" units="cm"/>
    </inkml:brush>
  </inkml:definitions>
  <inkml:trace contextRef="#ctx0" brushRef="#br0">0 1 12588,'0'0'6219,"11"2"-5247,-4-1-874,0 0 0,-1 1 0,1 0 0,-1 0-1,0 1 1,0-1 0,0 1 0,0 1 0,0-1 0,0 1 0,-1 0 0,0 0 0,0 0 0,0 1 0,0 0 0,-1 0 0,0 0 0,0 1 0,0-1 0,0 1 0,-1 0 0,4 10 0,-4-6 30,-1 1 0,0 0 0,-1 0 1,0 0-1,0 0 0,-1 0 0,-1 0 1,0 0-1,0-1 0,-1 1 0,0 0 1,-7 17-1,-3 4-417,-1 0 0,-29 49 0,25-55-2433,3-11-2750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17.640"/>
    </inkml:context>
    <inkml:brush xml:id="br0">
      <inkml:brushProperty name="width" value="0.025" units="cm"/>
      <inkml:brushProperty name="height" value="0.025" units="cm"/>
    </inkml:brush>
  </inkml:definitions>
  <inkml:trace contextRef="#ctx0" brushRef="#br0">50 53 8520,'0'0'5680,"-2"0"-1806,-11 11-2020,7 3-1658,0 0 0,1 0-1,0 0 1,2 1 0,-1-1 0,2 1-1,0 0 1,1 0 0,0 0 0,1 0-1,4 26 1,-4-40-181,0 0 1,0 0-1,1 0 0,-1 0 0,1 0 1,-1 0-1,0 0 0,1 0 1,-1 0-1,1 0 0,0 0 0,-1 0 1,1 0-1,0 0 0,0-1 1,-1 1-1,1 0 0,0-1 0,0 1 1,0 0-1,0-1 0,0 1 1,0-1-1,0 0 0,0 1 0,0-1 1,0 0-1,0 1 0,0-1 1,0 0-1,0 0 0,0 0 0,0 0 1,1 0-1,-1 0 0,0 0 0,0-1 1,0 1-1,0 0 0,0 0 1,2-2-1,2 1 45,-1-1 1,1 0 0,0 0-1,-1-1 1,1 1-1,-1-1 1,7-5-1,7-10 55,-1 0-1,-1 0 1,19-29-1,-27 37-52,-1-1 1,-1 0-1,0-1 1,-1 0-1,0 0 1,0 0-1,-1 0 1,2-16-1,-14 74 170,-8 53 238,15-89-440,1-1 1,0 1-1,0 0 1,1 0-1,0 0 0,0 0 1,6 17-1,-6-25-17,-1 0-1,1 0 1,0 0-1,0 0 1,0 0 0,0-1-1,0 1 1,0 0-1,0-1 1,0 1 0,1-1-1,-1 1 1,1-1-1,-1 1 1,1-1-1,0 0 1,-1 0 0,1 0-1,0 0 1,0 0-1,-1 0 1,1-1 0,0 1-1,0-1 1,0 1-1,0-1 1,0 1 0,0-1-1,0 0 1,0 0-1,0 0 1,0 0 0,0-1-1,0 1 1,0 0-1,0-1 1,0 0 0,2 0-1,2-1 37,-1-1 0,1 0 0,-1 0 0,1 0 0,-1-1 0,-1 1 0,1-1 0,0 0 0,-1-1-1,0 1 1,5-7 0,-3 2 26,0 0 0,-1 0 0,0-1-1,0 0 1,-1 0 0,0 0 0,-1 0-1,0-1 1,-1 1 0,0-1-1,0 0 1,-1 1 0,-1-1 0,-1-19-1,-3 24-20,-4 14-75,-3 14-28,9-15 54,1 0-1,0 0 0,0 0 0,0 0 1,1 0-1,0 0 0,1 0 0,1 13 1,-1-18 4,-1-1 1,1 1 0,0-1 0,-1 1-1,1-1 1,0 0 0,0 1-1,0-1 1,0 0 0,0 0 0,0 0-1,0 0 1,1 1 0,-1-2 0,0 1-1,1 0 1,1 1 0,0-1 13,0 0 1,0 0 0,0-1-1,0 1 1,0-1-1,0 1 1,0-1-1,0 0 1,0 0 0,0-1-1,6 0 1,1-2 5,0 0 1,0 0-1,0-1 1,-1-1-1,0 1 1,1-2-1,-2 1 1,1-1-1,-1 0 1,11-11-1,-3 2-10,-1 0 0,0-1 0,24-36 0,-36 48-5,0 0-1,-1 0 1,0 0 0,0 0-1,0-1 1,0 1-1,0-1 1,-1 0 0,0 1-1,1-10 1,-3 14 16,0 0 0,0-1 0,0 1 0,0 0 1,0 0-1,0 0 0,0 0 0,0 0 0,0 0 0,0 0 0,0 0 1,0 0-1,0 1 0,0-1 0,0 0 0,1 1 0,-1-1 1,0 0-1,-2 2 0,-5 4 38,1 0 0,-1 1 0,1 0-1,0 0 1,0 0 0,1 1 0,0 0 0,1 1 0,-1-1 0,2 1 0,-1 0-1,1 0 1,0 1 0,1-1 0,0 1 0,1-1 0,0 1 0,1 0 0,0 0-1,0 14 1,1-22-63,0 0 0,1 0 0,-1-1 0,1 1 0,-1-1 0,1 1 0,-1 0 0,1-1 0,0 1 0,0-1 0,0 1 0,0-1 0,0 0 0,0 1 0,0-1 0,1 0-1,-1 0 1,0 0 0,1 0 0,-1 0 0,2 1 0,2 0 5,-1 0-1,1-1 1,-1 1-1,1-1 0,-1 0 1,1 0-1,8 0 1,2-1-459,1 0 0,-1-1 0,0-1 0,17-3 0,12-9-3637,-15 1-1950,2-4-6322</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42.689"/>
    </inkml:context>
    <inkml:brush xml:id="br0">
      <inkml:brushProperty name="width" value="0.025" units="cm"/>
      <inkml:brushProperty name="height" value="0.025" units="cm"/>
    </inkml:brush>
  </inkml:definitions>
  <inkml:trace contextRef="#ctx0" brushRef="#br0">1 251 897,'5'-10'168,"0"0"0,-1-1-1,0 0 1,-1 1 0,0-1 0,-1 0 0,0-1 0,0 1 0,-1 0 0,-1 0 0,-1-14-1,1 9 1566,1 0-1,0 1 1,1-1-1,7-28 1,-10 52 1806,-4 46-1767,-6 22-1210,4 0 0,2 0-1,7 94 1,0-43-262,-2-126-303,0 0 1,0-1-1,0 1 1,0 0-1,0 0 1,0 0-1,0 0 1,0 0-1,0 0 1,1 0-1,-1 0 1,0 0-1,1 0 1,-1 0-1,1 0 1,-1 0-1,1 0 1,-1-1-1,1 1 0,0 0 1,-1 0-1,1-1 1,0 1-1,-1 0 1,1-1-1,0 1 1,0-1-1,0 1 1,0-1-1,0 1 1,-1-1-1,1 0 1,0 1-1,0-1 1,0 0-1,0 0 1,0 0-1,0 0 1,0 1-1,0-2 1,0 1-1,0 0 1,0 0-1,0 0 1,2-1-1,-2 1-121,0-1-1,0 1 1,0-1-1,0 0 1,0 1-1,0-1 1,0 0-1,0 0 1,0 0-1,0 0 1,-1 0-1,1 0 1,0 0-1,0 0 1,-1 0-1,1 0 1,-1 0-1,1 0 1,-1-1-1,0 1 1,1 0-1,-1 0 1,0 0-1,0-1 1,0 0-1,1-11-1495,0 0 1,-1 1-1,-1-1 0,0 0 0,-1 1 0,-6-23 0,-1 4-2992</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18.496"/>
    </inkml:context>
    <inkml:brush xml:id="br0">
      <inkml:brushProperty name="width" value="0.025" units="cm"/>
      <inkml:brushProperty name="height" value="0.025" units="cm"/>
    </inkml:brush>
  </inkml:definitions>
  <inkml:trace contextRef="#ctx0" brushRef="#br0">30 27 5029,'-4'-9'7327,"3"7"-6918,1 1 0,-1 0 0,1 0 1,-1 0-1,1 0 0,-1 0 0,0 0 1,0 1-1,1-1 0,-1 0 0,0 0 1,0 0-1,0 1 0,0-1 0,0 0 0,0 1 1,0-1-1,0 1 0,0-1 0,0 1 1,-2-1-1,1 43 1139,1 18-688,-1-33-298,1 1 0,2 0-1,6 37 1,-7-63-550,0 0 0,1 0 0,-1 0 0,1 1 0,-1-1 0,1 0 0,0 0 0,0-1 0,0 1 0,0 0 0,0 0 0,0 0 0,0-1 0,1 1 0,-1 0 0,1-1 1,-1 1-1,1-1 0,0 0 0,2 2 0,-2-2-1,-1-1 0,1 0 0,0 1 0,0-1 0,0 0-1,0 0 1,0 0 0,0 0 0,0-1 0,-1 1 0,1 0 0,0-1 0,0 1 0,0-1 0,0 0 0,-1 1 0,4-3 0,6-4 20,-1 0 0,0-1 0,0 0 0,-1-1-1,10-11 1,1-4-2,-13 16 7,0-1 0,0 1 0,1 0 0,0 0 1,13-9-1,-20 17-14,-1 0 1,1 0-1,-1 0 0,1-1 1,-1 1-1,1 0 0,-1 0 1,1 0-1,0 0 1,-1 0-1,1 0 0,-1 0 1,1 0-1,-1 1 0,1-1 1,-1 0-1,1 0 1,-1 0-1,1 0 0,-1 1 1,1-1-1,-1 0 0,1 1 1,-1-1-1,1 0 1,-1 1-1,0-1 0,1 0 1,-1 1-1,0-1 0,1 1 1,-1-1-1,0 1 1,1-1-1,-1 1 0,0-1 1,0 1-1,0-1 0,1 1 1,-1-1-1,0 1 0,0-1 1,0 1-1,0-1 1,0 1-1,0 0 0,0-1 1,0 1-1,0-1 0,-1 1 1,3 38 299,-3-33-226,1 8-24,0-5-56,-1 0 0,1-1-1,1 1 1,0-1 0,0 1-1,0 0 1,1-1-1,5 13 1,-7-20-29,1 0 0,-1-1-1,1 1 1,-1-1 0,1 1-1,-1-1 1,1 1 0,0-1 0,-1 1-1,1-1 1,0 0 0,-1 1-1,1-1 1,0 0 0,0 1 0,-1-1-1,1 0 1,0 0 0,0 0-1,-1 0 1,1 0 0,0 0 0,0 0-1,0 0 1,-1 0 0,1 0-1,0 0 1,0 0 0,-1-1 0,1 1-1,0 0 1,0 0 0,-1-1 0,1 1-1,0-1 1,-1 1 0,1 0-1,-1-1 1,1 1 0,0-1 0,-1 0-1,1 1 1,-1-1 0,1 1-1,-1-1 1,0 0 0,1-1 0,28-36-2570,-26 32 1602,43-60-11831,-32 46 5995</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18.839"/>
    </inkml:context>
    <inkml:brush xml:id="br0">
      <inkml:brushProperty name="width" value="0.025" units="cm"/>
      <inkml:brushProperty name="height" value="0.025" units="cm"/>
    </inkml:brush>
  </inkml:definitions>
  <inkml:trace contextRef="#ctx0" brushRef="#br0">108 56 6983,'0'0'12459,"-10"4"-10702,4-2-1560,0 0 0,1 1 0,-1-1 0,1 1 0,0 1 0,0-1 0,0 1 1,0 0-1,0 0 0,1 0 0,0 1 0,0-1 0,0 1 0,0 0 0,1 0 0,0 0 1,0 1-1,0-1 0,1 1 0,0 0 0,0 0 0,0 0 0,1 0 0,-1 0 0,1 8 1,1-13-183,0 0 1,0-1-1,0 1 1,0 0-1,0 0 1,0-1-1,0 1 1,0 0-1,0-1 1,1 1-1,-1 0 1,0-1-1,0 1 1,1-1-1,-1 1 1,1 0-1,-1-1 1,0 1-1,1-1 1,-1 1-1,1-1 1,-1 1-1,1-1 1,-1 1-1,1-1 1,0 0 0,-1 1-1,1-1 1,-1 0-1,2 1 1,25-3 339,-20-1-284,0 0-1,0 0 1,0 0-1,0-1 1,7-5-1,-2-1-38,0-1 0,0 0 0,-1-1 0,16-21 0,-23 27-13,1-1 0,-1 1-1,-1-1 1,1 0 0,-1 0 0,0-1-1,-1 1 1,0-1 0,0 1-1,0-1 1,0-12 0,-15 31 226,8 4-221,0 0 0,1 0 0,0 0 0,1 0 0,1 1 0,1-1 1,0 26-1,1-40-27,0 1 1,0-1 0,0 0-1,0 1 1,1-1 0,-1 0-1,0 0 1,1 1 0,-1-1-1,0 0 1,1 0 0,0 0-1,-1 0 1,1 1 0,0-1-1,-1 0 1,1 0 0,0 0-1,0 0 1,0 0 0,0-1-1,0 1 1,0 0 0,0 0-1,0-1 1,2 2 0,0-1-122,0 0 0,1 0 1,-1-1-1,0 1 1,1-1-1,-1 0 0,0 0 1,1 0-1,-1 0 1,5-1-1,38-11-3529,-13-4-3288,-15 3 65</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19.417"/>
    </inkml:context>
    <inkml:brush xml:id="br0">
      <inkml:brushProperty name="width" value="0.025" units="cm"/>
      <inkml:brushProperty name="height" value="0.025" units="cm"/>
    </inkml:brush>
  </inkml:definitions>
  <inkml:trace contextRef="#ctx0" brushRef="#br0">20 115 10698,'0'0'1890,"0"-8"1265,-1-24-342,-5 80 2859,-2 10-4879,6-42-620,1-5 60,0 1 0,1-1 0,0 0 0,0 0 0,3 15 0,-2-25-205,-1 1 0,0 0-1,1 0 1,0-1 0,-1 1-1,1 0 1,0-1 0,0 1 0,0-1-1,0 1 1,0-1 0,0 1 0,0-1-1,1 0 1,-1 1 0,0-1-1,1 0 1,-1 0 0,1 0 0,-1 0-1,1 0 1,0-1 0,-1 1-1,1 0 1,0-1 0,-1 1 0,1-1-1,0 0 1,0 1 0,0-1-1,-1 0 1,1 0 0,0 0 0,0 0-1,0-1 1,-1 1 0,1 0-1,0-1 1,2 0 0,1-1 1,-1 1-1,1-1 1,0-1 0,-1 1-1,1-1 1,-1 1 0,0-1 0,0-1-1,0 1 1,0 0 0,-1-1-1,1 0 1,-1 0 0,0 0 0,0 0-1,0-1 1,-1 1 0,1-1-1,-1 1 1,0-1 0,2-10 0,1 0-5,-2 0 1,1-1-1,-2 0 1,0 0 0,-1-28-1,0 44-22,-1-1-1,0 0 1,0 1-1,0-1 0,0 0 1,0 1-1,0-1 1,0 0-1,0 1 1,0-1-1,0 0 1,0 0-1,0 1 0,0-1 1,0 1-1,-1-1 1,1 0-1,0 1 1,0-1-1,-1 0 0,1 1 1,-1-1-1,1 1 1,0-1-1,-1 1 1,1-1-1,-1 1 0,1-1 1,-1 1-1,0-1 1,1 1-1,-1 0 1,1-1-1,-1 1 1,0 0-1,1 0 0,-1-1 1,0 1-1,1 0 1,-1 0-1,0 0 1,0 0-1,0 0-1,0 1 0,0 0 0,0-1 0,0 1 0,0 0 1,0 0-1,1-1 0,-1 1 0,0 0 0,1 0 0,-1 0 0,0 0 0,1 0 0,-1 0 0,1 0 0,-1 0 1,1 0-1,0 0 0,-1 0 0,1 1 0,0-1 0,0 0 0,0 0 0,0 0 0,0 2 0,0 1 9,0 0 0,0 0 0,0-1 0,0 1 0,1 0 0,0 0 0,0-1 0,0 1 0,0 0 0,0-1 0,1 1 0,-1-1 0,4 5 0,-4-7-3,1 1 0,0-1 0,0 0 1,0 1-1,0-1 0,0 0 1,0 0-1,0 0 0,0-1 1,0 1-1,0 0 0,1-1 1,-1 1-1,0-1 0,0 0 0,1 0 1,-1 0-1,0 0 0,0 0 1,1 0-1,-1-1 0,0 1 1,0-1-1,4-1 0,1 0 6,-1-1 0,0-1 0,1 1 0,-1-1 0,-1 0 0,1 0 0,0 0 0,-1-1 0,0 0 0,0 0 0,-1 0 0,1-1-1,4-8 1,-3 7 2,-2-1-1,1 1 1,-1-1-1,0 0 1,-1 0-1,0 0 0,0 0 1,-1-1-1,0 1 1,2-15-1,-4 23-13,0 0 0,-1 0 0,1-1 0,0 1 0,0 0 0,0 0 0,0 0 0,0-1 0,-1 1 0,1 0-1,0 0 1,0 0 0,0-1 0,-1 1 0,1 0 0,0 0 0,0 0 0,0 0 0,-1 0 0,1 0 0,0 0 0,0-1 0,-1 1 0,1 0 0,0 0 0,0 0-1,-1 0 1,1 0 0,0 0 0,-1 0 0,1 0 0,0 0 0,0 0 0,-1 0 0,1 1 0,0-1 0,0 0 0,-1 0 0,1 0 0,0 0 0,0 0-1,0 0 1,-1 0 0,1 1 0,0-1 0,0 0 0,0 0 0,-1 0 0,1 1 0,0-1 0,0 0 0,0 0 0,0 0 0,0 1 0,-1-1 0,1 0-1,0 0 1,0 1 0,0-1 0,-13 13-65,3 2 181,1 1 1,-14 32-1,20-42-67,1 0 0,0 0 0,1 0 1,-1 0-1,1 0 0,1 1 0,-1-1 0,1 0 0,0 1 0,0-1 0,1 0 0,1 8 0,-1-12-59,0 1 0,1-1 0,-1 0 0,0 0 0,1 0 0,-1 0 0,1-1 0,-1 1 0,1 0-1,0 0 1,0-1 0,0 1 0,0-1 0,0 0 0,0 0 0,0 0 0,1 0 0,-1 0-1,0 0 1,0 0 0,1-1 0,-1 1 0,1-1 0,-1 0 0,4 1 0,68 0-1952,-62-2 1218,30-4-2731,0-9-2782</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20.460"/>
    </inkml:context>
    <inkml:brush xml:id="br0">
      <inkml:brushProperty name="width" value="0.025" units="cm"/>
      <inkml:brushProperty name="height" value="0.025" units="cm"/>
    </inkml:brush>
  </inkml:definitions>
  <inkml:trace contextRef="#ctx0" brushRef="#br0">6 119 12204,'0'0'13244,"-1"12"-12470,0-1-609,-1 3 75,1 0-1,0-1 1,1 1-1,1 0 0,3 17 1,-4-30-227,0 1 1,0-1 0,0 0-1,1 0 1,-1 0 0,1 0 0,-1 0-1,1 1 1,-1-1 0,1 0-1,-1 0 1,1 0 0,0 0-1,0-1 1,0 1 0,-1 0 0,1 0-1,0 0 1,0-1 0,0 1-1,0 0 1,0-1 0,0 1-1,1-1 1,-1 1 0,0-1-1,0 0 1,2 1 0,0-1 15,0 0 0,0-1 0,-1 1 0,1-1 0,0 0 0,0 1-1,-1-1 1,1-1 0,-1 1 0,1 0 0,4-3 0,6-6 85,0 0 1,-1 0-1,12-14 0,-23 23-109,34-38 77,-26 27-70,0 0 1,2 1-1,-1 0 1,1 1-1,1 0 1,0 1-1,15-10 1,-26 19-9,0-1 0,0 1 0,0 0 0,0-1 1,0 1-1,0 0 0,0-1 0,-1 1 0,1 0 1,0 0-1,0 0 0,0 0 0,0 0 0,0 0 1,0 0-1,0 0 0,0 0 0,0 0 0,0 1 0,0-1 1,0 0-1,0 1 0,0-1 0,-1 1 0,1-1 1,0 1-1,0-1 0,0 1 0,-1-1 0,1 1 1,0 0-1,-1-1 0,1 1 0,0 0 0,-1 0 1,1 0-1,-1-1 0,0 1 0,1 0 0,-1 0 1,1 0-1,-1 0 0,0 0 0,0 0 0,0 0 1,1 0-1,-1 0 0,0 1 0,1 60 307,-2-46-261,-3 93 24,4-109-78,0 0-1,1 0 1,-1 0-1,0-1 1,0 1-1,0 0 1,0 0-1,1 0 1,-1 0-1,0 0 1,0 0 0,0 0-1,1 0 1,-1 0-1,0 0 1,0 0-1,0 0 1,1 0-1,-1 0 1,0 0-1,0 0 1,0 0-1,1 0 1,-1 0-1,0 0 1,0 0-1,0 0 1,1 0-1,-1 0 1,0 0-1,0 1 1,0-1 0,0 0-1,1 0 1,-1 0-1,0 0 1,0 0-1,0 1 1,0-1-1,0 0 1,0 0-1,1 0 1,-1 0-1,0 1 1,0-1-1,0 0 1,0 0-1,0 0 1,0 1-1,0-1 1,0 0-1,0 0 1,0 0 0,0 1-1,0-1 1,0 0-1,0 0 1,0 1-1,0-1 1,0 0-1,0 0 1,9-10-210,39-77-4521,-42 71 2579,1 1 0,1 0-1,1 0 1,0 1 0,1 0 0,0 1 0,1 0 0,1 0-1,13-11 1,-32 31 12407,-4 6-3691,-15 25-1245,24-36-5223,0 1 0,0 0 1,0 0-1,1-1 0,0 1 1,-1 0-1,1 0 0,0 1 1,0-1-1,1 0 0,-1 0 1,1 0-1,-1 0 0,1 1 1,0-1-1,0 0 0,0 0 1,1 1-1,-1-1 0,1 0 1,0 0-1,0 0 0,0 0 1,3 6-1,-2-7-67,1 0 0,0 0 0,-1 0 0,1-1 0,0 1 1,0-1-1,0 0 0,0 0 0,0 0 0,0 0 0,0-1 0,0 1 0,0-1 0,0 0 0,1 1 0,-1-1 0,0-1 0,6 0 1,-2 0 34,1 0 1,-1 0-1,0-1 1,0 0-1,0-1 1,0 1-1,8-5 1,-7 1 9,1 1 0,-1-1 0,0 0 1,-1-1-1,0 0 0,8-9 0,-13 13-15,1 0 0,-1-1 0,1 0 0,-1 1 0,0-1 0,0 0 0,-1 0 0,1 0 0,-1 0 0,0 0 0,0-1-1,0 1 1,-1 0 0,0-1 0,1 1 0,-2-8 0,0 10-31,0-1-1,0 1 0,0 0 0,0 0 1,-1 0-1,1 0 0,-1 0 0,1 0 1,-1 1-1,0-1 0,0 1 1,0-1-1,0 1 0,0-1 0,0 1 1,0 0-1,0 0 0,0 0 1,0 0-1,-1 0 0,1 1 0,0-1 1,-1 1-1,1-1 0,-1 1 0,-4 0 1,-65-2-71,71 1-42,0 1 0,0 0 0,0 0 0,0 0 0,-1 0-1,1 0 1,0 0 0,0 1 0,0-1 0,0 0 0,0 0 0,0 1 0,0-1 0,0 1-1,0-1 1,0 1 0,0-1 0,0 1 0,0 0 0,1-1 0,-1 1 0,0 0 0,0 0 0,1-1-1,-1 1 1,0 0 0,1 0 0,-1 0 0,1 0 0,-1 0 0,1 0 0,-1 0 0,1 0-1,0 0 1,-1 0 0,1 0 0,0 0 0,0 2 0,0-2-103,0-1 1,1 0 0,-1 1-1,0-1 1,0 0-1,1 1 1,-1-1 0,0 0-1,1 1 1,-1-1-1,0 0 1,1 0-1,-1 1 1,1-1 0,-1 0-1,0 0 1,1 0-1,-1 0 1,1 1-1,-1-1 1,0 0 0,1 0-1,-1 0 1,1 0-1,-1 0 1,1 0 0,-1 0-1,0 0 1,1 0-1,-1 0 1,1-1-1,2 1-1204,12 0-6158</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21.488"/>
    </inkml:context>
    <inkml:brush xml:id="br0">
      <inkml:brushProperty name="width" value="0.025" units="cm"/>
      <inkml:brushProperty name="height" value="0.025" units="cm"/>
    </inkml:brush>
  </inkml:definitions>
  <inkml:trace contextRef="#ctx0" brushRef="#br0">103 318 10282,'1'-17'4167,"-1"10"-2591,1-1 0,-1 0 0,-1 0 0,-2-15 0,3 22-1500,0 0 1,-1-1-1,1 1 1,-1 0-1,1-1 1,-1 1 0,0 0-1,1 0 1,-1 0-1,0-1 1,0 1-1,0 0 1,0 0-1,0 0 1,0 0-1,0 1 1,0-1-1,0 0 1,0 0-1,0 1 1,-1-1-1,1 0 1,0 1-1,-1-1 1,1 1-1,0 0 1,-1-1-1,1 1 1,0 0-1,-1 0 1,1 0-1,0 0 1,-3 0-1,1 1-62,1 1-1,-1-1 0,0 0 1,1 1-1,-1-1 0,1 1 1,0 0-1,0 0 1,-1 0-1,1 0 0,0 0 1,1 0-1,-1 1 0,0-1 1,1 1-1,-1-1 0,1 1 1,0-1-1,0 1 1,0 0-1,-1 4 0,-3 6-2,1 1-1,0 0 1,-2 15 0,6-24-4,-3 48 74,3-52-78,0 0-1,0 0 1,0 0 0,0 0-1,0 0 1,1 0 0,-1-1-1,0 1 1,0 0 0,1 0-1,-1 0 1,0 0 0,1-1-1,-1 1 1,1 0 0,-1 0-1,1-1 1,-1 1 0,1 0-1,-1-1 1,1 1 0,0-1-1,-1 1 1,1-1 0,0 1-1,0-1 1,-1 1 0,1-1-1,0 0 1,0 1 0,0-1-1,0 0 1,-1 0 0,1 1-1,0-1 1,0 0 0,0 0-1,0 0 1,0 0 0,0 0-1,-1 0 1,1 0 0,0-1-1,0 1 1,0 0 0,0 0-1,0-1 1,-1 1 0,1-1-1,0 1 1,0 0-1,0-2 1,4-1 19,0-1-1,0 1 0,0-1 1,-1 0-1,0-1 1,0 1-1,0-1 1,0 0-1,-1 0 1,0 0-1,3-6 1,30-68 162,-31 68-177,6-17 38,-1 0 1,-1 0 0,-1-1 0,-1 0-1,-2 0 1,3-59 0,-8 88-43,0 0 0,0-1 0,0 1 0,0 0 0,1 0 0,-1-1 0,0 1 0,0 0 0,0 0 0,0-1 0,0 1 0,0 0 0,0 0 0,0-1 0,0 1 0,0 0 1,0 0-1,0-1 0,0 1 0,0 0 0,0 0 0,0-1 0,0 1 0,0 0 0,0 0 0,0-1 0,-1 1 0,1 0 0,0 0 0,0-1 0,0 1 0,0 0 0,-1 0 0,1 0 0,0-1 0,0 1 0,0 0 0,-1 0 0,1 0 0,0 0 0,0 0 0,-1 0 1,1-1-1,0 1 0,0 0 0,-1 0 0,1 0 0,0 0 0,0 0 0,-1 0 0,1 0 0,0 0 0,0 0 0,-1 0 0,1 0 0,0 0 0,-1 0 0,-8 16 109,2 20-72,2 1-1,2 0 1,1 0 0,5 65 0,-1-60-20,-2-37-19,0 1 0,1-1-1,0 1 1,0 0 0,1-1 0,-1 0 0,1 1-1,0-1 1,1 0 0,-1 0 0,1 0 0,4 5-1,-6-9-75,0 1-1,0-1 0,0 0 1,1 0-1,-1 0 1,1 0-1,-1 0 0,1 0 1,-1 0-1,1 0 0,0-1 1,-1 1-1,1 0 1,0-1-1,-1 0 0,1 1 1,0-1-1,0 0 1,-1 0-1,1 0 0,0 0 1,0 0-1,-1 0 0,1-1 1,0 1-1,0-1 1,-1 1-1,1-1 0,0 0 1,-1 1-1,1-1 0,-1 0 1,1 0-1,-1 0 1,1 0-1,-1 0 0,0 0 1,1-1-1,-1 1 1,0 0-1,1-3 0,2 0-733,0 0-1,-1-1 0,1 1 1,-1-1-1,0 0 0,-1 0 1,1 0-1,2-8 0,4-16-5484</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22.253"/>
    </inkml:context>
    <inkml:brush xml:id="br0">
      <inkml:brushProperty name="width" value="0.025" units="cm"/>
      <inkml:brushProperty name="height" value="0.025" units="cm"/>
    </inkml:brush>
  </inkml:definitions>
  <inkml:trace contextRef="#ctx0" brushRef="#br0">1 138 9321,'0'0'1649,"0"8"166,-1 4-977,3 29 2307,-2-40-3039,0 0 0,1-1-1,-1 1 1,1 0 0,-1-1 0,0 1 0,1-1 0,-1 1 0,1 0 0,-1-1-1,1 1 1,-1-1 0,1 1 0,0-1 0,-1 0 0,1 1 0,0-1-1,-1 0 1,1 1 0,0-1 0,-1 0 0,1 0 0,0 1 0,0-1-1,-1 0 1,1 0 0,0 0 0,0 0 0,-1 0 0,1 0 0,0 0 0,0-1-1,-1 1 1,1 0 0,1-1 0,28-10 1667,-18 2-1281,-1-1 0,1-1 1,-2 1-1,18-23 0,-24 27-378,1 0-1,-1-1 1,0 1-1,-1-1 0,1 0 1,-1 1-1,-1-1 1,0-1-1,1 1 0,-2 0 1,2-14-1,-3 20-102,0 0 0,1 0 0,-2 0-1,1 1 1,0-1 0,0 0 0,0 0 0,0 0 0,0 1-1,-1-1 1,1 0 0,0 0 0,0 1 0,-1-1 0,1 0 0,-1 1-1,1-1 1,-1 0 0,1 1 0,-1-1 0,1 0 0,-1 1-1,0-1 1,1 1 0,-1-1 0,0 1 0,1 0 0,-1-1-1,0 1 1,1 0 0,-1-1 0,0 1 0,0 0 0,0 0-1,1 0 1,-1-1 0,0 1 0,0 0 0,0 0 0,1 0 0,-1 1-1,0-1 1,0 0 0,0 0 0,1 0 0,-2 1 0,-1 0 0,0-1 0,-1 2 1,1-1-1,0 0 1,0 0-1,0 1 1,1 0-1,-1 0 0,0-1 1,-3 5-1,-3 5 25,1 1 0,0 0-1,1 1 1,0 0-1,1 0 1,1 0-1,0 1 1,0 0 0,2 0-1,0 0 1,0 0-1,1 1 1,1-1 0,0 18-1,1-31-50,0 0 1,0 0-1,0 0 0,0 0 0,0 0 1,0 0-1,0 0 0,1 0 0,-1 0 0,0 0 1,0 0-1,1 0 0,-1 0 0,1 0 0,-1 0 1,1 0-1,-1 0 0,1 0 0,-1-1 1,1 1-1,0 0 0,-1 0 0,1-1 0,0 1 1,0 0-1,0-1 0,0 1 0,-1-1 1,1 1-1,0-1 0,0 1 0,0-1 0,0 0 1,0 1-1,0-1 0,0 0 0,0 0 1,0 0-1,0 0 0,0 0 0,0 0 0,0 0 1,0 0-1,0 0 0,0-1 0,0 1 1,2-1-1,2 0-230,0-1 0,-1 0-1,1 0 1,-1 0 0,0 0 0,1-1 0,-1 1 0,0-1 0,3-4 0,5-5-1527,0-2 0,-1 0 0,-1 0 0,0-1 0,-1 0 0,-1-1 0,11-26 0,6-25-189,-11 29 4341,-16 55 5022,4 22-5005,0-2-1557,-7 73 1674,0 85 145,6-192-2641,-1-1 0,0 1 0,1-1 0,-1 1 0,1-1 0,-1 1 0,1-1 0,0 1 0,0-1 0,3 4-1,4-4 229,0-18-70,1-22-106,8-78-1,-14 83-67,1 1-1,1 0 0,18-56 1,-21 86-6,-1-1 1,0 0-1,1 1 1,0-1 0,-1 0-1,1 1 1,0 0 0,0-1-1,0 1 1,1 0-1,-1 0 1,0 1 0,1-1-1,-1 0 1,1 1 0,0-1-1,0 1 1,4-2-1,-5 3 3,-1-1-1,1 1 0,0 0 0,-1 0 0,1-1 0,0 1 0,0 0 0,-1 1 1,1-1-1,0 0 0,0 0 0,-1 1 0,1-1 0,0 1 0,-1-1 0,1 1 0,-1 0 1,1 0-1,-1 0 0,1 0 0,-1 0 0,0 0 0,1 0 0,-1 0 0,0 0 0,0 1 1,0-1-1,0 0 0,0 1 0,0-1 0,0 1 0,0-1 0,1 4 0,0 1 74,-1 1 0,0-1 0,0 1 0,0-1-1,-1 1 1,1 0 0,-2-1 0,1 1-1,-1 0 1,0-1 0,0 1 0,-1-1-1,0 1 1,0-1 0,0 0 0,-1 0 0,-6 11-1,6-12-11,1 0 1,-1 0-1,0-1 0,0 1 0,-1-1 0,1 0 1,-1 0-1,0 0 0,0 0 0,-1 0 0,1-1 0,-1 0 1,1 0-1,-1 0 0,0-1 0,0 1 0,0-1 1,0-1-1,-1 1 0,1-1 0,-9 2 0,12-3-120,0 0-1,1-1 1,-1 1-1,0-1 1,0 1-1,1-1 0,-1 1 1,1-1-1,-1 0 1,0 0-1,1 0 1,-1 0-1,1 0 1,0 0-1,-1 0 1,1-1-1,0 1 1,0 0-1,-1-1 0,1 1 1,0-1-1,1 1 1,-1-1-1,0 0 1,0 1-1,1-1 1,-1 0-1,1 1 1,-1-1-1,1 0 1,0 0-1,0 1 1,0-1-1,0-3 0,-1 2-441,1-1-1,0 0 1,0 0-1,1 0 1,-1 0-1,1 0 1,0 1-1,0-1 1,0 0-1,0 0 1,1 1-1,-1-1 1,1 1-1,0 0 1,4-6-1,32-20-8321,-17 17 2834</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23.441"/>
    </inkml:context>
    <inkml:brush xml:id="br0">
      <inkml:brushProperty name="width" value="0.025" units="cm"/>
      <inkml:brushProperty name="height" value="0.025" units="cm"/>
    </inkml:brush>
  </inkml:definitions>
  <inkml:trace contextRef="#ctx0" brushRef="#br0">1 322 8712,'0'0'8536,"9"1"-6518,32 5-96,-38-6-1779,0-1 0,-1 1 0,1 0 0,0-1 0,0 1 0,-1-1 0,1 0 0,0 0 0,-1 0 0,1 0 0,-1 0 0,1-1 0,-1 1 0,1-1 0,-1 0 0,0 1 0,0-1 0,0 0 0,0 0 1,0-1-1,-1 1 0,1 0 0,0-1 0,-1 1 0,0 0 0,1-1 0,0-3 0,0 2-49,0 0 0,-1-1 0,1 1 0,-1 0 0,0-1 0,0 1 0,0-1 0,-1 1 0,1-1 0,-1 1 0,0-1 0,-1 1 0,1-1 0,-1 1 0,-1-5 0,2 8-81,-1 0 0,1 0-1,0 1 1,-1-1 0,1 0 0,-1 1-1,1-1 1,-1 0 0,1 1 0,-1-1-1,1 1 1,-1-1 0,0 1-1,1-1 1,-1 1 0,0-1 0,0 1-1,1 0 1,-1-1 0,0 1 0,0 0-1,1 0 1,-1-1 0,0 1-1,0 0 1,0 0 0,0 0 0,1 0-1,-1 0 1,0 0 0,0 0-1,0 0 1,1 1 0,-1-1 0,0 0-1,0 0 1,0 1 0,1-1 0,-1 1-1,0-1 1,0 1 0,-2 0-16,1 1 1,0-1-1,0 1 1,0-1-1,0 1 1,0 0-1,1 0 1,-1 0-1,0 0 1,1 0-1,-1 0 1,0 3-1,-2 8 13,1-1 0,0 1 0,1 0 0,1 0 0,0 0 0,1 0 0,2 25 0,-2-36 0,0-1 1,1 0-1,-1 1 0,0-1 1,0 0-1,1 0 0,-1 1 1,1-1-1,-1 0 0,1 0 0,-1 0 1,1 0-1,0 0 0,-1 1 1,1-1-1,0 0 0,0-1 1,0 1-1,0 0 0,0 0 0,0 0 1,0 0-1,0-1 0,0 1 1,0 0-1,1-1 0,-1 1 1,0-1-1,0 0 0,0 1 0,1-1 1,-1 0-1,0 0 0,1 0 1,-1 0-1,0 0 0,1 0 1,-1 0-1,0 0 0,0 0 0,1-1 1,-1 1-1,0 0 0,0-1 1,2 0-1,4-1 7,-1-1 1,0 1-1,1-1 1,-1 0 0,0-1-1,0 0 1,6-5-1,23-26-43,-26 25-100,1 0 1,0 0-1,0 1 1,1 1-1,12-9 1,-22 17 119,-1 0 1,0 0 0,1-1-1,-1 1 1,1 0-1,-1 0 1,1-1 0,-1 1-1,1 0 1,-1 0 0,1 0-1,-1 0 1,0 0 0,1 0-1,-1 0 1,1 0-1,-1 0 1,1 0 0,-1 0-1,1 0 1,-1 0 0,1 0-1,-1 0 1,1 1-1,-1-1 1,1 0 0,-1 0-1,0 1 1,1-1 0,-1 0-1,1 0 1,-1 1 0,0-1-1,1 0 1,-1 1-1,0-1 1,1 1 0,-1-1-1,0 0 1,0 1 0,1-1-1,-1 1 1,0-1 0,0 1-1,0-1 1,0 1-1,1 0 1,2 34 72,-3-33-237,-1 1 0,1 0 0,0 0 0,0-1 0,1 1 1,-1 0-1,0 0 0,1-1 0,0 1 0,-1 0 0,1-1 0,0 1 0,0-1 0,1 1 0,1 3 0,-2-6-38,0 0 0,1 0-1,-1 0 1,0 0 0,0 0-1,0 0 1,0 0 0,0 0 0,0 0-1,0 0 1,1-1 0,-1 1-1,0 0 1,0-1 0,0 1 0,0-1-1,0 1 1,0-1 0,0 0-1,-1 1 1,1-1 0,0 0-1,0 0 1,0 1 0,1-3 0,25-29-2177,-17 19 1169,7-5-176,50-52-4315,-43 49 7510,2 4 5633,-28 27-4344,-10 11-2804,11-20-91,-21 43 963,21-42-1041,0 0 1,0 0 0,0 1 0,0-1-1,1 0 1,-1 1 0,1-1 0,-1 1-1,1-1 1,0 1 0,0-1 0,0 1-1,0-1 1,1 0 0,-1 1 0,1-1-1,0 4 1,0-6-106,-1 0 0,1 1 0,0-1 0,-1 0 0,1 1 0,-1-1 0,1 0 0,0 0 0,-1 0 0,1 0 1,0 0-1,-1 0 0,1 0 0,0 0 0,-1 0 0,1 0 0,0 0 0,-1 0 0,1 0 0,-1 0 0,1 0 0,0-1 0,-1 1 0,1 0 0,-1-1 0,1 1 0,0 0 0,-1-1 0,1 1 0,-1-1 0,1 0 0,17-13 71,-2-2-76,0-2 1,-2 1-1,0-2 0,-1 0 0,-1-1 0,-1 0 1,-1 0-1,-1-1 0,0-1 0,9-39 1,-18 51 330,-6 12-22,-6 15 86,4-1-178,2 0 1,0 1 0,1 0-1,0 0 1,1 0 0,1 0-1,1 1 1,1-1 0,0 1-1,2 24 1,0-41-218,-1 0-1,0 0 1,0 0 0,1 0-1,-1 0 1,1 0 0,-1 0-1,1 0 1,0 0 0,-1 0-1,1 0 1,0 0 0,-1 0-1,1 0 1,0 0 0,0-1-1,0 1 1,0 0 0,0-1-1,0 1 1,0-1 0,0 1-1,0-1 1,0 1 0,0-1-1,0 0 1,1 0 0,-1 1-1,0-1 1,0 0 0,0 0-1,0 0 1,0 0 0,1 0-1,-1 0 1,0-1 0,0 1-1,2-1 1,2 0 7,-1 0 0,1 0-1,-1-1 1,1 1 0,-1-1 0,0 0 0,1 0 0,4-5-1,2-2-45,0-1-1,-1 0 1,0-1 0,11-17-1,-17 22 1,0 0 1,0 0-1,-1 0 1,0 0-1,0-1 1,-1 1-1,1-1 0,-1 0 1,-1 0-1,1 1 1,-1-10-1,-13 26 98,-3 10 8,12-15-59,-23 45 125,24-48-97,1 1 0,0 0-1,0 0 1,0 0-1,0 0 1,0 1-1,1-1 1,-1 0-1,1 0 1,0 0 0,0 1-1,0-1 1,1 0-1,0 5 1,0-8-41,-1 1 0,1-1 1,-1 0-1,1 1 1,0-1-1,-1 0 0,1 1 1,0-1-1,0 0 0,-1 0 1,1 0-1,0 0 0,0 1 1,-1-1-1,1 0 1,0 0-1,0-1 0,-1 1 1,1 0-1,0 0 0,-1 0 1,1 0-1,0-1 0,0 1 1,0-1-1,20-7 59,20-21-9,-36 24-112,0 0-1,0 1 1,1 0 0,-1 0-1,1 1 1,0-1-1,0 1 1,1 0 0,-1 1-1,0-1 1,1 1-1,0 1 1,7-2 0,-13 4 61,1-1 0,0 1 1,-1 0-1,1-1 0,-1 1 1,1 0-1,-1 0 1,0 0-1,1 0 0,-1 0 1,0 1-1,0-1 1,1 0-1,-1 1 0,0-1 1,0 0-1,-1 1 1,1-1-1,0 1 0,0-1 1,-1 1-1,1 0 0,-1-1 1,1 1-1,-1 0 1,0-1-1,0 1 0,0 3 1,1-2 38,0 1 1,-1-1 0,1 0 0,1 0-1,-1 0 1,0 0 0,1 0 0,3 5-1,-4-7-34,0-1 0,0 1 0,0 0 0,0-1 0,0 1 0,0-1 0,0 0 1,0 1-1,0-1 0,0 0 0,0 1 0,1-1 0,-1 0 0,0 0 0,0 0 0,0 0 0,1 0 0,-1 0 0,0-1 0,0 1 0,0 0 0,0-1 0,0 1 0,1 0 0,-1-1 0,0 0 0,0 1 0,0-1 0,0 1 0,1-2 0,12-8-23,0 1 0,-1-2 0,23-22-1,-23 20-163,1 1-1,1 0 0,16-11 1,-30 22 180,-1 1 1,0-1 0,1 1 0,-1 0 0,1-1 0,-1 1-1,1 0 1,-1-1 0,1 1 0,-1 0 0,1-1 0,-1 1-1,1 0 1,-1 0 0,1 0 0,0-1 0,-1 1 0,1 0-1,-1 0 1,1 0 0,-1 0 0,1 0 0,0 0 0,-1 0-1,1 0 1,-1 1 0,1-1 0,0 0 0,-1 0 0,1 0-1,-1 1 1,1-1 0,-1 0 0,1 0 0,-1 1 0,1-1 0,-1 0-1,1 1 1,-1-1 0,0 1 0,1-1 0,-1 1 0,0-1-1,1 1 1,-1-1 0,0 1 0,1-1 0,-1 1 0,0-1-1,0 2 1,1 34 520,-2-22-524,3-14-633,0 0-1,0 0 0,0-1 1,0 1-1,0-1 0,0 1 1,0-1-1,-1 0 0,1 1 1,0-1-1,0 0 0,2-2 1,9-7-4197,1-1-1702</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23.892"/>
    </inkml:context>
    <inkml:brush xml:id="br0">
      <inkml:brushProperty name="width" value="0.025" units="cm"/>
      <inkml:brushProperty name="height" value="0.025" units="cm"/>
    </inkml:brush>
  </inkml:definitions>
  <inkml:trace contextRef="#ctx0" brushRef="#br0">41 89 8200,'1'-3'15665,"-8"10"-12466,-9 19-3699,13-16 742,0-3 14,0 0-1,1 0 0,-1 0 0,2 1 0,-1-1 0,0 13 0,3-20-242,-1 1-1,0-1 1,1 1-1,-1-1 1,1 0-1,-1 1 1,1-1-1,-1 0 1,1 1-1,0-1 1,-1 0-1,1 0 1,-1 0-1,1 0 1,-1 0-1,1 1 1,0-1-1,-1 0 1,1 0-1,-1 0 1,1 0-1,0-1 1,-1 1-1,1 0 1,-1 0-1,1 0 1,-1 0-1,1-1 1,0 1-1,-1 0 1,1 0-1,0-1 1,21-8 119,-4-2-118,0-1 0,-1 0 0,0-2-1,-1 0 1,0 0 0,-1-2 0,-1 0 0,-1 0 0,18-30 0,-30 46 10,-1 0 0,0 0-1,1-1 1,-1 1 0,0-1 0,0 1 0,0 0 0,1-1 0,-1 1 0,0 0 0,0-1 0,0 1 0,0-1-1,0 1 1,0 0 0,1-1 0,-1 1 0,0-1 0,0 1 0,0-1 0,-1 1 0,1 0 0,0-1 0,0 1 0,0-1-1,0 1 1,0 0 0,0-1 0,-1 1 0,1-1 0,0 1 0,0 0 0,-1-1 0,-13 2 254,-18 13-222,22-7-9,0-1 0,0 2-1,1-1 1,0 1-1,0 1 1,1-1 0,0 2-1,1-1 1,0 1-1,-6 11 1,13-19-46,0-1 0,0 1 0,1-1 0,-1 0 0,0 1 0,1-1 0,-1 0 0,1 1 0,0-1 0,-1 0 0,1 0 0,0 0 0,0 1 0,0-1 0,0 0 0,0 0 0,0 0 0,0-1 0,0 1 0,0 0 0,0 0 0,3 1 0,-2-1-169,0 0 0,0 1-1,0 0 1,0 0 0,0-1-1,0 1 1,-1 0 0,1 0 0,-1 0-1,1 1 1,-1-1 0,0 0-1,1 3 1,-1-4-383,-1 5 57</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25.041"/>
    </inkml:context>
    <inkml:brush xml:id="br0">
      <inkml:brushProperty name="width" value="0.025" units="cm"/>
      <inkml:brushProperty name="height" value="0.025" units="cm"/>
    </inkml:brush>
  </inkml:definitions>
  <inkml:trace contextRef="#ctx0" brushRef="#br0">139 132 12364,'0'0'1825,"-10"2"1042,1-1-2244,0 1 0,1 0 0,-1 0 0,0 1 0,1 1 0,0-1 0,-11 7 0,16-8-490,-1 0-1,1 0 0,0 1 0,-1-1 0,1 1 0,0 0 0,1 0 1,-1 0-1,0 0 0,1 0 0,0 0 0,0 1 0,0-1 0,0 1 1,0 0-1,1-1 0,-1 1 0,1 0 0,0 0 0,0 0 0,1 0 1,-1 4-1,1-8-114,0 1 0,0-1 0,1 1 0,-1-1 0,0 1 0,0-1 0,0 1 0,1-1 0,-1 0 0,0 1 0,0-1 0,1 1 0,-1-1 0,0 0 0,1 1 0,-1-1 0,1 0 0,-1 0 0,0 1 0,1-1 0,-1 0 0,1 0 0,-1 0 0,0 1 0,1-1 0,-1 0 0,1 0 0,-1 0 0,1 0 0,-1 0 0,1 0 0,-1 0 0,1 0 0,-1 0 0,1 0 0,-1 0 0,1 0 0,-1 0 0,1-1 0,-1 1 0,0 0 0,1 0 0,-1 0 0,1-1 0,-1 1 0,1 0 0,23-12 460,-11 2-344,0-1 0,-1 0 1,17-20-1,-25 27-120,0-1 0,-1 0 0,1 0-1,-1 0 1,0 0 0,0 0 0,-1-1 0,1 0 0,-1 1 0,-1-1-1,1 0 1,-1 0 0,1-6 0,-3 12-13,0 0 0,0 0 0,0 0 1,0 1-1,0-1 0,0 0 0,0 0 0,0 1 0,0-1 0,0 1 0,0-1 0,0 1 1,0-1-1,0 1 0,1-1 0,-1 1 0,0 0 0,-1 1 0,-2 3 32,-1 0 0,1 1 0,1 0 0,-1 0 0,1 0 0,0 0 0,0 0 0,1 1 0,0-1 0,0 1-1,0 0 1,1 0 0,0 0 0,0-1 0,1 1 0,0 0 0,1 9 0,-1-15-15,1 0 0,-1 0 0,0 0 0,1 0 0,-1 0 0,1-1 0,-1 1-1,1 0 1,0 0 0,-1-1 0,1 1 0,0 0 0,-1-1 0,1 1 0,0 0 0,0-1 0,0 1 0,-1-1 0,1 0 0,0 1 0,0-1 0,0 0 0,0 1 0,0-1-1,0 0 1,0 0 0,0 0 0,0 0 0,0 0 0,0 0 0,0 0 0,0 0 0,0 0 0,1-1 0,2 1 37,0-1 1,0 0 0,0 0-1,-1 0 1,1-1 0,0 1-1,5-4 1,11-10 40,0-1 1,-1-1-1,-1-1 0,28-36 0,-26 30-23,1 1 0,33-29-1,-54 52-73,1-1 0,-1 1 0,1-1 0,-1 1 0,0 0 0,1-1 0,-1 1 0,1 0 0,-1-1 0,1 1 0,0 0 0,-1-1 0,1 1 0,-1 0 0,1 0 0,0 0 0,-1 0 0,1 0 0,-1 0 0,1 0 0,0 0 0,-1 0 0,1 0 0,-1 0 0,1 0 0,0 0 0,-1 0 0,1 0 0,-1 1 0,1-1 0,7 19-72,-7 39-71,-2-43 131,1 84 93,0-99-80,0 0 1,0 0-1,0 0 1,0 1-1,0-1 1,0 0-1,0 0 1,0 0-1,0 0 1,0 0-1,0 1 1,0-1-1,0 0 1,0 0-1,0 0 1,0 0-1,1 1 1,-1-1-1,0 0 1,0 0-1,0 0 0,0 0 1,0 0-1,0 1 1,0-1-1,0 0 1,1 0-1,-1 0 1,0 0-1,0 0 1,0 0-1,0 0 1,0 0-1,1 0 1,-1 0-1,0 0 1,0 1-1,0-1 1,0 0-1,1 0 1,-1 0-1,0 0 1,0 0-1,0 0 1,0 0-1,1 0 1,-1-1-1,0 1 1,0 0-1,0 0 1,1 0-1,11-7 58,8-13 40,6-13-61,-16 20-46,-1 1 1,2-1 0,0 2 0,0 0-1,1 0 1,19-13 0,-30 23 21,-1 0 1,1 1-1,0-1 0,-1 1 0,1-1 1,0 0-1,-1 1 0,1-1 1,0 1-1,0 0 0,-1-1 1,1 1-1,0 0 0,0 0 0,0-1 1,0 1-1,0 0 0,-1 0 1,1 0-1,0 0 0,0 0 1,0 0-1,0 0 0,0 0 0,0 0 1,-1 1-1,1-1 0,0 0 1,0 0-1,0 1 0,-1-1 1,1 1-1,0-1 0,0 1 0,-1-1 1,1 1-1,0-1 0,-1 1 1,1-1-1,0 1 0,-1 0 1,1 0-1,-1-1 0,1 1 1,-1 0-1,0 0 0,1 1 0,1 4 109,-1 0 0,-1 0 0,1 1 0,-1-1 0,-1 11 0,0-3-638,2-23-12702</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26.285"/>
    </inkml:context>
    <inkml:brush xml:id="br0">
      <inkml:brushProperty name="width" value="0.025" units="cm"/>
      <inkml:brushProperty name="height" value="0.025" units="cm"/>
    </inkml:brush>
  </inkml:definitions>
  <inkml:trace contextRef="#ctx0" brushRef="#br0">17 1 4708,'-2'9'13825,"-3"10"-8593,-2 21-6615,5-24 3152,1 0-1382,1 63 1276,0-78-1649,0 0-1,0-1 1,0 1 0,0 0 0,1-1-1,-1 1 1,0 0 0,0-1 0,0 1-1,1 0 1,-1-1 0,0 1 0,0-1-1,1 1 1,-1-1 0,1 1 0,-1 0-1,1-1 1,-1 1 0,1-1 0,-1 0-1,1 1 1,-1-1 0,1 1 0,-1-1-1,1 0 1,0 1 0,-1-1 0,2 0-1,19-5 237,17-26 33,18-45-148,-19 22-67,-37 54-65,1-1 1,-1 1 0,0-1-1,0 1 1,1-1 0,-1 1-1,0-1 1,1 1 0,-1 0-1,1-1 1,-1 1 0,0 0-1,1-1 1,-1 1 0,1 0 0,-1 0-1,1-1 1,-1 1 0,1 0-1,-1 0 1,1 0 0,-1 0-1,1-1 1,-1 1 0,1 0-1,-1 0 1,1 0 0,-1 0-1,1 0 1,0 1 0,8 14 128,-2 40 78,-5-34-186,-2-21-18,0 1-1,0 0 1,0 0 0,0 0-1,0 0 1,1-1 0,-1 1 0,0 0-1,0 0 1,1 0 0,-1-1-1,1 1 1,-1 0 0,0 0-1,1-1 1,-1 1 0,1 0 0,0-1-1,-1 1 1,1-1 0,0 1-1,-1-1 1,1 1 0,0-1-1,-1 1 1,1-1 0,0 1 0,0-1-1,0 0 1,-1 0 0,1 1-1,0-1 1,0 0 0,0 0-1,0 0 1,-1 0 0,1 0 0,0 0-1,0 0 1,0 0 0,0 0-1,-1-1 1,1 1 0,0 0-1,0 0 1,0-1 0,-1 1 0,1-1-1,0 1 1,0 0 0,-1-1-1,1 1 1,0-1 0,-1 0-1,1 1 1,-1-1 0,2 0 0,46-48 220,-32 32-260,-10 12 30,1-1 0,0 1 0,0 0 0,1 1 0,0-1 0,-1 1 0,16-4 0,-21 7 1,-1 0 0,1 1-1,-1-1 1,1 1 0,-1 0 0,1 0-1,0 0 1,-1 0 0,1 0 0,-1 0 0,1 0-1,0 0 1,-1 0 0,1 1 0,-1-1-1,1 1 1,-1-1 0,1 1 0,-1-1 0,1 1-1,-1 0 1,1 0 0,-1 0 0,0 0-1,0 0 1,1 0 0,-1 0 0,0 0 0,0 1-1,0-1 1,0 0 0,0 1 0,-1-1-1,1 0 1,0 1 0,-1-1 0,1 1 0,-1-1-1,1 1 1,-1 0 0,0-1 0,1 1-1,-1-1 1,0 1 0,0 0 0,0-1 0,-1 4-1,2 9-66,0-6-29,0 0 0,-1 0 0,0 0 0,0 0 0,-1 0 0,0 0 0,0-1 0,-4 12 0,5-18-1070,0-45-5797,0-22-2606,-3 27 75</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43.418"/>
    </inkml:context>
    <inkml:brush xml:id="br0">
      <inkml:brushProperty name="width" value="0.025" units="cm"/>
      <inkml:brushProperty name="height" value="0.025" units="cm"/>
    </inkml:brush>
  </inkml:definitions>
  <inkml:trace contextRef="#ctx0" brushRef="#br0">126 133 5029,'0'0'1366,"-9"2"-31,-4 2-865,3-1 86,0 1 0,0-2 0,-1 1 0,1-2 0,-1 1 0,-19-1-1,30-1-501,-1 0 0,1-1 0,0 1 0,-1 0 0,1-1 0,0 1-1,-1 0 1,1-1 0,0 1 0,-1-1 0,1 1 0,0 0 0,0-1 0,-1 1-1,1-1 1,0 1 0,0-1 0,0 1 0,0-1 0,0 1 0,0-1-1,0 1 1,0-1 0,0 1 0,0-1 0,0 1 0,0-1 0,0 1-1,0-1 1,0 1 0,0-1 0,0 1 0,1-1 0,-1 1 0,0-1 0,0 1-1,1 0 1,-1-1 0,0 1 0,1-1 0,-1 1 0,0 0 0,1-1-1,-1 1 1,0 0 0,1-1 0,-1 1 0,1 0 0,18-22 403,18 3-63,1 2 0,0 1 1,1 2-1,50-11 0,-40 11 106,-44 13-457,18-6-46,-18 8 72,-12 5 159,-26 13-207,-1-2 0,-1-1 1,-1-2-1,0-2 0,0-1 1,-1-2-1,-64 8 1,284-59-175,-131 28 69,1 2-1,97-10 1,-195 26 117,0 3 1,1 1-1,-57 19 1,-33 6-29,120-31-20,-12 3-20,23-4 21,14 0 8,34-3-1368,-1-1 1,53-11-1,-61 6-3238</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27.273"/>
    </inkml:context>
    <inkml:brush xml:id="br0">
      <inkml:brushProperty name="width" value="0.025" units="cm"/>
      <inkml:brushProperty name="height" value="0.025" units="cm"/>
    </inkml:brush>
  </inkml:definitions>
  <inkml:trace contextRef="#ctx0" brushRef="#br0">3 0 14350,'0'0'8055,"1"10"-6661,3 91 1213,-12 142 1,9-235-2432,1-10-82,6-26-85,6-43-251,-13 55 184,0 11 17,0-1 1,-1 0-1,0 0 0,0 1 0,0-1 1,-1 0-1,-1-5 0,1 15-14,0 1 0,0 0 0,1 0 0,-1 0 1,1 0-1,1 9 0,0-12 52,0 1-1,1-1 1,-1 0 0,0 1 0,1-1 0,0 0 0,-1 0-1,1 0 1,0 0 0,0 0 0,0 0 0,0-1 0,1 1 0,-1-1-1,0 1 1,1-1 0,-1 0 0,1 0 0,-1 0 0,1 0-1,0 0 1,-1-1 0,1 1 0,0-1 0,-1 0 0,1 1-1,0-1 1,0-1 0,-1 1 0,1 0 0,0-1 0,-1 1-1,1-1 1,0 0 0,-1 0 0,1 0 0,3-2 0,2 0 11,1-1 1,0 0 0,-1-1 0,0 0 0,0 0 0,-1-1-1,1 0 1,-1 0 0,10-12 0,-15 15-5,1 0 0,-1 0 1,0-1-1,0 1 0,0-1 0,-1 1 1,1-1-1,-1 0 0,0 0 0,0 1 1,0-1-1,0 0 0,-1 0 1,1-5-1,-1 9-4,0 0 0,0 0 1,0-1-1,0 1 0,0 0 1,0 0-1,0 0 0,0 0 0,0 0 1,0-1-1,0 1 0,0 0 1,0 0-1,0 0 0,0 0 1,0 0-1,0-1 0,0 1 0,0 0 1,-1 0-1,1 0 0,0 0 1,0 0-1,0-1 0,0 1 1,0 0-1,0 0 0,0 0 0,0 0 1,-1 0-1,1 0 0,0 0 1,0 0-1,0 0 0,0 0 0,0-1 1,-1 1-1,1 0 0,0 0 1,0 0-1,0 0 0,0 0 1,0 0-1,-1 0 0,1 0 0,0 0 1,0 0-1,0 0 0,0 0 1,0 0-1,-1 0 0,1 1 0,-10 6-29,-7 12-21,10-9 55,2 2 0,-1-1 1,1 1-1,1-1 0,0 1 1,1 1-1,0-1 0,1 0 1,-1 18-1,4-29-1,-1 0-1,1 0 0,-1 0 1,1 0-1,0-1 1,-1 1-1,1 0 0,0 0 1,-1 0-1,1-1 1,0 1-1,0 0 1,0-1-1,0 1 0,0-1 1,0 1-1,0-1 1,0 1-1,0-1 0,0 1 1,0-1-1,0 0 1,0 0-1,0 0 1,0 0-1,0 0 0,0 0 1,0 0-1,0 0 1,1 0-1,-1 0 0,0 0 1,0-1-1,0 1 1,1-1-1,42-8-30,-18 2-213,0 1 0,0 1 0,1 2-1,52-1 1,-92-29 1292,8 22-890,-3-7 68,-1 1 1,0 0-1,-16-20 0,52 44-326,-16-4 93,0 0 0,0-1 0,1 0-1,-1-1 1,1 0 0,-1 0 0,1-2-1,-1 1 1,1-1 0,-1-1 0,21-6-1,-25 7-7,0-1 0,0 0-1,-1-1 1,1 0 0,-1 0-1,0 0 1,0-1-1,0 0 1,0 0 0,-1 0-1,1-1 1,-1 1 0,0-1-1,-1-1 1,1 1 0,-1-1-1,0 0 1,0 0-1,-1 0 1,5-10 0,-8 15 11,0 1 0,1 0 0,-1-1 0,0 1 1,0 0-1,1-1 0,-1 1 0,0 0 0,0-1 0,0 1 1,0-1-1,1 1 0,-1-1 0,0 1 0,0 0 0,0-1 1,0 1-1,0-1 0,0 1 0,0-1 0,0 1 0,0-1 1,-1 1-1,1 0 0,0-1 0,0 1 0,0-1 0,0 1 1,-1 0-1,1-1 0,0 1 0,0 0 0,-1-1 1,1 1-1,0 0 0,0-1 0,-1 1 0,1 0 0,0-1 1,-1 1-1,1 0 0,-1 0 0,1-1 0,0 1 0,-1 0 1,1 0-1,-1 0 0,1 0 0,0 0 0,-1 0 0,1 0 1,-1 0-1,1-1 0,-1 2 0,1-1 0,0 0 0,-1 0 1,1 0-1,-1 0 0,1 0 0,-1 0 0,1 0 0,-1 1 1,-26 13-2,20-7 11,-1 1 0,1 0 0,0 0 0,1 0 0,0 1 0,0 0 0,1 0 0,1 1 0,-1 0 1,1-1-1,1 1 0,0 1 0,0-1 0,1 0 0,-2 19 0,4-29-97,0 1 1,0 0 0,0 0 0,0-1 0,0 1 0,0 0 0,0 0 0,1-1 0,-1 1-1,0 0 1,0 0 0,1-1 0,-1 1 0,0 0 0,1-1 0,-1 1 0,0 0 0,1-1 0,-1 1-1,1-1 1,-1 1 0,1-1 0,0 1 0,-1-1 0,1 1 0,-1-1 0,1 1 0,0-1-1,-1 0 1,1 1 0,0-1 0,0 0 0,-1 0 0,1 0 0,0 1 0,0-1 0,-1 0 0,1 0-1,0 0 1,0 0 0,-1 0 0,1 0 0,0 0 0,0-1 0,-1 1 0,1 0 0,0 0-1,-1-1 1,2 0 0,3 0-1229,-1-1-1,0 0 0,0 0 1,1 0-1,-1 0 1,-1-1-1,5-3 1,16-15-12058</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27.645"/>
    </inkml:context>
    <inkml:brush xml:id="br0">
      <inkml:brushProperty name="width" value="0.025" units="cm"/>
      <inkml:brushProperty name="height" value="0.025" units="cm"/>
    </inkml:brush>
  </inkml:definitions>
  <inkml:trace contextRef="#ctx0" brushRef="#br0">106 1 15535,'0'0'3240,"-8"3"-710,-3 2-1640,1 1-1,0 0 0,-17 12 0,24-15-762,0-1 0,0 1 0,0-1 0,0 1 0,0 0 0,1 0-1,-1 0 1,1 1 0,0-1 0,0 0 0,0 1 0,0 0-1,1-1 1,-1 1 0,1 0 0,0 0 0,-1 7 0,42-10-1547,-35-1 1322,59 3-434,-60-2 531,0-1 0,0 1 1,0 0-1,0 0 0,-1 0 0,1 1 1,0-1-1,-1 1 0,1 0 0,-1 0 0,1 0 1,-1 0-1,4 4 0,-6-5 38,0 1 0,0-1 0,0 1 0,0 0 1,-1-1-1,1 1 0,0 0 0,-1-1 0,0 1 0,1 0 0,-1 0 0,0 0 0,0-1 0,0 1 0,0 0 0,0 0 1,0-1-1,-1 1 0,1 0 0,-1 0 0,1-1 0,-1 1 0,1 0 0,-1-1 0,0 1 0,0 0 0,0-1 0,0 1 1,0-1-1,-3 3 0,-1 3 193,-1-1 0,0 1 0,-1-1 1,-11 9-1,-19 6 99,16-15-384,21-6 35,0 0 1,-1 0 0,1-1-1,-1 1 1,1 0 0,-1 0-1,1 0 1,0 0 0,-1 0-1,1 0 1,-1-1 0,1 1-1,0 0 1,-1 0 0,1-1 0,0 1-1,-1 0 1,1-1 0,0 1-1,-1 0 1,1-1 0,0 1-1,0 0 1,-1-1 0,1 1-1,0-1 1,0 1 0,0 0-1,0-1 1,-1 1 0,1-1-1,0 1 1,0-1 0,0 1 0,0-1-1,0-7-1026,0 0 1,0 0-1,0 0 0,1 1 1,1-1-1,-1 0 0,1 0 0,5-12 1,9-18-5842</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27.972"/>
    </inkml:context>
    <inkml:brush xml:id="br0">
      <inkml:brushProperty name="width" value="0.025" units="cm"/>
      <inkml:brushProperty name="height" value="0.025" units="cm"/>
    </inkml:brush>
  </inkml:definitions>
  <inkml:trace contextRef="#ctx0" brushRef="#br0">113 1 16143,'0'0'2034,"-1"9"662,-5 34-784,2-1 0,3 66 1,1-92-1927,2-1 1,0 1 0,0 0-1,2-1 1,0 0-1,0 0 1,2 0 0,0 0-1,1-1 1,15 25-1,-31-48-9824,-5-2 4305,-25-18 3965,-50-40 12758,88 69-11004,1-1-1,-1 1 1,1-1 0,-1 1-1,0-1 1,1 1 0,-1-1-1,1 0 1,-1 1 0,1-1-1,-1 0 1,1 1 0,0-1 0,-1 0-1,1 0 1,0 1 0,0-1-1,-1 0 1,1 0 0,0 1-1,0-1 1,0 0 0,0 0-1,0 0 1,0 1 0,0-1-1,0 0 1,1-1 0,0 1-83,0 0-1,0 0 1,0 0 0,0 0-1,0 0 1,0 0 0,0 0 0,0 0-1,1 1 1,-1-1 0,0 0 0,0 1-1,1-1 1,2 0 0,58-8-933,-53 8 1183,27-3-1127,78-12-7544,-80 8 370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29.141"/>
    </inkml:context>
    <inkml:brush xml:id="br0">
      <inkml:brushProperty name="width" value="0.025" units="cm"/>
      <inkml:brushProperty name="height" value="0.025" units="cm"/>
    </inkml:brush>
  </inkml:definitions>
  <inkml:trace contextRef="#ctx0" brushRef="#br0">40 301 16303,'0'0'5301,"-6"9"-3235,1-2-1798,1 1-1,0 0 0,0 0 1,1 0-1,0 0 0,0 1 1,1-1-1,0 1 0,0 0 1,1-1-1,1 1 0,-1 11 1,2-11-198,-1-1 0,1 1 0,1 0 0,4 16 1,-5-22-56,0 0 1,0 0-1,0 0 1,0-1-1,0 1 1,1 0-1,-1-1 1,1 1-1,0-1 1,0 0-1,0 1 1,0-1-1,0 0 1,0 0 0,1 0-1,-1-1 1,1 1-1,3 2 1,-5-4 6,-1 0 0,1 0 0,0 0 0,-1 1 0,1-1 0,0 0 0,-1 0 0,1 0 0,-1 0 0,1 0 0,0 0 0,-1 0 0,1-1 0,0 1 0,-1 0 0,1 0 0,0 0 0,-1 0 0,1-1 0,-1 1 0,1 0 0,-1-1 0,1 1 0,-1-1 0,1 1 0,-1 0 0,1-1 0,-1 1 0,1-1 0,8-23 141,-6-30-324,-3 49 177,0-4-66,1 1 29,-1 0 0,-1 0-1,1 0 1,-1 0-1,-3-11 1,3 18 19,1-1-1,-1 0 1,0 1 0,0-1-1,0 1 1,0-1 0,0 1 0,0-1-1,0 1 1,0-1 0,0 1 0,-1 0-1,1 0 1,0 0 0,-1 0 0,1 0-1,-1 0 1,0 0 0,1 0 0,-1 0-1,0 1 1,1-1 0,-1 1 0,0-1-1,1 1 1,-1 0 0,0 0 0,0 0-1,-2 0 1,3 0 0,1 0 0,-1 0 0,1 0 0,-1 0 0,1 0 0,0 0 0,-1 0 0,1 0 0,-1 0 0,1 0 0,0 1 0,-1-1 0,1 0 0,-1 0 0,1 0 0,0 1 0,-1-1 0,1 0 0,0 1 0,-1-1 0,1 0 0,0 1 0,0-1 0,-1 0 0,1 1 0,0-1 0,0 0 0,0 1 0,-1-1 1,1 1-1,0-1 0,0 0 0,0 1 0,0-1 0,0 1 0,0-1 0,0 1 0,0-1 0,0 0 0,0 1 0,0-1 0,0 1 0,0-1 0,0 1 0,0-1 0,1 0 0,-1 1 0,0-1 0,0 1 0,14 18-753,27-8-3004,-32-10 2224,0-1 1,-1-1-1,1 1 1,0-1-1,-1-1 1,10-2-1,-7 1 35,-1 0 0,1-2 0,-1 1 0,13-8 0,11-13 3503,-34 24-1744,1 1 0,0 0-1,-1-1 1,1 1-1,0-1 1,-1 1 0,1-1-1,0 1 1,-1-1-1,1 1 1,-1-1 0,1 0-1,-1 1 1,1-1 0,-1 0-1,0 0 1,1 1-1,-1-1 1,0 0 0,0 0-1,1 1 1,-1-1-1,0 0 1,0 0 0,0 0-1,0 1 1,0-1 0,0 0-1,0 0 1,0 0-1,0 1 1,-1-1 0,1 0-1,0 0 1,0 0 0,-1 1-1,1-1 1,-1 0-1,1 1 1,0-1 0,-1 0-1,1 1 1,-2-2-1,-14 0 4062,-3 12-3891,14-6-208,0 1 0,1 0 0,0 0 0,0 1 0,0-1 0,0 1 0,1 0 0,0-1 0,0 2 0,1-1 0,0 0 0,0 0 1,0 1-1,1-1 0,0 1 0,0 9 0,1-15-213,0-1-1,0 0 1,0 1 0,0-1-1,0 1 1,0-1 0,0 0 0,0 1-1,0-1 1,0 1 0,0-1-1,1 0 1,-1 1 0,0-1 0,0 0-1,0 1 1,1-1 0,-1 0-1,0 1 1,0-1 0,1 0 0,-1 0-1,0 1 1,1-1 0,-1 0-1,0 0 1,1 0 0,-1 1 0,1-1-1,-1 0 1,0 0 0,1 0-1,-1 0 1,1 0 0,19-3 118,16-14-68,-26 7-376,-1 0 1,0 0 0,0-1-1,-1 0 1,-1 0 0,0-1-1,0 0 1,9-26 0,-20 114 776,4-75-436,0-1 1,1 1 0,-1-1 0,0 0 0,0 1-1,1-1 1,-1 1 0,0-1 0,1 0-1,-1 1 1,0-1 0,1 0 0,-1 1 0,0-1-1,1 0 1,-1 0 0,1 1 0,-1-1 0,1 0-1,-1 0 1,1 0 0,-1 0 0,1 0-1,-1 0 1,1 1 0,-1-1 0,1 0 0,-1 0-1,0 0 1,1-1 0,-1 1 0,1 0 0,-1 0-1,1 0 1,-1 0 0,1 0 0,-1 0 0,1-1-1,-1 1 1,1 0 0,-1 0 0,0-1-1,1 1 1,0-1 0,20-13 539,-9-2-547,0 0 1,-1-1-1,0 0 0,-1-1 1,-2 0-1,1-1 0,-2 1 1,-1-2-1,0 1 0,-1-1 1,-1 1-1,-1-1 0,-1 0 1,-1-1-1,-1 1 0,-2-27 1,2 46-19,0 1 0,0 0 0,0 0 0,0 0 0,0-1 0,0 1 0,0 0 0,0 0 0,0-1 0,0 1 0,0 0 0,0 0 0,0 0 0,0-1 0,0 1 0,0 0 1,0 0-1,0 0 0,0-1 0,0 1 0,-1 0 0,1 0 0,0 0 0,0-1 0,0 1 0,0 0 0,0 0 0,-1 0 0,1 0 0,0 0 0,0-1 0,0 1 0,0 0 0,-1 0 0,1 0 0,0 0 0,0 0 0,0 0 1,-1 0-1,1 0 0,0 0 0,0 0 0,-1 0 0,1 0 0,0 0 0,0 0 0,0 0 0,-1 0 0,1 0 0,0 0 0,0 0 0,0 0 0,-1 0 0,1 0 0,0 0 0,0 0 0,0 0 0,-1 1 0,1-1 0,0 0 1,0 0-1,0 0 0,0 0 0,-1 0 0,1 1 0,-8 12-45,0 14 296,2 1 1,0 0-1,2 0 1,2 0-1,0 0 1,2 1 0,3 30-1,-2-51-182,0-1-1,0 0 0,0 0 1,1 0-1,0-1 1,1 1-1,4 9 0,-6-14-55,0 0-1,0 0 1,0-1-1,0 1 0,1 0 1,-1-1-1,0 1 1,1-1-1,-1 1 0,1-1 1,0 0-1,-1 1 1,1-1-1,0 0 0,0 0 1,0 0-1,0-1 1,0 1-1,0 0 0,0-1 1,0 1-1,0-1 1,0 0-1,0 0 0,0 1 1,1-1-1,-1-1 1,3 1-1,-4-1-2,1 0-1,-1 1 1,0-1-1,0 0 1,0 0-1,0 0 1,0 1-1,0-1 1,0-1 0,0 1-1,0 0 1,0 0-1,0 0 1,-1 0-1,1 0 1,0-1 0,-1 1-1,1 0 1,-1-1-1,0 1 1,1 0-1,-1-1 1,0 1 0,0-1-1,0-1 1,2-42 210,-2 38-121,-4-60 192,4 67-332,19 5 48,-10-2-109,-1-1 0,1 0-1,-1 0 1,1-1-1,9 0 1,-16-1 76,1 0 0,0-1 1,0 1-1,-1-1 1,1 0-1,-1 1 0,1-1 1,0 0-1,-1-1 1,1 1-1,-1 0 0,0-1 1,1 1-1,-1-1 0,0 0 1,0 1-1,0-1 1,0 0-1,-1-1 0,4-2 1,-3 2 42,0 0 0,-1 0 0,1-1 1,0 1-1,-1 0 0,0-1 0,0 1 0,0-1 1,0 1-1,0-1 0,-1 1 0,1-8 0,-1 11 0,-1-1 0,1 0-1,-1 1 1,1-1-1,-1 1 1,1-1 0,-1 1-1,1-1 1,-1 1 0,1 0-1,-1-1 1,1 1-1,-1 0 1,0-1 0,1 1-1,-1 0 1,1 0 0,-1 0-1,0-1 1,1 1-1,-1 0 1,0 0 0,1 0-1,-1 0 1,0 0 0,1 0-1,-1 0 1,0 0-1,1 1 1,-1-1 0,0 0-1,1 0 1,-2 1 0,-24 7 101,21-4-86,1 0-1,-1 1 1,1-1-1,1 1 1,-1 0-1,1 0 1,-1 0-1,2 0 1,-1 1-1,0-1 1,1 1-1,-2 8 1,0-1 107,1 0 0,1 0-1,0 0 1,0 21 0,2-33-137,0 0 1,0 0-1,0-1 0,1 1 1,-1 0-1,0 0 1,0-1-1,0 1 0,1 0 1,-1 0-1,0-1 0,0 1 1,1 0-1,-1 0 1,1-1-1,-1 1 0,1-1 1,-1 1-1,1 0 0,-1-1 1,1 1-1,0-1 0,-1 1 1,1-1-1,0 1 1,-1-1-1,1 0 0,0 1 1,-1-1-1,1 0 0,1 1 1,31-3-992,-25 0 169,0 0-1,0-1 0,0 0 0,-1-1 1,14-7-1,31-39-11044,-27 20 2818</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29.514"/>
    </inkml:context>
    <inkml:brush xml:id="br0">
      <inkml:brushProperty name="width" value="0.025" units="cm"/>
      <inkml:brushProperty name="height" value="0.025" units="cm"/>
    </inkml:brush>
  </inkml:definitions>
  <inkml:trace contextRef="#ctx0" brushRef="#br0">114 12 9737,'0'-1'283,"0"1"1,0-1-1,0 1 0,0 0 0,0-1 0,0 1 0,0-1 1,0 1-1,0-1 0,0 1 0,0-1 0,-1 1 1,1 0-1,0-1 0,0 1 0,-1-1 0,1 1 0,0 0 1,0-1-1,-1 1 0,1 0 0,0-1 0,-1 1 1,1 0-1,0 0 0,-1-1 0,1 1 0,-1 0 0,1 0 1,0 0-1,-1-1 0,1 1 0,-2 0 0,-17 3 3909,-17 16-1276,32-16-2769,0 0-1,1 0 1,-1 0-1,1 0 1,-1 1-1,1-1 1,0 1-1,1 0 1,-1 0-1,1 0 1,-1 0 0,1 1-1,0-1 1,1 0-1,-1 1 1,1 0-1,0-1 1,0 1-1,0 8 1,1-12-159,1 0 1,-1 0-1,1 0 1,0 1-1,-1-1 1,1 0-1,0 0 1,0 0 0,0 0-1,0 0 1,0 0-1,0 0 1,0-1-1,0 1 1,0 0-1,1 0 1,-1-1-1,0 1 1,0-1-1,1 1 1,-1-1-1,0 0 1,1 1-1,-1-1 1,0 0-1,1 0 1,-1 0-1,3 0 1,48 1-1037,-42-1 758,12 0-400,-15-1 629,0 0 1,0 1-1,0 0 1,0 0-1,0 1 1,0 0-1,0 0 0,0 1 1,-1 0-1,10 3 1,-15-4 105,0-1 0,-1 1 0,1 0 0,0-1 0,-1 1 0,1 0 0,-1-1-1,1 1 1,-1 0 0,1-1 0,-1 1 0,1 0 0,-1 0 0,0 0 0,1 0 0,-1-1 0,0 1 0,0 0 0,1 0 0,-1 0 0,0 0 0,0 0 0,0 0 0,0 0 0,0-1-1,0 1 1,-1 0 0,1 0 0,0 0 0,0 0 0,-1 0 0,1 0 0,0-1 0,-1 1 0,1 0 0,-1 0 0,1-1 0,-1 1 0,0 0 0,1-1 0,-1 1 0,1 0 0,-1-1-1,0 1 1,-1 0 0,-31 26 883,25-22-839,0 0 0,-1 0 0,1-1 0,-1 0 1,0 0-1,0-1 0,0 0 0,-1-1 0,-17 2 0,27-4-167,-1 0 0,0-1 0,1 1 0,-1 0 0,1-1 0,-1 1 0,0-1 0,1 1 0,-1-1 0,1 1 0,0-1-1,-1 1 1,1-1 0,-1 0 0,1 1 0,0-1 0,-1 0 0,1 1 0,0-1 0,0 0 0,-1 1 0,1-1 0,0 0 0,0 1 0,0-1-1,0 0 1,0 0 0,0 1 0,0-1 0,0 0 0,0 1 0,1-1 0,-1 0 0,0 0 0,0 1 0,1-1 0,-1 0 0,0 1 0,1-1 0,0 0-1,11-32-3814,5 3-773,3-7-1986</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6:29.856"/>
    </inkml:context>
    <inkml:brush xml:id="br0">
      <inkml:brushProperty name="width" value="0.025" units="cm"/>
      <inkml:brushProperty name="height" value="0.025" units="cm"/>
    </inkml:brush>
  </inkml:definitions>
  <inkml:trace contextRef="#ctx0" brushRef="#br0">0 0 17360,'0'0'9802,"0"71"-8425,0-40-768,0 2-321,0 1-224,0 1-96,4-2-1185,0-1-1666,0-5-2626,-2-1-5093</inkml:trace>
  <inkml:trace contextRef="#ctx0" brushRef="#br0" timeOffset="1">34 491 17649,'0'0'9705,"9"52"-8168,-2-45-640,-1-3-737,2-4-512,-3 0-1762,-3-12-19026</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13.994"/>
    </inkml:context>
    <inkml:brush xml:id="br0">
      <inkml:brushProperty name="width" value="0.025" units="cm"/>
      <inkml:brushProperty name="height" value="0.025" units="cm"/>
    </inkml:brush>
  </inkml:definitions>
  <inkml:trace contextRef="#ctx0" brushRef="#br0">95 1456 4773,'-22'7'1549,"13"-4"3472,26-4-3077,206-12 1803,116 14-2557,-124 1-959,243-11 7,34-1 41,-1 36-188,-339-8-76,285 27 22,-300-37 41,162-11 1,-261 1 301,-1-2 0,-1-2 0,1-2 0,-1 0 1,0-3-1,-1-1 0,-1-2 0,64-34 0,-68 30-214,-11 8-82,-1-1 1,0 0 0,-1-2 0,0 0 0,-1-1-1,0 0 1,18-24 0,-21 20-66,0-2 0,-1 0 0,-2 0 0,0-1 0,-1 0 0,-1-1 0,-1 0 0,-1 0 0,4-27 0,-2-17 386,-1-122 0,-6 94 68,6-4-370,-3 62 66,-1 1-1,-5-62 1,2 93-192,-1 0 1,1 1-1,-1-1 0,0 0 1,0 0-1,-1 1 0,1-1 1,-1 1-1,1-1 0,-1 1 1,0 0-1,0 0 1,-1 0-1,1 0 0,-1 0 1,1 0-1,-1 0 0,0 1 1,0 0-1,0-1 0,-1 1 1,1 0-1,-7-3 0,-3 1-342,-1 0 0,0 1 0,0 0 0,0 1 0,-17-1-1,-41-7-1,-113-37 339,-233-29 0,-195 10 49,570 62-23,-363-23-58,-195-22 93,400 25-665,-264 0-1,372 23 650,18-1-30,0 4 1,-111 15-1,173-13-4,-1 0 0,1 1 1,0 0-1,0 1 0,1 1 1,-1 0-1,2 0 0,-1 1 1,-19 18-1,-8 11 7,-40 47 0,75-79 10,-14 15-7,2 2-1,0-1 1,1 2-1,2 0 1,0 1 0,1 0-1,-11 36 1,13-25-5,1 1 1,2 0-1,1 1 0,-1 68 0,6-49 26,2 0-1,2 0 0,3 0 1,2-1-1,20 72 0,56 125 50,-41-128 13,-40-114-200,0-3-141,-1 0 0,0 0 0,0 1 0,-1-1 1,2 10-1,-5-35-7604</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24.043"/>
    </inkml:context>
    <inkml:brush xml:id="br0">
      <inkml:brushProperty name="width" value="0.025" units="cm"/>
      <inkml:brushProperty name="height" value="0.025" units="cm"/>
    </inkml:brush>
  </inkml:definitions>
  <inkml:trace contextRef="#ctx0" brushRef="#br0">63 1 3908,'0'0'8360,"-1"0"-8303,0 0 0,1 0 1,-1 0-1,0 0 0,0 0 1,0 0-1,0 0 0,1 0 1,-1 0-1,0 0 0,0 0 1,0 0-1,0 1 0,1-1 1,-1 0-1,0 1 0,0-1 1,1 1-1,-1-1 0,0 1 1,1-1-1,-2 2 0,2 21 409,2 31 404,-3 0 0,-2-1 0,-2 1 0,-3-1 0,-17 64 0,25-117-824,-1 1 1,1-1 0,0 1-1,-1-1 1,1 1 0,0-1-1,0 1 1,-1 0 0,1-1-1,0 1 1,0-1 0,0 1-1,0-1 1,0 1 0,0 0-1,0-1 1,0 1 0,0-1-1,0 1 1,0 0 0,0-1-1,0 1 1,0-1 0,1 1-1,-1-1 1,0 1 0,0 0-1,1-1 1,-1 1 0,0-1-1,1 1 1,-1-1 0,0 0-1,1 1 1,-1-1 0,1 1-1,-1-1 1,1 0 0,-1 1-1,1-1 1,-1 0 0,2 1-1,29-6 900,14-3-895,0 2 0,1 2 0,-1 2 0,70 5 0,73-4 19,-69-9-66,337-16 19,-329 26 57,224-28 0,-236 12-104,166 0 0,117 25 19,-69-7 71,-81-2-73,-223 2-6,-1 1 0,34 8 1,-32-5 63,51 4 0,328-19 190,-98-2-135,574 52-102,-682-27-3,725-17 75,-536-10-56,656-58 44,-943 65-5755,-100 5 5387,-1 1 0,1-1 0,0 0 0,-1 1 0,1-1 0,0 0 0,-1 1 0,1-1-1,-1 0 1,1 0 0,-1 0 0,0 1 0,1-1 0,-1 0 0,0 0 0,1 0 0,-1 0 0,0 0-1,0 0 1,0 0 0,0 0 0,0 0 0,0-1 0,2-29-3871,-2 26 2452,2-29 583,0 18 2239,-1 0 1,-1 0-1,0 0 0,-1 0 0,-4-18 1,6 33-1022,-1 1 0,0 0 0,0 0 0,0-1 0,0 1-1,0 0 1,0 0 0,0-1 0,0 1 0,0 0 0,0 0 0,0-1 0,-1 1 0,1 0 0,0 0 0,0 0 0,0-1 0,0 1 0,0 0 0,0 0 0,0 0 0,-1-1 0,1 1 0,0 0 0,0 0 0,0 0 0,0-1 0,-1 1 0,1 0 0,0 0 0,0 0-1,0 0 1,-1 0 0,1 0 0,0 0 0,0 0 0,-1-1 0,1 1 0,0 0 0,0 0 0,-1 0 0,1 0 0,0 0 0,0 0 0,-1 0 0,1 0 0,0 0 0,0 1 0,0-1 0,-1 0 0,1 0 0,0 0 0,0 0 0,-1 0 0,1 0 0,0 0 0,0 0 0,0 1-1,-1-1 1,1 0 0,0 0 0,0 0 0,0 0 0,0 1 0,-1-1 0,1 0 0,0 1-30,0 0 1,0 0-1,0 0 0,0-1 1,-1 1-1,1 0 0,1 0 1,-1 0-1,0-1 0,0 1 1,0 0-1,0 0 0,0-1 1,1 1-1,-1 0 0,0 0 1,1-1-1,-1 1 0,1 0 0,-1-1 1,1 1-1,-1 0 0,1-1 1,-1 1-1,1-1 0,-1 1 1,1-1-1,0 1 0,0 0 1,14 7 377,-1 1 0,1-2 1,1 0-1,23 7 0,44 21-230,-77-33-174,-1 2 0,0-1-1,1 1 1,-2-1 0,1 2 0,0-1 0,-1 0-1,1 1 1,-1 0 0,-1 0 0,5 6 0,-6-7 7,0-1-1,-1 1 1,0 0 0,1-1 0,-1 1-1,0 0 1,-1 0 0,1 0 0,-1 0-1,0 0 1,0-1 0,0 1 0,0 0-1,-1 0 1,-1 7 0,-1-3 68,1-1 1,-1 0-1,-1 0 1,0 0-1,0 0 1,0 0-1,-8 8 0,-6 5 97,0-2-1,-2 0 0,-34 25 0,-47 29-380,59-42-2370,25-19-1382</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41.883"/>
    </inkml:context>
    <inkml:brush xml:id="br0">
      <inkml:brushProperty name="width" value="0.025" units="cm"/>
      <inkml:brushProperty name="height" value="0.025" units="cm"/>
    </inkml:brush>
  </inkml:definitions>
  <inkml:trace contextRef="#ctx0" brushRef="#br0">80 82 8552,'4'-26'1340,"-1"-17"6645,-2 30-1746,0 46-5323,-5 26-71,-2 0 0,-26 110 0,-5 27-551,28-44 555,35-180 710,-11 4-1352,11-17-77,36-42-1,-54 73-143,0 0-1,1 1 0,0 0 1,1 1-1,0 0 0,0 0 1,1 1-1,0 1 1,18-9-1,-28 14-1,1 1 1,0-1-1,0 0 1,-1 1-1,1-1 1,0 1-1,0-1 0,0 1 1,0 0-1,-1 0 1,1 0-1,0 0 1,0 0-1,0 0 1,0 0-1,0 1 0,0-1 1,-1 1-1,1-1 1,0 1-1,0 0 1,2 1-1,-3-1 4,0 1-1,1-1 1,-1 1 0,0 0-1,0 0 1,0-1 0,-1 1-1,1 0 1,0 0 0,-1 0-1,1 0 1,-1 0 0,1 0-1,-1 0 1,0-1 0,0 1-1,0 3 1,-1 6 8,0 0 0,-1-1 0,0 1 0,-1-1 0,0 0-1,-7 17 1,-4 0-18,5-8 568,29-38-98,-3 0-441,1-1 1,1 2-1,0 1 0,2 0 1,0 2-1,0 0 0,43-21 1,-62 35-17,-1 0 1,0 1-1,0-1 1,1 1-1,-1-1 0,0 1 1,0-1-1,1 1 1,-1 0-1,0 0 1,1-1-1,-1 1 1,1 0-1,-1 0 1,0 0-1,1 1 1,-1-1-1,0 0 1,1 0-1,-1 1 0,0-1 1,1 1-1,-1-1 1,0 1-1,0 0 1,0-1-1,2 3 1,-2-1 9,0-1 0,0 1 1,0 0-1,0 0 0,-1 1 1,1-1-1,-1 0 0,0 0 1,0 0-1,1 0 0,-1 0 1,-1 0-1,1 0 0,0 1 1,-1 2-1,-3 11 76,0 0 0,-1 0 0,-9 20 0,3-17 13,9-16-162,0 0-1,0 0 1,0 0-1,0 1 1,1-1-1,0 1 1,-1-1-1,1 1 1,0 4-1,13-14-14842,-7-6 1414</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42.318"/>
    </inkml:context>
    <inkml:brush xml:id="br0">
      <inkml:brushProperty name="width" value="0.025" units="cm"/>
      <inkml:brushProperty name="height" value="0.025" units="cm"/>
    </inkml:brush>
  </inkml:definitions>
  <inkml:trace contextRef="#ctx0" brushRef="#br0">173 1 13196,'0'0'13320,"-2"9"-12925,-7 21 74,-2 0 0,-1 0 0,-1-1 0,-19 29 0,-32 73-78,58-115-366,1-1 1,0 2-1,1-1 1,1 0-1,0 1 1,0 27 0,3-42-29,0 0 1,1 0-1,-1 1 1,1-1-1,-1 0 1,1 0-1,0 0 1,0 0-1,0 0 1,0 0-1,0 0 1,1 0-1,-1 0 1,0 0 0,1-1-1,-1 1 1,1-1-1,0 1 1,-1-1-1,1 0 1,0 1-1,0-1 1,0 0-1,0 0 1,0 0-1,0 0 1,0-1-1,1 1 1,-1-1 0,0 1-1,0-1 1,0 0-1,1 0 1,-1 0-1,4 0 1,2 0-519,0 0-1,0 0 1,0-1 0,0 0 0,-1-1-1,1 1 1,0-1 0,-1-1 0,9-3 0,14-14-5677,-1-3-4410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6:24:44.642"/>
    </inkml:context>
    <inkml:brush xml:id="br0">
      <inkml:brushProperty name="width" value="0.025" units="cm"/>
      <inkml:brushProperty name="height" value="0.025" units="cm"/>
    </inkml:brush>
  </inkml:definitions>
  <inkml:trace contextRef="#ctx0" brushRef="#br0">11 0 17200,'-1'13'662,"-4"31"-554,1 0 0,3 0 1,2 0-1,2 0 0,1 0 0,3-1 0,13 50 0,9-9-9,59 119 0,-28-82-4260,-57-115 3768,-24-17-5238,7 4 3244,-17-13-3966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43.824"/>
    </inkml:context>
    <inkml:brush xml:id="br0">
      <inkml:brushProperty name="width" value="0.025" units="cm"/>
      <inkml:brushProperty name="height" value="0.025" units="cm"/>
    </inkml:brush>
  </inkml:definitions>
  <inkml:trace contextRef="#ctx0" brushRef="#br0">97 1 4869,'0'0'9481,"-8"2"-8809,3-1-585,3-1-26,0 1 0,-1-1 0,1 0 0,0 1 0,0 0 0,0-1 0,0 1 0,0 0 0,0 0 0,0 0 0,0 1 0,1-1 0,-1 0-1,0 1 1,1-1 0,-1 1 0,0-1 0,1 1 0,0 0 0,0 0 0,-1-1 0,1 1 0,0 0 0,0 0 0,1 0 0,-1 0 0,-1 4 0,-4-7 578,-17-4-3349,14 6-1593</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42.960"/>
    </inkml:context>
    <inkml:brush xml:id="br0">
      <inkml:brushProperty name="width" value="0.025" units="cm"/>
      <inkml:brushProperty name="height" value="0.025" units="cm"/>
    </inkml:brush>
  </inkml:definitions>
  <inkml:trace contextRef="#ctx0" brushRef="#br0">217 0 6598,'0'0'20163,"-4"11"-19559,-4 8-337,-1 0 1,-1 0-1,-1-1 1,-1-1-1,0 0 1,-2 0 0,-24 24-1,-61 58 38,99-133-5494,11-20-4170,-5 22 1752</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43.346"/>
    </inkml:context>
    <inkml:brush xml:id="br0">
      <inkml:brushProperty name="width" value="0.025" units="cm"/>
      <inkml:brushProperty name="height" value="0.025" units="cm"/>
    </inkml:brush>
  </inkml:definitions>
  <inkml:trace contextRef="#ctx0" brushRef="#br0">1 1 14798,'0'0'9225,"36"52"-7656,-18-34-256,3-1-256,4 1-256,1-5-384,3 0-257,-3 0-128,0-3-288,-3 3-1346,-8-4-1793,-5-1-2050,-6-1-5253</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43.707"/>
    </inkml:context>
    <inkml:brush xml:id="br0">
      <inkml:brushProperty name="width" value="0.025" units="cm"/>
      <inkml:brushProperty name="height" value="0.025" units="cm"/>
    </inkml:brush>
  </inkml:definitions>
  <inkml:trace contextRef="#ctx0" brushRef="#br0">0 0 21076,'0'0'10538,"34"0"-10570,-22 0-481,-6 0-832,3 4-1313,-7-3-2115</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44.048"/>
    </inkml:context>
    <inkml:brush xml:id="br0">
      <inkml:brushProperty name="width" value="0.025" units="cm"/>
      <inkml:brushProperty name="height" value="0.025" units="cm"/>
    </inkml:brush>
  </inkml:definitions>
  <inkml:trace contextRef="#ctx0" brushRef="#br0">0 0 3651,'0'0'19801,"0"5"-18243,1-2-1416,-1 1 0,1-1 0,-1 1 0,1-1 0,0 1 0,1-1 1,-1 0-1,0 1 0,1-1 0,0 0 0,0 0 0,0 0 0,0 0 0,0 0 0,0-1 0,1 1 0,-1-1 0,1 1 0,0-1 0,0 0 0,0 0 0,0 0 0,0-1 0,0 1 0,1-1 0,-1 1 0,0-1 0,1 0 0,-1 0 0,1-1 0,-1 1 0,1-1 0,-1 0 0,8 0 0,-3 0-683,0-1 0,0 0 0,0 0 0,0 0 0,0-1 0,12-5 0,-12 4-1031,-1 0-1,0-1 1,1 0 0,-2 0-1,1-1 1,9-7 0,3-7-6281</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44.390"/>
    </inkml:context>
    <inkml:brush xml:id="br0">
      <inkml:brushProperty name="width" value="0.025" units="cm"/>
      <inkml:brushProperty name="height" value="0.025" units="cm"/>
    </inkml:brush>
  </inkml:definitions>
  <inkml:trace contextRef="#ctx0" brushRef="#br0">192 1 8136,'0'0'12331,"-45"62"-10313,25-31 96,-2-1-352,1 4-257,4-2-480,-1 2-480,4-4-289,2-2-160,2-4-64,2-5 0,5-5-480,2-6-1122</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44.748"/>
    </inkml:context>
    <inkml:brush xml:id="br0">
      <inkml:brushProperty name="width" value="0.025" units="cm"/>
      <inkml:brushProperty name="height" value="0.025" units="cm"/>
    </inkml:brush>
  </inkml:definitions>
  <inkml:trace contextRef="#ctx0" brushRef="#br0">233 0 13164,'0'0'5857,"1"10"-3925,5 13-233,0 0 1,13 28-1,-11-31-1172,0 1 1,-2 0 0,0 0 0,-1 1-1,2 30 1,-7-31-450,-2 0 0,0 1-1,-1-1 1,-2 0 0,0-1 0,-1 1 0,-1-1 0,-1 0 0,0-1-1,-24 37 1,16-29-535,-2-1-1,-33 35 0,30-39-1822,0-1 1,-38 27-1,19-21-7217</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08.129"/>
    </inkml:context>
    <inkml:brush xml:id="br0">
      <inkml:brushProperty name="width" value="0.025" units="cm"/>
      <inkml:brushProperty name="height" value="0.025" units="cm"/>
    </inkml:brush>
  </inkml:definitions>
  <inkml:trace contextRef="#ctx0" brushRef="#br0">11 0 4132,'0'0'17841,"-4"0"-17339,-2 2 365,12 1-201,29 6 170,54 5-376,22-14-166,-97 0-5322,-28 2-11826</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08.456"/>
    </inkml:context>
    <inkml:brush xml:id="br0">
      <inkml:brushProperty name="width" value="0.025" units="cm"/>
      <inkml:brushProperty name="height" value="0.025" units="cm"/>
    </inkml:brush>
  </inkml:definitions>
  <inkml:trace contextRef="#ctx0" brushRef="#br0">23 36 8584,'0'0'7709,"-6"8"-6247,3-3-1321,1-3-21,1 0 1,-1 0-1,1 0 0,0 0 0,-1 0 0,1 0 0,0 0 0,1 0 0,-1 1 1,-1 3-1,9 4 979,17-5 317,-7-7-936,-1 1 0,0-2 0,0 0 0,0-1 0,-1 0 0,1-2 0,-1 0 0,21-11 0,51-17-1172,-78 31-97,0 1-1,0 0 0,1 1 0,-1 0 0,0 0 0,1 1 0,15 1 0,-15 3-5824</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09.909"/>
    </inkml:context>
    <inkml:brush xml:id="br0">
      <inkml:brushProperty name="width" value="0.025" units="cm"/>
      <inkml:brushProperty name="height" value="0.025" units="cm"/>
    </inkml:brush>
  </inkml:definitions>
  <inkml:trace contextRef="#ctx0" brushRef="#br0">51 11 9929,'0'0'11665,"0"-11"-10982,-4 93 1293,-17 94 1,9-91-1463,-1 101 0,13-185-508,0-1 0,0 0 0,0 0 1,0 0-1,1 1 0,-1-1 0,0 0 0,0 0 1,0 0-1,1 0 0,-1 1 0,0-1 0,0 0 1,1 0-1,-1 0 0,0 0 0,1 0 0,-1 0 1,0 0-1,0 0 0,1 0 0,-1 0 0,0 0 1,0 0-1,1 0 0,-1 0 0,0 0 1,1 0-1,-1 0 0,0 0 0,0 0 0,1 0 1,-1 0-1,0-1 0,0 1 0,1 0 0,-1 0 1,0 0-1,0 0 0,0-1 0,1 1 0,-1 0 1,0 0-1,0 0 0,0-1 0,0 1 0,1 0 1,-1 0-1,0-1 0,0 1 0,14-12 345,47-68 537,19-22-844,-71 92-55,1 0 1,1 0 0,-1 1-1,2 0 1,-1 1 0,22-12 0,-32 19-1,1 1 1,-1-1 0,0 0 0,1 1-1,-1-1 1,0 1 0,1-1 0,-1 1 0,0 0-1,1-1 1,-1 1 0,1 0 0,-1 0-1,1 0 1,-1 0 0,1 0 0,-1 1 0,0-1-1,1 0 1,-1 1 0,1-1 0,-1 1-1,0-1 1,3 2 0,-2 0 6,-1 0 0,0-1 1,1 1-1,-1 0 0,0 0 0,0 0 0,0 0 1,0 0-1,0 0 0,0 0 0,-1 1 1,1-1-1,-1 0 0,1 3 0,0 12 23,0-1 0,-2 0 0,-3 26-1,3-35-21,-3 23 94,4-30-87,0 1-1,0-1 1,1 0 0,-1 1-1,0-1 1,0 0-1,1 0 1,-1 1 0,0-1-1,1 0 1,-1 0 0,0 0-1,1 0 1,-1 1-1,0-1 1,1 0 0,-1 0-1,0 0 1,1 0-1,-1 0 1,0 0 0,1 0-1,-1 0 1,1 0 0,-1 0-1,0 0 1,1 0-1,-1 0 1,0 0 0,1 0-1,-1 0 1,0 0 0,1 0-1,-1-1 1,0 1-1,1 0 1,-1 0 0,0 0-1,1-1 1,-1 1-1,0 0 1,0 0 0,1-1-1,-1 1 1,0 0 0,0-1-1,1 1 1,-1 0 4,18-14 139,-1 0 0,29-31 0,-35 32-188,2 0-1,0 1 0,0 0 0,1 1 1,1 1-1,16-9 0,-31 18 34,1 0-1,0 1 1,0-1-1,0 1 1,0-1-1,0 1 1,0 0-1,0-1 1,0 1-1,0 0 1,0 0 0,0 0-1,0 0 1,0-1-1,0 1 1,0 1-1,0-1 1,0 0-1,0 0 1,0 0-1,0 1 1,0-1-1,0 0 1,0 1 0,0-1-1,0 1 1,0-1-1,0 1 1,1 0-1,-1 1 3,0 0-1,0 0 1,0 0-1,0 0 1,0 0-1,-1 0 1,1 0-1,0 0 1,-1 0 0,0 0-1,0 0 1,1 1-1,-2 2 1,1 8 17,-1 0 0,-1 0 1,-7 24-1,-2-6 14,8-22-24,-1 0 0,1 1 0,0-1 1,1 1-1,-2 17 0,6-28-344,-1 1 1,0 0-1,1 0 0,-1 0 1,0-1-1,1 1 0,-1-1 0,0 1 1,0-1-1,0 1 0,1-1 0,-1 0 1,0 0-1,2-1 0,10-13-5401,1-4-4895</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10.377"/>
    </inkml:context>
    <inkml:brush xml:id="br0">
      <inkml:brushProperty name="width" value="0.025" units="cm"/>
      <inkml:brushProperty name="height" value="0.025" units="cm"/>
    </inkml:brush>
  </inkml:definitions>
  <inkml:trace contextRef="#ctx0" brushRef="#br0">4 0 6887,'0'0'15038,"-1"10"-14157,-1 5-645,2-1 1,0 1 0,0-1-1,1 0 1,1 1 0,0-1-1,1 0 1,1 0 0,0 0-1,1 0 1,0-1 0,1 0-1,1 0 1,0 0 0,0-1-1,1 0 1,11 11 0,30 22 9,-45-42-358,0 0-1,0-1 0,1 1 1,-1-1-1,0 0 0,1 0 1,-1-1-1,1 1 1,0-1-1,-1 0 0,9 1 1,-33-15-10336,0 7 4768</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1:45.923"/>
    </inkml:context>
    <inkml:brush xml:id="br0">
      <inkml:brushProperty name="width" value="0.025" units="cm"/>
      <inkml:brushProperty name="height" value="0.025" units="cm"/>
    </inkml:brush>
  </inkml:definitions>
  <inkml:trace contextRef="#ctx0" brushRef="#br0">292 201 4740,'1'-10'1960,"4"-36"1171,4-54 3244,-5 74-2846,-3 37-85,-5 82-2129,-22 124-1,-4 41-964,28-126-398,4-119 24,1-22 89,2-26 102,42-611 458,-45 621-596,-6 35-42,-7 41-41,-9 54 59,-54 369 55,72-445-34,4-24-34,2-12 17,5-16 28,11-57 4,-4-1 1,-4-1 0,-3 0 0,-4 0 0,-8-129-1,3 208-38,0-1 2,0 1-1,0 0 0,0-1 1,-1 1-1,1-1 1,-1 1-1,0 0 0,0 0 1,0-1-1,0 1 0,-1 0 1,1 0-1,-4-5 1,3 15-18,-1 0 0,2 0 0,-1 0 0,1 0 0,0 0 0,-1 8 0,-12 127 12,-16 264 359,36-359-323,-6-46-38,0 0 0,1 1 0,-1-1 0,0 0 0,1 0-1,-1 0 1,0 0 0,1 0 0,0 0 0,-1 0 0,1 0 0,-1 0 0,1 0 0,0 0 0,0 0 0,0 0 0,0 0 0,-1-1 0,1 1 0,0 0 0,0-1 0,0 1 0,1 0 0,-1-1 0,0 0 0,0 1 0,0-1 0,0 0 0,0 1 0,0-1 0,1 0 0,-1 0 0,0 0 0,0 0 0,2 0 0,-2-1-90,0 0-1,0 0 1,0 0 0,0 0 0,0 0-1,0 0 1,0 0 0,-1-1 0,1 1 0,0 0-1,-1 0 1,1-1 0,-1 1 0,0 0-1,1-1 1,-1 1 0,0 0 0,0-1 0,0 1-1,0 0 1,0-1 0,0-1 0,-1-42-2520,1 38 1951,-2-5-283,0 1 0,0 0 1,-1 0-1,-1 0 0,0 0 0,0 0 0,-1 1 0,0-1 0,-11-14 0,10 16 321,-1 0 0,0 0 0,0 1 0,-12-11 0,14 16 888,1-1 0,-1 1 0,0 0 0,0 0 0,0 0 0,0 1 0,0 0 0,0 0 0,-7-2 0,-9 0 5285,29 4-1869,33 4-2104,-23-6-1216,1 0 0,-1-1 0,0-1 1,0 0-1,30-13 0,-31 10-309,1 1 0,0 1 0,0 1-1,0 0 1,34-2 0,-59 14 226,-9 1-212,-23 0-23,0 0 0,0-3 0,-1-1 0,-58 0 0,50-3-12,87-8-53,0-1 0,-1-1 0,0-2 0,0-2 1,-1-2-1,38-19 0,-67 29-17,-5 3 5,0 0 0,0 0 0,1-1-1,-1 0 1,0 1 0,0-1 0,0 0 0,-1 0 0,1-1 0,-1 1 0,1-1-1,3-4 1,-10 5 41,-1 1 0,1 0 0,-1 1 0,1-1 0,-1 1 0,1 0 0,-1 0 0,-5 1 0,-20 2 42,1 2 0,-1 1 0,1 1 0,0 1 0,1 2 0,0 1 0,1 1 0,0 1 0,0 2 0,2 0 0,0 2 0,-24 21 0,43-30-389,11-8-1217,16-10-1465,1-13-1648,1-8-3027</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10.721"/>
    </inkml:context>
    <inkml:brush xml:id="br0">
      <inkml:brushProperty name="width" value="0.025" units="cm"/>
      <inkml:brushProperty name="height" value="0.025" units="cm"/>
    </inkml:brush>
  </inkml:definitions>
  <inkml:trace contextRef="#ctx0" brushRef="#br0">1 263 6342,'0'0'16752,"51"-39"-15599,-10 16-544,5-6-289,-2 0-224,-2 0-64,-6 6 32,-7-1-1121,-11 2-1537,-5 0-3268,-9-1-9993</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11.594"/>
    </inkml:context>
    <inkml:brush xml:id="br0">
      <inkml:brushProperty name="width" value="0.025" units="cm"/>
      <inkml:brushProperty name="height" value="0.025" units="cm"/>
    </inkml:brush>
  </inkml:definitions>
  <inkml:trace contextRef="#ctx0" brushRef="#br0">165 1 7143,'0'0'16063,"3"13"-15310,4 53-297,-1 104 1,-8-174-1572,0 0 0,0 0 0,-1 0 0,0 0 0,1 0 0,-1 0 0,-1 1 0,1-1 1,-1 1-1,1 0 0,-6-3 0,3 0-641,-7-5-1593,-14-14-640,-3 1 3490,-1 3 3757,-3 7 10884,40 19-12341,13 6-1196,-4-8-151,0-1 1,0 0 0,0-2-1,0 0 1,0 0-1,29-6 1,-20 1-868,-1 0 1,0-2-1,36-15 1,-35 8-3389,-6 0-3304</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12.810"/>
    </inkml:context>
    <inkml:brush xml:id="br0">
      <inkml:brushProperty name="width" value="0.025" units="cm"/>
      <inkml:brushProperty name="height" value="0.025" units="cm"/>
    </inkml:brush>
  </inkml:definitions>
  <inkml:trace contextRef="#ctx0" brushRef="#br0">16 0 10666,'0'0'12300,"1"15"-11665,3 35-30,-3 0 0,-9 79 0,-5 47 1029,13-176-1624,0 1 1,0-1 0,0 1 0,0-1-1,0 1 1,0-1 0,0 1-1,0-1 1,0 1 0,0-1 0,0 1-1,1-1 1,-1 0 0,0 1 0,0-1-1,0 1 1,1-1 0,-1 1-1,0-1 1,1 0 0,-1 1 0,0-1-1,1 0 1,-1 1 0,0-1 0,1 0-1,-1 0 1,0 1 0,1-1-1,-1 0 1,1 0 0,-1 0 0,1 1-1,-1-1 1,1 0 0,-1 0 0,1 0-1,-1 0 1,1 0 0,-1 0 0,0 0-1,1 0 1,-1 0 0,1 0-1,-1 0 1,1 0 0,-1-1 0,1 1-1,-1 0 1,1 0 0,-1 0 0,0-1-1,1 1 1,-1 0 0,1 0-1,-1-1 1,0 1 0,1 0 0,-1-1-1,0 1 1,1 0 0,-1-1 0,0 0-1,27-22 286,64-88-36,26-28-1246,-117 138 977,1 0 0,0 0 0,0 0 0,-1 1 0,1-1 0,0 0 0,0 0 0,0 1 0,0-1 0,-1 0 0,1 1 0,0-1 0,0 1 0,1-1 0,-1 1 0,0 0 0,0-1 0,0 1 0,0 0 0,0 0 0,0 0 0,0-1 0,0 1 0,3 1 0,-3 0 2,-1-1-1,1 1 1,0 0-1,0 0 1,-1 0-1,1 0 1,0 0-1,-1 0 1,1 0-1,-1 0 1,1 0-1,-1 0 1,0 1-1,0-1 1,1 0-1,-1 0 1,0 0-1,0 0 1,0 2-1,-5 68-44,4-63 78,-6 28 8,5-28 17,0 0 1,1 0-1,-1 0 0,2 0 0,-1 1 0,1-1 0,1 9 1,-1-16-47,1-1 0,-1 0 1,1 0-1,-1 1 1,1-1-1,-1 0 1,1 0-1,-1 1 1,1-1-1,0 0 0,-1 0 1,1 0-1,-1 0 1,1 0-1,-1 0 1,1 0-1,0 0 1,-1 0-1,1 0 0,-1 0 1,1-1-1,-1 1 1,1 0-1,-1 0 1,1 0-1,-1-1 1,1 1-1,-1 0 0,1-1 1,-1 1-1,1 0 1,-1-1-1,1 1 1,-1-1-1,1 0 1,18-12 107,36-42-170,-42 41-215,0 0-1,1 1 0,1 0 1,22-15-1,-37 28 269,1 0 1,-1-1-1,0 1 0,0 0 0,1 0 0,-1 0 1,0 0-1,0 0 0,1-1 0,-1 1 0,0 0 1,1 0-1,-1 0 0,0 0 0,1 0 1,-1 0-1,0 0 0,1 0 0,-1 0 0,0 0 1,1 0-1,-1 0 0,0 0 0,0 0 0,1 1 1,-1-1-1,0 0 0,1 0 0,-1 0 0,0 0 1,0 0-1,1 1 0,-1-1 0,0 0 1,0 0-1,1 1 0,-1-1 0,0 0 0,0 1 1,4 17 105,-7 33 584,1-33-218,9 42-508,-2-24-4084,-3-29 350,3-6-2242</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13.473"/>
    </inkml:context>
    <inkml:brush xml:id="br0">
      <inkml:brushProperty name="width" value="0.025" units="cm"/>
      <inkml:brushProperty name="height" value="0.025" units="cm"/>
    </inkml:brush>
  </inkml:definitions>
  <inkml:trace contextRef="#ctx0" brushRef="#br0">22 23 9353,'0'0'5237,"-3"8"-2595,-1 2-1628,1 1 0,0-1-1,1 1 1,0-1-1,-1 16 1,3-24-914,-1 0 0,1 0 1,0 0-1,0 1 0,0-1 0,0 0 0,1 0 1,-1 0-1,0 0 0,1 0 0,0 0 0,-1 0 1,1 0-1,0 0 0,0 0 0,0 0 0,0 0 1,1 0-1,-1-1 0,0 1 0,1-1 0,-1 1 1,1-1-1,-1 1 0,1-1 0,0 0 0,0 0 1,0 1-1,0-1 0,-1-1 0,1 1 0,0 0 0,1 0 1,-1-1-1,0 1 0,0-1 0,0 0 0,0 0 1,3 0-1,3 0-246,0 0 0,0-1 0,-1 0 1,1 0-1,0-1 0,0 0 0,-1 0 0,1-1 1,-1 0-1,0 0 0,0-1 0,0 0 0,8-6 0,4-6-2562,-1 0-1,32-36 0,-8 7 198,-41 44 3509,-8 30 2611,-46 99 2038,-18 50-2512,61-149-3029,2 1 0,1 0-1,1 0 1,-2 34-1,10-51-933,-2-12 698,0-1 0,1 0-1,-1 0 1,0 1 0,0-1 0,1 0 0,-1 0-1,0 1 1,0-1 0,1 0 0,-1 0 0,0 0-1,1 0 1,-1 0 0,0 1 0,1-1 0,-1 0-1,0 0 1,1 0 0,-1 0 0,1 0 0,-1 0-1,0 0 1,1 0 0,-1 0 0,0 0 0,1 0-1,-1-1 1,0 1 0,1 0 0,-1 0 0,1 0 0,8-6-5625</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24.130"/>
    </inkml:context>
    <inkml:brush xml:id="br0">
      <inkml:brushProperty name="width" value="0.025" units="cm"/>
      <inkml:brushProperty name="height" value="0.025" units="cm"/>
    </inkml:brush>
  </inkml:definitions>
  <inkml:trace contextRef="#ctx0" brushRef="#br0">313 0 4740,'0'0'2552,"-9"2"-1772,2 0-686,0 0 0,1 0 1,-1 1-1,1 0 0,-1 0 1,1 1-1,0 0 0,0 0 0,1 0 1,-1 1-1,1 0 0,0 0 1,1 0-1,-1 0 0,1 1 1,0 0-1,-5 8 0,-5 9 148,1 1 1,0 1-1,2 0 0,1 1 0,-10 39 0,-21 140-227,30-134 55,2-20-57,-12 59 100,5 1 0,-3 173 0,19-274-111,0-1-1,1 0 1,0 0 0,1 0 0,0 0-1,1-1 1,0 1 0,0-1 0,7 13-1,-8-17 3,0 0-1,1-1 0,-1 0 0,1 1 0,0-1 1,0 0-1,0 0 0,1-1 0,-1 1 0,0-1 0,1 1 1,0-1-1,0 0 0,0-1 0,-1 1 0,1-1 1,1 1-1,-1-1 0,0 0 0,0-1 0,0 1 1,5-1-1,119-2 280,-94-1-346,1 2 0,-1 1 0,0 2 0,67 12 0,49 23 69,176 18 0,-251-48 44,-1-3 0,1-3 0,0-3-1,110-18 1,-14-7 671,347-8 0,-25 59-649,65 0 32,-119-57 367,-57 1-3,140 28-154,-99 3-238,-157-16 8,46-1-72,-267 18 129,0 2 0,-1 2 0,1 2 0,44 12 0,-21-4-36,-61-13-76,-1-1 0,1 1 0,-1-1 1,0 0-1,1-1 0,-1 1 1,0-1-1,12-3 0,-4-4 9,0 0-1,-1 0 1,0-2-1,14-13 0,4-1-32,87-58-384,3 5 0,196-91 0,-310 165 381,28-14 126,-1-1-1,58-40 1,-90 56-106,0 0 0,0 1 0,0-1-1,-1 0 1,1 0 0,-1-1 0,1 1 0,-1 0 0,0 0 0,1-1 0,-1 1 0,-1-1 0,1 1 0,0-1 0,-1 1 0,1-1 0,-1 1 0,0-1 0,1 0 0,-1 1 0,-1-1 0,1 0-1,0 1 1,-1-1 0,1 1 0,-1-1 0,0 1 0,1-1 0,-1 1 0,-1-1 0,1 1 0,0 0 0,-3-3 0,-4-8-6,-1 0-1,0 1 1,-1 0 0,-14-13-1,22 23-12,-26-24 36,-1 1-1,-1 2 0,-1 1 1,0 2-1,-2 0 0,-1 3 1,0 0-1,-1 3 0,-71-21 1,35 18-52,-1 3 0,-1 3 1,0 3-1,-89 2 0,-393 26 19,-44 14 42,-947-65 0,993-24-162,-293-12 68,482 68 13,-192-3 621,467-2-1190,1-4 1,-96-21 0,154 21-2608,4-6-2391</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0:13.828"/>
    </inkml:context>
    <inkml:brush xml:id="br0">
      <inkml:brushProperty name="width" value="0.025" units="cm"/>
      <inkml:brushProperty name="height" value="0.025" units="cm"/>
    </inkml:brush>
  </inkml:definitions>
  <inkml:trace contextRef="#ctx0" brushRef="#br0">134 69 4036,'12'-40'7552,"-10"12"1333,-19 44-6681,1 13-1790,2 1-1,1 0 0,1 1 0,1 1 0,-8 43 0,-2 5 141,14-58-461,2-1-1,1 1 1,0 0 0,0 40 0,4-61-82,1-1 0,-1 0 0,0 1 0,1-1 0,-1 0 0,1 0 0,-1 0 0,1 1-1,-1-1 1,1 0 0,-1 0 0,1 0 0,-1 0 0,1 0 0,-1 0 0,1 0 0,-1 0 0,1 0 0,-1 0 0,1 0 0,0 0-1,-1 0 1,0-1 0,1 1 0,-1 0 0,1 0 0,-1-1 0,1 1 0,-1 0 0,1 0 0,-1-1 0,0 1 0,1 0 0,-1-1-1,0 1 1,1-1 0,18-11 220,51-52-59,-47 41-183,1 0 0,1 2 0,1 1 1,0 0-1,2 3 0,37-20 0,-63 36-1,-1 1-1,1-1 1,-1 0-1,1 1 1,0-1-1,-1 1 1,1-1-1,-1 1 1,1 0-1,0 0 0,-1-1 1,1 1-1,0 0 1,-1 1-1,1-1 1,0 0-1,-1 0 1,1 1-1,0-1 0,-1 1 1,3 1-1,-3-1 3,0 0 1,0 0-1,0 0 0,-1 0 0,1 0 0,0 1 0,0-1 0,-1 0 0,1 1 0,-1-1 1,0 0-1,1 1 0,-1-1 0,0 0 0,0 1 0,0-1 0,0 1 0,0-1 0,0 3 0,-1 5 14,-1 0 0,0 0-1,0-1 1,-1 1 0,0 0-1,-6 12 1,-20 42 1,64-85 358,7-14-307,-29 22-272,2 1-1,0 1 1,0 0 0,1 1 0,1 1 0,23-11 0,-40 20 202,1 1 0,-1 0-1,1 0 1,-1-1 0,1 1 0,-1 0 0,1 0-1,-1 0 1,1 0 0,-1 0 0,1 0 0,-1 0-1,1 0 1,-1 0 0,1 0 0,-1 0 0,1 0 0,-1 1-1,1-1 1,-1 0 0,1 0 0,-1 0 0,1 1-1,-1-1 1,0 0 0,1 0 0,-1 1 0,1-1-1,-1 0 1,0 1 0,1-1 0,-1 1 0,0-1-1,1 0 1,-1 1 0,0-1 0,0 1 0,0-1-1,1 1 1,-1 0 0,1 28 72,-14 32 541,11-56-544,-8 37 317,12-42-764,0 0 1,0 0-1,0 0 1,0-1-1,0 1 1,0 0-1,0-1 1,-1 1-1,1-1 1,0 0 0,3-1-1,11-12-5502,1-6-6053</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0:14.793"/>
    </inkml:context>
    <inkml:brush xml:id="br0">
      <inkml:brushProperty name="width" value="0.025" units="cm"/>
      <inkml:brushProperty name="height" value="0.025" units="cm"/>
    </inkml:brush>
  </inkml:definitions>
  <inkml:trace contextRef="#ctx0" brushRef="#br0">0 24 7431,'1'-24'7220,"3"34"-1762,10 32-3797,-2-20-1152,1 0-1,0-1 1,2 0 0,30 32-1,-36-44-826,1 0 0,0 0 0,21 14 0,-26-21-501,-1 1-1,1-1 1,-1 0 0,1 0 0,0 0-1,0 0 1,0-1 0,0 0 0,0 0 0,7 0-1,-33-1-3456,-5-1-96</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0:15.121"/>
    </inkml:context>
    <inkml:brush xml:id="br0">
      <inkml:brushProperty name="width" value="0.025" units="cm"/>
      <inkml:brushProperty name="height" value="0.025" units="cm"/>
    </inkml:brush>
  </inkml:definitions>
  <inkml:trace contextRef="#ctx0" brushRef="#br0">0 244 6983,'0'0'15342,"2"-20"-14349,28-2-224,3-4-321,2-1-256,0-1-128,-3 2-32,-1 3-128,-3-2-1441,-2 2-1826,-6 0-3203</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0:18.443"/>
    </inkml:context>
    <inkml:brush xml:id="br0">
      <inkml:brushProperty name="width" value="0.025" units="cm"/>
      <inkml:brushProperty name="height" value="0.025" units="cm"/>
    </inkml:brush>
  </inkml:definitions>
  <inkml:trace contextRef="#ctx0" brushRef="#br0">162 7 2018,'0'0'1746,"-9"0"-1282,-41-3 2971,-27-1 7031,76 4-10358,0 0 1,0 0-1,0 0 0,0 0 1,0 0-1,0 1 0,0-1 0,0 0 1,0 1-1,0-1 0,0 0 1,0 1-1,0-1 0,0 1 0,0 0 1,0-1-1,1 1 0,-1-1 0,0 1 1,0 0-1,1 0 0,-1 0 1,0-1-1,1 1 0,-1 0 0,1 0 1,-1 0-1,1 0 0,0 0 1,-1 0-1,1 0 0,0 0 0,0 0 1,-1 0-1,1 0 0,0 0 1,0 0-1,0 0 0,0 0 0,0 0 1,1 2-1,-1 0-43,1-1 0,-1 1 0,1 0 0,0-1 0,0 1 0,0-1 0,0 0 0,0 1 0,0-1 0,0 0 0,1 0 0,-1 1 0,1-1 0,0-1 0,0 1 0,2 2 1,4 1 19,0-1 1,1-1 0,-1 1-1,1-1 1,0-1 0,0 1-1,0-2 1,0 1 0,12 0-1,93-3-1339,-57-1-4680,-52 3 1877,-4 7-208</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0:18.772"/>
    </inkml:context>
    <inkml:brush xml:id="br0">
      <inkml:brushProperty name="width" value="0.025" units="cm"/>
      <inkml:brushProperty name="height" value="0.025" units="cm"/>
    </inkml:brush>
  </inkml:definitions>
  <inkml:trace contextRef="#ctx0" brushRef="#br0">1 33 9353,'0'0'10250,"70"9"-9770,-25-18-352,-2-2-128,-1 0-1954,-7 1-3747</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2:58.378"/>
    </inkml:context>
    <inkml:brush xml:id="br0">
      <inkml:brushProperty name="width" value="0.025" units="cm"/>
      <inkml:brushProperty name="height" value="0.025" units="cm"/>
    </inkml:brush>
  </inkml:definitions>
  <inkml:trace contextRef="#ctx0" brushRef="#br0">119 146 3267,'0'0'2125,"-9"0"-844,-11-1-882,3 0 1020,0 0 0,-1 1 0,-20 4 0,39-4-1393,0 0 0,0 0 0,0 0 0,0 0 0,0 0 1,0 0-1,0 0 0,0 1 0,0-1 0,0 0 0,0 1 0,-1-1 0,1 1 0,0-1 0,0 1 0,0-1 0,-1 1 1,1 0-1,0-1 0,0 1 0,-1 0 0,1 0 0,-1-1 0,1 1 0,-1 0 0,1 0 0,-1 0 0,1 0 0,-1 0 1,0 0-1,1 0 0,-1 0 0,0 0 0,0-1 0,0 1 0,0 0 0,0 0 0,0 0 0,0 0 0,0 0 0,0 0 1,0 0-1,-1 0 0,1 0 0,0 0 0,-1 0 0,1 0 0,-1 0 0,1 0 0,-1-1 0,1 1 0,-1 0 0,1 0 1,-1 0-1,0-1 0,1 1 0,-1 0 0,0-1 0,0 1 0,0-1 0,1 1 0,-1-1 0,0 1 0,0-1 0,0 0 0,0 1 1,0-1-1,0 0 0,-1 0 0,38-1 348,-1-2 1,1-1-1,-1-2 1,49-15 0,33-5-134,188-15 159,361-1 1,-395 41-215,-270 1-223,-30 0 106,-799 30 294,557 5-168,217-25-112,1 2 0,-102 39 0,148-46-172,11-2 59,26 0 85,45-4 89,388-51-216,-242 24-278,-139 19 183,12 0-199,-2-4 0,176-48 0,-247 50 468,-21 11-92,0-1 1,0 1-1,0 0 0,-1-1 0,1 1 1,0 0-1,0 0 0,0-1 0,0 1 1,0 0-1,-1-1 0,1 1 1,0 0-1,0 0 0,0-1 0,-1 1 1,1 0-1,0 0 0,0 0 0,-1-1 1,1 1-1,0 0 0,-1 0 1,1 0-1,0 0 0,-1 0 0,1 0 1,0-1-1,0 1 0,-1 0 0,1 0 1,0 0-1,-1 0 0,1 0 1,-1 0-1,-46-4 505,-36 7-405,1 3 0,-102 22-1,-160 51-1024,268-60 140,16-6-2930,15-10-3966</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0:19.439"/>
    </inkml:context>
    <inkml:brush xml:id="br0">
      <inkml:brushProperty name="width" value="0.025" units="cm"/>
      <inkml:brushProperty name="height" value="0.025" units="cm"/>
    </inkml:brush>
  </inkml:definitions>
  <inkml:trace contextRef="#ctx0" brushRef="#br0">162 1 9289,'0'0'10404,"-2"10"-10222,-7 33 523,1 0-1,3 0 1,0 47 0,9 143 965,-4-225-1642,1 1 0,0 0 0,0-1 0,0 1 0,1-1 0,0 0 0,1 0-1,6 14 1,-9-21 100,-1-5-239,-1 1-1,1 0 1,-1-1-1,0 1 0,0 0 1,0 0-1,-1 0 0,1 1 1,-6-6-1,1 1-512,-59-62-5079,11 13 3943,55 56 1788,-1 0 0,1-1 0,0 1 0,-1 0 1,1-1-1,0 1 0,0 0 0,0-1 0,-1 1 0,1-1 0,0 1 0,0-1 0,0 1 1,0 0-1,0-1 0,0 1 0,-1-1 0,1 1 0,0-1 0,0 1 0,1-1 0,-1 1 1,0-1-1,0 1 0,0 0 0,0-1 0,0 1 0,0-1 0,1 1 0,-1-1 0,0 1 1,0 0-1,0-1 0,1 1 0,-1 0 0,0-1 0,1 1 0,-1 0 0,0-1 0,1 1 1,-1 0-1,0 0 0,1-1 0,-1 1 0,1 0 0,-1 0 0,1 0 0,-1-1 0,0 1 1,1 0-1,-1 0 0,1 0 0,-1 0 0,1 0 0,-1 0 0,1 0 0,35-5 480,-27 4-205,24-4 589,51-16 0,-27-3-1841,-51 21 89,0-1 0,0 0 1,-1-1-1,1 1 0,-1-1 0,5-6 0,5-9-5823</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0:19.814"/>
    </inkml:context>
    <inkml:brush xml:id="br0">
      <inkml:brushProperty name="width" value="0.025" units="cm"/>
      <inkml:brushProperty name="height" value="0.025" units="cm"/>
    </inkml:brush>
  </inkml:definitions>
  <inkml:trace contextRef="#ctx0" brushRef="#br0">56 0 11403,'0'0'6833,"-3"10"-6454,-11 39 593,2 0-1,2 1 1,3 1-1,-2 71 1,9-120-991,0 0 1,0 1 0,1-1-1,-1 1 1,1-1-1,0 0 1,-1 1-1,1-1 1,0 0 0,0 0-1,1 1 1,-1-1-1,0 0 1,1 0-1,-1 0 1,1 0 0,-1-1-1,1 1 1,0 0-1,0-1 1,0 1-1,0-1 1,0 0 0,0 0-1,0 0 1,1 0-1,-1 0 1,0 0-1,1 0 1,-1-1 0,0 1-1,6 0 1,-4-1-457,1 1-1,0-1 1,-1 0 0,1 0 0,-1 0 0,1-1 0,0 0 0,-1 0-1,1 0 1,-1 0 0,0-1 0,1 1 0,-1-1 0,0 0 0,0-1-1,7-4 1,10-15-5087</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0:20.153"/>
    </inkml:context>
    <inkml:brush xml:id="br0">
      <inkml:brushProperty name="width" value="0.025" units="cm"/>
      <inkml:brushProperty name="height" value="0.025" units="cm"/>
    </inkml:brush>
  </inkml:definitions>
  <inkml:trace contextRef="#ctx0" brushRef="#br0">160 1 13164,'0'0'5189,"-3"10"-3806,-79 209 2354,73-205-3797,0-17-2859,-5-22-6260,14 24 8749,-10-21-9654</inkml:trace>
  <inkml:trace contextRef="#ctx0" brushRef="#br0" timeOffset="1">0 72 9289,'0'0'7207,"53"37"-5958,-33-29-288,3-2-225,2-3-511,0-3-161,2 0-224,-4 0-1987,-4-12-2785,-4-5-4133</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0:20.513"/>
    </inkml:context>
    <inkml:brush xml:id="br0">
      <inkml:brushProperty name="width" value="0.025" units="cm"/>
      <inkml:brushProperty name="height" value="0.025" units="cm"/>
    </inkml:brush>
  </inkml:definitions>
  <inkml:trace contextRef="#ctx0" brushRef="#br0">0 1 13293,'0'0'2082,"0"46"-769,12-18-352,5 3 256,5 3-192,0 2-288,0 2-225,-2 4-384,-7 5-32,-6 2 32,-5 6-64,-2 2-96,-8-2-1121,-13-7-1441,-5-8-5542</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0:25.166"/>
    </inkml:context>
    <inkml:brush xml:id="br0">
      <inkml:brushProperty name="width" value="0.025" units="cm"/>
      <inkml:brushProperty name="height" value="0.025" units="cm"/>
    </inkml:brush>
  </inkml:definitions>
  <inkml:trace contextRef="#ctx0" brushRef="#br0">290 91 6983,'0'0'4676,"0"-8"-3090,0 7-1588,1-6 453,-1 0 0,0 0-1,-1-1 1,1 1 0,-4-11-1,4 17-367,0-1-1,-1 1 0,1-1 0,-1 1 1,1 0-1,-1-1 0,0 1 0,1 0 1,-1 0-1,0-1 0,0 1 1,0 0-1,0 0 0,0 0 0,0 0 1,0 0-1,0 0 0,0 1 0,0-1 1,-1 0-1,1 0 0,0 1 1,-1-1-1,1 1 0,0-1 0,-1 1 1,1 0-1,-1-1 0,1 1 0,-1 0 1,1 0-1,0 0 0,-1 0 1,1 0-1,-1 1 0,1-1 0,-1 0 1,1 0-1,0 1 0,-1-1 1,1 1-1,-2 0 0,-1 2-39,1-1-1,-1 0 1,1 1 0,-1 0-1,1 0 1,0 0 0,0 0-1,0 0 1,1 1 0,-1-1-1,1 1 1,0 0 0,0 0-1,0 0 1,-2 7 0,-20 66 503,24-74-536,-8 41 340,1 1 0,3-1 1,2 1-1,2 1 0,2-1 1,2-1-1,12 61 0,-8-41 659,-8-58-904,0-1 0,0 0 0,0 1 1,0-1-1,-1 0 0,0 1 0,0-1 0,0 0 1,-4 9-1,4-13-94,0 1 0,0-1 0,1 0 0,-1 0 0,0 1 0,0-1 0,0 0 0,-1 0 0,1 0 0,0 0 0,0 0 0,0-1 0,-1 1 0,1 0 0,0-1 0,-1 1 0,1 0 0,-1-1-1,1 0 1,-1 1 0,1-1 0,-1 0 0,1 0 0,-1 0 0,1 0 0,-1 0 0,1 0 0,-1 0 0,1 0 0,-1-1 0,1 1 0,-1-1 0,1 1 0,0-1 0,-1 1 0,1-1 0,0 0 0,-1 0 0,0 0 0,-4-3-370,0-1 1,0 1-1,1-1 1,-1 0-1,1 0 0,-7-10 1,3 3-708,2 5 472,1 0 0,0-1 0,1 0 0,0 0 0,0 0 0,1 0-1,0-1 1,0 1 0,1-1 0,0 0 0,-2-11 0,5 19 601,1 0-1,-1 0 1,0 0-1,1 0 1,-1 0 0,1 0-1,0 0 1,-1 0-1,1 0 1,0 1 0,-1-1-1,1 0 1,0 0-1,0 1 1,0-1-1,0 0 1,0 1 0,0-1-1,0 1 1,0-1-1,0 1 1,0 0-1,0-1 1,2 1 0,35-9 522,-22 6-358,-2 0-317,0-1 0,0 0 0,-1-1 0,1 0 0,-1-1 0,0-1-1,-1 0 1,1-1 0,-1 0 0,19-18 0,-10 1-3863</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0:25.504"/>
    </inkml:context>
    <inkml:brush xml:id="br0">
      <inkml:brushProperty name="width" value="0.025" units="cm"/>
      <inkml:brushProperty name="height" value="0.025" units="cm"/>
    </inkml:brush>
  </inkml:definitions>
  <inkml:trace contextRef="#ctx0" brushRef="#br0">22 1 10698,'0'0'9129,"-10"62"-8393,5-36-351,1-1-257,1-2-32,3-1-64,0 0 0,0-1 32,1-4-160,10-7-1666,-1-5-2081,1-5-4934</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0:25.893"/>
    </inkml:context>
    <inkml:brush xml:id="br0">
      <inkml:brushProperty name="width" value="0.025" units="cm"/>
      <inkml:brushProperty name="height" value="0.025" units="cm"/>
    </inkml:brush>
  </inkml:definitions>
  <inkml:trace contextRef="#ctx0" brushRef="#br0">116 0 8936,'0'0'5910,"-3"9"-4613,-32 83 1338,-18 51 293,47-122-2557,0 1 1,2 1-1,0-1 1,0 38 0,4-58-401,0 0 1,0-1 0,1 1 0,-1 0-1,1 0 1,-1-1 0,1 1 0,0 0 0,0-1-1,-1 1 1,1 0 0,0-1 0,1 0-1,-1 1 1,0-1 0,0 1 0,1-1 0,-1 0-1,0 0 1,1 0 0,-1 0 0,1 0-1,0 0 1,-1 0 0,1-1 0,0 1 0,-1 0-1,1-1 1,0 0 0,0 1 0,0-1-1,-1 0 1,1 0 0,0 0 0,0 0 0,0 0-1,0 0 1,-1 0 0,3-1 0,3 0-712,0 0 0,0 0 1,-1 0-1,1-1 0,0 0 1,-1 0-1,1-1 1,-1 1-1,11-8 0,8-11-4016</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0:26.221"/>
    </inkml:context>
    <inkml:brush xml:id="br0">
      <inkml:brushProperty name="width" value="0.025" units="cm"/>
      <inkml:brushProperty name="height" value="0.025" units="cm"/>
    </inkml:brush>
  </inkml:definitions>
  <inkml:trace contextRef="#ctx0" brushRef="#br0">165 1 12236,'0'0'5349,"-14"55"-3460,1-23-287,-3 6-545,-4 0-416,2 0-289,-1-1-192,4-7-96,4-7-32,1-7 32,4-7-64,0-8-544,4-1-609,-1-7-769,-1-11-2883,-3-6-1281</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0:26.564"/>
    </inkml:context>
    <inkml:brush xml:id="br0">
      <inkml:brushProperty name="width" value="0.025" units="cm"/>
      <inkml:brushProperty name="height" value="0.025" units="cm"/>
    </inkml:brush>
  </inkml:definitions>
  <inkml:trace contextRef="#ctx0" brushRef="#br0">1 281 10570,'0'0'5990,"58"49"-4741,-32-39-96,3-2-224,2-2-577,1-4-256,-4-2-192,-1 0-1345,-5-8-1794,-6-6-1858</inkml:trace>
  <inkml:trace contextRef="#ctx0" brushRef="#br0" timeOffset="1">345 1 13068,'0'0'7047,"41"62"-5734,-28-35-288,0 5-224,-6 6-321,-5 9-127,-2 11-97,-6 7-64,-14 10-32,-6 2-224,-8-1-1089,-4-6-1954,-4-12-3011</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1:23.349"/>
    </inkml:context>
    <inkml:brush xml:id="br0">
      <inkml:brushProperty name="width" value="0.025" units="cm"/>
      <inkml:brushProperty name="height" value="0.025" units="cm"/>
    </inkml:brush>
  </inkml:definitions>
  <inkml:trace contextRef="#ctx0" brushRef="#br0">1 0 12075,'0'0'10298,"11"7"-9454,0-2-707,0 0 0,-1 0 0,2-1 0,-1-1 1,0 0-1,1-1 0,-1 0 0,1 0 0,18-1 1,46-7 227,-58 3-631,-1 1-1,1 1 1,0 0-1,1 2 1,19 2-1,-37-2 14,0-1-1,-1 1 1,1-1-1,-1 1 1,1-1-1,0 1 0,-1 0 1,1-1-1,-1 1 1,1 0-1,-1 0 1,0-1-1,1 1 0,-1 0 1,0 0-1,1 0 1,-1-1-1,0 1 1,0 0-1,0 0 0,0 0 1,0 0-1,0 0 1,0-1-1,0 1 1,0 0-1,0 0 0,0 0 1,-1 0-1,1 0 1,0-1-1,-1 1 0,1 0 1,0 0-1,-1-1 1,1 1-1,-2 1 1,-12 8-3826</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3:21.147"/>
    </inkml:context>
    <inkml:brush xml:id="br0">
      <inkml:brushProperty name="width" value="0.025" units="cm"/>
      <inkml:brushProperty name="height" value="0.025" units="cm"/>
    </inkml:brush>
  </inkml:definitions>
  <inkml:trace contextRef="#ctx0" brushRef="#br0">87 6 4420,'-85'8'10506,"85"-8"-10450,0 0 0,0 0-1,1 0 1,-1 0 0,0 0 0,0 0-1,0 1 1,0-1 0,1 0 0,-1 0-1,0 0 1,0 0 0,0 0 0,0 1-1,1-1 1,-1 0 0,0 0 0,0 0-1,0 1 1,0-1 0,0 0 0,0 0-1,0 0 1,0 1 0,0-1 0,0 0 0,0 0-1,0 0 1,0 1 0,0-1 0,0 0-1,0 0 1,0 0 0,0 1 0,0-1-1,0 0 1,0 0 0,0 0 0,0 1-1,0-1 1,0 0 0,0 0 0,-1 0-1,1 1 1,0-1 0,0 0 0,0 0-1,0 0 1,0 0 0,-1 0 0,1 1-1,0-1 1,0 0 0,0 0 0,0 0-1,-1 0 1,1 0 0,0 0 0,0 0-1,0 0 1,-1 0 0,1 0 0,17 8 739,48 3-160,0-3 1,1-3-1,118-6 0,-68-1-491,644-48-224,-760 50 19,1 0-1,-1 0 1,0 0-1,0 0 1,0-1-1,0 1 1,1 0-1,-1 0 1,0 0-1,0 0 1,0 0-1,1 0 1,-1 0-1,0 0 1,0 0-1,1 0 1,-1 0-1,0 0 1,0 0-1,0 0 1,1 0-1,-1 0 1,0 0-1,0 0 1,0 0-1,1 0 1,-1 0-1,0 0 1,0 1 0,0-1-1,1 0 1,-1 0-1,0 0 1,0 0-1,0 0 1,0 0-1,1 1 1,-1-1-1,0 0 1,0 0-1,0 0 1,0 1-1,0-1 1,0 0-1,0 0 1,1 0-1,-1 1 1,0-1-1,0 0 1,0 0-1,0 0 1,0 1-1,0-1 1,-10 6-5705,1-5 412</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1:23.676"/>
    </inkml:context>
    <inkml:brush xml:id="br0">
      <inkml:brushProperty name="width" value="0.025" units="cm"/>
      <inkml:brushProperty name="height" value="0.025" units="cm"/>
    </inkml:brush>
  </inkml:definitions>
  <inkml:trace contextRef="#ctx0" brushRef="#br0">0 78 8968,'0'0'11884,"71"12"-11308,-40-25-319,1 0-193,0 0-64,0 0-801,-3 0-1537,-3 0-2147,-4 1-1632</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1:24.081"/>
    </inkml:context>
    <inkml:brush xml:id="br0">
      <inkml:brushProperty name="width" value="0.025" units="cm"/>
      <inkml:brushProperty name="height" value="0.025" units="cm"/>
    </inkml:brush>
  </inkml:definitions>
  <inkml:trace contextRef="#ctx0" brushRef="#br0">0 385 12204,'0'0'8429,"11"-4"-7084,14-6-1097,-2-1 1,1-2-1,-2 0 0,1-1 0,-2-1 1,0-1-1,-1-1 0,22-25 0,-12 10-207,-1-2 1,-2-1-1,-2-1 0,31-56 0,-56 92-36,0 0 0,0 0 0,0 0 0,0 0 0,0 0 0,0 0 0,0 0 0,0 0 0,0 1 1,0-1-1,0 0 0,0 0 0,0 0 0,0 0 0,0 0 0,0 0 0,0 1 0,0-1 0,0 0 0,0 0 0,0 0 1,0 0-1,0 0 0,0 0 0,0 0 0,0 0 0,1 1 0,-1-1 0,0 0 0,0 0 0,0 0 0,0 0 0,0 0 1,0 0-1,0 0 0,0 0 0,0 0 0,1 0 0,-1 0 0,0 0 0,0 0 0,0 0 0,0 0 0,0 0 0,0 0 1,0 0-1,1 0 0,-1 0 0,0 0 0,0 0 0,0 0 0,0 0 0,0 0 0,0 0 0,0 0 0,1 0 0,-1 0 1,0 0-1,0 0 0,0 0 0,0 0 0,0 0 0,2 20 334,-2 28 230,-7-12-59,-16 51 1,15-61-229,0 0 1,2 1 0,1-1-1,-2 44 1,7-70-310,0 1 1,0-1-1,0 1 1,0 0-1,1-1 1,-1 1-1,0 0 1,0-1-1,0 1 0,1-1 1,-1 1-1,0-1 1,0 1-1,1-1 1,-1 1-1,1-1 1,-1 1-1,0-1 0,1 1 1,-1-1-1,1 1 1,-1-1-1,1 0 1,-1 1-1,1-1 1,0 0-1,-1 0 1,1 1-1,-1-1 0,1 0 1,0 0-1,-1 0 1,1 0-1,-1 0 1,1 0-1,0 0 1,-1 0-1,1 0 1,-1 0-1,1 0 0,0 0 1,-1 0-1,1 0 1,0 0-1,-1-1 1,1 1-1,-1 0 1,1 0-1,-1-1 0,1 1 1,-1-1-1,1 1 1,-1 0-1,1-1 1,0 0-1,30-21-2885,-15-6-6217,-13 15 2168</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1:24.407"/>
    </inkml:context>
    <inkml:brush xml:id="br0">
      <inkml:brushProperty name="width" value="0.025" units="cm"/>
      <inkml:brushProperty name="height" value="0.025" units="cm"/>
    </inkml:brush>
  </inkml:definitions>
  <inkml:trace contextRef="#ctx0" brushRef="#br0">1 103 13100,'0'0'7528,"9"5"-6135,-4-2-1189,-2-1-83,1 0 0,-1 0 0,1 0 0,0 0 0,0-1 0,0 1 0,0-1 0,0 0 0,0-1-1,0 1 1,0 0 0,0-1 0,1 0 0,-1 0 0,0-1 0,0 1 0,6-2 0,116-43 1358,-87 29-1878,0 2 0,61-13 1,-97 26-46,29-7-2870,-13-2-4395,-16 7 2755</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1:24.860"/>
    </inkml:context>
    <inkml:brush xml:id="br0">
      <inkml:brushProperty name="width" value="0.025" units="cm"/>
      <inkml:brushProperty name="height" value="0.025" units="cm"/>
    </inkml:brush>
  </inkml:definitions>
  <inkml:trace contextRef="#ctx0" brushRef="#br0">1 0 1602,'0'0'18545,"7"10"-17573,41 61 244,-25-34-941,2 0 0,1-2 0,2-1 0,2-1 0,35 30 0,-65-63-374,0 0-1,1 0 0,-1 0 1,0 0-1,1 0 0,-1 1 0,0-1 1,1 0-1,-1 0 0,0 0 1,1 0-1,-1 1 0,0-1 1,0 0-1,1 0 0,-1 1 0,0-1 1,0 0-1,1 0 0,-1 1 1,0-1-1,0 0 0,0 1 0,0-1 1,1 0-1,-1 1 0,0-1 1,0 0-1,0 1 0,0-1 1,0 0-1,0 1 0,0-1 0,0 1 1,0-1-1,0 0 0,0 1 1,0-1-1,0 0 0,0 1 0,0-1 1,-1 0-1,1 1 0,0-1 1,0 0-1,0 1 0,0-1 1,-1 0-1,1 0 0,0 1 0,0-1 1,-1 0-1,1 0 0,0 1 1,0-1-1,-1 0 0,1 0 1,0 0-1,-1 1 0,1-1 0,0 0 1,-1 0-1,1 0 0,-29 5-4869,19-4 3112,-16 4-2483</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1:25.188"/>
    </inkml:context>
    <inkml:brush xml:id="br0">
      <inkml:brushProperty name="width" value="0.025" units="cm"/>
      <inkml:brushProperty name="height" value="0.025" units="cm"/>
    </inkml:brush>
  </inkml:definitions>
  <inkml:trace contextRef="#ctx0" brushRef="#br0">0 428 10090,'0'0'11178,"61"-61"-10089,-17 23-160,6-6-288,3-2-321,-1 0-192,-4 2-96,-9 5-32,-2 6-705,-6 4-1216,-9 5-1026,-2 1-3139</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38.607"/>
    </inkml:context>
    <inkml:brush xml:id="br0">
      <inkml:brushProperty name="width" value="0.025" units="cm"/>
      <inkml:brushProperty name="height" value="0.025" units="cm"/>
    </inkml:brush>
  </inkml:definitions>
  <inkml:trace contextRef="#ctx0" brushRef="#br0">8294 295 9897,'-7'-9'182,"-11"-20"-24,11 16-89,0 1 0,0 0 0,-1 1 0,-1 0 0,0 0 0,-1 1 0,0 0 0,0 1 1,-21-15-1,5 12-45,0 2 0,0 0-1,-1 2 1,-1 1 0,1 2 0,-48-5 0,-177 6 76,120 5-132,-414-35 1467,-28 0-671,-596 54-930,703-7 192,-445 20 45,352-7-69,-288 20 295,200 48-37,479-55-158,-288 105 0,343-98-138,2 6 0,3 4 0,3 5 1,2 5-1,3 4 0,-95 86 0,157-120 28,2 1 1,2 1-1,1 3 0,2 0 1,2 2-1,-26 50 0,43-68 8,0 1 1,2 0-1,1 1 0,1 0 0,1 1 0,1-1 0,2 2 0,1-1 0,1 1 0,1-1 0,2 1 0,5 49 0,0-55 26,1-1 0,0 0 0,2 0 0,1-1 1,0 0-1,2 0 0,20 29 0,-11-20-47,2-2-1,1 0 0,1-1 1,32 26-1,-30-33 31,0-1-1,1-1 1,1-1 0,1-2-1,0-1 1,1-1-1,1-2 1,0-1 0,0-1-1,51 7 1,29-2-4,197-2 0,-114-8 34,32 10 11,176 4-25,1532-108-260,-732 16 660,-771 52-439,8-11-207,733-153-1,-897 129 153,233-54 89,-364 72-121,202-82 0,-313 107 100,0-1 0,-2-2 0,0 0 0,0-3 0,30-25 0,-49 35 18,-1-1-1,0 0 1,-1 0 0,0-1 0,-1-1 0,0 1-1,-1-1 1,0-1 0,-1 1 0,-1-1 0,0-1-1,-1 1 1,-1-1 0,5-23 0,-5 7 142,-1-1 1,-2 0-1,-1 0 1,-1 0-1,-2 0 1,-1 0-1,-2 1 1,-1 0-1,-1 0 1,-2 0-1,-1 1 1,-1 1-1,-2 0 1,-32-52-1,27 54-227,-1 1 0,-1 0-1,-1 2 1,-1 0-1,-1 2 1,-1 0 0,-1 2-1,-1 1 1,0 1-1,-2 1 1,0 1 0,-1 2-1,0 1 1,-45-12-1,-22 3-2261,-194-18 0,246 35 1348,-143-15-5115</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3:44.357"/>
    </inkml:context>
    <inkml:brush xml:id="br0">
      <inkml:brushProperty name="width" value="0.025" units="cm"/>
      <inkml:brushProperty name="height" value="0.025" units="cm"/>
    </inkml:brush>
  </inkml:definitions>
  <inkml:trace contextRef="#ctx0" brushRef="#br0">1778 304 6919,'0'0'320,"-9"-5"-48,-15-7-237,8 5 179,0-1 1,0-1 0,1 0 0,1-1-1,-1-1 1,-24-23 0,28 21-106,-1 2 1,0-1-1,-1 2 1,0 0-1,-1 0 1,0 1-1,0 1 1,-1 0 0,-29-10-1,-14-2 170,-80-15 1,115 30-125,-32-6-87,-1 3 1,-1 2-1,1 3 0,-1 2 0,0 2 0,1 3 0,0 3 1,0 2-1,0 2 0,1 3 0,1 2 0,-70 31 0,91-32 183,1 1 1,1 2-1,0 1 0,1 1 0,-31 28 0,45-33-164,1 0 0,0 2-1,1-1 1,1 2 0,1 0 0,0 0 0,1 1 0,1 1 0,-13 37 0,2 13-45,3 0 0,4 1 0,2 1 0,4 0 0,3 0 0,5 99 0,1-151-40,1 1 0,0-1 1,2 0-1,0 0 1,1 0-1,2-1 0,0 1 1,0-1-1,2-1 1,0 0-1,2 0 0,0-1 1,0 0-1,2-1 1,0 0-1,1-1 0,0 0 1,1-2-1,1 1 1,0-2-1,1 0 0,0-1 1,1-1-1,0 0 0,1-2 1,0 0-1,0-1 1,38 9-1,16-4 32,1-4 0,0-2 0,123-7 0,-74-1-15,21 4-41,-31 1-44,224-24-1,-309 15 99,0-1 1,0-1-1,-1-1 0,0-2 0,-1-1 1,0-1-1,-1-1 0,0-1 0,-1-1 1,-1-1-1,26-24 0,-18 10 107,0 0 0,-3-2 1,0-1-1,-2-2 0,-2 0 0,34-68 0,-50 87-92,-2 0-1,0 0 0,-1 0 0,-1 0 1,0-1-1,-2 1 0,0-1 0,-1-36 1,-3 23 133,-1 0 1,-1 1-1,-2-1 0,-13-37 1,-5-43-36,18 76-135,-16-51 0,17 75-7,0 0 0,-1 0-1,0 1 1,-1 0-1,0 0 1,-1 0 0,0 1-1,0 0 1,-1 1-1,0 0 1,0 0-1,-1 1 1,0 0 0,-1 1-1,-20-10 1,-5 0 27,0 2-1,0 1 1,-65-12 0,38 12 153,-1 4 1,1 2-1,-1 3 1,-115 8-1,123 2-832,-102 25 0,111-18-1863,0 2 0,-61 30 0,88-34-1679</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3:01.152"/>
    </inkml:context>
    <inkml:brush xml:id="br0">
      <inkml:brushProperty name="width" value="0.025" units="cm"/>
      <inkml:brushProperty name="height" value="0.025" units="cm"/>
    </inkml:brush>
  </inkml:definitions>
  <inkml:trace contextRef="#ctx0" brushRef="#br0">1394 178 3171,'0'0'865,"-10"-8"651,-53-35 761,-126-63 0,178 101-2066,-1 1 0,0 1 0,-1 0 0,1 1 0,0 0 0,-1 1 1,1 0-1,-16 1 0,-16 4 475,-45 9 0,50-6-187,-51 2 0,47-8-193,0 1 0,0 3 0,0 1 0,-52 16 0,77-17-190,0 1 0,0 2 0,1-1 0,0 2 0,1 0 0,0 2 0,0-1 0,1 2 0,1 0 0,0 0 0,0 2 0,-14 18 0,2 4-89,2 0 0,1 2 0,2 1 0,-22 59 0,14-19 23,-26 113 0,44-144-38,1 0 0,3 1 0,3 0 0,1 0 0,2 0 0,3 0 0,15 97 0,-14-131-8,1-1 0,0-1 0,0 1 1,2 0-1,-1-1 0,2 0 0,0-1 0,0 1 1,2-1-1,-1-1 0,1 0 0,1 0 0,0 0 1,0-1-1,1-1 0,0 0 0,1-1 0,0 0 0,1 0 1,-1-1-1,1-1 0,0 0 0,1-1 0,0 0 1,-1-1-1,2-1 0,13 2 0,67 7 98,185 0 1,-93-8-174,-135-2-80,84-5 0,-115 0 150,0 0 0,-1-1 0,0-2 0,0 1 0,0-2 0,-1-1 0,19-10 0,-6-1 10,0-1 0,-2-2-1,0-1 1,-2-1 0,0-1 0,26-33-1,129-184 226,-73 90-123,-86 120-100,7-6-11,-2-2-1,36-65 1,-60 94 18,1 1 0,-2-1 1,1 0-1,-1 0 0,-1 0 0,0 0 1,-1-1-1,0 1 0,-1-1 0,0 1 1,0-1-1,-2 0 0,1 0 0,-1 1 1,-1-1-1,-4-13 0,1 11 16,-2 1-1,1 0 0,-2 0 1,1 1-1,-2 0 1,0 1-1,0-1 0,-16-14 1,-4 0-35,-62-44 0,67 54 179,-1 2-1,-1 1 1,0 1 0,-1 1 0,0 1-1,-1 2 1,1 0 0,-2 2 0,-47-4-1,-94 4-916,2 13-5947,138-6 1054</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3:03.537"/>
    </inkml:context>
    <inkml:brush xml:id="br0">
      <inkml:brushProperty name="width" value="0.025" units="cm"/>
      <inkml:brushProperty name="height" value="0.025" units="cm"/>
    </inkml:brush>
  </inkml:definitions>
  <inkml:trace contextRef="#ctx0" brushRef="#br0">191 95 32,'-2'-2'255,"0"0"1,0-1-1,1 1 0,-1-1 0,1 1 1,0-1-1,0 1 0,0-1 0,0 0 1,0 0-1,0-3 0,0 4 256,1-1 0,-1 1 0,0-1 0,1 1 0,-1 0 0,0-1-1,0 1 1,-1 0 0,1 0 0,0 0 0,-1 0 0,1 0 0,-1 0 0,0 0-1,-3-3 1,1 2 238,-1 1-1,1-1 1,-1 0-1,1 1 1,-1 0 0,0 0-1,0 1 1,-5-2-1,7 3-523,0-1-1,0 1 1,0 0-1,0 0 1,0 0 0,0 0-1,0 1 1,1-1-1,-1 1 1,0 0-1,0-1 1,-3 3 0,3-1-190,-1 0 1,1 0-1,0 1 1,0-1-1,1 1 1,-1 0-1,0 0 1,1 0 0,0 0-1,-1 0 1,1 1-1,1-1 1,-1 1-1,0-1 1,1 1-1,0 0 1,0-1-1,0 1 1,0 0 0,0 0-1,1 0 1,0 4-1,-1-6-32,1 0 0,0 0-1,0 0 1,0 0 0,0-1 0,0 1-1,0 0 1,0 0 0,1 0 0,-1 0-1,0-1 1,1 1 0,0 0-1,-1 0 1,1-1 0,0 1 0,0 0-1,0-1 1,0 1 0,0-1 0,0 1-1,1-1 1,-1 0 0,0 0-1,1 1 1,-1-1 0,1 0 0,2 1-1,0-1 7,-1 0 0,0 0 1,1-1-1,-1 1 0,1-1 0,-1 0 0,1 0 0,-1 0 0,0 0 0,1-1 0,-1 1 0,1-1 0,-1 0 0,0 0 0,5-2 0,16-11 36,-20 12-40,0-1 1,0 1-1,0 0 0,0 0 0,0 0 0,0 1 0,1-1 0,-1 1 0,7-1 1,-10 5-11,0 0 0,0 0 0,0 0 0,-1 0 0,1 0 0,-1 0 0,0 1 0,0-1-1,0 0 1,-1 4 0,1-2 7,0 24 77,-2 0 0,0 1-1,-9 36 1,9-58 63,1-1 1,-1 1-1,-1 0 0,0-1 1,0 0-1,0 1 0,-1-1 1,1 0-1,-2-1 1,1 1-1,-1-1 0,0 0 1,-1 0-1,1 0 0,-1-1 1,0 0-1,-9 6 1,13-10-106,1 0 1,-1 0-1,0 0 1,0 0 0,0 0-1,0-1 1,0 1-1,0-1 1,0 1 0,0-1-1,0 0 1,0 0 0,0 0-1,0 0 1,0 0-1,0 0 1,0-1 0,0 1-1,0 0 1,0-1 0,0 0-1,0 1 1,-2-2-1,2 0-19,0 0-1,0 0 1,0 0 0,0 0-1,0-1 1,0 1-1,1 0 1,-1-1-1,1 1 1,-1-1-1,1 0 1,0 0 0,0 1-1,-1-5 1,0-2-21,0-1 0,1 0 1,0 0-1,0 0 0,1 0 1,0 0-1,1 1 1,3-18-1,-1 19 9,0 0-1,1 0 1,0 0-1,0 0 1,1 1-1,0-1 1,1 1-1,-1 1 1,1-1 0,0 1-1,1 0 1,0 0-1,0 1 1,8-5-1,-7 4-85,1 1-1,0 0 0,0 0 0,0 1 1,0 0-1,1 1 0,0 0 0,-1 1 1,1 0-1,0 0 0,0 1 0,11 0 1,-21 1-81,1 0 0,0 0 0,-1 0 0,1 1 0,0-1 0,-1 0 0,1 0 0,-1 1 0,1-1 0,0 0 0,-1 1 0,1-1 0,-1 0 0,1 1 0,-1-1 0,1 1 0,-1-1 0,1 1 0,-1-1 0,0 1 1,1-1-1,-1 1 0,0 0 0,1 0 0,2 6-4357,-2-4 2004</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3:04.584"/>
    </inkml:context>
    <inkml:brush xml:id="br0">
      <inkml:brushProperty name="width" value="0.025" units="cm"/>
      <inkml:brushProperty name="height" value="0.025" units="cm"/>
    </inkml:brush>
  </inkml:definitions>
  <inkml:trace contextRef="#ctx0" brushRef="#br0">58 70 9673,'0'0'10944,"-8"3"-10261,6-2-645,-1-1 1,1 1-1,0 1 1,-1-1-1,1 0 0,0 1 1,0-1-1,0 1 0,0-1 1,0 1-1,0 0 0,0 0 1,0 0-1,1 0 0,-3 5 1,1-2 23,1 1 1,1 0 0,-1 0 0,1-1 0,0 1-1,0 0 1,1 12 0,-2 1 43,1-10 19,1-1 1,-1 1-1,2-1 1,-1 1 0,3 10-1,-3-19-106,0 0 0,0 0-1,0 1 1,0-1 0,0 0 0,0 0-1,0 1 1,0-1 0,0 0-1,1 0 1,-1 1 0,0-1 0,0 0-1,0 0 1,0 0 0,1 0-1,-1 1 1,0-1 0,0 0-1,1 0 1,-1 0 0,0 0 0,0 0-1,0 1 1,1-1 0,-1 0-1,0 0 1,0 0 0,1 0-1,-1 0 1,0 0 0,0 0 0,1 0-1,-1 0 1,0 0 0,1 0-1,-1 0 1,0 0 0,0 0 0,1 0-1,-1 0 1,0-1 0,0 1-1,1 0 1,-1 0 0,0 0-1,0 0 1,0 0 0,1 0 0,-1-1-1,0 1 1,0 0 0,0 0-1,0 0 1,1-1 0,-1 1 0,0 0-1,0 0 1,0-1 0,10-13 348,-5-2-322,-1 0 0,-1 0 0,0-1 0,-2 0 0,1 1 0,-2-1 0,0 0 0,-4-17 0,5 34-46,-1 0-1,0-1 0,0 1 0,0 0 0,0 0 0,0-1 1,0 1-1,0 0 0,1 0 0,-1-1 0,0 1 0,0 0 1,0 0-1,0-1 0,0 1 0,0 0 0,0 0 0,0-1 1,0 1-1,-1 0 0,1 0 0,0-1 0,0 1 0,0 0 1,0 0-1,0 0 0,0-1 0,0 1 0,-1 0 0,1 0 1,0-1-1,0 1 0,0 0 0,0 0 0,-1 0 0,1 0 1,0 0-1,0-1 0,0 1 0,-1 0 0,1 0 0,0 0 1,0 0-1,-1 0 0,1 0 0,0 0 0,0 0 0,-1 0 1,1 0-1,0 0 0,0 0 0,-1 0 0,1 0 0,1 14-85,1-10-5,1-1 0,0 1 1,0-1-1,0 0 0,1 0 1,-1 0-1,1-1 1,-1 1-1,1-1 0,0 0 1,0 0-1,0 0 0,0 0 1,1-1-1,-1 0 1,0 0-1,0 0 0,1 0 1,7 0-1,9 0-2552,0 0 0,36-3 1,-55 2 2229,0 0-1,1 0 1,-1-1 0,0 1 0,0-1 0,0 1 0,0-1 0,0 0 0,0 0-1,0 0 1,0 0 0,0 0 0,0-1 0,0 1 0,-1 0 0,1-1-1,0 1 1,-1-1 0,1 0 0,-1 1 0,1-3 0,3-12 81,-7-2 3889,2 17-3416,0 1 0,0-1 0,0 1 0,0-1 0,0 0 0,0 1 0,0-1 0,-1 1 0,1-1 1,0 1-1,0-1 0,-1 1 0,1-1 0,0 1 0,-1-1 0,1 1 0,0-1 0,-1 1 1,1-1-1,-1 1 0,1 0 0,-1-1 0,1 1 0,-1 0 0,1-1 0,-1 1 0,1 0 1,-1 0-1,1 0 0,-1-1 0,1 1 0,-1 0 0,0 0 0,1 0 0,-1 0 0,1 0 1,-1 0-1,0 0 0,1 0 0,-1 0 0,1 0 0,-1 0 0,1 1 0,-1-1 0,0 0 1,1 0-1,-1 0 0,1 1 0,-1-1 0,1 0 0,-1 1 0,1-1 0,0 1 0,-1-1 1,1 0-1,-1 1 0,0 0 0,-19 26 1754,19-27-1867,1 1 1,0-1-1,0 0 1,0 1 0,0-1-1,0 0 1,-1 1-1,1-1 1,0 0 0,0 1-1,0-1 1,0 0-1,0 1 1,0-1 0,0 0-1,0 1 1,0-1-1,0 1 1,0-1 0,1 0-1,-1 1 1,0-1-1,0 0 1,0 1 0,0-1-1,1 0 1,-1 0-1,0 1 1,0-1 0,0 0-1,1 1 1,-1-1-1,0 0 1,0 0 0,1 0-1,-1 1 1,0-1-1,1 0 1,0 0 0,19 2 333,34-14-499,-41 9 241,-10 2-98,2 0-7,0 0 0,1 0 1,-1 0-1,0 1 0,1 0 1,7 0-1,-12 1 3,0-1-1,0 0 1,0 1-1,0-1 1,0 0-1,0 1 1,0 0 0,-1-1-1,1 1 1,0-1-1,0 1 1,-1 0-1,1 0 1,0-1-1,-1 1 1,1 0 0,0 0-1,-1 0 1,1 0-1,-1-1 1,0 1-1,1 0 1,-1 0-1,0 0 1,0 0-1,1 0 1,-1 0 0,0 0-1,0 0 1,0 0-1,0 0 1,0 0-1,0 0 1,-1 0-1,1 0 1,0 0 0,0 0-1,-1 0 1,1 0-1,-1 0 1,0 1-1,-2 6 95,0 0-1,-1-1 0,0 1 0,0-1 0,0 0 0,-9 9 1,-18 33 1205,72-78-494,19-36-720,27-25-284,-87 119 75,-5-13 158,3-11-5,0 2 1,0-1-1,1 0 0,0 0 0,0 0 0,0 9 0,1-14-19,0 0 0,0 1 1,1-1-1,-1 0 0,0 1 1,1-1-1,-1 0 0,1 0 0,0 0 1,-1 1-1,1-1 0,0 0 0,0 0 1,0 0-1,-1 0 0,1 0 1,0 0-1,0 0 0,1 0 0,-1-1 1,0 1-1,0 0 0,0-1 0,0 1 1,1-1-1,-1 1 0,0-1 0,1 1 1,-1-1-1,0 0 0,1 0 1,-1 0-1,0 0 0,3 0 0,15 2 162,1-2-1,29-2 0,-41 1-161,-1 0-1,0 0 1,0 0 0,-1-1 0,1 0 0,0-1-1,-1 1 1,1-1 0,-1-1 0,10-5 0,-16 8 22,0 1 0,1-1 1,-1 1-1,1-1 0,-1 0 1,0 1-1,0-1 0,1 1 1,-1-1-1,0 0 0,0 0 1,0 1-1,0-1 1,1 0-1,-1 1 0,0-1 1,0 0-1,0 1 0,-1-1 1,1 0-1,0 1 0,0-1 1,0 0-1,0 1 0,-1-1 1,1 0-1,0 1 0,-1-1 1,1 0-1,0 1 1,-1-1-1,1 1 0,-1-1 1,1 1-1,-1-1 0,-23-24 160,17 18-12,-53-59 545,96 72-838,-34-5 61,62 22-2720,-20-16-2318,-17-6-1045</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3:29.594"/>
    </inkml:context>
    <inkml:brush xml:id="br0">
      <inkml:brushProperty name="width" value="0.025" units="cm"/>
      <inkml:brushProperty name="height" value="0.025" units="cm"/>
    </inkml:brush>
  </inkml:definitions>
  <inkml:trace contextRef="#ctx0" brushRef="#br0">5 26 5189,'-5'3'2796,"12"-1"-978,28 0-250,47-3-666,495-8 3395,-133 7-3384,-342-2-880,1102-12 1509,-709 17-1282,69 3 57,42 11 323,-378-10 990,351 21-1530,436 33 87,-974-58-167,921 31 98,-921-30-116,23 1-21,118 20-1,-180-23 11,0 1 0,-1-1 0,1 0 0,0 1 0,-1-1 0,1 1 0,-1 0 0,1-1 0,-1 1 0,1 0 0,-1 0 0,1 0 0,-1 0 0,0 0 0,1 1 0,1 1 0,-3-2 6,0 0 0,0-1 0,1 1-1,-1 0 1,0 0 0,0 0 0,0-1 0,0 1 0,0 0 0,0 0-1,0 0 1,0-1 0,0 1 0,0 0 0,-1 0 0,1 0 0,0-1 0,0 1-1,-1 0 1,1-1 0,-1 1 0,1 0 0,0 0 0,-2 0 0,0 2 2,-1 0 1,-1 1 0,1-2-1,0 1 1,-1 0 0,0-1-1,1 1 1,-1-1 0,0 0 0,-7 2-1,-29 6-248,39-10 14,-1 0 0,1 1 0,-1-1 0,1 0 0,0 0 1,-1 0-1,1 0 0,0-1 0,-1 1 0,1 0 0,0 0 0,-1-1 0,1 1 0,0-1 0,-1 1 0,1-1 0,0 0 0,0 0 0,0 1 0,0-1 0,0 0 0,0 0 0,0 0 0,0 0 0,0 0 0,-2-2 0,-4-20-6582</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3:06.244"/>
    </inkml:context>
    <inkml:brush xml:id="br0">
      <inkml:brushProperty name="width" value="0.025" units="cm"/>
      <inkml:brushProperty name="height" value="0.025" units="cm"/>
    </inkml:brush>
  </inkml:definitions>
  <inkml:trace contextRef="#ctx0" brushRef="#br0">5 40 4805,'5'-15'1281,"6"-10"7801,-8 30-5197,-2 17-3106,-3 46 855,-14 99-1,14-154-1530,1-9-6,0 1 0,0-1 1,0 1-1,1-1 0,-1 1 0,1-1 0,1 1 0,0 8 0,1-15-32,0 1 0,0-1 0,0 1 0,0-1 0,0 0-1,0 1 1,-1-1 0,1 0 0,-1 0 0,1 0 0,-1-1 0,1-1 0,7-22-104,-1-1 1,-1 0-1,-2 0 1,5-54-1,-10 85 41,2 0 0,-1-1 0,0 1 0,1 0 0,-1-1 0,1 1 0,0-1 0,0 1 0,1-1 0,-1 0 0,1 0 0,-1 0 0,1 0 0,0-1 0,0 1 0,0-1 0,1 1 0,-1-1 0,1 0 0,-1-1 0,1 1 0,-1 0 0,1-1 0,0 0 0,0 0 0,0 0 0,5 0 0,-6 0 4,1-1 0,-1 0-1,0 0 1,1 0 0,-1 0 0,0-1 0,1 1 0,-1-1 0,0 0 0,1 0 0,-1 0 0,0 0 0,0-1 0,0 1 0,0-1 0,0 0-1,0 0 1,-1 0 0,1 0 0,-1 0 0,1 0 0,-1-1 0,0 0 0,0 1 0,0-1 0,0 0 0,0 0 0,-1 0 0,1 0 0,-1 0-1,0 0 1,1-4 0,0 0 6,-1 0 0,0 0 0,-1 0 0,0 0-1,0 0 1,0 0 0,-3-13 0,3 18-15,0 1 1,0-1-1,-1 1 0,1-1 1,0 1-1,-1 0 0,1-1 1,-1 1-1,1 0 1,-1-1-1,0 1 0,0 0 1,1 0-1,-1 0 0,0 0 1,0 0-1,0 0 0,0 0 1,0 0-1,-1 0 1,1 0-1,0 0 0,0 1 1,-1-1-1,1 0 0,0 1 1,-1-1-1,1 1 0,0-1 1,-1 1-1,1 0 1,-1 0-1,1 0 0,0 0 1,-1 0-1,1 0 0,-1 0 1,1 0-1,-1 0 0,1 1 1,0-1-1,-1 0 1,1 1-1,0-1 0,-3 2 1,0 1-5,0 0 1,0 0 0,1 0-1,-1 1 1,1-1 0,-1 1 0,1 0-1,0 0 1,1 0 0,-1 0-1,1 0 1,0 1 0,0-1-1,-3 9 1,3-8 47,0 1 1,0-1-1,1 1 1,0-1-1,0 1 0,0 0 1,1 0-1,-1-1 0,1 1 1,1 0-1,-1 0 0,3 8 1,-2-12-30,0 0 1,0-1-1,0 1 0,1-1 1,-1 1-1,1-1 1,-1 0-1,1 1 1,-1-1-1,1 0 1,0 0-1,0 0 0,-1 0 1,1 0-1,0-1 1,0 1-1,0-1 1,0 1-1,0-1 1,0 1-1,0-1 0,2 0 1,54 1 111,-42-2-91,6 0-26,-16 0-24,0 0 1,0 1-1,0 0 0,0 0 0,-1 0 0,1 1 0,0 0 0,8 2 1,-13-2 9,0 0 1,0 0 0,0 0 0,0 0 0,-1 0 0,1 1 0,0-1-1,-1 0 1,1 0 0,-1 0 0,1 1 0,-1-1 0,0 0-1,1 0 1,-1 1 0,0-1 0,0 0 0,0 1 0,0-1 0,0 0-1,0 1 1,-1-1 0,1 0 0,0 1 0,-1-1 0,1 0-1,-1 2 1,-15 34 13,16-36-41,-13 25-502,13-15-2487,14-12-4199,0-9 997</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3:07.023"/>
    </inkml:context>
    <inkml:brush xml:id="br0">
      <inkml:brushProperty name="width" value="0.025" units="cm"/>
      <inkml:brushProperty name="height" value="0.025" units="cm"/>
    </inkml:brush>
  </inkml:definitions>
  <inkml:trace contextRef="#ctx0" brushRef="#br0">92 277 7303,'0'0'10799,"-9"-3"-9613,8 3-1179,-1-1 82,-1 0-1,1 0 1,0 0-1,0 1 1,0-1-1,0 1 1,-1-1-1,1 1 0,0 0 1,0 0-1,-1 0 1,1 0-1,0 0 1,0 1-1,0-1 0,-1 0 1,1 1-1,0 0 1,0 0-1,0 0 1,0 0-1,0 0 1,0 0-1,0 0 0,0 0 1,0 1-1,1-1 1,-1 1-1,1-1 1,-1 1-1,1 0 0,-1 0 1,1 0-1,0-1 1,0 1-1,0 0 1,-1 3-1,0-1 22,1-1-1,0 0 1,0 0 0,0 0-1,0 1 1,0-1 0,1 1-1,-1-1 1,1 0 0,0 1-1,0-1 1,0 1 0,2 5-1,-2-9-93,0 1 1,0 0-1,1-1 0,-1 1 0,1 0 0,-1-1 0,0 1 1,1 0-1,-1-1 0,1 1 0,-1-1 0,1 1 0,0-1 0,-1 1 1,1-1-1,-1 1 0,1-1 0,0 0 0,-1 1 0,1-1 1,0 0-1,0 1 0,1-1 0,0 0-5,0 0 1,0 0-1,1 0 1,-1-1-1,0 1 1,0 0-1,0-1 0,0 0 1,0 0-1,0 1 1,0-1-1,3-2 0,2-3 6,-1 1 0,0-1-1,0 0 1,-1 0-1,1-1 1,-1 0-1,-1 0 1,1 0 0,-1 0-1,-1-1 1,1 0-1,-1 1 1,-1-1-1,1 0 1,-1-1 0,-1 1-1,0 0 1,1-15-1,-6 51-105,3-25 91,0-1 0,1 1 0,-1-1 0,1 1 0,-1-1 0,1 1 0,0-1 0,0 1 0,0 0 0,1-1 0,0 5 0,0-6 4,0 0-1,0-1 0,0 1 1,0 0-1,1 0 0,-1-1 1,0 1-1,0 0 1,1-1-1,-1 1 0,0-1 1,1 0-1,-1 1 0,0-1 1,1 0-1,-1 0 1,1 0-1,-1 0 0,0 0 1,1 0-1,-1 0 0,0 0 1,1-1-1,-1 1 1,1 0-1,-1-1 0,0 1 1,2-2-1,4-1 6,0 1 1,0-1-1,-1-1 0,1 1 0,-1-1 1,0 0-1,0-1 0,-1 1 1,1-1-1,-1-1 0,0 1 0,5-7 1,8-12 26,23-39 1,-28 42-46,-7 13-16,0 0 0,-1-1 1,0 1-1,0-1 0,-1 0 0,0-1 1,-1 1-1,0-1 0,3-17 0,-7 30-2,-1 0-1,1 0 1,0 0-1,-1 0 1,0-1-1,1 1 0,-1 0 1,-4 3-1,-1 4 16,-4 8 107,1 1 0,0 0 0,2 0 1,-11 33-1,17-44-51,0 0-1,1 0 1,0 0 0,0 0 0,1 0 0,0 1 0,0-1 0,1 0 0,0 0 0,0 0 0,1 0 0,0 0 0,0 0 0,7 14 0,-2-7-23,0 0-1,-1 1 1,-1 0 0,-1 1 0,0-1 0,1 17 0,-4-27-18,0-1 1,-1 1-1,1-1 1,-1 0 0,-1 1-1,1-1 1,-1 1-1,1-1 1,-2 0-1,1 1 1,-1-1 0,1 0-1,-1 0 1,-1 0-1,1 0 1,-1-1-1,0 1 1,0-1 0,0 1-1,0-1 1,-1 0-1,-5 5 1,8-9 18,0 1 0,0 0 0,0 0 0,0-1 0,0 1 0,0-1 0,0 1 0,0-1 0,0 1 0,0-1 0,0 0 0,0 0 0,0 1 0,0-1 0,-1 0 0,1 0 0,0 0 0,0 0 0,0 0 0,0 0 0,0-1 0,0 1 0,-1 0 0,1 0 0,0-1 0,0 1 0,0-1 0,0 1 0,0-1 0,-1-1 0,-1 0 9,1-1-1,0 1 1,0-1 0,0 0 0,0 0-1,1 0 1,-1 0 0,1 0 0,-1 0 0,0-5-1,-2-7 2,0-1-1,1 1 1,-1-24-1,4 30-31,-1 1-1,1-1 1,1 1-1,-1-1 1,2 1-1,-1-1 1,1 1-1,4-12 1,-4 16-25,0 1 0,0-1-1,1 0 1,-1 1 0,1-1 0,0 1 0,0 0-1,0 0 1,1 0 0,-1 0 0,1 1 0,-1-1-1,1 1 1,0 0 0,0 0 0,0 0 0,0 1 0,6-2-1,46-12-2054,-37 11-401,0-1 0,0-1-1,19-9 1,4-8-10440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3:08.055"/>
    </inkml:context>
    <inkml:brush xml:id="br0">
      <inkml:brushProperty name="width" value="0.025" units="cm"/>
      <inkml:brushProperty name="height" value="0.025" units="cm"/>
    </inkml:brush>
  </inkml:definitions>
  <inkml:trace contextRef="#ctx0" brushRef="#br0">0 195 4132,'2'-36'13928,"-3"39"-9737,1 20-3658,0 84 257,0-107-767,0-1-1,0 1 0,1 0 0,-1 0 1,0 0-1,0-1 0,0 1 0,0 0 1,0 0-1,0 0 0,0 0 0,0-1 1,1 1-1,-1 0 0,0 0 0,0 0 1,0 0-1,0-1 0,1 1 0,-1 0 1,0 0-1,0 0 0,0 0 1,1 0-1,-1 0 0,0 0 0,0 0 1,0 0-1,1 0 0,-1 0 0,0 0 1,0 0-1,0 0 0,1 0 0,-1 0 1,0 0-1,0 0 0,0 0 0,1 0 1,-1 0-1,0 0 0,0 0 0,0 0 1,1 0-1,-1 0 0,0 0 0,0 1 1,0-1-1,1 0 0,-1 0 1,0 0-1,0 0 0,0 1 0,0-1 1,0 0-1,0 0 0,1 0 0,-1 0 1,0 1-1,0-1 0,0 0 0,0 0 1,0 0-1,0 1 0,0-1 0,0 0 1,0 0-1,0 0 0,0 1 0,12-15 326,-5-5-303,-1 0 0,0 0 0,-2 0 0,0-1 1,-1 1-1,-1-1 0,-1 0 0,-2-32 0,-1 77-81,1-17 34,0 0 1,0 0-1,1 0 0,0 0 0,0 0 0,2 12 0,-1-18 3,0 0 0,0 0-1,0 1 1,-1-1-1,2 0 1,-1 0-1,0 0 1,0-1-1,1 1 1,-1 0-1,1 0 1,0-1 0,-1 1-1,1-1 1,0 1-1,0-1 1,0 0-1,0 0 1,0 1-1,0-2 1,0 1-1,0 0 1,0 0 0,1-1-1,-1 1 1,0-1-1,1 1 1,-1-1-1,3 0 1,2-1 18,0 1 0,0-1 1,0 0-1,0-1 0,-1 0 1,1 0-1,-1 0 0,1-1 0,-1 0 1,0 0-1,0 0 0,0-1 1,-1 0-1,1 0 0,-1-1 1,0 1-1,0-1 0,0 0 0,6-11 1,0 3 25,-1-2-1,0 0 1,-2 0 0,0 0 0,0-1-1,9-30 1,-40 94 163,-17 53 1,36-90-229,1 0 1,0-1 0,1 1 0,0 0-1,0 0 1,1 0 0,1 0 0,0 1 0,2 17-1,-2-28-114,1 0-1,-1 0 0,1 1 0,0-1 0,-1 0 0,1 0 1,0 0-1,0 0 0,0 0 0,0 0 0,0 0 1,0 0-1,0 0 0,0-1 0,0 1 0,1 0 0,-1-1 1,0 1-1,0-1 0,1 1 0,-1-1 0,0 1 1,1-1-1,-1 0 0,2 0 0,22-1-7293,-11-3-729</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3:08.601"/>
    </inkml:context>
    <inkml:brush xml:id="br0">
      <inkml:brushProperty name="width" value="0.025" units="cm"/>
      <inkml:brushProperty name="height" value="0.025" units="cm"/>
    </inkml:brush>
  </inkml:definitions>
  <inkml:trace contextRef="#ctx0" brushRef="#br0">64 10 9993,'0'0'13240,"-7"8"-12867,2-4-313,0 0 1,0 0-1,1 0 1,0 0-1,0 1 1,0 0-1,0-1 1,1 1 0,0 0-1,0 1 1,0-1-1,0 0 1,1 1-1,-3 10 1,6-16-28,-1 1-1,1-1 1,0 1-1,-1-1 1,1 1 0,0-1-1,0 1 1,-1-1 0,1 0-1,0 1 1,0-1 0,-1 0-1,1 0 1,0 0 0,0 0-1,0 1 1,0-1 0,-1 0-1,1 0 1,0-1-1,0 1 1,0 0 0,0 0-1,-1 0 1,1 0 0,0-1-1,0 1 1,1-1 0,26-8 98,-16 2-108,0-1-1,0 0 0,14-14 1,-17 14-21,1 0 0,0 0 1,0 1-1,16-8 1,-25 14-5,-1 1 1,1 0-1,-1 0 1,1-1 0,-1 1-1,1 0 1,-1 0-1,1 0 1,0 0-1,-1 0 1,1 0 0,-1 0-1,1 0 1,-1 0-1,1 0 1,0 0-1,-1 0 1,1 0 0,-1 0-1,1 0 1,-1 1-1,1-1 1,0 0-1,-1 0 1,1 1 0,-1-1-1,1 0 1,-1 1-1,0-1 1,1 0 0,-1 1-1,1-1 1,-1 1-1,7 24 37,-10 37 141,3-55-146,-1-6-11,1 1 1,-1 0 0,1 0-1,0 0 1,-1 0 0,1 0-1,0 0 1,0 0 0,0 0-1,1 0 1,-1 0 0,0 0-1,1 0 1,0 0 0,-1 0-1,1 0 1,0-1 0,0 1-1,0 0 1,0 0 0,0-1-1,0 1 1,0-1 0,3 3-1,-2-4 2,1 1 0,0-1 0,0 0-1,-1 0 1,1 0 0,0-1 0,0 1 0,-1-1-1,1 1 1,0-1 0,-1 0 0,1 0-1,0 0 1,-1 0 0,0-1 0,1 1-1,-1-1 1,3-1 0,66-48 65,-53 36-145,1 2 0,32-19 0,-51 32 59,1 0-1,-1 0 0,0-1 1,0 1-1,0 0 0,0 0 1,1 0-1,-1 0 0,0 0 1,0 0-1,0 0 0,0 0 1,1 0-1,-1 0 0,0 1 1,0-1-1,0 0 0,0 0 1,0 0-1,1 0 0,-1 0 1,0 0-1,0 0 0,0 0 1,0 0-1,0 0 0,0 1 1,1-1-1,-1 0 0,0 0 1,0 0-1,0 0 0,0 0 1,0 0-1,0 1 0,0-1 1,0 0-1,0 0 0,0 0 1,0 0-1,0 1 0,0-1 1,0 0-1,0 0 0,0 0 1,0 0-1,0 0 0,0 1 1,0-1-1,0 0 0,0 16-53,-7 14-18,6-29-143,0 0 0,1 1 0,-1-1 0,0 0 0,1 0 1,-1 0-1,1 1 0,-1-1 0,1 0 0,0 1 0,0-1 0,-1 1 0,1-1 0,0 0 0,0 1 0,0-1 0,0 0 0,1 1 0,-1-1 0,0 0 1,1 3-1,2-4-355,-1 1 1,0-1-1,1 1 1,-1-1 0,0 0-1,1 0 1,-1 0-1,1 0 1,-1 0 0,1-1-1,-1 1 1,0-1-1,3 0 1,14-4-6590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3:09.382"/>
    </inkml:context>
    <inkml:brush xml:id="br0">
      <inkml:brushProperty name="width" value="0.025" units="cm"/>
      <inkml:brushProperty name="height" value="0.025" units="cm"/>
    </inkml:brush>
  </inkml:definitions>
  <inkml:trace contextRef="#ctx0" brushRef="#br0">1 136 14670,'0'0'10917,"11"-2"-10677,-2 1-220,0-1 1,0 0-1,0-1 0,0 0 1,-1-1-1,1 0 0,-1 0 0,12-8 1,-16 10-11,-1-1 0,1 0 0,-1 0 0,0 0 1,0 0-1,0 0 0,0 0 0,0-1 0,-1 1 1,1-1-1,-1 0 0,0 0 0,0 0 0,-1 0 0,1 0 1,-1 0-1,0-1 0,0 1 0,0 0 0,-1-1 1,1 1-1,-1 0 0,-1-9 0,1 13-11,0 0-1,-1-1 1,1 1-1,0 0 1,-1 0-1,1 0 1,0 0-1,-1-1 1,1 1 0,0 0-1,-1 0 1,1 0-1,-1 0 1,1 0-1,0 0 1,-1 0-1,1 0 1,0 0-1,-1 0 1,1 0-1,-1 0 1,1 0 0,0 1-1,-1-1 1,1 0-1,0 0 1,-1 0-1,1 0 1,0 1-1,-1-1 1,1 0-1,0 0 1,0 1 0,-1-1-1,1 0 1,0 1-1,0-1 1,-1 0-1,1 0 1,0 1-1,0 0 1,-14 11-18,13-12 19,-48 66-52,45-60 81,1 0 0,-1 0 0,1 1 1,1-1-1,-1 1 0,1-1 1,0 1-1,0 0 0,-1 11 0,3-17-22,1 0 0,-1 0-1,0 0 1,1 0-1,-1 0 1,0 0 0,1-1-1,-1 1 1,1 0 0,-1 0-1,1 0 1,0-1 0,-1 1-1,1 0 1,0 0-1,0-1 1,-1 1 0,1-1-1,0 1 1,0-1 0,0 1-1,0-1 1,0 1-1,0-1 1,0 0 0,-1 1-1,1-1 1,0 0 0,0 0-1,0 0 1,0 0-1,0 0 1,0 0 0,0 0-1,0 0 1,0 0 0,0-1-1,0 1 1,0 0 0,0 0-1,2-2 1,43-13 13,-27 3-330,-1 0 0,0-2 0,-1 0 0,19-21 1,-16 14-70,39-29 1,-67 88 688,5-31-177,0-3-25,1 0 0,0 1-1,0-1 1,1 1 0,-1 0-1,1 0 1,0-1 0,0 1-1,1 0 1,-1 0-1,1 10 1,1-14-82,0 0-1,0 0 1,1-1-1,-1 1 1,0 0-1,0 0 1,0-1-1,1 1 1,-1 0-1,0-1 1,1 0-1,-1 1 1,0-1-1,1 0 1,-1 1-1,1-1 1,-1 0-1,0 0 1,1 0-1,-1 0 1,1-1-1,-1 1 1,1 0-1,1-1 1,37-7 83,-28 3-119,1 0 0,-1-2 0,14-9-1,-19 11-142,1 0 0,-1 0-1,1 1 1,1 0 0,-1 0-1,0 1 1,1 0-1,0 1 1,15-3 0,-23 6 139,0 0 1,-1 1 0,1-1-1,0 0 1,-1 1 0,1-1-1,-1 0 1,0 1 0,1-1 0,-1 1-1,0-1 1,0 1 0,0-1-1,0 1 1,0-1 0,0 0-1,0 1 1,-1 2 0,1 1-1,-3 34 164,0 0 1,-12 46 0,-6 55 229,20-118-368,0 13 269,-10 51 1,9-77-73,0 1 1,-1-1-1,0 1 1,0-1-1,-1 0 1,0 0-1,-1 0 1,0-1-1,-12 16 1,16-22-168,0-1 0,1 0 0,-1 0 0,0 1 0,0-1 0,0 0 0,0 0 0,0 0 0,-1 0 0,1 0 0,0 0 0,0 0 0,0-1 0,-1 1 0,1 0 0,-1-1 0,1 1 1,0-1-1,-1 0 0,1 1 0,-1-1 0,1 0 0,-1 0 0,1 0 0,-1 0 0,1 0 0,-1 0 0,1 0 0,-1 0 0,1 0 0,0-1 0,-1 1 0,1-1 0,-1 1 0,1-1 0,0 0 0,-1 1 0,1-1 1,0 0-1,0 0 0,0 0 0,-1 0 0,1 0 0,0 0 0,0 0 0,1 0 0,-1-1 0,0 1 0,-1-3 0,-2-3 24,0-1 0,0 0 1,1 0-1,0 0 0,1 0 0,-1-1 0,0-10 1,1 3-98,0 1 1,2-1-1,0 1 1,0-1-1,2 1 1,0 0-1,0 0 1,2-1 0,0 1-1,0 1 1,11-23-1,-9 26-71,0 1 0,1-1 0,0 1 0,1 1 0,0-1 1,1 1-1,-1 1 0,2-1 0,-1 2 0,1-1 0,0 1 0,1 1 0,0 0 0,0 0 0,13-4 0,61-18-2343,-5 1-3934,-22 4-3060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3:12.261"/>
    </inkml:context>
    <inkml:brush xml:id="br0">
      <inkml:brushProperty name="width" value="0.025" units="cm"/>
      <inkml:brushProperty name="height" value="0.025" units="cm"/>
    </inkml:brush>
  </inkml:definitions>
  <inkml:trace contextRef="#ctx0" brushRef="#br0">989 251 5894,'0'0'2343,"1"-11"-976,-1-1-880,0-1 1,0 1 0,-2-1 0,1 1-1,-2 0 1,1-1 0,-2 1 0,0 1-1,0-1 1,-7-12 0,8 18-373,-1 0 1,0 0 0,0 0-1,-1 0 1,0 1 0,0 0-1,0 0 1,-1 0 0,0 0-1,0 1 1,0 0 0,0 1-1,-9-5 1,4 4 31,0 0 0,0 1 0,0 0 1,0 1-1,-1 0 0,1 1 0,-22 0 0,5 3-19,0 1-1,0 2 1,0 0-1,1 2 1,0 1-1,-30 13 1,21-5-91,0 1 0,1 2 0,0 1 1,2 2-1,1 1 0,0 2 0,2 1 0,1 1 1,-47 57-1,55-57 11,2 1-1,1 1 1,1 1 0,1 0-1,2 1 1,1 1 0,2 0 0,1 0-1,1 1 1,2 1 0,-5 62 0,10-69-35,1 1 1,1 0 0,2-1 0,1 1 0,1-1 0,1 1 0,16 47 0,-16-62-11,1 0 0,0-1 0,1 1 0,0-2 0,1 1 0,0-1 0,1 0 0,0-1 0,0 0 0,1 0 0,1-1 0,-1 0 0,2-1 0,-1 0 0,1-1 0,0-1 0,21 9 0,-11-7 0,1-2-1,0 0 1,0-2-1,0 0 1,0-2 0,1-1-1,-1 0 1,1-2-1,-1 0 1,0-2 0,27-6-1,22-9-12,-1-3-1,81-35 1,-101 36 20,28-10 55,-1-3 1,-2-3 0,90-58-1,-151 83 174,-1 0 0,0-1 0,-1-1-1,0 0 1,-1-1 0,-1 0 0,0-1 0,-1 0-1,-1-1 1,0 0 0,-1 0 0,-1-1-1,10-31 1,-9 15 7,-2-1-1,0 1 0,-3-1 1,0 0-1,-3 0 1,-4-51-1,2 69-252,0 1 0,-1 0 0,-1 0-1,0 0 1,-1 0 0,-1 0 0,0 1 0,-1 0-1,0 0 1,-1 1 0,-1 0 0,0 0 0,-1 1-1,0 1 1,-1-1 0,0 1 0,-1 1 0,-16-12 0,14 13-413,0 1 0,0 0 0,-1 1 1,0 1-1,0 0 0,-1 1 1,1 1-1,-1 0 0,0 1 1,0 1-1,-17-1 0,-2 3-3530,5 0-2579</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3:23.877"/>
    </inkml:context>
    <inkml:brush xml:id="br0">
      <inkml:brushProperty name="width" value="0.025" units="cm"/>
      <inkml:brushProperty name="height" value="0.025" units="cm"/>
    </inkml:brush>
  </inkml:definitions>
  <inkml:trace contextRef="#ctx0" brushRef="#br0">886 161 3908,'0'0'-203,"-1"-9"491,1 3 7,-1-1 1,0 1-1,0 0 0,0-1 0,-1 1 0,0 0 1,0 0-1,-1 0 0,1 1 0,-1-1 0,-1 0 1,1 1-1,-1 0 0,0 0 0,0 0 1,0 0-1,-1 1 0,0-1 0,-8-5 0,3 5-104,1 0 0,-1 0 0,0 1 1,-1 1-1,1-1 0,-1 2 0,1-1 0,-1 2 0,0-1 0,0 1 0,0 1 0,0 0 0,0 1 0,0 0 0,1 0 0,-1 1 0,0 1 0,-15 5 0,2 1-107,0 1 0,0 1 0,1 1 0,0 1 0,1 1 0,-34 29 0,22-12-77,1 1 1,1 2-1,2 1 0,1 1 1,2 1-1,2 2 1,1 1-1,2 0 1,2 2-1,2 0 0,-18 63 1,13-18-46,4 2 0,4 1-1,4 0 1,0 165 0,11-232 21,1 1 0,2-2 0,0 1-1,1 0 1,1-1 0,1 1 0,1-1 0,1-1-1,20 39 1,-23-51 13,0-1 1,0 0-1,1-1 0,0 1 1,0-1-1,1 0 0,0-1 0,0 0 1,1 0-1,-1 0 0,1-1 1,1 0-1,-1-1 0,1 1 0,-1-2 1,1 1-1,0-1 0,1-1 1,-1 0-1,0 0 0,1 0 1,-1-2-1,1 1 0,-1-1 0,1 0 1,13-3-1,-9 1 28,0-2 1,-1 0-1,1 0 1,-1-2-1,0 1 1,0-2-1,0 1 1,-1-2-1,16-12 1,14-14 146,42-44 0,-83 78-171,64-66 77,-3-4-1,-2-2 1,-4-2-1,-3-3 1,-4-3-1,-3-1 1,-4-2-1,36-99 1,-64 141-76,17-81-1,-28 106-53,0 0 0,-2 0 0,0 0 1,-1 0-1,0 0 0,-2 0 0,1 1 0,-7-23 0,6 32 6,0 0 0,-1 0 0,1 0 1,-2 0-1,1 1 0,0-1 0,-1 1 1,0 0-1,0 0 0,-1 0 0,0 0 0,-7-5 1,2 3 19,0 0 1,-1 1 0,0 0-1,1 1 1,-2 1 0,-13-5-1,-12 0-164,1 2-1,-1 1 1,-49-1-1,21 3-1383,5 0-1185</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3:24.868"/>
    </inkml:context>
    <inkml:brush xml:id="br0">
      <inkml:brushProperty name="width" value="0.025" units="cm"/>
      <inkml:brushProperty name="height" value="0.025" units="cm"/>
    </inkml:brush>
  </inkml:definitions>
  <inkml:trace contextRef="#ctx0" brushRef="#br0">96 78 993,'0'0'1249,"-8"-3"-379,4 1-434,-3-1-302,0-1 1,0 0-1,1 0 0,-1-1 1,-6-5-1,-6-13 3194,14 14-2417,-4-1 5545,6 10-881,6 12-4157,9 19-1017,-2 0 0,10 47 0,-16-56-2269,-1 0 1,0 30 0,-5-46-2975,-7-3-2418</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3:25.213"/>
    </inkml:context>
    <inkml:brush xml:id="br0">
      <inkml:brushProperty name="width" value="0.025" units="cm"/>
      <inkml:brushProperty name="height" value="0.025" units="cm"/>
    </inkml:brush>
  </inkml:definitions>
  <inkml:trace contextRef="#ctx0" brushRef="#br0">0 89 6406,'0'0'15022,"55"-15"-14253,-21 2-577,-1 4-160,2 0 32,0 1-64,-7 3-416,-2 1-737,-8 2-353,-7-1-736,-8-1-640,-3-2-161,-8-5-673</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3:25.556"/>
    </inkml:context>
    <inkml:brush xml:id="br0">
      <inkml:brushProperty name="width" value="0.025" units="cm"/>
      <inkml:brushProperty name="height" value="0.025" units="cm"/>
    </inkml:brush>
  </inkml:definitions>
  <inkml:trace contextRef="#ctx0" brushRef="#br0">0 52 10378,'0'0'11050,"35"-48"-10665,-6 45-321,2 2-32,2 1-64,0 0-929,-3 0-1153,-6 0-2146,-6 5-1442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3:50.832"/>
    </inkml:context>
    <inkml:brush xml:id="br0">
      <inkml:brushProperty name="width" value="0.025" units="cm"/>
      <inkml:brushProperty name="height" value="0.025" units="cm"/>
    </inkml:brush>
  </inkml:definitions>
  <inkml:trace contextRef="#ctx0" brushRef="#br0">113 146 2755,'0'0'763,"-11"2"-437,-7 1-462,-22 5 2378,-3-4 3617,43-4-5069,17 0 587,395-30 1721,-152 6-2625,473 13 627,-454 31-706,158 7-89,633-40 357,-325-4-79,-416 17-493,-59-26 11,-45 2-90,-31 22 372,-129 5-300,0-4 0,0-2 0,121-22 0,-183 24-102,17-7-1689,-16-7-5699,-4 3-2148</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3:25.931"/>
    </inkml:context>
    <inkml:brush xml:id="br0">
      <inkml:brushProperty name="width" value="0.025" units="cm"/>
      <inkml:brushProperty name="height" value="0.025" units="cm"/>
    </inkml:brush>
  </inkml:definitions>
  <inkml:trace contextRef="#ctx0" brushRef="#br0">24 4 9865,'0'0'2472,"-3"9"192,-1 1-1888,0-1 0,1 1-1,0 0 1,1 0 0,-2 12 0,4-20-670,0 0 0,0-1 0,0 1 0,0 0 0,0 0 0,0 0 0,0-1 0,1 1 0,-1 0 0,1 0 0,-1-1 0,1 1 0,0 0 0,0-1 0,0 1 0,-1-1 0,2 1 0,0 1 0,-1-2-109,1-1 0,0 1 0,-1 0 0,1 0 0,0-1 0,0 1 0,0-1 0,0 1 0,-1-1 0,1 0 0,0 0 0,0 0 0,0 0 0,0 0 0,0 0 0,0 0 0,0-1 0,-1 1 0,1 0 0,0-1 0,3-1 0,2-1 19,-1 0-1,0-1 0,0 0 0,-1 0 0,1 0 0,-1 0 0,1-1 0,-2 0 0,1 0 0,0 0 0,-1-1 0,0 1 1,4-8-1,-2 4-1,0 0-1,1 0 1,16-14 0,-23 23-13,1 1 0,-1-1 0,1 0 0,-1 0 0,1 1 0,-1-1 0,0 0 0,1 0 0,-1 1-1,1-1 1,-1 1 0,0-1 0,1 0 0,-1 1 0,0-1 0,1 1 0,-1-1 0,0 1 0,0-1-1,1 1 1,-1-1 0,0 1 0,0-1 0,0 1 0,0-1 0,0 1 0,0-1 0,0 1 0,0-1-1,0 1 1,0-1 0,0 1 0,0-1 0,0 1 0,0 0 0,0-1 0,-1 1 0,2 27 183,-1-28-184,-1 30 102,0-21-90,0 1 1,1 0 0,0 0 0,4 20 0,-4-30-48,0 0 1,1 0 0,-1 1-1,0-1 1,1 0 0,-1 0-1,1 0 1,-1 0-1,1 0 1,-1 0 0,0 0-1,1 0 1,-1 0 0,1 0-1,-1 0 1,1 0 0,-1 0-1,0 0 1,1 0 0,-1 0-1,1 0 1,-1 0-1,0 0 1,1-1 0,-1 1-1,1 0 1,-1 0 0,0-1-1,1 1 1,-1 0 0,0 0-1,1-1 1,-1 1-1,0 0 1,0-1 0,1 1-1,-1 0 1,0-1 0,0 1-1,0-1 1,1 1 0,-1 0-1,0-1 1,14-16-2261,0-8-1676,-3-6-1346</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3:26.271"/>
    </inkml:context>
    <inkml:brush xml:id="br0">
      <inkml:brushProperty name="width" value="0.025" units="cm"/>
      <inkml:brushProperty name="height" value="0.025" units="cm"/>
    </inkml:brush>
  </inkml:definitions>
  <inkml:trace contextRef="#ctx0" brushRef="#br0">35 48 9865,'0'0'4218,"-5"9"-2414,-1 7-1338,0 0-1,2 1 1,0 0-1,0 0 1,2 0-1,0 0 1,1 1-1,0-1 1,3 24-1,1-11-326,1 1 0,1-1 0,1 0-1,20 54 1,-19-75-53,-2-16 127,0-18-5,-4-202-368,34 221 75,-31 3 95,0 0-1,0 0 1,0-1 0,0 1 0,-1-1 0,1 0-1,-1 0 1,0-1 0,0 1 0,-1-1 0,1 1 0,-1-1-1,0 0 1,0 0 0,-1 0 0,2-6 0,0-8 175,0 1 1,-2 0-1,0-24 1,-1 38-129,-5-16 139,5 20-193,-1 0 0,1 0 0,0 0 0,-1 0 0,1-1 1,-1 1-1,1 0 0,0 0 0,-1 1 0,1-1 0,0 0 0,-1 0 0,1 0 0,0 0 0,-1 0 0,1 0 1,0 0-1,-1 0 0,1 1 0,0-1 0,-1 0 0,1 0 0,0 1 0,-1-1 0,1 0 0,0 0 0,0 1 1,-1-1-1,1 0 0,0 0 0,0 1 0,-20 35 113,12-11 9,1 1 1,1 0-1,1 0 1,2 0-1,0 1 1,2-1-1,2 29 1,0-54-121,-1 0 1,0 1-1,1-1 1,-1 0-1,0 0 1,1 0-1,-1 0 1,1 0-1,0 0 1,-1 0-1,1 0 1,0 0-1,0 0 1,0 0-1,0 0 1,-1 0-1,1-1 1,0 1-1,0 0 1,1-1-1,-1 1 1,0 0-1,0-1 1,0 0-1,0 1 1,0-1-1,1 0 1,-1 1-1,0-1 1,0 0-1,0 0 1,1 0-1,-1 0 1,0 0-1,0 0 1,1-1-1,-1 1 1,0 0-1,0 0 1,0-1-1,0 1 1,2-2-1,2 1-218,1-1-1,-1 0 0,1 0 0,-1-1 1,0 0-1,0 0 0,8-6 0,14-21-3831,-12 8-2213,-7 6 306</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3:26.880"/>
    </inkml:context>
    <inkml:brush xml:id="br0">
      <inkml:brushProperty name="width" value="0.025" units="cm"/>
      <inkml:brushProperty name="height" value="0.025" units="cm"/>
    </inkml:brush>
  </inkml:definitions>
  <inkml:trace contextRef="#ctx0" brushRef="#br0">15 190 7783,'0'0'8152,"-3"8"-7757,-8 23-219,11-30-167,0-1-1,0 0 1,-1 1 0,1-1-1,0 0 1,1 1-1,-1-1 1,0 0 0,0 1-1,0-1 1,0 0-1,0 1 1,0-1-1,0 0 1,0 1 0,1-1-1,-1 0 1,0 1-1,0-1 1,0 0-1,1 0 1,-1 1 0,0-1-1,0 0 1,1 0-1,-1 0 1,0 1 0,0-1-1,1 0 1,-1 0-1,0 0 1,1 0-1,-1 0 1,0 1 0,1-1-1,-1 0 1,0 0-1,1 0 1,-1 0-1,0 0 1,1 0 0,-1 0-1,0 0 1,1 0-1,-1 0 1,0 0 0,1-1-1,-1 1 1,0 0-1,1 0 1,-1 0-1,0 0 1,1 0 0,-1-1-1,1 1 1,17-8 322,8-25 485,-14 17 260,-21 43 101,8-23-1071,-2 2 30,1-1 1,-1 1-1,2 0 0,-1 0 0,0-1 1,1 1-1,0 0 0,1 1 0,-1 6 0,2-13-131,-1 1 0,0-1 0,0 1 0,0-1 0,1 0 0,-1 1 0,0-1 0,1 0 0,-1 1 0,0-1 0,1 0 0,-1 0-1,0 1 1,1-1 0,-1 0 0,1 0 0,-1 0 0,0 1 0,1-1 0,-1 0 0,1 0 0,-1 0 0,1 0 0,-1 0 0,0 0 0,1 0 0,-1 0-1,1 0 1,-1 0 0,1 0 0,-1 0 0,0 0 0,1 0 0,-1-1 0,1 1 0,-1 0 0,1 0 0,-1 0 0,0-1 0,1 1 0,19-11 161,-8 0-112,0 0 0,-1-1-1,0-1 1,-1 0 0,0-1 0,-1 0 0,9-18 0,-6 8-26,-1 0 1,-1-1-1,11-45 0,-20 63-88,-6 14 36,-13 33 93,-23 61 565,35-85-352,1 0-1,0 0 0,1 1 0,1 0 0,-1 25 0,3-41-276,1-1-1,0 1 0,0-1 0,0 1 0,0 0 1,0-1-1,0 1 0,0 0 0,0-1 0,0 1 0,1 0 1,-1-1-1,0 1 0,0-1 0,0 1 0,1 0 1,-1-1-1,0 1 0,1-1 0,-1 1 0,0-1 1,1 1-1,-1-1 0,1 1 0,-1-1 0,1 1 0,-1-1 1,1 0-1,-1 1 0,1-1 0,-1 0 0,1 1 1,-1-1-1,1 0 0,0 0 0,-1 0 0,1 0 1,0 1-1,-1-1 0,1 0 0,-1 0 0,1 0 1,0 0-1,-1 0 0,1 0 0,0-1 0,-1 1 0,1 0 1,0 0-1,-1 0 0,1-1 0,-1 1 0,1 0 1,-1 0-1,1-1 0,0 0 0,3-1 14,0 0 1,-1 0-1,0 0 0,1-1 0,-1 1 0,0-1 1,5-5-1,0-7-246,0 0 1,0-1 0,-2 0-1,10-32 1,-19 57 219,1-4 8,1 0-1,0-1 1,-1 1 0,2 0 0,-1 0-1,0 0 1,1 0 0,0 0 0,0 0-1,1 0 1,0 4 0,0-8 1,-1-1 0,1 1 0,-1-1 1,1 1-1,0-1 0,0 0 0,-1 1 0,1-1 0,0 0 0,-1 0 1,1 0-1,0 1 0,0-1 0,0 0 0,-1 0 0,1 0 0,0 0 1,0 0-1,-1 0 0,1-1 0,0 1 0,0 0 0,-1 0 0,1 0 1,0-1-1,0 1 0,-1 0 0,1-1 0,0 1 0,-1-1 0,1 1 1,-1-1-1,1 1 0,0-1 0,24-17 55,61-82-1214,-88 131 992,-13 10 469,10-29-30,1 0 0,0 1 1,0-1-1,1 1 0,1 0 0,-1 14 1,3-27-270,0 0 0,0 0 1,1 1-1,-1-1 1,0 0-1,0 0 1,1 1-1,-1-1 0,0 0 1,0 0-1,1 0 1,-1 0-1,0 0 0,1 1 1,-1-1-1,0 0 1,1 0-1,-1 0 1,0 0-1,1 0 0,-1 0 1,0 0-1,1 0 1,-1 0-1,0 0 0,1 0 1,-1 0-1,0 0 1,1 0-1,-1-1 1,0 1-1,1 0 0,-1 0 1,0 0-1,0 0 1,1-1-1,-1 1 0,0 0 1,0 0-1,1-1 1,-1 1-1,0 0 1,0 0-1,0-1 0,1 1 1,-1 0-1,0 0 1,0-1-1,0 1 1,15-13-435,-10 6-305,0 1-1,-1-1 1,-1 0 0,1 0-1,2-9 1,8-39-7900,-8 18 1300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3:27.240"/>
    </inkml:context>
    <inkml:brush xml:id="br0">
      <inkml:brushProperty name="width" value="0.025" units="cm"/>
      <inkml:brushProperty name="height" value="0.025" units="cm"/>
    </inkml:brush>
  </inkml:definitions>
  <inkml:trace contextRef="#ctx0" brushRef="#br0">32 1 7207,'0'0'13581,"-32"60"-13325,32-48-224,0 0-897,8-4-1441,2 0-3588</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3:27.598"/>
    </inkml:context>
    <inkml:brush xml:id="br0">
      <inkml:brushProperty name="width" value="0.025" units="cm"/>
      <inkml:brushProperty name="height" value="0.025" units="cm"/>
    </inkml:brush>
  </inkml:definitions>
  <inkml:trace contextRef="#ctx0" brushRef="#br0">77 0 10410,'0'0'5856,"-8"10"-3229,-2-1-1952,2-1-153,0-1 0,1 1 0,0 0 0,0 1 0,1-1 0,-9 17 0,19-23-218,8-7-185,11-9-24,1-6-61,-19 15-88,0-1 0,1 1 0,0 0 0,0 1 0,0 0 0,1 0 0,0 0 0,-1 1 0,1-1 0,0 2 0,1-1 0,13-2 0,-21 9 52,1 1-1,-1-1 0,0 0 0,0 1 0,0-1 0,-1 0 0,1 1 0,-3 4 0,-3 5 81,4-12 9,1 1 0,-1-1 0,1 1 0,-1 0 0,1 0 0,0-1 0,0 1 0,1 0 0,-1 0 0,0 0 0,1 0 0,0 0-1,0 0 1,0 4 0,2-7-34,1 0-1,-1 1 0,1-1 1,-1-1-1,1 1 0,-1 0 1,0-1-1,1 1 0,-1-1 1,1 1-1,-1-1 0,0 0 1,0 0-1,4-2 0,24-13 46,-22 11-126,0 1-1,0-1 1,0 1-1,0 1 1,1 0-1,0 0 1,0 0-1,0 1 1,0 1-1,0-1 1,0 2-1,10-1 1,-18 2 20,-1-1 0,1 1 0,0 0 0,0 0 1,-1-1-1,1 1 0,0 0 0,-1 0 0,1 0 0,-1 0 1,1 0-1,-1 0 0,0 0 0,1 0 0,-1 0 0,0 0 0,0 0 1,0 0-1,0 0 0,1 0 0,-1 0 0,-1 0 0,1 1 0,0 35-3032,-1-27-2849</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29.467"/>
    </inkml:context>
    <inkml:brush xml:id="br0">
      <inkml:brushProperty name="width" value="0.025" units="cm"/>
      <inkml:brushProperty name="height" value="0.025" units="cm"/>
    </inkml:brush>
  </inkml:definitions>
  <inkml:trace contextRef="#ctx0" brushRef="#br0">37 62 7655,'6'-18'1440,"7"-15"5414,-6 22-907,-12 36-3730,-15 38-299,12-38-1398,0 1-1,1-1 1,2 1-1,1 0 0,-1 31 1,5 80 398,0-137-903,0 1 1,0-1-1,0 1 1,1-1-1,-1 0 1,0 0-1,0 1 1,1-1-1,-1 0 1,0 1-1,1-1 1,-1 0-1,0 0 1,1 1-1,-1-1 1,1 0-1,-1 0 1,0 0-1,1 0 1,-1 0-1,1 0 1,-1 1-1,0-1 1,1 0-1,-1 0 1,1 0-1,-1 0 1,0 0-1,1-1 1,-1 1-1,1 0 1,-1 0-1,1 0 1,-1 0-1,0 0 1,1 0-1,-1-1 1,0 1-1,1 0 1,-1 0-1,0-1 1,1 1 0,-1 0-1,0-1 1,1 1-1,-1 0 1,0 0-1,0-1 1,1 0-1,20-14 197,-10 4-198,12-13-4,0 0 0,2 2 0,1 1 1,0 1-1,41-22 0,-66 41-14,-1 1 1,1-1-1,0 1 0,-1-1 0,1 1 0,0 0 1,0-1-1,0 1 0,0 0 0,-1 0 0,1-1 1,0 1-1,0 0 0,0 0 0,0 0 1,0 0-1,0 0 0,-1 0 0,1 1 0,0-1 1,0 0-1,0 0 0,0 1 0,-1-1 0,1 0 1,0 1-1,0-1 0,0 0 0,-1 1 0,1 0 1,0 0-1,0 1 2,0-1 0,0 1 0,-1 0 0,1 0 0,0 0 0,-1 0 1,0 0-1,0 0 0,1 0 0,-1 0 0,0 0 0,-1-1 0,1 4 0,-3 13 21,-1-1 0,-8 25 0,9-32-13,3-10-5,0 1 1,-1 0-1,1 0 0,0-1 1,-1 1-1,1 0 1,0 0-1,0-1 1,0 1-1,0 0 0,0 0 1,0 0-1,0 0 1,0-1-1,0 1 1,0 0-1,0 0 0,0 0 1,0-1-1,1 1 1,-1 0-1,0 0 1,1-1-1,0 2 0,16-6 74,32-34 77,-36 26-131,-7 8-22,49-34-25,-51 35 23,0 1 0,0 0 0,0 0 0,0 1 1,0-1-1,0 1 0,0 0 0,1 0 0,-1 0 0,0 1 0,1 0 0,7 0 1,-10 4 18,-1 0 0,0 0 0,0 0 1,0 0-1,-1 1 0,1-1 0,-1 0 1,0 0-1,0 1 0,-2 7 1,2-9 1,-13 55 196,33-79-4538,-9 2-2227,-1-3-5695</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30.745"/>
    </inkml:context>
    <inkml:brush xml:id="br0">
      <inkml:brushProperty name="width" value="0.025" units="cm"/>
      <inkml:brushProperty name="height" value="0.025" units="cm"/>
    </inkml:brush>
  </inkml:definitions>
  <inkml:trace contextRef="#ctx0" brushRef="#br0">27 111 7175,'0'0'5093,"3"-9"-2237,-1-1-1954,-1 6-521,0 1-1,0-1 1,0 0-1,1 0 1,-1 1 0,1-1-1,0 1 1,0-1-1,2-3 1,-3 8-121,0 0-1,0 1 1,0-1-1,0 0 1,-1 1 0,1-1-1,-1 0 1,1 1-1,-1-1 1,1 1 0,-1-1-1,0 1 1,0-1-1,0 1 1,0-1 0,0 1-1,0-1 1,0 1-1,-1 2 1,2 48-39,-4-29-139,-2 0 0,0-1 0,-11 31-1,8-30 200,2 0 0,-8 45-1,27-80 1089,5-12-1077,-5 1-258,0-1 0,-2 0-1,0-1 1,-2-1 0,-1 0 0,-1 0 0,-1 0 0,-1-1 0,-2 1 0,1-37 0,-26 141-194,21-72 179,0 0 0,1 0-1,-1 0 1,1 1 0,1-1 0,-1 0-1,3 9 1,-3-14-5,1 0-1,-1 0 0,0 0 1,1 0-1,-1 0 1,1 0-1,-1-1 0,1 1 1,0 0-1,-1 0 0,1 0 1,0-1-1,0 1 1,0 0-1,-1-1 0,1 1 1,0-1-1,0 1 1,0-1-1,1 1 0,0-1 19,0 1 1,0-1-1,1 0 0,-1 0 0,0 0 0,0 0 0,0-1 0,0 1 0,0 0 0,0-1 1,0 0-1,0 1 0,4-3 0,4-2 9,-1-1 1,1 0-1,-1 0 0,0-1 1,-1 0-1,12-12 0,46-58 190,-44 51-207,-22 25-24,0 1-1,0 0 0,0 0 0,1-1 0,-1 1 0,0 0 0,0 0 0,0-1 0,0 1 0,0 0 0,1 0 1,-1 0-1,0-1 0,0 1 0,0 0 0,1 0 0,-1 0 0,0 0 0,0-1 0,1 1 0,-1 0 0,0 0 1,0 0-1,1 0 0,-1 0 0,0 0 0,0 0 0,1 0 0,-1 0 0,0 0 0,1 0 0,-1 0 0,0 0 1,0 0-1,1 0 0,-1 0 0,0 0 0,0 0 0,1 0 0,-1 0 0,0 0 0,0 1 0,1-1 0,-1 0 1,0 0-1,0 0 0,0 0 0,1 1 0,-1-1 0,0 0 0,0 0 0,0 0 0,1 1 0,3 22-106,-5 30-41,-12 31 187,8-60-8,1 1 1,-2 37 0,6-61-79,0-1 0,1 1 1,-1 0-1,0 0 0,1 0 0,-1-1 1,1 1-1,-1 0 0,1-1 1,-1 1-1,1 0 0,-1-1 1,1 1-1,0 0 0,-1-1 0,1 1 1,0-1-1,-1 1 0,1-1 1,0 0-1,0 1 0,0-1 1,-1 0-1,1 0 0,0 1 1,0-1-1,0 0 0,0 0 0,-1 0 1,1 0-1,0 0 0,0 0 1,1 0-1,10-2-3793,-4-3-3972</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31.821"/>
    </inkml:context>
    <inkml:brush xml:id="br0">
      <inkml:brushProperty name="width" value="0.025" units="cm"/>
      <inkml:brushProperty name="height" value="0.025" units="cm"/>
    </inkml:brush>
  </inkml:definitions>
  <inkml:trace contextRef="#ctx0" brushRef="#br0">8 23 1505,'8'-13'4348,"-2"4"6857,-6 25-5313,-11 53-2765,7-50-2720,1 0 0,1 1 0,0 0 0,2 36 0,0-54-411,0-1 0,0 0 0,1 0 0,-1 0 0,0 0 0,0 1 0,1-1 0,-1 0 0,0 0 0,1 0 0,-1 0 0,1 0 0,-1 0 0,1 0 0,0 0 0,0 0 0,-1 0 0,1 0 0,0 0 0,0-1 0,0 1 0,0 0 0,0-1 0,0 1 0,0 0 0,0-1 0,0 1 0,0-1 0,0 0 0,0 1 0,0-1 0,1 0 0,-1 0 0,0 1 0,0-1 0,2 0 0,-2-1-212,0 1 0,0-1 0,0 1 0,0-1 0,0 1 0,0-1 0,0 0 0,0 1 0,0-1 0,0 0 0,-1 0 0,1 0 0,0 0 0,0 0-1,-1 0 1,1 1 0,-1-2 0,1 1 0,-1 0 0,1 0 0,-1 0 0,1 0 0,-1 0 0,0 0 0,0 0 0,0-1 0,1 1 0,-1 0 0,0 0 0,-1 0 0,1 0 0,0-1 0,0 1 0,0 0 0,-1 0 0,1 0 0,0 0 0,-2-2-1,-6-13-4672,-6 1-1048</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32.179"/>
    </inkml:context>
    <inkml:brush xml:id="br0">
      <inkml:brushProperty name="width" value="0.025" units="cm"/>
      <inkml:brushProperty name="height" value="0.025" units="cm"/>
    </inkml:brush>
  </inkml:definitions>
  <inkml:trace contextRef="#ctx0" brushRef="#br0">0 41 10474,'0'0'13933,"66"7"-12972,-33-7-416,5-9-353,-1-1-128,-2 0-32,-3 4-865,-9 0-1729,-8 3-1314,-7 0-3619</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32.627"/>
    </inkml:context>
    <inkml:brush xml:id="br0">
      <inkml:brushProperty name="width" value="0.025" units="cm"/>
      <inkml:brushProperty name="height" value="0.025" units="cm"/>
    </inkml:brush>
  </inkml:definitions>
  <inkml:trace contextRef="#ctx0" brushRef="#br0">51 0 14382,'0'0'8429,"0"8"-7490,-2 13-466,0-1-1,-2 0 1,0 0-1,-9 21 1,8-25-206,0 0-1,0 1 1,2-1-1,0 1 1,1 0 0,0 0-1,2 0 1,2 30-1,-2-45-254,0-1-1,0 0 0,1 1 0,-1-1 0,1 0 1,-1 0-1,1 1 0,-1-1 0,1 0 1,0 0-1,0 0 0,-1 0 0,1 0 1,0 0-1,0 0 0,0 0 0,0 0 1,0 0-1,0-1 0,1 1 0,-1 0 0,0-1 1,0 1-1,2 0 0,0 0 9,0-1-1,0 0 1,0 1-1,0-1 1,0 0-1,0-1 0,0 1 1,0-1-1,0 1 1,5-3-1,1 0 15,-1 0 0,0-1 0,0 0-1,0 0 1,-1-1 0,12-8 0,42-49 88,-56 66-239,-2 14 99,-2 23 106,-1-36-73,-1 52 172,1-56-178,0-1-1,1 0 0,-1 0 1,0 1-1,1-1 0,-1 0 0,0 0 1,1 1-1,-1-1 0,1 0 1,-1 0-1,0 0 0,1 0 1,-1 0-1,1 0 0,-1 1 1,1-1-1,-1 0 0,0 0 1,1 0-1,-1 0 0,1-1 0,-1 1 1,0 0-1,1 0 0,-1 0 1,1 0-1,-1 0 0,0 0 1,1-1-1,-1 1 0,1 0 1,-1 0-1,1-1 0,14-6 198,18-23-24,-29 25-186,0 1 0,0-1 1,1 1-1,0 0 1,-1 0-1,1 0 1,1 0-1,-1 1 0,0 0 1,1 0-1,0 1 1,0-1-1,-1 1 0,9-1 1,-13 3-2,0 1 0,0-1 1,0 1-1,-1 0 0,1-1 1,0 1-1,0 0 0,-1 0 0,1 0 1,-1-1-1,1 1 0,-1 0 1,1 0-1,-1 0 0,0 0 0,1 0 1,-1 0-1,0 0 0,0 0 1,1 0-1,-1 0 0,0 0 0,0 0 1,0 0-1,0 0 0,-1 2 1,1 38 154,-1-32-77,3 2 108,2-15-1726,4-18-9022,-3 6-5118</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5:27.393"/>
    </inkml:context>
    <inkml:brush xml:id="br0">
      <inkml:brushProperty name="width" value="0.025" units="cm"/>
      <inkml:brushProperty name="height" value="0.025" units="cm"/>
    </inkml:brush>
  </inkml:definitions>
  <inkml:trace contextRef="#ctx0" brushRef="#br0">84 165 3748,'0'0'2188,"-9"6"-1248,4-4-847,-38 23 1079,41-24-1012,0 1 0,0-1 0,0 0 0,0 1 0,1-1 1,-1 1-1,1 0 0,-1 0 0,1-1 0,-1 1 0,1 0 1,0 0-1,0 0 0,0 0 0,0 1 0,1-1 0,-1 0 1,0 0-1,1 1 0,0-1 0,-1 0 0,1 3 1,1-4-128,-1-1 0,1 1 0,0 0 0,-1-1 0,1 1 0,0-1 0,0 1 1,0-1-1,-1 1 0,1-1 0,0 1 0,0-1 0,0 0 0,0 0 0,0 1 1,0-1-1,0 0 0,-1 0 0,1 0 0,0 0 0,0 0 0,2 0 1,29-1 511,-23 1-320,46-4 296,0-2 0,0-3 0,75-21 0,-16 3-182,234-62 3,-135 31 304,-185 51-541,1 3 1,0 0 0,0 2-1,-1 1 1,1 1-1,0 1 1,0 2 0,35 7-1,-52-8-474,1 0 1,0-1-1,17-1 0,-24 0-224,-1-1 0,0 1 0,0-1 0,0-1 0,0 1 0,8-4-1,15-14-3425</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33.209"/>
    </inkml:context>
    <inkml:brush xml:id="br0">
      <inkml:brushProperty name="width" value="0.025" units="cm"/>
      <inkml:brushProperty name="height" value="0.025" units="cm"/>
    </inkml:brush>
  </inkml:definitions>
  <inkml:trace contextRef="#ctx0" brushRef="#br0">1 1 12236,'0'0'10959,"3"8"-9661,9 65 725,-11-55-1540,1-1-1,1 1 1,0-1-1,10 26 1,-13-42-431,1 1 0,-1-1 0,1 0 0,-1 0 0,1 0 0,0 0 0,0 0 0,0 0 0,-1 0 1,1 0-1,0 0 0,0 0 0,0 0 0,0-1 0,1 1 0,-1 0 0,0-1 0,0 1 0,0 0 0,1-1 0,-1 0 1,0 1-1,0-1 0,1 0 0,0 1 0,1-2 37,0 1 1,0 0-1,0-1 1,0 0-1,0 1 1,0-1-1,-1 0 1,1 0-1,0-1 1,4-2-1,4-3 115,-1-1 0,0 0 1,18-19-1,-8 4 56,29-46 0,-13 17-97,-36 52-311,0 0 0,0 0-1,0 1 1,0-1 0,0 0 0,0 0 0,0 0 0,0 0-1,0 1 1,0-1 0,0 0 0,1 0 0,-1 0 0,0 0-1,0 1 1,0-1 0,0 0 0,0 0 0,0 0 0,1 0-1,-1 0 1,0 0 0,0 0 0,0 1 0,0-1-1,1 0 1,-1 0 0,0 0 0,0 0 0,0 0 0,0 0-1,1 0 1,-1 0 0,0 0 0,0 0 0,0 0 0,1 0-1,-1 0 1,0 0 0,0 0 0,0 0 0,0 0-1,1 0 1,-1 0 0,0-1 0,0 1 0,0 0 113</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33.936"/>
    </inkml:context>
    <inkml:brush xml:id="br0">
      <inkml:brushProperty name="width" value="0.025" units="cm"/>
      <inkml:brushProperty name="height" value="0.025" units="cm"/>
    </inkml:brush>
  </inkml:definitions>
  <inkml:trace contextRef="#ctx0" brushRef="#br0">0 1 5093,'0'0'20280,"5"10"-20050,0-1-206,-1 1-1,-1 1 1,0-1 0,0 0 0,-1 1-1,0 0 1,-1-1 0,1 16-1,-3-18-110,3 40 335,-2-46-302,0 0-1,0-1 0,1 1 0,-1 0 0,0 0 0,1-1 0,-1 1 0,1 0 0,0-1 1,-1 1-1,1 0 0,0-1 0,0 1 0,0-1 0,0 1 0,0-1 0,1 0 1,-1 1-1,0-1 0,1 0 0,0 1 0,-1-2-96,-1 0 1,0 0-1,0 0 0,1 0 0,-1 0 1,0 0-1,0 0 0,1 0 0,-1 0 1,0 0-1,0 0 0,0 0 0,1 0 1,-1 0-1,0 0 0,0 0 0,0-1 1,1 1-1,-1 0 0,0 0 0,0 0 1,0 0-1,1 0 0,-1-1 1,0 1-1,0 0 0,0 0 0,0 0 1,0 0-1,1-1 0,-1 1 0,0 0 1,0 0-1,0-1 0,0 1 0,0 0 1,0 0-1,0 0 0,0-1 0,0 1 1,0 0-1,0 0 0,0-1 0,0 1 1,0 0-1,0 0 0,0 0 0,0-1 1,0 1-1,0 0 0,-1-1 0,-1-13-5794,-9-3-1774</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34.262"/>
    </inkml:context>
    <inkml:brush xml:id="br0">
      <inkml:brushProperty name="width" value="0.025" units="cm"/>
      <inkml:brushProperty name="height" value="0.025" units="cm"/>
    </inkml:brush>
  </inkml:definitions>
  <inkml:trace contextRef="#ctx0" brushRef="#br0">0 48 1569,'0'0'22838,"45"-22"-22069,-20 22-161,2-3-351,1 1-193,3-2-32,-2 1-673,-1-1-1409,-3-1-1409,-5 0-3524</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34.806"/>
    </inkml:context>
    <inkml:brush xml:id="br0">
      <inkml:brushProperty name="width" value="0.025" units="cm"/>
      <inkml:brushProperty name="height" value="0.025" units="cm"/>
    </inkml:brush>
  </inkml:definitions>
  <inkml:trace contextRef="#ctx0" brushRef="#br0">10 1 4388,'0'0'17734,"0"11"-16474,-9 233 3443,9-243-4688,0 1 0,0-1 0,-1 1 0,1-1-1,0 1 1,1-1 0,-1 1 0,0-1 0,0 1-1,1-1 1,-1 1 0,1-1 0,-1 1 0,1-1 0,-1 0-1,1 1 1,0-1 0,0 0 0,0 1 0,0-1-1,0 0 1,0 0 0,0 0 0,0 0 0,0 0 0,0 0-1,1 0 1,-1 0 0,0-1 0,1 1 0,-1 0-1,0-1 1,1 1 0,-1-1 0,1 1 0,-1-1 0,1 0-1,-1 0 1,1 0 0,-1 0 0,1 0 0,-1 0-1,1 0 1,0 0 0,-1 0 0,1-1 0,-1 1 0,0-1-1,1 1 1,-1-1 0,1 1 0,1-2 0,8-3 46,0 0 0,0-1 1,0 0-1,-1 0 0,12-10 0,-20 14-53,0 0-6,1 0 0,-1 0 1,0 0-1,1 0 0,0 0 0,0 1 0,-1-1 1,1 1-1,5-2 0,-1 10-25,-4 17 43,-3-14-20,-1-5 7,1-1 0,0 0 0,0 0-1,0 1 1,1-1 0,0 0 0,2 7 0,-3-10 5,1 0 1,0 0-1,-1 0 0,1-1 1,0 1-1,0 0 0,0 0 1,-1-1-1,1 1 0,0-1 1,0 1-1,0-1 0,0 1 0,0-1 1,0 0-1,0 1 0,0-1 1,0 0-1,0 0 0,0 0 1,0 0-1,0 0 0,0 0 1,0 0-1,1 0 0,-1 0 1,0 0-1,0-1 0,0 1 1,0 0-1,0-1 0,0 1 1,0-1-1,-1 1 0,1-1 1,0 1-1,2-2 0,5-3 73,0 0 0,0-1 0,0 0 0,10-10 0,-14 11-84,1 0 0,-1 1 0,1 0 0,0 0 0,0 0 0,1 0 0,-1 1-1,1 0 1,0 0 0,0 1 0,0-1 0,0 1 0,10-2 0,-15 6 0,0-1 0,-1 1 0,1-1 0,0 1 0,0-1 0,-1 1 0,1-1 0,-1 1 0,0 0 0,1-1 0,-1 1 0,0 0 0,0-1 0,0 1 0,0 0 1,0-1-1,-1 3 0,-2 35 450,1-30-544,-1 4 268,11-19-5852,-1-4-1551</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36.057"/>
    </inkml:context>
    <inkml:brush xml:id="br0">
      <inkml:brushProperty name="width" value="0.025" units="cm"/>
      <inkml:brushProperty name="height" value="0.025" units="cm"/>
    </inkml:brush>
  </inkml:definitions>
  <inkml:trace contextRef="#ctx0" brushRef="#br0">87 27 8296,'-18'0'1792,"4"0"14076,34 0-14913,20-2 522,55-10 1,-56 7-1456,56-3 1,-95 8-23,0 0 0,0 0 0,-1 0 0,1 0 0,0 0 0,0 0 0,0 1 0,-1-1 0,1 0 0,0 0 0,0 0 0,0 0 0,-1 0 0,1 0 0,0 0 0,0 0 0,0 1 0,0-1 0,-1 0 0,1 0 0,0 0 0,0 0 0,0 1 0,0-1 0,0 0 0,0 0 0,0 0 0,0 1 0,-1-1 0,1 0 0,0 0 0,0 0 0,0 1 0,0-1 0,0 0 0,0 0 0,0 0 0,0 1 0,0-1 0,0 0 0,0 0 0,0 0 0,1 1 0,-1-1 1,0 0-1,0 0 0,0 0 0,0 1 0,0-1 0,0 0 0,0 0 0,0 0 0,1 0 0,-1 1 0,0-1 0,0 0 0,0 0 0,0 0 0,1 0 0,-1 0 0,0 0 0,0 1 0,0-1 0,1 0 0,-1 0 0,0 0 0,0 0 0,-15 11 111,-23 5 12,-1-1 0,0-3-1,-1-1 1,0-1 0,-1-3 0,-49 3 0,267-46-57,-54 11-52,-182 20 4,53 3-16,-1 1-1,0 0 1,0 0-1,1 1 0,-1 0 1,0 0-1,0 0 1,0 1-1,0 0 0,1 0 1,-1 1-1,1 0 1,-1 0-1,1 1 1,-1-1-1,-11 8 0,12-6-86,-15 11-850,20-9 167,13-4-140,-9-2 202,0 0-1,0 0 1,-1-1-1,1 1 0,0-1 1,0 0-1,-1 1 1,1-1-1,-1 0 0,3-2 1,12-6-6218</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36.759"/>
    </inkml:context>
    <inkml:brush xml:id="br0">
      <inkml:brushProperty name="width" value="0.025" units="cm"/>
      <inkml:brushProperty name="height" value="0.025" units="cm"/>
    </inkml:brush>
  </inkml:definitions>
  <inkml:trace contextRef="#ctx0" brushRef="#br0">74 54 9769,'0'0'2104,"-9"1"570,-5 0-1507,-8 1 145,-2 3 3101,20-1-1178,13-1-2028,12-1-615,-2-3-391,0-1 0,0-2 0,0 0-1,-1-1 1,1 0 0,19-10 0,-18 7-198,0 1 0,0 1-1,1 1 1,31-4 0,-121 37 643,13-15-169,-1-2 0,-76 4 0,419-31-1844,-496 32 2275,185-15-743,1-2-1021,49-8-3968,1 0-765,2 0-3753</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38.254"/>
    </inkml:context>
    <inkml:brush xml:id="br0">
      <inkml:brushProperty name="width" value="0.025" units="cm"/>
      <inkml:brushProperty name="height" value="0.025" units="cm"/>
    </inkml:brush>
  </inkml:definitions>
  <inkml:trace contextRef="#ctx0" brushRef="#br0">1 12 1441,'0'24'11208,"1"6"-4663,1 39-1697,3 64-6651,-4-80 3699,-1 57-850,1-140 122,8-54 0,0 38-1175,3 1-1,1 0 1,37-80-1,-49 121-1,1 1 1,0-1-1,0 1 0,0-1 0,1 1 0,-1 0 0,1 0 0,-1 0 0,1 0 0,0 1 0,0-1 1,1 1-1,-1-1 0,0 1 0,1 0 0,-1 1 0,1-1 0,0 1 0,6-3 0,-8 4 4,1 0 0,0 0 0,0 0 0,0 0 0,0 0 0,0 0 0,-1 1 0,1-1 0,0 1-1,0 0 1,-1 0 0,1 0 0,0 0 0,-1 1 0,1-1 0,-1 1 0,0-1 0,1 1 0,-1 0 0,0 0 0,0 0 0,0 0-1,0 0 1,-1 0 0,1 1 0,0-1 0,1 5 0,-1-4 15,0 1 1,-1-1-1,0 1 0,1 0 0,-1-1 0,-1 1 1,1 0-1,0 0 0,-1 0 0,0-1 1,0 1-1,0 0 0,0 0 0,-1 0 1,0 0-1,0-1 0,0 1 0,0 0 1,0 0-1,-1-1 0,1 1 0,-1-1 1,0 0-1,0 1 0,0-1 0,-1 0 1,1 0-1,-1 0 0,1-1 0,-1 1 1,0 0-1,0-1 0,-6 3 0,3 0 109,-1 0 0,0-1 0,0 0-1,-1 0 1,1 0 0,-1-1 0,0 0 0,1-1-1,-1 0 1,-1 0 0,1-1 0,0 1-1,0-2 1,-17 0 0,25 0-122,-1 0 1,0-1-1,1 1 1,-1 0-1,0-1 0,1 1 1,-1-1-1,0 1 1,1-1-1,-1 1 0,1-1 1,-1 1-1,1-1 0,-1 0 1,1 1-1,0-1 1,-1 0-1,1 1 0,0-1 1,-1 0-1,1 1 1,0-1-1,0 0 0,0 0 1,-1 1-1,1-1 1,0 0-1,0 0 0,0 1 1,0-1-1,1 0 0,-1 0 1,0 1-1,0-1 1,0 0-1,1 0 0,-1 1 1,1-2-1,13-26-2036,-6 21-174,1 1 0,0 1-1,0 0 1,11-5 0,-16 8 916,20-9-7090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38.800"/>
    </inkml:context>
    <inkml:brush xml:id="br0">
      <inkml:brushProperty name="width" value="0.025" units="cm"/>
      <inkml:brushProperty name="height" value="0.025" units="cm"/>
    </inkml:brush>
  </inkml:definitions>
  <inkml:trace contextRef="#ctx0" brushRef="#br0">1 1 13229,'0'0'7964,"3"8"-6549,2 13-875,-1 0 0,-1 0 0,-1 0 0,-1 0 0,-3 39 0,4 44-257,7-82-2242,-4-22-2350,-2-13-121,-3-6-2067</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39.130"/>
    </inkml:context>
    <inkml:brush xml:id="br0">
      <inkml:brushProperty name="width" value="0.025" units="cm"/>
      <inkml:brushProperty name="height" value="0.025" units="cm"/>
    </inkml:brush>
  </inkml:definitions>
  <inkml:trace contextRef="#ctx0" brushRef="#br0">1 30 12043,'0'0'11595,"72"-25"-11306,-39 25-193,2 0-64,3 0-32,-1 0-1217,-3 0-1538,-7-2-2978,-4 0-6087</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39.629"/>
    </inkml:context>
    <inkml:brush xml:id="br0">
      <inkml:brushProperty name="width" value="0.025" units="cm"/>
      <inkml:brushProperty name="height" value="0.025" units="cm"/>
    </inkml:brush>
  </inkml:definitions>
  <inkml:trace contextRef="#ctx0" brushRef="#br0">22 0 15375,'0'0'6107,"-2"9"-5061,-5 28-95,1 0 1,2 1-1,2-1 0,3 59 0,-1-93-927,0-1 0,1 0-1,-1 0 1,0 0-1,1 0 1,-1 0-1,1 0 1,0 0 0,0 0-1,0 0 1,0-1-1,0 1 1,0 0-1,0 0 1,0-1 0,1 1-1,-1-1 1,1 1-1,-1-1 1,1 1-1,-1-1 1,1 0 0,0 0-1,0 0 1,0 0-1,-1 0 1,1 0-1,0-1 1,0 1 0,0-1-1,0 1 1,1-1-1,-1 0 1,0 1-1,0-1 1,0 0 0,0-1-1,0 1 1,0 0-1,0 0 1,0-1-1,0 0 1,3 0 0,3-2 14,1 0 0,-1 0 1,0-1-1,0 0 1,-1 0-1,1-1 0,-1 0 1,12-11-1,4 0-14,-23 16-25,0 0-1,1 0 0,-1 0 0,1 0 1,-1 0-1,0 0 0,1 0 1,-1 0-1,1 0 0,-1 0 0,0 0 1,1 0-1,-1 0 0,0 0 1,1 0-1,-1 1 0,1-1 0,-1 0 1,0 0-1,1 0 0,-1 1 1,0-1-1,0 0 0,1 0 0,-1 1 1,0-1-1,1 0 0,-1 1 1,0-1-1,0 0 0,0 1 0,1 0 1,0 4 1,0 0 0,0 0 0,0 0 0,-1 0 0,0 0 0,0 9 0,0-1 96,-1-11-78,1 0-1,0 0 1,0 0 0,0 0-1,0 0 1,0 0-1,1 0 1,-1 0 0,1-1-1,-1 1 1,1 0-1,0 0 1,-1 0 0,1-1-1,0 1 1,0 0-1,0-1 1,2 3 0,-2-4 4,1 0 1,-1 0 0,0 1 0,1-1-1,-1 0 1,0 0 0,0 0 0,1-1-1,-1 1 1,0 0 0,1 0 0,-1-1-1,0 1 1,0-1 0,1 1 0,-1-1-1,0 1 1,0-1 0,0 0 0,0 0 0,0 1-1,0-1 1,0 0 0,0 0 0,0 0-1,0 0 1,1-2 0,14-13 85,27-24-41,-41 38-80,1 0 1,0 0 0,0 0 0,0 0 0,1 0-1,-1 1 1,0-1 0,1 1 0,-1 0-1,1 0 1,-1 0 0,6 0 0,-7 7 38,-1 0 0,0 1 1,0-1-1,0 0 0,-1 0 0,0 1 1,-1 8-1,0-8 121,1-2 294,0 1-2597</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5:48.017"/>
    </inkml:context>
    <inkml:brush xml:id="br0">
      <inkml:brushProperty name="width" value="0.025" units="cm"/>
      <inkml:brushProperty name="height" value="0.025" units="cm"/>
    </inkml:brush>
  </inkml:definitions>
  <inkml:trace contextRef="#ctx0" brushRef="#br0">116 304 4100,'0'0'806,"-8"-4"-534,-2-1 73,1 0 0,0 0 0,0-1 0,1-1 0,0 1 0,0-1 0,-10-11 0,17 17-184,1 0-1,-1 0 1,1 0 0,-1 1-1,1-1 1,-1 0-1,0 0 1,1 1-1,-1-1 1,0 1 0,0-1-1,0 1 1,1-1-1,-1 1 1,0-1 0,0 1-1,0 0 1,0-1-1,0 1 1,0 0 0,0 0-1,0 0 1,0 0-1,0 0 1,0 0-1,0 0 1,0 0 0,0 0-1,0 0 1,-1 1-1,1 8 1586,16 3-2155,-8-9 452,1 0-1,-1-1 0,1 0 0,0 0 1,0 0-1,0-1 0,0-1 0,0 1 1,0-1-1,0 0 0,0-1 0,0 0 1,0 0-1,15-5 0,9-5 269,0-1-1,38-19 1,-33 13-195,44-17-66,0 4 0,2 4 0,1 3 0,2 4 0,0 3 0,0 5 0,155-3 0,-225 24-827,-15-8 697,-1-1 0,0 1 0,1-1 0,-1 1 0,1 0 0,-1-1-1,1 1 1,0-1 0,-1 1 0,1-1 0,-1 1 0,1-1 0,0 0-1,-1 1 1,1-1 0,0 0 0,0 1 0,-1-1 0,1 0 0,0 0 0,-1 0-1,1 0 1,0 0 0,0 0 0,0 0 0,-1 0 0,1 0 0,0 0 0,0 0-1,-1 0 1,1 0 0,0-1 0,0 1 0,-1 0 0,1 0 0,0-1-1,-1 1 1,1-1 0,0 1 0,0-1 0,8-18-3064</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40.081"/>
    </inkml:context>
    <inkml:brush xml:id="br0">
      <inkml:brushProperty name="width" value="0.025" units="cm"/>
      <inkml:brushProperty name="height" value="0.025" units="cm"/>
    </inkml:brush>
  </inkml:definitions>
  <inkml:trace contextRef="#ctx0" brushRef="#br0">0 1 11883,'0'0'10805,"5"9"-9299,2 4-681,0 0 1,1 0 0,1 0-1,10 11 1,-15-20-732,-1 1 0,1-2 0,1 1 0,-1 0 1,0-1-1,1 0 0,0 0 0,-1 0 0,1-1 0,0 1 0,1-1 0,-1 0 0,0-1 0,1 1 0,-1-1 1,11 1-1,-7-2-612,0 0 1,0-1-1,0 0 1,0 0-1,0-1 1,10-3-1,-14 3-575,0 0-1,0 0 0,0-1 1,0 0-1,0 0 1,0 0-1,-1-1 0,1 1 1,-1-1-1,7-8 1,4-9-5137</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40.408"/>
    </inkml:context>
    <inkml:brush xml:id="br0">
      <inkml:brushProperty name="width" value="0.025" units="cm"/>
      <inkml:brushProperty name="height" value="0.025" units="cm"/>
    </inkml:brush>
  </inkml:definitions>
  <inkml:trace contextRef="#ctx0" brushRef="#br0">253 1 11371,'0'0'7207,"-35"50"-4645,15-20-544,-4 8-160,-1 3-577,-3 7-160,3 2-128,-1 0-320,3 1-321,5-5-192,4-7-64,5-7-64,3-6-32,6-9-865,0-13-1057,3-4-1953,3-4-4709</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00.380"/>
    </inkml:context>
    <inkml:brush xml:id="br0">
      <inkml:brushProperty name="width" value="0.025" units="cm"/>
      <inkml:brushProperty name="height" value="0.025" units="cm"/>
    </inkml:brush>
  </inkml:definitions>
  <inkml:trace contextRef="#ctx0" brushRef="#br0">2 256 5093,'0'0'5344,"-1"-9"-4864,1 7-436,0 0 1,-1-1-1,1 1 1,0 0-1,1 0 0,-1 0 1,0-1-1,1 1 1,-1 0-1,1 0 1,0 0-1,-1 0 0,1 0 1,0 0-1,0 0 1,1 0-1,-1 0 0,0 0 1,2-1-1,2-1 100,-1 1-1,1 1 0,0-1 1,0 0-1,0 1 1,0 0-1,1 1 0,-1-1 1,8 0-1,50-9 233,0 3 0,1 3 0,125 6-1,-82 1-255,726-22-974,205-24 944,2 33 152,-572 8-200,-337 3-45,183-5-37,-236 0-27,152-31 0,-222 35-322,-1-1-1,1 0 0,-1-1 1,1 0-1,12-7 0,-2-4-2509</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1:57.164"/>
    </inkml:context>
    <inkml:brush xml:id="br0">
      <inkml:brushProperty name="width" value="0.025" units="cm"/>
      <inkml:brushProperty name="height" value="0.025" units="cm"/>
    </inkml:brush>
  </inkml:definitions>
  <inkml:trace contextRef="#ctx0" brushRef="#br0">39 0 5349,'-18'10'54,"3"-5"4275,9-2 4292,26-2-3702,-10-1-5108,202-2 2775,204 3-2535,-219 19 408,-238-41-816,5 11-7427,26 4 1565</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1:58.055"/>
    </inkml:context>
    <inkml:brush xml:id="br0">
      <inkml:brushProperty name="width" value="0.025" units="cm"/>
      <inkml:brushProperty name="height" value="0.025" units="cm"/>
    </inkml:brush>
  </inkml:definitions>
  <inkml:trace contextRef="#ctx0" brushRef="#br0">0 292 8712,'0'0'15626,"9"-10"-14815,219-264 1175,-220 267-1834,-5 10-55,-5 21-14,-14 33 17,7-32 207,1 0 0,1 1 0,1 0 0,1 0 0,-2 39 0,7-64-312,11-1-11633</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1:59.054"/>
    </inkml:context>
    <inkml:brush xml:id="br0">
      <inkml:brushProperty name="width" value="0.025" units="cm"/>
      <inkml:brushProperty name="height" value="0.025" units="cm"/>
    </inkml:brush>
  </inkml:definitions>
  <inkml:trace contextRef="#ctx0" brushRef="#br0">32 79 8232,'0'0'15534,"3"7"-14936,0 3-449,0-1 0,-1 1 0,-1-1 0,0 1 0,0 0 0,0-1 0,-2 1 0,1 0 0,-1 0 0,-3 15 0,0 13 241,4-30-278,0-1-1,-1 1 1,0-1 0,0 1-1,0-1 1,-1 1-1,0-1 1,-1 0-1,-4 10 1,7-17-91,0 1 1,-1-1-1,1 0 1,0 0-1,0 0 1,0 0-1,0 0 1,0 0-1,0 0 1,0 0 0,0 1-1,0-1 1,0 0-1,-1 0 1,1 0-1,0 0 1,0 0-1,0 0 1,0 0-1,0 0 1,0 0-1,-1 0 1,1 0-1,0 0 1,0 0-1,0 0 1,0 0-1,0 0 1,0 0 0,-1 0-1,1 0 1,0 0-1,0 0 1,0 0-1,0 0 1,0 0-1,0 0 1,-1 0-1,1 0 1,0 0-1,0 0 1,0 0-1,0 0 1,0-1-1,0 1 1,0 0 0,0 0-1,-1 0 1,1 0-1,0 0 1,0 0-1,0 0 1,0 0-1,0-1 1,0 1-1,-4-12 268,1-14-278,2 21-9,-2-26 8,2 1 0,0-1-1,2 0 1,1 0-1,2 1 1,8-32 0,-12 62-11,0 0 0,0 1 0,0-1 0,0 0 0,0 0 0,0 0 0,0 0 0,0 0 0,0 0 1,0 1-1,0-1 0,0 0 0,0 0 0,1 0 0,-1 0 0,0 0 0,0 0 0,0 0 1,0 1-1,0-1 0,0 0 0,0 0 0,1 0 0,-1 0 0,0 0 0,0 0 0,0 0 1,0 0-1,0 0 0,1 0 0,-1 0 0,0 0 0,0 0 0,0 0 0,0 0 0,0 0 1,1 0-1,-1 0 0,0 0 0,0 0 0,0 0 0,0 0 0,0 0 0,1 0 0,-1 0 0,0 0 1,0 0-1,0-1 0,0 1 0,0 0 0,0 0 0,0 0 0,1 0 0,-1 0 0,0 0 1,0 0-1,0-1 0,8 26-104,4 10 11,-10-33 97,0-1 1,0 1 0,0 0 0,0-1-1,1 0 1,-1 1 0,0-1 0,1 0-1,-1 0 1,1 0 0,-1-1 0,1 1-1,-1-1 1,1 1 0,-1-1 0,1 0-1,0 0 1,-1 0 0,1 0 0,-1 0-1,1-1 1,0 1 0,-1-1 0,1 1-1,-1-1 1,1 0 0,-1 0 0,0 0-1,1-1 1,2-1 0,5-3 13,-1 0 0,0 0 0,0-1 0,0 0 0,12-14 0,22-33 16,-46 90-130,-12 16 150,6-26 184,1 2 1,2-1-1,0 1 0,2 0 1,1 0-1,1 33 0,2-59-233,0-1-1,1 1 1,-1-1 0,1 1-1,-1-1 1,1 1-1,-1-1 1,1 1 0,0-1-1,0 0 1,0 1-1,0-1 1,0 0 0,0 0-1,0 0 1,0 1 0,1-1-1,-1-1 1,0 1-1,1 0 1,-1 0 0,0 0-1,1-1 1,-1 1 0,1-1-1,-1 1 1,1-1-1,0 1 1,1-1 0,-1 0-223,-1 0 0,0 0 0,0 0 0,0 0 0,1 0 0,-1 0 0,0 0 0,0 0 0,0-1 0,1 1 0,-1-1 0,0 1 0,0-1 0,0 1 0,0-1 1,0 1-1,0-1 0,0 0 0,0 0 0,0 0 0,0 1 0,0-1 0,-1 0 0,1 0 0,0-1 0,8-17-5872</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09.981"/>
    </inkml:context>
    <inkml:brush xml:id="br0">
      <inkml:brushProperty name="width" value="0.025" units="cm"/>
      <inkml:brushProperty name="height" value="0.025" units="cm"/>
    </inkml:brush>
  </inkml:definitions>
  <inkml:trace contextRef="#ctx0" brushRef="#br0">0 28 4356,'0'0'18743,"9"4"-18070,27 9-139,-36-13-510,1 0 1,0 0-1,0 1 1,0-1-1,0 0 1,-1 0-1,1 0 1,0 0-1,0-1 1,0 1-1,0 0 1,0 0-1,-1 0 1,1-1-1,0 1 1,0 0-1,-1-1 1,1 1-1,0-1 1,0 1-1,-1-1 1,1 1-1,-1-1 1,1 0-1,0 1 1,-1-1-1,1 0 1,-1 1-1,1-1 1,-1 0-1,0 0 1,1 1-1,-1-1 1,1-1-1,3-23 987,-5 24-994,1 1-1,0-1 1,0 1 0,-1 0-1,1 0 1,0-1 0,0 1-1,-1 0 1,1 0 0,0-1-1,-1 1 1,1 0-1,0 0 1,-1-1 0,1 1-1,0 0 1,-1 0 0,1 0-1,-1 0 1,1 0 0,0 0-1,-1 0 1,1 0 0,0 0-1,-1 0 1,1 0-1,-1 0 1,1 0 0,0 0-1,-1 0 1,1 0 0,-1 0-1,1 0 1,0 0 0,-1 1-1,1-1 1,0 0 0,-1 0-1,1 0 1,0 1-1,-1-1 1,1 0 0,0 1-1,0-1 1,-1 0 0,1 1-1,-18 10 56,13-4-56,1 0 0,0 0 0,0 0 0,0 1 0,0-1 0,1 1 0,1 0 0,-1 0 0,1 0 0,-1 12 0,3-20 14,1 0 0,-1 1 0,0-1 0,0 0 0,1 0 0,-1 0 0,0 0-1,1 0 1,-1 1 0,0-1 0,1 0 0,-1 0 0,0 0 0,1 0-1,-1 0 1,0 0 0,1 0 0,-1 0 0,0 0 0,0 0 0,1 0 0,-1 0-1,0 0 1,1-1 0,-1 1 0,0 0 0,1 0 0,-1 0 0,0 0 0,0-1-1,1 1 1,-1 0 0,0 0 0,0 0 0,1-1 0,-1 1 0,0 0 0,0 0-1,0-1 1,1 1 0,-1 0 0,0-1 0,0 1 0,0 0 0,0-1 0,14-12 795,-11 7-665,1-1 0,0 1 0,-1-1 0,-1 0 1,1 0-1,-1 0 0,0 0 0,-1-1 0,1 1 0,-1-12 0,-17 61-1862,11-14-549,3-10-2892,8-30-4413,4-7 4794</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10.639"/>
    </inkml:context>
    <inkml:brush xml:id="br0">
      <inkml:brushProperty name="width" value="0.025" units="cm"/>
      <inkml:brushProperty name="height" value="0.025" units="cm"/>
    </inkml:brush>
  </inkml:definitions>
  <inkml:trace contextRef="#ctx0" brushRef="#br0">161 42 9513,'0'0'7960,"9"-8"-5804,25-26-463,-34 35-1634,0-1 0,0 0 0,0 1 0,0-1 0,0 1 0,0-1 0,0 0 0,0 1 0,0-1 0,0 1 0,0-1 0,0 0 0,0 1 0,0-1 0,1 0 0,-1 1 0,0-1 0,0 0 0,1 1 0,-1-1 0,0 0 0,0 1 0,1-1 0,-1 0 0,0 0 0,1 1 0,-1-1 0,0 0 0,1 0 0,-1 0 0,0 0 1,1 1-1,-1-1 0,0 0 0,1 0 0,-1 0 0,1 0 0,-1 0 0,0 0 0,1 0 0,-1 0 0,1 0 0,-1 0 0,0 0 0,1 0 0,-1 0 0,0 0 0,1-1 0,-1 1 0,1 0 0,-1 0 0,0 0 0,1 0 0,-1-1 0,0 1 0,1 0 0,-1 0 0,0-1 0,0 1 0,1 0 0,-1-1 0,0 1 0,0 0 1,0-1-1,1 1 0,-1-1 0,-4 28 827,-7 0-480,-2-1-1,-1-1 0,-1 0 0,-32 42 0,-5 8-247,29-41-124,-18 34-106,67-105-8173,6-6 2280,-17 14 1561,-3-1-967</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10.996"/>
    </inkml:context>
    <inkml:brush xml:id="br0">
      <inkml:brushProperty name="width" value="0.025" units="cm"/>
      <inkml:brushProperty name="height" value="0.025" units="cm"/>
    </inkml:brush>
  </inkml:definitions>
  <inkml:trace contextRef="#ctx0" brushRef="#br0">0 3 7431,'0'0'14067,"4"-2"-13240,-3 2-781,-1 0-1,1 0 1,-1 0-1,1 0 1,-1 0-1,1 0 1,-1 0-1,1 0 1,-1 0-1,1 0 1,-1 0-1,1 0 1,-1 0-1,1 0 1,-1 1-1,1-1 1,-1 0-1,0 0 1,1 1-1,-1-1 1,1 0 0,-1 0-1,0 1 1,1-1-1,-1 0 1,1 1-1,-1-1 1,0 1-1,0-1 1,1 0-1,-1 1 1,9 24 1079,-1 48 376,-3-28-817,-1-21-598,2 0 0,0-1 0,14 32 1,6-5-5909,-26-49 4088,-11-1-9371</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11.339"/>
    </inkml:context>
    <inkml:brush xml:id="br0">
      <inkml:brushProperty name="width" value="0.025" units="cm"/>
      <inkml:brushProperty name="height" value="0.025" units="cm"/>
    </inkml:brush>
  </inkml:definitions>
  <inkml:trace contextRef="#ctx0" brushRef="#br0">1 29 10314,'0'0'15310,"41"19"-14605,-14-19-321,-2-4-288,2-1-64,-4 0-32,-1 0-864,1 0-1186,-3-1-929,-5-3-1602,-3 0-2753</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6:38.844"/>
    </inkml:context>
    <inkml:brush xml:id="br0">
      <inkml:brushProperty name="width" value="0.025" units="cm"/>
      <inkml:brushProperty name="height" value="0.025" units="cm"/>
    </inkml:brush>
  </inkml:definitions>
  <inkml:trace contextRef="#ctx0" brushRef="#br0">0 137 3748,'0'0'5477,"11"0"-5258,273-18 3368,-208 18-2917,475 14 432,119-19 603,-486-3-1525,557-54 548,-189 10-501,162 49-185,-91 5 18,500-4 217,-446 3-244,-298-4-23,-340 5-1000,0 1-1,52 12 1,-19-2-3844,-20-6-365</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12.655"/>
    </inkml:context>
    <inkml:brush xml:id="br0">
      <inkml:brushProperty name="width" value="0.025" units="cm"/>
      <inkml:brushProperty name="height" value="0.025" units="cm"/>
    </inkml:brush>
  </inkml:definitions>
  <inkml:trace contextRef="#ctx0" brushRef="#br0">16 92 5285,'12'-22'10081,"-12"22"-9968,0 0-1,1 0 1,-1 0-1,0 0 1,0 0 0,1 1-1,-1-1 1,0 0-1,0 0 1,1 0 0,-1 0-1,0 0 1,0 0-1,0 0 1,1 0 0,-1 1-1,0-1 1,0 0-1,0 0 1,1 0-1,-1 0 1,0 1 0,0-1-1,0 0 1,0 0-1,0 0 1,0 1 0,1-1-1,-1 0 1,0 0-1,0 0 1,0 1 0,0-1-1,0 0 1,0 0-1,0 1 1,0-1-1,0 0 1,0 0 0,0 1-1,0-1 1,0 0-1,0 0 1,0 1 0,0 51 2134,0-36-1806,-1 1-116,-1 1 1,-1-1 0,-8 29 0,7-29 206,0 0 1,1 1-1,-2 29 0,20-66 525,-7 5-1015,-2 0 1,0 0-1,0-1 0,-2 0 1,0 1-1,4-30 0,-3 0 34,-3-50 1,-2 94-78,0 0 0,0 0 1,1-1-1,-1 1 1,0 0-1,0 0 1,0 0-1,0-1 1,0 1-1,0 0 0,0 0 1,0-1-1,0 1 1,0 0-1,0 0 1,0 0-1,0-1 1,0 1-1,0 0 0,0 0 1,0-1-1,0 1 1,0 0-1,0 0 1,0 0-1,0-1 1,0 1-1,0 0 0,-1 0 1,1 0-1,0-1 1,0 1-1,0 0 1,0 0-1,0 0 1,-1 0-1,1-1 0,0 1 1,0 0-1,0 0 1,-1 0-1,1 0 1,0 0-1,0 0 1,0 0-1,-1 0 0,1-1 1,0 1-1,-1 0 1,-7 13-62,-6 22-35,13-31 104,1-1 1,-1 1-1,1 0 1,-1 0-1,1-1 0,0 1 1,0 0-1,1 0 1,-1 0-1,1-1 1,1 6-1,-1-8 0,-1-1 1,0 1-1,1-1 0,-1 1 1,0-1-1,1 1 0,-1-1 0,1 1 1,-1-1-1,1 1 0,0-1 1,-1 0-1,1 1 0,-1-1 0,1 0 1,0 1-1,-1-1 0,1 0 1,0 0-1,-1 0 0,1 1 0,0-1 1,-1 0-1,2 0 0,27-11 229,-17 3-178,0-1-1,-1-1 1,0 0 0,0-1 0,17-23 0,25-25 75,-53 59-133,1 0-1,-1-1 1,0 1-1,0 0 1,0 0-1,0 0 1,0 0 0,1 0-1,-1 0 1,0 0-1,0 0 1,0-1-1,1 1 1,-1 0-1,0 0 1,0 0-1,0 0 1,0 0-1,1 0 1,-1 0-1,0 0 1,0 0 0,0 0-1,1 0 1,-1 0-1,0 1 1,0-1-1,0 0 1,0 0-1,1 0 1,-1 0-1,0 0 1,0 0-1,0 0 1,0 0-1,1 1 1,-1-1-1,0 0 1,0 0 0,0 0-1,0 0 1,0 0-1,0 1 1,0-1-1,1 0 1,-1 0-1,0 0 1,0 0-1,0 1 1,0-1-1,0 0 1,0 0-1,0 0 1,0 1 0,0-1-1,0 0 1,0 0-1,0 1 1,1 21-58,-5 26 4,-21 50 192,16-70 21,1 0-1,2 0 0,1 1 0,-2 39 0,7-67-167,0-1 1,0 0-1,0 1 0,1-1 0,-1 0 0,0 1 0,0-1 0,0 0 0,1 0 0,-1 1 0,0-1 0,1 0 0,-1 0 1,0 1-1,0-1 0,1 0 0,-1 0 0,0 0 0,1 1 0,-1-1 0,1 0 0,-1 0 0,0 0 0,1 0 0,-1 0 0,0 0 1,1 0-1,-1 0 0,0 0 0,1 0 0,-1 0 0,1 0 0,-1 0 0,0 0 0,1 0 0,-1-1 0,0 1 0,1 0 1,-1 0-1,0 0 0,1 0 0,-1-1 0,0 1 0,1 0 0,-1 0 0,0-1 0,1 1 0,16-10-2184,0-13-7731,-11 10-1543</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13.015"/>
    </inkml:context>
    <inkml:brush xml:id="br0">
      <inkml:brushProperty name="width" value="0.025" units="cm"/>
      <inkml:brushProperty name="height" value="0.025" units="cm"/>
    </inkml:brush>
  </inkml:definitions>
  <inkml:trace contextRef="#ctx0" brushRef="#br0">7 1 16848,'0'0'6620,"0"8"-5056,-4 54 91,1-26-1153,3 66-1,6-94-1210,-4-20-14709</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13.357"/>
    </inkml:context>
    <inkml:brush xml:id="br0">
      <inkml:brushProperty name="width" value="0.025" units="cm"/>
      <inkml:brushProperty name="height" value="0.025" units="cm"/>
    </inkml:brush>
  </inkml:definitions>
  <inkml:trace contextRef="#ctx0" brushRef="#br0">1 20 12043,'0'0'13133,"57"-19"-12749,-36 19-256,2 0-64,-1 0-64,-2 0-1025,-3 3-1665,-1-3-2307,-4 0-8840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15.619"/>
    </inkml:context>
    <inkml:brush xml:id="br0">
      <inkml:brushProperty name="width" value="0.025" units="cm"/>
      <inkml:brushProperty name="height" value="0.025" units="cm"/>
    </inkml:brush>
  </inkml:definitions>
  <inkml:trace contextRef="#ctx0" brushRef="#br0">0 251 4292,'0'0'17355,"6"-3"-16442,8-7-559,0 0 1,0-1-1,-2 0 0,1-1 0,19-25 1,-5 3-198,28-48 0,-47 66 13,3-7 201,-9 22-133,-3 12 29,-22 74-276,16-65 12,1-1 0,1 1-1,0 0 1,2 0 0,0 0 0,2 0-1,0 1 1,2 21 0,-1-41-41,1-1 0,-1 1 0,1 0 1,-1 0-1,1-1 0,0 1 0,-1 0 0,1-1 0,0 1 0,0-1 1,-1 1-1,1 0 0,0-1 0,0 0 0,0 1 0,0-1 0,0 0 1,0 1-1,-1-1 0,1 0 0,0 0 0,0 0 0,0 0 1,1 0-1,6 0-3216</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15.962"/>
    </inkml:context>
    <inkml:brush xml:id="br0">
      <inkml:brushProperty name="width" value="0.025" units="cm"/>
      <inkml:brushProperty name="height" value="0.025" units="cm"/>
    </inkml:brush>
  </inkml:definitions>
  <inkml:trace contextRef="#ctx0" brushRef="#br0">0 19 9097,'0'0'12497,"12"2"-11659,4 0-583,0 0 1,1-2-1,0 0 1,-1 0-1,0-2 1,19-4-1,-11 1-540,0 1-1,0 0 0,0 2 1,0 1-1,39 2 1,-62-1-10,0 1 0,0-1 0,-1 0 0,1 0 1,0 0-1,0 0 0,-1 1 0,1-1 0,0 0 0,-1 1 1,1-1-1,0 1 0,-1-1 0,1 1 0,0-1 0,-1 1 1,1-1-1,-1 1 0,1-1 0,-1 1 0,1 1 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16.506"/>
    </inkml:context>
    <inkml:brush xml:id="br0">
      <inkml:brushProperty name="width" value="0.025" units="cm"/>
      <inkml:brushProperty name="height" value="0.025" units="cm"/>
    </inkml:brush>
  </inkml:definitions>
  <inkml:trace contextRef="#ctx0" brushRef="#br0">1 31 6054,'0'0'15438,"1"10"-14375,5 38-242,23 149 594,-29-196-1372,0-1-1,0 1 1,0 0-1,0 0 1,0 0-1,0-1 1,0 1-1,0 0 1,1 0-1,-1-1 1,0 1-1,0 0 1,1 0-1,-1-1 1,1 1-1,-1 0 1,1-1-1,-1 1 1,1-1-1,-1 1 1,1-1-1,-1 1 1,1-1-1,0 1 1,-1-1-1,1 1 1,0-1-1,-1 0 1,1 1-1,0-1 1,1 0-1,-1 0 9,0-1-1,1 1 1,-1-1 0,0 0-1,1 1 1,-1-1 0,0 0-1,0 0 1,0 0-1,0 0 1,0 0 0,0 0-1,0-1 1,0 1 0,1-1-1,32-60 621,-32 57-607,83-201 936,-80 194-906,-4 8-51,-1 31-3176,1-18-1897,-1-5-1483</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17.865"/>
    </inkml:context>
    <inkml:brush xml:id="br0">
      <inkml:brushProperty name="width" value="0.025" units="cm"/>
      <inkml:brushProperty name="height" value="0.025" units="cm"/>
    </inkml:brush>
  </inkml:definitions>
  <inkml:trace contextRef="#ctx0" brushRef="#br0">108 182 8872,'1'-1'553,"0"-1"0,-1 0-1,1 0 1,-1 1 0,1-1 0,-1 0-1,1 0 1,-1 0 0,0 0-1,0 0 1,0 0 0,0 1-1,-1-1 1,1-3 0,-1 5-414,1-1 0,0 1 1,-1-1-1,1 1 0,0-1 0,-1 1 1,1-1-1,0 1 0,-1 0 0,1-1 1,-1 1-1,1 0 0,-1-1 0,1 1 1,-1 0-1,1 0 0,-1-1 0,1 1 1,-1 0-1,0 0 0,1 0 0,-1 0 1,1 0-1,-1 0 0,1 0 0,-1 0 1,0 0-1,1 0 0,-2 0 0,-1 1-30,0 0-1,0 0 0,0 0 1,0 1-1,0-1 1,0 1-1,0-1 0,0 1 1,0 0-1,1 0 0,-1 1 1,1-1-1,-1 0 0,-2 5 1,-1 2 62,0 0 1,0 1 0,1-1-1,0 1 1,1 0 0,0 1-1,1-1 1,0 1 0,0-1-1,1 1 1,0 0 0,1 15-1,1-25-164,0 0 1,0 0-1,0 0 0,0-1 0,0 1 1,0 0-1,1 0 0,-1 0 0,0 0 1,1 0-1,-1 0 0,1 0 0,-1-1 1,1 1-1,-1 0 0,1 0 0,0 0 0,-1-1 1,1 1-1,0 0 0,-1-1 0,1 1 1,0-1-1,0 1 0,0-1 0,-1 1 1,1-1-1,0 0 0,0 1 0,0-1 1,0 0-1,0 0 0,0 0 0,0 1 1,0-1-1,0 0 0,0 0 0,0 0 0,0-1 1,0 1-1,0 0 0,-1 0 0,1 0 1,0-1-1,0 1 0,0 0 0,0-1 1,0 1-1,1-2 0,4 0 37,0-1 1,0 1-1,0-1 1,0 0-1,-1-1 0,7-5 1,3-5 108,-1 0-1,0-2 1,-1 0 0,-1 0 0,0-1 0,-1 0-1,-1-1 1,-1 0 0,-1-1 0,0 0 0,-1 0 0,-1-1-1,-1 0 1,-1 0 0,2-30 0,-25 78 461,7-2-590,1 0 1,2 0 0,0 1-1,2 0 1,1 1 0,2-1 0,-3 46-1,14-62 597,-1-2-3241</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19.019"/>
    </inkml:context>
    <inkml:brush xml:id="br0">
      <inkml:brushProperty name="width" value="0.025" units="cm"/>
      <inkml:brushProperty name="height" value="0.025" units="cm"/>
    </inkml:brush>
  </inkml:definitions>
  <inkml:trace contextRef="#ctx0" brushRef="#br0">48 352 5125,'-35'25'4684,"22"-18"123,19-14 4504,87-93-5461,32-64-2502,-47 58-338,-78 105-1004,0 1 1,0 0-1,0 0 0,0 0 0,0-1 1,0 1-1,0 0 0,0 0 0,0-1 1,0 1-1,0 0 0,1 0 0,-1 0 1,0-1-1,0 1 0,0 0 0,0 0 0,0 0 1,0-1-1,1 1 0,-1 0 0,0 0 1,0 0-1,0 0 0,0-1 0,1 1 1,-1 0-1,0 0 0,0 0 0,0 0 1,1 0-1,-1 0 0,0 0 0,0 0 1,1 0-1,-1 0 0,0 0 0,0 0 1,1 0-1,-1 0 0,0 0 0,0 0 0,0 0 1,1 0-1,-1 0 0,0 0 0,0 0 1,1 0-1,-1 0 0,0 0 0,0 0 1,0 0-1,1 1 0,-3 16 46,-10 24-78,12-41 26,-15 35 28,-12 42-1,24-67-10,1 1-1,0-1 0,0 1 1,1-1-1,0 1 1,1 0-1,0-1 0,1 1 1,2 12-1,-2-20-3,0 0 0,0-1 0,1 1 0,-1 0 0,1 0 0,-1-1 0,1 1 0,0-1 0,0 1 0,1-1 0,-1 0 0,0 0 0,1 0 0,-1 0 0,1 0 0,0 0 0,-1-1 0,1 0 0,0 1 0,0-1 0,0 0 0,4 1 0,-7-2-173,-17-4-24290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19.362"/>
    </inkml:context>
    <inkml:brush xml:id="br0">
      <inkml:brushProperty name="width" value="0.025" units="cm"/>
      <inkml:brushProperty name="height" value="0.025" units="cm"/>
    </inkml:brush>
  </inkml:definitions>
  <inkml:trace contextRef="#ctx0" brushRef="#br0">1 51 12172,'0'0'11648,"8"-2"-10180,28-7-300,1 1 1,45-3-1,-56 9-2465,0 2 1,35 3 0,-60-3 1029,0 0-229,0 1-1,1-1 1,-1 0-1,0 0 1,1 0-1,-1 0 1,0 0-1,1 0 1,-1 0-1,0 0 1,1 0-1,-1-1 1,0 1-1,1 0 1,-1-1-1,0 0 1,0 1-1,1-1 1,-1 1-1,0-1 1,0 0-1,1-1 1,4-13-6989</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19.688"/>
    </inkml:context>
    <inkml:brush xml:id="br0">
      <inkml:brushProperty name="width" value="0.025" units="cm"/>
      <inkml:brushProperty name="height" value="0.025" units="cm"/>
    </inkml:brush>
  </inkml:definitions>
  <inkml:trace contextRef="#ctx0" brushRef="#br0">0 17 5573,'0'0'19160,"1"11"-18568,0 54-120,-1-29-157,1 0-1,7 43 0,-8-78-266,0 0-1,0 0 1,0 0 0,0-1-1,0 1 1,0 0 0,1 0-1,-1 0 1,0-1 0,1 1 0,-1 0-1,0 0 1,1-1 0,-1 1-1,1 0 1,-1-1 0,1 1-1,0-1 1,-1 1 0,1-1-1,0 1 1,-1-1 0,1 1-1,0-1 1,-1 1 0,1-1-1,0 0 1,0 1 0,-1-1 0,1 0-1,0 0 1,1 1 0,1-2 33,-1 1-1,0-1 1,1 0 0,-1 1 0,0-1 0,0 0 0,0 0 0,0-1 0,0 1 0,0 0 0,3-3 0,41-45 620,-27 22-396,-1-1 1,-2-1 0,14-34-1,-4 9-91,-27 65-4494,-2 17-9041,-2-16 3312</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6:46.902"/>
    </inkml:context>
    <inkml:brush xml:id="br0">
      <inkml:brushProperty name="width" value="0.025" units="cm"/>
      <inkml:brushProperty name="height" value="0.025" units="cm"/>
    </inkml:brush>
  </inkml:definitions>
  <inkml:trace contextRef="#ctx0" brushRef="#br0">0 93 4228,'0'0'2151,"7"-8"-907,-1 2-1161,0-1 0,1 1 0,1 0 0,-1 0 0,1 1 0,-1 0 0,2 1 0,-1-1 0,0 2-1,1-1 1,0 1 0,0 0 0,0 1 0,9-2 0,43-3 8,1 1 0,0 4-1,-1 2 1,69 9 0,53 0 10,97-10 575,402 15 1499,-403-5-1975,344-31 0,368 25 421,-762 5-654,198-2 108,314 17 362,-616-15-396,1-5 0,241-28 0,-102 5-20,-253 28-702,-4-1-1243,2-6-708</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20.029"/>
    </inkml:context>
    <inkml:brush xml:id="br0">
      <inkml:brushProperty name="width" value="0.025" units="cm"/>
      <inkml:brushProperty name="height" value="0.025" units="cm"/>
    </inkml:brush>
  </inkml:definitions>
  <inkml:trace contextRef="#ctx0" brushRef="#br0">0 8 5477,'0'0'17766,"12"5"-17168,-5-2-558,0-1 0,0 1 0,0-1 0,0-1 0,1 1 0,-1-1 0,1-1 1,-1 0-1,1 0 0,-1 0 0,1-1 0,-1 1 0,13-5 0,-4 0-265,33-7 188,-15 8-5296,-31 5 1201,-3 3-1542</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20.385"/>
    </inkml:context>
    <inkml:brush xml:id="br0">
      <inkml:brushProperty name="width" value="0.025" units="cm"/>
      <inkml:brushProperty name="height" value="0.025" units="cm"/>
    </inkml:brush>
  </inkml:definitions>
  <inkml:trace contextRef="#ctx0" brushRef="#br0">1 0 13965,'0'0'10058,"58"9"-9290,-27-9-191,-1 0-353,-1 0-160,0 0-32,-5 0-416,-6 0-1314,-5 0-1441,-7 0-4228</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21.993"/>
    </inkml:context>
    <inkml:brush xml:id="br0">
      <inkml:brushProperty name="width" value="0.025" units="cm"/>
      <inkml:brushProperty name="height" value="0.025" units="cm"/>
    </inkml:brush>
  </inkml:definitions>
  <inkml:trace contextRef="#ctx0" brushRef="#br0">12 264 7239,'-7'12'3252,"2"-3"880,6-13 1622,42-86-3845,-24 53-1396,-1-2 0,23-75 0,-38 282-225,-5-156-315,1 0-1,1 1 1,0-1-1,1 1 1,0-1-1,1 0 1,0 0-1,1 0 1,0 0-1,1 0 1,1 0-1,7 15 1,-10-25-772,7 16-1504,-8-9-7525</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22.352"/>
    </inkml:context>
    <inkml:brush xml:id="br0">
      <inkml:brushProperty name="width" value="0.025" units="cm"/>
      <inkml:brushProperty name="height" value="0.025" units="cm"/>
    </inkml:brush>
  </inkml:definitions>
  <inkml:trace contextRef="#ctx0" brushRef="#br0">1 55 12011,'0'0'9609,"58"0"-8872,-31-10-160,2 2-257,1-1-256,-6 0-32,-2 3-128,-5-1-961,-4 4-1025,-8 1-673</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22.775"/>
    </inkml:context>
    <inkml:brush xml:id="br0">
      <inkml:brushProperty name="width" value="0.025" units="cm"/>
      <inkml:brushProperty name="height" value="0.025" units="cm"/>
    </inkml:brush>
  </inkml:definitions>
  <inkml:trace contextRef="#ctx0" brushRef="#br0">38 47 12460,'0'0'4356,"0"9"-2119,-26 366 2247,21-354-3349,1-29-88,1-38-352,3 18-655,2 0-1,1 0 0,0 0 1,3 0-1,0 1 0,1 0 0,2 0 1,1 1-1,1 0 0,27-47 1,-34 69-55,0-1 1,0 1 0,0 0-1,1 0 1,-1 1 0,1-1-1,0 1 1,0 0 0,0 0-1,0 1 1,1-1 0,-1 1-1,1 1 1,9-3 0,-13 3 9,0 1 1,0-1-1,0 1 0,0 0 1,0 0-1,0 0 1,0 0-1,0 0 0,-1 0 1,1 1-1,0-1 1,0 1-1,0-1 0,0 1 1,0-1-1,0 1 1,-1 0-1,1 0 1,0 0-1,0 0 0,-1 1 1,1-1-1,-1 0 1,1 0-1,-1 1 0,0-1 1,0 1-1,1 0 1,-1-1-1,0 1 0,0 0 1,-1-1-1,1 1 1,0 0-1,0 0 0,-1 0 1,0 0-1,1 0 1,-1 0-1,0 0 0,0 0 1,0 0-1,0 0 1,0 3-1,-1-1 61,0 1 0,0-1 1,0 1-1,-1-1 0,1 0 0,-1 0 0,0 0 0,0 0 1,-1 0-1,1-1 0,-1 1 0,0-1 0,0 1 1,0-1-1,0 0 0,-1 0 0,1 0 0,-1-1 0,0 1 1,-3 1-1,2-1 11,1 0 0,-1-1 1,1 1-1,-1-1 0,0 0 1,0 0-1,0-1 0,0 0 1,0 0-1,0 0 0,0 0 1,0-1-1,-1 0 0,1 0 1,0 0-1,0 0 0,-7-3 1,10 3-119,1-1 0,-1 1 0,1-1 0,-1 0 0,1 0 0,-1 0 0,1 0 0,0 0 0,-1 0 0,1-1 0,0 1 0,0 0 0,0 0 0,0-1 0,0 1 0,0-1 0,0 1 0,1-1 0,-1 1 0,0-1 0,1 0 0,-1 1 0,1-1 0,0 0 0,0 1 0,-1-1 0,1 0 0,0 1 0,0-1 0,1 0 0,-1-1 0,1-1-626,-1 1 1,1 0-1,0 0 1,0 0 0,0 0-1,0 0 1,1 0-1,-1 0 1,1 0 0,0 0-1,0 1 1,0-1-1,0 1 1,0-1 0,3-2-1,11-7-5820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23.291"/>
    </inkml:context>
    <inkml:brush xml:id="br0">
      <inkml:brushProperty name="width" value="0.025" units="cm"/>
      <inkml:brushProperty name="height" value="0.025" units="cm"/>
    </inkml:brush>
  </inkml:definitions>
  <inkml:trace contextRef="#ctx0" brushRef="#br0">172 1 9673,'0'0'14884,"-5"14"-14025,-35 73-304,-86 135 0,192-307-11845,-47 54 6651,-3 0-865</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23.646"/>
    </inkml:context>
    <inkml:brush xml:id="br0">
      <inkml:brushProperty name="width" value="0.025" units="cm"/>
      <inkml:brushProperty name="height" value="0.025" units="cm"/>
    </inkml:brush>
  </inkml:definitions>
  <inkml:trace contextRef="#ctx0" brushRef="#br0">1 0 8040,'0'0'13634,"0"9"-12743,0 5-484,-1 20 42,2 0 1,1 0-1,1 0 0,16 65 1,-18-98-629,10 43-866,-10-29-2130,-4-4-3690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24.021"/>
    </inkml:context>
    <inkml:brush xml:id="br0">
      <inkml:brushProperty name="width" value="0.025" units="cm"/>
      <inkml:brushProperty name="height" value="0.025" units="cm"/>
    </inkml:brush>
  </inkml:definitions>
  <inkml:trace contextRef="#ctx0" brushRef="#br0">1 77 10954,'0'0'11499,"55"-12"-10794,-28 5-161,3-1-319,3 0-161,-4 1-64,-4 2-897,-3-1-993,-7-1-897,-2-1-2177,-6-1-4165</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24.381"/>
    </inkml:context>
    <inkml:brush xml:id="br0">
      <inkml:brushProperty name="width" value="0.025" units="cm"/>
      <inkml:brushProperty name="height" value="0.025" units="cm"/>
    </inkml:brush>
  </inkml:definitions>
  <inkml:trace contextRef="#ctx0" brushRef="#br0">180 54 15759,'0'0'9257,"18"71"-9097,-18-43-64,0-2 0,0 1-96,0-1 32,0-4-32,0-2-705,-1-5-704,-2-2-257,-2-4-704,0-6-1666,-3-3-1537</inkml:trace>
  <inkml:trace contextRef="#ctx0" brushRef="#br0" timeOffset="1">1 105 10858,'0'0'2371,"0"-8"79,0 5-2162,0 0 1,0 0-1,0 0 1,0 0 0,1 0-1,-1 0 1,1 0-1,0 0 1,0 0-1,0 0 1,0 0-1,1 1 1,-1-1 0,4-4-1,-2 4-64,0-1 1,0 1-1,1 1 0,-1-1 1,1 0-1,0 1 0,0 0 0,0 0 1,0 0-1,0 1 0,0-1 1,5 0-1,9-3-44,-1 1 1,1 1-1,0 0 1,0 1-1,0 2 1,0-1-1,0 2 1,0 1-1,22 4 0,-38-6-176,-1 0 0,1 1 0,0-1 0,0 1 0,-1 0 0,1-1 0,0 1 0,-1 0 0,1 0 0,-1 0 0,1 0 0,-1 0 0,0 0 0,1 1 0,-1-1 0,0 0 0,0 1 0,0-1 0,0 1 0,0-1 0,1 3 0,-2-2 25,0-1 0,0 1 0,0 0 0,0-1 0,0 1 0,0 0 0,0-1 0,0 1 0,-1 0 1,1-1-1,-1 1 0,0-1 0,1 1 0,-1-1 0,0 1 0,0-1 0,-2 3 0,-2 3 89,-1 0 0,0-1 0,-1 1 0,0-2 0,0 1-1,-14 8 1,17-11-279,0-1 0,0 0 0,0 0 0,-1 0 0,1 0 0,-1 0 0,1-1 0,-1 0 0,0 0 0,1 0 0,-7-1 0,13-5-7628,3-2 59</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25.392"/>
    </inkml:context>
    <inkml:brush xml:id="br0">
      <inkml:brushProperty name="width" value="0.025" units="cm"/>
      <inkml:brushProperty name="height" value="0.025" units="cm"/>
    </inkml:brush>
  </inkml:definitions>
  <inkml:trace contextRef="#ctx0" brushRef="#br0">18 0 13837,'0'5'3828,"-6"92"1143,3-64-4721,1 0 1,4 58-1,-1-86-793,2 8 1142,-3-11-3860,-12-4-9682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6:24:44.985"/>
    </inkml:context>
    <inkml:brush xml:id="br0">
      <inkml:brushProperty name="width" value="0.025" units="cm"/>
      <inkml:brushProperty name="height" value="0.025" units="cm"/>
    </inkml:brush>
  </inkml:definitions>
  <inkml:trace contextRef="#ctx0" brushRef="#br0">82 528 8872,'0'0'2403,"-58"0"704,40 6-641,13-3 833,17-6-2851,23-23-31,11-10 223,15-16 161,5-10 0,4-8-192,0 2-417,-5 4-160,-10 6-481,-15 6-1985,-13 7-4196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5:36.187"/>
    </inkml:context>
    <inkml:brush xml:id="br0">
      <inkml:brushProperty name="width" value="0.025" units="cm"/>
      <inkml:brushProperty name="height" value="0.025" units="cm"/>
    </inkml:brush>
  </inkml:definitions>
  <inkml:trace contextRef="#ctx0" brushRef="#br0">113 158 3523,'-23'1'230,"18"0"124,-1 0 0,1-1-1,-1 0 1,0 0 0,1 0 0,-1 0 0,1-1 0,0 0 0,-1 0-1,1 0 1,-1-1 0,1 0 0,-10-5 0,15 7-325,0 0 0,-1 0 0,1-1 0,0 1 0,0 0 0,-1 0 0,1-1 0,0 1 0,0 0 0,-1-1-1,1 1 1,0 0 0,0-1 0,0 1 0,0 0 0,-1-1 0,1 1 0,0 0 0,0-1 0,0 1 0,0 0 0,0-1 0,0 1 0,0 0 0,0-1 0,0 1 0,0-1 0,0 1 0,0 0 0,1-1 0,-1 1 0,0 0 0,0-1 0,0 1 0,0 0 0,0-1 0,1 1-1,-1 0 1,0-1 0,0 1 0,1 0 0,-1 0 0,0-1 0,0 1 0,1 0 0,-1 0 0,0 0 0,1-1 0,-1 1 0,0 0 0,1 0 0,-1 0 0,0 0 0,1 0 0,-1 0 0,1 0 0,-1 0 0,1 0 0,26-6-86,-23 5 177,373-29 348,-139 16-450,-85 1-194,986-54 2455,-1112 69-2438,1 0-1,0 2 0,34 9 0,-25-5-1181,6 0-1259</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25.766"/>
    </inkml:context>
    <inkml:brush xml:id="br0">
      <inkml:brushProperty name="width" value="0.025" units="cm"/>
      <inkml:brushProperty name="height" value="0.025" units="cm"/>
    </inkml:brush>
  </inkml:definitions>
  <inkml:trace contextRef="#ctx0" brushRef="#br0">1 43 12812,'0'0'9609,"67"-27"-8968,-36 24-289,1 0-224,0 2-96,-2 1-608,-4 0-1666,-3-4-1954,-6 0-3203</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26.251"/>
    </inkml:context>
    <inkml:brush xml:id="br0">
      <inkml:brushProperty name="width" value="0.025" units="cm"/>
      <inkml:brushProperty name="height" value="0.025" units="cm"/>
    </inkml:brush>
  </inkml:definitions>
  <inkml:trace contextRef="#ctx0" brushRef="#br0">1 341 9545,'0'0'14718,"7"-10"-13741,89-109 630,-46 60-510,59-92 0,-108 149-985,-13 43-272,-2-5 168,2 1 1,1 0-1,2 1 0,2 0 1,1 0-1,-1 46 0,7-81-75,0 0 0,1 1-1,-1-1 1,1 0-1,0 0 1,-1 0-1,1 0 1,1 0-1,-1 0 1,0 0-1,1 0 1,0 0 0,-1-1-1,1 1 1,0 0-1,0-1 1,1 0-1,-1 1 1,0-1-1,1 0 1,4 3-1,-22-4-12423,-4-6 7280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26.596"/>
    </inkml:context>
    <inkml:brush xml:id="br0">
      <inkml:brushProperty name="width" value="0.025" units="cm"/>
      <inkml:brushProperty name="height" value="0.025" units="cm"/>
    </inkml:brush>
  </inkml:definitions>
  <inkml:trace contextRef="#ctx0" brushRef="#br0">0 31 9929,'0'0'11179,"9"5"-9839,4 0-977,0-1 0,0 0 0,0 0 0,0-2 0,1 0 0,-1 0 0,1-1 0,-1-1 0,1 0 0,20-3 0,1-2-169,1-1 0,49-15-1,-23-3-6064</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26.939"/>
    </inkml:context>
    <inkml:brush xml:id="br0">
      <inkml:brushProperty name="width" value="0.025" units="cm"/>
      <inkml:brushProperty name="height" value="0.025" units="cm"/>
    </inkml:brush>
  </inkml:definitions>
  <inkml:trace contextRef="#ctx0" brushRef="#br0">1 23 14638,'0'0'9604,"2"10"-8670,-1-7-895,-1 1 0,1-1 0,0 0 0,-1 1 0,2-1 0,-1 0 0,0 1 0,1-1 0,-1 0 0,1 0 0,0 0 0,0 0 0,0 0 0,1-1 0,-1 1 0,1-1 0,-1 1 0,1-1 1,0 0-1,0 0 0,0 0 0,0-1 0,0 1 0,0-1 0,1 1 0,-1-1 0,0 0 0,1 0 0,-1-1 0,1 1 0,3 0 0,-1-1-87,0-1 1,0 1-1,-1-1 1,1 0-1,0 0 1,-1-1-1,1 1 1,0-1-1,-1-1 1,0 1-1,0-1 1,1 0-1,-1 0 1,6-5-1,4-4-1278,-1-1 0,-1-1 1,14-15-1,-21 21 1133,-12 15 619,-34 48 1716,25-33-1634,2 2-1,0 0 1,2 1 0,0 0-1,2 0 1,1 1 0,1 0-1,1 1 1,1-1 0,-2 44-1,7-69-546,0-1 0,0 1 1,0 0-1,0-1 0,0 1 0,0 0 0,0-1 0,0 1 0,0 0 0,1-1 0,-1 1 1,0 0-1,0-1 0,0 1 0,1-1 0,-1 1 0,0 0 0,1-1 0,-1 1 0,1-1 1,-1 1-1,1-1 0,-1 1 0,1-1 0,-1 1 0,1-1 0,-1 0 0,1 1 0,-1-1 1,1 0-1,0 1 0,-1-1 0,1 0 0,0 0 0,-1 0 0,1 0 0,0 1 0,-1-1 1,1 0-1,0 0 0,0 0 0,0-1-299,1 1 0,-1 0 1,0-1-1,0 1 0,0 0 0,0-1 0,1 1 1,-1-1-1,0 0 0,0 1 0,0-1 0,0 0 1,0 0-1,0 0 0,-1 1 0,1-1 1,0 0-1,0 0 0,-1 0 0,1 0 0,1-2 1,3-19-8525</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28.678"/>
    </inkml:context>
    <inkml:brush xml:id="br0">
      <inkml:brushProperty name="width" value="0.025" units="cm"/>
      <inkml:brushProperty name="height" value="0.025" units="cm"/>
    </inkml:brush>
  </inkml:definitions>
  <inkml:trace contextRef="#ctx0" brushRef="#br0">212 12 12684,'14'-12'4833,"-11"15"116,-8 10-1853,-3 5-3819,-21 28 790,-1-2 0,-3-1-1,-74 76 1,91-101-446,21-24-6224,17-24 693,0-2 262</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29.021"/>
    </inkml:context>
    <inkml:brush xml:id="br0">
      <inkml:brushProperty name="width" value="0.025" units="cm"/>
      <inkml:brushProperty name="height" value="0.025" units="cm"/>
    </inkml:brush>
  </inkml:definitions>
  <inkml:trace contextRef="#ctx0" brushRef="#br0">5 0 7143,'0'0'15524,"3"12"-14601,-1 7-621,-1-1 0,0 0-1,-1 1 1,-1-1-1,-4 21 1,3-27-210,0-1 0,1 1 0,0 0 1,1-1-1,2 19 0,-1-25-277,0 0 0,1 0 1,-1-1-1,1 1 0,0 0 1,0-1-1,1 1 0,-1-1 1,1 0-1,0 0 0,0 0 1,1 0-1,-1-1 0,1 1 0,4 3 1,6 6-2377,-9-2-6084</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29.362"/>
    </inkml:context>
    <inkml:brush xml:id="br0">
      <inkml:brushProperty name="width" value="0.025" units="cm"/>
      <inkml:brushProperty name="height" value="0.025" units="cm"/>
    </inkml:brush>
  </inkml:definitions>
  <inkml:trace contextRef="#ctx0" brushRef="#br0">0 211 11082,'0'0'12172,"70"-5"-11531,-32-1-225,2 3-256,-2 0-128,1 3-224,-7 0-1185,-4 0-1090,-6 0-1312,-9-4-3396</inkml:trace>
  <inkml:trace contextRef="#ctx0" brushRef="#br0" timeOffset="1">328 0 15086,'0'0'6374,"-30"58"-5509,30-45-416,6-1-161,5-5-96,5 1-96,3-6-96,2-2 64,3 0-128,0 0-512,3-7-513,-3-8-1186,-1 0-2081,-3-2-416,-5 2-2787</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29.691"/>
    </inkml:context>
    <inkml:brush xml:id="br0">
      <inkml:brushProperty name="width" value="0.025" units="cm"/>
      <inkml:brushProperty name="height" value="0.025" units="cm"/>
    </inkml:brush>
  </inkml:definitions>
  <inkml:trace contextRef="#ctx0" brushRef="#br0">189 0 3331,'0'0'12684,"-10"11"-10276,-12 12-1135,1 1-1,2 0 1,0 2 0,2 0 0,1 2 0,-19 41 0,28-47-1261,1 0 1,1 0 0,1 0 0,0 0 0,2 1 0,0 27 0,2-50-136,0 0-1,0 0 1,0 1-1,0-1 1,0 0 0,0 0-1,0 0 1,0 0-1,0 1 1,0-1-1,0 0 1,0 0-1,0 0 1,1 0 0,-1 0-1,0 1 1,0-1-1,0 0 1,0 0-1,0 0 1,0 0-1,0 0 1,0 1-1,0-1 1,1 0 0,-1 0-1,0 0 1,0 0-1,0 0 1,0 0-1,0 0 1,0 0-1,1 0 1,-1 0 0,0 1-1,0-1 1,0 0-1,0 0 1,1 0-1,-1 0 1,0 0-1,0 0 1,0 0 0,0 0-1,1 0 1,-1 0-1,0 0 1,0 0-1,0-1 1,0 1-1,0 0 1,1 0-1,-1 0 1,0 0 0,0 0-1,0 0 1,0 0-1,0 0 1,1 0-1,-1 0 1,0-1-1,0 1 1,0 0-1,7-7-6874</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42.847"/>
    </inkml:context>
    <inkml:brush xml:id="br0">
      <inkml:brushProperty name="width" value="0.025" units="cm"/>
      <inkml:brushProperty name="height" value="0.025" units="cm"/>
    </inkml:brush>
  </inkml:definitions>
  <inkml:trace contextRef="#ctx0" brushRef="#br0">87 205 5477,'0'0'977,"-1"-11"-443,-6-138 1126,6 146-1625,1 1 0,-1 0 1,0-1-1,0 1 0,0 0 0,0 0 0,0 0 0,0 0 0,-1 0 1,1 0-1,-1 0 0,1 0 0,-1 1 0,0-1 0,0 0 0,0 1 1,1 0-1,-1-1 0,-1 1 0,1 0 0,0 0 0,0 0 1,0 0-1,-1 0 0,1 1 0,0-1 0,-1 1 0,1-1 0,0 1 1,-1 0-1,1 0 0,0 0 0,-1 0 0,1 1 0,-5 0 0,6 1-37,0-1-1,0 1 1,0 0-1,0-1 1,0 1-1,1 0 0,-1 0 1,0 0-1,1 0 1,-1 0-1,1-1 1,0 1-1,0 0 0,0 0 1,0 0-1,0 3 1,3 34-67,-1-34 71,-1 0 0,1-1 0,1 1 0,-1-1-1,1 1 1,-1-1 0,1 0 0,1 0 0,-1-1 0,0 1-1,5 3 1,47 39 60,-45-39-50,172 121 650,263 137 0,-343-208-566,267 145 99,497 195 0,-585-284-158,524 183 145,398 70-19,-358-107-86,-119-18-114,307 87-38,610 16 223,-685-159-82,-598-114-75,204 45 82,-488-98 86,-2 4 0,0 2 0,-2 4 0,115 62 0,-98-48-687,-59-37-4384,-12-5-661</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2:43.206"/>
    </inkml:context>
    <inkml:brush xml:id="br0">
      <inkml:brushProperty name="width" value="0.025" units="cm"/>
      <inkml:brushProperty name="height" value="0.025" units="cm"/>
    </inkml:brush>
  </inkml:definitions>
  <inkml:trace contextRef="#ctx0" brushRef="#br0">427 52 8552,'-69'-36'1080,"43"21"-78,24 14-440,12 6 18,10 4-567,0-1 0,1-1 0,0-1-1,25 4 1,-20-4 27,-1 0 0,1 2-1,27 12 1,-47-17-20,0 0 0,0 0-1,0 0 1,-1 1 0,0 0-1,0 0 1,0 0-1,0 1 1,-1-1 0,1 1-1,-1 1 1,-1-1 0,1 0-1,-1 1 1,1 0 0,-2 0-1,4 8 1,-5-9 2,0 0 0,0 1-1,0-1 1,-1 0 0,0 1 0,0-1-1,0 0 1,-1 1 0,0-1 0,0 0-1,0 1 1,-1-1 0,1 0 0,-1 0 0,0 0-1,-1-1 1,1 1 0,-1 0 0,0-1-1,0 0 1,-1 1 0,1-1 0,-7 5-1,-11 10 286,0 0 0,-2-2 0,-32 20 0,18-12-82,-139 100 290,-55 38-4393,151-109-2859</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5:38.617"/>
    </inkml:context>
    <inkml:brush xml:id="br0">
      <inkml:brushProperty name="width" value="0.025" units="cm"/>
      <inkml:brushProperty name="height" value="0.025" units="cm"/>
    </inkml:brush>
  </inkml:definitions>
  <inkml:trace contextRef="#ctx0" brushRef="#br0">140 57 2210,'-30'0'2968,"23"0"-2608,-47-2-35,51 2-172,0-1 1,0 1-1,-1-1 0,1 0 0,0 1 0,0-2 0,0 1 1,0 0-1,0 0 0,1-1 0,-1 0 0,0 1 0,-3-5 1,5 6-131,1 0 0,0 0 0,0-1 0,-1 1 1,1 0-1,0-1 0,0 1 0,-1 0 1,1-1-1,0 1 0,0 0 0,0-1 0,0 1 1,-1-1-1,1 1 0,0 0 0,0-1 1,0 1-1,0-1 0,0 1 0,0 0 0,0-1 1,0 1-1,0-1 0,0 1 0,1 0 0,-1-1 1,0 1-1,0 0 0,0-1 0,0 1 1,1-1-1,-1 1 0,0 0 0,0 0 0,0-1 1,1 1-1,-1-1 0,20-8 314,26 1 264,-45 8-523,206-5 1237,-112 6-809,1184 2-239,-743 42-61,-112-5-135,788-1 521,2-48-282,1148-47-213,-2311 55-89,601-2-11,-622 6-157,57 12-1,-54-8-1080,44 4 0,-20-10-1727</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3:28.654"/>
    </inkml:context>
    <inkml:brush xml:id="br0">
      <inkml:brushProperty name="width" value="0.025" units="cm"/>
      <inkml:brushProperty name="height" value="0.025" units="cm"/>
    </inkml:brush>
  </inkml:definitions>
  <inkml:trace contextRef="#ctx0" brushRef="#br0">1038 49 7079,'-15'-4'203,"-44"-10"706,0 2 0,-92-6 0,109 17-706,1 2-1,-69 9 0,92-7-112,1 1 0,-1 1-1,1 1 1,0 0 0,0 1 0,1 1 0,0 1-1,-24 17 1,11-3-48,2 1 1,2 1-1,0 1 0,1 2 0,2 0 1,-38 62-1,30-36 348,2 0 1,3 2-1,-24 77 1,39-101-254,2-1-1,0 1 1,3 0 0,0 1 0,2 0 0,1-1-1,5 53 1,-2-72-149,1 0 1,1 0-1,0-1 1,1 1-1,0-1 0,0 1 1,2-1-1,0-1 0,0 1 1,1-1-1,0 0 0,1 0 1,0-1-1,1 0 0,0-1 1,0 1-1,1-2 1,0 0-1,1 0 0,0 0 1,20 9-1,-8-7-39,1-1-1,1-1 0,0-1 1,0-1-1,0-2 1,1 0-1,49 0 1,-7-5-74,121-17 0,-77-1 121,-2-4 0,-1-5 1,-1-5-1,-1-5 0,-2-4 0,109-61 0,-191 90 390,-1-1-1,0-1 1,-1-1-1,0 0 1,-1-2-1,-1 0 1,30-38-1,-42 45-245,1-1 0,-1 1 0,-1-1 0,0 0 0,0-1-1,-1 0 1,-1 1 0,0-1 0,-1-1 0,-1 1 0,0 0-1,0-1 1,-1 1 0,-1-1 0,0 0 0,-5-25 0,3 27-128,-1 1 1,-1-1-1,0 1 1,0 0-1,-1 0 1,0 0 0,-1 1-1,0 0 1,-1 0-1,0 0 1,0 1 0,-1 0-1,-1 0 1,1 1-1,-1 0 1,-1 1 0,1 0-1,-18-9 1,8 6-145,0 1 0,-1 1 0,0 0 1,-1 2-1,1 0 0,-1 2 0,0 0 1,-1 1-1,-31 0 0,-39 4-2446,31 3-1997,-14 4-5317</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3:49.425"/>
    </inkml:context>
    <inkml:brush xml:id="br0">
      <inkml:brushProperty name="width" value="0.025" units="cm"/>
      <inkml:brushProperty name="height" value="0.025" units="cm"/>
    </inkml:brush>
  </inkml:definitions>
  <inkml:trace contextRef="#ctx0" brushRef="#br0">790 84 2883,'0'0'2584,"-10"-8"-2104,-5-2-147,0 1 0,0 0 0,-1 1 0,-1 0 1,1 1-1,-1 1 0,0 1 0,0 1 0,-33-5 0,44 9-277,0 0 1,1 0-1,-1 0 0,1 1 0,-1 0 0,1 0 1,-1 0-1,1 1 0,-1 0 0,1 0 0,0 0 1,0 1-1,-7 4 0,3 0-47,1 0 0,0 0 0,1 1-1,0 1 1,0-1 0,-7 12 0,-36 56 86,3 2 0,4 2 0,3 2 0,-51 154 0,62-149-83,-67 237 77,82-264-74,2 0 0,4 2-1,-2 90 1,9-134-14,1-4 3,0 0 1,0 0-1,2 1 1,0-1-1,4 16 1,-5-27-4,0 1 1,0-1-1,1 1 0,0-1 1,-1 0-1,1 1 1,1-1-1,-1 0 1,0-1-1,1 1 1,-1 0-1,1-1 1,0 1-1,0-1 1,0 0-1,0 0 1,0 0-1,1 0 0,-1 0 1,0-1-1,1 1 1,-1-1-1,1 0 1,6 1-1,5 0 35,0-1-1,0-1 1,0 0 0,0 0-1,0-2 1,-1 0-1,1 0 1,0-2 0,-1 0-1,0 0 1,21-10-1,13-10 159,84-54-1,-91 51-147,4-1 4,-2-2 1,-1-1 0,-1-3 0,-2-2-1,-1-1 1,-3-1 0,59-82-1,-60 70 264,-2-1-1,-3-1 0,-2-1 0,-2-2 0,29-94 1,-50 128-180,-1 1 0,0-1 1,-2 0-1,0 0 0,-1 1 1,-2-1-1,0 0 1,-1 0-1,-1 1 0,-9-31 1,0 15 100,-2 0 0,-1 0 0,-2 2 0,-38-57 0,47 79-226,-1-1 0,0 2 1,-1-1-1,-1 1 0,1 1 1,-2 0-1,1 1 0,-2 0 0,1 1 1,-23-10-1,24 12-243,-1 2 0,0 0 0,0 0 0,0 1 0,-18-2 0,20 5-354,1-1 0,0 1 0,0 1 0,0 0 0,-1 0 0,1 1 0,-15 5 0,7 0-2183</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4:07.736"/>
    </inkml:context>
    <inkml:brush xml:id="br0">
      <inkml:brushProperty name="width" value="0.025" units="cm"/>
      <inkml:brushProperty name="height" value="0.025" units="cm"/>
    </inkml:brush>
  </inkml:definitions>
  <inkml:trace contextRef="#ctx0" brushRef="#br0">1 0 1313</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4:09.283"/>
    </inkml:context>
    <inkml:brush xml:id="br0">
      <inkml:brushProperty name="width" value="0.025" units="cm"/>
      <inkml:brushProperty name="height" value="0.025" units="cm"/>
    </inkml:brush>
  </inkml:definitions>
  <inkml:trace contextRef="#ctx0" brushRef="#br0">13 0 5862,'0'0'1420,"-3"3"-1458,2-3 38,1 1 1,-1-1-1,0 0 0,1 1 0,-1-1 1,1 1-1,-1-1 0,1 1 0,-1-1 1,1 1-1,-1-1 0,1 1 0,-1-1 1,1 1-1,0 0 0,-1-1 0,1 1 1,0 0-1,0-1 0,0 1 0,-1 0 1,1-1-1,0 1 0,0 0 0,0-1 1,0 1-1,0 0 0,0 0 0,0-1 1,0 1-1,0 0 0,1-1 0,-1 1 1,0 0-1,0-1 0,1 1 0,-1 0 1,0-1-1,1 1 0,-1-1 0,1 1 1,-1 0-1,0-1 0,1 1 0,-1-1 1,1 1-1,0-1 0,-1 0 0,1 1 1,-1-1-1,1 1 0,0-1 0,-1 0 1,1 0-1,0 1 0,-1-1 0,1 0 0,0 0 1,-1 0-1,1 0 0,0 0 0,0 0 1,-1 0-1,2 0 0,-2 6 3103,18 16-2736,-7-15-118,1 0-1,0-1 1,0-1 0,0 0-1,1 0 1,14 2 0,80 16-132,127 7-60,-54-9-18,219 20-40,-204-24 13,798 12 265,-485-26-213,73 37-62,-123-5 28,1450 45 66,-910-69-67,-754-10-26,645-21 3,107-6 22,73-3 8,1213-11-9,-874 57-27,-1402-17-1,1805-21 34,-1007 10 269,0 62-765,-612-27-909,-3-1-1259</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4:32.945"/>
    </inkml:context>
    <inkml:brush xml:id="br0">
      <inkml:brushProperty name="width" value="0.025" units="cm"/>
      <inkml:brushProperty name="height" value="0.025" units="cm"/>
    </inkml:brush>
  </inkml:definitions>
  <inkml:trace contextRef="#ctx0" brushRef="#br0">1 149 3812,'0'0'5285,"9"-1"-5152,534-10 543,-474 12-658,491-7 47,-119-1-34,645-9 546,127 21-290,-1 58-56,192-31-151,-1137-31-70,1750-29 247,-14-36 643,-1404 47-770,297 12-82,6-1 0,-770 1-1009,242-42 0,-365 45 293,-1 0 0,1 0 0,-1-1-1,0 0 1,11-6 0,7-8-4676</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4:52.428"/>
    </inkml:context>
    <inkml:brush xml:id="br0">
      <inkml:brushProperty name="width" value="0.025" units="cm"/>
      <inkml:brushProperty name="height" value="0.025" units="cm"/>
    </inkml:brush>
  </inkml:definitions>
  <inkml:trace contextRef="#ctx0" brushRef="#br0">3767 266 2402,'0'0'737,"-8"-5"-257,-52-28 499,-69-39 3135,108 59-4062,0 2 0,-1 0-1,0 2 1,-1 0 0,0 2-1,-41-9 1,-151-12 233,170 23-222,-1042-41 1352,920 54-1366,-251 44-1,74-5-188,184-32 149,-234 30 1376,360-39-1287,1 1 0,0 2 1,0 1-1,1 2 0,1 1 1,-50 28-1,62-29-97,0 0-1,1 2 1,0 0-1,1 1 1,1 1-1,1 1 1,0 0-1,1 1 1,1 0-1,-21 38 1,22-32-126,1 0 1,2 1 0,0 0-1,2 0 1,0 1 0,2 0-1,-3 35 1,7-42 91,1 0 0,1 0 0,1 0 0,0 0 1,1 0-1,1 0 0,1-1 0,1 1 0,0-1 0,17 32 1,0-13 62,1-1 0,2-1 1,1-1-1,1-2 0,2 0 0,2-2 1,0-2-1,2-1 0,54 34 1,-7-14 2,1-2 1,2-5 0,121 41-1,-47-31-41,2-8 0,1-6 0,236 21 0,503-21-34,-214-72-122,-525 15 288,-1-7 0,191-60 0,-283 67 214,78-38 0,-120 47-264,0-2 1,-1-1-1,0 0 0,-2-2 0,39-35 0,-55 44-66,1 0 0,-1 0-1,-1-1 1,0 0 0,9-15 0,-14 21-102,1-1 0,-1 1 0,1 0 0,-1 0 1,0-1-1,0 1 0,-1-1 0,1 1 0,-1-1 0,1 1 0,-1-1 1,0 1-1,-1-1 0,1 1 0,0-1 0,-1 1 0,0-1 0,0 1 1,0 0-1,0-1 0,-2-2 0,-25-23-2138</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4:58.077"/>
    </inkml:context>
    <inkml:brush xml:id="br0">
      <inkml:brushProperty name="width" value="0.025" units="cm"/>
      <inkml:brushProperty name="height" value="0.025" units="cm"/>
    </inkml:brush>
  </inkml:definitions>
  <inkml:trace contextRef="#ctx0" brushRef="#br0">0 78 4228,'43'2'4626,"-18"0"-4652,0 0 0,1-2-1,-1-1 1,26-4 0,-4-5 289,1 3 0,86-4 1,101 15-94,-65 0-78,345-30 523,-283 10-435,349 4-139,-187 8-18,775 8-3,-425 6-3,1260 19 1024,-683 2-870,188-34 21,-1050 20-175,-16 0-2,518-34 2,-58 0-2,713-5-185,-137 7 221,-1300 16-60,891 18 41,-511-21 5,698 5 87,-177 0-28,-970-4-91,138-5 11,225 7-843,-402 3-375,-2-3-1179</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02.075"/>
    </inkml:context>
    <inkml:brush xml:id="br0">
      <inkml:brushProperty name="width" value="0.025" units="cm"/>
      <inkml:brushProperty name="height" value="0.025" units="cm"/>
    </inkml:brush>
  </inkml:definitions>
  <inkml:trace contextRef="#ctx0" brushRef="#br0">1441 79 4548,'0'0'2915,"-9"-4"-2210,4 2-682,-16-10-121,0 2 1,-1 0-1,-1 1 1,0 2-1,0 0 1,0 1 0,-1 2-1,-33-3 1,-52 13 744,1 4 1,-109 25 0,52-7 217,133-23-570,0 2 0,0 1 1,1 1-1,0 1 1,0 2-1,-29 16 0,38-15-212,0 1-1,1 1 0,1 1 0,0 0 1,1 2-1,0 0 0,2 1 0,-17 23 1,13-13-63,2 1 1,1 0 0,1 1 0,-23 64-1,32-73-44,1 1 0,2 0 0,0 0 0,2 0 0,0 1 0,2-1 0,0 1 0,4 32 0,0-39 25,1 0-1,1-1 0,0 0 0,1 0 0,1 0 0,0-1 0,1 0 1,1 0-1,12 17 0,7 4 8,2 0 1,41 36-1,-50-51 13,2-1 0,0-1-1,1-1 1,1-1 0,1-1-1,0-2 1,1 0 0,0-2-1,1-1 1,0-1 0,1-1-1,0-2 1,1-1 0,-1-1-1,52 1 1,-37-6 48,0-2-1,-1-3 1,0-1 0,0-1-1,0-3 1,-1-2-1,-1-1 1,0-2 0,-1-2-1,-1-2 1,0-1-1,-1-2 1,63-50 0,-70 47-18,-1-1 1,-1-1 0,-2-2 0,-1-1-1,-1-1 1,-2-1 0,-1 0 0,-1-2-1,-2-1 1,-2 0 0,-1-2 0,-2 0-1,-1 0 1,-2-1 0,9-58-1,-17 77 39,-1-1 0,0 0 0,-2 0 0,0 1 0,-2-1 0,0 0 0,-1 1 0,-9-31 0,10 43-27,-1 0 1,0 0-1,0 0 1,-1 1-1,0-1 1,0 1-1,0 0 1,-1 0-1,0 0 1,0 1-1,-1 0 1,1 0 0,-1 0-1,0 1 1,0 0-1,-1 0 1,1 0-1,-1 1 1,0 0-1,0 0 1,0 1-1,0 0 1,0 0-1,-1 0 1,-11 0-1,7 1-117,1 0 0,-1 1 0,0 1 0,0 0 0,0 0 0,1 1 0,-1 0 0,1 1 0,-1 1 0,-14 6 0,0 3-922,1 2-1,0 0 1,-24 20-1,0 1-2226,9-11-2514</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03.010"/>
    </inkml:context>
    <inkml:brush xml:id="br0">
      <inkml:brushProperty name="width" value="0.025" units="cm"/>
      <inkml:brushProperty name="height" value="0.025" units="cm"/>
    </inkml:brush>
  </inkml:definitions>
  <inkml:trace contextRef="#ctx0" brushRef="#br0">1062 78 10346,'0'0'2979,"-11"-7"-2328,-2-3-652,-1 2 0,0-1 0,0 2 0,0 0 0,-1 0-1,0 2 1,0 0 0,-1 0 0,-16-1 0,-3 4-427,-1 3-1,1 1 1,-1 1-1,-60 15 1,-137 49 1030,200-57-338,12-3-194,1 0 0,0 2 0,0 0 0,1 1 0,0 1 0,1 0 0,0 2 0,1 0 0,1 1 0,0 1 0,0 0 0,2 1 0,0 1 0,1 0 0,0 1 0,2 0 0,0 1 0,-14 33 0,12-22-190,2 1 0,1 1 0,2-1 0,0 1 0,-3 46 0,9-59 65,2 0-1,0 0 1,1 0-1,0 0 1,2 0-1,0 0 1,2 0 0,0-1-1,0 0 1,15 30-1,-4-18 102,2 0 0,1-2 0,1 0-1,1-1 1,1-1 0,2-1 0,0-1-1,35 25 1,-38-33 12,2 0 1,0-2-1,1-1 0,0-1 0,1 0 0,0-2 0,1-1 1,0-2-1,0 0 0,50 6 0,-47-11-35,1-1 0,-1-2 0,1-1 0,-1-1 0,0-1 0,0-1 0,34-12 0,-25 3 6,-1-1 1,-1-1-1,0-3 1,59-40-1,-34 16 206,-3-3 1,105-105-1,-127 111-159,-2-1-1,-1-2 1,-3-1-1,47-90 1,-69 116-20,0 0 0,-1 0-1,-2 0 1,0-1 0,0 0 0,-2 0 0,0-1 0,-2 1 0,0 0 0,-1-1 0,-3-26 0,2 37-107,-1 1 1,0 0-1,0 0 1,0 0 0,-1 0-1,-1 0 1,1 1 0,-1-1-1,0 1 1,-1 0-1,0 0 1,0 0 0,0 1-1,-1 0 1,0 0 0,0 0-1,0 1 1,-1 0-1,0 0 1,0 0 0,0 1-1,-1 0 1,0 1-1,1 0 1,-1 0 0,0 0-1,0 1 1,-14-2 0,-2 1-750,-1 1 0,0 0 1,0 2-1,-27 4 0,-38 11-3417</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5:16.075"/>
    </inkml:context>
    <inkml:brush xml:id="br0">
      <inkml:brushProperty name="width" value="0.025" units="cm"/>
      <inkml:brushProperty name="height" value="0.025" units="cm"/>
    </inkml:brush>
  </inkml:definitions>
  <inkml:trace contextRef="#ctx0" brushRef="#br0">3496 462 4933,'0'0'704,"-11"0"225,-34-1-91,43 0-783,0 1-1,0 0 0,0-1 1,1 0-1,-1 1 0,0-1 0,1 0 1,-1 0-1,0 0 0,1 0 1,-1 0-1,1 0 0,0 0 0,-1-1 1,1 1-1,0 0 0,0-1 1,0 1-1,0-1 0,0 1 1,0-1-1,0 0 0,0 1 0,1-1 1,-1 0-1,0 0 0,1 0 1,-1-2-1,0-5-21,0-1 0,0 1 0,1-1 1,1-10-1,-1 6 31,0 8-55,0 1 1,-1-1 0,0 0-1,0 1 1,0-1-1,-1 0 1,0 1 0,0-1-1,0 1 1,0 0-1,-1 0 1,0 0 0,0 0-1,-1 0 1,0 1-1,1 0 1,-1-1 0,-1 1-1,1 1 1,0-1-1,-1 1 1,0-1 0,0 1-1,0 1 1,0-1-1,-7-2 1,-15-5 112,1 2 0,-1 1 0,-1 1 0,-34-4-1,30 6 20,-291-58 1505,-6-1-735,-83 28 4,-4 35-874,176 2-4,190-2-34,-357 9 70,325-2-54,1 2 0,-155 41 0,197-39-20,1 2-1,1 2 0,0 1 1,1 2-1,-39 26 1,57-31-1,0 0 1,1 2-1,0 0 1,1 0-1,1 2 0,1 0 1,0 0-1,1 1 1,1 1-1,-18 38 0,13-18 27,1 1 0,2 0-1,2 1 1,2 1 0,-5 43-1,13-60 28,0 0-1,2 0 1,0 1-1,2-1 0,1 0 1,1 0-1,1 0 1,2-1-1,16 43 0,-7-31 54,1-1 0,2-1 0,2 0-1,1-2 1,1 0 0,2-2-1,43 43 1,-28-37-19,2-2-1,2-2 1,0-1 0,92 46-1,-38-34-47,3-4-1,0-5 0,2-4 0,2-5 1,107 13-1,-63-20 0,0-7 1,235-12-1,-258-9 15,-1-6 1,223-57-1,-178 22 0,232-102 1,-327 119-41,-2-2 1,-1-4 0,-2-4 0,114-92 0,-154 111 55,-1-2 0,-2-1 1,0-1-1,-2-1 0,-2-1 0,0-2 0,-2 0 0,-2-1 0,-1-1 0,-2-1 1,-1 0-1,11-43 0,-20 56 117,-2-1 0,0 0 0,-1 0 0,-2 0 0,-1-1 0,0 1 0,-2 0 0,-1 0 0,-7-32-1,4 36-137,0 0-1,-2 1 1,0-1-1,-1 2 1,-1-1-1,0 1 1,-2 1-1,0 0 1,-1 1-1,0 0 1,-18-16-1,8 12-229,-1 1 0,0 0-1,-2 2 1,0 1 0,0 1-1,-2 1 1,-39-14 0,24 14-1919,0 2 0,-59-10 0,13 9-3413</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6:51.360"/>
    </inkml:context>
    <inkml:brush xml:id="br0">
      <inkml:brushProperty name="width" value="0.025" units="cm"/>
      <inkml:brushProperty name="height" value="0.025" units="cm"/>
    </inkml:brush>
  </inkml:definitions>
  <inkml:trace contextRef="#ctx0" brushRef="#br0">0 206 2434,'54'-3'1888,"0"-3"0,91-20-1,35-5-754,171 8-516,22-1 90,-55-14-467,106-12 113,43 46-237,-444 4-115,372 16 83,475 1 195,335-20-279,0 50 0,-451-16-11,486 29-31,437 15-119,-927-49 119,2035-15 229,-1862-17-275,-673 6-1474,-198 0-1011</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9:36.606"/>
    </inkml:context>
    <inkml:brush xml:id="br0">
      <inkml:brushProperty name="width" value="0.025" units="cm"/>
      <inkml:brushProperty name="height" value="0.025" units="cm"/>
    </inkml:brush>
  </inkml:definitions>
  <inkml:trace contextRef="#ctx0" brushRef="#br0">2439 266 6022,'0'0'934,"-2"-10"-678,1 3-193,0 1 0,-1-1 1,1 0-1,-1 1 0,-1-1 0,1 1 0,-1 0 1,0 0-1,-1 0 0,1 0 0,-1 0 0,-1 1 0,1-1 1,-1 1-1,1 0 0,-1 1 0,-10-8 0,-8-1 177,-1 0 0,0 1 0,0 2 0,-44-13 0,-109-19 522,153 37-717,-39-6 314,0 3 0,-1 3 1,-124 5-1,-191 42-184,179-15 557,92-14-435,1 6 0,1 4 1,1 4-1,1 5 0,-120 55 0,206-78-242,0 0-1,0 1 1,0 1 0,1 1-1,1 0 1,0 1 0,1 1-1,0 0 1,2 1 0,-1 1-1,2 0 1,0 1 0,1 0-1,0 1 1,2 0 0,0 0-1,1 1 1,1 1-1,0-1 1,-3 23 0,4-16-130,1 1 1,1 0 0,1 0-1,1 0 1,2 0 0,0 0-1,2 0 1,1 0 0,2 0-1,0-1 1,2 1 0,0-1-1,23 48 1,16 23 398,91 137 0,-101-181-138,2-2 1,2-2-1,91 86 0,-99-110-150,0-1 0,1-1-1,1-2 1,1-1 0,1-2 0,1-1 0,1-2-1,0-1 1,54 11 0,-26-13 1,-1-2 1,1-3-1,0-3 0,129-9 1,-128-3-15,1-3 1,-1-2-1,96-34 1,185-91 95,-204 73-333,161-101 0,-239 124 84,-2-3 0,-2-2 0,-2-3 0,78-83 0,-123 116 182,0-1 0,-1 0 0,-1-1 0,-1-1 0,-1 0 0,0-1 0,-2 1 1,0-2-1,-2 1 0,0-1 0,-1-1 0,-1 1 0,-2-1 0,0 0 0,-1 0 0,-1 0 0,-1 0 1,-2 0-1,0 0 0,-1 1 0,-1-1 0,-1 1 0,-2-1 0,0 2 0,-1-1 0,-1 1 0,-1 0 0,-14-22 1,6 17 181,-1 1 1,-1 2 0,-1 0-1,-1 1 1,-1 1 0,-1 1-1,-35-23 1,22 21-36,-1 1 1,-1 1-1,-1 3 0,-71-22 0,30 19-416,-2 4 0,0 3 0,-1 3 0,-166 5 0,-33 26-6243,131-1-2006</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28.461"/>
    </inkml:context>
    <inkml:brush xml:id="br0">
      <inkml:brushProperty name="width" value="0.025" units="cm"/>
      <inkml:brushProperty name="height" value="0.025" units="cm"/>
    </inkml:brush>
  </inkml:definitions>
  <inkml:trace contextRef="#ctx0" brushRef="#br0">1 1 10346,'0'0'10949,"3"11"-10303,5 40 13,6 94 1,-4-18-479,-5-107-2688,-16-43-3634,-6-2 284</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28.789"/>
    </inkml:context>
    <inkml:brush xml:id="br0">
      <inkml:brushProperty name="width" value="0.025" units="cm"/>
      <inkml:brushProperty name="height" value="0.025" units="cm"/>
    </inkml:brush>
  </inkml:definitions>
  <inkml:trace contextRef="#ctx0" brushRef="#br0">1 0 13261,'0'0'9448,"69"15"-8230,-27-12-65,11-3-320,1 0-417,4 0-288,-1 0-96,-4 0 0,-6 0-961,-4 0-1153,-11 0-1409,-10 0-2371,-9-1-7911</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29.431"/>
    </inkml:context>
    <inkml:brush xml:id="br0">
      <inkml:brushProperty name="width" value="0.025" units="cm"/>
      <inkml:brushProperty name="height" value="0.025" units="cm"/>
    </inkml:brush>
  </inkml:definitions>
  <inkml:trace contextRef="#ctx0" brushRef="#br0">120 305 1537,'0'0'17783,"5"-8"-16337,14-26-293,-19 34-1130,0-1 0,0 1 0,0 0 0,1-1 0,-1 1 0,0-1 0,0 1 0,0 0 0,0-1 0,0 1 0,0 0 0,0-1 0,0 1 0,0-1 0,0 1 0,0 0 0,-1-1 0,1 1 0,0 0 0,0-1 0,0 1 0,0 0 0,-1-1 0,1 1 0,0 0 0,0-1 0,0 1 0,-1 0 0,1-1 0,0 1 0,-1 0 0,1 0 0,0 0 0,-1-1 0,1 1 0,0 0 0,-1 0 0,1 0 0,0 0 0,-1 0 0,1-1 0,0 1 0,-1 0 0,1 0 0,-1 0 0,1 0 0,0 0 0,-1 0 0,1 0 0,0 0 0,-1 0 0,1 1 0,-1-1 0,1 0 0,-1 0 0,-20 2 115,15 0-62,-1 1 1,1-1 0,0 1-1,0 1 1,1-1-1,-1 1 1,1 0 0,-1 0-1,1 0 1,0 1 0,1 0-1,-1 0 1,-3 5-1,4-5 14,1-1-1,0 1 0,0-1 0,0 1 0,1 0 1,0 0-1,0 0 0,0 1 0,0-1 0,1 0 1,0 1-1,0-1 0,0 1 0,1-1 0,-1 1 1,2 5-1,0-9-66,0 0 0,-1 0 0,2 0 1,-1 0-1,0-1 0,0 1 0,0 0 1,1-1-1,-1 1 0,1-1 0,-1 0 0,1 1 1,0-1-1,0 0 0,-1 0 0,1 0 0,0 0 1,0 0-1,0-1 0,0 1 0,0-1 0,0 1 1,0-1-1,0 0 0,0 1 0,0-1 1,0 0-1,0 0 0,0-1 0,0 1 0,3-1 1,3 1 60,0-1 1,0 0-1,0 0 1,0-1-1,0 0 1,13-6-1,-13 3-55,-1 1 0,0-2 0,0 1-1,0-1 1,-1 0 0,0 0 0,0-1-1,-1 1 1,1-1 0,-2-1-1,1 1 1,-1-1 0,0 1 0,0-1-1,-1-1 1,0 1 0,-1 0 0,0-1-1,0 1 1,1-14 0,-4 25-310,1-1 0,0 1 1,0 0-1,0 0 0,0 0 1,1-1-1,-1 1 0,1 0 1,0 0-1,0-1 1,-1 1-1,2 0 0,-1-1 1,0 1-1,0-1 0,1 0 1,0 1-1,2 3 0,-2-6-7,0 1 0,0 0 0,0 0 0,-1-1 0,1 1 0,0-1-1,0 0 1,0 1 0,0-1 0,0 0 0,0 0 0,0 0 0,0-1 0,0 1-1,0 0 1,0-1 0,-1 1 0,1-1 0,0 1 0,0-1 0,0 0 0,-1 0 0,1 0-1,0 0 1,-1 0 0,1 0 0,-1-1 0,1 1 0,-1 0 0,2-3 0,5-3-407,0 0 0,-1-1 0,0 0 0,0-1 0,8-12 0,-5 3 968,0 0 0,9-24 0,-7 8 2556,-1-1-1,11-56 1,-47 199-47,15-69-2262,2 0 1,1 0-1,-2 55 0,7-63-443,1-23-62,0 0 0,1 1 0,0 0 0,0-1 0,1 1 0,0-1 0,0 1 0,1-1 0,0 0 0,0 0 0,5 11 0,-7-19-7,0 0 1,0 0 0,0 0-1,0 0 1,0 0 0,0 1-1,0-1 1,1 0 0,-1 0 0,0 0-1,0 0 1,0 0 0,0 1-1,0-1 1,0 0 0,0 0-1,0 0 1,0 0 0,1 0 0,-1 0-1,0 0 1,0 0 0,0 1-1,0-1 1,0 0 0,0 0-1,1 0 1,-1 0 0,0 0 0,0 0-1,0 0 1,0 0 0,0 0-1,1 0 1,-1 0 0,0 0-1,0 0 1,0 0 0,0 0 0,0 0-1,1 0 1,-1 0 0,0 0-1,0 0 1,0 0 0,0 0-1,0 0 1,1-1 0,-1 1 0,0 0-1,0 0 1,0 0 0,0 0-1,0 0 1,0 0 0,0 0-1,1 0 1,-1-1 0,0 1 0,0 0-1,0 0 1,0 0 0,0 0-1,0 0 1,0-1 0,0 1-1,0 0 1,3-19 602,-3-23 327,-3 26-780,0 0 0,-2 1 0,0-1-1,-1 1 1,0 0 0,-1 1 0,-1-1 0,-12-16-1,18 28-225,5 9-212,15 13-802,-5-13-233,1-1 0,-1 0 0,1-1 0,0 0-1,1-1 1,-1 0 0,0-2 0,17 1 0,15-1-4450</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29.958"/>
    </inkml:context>
    <inkml:brush xml:id="br0">
      <inkml:brushProperty name="width" value="0.025" units="cm"/>
      <inkml:brushProperty name="height" value="0.025" units="cm"/>
    </inkml:brush>
  </inkml:definitions>
  <inkml:trace contextRef="#ctx0" brushRef="#br0">146 254 11243,'0'0'10527,"-11"-2"-9251,6 1-1141,1 0 0,-1 1 1,1-1-1,-1 1 0,1 0 1,0 0-1,-1 1 0,1-1 1,-1 1-1,1 0 0,0 0 1,-1 1-1,1-1 0,0 1 1,0 0-1,0 0 0,0 0 0,1 1 1,-1-1-1,0 1 0,1 0 1,-5 5-1,4-4-11,0 1 0,0-1 0,1 1 0,0 0 0,0 0-1,0 1 1,1-1 0,0 0 0,-3 12 0,4-16-117,1 1-1,0-1 1,0 0-1,0 1 1,0-1 0,0 1-1,0-1 1,0 0 0,0 1-1,0-1 1,1 1 0,-1-1-1,1 0 1,-1 1-1,1-1 1,-1 0 0,1 0-1,0 0 1,-1 1 0,1-1-1,0 0 1,0 0 0,0 0-1,0 0 1,0 0-1,0 0 1,0-1 0,1 1-1,-1 0 1,0 0 0,0-1-1,1 1 1,-1-1 0,0 1-1,1-1 1,-1 0-1,0 1 1,1-1 0,-1 0-1,0 0 1,1 0 0,-1 0-1,1 0 1,1-1 0,2 2-37,1-2 0,-1 1 1,1 0-1,-1-1 0,1 0 1,-1-1-1,0 1 1,1-1-1,-1 0 0,0 0 1,0-1-1,-1 1 1,1-1-1,0 0 0,-1 0 1,0-1-1,1 0 1,3-4-1,-1-1-46,0 1-1,0-2 1,-1 1-1,0-1 1,-1 0-1,0 0 1,7-21-1,-12 31 75,-4 12 3,0 1 0,0-1 0,2 1-1,-3 25 1,4-36 33,1 1-1,0-1 0,0 0 0,0 0 1,1 1-1,-1-1 0,0 0 0,1 0 1,0 1-1,-1-1 0,1 0 1,0 0-1,0 0 0,0 0 0,1 0 1,-1 0-1,0 0 0,1 0 0,-1-1 1,1 1-1,-1-1 0,1 1 1,0-1-1,0 1 0,0-1 0,0 0 1,0 0-1,0 0 0,0 0 0,0 0 1,0 0-1,0-1 0,1 1 0,-1-1 1,0 1-1,3-1 0,7 1-6,1 0 0,-1-1 0,0-1 0,0 0 0,1 0 0,-1-2 0,0 1-1,0-1 1,0-1 0,-1 0 0,1-1 0,-1 0 0,0-1 0,-1 0 0,1 0 0,-1-2 0,0 1-1,-1-1 1,0 0 0,16-19 0,-14 13-16,0 0 0,-1-1-1,-1 0 1,0-1 0,-1 0 0,-1 0-1,0-1 1,-1 0 0,-1 0 0,-1 0-1,0-1 1,-2 1 0,2-37 0,-4 53-11,0 0 1,1 0 0,-1 0 0,0 0 0,0 0-1,-1 0 1,1 0 0,0 0 0,0 0 0,0 0 0,-1 1-1,1-1 1,0 0 0,-1 0 0,1 0 0,-1 0-1,1 0 1,-1 0 0,0 1 0,1-1 0,-1 0-1,0 0 1,1 1 0,-1-1 0,0 1 0,0-1 0,1 1-1,-1-1 1,-2 0 0,1 1-6,0-1 1,-1 1-1,1 0 0,0 0 0,0 0 1,-1 1-1,1-1 0,0 0 0,0 1 1,-1 0-1,1-1 0,-3 3 0,-4 1 32,0 1 0,0 0-1,0 0 1,1 1 0,-8 7-1,5-3 131,0 1-1,1 1 1,1-1-1,0 1 1,0 1-1,1 0 1,-6 14-1,12-23-137,0-1-1,1 1 1,-1 0-1,1 0 1,0 0-1,0 0 0,0 1 1,1-1-1,-1 0 1,1 0-1,0 0 0,1 1 1,-1-1-1,1 0 1,-1 0-1,1 0 0,0 0 1,1 0-1,-1 0 1,1 0-1,0 0 0,0-1 1,0 1-1,0 0 1,0-1-1,1 0 1,0 1-1,0-1 0,5 5 1,5 1-71,0-1-1,0 0 1,0-1 0,1 0 0,0-1 0,0-1-1,1 0 1,-1-1 0,28 5 0,19-4-3081,-4-10-3574,-10-10-3911</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31.124"/>
    </inkml:context>
    <inkml:brush xml:id="br0">
      <inkml:brushProperty name="width" value="0.025" units="cm"/>
      <inkml:brushProperty name="height" value="0.025" units="cm"/>
    </inkml:brush>
  </inkml:definitions>
  <inkml:trace contextRef="#ctx0" brushRef="#br0">135 200 4612,'0'0'12722,"1"-9"-9733,-1 6-2881,1 2 7,-1-1 0,1 1 0,-1-1 0,0 1 0,1-1 0,-1 1-1,0-1 1,0 0 0,0 1 0,-1-1 0,1 1 0,0-1 0,0 1 0,-1-1 0,1 1 0,-1-1 0,1 1 0,-1-1 0,0 1 0,0 0 0,1-1 0,-1 1 0,0 0 0,0 0 0,0 0 0,0-1 0,-1 1 0,1 0 0,0 0 0,0 1 0,-1-1 0,1 0 0,0 0 0,-1 1 0,1-1 0,-1 0 0,1 1 0,-1 0 0,1-1 0,-1 1 0,1 0 0,-1 0 0,1 0 0,-1 0 0,0 0 0,1 0 0,-3 1 0,0-1-102,0 1-1,1 0 1,-1 0 0,1 0-1,-1 0 1,1 0 0,-1 1 0,1 0-1,0 0 1,0 0 0,0 0 0,0 0-1,0 1 1,0-1 0,1 1-1,-1-1 1,1 1 0,-1 0 0,1 0-1,0 1 1,0-1 0,-2 7-1,0-2 2,0 1-1,1 0 0,0-1 0,0 1 0,1 0 0,0 1 1,0-1-1,1 11 0,1-19-9,0 1-1,0-1 1,0 0-1,0 0 1,0 0 0,0 1-1,0-1 1,1 0-1,-1 0 1,1 0 0,-1 0-1,1 1 1,-1-1-1,1 0 1,-1 0 0,1 0-1,0 0 1,0 0-1,-1 0 1,1-1 0,0 1-1,0 0 1,0 0-1,0-1 1,2 2 0,0-1 14,-1 0 1,1 0 0,0-1 0,0 1 0,0-1 0,-1 0-1,1 0 1,0 0 0,0 0 0,0 0 0,2-1 0,5-1 62,0-1 0,0 1 0,0-2 0,-1 1 0,15-9 0,-1-2 20,-2-1 0,0-1 0,-1 0 0,0-2 0,23-27 0,-31 31 118,0-1-1,-1-1 1,0 0-1,-2 0 1,0-1 0,0 0-1,-2-1 1,6-20-1,-73 159 150,53-104-339,0 1 0,2 0 0,0 0 0,1 0 0,0 1 0,0 20 0,4-38-24,0 0 0,0 0 0,0 0-1,0 0 1,0 0 0,1 0-1,-1 0 1,0 0 0,0 0 0,1 0-1,-1 0 1,1 0 0,-1 0 0,1 0-1,-1-1 1,1 1 0,-1 0-1,1 0 1,0-1 0,-1 1 0,1 0-1,0-1 1,0 1 0,0 0 0,-1-1-1,3 1 1,-1 0 12,1 0 0,-1-1 0,1 1 0,0-1 0,-1 0 1,1 1-1,-1-1 0,1-1 0,-1 1 0,5-1 0,0 0 30,1-1 0,-1 0 1,0-1-1,0 1 0,0-1 0,12-8 0,-1-3 1,0-1-1,-1 0 0,0-2 0,-1 0 1,-1-1-1,16-25 0,-40 87-394,7-39 345,-3 7 5,0 0 1,1 1 0,1-1-1,0 1 1,0 0 0,2 0-1,-2 24 1,4-36-48,0 0-1,-1 1 1,1-1-1,0 1 1,0-1 0,0 0-1,0 0 1,0 1-1,0-1 1,0 0 0,0 0-1,0 0 1,0 0-1,1 0 1,-1 0 0,0-1-1,1 1 1,-1 0-1,1-1 1,-1 1 0,1-1-1,-1 1 1,1-1 0,-1 0-1,1 0 1,-1 1-1,1-1 1,2-1 0,3 2-1093,0-1 0,-1 0 0,1 0 0,0-1 0,11-2 0,6-9-5387</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32.771"/>
    </inkml:context>
    <inkml:brush xml:id="br0">
      <inkml:brushProperty name="width" value="0.025" units="cm"/>
      <inkml:brushProperty name="height" value="0.025" units="cm"/>
    </inkml:brush>
  </inkml:definitions>
  <inkml:trace contextRef="#ctx0" brushRef="#br0">121 99 5637,'0'0'5696,"4"-10"-1174,13-35-896,-9 19 3403,-10 39-6903,0 0-1,-1 0 1,-1 0 0,0-1-1,0 1 1,-13 22-1,0 5 91,-4 13-159,4 1 0,1 1 0,3 0 1,2 1-1,3 0 0,-3 100 0,11-155-185,2-30 133,-2-21-253,-1 30-741,1 0-1,1-1 1,4-22-1,-4 35 502,1 1 1,0 0 0,1 0-1,-1 1 1,1-1-1,1 1 1,-1-1-1,1 1 1,0 0-1,1 0 1,-1 1 0,10-10-1,29-23-1809,-9 8 2346,-2-1-1,46-57 1,-70 78 458,0-2 0,-1 1 0,0-1 0,-1-1 0,0 1 1,-1-1-1,-1 0 0,0 0 0,0 0 0,-1 0 0,-1-1 0,1-26 1,-3 40-499,0 0-1,0-1 1,0 1 0,0 0 0,0 0 0,0 0 0,0 0 0,0 0 0,0 0 0,0 0 0,0-1 0,0 1 0,0 0 0,0 0 0,0 0 0,0 0 0,0 0-1,0 0 1,0 0 0,0-1 0,0 1 0,0 0 0,0 0 0,0 0 0,-1 0 0,1 0 0,0 0 0,0 0 0,0 0 0,0 0 0,0 0 0,0 0 0,0 0-1,0-1 1,-1 1 0,1 0 0,0 0 0,0 0 0,0 0 0,0 0 0,0 0 0,0 0 0,0 0 0,-1 0 0,1 0 0,0 0 0,0 0 0,0 0 0,0 0-1,0 0 1,0 1 0,0-1 0,-1 0 0,1 0 0,0 0 0,0 0 0,0 0 0,0 0 0,0 0 0,0 0 0,0 0 0,0 0 0,0 0 0,0 0 0,-1 1-1,1-1 1,-11 11 93,-8 15-44,3 5 595,1 0 0,2 1 0,1 0 0,2 1 0,1 0 0,-5 36 0,-12 207 600,20-172-1461,5-189 1023,-1 43-1156,2-1 0,11-83-1,-11 124 316,0 0 0,1 0 0,0 1 0,-1-1-1,1 0 1,0 1 0,0-1 0,0 1 0,0-1-1,0 1 1,1-1 0,-1 1 0,0 0 0,1-1-1,-1 1 1,0 0 0,1 0 0,0 0 0,-1 0-1,1 0 1,-1 1 0,1-1 0,0 0 0,0 1-1,0-1 1,-1 1 0,1 0 0,0-1 0,2 1-1,7 0-174,1 0-1,-1 0 0,22 4 0,1 0-292,-24-4 509,-1 0-1,1-1 1,-1-1 0,1 1-1,-1-1 1,0-1 0,1 0-1,-1 0 1,16-9 0,-21 9 49,0 1 1,0 0 0,0-1-1,0 0 1,-1 0 0,0 0-1,1 0 1,-1-1 0,0 1-1,-1-1 1,1 0 0,0 0-1,-1 0 1,0 0-1,0 0 1,0 0 0,-1-1-1,0 1 1,1-1 0,-1 1-1,-1-1 1,1-8 0,-1 12-55,0 1 0,0-1 0,0 1 0,-1-1 1,1 1-1,0-1 0,0 1 0,-1-1 0,1 1 1,-1-1-1,1 1 0,0 0 0,-1-1 0,1 1 1,-1 0-1,1-1 0,-1 1 0,1 0 0,-1-1 0,1 1 1,-1 0-1,1 0 0,-1 0 0,0-1 0,1 1 1,-1 0-1,1 0 0,-1 0 0,1 0 0,-1 0 1,0 0-1,1 0 0,-1 0 0,1 0 0,-1 1 1,1-1-1,-1 0 0,0 0 0,1 0 0,-1 1 1,1-1-1,-1 0 0,1 1 0,-1-1 0,0 1 0,-27 14-30,-16 33 203,42-45-153,0 0 1,0 1-1,0-1 1,0 0-1,1 1 1,-1-1-1,1 1 1,0 0-1,0-1 1,0 1 0,1 0-1,-1 0 1,1 0-1,0 6 1,1-9-21,-1 0 0,1 0 1,-1 0-1,1 0 0,-1 0 1,1 0-1,0-1 0,0 1 1,-1 0-1,1 0 0,0-1 1,0 1-1,0 0 0,0-1 1,0 1-1,0-1 1,0 1-1,0-1 0,0 0 1,0 1-1,0-1 0,0 0 1,0 0-1,0 0 0,0 0 1,2 0-1,36 1 157,-30-1-165,154 0-1748,-171-28 4256,4 18-2448,0-1 1,0 1-1,1-1 1,0 0-1,1 0 1,-1-14-1,3 25-131,19 7-321,-9-1 382,-1-1 0,1-1 0,0 1 0,0-2 0,0 1 0,0-1 0,1-1-1,-1 0 1,1-1 0,0 0 0,18 0 0,-23-1 6,-1 0 1,0-1-1,0 0 0,0 0 0,-1 0 1,1 0-1,0-1 0,0 0 0,0 0 1,-1 0-1,1 0 0,-1-1 0,0 0 1,0 0-1,0 0 0,0 0 0,0-1 1,-1 1-1,1-1 0,-1 0 1,0 0-1,0 0 0,-1 0 0,1-1 1,-1 1-1,3-10 0,-3-9 90,-2 22-91,0 1 1,0-1-1,0 1 1,-1-1 0,1 1-1,0-1 1,0 1-1,-1-1 1,1 1 0,0 0-1,-1-1 1,1 1-1,0 0 1,-1-1 0,1 1-1,-1 0 1,1-1-1,-1 1 1,1 0-1,-1 0 1,1 0 0,-1-1-1,1 1 1,-1 0-1,0 0 1,-1 0-5,1 0-1,-1 0 1,0 1-1,0-1 1,0 1 0,0-1-1,1 1 1,-1 0 0,0-1-1,1 1 1,-1 0-1,0 0 1,1 0 0,-1 0-1,1 1 1,0-1-1,-1 0 1,1 0 0,-2 3-1,-1 1 28,0 0 0,0 0-1,1 0 1,0 1 0,-1-1-1,2 1 1,-1 0 0,1 0-1,0 0 1,0 0 0,0 0-1,1 0 1,0 1 0,0-1 0,1 8-1,0-13-11,0 0-1,1 1 0,-1-1 0,1 0 1,-1 1-1,1-1 0,-1 0 1,1 0-1,0 1 0,0-1 1,-1 0-1,1 0 0,0 0 1,0 0-1,0 0 0,0 0 1,0 0-1,0-1 0,1 1 1,-1 0-1,0 0 0,0-1 0,1 1 1,-1-1-1,0 1 0,0-1 1,1 0-1,-1 1 0,1-1 1,-1 0-1,2 0 0,52 1 132,-41-1-133,-1-1-184,0-1 0,0 0-1,0 0 1,0-2 0,18-6 0,-19 5 71,0 1 1,0 1-1,1 0 1,0 1-1,18-2 1,-30 8 259,0 0 0,0 0 0,-1 0-1,0 0 1,1 0 0,-1 0 0,-1 1 0,1-1 0,-2 6 0,1 0 213,6-9-302,0 0 0,-1-1 0,1 1 0,0-1 0,-1 1 0,1-1 1,0-1-1,0 1 0,8-3 0,57-24-1860,-24 2-2887,-13 8-2366,-18 9 1081</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33.320"/>
    </inkml:context>
    <inkml:brush xml:id="br0">
      <inkml:brushProperty name="width" value="0.025" units="cm"/>
      <inkml:brushProperty name="height" value="0.025" units="cm"/>
    </inkml:brush>
  </inkml:definitions>
  <inkml:trace contextRef="#ctx0" brushRef="#br0">74 3 5830,'-3'-2'13568,"-3"8"-11061,-5 11-2856,3 5 1161,0 1-1,2 0 1,0 0-1,2 1 1,-3 37-1,2 75-5725,5-132 3918,0-30 1054,1 14 237,0 0 1,-2 0-1,0 0 0,0 0 1,-1 0-1,-4-17 0,9 29-62,0 0 0,0 0 0,0 1 0,-1-1-1,1 1 1,0 0 0,0 0 0,0 0 0,0 0 0,3 2 0,1-1 8,6 2-382,0-1 0,0-1 0,1 0 1,-1 0-1,1-1 0,-1-1 0,1-1 1,23-3-1,-29 3 19,0-1-1,1 0 1,-1 0 0,0-1-1,0 0 1,-1 0 0,1-1-1,-1 0 1,1-1 0,-1 1-1,0-2 1,-1 1 0,1 0-1,10-13 1,-50 69 5529,31-47-5254,0 1 1,-1 0 0,2 0-1,-1 0 1,1 0 0,-1 0-1,1 0 1,1 0 0,-1 0-1,1 0 1,0 1 0,1 9-1,-1-14-179,0 0-1,1-1 0,-1 1 0,1 0 1,-1 0-1,0 0 0,1 0 0,-1-1 1,1 1-1,0 0 0,-1-1 0,1 1 0,-1 0 1,1-1-1,0 1 0,0-1 0,-1 1 1,1-1-1,0 1 0,0-1 0,0 0 1,0 1-1,-1-1 0,1 0 0,0 0 0,0 1 1,0-1-1,0 0 0,0 0 0,0 0 1,0 0-1,0 0 0,0 0 0,-1-1 1,1 1-1,0 0 0,0 0 0,1-1 0,1 0-418,-1 1-1,1-1 0,-1 0 1,0 0-1,1 0 0,-1-1 0,0 1 1,0 0-1,0-1 0,0 1 0,0-1 1,3-3-1,7-17-5266,0-8-3828</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33.681"/>
    </inkml:context>
    <inkml:brush xml:id="br0">
      <inkml:brushProperty name="width" value="0.025" units="cm"/>
      <inkml:brushProperty name="height" value="0.025" units="cm"/>
    </inkml:brush>
  </inkml:definitions>
  <inkml:trace contextRef="#ctx0" brushRef="#br0">11 0 15663,'0'0'8808,"-11"50"-8616,20-29-160,0 2-1633,1-5-1602,0 0-3075</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34.023"/>
    </inkml:context>
    <inkml:brush xml:id="br0">
      <inkml:brushProperty name="width" value="0.025" units="cm"/>
      <inkml:brushProperty name="height" value="0.025" units="cm"/>
    </inkml:brush>
  </inkml:definitions>
  <inkml:trace contextRef="#ctx0" brushRef="#br0">101 1 6822,'0'0'12167,"-10"5"-9584,5-3-2437,-45 24 2400,48-25-2428,-1 0 1,1 1-1,-1 0 1,1 0-1,0-1 1,0 1-1,0 0 1,0 1-1,0-1 1,0 0-1,1 1 1,-1-1-1,1 0 0,-1 1 1,1 0-1,0-1 1,0 1-1,0 0 1,0 5-1,1-8-102,1 1-1,0 0 1,0 0-1,0-1 1,0 1-1,-1-1 1,1 1-1,0 0 1,0-1 0,0 0-1,0 1 1,0-1-1,1 0 1,-1 1-1,0-1 1,0 0-1,0 0 1,0 0-1,0 0 1,0 0-1,0 0 1,0 0 0,2-1-1,30-1 29,-20-2-275,0 0 1,0 0-1,0-2 1,13-7 0,-17 8 197,0 0 0,1 1 0,-1 0 1,1 0-1,0 1 0,0 1 0,1-1 1,14 0-1,-24 3 115,0 1 0,-1-1 1,1 1-1,0 0 0,-1-1 1,1 1-1,0 0 0,-1-1 0,1 1 1,-1 0-1,1 0 0,-1 0 1,1 0-1,-1-1 0,0 1 0,1 0 1,-1 0-1,0 0 0,0 0 1,0 0-1,0 0 0,0 0 1,0 0-1,0 0 0,0 0 0,0 0 1,0 0-1,-1 41 1457,0-29-973,1-12-551,0 0 0,0 0 0,0 0 0,1 0 0,-1-1 0,0 1 0,0 0-1,1 0 1,-1 0 0,1 0 0,-1 0 0,1-1 0,-1 1 0,1 0 0,-1 0 0,1-1-1,-1 1 1,1 0 0,0-1 0,0 1 0,-1-1 0,1 1 0,0-1 0,0 1-1,0-1 1,-1 1 0,2-1 0,34 5-34,-24-6-361,0 0-1,-1 0 0,1-2 1,13-3-1,-10 0-193,-10 4 106,1-1 0,0 1 0,1 0 0,-1 0 0,0 1 0,0 0 1,1 0-1,-1 0 0,9 1 0,-14 1 419,-1-1 1,1 0-1,-1 1 0,1-1 0,-1 0 1,1 1-1,-1-1 0,1 1 0,-1-1 1,0 1-1,1-1 0,-1 1 1,0 0-1,0-1 0,1 1 0,-1-1 1,0 1-1,0 0 0,0-1 1,0 1-1,0-1 0,0 1 0,0 0 1,0 0-1,2 7-6191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6:52.597"/>
    </inkml:context>
    <inkml:brush xml:id="br0">
      <inkml:brushProperty name="width" value="0.025" units="cm"/>
      <inkml:brushProperty name="height" value="0.025" units="cm"/>
    </inkml:brush>
  </inkml:definitions>
  <inkml:trace contextRef="#ctx0" brushRef="#br0">3441 655 5221,'1'-8'137,"0"1"0,0-1 0,-1 1 0,0-1 0,0 0 0,-1 1 0,0-1 1,0 1-1,-1-1 0,0 1 0,0 0 0,-1-1 0,0 1 0,0 0 0,-7-11 0,0 6-52,1 0 0,-1 1 0,-1 0 0,0 1-1,0 0 1,-1 1 0,-13-8 0,-62-38 51,-3 4 1,-1 3-1,-3 5 0,-1 4 1,-2 4-1,-1 5 1,-106-19-1,8 16-71,0 8 0,-339 1 1,397 24 42,0 6 0,1 6 1,-156 35-1,237-35-69,2 3 0,0 2-1,1 2 1,0 3 0,2 2 0,1 2-1,1 3 1,2 1 0,0 3-1,-62 57 1,89-69-35,1 1 1,1 0-1,1 2 0,0 0 0,2 1 1,1 1-1,2 0 0,0 0 0,-13 46 1,15-36 4,2 0 0,1 0 1,2 1-1,1 0 0,2 0 1,2 0-1,5 44 0,-3-65 10,1-1-1,0 1 0,1 0 1,1-1-1,0 0 0,1 0 1,1-1-1,0 1 0,1-1 1,1-1-1,15 20 0,-8-16 13,0-1 0,1 0 0,0-1 0,1-1 0,1-1 0,1 0 0,25 11 0,17 3 20,1-2-1,2-4 1,0-2 0,97 14-1,9-6-17,226 7 0,175-37 29,-357-8-60,0-9 0,399-91 0,-549 94 0,0-3 0,-1-3 0,75-38 0,-119 52 19,-1-2-1,-1 0 1,0-1-1,-1-1 0,0 0 1,-1-1-1,0-1 1,-2-1-1,1 0 0,-2-1 1,0 0-1,-1-1 1,-1 0-1,12-28 1,-18 33 58,0-1 1,-1 0 0,-1 0-1,0-1 1,-1 1-1,-1-1 1,0 1 0,-1-1-1,0 1 1,-1-1 0,-1 1-1,-4-17 1,1 12-19,-1 0-1,-1 1 1,-1-1 0,-1 2 0,0-1-1,-1 1 1,-1 0 0,-15-16 0,-1 2-13,-1 2 0,-1 1 1,-2 1-1,-1 2 1,-1 1-1,-1 2 1,-1 1-1,-42-18 0,33 21-225,-1 3-1,-89-20 0,32 11-2710,44 4-1116</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34.397"/>
    </inkml:context>
    <inkml:brush xml:id="br0">
      <inkml:brushProperty name="width" value="0.025" units="cm"/>
      <inkml:brushProperty name="height" value="0.025" units="cm"/>
    </inkml:brush>
  </inkml:definitions>
  <inkml:trace contextRef="#ctx0" brushRef="#br0">1 0 14542,'0'0'9801,"12"65"-16015,-17-51-2626</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38.077"/>
    </inkml:context>
    <inkml:brush xml:id="br0">
      <inkml:brushProperty name="width" value="0.025" units="cm"/>
      <inkml:brushProperty name="height" value="0.025" units="cm"/>
    </inkml:brush>
  </inkml:definitions>
  <inkml:trace contextRef="#ctx0" brushRef="#br0">50 390 3171,'2'-3'-87,"36"-56"5345,-36 55-4478,0 1 1,0-1-1,-1 0 1,1 0-1,-1 1 1,0-1 0,-1 0-1,1 0 1,-1 0-1,1 0 1,-1 0-1,0 0 1,-1 0-1,1 0 1,-1-4-1,0 7-696,1 1 0,-1-1 0,1 1 0,-1-1 0,1 1 0,-1-1-1,0 1 1,1-1 0,-1 1 0,1 0 0,-1 0 0,0-1 0,1 1-1,-1 0 1,0 0 0,1 0 0,-1-1 0,0 1 0,1 0 0,-1 0-1,0 0 1,1 0 0,-1 0 0,0 1 0,0-1 0,1 0 0,-1 0 0,0 0-1,1 1 1,-1-1 0,1 0 0,-1 0 0,-1 1 0,-21 12 102,18-8-114,0 1-1,0-1 1,0 1 0,1 0 0,-1 0-1,2 0 1,-1 1 0,1 0 0,0-1-1,0 1 1,1 0 0,0 1-1,0-1 1,0 0 0,0 11 0,3-17-47,-1-1 0,0 1 0,1-1 0,-1 1 0,1-1 0,-1 1 0,0-1 0,1 0 0,0 1 0,-1-1 0,1 1 0,-1-1 1,1 0-1,-1 0 0,1 1 0,0-1 0,-1 0 0,1 0 0,-1 0 0,1 0 0,0 0 0,-1 1 0,1-1 0,0 0 0,-1-1 0,1 1 0,0 0 1,-1 0-1,1 0 0,0 0 0,-1 0 0,1-1 0,-1 1 0,1 0 0,0 0 0,0-1 0,27-10 756,-18 3-678,-1 1 0,0-1 0,0-1 0,-1 0 0,0 0 1,-1 0-1,0-1 0,0 0 0,-1-1 0,-1 0 0,0 1 0,0-2 0,-1 1 0,0 0 0,3-16 1,-7 25-56,-24 62-219,22-56 159,1 0 1,0-1 0,0 1-1,1-1 1,-1 1-1,1 0 1,0 0 0,0-1-1,0 1 1,0 0-1,1 0 1,0-1 0,-1 1-1,4 6 1,-3-9 18,0 1 0,1-1 0,-1 0 0,1 0 0,-1 0 0,1 0 0,0 0 0,-1 0 0,1 0 0,0 0 0,0-1 0,0 1 0,-1-1 0,1 1 0,0-1 0,0 0 0,0 0 0,0 0 0,0 0 1,0 0-1,0 0 0,0 0 0,-1-1 0,1 1 0,3-2 0,3 0 43,0 0 1,-1 0-1,1-1 1,-1 0-1,8-4 1,3-6 8,-1 0 0,0-1 1,-1 0-1,0-2 0,-1 0 1,-1 0-1,0-2 0,-1 0 1,-1 0-1,-1-1 1,-1 0-1,0-1 0,-2 0 1,0-1-1,-1 0 0,4-21 1,-46 158-676,20-71 725,-14 75 0,26-107-95,2 1 1,0-1-1,0 1 0,1-1 1,1 1-1,0-1 0,1 1 0,0-1 1,1 0-1,6 16 0,2-2 22,20 61-9,-29-81-10,0 0-1,-1 0 1,0 0-1,0 0 1,-1 1 0,0-1-1,0 0 1,-1 0 0,0 1-1,-2 9 1,2-16-3,0 1 0,0 0 1,0-1-1,0 1 0,0-1 1,-1 0-1,1 1 0,0-1 0,-1 0 1,1 0-1,-1 0 0,1 0 0,-1 0 1,0 0-1,1 0 0,-1-1 0,0 1 1,1 0-1,-1-1 0,0 0 0,0 1 1,0-1-1,1 0 0,-1 0 0,0 0 1,0 0-1,0 0 0,1 0 0,-1-1 1,-3 0-1,-2 0 26,1 0 0,-1-1 0,1 1 1,0-2-1,0 1 0,0 0 0,-9-6 0,8 2-2,-1 0 0,1-1 0,1 1 0,-1-1 0,1-1 0,0 1-1,1-1 1,0 0 0,0 0 0,1-1 0,-6-14 0,8 19-39,0-1 0,1 1 0,0 0 1,0 0-1,0-1 0,0 1 0,1 0 1,0-1-1,0 1 0,0-1 0,0 1 0,1 0 1,0-1-1,0 1 0,0 0 0,0 0 0,1 0 1,-1-1-1,1 1 0,0 1 0,0-1 0,1 0 1,-1 0-1,1 1 0,0 0 0,0-1 1,4-3-1,9-4 44,2 0-1,-1 0 1,2 2 0,-1 0-1,35-11 1,12-5-2889,-3-10-7163,-42 20-3395</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39.426"/>
    </inkml:context>
    <inkml:brush xml:id="br0">
      <inkml:brushProperty name="width" value="0.025" units="cm"/>
      <inkml:brushProperty name="height" value="0.025" units="cm"/>
    </inkml:brush>
  </inkml:definitions>
  <inkml:trace contextRef="#ctx0" brushRef="#br0">38 73 4260,'5'-15'16844,"-7"39"-15196,-15 383 1961,17-408-2683,-2-30-462,0 1 0,-3 0-1,-9-39 1,14 68-544,18 24-507,-13-21 593,0 1 1,0-1 0,0 1-1,0-1 1,0-1-1,1 1 1,-1-1-1,1 0 1,-1 0-1,1-1 1,0 0-1,-1 0 1,1 0-1,-1 0 1,1-1-1,0 0 1,-1 0-1,7-2 1,-2-1 4,0 1 0,-1-2 0,1 1 0,-1-1 1,0-1-1,0 1 0,0-1 0,13-13 0,-9 7 6,-1 0-1,-1-1 1,0 0 0,0-1-1,-2 0 1,0-1 0,0 0-1,-1 0 1,-1-1 0,-1 0-1,0 0 1,-1-1 0,-1 0-1,0 1 1,-1-1-1,0-26 1,-2 42-18,-1 0 0,0 0 1,0 0-1,0 1 0,0-1 0,0 0 0,0 0 0,0 0 1,-1 0-1,1 0 0,0 0 0,0 1 0,-1-1 0,1 0 1,0 0-1,-1 0 0,1 1 0,-1-1 0,1 0 0,-1 1 1,1-1-1,-1 0 0,0 1 0,1-1 0,-1 0 0,0 1 1,1-1-1,-2 0 0,0 1-10,1 0 0,-1 0 1,0 0-1,1 0 0,-1 0 0,1 0 1,-1 1-1,1-1 0,-1 0 0,1 1 0,-1-1 1,1 1-1,0 0 0,-3 1 0,-3 2-31,1 0 0,-1 0 0,1 1 0,0 0 0,-8 9 0,4-1 49,-1 0-1,1 1 0,1 0 0,1 1 0,0 0 1,1 0-1,0 1 0,2 0 0,-1 0 1,2 0-1,-3 21 0,7-36-4,0 1 0,0-1 0,0 1 0,1-1 0,-1 1 0,1-1 0,-1 1 1,1-1-1,-1 1 0,1-1 0,0 0 0,0 0 0,0 1 0,0-1 0,0 0 0,0 0 0,0 0 0,0 0 0,0 0 0,0 0 0,1 0 0,-1 0 0,0-1 0,0 1 0,1 0 0,-1-1 1,1 1-1,-1-1 0,1 1 0,-1-1 0,1 0 0,-1 0 0,1 0 0,-1 0 0,3 0 0,64-2 222,-57 1-223,45-6 5,32-2-391,-86 9 371,0 0 0,-1 0 0,1 1 0,0-1-1,0 0 1,0 1 0,0-1 0,-1 1 0,1-1 0,0 1 0,-1 0 0,1 0-1,0 0 1,-1 0 0,1 0 0,-1 0 0,1 0 0,-1 1 0,0-1 0,1 0 0,-1 1-1,0-1 1,1 3 0,0 0 17,0 1-1,0-1 1,-1 1 0,1-1-1,-1 1 1,0-1-1,-1 1 1,1 0 0,-1 5-1,-1 8 87,0 0 1,-1 0-1,-1 0 0,-5 17 0,3-19-198,6-22-2430,7-28-5569,-2 10 762</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40.094"/>
    </inkml:context>
    <inkml:brush xml:id="br0">
      <inkml:brushProperty name="width" value="0.025" units="cm"/>
      <inkml:brushProperty name="height" value="0.025" units="cm"/>
    </inkml:brush>
  </inkml:definitions>
  <inkml:trace contextRef="#ctx0" brushRef="#br0">15 89 10794,'0'0'9294,"8"-1"-7003,0 0-2060,-1 0 1,0 0-1,0-1 1,0 0 0,0 0-1,0-1 1,0 0 0,-1 0-1,0-1 1,1 1-1,-1-1 1,0-1 0,-1 1-1,1-1 1,-1 0 0,0 0-1,8-11 1,-13 16-208,0 0 0,1-1 0,-1 1 0,0 0 0,0-1 0,1 1 0,-1 0 0,0-1 0,0 1 0,0 0 0,1-1 0,-1 1 0,0-1 0,0 1 0,0 0 0,0-1 0,0 1 0,0-1 0,0 1 0,0-1 0,0 1 0,0 0 0,0-1 0,0 1 0,0-1 0,0 1 0,0 0 0,-1-1 0,1 1 0,0-1 0,0 1 1,0 0-1,-1-1 0,1 1 0,0 0 0,0-1 0,-1 1 0,1 0 0,0-1 0,-1 1 0,1 0 0,0 0 0,-1-1 0,-25-2 182,20 4-166,-1 0 0,0 0 0,0 0 0,1 1 0,-1 0 0,-9 4 0,14-5 9,0 0 0,-1 1 1,1-1-1,0 0 1,0 1-1,0 0 1,0-1-1,1 1 1,-1 0-1,0 0 1,1 0-1,-1 0 1,1 0-1,0 0 0,0 1 1,0-1-1,0 0 1,0 1-1,0-1 1,0 1-1,1-1 1,-1 1-1,1 4 1,-4 14-84,-4 11 104,4-17 206,0 1 0,2 0 0,-3 29 0,6-44-261,0 1 0,0 0 0,-1-1-1,1 1 1,0-1 0,0 1 0,1-1 0,-1 1-1,0-1 1,0 0 0,1 1 0,-1-1 0,1 0-1,-1 0 1,1 0 0,0 0 0,-1 0 0,1-1-1,0 1 1,-1 0 0,4 0 0,39 12 246,-27-10-761,27 3-4149,-43-6 4403,1 0 1,-1-1 0,0 1-1,1 0 1,-1-1 0,0 1 0,0-1-1,0 1 1,1-1 0,-1 0 0,0 1-1,0-1 1,0 0 0,0 0 0,0 0-1,0 0 1,0 0 0,-1 0-1,1 0 1,0 0 0,0 0 0,-1 0-1,1 0 1,-1 0 0,1-1 0,-1 1-1,1 0 1,-1 0 0,1-3 0,2-14-11687</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41.400"/>
    </inkml:context>
    <inkml:brush xml:id="br0">
      <inkml:brushProperty name="width" value="0.025" units="cm"/>
      <inkml:brushProperty name="height" value="0.025" units="cm"/>
    </inkml:brush>
  </inkml:definitions>
  <inkml:trace contextRef="#ctx0" brushRef="#br0">70 1 15375,'0'0'10233,"1"13"-9827,-5 29 33,-2 0 0,-2-1 0,-20 65 0,25-96-392,-2 5 37,1 1 0,0-1 0,1 1 0,0-1 0,2 1 0,-1 24 1,3-39-78,-1 0 0,1 0 0,-1 1 1,1-1-1,-1 0 0,1 0 1,0 0-1,0 0 0,-1 0 1,1 0-1,0 0 0,0 0 0,0 0 1,0 0-1,0 0 0,0 0 1,0-1-1,0 1 0,1-1 1,-1 1-1,0 0 0,0-1 1,1 0-1,-1 1 0,0-1 0,0 0 1,1 0-1,-1 0 0,0 1 1,1-2-1,1 1 0,46-5 267,-22-4-807,0-2 0,0-1 1,-2-1-1,1-1 0,25-20 0,-8 8-2719,-5 1-1713,-5 2-2252</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41.757"/>
    </inkml:context>
    <inkml:brush xml:id="br0">
      <inkml:brushProperty name="width" value="0.025" units="cm"/>
      <inkml:brushProperty name="height" value="0.025" units="cm"/>
    </inkml:brush>
  </inkml:definitions>
  <inkml:trace contextRef="#ctx0" brushRef="#br0">95 26 8776,'0'0'10666,"-9"5"-9753,3-3-757,0 2 0,1-1 0,-1 1-1,1 0 1,0 0 0,1 0 0,-1 0-1,1 1 1,-1 0 0,1 0 0,1 0-1,-1 1 1,1-1 0,0 1 0,0 0-1,-2 6 1,3-6 33,0-1 0,1 0-1,-1 0 1,1 1 0,1-1 0,-1 1 0,1-1-1,0 7 1,0-11-146,0 0 0,0 0 0,0 0 0,1 0 0,-1 0-1,0-1 1,1 1 0,-1 0 0,1 0 0,-1 0 0,1-1 0,-1 1-1,1 0 1,0 0 0,-1-1 0,1 1 0,0-1 0,-1 1 0,1 0 0,1 0-1,0-1 27,0 1 0,0-1-1,0 1 1,0-1 0,0 0-1,0 0 1,0 1 0,0-2-1,0 1 1,0 0 0,0 0-1,0-1 1,2 0 0,1 0 3,0-1 0,0 0 0,-1-1 1,0 1-1,1-1 0,-1 0 0,0 0 0,0 0 1,0 0-1,-1-1 0,1 0 0,-1 1 0,0-1 1,0 0-1,0-1 0,0 1 0,-1-1 0,3-6 1,-1 3 147,-1 0 1,0-1-1,-1 1 1,1-1-1,-2 0 1,1 0-1,-1 0 1,0 1-1,-2-17 0,1 25-218,0-1 0,0 0 0,0 0 0,0 1 0,0-1 0,-1 0 0,1 1 0,0-1 0,-1 0 0,1 1 0,0-1 0,-1 1 0,1-1 0,-1 0 0,1 1 0,-1-1-1,1 1 1,-1-1 0,1 1 0,-1 0 0,0-1 0,1 1 0,-1 0 0,0-1 0,1 1 0,-1 0 0,0 0 0,1-1 0,-1 1 0,0 0 0,1 0 0,-1 0-1,0 0 1,0 0 0,1 0 0,-1 0 0,0 0 0,1 0 0,-1 0 0,0 1 0,0-1 0,1 0 0,-2 1 0,0-1-27,-1 1 0,1 0 1,-1 0-1,1 0 0,-1 1 0,1-1 1,0 1-1,-1-1 0,1 1 0,-3 3 1,0 1-13,1 0 1,0 0 0,1 0 0,-1 1-1,-4 11 1,8-17-41,-1 1 0,1-1 0,-1 0-1,1 0 1,-1 0 0,1 0 0,0 0 0,-1 0 0,1 0 0,0 1 0,0-1 0,0 0-1,0 0 1,0 0 0,0 1 0,1-1 0,-1 0 0,0 0 0,0 0 0,1 0-1,-1 0 1,1 0 0,-1 1 0,1-1 0,-1 0 0,1 0 0,0-1 0,-1 1-1,1 0 1,0 0 0,0 0 0,0 0 0,0-1 0,0 1 0,0 0 0,0-1-1,0 1 1,0 0 0,0-1 0,0 0 0,0 1 0,2 0 0,5 0-916,-1 0 0,1 0 0,0-1 0,0 0 0,-1 0 0,1-1 0,0 0 0,0 0 0,8-4 0,17-10-5343</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42.151"/>
    </inkml:context>
    <inkml:brush xml:id="br0">
      <inkml:brushProperty name="width" value="0.025" units="cm"/>
      <inkml:brushProperty name="height" value="0.025" units="cm"/>
    </inkml:brush>
  </inkml:definitions>
  <inkml:trace contextRef="#ctx0" brushRef="#br0">52 1 6598,'0'0'16074,"-4"8"-15428,1-4-589,1-2-40,0 1 0,0-1 1,1 1-1,-1-1 0,1 1 0,0 0 1,-1 0-1,1 0 0,1 0 0,-1 0 1,0 0-1,1 0 0,-1 0 1,1 0-1,0 0 0,0 0 0,0 0 1,0 0-1,1 0 0,-1 0 0,1 0 1,1 5-1,38 50-9,-22-32-2,25 45 1,-38-60-7,-1 0 1,1 0 0,-2 0 0,1 0-1,-2 1 1,0 0 0,2 23 0,-4-23 372,0 0 1,-1 0 0,-1 0-1,0 0 1,0-1 0,-5 15-1,6-23-292,0-1-1,1 1 0,-1-1 0,0 0 0,0 1 1,0-1-1,-1 0 0,1 0 0,0 0 1,-1 0-1,0 0 0,1 0 0,-1 0 0,0 0 1,0-1-1,0 1 0,0-1 0,0 1 1,0-1-1,0 0 0,-1 0 0,1 0 0,0 0 1,-1 0-1,1 0 0,-1-1 0,1 1 0,-1-1 1,1 0-1,-1 0 0,1 0 0,-1 0 1,1 0-1,-1 0 0,1-1 0,-5 0 0,4-1-14,-1 0 0,1 0 0,0 0-1,0-1 1,0 1 0,1-1 0,-1 1-1,0-1 1,1 0 0,0 0-1,0 0 1,0 0 0,0 0 0,0-1-1,0 1 1,1-1 0,0 1 0,-2-7-1,-15-70-38,18 78-11,-3-17-153,0 0-1,1 0 1,2 0-1,1-29 0,0 44-135,-1 0-1,1 0 1,0-1-1,0 1 1,0 0-1,0 0 1,1 0-1,0 0 1,0 0-1,0 0 1,0 0-1,1 1 1,-1-1-1,1 1 1,0 0-1,0 0 1,0 0-1,0 0 1,1 0-1,-1 1 1,1-1-1,0 1 1,0 0-1,-1 0 0,7-2 1,45-6-8749,-26 9 1703</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42.582"/>
    </inkml:context>
    <inkml:brush xml:id="br0">
      <inkml:brushProperty name="width" value="0.025" units="cm"/>
      <inkml:brushProperty name="height" value="0.025" units="cm"/>
    </inkml:brush>
  </inkml:definitions>
  <inkml:trace contextRef="#ctx0" brushRef="#br0">109 59 7079,'0'0'14862,"-10"-6"-13779,-32-13-271,41 19-788,-1 0 1,1 0 0,0 0-1,0 0 1,-1 0 0,1 0-1,0 1 1,0-1-1,-1 0 1,1 1 0,0-1-1,0 1 1,0 0-1,0-1 1,0 1 0,0 0-1,0 0 1,0-1-1,0 1 1,0 0 0,0 0-1,1 0 1,-1 0-1,0 0 1,1 0 0,-1 0-1,0 3 1,-14 33 305,14-33-265,-2 3 20,1 0 0,0 0 0,0 0 0,1 0 0,0 1 0,0 9 0,1-16-73,0 0 0,1 1 0,-1-1 0,0 0 0,1 1 1,-1-1-1,1 0 0,-1 0 0,1 0 0,0 1 0,-1-1 0,1 0 0,0 0 0,0 0 0,0 0 0,0 0 0,0 0 0,0-1 0,0 1 1,0 0-1,0 0 0,0-1 0,0 1 0,0-1 0,1 1 0,-1-1 0,0 1 0,1-1 0,-1 0 0,0 1 0,0-1 0,1 0 0,-1 0 1,0 0-1,1 0 0,-1 0 0,0 0 0,1-1 0,1 0 0,3 0 13,0-1 1,0 0-1,-1 0 0,1 0 0,-1-1 1,0 1-1,1-2 0,-1 1 1,-1 0-1,1-1 0,0 0 0,-1 0 1,0 0-1,0-1 0,0 1 1,0-1-1,4-8 0,1-2 35,0 0-1,0-1 1,-2 0-1,10-29 1,-17 40 511,-5 9-299,-16 28-193,16-24 88,0 1 0,1 0 0,0 0 0,0 0 0,1 1 0,0-1 0,-1 11 0,10-19-155,0 1 1,1-1-1,-1-1 1,1 1-1,-1-1 1,11-1-1,-10 0-879,-6 1-97</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43.611"/>
    </inkml:context>
    <inkml:brush xml:id="br0">
      <inkml:brushProperty name="width" value="0.025" units="cm"/>
      <inkml:brushProperty name="height" value="0.025" units="cm"/>
    </inkml:brush>
  </inkml:definitions>
  <inkml:trace contextRef="#ctx0" brushRef="#br0">38 0 448,'-9'2'3203,"0"-2"-3138,3 0-33,-1 0-32,0 0-1025</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43.939"/>
    </inkml:context>
    <inkml:brush xml:id="br0">
      <inkml:brushProperty name="width" value="0.025" units="cm"/>
      <inkml:brushProperty name="height" value="0.025" units="cm"/>
    </inkml:brush>
  </inkml:definitions>
  <inkml:trace contextRef="#ctx0" brushRef="#br0">50 52 705,'-50'0'2530,"50"-4"-2114,0-3-736,0-2 384,0 0 705,6-2-1538,-1-1-2626</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6:53.702"/>
    </inkml:context>
    <inkml:brush xml:id="br0">
      <inkml:brushProperty name="width" value="0.025" units="cm"/>
      <inkml:brushProperty name="height" value="0.025" units="cm"/>
    </inkml:brush>
  </inkml:definitions>
  <inkml:trace contextRef="#ctx0" brushRef="#br0">20 2496 6086,'17'-101'1049,"-4"0"0,-1-115-1,-21-207-66,0 78-1235,0-785 4460,9 1115-4145,0-1 0,-1 0 0,0 1 0,-2-1 0,0 1 0,0 0 0,-2 0-1,0 0 1,-7-15 0,11 29 457,1 1-619,0 0-1,0-1 1,0 1 0,0 0 0,0 0 0,0 0 0,0 0 0,0 0 0,0 0 0,0 0 0,-1-1 0,1 1 0,0 0 0,0 0 0,0 0 0,0 0 0,0 0 0,0 0 0,0-1 0,0 1 0,0 0 0,0 0 0,0 0 0,0 0 0,0 0 0,1-1 0,-1 1 0,0 0 0,0 0 0,0 0 0,0 0 0,0 0 0,0 0-1,0 0 1,0-1 0,0 1 0,0 0 0,0 0 0,0 0 0,1 0 0,-1 0 0,0 0 0,0 0 0,0 0 0,0 0 0,0 0 0,0 0 0,1 0 0,-1 0 0,0 0 0,0 0 0,0 0 0,0 0 0,0 0 0,0 0 0,1 0 0,-1 0 0,0 0 0,0 0 0,0 0 0,0 0 0,0 0 0,1 0 0,0-1-380,13-4-2659</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44.279"/>
    </inkml:context>
    <inkml:brush xml:id="br0">
      <inkml:brushProperty name="width" value="0.025" units="cm"/>
      <inkml:brushProperty name="height" value="0.025" units="cm"/>
    </inkml:brush>
  </inkml:definitions>
  <inkml:trace contextRef="#ctx0" brushRef="#br0">0 75 2242,'0'0'18220,"5"-3"-17248,-5 2-943,1 1 0,-1-1 0,0 1 0,1-1 0,-1 1 0,0-1 0,1 1 0,-1-1 0,1 1 0,-1-1 0,1 1 0,-1 0 0,1-1 0,-1 1 0,1 0 0,-1 0 0,1-1 0,0 1 0,-1 0 0,1 0 0,-1 0 0,1 0 0,0 0 0,-1 0 0,1-1 0,-1 2 0,1-1 0,0 0 0,-1 0 0,1 0 0,0 0 0,-1 0 0,1 0 0,-1 1 0,1-1 0,-1 0 1,1 0-1,0 1 0,-1-1 0,1 0 0,-1 1 0,0-1 0,1 1 0,-1-1 0,1 1 0,-1-1 0,1 1 0,-1-1 0,0 1 0,0-1 0,1 1 0,-1-1 0,1 2 0,2 47 1656,-3-39-1692,0 11-257,0 8 2298,5-58-376,-4-5-1529,-1 26-96,0-1 0,0 1 0,1 0-1,4-16 1,-5 23-44,0 1 1,1 0-1,-1 0 0,0-1 0,0 1 1,1 0-1,-1 0 0,0 0 0,1-1 1,-1 1-1,0 0 0,1 0 0,-1 0 1,1 0-1,-1 0 0,0 0 0,1 0 1,-1-1-1,0 1 0,1 0 0,-1 0 0,1 1 1,-1-1-1,0 0 0,1 0 0,-1 0 1,0 0-1,1 0 0,-1 0 0,0 0 1,1 1-1,-1-1 0,0 0 0,1 0 1,-1 0-1,0 1 0,1-1 0,-1 0 1,0 0-1,0 1 0,1-1 0,-1 0 1,0 1-1,0-1 0,0 0 0,1 1 1,-1-1-1,0 0 0,0 1 0,19 22-66,-16-19 94,0-1-3,-1 1 0,1-1-1,1 0 1,-1 0-1,0-1 1,1 1 0,0-1-1,-1 1 1,1-1-1,0 0 1,0-1 0,0 1-1,0 0 1,1-1-1,-1 0 1,0 0 0,0-1-1,1 1 1,-1-1-1,1 0 1,-1 0 0,0 0-1,1-1 1,-1 1-1,0-1 1,1 0 0,-1 0-1,0-1 1,0 1-1,6-4 1,-4 1 23,0 1-1,0-1 1,0 0-1,-1-1 1,0 1-1,0-1 1,0 0 0,0 0-1,-1 0 1,0-1-1,0 0 1,0 0-1,-1 0 1,0 0 0,0 0-1,0-1 1,-1 1-1,0-1 1,1-7-1,-3 9-20,-1 13-62,0 1 0,-1 0 0,0-1 0,0 1 0,-5 9-1,-5 21-76,7-19 161,3-14-9,0 1-1,0-1 1,1 1 0,0 0-1,0 0 1,1 0-1,0 0 1,0 0-1,0-1 1,2 9-1,-1-14-11,0 0 0,1-1 0,-1 1 0,0 0-1,0-1 1,1 1 0,-1-1 0,1 1 0,-1-1-1,0 0 1,1 1 0,-1-1 0,1 0 0,-1 0-1,1 0 1,-1 0 0,1 0 0,-1 0 0,3-1-1,30-5-779,-19 1-641,20-6-3518,-12-1-1777,-8 1-284</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45.064"/>
    </inkml:context>
    <inkml:brush xml:id="br0">
      <inkml:brushProperty name="width" value="0.025" units="cm"/>
      <inkml:brushProperty name="height" value="0.025" units="cm"/>
    </inkml:brush>
  </inkml:definitions>
  <inkml:trace contextRef="#ctx0" brushRef="#br0">72 29 14061,'0'0'4485,"-3"13"-3706,-18 76 831,4-25 654,-14 117 1,34-166-1345,5-25-413,7-26-268,-12 19-241,0 1 0,-2 0 0,0-28 0,-1 38-33,0 5-72,13 33-507,-10-29 621,0 1-1,0-1 0,0 0 0,0 0 1,0 0-1,1 0 0,-1-1 1,1 0-1,0 1 0,0-1 0,0 0 1,0-1-1,0 1 0,0-1 1,0 0-1,0 0 0,1 0 1,-1 0-1,0-1 0,1 0 0,-1 0 1,1 0-1,-1 0 0,0-1 1,1 0-1,-1 0 0,0 0 0,0 0 1,8-4-1,-1 1 32,-1 0-1,1-1 1,-1-1 0,0 0-1,-1 0 1,1-1 0,-1 0-1,-1-1 1,1 1 0,9-14 0,-10 11 13,-2-1 1,1 0 0,-1 0 0,-1-1 0,0 1 0,-1-1 0,0 0 0,-1 0 0,0-1 0,-1 1 0,0-1 0,-1 1 0,0-1 0,-3-23 0,2 35-50,0 0-1,0 0 1,0-1-1,0 1 1,0 0 0,0 0-1,-1-1 1,1 1 0,0 0-1,-1 0 1,1-1-1,-1 1 1,0 0 0,1 0-1,-1 0 1,0 0 0,1 0-1,-1 0 1,-2-2 0,2 3-10,0 0 1,0 0 0,1-1 0,-1 1 0,0 0 0,0 0 0,0 0 0,0 0-1,0 0 1,1 0 0,-1 0 0,0 1 0,0-1 0,0 0 0,0 0 0,1 1 0,-1-1-1,0 0 1,0 1 0,0-1 0,0 1 0,-4 3-26,0 0 1,1 0-1,-1 0 1,1 0-1,0 1 1,0-1-1,-3 6 1,-55 98 77,55-93 56,0-1 0,2 1 0,0 0 0,0 1 0,-4 28 0,9-43-100,0 1 1,-1-1-1,1 0 1,0 1-1,0-1 1,0 0-1,0 0 1,0 1-1,0-1 1,1 0-1,-1 1 1,0-1-1,1 0 1,-1 0-1,1 1 0,-1-1 1,1 0-1,-1 0 1,1 0-1,0 0 1,0 0-1,0 0 1,-1 0-1,1 0 1,0 0-1,0 0 1,0 0-1,1 0 1,1 0-1,0 0 15,0 0-1,0 0 0,0-1 1,0 0-1,1 1 1,-1-1-1,0 0 1,0-1-1,0 1 1,1-1-1,5-1 0,6-2-19,0-2 0,0 0 0,-1 0-1,15-9 1,-17 7-45,-6 4 9,0 0-1,0 1 0,0-1 1,1 1-1,10-3 0,-16 6 35,0 0 0,0-1-1,0 1 1,0 0 0,0 0-1,0 0 1,1 0 0,-1 0-1,0 1 1,0-1 0,0 0-1,0 0 1,0 1 0,0-1-1,0 1 1,0-1 0,0 1-1,0-1 1,-1 1 0,1-1-1,0 1 1,0 0 0,0-1-1,-1 1 1,1 0 0,0 0-1,-1 0 1,1 0 0,0 0-1,-1-1 1,0 1 0,1 0-1,-1 0 1,1 0 0,-1 0-1,0 0 1,0 1 0,1-1-1,-1 0 1,0 0 0,0 0-1,0 0 1,-1 2 0,2 18 79,-1-14-50,0-1 0,0 0 0,1 1 0,0-1 0,0 0 0,3 8 0,-4-13-9,1 0 1,-1 0-1,1 0 1,-1 0 0,1 0-1,0 0 1,0 0-1,-1-1 1,1 1-1,0 0 1,0 0 0,0-1-1,0 1 1,0 0-1,0-1 1,0 1-1,0-1 1,0 1 0,0-1-1,0 0 1,1 1-1,-1-1 1,0 0-1,0 0 1,0 0 0,0 0-1,0 0 1,1 0-1,-1 0 1,0 0-1,0 0 1,0-1 0,0 1-1,0 0 1,1-1-1,-1 1 1,0-1-1,0 1 1,2-2 0,39-29 268,3-2-302,-43 32-33,1-1 0,-1 1 0,0 0 0,0 0 0,1 0 0,-1 1 0,1-1 0,-1 0 0,1 1 0,-1 0 0,1-1 0,-1 1 0,1 0 0,-1 0 0,1 0 0,4 2 0,-7-2 49,1 1-1,0-1 0,0 1 0,-1-1 0,1 1 0,-1 0 1,1-1-1,0 1 0,-1 0 0,1-1 0,-1 1 0,1 0 1,-1 0-1,0-1 0,1 1 0,-1 0 0,0 0 0,0 0 1,1 0-1,-1 0 0,0 0 0,0-1 0,0 1 0,0 0 1,0 0-1,0 0 0,-1 2 0,1-2 9,0 0 0,0 0 0,-1 0 0,1 0 0,0 0 0,0 0 0,0 0 0,0 0 0,0 0 0,1 0 0,-1 0 0,0 0 0,0 0 0,1 0 0,-1 0 0,1-1 0,-1 1 0,1 0-1,-1 0 1,1 0 0,-1 0 0,1 0 0,0-1 0,-1 1 0,1 0 0,0-1 0,0 1 0,0 0 0,-1-1 0,1 1 0,0-1 0,0 1 0,0-1 0,0 0 0,0 1 0,0-1 0,0 0 0,0 0 0,0 0 0,0 1 0,1-1 0,11-1 133,-1 0 0,1-1 1,-1 0-1,0 0 0,19-8 1,-18 6-608,0 0-1,1 1 1,-1 0 0,26-1 0,-19 17-1216,-14-3-619,-10-2-4635,-4-8 2001</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45.391"/>
    </inkml:context>
    <inkml:brush xml:id="br0">
      <inkml:brushProperty name="width" value="0.025" units="cm"/>
      <inkml:brushProperty name="height" value="0.025" units="cm"/>
    </inkml:brush>
  </inkml:definitions>
  <inkml:trace contextRef="#ctx0" brushRef="#br0">0 1 16143,'0'0'4741</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46.277"/>
    </inkml:context>
    <inkml:brush xml:id="br0">
      <inkml:brushProperty name="width" value="0.025" units="cm"/>
      <inkml:brushProperty name="height" value="0.025" units="cm"/>
    </inkml:brush>
  </inkml:definitions>
  <inkml:trace contextRef="#ctx0" brushRef="#br0">194 341 4068,'0'0'17659,"-7"-8"-15305,2 3-2101,0 1 1,0 0-1,-1 0 0,1 0 0,-1 0 0,0 1 0,0 0 0,0 0 0,0 1 0,-8-3 0,10 4-234,0 0 1,0 0 0,0 0-1,0 1 1,0 0 0,0 0-1,0 0 1,0 0 0,0 1-1,1-1 1,-1 1-1,0 0 1,0 0 0,0 0-1,1 1 1,-1 0 0,0-1-1,1 1 1,0 0 0,-1 1-1,1-1 1,-6 6 0,7-6-35,0 0 0,0 0 0,0 1 0,0-1 0,0 1 0,0-1 0,1 1 0,-1 0 0,1 0 0,0-1 0,-1 1 0,1 0 0,1 0 0,-1 0 0,0 0 0,1 1 0,0-1 0,-1 0 0,1 0 0,1 6 0,0-8 12,0 0 1,0-1 0,0 1 0,0 0 0,-1-1 0,2 1 0,-1-1 0,0 1 0,0-1 0,0 0 0,0 1 0,0-1 0,0 0 0,0 0 0,0 0 0,1 0 0,-1 1 0,0-2 0,0 1-1,0 0 1,0 0 0,0 0 0,0-1 0,1 1 0,0-1 0,32-10 184,-20 3-132,1-1 1,-1 0 0,-1-1 0,0-1 0,0 0-1,12-14 1,60-80 140,-60 71-86,-32 78-660,1-19 545,2-1 1,0 1 0,0 27-1,4-51 13,0 0-1,0 1 1,1-1-1,-1 0 0,0 0 1,0 1-1,1-1 0,-1 0 1,0 0-1,1 0 0,-1 0 1,1 0-1,0 1 1,-1-1-1,1 0 0,0 0 1,0-1-1,-1 1 0,1 0 1,0 0-1,0 0 1,0 0-1,0-1 0,0 1 1,0 0-1,0-1 0,0 1 1,1-1-1,-1 1 0,0-1 1,0 0-1,0 0 1,1 1-1,-1-1 0,0 0 1,0 0-1,0 0 0,1 0 1,-1 0-1,0 0 1,0-1-1,1 1 0,-1 0 1,0-1-1,0 1 0,0 0 1,1-2-1,5 0 71,0 0 0,0 0 1,0-1-1,0 0 0,-1-1 0,0 1 1,7-6-1,4-6-9,0 0 0,-2-1 0,1-1 0,-2 0 0,0-1 0,-2-1 0,0 0 0,0 0 0,-2-2 0,-1 1 0,0-1 0,-2 0 0,0-1 1,6-37-1,-16 73-242,-2 0 0,0-1 1,-11 23-1,-6 15 189,6-6-35,2 0 0,-15 83-1,26-106 6,1 0 0,1 1 0,1-1 0,1 1-1,1-1 1,1 0 0,1 1 0,7 21 0,-10-42 13,3 8-64,-1 0-1,-1 0 0,1 0 0,-2 1 1,1-1-1,-2 0 0,0 21 1,0-31 78,0 1 1,0-1 0,0 1 0,-1-1 0,1 1-1,0-1 1,0 0 0,-1 1 0,1-1 0,0 1-1,-1-1 1,1 0 0,0 1 0,-1-1 0,1 0-1,0 1 1,-1-1 0,1 0 0,-1 0 0,1 1-1,-1-1 1,1 0 0,-1 0 0,1 0 0,0 0-1,-1 0 1,1 0 0,-1 1 0,1-1 0,-1 0-1,1 0 1,-1-1 0,1 1 0,-1 0 0,1 0-1,-1 0 1,1 0 0,-1 0 0,0-1 0,-18-10 749,14 3-668,1-1 0,0 0 0,0 0 0,1 0 1,0 0-1,1 0 0,0-1 0,-1-11 0,-2-79-36,4 75-59,0 12-27,1 0 1,0-1-1,1 1 0,3-14 0,-4 25-21,1-1 1,-1 0 0,1 1-1,0-1 1,0 1-1,0-1 1,0 1 0,1 0-1,-1-1 1,1 1-1,-1 0 1,1 0-1,0 0 1,0 0 0,0 0-1,0 0 1,0 1-1,0-1 1,0 1-1,1-1 1,-1 1 0,1 0-1,-1 0 1,1 0-1,2-1 1,10 0-961,-1 0 1,0 0 0,21 2-1,-1 0-2518,8-3-3408</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47.074"/>
    </inkml:context>
    <inkml:brush xml:id="br0">
      <inkml:brushProperty name="width" value="0.025" units="cm"/>
      <inkml:brushProperty name="height" value="0.025" units="cm"/>
    </inkml:brush>
  </inkml:definitions>
  <inkml:trace contextRef="#ctx0" brushRef="#br0">63 51 9513,'0'0'4458,"1"-9"-1544,5-23 178,-3 23 253,-4 27-1811,-4 10-708,-1 1 0,-19 53 0,16-54-634,1-1-1,-10 57 1,18-82-191,0-1 0,-1 0 0,1 0 0,0 1 0,0-1 0,0 0 0,0 0 0,0 1 0,0-1 0,1 0 0,-1 0 0,0 0 0,1 1 0,-1-1 0,0 0 0,1 0 0,0 0 0,-1 0 0,1 0 0,0 0 1,-1 0-1,1 0 0,0 0 0,0 0 0,0 0 0,0 0 0,1 0 0,0 0 13,1 0 0,-1-1 0,0 1 0,1-1 1,-1 0-1,0 1 0,1-1 0,-1 0 0,1 0 1,-1-1-1,0 1 0,1-1 0,2 0 0,12-5 72,0 0-1,-1-1 0,17-10 1,-24 13-100,21-12 35,39-18-213,-64 31 139,0 1 0,1 1 0,-1-1 1,1 1-1,-1 0 0,1 0 0,0 1 0,-1 0 0,1 0 0,10 1 1,-14 0 42,0 0 1,0 0 0,0 0-1,-1 0 1,1 1 0,0-1 0,0 1-1,-1-1 1,1 1 0,-1 0-1,0-1 1,1 1 0,-1 0 0,0 0-1,0 0 1,0 0 0,0 0-1,0 0 1,-1 0 0,1 0 0,0 0-1,-1 0 1,0 1 0,1-1-1,-1 0 1,0 0 0,0 0 0,-1 4-1,1 1 44,0 0-1,0 0 1,-1 0-1,0 0 1,-1 0-1,1-1 1,-1 1-1,-4 7 1,3-7 122,-1-1 1,-1 0 0,1 0 0,-1 0 0,0-1 0,-1 0-1,1 0 1,-1 0 0,0-1 0,0 0 0,0 0 0,-1 0-1,0-1 1,-12 5 0,4-3 96,0-1-1,0 0 1,0-2 0,-1 1-1,1-2 1,-16 0 0,29-1-309,0 0-1,0 0 1,0 0 0,0 0 0,1 0 0,-1 0 0,0 0-1,0-1 1,0 1 0,0-1 0,1 0 0,-1 1-1,0-1 1,1 0 0,-1 0 0,0 0 0,1 0-1,-1 0 1,1 0 0,0-1 0,-1 1 0,1 0 0,0-1-1,0 1 1,0-1 0,0 1 0,0-1 0,0 0-1,0 1 1,0-1 0,1 0 0,-1 0 0,1 1-1,-1-1 1,1 0 0,0 0 0,0 0 0,0 0 0,0-2-1,0 3-133,1-1 0,0 1 0,-1 1-1,1-1 1,0 0 0,0 0 0,0 0-1,-1 0 1,1 0 0,0 1 0,0-1 0,0 0-1,0 1 1,0-1 0,0 1 0,1-1-1,-1 1 1,0 0 0,0-1 0,0 1-1,0 0 1,0 0 0,1 0 0,-1 0 0,2 0-1,40-2-2613,-36 2 2029,108-3-8834,-76-1 5525</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48.337"/>
    </inkml:context>
    <inkml:brush xml:id="br0">
      <inkml:brushProperty name="width" value="0.025" units="cm"/>
      <inkml:brushProperty name="height" value="0.025" units="cm"/>
    </inkml:brush>
  </inkml:definitions>
  <inkml:trace contextRef="#ctx0" brushRef="#br0">122 323 10954,'0'0'12460,"-10"-7"-11435,6 4-950,1 1-35,0-1-1,0 1 1,0 0 0,0 0-1,-1 1 1,1-1-1,0 1 1,-1-1-1,-6-1 1,8 4-34,0-1-1,0 0 1,0 0 0,0 1 0,0-1-1,0 1 1,0 0 0,0-1-1,0 1 1,0 0 0,0 0 0,0 0-1,1 0 1,-1 1 0,0-1-1,1 0 1,-1 1 0,1-1-1,-1 1 1,1 0 0,0-1 0,0 1-1,0 0 1,0 0 0,-1 2-1,-1 0 58,0 1-1,0-1 0,1 1 0,-1-1 0,1 1 0,1 0 1,-1 0-1,1 0 0,-1 0 0,1 0 0,1 0 0,-1 0 1,1 0-1,0 1 0,0-1 0,1 6 0,0-10-18,1 0 0,-1 0 0,1 0 0,-1 0 0,1 0 0,-1 0 0,1 0 0,0-1 0,-1 1 0,1 0 0,0-1 0,-1 0 0,1 1-1,0-1 1,0 0 0,0 0 0,-1 0 0,1 0 0,0 0 0,0 0 0,0-1 0,2 0 0,42-10 942,-35 5-931,0-1 1,0-1-1,0 0 0,-1-1 1,0 0-1,-1-1 1,0 0-1,0 0 0,-1-1 1,0 0-1,-1 0 1,0 0-1,-1-1 0,-1-1 1,6-16-1,-13 36-1317,-2 3 860,0-1 1,1 0 0,1 1 0,0-1-1,0 1 1,0 0 0,1 0-1,1 10 1,0-19 300,1-1 0,-1 1 0,1-1 0,0 1-1,-1-1 1,1 0 0,-1 1 0,1-1 0,0 0 0,-1 0 0,1 1-1,0-1 1,-1 0 0,1 0 0,0 0 0,-1 0 0,1 0 0,0 0-1,-1 0 1,1 0 0,0 0 0,-1 0 0,1 0 0,0-1 0,-1 1 0,1 0-1,0 0 1,-1-1 0,1 1 0,0 0 0,-1-1 0,1 0 0,22-11-971,-11 3 295,-1-1 0,1 0 0,-2-1 0,1-1 0,-2 1 0,1-2 0,-2 1 0,9-16 0,-8 12 994,-2 1 0,0-1 1,-1 0-1,0-1 0,-1 1 1,4-35-1,-12 62 404,-1 0 1,-1-1-1,0 0 1,0 0-1,-7 10 1,-17 34-43,26-51-1186,5-14 125,7-19-794,-8 27 1247,11-19-1888,-2-1 0,12-36-1,-15 12 11404,-8 87-6806,-11 10-429,-29 73 0,26-83-1671,1 1-1,-14 79 0,29-93-574,-1-27 9,0 1 0,0-1 0,1 1 0,-1 0-1,0-1 1,0 1 0,1-1 0,-1 0 0,0 1-1,1-1 1,-1 1 0,1-1 0,-1 1-1,0-1 1,1 0 0,-1 1 0,1-1 0,-1 0-1,1 1 1,-1-1 0,1 0 0,-1 0 0,1 0-1,0 1 1,2-2 28,-1 1 1,0 0-1,0-1 0,0 0 0,0 0 1,0 1-1,0-1 0,0 0 0,0-1 1,0 1-1,0 0 0,0 0 0,0-1 1,-1 1-1,1-1 0,-1 0 0,3-3 1,3-4-33,0 0 0,-1-1 0,0 0 0,0 0 0,-1-1 0,-1 0 0,0 0 0,0 0 0,2-12 0,-3 7-718,0 0-1,-1 0 1,0-19-1,-26 71-1346,21-28 2034,0 0-1,0 1 1,1 0 0,0 0-1,0 0 1,1 0 0,0 12-1,1-20 34,0 0 0,0-1-1,1 1 1,-1 0-1,0 0 1,1 0 0,-1-1-1,1 1 1,-1 0 0,1 0-1,-1-1 1,1 1-1,0 0 1,-1-1 0,1 1-1,0-1 1,-1 1 0,1-1-1,0 1 1,0-1-1,0 0 1,-1 1 0,1-1-1,0 0 1,0 1 0,0-1-1,0 0 1,0 0-1,0 0 1,-1 0 0,1 0-1,0 0 1,0 0 0,0 0-1,0 0 1,1-1-1,37-6 574,-27 1-534,-1 0 1,1-1-1,-1 0 1,0-1-1,-1-1 1,1 1-1,-2-1 1,1-1-1,7-10 1,0-1 193,-2 0 0,0-1-1,18-39 1,-28 51-169,0 0 0,-1 0 1,0-1-1,-1 1 0,0-1 0,-1 0 0,2-21 0,-4 31-80,0 1 1,0 0-1,0-1 1,0 1-1,0 0 1,-1-1-1,1 1 1,0 0-1,0 0 0,0-1 1,-1 1-1,1 0 1,0 0-1,0-1 1,-1 1-1,1 0 1,0 0-1,0 0 1,-1-1-1,1 1 0,0 0 1,-1 0-1,1 0 1,0 0-1,-1 0 1,1 0-1,0 0 1,-1 0-1,1-1 0,0 1 1,-1 0-1,1 1 1,0-1-1,-1 0 1,1 0-1,0 0 1,-1 0-1,1 0 1,0 0-1,-1 0 0,1 0 1,0 1-1,0-1 1,-1 0-1,1 0 1,0 0-1,-1 1 1,1-1-1,0 0 1,0 0-1,0 1 0,-1-1 1,1 0-1,0 0 1,0 1-1,0-1 1,-19 15-147,-5 11 126,-35 49 1,52-66 73,1 1 1,0 0-1,0 0 1,1 1 0,0-1-1,1 1 1,0 0-1,1 1 1,-2 12 0,5-23-46,0-1 0,0 1 0,0 0 0,0-1 0,0 1 0,0 0 0,0-1 0,0 1 0,1-1 0,-1 1 0,0 0 0,0-1 0,1 1 0,-1-1 0,0 1 0,1 0 0,-1-1 0,0 1 0,1-1 0,-1 1 0,1-1 0,-1 0 0,1 1 0,-1-1 0,1 1 0,-1-1 0,1 0 0,0 1 0,0-1 0,26 3 220,26-13 24,-42 6-224,4-2-130,0 1 0,1 0 0,0 1 0,0 1 0,0 0 0,25-1 0,-39 4 98,-1 1 0,1-1 0,-1 0 0,1 0 0,-1 1 0,0-1 0,1 1-1,-1-1 1,1 1 0,-1-1 0,0 1 0,0 0 0,1 0 0,-1 0 0,0-1 0,0 1 0,0 0 0,0 1-1,0-1 1,0 0 0,0 0 0,0 0 0,0 1 0,0 1 0,1 1 22,0 0 0,-1 1 1,0-1-1,0 0 0,0 1 1,0 0-1,-1-1 0,0 6 0,0 1 51,0-1-1,-2 1 0,1-1 0,-1 1 0,0-1 0,-7 18 1,-5-8 320,5-14-1988,-2-9-5265,6-5-3478</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49.190"/>
    </inkml:context>
    <inkml:brush xml:id="br0">
      <inkml:brushProperty name="width" value="0.025" units="cm"/>
      <inkml:brushProperty name="height" value="0.025" units="cm"/>
    </inkml:brush>
  </inkml:definitions>
  <inkml:trace contextRef="#ctx0" brushRef="#br0">189 22 10474,'0'0'439,"1"-1"0,0 1 0,-1-1 0,0 1 0,1-1 0,-1 1 0,1-1 0,-1 1 0,0-1 0,1 0 0,-1 1 0,0-1 0,1 0 0,-1 1 0,0-1 0,0 0 0,0 0 0,0 1 0,0-1 0,0 0 0,0 1 0,0-1 0,0 0 0,0 0 0,0 1 0,-1-2 0,-15-2 3652,-27 14-3748,29-6-321,1 2-1,0-1 0,0 2 1,0 0-1,1 0 0,0 1 1,0 1-1,-20 19 1,31-27-27,1-1 1,0 0 0,0 1-1,1-1 1,-1 0 0,0 1-1,0-1 1,0 0 0,0 1 0,0-1-1,0 0 1,0 0 0,0 1-1,1-1 1,-1 0 0,0 0 0,0 1-1,0-1 1,0 0 0,1 0-1,-1 1 1,0-1 0,0 0 0,1 0-1,-1 0 1,0 0 0,0 1-1,1-1 1,-1 0 0,0 0-1,1 0 1,-1 0 0,0 0 0,1 0-1,-1 0 1,0 0 0,0 0-1,1 0 1,-1 0 0,0 0 0,1 0-1,-1 0 1,0 0 0,1 0-1,-1 0 1,0 0 0,0 0 0,1 0-1,-1-1 1,1 1 0,23 0 2,-23-1-2,73-7-328,-37 3-54,52-1-1,-81 6 336,1 1 1,0-1-1,-1 1 0,1 1 1,-1 0-1,1 0 0,-1 0 1,0 1-1,1 0 0,-1 1 0,9 5 1,-16-8 57,1 0 1,0 0-1,0 0 1,-1 1-1,1-1 1,0 0-1,-1 1 1,1-1 0,-1 1-1,0-1 1,1 1-1,-1 0 1,0-1-1,0 1 1,0 0-1,0 0 1,-1 0-1,1 0 1,0 0 0,-1 0-1,0 0 1,1 0-1,-1 4 1,0-4 85,-1 1-1,0-1 1,0 1 0,0-1 0,0 1 0,-1-1-1,1 0 1,-1 1 0,1-1 0,-1 0 0,0 0-1,0 0 1,1 0 0,-1-1 0,-4 4 0,-7 3 375,1 0 0,-2-1-1,1 0 1,-1-1 0,-14 5 0,20-9-313,0 1 0,0-1 0,0 0-1,0-1 1,-13 1 0,41-20-2424,93-56-10634,-76 51 6882</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49.546"/>
    </inkml:context>
    <inkml:brush xml:id="br0">
      <inkml:brushProperty name="width" value="0.025" units="cm"/>
      <inkml:brushProperty name="height" value="0.025" units="cm"/>
    </inkml:brush>
  </inkml:definitions>
  <inkml:trace contextRef="#ctx0" brushRef="#br0">50 142 11435,'0'0'11285,"-3"11"-10319,-7 20-413,-18 61 872,25-83-1330,1 1 0,1 0 0,0 0 0,0-1 1,0 1-1,1 0 0,2 14 0,-1-23-124,-1 0 1,0 0-1,1 0 1,-1 0-1,1 0 0,-1 0 1,1 0-1,-1 0 1,1 0-1,0 0 0,-1 0 1,1 0-1,0-1 1,0 1-1,0 0 0,0 0 1,0-1-1,0 1 1,-1-1-1,1 1 0,1-1 1,-1 1-1,0-1 0,0 1 1,0-1-1,0 0 1,0 0-1,0 0 0,0 0 1,0 1-1,0-2 1,1 1-1,-1 0 0,0 0 1,0 0-1,2-1 1,0 1-126,-1-1 0,0 0 0,1 1 1,-1-1-1,0 0 0,1 0 1,-1 0-1,0-1 0,0 1 0,0 0 1,0-1-1,0 0 0,0 1 0,-1-1 1,4-4-1,5-18-3732,-3-6-3252</inkml:trace>
  <inkml:trace contextRef="#ctx0" brushRef="#br0" timeOffset="1">71 1 18321,'0'0'7431,"56"30"-11947,-33-15 480,0 2-2850</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49.934"/>
    </inkml:context>
    <inkml:brush xml:id="br0">
      <inkml:brushProperty name="width" value="0.025" units="cm"/>
      <inkml:brushProperty name="height" value="0.025" units="cm"/>
    </inkml:brush>
  </inkml:definitions>
  <inkml:trace contextRef="#ctx0" brushRef="#br0">129 230 17777,'0'0'5552,"-11"-3"-4671,4 1-726,5 1-131,0 0-1,0 0 1,-1 0 0,1 1-1,0-1 1,-1 0-1,1 1 1,0-1 0,-1 1-1,1 0 1,0 0-1,-1 0 1,1 0 0,-1 1-1,1-1 1,0 0 0,-1 1-1,1 0 1,0-1-1,0 1 1,-1 0 0,1 0-1,0 1 1,0-1 0,0 0-1,0 1 1,-2 1-1,-30 49 632,32-50-612,1 1 1,-1-1 0,1 1-1,0 0 1,0-1 0,0 1-1,0 0 1,1 0 0,-1 0-1,1 0 1,-1 0 0,1 0-1,0 0 1,0-1 0,0 1-1,1 0 1,-1 0 0,2 5-1,-1-7-17,1 0-1,-1 0 0,0 0 0,0 0 0,1 0 1,-1-1-1,0 1 0,1-1 0,-1 1 0,1-1 1,-1 1-1,1-1 0,-1 0 0,1 0 0,-1 0 0,1 1 1,-1-2-1,1 1 0,-1 0 0,2 0 0,33-6 605,-25 1-549,1 0-1,-1-1 1,0 0 0,0-1-1,-1 0 1,1 0 0,-2-1 0,1-1-1,11-12 1,-4 2-21,-1-1 0,-1 0-1,21-39 1,-35 59-59,6-13 53,1 0 0,-1 0 0,-1-1 0,-1 1-1,0-1 1,0-1 0,-2 1 0,4-23 0,-16 42-284,-4 11 226,1 1-1,1 1 1,1 0-1,0 0 1,1 1-1,1 0 1,1 0-1,1 1 1,1 0-1,0 0 1,1 1-1,-1 31 1,5-50-14,0 1 0,0-1 0,0 1 0,1-1 1,-1 1-1,1-1 0,-1 1 0,1-1 0,0 1 1,0-1-1,0 0 0,0 1 0,0-1 0,0 0 0,1 0 1,-1 0-1,1 0 0,0 0 0,-1 0 0,1 0 1,3 2-1,21 6-3268,6-6-5630,-16-4-2054</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50.586"/>
    </inkml:context>
    <inkml:brush xml:id="br0">
      <inkml:brushProperty name="width" value="0.025" units="cm"/>
      <inkml:brushProperty name="height" value="0.025" units="cm"/>
    </inkml:brush>
  </inkml:definitions>
  <inkml:trace contextRef="#ctx0" brushRef="#br0">1 127 4228,'0'0'20147,"7"6"-19656,-3-4-456,-1 1-1,1-1 1,0 0-1,-1 0 1,1 0 0,0 0-1,0-1 1,8 3-1,-9-4 1,-1 0-1,1 0 0,-1 0 0,0-1 1,1 1-1,-1 0 0,0-1 1,1 0-1,-1 0 0,0 1 0,0-1 1,0 0-1,0-1 0,0 1 1,0 0-1,0-1 0,0 1 0,0-1 1,0 1-1,-1-1 0,1 0 1,2-4-1,1 2 198,0 1 0,0-1 0,0 1 1,1 0-1,-1 0 0,1 0 0,0 1 0,-1 0 0,1 0 0,11-2 1,21-8-177,11-16 56,-47 27-94,0-1-1,0 0 0,0 1 0,0-1 0,-1 0 0,1 0 0,0 0 1,-1 0-1,1-1 0,-1 1 0,0 0 0,0 0 0,0-1 0,0 1 1,0-1-1,0 1 0,-1-1 0,1-4 0,-1 7-14,-1-1-1,1 0 1,-1 1 0,1-1-1,-1 0 1,0 1-1,1-1 1,-1 1 0,1-1-1,-1 1 1,0 0-1,0-1 1,1 1 0,-1-1-1,0 1 1,0 0-1,1 0 1,-1 0 0,0-1-1,0 1 1,0 0-1,1 0 1,-1 0 0,0 0-1,0 0 1,0 0-1,1 0 1,-1 1 0,0-1-1,0 0 1,0 0-1,1 1 1,-1-1 0,-1 1-1,-32 10-114,15-1 187,1 1-1,1 1 1,0 1 0,1 0-1,1 2 1,0-1 0,0 2 0,2 0-1,-18 26 1,30-41-58,0 1-1,0-1 0,0 1 1,0 0-1,0 0 0,1-1 1,-1 1-1,0 0 1,1 0-1,-1 0 0,1 0 1,0 0-1,0-1 1,0 1-1,0 0 0,0 0 1,0 0-1,0 0 1,1 0-1,0 3 0,0-3-5,0-1 1,0 1-1,1-1 0,-1 0 0,0 0 0,1 1 0,-1-1 0,0 0 0,1 0 0,-1-1 0,1 1 0,0 0 1,-1 0-1,1-1 0,0 1 0,-1-1 0,1 1 0,2-1 0,8 2-371,0-2-1,0 1 1,0-2 0,0 1 0,17-5-1,-18 3-1191,0-1-1,0-1 1,0 1-1,0-2 0,13-7 1,14-11-7849</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6:54.234"/>
    </inkml:context>
    <inkml:brush xml:id="br0">
      <inkml:brushProperty name="width" value="0.025" units="cm"/>
      <inkml:brushProperty name="height" value="0.025" units="cm"/>
    </inkml:brush>
  </inkml:definitions>
  <inkml:trace contextRef="#ctx0" brushRef="#br0">10 662 3555,'0'0'4244,"-3"-9"-3272,3 8-954,-1-3 62,0 1-1,0-1 1,0 1 0,0-1 0,0 0-1,1 1 1,0-1 0,0 0 0,0 1-1,0-1 1,0 0 0,1 1 0,0-1-1,-1 0 1,1 1 0,1-1 0,-1 1-1,0 0 1,1-1 0,0 1 0,3-5-1,246-385 2190,-239 372-2092,-2 0 0,0 0 0,-1-1 0,-2 0 0,10-43 0,-13 62 21,3 11-363,4 12-124,36 105-46,29 71-128,-62-166-325,1-1-1,2-1 1,0 0-1,30 34 1,-8-20-2453</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7:50.948"/>
    </inkml:context>
    <inkml:brush xml:id="br0">
      <inkml:brushProperty name="width" value="0.025" units="cm"/>
      <inkml:brushProperty name="height" value="0.025" units="cm"/>
    </inkml:brush>
  </inkml:definitions>
  <inkml:trace contextRef="#ctx0" brushRef="#br0">167 1 17232,'0'0'11051,"-6"8"-10827,4-6-209,-5 7-15,0 0 1,0 1-1,-8 15 1,14-23-5,0 1 0,0-1 0,0 1 0,0-1 1,1 1-1,-1 0 0,1-1 0,-1 1 1,1 0-1,0 4 0,0-6 3,1 0-1,-1 0 1,0 0-1,1 0 1,-1 0-1,1 0 1,-1 0-1,1 0 1,-1 0-1,1 0 1,0 0-1,0 0 0,-1 0 1,1 0-1,0 0 1,0-1-1,0 1 1,0 0-1,0-1 1,0 1-1,0 0 1,0-1-1,0 1 1,0-1-1,2 1 1,32 7-518,-29-7 341,-1-1 1,1 1-1,0 0 1,-1 1-1,1-1 1,-1 1-1,0 0 1,1 1-1,-1-1 1,0 1-1,0 0 1,-1 0-1,1 1 1,5 5-1,-9-8 233,-1 0-1,1 0 1,-1 0-1,0 1 1,1-1-1,-1 0 1,0 0-1,0 1 1,0-1-1,0 0 1,0 1 0,0-1-1,0 0 1,0 0-1,-1 1 1,1-1-1,0 0 1,-1 0-1,1 0 1,-1 1-1,0-1 1,1 0-1,-1 0 1,0 0-1,1 0 1,-1 0-1,0 0 1,0 0-1,0 0 1,0 0-1,0-1 1,0 1 0,0 0-1,0-1 1,0 1-1,-1-1 1,0 1-1,-47 22 1744,47-22-1771,-27 9 749,0-2 0,-44 8 0,17-11-8581</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14.364"/>
    </inkml:context>
    <inkml:brush xml:id="br0">
      <inkml:brushProperty name="width" value="0.025" units="cm"/>
      <inkml:brushProperty name="height" value="0.025" units="cm"/>
    </inkml:brush>
  </inkml:definitions>
  <inkml:trace contextRef="#ctx0" brushRef="#br0">88 38 5733,'14'-1'8985,"-4"-4"-3394,-9 4-5221,1 0 0,-1 0-1,0 0 1,0 0 0,0 0 0,0-1-1,-1 1 1,1 0 0,0-1-1,0 1 1,-1-1 0,1 1 0,-1 0-1,1-1 1,-1 1 0,0-1-1,0 0 1,0 1 0,1-1-1,-1 1 1,-1-3 0,1 4-189,-22 43-101,8-14 17,1 0 0,2 1 0,1 1 0,-8 45-1,5-23-67,6-26 28,2-1 1,0 1-1,-1 47 1,34-73 256,26-4-106,88-17 0,-90 11-180,-30 3-370,-24 3-1840,-12 1-2346,6 0 139,-1-1-2203</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15.454"/>
    </inkml:context>
    <inkml:brush xml:id="br0">
      <inkml:brushProperty name="width" value="0.025" units="cm"/>
      <inkml:brushProperty name="height" value="0.025" units="cm"/>
    </inkml:brush>
  </inkml:definitions>
  <inkml:trace contextRef="#ctx0" brushRef="#br0">28 7 9449,'3'-6'7708,"-1"10"-3136,-3 24-1895,-8 41-2601,1-41 345,5-20-182,0 0 0,1 1 0,0-1 0,0 1 1,1-1-1,0 1 0,1-1 0,0 18 0,1-26-215,-1 1 1,1-1-1,0 0 0,-1 1 1,1-1-1,-1 0 1,1 0-1,0 0 0,-1 0 1,1 0-1,-1 0 1,1 1-1,0-1 0,-1-1 1,1 1-1,0 0 0,-1 0 1,1 0-1,-1 0 1,1 0-1,0 0 0,-1-1 1,1 1-1,-1 0 1,1-1-1,-1 1 0,1 0 1,-1-1-1,2 0 1,17-10 172,10-12-86,-2-1 1,42-46-1,4-4-56,-73 74-53,0-1-1,0 1 0,1-1 1,-1 1-1,0 0 0,0-1 0,1 1 1,-1 0-1,1-1 0,-1 1 0,0 0 1,1 0-1,-1-1 0,1 1 1,-1 0-1,0 0 0,1 0 0,-1 0 1,1-1-1,-1 1 0,1 0 0,-1 0 1,1 0-1,-1 0 0,1 0 0,-1 0 1,1 0-1,-1 0 0,1 0 1,-1 0-1,0 1 0,1-1 0,-1 0 1,1 0-1,-1 0 0,1 1 0,-1-1 1,0 0-1,1 0 0,-1 1 0,1-1 1,-1 1-1,7 26 205,-9 41 328,2-66-501,-12 51 399,9-43-251,0-1-1,1 1 1,1-1-1,-2 16 1,28-41-1799,-2-18-6961,-14 13-1735</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16.126"/>
    </inkml:context>
    <inkml:brush xml:id="br0">
      <inkml:brushProperty name="width" value="0.025" units="cm"/>
      <inkml:brushProperty name="height" value="0.025" units="cm"/>
    </inkml:brush>
  </inkml:definitions>
  <inkml:trace contextRef="#ctx0" brushRef="#br0">187 0 11179,'0'0'13367,"-10"8"-13047,-6 6-13,1 1 0,1 1 0,0 0 0,2 1 0,-1 0 0,2 1 0,-14 28 0,14-19 23,0 0 0,2 0-1,-9 48 1,15-60-225,1 1 0,0-1 0,1 1 0,1 0 0,1-1 0,0 1 0,1-1-1,5 23 1,-5-33-79,0 0-1,0 0 1,1-1-1,-1 1 1,1 0-1,0-1 1,1 1-1,-1-1 1,1 0-1,-1 0 1,1-1-1,0 1 1,1-1-1,-1 0 1,1 0-1,-1 0 1,1-1-1,7 4 1,-5-3-367,1-1-1,0 1 1,0-1 0,15 2 0,32-6-6114,-29-5-15</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17.214"/>
    </inkml:context>
    <inkml:brush xml:id="br0">
      <inkml:brushProperty name="width" value="0.025" units="cm"/>
      <inkml:brushProperty name="height" value="0.025" units="cm"/>
    </inkml:brush>
  </inkml:definitions>
  <inkml:trace contextRef="#ctx0" brushRef="#br0">40 56 12844,'0'0'10976,"1"9"-10336,-8 65 2051,-26 123 0,46-244-2549,-1 0 0,-2 0 0,-3-1 0,3-80 0,-10 127-190,0 32-401,0-23 449,0-3-4,-1-1 0,1 1 0,1-1 0,-1 1-1,1-1 1,-1 0 0,1 1 0,0-1-1,3 5 1,-3-7 10,0 0 0,1-1 0,-1 1 0,1-1 0,0 0 0,-1 0 0,1 0 0,0 1 0,0-2 0,0 1 0,-1 0 0,1 0 0,0 0 0,0-1 0,0 1 0,1-1 0,-1 0 0,0 0 0,0 0 0,0 1 0,0-2 0,0 1 0,3-1 0,1 1 34,1-1 0,0 0 1,-1-1-1,1 1 1,-1-1-1,0-1 1,0 1-1,0-1 1,0 0-1,0 0 1,9-8-1,58-53 142,-46 38-75,-27 26-112,0 0 1,0 0 0,0-1 0,0 1 0,0 0 0,1 0-1,-1 0 1,0 0 0,0 0 0,0 0 0,0 0-1,1 0 1,-1 0 0,0 0 0,0 0 0,0 0 0,0 0-1,1 0 1,-1 0 0,0 0 0,0 0 0,0 1-1,0-1 1,1 0 0,-1 0 0,0 0 0,0 0 0,0 0-1,0 0 1,0 0 0,1 0 0,-1 1 0,0-1-1,0 0 1,0 0 0,0 0 0,0 0 0,0 0 0,0 1-1,0-1 1,0 0 0,0 0 0,0 0 0,0 0-1,1 1 1,-1-1 0,0 0 0,0 0 0,0 0 0,0 0-1,0 1 1,-1-1 0,1 0 0,0 0 0,3 21-108,-4 21 165,-17 59 44,12-74-60,0 1 0,-3 56 1,9-84-68,0 1 0,1-1 0,-1 1 0,0-1 1,0 1-1,0-1 0,0 1 0,0-1 1,1 1-1,-1-1 0,0 0 0,0 1 1,1-1-1,-1 1 0,0-1 0,1 0 1,-1 1-1,0-1 0,1 0 0,-1 1 1,0-1-1,1 0 0,-1 0 0,1 1 1,-1-1-1,1 0 0,-1 0 0,1 0 1,-1 0-1,1 1 0,-1-1 0,1 0 1,-1 0-1,1 0 0,-1 0 0,1 0 1,-1 0-1,0 0 0,1 0 0,-1-1 0,1 1 1,-1 0-1,1 0 0,-1 0 0,1 0 1,-1-1-1,1 1 0,-1 0 0,1-1 1,23-13-3448,-11-3-2128,-1-2-4715</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18.239"/>
    </inkml:context>
    <inkml:brush xml:id="br0">
      <inkml:brushProperty name="width" value="0.025" units="cm"/>
      <inkml:brushProperty name="height" value="0.025" units="cm"/>
    </inkml:brush>
  </inkml:definitions>
  <inkml:trace contextRef="#ctx0" brushRef="#br0">1 6 18289,'0'3'10026,"0"-1"-9322,0-4-2946,1-1 417,-1 1-1250,0-2-1249</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18.660"/>
    </inkml:context>
    <inkml:brush xml:id="br0">
      <inkml:brushProperty name="width" value="0.025" units="cm"/>
      <inkml:brushProperty name="height" value="0.025" units="cm"/>
    </inkml:brush>
  </inkml:definitions>
  <inkml:trace contextRef="#ctx0" brushRef="#br0">1 1 13997,'0'0'7180,"1"10"-6235,2 164 2216,-2-51-2510,-1-118-636,0 0 0,1 0 0,-1 0 1,1 0-1,0 0 0,1 0 0,-1 0 0,1-1 1,0 1-1,0-1 0,1 1 0,5 7 0,-8-11 2,1 0 0,0-1 0,0 1 0,0 0 0,0 0-1,0 0 1,0-1 0,1 1 0,-1 0 0,0-1 0,0 1 0,0-1-1,1 1 1,-1-1 0,0 0 0,0 0 0,1 1 0,-1-1 0,0 0-1,2 0 1,-1-1 46,1 1 0,-1-1 0,0 0 0,1 0 0,-1 0 0,0 0-1,0 0 1,0-1 0,0 1 0,0-1 0,0 1 0,0-1 0,-1 0 0,4-3 0,24-32 611,-2-1 0,-1-2 0,29-58 0,19-31 778,-65 122-2326,-4 14-8262</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19.019"/>
    </inkml:context>
    <inkml:brush xml:id="br0">
      <inkml:brushProperty name="width" value="0.025" units="cm"/>
      <inkml:brushProperty name="height" value="0.025" units="cm"/>
    </inkml:brush>
  </inkml:definitions>
  <inkml:trace contextRef="#ctx0" brushRef="#br0">168 1 12684,'0'0'7292,"4"8"-5648,17 39 993,-4-15-1438,-3 1 0,-1 1-1,17 68 1,-28-91-1175,0 0 1,-1 0-1,0-1 1,-1 1-1,0 0 1,-1 0-1,0 0 0,-1 0 1,0-1-1,-1 1 1,0-1-1,0 0 0,-1 0 1,-1 0-1,1 0 1,-2 0-1,1-1 1,-9 10-1,7-11-44,0 1 0,-1-1 0,0 0 0,-1-1 0,1 0 0,-1 0 0,-1-1 0,1 0 0,-1-1 0,-12 5-1,12-6-807,0-1 1,0 0-1,0-1 0,0 0 0,0-1 0,-18 1 0,4-2-4062</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19.829"/>
    </inkml:context>
    <inkml:brush xml:id="br0">
      <inkml:brushProperty name="width" value="0.025" units="cm"/>
      <inkml:brushProperty name="height" value="0.025" units="cm"/>
    </inkml:brush>
  </inkml:definitions>
  <inkml:trace contextRef="#ctx0" brushRef="#br0">0 1 3203,'0'0'19063,"13"3"-17547,18 3-656,1-1 0,0-2 0,43 0 0,111-12-680,-159 8-659,-18 1-3596,-22 1-10797</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20.186"/>
    </inkml:context>
    <inkml:brush xml:id="br0">
      <inkml:brushProperty name="width" value="0.025" units="cm"/>
      <inkml:brushProperty name="height" value="0.025" units="cm"/>
    </inkml:brush>
  </inkml:definitions>
  <inkml:trace contextRef="#ctx0" brushRef="#br0">1 11 6854,'0'0'14991,"55"25"-13134,-17-25-479,5 0-257,4 0-417,-1-5-415,-3-2-225,-4 2-224,-6 0-1410,-7 0-2530,-8-3-6213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6:54.950"/>
    </inkml:context>
    <inkml:brush xml:id="br0">
      <inkml:brushProperty name="width" value="0.025" units="cm"/>
      <inkml:brushProperty name="height" value="0.025" units="cm"/>
    </inkml:brush>
  </inkml:definitions>
  <inkml:trace contextRef="#ctx0" brushRef="#br0">109 177 8520,'0'0'1511,"-9"6"-1490,0 4-11,-1 0 1,2 1-1,-1 0 0,2 0 1,-1 1-1,2 0 0,-1 0 0,2 1 1,-1 0-1,2-1 0,0 2 0,-4 20 1,5-15-18,0 0 0,2 1-1,0-1 1,1 0 0,1 0 0,0 0 0,8 31 0,-8-44-17,1 0 0,-1 1-1,1-1 1,0-1 0,1 1-1,-1 0 1,1-1 0,1 1 0,-1-1-1,1 0 1,-1 0 0,2 0-1,-1 0 1,0-1 0,1 0-1,0 0 1,0 0 0,0 0 0,0-1-1,1 0 1,-1 0 0,1 0-1,0-1 1,0 0 0,0 0 0,0 0-1,7 0 1,-1-1 62,1-1 0,0 0 1,-1-1-1,1-1 0,-1 0 0,1 0 0,-1-1 1,0-1-1,0 0 0,0-1 0,0 0 0,11-8 1,17-11 734,71-56 0,-93 66-531,215-180 2178,33-25-3596,-214 177-954,-2-6-999</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21.667"/>
    </inkml:context>
    <inkml:brush xml:id="br0">
      <inkml:brushProperty name="width" value="0.025" units="cm"/>
      <inkml:brushProperty name="height" value="0.025" units="cm"/>
    </inkml:brush>
  </inkml:definitions>
  <inkml:trace contextRef="#ctx0" brushRef="#br0">34 57 9865,'0'0'7042,"0"-8"-5371,0-39 726,0 46-1335,0 16-309,-3 15 320,-9 46 0,-2 14-113,13-76-806,-1 0-68,1 0 1,0 0-1,1 1 0,4 24 0,-4-37-58,1 0 0,-1 0 0,0 0 0,1 0 0,0 0 0,-1-1-1,1 1 1,0 0 0,0 0 0,0-1 0,0 1 0,0 0 0,0-1 0,1 1-1,-1-1 1,0 0 0,1 1 0,-1-1 0,1 0 0,0 0 0,-1 0-1,1 0 1,0 0 0,0 0 0,-1 0 0,1-1 0,0 1 0,0-1-1,0 1 1,0-1 0,0 0 0,0 1 0,0-1 0,0 0 0,0-1 0,0 1-1,0 0 1,0 0 0,0-1 0,-1 1 0,1-1 0,2 0 0,1-3 71,-1 1 1,1 0-1,-1-1 1,1 0-1,-1 0 1,-1 0-1,1-1 1,0 1-1,-1-1 1,0 0-1,4-8 1,4-4 40,-7 10-96,33-40 117,-36 45-170,0 1 0,0 0 0,0 0 1,1 0-1,-1-1 0,0 1 0,0 0 0,1 0 0,-1 1 1,1-1-1,-1 0 0,0 0 0,1 1 0,0-1 0,-1 1 0,1-1 1,-1 1-1,1 0 0,0-1 0,-1 1 0,1 0 0,0 0 0,-1 0 1,1 1-1,-1-1 0,1 0 0,0 0 0,-1 1 0,1-1 1,1 2-1,-2-1-6,1 1 0,-1-1 0,0 1 0,0-1 0,0 1 0,0 0 0,0 0-1,0 0 1,0-1 0,-1 1 0,1 0 0,-1 0 0,1 0 0,-1 0 0,0 0 0,0 3 0,1 40 99,-2-32-62,1-2 13,1 16 69,-1-26-95,0-1 0,0 1 0,1-1 0,-1 1-1,0-1 1,1 0 0,-1 1 0,0-1 0,1 1 0,-1-1 0,1 0-1,-1 1 1,1-1 0,-1 0 0,1 1 0,-1-1 0,1 0 0,-1 0-1,1 1 1,-1-1 0,1 0 0,-1 0 0,1 0 0,-1 0 0,1 0-1,0 0 1,-1 0 0,1 0 0,-1 0 0,1 0 0,-1 0 0,1 0-1,-1 0 1,1 0 0,-1-1 0,1 1 0,0 0 0,-1 0 0,1-1-1,-1 1 1,0 0 0,1 0 0,0-2 0,12-5 82,0-1 1,0-1 0,-1 0-1,17-17 1,-19 17-89,0 0-1,0 0 1,1 1 0,0 0 0,0 1 0,1 1-1,17-8 1,-28 13-12,0 1 0,0 0-1,0-1 1,0 1 0,0-1 0,0 1 0,0 0-1,0 0 1,0 0 0,0 0 0,0 0-1,0 0 1,0 0 0,1 0 0,-1 0-1,0 0 1,0 0 0,0 1 0,0-1-1,0 0 1,0 1 0,0-1 0,0 1 0,0-1-1,0 1 1,0 0 0,0-1 0,-1 1-1,1 0 1,1 1 0,-1 0 11,0 0 1,0 1-1,-1-1 0,1 0 1,0 1-1,-1-1 0,0 1 1,1-1-1,-1 1 0,0-1 1,0 1-1,-1 4 0,-2 6 54,1-1-1,-1 1 1,-1-1-1,-8 17 1,9-19-1002,9-13-5737,-1-6 149</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24.500"/>
    </inkml:context>
    <inkml:brush xml:id="br0">
      <inkml:brushProperty name="width" value="0.025" units="cm"/>
      <inkml:brushProperty name="height" value="0.025" units="cm"/>
    </inkml:brush>
  </inkml:definitions>
  <inkml:trace contextRef="#ctx0" brushRef="#br0">18 1 14061,'0'2'2983,"0"15"-1994,-3 66 1804,1-40-2188,4 62 1,0-97-100,0 5-2830,-2-13 2216,0 0 1,0 0 0,0 0-1,0 1 1,0-1-1,0 0 1,0 0-1,-1 0 1,1 0 0,0 0-1,0 0 1,0 0-1,0 1 1,-1-1 0,1 0-1,0 0 1,0 0-1,0 0 1,0 0-1,-1 0 1,1 0 0,0 0-1,0 0 1,0 0-1,-1 0 1,1 0 0,0 0-1,0 0 1,0 0-1,0 0 1,-1 0-1,1 0 1,0-1 0,0 1-1,0 0 1,0 0-1,-1 0 1,1 0 0,0 0-1,0 0 1,0 0-1,0 0 1,0-1-1,-1 1 1,1 0 0,0 0-1,0 0 1,0 0-1,0-1 1,0 1-1,0 0 1,0 0 0,0 0-1,0 0 1,0-1-1,0 1 1,0 0 0,0 0-1,0 0 1,0-1-1,-12-13-7632</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24.859"/>
    </inkml:context>
    <inkml:brush xml:id="br0">
      <inkml:brushProperty name="width" value="0.025" units="cm"/>
      <inkml:brushProperty name="height" value="0.025" units="cm"/>
    </inkml:brush>
  </inkml:definitions>
  <inkml:trace contextRef="#ctx0" brushRef="#br0">8 128 9865,'0'0'6684,"-2"-9"-4079,2 9-2584,-1-3 119,0 1 0,0-1 1,0 1-1,1-1 0,-1 1 1,1-1-1,0 1 0,0-1 1,0 1-1,0-1 0,0 1 1,0-1-1,1 1 0,-1-1 1,1 1-1,0-1 1,-1 1-1,1 0 0,0-1 1,1 1-1,-1 0 0,0 0 1,1 0-1,-1 0 0,1 0 1,0 0-1,-1 0 0,1 0 1,0 0-1,0 1 0,0-1 1,0 1-1,1 0 0,2-2 1,12-5-25,1 1 1,-1 1 0,1 1-1,0 0 1,1 2 0,-1 0-1,1 1 1,-1 0 0,24 2-1,-31 0-115,0 1 0,1 0 0,-1 0-1,0 1 1,0 1 0,0 0 0,-1 0 0,1 1-1,-1 1 1,1-1 0,-1 2 0,-1-1-1,1 1 1,-1 1 0,0 0 0,11 11 0,-17-16 23,-1 1 0,1 0 0,-1-1 0,0 1 1,0 0-1,0 0 0,0 1 0,-1-1 1,1 0-1,-1 1 0,0-1 0,0 0 1,0 1-1,0-1 0,-1 1 0,1 0 1,-1-1-1,0 1 0,0-1 0,0 1 0,-1 0 1,1-1-1,-1 1 0,0-1 0,0 1 1,0-1-1,0 0 0,-1 1 0,1-1 1,-1 0-1,0 0 0,0 0 0,0 0 1,0 0-1,0 0 0,-1-1 0,1 1 0,-4 1 1,-2 3 193,-1 0 1,0-1-1,0 0 0,0-1 1,-1 0-1,0 0 1,0-1-1,0-1 0,0 1 1,-1-2-1,-15 3 1,-15-3 334,39-2-571,1 1-1,0-1 1,0 0-1,-1 0 1,1 0 0,0 0-1,-1 0 1,1 0-1,0 0 1,0-1 0,-1 1-1,1 0 1,0-1-1,0 1 1,-1-1-1,1 1 1,0-1 0,0 0-1,0 1 1,0-1-1,0 0 1,0 0 0,0 0-1,0 0 1,-1-1-1,34 1-5949,-4 1 1900,4 0-2311</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25.233"/>
    </inkml:context>
    <inkml:brush xml:id="br0">
      <inkml:brushProperty name="width" value="0.025" units="cm"/>
      <inkml:brushProperty name="height" value="0.025" units="cm"/>
    </inkml:brush>
  </inkml:definitions>
  <inkml:trace contextRef="#ctx0" brushRef="#br0">5 1 20852,'0'0'7943,"-5"13"-9640,13-13-353,-5 0-1666,1-5-3042</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25.775"/>
    </inkml:context>
    <inkml:brush xml:id="br0">
      <inkml:brushProperty name="width" value="0.025" units="cm"/>
      <inkml:brushProperty name="height" value="0.025" units="cm"/>
    </inkml:brush>
  </inkml:definitions>
  <inkml:trace contextRef="#ctx0" brushRef="#br0">1 31 11275,'0'0'13025,"5"9"-12069,31 76 1147,-35-82-2073,0-1 0,0 0-1,0 0 1,0 0 0,0 1-1,0-1 1,1 0 0,-1-1-1,1 1 1,-1 0 0,1 0-1,0-1 1,-1 1 0,1-1-1,0 1 1,0-1 0,0 0-1,0 0 1,1 0 0,-1 0-1,0 0 1,0 0 0,1 0-1,2 0 1,0-1-24,-1 0 0,1-1-1,0 1 1,0-1 0,0 0 0,-1 0-1,1 0 1,0-1 0,-1 1 0,0-1-1,7-4 1,6-4-815,-1-1 0,1 0 0,-2-2-1,25-24 1,15-30-2912,-78 116 5680,-39 46 1445,37-59-2797,1 1 1,2 1-1,1 1 0,2 0 0,-14 45 0,32-75-1438,4-8-2598,8-16-3468,-5-2-1490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26.368"/>
    </inkml:context>
    <inkml:brush xml:id="br0">
      <inkml:brushProperty name="width" value="0.025" units="cm"/>
      <inkml:brushProperty name="height" value="0.025" units="cm"/>
    </inkml:brush>
  </inkml:definitions>
  <inkml:trace contextRef="#ctx0" brushRef="#br0">225 1 9865,'0'0'9497,"8"8"-8018,2 2-1058,0 0-1,-2 1 1,1 0-1,-1 1 1,-1 0-1,0 0 1,-1 0-1,0 1 1,-1 0-1,0 0 1,-1 1-1,4 22 1,-6-20-380,-1 0 0,-1 0 0,0 0 0,-1 0 0,0 0 0,-2 0 0,1 0 1,-2-1-1,0 1 0,-1-1 0,-1 0 0,0 0 0,-1-1 0,-1 0 0,0 0 1,-1-1-1,0 0 0,-1 0 0,0-1 0,-1 0 0,-1-1 0,0 0 0,0-1 1,-1 0-1,0-1 0,-15 7 0,20-12-734,0 0 0,0-1 0,-1 0 0,1-1 0,-18 4 0,-20-4-9637,25-4-2248</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8:27.097"/>
    </inkml:context>
    <inkml:brush xml:id="br0">
      <inkml:brushProperty name="width" value="0.025" units="cm"/>
      <inkml:brushProperty name="height" value="0.025" units="cm"/>
    </inkml:brush>
  </inkml:definitions>
  <inkml:trace contextRef="#ctx0" brushRef="#br0">206 0 8776,'0'0'10939,"-8"9"-10512,-15 14 172,2 1 1,1 1-1,1 1 0,1 1 1,2 1-1,-21 44 1,28-51-294,1 1 1,1 0 0,1 0 0,-5 33 0,10-43-247,0 1 0,0 0 1,1 0-1,1-1 0,0 1 1,1 0-1,0-1 0,7 23 0,-5-25-62,1 0 0,-1 0 0,1 0 1,1-1-1,0 0 0,0 0 0,1 0 0,0-1 0,1 0 0,-1 0 0,2-1 0,-1 0 0,1 0 0,13 7 0,-10-8-423,1 1 0,-1-2 0,1 0 1,18 5-1,-13-6-1017,0-1-1,0-1 1,18 1 0,26-3-6320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46.083"/>
    </inkml:context>
    <inkml:brush xml:id="br0">
      <inkml:brushProperty name="width" value="0.025" units="cm"/>
      <inkml:brushProperty name="height" value="0.025" units="cm"/>
    </inkml:brush>
  </inkml:definitions>
  <inkml:trace contextRef="#ctx0" brushRef="#br0">1 234 4740,'0'0'4698,"11"2"-4682,176 12 94,289-14-1,84-8 239,-138 4-114,80-37-165,-111 4 209,107 20-214,89-6 123,-214 4 1060,322-33-722,-284 4 303,-405 48-967,-11-1-3523,-7 1-1250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29:47.514"/>
    </inkml:context>
    <inkml:brush xml:id="br0">
      <inkml:brushProperty name="width" value="0.025" units="cm"/>
      <inkml:brushProperty name="height" value="0.025" units="cm"/>
    </inkml:brush>
  </inkml:definitions>
  <inkml:trace contextRef="#ctx0" brushRef="#br0">34 43 4933,'0'0'6641,"1"-8"-4383,-1 2-2942,3-21 4986,-1 25-1906,-2 19-1849,-18 252 137,1-12-562,15-218-127,1-29-41,0 1 1,1 0-1,0 0 1,0 0 0,1 0-1,1-1 1,3 13-1,-5-22-35,0-1-1,1 1 0,-1 0 0,0 0 1,1-1-1,-1 1 0,1 0 1,-1 0-1,1-1 0,-1 1 0,1 0 1,-1-1-1,1 1 0,0-1 0,-1 1 1,1-1-1,0 1 0,-1-1 1,1 1-1,0-1 0,0 0 0,0 1 1,-1-1-1,1 0 0,0 0 0,0 0 1,0 0-1,0 1 0,-1-1 1,1 0-1,0 0 0,0-1 0,0 1 1,0 0-1,-1 0 0,1 0 0,0 0 1,0-1-1,0 1 0,-1 0 1,2-1-1,14-18-4023</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9:41.411"/>
    </inkml:context>
    <inkml:brush xml:id="br0">
      <inkml:brushProperty name="width" value="0.025" units="cm"/>
      <inkml:brushProperty name="height" value="0.025" units="cm"/>
    </inkml:brush>
  </inkml:definitions>
  <inkml:trace contextRef="#ctx0" brushRef="#br0">1651 133 7399,'0'0'1212,"-7"-8"-1169,4 5-40,-2-3 65,-1-1 0,0 1 0,-1 0 1,0 1-1,0 0 0,0 0 0,0 0 1,-1 1-1,1 0 0,-1 0 0,-11-2 1,-158-21 2322,39 9-1633,79 11-763,-2 2 0,1 4-1,-66 6 1,84-2 6,1 1 0,-1 3 0,1 1-1,1 2 1,-1 2 0,2 1 0,0 3 0,-51 27 0,40-14 53,1 3-1,2 2 1,2 1 0,1 3 0,-59 64 0,93-91-49,-20 21-20,-47 65 1,70-86 18,0 0 0,0 1 0,1 1 0,1-1 0,0 1 0,0-1 1,2 2-1,-1-1 0,2 0 0,-2 18 0,3 14 88,3 0 1,1-1-1,12 61 0,43 129-55,-51-211-16,0 0-1,2 0 1,1-1-1,0 0 1,2-1-1,0-1 1,2 0 0,28 33-1,-29-39-9,2 0 1,0-1-1,1-1 0,0 0 0,0-1 1,2-1-1,-1 0 0,1-2 1,0 0-1,1-1 0,20 6 0,9-2 41,0-3 0,0-1 0,1-2 0,-1-3 0,89-6-1,-75-2-26,0-4-1,-1-1 0,0-4 0,64-24 1,-52 10-41,0-3 1,-2-3 0,-2-3-1,-2-3 1,-1-3 0,-2-3-1,77-74 1,-123 105 99,-1-2 0,0 0 1,-2-1-1,0 0 0,-1-1 0,-1-1 1,-1 0-1,0-1 0,-2 0 0,-1-1 0,-1 0 1,0 0-1,-2-1 0,-1 0 0,-1 0 1,-1 0-1,0-36 0,-2 31 54,-2 0 1,-1 1-1,-1-1 1,-2 1-1,-1 0 1,-1 0-1,-1 1 0,-1-1 1,-2 2-1,0 0 1,-2 0-1,-1 1 0,-32-44 1,36 58-155,-1-1 1,0 2-1,0 0 1,-1 0-1,0 1 1,0 1-1,-1 0 0,0 0 1,-1 1-1,0 1 1,0 0-1,0 1 1,-1 1-1,1 0 1,-1 1-1,0 1 0,0 0 1,-18 0-1,-21 4-1047,0 1-1,0 3 1,-90 22-1,103-20-45,-88 17-3055</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7:19.215"/>
    </inkml:context>
    <inkml:brush xml:id="br0">
      <inkml:brushProperty name="width" value="0.025" units="cm"/>
      <inkml:brushProperty name="height" value="0.025" units="cm"/>
    </inkml:brush>
  </inkml:definitions>
  <inkml:trace contextRef="#ctx0" brushRef="#br0">544 1588 3459,'0'0'2451,"-10"1"-1891,-77 8 937,66-7 615,1 6-208,18-3-786,13-2-206,293-14 1620,65 0-2032,126 10-225,-285-2-203,-198 3-71,650 17 805,7 35-812,-19-25 66,-60-6-56,273-4 29,-598-19-34,174-16 515,-290 9-510,-86 6 10,-1-3-1,95-21 1,-134 21 10,0-1-1,-1-1 1,1-1 0,-2-1-1,1 0 1,-1-2 0,-1-1-1,0 0 1,33-31 0,98-88 56,32-31-397,-159 138 330,-1-1 0,-1-1-1,-2-1 1,0-1 0,16-33 0,-17 25-18,2-4 12,17-44-1,-34 74-26,0 0 0,-1-1 0,0 1 0,-1-1 0,0 0 0,-1 0 0,0 0 0,-1 0-1,-1-13 1,0 20-2,-1 0 0,1 0 0,-1 1-1,0-1 1,-1 1 0,1-1 0,-1 1-1,0 0 1,0 0 0,0 0 0,0 1-1,-1-1 1,1 1 0,-1-1 0,0 1-1,0 0 1,-5-2 0,-13-8 31,0 1-1,-27-10 1,26 12 40,-82-35-60,-1 5 0,-2 5 1,-120-24-1,143 41 0,-1176-222-1040,970 196 637,-316-41 301,-5 40 149,-423 68-25,8 111 15,544-27-31,358-73-22,-218 91 0,292-100 11,0 1 0,2 4 1,1 1-1,-65 56 0,80-59 7,2 2 1,1 1-1,1 2 1,2 1-1,1 1 1,-32 57-1,47-70 15,1 0-1,1 1 0,1 0 0,1 0 1,2 1-1,0 0 0,1 0 0,1 0 0,1 0 1,2 29-1,1-37 1,1 0 0,0 0 0,1-1 0,0 1 0,1-1 0,1 0 0,1 0 0,0 0 0,1-1 0,0 0 0,1 0 0,1 0 0,0-1 0,0-1 0,2 0 1,15 15-1,1-5 23,1-2 1,1-2-1,0 0 1,1-2 0,1-1-1,1-2 1,0-1-1,0-1 1,35 6 0,21 1-658,-1-5 1,117 4 0,-55-13-2330,13-3-1720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6:03.264"/>
    </inkml:context>
    <inkml:brush xml:id="br0">
      <inkml:brushProperty name="width" value="0.025" units="cm"/>
      <inkml:brushProperty name="height" value="0.025" units="cm"/>
    </inkml:brush>
  </inkml:definitions>
  <inkml:trace contextRef="#ctx0" brushRef="#br0">0 156 4164,'0'0'7111,"6"-1"-6444,132-12 1611,159-8-670,142 17-905,275 3 575,-601 9-1216,175 35 0,-25-1 11,560 5 216,251-99-263,-491 5-25,333-33 25,463 4-405,-964 100 269,-138-3-106,1152-46 638,-1094 14-2098,-304 8-2376,-6-1-2744</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6:26.579"/>
    </inkml:context>
    <inkml:brush xml:id="br0">
      <inkml:brushProperty name="width" value="0.025" units="cm"/>
      <inkml:brushProperty name="height" value="0.025" units="cm"/>
    </inkml:brush>
  </inkml:definitions>
  <inkml:trace contextRef="#ctx0" brushRef="#br0">1 1 4356,'0'0'5237,"3"7"-4303,-2-4-859,0-1-1,0 0 0,0 1 1,1-1-1,-1 0 0,0 0 0,1 0 1,0 0-1,-1 0 0,1 0 1,3 2-1,-1-3 20,-1 1-1,1-1 1,-1 0 0,1 0-1,-1 0 1,1 0 0,0-1-1,-1 1 1,1-1-1,6 0 1,5 1-51,1 2 1,-1 0-1,0 0 1,0 1-1,-1 1 0,0 1 1,28 14-1,23 9 37,-9-11-42,0-3 0,1-2 0,106 10 0,181-9 206,-252-13-202,342-1 1211,77 1-963,-318 18-229,21 0 273,-121-21-91,0-5 0,0-4-1,158-38 1,-172 28-244,-38 9-194,1 1 1,1 3-1,78-6 1,-107 15-2000,-7 9-1703</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6:28.277"/>
    </inkml:context>
    <inkml:brush xml:id="br0">
      <inkml:brushProperty name="width" value="0.025" units="cm"/>
      <inkml:brushProperty name="height" value="0.025" units="cm"/>
    </inkml:brush>
  </inkml:definitions>
  <inkml:trace contextRef="#ctx0" brushRef="#br0">135 15 4356,'0'0'368,"-9"-2"-181,-76-5 303,45 6 2490,113 16-2675,234 16-95,1-13 0,360-25-1,483 4 172,-372 10 381,-359-42 500,-105 5-1825,-270 29-3537,-26 1 1015</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6:42.214"/>
    </inkml:context>
    <inkml:brush xml:id="br0">
      <inkml:brushProperty name="width" value="0.025" units="cm"/>
      <inkml:brushProperty name="height" value="0.025" units="cm"/>
    </inkml:brush>
  </inkml:definitions>
  <inkml:trace contextRef="#ctx0" brushRef="#br0">0 6 3844,'84'-4'3486,"-63"2"-3367,0 2 0,-1 1 1,1 0-1,0 2 1,-1 0-1,0 1 1,22 7-1,58 11 148,63-4 6,141 23 687,-131-9-730,1-8-1,272 2 1,354-44 645,-216 0 529,358-17-1083,-480 31 1382,-394 11-5392,-49-6 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6:44.896"/>
    </inkml:context>
    <inkml:brush xml:id="br0">
      <inkml:brushProperty name="width" value="0.025" units="cm"/>
      <inkml:brushProperty name="height" value="0.025" units="cm"/>
    </inkml:brush>
  </inkml:definitions>
  <inkml:trace contextRef="#ctx0" brushRef="#br0">45 6 4068,'0'0'2861,"-7"-2"-2578,6 2-276,0-1-1,0 1 0,0-1 0,0 1 0,0 0 0,0-1 0,0 1 0,0 0 0,0 0 0,0-1 0,0 1 0,0 0-1,0 0 1,0 0 0,0 0 0,0 0 0,0 0 0,0 0 0,0 1 0,0-1 0,0 0 0,0 1 0,1-1 0,-1 0 0,0 1 0,0-1 0,0 1 0,0-1 0,0 1 0,1 0-1,-1-1 1,0 1 0,0 0 0,1 0 0,-1-1 0,1 1 0,-1 0 0,0 0 0,1 0 0,0 0 0,-1 0 0,1 0 0,0-1 0,-1 1 0,1 0 0,0 0 0,0 0-1,0 0 1,0 0 0,0 0 0,0 0 0,0 0 0,0 0 0,0 0 0,0 0 0,0 0 0,1 0 0,-1 0 0,1 1 0,0 0 10,-1-1 0,1 1-1,0-1 1,0 1 0,0-1 0,0 0 0,0 1 0,0-1 0,0 0 0,1 0 0,-1 0-1,0 0 1,1 0 0,-1 0 0,1 0 0,-1 0 0,1-1 0,-1 1 0,1 0 0,-1-1-1,1 0 1,-1 1 0,1-1 0,0 0 0,-1 0 0,3 0 0,50 3 438,-48-3-403,7 0-13,60 0 130,134 16 0,-120-4 116,134 1-1,90-19 145,129 4 7,395-14 461,-541 0-889,716-34 644,194 61-192,-845 2-480,384 3 21,393-25 64,-1126 9-64,12-1 0,274 1-764,-286 2-1179,-8 3-1564</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6:45.910"/>
    </inkml:context>
    <inkml:brush xml:id="br0">
      <inkml:brushProperty name="width" value="0.025" units="cm"/>
      <inkml:brushProperty name="height" value="0.025" units="cm"/>
    </inkml:brush>
  </inkml:definitions>
  <inkml:trace contextRef="#ctx0" brushRef="#br0">0 152 3491,'0'1'55,"0"-1"0,0 0 0,0 1 0,0-1 0,0 0 0,0 1 0,0-1 0,0 0 0,0 1 0,0-1 0,0 0 0,1 0 0,-1 1 1,0-1-1,0 0 0,0 1 0,0-1 0,0 0 0,1 0 0,-1 1 0,0-1 0,0 0 0,0 0 0,1 1 0,-1-1 0,0 0 0,0 0 0,1 0 0,-1 0 0,0 1 0,0-1 0,1 0 0,-1 0 0,0 0 0,1 0 0,-1 0 0,0 0 0,1 0 0,-1 0 0,0 0 0,1 0 0,25 3 738,26-7-357,58-19 95,54-7-112,559-19-266,2 40 164,73 7 304,996 6 1203,189-35-1093,-783 11-384,-1188 20-421,25 2 256,-36-2-235,0 0-1,0 1 1,0-1-1,0 0 1,0 1 0,0-1-1,0 0 1,0 1-1,0-1 1,-1 1-1,1 0 1,0-1 0,0 1-1,0 0 1,-1 0-1,1-1 1,0 1-1,-1 0 1,1 0 0,-1 0-1,1 0 1,-1 0-1,1 0 1,-1 0-1,1 0 1,-1 0 0,0 0-1,1 1 1,-1 11-2280</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36:47.498"/>
    </inkml:context>
    <inkml:brush xml:id="br0">
      <inkml:brushProperty name="width" value="0.025" units="cm"/>
      <inkml:brushProperty name="height" value="0.025" units="cm"/>
    </inkml:brush>
  </inkml:definitions>
  <inkml:trace contextRef="#ctx0" brushRef="#br0">1 158 8616,'22'-9'-16,"1"2"0,0 0-1,0 1 1,1 1 0,24-1 0,10-3-15,61-7 51,0 6 0,124 6 1,-11-1 447,333-6-261,5 0 370,-245-4-394,395-16-36,1 34-119,180 10 15,-519-12-59,1594-16 858,-1421 7-723,138 9-446,-251 2-676,-373-3-1319</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43:51.523"/>
    </inkml:context>
    <inkml:brush xml:id="br0">
      <inkml:brushProperty name="width" value="0.025" units="cm"/>
      <inkml:brushProperty name="height" value="0.025" units="cm"/>
    </inkml:brush>
  </inkml:definitions>
  <inkml:trace contextRef="#ctx0" brushRef="#br0">1 172 4644,'0'0'4234,"8"3"-3562,10 3-331,1-2 0,0 0 0,0-1 0,35 1-1,94-5 79,-57-2 37,377-11 654,-145 2-549,695 15 603,-25 1-625,-330-9-505,304-10 28,-4-9-39,-478 15-14,-199 5 0,217-7 44,-341 0-9,174-34-1,-292 37 131,-22 6-66,0-2-1,28-9 1,-50 13-105,0 0 0,0 0 1,1-1-1,-1 1 0,0 0 1,0 0-1,1 0 1,-1 0-1,0 0 0,0-1 1,0 1-1,1 0 0,-1 0 1,0 0-1,0-1 0,0 1 1,0 0-1,0 0 0,1-1 1,-1 1-1,0 0 0,0 0 1,0-1-1,0 1 0,0 0 1,0 0-1,0-1 0,0 1 1,0 0-1,0 0 1,0-1-1,0 1 0,0 0 1,0-1-1,0 1 0,0 0 1,-1 0-39,1-1 0,0 1 0,0 0-1,0 0 1,0-1 0,0 1 0,0 0 0,0 0 0,0-1 0,0 1 0,0 0 0,0 0 0,0-1 0,0 1 0,0 0 0,0 0 0,1-1 0,-1 1 0,0 0 0,0 0 0,0 0 0,0-1 0,0 1 0,0 0 0,1 0 0,-1 0 0,0-1 0,0 1 0,0 0 0,0 0 0,1 0-1,-1 0 1,0 0 0,0-1 0,1 1 0,-1 0 0,0 0 0,0 0 0,0 0 0,1 0 0,-1 0 0,0 0 0,15-2-548,0 1 0,-1 0 0,21 2 0,14-1-1633,-12-3-1436</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43:59.377"/>
    </inkml:context>
    <inkml:brush xml:id="br0">
      <inkml:brushProperty name="width" value="0.025" units="cm"/>
      <inkml:brushProperty name="height" value="0.025" units="cm"/>
    </inkml:brush>
  </inkml:definitions>
  <inkml:trace contextRef="#ctx0" brushRef="#br0">0 82 5990,'3'-1'2850,"19"-3"-2204,463-14 3025,244 6-3269,-159 4-289,802 22 443,-1277-12-429,20 2 61,378-6 473,-489 2-653,8 0 45,0-1-1,-1 0 1,1-1-1,-1 0 0,0 0 1,1-1-1,-1-1 1,13-6-1,-23 9-25,0 1 0,0 0 0,0-1 0,0 0 0,0 1 0,0-1 0,-1 1 0,1-1 0,0 0 0,0 0 0,-1 1 0,1-1 0,0 0 0,-1 0 0,1 0 0,-1 0 0,1 0 0,0-2 0,-1 3-38,0-1 0,-1 1 0,1-1 0,0 1 1,0-1-1,0 1 0,-1 0 0,1-1 0,0 1 0,-1-1 0,1 1 0,0-1 0,-1 1 0,1 0 0,-1-1 0,1 1 0,0 0 0,-1-1 0,1 1 0,-1 0 0,1 0 0,-1 0 0,1-1 0,-1 1 0,0 0 0,-40-6-2459,6 6-2,-9 0-875</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44:00.669"/>
    </inkml:context>
    <inkml:brush xml:id="br0">
      <inkml:brushProperty name="width" value="0.025" units="cm"/>
      <inkml:brushProperty name="height" value="0.025" units="cm"/>
    </inkml:brush>
  </inkml:definitions>
  <inkml:trace contextRef="#ctx0" brushRef="#br0">1 478 7143,'10'-5'112,"42"-16"230,0 2 0,96-21 1,127-10-60,-152 29-291,789-108-86,-253 40 1011,-474 60-500,231-31 777,-318 50-977,0 6 1,119 8-1,-63 16-1690,-84-18-1522</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7:38.488"/>
    </inkml:context>
    <inkml:brush xml:id="br0">
      <inkml:brushProperty name="width" value="0.025" units="cm"/>
      <inkml:brushProperty name="height" value="0.025" units="cm"/>
    </inkml:brush>
  </inkml:definitions>
  <inkml:trace contextRef="#ctx0" brushRef="#br0">5746 656 2242,'-9'-5'1127,"-88"-50"447,-2 4 1,-119-43 0,-4 9-2272,-281-89 956,264 116 112,-3 9 0,-1 12 0,-335-10 0,297 48-248,-288 39 0,219 5 3,2 15 1,-576 179-1,804-198 386,-140 72 0,196-80-303,2 2 1,2 3 0,-96 79 0,147-110-209,0 1 1,1 1-1,0-1 0,1 1 0,-1 0 1,2 1-1,-1 0 0,1 0 0,1 0 1,0 1-1,0 0 0,1-1 0,1 2 1,0-1-1,0 0 0,1 1 0,0-1 1,1 1-1,1 0 0,0 0 0,0-1 1,1 1-1,1-1 0,0 1 0,0-1 1,1 1-1,0-1 0,1 0 0,1 0 1,0-1-1,0 1 0,1-1 0,13 18 1,1-3 20,1-2 0,1 0 0,1-1 0,1-2 0,1 0 0,1-1-1,42 22 1,209 91 220,-238-115-227,93 34-48,2-6-1,2-6 1,2-6 0,145 16-1,570 24-215,-793-69 281,2043 19 651,-413-161-1051,-1168 32 277,-389 69 289,235-100-1,-345 127 30,-1-1 1,0-1-1,0-1 1,21-17-1,-37 24-102,1 0-1,0 0 1,-1-1-1,0 0 1,-1 0 0,0 0-1,0-1 1,0 0-1,-1 1 1,0-2-1,0 1 1,-1 0-1,0-1 1,2-14 0,-2 7-84,-2 0 1,0 0-1,0 0 1,-2 0 0,0 0-1,0 0 1,-2 0 0,0 0-1,-1 0 1,-9-23-1,4 17 10,-1 1-1,-1 0 1,-1 1-1,-1 0 1,-1 1-1,-25-27 0,0 8-25,-2 1 0,-1 3 0,-1 1 0,-2 3 0,-80-42 0,37 30-515,-2 3 0,-2 5 0,-1 4-1,-148-29 1,-394-24-5563,379 62 1329</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12:18.515"/>
    </inkml:context>
    <inkml:brush xml:id="br0">
      <inkml:brushProperty name="width" value="0.025" units="cm"/>
      <inkml:brushProperty name="height" value="0.025" units="cm"/>
    </inkml:brush>
  </inkml:definitions>
  <inkml:trace contextRef="#ctx0" brushRef="#br0">106 74 20820,'126'-28'-1057,"-50"14"2210,89 6-993,-32 7-37,167-18 17,-187 18-140,-79-1 2,-1 1-1,1 2 1,0 1-1,-1 2 1,0 1-1,0 2 1,19 6-2,-20-1 8,15 7 118,1-2-1,0-2 1,2-2 0,34 3-126,39-10 232,-96-7-225,0 1-1,0 2 1,0 1 0,0 1-1,0 1 1,12 5-7,-6 9-154,-25-6-236</inkml:trace>
  <inkml:trace contextRef="#ctx0" brushRef="#br0" timeOffset="1096.25">53 279 14027,'-51'-3'2405,"49"-4"-2045,2 1-351,0 0 1,1 0 0,0 1-1,0-1 1,0 0-1,0 0 1,1 1 0,0-1-1,0 1 1,0 0 0,1 0-1,0-1 1,0 1 0,0 1-1,1-1 1,0 1 0,3-5-10,-4 6 20,0-1-1,-1 1 1,1 0 0,0 0 0,0 1 0,1-1 0,-1 0 0,1 1 0,-1 0 0,1 0 0,0 0-1,0 0 1,0 1 0,0-1 0,0 1 0,0 0 0,0 0 0,0 1 0,0-1 0,0 1 0,1 0 0,-1 0-1,0 0 1,0 1 0,0-1 0,1 1 0,2 1-20,143 20 283,333-46 1320,-87 5-1411,-1 9-97,75 21-95,-171-3 2,-138 0 48,-1 7-1,11 9-49,646 65 1092,-259-55-1024,-190-24-35,86-20-33,111-1 12,-463 13-9,215 2 46,259-32-49,-539 23 9,-27 3 6,0 0 1,-1 0-1,1 1 0,0 1 1,0 0-1,0 0 0,-1 1 0,1 0 1,0 0-1,2 2-15,-12-2 34,1-1 1,0 1-1,0 0 1,-1 0-1,1 0 1,0-1-1,-1 1 1,1 0-1,-1 0 1,1 0-1,-1 0 1,1 0-1,-1 0 1,0 0-1,1 0 1,-1 0-1,0 0 1,0 0-1,0 0 1,0 0-1,0 1 1,0-1-1,0 0 1,0 0-1,0 0 1,-1 0-1,1 0 1,0 0-1,-1 0 1,1 0-1,-1 0 1,1 0-1,-1 0 1,1-1-1,-1 1 1,0 0-1,1 0 1,-1 0-1,0-1 1,0 1-1,0 0 1,1-1-1,-1 1 1,0 0-1,0-1-34,-7 8-205</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13:02.211"/>
    </inkml:context>
    <inkml:brush xml:id="br0">
      <inkml:brushProperty name="width" value="0.025" units="cm"/>
      <inkml:brushProperty name="height" value="0.025" units="cm"/>
    </inkml:brush>
  </inkml:definitions>
  <inkml:trace contextRef="#ctx0" brushRef="#br0">5603 0 17452,'-1'1'147,"-3"1"47,1 0 0,0 0 0,0 0 0,0 0 0,0 0 0,0 1 0,1-1 0,-1 1 0,1 0 0,0 0 0,-1 0 0,1 0 0,1 0 0,-1 0 0,0 0 0,1 1 0,-1-1 0,1 1 0,0-1 0,0 1 0,1-1 0,-1 4-194,3-4 44,0-1-1,0 1 1,0-1-1,0 1 0,0-1 1,1 0-1,-1 0 1,1-1-1,0 1 0,0 0 1,-1-1-1,1 1 1,0-1-1,0 0 0,0 0 1,0 0-1,1-1 1,-1 1-1,0-1 0,0 1 1,0-1-1,0 0 1,1-1-1,-1 1 0,0 0 1,0-1-1,0 1 1,0-1-1,0 0 0,0 0 1,0-1-1,3 0-43,3 0 120,212-37-91,-197 36-25,1 2-1,0 0 1,0 2 0,0 1 0,0 1-1,-1 1 1,20 6-4,67 7 6,74-5 18,30 30-24,-112-29-7,-69-6 3,1-3 0,-1-1 0,1-1-1,0-2 1,-1-1 0,6-2 4,342-84 29,-190 74-13,38-49-9,-221 62-9,0 1 1,1 0-1,-1 0 1,0 0-1,0 1 1,0 1-1,0 0 1,-1 0-1,1 0 1,-1 1-1,1 0 0,5 5 2,46 18-8,168 12 30,-110-24-13,-108-14-9,55 11-2,1-4 0,0-2 0,1-3 0,5-3 2,-17-1 0,1 3 0,-1 2 0,39 9 0,-80-11 0,163 13 23,29 12 2,-169-28 15,-2-11-40,21-17 43,-48 25 57,18-16 1197,9-6-1281,-21 12-10,10 9-1489,10 8 1379,-12 7 25,73 43 946,-93-52-670,0 2-1676,-24 5 450</inkml:trace>
  <inkml:trace contextRef="#ctx0" brushRef="#br0" timeOffset="8562.903">381 451 9930,'-60'31'1075,"57"-29"-840,3-2 7,-11-15 1912,-11-19-956,10 25 2683,2 10-3737,-23-1-75,3 19 279,-73 79 348,30-6-578,71-89-115,-1 1 1,1 0 0,-1 0 0,1 0-1,0 0 1,0 0 0,1 0-1,-1 1 1,1-1 0,0 0 0,0 1-1,1-1 1,-1 1 0,1-1 0,0 1-1,0-1 1,0 1 0,1-1-1,0 1-3,-1 10 20,55 91 260,-37-2-118,-14-93-160,0-1 0,0 0 1,1 1-1,0-2 0,1 1 1,0-1-1,1 0 0,0 0 1,0-1-1,1 1 0,0-2 1,1 1-1,-1-1 0,1-1 1,1 1-1,-1-2 0,1 1 1,0-1-1,0-1 0,3 1-2,106 42 36,-93-31-38,1-1-1,0-2 0,1-1 0,1 0 0,-1-2 0,2-2 0,-1 0 0,1-2 0,0-2 0,1 0 0,-1-2 0,0-1 0,1-2 1,-1-1-1,1-1 0,0-2 3,-28 5 3,29-7 18,0 2 0,0 1 1,1 1-1,0 2 0,-1 1 0,1 2 0,-1 1 0,9 3-21,10 5 5,1-1 0,1-3 1,-1-2-1,1-2 0,0-3 1,44-5-6,27-6 18,0 6 1,71 8-19,-99-4-11,-1-4 0,0-5-1,0-4 1,20-8 11,98-14 78,-156 31-68,0 3 0,0 2-1,0 3 1,6 3-10,180 2 17,-171-15-32,-36 2 16,1 2-1,-1 1 0,0 2 1,1 2-1,-1 1 0,8 3 0,-5 3 3,0-1 1,1-2-1,0-2 0,0-2 0,0-1 1,0-2-1,0-2 0,0-2 0,37-9-3,64-61 16,-39 14 163,-4 43-131,-92 19-60,1 0 1,-1-1 0,0 0 0,1 0 0,-1-1-1,1 1 1,-1-2 0,0 1 0,0 0-1,1-1 1,-1 0 0,0-1 0,-1 1 0,1-1-1,0-1 1,-1 1 0,0-1 0,1 1-1,-2-1 1,1-1 0,0 1 0,-1-1 0,0 0-1,0 0 1,0 0 0,0 0 0,-1-1-1,0-1 12,2-10 16,-2-1 0,0 0-1,-1 0 1,-1 0 0,0 0-1,-2-1 1,0-5-16,0-24 167,10-4 245,-8 48-394,1-1-1,-1 1 1,0-1 0,0 1 0,0-1 0,-1 0 0,0 1-1,0-1 1,0 1 0,0-1 0,-1 0 0,1 1 0,-1-1-1,0 1 1,-1-1 0,0 0-18,-38-54-516,-2 33 435,0 3 0,-2 2 0,0 1 1,-2 3-1,-11-2 81,-551-134 187,561 137-174,0 2 0,-1 2 1,0 2-1,-1 2 0,-2 3-13,-434-22 328,401 21 158,0-3-1,-78-20-485,11 2 456,88 17-433,-1 3 0,-1 2 0,1 4 0,-1 2 0,1 3 0,0 3 0,0 2 1,1 4-1,1 2 0,0 3 0,-7 5-23,-170 68 2,54-33-99,-141 23 97,-134 19-232,418-89-127,7-3 170</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13:34.071"/>
    </inkml:context>
    <inkml:brush xml:id="br0">
      <inkml:brushProperty name="width" value="0.025" units="cm"/>
      <inkml:brushProperty name="height" value="0.025" units="cm"/>
    </inkml:brush>
  </inkml:definitions>
  <inkml:trace contextRef="#ctx0" brushRef="#br0">2 50 15627,'-1'0'3592,"13"-3"-3598,29-8 49,-26 20 2986,-5 2-2981,0-2 1,1 1-1,0-2 1,0 1-1,1-2 0,0 1 1,1-2-1,-1 1 1,2-1-49,19 0-28,0-1-1,0-2 1,0-1 0,1-1-1,-1-2 1,1-2-1,-1 0 1,0-3 0,-1 0-1,21-9 29,135-16 1,106 14 23,-66 0-36,1 11 0,192 20 12,-340-7 0,1-4 0,1-3 0,42-7 0,33-16-1,-97 11 1,1 3 0,0 3 0,0 2 0,0 3 0,39 6 0,264 49 0,-202-41-11,0-6 0,0-9 1,30-8 10,-67 2 10,1 6 1,57 9-11,355-2 15,171 43-163,177-50 64,-816 3 94,0 4-1,-1 3 1,66 16-10,-23-4 2,1-6-1,1-5 1,114-5-2,-115-3 11,193 13 872,-286-14-231,-20 0-299,-1 0-34,0 0-52,0 0-67,0 0-32,0 0 12,-11 8 632,-76 25-1175,73-29-549</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13:59.246"/>
    </inkml:context>
    <inkml:brush xml:id="br0">
      <inkml:brushProperty name="width" value="0.025" units="cm"/>
      <inkml:brushProperty name="height" value="0.025" units="cm"/>
    </inkml:brush>
  </inkml:definitions>
  <inkml:trace contextRef="#ctx0" brushRef="#br0">1 121 11899,'8'-5'6428,"54"-8"-6495,298-59-305,-310 63 296,-25 2 70,0 2 0,0 1 0,0 1 0,1 1 0,-1 1 0,1 2 0,-1 0 0,4 2 6,242 56 815,140-51-353,-364-6-450,0 2-1,-1 2 0,0 1 0,0 3 0,42 15-11,1-2 21,0-4 0,1-5-1,1-3 1,67-1-21,220 18 14,116 2 5,61-35 0,-229 1-14,-90-1 31,218 25-36,-292-2-6,0-8-1,55-7 7,363-14 59,221-10-30,310-26 12,-413 42-13,-620 3-29,0-3 0,1-4-1,-2-3 1,35-11 1,220-72 2041,-309 90 202,-23 5-1515,0 0-153,0 0-151,-1 13-572,-3 23-826</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14:18.436"/>
    </inkml:context>
    <inkml:brush xml:id="br0">
      <inkml:brushProperty name="width" value="0.025" units="cm"/>
      <inkml:brushProperty name="height" value="0.025" units="cm"/>
    </inkml:brush>
  </inkml:definitions>
  <inkml:trace contextRef="#ctx0" brushRef="#br0">3105 192 8154,'-10'8'232,"6"-4"-107,-1 0-1,1 0 1,-1 0-1,0 0 1,0-1-1,0 0 1,-1 0-1,1 0 1,-1-1-1,0 1 1,1-1-1,-1-1 1,0 1-1,0-1 1,0 0-1,0-1 1,0 1-1,-1-1 1,1 0-1,0-1 1,0 1-1,-2-2-124,-5-3 130,-31-12 697,0 2 0,-1 2 0,0 2 0,-10 1-827,-582-82 5065,101 34-3833,460 48-1102,-1 3 0,1 4 0,-1 3-1,1 3 1,-1 4 0,1 3 0,-6 4-130,-40 23 142,1 5 0,-31 20-142,65-19 80,2 3 1,3 4-1,-5 7-80,72-47 6,0 1 1,1 0-1,0 1 0,1 1 0,0 0 1,1 1-1,0 0 0,1 0 0,1 2 1,1-1-1,0 1 0,1 0 0,0 1 1,1 0-1,2 0 0,-1 1 0,2-1 1,0 1-1,0 10-6,7-12-27,0 0 0,2 0 1,0 0-1,0-1 0,1 0 0,1 0 0,1 0 1,0-1-1,1 0 0,0 0 0,1-1 1,1 0-1,0-1 0,0 0 0,14 9 27,2 8-100,67 62 23,5-4-1,3-5 0,4-4 1,3-5-1,66 31 78,-113-67-4,1-2 0,1-3-1,2-3 1,1-3 0,11 0 4,122 18-24,1-10 1,3-8 0,0-9-1,74-8 24,-178-5-10,61 5-43,1-6 0,0-8 0,-1-7-1,-1-7 1,0-7 0,61-22 53,-91 7-147,-1-7 0,-3-4-1,-2-7 1,-3-4 0,110-79 147,-204 127-130,-2-2-1,0-1 1,-1-1-1,-1-1 1,-1-1-1,-1-1 1,-1-1-1,-1 0 1,0-2 0,-2 0-1,0-4 131,-7 8-66,-1-1 1,-1 0-1,-1 0 1,-1 0-1,-1-1 0,-1 0 1,-1-1-1,-1 1 0,-1-3 66,-1 14 50,-1 1 0,1 0 0,-2 0-1,0 0 1,0 0 0,-1 0 0,0 1-1,-1-1 1,0 1 0,0-1-1,-1 1 1,-1 1 0,0-1 0,0 1-1,-1 0 1,0 0 0,0 1 0,-1 0-1,0 0 1,-1 1-50,-14-8 341,-2 0-1,0 2 1,0 1 0,-1 1-1,-1 1 1,0 1 0,-20-4-341,7 2 201,-140-45 438,-95-30-660,-3 13 0,-4 12 21,141 38-602</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14:20.371"/>
    </inkml:context>
    <inkml:brush xml:id="br0">
      <inkml:brushProperty name="width" value="0.025" units="cm"/>
      <inkml:brushProperty name="height" value="0.025" units="cm"/>
    </inkml:brush>
  </inkml:definitions>
  <inkml:trace contextRef="#ctx0" brushRef="#br0">1702 341 18780,'-239'0'2730,"-113"9"-2587,233 8-157,1 5 1,1 5 0,-91 34 13,175-51-18,0 2 0,1 1 0,0 2 0,2 1 0,0 1 1,0 2-1,2 1 0,0 1 0,1 1 0,2 2 0,0 0 0,2 2 1,0 0-1,2 2 0,1 0 0,1 2 0,2 0 0,1 1 1,1 0-1,2 1 0,-4 14 18,14-35-16,1 0-1,-1-1 1,2 1 0,-1 1 0,2-1-1,-1 0 1,2 0 0,-1 0 0,2 0-1,-1 0 1,1 0 0,1 0 0,0-1-1,1 1 1,0-1 0,3 5 16,12 11-22,2-1 0,1-1 0,1-1 0,0-1 0,2-2 0,26 18 22,-8-4-14,7 5-11,2-2-1,1-2 1,2-2-1,1-3 1,1-2-1,1-3 1,32 8 25,142 26-1,2-10 1,2-10 0,2-11-1,61-7 1,10-6-90,-1-13 0,1-14 0,227-41 90,-52-20 202,346-104-202,-730 151-100,-1-5-1,-2-4 1,-1-5-1,36-22 101,-90 39-521,0-1-1,-2-3 1,-1-1-1,-1-1 1,-1-2-1,-2-2 1,-1-2-1,-2 0 1,-1-3-1,12-20 522,-22 27-242,-1-2-1,-2 0 0,-1 0 1,-1-2-1,-2 0 1,-2-1-1,-1 0 1,-2 0-1,-2-1 0,0-4 243,-7 33 295,0 0-1,0 0 1,-1 0-1,0 0 1,0 0-1,-1 0 1,0 0-1,-1 1 1,1-1-1,-1 1 1,-1 0-1,0-1 1,0 1-1,0 1 1,0-1-1,-1 1 1,0 0-1,-1 0 1,0 0-1,1 1 1,-2-1-1,-3-1-294,-48-35 169,-1 3 1,-2 3-1,-2 3 1,-1 2-1,-1 3 0,-2 3 1,-37-7-170,-93-19-252,-2 10 1,-2 8-1,-1 9 1,0 9-1,-8 9 252,126 2 23,-300-9 738,-325 34-761,574-11 69,-905 82-158,806-60 157</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17:57.976"/>
    </inkml:context>
    <inkml:brush xml:id="br0">
      <inkml:brushProperty name="width" value="0.025" units="cm"/>
      <inkml:brushProperty name="height" value="0.025" units="cm"/>
    </inkml:brush>
  </inkml:definitions>
  <inkml:trace contextRef="#ctx0" brushRef="#br0">14 0 16059,'-13'8'5787,"43"0"-5226,148 6-363,-93-4-51,0-4 0,1-4 1,-1-3-1,74-11-147,-28 2 26,110 5-14,1 9 1,90 20-13,142 20 87,-278-31-13,1-8 0,-1-9 0,33-12-74,253-4 3,272 14-10,243 5-1,-329 35 11,-447-17 32,71-9 1605,-259-14-2991,-43 0 447</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17:59.440"/>
    </inkml:context>
    <inkml:brush xml:id="br0">
      <inkml:brushProperty name="width" value="0.025" units="cm"/>
      <inkml:brushProperty name="height" value="0.025" units="cm"/>
    </inkml:brush>
  </inkml:definitions>
  <inkml:trace contextRef="#ctx0" brushRef="#br0">21 186 20108,'-19'-13'1133,"18"12"-903,1 1-99,4-6-115,1 5-10,1 1 1,0 0-1,-1 1 1,1-1-1,0 1 0,-1 0 1,1 0-1,-1 1 1,1 0-1,-1 0 1,0 0-1,0 1 0,0-1 1,0 1-1,0 0 1,-1 1-1,1-1 0,-1 1 1,3 3-7,23 13 33,-13-10-26,0-1 1,1-1-1,-1-1 1,2 0-1,-1-2 1,1 0-1,-1 0 1,1-2-1,1-1 1,-1 0-1,0-1 1,0-1-1,5-2-7,162-3 120,-77 16-94,2-5-1,-1-4 1,0-5 0,91-16-26,422-81 6,-440 76-1,2 8 0,61 8-5,84-6 22,-188 6-14,0 6 0,89 12-8,-212-8 1,71 8-1,-1-4 0,1-4 0,0-4 1,71-11-1,-56-8 180,-2-4 0,77-30-180,-170 51 211,1 0-1,-1 1 1,1 0 0,0 0-1,0 1 1,0 1 0,0 0 0,0 0-1,0 1 1,0 1 0,0 0-1,0 0 1,7 3-211,17 7-775,-24-20-357</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20:25.736"/>
    </inkml:context>
    <inkml:brush xml:id="br0">
      <inkml:brushProperty name="width" value="0.025" units="cm"/>
      <inkml:brushProperty name="height" value="0.025" units="cm"/>
    </inkml:brush>
  </inkml:definitions>
  <inkml:trace contextRef="#ctx0" brushRef="#br0">1 31 15251,'0'2'283,"5"41"4731,32-23-3360,48-8-945,-34-4-541,1-2 0,-1-2 0,1-2 1,44-5-169,-12-4 68,0 4 1,0 3-1,50 8-68,-41-4 22,1-4 1,-1-4-1,12-5-22,28-2 16,268-5-66,-161 22 90,100-15-40,110-10 30,-353 8-37,0 4 0,0 5 1,78 9 6,-120-1 4,-27-1 4,1-2 1,-1-1-1,1-1 1,0-2-1,12-2-8,39-35 87,-40 13-14,-39 24-83,-1 1-65,0 0-288,0 0-366</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20:47.429"/>
    </inkml:context>
    <inkml:brush xml:id="br0">
      <inkml:brushProperty name="width" value="0.025" units="cm"/>
      <inkml:brushProperty name="height" value="0.025" units="cm"/>
    </inkml:brush>
  </inkml:definitions>
  <inkml:trace contextRef="#ctx0" brushRef="#br0">1 65 8842,'8'-6'8682,"-4"2"-8177,-1 0-317,0 0 1,0 1-1,1 0 0,-1-1 0,1 1 0,0 0 0,0 1 0,0-1 1,0 1-1,0 0 0,0 0 0,0 0 0,1 0 0,-1 1 0,1 0 0,0 0 1,-1 0-1,1 0 0,0 1 0,-1 0 0,1 0 0,0 0 0,0 1 1,-1-1-1,1 1 0,3 1-188,14 8 310,-3-1-218,1 0-1,0-1 0,1-1 1,0-1-1,0-1 0,0 0 0,4-2-91,156-14 39,-155 6-27,0 1 0,0 2 0,0 0 0,0 2 0,0 1 0,0 1 0,0 1 0,9 3-12,32 13 6,-17-4 1,1-2 0,0-3 0,0-1-1,41 0-6,366-54 55,-210 52-35,-177-1 251,1-4 0,0-2-1,-1-4 1,1-3 0,15-5-271,47-27 253,-111 29-244,1 2-1,1 0 1,-1 2-1,1 1 1,0 0-1,0 2 1,1 1-1,-1 1 1,1 1 0,21 4-9,101 23 96,-146-27-80,-2 0 0,0 0-68,-2 2-365,-8 10-435</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03.805"/>
    </inkml:context>
    <inkml:brush xml:id="br0">
      <inkml:brushProperty name="width" value="0.025" units="cm"/>
      <inkml:brushProperty name="height" value="0.025" units="cm"/>
    </inkml:brush>
  </inkml:definitions>
  <inkml:trace contextRef="#ctx0" brushRef="#br0">0 142 3395,'137'24'1025,"153"7"-1,-97-13-446,264-1-33,2-39 341,-185 7-657,1426-100 438,-1541 100-43,623-47 1005,-736 60-1580,0 1 0,-1 3 0,1 1 0,-1 3 0,78 19 0,-34 3-3098,-65-19 807</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20:49.440"/>
    </inkml:context>
    <inkml:brush xml:id="br0">
      <inkml:brushProperty name="width" value="0.025" units="cm"/>
      <inkml:brushProperty name="height" value="0.025" units="cm"/>
    </inkml:brush>
  </inkml:definitions>
  <inkml:trace contextRef="#ctx0" brushRef="#br0">1 21 16371,'0'0'927,"0"0"-186,0 0-267,0 0-106,4 1 115,120-22 2515,-103 23-2964,0 1-1,-1 1 1,0 1-1,0 0 1,0 2-1,-1 0 1,7 4-34,36 13 16,26 1-3,0-4-1,1-4 1,1-4 0,1-4 0,0-3-1,-1-5 1,75-8-13,569-36 39,-134 10-10,-314 67 6,-91-52 1647,-159 28-411,-24-8-1271,32 5 4,10-19 318,59 17 208,-106-6-525,0 1 0,0-1 0,0 0 0,-1 0 0,1-1 0,0 0 0,-1 0 0,1-1 0,-1 1 0,0-1 0,0-1 0,0 1 0,0-1 1,-1 0-1,1-1 0,-1 1 0,2-3-5,61-36 22,-47 40-617,-8 3 2594</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36:27.575"/>
    </inkml:context>
    <inkml:brush xml:id="br0">
      <inkml:brushProperty name="width" value="0.025" units="cm"/>
      <inkml:brushProperty name="height" value="0.025" units="cm"/>
    </inkml:brush>
  </inkml:definitions>
  <inkml:trace contextRef="#ctx0" brushRef="#br0">1818 16801 22157,'-16'24'6950,"26"-11"-7418,0-7 473,-1 0 0,1-1 0,0 0 0,1 0 0,-1-1 0,1-1 0,0 0 0,0 0 0,0-1 0,1 0 0,4-1-5,108 1 33,-104-4-148,-1 1 0,1 0 0,-1 2 0,1 1 0,-1 0 0,0 1 0,0 1 0,15 5 115,-10 2 535</inkml:trace>
  <inkml:trace contextRef="#ctx0" brushRef="#br0" timeOffset="251.464">1967 17081 21101,'-6'18'1568,"1"-4"792,5-5-1295,3-4-113,8-5-368,2-8-208,14-5-112,9-5-8,11 2-136,2 1-64,5 7-40,-5 5-8,-3 6 80,-1 5-88,-8 5-1424</inkml:trace>
  <inkml:trace contextRef="#ctx0" brushRef="#br0" timeOffset="5693.635">5971 16887 21485,'0'0'1240,"0"0"584,0 0-455,0 0-313,0 0-264,0 0-480,1 0-16,41 3-72,-17-6-40,6-4 0,5-5-56,-3-4-72,-3-4-24,-1-1-16,-6-1 16,-4 7 104,-3 3-496</inkml:trace>
  <inkml:trace contextRef="#ctx0" brushRef="#br0" timeOffset="4838.92">5071 16966 5369,'-1'2'-671,"1"-2"787,0-1 0,0 1 0,0 0-1,0-1 1,0 1 0,0 0 0,-1-1 0,1 1-1,0 0 1,0-1 0,0 1 0,0 0-1,-1-1 1,1 1 0,0 0 0,0 0 0,0-1-1,-1 1 1,1 0 0,0 0 0,-1 0 0,1-1-1,0 1 1,0 0 0,-1 0 0,1 0 0,0 0-1,-1 0 1,1-1 0,0 1 0,-1 0 0,1 0-1,0 0 1,-1 0 0,1 0 0,-1 0 0,1 0-1,0 0 1,-1 0 0,1 0 0,0 1 0,-1-1-1,1 0 1,0 0 0,-1 0 0,1 0-1,0 0 1,0 1 0,-1-1 0,1 0 0,0 0-1,0 0 1,-1 1 0,1-1 0,0 0 0,0 1-1,-1-1-115,-8-86 88,49-94 861,-21 122 2449,2 3 3953,-20 52-5859,-1 3-351,-2 4-371,-15 32-607,2-1-1,1 2 1,2 0-1,2 1 1,1 0-1,2 0 1,0 21-163,3-35 74,-2-3-39,1 0-1,1 1 1,0-1-1,2 1 0,1 0 1,1 0-1,0 0 1,2 0-1,0-1 1,2 1-1,0-1 1,1 1-1,2-1 0,0-1 1,1 1-1,1-1 1,10 17-35,-15-31-48,0 0 0,1 0 0,-1 0 1,1 0-1,0-1 0,1 0 0,-1 0 1,1 0-1,0-1 0,0 0 0,0 0 0,1 0 1,0-1-1,-1 0 0,1 0 0,0-1 1,0 1-1,1-2 0,-1 1 0,0-1 1,1 0-1,0-1 48,16-10-1284</inkml:trace>
  <inkml:trace contextRef="#ctx0" brushRef="#br0" timeOffset="5225.969">5419 17093 19828,'1'58'7503,"25"-80"-5690,23-154-1093,-36 110-655,56-167 48,-69 234-113,1 0-1,-1 0 0,1 0 0,-1-1 0,1 1 0,-1 0 0,1 0 0,-1 0 1,1-1-1,-1 1 0,1 0 0,0-1 0,0 1 0,-1 0 0,1-1 1,0 1-1,0-1 0,0 1 0,0-1 0,-1 0 0,1 1 0,0-1 0,0 0 1,0 0-1,0 0 0,0 1 0,0-1 0,0 0 0,0 0 0,0 0 0,0 0 1,0-1-1,0 1 0,0 0 0,0 0 0,-1-1 0,1 1 0,0 0 1,0-1-1,0 1 0,0-1 0,0 1 0,-1-1 0,1 1 0,0-1 0,0 0 1,-1 1-1,1-1 0,-1 0 0,1 1 0,0-1 0,-1 0 0,1 0 0,-1 0 1,0 0-1,1 0 0,-1 1 0,0-1 0,1 0 0,-1 0 0,0 0 1,0 0-1,0 0 0,0 0 0,0 0 0,0 0 0,0 0 0,0 0 0,0-1 1,7 27-12,-1 1 1,0-1-1,-2 1 0,-1 0 0,-1 0 0,-1 9 12,6 63 10,31 55-99,-29-135 856</inkml:trace>
  <inkml:trace contextRef="#ctx0" brushRef="#br0" timeOffset="-853763.462">30813 1257 24373,'-8'1'59,"1"-1"0,0 2 0,-1-1-1,1 1 1,0 0 0,0 0 0,-1 1-1,2 0 1,-1 0 0,0 1 0,1 0 0,0 0-1,-1 1 1,2-1 0,-1 1 0,0 0-1,1 1 1,0-1 0,1 1 0,-1 0 0,-2 6-59,7-12 0,-15 16 62,1 0-1,0 1 1,2 0-1,0 1 1,1 0-1,0 1 1,2 0-1,0 1 0,2 0 1,-3 10-62,9-28 6,1 0 0,-1-1 0,0 1 0,1 0 0,0 0 0,-1-1 1,1 1-1,0 0 0,0 0 0,0 0 0,0-1 0,0 1 0,0 0 0,1 0 0,-1 0 0,1-1 0,-1 1 0,1 0 0,0 0 1,-1-1-1,1 1 0,0-1 0,0 1 0,0-1 0,0 1 0,0-1 0,1 1 0,-1-1 0,0 0 0,1 0 0,-1 0 1,1 0-1,-1 0 0,1 0 0,0 0 0,-1 0 0,1 0 0,0-1 0,-1 1 0,1-1 0,0 1-6,117-19 204,-82 8-152,102-22-589,-80 20-417</inkml:trace>
  <inkml:trace contextRef="#ctx0" brushRef="#br0" timeOffset="-853516.192">30513 1451 25637,'20'-2'321,"15"-2"-265,9-2-48,13-2 0,8 2-8,1 0 128,-7 0-360,-14 3-881</inkml:trace>
  <inkml:trace contextRef="#ctx0" brushRef="#br0" timeOffset="-853343.15">30535 1581 24941,'50'-9'48,"16"-2"-32,7 3 192</inkml:trace>
  <inkml:trace contextRef="#ctx0" brushRef="#br0" timeOffset="-904988.67">15764 811 23893,'-3'-5'2733,"-7"13"-2428,-6 53-324,-41 249 105,53-305-348,3-23-397,-1 3 183,-1-7 1617</inkml:trace>
  <inkml:trace contextRef="#ctx0" brushRef="#br0" timeOffset="-904646.485">15670 539 24893,'9'-5'13,"0"0"0,0 1 0,0 1 0,1-1-1,0 1 1,-1 1 0,1 0 0,0 0 0,0 1 0,0 0 0,0 1-1,0 0 1,0 1 0,0 0 0,0 0 0,0 1 0,0 1-1,0-1 1,-1 1 0,1 1 0,-1 0 0,0 0 0,0 1-1,2 2-12,-6-2-5,0 0 0,0 0 0,-1 0 0,0 0-1,0 1 1,0 0 0,-1 0 0,0 0 0,0 0 0,0 1-1,-1-1 1,0 1 0,0-1 0,-1 1 0,0 0-1,0 0 1,0-1 0,-1 1 0,0 0 0,-1 6 5,-30 134 66,-6-75 132,29-60-162,1 0-1,1 0 1,0 0-1,0 0 0,2 1 1,-1 0-1,2 0 0,-2 7-35,6-17 0,-1-1-1,1 1 1,0 0-1,0-1 1,1 0-1,-1 1 1,0-1-1,1 0 0,0 1 1,-1-1-1,1 0 1,0 0-1,0-1 1,0 1-1,0 0 1,0-1-1,1 1 1,-1-1-1,0 1 0,1-1 1,-1 0-1,1 0 1,-1 0-1,1-1 1,0 1-1,-1 0 1,3-1 0,15 8 18,70 28-1515,-64-35 398</inkml:trace>
  <inkml:trace contextRef="#ctx0" brushRef="#br0" timeOffset="-904177.782">16174 982 24005,'6'1'97,"1"0"0,-1 0 0,0-1 0,0 1 1,1-1-1,-1-1 0,0 1 0,0-1 0,1-1 0,-1 1 0,0-1 0,0 0 0,0 0 0,-1 0 0,1-1 0,0 0 0,-1 0 1,0-1-1,0 1 0,0-1 0,0 0 0,0-1 0,-1 1 0,0-1 0,0 0 0,0 0 0,-1 0 0,1 0 0,-1-1 0,0 0 1,-1 1-1,0-1 0,1 0 0,-1-2-97,-2 6 22,1 0-1,-1 0 1,1 0 0,-1 0-1,0 0 1,0 0 0,0 0 0,0 0-1,0 0 1,-1 0 0,1 0 0,-1 0-1,1 0 1,-1 0 0,1 0 0,-1 0-1,0 1 1,0-1 0,0 0-1,0 0 1,-1 1 0,1-1 0,0 0-1,-1 1 1,1 0 0,-1-1 0,1 1-1,-1 0 1,1 0 0,-1-1-1,0 1 1,0 1 0,0-1 0,0 0-1,0 0 1,0 1 0,0-1 0,0 1-1,0 0 1,0-1 0,-2 1-22,-2-1-1,0 1 0,0 0 0,0 0 0,0 1 0,0 0 0,0 0 0,0 0 0,0 0 0,0 1 0,0 0 1,1 0-1,-1 1 0,-4 3 1,0 3-3,0 1 1,1 0-1,0 1 1,1 0-1,0 0 1,1 1-1,0 0 1,1 0-1,0 1 0,1 0 1,0 0-1,1 0 1,1 1-1,0-1 1,1 1-1,0-1 1,1 1-1,1 10 3,-1-20-40,0 0-1,0-1 0,1 1 1,-1 1-1,1-1 0,0 0 1,0 0-1,0 0 0,1 0 0,0 0 1,0 0-1,0-1 0,0 1 1,0 0-1,1 0 0,-1 0 1,1-1-1,0 1 0,0-1 1,1 0-1,-1 1 0,1-1 0,-1 0 1,1-1-1,0 1 0,0 0 1,0-1-1,1 1 0,-1-1 1,1 0-1,-1 0 0,1-1 1,0 1-1,-1-1 0,1 1 0,0-1 1,0 0-1,0-1 0,4 1 41,32-7-1379</inkml:trace>
  <inkml:trace contextRef="#ctx0" brushRef="#br0" timeOffset="-903804.031">16644 811 23845,'-9'8'39,"-1"0"0,2 1 0,-1-1 0,1 2 0,0-1 0,1 1 0,0 1 0,1-1 0,0 1 0,1 0 0,0 1 0,1-1 0,0 1 0,0 0 0,2 0 0,-2 11-39,4-21 3,0-1 1,1 1-1,-1 0 0,1-1 0,-1 1 0,1 0 0,0-1 1,0 1-1,0-1 0,0 1 0,0-1 0,0 0 0,0 1 1,0-1-1,0 0 0,1 0 0,-1 0 0,1 0 1,-1 0-1,0 0 0,1 0 0,0 0 0,-1-1 0,1 1 1,-1 0-1,1-1 0,0 0 0,0 1 0,-1-1 0,1 0 1,0 0-1,0 0 0,-1 0 0,1 0 0,0 0 0,-1 0 1,1-1-1,0 1 0,0-1 0,-1 1 0,1-1 1,-1 1-1,1-1 0,-1 0 0,1 0 0,-1 0 0,1 0 1,-1 0-1,1-1-3,14-1 19,-12 2-13,5-2-4,0 1 0,0 0 1,0 1-1,1 0 0,-1 0 1,0 1-1,1 0 1,-1 1-1,0 0 0,0 0 1,0 1-1,0 0 0,0 1 1,0 0-1,7 3-2,-15-5 1,0 1 0,0-1 0,1 1 0,-1-1 0,0 1-1,0 0 1,0 0 0,-1-1 0,1 1 0,0 0 0,-1 0 0,1 0-1,-1 0 1,0 0 0,1-1 0,-1 1 0,0 0 0,0 0 0,0 0-1,-1 0 1,1 0 0,0 0 0,-1 0 0,1 0 0,-1 0 0,1-1-1,-1 1 1,0 0 0,0 0 0,0-1 0,0 1 0,0 0 0,0-1-1,-2 2 0,-42 52 698,38-47-528,0 0-1,-1-1 1,0 0-1,0-1 0,-1 1 1,0-1-1,0-1 1,-1 0-1,1 0 1,-1-1-1,0 0 1,0-1-1,-7 2-169,-11-17-541,21-4-503</inkml:trace>
  <inkml:trace contextRef="#ctx0" brushRef="#br0" timeOffset="-901703.25">16952 1012 22189,'10'16'2958,"-8"-15"-2926,-1-1-14,0 1 0,1 0 0,-1 0 0,0-1 0,1 1 0,-1-1 0,0 1 0,1-1 0,-1 0 0,1 1 0,-1-1 0,1 0 0,-1 0 0,0 0 0,1 0 0,-1 0 0,1-1 0,-1 1 1,1 0-1,-1 0 0,0-1 0,1 1 0,-1-1 0,0 0 0,1 1 0,-1-1 0,0 0 0,0 0 0,0 1 0,0-1 0,1 0 0,-1 0 0,0 0 0,-1-1 0,1 1 0,1-1-18,2-3 42,0-1-1,0 1 1,0-1 0,-1 0-1,1 0 1,-1 0 0,-1-1-1,1 1 1,-1-1 0,-1 1-1,1-1 1,-1 0-1,0 0 1,-1 1 0,1-1-1,-1 0 1,-1 0 0,1 0-1,-1 0 1,0 1-1,-1-1 1,1 0 0,-3-2-42,4 8 2,0 0 0,-1 1-1,1-1 1,-1 0 0,1 1 0,-1-1 0,1 1 0,-1-1 0,0 1 0,1-1 0,-1 1 0,0-1 0,1 1-1,-1 0 1,0-1 0,1 1 0,-1 0 0,0 0 0,0-1 0,0 1 0,1 0 0,-1 0 0,0 0 0,0 0-1,1 0 1,-1 0 0,0 0 0,0 0 0,0 1 0,1-1 0,-1 0 0,0 0 0,1 0 0,-1 1 0,0-1-1,0 1 1,1-1 0,-1 0 0,1 1 0,-1-1 0,0 1 0,1-1 0,-1 1 0,1 0 0,-1-1 0,1 1 0,-1-1-1,1 1 1,0 0 0,-1 0 0,1-1 0,0 1 0,-1 0-2,-19 40-143,8-11 127,2 0 0,1 0 0,1 1 0,2 1 0,1-1 0,0 20 16,4-50 0,1-1 0,0 1 0,-1 0-1,1 0 1,0-1 0,0 1 0,-1 0 0,1 0-1,0-1 1,0 1 0,0 0 0,0 0-1,0 0 1,0-1 0,1 1 0,-1 0-1,0 0 1,0-1 0,0 1 0,1 0-1,-1 0 1,0-1 0,1 1 0,-1 0 0,1-1-1,-1 1 1,1-1 0,-1 1 0,1 0-1,-1-1 1,1 1 0,0-1 0,-1 1-1,1-1 1,0 0 0,-1 1 0,1-1 0,0 0-1,-1 1 1,1-1 0,0 0 0,0 0-1,0 0 1,-1 1 0,1-1 0,0 0-1,0 0 1,-1 0 0,1 0 0,0-1 0,0 1-1,0 0 1,-1 0 0,1 0 0,0-1-1,0 1 1,-1 0 0,1-1 0,0 1 0,46-35 22,-37 27-12,233-187 149,-241 192-164,1 0 0,0 1 0,0-1 1,0 0-1,0 1 0,0-1 0,0 1 0,1 0 1,-1 0-1,1 1 0,0-1 0,-1 1 1,1-1-1,0 1 0,0 0 0,0 1 0,0-1 1,0 1-1,0 0 0,0 0 0,0 0 1,0 0-1,0 0 0,0 1 0,0 0 0,-1 0 1,1 0-1,0 0 0,0 1 0,-1 0 1,1-1-1,-1 1 0,1 0 0,-1 1 0,0-1 1,3 3 4,-3 6-11,-1 1 1,0-1-1,-1 1 0,0-1 1,-1 1-1,0-1 1,-1 1-1,0-1 0,-1 1 1,0-1-1,-1 0 1,0 0-1,-1 0 1,0 0-1,-1 0 0,-5 9 11,8-16 231,28-126 1344,-25 0-1463,5 130-228,-5-6 96,0 1 0,1-1-1,-1 0 1,1 0 0,0-1 0,0 1-1,0 0 1,0-1 0,0 1 0,0-1-1,0 1 1,0-1 0,0 0 0,1 0 0,-1 0-1,1 0 1,-1-1 0,0 1 0,1 0-1,-1-1 1,1 0 0,0 0 0,-1 0-1,1 0 1,-1 0 0,1 0 0,-1 0 0,1-1-1,1 0 21,119-81-201,-121 82 197,0-1 1,0 1 0,0 0-1,0 0 1,0 0-1,-1 0 1,1 0-1,0 1 1,0-1-1,0 0 1,0 1 0,0-1-1,-1 1 1,1 0-1,0 0 1,-1 0-1,1 0 1,0 0 0,-1 0-1,1 0 1,-1 0-1,0 0 1,1 1-1,-1-1 1,0 1-1,0-1 1,0 1 0,0-1-1,0 1 1,0 0-1,0-1 1,0 1-1,-1 0 1,1 0 0,-1 0-1,1 0 1,-1-1-1,0 1 1,0 0-1,0 0 1,0 1 3,0 82-171,-20 25 259,21-109-84,0-1 1,-1 0-1,1 1 1,0-1-1,-1 0 1,1 0-1,0 1 1,0-1-1,-1 0 1,1 0-1,0 0 1,0 0-1,-1 0 1,1 0-1,0 0 1,-1-1-1,1 1 1,0 0-1,0 0 1,-1 0-1,1-1 1,0 1-1,-1 0 1,1-1-1,0 1 1,-1-1-1,1 1 1,-1-1-1,1 1 1,-1-1-1,1 1 1,-1-1-1,1 1 1,-1-1-1,0 0 1,1 1-1,-1-1 1,0 0-1,1 1 1,-1-1-1,0 0 1,0 1-1,0-1 1,1 0-1,-1 0 1,0 1-5,12-18 75,-1-1 1,0 0-1,-1 0 1,-1-1-1,-1 0 1,4-17-76,-11 36 11,-1 1-21,0 0 5,0 0 13,86-12-5,-83 13-8,-1 0 8,0 0-1,-1-1 1,1 1-1,0 0 1,0-1-1,-1 1 1,1-1-1,0 0 1,0 0-1,0 1 1,0-1-1,-1 0 1,1-1-1,0 1 1,0 0-1,0 0 1,0-1-1,-1 1 1,1-1-1,0 0 1,0 1-1,-1-1 1,1 0-1,-1 0 1,1 0-1,-1 0 1,1 0-1,-1-1 1,1 1-1,-1 0 1,0-1-1,0 1 1,0-1-1,0 1 1,0-1-1,0 1 1,0-1-1,0 0 1,0 0-3,67-152 284,-118 238-499,46-72 210,0 0-1,1 1 1,0-1 0,1 1-1,0 0 1,1 0-1,1 0 1,0 0-1,1-1 1,0 1-1,1 0 1,1 3 5,-1-13-15,0-1-1,0 1 1,0-1 0,1 0 0,-1 1-1,1-1 1,-1 0 0,1 0 0,0-1-1,0 1 1,0-1 0,0 1-1,0-1 1,1 0 0,-1 0 0,0 0-1,0-1 1,1 1 0,-1-1 0,0 0-1,1 1 1,-1-2 0,0 1 0,1 0-1,-1-1 1,0 1 0,1-1-1,-1 0 1,0 0 0,0 0 0,0-1-1,0 1 1,0-1 0,0 0 0,0 1-1,0-1 1,-1-1 0,1 1-1,-1 0 1,2-3 15,37-23-1373</inkml:trace>
  <inkml:trace contextRef="#ctx0" brushRef="#br0" timeOffset="-896611.387">20900 647 25485,'-6'0'53,"0"0"0,1 0 0,-1 1 0,1 0 0,-1 0-1,1 0 1,-1 0 0,1 1 0,0 0 0,0 0 0,0 1 0,0-1-1,0 1 1,0 0 0,1 0 0,-1 1 0,1-1 0,0 1-1,0 0 1,0 0 0,1 1 0,-1-1 0,1 1 0,0-1-1,0 3-52,-4 4-12,2 0-1,0 1 1,0 0-1,1 0 0,0 0 1,1 1-1,0-1 1,1 1-1,1-1 0,0 8 13,0-18 3,1-1 0,-1 1 0,1-1 0,0 1 0,-1-1 0,1 1-1,0-1 1,0 1 0,0-1 0,0 1 0,1-1 0,-1 0 0,0 1 0,0-1-1,1 1 1,-1-1 0,1 1 0,0-1 0,-1 0 0,1 1 0,0-1 0,0 0-1,-1 0 1,1 1 0,0-1 0,0 0 0,1 0 0,-1 0 0,0 0 0,0 0-1,0-1 1,1 1 0,-1 0 0,0 0 0,1-1 0,-1 1 0,0-1 0,1 1-1,-1-1 1,1 0 0,-1 0 0,1 1 0,-1-1 0,1 0 0,-1 0 0,1-1-1,-1 1 1,1 0 0,-1 0 0,1-1 0,-1 1 0,1-1 0,-1 1 0,0-1-1,1 1 1,-1-1 0,0 0 0,1 0-3,16-14 84,0 0 0,-2-1-1,0 0 1,0-1 0,-2-1 0,0-1 0,-1 0-1,-1 0 1,-1-2 0,-1 1 0,-1-1 0,4-13-84,-4 11 109,-2 31-84,-3 51-135,-5-49 108,1 1 0,1-1 1,0 1-1,0-1 0,1 0 0,0 1 1,1-1-1,0 0 0,1 0 1,0-1-1,3 6 2,-6-14 2,1 0 0,0 0 0,0 0 0,0 0 0,0 0 0,0 0 1,0 0-1,0-1 0,0 1 0,0-1 0,0 0 0,0 1 0,0-1 0,1 0 0,-1 0 0,0 0 0,0 0 0,0-1 1,0 1-1,0-1 0,0 1 0,0-1 0,0 0 0,0 0 0,0 0 0,0 0 0,0 0 0,0 0 0,0 0 0,-1-1 0,1 1 1,-1 0-1,1-1 0,-1 0 0,1 1 0,-1-1 0,0 0 0,0 0 0,0 0 0,0 1 0,1-3-2,19-25 70,-1 0 0,-1 0 1,-1-2-1,-2 0 0,-1-1 0,-2-1 0,-1 0 0,-1-1 0,2-18-70,-10 40 30,-1 0 0,0 1-1,0-1 1,-2 0 0,1 0 0,-1 0 0,-1 0-1,0 0 1,-2-4-30,3 17-2,0-1 0,1 1 0,-1-1 1,0 0-1,0 1 0,0-1 0,0 0 0,-1 1 0,1-1 0,0 0 0,0 1 0,0-1 0,0 0 1,0 1-1,0-1 0,0 0 0,-1 1 0,1-1 0,0 0 0,0 0 0,0 1 0,-1-1 0,1 0 1,0 0-1,0 1 0,-1-1 0,1 0 0,0 0 0,-1 0 0,1 1 0,0-1 0,-1 0 0,1 0 1,0 0-1,-1 0 0,1 0 0,0 0 0,-1 0 0,1 0 0,0 0 0,-1 0 0,1 0 0,0 0 1,-1 0-1,1 0 0,0 0 0,-1 0 0,1 0 0,0 0 0,-1 0 0,1 0 0,0-1 0,-1 1 1,1 0-1,0 0 0,-1 0 0,1-1 0,0 1 0,0 0 0,-1 0 0,1-1 0,0 1 0,0 0 1,0 0-1,-1-1 0,1 1 2,-16 45-82,1 2-1,2 0 1,3 0 0,-4 42 82,5-34-5,6-40 8,-11 59 16,4 1 0,2 0 0,4 0 0,3 7-19,3-64 10,2 1-1,-1-1 1,2 0-1,1 0 1,0 0-1,1-1 1,0 0-1,7 9-9,-15-27 9,1 1 0,-1 0-1,0 0 1,0 0 0,1 0 0,-1 0-1,0 0 1,0 0 0,1 0 0,-1 0 0,0 0-1,0 0 1,1 0 0,-1 0 0,0 1-1,0-1 1,1 0 0,-1 0 0,0 1-1,1-1 1,-1 1 0,1-1 0,-1 1 0,0-1-1,1 1 1,-1-1 0,1 1 0,-1-1-1,1 1 1,-1 0 0,1-1 0,0 1-1,-1 0 1,1-1 0,0 1 0,0 0 0,-1-1-1,1 1 1,0 0 0,0 0 0,0-1-1,0 1 1,0 0 0,0 0 0,0-1-1,0 1 1,0 0 0,0 0 0,0-1 0,1 1-1,-1 0 1,0-1 0,0 1 0,1 0-1,-1 0 1,0-1 0,1 1 0,-1-1-1,1 1 1,-1 0 0,1-1 0,-1 1 0,1-1-1,0 1 1,-1-1 0,1 1-9,-10-9 74,0-1 1,0 0-1,1-1 0,0 1 1,1-2-1,0 1 1,0-1-1,1 0 0,-1-4-74,3 6-3,0-1 0,1 0 0,0 0 0,1 0-1,-1-1 1,2 1 0,0 0 0,0-1 0,1 1-1,0-1 1,1 1 0,0-1 0,1 1 0,0 0-1,0-1 1,1 1 0,1 0 0,-1 1 0,2-1-1,-1 1 1,1-1 0,1 1 0,0 1 0,0-1-1,1 1 1,-1 0 0,2 1 0,-1-1 0,1 1-1,0 1 1,1 0 0,0 0 0,0 0 0,0 1-1,1 0 4,33-7-400,0 1-388</inkml:trace>
  <inkml:trace contextRef="#ctx0" brushRef="#br0" timeOffset="-901048.587">18524 717 24893,'6'41'83,"-2"0"1,-2 0-1,-1 0 0,-5 30-83,1 24 195,3-63 290,16-47 652,-11 3-1003,-1 0-1,0 0 1,-1-1-1,0 1 1,-1-1-1,0 0 1,-1 1-1,0-1 1,-1 0-1,-1 0 1,0 1-1,-1-1 1,0 0 0,-1 1-1,0 0 1,-3-6-134,-27-49 252,21 108-494,12-36 113,0 0-1,-1 0 0,2 0 1,-1 0-1,1 0 0,-1 0 1,1-1-1,1 1 0,-1 0 1,1 0-1,-1 0 0,2-1 1,-1 1-1,0-1 0,1 0 1,0 0-1,0 0 0,0 0 1,0 0-1,1 0 0,-1-1 1,3 2 129,22 2-1709</inkml:trace>
  <inkml:trace contextRef="#ctx0" brushRef="#br0" timeOffset="-900205.959">18817 954 21501,'-1'4'82,"0"-2"-51,0 0-1,0 0 1,0 0 0,0 0 0,0 0 0,1 0 0,-1 0-1,1 0 1,-1 0 0,1 0 0,0 0 0,0 0-1,0 1 1,0-1 0,0 0 0,0 0 0,0 0-1,1 0 1,-1 0 0,1 0 0,0 0 0,0 0-1,-1 0 1,1 0 0,0 0 0,1 0 0,-1 0-1,0-1 1,0 1 0,1 0 0,-1-1 0,1 1-1,1 0-30,2-3 95,1-1 0,0 1 0,-1-1 0,1 0-1,-1-1 1,0 1 0,0-1 0,0 0-1,0-1 1,0 1 0,-1-1 0,0 0-1,1 0 1,-1 0 0,-1 0 0,1-1 0,1-2-95,7-5 220,-1-1 0,-1 0 1,1 0-1,-2-1 0,0 0 1,-1-1-1,-1 0 0,0-1 1,0 1-1,-2-1 0,0 0 1,-1-1-1,-1 1 0,1-5-220,-16 38-247,5 9 205,0 0 0,2 0 0,1 1 0,1 0-1,2 0 1,1 21 42,18 32 3,-17-78-4,0 0 0,1-1 1,-1 1-1,1 0 0,0-1 1,0 1-1,0-1 1,-1 1-1,1-1 0,1 0 1,-1 0-1,0 0 0,0 0 1,0 0-1,0 0 0,1-1 1,-1 1-1,0-1 0,1 0 1,-1 1-1,0-1 0,1 0 1,-1 0-1,1-1 1,-1 1-1,0 0 0,0-1 1,1 1-1,-1-1 0,0 0 1,0 0-1,1 0 0,-1 0 1,17-10 53,-1 0-1,0-1 1,-1-1-1,-1 0 1,0-2 0,-1 1-1,0-2 1,-1 0-1,-1-1 1,-1 0-1,0-1 1,-1 0-1,0-4-52,3 1 108,-1 0-1,-2 0 1,0-1 0,-1-1-1,-1 1 1,-2-2 0,0 1-1,-1-1 1,-1 0 0,-2 0-1,0-1 1,-2 1 0,0-1-1,-3-18-107,-9 32-180,1 32 9,2 7 149,0 0 0,2 0 0,1 1 0,2-1 0,0 1 0,2 0 0,3 28 22,-2-50 1,0 0 1,1 0 0,0-1 0,0 1-1,1 0 1,0-1 0,0 1-1,0-1 1,1 0 0,0 0 0,0 0-1,1 0 1,-1 0 0,1-1-1,1 1 1,-1-1 0,1 0-1,0 0 1,0-1 0,0 0 0,1 0-1,-1 0 1,1 0 0,0-1-1,1 1-1,-6-4 4,0 0-1,0 0 0,-1 1 0,1-1 1,0 0-1,0 0 0,0 0 0,0 0 1,0 0-1,0 0 0,0 0 0,0 0 1,0-1-1,0 1 0,-1 0 0,1 0 1,0-1-1,0 1 0,0-1 0,0 1 1,-1-1-1,1 1 0,0-1 0,0 1 1,-1-1-1,1 1 0,0-1 0,-1 0 1,1 0-1,-1 1 0,1-1 0,-1 0 1,1 0-1,-1 0 0,0 1 0,1-1 1,-1 0-1,0 0 0,1 0 0,-1 0 1,0 0-1,0 0 0,0 0 1,0 0-1,0 0 0,0 1 0,0-1 1,0 0-1,-1-1-3,-2-53 115,2 49-108,-19-126 34,20 127-74,-2 6 25,1 0 0,0 0-1,0 0 1,0 0 0,0 1 0,0-1 0,0 0 0,0 1-1,0-1 1,0 0 0,1 1 0,-1-1 0,0 1 0,1-1-1,0 1 1,-1-1 0,1 1 0,0 0 0,-1-1 0,1 1 0,0-1-1,0 1 1,1-1 0,-1 1 0,0 0 0,1 0 8,-2 3-4,0 0 0,1-1-1,0 1 1,0 0 0,0 0 0,1 0 0,0 0 0,0-1 0,0 1 0,0 0-1,1-1 1,0 1 0,0-1 0,0 1 0,0-1 0,1 0 0,0 0 0,0 0-1,0 0 1,0-1 0,0 1 0,1-1 0,-1 0 0,1 0 0,0 0 0,0 0-1,0-1 1,1 1 0,-1-1 0,1 0 0,-1-1 0,1 1 4,8-3 3,-1 0 1,1-1-1,-1 0 0,1-1 1,-1 0-1,0-1 1,0-1-1,-1 0 0,1 0 1,-1-1-1,0-1 1,0 0-1,-1 0 0,0-1 1,-1 0-1,1-1 1,-1 0-1,-1-1 0,0 1 1,1-4-4,37-57 84,-44 67-95,-16 27-133,5-5 130,1 0 0,1 1 0,1 0 0,0 1 0,2 0 0,0-1 0,1 1 1,2 0-1,0 0 0,1 1 0,1-1 14,-1-18 1,-1-1 0,1 0 0,1 1 0,-1-1 0,0 0 0,1 1 0,-1-1 0,1 0 0,-1 1 0,1-1 0,0 0 0,0 0 0,0 0 0,0 0 0,1 0 0,-1 0 0,0 0 0,1 0 0,0 0 0,-1-1 0,1 1 0,0-1 0,0 1 0,0-1 0,0 0 0,0 1 0,0-1 0,0 0 0,0 0 0,0-1 0,1 1 0,-1 0 0,0-1 0,1 1 0,-1-1 0,0 0 0,1 0 0,-1 0 0,0 0 0,1 0 0,-1 0 0,0-1 0,1 1 0,-1-1 0,0 0 0,0 1 0,1-1 0,-1 0 0,0 0 0,0-1 0,0 1 0,0 0 0,0-1 0,0 1 0,-1-1 0,1 0 0,0 1-1,4-8-142,-1 0 0,0 0-1,0 0 1,0-1 0,-2 1 0,1-1 0,-1 0-1,0 0 1,-1-1 0,0 1 0,-1-2 142,5-54-1877</inkml:trace>
  <inkml:trace contextRef="#ctx0" brushRef="#br0" timeOffset="-900005.255">19796 496 23973,'4'3'328,"5"-2"-168,-1-4-352,-2-1-464</inkml:trace>
  <inkml:trace contextRef="#ctx0" brushRef="#br0" timeOffset="-899804.231">18877 424 25493,'0'0'160,"0"0"-55,0 0-234,0 0-399,1 0 3137</inkml:trace>
  <inkml:trace contextRef="#ctx0" brushRef="#br0" timeOffset="-898386.123">18976 774 24477,'1'-1'45,"-1"-1"0,0 1 0,0 0 0,0 0 0,0 0 0,-1-1 0,1 1 0,0 0 0,0 0 0,-1 0 0,1 0 0,-1-1 0,1 1 0,-1 0 0,1 0 0,-1 0 0,0 0 0,1 0 0,-1 0 0,0 0 0,0 1 0,0-1 1,0 0-1,1 0 0,-1 1 0,0-1 0,-1 0 0,1 1 0,0-1 0,0 1 0,0-1 0,0 1 0,0 0 0,0-1 0,-1 1 0,1 0 0,0 0 0,0 0 0,0 0 0,-1 0 0,1 0 0,0 0 0,0 0 0,0 1 0,-2-1-45,-52 23 495,30-8-464,1 1-1,1 2 1,0 1 0,1 0 0,2 1 0,0 2-1,1 0 1,1 1 0,1 0 0,-6 14-31,20-34-1,0 1 0,1-1-1,-1 1 1,1 0 0,0 0 0,1 0 0,-1 0 0,1 1-1,-1-1 1,1 0 0,0 1 0,1-1 0,-1 0 0,1 1-1,0-1 1,0 1 0,0-1 0,1 1 0,-1-1 0,1 0-1,0 1 1,1-1 0,-1 0 0,1 0 0,-1 0 0,1 0-1,1 0 1,-1 0 0,0 0 0,1-1 0,0 1 0,0-1-1,0 1 1,0-1 0,0 0 0,1-1 0,-1 1 0,1-1 0,3 3 0,1-3 14,1 0-1,-1 0 0,1-1 0,0 0 1,-1 0-1,1-1 0,-1 0 0,1-1 1,0 1-1,-1-2 0,1 1 0,-1-1 1,1-1-1,-1 1 0,0-2 0,0 1 1,0-1-1,-1 0 0,1 0 0,-1-1 1,0 0-1,0-1 0,-1 1 0,1-1 1,-1 0-1,-1-1 0,1 0 0,-1 0 1,0 0-1,-1 0 0,1-1 0,-2 1 1,4-9-13,10-17 200,-2-2 1,-1 0 0,-2-1 0,-1 0 0,1-14-201,-10 11 153,-2 39-153,0-1 1,0 1-1,0-1 0,1 1 0,-1-1 0,0 1 0,0-1 1,0 1-1,0-1 0,0 1 0,0-1 0,0 1 0,-1-1 1,1 1-1,0-1 0,0 1 0,0-1 0,0 1 1,-1-1-1,1 1 0,0-1 0,-1 1 0,1 0 0,0-1 1,0 1-1,-1-1 0,1 1 0,-1 0 0,1-1 0,0 1 1,-1 0-1,1 0 0,-1-1 0,1 1 0,-1 0 0,1 0 1,-1-1-1,1 1 0,-1 0 0,1 0 0,-1 0 0,1 0 1,-1 0-1,1 0 0,-1 0 0,1 0 0,-1 0 0,1 0 1,-1 0-1,1 0 0,-1 1 0,1-1 0,-1 0 0,1 0 1,-1 0-1,1 1 0,-1-1 0,1 0 0,-1 0 0,1 1 1,0-1-1,-1 1 0,-42 61-1903,30-37 130</inkml:trace>
  <inkml:trace contextRef="#ctx0" brushRef="#br0" timeOffset="-897442.29">20160 789 25886,'0'-1'59,"1"0"0,-1 0 1,0 0-1,-1 0 1,1 0-1,0 0 1,0 0-1,0 0 1,-1 0-1,1 0 1,0 0-1,-1 0 1,1 0-1,0 1 1,-1-1-1,0 0 1,1 0-1,-1 0 0,1 1 1,-1-1-1,0 0 1,0 1-1,1-1 1,-1 0-1,0 1 1,0-1-1,0 1 1,1-1-1,-1 1 1,0 0-1,0-1 1,0 1-1,0 0 0,0 0 1,0 0-1,0-1 1,0 1-1,0 0 1,0 0-1,0 0 1,0 1-1,0-1 1,0 0-1,0 0 1,0 0-1,0 1 1,0-1-1,1 1 1,-2-1-61,-6 4 15,0 0-1,1 1 1,-1 0-1,1 0 0,0 0 1,0 1-1,1 0 1,-1 0-1,1 1 0,1 0 1,-1 0-1,1 0 1,1 1-1,-1 0 0,1 0 1,0 0-1,1 0 1,0 0-1,1 1 0,-1 0 1,1-1-1,1 1 1,-1 5-14,3 48-26,-1-61 24,1 1 1,-1-1-1,0 0 1,1 1 0,-1-1-1,1 1 1,-1-1-1,1 0 1,0 0-1,-1 1 1,1-1-1,0 0 1,0 0-1,0 0 1,0 0-1,0 0 1,0 0 0,0 0-1,1 0 1,-1 0-1,0 0 1,0-1-1,1 1 1,-1-1-1,0 1 1,1-1-1,-1 1 1,0-1 0,1 0-1,-1 1 1,1-1-1,-1 0 1,1 0-1,-1 0 1,1 0-1,-1 0 1,0-1-1,1 1 1,-1 0 0,1-1 1,11-5 15,0-1 0,0-1 0,-1 0 1,0-1-1,-1 0 0,0-1 1,0 0-1,-1-1 0,0 0 0,-1 0 1,-1-1-1,1 0 0,-2-1 1,0 1-1,1-4-15,-2 7 46,-1 0 0,0 0 0,0-1-1,-1 0 1,0 1 0,-1-1 0,0 0 0,0-1 0,-1 1 0,-1 0 0,0-1 0,0 1 0,-1-1-1,0 1 1,-1-1 0,0 1 0,-2-10-46,3 19-4,-1-1-1,1 0 1,-1 1 0,1-1-1,-1 1 1,0-1 0,1 1-1,-1 0 1,0-1 0,0 1-1,0 0 1,0-1 0,0 1-1,0 0 1,0 0 0,-1 0-1,1 0 1,0 0 0,-1 0-1,1 0 1,0 0 0,-1 1-1,1-1 1,-1 1 0,1-1-1,-1 1 1,0-1 0,1 1-1,-1 0 1,1 0 0,-1 0-1,0 0 1,1 0 0,-1 0-1,1 0 1,-1 0 0,0 1-1,1-1 1,-1 0 0,1 1-1,-1 0 1,1-1 0,-1 1-1,0 0 5,-46 53-1964,28-10-229</inkml:trace>
  <inkml:trace contextRef="#ctx0" brushRef="#br0" timeOffset="-894614.363">22002 957 24421,'0'1'36,"1"0"-1,0-1 1,0 1 0,0 0-1,0 0 1,0-1 0,0 1-1,0 0 1,0-1-1,0 1 1,0-1 0,0 1-1,0-1 1,0 0-1,0 1 1,0-1 0,1 0-1,-1 0 1,0 0 0,0 0-1,0 0 1,1 0-1,-1 0 1,0 0 0,0 0-1,0-1 1,0 1-1,0 0 1,0-1 0,1 1-1,-1-1 1,0 1 0,0-1-1,0 0 1,0 1-1,-1-1 1,1 0 0,0 0-1,0 0 1,0 1-1,0-1 1,-1 0 0,1 0-1,-1 0 1,1 0 0,0 0-1,-1 0 1,0-1-1,1 1 1,-1 0 0,1-1-36,190-254 1049,-177 236-1004,25-34 130,-2-2 1,-3-1-1,16-40-175,-48 94 8,-5 38-38,-1 1 0,-1-1-1,-2 0 1,-2-1 0,-11 30 30,-19 84 67,39-148-79,1-1 1,-1 1-1,1 0 0,-1-1 0,1 1 1,-1 0-1,1-1 0,-1 1 1,1 0-1,0-1 0,-1 1 0,1 0 1,-1 0-1,1 0 0,0 0 1,-1-1-1,1 1 0,0 0 0,-1 0 1,1 0-1,0 0 0,-1 1 1,1-1-1,-1 0 0,1 0 1,0 0-1,-1 0 0,1 1 0,0-1 1,-1 0-1,1 1 0,-1-1 1,1 0-1,-1 1 0,1-1 0,-1 1 1,1-1-1,-1 1 0,1-1 1,-1 1-1,0-1 0,1 1 0,-1-1 1,0 1-1,1-1 0,-1 1 1,0 0-1,0-1 0,0 1 0,0 0 12,25-35 1714</inkml:trace>
  <inkml:trace contextRef="#ctx0" brushRef="#br0" timeOffset="-894259.555">22757 408 25165,'-13'24'80,"0"1"-1,1 0 0,2 1 1,0 0-1,2 0 0,1 1 1,1 0-1,1 2-79,4-27 10,0 0 1,0 0-1,0 1 0,1-1 0,-1 0 0,0 1 0,1-1 1,0 1-1,0-1 0,-1 1 0,1-1 0,1 0 0,-1 1 1,0-1-1,1 1 0,-1-1 0,1 0 0,-1 1 0,1-1 1,0 0-1,0 1 0,0-1 0,1 0 0,-1 0 0,0 0 1,1 0-1,0 0 0,-1 0 0,1-1 0,0 1 0,0 0 1,0-1-1,0 0 0,0 1 0,0-1 0,0 0 0,0 0 1,0 0-1,1 0 0,-1 0 0,1-1 0,-1 1 0,0-1 1,1 1-1,-1-1 0,1 0 0,-1 0 0,1 0-10,8-8 139,1 0-1,-2 0 1,1-1 0,-2 0-1,1-1 1,-1 0-1,0 0 1,-1-1 0,0 0-1,-1-1 1,-1 0-1,1 0 1,2-8-139,-4 11 71,0 1 0,0-1-1,-1 0 1,0 0 0,0-1 0,-1 1 0,0-1 0,-1 0-1,0 0 1,0 0 0,-1 0 0,-1 0 0,1 0-1,-2 0 1,1 0 0,-2 0 0,1 0 0,-1 1-1,-1-1 1,-2-7-71,4 16-7,1-1-1,-1 1 1,0-1 0,-1 1-1,1 0 1,0-1-1,0 1 1,-1 0 0,1 0-1,0 0 1,-1 0-1,1 0 1,-1 0 0,1 0-1,-1 1 1,0-1-1,1 1 1,-1-1-1,0 1 1,1-1 0,-1 1-1,0 0 1,0 0-1,1 0 1,-1 0 0,0 0-1,0 0 1,1 0-1,-1 1 1,0-1-1,1 1 1,-1-1 0,0 1-1,1 0 1,-1-1-1,1 1 1,-1 0 0,1 0-1,-1 0 1,1 0-1,0 0 1,-1 1 0,1-1-1,0 0 1,-1 2 7,-49 67-2309,34-34 450</inkml:trace>
  <inkml:trace contextRef="#ctx0" brushRef="#br0" timeOffset="-893903.54">23553 390 26350,'0'0'1080,"0"0"-408,-1 10-272,-14 10-136,-6 14-136,-4 6-48,-7 11-48,1 2-16,-2 1 16,2-1 0,3-8 0,3-6 16,7-11-24,-2-9-296,12-8-1104,8-11-697</inkml:trace>
  <inkml:trace contextRef="#ctx0" brushRef="#br0" timeOffset="-893563.99">23253 341 24045,'-11'10'15,"0"0"0,1 0 0,1 1 0,-1 1 0,2-1 0,0 2 0,0-1 0,1 1 0,1 0 0,0 0 0,1 1 0,0 0 0,1 0 0,1 0 1,-1 7-16,4-20 19,0 1 1,1-1 0,-1 0-1,1 0 1,-1 0 0,1 0-1,-1 0 1,1 0 0,-1 0 0,1 0-1,0 0 1,0 0 0,0 0-1,-1 0 1,1 0 0,0-1-1,0 1 1,0 0 0,0-1-1,0 1 1,0-1 0,1 1 0,-1-1-1,0 1 1,0-1 0,0 0-1,0 1 1,1-1 0,-1 0-1,0 0 1,0 0 0,0 0 0,1 0-1,-1 0 1,0-1 0,0 1-1,0 0 1,0 0 0,1-1-1,-1 1 1,0-1 0,0 1 0,0-1-1,0 1 1,0-1 0,0 0-1,0 0 1,0 1 0,0-1-1,-1 0 1,1 0 0,0 0 0,0 0-1,-1 0 1,1 0 0,0 0-1,-1 0 1,1 0 0,-1 0-1,0-1 1,1 1-20,11-9 167,1 0 1,-2-1-1,1 0 1,-2-1-1,0 0 0,0 0 1,-1-1-1,0-1 0,-1 0 1,-1 0-1,0 0 1,-1-1-1,-1 1 0,0-2 1,-1 1-1,-1 0 0,0-1 1,-1 0-1,0 0 1,-2-5-169,1 20 4,-1-1-1,0 1 1,1 0-1,-1 0 0,0-1 1,0 1-1,0 0 1,0-1-1,0 1 0,-1 0 1,1-1-1,0 1 1,0 0-1,-1 0 0,1-1 1,-1 1-1,1 0 1,-1 0-1,0 0 1,1 0-1,-1-1 0,0 1 1,0 0-1,0 1 1,0-1-1,0 0 0,0 0 1,0 0-1,0 0 1,0 1-1,0-1 0,0 0 1,-1 1-1,1-1 1,0 1-1,0 0 0,-1-1 1,1 1-1,0 0 1,0 0-1,-1 0 0,1 0 1,0 0-1,-1 0 1,1 0-1,0 0 0,-1 0 1,1 1-1,0-1 1,0 0-1,-1 1 0,1-1 1,0 1-1,0-1 1,0 1-1,0 0 0,0 0 1,-1-1-1,1 1 1,1 0-1,-1 0 0,0 0 1,0 0-1,0 0 1,0 0-1,1 0 0,-1 1 1,0-1-1,1 0 1,-1 0-3,-13 23-135,0 0 0,2 0 0,0 1 0,2 1 0,0 0 0,2 0 0,1 1 1,-1 14 134,3 0-1266,8-10-580</inkml:trace>
  <inkml:trace contextRef="#ctx0" brushRef="#br0" timeOffset="-893235.07">23708 873 25533,'0'0'31,"0"0"0,1 0 0,-1 0 0,0 0 0,0 0 0,1 0 0,-1 0 0,0 0-1,0 0 1,1 0 0,-1 0 0,0 0 0,0 0 0,1 0 0,-1 0 0,0 0 0,1 0-1,-1 0 1,0 0 0,0 0 0,1 1 0,-1-1 0,0 0 0,0 0 0,0 0 0,1 0-1,-1 1 1,0-1 0,0 0 0,0 0 0,1 0 0,-1 1 0,0-1 0,0 0 0,0 0-1,0 1 1,0-1 0,1 0-31,14-30 540,-15 30-540,6-13 94,0-1 0,-1 0 0,-1 1 0,0-1 0,0-1 0,-2 1 0,0 0 0,0-1 0,-1 1 0,-1-1 0,-1 1 0,0-1 0,0 1 0,-2-1 0,0 1 0,-4-11-94,7 24 3,0-1 0,-1 0 0,1 0 0,-1 1-1,0-1 1,0 0 0,0 1 0,0-1-1,0 1 1,0-1 0,0 1 0,0-1 0,0 1-1,-1 0 1,1-1 0,0 1 0,-1 0-1,1 0 1,-1 0 0,0 0 0,1 1 0,-1-1-1,0 0 1,1 1 0,-1-1 0,0 1-1,0-1 1,1 1 0,-1 0 0,0 0 0,0 0-1,0 0 1,0 0 0,1 0 0,-1 0-1,0 1 1,0-1 0,0 0 0,1 1-1,-1 0 1,0-1 0,1 1 0,-1 0 0,1 0-1,-1 0 1,1 0 0,-1 0 0,1 1-1,-1-1-1,-6 9-30,1 0 1,0 0 0,1 1-1,0 0 1,0 0 0,1 0-1,1 1 1,0 0 0,1 0 0,0 0-1,0 0 1,1 0 0,1 0-1,0 12 29,2 2-1404,5-11-1150</inkml:trace>
  <inkml:trace contextRef="#ctx0" brushRef="#br0" timeOffset="-881035.203">24200 528 26542,'2'0'592,"26"17"-296,-9-10-80,11-1-80,6 0-40,-1-4-48,4-2-24,-3-2 0,-4-2 0,3-2 8,-10 0-168,-3 3-1024,-4 1-473</inkml:trace>
  <inkml:trace contextRef="#ctx0" brushRef="#br0" timeOffset="-880788.648">24361 751 26486,'40'-14'488,"-7"2"-336,-8 6-80,3 6-248,-7 6-592</inkml:trace>
  <inkml:trace contextRef="#ctx0" brushRef="#br0" timeOffset="-879149.481">25040 304 23461,'0'0'396,"0"0"-220,-4 18-10,-9 14-136,10-24 128,3-8 186,0 0 228,0 0 141,0 0 114,0 0-60,0 0-198,-18 63 884,-28 196-1439,38-218 33,7-38-20,1-3 6,0 0 11,-2-11 67,-53-123-2985,-22-25-12462,65 117 13653,5-5 3914,4-1 5822,3 46-7835,0 0 1,0 0-1,0 0 0,1 0 1,-1 0-1,1 0 1,-1 0-1,1 0 0,0 0 1,0 0-1,-1 0 0,1 1 1,1-1-1,-1 0 0,0 0 1,0 1-1,1-1 0,-1 1 1,1-1-1,-1 1 1,1 0-1,-1 0 0,1-1 1,0 1-219,77-17 1647,-65 17-1455,8-1-148,-1 1 0,1 1 0,0 1 0,-1 1 0,1 1 0,-1 1 0,0 1 0,0 1 0,0 0 0,-1 2 0,0 0 0,0 1 0,12 9-44,-30-18 4,0 1-1,1 0 1,-1 0 0,0 0-1,0 0 1,0 0-1,0 0 1,0 1-1,0-1 1,0 1 0,0-1-1,0 1 1,0 0-1,-1 0 1,1-1-1,-1 1 1,0 0 0,1 1-1,-1-1 1,0 0-1,0 0 1,0 0-1,-1 1 1,1-1-1,0 0 1,-1 1 0,0-1-1,1 0 1,-1 1-1,0-1 1,0 1-1,0-1 1,-1 1 0,1-1-1,-1 0 1,1 1-1,-1-1 1,0 0-1,0 0 1,0 1 0,0-1-1,0 0 1,0 0-1,0 0 1,-1 0-1,0 1-3,-184 130 1249,186-132-1248,0 1 1,0-1 0,0 1 0,0-1-1,0 0 1,1 1 0,-1-1 0,0 0-1,1 1 1,0-1 0,-1 0 0,1 0-1,-1 0 1,1 1 0,0-1 0,0 0-1,0 0 1,0 0 0,0 0 0,0 0-1,0 0 1,0 0 0,0-1 0,0 1-1,0 0 1,1-1 0,-1 1 0,0 0-1,0-1 1,1 0 0,-1 1 0,0-1-1,1 0 1,-1 0 0,1 1 0,-1-1-1,0 0 1,1 0 0,-1-1 0,0 1-1,1 0 1,0-1-2,4 2 11,12 6-8,0-1 1,0 2 0,0 1 0,-1 0-1,0 1 1,-1 1 0,0 0 0,-1 1 0,0 1-1,-1 0 1,-1 1 0,0 1 0,0 0-1,-2 0 1,0 1 0,-1 1 0,2 5-4,16 13 129,-27-34-40,-1-8-418,-1 5-1298</inkml:trace>
  <inkml:trace contextRef="#ctx0" brushRef="#br0" timeOffset="-855117.572">29980 1584 21189,'0'0'1472,"0"0"1120,0 0-1231,0 0-321,0 2-360,-9 31-368,5-17-144,1-1-144,0-2 152,3-5-1376</inkml:trace>
  <inkml:trace contextRef="#ctx0" brushRef="#br0" timeOffset="-857276.64">28383 1372 26558,'-10'2'21,"0"1"1,0 0 0,1 1-1,-1 0 1,1 0 0,0 1 0,0 1-1,1-1 1,-1 1 0,1 1-1,1-1 1,-1 1 0,1 1-1,0-1 1,1 1 0,0 1 0,0-1-1,1 1 1,0 0 0,0 1-22,-1-2 39,-58 121-10,64-128-30,-1 0 1,0 0-1,1 1 0,-1-1 0,1 0 0,0 1 0,-1-1 0,1 0 0,0 1 0,0-1 0,0 1 0,0-1 0,0 0 0,0 1 0,0-1 0,1 1 0,-1-1 0,0 0 0,1 1 0,-1-1 0,1 0 1,-1 1-1,1-1 0,0 0 0,0 0 0,-1 0 0,1 0 0,0 0 0,0 0 0,0 0 0,0 0 0,0 0 0,0 0 0,1 0 0,-1 0 0,1 0 1,49-18 41,-32 0-12,-1-1 0,0-1 1,-2-1-1,0 0 0,-1-1 0,-1 0 0,-1-1 0,-1-1 0,-1 0 0,-1 0 1,-1-1-1,-1-1 0,4-21-29,-14 34 185,-10 37-153,-7 27-46,2 2 0,2 0 0,3 0 0,2 1 0,3 1 0,2-1 0,3 1 0,2 1 14,8 36 16,-8-92-19,1 0-1,0-1 0,-1 1 0,1 0 1,0-1-1,-1 1 0,1-1 1,0 1-1,0-1 0,-1 1 0,1-1 1,0 1-1,0-1 0,0 0 1,0 0-1,-1 1 0,1-1 0,0 0 1,0 0-1,0 0 0,0 0 1,0 0-1,0 0 0,0 0 1,0 0-1,-1 0 0,1 0 0,0-1 1,0 1-1,0 0 0,0-1 1,0 1-1,-1 0 0,1-1 0,0 1 1,0-1-1,-1 1 0,1-1 1,0 0-1,-1 1 0,1-1 0,0 0 1,-1 1-1,1-1 0,-1 0 1,1 0-1,-1 1 0,0-1 0,1 0 1,-1 0-1,0 0 0,1 0 1,-1 0-1,0 0 0,0 1 1,0-1-1,0 0 0,0 0 0,0 0 1,0 0-1,0 0 0,0 0 1,0 0-1,-1 0 4,19-40-740</inkml:trace>
  <inkml:trace contextRef="#ctx0" brushRef="#br0" timeOffset="-856876.734">28508 1476 25517,'-7'14'4,"1"0"-1,1 0 1,0 1-1,1 0 0,1 0 1,0 0-1,1 0 0,1 0 1,0 1-1,1-1 1,1 0-1,0 0 0,1 1 1,1-1-1,0 0 0,1 0 1,1-1-1,0 1 0,1-1-3,-5-12 20,1 0-1,0 0 1,0 0-1,0 0 0,-1 0 1,2-1-1,-1 1 0,0-1 1,0 1-1,0-1 0,1 0 1,-1 0-1,1 0 1,-1 0-1,1 0 0,-1 0 1,1-1-1,-1 0 0,1 1 1,0-1-1,-1 0 1,1 0-1,0 0 0,-1-1 1,1 1-1,0 0 0,-1-1 1,1 0-1,-1 0 0,1 0 1,-1 0-1,0 0 1,1 0-1,-1 0 0,0-1 1,0 1-1,2-2-19,78-70 642,-68 59-559,0-1 1,0-1-1,-2 0 0,0-1 0,-1 0 0,0-1 0,-1 0 0,-2-1 0,0 0 0,0 0 0,-2 0 0,-1-1 0,0 0 0,-1-1 0,1-19-83,-5 38 14,0 0 0,0-1 0,0 1 0,0-1 0,0 1 1,0 0-1,-1-1 0,1 1 0,-1-1 0,0 1 0,1 0 0,-1 0 0,0-1 0,0 1 0,-1 0 1,1 0-1,0 0 0,-1 0 0,1 0 0,-1 1 0,0-1 0,0 0 0,1 1 0,-1-1 0,0 1 0,0 0 1,0-1-1,-1 1 0,1 0 0,0 0 0,0 0 0,-1 1 0,1-1 0,0 1 0,-1-1 0,1 1 0,-2-1-14,-4 4-8,0 1-1,1-1 0,0 1 1,0 1-1,0-1 1,0 1-1,0 0 0,1 1 1,0-1-1,0 1 0,1 1 1,-1-1-1,-2 6 9,4-7 0,-18 21 13,1 1 0,1 1-1,2 1 1,1 1-1,-1 4-12,17-31-284,4-3-395,12-3-858</inkml:trace>
  <inkml:trace contextRef="#ctx0" brushRef="#br0" timeOffset="-856488.512">29033 1419 26614,'-9'7'84,"0"0"0,1 0 0,0 0 0,0 1 0,1 0 1,0 1-1,0 0 0,1 0 0,0 0 0,1 1 0,-4 8-84,0-3 74,3-7-66,1 0 0,0 0 0,1 1 0,-1-1 1,1 1-1,1 0 0,0 0 0,0 0 0,1 0 0,0 1 1,0-1-1,1 0 0,1 1 0,0 0 0,0-1 1,0 1-1,1-1 0,1 1 0,0-1 0,0 0 1,2 4-9,-1-11 18,1 0 0,-1 0-1,1-1 1,0 0 0,0 1 0,-1-1 0,1-1 0,0 1 0,0 0 0,0-1 0,0 0 0,0 0 0,0 0 0,0-1 0,0 1 0,0-1 0,0 0 0,0 0 0,-1 0 0,1-1 0,0 1 0,-1-1 0,1 0 0,-1 0 0,1 0 0,-1 0 0,0-1 0,0 1 0,0-1 0,0 0-1,-1 0 1,1 0 0,-1 0 0,2-3-18,12-9 59,-1-1-1,0-1 1,-1 0-1,-1-1 0,-1 0 1,0-1-1,-1 0 1,5-16-59,-11 25 22,-1 0 1,0 0-1,-1-1 1,0 1-1,-1-1 1,0 0-1,-1 0 1,0 0-1,-1 0 1,0 0-1,-1 0 1,0 0-1,0 0 1,-1 0-1,-1 1 1,0-1-1,0 1 1,-2-4-23,4 12-3,0-1 0,0 1 1,0-1-1,0 1 1,0-1-1,-1 1 0,1 0 1,-1 0-1,1-1 0,-1 1 1,0 0-1,0 1 1,0-1-1,0 0 0,0 0 1,0 1-1,-1 0 1,1-1-1,0 1 0,-1 0 1,1 0-1,-1 0 0,1 0 1,-1 1-1,0-1 1,1 1-1,-1-1 0,0 1 1,1 0-1,-1 0 1,0 0-1,1 0 0,-1 1 1,0-1-1,1 1 1,-1 0-1,0 0 0,1-1 1,-1 2-1,1-1 0,0 0 1,-1 0-1,1 1 1,0-1-1,0 1 0,0 0 1,0 0-1,0 0 1,-1 1 2,-52 72-963,36-34-696</inkml:trace>
  <inkml:trace contextRef="#ctx0" brushRef="#br0" timeOffset="-855369.148">29454 1232 25253,'-6'120'-38,"6"1"-1,12 85 39,-11-206 4,-1 1 0,1 0 0,-1-1 0,0 1 1,1 0-1,-1 0 0,0-1 0,0 1 0,0 0 0,1 0 0,-1-1 0,0 1 0,0 0 0,0 0 0,0 0 1,0-1-1,0 1 0,-1 0 0,1 0 0,0-1 0,0 1 0,-1 0 0,1 0 0,0-1 0,-1 1 0,1 0 1,0-1-1,-1 1 0,1 0 0,-1-1 0,0 1 0,1-1 0,-1 1 0,1-1 0,-1 1 0,0-1 0,1 1 1,-1-1-1,0 0 0,1 1 0,-1-1 0,0 0 0,0 1 0,1-1 0,-1 0 0,0 0 0,0 0 0,0 0 1,1 0-1,-1 0 0,0 0 0,0 0 0,1 0 0,-1 0 0,0 0-4,-38-27-133,28 18-1,1-1 0,0 0 1,0-1-1,1 0 0,0 0 0,1-1 0,1 0 0,0 0 0,0-1 1,1 0-1,0-3 134,6 15 18,0-1 1,0 1-1,0-1 1,1 0-1,-1 1 1,0-1-1,1 1 1,-1-1-1,1 1 0,0 0 1,-1-1-1,1 1 1,0 0-1,0-1 1,0 1-1,0 0 1,0 0-1,0 0 1,0 0-1,1 0 1,-1 0-1,0 0 1,0 0-1,1 0 1,-1 0-1,1 1 0,-1-1 1,1 1-1,-1-1 1,1 1-1,-1-1 1,1 1-1,-1 0 1,1 0-1,-1 0 1,1 0-1,-1 0 1,1 0-1,0 0 1,-1 1-1,1-1 0,-1 0 1,1 1-1,-1-1 1,1 1-1,-1 0 1,0-1-1,1 1 1,-1 0-1,0 0 1,1 0-1,-1 0 1,0 0-1,0 0-18,9 2 2,1 0 10,1-1 1,0 0 0,0 0-1,0-1 1,0 0 0,0-1 0,0-1-1,0 0 1,-1 0 0,1-2-1,0 1 1,0-1 0,-1-1-1,0 0 1,0-1 0,0 0-1,0 0 1,-1-1 0,0-1 0,0 1-1,0-2 1,-1 1 0,0-2-1,-1 1 1,2-3-13,-2 2 78,-1-1 0,0 0 0,0-1 0,-1 1 0,-1-1 0,0 0 0,0 0 0,-1-1 0,-1 0 0,0 1 0,0-1 0,-1 0 0,-1 0 0,0-1 0,0 1 0,-1 0 0,-1 0 0,0 0 0,-1 0 0,0 0 0,-1 0 0,-3-10-78,5 21 8,0-1 0,1 0 0,-1 1-1,0-1 1,0 1 0,0 0 0,-1-1-1,1 1 1,0 0 0,0 0 0,-1 0-1,1-1 1,-1 1 0,1 1-1,-1-1 1,1 0 0,-1 0 0,1 0-1,-1 1 1,0-1 0,1 1 0,-1 0-1,0-1 1,0 1 0,1 0 0,-1 0-1,0 0 1,0 0 0,1 0 0,-1 0-1,0 1 1,0-1 0,1 1 0,-1-1-1,0 1 1,1-1 0,-1 1 0,1 0-1,-1 0 1,1 0 0,-1 0-1,1 0 1,-1 0 0,1 0 0,0 1-1,0-1 1,0 0 0,0 1 0,0-1-1,0 1 1,-1 0-8,-13 20-11,1 1-1,1 0 1,1 1-1,1 1 1,1-1-1,1 2 1,-5 25 11,13-47 0,-5 14 10,-3 57 67,12-74-68,-1 1 0,1-1 0,0 0 0,0 1-1,0-1 1,0-1 0,0 1 0,0 0 0,0-1 0,1 1 0,-1-1 0,0 0 0,0 0 0,0 0 0,0-1 0,0 1 0,0-1 0,1 1-1,-1-1 1,0 0 0,0 0 0,-1-1 0,1 1 0,0-1 0,1 0-9,9-2 24,87-8 44,-97 12-71,-1 1 1,1-1-1,0 1 0,0-1 1,-1 1-1,1 0 1,0 0-1,-1 0 0,1 1 1,-1-1-1,0 0 0,1 1 1,-1 0-1,0-1 0,0 1 1,0 0-1,0 0 0,0 0 1,0 1-1,-1-1 1,1 0-1,-1 1 0,1-1 1,-1 1-1,0-1 0,0 1 1,0-1-1,0 1 0,-1 0 1,1 0-1,-1-1 1,1 1-1,-1 2 3,0 8 7,-1-1 1,0 1 0,-1-1-1,0 1 1,-1-1-1,-1 0 1,0 0-1,0 0 1,-6 10-8,-2 8 56,13-30-62,-1 0 0,1 0-1,-1 0 1,1 0 0,-1 0 0,1 0 0,-1 0 0,1 0 0,-1 0-1,1 0 1,-1 1 0,1-1 0,-1 0 0,0 0 0,1 0 0,-1 1-1,1-1 1,-1 0 0,0 0 0,1 1 0,-1-1 0,1 0 0,-1 1-1,0-1 1,0 1 0,1-1 0,-1 0 0,0 1 0,0-1 0,1 1-1,-1-1 1,0 1 0,0-1 0,0 1 0,0-1 0,0 0-1,0 1 1,1-1 0,-1 1 0,0-1 0,-1 1 0,1-1 0,0 1-1,0-1 1,0 1 0,0-1 0,0 1 0,0-1 0,0 1 0,-1-1-1,1 1 1,0-1 0,0 0 0,-1 1 0,1-1 0,0 0 0,-1 1-1,1-1 1,0 0 0,-1 1 0,1-1 0,-1 0 0,1 1 0,0-1 5,15-15-1109</inkml:trace>
  <inkml:trace contextRef="#ctx0" brushRef="#br0" timeOffset="-466180.207">21878 1186 24549,'0'0'468,"5"4"-53,10 3-414,1-1-1,0 0 1,0-2-1,0 0 1,0 0-1,0-2 1,1 0-1,-1-1 1,1 0-1,0-2 1,-1 0-1,1 0 1,-1-2-1,0 0 1,1-1-1,11-4 0,39-16 4,-47 16 96,0 1-1,0 0 1,1 2-1,-1 0 1,1 1-1,1 1 1,-1 2-1,16-1-99,273 42 206,-191-29-89,1-4 1,0-6 0,52-9-118,-92 1 274,0-4 0,-1-3-1,-1-4 1,6-5-274,-65 13-167,-74 10-1756,11 5 1012</inkml:trace>
  <inkml:trace contextRef="#ctx0" brushRef="#br0" timeOffset="-924544.074">652 2022 18044,'0'-9'963,"1"8"-813,-1 0-1,0 0 1,1 0-1,-1 0 1,0 0-1,0 0 1,0 0-1,0 0 1,0 0-1,0 0 1,0 0-1,0 0 1,0 0-1,0 0 1,0 0-1,0 0 1,-1 0-1,1 0 1,-1 0-1,1 1 1,0-1-1,-1 0 1,1 0-1,-1 0 1,0 0-1,1 1 1,-1-1-1,0 0 1,1 1-1,-1-1 0,0 0 1,0 1-1,0-1 1,1 1-1,-1-1 1,0 1-1,0-1 1,0 1-1,0 0 1,0 0-1,0-1 1,0 1-1,0 0 1,0 0-1,0 0 1,0 0-1,0 0 1,0 0-1,0 0 1,0 0-150,-20 6 112,1 0 0,0 1 0,0 1 1,1 1-1,0 1 0,1 0 1,0 2-1,0 0 0,1 1 0,1 0 1,0 1-1,1 1 0,0 1 0,2 0 1,0 1-1,-2 4-112,13-20-1,0 1 0,-1 0 0,1 0-1,0 0 1,0 0 0,1 0 0,-1 1 0,0-1-1,1 1 1,0-1 0,-1 1 0,1-1 0,0 1 0,0 0-1,0-1 1,1 1 0,-1 0 0,1 0 0,-1 0 0,1 0-1,0-1 1,0 1 0,0 0 0,1 0 0,-1 0 0,1 0-1,-1-1 1,1 1 0,0 0 0,0 0 0,0-1 0,1 1-1,-1-1 1,0 1 0,1-1 0,0 0 0,-1 1 0,1-1-1,0 0 1,0 0 0,2 1 1,154 32-693,-152-33 654,1 1 0,-1 0 0,0 0 0,0 1 0,0 0 0,-1 0 0,1 1 0,-1-1 0,0 1 1,-1 0-1,1 0 0,-1 1 0,0 0 0,0-1 0,0 1 0,-1 0 0,0 1 0,0-1 0,-1 1 0,0-1 1,0 1-1,0 0 0,-1-1 0,0 1 0,0 0 0,-1 0 0,0 0 0,0 0 0,0 0 0,-1 0 1,0 0-1,-1 0 0,1-1 0,-1 1 0,-1 0 0,1-1 0,-1 0 0,0 1 0,-1-1 0,1 0 1,-4 3 38,1-2 98,0 0 0,-1-1 0,0 1 1,0-2-1,0 1 0,-1-1 1,0 0-1,0 0 0,0-1 1,-1 0-1,1-1 0,-1 0 1,0 0-1,0-1 0,0 0 1,0 0-1,0-1 0,0 0 1,-1-1-1,1 0 0,0-1 1,0 1-1,-1-2 0,1 1 0,0-2 1,0 1-1,0-1 0,1 0 1,-1-1-1,1 0 0,0 0 1,0-1-1,0 0 0,0 0 1,1-1-1,-1-1-98,-56-47-177,67 44-1927,8 2-35</inkml:trace>
  <inkml:trace contextRef="#ctx0" brushRef="#br0" timeOffset="-924077.868">954 1934 20348,'-30'150'5727,"39"76"-5446,1-57-61,-10-165-160,-19-24 60,-31-121-410,17 44 1319,33 96-1000,1-1-1,-1 0 1,1 1 0,-1-1-1,1 1 1,0-1 0,0 1-1,0-1 1,0 1-1,0 0 1,0-1 0,0 1-1,0 0 1,0 0-1,1 0 1,-1 0 0,0 0-1,1 0 1,-1 0 0,1 0-1,-1 1 1,1-1-1,-1 1 1,1-1 0,-1 1-1,1-1 1,0 1 0,-1 0-1,1 0 1,0 0-1,-1 0 1,1 0 0,0 0-1,1 0-28,4-1 17,155-13-949,-111 12-527</inkml:trace>
  <inkml:trace contextRef="#ctx0" brushRef="#br0" timeOffset="-923484.516">1354 2172 20916,'-67'32'5648,"61"-27"-5600,0 1-1,0 1 1,0-1 0,1 1-1,0 0 1,0 0-1,1 0 1,0 1-1,0-1 1,1 1-1,0 0 1,0 0-1,1 1 1,0-1-1,1 0 1,-1 1-1,2-1 1,-1 1-1,1 5-47,0-12 6,0-1-1,0 1 0,0-1 1,1 1-1,-1 0 1,0-1-1,1 1 0,-1-1 1,1 1-1,-1-1 1,1 0-1,0 1 0,0-1 1,-1 0-1,1 1 1,0-1-1,0 0 0,0 0 1,0 0-1,1 0 1,-1 0-1,0 0 0,0 0 1,1 0-1,-1 0 1,1-1-1,-1 1 0,0 0 1,1-1-1,-1 1 1,1-1-1,-1 0 0,1 1 1,-1-1-1,1 0 1,0 0-1,-1 0 0,1 0 1,-1 0-1,1-1 1,-1 1-1,1 0 0,-1-1 1,1 1-1,-1-1 1,1 1-1,-1-1 0,1 0 1,-1 0-1,0 1 1,0-1-1,1 0 0,-1 0 1,0 0-1,0-1 1,0 1-1,0 0 0,0 0 1,0 0-1,0-1 1,0 0-6,35-35 91,-28 27-85,0 0 0,1 1 0,1 0 1,0 1-1,0-1 0,0 2 0,1 0 0,0 0 0,1 1 0,-1 0 0,2 1-6,-9 5-5,0 0-1,-1 0 0,1 0 0,0 1 0,0-1 1,0 1-1,0 0 0,-1 1 0,1-1 0,0 0 1,-1 1-1,1 0 0,-1 0 0,0 0 0,1 0 1,-1 1-1,0-1 0,0 1 0,-1 0 0,1 0 1,-1 0-1,1 0 0,-1 0 0,0 0 1,0 1-1,0-1 0,-1 1 0,1-1 0,-1 1 6,6 7-5,-5-8 6,-1-1-1,0 0 1,0 1-1,0-1 1,0 1 0,0-1-1,-1 1 1,1-1-1,-1 1 1,0-1 0,0 1-1,0 0 1,0-1-1,0 1 1,0-1 0,-1 1-1,1 0 1,-1-1-1,0 1 1,1-1 0,-1 1-1,-1-1 1,1 0-1,0 1 1,0-1 0,-1 0-1,1 0 1,-1 0-1,0 0 1,0 0 0,-1 1-1,3-3 8,-1 0 0,0 1 0,1-1 0,-1 0 1,0 1-1,1-1 0,-1 0 0,0 0 0,0 0 1,1 1-1,-1-1 0,0 0 0,1 0 1,-1 0-1,0 0 0,0 0 0,1-1 0,-1 1 1,0 0-1,1 0 0,-1 0 0,0-1 0,0 1 1,1 0-1,-1-1 0,1 1 0,-1 0 0,0-1 1,1 1-1,-1-1 0,1 1 0,-1-1 0,1 1 1,-1-1-1,1 0 0,-1 1 0,1-1 0,0 1 1,-1-1-1,1 0 0,0 1 0,0-1 1,-1 0-1,1 0 0,0 1 0,0-1 0,0 0 1,0 0-1,0 1 0,0-1-8,-6-40 162,6 38-162,0 0 0,1 0 0,0 1 0,-1-1 0,1 1 0,0-1 0,0 0 0,0 1 0,1 0 0,-1-1 0,1 1 0,-1 0 0,1-1 0,0 1 0,0 0 0,0 0 0,0 1 0,0-1 0,0 0 0,0 1 0,1-1 0,-1 1 0,0 0 0,1 0 0,0 0 0,-1 0 0,1 0 0,-1 0 0,1 1 0,0-1 0,0 1 0,-1 0 0,1 0 0,0 0 0,0 0 0,-1 0 0,4 1 0,7 0-185,0-1 1,0 0-1,0-1 1,0-1-1,0 1 1,0-2-1,0 0 1,-1-1-1,1 0 1,-1-1-1,0 0 1,0-1-1,-1 0 1,1-1-1,-2 0 1,1-1 0,-1 0-1,3-4 185,13-19-1823</inkml:trace>
  <inkml:trace contextRef="#ctx0" brushRef="#br0" timeOffset="-922893.402">1959 1800 19132,'10'35'3822,"-18"26"-3386,5-42-106,-9 52 202,3 0 1,3 1-1,4 0 1,3 24-533,16-33 913,-15-63-879,-1 0-1,0-1 1,0 1-1,0 0 1,0 0-1,0-1 1,0 1-1,0-1 1,0 1-1,0-1 1,0 1-1,0-1 1,0 0-1,0 1 1,0-1-1,0 0 1,-1 0-1,1 0 0,0 1 1,0-1-1,-1 0 1,1 0-1,-1 0 1,1 0-1,-1 0 1,1 0-1,-1 0 1,0-1-1,1 1 1,-1 0-1,0 0 1,0 0-1,0 0 1,0-1-34,4-18 62,0-1 0,-2 0 1,-1 0-1,0 0 0,-2-1 0,0 1 1,-2 0-1,0 1 0,-2-5-62,3 10 11,5 39-25,-4-18 6,1 0 0,-1 1 0,1-1 0,1 0 0,-1 1 1,1-1-1,0 0 0,1 0 0,-1 0 0,1 0 0,1 0 0,-1 0 0,1 0 0,0-1 1,0 1-1,0-1 0,1 0 0,0 0 0,0 0 0,0-1 0,1 1 0,-1-1 0,1 0 0,0 0 1,0-1-1,1 1 0,-1-1 0,1 0 0,4 1 8,5-5 7,-1-1 1,0 0-1,0-1 0,0-1 0,0 0 1,0 0-1,-1-2 0,0 0 1,0 0-1,0-1 0,-1-1 0,0 0 1,-1-1-1,0 0 0,0 0 1,-1-2-1,3-2-7,21-16 11,-33 28-13,-1 0-1,0 0 1,1 0 0,-1 0 0,1 0 0,-1 0-1,1 0 1,0 0 0,-1 0 0,1 0 0,0 0-1,0 0 1,-1 1 0,1-1 0,0 0 0,0 1-1,0-1 1,0 0 0,0 1 0,0-1 0,0 1-1,0 0 1,0-1 0,0 1 0,0 0 0,1-1-1,-1 1 1,0 0 0,0 0 0,0 0 0,0 0-1,0 0 1,1 0 0,-1 1 0,0-1 0,0 0-1,0 1 1,0-1 0,0 0 0,0 1 0,0-1-1,0 1 1,0 0 0,0-1 0,0 1 0,0 0-1,0-1 1,-1 1 0,1 0 0,0 0 0,0 0-1,-1 0 1,1 0 0,-1 0 0,1 0 0,0 0-1,-1 0 3,8 106-73,-7-105 74,-1-1 0,0 0 0,1 0 0,-1 1 0,1-1 0,0 0 0,-1 0 0,1 1 0,0-1 0,0 0 0,-1 0 0,1 0 0,0 0 0,0 0 0,0 0 0,0 0 0,1-1 0,-1 1 0,0 0 0,0-1 0,0 1 0,1-1 0,-1 1 0,0-1 0,1 1 0,-1-1 0,0 0 0,1 0 0,-1 1 0,0-1 0,1 0 0,-1 0 0,1-1 0,-1 1 0,0 0 0,1 0 0,-1-1 0,0 1 0,1 0 0,-1-1 0,0 0 0,0 1 0,1-1 0,-1 0-1,60-38 69,-52 32-57,66-32 16,-73 38-32,0 1 1,0-1-1,0 1 0,0 0 0,0 0 0,0-1 0,0 1 1,0 0-1,0 1 0,0-1 0,0 0 0,-1 1 0,1-1 1,0 1-1,0-1 0,0 1 0,0 0 0,0 0 0,-1 0 1,1 0-1,0 0 0,-1 0 0,1 0 0,-1 1 1,1-1-1,-1 1 0,1-1 0,-1 1 0,0-1 0,0 1 1,0 0-1,0-1 0,0 1 0,0 0 0,-1 0 0,1 0 1,0 0-1,-1 0 0,1 0 0,-1 0 4,5 48-1002,-5-48 342,0-2 2306</inkml:trace>
  <inkml:trace contextRef="#ctx0" brushRef="#br0" timeOffset="-922631.953">2638 1961 19388,'-3'12'1392,"-2"2"-175,4 3-433,4-2-432,6-2-176,5-1-336,4-5-464</inkml:trace>
  <inkml:trace contextRef="#ctx0" brushRef="#br0" timeOffset="-922411.925">2963 2255 21461,'-54'150'6098,"54"-145"-6018,1 0 0,-1 0 0,1 0 0,0 0 0,0 0 0,1 0 0,-1 0 0,1 0 0,0 0 0,1-1 0,-1 1 0,1-1 0,0 0 0,1 2-80,20 43 20,-21-39-16,0 0-1,-1 0 0,1 1 0,-2-1 1,0 1-1,0 0 0,-1-1 0,0 1 0,-1-1 1,0 1-1,-1-1 0,0 1 0,0-1 1,-1 0-1,-1 0 0,0 0 0,0 0 0,-1 0 1,0-1-1,0 0 0,-1 0 0,-1-1 1,1 1-1,-4 2-3,7-10 24,1 1 0,-1-1 0,0 0 0,1 0 0,-1 0 0,0 0 0,0-1 1,0 1-1,1-1 0,-1 0 0,0 0 0,0 0 0,0 0 0,0 0 0,0 0 0,0-1 0,1 0 0,-1 1 1,0-1-1,0 0 0,1 0 0,-1-1 0,1 1 0,-1 0 0,1-1 0,-1 0 0,1 1 0,0-1 1,0 0-1,0 0 0,0-1-24,-56-71 198,55 67-199,0-1 0,1 1 0,0-1 1,0 1-1,1-1 0,0 1 0,0-1 0,1 0 0,0 0 0,0 1 0,1-1 0,0 0 0,0 1 0,1-1 0,0 1 0,0-1 0,1 1 0,0 0 0,0 0 0,1 0 0,2-4 1,2-1-2,0-1-1,0 1 0,1 1 1,0 0-1,1 0 0,1 1 1,0 0-1,0 1 0,0 0 1,2 1-1,2-2 3,34-13-329,3 2-521</inkml:trace>
  <inkml:trace contextRef="#ctx0" brushRef="#br0" timeOffset="-920189.55">5055 1925 22589,'-6'-3'1712,"6"3"1089,0 0-1761,0 0-352,0 0-464,0 0-88,0 0-432,0-1-976</inkml:trace>
  <inkml:trace contextRef="#ctx0" brushRef="#br0" timeOffset="-921079.841">3810 2181 19708,'4'-34'4430,"-1"49"-1568,-16 164-1553,10-150-1091,3-28-159,0-1 53,0 0 29,0 0 10,0 0-11,5-7-4,40-89-37,-45 94-92,0 2-14,0 0-8,0 0-1,-22 26 367,19-17-367,-7 224-100,-37 9 153,44-228-21,2-12 0,1-2 6,0-5 27,-1-30-5,2 0 1,2 0-1,1 0 1,1 0-1,2 0 1,2 1-1,1 0 1,2 1-1,3-4-44,-9 18-11,1 0 0,0 0 0,2 1 0,0 1-1,1-1 1,1 1 0,0 1 0,1 0 0,1 1 0,1 0 0,0 1-1,0 0 1,2 1 0,0 1 0,0 1 0,1 0 0,12-5 11,-28 15-6,0 0 0,1 0 1,-1 0-1,1 1 1,0-1-1,-1 0 0,1 1 1,0 0-1,-1-1 1,1 1-1,0 0 0,-1 0 1,1-1-1,0 1 0,0 1 1,-1-1-1,1 0 1,0 0-1,-1 1 0,1-1 1,0 1-1,-1-1 1,1 1-1,0 0 0,-1-1 1,1 1-1,-1 0 0,0 0 1,1 0-1,-1 0 1,0 1-1,1-1 0,-1 0 1,0 1-1,0-1 1,0 0-1,0 1 0,0-1 1,0 1-1,-1-1 0,1 1 1,-1 0-1,1-1 1,-1 1-1,1 0 0,-1-1 1,0 1-1,0 0 0,0 0 1,0-1-1,0 1 1,0 1 5,-2 6-9,1-1 0,-2 0 0,1 0 0,-1 0 0,0 0 0,-1-1 0,0 1 0,0-1 0,0 0 0,-1 0 0,0 0 0,-1-1 0,0 0 0,0 0-1,0 0 1,0-1 0,-1 0 0,0 0 0,0 0 0,0-1 0,-1 0 0,1-1 0,-1 0 0,0 0 0,0 0 0,0-1 0,0 0 0,-1-1 0,1 0 0,0 0 0,-1-1 0,1 0 0,-6 0 9,12-1-837,4 0-974,8-8-482</inkml:trace>
  <inkml:trace contextRef="#ctx0" brushRef="#br0" timeOffset="-920440.163">4452 2129 22261,'-80'50'3700,"72"-45"-3624,0 1 0,1 0 0,0 0 0,0 1-1,1 0 1,0 0 0,0 1 0,1 0 0,0 0 0,0 0 0,1 0-1,0 1 1,0-1 0,0 2-76,4-7 7,0-1 0,0 0 0,0 1 1,0-1-1,0 0 0,0 1 0,1-1 0,-1 0 0,1 1 0,0-1 0,0 0 1,0 0-1,0 0 0,0 0 0,0 0 0,0 0 0,0 0 0,1 0 0,-1 0 1,1 0-1,0-1 0,-1 1 0,1-1 0,0 1 0,0-1 0,0 0 0,0 0 0,0 0 1,0 0-1,0 0 0,1 0 0,-1 0 0,0-1 0,0 1 0,1-1 0,-1 1 1,0-1-1,1 0 0,-1 0 0,0 0 0,1-1 0,-1 1 0,0 0 0,1-1 1,-1 1-1,0-1 0,0 0 0,1 0 0,-1 0 0,0 0 0,0 0 0,0 0 1,0-1-1,-1 1 0,1-1 0,0 1 0,0-1 0,-1 0 0,1 0-7,4-2 48,0-1 1,0 1-1,-1-1 0,1 0 0,-1-1 0,0 1 0,-1-1 1,1 0-1,-1 0 0,0-1 0,-1 1 0,0-1 1,0 0-1,0 0 0,-1 0 0,0 0 0,0 0 1,-1 0-1,1-1 0,-2 1 0,1 0 0,-1-1 0,-1-3-48,1 11 0,0 0 0,0 0 0,0 1 0,0-1 0,0 0-1,0 0 1,0 1 0,-1-1 0,1 0 0,0 0 0,0 1 0,0-1-1,0 0 1,-1 0 0,1 0 0,0 1 0,0-1 0,-1 0-1,1 0 1,0 0 0,0 0 0,-1 0 0,1 1 0,0-1-1,0 0 1,-1 0 0,1 0 0,0 0 0,0 0 0,-1 0-1,1 0 1,0 0 0,-1 0 0,1 0 0,0 0 0,0 0 0,-1 0-1,1 0 1,0 0 0,0-1 0,-1 1 0,1 0 0,0 0-1,0 0 1,-1 0 0,1 0 0,0-1 0,0 1 0,-1 0-1,1 0 1,0 0 0,0-1 0,-9 30-25,7 60-5,2-87 29,0 0 1,1 0-1,-1 0 1,1 0 0,0 0-1,0 0 1,-1 0-1,1 0 1,1 0-1,-1 0 1,0 0 0,0-1-1,1 1 1,-1 0-1,1-1 1,-1 1-1,1-1 1,0 0 0,-1 1-1,1-1 1,0 0-1,0 0 1,0 0-1,0 0 1,0-1 0,0 1-1,0 0 1,0-1-1,1 0 1,-1 1-1,0-1 1,0 0 0,0 0-1,0 0 1,1 0-1,-1-1 1,0 1-1,1-1 1,15-4 16,0-2 0,0 0 0,-1-1 0,0-1 0,0 0 0,-1-2 0,0 0-1,-1 0 1,-1-1 0,0-1 0,8-9-16,28-38 39,-45 79-157,-7 15 47,0-29 70,1 0 0,0 0 0,1 0 0,-1 0 0,1 0 0,0 1 0,0-1 0,1 0 0,0 0 0,0 0 1,0 0-1,0 0 0,1 0 0,-1-1 0,1 1 0,0 0 0,1-1 0,-1 1 0,1-1 1,1-3 6,1 0-1,-1-1 1,0 1-1,0-1 1,0 0-1,0 0 1,0-1-1,0 1 1,0-1 0,0 0-1,0 0 1,0 0-1,0-1 1,-1 1-1,1-1 1,0 0-1,-1 0 1,1 0 0,-1-1-1,0 1 1,0-1-1,0 0 1,0 0-1,2-3-5,0 3 8,34-31 41,-32 25-46,1 1 0,0 1 1,1 0-1,0 0 0,0 0 0,0 1 1,1 1-1,0 0 0,0 0 0,0 1 0,2-1-3,-9 6-5,0 0-1,0 0 1,0 0-1,0 0 0,0 0 1,0 1-1,0-1 0,-1 1 1,1 0-1,-1 0 0,1 0 1,-1 0-1,0 0 0,0 0 1,0 1-1,0-1 0,0 1 1,0-1-1,-1 1 0,1 0 1,-1 0-1,0-1 0,0 1 1,0 0-1,0 0 0,0 0 1,-1 1-1,0-1 1,1 0-1,-1 0 0,0 0 1,0 0-1,-1 3 6,3 6 1,-2-9-1,0 0-1,0 0 1,1 0-1,-1 0 0,0 0 1,1 0-1,0 0 1,0 0-1,0 0 1,0 0-1,0-1 1,1 1-1,-1 0 1,1-1-1,0 1 1,-1-1-1,1 1 1,0-1-1,0 0 1,1 0-1,-1 0 0,0 0 1,1 0-1,0-1 1,-1 1-1,1-1 1,0 1-1,-1-1 1,1 0-1,0 0 1,0 0-1,0-1 1,0 1-1,0-1 1,0 1-1,0-1 1,0 0-1,0 0 1,0-1-1,0 1 0,0-1 1,0 1-1,0-1 1,13-9-764,0-1-713</inkml:trace>
  <inkml:trace contextRef="#ctx0" brushRef="#br0" timeOffset="-919175.757">5468 1839 18708,'5'-12'6399,"-5"43"-5027,-12 111-1233,6 0-1,10 72-138,-61-321 1042,-22-36-829,80 143-206,-1 0-1,1 0 0,0 0 1,-1 1-1,1-2 1,-1 1-1,1 0 0,0 0 1,-1 0-1,1 0 1,0 0-1,-1 0 0,1-1 1,-1 1-1,1 0 1,-1 0-1,1-1 0,-1 1 1,1-1-1,-1 1 1,1 0-1,-1-1 0,1 1 1,-1-1-1,1 1 1,-1-1-1,0 1 0,1-1 1,-1 1-1,0-1 0,1 1 1,-1-1-1,0 0 1,0 1-1,0-1 0,0 1 1,1-1-1,-1 0 1,0 1-1,0-1 0,0 0 1,0 1-1,0-1 1,-1 0-1,1 1 0,0-1 1,0 1-1,0-1 1,0 0-1,-1 1 0,1-1 1,0 1-1,-1-1 1,1 1-1,0-1 0,-1 1 1,1-1-1,-1 1 0,1-1 1,-1 1-1,1 0 1,-1-1-1,1 1-6,20 4-62,0 0 0,1-1 0,0-1 0,0-1 0,-1-1 0,1-1 0,0-1 1,-1-1-1,8-2 62,22-6-1371</inkml:trace>
  <inkml:trace contextRef="#ctx0" brushRef="#br0" timeOffset="-915378.613">2117 3464 22909,'0'1'33,"2"44"3240,-2-44-3221,0-1 1,1 1 0,-1 0 0,0 0 0,1-1 0,-1 1 0,0 0 0,1-1-1,-1 1 1,1 0 0,-1-1 0,1 1 0,-1-1 0,1 1 0,-1-1 0,1 1 0,0-1-1,-1 1 1,1-1 0,0 1 0,-1-1 0,1 0 0,0 0 0,0 1 0,-1-1 0,1 0-1,0 0 1,0 0 0,-1 0 0,1 0 0,0 0 0,0 0 0,-1 0 0,1 0-1,0 0 1,0 0 0,0 0 0,-1-1 0,1 1 0,0 0 0,-1 0 0,1-1 0,0 1-1,-1-1 1,1 1 0,0-1 0,-1 1 0,1-1 0,-1 1 0,1-1 0,-1 1-1,1-1 1,-1 0 0,1 0-53,68-97 667,64-135-567,-114 201-127,-14 46-73,-26 158-72,19-155 125,0-7 17,0 1 0,0-1 0,1 1 0,0 0 0,1-1 0,1 1 0,-1 0 0,2-1 0,-1 1 0,1-1 0,1 0 0,0 1 0,1-1 0,0 0 0,0-1 0,1 1 0,0-1 1,3 5 29,15 2-1314</inkml:trace>
  <inkml:trace contextRef="#ctx0" brushRef="#br0" timeOffset="-918287.902">152 3475 8906,'0'-14'544,"-1"-5"136</inkml:trace>
  <inkml:trace contextRef="#ctx0" brushRef="#br0" timeOffset="-917259.248">264 3023 17492,'10'-8'1912,"-1"7"105,-6 2-833,2 16-360,-3 5-232,-2 12-216,0 8-104,-4 7-160,-2 6-32,0-2-32,0 2 0,6-6 0,-1-4 24,1-6-496,0-7-464,0-8 1464</inkml:trace>
  <inkml:trace contextRef="#ctx0" brushRef="#br0" timeOffset="-916760.244">66 3155 12243,'57'-78'8258,"19"11"-5469,-68 61-2769,1 0 0,-1 1 0,1 0 0,0 0 0,1 1 0,-1 1 0,1-1 0,-1 2 0,1-1 0,0 1 0,0 1-1,0 0 1,0 0 0,0 1 0,0 0 0,0 0 0,0 2 0,4 0-20,-11-1 11,0-1 0,0 1 0,-1 0 0,1 1 0,0-1 0,-1 0 0,0 1 0,1 0 0,-1-1 0,0 1 0,0 0 0,1 0 0,-2 0 0,1 0 0,0 1 0,0-1 0,-1 1 0,1-1 0,-1 1 0,0-1 0,0 1 0,0-1 0,0 1 0,0 0 0,0 0 0,-1 0 0,1 0 0,-1-1 0,0 1 0,0 0 0,0 0 0,0 0 1,-1 0-1,1 0 0,-1-1 0,0 3-11,-35 105 1044,33-102-963,-71 147 1050,72-153-1081,6-3 4,4-1-86,0 0 1,1 1 0,-1 0 0,0 0 0,0 1 0,1 0-1,-1 1 1,0-1 0,0 2 0,1-1 0,-1 1-1,0 0 1,-1 1 0,1 0 0,0 0 0,-1 1-1,1 0 1,-1 0 0,0 1 0,-1 0 0,1 0-1,-1 0 1,0 1 0,0 0 0,-1 0 0,0 1 0,0-1-1,0 1 1,-1 0 0,0 1 0,3 5 31,-7-3 67,-1-1 0,0 1 0,0-1 0,-1 1-1,0-1 1,-1 0 0,0 1 0,-1-1 0,1-1 0,-2 1 0,1-1 0,-1 1 0,-1-1 0,1-1 0,-1 1 0,-1-1 0,1 0 0,-1 0 0,0-1-1,-1 0 1,-7 5-67,11-6 52,-1-1 0,0 1 1,0-1-1,0 0 0,0 0 0,-1 0 0,0-1 0,0 0 0,0 0 0,0 0 0,0-1 0,0 0 0,-1 0 0,1-1 0,-1 1 0,1-1 0,-1-1 0,0 0 0,1 1 0,-1-2 0,1 1 0,-1-1 0,0 0 0,1-1 1,-1 1-1,1-1 0,0 0 0,0-1 0,0 0 0,0 0 0,0 0 0,0-1 0,1 1 0,-1-1 0,1-1 0,0 1 0,1-1 0,-1 0 0,1 0 0,-2-2-52,6 6-54,-1 0-1,0 0 0,1 0 0,-1 0 1,1 0-1,-1 0 0,1-1 1,-1 1-1,1 0 0,0 0 1,0-1-1,-1 1 0,1 0 1,0-1-1,0 1 0,0 0 1,1 0-1,-1-1 0,0 1 1,0 0-1,1 0 0,-1-1 1,0 1-1,1 0 0,0 0 1,-1 0-1,1 0 0,0 0 1,-1 0-1,1 0 0,0 0 0,0 0 1,0 0-1,0 0 0,0 0 1,0 0-1,0 1 0,0-1 1,0 0-1,0 1 0,0-1 1,1 1-1,-1-1 0,0 1 1,0 0-1,0-1 0,1 1 1,-1 0-1,0 0 0,1 0 1,-1 0-1,0 0 0,1 0 55,31-3-1871</inkml:trace>
  <inkml:trace contextRef="#ctx0" brushRef="#br0" timeOffset="-916230.101">874 3362 11666,'-43'-16'10239,"-19"39"-7821,52-14-2362,1 1 0,1-1 0,-1 2 1,2-1-1,-1 1 0,1 0 0,1 1 1,0 0-1,1 0 0,0 0 0,1 0 0,0 1 1,1 0-1,0 0 0,1-1 0,1 2 1,0 7-57,0-20 13,0 0 1,1 1-1,-1-1 0,1 0 1,-1 1-1,1-1 1,0 1-1,0-1 1,0 1-1,0-1 1,0 1-1,0-1 0,0 1 1,0-1-1,0 0 1,1 1-1,-1-1 1,0 1-1,1-1 0,0 0 1,-1 1-1,1-1 1,0 0-1,-1 1 1,1-1-1,0 0 1,0 0-1,0 0 0,0 0 1,0 0-1,0 0 1,1 0-1,-1 0 1,0 0-1,0-1 0,1 1 1,-1-1-1,0 1 1,1 0-1,-1-1 1,1 0-1,-1 1 1,1-1-1,-1 0 0,0 0 1,1 0-1,-1 0 1,1 0-1,-1 0 1,1 0-1,-1-1 0,1 1 1,-1 0-14,15-11 100,-2 1 0,0-2 1,0 0-1,-1 0 0,0-2 0,-1 1 0,8-13-100,38-40 103,-58 66-105,1-1 0,-1 0 0,1 0-1,-1 0 1,1 0 0,0 1 0,-1-1 0,1 0-1,0 1 1,-1-1 0,1 0 0,0 1 0,0-1 0,0 1-1,0-1 1,0 1 0,0 0 0,-1-1 0,1 1-1,0 0 1,0 0 0,0 0 0,0-1 0,0 1 0,0 0-1,0 0 1,0 1 0,0-1 0,0 0 0,0 0-1,0 0 1,0 0 0,0 1 0,0-1 0,0 1 0,0-1-1,0 0 1,-1 1 0,1 0 0,0-1 0,0 1 0,0-1-1,-1 1 1,1 0 0,0 0 0,-1-1 0,1 1-1,-1 0 1,1 0 0,-1 0 0,1 0 0,-1-1 0,0 1-1,1 0 1,-1 0 0,0 0 0,0 0 0,1 0-1,-1 0 1,0 0 0,0 0 0,0 0 0,0 1 2,2 32-35,-2-30 51,0 1 0,0-1 0,0 0 0,0 1 1,1-1-1,-1 0 0,1 1 0,0-1 0,1 0 0,-1 0 0,1 0 0,0 0 0,0 0 0,0 0 0,2 2-16,-3-5 22,1-1-1,0 0 1,0 1-1,-1-1 1,1 0-1,0 0 1,-1 0 0,1 0-1,0 0 1,0 0-1,-1-1 1,1 1-1,0-1 1,-1 1-1,1-1 1,0 0-1,-1 1 1,1-1-1,-1 0 1,1 0-1,-1 0 1,1 0-1,-1 0 1,0 0-1,0-1 1,1 1-1,-1 0 1,0-1-1,0 0-21,2-1 34,39-40 190,-34 33-210,1 0 0,0 1 1,0 0-1,1 0 1,1 1-1,-1 0 0,1 1 1,10-5-15,-20 11-4,1 1 1,0-1 0,-1 0 0,1 1 0,0-1-1,0 0 1,-1 1 0,1 0 0,0 0 0,0-1 0,0 1-1,-1 0 1,1 0 0,0 1 0,0-1 0,0 0-1,-1 0 1,1 1 0,0-1 0,0 1 0,-1 0-1,1 0 1,0-1 0,-1 1 0,1 0 0,-1 0-1,1 0 1,-1 1 0,0-1 0,1 0 0,-1 0-1,0 1 1,0-1 0,0 1 0,0-1 0,0 1-1,0-1 1,0 1 0,0 1 3,14 76-79,-13-57 115,-2-22-36,0 1 1,0 0 0,0-1-1,0 1 1,0-1-1,0 1 1,0 0 0,0-1-1,0 1 1,0-1 0,0 1-1,0 0 1,0-1 0,1 1-1,-1-1 1,0 1 0,0-1-1,1 1 1,-1-1 0,0 1-1,1-1 1,-1 1-1,1-1 1,-1 1 0,0-1-1,1 1 1,-1-1 0,1 0-1,-1 1 1,1-1 0,-1 0-1,1 1 1,0-1 0,-1 0-1,1 0 1,-1 0-1,1 1 1,-1-1 0,1 0-1,0 0 1,-1 0 0,1 0-1,-1 0 1,1 0 0,0 0-1,-1 0 1,1-1 0,-1 1-1,1 0 1,0 0 0,-1 0-1,1-1 1,-1 1-1,1 0 1,-1 0 0,1-1-1,-1 1 1,1-1 0,-1 1-1,1 0 1,-1-1 0,0 1-1,1-1 1,-1 1 0,1-1-1,-1 1 1,0-1 0,0 1-1,28-37-765,-15 8-550,0-6 215</inkml:trace>
  <inkml:trace contextRef="#ctx0" brushRef="#br0" timeOffset="-915934.129">1422 3018 20252,'0'0'1458,"-1"5"-91,-8 35-1009,1 1 0,2 1 0,2-1 0,2 1 0,2-1 0,3 16-358,-4-44 22,1 0-1,1 1 0,0-1 0,1 0 0,0 0 1,1 0-1,0 0 0,1 0 0,1-1 1,0 0-1,4 7-21,-8-17 22,-1-1 1,1 0-1,-1 0 1,1 0-1,0 0 1,0 0-1,-1 0 1,1 0-1,0 0 1,0-1-1,0 1 1,0 0-1,0 0 1,0-1-1,0 1 1,0-1-1,0 1 1,1-1-1,-1 1 1,0-1-1,0 0 1,0 1-1,0-1 1,1 0-1,-1 0 1,0 0-1,0 0 1,1 0-1,-1 0 1,0 0-1,0 0 1,1-1-1,-1 1 1,0-1-1,0 1 1,0 0-1,0-1 1,0 0-1,1 1 1,-1-1-1,0 0 0,0 1 1,-1-1-1,1 0 1,0 0-1,1-1-22,35-53 787,-35 50-769,43-86 295,-30 57-388,1 1 0,1 0 0,2 2 0,1 0 1,2 1-1,18-20 75,-39 49-1204</inkml:trace>
  <inkml:trace contextRef="#ctx0" brushRef="#br0" timeOffset="-915749.635">1583 3487 19972,'7'25'1825,"2"-3"-113,8-4-520,4 0-344,2-5-567,4 1-57,1-4-1009,1-4-439</inkml:trace>
  <inkml:trace contextRef="#ctx0" brushRef="#br0" timeOffset="-907215.456">9529 2569 21813,'0'0'1464,"-7"1"1498,-5 5-2840,1 0 0,-1 0 0,1 2 0,0-1 0,1 1 0,0 1 0,0 0 0,1 0 0,0 1 0,1 0 0,0 1 0,0-1 0,1 2 0,0-1-122,-9 12 124,1-3-84,5-9 10,1 1 0,0 0-1,1 0 1,0 1 0,1 1 0,0-1 0,1 1 0,1 0-1,-2 9-49,6-22 6,1 0-1,-1 0 1,1 1-1,0-1 1,-1 0-1,1 1 1,0-1-1,0 0 0,0 1 1,0-1-1,0 0 1,0 1-1,0-1 1,1 0-1,-1 1 1,0-1-1,1 0 0,-1 1 1,1-1-1,0 0 1,-1 0-1,1 0 1,0 1-1,-1-1 1,1 0-1,0 0 0,0 0 1,0 0-1,0 0 1,0-1-1,0 1 1,0 0-1,1 0 1,-1-1-1,0 1 0,0-1 1,1 1-1,-1-1 1,0 1-1,0-1 1,1 0-1,-1 0 1,1 1-1,-1-1 0,0 0 1,1 0-1,-1 0 1,0-1-1,1 1-5,66-20 120,73-46-745,-118 49-728,-7-2-538</inkml:trace>
  <inkml:trace contextRef="#ctx0" brushRef="#br0" timeOffset="-906967.566">9087 2709 17260,'0'0'2288,"1"0"401,23 18-1113,0-12-360,9-2-255,19-4-361,9-4-80,0-8-296,-6-2-128,-8 1-16,-10-3-256,-4 2-872,-7-1-337</inkml:trace>
  <inkml:trace contextRef="#ctx0" brushRef="#br0" timeOffset="-906796.016">9036 2819 19140,'0'0'1953,"0"0"-41,20-6-352,5 3-536,8-3-215,13 3-313,6 2-168,3 2-184,0 3 40,-2 1-1200,1 1 528</inkml:trace>
  <inkml:trace contextRef="#ctx0" brushRef="#br0" timeOffset="-908909.974">7265 3128 18724,'0'0'132,"1"-1"0,0 1 0,-1 0-1,1-1 1,0 1 0,-1 0 0,1-1 0,0 1 0,-1 0 0,1 0 0,0 0-1,0 0 1,-1-1 0,1 1 0,0 0 0,0 0 0,-1 1 0,1-1 0,0 0-1,0 0 1,-1 0 0,1 0 0,0 1 0,-1-1 0,1 0 0,0 0-1,-1 1 1,1-1 0,0 1 0,-1-1 0,1 1 0,-1-1 0,1 1 0,-1-1-1,1 1 1,-1-1 0,1 1 0,-1 0 0,0-1 0,1 1 0,-1 0-1,0-1 1,1 1 0,-1 0 0,0-1 0,0 1 0,0 0 0,0 0 0,1-1-1,-1 1 1,0 0 0,0-1 0,-1 1 0,1 0 0,0 0 0,0-1 0,0 1-1,0 0 1,-1 0-132,70-81 1499,3-20-1223,-3-3 0,-5-4-1,-3-5-275,-19 18-15,-109 314-206,-5 48 294,72-266-79,-1 0 2,0 0 0,0 1-1,1-1 1,-1 1-1,1-1 1,-1 0 0,1 1-1,0-1 1,0 1 0,0-1-1,0 1 1,0-1 0,1 0-1,-1 1 1,1-1 0,0 1-1,-1-1 1,1 0 0,0 0-1,0 1 1,1-1-1,-1 0 1,0 0 0,1 0 4,20-23-2391,-10-4-1290</inkml:trace>
  <inkml:trace contextRef="#ctx0" brushRef="#br0" timeOffset="-908223.328">7936 2524 17212,'-56'92'5429,"-39"135"-4226,76-102 441,19-125-1629,-1 1 1,1 0-1,0-1 0,0 1 1,0-1-1,0 1 0,0-1 0,0 1 1,0 0-1,0-1 0,0 1 1,0-1-1,0 1 0,0-1 0,1 1 1,-1 0-1,0-1 0,0 1 1,1-1-1,-1 1 0,0-1 0,1 1 1,-1-1-1,0 1 0,1-1 1,-1 0-1,1 1 0,-1-1 0,0 1 1,1-1-1,-1 0 0,1 1 1,-1-1-1,1 0 0,0 0 0,-1 0 1,1 1-1,-1-1 0,1 0 1,-1 0-1,1 0 0,0 0 0,-1 0 1,1 0-1,-1 0 0,1 0 1,-1 0-1,1 0 0,0 0 0,-1 0 1,1-1-1,-1 1 0,1 0 1,-1 0-1,1 0 0,-1-1 0,1 1 1,-1 0-1,1-1 0,-1 1 1,1-1-16,26-28 591,-17 15-517,-1-1-1,-1 0 0,0 0 0,-1-1 0,-1 0 0,-1-1 0,0 1 0,-1-1 0,0 0 1,-2 0-1,0 0 0,-1 0 0,0-1 0,-2 1 0,0 0 0,-1 0 0,-3-15-73,5 32 0,0-1 0,0 1-1,1 0 1,-1-1-1,0 1 1,0-1-1,0 1 1,0-1 0,0 1-1,1 0 1,-1-1-1,0 1 1,0-1-1,0 1 1,0-1-1,0 1 1,0-1 0,0 1-1,-1 0 1,1-1-1,0 1 1,0-1-1,0 1 1,0-1 0,0 1-1,-1 0 1,1-1-1,0 1 1,0 0-1,-1-1 1,1 1 0,0 0-1,-1-1 1,1 1-1,0 0 1,-1-1-1,1 1 1,0 0 0,-1 0-1,1 0 1,-1-1-1,1 1 1,0 0-1,-1 0 1,1 0 0,-1 0-1,1 0 1,-1 0-1,1 0 1,-1 0-1,1 0 1,0 0 0,-1 0-1,1 0 1,-1 0-1,1 0 1,-1 0-1,1 0 1,-1 0 0,1 1-1,0-1 1,-1 0-1,1 0 1,0 0-1,-1 1 1,1-1 0,-1 0-1,1 1 1,0-1 0,-11 34-131,8-25 124,1 0 0,0 1 0,1-1 0,-1 0 0,2 1 0,0 0 0,0-1 0,0 1 0,1-1 0,1 1-1,-1-1 1,2 0 0,0 2 7,-2-10-1,0 1 1,0-1-1,1 1 0,-1-1 0,0 0 0,1 0 0,0 0 0,-1 0 0,1 0 0,-1 0 0,1 0 1,0 0-1,0-1 0,0 1 0,-1 0 0,1-1 0,0 0 0,0 1 0,0-1 0,0 0 1,0 0-1,0 0 0,0 0 0,-1-1 0,1 1 0,0 0 0,0-1 0,0 1 0,0-1 0,-1 0 1,1 0-1,0 1 0,-1-1 0,1 0 0,0 0 0,-1-1 0,1 1 1,63-44 20,-46 28-5,-2-1 0,0 0 0,0-2 0,-2 0 0,-1 0 0,0-2 0,-2 0 0,0 0 0,-2-1 0,0 0 0,-2-1 0,3-13-15,-7 42-75,-26 121-153,-1 121 208,23-245 20,-1 0 2,0 0-1,1 0 1,0 0 0,-1 0-1,1 0 1,0 0-1,0 0 1,0 0-1,0 0 1,0 0-1,1 0 1,-1 0-1,0 0 1,1 0 0,0 0-1,-1 0 1,1 0-1,0-1 1,0 1-1,0 0 1,0 0-1,1-1 1,-1 1-1,0-1 1,1 1 0,-1-1-1,1 1 1,-1-1-1,1 0 1,0 0-1,-1 0 1,1 0-1,0 0 1,0 0 0,0 0-1,0-1 1,1 1-2,5-4 11,0 0 1,-1-1 0,1 0 0,-1 0 0,0-1 0,0 0-1,0 0 1,-1-1 0,0 0 0,0 0 0,-1 0 0,1-1-1,-1 0 1,0 0 0,2-6-12,47-88-79,-49 109-145,-49 267 158,43-275 71,1 0 0,0-1 1,0 1-1,0 0 0,0-1 1,0 1-1,0 0 0,0-1 1,0 1-1,0-1 0,0 1 1,0 0-1,1-1 0,-1 1 1,0 0-1,0-1 0,0 1 1,0 0-1,0-1 0,1 1 1,-1 0-1,0-1 0,0 1 1,1 0-1,-1 0 0,0-1 1,0 1-1,1 0 0,-1 0 1,0-1-1,1 1 0,-1 0 1,0 0-1,1 0 0,-1 0 1,0 0-1,1-1 0,-1 1 1,1 0-1,-1 0 0,0 0 1,1 0-1,-1 0 0,0 0 1,1 0-1,-1 0 0,1 0 1,-1 1-1,0-1 0,1 0 1,-1 0-1,0 0 0,1 0 1,-1 0-1,0 1 1,1-1-1,-1 0 0,0 0 1,0 0-1,1 1 0,-1-1 1,0 0-1,0 1 0,1-1 1,-1 0-1,0 0 0,0 1 1,0-1-1,1 0 0,-1 1-5,0-1 0,25-47-1250,-12 12-293</inkml:trace>
  <inkml:trace contextRef="#ctx0" brushRef="#br0" timeOffset="-907958.487">8429 2565 19828,'-8'4'2121,"-1"0"423,3 1-1672,6-5-311,0 0-529,0 0-409,0 0 2322</inkml:trace>
  <inkml:trace contextRef="#ctx0" brushRef="#br0" timeOffset="-907713.134">8740 2742 20724,'-36'19'1327,"12"-8"-651,1 2-1,0 0 1,0 2-1,2 0 1,0 2-1,-9 8-675,29-24 14,-1-1 0,1 1 0,0 0 0,-1 0-1,1 0 1,0 0 0,0 0 0,0 0 0,0 0 0,0 0-1,0 0 1,0 1 0,0-1 0,0 0 0,0 1-1,1-1 1,-1 1 0,0-1 0,1 0 0,-1 1 0,1-1-1,0 1 1,0 0 0,-1-1 0,1 1 0,0-1 0,0 1-1,0-1 1,1 1 0,-1-1 0,0 1 0,0-1-1,1 1 1,-1-1 0,1 1 0,0-1 0,-1 1 0,1-1-1,0 0 1,0 1 0,0-1 0,0 0 0,0 0 0,0 0-1,0 1 1,0-1 0,0 0 0,0-1 0,1 1-14,7-2 66,0-1 1,-1 0-1,1-1 0,0 0 1,-1 0-1,0-1 0,1 0 1,-1-1-1,-1 0 1,1 0-1,-1 0 0,0-1 1,0 0-1,0-1-66,-1 3 36,-1 0-1,0 0 0,0-1 1,0 1-1,0-1 1,-1 0-1,0 0 0,0-1 1,0 1-1,-1-1 1,0 0-1,0 1 0,0-2 1,-1 1-1,0 0 1,0 0-1,0-1 0,-1 1 1,0-1-1,-1 1 1,1-1-1,-1 0 0,0 1 1,-1-5-36,-1 9 3,-1-1 0,1 1 0,-1 0 1,0-1-1,1 1 0,-1 0 0,0 1 0,0-1 1,-1 1-1,1-1 0,0 1 0,0 0 0,-1 0 1,1 0-1,0 1 0,-1-1 0,1 1 0,-1 0 1,1 0-1,-1 0 0,1 0 0,0 1 0,-1-1 1,1 1-1,-1 0 0,1 0 0,0 0 0,0 0 1,0 1-1,-1-1 0,1 1 0,0 0 0,1 0 1,-1 0-1,0 0-3,-3 2-105,1 0-1,0 0 1,0 1 0,0-1 0,1 1 0,-1 0 0,1 1 0,0-1-1,1 1 1,-1-1 0,1 1 0,0 0 0,-1 5 105,-5 14 916</inkml:trace>
  <inkml:trace contextRef="#ctx0" brushRef="#br0" timeOffset="-910060.425">6197 2960 11154,'0'0'5884,"1"6"-1632,-17 74-189,-1-10-3406,16-60-580,9 50 527,27-92-25,-8-12-555,-3 0 1,-1-2-1,-3-1 1,-1-1-1,11-48-24,-6 24-112,9-10 4,-39 112-162,-3 7 255,2 1 0,1-1 0,2 1 0,2 0 1,1 0-1,2 0 0,2 0 0,1 0 0,2 0 15,25 170 779,-31-206-527,-2-23-221,0 0-1,-1 0 1,-2 1 0,0-1-1,-1 1 1,-1 0-1,-1 0 1,0 1-1,-2 0 1,0 1 0,-1 0-1,-1 0 1,-10-11-31,18 25-23,3 3 19,0 1-1,0-1 0,0 0 0,0 1 1,0-1-1,0 0 0,0 1 0,0-1 1,1 0-1,-1 0 0,0 0 0,0 0 1,1 0-1,-1 0 0,1 0 0,-1 0 1,1 0-1,-1 0 0,1 0 0,0 0 0,-1 0 1,1 0-1,0 0 0,0 0 0,0-1 1,0 1-1,0 0 0,0 0 0,0 0 1,0 0-1,0 0 0,1-1 0,-1 1 1,0 0-1,1 0 0,-1 0 0,1 0 1,-1 0-1,1 0 0,-1 0 0,1 0 1,0 0-1,0 1 0,-1-1 0,1 0 1,0 0-1,0 0 0,0 1 0,0-1 1,1 0 4,149-18-498,-112 12-479</inkml:trace>
  <inkml:trace contextRef="#ctx0" brushRef="#br0" timeOffset="-909873.339">6188 2640 23941,'0'9'872,"4"-3"-16,5 0-271,9-4-281,5-7-600</inkml:trace>
  <inkml:trace contextRef="#ctx0" brushRef="#br0" timeOffset="-911057.545">5531 3026 21421,'-82'54'3788,"72"-43"-3711,0 1-1,1 1 1,1 0-1,0 0 0,1 0 1,0 1-1,1 0 1,0 0-1,1 1 0,1 0 1,1-1-1,0 1 1,1 1-1,-1 6-76,3-20 14,-1 1 1,1-1-1,0 1 1,0-1-1,0 1 0,0-1 1,0 1-1,0 0 1,1-1-1,-1 1 0,1-1 1,0 1-1,-1-1 1,1 0-1,0 1 0,1-1 1,-1 0-1,0 1 1,1-1-1,-1 0 0,1 0 1,-1 0-1,1-1 1,0 1-1,0 0 0,0 0 1,0-1-1,0 0 1,1 1-1,-1-1 0,0 0 1,1 0-1,-1 0 1,0 0-1,1 0 0,-1-1 1,1 1-1,0-1 1,-1 0-1,1 0 1,-1 0-1,1 0 0,-1 0 1,1 0-1,-1-1 1,1 1-1,-1-1 0,1 1 1,-1-1-1,1 0 1,-1 0-1,0-1 0,1 1 1,-1 0-1,0-1 1,0 1-1,0-1 0,0 1 1,0-1-1,0 0-14,7-7 83,0-1 0,-1 0 0,0 0 0,0 0 0,-1-1 0,-1 0 1,1-1-1,-2 0 0,0 0 0,0 0 0,-1 0 0,-1-1 0,0 1 0,0-1 0,-2 0 0,1 0 0,-2 0 0,0-5-83,0 17-19,0 0-1,0 0 0,0 0 1,0 0-1,0 0 1,-1 0-1,1 0 0,0 0 1,-1 0-1,1 0 1,-1 0-1,1 0 1,-1 0-1,0 0 0,1 1 1,-1-1-1,0 0 1,1 0-1,-1 1 1,0-1-1,0 0 0,0 1 1,0-1-1,0 1 1,0-1-1,1 1 0,-1-1 1,0 1-1,0 0 1,0 0-1,0-1 1,-1 1-1,1 0 0,0 0 1,0 0-1,0 0 1,0 0-1,0 0 1,0 0-1,0 1 0,0-1 1,0 0-1,0 0 1,0 1-1,0-1 0,0 1 1,0-1-1,0 1 1,1-1-1,-1 1 1,0 0-1,0-1 0,0 1 1,1 0-1,-1 0 1,0-1-1,1 1 1,-1 0-1,1 0 0,-1 0 1,1 0-1,-1 0 1,1 0-1,-1 0 0,1 0 1,0 0 19,1 6-1556</inkml:trace>
  <inkml:trace contextRef="#ctx0" brushRef="#br0" timeOffset="-910637.34">5861 3002 17188,'0'-1'4353,"-6"5"-2364,-18 11-432,13-9-1329,0 0 1,0 1-1,1 0 1,-1 1 0,2 0-1,-1 1 1,1 0-1,1 0 1,-1 1 0,2 0-1,-1 0 1,0 4-229,7-14 1,0 1 0,1 0 1,-1 0-1,1 0 0,-1 0 0,0 0 1,1 0-1,0 0 0,-1 0 0,1 0 0,0 0 1,-1 0-1,1 0 0,0 0 0,0 0 1,0 0-1,0 1 0,0-1 0,0 0 0,0 0 1,1 0-1,-1 0 0,0 0 0,0 0 1,1 0-1,-1 0 0,1 0 0,-1 0 0,1 0 1,-1 0-1,1 0 0,0 0 0,-1-1 1,1 1-1,0 0 0,0 0 0,0-1 0,-1 1 1,1 0-1,0-1 0,0 1 0,0-1 1,0 1-1,0-1 0,0 0 0,0 1 0,0-1 1,0 0-1,0 0 0,1 1 0,-1-1 1,0 0-1,0 0 0,0 0 0,0 0 0,0-1 1,0 1-1,0 0 0,0 0 0,0-1-1,141-55 124,-46 51-224,-95 5 97,0 0-1,0 0 0,0 1 0,0-1 0,0 1 1,0-1-1,0 1 0,0-1 0,0 1 0,-1 0 1,1-1-1,0 1 0,0 0 0,0 0 0,-1-1 1,1 1-1,0 0 0,-1 0 0,1 0 1,-1 0-1,1 0 0,-1 0 0,1 0 0,-1 0 1,0 0-1,0 0 0,1 0 0,-1 1 0,0-1 1,0 0-1,0 0 0,0 0 0,0 0 0,0 0 1,-1 0-1,1 0 0,0 0 0,0 0 1,-1 0-1,1 0 0,-1 0 0,1 0 0,-1 0 1,1 0-1,-1 0 0,0 1 4,-31 44-54,32-45 54,-7 8 47,0 1-1,-1-2 0,0 1 1,0-1-1,0 0 1,-1 0-1,-1-1 0,1-1 1,-1 1-1,0-2 1,0 1-1,-1-1 0,0-1 1,-10 3-47,19-7-48,1 0 0,-1 0 0,0 0 0,1 0 0,-1-1 0,1 1 0,-1-1 0,0 1 1,1-1-1,-1 0 0,1 1 0,-1-1 0,1 0 0,0 0 0,-1 0 0,1 0 0,0 0 0,-1 0 0,1-1 0,0 1 1,0 0-1,0-1 0,0 1 0,0-1 0,1 1 0,-1-1 0,0 1 0,1-1 0,-1 1 0,1-1 0,-1 0 1,1 1-1,0-1 0,0 1 0,0-1 0,0 0 0,0 0 0,0 1 0,0-1 0,0 0 0,1 1 0,-1-1 0,0 1 1,1-1-1,0 0 0,-1 1 0,1-1 0,0 1 0,0 0 0,0-1 0,0 1 0,0 0 0,0-1 0,0 1 1,1 0 46,17-28-1859</inkml:trace>
  <inkml:trace contextRef="#ctx0" brushRef="#br0" timeOffset="-912735.89">4625 3173 21173,'-88'30'3850,"80"-27"-3808,0 2 0,0-1 0,1 1 0,-1 0 0,1 1 0,0 0-1,0 0 1,1 0 0,0 1 0,0 0 0,1 0 0,0 0 0,0 1-1,0 0 1,1 0 0,0 0 0,1 1 0,0-1 0,0 1 0,1-1-1,0 1 1,0 3-42,1-11 10,1 0 1,-1 0-1,1 0 0,-1 1 0,1-1 0,0 0 1,0 1-1,-1-1 0,1 0 0,0 1 0,0-1 1,0 0-1,0 0 0,1 1 0,-1-1 0,0 0 0,0 1 1,1-1-1,-1 0 0,1 0 0,-1 1 0,1-1 1,0 0-1,-1 0 0,1 0 0,0 0 0,0 0 1,0 0-1,0 0 0,-1 0 0,1 0 0,1 0 1,-1-1-1,0 1 0,0 0 0,0-1 0,0 1 0,0-1 1,1 1-1,-1-1 0,0 1 0,0-1 0,1 0 1,-1 0-1,0 0 0,1 0 0,-1 0 0,0 0 1,1 0-1,-1 0 0,0 0 0,1 0 0,0-1-10,7-5 70,0 0-1,-1 0 1,1-1 0,-1 0-1,-1 0 1,1-1-1,-1 0 1,-1-1-1,1 1 1,-2-1-1,1 0 1,-1-1-1,0 1 1,-1-1 0,0 0-1,-1 0 1,0 0-1,-1-1 1,0 1-1,0-2-69,-1 9 19,0 0 0,-1 0-1,1 0 1,-1 0 0,0 0-1,1 0 1,-1 0 0,-1 0-1,1 0 1,0 0 0,-1 0-1,0 0 1,1 0 0,-1 0-1,-1 0 1,1 0 0,0 1-1,0-1 1,-1 0 0,0 1-1,1-1 1,-1 1 0,0 0-1,0-1 1,-1 1 0,1 0-1,-1 0-18,0 3-42,1 0-1,-1 0 1,1 1-1,-1 0 0,1-1 1,-1 1-1,1 0 0,0 0 1,0 0-1,0 0 1,0 0-1,0 1 0,0-1 1,1 1-1,-1-1 0,1 1 1,0-1-1,0 1 1,-1 0-1,2 0 0,-1-1 1,0 1-1,1 0 1,-1 3 42,-3 18-1438,4-4-340</inkml:trace>
  <inkml:trace contextRef="#ctx0" brushRef="#br0" timeOffset="-912475.334">4770 3156 11682,'-6'21'1347,"-1"-1"0,2 1-1,1 0 1,1 0-1,0 1 1,2-1-1,0 0 1,2 1-1,2 20-1346,20 4 1699,-22-47-1666,0 1 0,0 0 0,1 0 0,-1 0-1,0-1 1,0 1 0,0-1 0,0 1 0,-1-1 0,1 1 0,0-1 0,0 1-1,0-1 1,0 0 0,0 0 0,-1 1 0,1-1 0,0 0 0,-1 0 0,1 0-1,-1 0 1,1 0 0,-1 0 0,1 0 0,-1 0 0,1 0 0,-1 0 0,0 0-1,0 0 1,1 0 0,-1 0 0,0 0 0,0 0 0,0 0 0,0 0 0,0 0-1,-1-1-32,-6-42 515,6 41-531,1 3-291,-2 0-1644,1 0 367</inkml:trace>
  <inkml:trace contextRef="#ctx0" brushRef="#br0" timeOffset="-911912.132">4457 3347 18772,'-1'1'6223,"14"17"-4031,-8-13-2105,-4-3-70,0-1 1,1 1 0,-1-1-1,0 1 1,1-1-1,0 1 1,-1-1 0,1 0-1,0 0 1,0 0-1,-1 0 1,1 0 0,0 0-1,0-1 1,0 1-1,0 0 1,0-1 0,0 0-1,0 1 1,0-1-1,0 0 1,1 0 0,-1 0-1,0 0 1,0-1-1,0 1 1,0-1 0,0 1-1,0-1 1,0 1-1,0-2-17,13-9 59,-1-1-1,0 0 1,-1-1-1,-1-1 1,0 0-1,-1-1 1,0 0-1,-1 0 1,-1-1-1,0-1 0,-1 0 1,-1 0-1,3-13-58,-7 23 5,0 0 0,-1-1-1,0 1 1,0-1-1,0 1 1,-1-1 0,-1 0-1,1 1 1,-1-1 0,0 0-1,-1-5-4,0 12 0,1 0 0,-1 0 0,1 0-1,-1-1 1,1 1 0,-1 0 0,0 0 0,1 0-1,-1 0 1,0 0 0,0 0 0,0 0 0,0 0-1,0 1 1,0-1 0,0 0 0,0 0 0,0 1-1,0-1 1,0 1 0,0-1 0,-1 1 0,1-1-1,0 1 1,0 0 0,-1 0 0,1-1 0,0 1-1,-1 0 1,1 0 0,0 0 0,0 1 0,-1-1-1,1 0 1,0 0 0,0 1 0,-1-1 0,1 0-1,0 1 1,0-1 0,0 1 0,0 0 0,0-1-1,0 1 1,0 0 0,-1 0 0,-49 35-23,38-24 25,1 0-1,1 2 1,0-1 0,0 1-1,2 1 1,0 0-1,0 0 1,2 1 0,0 0-1,1 0 1,0 1 0,1-1-1,1 1 1,-1 10-2,5-24-3,0 0 0,-1 1 0,2-1 0,-1 0 0,0 1 0,1-1 0,-1 0 0,1 0 0,0 1 0,0-1 1,0 0-1,0 0 0,1 0 0,-1 0 0,1 0 0,0-1 0,0 1 0,0 0 0,0-1 0,0 1 0,1-1 0,-1 0 0,1 0 0,0 0 0,-1 0 1,1 0-1,0 0 0,0-1 0,0 0 0,0 1 0,0-1 0,0 0 0,1-1 0,-1 1 0,0 0 0,0-1 0,1 0 0,-1 0 0,0 0 0,1 0 1,-1 0-1,0-1 0,1 1 0,-1-1 0,1 0 3,49-12-648,7-9-635</inkml:trace>
  <inkml:trace contextRef="#ctx0" brushRef="#br0" timeOffset="-911444.223">4955 3081 19740,'-16'50'421,"2"0"0,3 2 0,1 0 0,3 0 0,2 0 0,3 1 0,2-1 0,2 1 0,2-1 0,12 52-421,-4 23 1698,-11-377 1391,3 201-3096,3 1 0,2 0 0,2 1 0,1 0 1,3 1-1,2 0 0,11-18 7,28-7-749,-54 70 731,-1 0 0,1-1 0,0 1 0,0 0 0,0 0 0,0 0 0,0 0 0,0 0 0,0 0 0,0 1 0,0-1 0,0 1 0,1-1 0,-1 1 0,0 0 0,0 0 0,0 0 0,1 0 0,-1 0 0,0 1-1,0-1 1,0 1 0,0-1 0,1 1 0,-1 0 0,0 0 0,0 0 0,0 0 0,-1 0 0,1 0 0,0 0 0,0 1 0,0-1 0,-1 1 0,1-1 0,-1 1 0,0 0 0,2 1 18,0 3 29,0 0 0,0 1-1,-1 0 1,0-1 0,0 1 0,0 0 0,-1 0-1,0 0 1,0 0 0,-1 0 0,0 1-1,0-1 1,-1 0 0,0 0 0,0 0-1,0 0 1,-1 0 0,0-1 0,-1 1 0,1 0-1,-1-1 1,-1 0 0,1 0 0,-1 0-1,0 0 1,0 0 0,-1-1 0,0 1-1,0-1 1,0 0 0,0-1 0,-1 0 0,0 1-1,0-2 1,0 1 0,0-1 0,-1 0-1,1 0 1,-1 0 0,0-1 0,1 0-1,-7 0-28,-29-9 261,41 7-304,0 0 1,0 0-1,1 0 1,-1 0-1,0 0 1,0-1-1,1 1 1,-1 0-1,0 0 1,0-1 0,1 1-1,-1-1 1,0 1-1,1 0 1,-1-1-1,0 1 1,1-1-1,-1 0 1,1 1-1,-1-1 1,1 1-1,-1-1 1,1 0 0,0 1-1,-1-1 1,1 0-1,0 0 1,-1 1-1,1-1 1,0 0-1,0 0 1,0 1-1,0-1 1,-1 0-1,1 0 1,0 1 0,1-1-1,-1 0 1,0 0-1,0 0 1,0 1-1,0-1 1,0 0-1,1 0 1,-1 1-1,0-1 1,1 0-1,-1 1 1,1-1 42,11-10-1782</inkml:trace>
  <inkml:trace contextRef="#ctx0" brushRef="#br0" timeOffset="-913447.678">4076 3039 15179,'0'0'3417,"0"0"192,0 0-2505,3 24-256,-6 4-384,3 6-120,0 8-40,-3 1-8,3 3-63,-5-1-49,2-5-104,3 0-32,-3-9 16,-1-4-144,-6-8-937,-5-8-351</inkml:trace>
  <inkml:trace contextRef="#ctx0" brushRef="#br0" timeOffset="-913123.17">3778 3073 12011,'7'-44'10733,"46"5"-8236,-37 32-2468,0 2-1,1 0 0,-1 1 0,1 0 0,0 2 1,0 0-1,0 1 0,1 0 0,-1 2 0,0 0 0,0 0 1,9 4-29,-17-4-4,0 2 0,0-1 1,0 1-1,0 1 0,-1-1 0,1 1 1,-1 1-1,0 0 0,0 0 1,-1 0-1,0 1 0,0 0 1,0 1-1,0 0 0,-1 0 1,0 0-1,-1 0 0,0 1 1,0 0-1,0 0 0,-1 0 0,-1 1 1,3 7 3,-3-6 83,-1 1 1,0 0-1,-1-1 1,0 1-1,-1 0 1,0 0-1,-1 0 1,0-1-1,0 1 0,-1 0 1,-1-1-1,0 1 1,0-1-1,-1 0 1,0 0-1,-1 0 1,0-1-1,-1 1 1,-2 2-84,4-5 59,-1-1 0,0 1 0,0-1 0,0 0 0,-1 0 1,0 0-1,0-1 0,-1 0 0,0-1 0,1 1 0,-1-1 1,-1 0-1,1-1 0,0 0 0,-1 0 0,0 0 0,0-1 0,0 0 1,0-1-1,0 0 0,0 0 0,0-1 0,0 0 0,0 0 0,-6-1-59,6-1-17,0-1-1,0 1 0,1-1 0,-1 0 0,1-1 0,0 1 0,0-2 0,0 1 0,0-1 0,1 0 0,0 0 1,0-1-1,0 0 0,0-1 18,-4-15-1819,11 14 3271</inkml:trace>
  <inkml:trace contextRef="#ctx0" brushRef="#br0" timeOffset="-887204.71">12789 2365 13787,'68'-119'12197,"-68"118"-11334,-6 4 165,-24 18-982,2 1 0,0 1 0,1 2-1,1 1 1,2 1 0,1 1-1,0 1 1,3 1 0,0 0 0,-12 30-46,25-51 0,1 1 1,1 0 0,0 0 0,0 0-1,1 0 1,0 1 0,1 0 0,0-1 0,1 1-1,0 1 1,0-1 0,2 0 0,-1 0-1,1 0 1,1 1 0,0-1 0,1 0-1,0 0 1,0 0 0,1 0 0,1-1-1,0 1 1,2 3-1,-1-11-76,0 1-1,0-1 1,0-1-1,0 1 1,1-1 0,0 0-1,-1 0 1,1 0-1,0-1 1,0 0 0,0 0-1,-1-1 1,1 1-1,0-1 1,0 0 0,0-1-1,0 0 1,0 0-1,0 0 1,0 0 0,-1-1-1,1 0 1,-1-1-1,1 1 1,-1-1 0,0 0-1,0 0 1,0 0-1,0-1 1,0 0 0,1-2 76,33-21-1753</inkml:trace>
  <inkml:trace contextRef="#ctx0" brushRef="#br0" timeOffset="-886644.611">13021 2443 22133,'-69'108'3959,"60"-84"-3897,1-1 1,1 2-1,1-1 0,1 1 1,1 0-1,1 0 0,2 0 0,0 0 1,2 0-1,2 18-62,-3-40 237,12-35 357,-7 12-530,-1 0 0,-1 0 0,0 0 0,-2 0 1,0 0-1,-1-1 0,-1 1 0,-1 0 0,-1 0 0,0 0 0,-7-18-64,17 92-76,-6-50 74,0 0-1,0 0 0,0-1 1,1 1-1,-1-1 0,1 1 1,0-1-1,0 1 0,0-1 1,0 0-1,1 0 0,-1 0 1,1 0-1,0-1 0,0 1 1,0-1-1,0 0 0,0 1 1,1-2-1,-1 1 0,0 0 1,1 0-1,0-1 0,-1 0 1,1 0-1,0 0 0,-1 0 1,1-1-1,0 1 0,0-1 1,0 0-1,3 0 3,13-5-2,-1-1 1,0 0-1,0-1 0,-1-1 1,0-1-1,0-1 0,-1 0 1,0-1-1,-1-1 0,0-1 1,-1 0-1,4-6 2,-11 13 4,-1 0 6,0 1 0,-1-2 0,1 1 0,-1-1 0,0 0 0,-1 0 0,1 0 0,-1-1 0,-1 0 0,4-7-10,-9 15 0,1 1 0,0-1 1,0 0-1,0 1 0,0-1 0,-1 0 1,1 1-1,0-1 0,0 0 0,-1 0 1,1 1-1,0-1 0,0 0 0,-1 0 1,1 0-1,0 1 0,-1-1 0,1 0 1,0 0-1,-1 0 0,1 0 0,0 0 0,-1 0 1,1 0-1,0 0 0,-1 0 0,1 0 1,0 0-1,-1 0 0,1 0 0,0 0 1,-1 0-1,1 0 0,-1 0 0,1 0 1,0 0-1,-1 0 0,1 0 0,0-1 0,0 1 1,-1 0-1,1 0 0,0 0 0,-1-1 1,1 1-1,0 0 0,0 0 0,-1-1 1,1 1-1,0 0 0,0-1 0,0 1 1,0 0-1,-1-1 0,1 1 0,0 0 0,0-1 1,0 1-1,0 0 0,0-1 0,0 1 1,0 0-1,0-1 0,0 1 0,0 0 1,0-1-1,0 1 0,0 0 0,0-1 0,-25 21-49,15-8 47,0 1 0,0 0 0,1 1 0,1 0 0,0 0 0,1 1 0,1 0 1,0 1-1,1-1 0,0 1 0,2 0 0,0 0 0,0 0 0,2 1 0,0-1 1,1 0-1,1 15 2,0-28-54,0 1 0,0-1-1,0 0 1,0 0 0,0 1 0,1-1 0,-1 0 0,1 0 0,0-1 0,0 1 0,0 0 0,0-1 0,0 1 0,1-1 0,-1 1 0,1-1 0,0 0 0,0 0 0,-1-1-1,1 1 1,0 0 0,0-1 0,1 0 0,-1 1 0,0-2 0,0 1 0,1 0 0,-1 0 0,0-1 0,1 0 0,-1 0 0,1 0 0,-1 0 0,0 0 0,1-1 0,-1 1-1,0-1 1,1 0 0,-1 0 0,0 0 0,0-1 0,0 1 0,1-1 54,30-17-1667</inkml:trace>
  <inkml:trace contextRef="#ctx0" brushRef="#br0" timeOffset="-885721.669">13637 2438 17636,'-60'57'3599,"53"-49"-3508,-1 1 1,1 0-1,1 0 0,0 0 0,0 1 0,0 0 1,2 0-1,-1 0 0,1 0 0,1 1 1,-1 0-1,2 0 0,0 0 0,0 0 0,1 4-91,8 76 475,-6-90-453,0 0 0,0 0 0,0 0 0,0 0 0,1-1 0,-1 1 0,0-1 0,1 1 0,-1-1 0,0 1 0,1-1 0,-1 0 0,1 0 0,-1 0-1,1 1 1,-1-1 0,1-1 0,-1 1 0,0 0 0,1 0 0,-1 0 0,1-1 0,-1 1 0,0-1 0,1 1 0,-1-1 0,0 0 0,0 1 0,1-1 0,-1 0 0,0 0 0,0 0 0,0 0-1,0 0 1,0 0 0,0 0 0,0 0 0,0 0 0,-1 0 0,1-1 0,0 1 0,-1 0 0,1-1 0,0 1 0,-1 0 0,0-1-22,25-27 214,-2-2 0,-1 0 1,-2-2-1,-1 0 0,-1-1 0,-2-1 1,-2-1-1,-1 0 0,7-33-214,-19 65 46,1-3 62,0 0-1,-1 0 1,1-1 0,-1 1 0,-1-1-1,1 1 1,-1-1 0,-1 1 0,1-1 0,-1 1-1,-1 0 1,0-3-108,1 10 3,0 0-1,0 0 1,0 0-1,0 0 1,0 0-1,-1 0 1,1 1-1,0-1 1,0 0-1,0 1 1,0-1-1,0 0 1,0 1-1,0-1 1,0 1-1,0 0 1,0-1-1,0 1 1,1 0-1,-1 0 1,0-1-1,0 1 1,1 0-1,-1 0 1,0 0-1,1 0 1,-1 0 0,1 0-1,-1 0 1,1 0-1,0 0 1,-1 0-1,1 0 1,0 0-1,0 0 1,0 1-1,-1-1 1,1 0-1,1 0 1,-1 0-1,0 0 1,0 0-1,0 1-2,-15 41-26,2 1 0,2 1 0,2 0 0,2 0 0,-1 25 26,21 20 28,-12-88-29,0 0 0,0 0 0,0 0 0,1-1 0,-1 1-1,1 0 1,-1 0 0,1-1 0,-1 1 0,1-1 0,0 0-1,0 1 1,0-1 0,0 0 0,0 0 0,0 0 0,0 0 0,0-1-1,0 1 1,0-1 0,0 1 0,1-1 0,-1 1 0,0-1 0,0 0-1,1 0 1,-1 0 0,0-1 0,0 1 0,1 0 0,-1-1 0,0 0-1,0 1 1,0-1 0,0 0 0,0 0 0,0 0 0,0 0 0,1-1 1,18-11 19,-2 0 1,1-1 0,-2-1 0,0 0 0,-1-2 0,0 0-1,-2-1 1,4-5-20,27-44 98,-45 65-82,-1 19-76,-5 143-24,5-159 84,0-1 0,0 1 0,0 0 0,0 0 0,0-1 1,0 1-1,1 0 0,-1-1 0,0 1 0,0 0 0,1-1 1,-1 1-1,0 0 0,1-1 0,-1 1 0,0-1 0,1 1 1,-1 0-1,1-1 0,-1 1 0,1-1 0,-1 1 0,1-1 1,0 0-1,-1 1 0,1-1 0,-1 0 0,1 1 0,0-1 1,-1 0-1,1 1 0,0-1 0,-1 0 0,1 0 0,0 0 1,0 0-1,-1 0 0,1 0 0,0 0 0,-1 0 0,1 0 1,0 0-1,0 0 0,-1-1 0,1 1 0,0 0 0,-1 0 1,1-1-1,0 1 0,-1 0 0,1-1 0,-1 1 0,1-1 1,0 1-1,-1 0 0,1-1 0,-1 1 0,1-1 0,-1 0 1,0 1-1,1-1 0,-1 1 0,0-1 0,1 0 0,-1 1 1,0-1-1,34-41 31,-12 13-12,-2 0 0,-2-1 0,0-2 0,-2 1 0,-1-2 0,-2 0 0,-1 0 0,-2-2 1,-1 1-1,-2-1 0,1-20-19,-6-112 28,-17 253-483,7-53 455,1 0 0,2 1 0,1 0 0,2 0 0,1 0 0,2 0 1,1 1-1,1-1 0,3-1 0,0 1 0,2-1 0,2 0 0,12 29 0,-6-31 90,-15-29-17,-1-2 15,0-17 44,-54-106-411,-22-37-1568,75 158 1875,7-4 375,3 3-365,-1 0-1,1 0 1,0 1 0,1 0 0,-1 1 0,0 0-1,0 0 1,1 1 0,-1 0 0,0 1 0,5 0-38,100-12-718,-101 3 1963</inkml:trace>
  <inkml:trace contextRef="#ctx0" brushRef="#br0" timeOffset="-885473.443">14013 1923 22037,'-1'5'1256,"1"5"528,1 1-639,4 5-529,-1-2-232,3-3-280,-1-2 72,5-6-1144,2 0 760</inkml:trace>
  <inkml:trace contextRef="#ctx0" brushRef="#br0" timeOffset="-888383.72">10940 2746 14963,'-4'3'158,"3"-3"126,1 0 0,-1 1 0,1-1 0,-1 0 0,0 1 0,1-1 0,-1 1 0,1-1 0,-1 1 0,1-1 0,0 1 0,-1-1 0,1 1 0,-1-1-1,1 1 1,0 0 0,-1-1 0,1 1 0,0 0 0,0-1 0,0 1 0,0 0 0,-1-1 0,1 1 0,0 0 0,0-1 0,0 1 0,0 0 0,0-1 0,1 1 0,-1 0 0,0 0 0,0-1 0,0 1 0,1-1 0,-1 1 0,0 0 0,1-1 0,-1 1 0,0-1 0,1 1 0,-1 0 0,1-1 0,-1 1-1,1-1 1,-1 0 0,1 1-284,2 5 31,0 0-1,1-1 1,0 1-1,0-1 1,1 0-1,-1 0 1,1 0-1,0 0 1,0-1-1,1 0 1,-1 0-1,1 0 0,1 0-30,4 0 2,-1-1 0,1 0 0,0 0 0,0-1 0,0 0 0,0-1 0,0 0 0,1-1 0,-1 0-1,0-1 1,0-1 0,0 1 0,0-1 0,0-1 0,0 0 0,7-4-2,163-85 76,-158 79-52,-16 8-17,-2 2-3,-1-1 0,1 1-1,0 0 1,0 0 0,0 1 0,0-1-1,1 1 1,-1 0 0,1 1 0,-1 0-1,1-1 1,-1 2 0,1-1-1,0 1 1,-1-1 0,6 2-4,-10 1-15,0-1 0,0 1 0,0 0 0,0 0-1,-1 0 1,1 0 0,0 0 0,-1 0 0,0 0 0,0 0 0,1 0 0,-1 0 0,0 0 0,-1 0 0,1 0-1,0 0 1,-1 0 0,1 0 0,-1 0 0,1 0 0,-1-1 0,0 1 0,0 0 0,0 0 0,0 0 0,0-1 0,0 1-1,0-1 1,-1 1 0,1-1 0,0 1 0,-2 0 15,-9 6-1087,-1-2-663</inkml:trace>
  <inkml:trace contextRef="#ctx0" brushRef="#br0" timeOffset="-888044.719">11528 2524 20172,'74'-6'6493,"-64"8"-6396,1 1 1,-1 0-1,0 1 1,0 0-1,0 1 1,0 0-1,-1 0 0,0 1 1,7 6-98,-8-2 46,0 0 1,-1 0-1,-1 1 1,0 0-1,0 0 1,-1 1-1,-1-1 0,0 1 1,0 0-1,-1 1 1,-1-1-1,0 0 1,-1 1-1,0-1 1,-1 1-1,0-1 0,-1 1 1,0-1-1,-1 1 1,-1-1-1,0 0 1,0 0-1,-1 0 1,-1 0-1,0-1 1,0 0-1,-1 0 0,-1 0 1,-6 8-47,10-14 14,-1 0 0,0 0 1,0 0-1,0-1 0,0 1 1,-1-1-1,1 0 0,-1-1 1,0 1-1,0-1 0,-1 0 0,1 0 1,-1 0-1,0-1 0,1 0 1,-1 0-1,0 0 0,-3 0-14,-6-9-880,5-8-764</inkml:trace>
  <inkml:trace contextRef="#ctx0" brushRef="#br0" timeOffset="-862525.412">24200 1827 25758,'0'0'1232,"0"1"400,0 1-840,-1 1-576,-17 46-136,18-48-48,0 1-8,0-1-864,0 1-1056</inkml:trace>
  <inkml:trace contextRef="#ctx0" brushRef="#br0" timeOffset="-862061.557">24606 2166 18772,'-5'-5'6540,"20"-40"-5426,59-80-406,-36 65-384,-3-1-1,-2-2 0,-3-1 0,-3-2 0,-3-1-323,-20 51 54,-9 37-112,-9 42-50,-10 45 93,4 0-1,-2 77 16,23-110 2,15-62-874,-6-23-443</inkml:trace>
  <inkml:trace contextRef="#ctx0" brushRef="#br0" timeOffset="-861532.223">25311 1575 21677,'-76'126'3379,"40"-64"-3013,3 2-1,3 1 0,-15 51-365,41-106 66,0 1 1,1 0-1,0 1 0,1-1 0,1 1 0,-1-1 1,2 1-1,0-1 0,0 1 0,1-1 0,1 4-66,-3-14 4,1-1 0,0 1 0,0 0 0,0-1 0,0 1 0,0 0 0,0-1 0,0 1 0,0 0 0,0-1 0,0 1 0,0 0 0,1-1 0,-1 1 0,0 0-1,0-1 1,1 1 0,-1-1 0,0 1 0,1 0 0,-1-1 0,1 1 0,-1-1 0,1 1 0,-1-1 0,1 1 0,-1-1 0,1 0 0,-1 1 0,1-1 0,-1 0 0,1 1-1,0-1 1,-1 0 0,1 0 0,-1 1 0,1-1 0,0 0 0,-1 0 0,1 0 0,0 0 0,-1 0 0,1 0 0,0 0 0,-1 0 0,1 0 0,0 0 0,-1 0 0,1-1-1,0 1 1,-1 0 0,1 0 0,0-1 0,-1 1 0,1 0 0,-1-1 0,1 1-4,24-37 288,-14 3-145,-1 0 1,-1 0 0,-2-1 0,-2 0-1,-1 0 1,-2-1 0,-1 1 0,-2-1-1,-1 1 1,-2-6-144,0 17 51,4 23-53,0 1 0,-1-1 0,1 1 1,0 0-1,-1 0 0,1-1 0,-1 1 0,1 0 0,-1 0 1,1-1-1,-1 1 0,1 0 0,0 0 0,-1 0 0,1 0 1,-1 0-1,1 0 0,-1 0 0,1 0 0,-1 0 1,1 0-1,-1 0 0,1 0 0,-1 0 0,1 0 0,-1 0 1,1 0-1,-1 1 0,1-1 0,-1 0 0,1 0 0,-1 1 1,1-1-1,0 0 0,-1 0 0,1 1 0,-1-1 1,1 1-1,0-1 0,0 0 0,-1 1 0,1-1 0,0 1 1,-1-1-1,1 1 0,0-1 0,0 0 0,0 1 0,0-1 1,0 1-1,-1-1 0,1 1 0,0-1 0,0 1 1,0-1-1,0 1 0,0-1 0,0 1 0,1-1 0,-1 1 1,0-1-1,0 1 0,0-1 0,0 1 0,0-1 0,1 1 1,-1-1-1,0 1 2,-7 91-100,7-89 99,0-1 0,0 0 1,0 0-1,1 1 0,-1-1 0,1 0 0,0 0 0,-1 0 0,1 0 0,0 0 0,0 0 0,0 0 0,1 0 0,-1 0 0,0 0 1,1 0-1,-1-1 0,1 1 0,0-1 0,0 1 0,-1-1 0,1 0 0,0 1 0,0-1 0,0 0 0,0 0 0,0-1 0,0 1 0,1 0 1,-1-1-1,0 1 0,0-1 0,1 1 0,-1-1 0,0 0 0,0 0 0,1 0 0,0-1 1,11-3 2,-1-1 1,0 0-1,0-1 0,0-1 1,-1 0-1,0 0 0,0-1 1,-1-1-1,0 0 0,-1 0 1,0-1-1,0-1 0,-1 1 0,0-2 1,-1 0-3,6-3 21,-2-1 1,1-1 0,-2 0-1,0 0 1,-1-1 0,-1 0-1,-1-1 1,-1 0-1,5-17-21,-27 72-146,-83 317-24,91-232 217,7-119-47,0-1-1,0 1 1,1 0-1,-1 0 1,0-1-1,1 1 1,-1-1 0,1 1-1,0 0 1,-1-1-1,1 1 1,0-1-1,0 1 1,0-1 0,0 0-1,0 1 1,0-1-1,0 0 1,1 0-1,-1 0 1,0 0-1,1 0 1,-1 0 0,1 0-1,-1 0 1,1-1-1,-1 1 1,1 0-1,0-1 1,-1 0 0,1 1-1,0-1 1,-1 0-1,1 0 1,0 0-1,-1 0 1,1 0-1,0 0 1,0 0 0,-1 0-1,1-1 1,0 1-1,1-1 1,55-46-1337,-39 10-292</inkml:trace>
  <inkml:trace contextRef="#ctx0" brushRef="#br0" timeOffset="-861279.349">25723 1767 22741,'9'2'1016,"-3"8"192,-3 11-448,-3 16-511,0 9-105,-7 11-40,1-2 24,-2-6 64,1-10-24,7-16-40,0-21-104,7-2-216,2-21-384</inkml:trace>
  <inkml:trace contextRef="#ctx0" brushRef="#br0" timeOffset="-861128.272">25743 1561 21421,'-11'13'840,"2"-1"224,3 3-544,2-3-320,1-2-448</inkml:trace>
  <inkml:trace contextRef="#ctx0" brushRef="#br0" timeOffset="-864094.177">22612 1871 10026,'57'-60'10427,"-41"9"-6412,-16 50-3952,0 0 0,0 0-1,0 0 1,0 0 0,0-1 0,-1 1 0,1 0-1,0 0 1,-1 0 0,1 0 0,-1 0 0,1 0-1,-1 0 1,0 0 0,1 0 0,-1 0 0,0 0-1,0 1 1,0-1 0,1 0 0,-1 0 0,0 1-1,0-1 1,0 1 0,0-1 0,0 1 0,0-1-1,0 1 1,-1-1 0,1 1 0,0 0 0,0 0-1,0-1 1,0 1 0,0 0 0,-1 0 0,1 0-1,0 0 1,0 1 0,0-1 0,0 0 0,0 0 0,0 1-1,-1-1 1,1 0 0,0 1-63,-51 23 454,43-15-452,1 1-1,0 1 1,0 0 0,1 0-1,0 0 1,1 1-1,0 0 1,1 0-1,1 1 1,0-1-1,0 1 1,1 0-1,1 0 1,0 0 0,1 0-1,1 0 1,0 1-1,0 0-1,0-12-1,0 0 0,0 0 0,0 0 0,0 0 0,0 0 0,0 0 0,0 0 0,1 0 0,-1 0 0,1 0 0,-1 0 0,1 0 0,0-1 0,0 1 0,0 0 0,0 0 0,0-1 0,0 1 0,1-1 0,-1 1 0,0-1 0,1 0 0,-1 1 0,1-1 0,-1 0 0,1 0 0,0 0 0,-1 0 0,1 0 0,0 0 0,0-1 0,0 1 0,0 0 0,0-1 0,0 0 0,-1 1 0,1-1 0,0 0 0,0 0 0,0 0 0,0 0 0,0 0 0,0-1 0,0 1 0,0-1 0,0 1 0,0-1 0,0 0 0,1 0 1,9-9 31,0-1-1,-1 0 1,0-1-1,-1 0 1,0-1-1,-1 0 1,0 0-1,-1-1 1,-1 0 0,0-1-1,-1 0 1,3-9-31,-8 21 106,8 26-15,-13 123-183,-15 115 163,19-262-70,0 1 0,0 0 0,0 0 1,1 0-1,-1-1 0,0 1 0,0 0 0,1 0 0,-1 0 1,0 0-1,0 0 0,0 0 0,1-1 0,-1 1 1,0 0-1,1 0 0,-1 0 0,0 0 0,0 0 1,1 0-1,-1 0 0,0 0 0,0 0 0,1 0 1,-1 0-1,0 0 0,0 0 0,1 1 0,-1-1 1,0 0-1,0 0 0,1 0 0,-1 0 0,0 0 1,0 0-1,1 1 0,-1-1 0,0 0 0,0 0 1,0 0-1,0 1 0,1-1 0,-1 0 0,0 0-1,13-28-91,1-34-1436,-11 33-163</inkml:trace>
  <inkml:trace contextRef="#ctx0" brushRef="#br0" timeOffset="-863707.108">23159 1757 20532,'-66'49'3151,"-51"103"-2425,106-136-670,0 1 1,1 0-1,1 0 0,0 1 0,2 1 1,0-1-1,1 1 0,0 0 0,2 1 1,0-1-1,2 1 0,-1 6-56,3-24 8,0 0 0,0 1 0,0-1 0,0 0 0,0 0 0,0 1 0,0-1 0,0 0 0,1 0 0,-1 0 0,1 0 0,0 0 0,0 0 0,0 0 0,0 0 0,0 0 0,0 0 0,0 0 0,1 0 0,-1-1 0,1 1 0,-1 0 0,1-1 0,-1 1-1,1-1 1,0 0 0,0 0 0,0 0 0,0 1 0,0-2 0,0 1 0,0 0 0,0 0 0,0-1 0,0 1 0,0-1 0,1 0 0,-1 1 0,0-1 0,0 0 0,0 0 0,1-1 0,-1 1 0,0 0 0,0-1 0,0 1 0,0-1 0,1 0 0,-1 1 0,0-1 0,0 0 0,-1-1 0,1 1 0,0 0 0,0 0 0,1-2-8,12-7 186,-1 0 0,0-1 1,-1-1-1,0 0 0,-1-1 0,0 0 0,-1-1 1,0 0-1,-1-1 0,-1 0 0,0 0 1,-2-1-1,1 0 0,-2-1 0,0 1 1,-1-1-1,-1-1 0,0 1 0,-1 0 1,0-15-187,-3 28 13,1 1 1,-1-1 0,1 0 0,-1 0-1,0 0 1,-1 0 0,1 1 0,-1-1 0,0 0-1,1 0 1,-2 1 0,1-1 0,0 0 0,-1 1-1,1-1 1,-1 1 0,0 0 0,-1 0-1,1-1 1,0 1 0,-1 1 0,1-1 0,-1 0-1,0 1 1,0-1 0,0 1 0,-3-2-14,2 5-22,0 0 0,0 0 0,0 0 0,0 0 1,0 1-1,0-1 0,0 1 0,1 0 0,-1 0 0,0 1 1,1-1-1,0 1 0,0-1 0,-1 1 0,2 0 1,-1 0-1,0 1 0,1-1 0,-1 1 0,1-1 0,0 1 1,0 0-1,0 1 22,-7 7-186,-40 65-1906,31-44 249</inkml:trace>
  <inkml:trace contextRef="#ctx0" brushRef="#br0" timeOffset="-863443.28">23638 1748 21157,'0'0'1264,"0"1"352,-2 31-656,-5-11-328,-14 10-511,-4 6-121,-2 11-17,-4 5 9,0 2 33,-2 3 15,3-6-8,2-3 8,7-12-8,3-8-329,18-29-831,-10-2 3289</inkml:trace>
  <inkml:trace contextRef="#ctx0" brushRef="#br0" timeOffset="-863118.801">23351 1605 18308,'-77'83'3980,"76"-80"-3944,-1 0-1,0 0 1,1 0-1,0 1 0,0-1 1,0 0-1,0 1 1,0-1-1,1 0 0,-1 1 1,1-1-1,0 1 1,0-1-1,0 1 0,1-1 1,-1 1-1,1-1 1,0 0-1,0 1 0,0-1 1,0 0-1,1 0 1,-1 0-1,1 0 0,0 0 1,0 0-1,0 0 1,0 0-1,0-1 0,3 3-35,-2-2 54,1 0 0,-1 0 0,1-1 0,0 0 0,0 0 0,0 0 0,0 0 0,0 0 0,0-1 0,0 1 0,1-1 0,-1 0-1,0-1 1,1 1 0,-1-1 0,1 0 0,-1 0 0,1 0 0,-1-1 0,0 1 0,1-1 0,-1 0 0,0 0 0,1-1 0,-1 1 0,0-1 0,0 0-1,0 0 1,0-1 0,-1 1 0,1-1 0,0 0-54,2-1 148,-1 0 1,1 0-1,-1-1 0,0 0 0,0 0 0,0 0 0,0 0 0,-1-1 1,0 0-1,0 0 0,-1 0 0,0 0 0,0-1 0,0 0 1,-1 1-1,0-1 0,0 0 0,-1 0 0,1 0 0,-1-1-148,-2 5 24,0 0-1,0 0 1,0 0-1,0 0 1,0-1-1,0 1 1,-1 1-1,1-1 0,-1 0 1,0 0-1,0 1 1,0-1-1,0 1 1,-1-1-1,1 1 1,-1 0-1,1 0 1,-1 0-1,0 0 1,0 1-1,0-1 0,0 1 1,0-1-1,0 1 1,0 0-1,0 0 1,0 1-1,0-1 1,-1 1-1,1-1 1,0 1-1,-1 0 1,1 0-1,0 1 0,0-1 1,-1 1-1,1-1 1,0 1-1,0 0 1,0 0-1,0 1 1,0-1-1,0 0 1,0 1-1,0 0 0,0 0 1,1 0-1,-1 0 1,-1 2-24,-8 8-92,1 1 0,1 1 0,0 0 1,0 0-1,2 1 0,0 0 0,0 0 0,1 1 0,1 0 1,1 0-1,0 0 0,1 1 0,1 0 0,-1 15 92,7 14-1667,7-4-348</inkml:trace>
  <inkml:trace contextRef="#ctx0" brushRef="#br0" timeOffset="-862810.761">23775 2089 21589,'-101'190'4991,"101"-190"-4982,0-1 0,1 1 0,-1-1-1,1 1 1,-1 0 0,0-1 0,1 1-1,-1-1 1,1 1 0,-1 0 0,1 0-1,-1-1 1,1 1 0,-1 0 0,1 0-1,-1-1 1,1 1 0,-1 0 0,1 0-1,-1 0 1,1 0 0,0 0 0,-1 0-1,1 0 1,-1 0 0,1 0 0,-1 0-1,1 0 1,-1 0 0,1 1 0,0-1-1,-1 0 1,1 0 0,-1 1 0,1-1-1,-1 0 1,0 0 0,1 1 0,-1-1-1,1 1 1,-1-1 0,1 0 0,-1 1 0,0-1-1,1 1 1,-1-1 0,0 1 0,0-1-1,1 1 1,-1-1 0,0 1 0,0-1-1,0 1 1,1-1 0,-1 1 0,0-1-1,0 1 1,0 0 0,0-1 0,0 1-1,0-1 1,0 1-9,15-11 118,-1-1-1,0-1 0,-1 0 1,0-1-1,0 0 1,-2-1-1,0 0 1,0-1-1,-1 0 1,-1-1-1,-1 0 0,0 0 1,-1-1-1,0 0 1,-2 0-1,0-3-117,-8-51 635,3 70-628,0-1 1,-1 1-1,1-1 0,-1 1 1,0-1-1,1 1 0,-1-1 1,0 1-1,0-1 0,0 1 1,0 0-1,0-1 0,0 1 1,0 0-1,0 0 1,0 0-1,-1 0 0,1 0 1,-1 0-1,1 0 0,0 1 1,-1-1-1,1 0 0,-1 1 1,0-1-1,1 1 0,-1-1 1,1 1-1,-1 0 0,0 0 1,1 0-1,-1 0 1,1 0-1,-1 0 0,0 0 1,1 0-1,-1 1 0,0-1 1,1 1-1,-1-1 0,0 1-7,-6 5-96,1 0 1,0 0-1,0 0 0,1 1 0,-1 0 0,1 0 0,1 1 0,-1-1 0,2 1 0,-1 0 0,1 1 0,0-1 0,0 1 0,1 0 0,1 0 0,-1 0 0,1 0 0,1 1 96,-1 16-1901</inkml:trace>
  <inkml:trace contextRef="#ctx0" brushRef="#br0" timeOffset="-860866.155">26089 1840 11154,'-28'52'10351,"-4"-3"-6689,-21 38-1925,46-62-1271,20-24-190,29-31-123,-30 18-129,0 0-1,-1-1 0,-1 0 0,0-1 1,-1 0-1,0-1 0,-2 0 1,1 0-1,-2-1 0,0 1 0,-1-1 1,0-1-1,-1-1-23,-3 14 3,0 1 0,-1 0 1,1-1-1,-1 1 0,0 0 0,0-1 0,0 1 1,0 0-1,-1-1 0,1 1 0,-1 0 0,0-1 1,0 1-1,0 0 0,-1 0 0,1 0 0,-1 0 1,1 0-1,-1 0 0,0 0 0,0 1 0,0-1 0,-1 1 1,1-1-1,0 1 0,-1 0 0,0 0 0,1 0 1,-1 0-1,0 0 0,0 1 0,0-1 0,0 1 1,-1 0-1,1 0 0,0 0 0,0 0 0,-1 1 1,1-1-1,0 1 0,-1 0 0,1 0 0,-1 0 1,1 0-1,0 1 0,-1 0 0,1-1 0,0 1 1,0 0-1,0 0 0,-1 1 0,1-1 0,0 1-3,-2 1-83,1 1-1,1-1 1,-1 1 0,0-1-1,1 1 1,0 0-1,0 1 1,0-1-1,0 0 1,1 1-1,-1 0 1,1-1 0,0 1-1,1 0 1,-1 0-1,1 0 1,0 0-1,0 1 1,1-1-1,0 0 1,0 4 83,4 8-1618</inkml:trace>
  <inkml:trace contextRef="#ctx0" brushRef="#br0" timeOffset="-859805.829">26632 1674 19348,'-25'-11'5732,"-7"24"-3913,-18 32-1472,39-34-333,1 0 1,1 1-1,0 0 0,0 1 1,1 0-1,1 1 1,0-1-1,1 1 0,1 0 1,0 1-1,1-1 0,0 1 1,1 0-1,1 0 1,0 0-1,1 1 0,1-1 1,0 0-1,2 3-14,-2-15 1,1 0-1,-1-1 1,1 1-1,0-1 1,0 1-1,0-1 1,1 0-1,-1 1 1,0-1 0,1 0-1,0 0 1,-1 0-1,1 0 1,0 0-1,0 0 1,0 0-1,0-1 1,0 1-1,1-1 1,-1 1-1,0-1 1,1 0-1,-1 0 1,1 0-1,-1 0 1,1-1 0,0 1-1,-1-1 1,1 1-1,0-1 1,-1 0-1,1 0 1,0 0-1,-1 0 1,2-1-1,91-28 0,-86 26-152,-1-1-1,0 0 1,0 0-1,0-1 1,-1 0 0,0-1-1,0 0 1,0 0 0,-1 0-1,1-1 1,-2 0-1,1 0 153,9-21 297</inkml:trace>
  <inkml:trace contextRef="#ctx0" brushRef="#br0" timeOffset="-859542.58">26329 1892 20724,'-11'11'1273,"5"-4"343,6-7-272,0 0-576,24 5-183,7-17-297,9-3-104,18-3-56,-1 2-48,4 7-24,-9 4 72,-15 8-936,-6 2-393,-20 1-3424</inkml:trace>
  <inkml:trace contextRef="#ctx0" brushRef="#br0" timeOffset="-859356.223">26299 1947 19828,'0'0'1873,"1"0"111,1 0-592,39 3-535,-11-10-193,15-4-216,7 1-136,4 3-72,4-1-488,-5-2-1304</inkml:trace>
  <inkml:trace contextRef="#ctx0" brushRef="#br0" timeOffset="-858269.452">27267 1739 21237,'-6'0'1504,"6"0"624,0 0-1095,0 0-145,0 0-480,25 6-192,7-10-160,5-4-16,9-2-16,4 1 0,1 3 32,-2 1-448,-12 1-1169</inkml:trace>
  <inkml:trace contextRef="#ctx0" brushRef="#br0" timeOffset="-857989.728">27261 1837 21949,'-9'11'1120,"5"1"528,4 1-583,10-4-465,9 0-168,17-9-336,9-6-88,16-8 32,13-5-8,1 0-640,-4-1-521</inkml:trace>
  <inkml:trace contextRef="#ctx0" brushRef="#br0" timeOffset="-831551.106">249 4601 17428,'-1'-40'7181,"1"54"-2798,-14 291-4214,14-290-167,0 0 1,-1 0-1,-1 0 1,0-1-1,-1 1 1,-1 0 0,0-1-1,-1 0 1,-5 11-3,9-24-39,1 0 1,-1 0-1,0 0 1,0-1-1,1 1 1,-1 0-1,0 0 1,0-1-1,0 1 1,0-1-1,0 1 1,0-1 0,0 1-1,0-1 1,0 1-1,0-1 1,0 0-1,0 0 1,0 0-1,0 0 1,-1 1-1,1-1 1,0 0-1,0-1 1,0 1-1,0 0 1,0 0 0,0 0-1,0-1 1,0 1-1,0-1 1,0 1-1,0-1 1,0 1-1,0-1 1,0 1-1,0-1 1,0 0-1,0 1 1,1-1-1,-1 0 1,0 0 38,-39-40-2108,35 35 1765,-82-132-2593,81 125 3113,1 1 1,1-1 0,0-1-1,1 1 1,0 0-1,1-1 1,0 1 0,1-1-1,1 0 1,0 1-1,1-1-177,4-1 169,1 1-1,0 1 1,1-1-1,0 1 0,1 0 1,0 1-1,1 0 0,1 0 1,0 1-1,1 0 0,-1 1 1,2 0-1,0 1 0,0 0 1,1 1-1,-1 0 0,7-2-168,-3-1 7,0 1 0,1 0-1,0 2 1,1 0-1,0 1 1,0 0-1,0 1 1,1 2-1,0 0 1,0 0-1,9 1-6,-25 3-4,0 0 0,-1 0 0,1 0 0,0 0 0,0 0 0,0 0 0,0 1 0,-1 0 0,1-1 0,0 1 0,0 0 0,-1 0-1,1 1 1,-1-1 0,1 0 0,-1 1 0,1 0 0,-1-1 0,0 1 0,0 0 0,0 0 0,0 0 0,0 1 0,0-1 0,-1 0-1,1 1 1,-1-1 0,1 1 0,-1-1 0,0 1 0,0 0 0,0 0 0,-1-1 0,1 1 0,0 3 4,-2 14 112,0 0 0,-1 0 0,0-1 0,-2 1 0,-1 0 0,0-1 0,-1 0 0,-1 0 0,-1-1 0,-1 0 0,0 0 0,-2-1 0,-8 12-112,-78 107 1190,102-138-1213,0 0 0,0 1 0,0-1 0,0 1 0,1 0 0,-1 0 0,0 1 0,1-1 0,-1 1 0,1 0 0,-1 1 0,0-1 0,1 1 0,-1 0 0,0 1 0,0-1 0,0 1 0,0 0 0,0 0 0,1 1 23,1 1-17,-1 0 0,-1 0 0,1 1 0,-1 0 0,1 0 0,-1 0 0,-1 0 0,1 1 0,-1 0 0,0 0 0,0 0 0,0 0 0,-1 1 0,0-1 0,-1 1 0,1 0 0,-1 0 0,-1 0 0,1 0 0,-1 0 0,0 0 0,-1 0 0,0 1 0,0-1 0,0 0 0,-1 0 0,0 0 0,0 0 0,-1 0 0,0 0 0,0 0 0,-1 0 0,0 0 0,0-1 0,-1 0 0,1 1 0,-1-1 0,-1-1 0,-1 3 17,-6 8 173,0 0 0,-1-1 1,-1-1-1,-1 0 1,0-1-1,-1 0 0,0-2 1,0 0-1,-2 0 0,1-2 1,-6 3-174,17-11-11,1 0 0,-1 0 0,0 0 0,1-1 0,-1 0 0,0 0 0,1 0 0,-1-1 0,0 0 0,1 0 0,-1 0 0,1-1 0,0 1 0,-1-1 0,1-1 0,0 1 0,0-1 1,0 0-1,0 0 0,1 0 0,-1-1 0,1 0 0,0 1 0,0-1 0,0-1 0,1 1 0,-1-1 0,1 1 0,0-1 0,0 0 0,1 0 0,-2-5 11,3 9-128,1 0 0,-1-1-1,1 1 1,0-1 0,-1 1-1,1-1 1,0 0 0,0 1 0,0-1-1,0 1 1,0-1 0,1 1 0,-1-1-1,0 1 1,1-1 0,-1 1 0,1-1-1,-1 1 1,1-1 0,0 1-1,-1 0 1,1-1 0,0 1 0,0 0-1,0 0 1,0 0 0,0 0 0,0 0-1,1 0 1,-1 0 0,0 0 0,1 0-1,-1 0 1,0 1 0,1-1-1,-1 0 1,1 1 0,-1-1 0,1 1 128,30-8-5071</inkml:trace>
  <inkml:trace contextRef="#ctx0" brushRef="#br0" timeOffset="-831019.544">860 4895 21189,'-2'-2'243,"1"0"0,-1 1 0,0-1 0,0 0 0,-1 1 0,1-1 0,0 1 0,0 0 1,-1 0-1,1 0 0,-1 0 0,1 0 0,-1 1 0,1-1 0,-1 0 0,1 1 0,-1 0 1,0 0-1,1 0 0,-1 0 0,-2 1-243,-1-1 57,0 2 1,1-1-1,-1 0 1,1 1-1,-1 0 0,1 1 1,0-1-1,-1 1 1,1 0-1,0 0 0,1 1 1,-1-1-1,1 1 1,0 0-1,-1 1-57,-3 8 40,0 0 1,1 0-1,0 1 1,1-1-1,0 2 0,1-1 1,1 1-1,1-1 0,0 1 1,0 0-1,2 0 0,0 1 1,1-1-1,0 0 1,1 3-41,-1-16 10,0-1 0,0 0 1,0 0-1,0 0 0,0 0 1,0 1-1,0-1 1,1 0-1,-1 0 0,0 0 1,1 0-1,-1 0 0,0 0 1,1 0-1,0 0 0,-1 0 1,1 0-1,-1 0 1,1 0-1,0 0 0,0 0 1,0 0-1,-1-1 0,1 1 1,0 0-1,0-1 1,0 1-1,0 0 0,0-1 1,0 1-1,0-1 0,1 0 1,-1 1-1,0-1 0,0 0 1,0 0-1,0 1 1,0-1-1,1 0 0,-1 0 1,1-1-11,45-23 157,-17-4-118,-1-2-1,-1 0 1,-2-2 0,-1-1-1,15-27-38,-30 45 7,7-6 11,-16 22-20,0 0 0,0-1-1,0 1 1,0 0 0,-1 0 0,1 0 0,0-1 0,0 1 0,-1 0 0,1 0 0,0 0 0,-1 0 0,1 0-1,-1 1 1,1-1 0,-1 0 0,0 0 0,1 0 0,-1 0 0,0 0 0,0 1 0,0-1 0,0 0-1,0 0 1,0 0 0,0 1 0,0-1 0,0 0 0,-1 0 0,1 0 0,0 0 0,-1 1 0,1-1 0,-1 0-1,0 0 3,-9 55-19,6-41 59,1 0 1,1 0-1,0 0 1,1 1-1,0-1 1,1 0-1,1 0 0,1 6-40,-2-20 7,1-1 0,-1 1 0,0 0-1,0 0 1,1 0 0,-1 0-1,0-1 1,1 1 0,-1 0-1,1 0 1,-1-1 0,1 1-1,0 0 1,-1-1 0,1 1 0,-1-1-1,1 1 1,0-1 0,0 1-1,-1-1 1,1 1 0,0-1-1,0 0 1,0 1 0,-1-1-1,1 0 1,0 0 0,0 0-1,0 1 1,0-1 0,-1 0 0,1 0-1,0 0 1,0 0 0,0 0-1,0-1 1,0 1 0,-1 0-1,1 0 1,0-1 0,0 1-1,0 0 1,-1-1 0,1 1 0,0-1-1,0 1 1,-1-1 0,1 1-1,0-1 1,-1 1 0,1-1-1,-1 0 1,1 1 0,0-1-7,36-36 91,6-22-27,-35 44-61,2 1 0,-1 1-1,2 0 1,0 0 0,0 1 0,1 0-1,1 1 1,1 0-3,-14 10-7,1 1-1,0-1 0,0 1 1,0-1-1,-1 1 1,1-1-1,0 1 0,0 0 1,0-1-1,0 1 1,0 0-1,0 0 1,0 0-1,0-1 0,0 1 1,0 0-1,-1 0 1,1 1-1,0-1 0,0 0 1,0 0-1,0 0 1,0 1-1,0-1 0,0 0 1,0 1-1,-1-1 1,1 1-1,0-1 0,0 1 1,0-1-1,-1 1 1,1-1-1,0 1 0,-1 0 1,1 0-1,-1-1 1,1 1-1,0 0 0,-1 0 1,0 0-1,1-1 1,-1 1-1,0 0 0,1 0 1,-1 0-1,0 0 1,0 0-1,0 0 0,1 0 1,-1 0-1,0 0 1,0 0-1,-1 0 8,5 64-192,-4-55 203,4 128 334,-4-137-337,0-1 1,0 1 0,0 0 0,0-1-1,0 1 1,0 0 0,0 0 0,0-1-1,1 1 1,-1 0 0,0-1 0,1 1 0,-1-1-1,0 1 1,1 0 0,-1-1 0,1 1-1,-1-1 1,0 1 0,1-1 0,0 1-1,-1-1 1,1 0 0,-1 1 0,1-1-1,-1 1 1,1-1 0,0 0 0,-1 0 0,1 1-1,0-1 1,-1 0 0,1 0 0,0 0-1,0 0 1,-1 0 0,1 0 0,0 0-1,-1 0 1,1 0 0,0 0 0,-1 0 0,1 0-1,0-1 1,-1 1 0,1 0 0,0 0-1,-1-1 1,1 1 0,0 0 0,-1-1-1,1 1 1,-1-1 0,1 1 0,-1-1 0,1 1-1,-1-1 1,1 1 0,-1-1 0,0 0-1,1 0-8,29-34-337,-20 17-661,-1 2-695</inkml:trace>
  <inkml:trace contextRef="#ctx0" brushRef="#br0" timeOffset="-830091.07">2116 4740 22245,'45'-126'5399,"-43"123"-5353,1-1 0,-1 1 0,1-1-1,0 1 1,0 0 0,0 0 0,0 0 0,1 0-1,-1 1 1,1-1 0,0 1 0,0 0 0,-1 0 0,1 0-1,0 1 1,1 0 0,-1-1 0,0 1 0,0 1-1,1-1 1,-1 0 0,0 1 0,0 0 0,1 0 0,-1 1-1,0-1 1,1 1 0,-1 0 0,3 0-46,1 1 1,-1 0-1,1 0 1,-1 1 0,0 0 0,0 0 0,0 0 0,0 1-1,0 0 1,-1 1 0,0-1 0,0 1 0,0 0-1,0 1 1,-1 0 0,0-1 0,0 2 0,0-1-1,-1 0 1,0 1 0,0 0 0,-1 0 0,0 0-1,0 0 1,-1 1 0,0-1 0,0 1 0,0 0-1,-1-1 1,0 1 0,-1 0 0,0 0 0,0-1 0,-1 3-1,-4 8 21,-2 0 1,0-1-1,-1 0 1,0 0-1,-2 0 1,0-1-1,0-1 1,-2 0 0,0 0-1,-7 5-21,-60 90 134,77-108-134,0 0 1,1-1-1,-1 1 0,1 0 1,0 0-1,0 0 0,-1 0 1,1 0-1,1 0 0,-1 0 1,0 1-1,0-1 0,1 0 1,-1 0-1,1 1 0,0-1 1,0 0-1,0 0 0,0 1 1,0-1-1,0 0 0,1 1 1,-1-1-1,1 0 0,-1 0 1,1 0-1,0 1 0,0-1 1,0 0-1,0 0 0,0 0 1,0 0-1,1-1 0,-1 1 1,1 0-1,-1 0 1,1-1-1,0 1 0,0-1 1,-1 0-1,1 1 0,0-1 1,0 0-1,0 0 0,1 0 1,-1 0-1,0 0 0,0-1 1,0 1-1,1-1 0,-1 0 0,170-30-565,-133 25-718</inkml:trace>
  <inkml:trace contextRef="#ctx0" brushRef="#br0" timeOffset="-830665.88">1500 4486 21661,'0'0'1316,"0"2"211,-3 120 1704,12 171-2353,-9-290-873,0 20 69,1 0-1,1-1 1,0 1 0,2 0-1,1-1 1,3 7-74,-8-28 14,0 0-1,0-1 1,0 1 0,0 0 0,0-1 0,0 1 0,0 0 0,0-1 0,0 1 0,0 0 0,0-1 0,1 1 0,-1 0 0,0-1 0,1 1 0,-1-1 0,0 1 0,1 0 0,-1-1 0,1 1 0,-1-1 0,0 1 0,1-1 0,0 0 0,-1 1 0,1-1 0,-1 1 0,1-1 0,-1 0 0,1 0 0,0 1 0,-1-1 0,1 0 0,0 0 0,-1 0-1,1 0 1,0 1 0,-1-1 0,1 0 0,0 0 0,-1 0 0,1-1 0,0 1 0,-1 0 0,1 0 0,0 0 0,-1 0 0,1-1 0,-1 1 0,1 0 0,0 0 0,-1-1 0,1 1 0,-1-1 0,1 1 0,-1 0 0,1-1 0,-1 1 0,1-1 0,-1 0-14,23-39 344,-21 36-342,161-273 326,-121 213-311,-21 20-1329,-24 41-663</inkml:trace>
  <inkml:trace contextRef="#ctx0" brushRef="#br0" timeOffset="-830386.132">1683 4913 22229,'1'30'1232,"5"-1"528,3-2-247,6-3-377,3-3-400,1-3-432,0 0-120,2-5-128,-1-1-32,-3-8-704,0-2-1048</inkml:trace>
  <inkml:trace contextRef="#ctx0" brushRef="#br0" timeOffset="-824509.165">8468 4093 24013,'0'0'855,"-4"3"-83,-7 4-670,0 1 0,1 0-1,0 0 1,1 1 0,0 0 0,0 0 0,1 1-1,0 1 1,1-1 0,0 1 0,1 0-1,0 1 1,1-1 0,0 1 0,1 0 0,0 1-1,1-1 1,0 1 0,0 9-102,2-18 8,2 0 0,-1-1 0,0 1-1,1-1 1,-1 1 0,1 0 0,0-1 0,0 0 0,1 1 0,-1-1 0,1 0 0,-1 1-1,1-1 1,0 0 0,0 0 0,1 0 0,-1-1 0,1 1 0,-1-1 0,1 1 0,0-1-1,0 0 1,0 0 0,0 0 0,0 0 0,0 0 0,1-1 0,-1 0 0,0 1 0,1-1-1,-1 0 1,1-1 0,-1 1 0,1-1 0,0 1 0,-1-1 0,1 0 0,0-1 0,-1 1-1,1-1 1,-1 1 0,1-1 0,-1 0 0,1 0 0,-1-1 0,1 1 0,2-2-8,2-2 44,1 0 1,-1 0 0,-1 0 0,1-1 0,-1 0 0,0-1-1,0 0 1,-1 0 0,0 0 0,0 0 0,0-1 0,-1 0-1,-1-1 1,1 1 0,-1-1 0,-1 0 0,0 0 0,0 0-1,0 0 1,-1 0 0,-1-1 0,0 1 0,0-1 0,0 1-1,-1-1 1,-1 1 0,0-1 0,0 1 0,-1 0 0,0-1-1,0 1 1,-1 0 0,-1 0 0,-1-3-45,3 9-45,1 0 1,-1 1-1,0-1 1,0 1-1,0 0 1,0 0-1,0-1 1,0 1-1,-1 1 1,1-1-1,-1 0 0,1 0 1,-1 1-1,0 0 1,1-1-1,-1 1 1,0 0-1,0 1 1,0-1-1,0 0 1,0 1-1,0-1 0,0 1 1,0 0-1,0 0 1,0 1-1,0-1 1,0 0-1,0 1 1,0 0-1,0 0 1,0 0-1,0 0 0,0 0 1,0 0-1,1 1 1,-1-1-1,1 1 1,-1 0-1,1 0 1,0 0-1,-1 0 1,1 0-1,0 0 1,0 2 44,-9 19-283</inkml:trace>
  <inkml:trace contextRef="#ctx0" brushRef="#br0" timeOffset="-823765.314">8871 3875 23757,'0'0'844,"0"4"-45,-20 168-59,18-157-727,-7 46 32,2 0 1,4 1-1,2-1 1,4 25-46,6-42 990,-5-109 384,-20-106-951,16 169-425,0 1 0,0 0-1,1 0 1,-1 0 0,0 0-1,1 0 1,-1 0-1,1 0 1,0 0 0,-1 0-1,1 0 1,0 0 0,0 0-1,-1 0 1,1 0 0,0 1-1,0-1 1,0 0 0,0 1-1,0-1 1,0 0 0,0 1-1,0-1 1,0 1 0,0 0-1,1-1 1,-1 1 0,0 0-1,0 0 1,0 0 0,0 0-1,1 0 1,-1 0 0,0 0-1,0 0 1,0 0 0,0 0-1,0 1 1,1-1-1,-1 0 1,0 1 0,0-1-1,0 1 1,0-1 0,0 1-1,0 0 1,0-1 0,0 1-1,0 0 1,-1 0 0,1 0-1,0 0 1,0-1 0,-1 1-1,1 0 1,0 0 0,-1 1 2,19 7-20,-7-6 16,0-1 0,0 0 0,0 0-1,0-1 1,1-1 0,-1 0 0,0-1 0,0 0 0,1-1 0,-1 0 0,0-1 0,0-1 0,-1 0-1,1 0 1,-1-1 0,0 0 0,0-1 0,-1 0 0,1-1 0,-1 0 0,-1-1 0,1 0-1,-1-1 1,-1 1 0,0-2 0,2-2 4,-7 9 2,0 0 1,0 0-1,-1 0 0,0 0 0,1-1 0,-1 1 1,0-1-1,-1 1 0,1-1 0,0 0 1,-1 0-1,0 1 0,0-1 0,0 0 0,-1 0 1,1 0-1,-1 0 0,0 0 0,0 0 0,0 0 1,-1 0-1,1 0 0,-1 0 0,0 0 0,0 0 1,-1 0-1,1 0 0,-1 1 0,1-1 1,-1 0-1,0 1 0,-1 0 0,1-1 0,-1 1 1,1 0-1,-1 0 0,0 1 0,0-1 0,0 0 1,0 1-1,-1 0 0,1 0 0,-1 0 1,1 0-1,-1 0 0,0 1 0,0 0 0,0 0 1,0 0-1,0 0-2,-1 1-2,0 1 0,-1 0 0,1 0 0,0 0 0,0 1 0,0 0 0,0 0 0,0 0 0,0 1 0,1-1 0,-1 1 0,1 0 0,0 0 0,0 1 0,0-1 0,0 1 0,0 0 0,1 0 0,0 0 0,-1 1 0,2-1 0,-4 6 2,-47 109-55,50-111 55,-1 1-1,2 0 1,-1 0 0,1 0-1,0 0 1,1 1 0,0-1-1,1 0 1,0 1-1,0-1 1,1 0 0,0 1-1,0-1 1,1 0 0,1 0-1,-1 0 1,2 0-1,0 1 1,0-7-1,0-1-1,0 1 1,1-1-1,-1 0 1,0-1-1,1 1 1,0-1-1,-1 0 1,1 0-1,0 0 0,-1-1 1,1 1-1,0-1 1,0 0-1,0-1 1,-1 1-1,1-1 1,0 0-1,-1 0 0,1-1 1,-1 1-1,1-1 1,-1 0-1,1 0 1,-1-1-1,0 1 1,0-1-1,0 0 0,-1 0 1,1 0-1,0-1 2,19-9-26,-22 12-44,1-1 0,-1 1 0,1 0 0,-1 0 0,1 0 0,-1 0 0,1 0 0,-1 0 0,1 0 0,0 0 0,0 1 0,-1-1 0,1 1 0,0-1 0,0 1 0,0 0 0,-1-1 0,1 1 0,0 0 0,0 0 0,0 0 0,0 1 0,0-1 1,-1 0-1,1 1 0,0-1 0,0 1 0,0 0 0,-1-1 0,1 1 0,0 0 0,-1 0 0,1 0 0,-1 0 0,1 1 0,-1-1 0,0 0 0,1 0 0,-1 1 0,0-1 0,0 1 0,0-1 0,0 1 0,0 0 0,0 1 70,0 21-1571,-5 0-121</inkml:trace>
  <inkml:trace contextRef="#ctx0" brushRef="#br0" timeOffset="-823485.181">9401 4354 23645,'-2'15'1208,"-2"-1"217,-1 0-169,4-7-792,1-7-144,0 0-840,0 0-1056</inkml:trace>
  <inkml:trace contextRef="#ctx0" brushRef="#br0" timeOffset="-825166.565">7845 4198 11570,'-23'-33'8321,"-8"11"-3296,-50 4-1865,68 18-3184,-1 0 0,0 1 0,0 1 0,0 0 0,1 1 0,-1 1 0,1 0 0,0 0 1,0 1-1,-11 7 24,17-8 5,0 0 0,0 0 0,1 1 0,0 0 0,-1 0 1,1 1-1,1-1 0,-1 1 0,1 1 0,0-1 0,1 1 0,-1 0 1,1 0-1,1 0 0,-1 0 0,1 1 0,1 0 0,-1-1 0,1 1 1,1 0-1,-1 0 0,1 7-5,0-14 1,1 0 0,0 0 0,0 0 0,-1 0 0,1 0 1,0 1-1,0-1 0,0 0 0,0 0 0,0 0 0,1 0 0,-1 0 0,0 0 0,0 1 0,1-1 1,-1 0-1,1 0 0,-1 0 0,1 0 0,-1 0 0,1 0 0,0 0 0,-1-1 0,1 1 0,0 0 1,0 0-1,-1 0 0,1-1 0,0 1 0,0 0 0,0-1 0,0 1 0,0-1 0,0 1 0,0-1 0,0 0 1,0 1-1,0-1 0,1 0 0,-1 0 0,0 1 0,0-1 0,0 0 0,0 0 0,0 0 0,0-1 1,1 1-1,-1 0 0,0 0 0,0-1 0,0 1-1,14-8 26,0 0 0,-1-2 0,0 1-1,0-2 1,-1 0 0,-1 0 0,0-1 0,0-1 0,-1 0 0,7-12-26,53-105 36,-101 264-169,16-84 148,3 0 1,2 1-1,2 0 1,2 8-16,14-9-91,2-50-481,3-16-917</inkml:trace>
  <inkml:trace contextRef="#ctx0" brushRef="#br0" timeOffset="-824841.43">7998 4095 21437,'-13'12'399,"-1"1"1,2 0 0,0 1-1,1 0 1,0 1 0,1 0-1,1 0 1,0 1 0,1 1-1,1-1 1,1 1 0,0 0-1,-2 12-399,8-25 22,0 0-1,-1 0 0,2-1 1,-1 1-1,0 0 1,1 0-1,-1-1 0,1 1 1,0 0-1,1-1 0,-1 1 1,0-1-1,1 1 1,0-1-1,0 0 0,0 1 1,0-1-1,1 0 0,-1-1 1,1 1-1,-1 0 0,1-1 1,0 1-1,0-1 1,0 0-1,1 0 0,-1 0 1,0 0-1,1-1 0,-1 1 1,1-1-1,-1 0 1,1 0-1,0 0 0,0-1 1,-1 1-1,1-1 0,0 0 1,0 0-1,-1 0 0,1-1 1,0 1-1,0-1 1,2-1-22,4-4 42,-1-1 1,0 0-1,0 0 0,-1-1 1,0 0-1,0-1 1,-1 0-1,0 0 1,-1 0-1,0-1 1,0 0-1,-1 0 1,0 0-1,-1-1 1,0 0-1,-1 0 1,0 0-1,-1 0 1,0 0-1,-1-1 1,1-10-43,-12-54 288,10 74-286,0 1 0,-1-1 0,0 0 0,1 1 0,-1-1-1,0 1 1,1-1 0,-1 1 0,0-1 0,0 1 0,0-1 0,0 1-1,-1 0 1,1 0 0,0 0 0,0-1 0,-1 1 0,1 0 0,-1 1 0,1-1-1,-1 0 1,1 0 0,-1 1 0,0-1 0,1 1 0,-1-1 0,0 1-1,1 0 1,-1-1 0,0 1 0,1 0 0,-1 0 0,0 0 0,0 0-1,1 1 1,-1-1 0,0 0 0,1 1 0,-1-1 0,0 1 0,1 0 0,-1 0-3,-3 1-128,1 0-1,-1 1 0,0 0 0,1 0 1,0 0-1,0 0 0,0 1 0,0 0 0,0 0 1,1 0-1,-1 0 0,1 1 0,0-1 0,1 1 1,-1 0-1,1-1 0,0 1 0,0 0 0,0 1 1,1-1-1,0 0 0,0 0 0,0 1 1,0-1-1,1 0 0,0 1 0,0-1 0,1 4 130,10 16-1032</inkml:trace>
  <inkml:trace contextRef="#ctx0" brushRef="#br0" timeOffset="-825969.141">6192 4633 18900,'44'-43'2755,"-43"44"-2743,0-1-1,0 1 1,-1-1-1,1 1 1,0 0-1,0-1 0,-1 1 1,1-1-1,0 1 1,-1 0-1,1 0 1,-1 0-1,1-1 1,-1 1-1,1 0 0,-1 0 1,0 0-1,1 0 1,-1 0-1,0 0 1,0-1-1,1 1 1,-1 0-1,0 0 0,0 0 1,0 0-1,0 0 1,0 0-1,0 0 1,-1 0-1,1 0 1,0 0-1,0 0 0,-1 0 1,1 0-1,-1 0-11,1 2 32,-10 126 630,10-128-646,-1-1 1,1 1 0,0-1-1,0 0 1,0 1 0,-1-1-1,1 1 1,0-1-1,0 1 1,0-1 0,0 1-1,0-1 1,0 0-1,0 1 1,0-1 0,0 1-1,0-1 1,0 1 0,0-1-1,0 1 1,1-1-1,-1 1 1,0-1 0,0 0-1,0 1 1,1-1-1,-1 1 1,0-1 0,0 0-1,1 1 1,-1-1-1,0 0 1,1 1 0,-1-1-1,0 0 1,1 0 0,-1 1-1,1-1 1,-1 0-1,0 0 1,1 0 0,-1 1-1,1-1 1,-1 0-1,1 0 1,-1 0 0,1 0-1,-1 0 1,1 0 0,-1 0-1,0 0 1,1 0-1,-1 0 1,1 0 0,-1 0-1,1 0 1,-1-1-1,1 1 1,-1 0 0,0 0-1,1 0 1,-1-1-1,1 1 1,-1 0 0,0 0-1,1-1 1,-1 1 0,1-1-18,24-28 652,-25 29-644,27-36 71,-2-1 0,-1-2 1,-2 0-1,-2-2 0,-1 0 0,-3-1 1,-1 0-1,-2-1 0,-2-1 0,-2 0 1,-2-1-1,2-43-78,-11 56 64,-10 27-7,-9 78-96,15-50 125,0 0 0,2 0 0,1 0-1,0 1 1,2-1 0,1 1 0,1 0-1,0-1 1,2 1 0,1-1-1,1 0 1,1 0 0,1 0 0,0-1-1,2 0 1,1 0 0,1-1-1,6 10-85,57 57 155,-72-86-129,-2-2-9,-3-1-2,-5-3-17,1 1 0,0-2 0,0 1 0,0-1 1,1 0-1,-1 0 0,1-1 0,1 0 0,-1 0 1,1 0-1,-3-4 2,-5-5-42,-92-126-649,103 139 687,1 0-1,0 0 1,0 0 0,0 0-1,0 0 1,0 0-1,0 0 1,1 0-1,-1-1 1,1 1-1,-1 0 1,1 0-1,0-1 1,0 1 0,0 0-1,0 0 1,0-1-1,1 1 1,-1 0-1,1 0 1,-1-1-1,1 1 1,0 0-1,0 0 1,0 0 0,0 0-1,0 0 1,0 0-1,1 1 1,-1-1-1,1 0 1,-1 0-1,1 1 1,0-1-1,-1 1 1,1 0 0,0-1-1,0 1 1,0 0-1,0 0 1,0 0-1,0 0 1,0 1-1,1-1 1,-1 0-1,0 1 1,0 0 4,176-37-1491,-154 28 200</inkml:trace>
  <inkml:trace contextRef="#ctx0" brushRef="#br0" timeOffset="-825719.457">6271 4067 23933,'-7'-3'1072,"7"3"153,0 0-401,9-2-368,10 4-312,9-1-560</inkml:trace>
  <inkml:trace contextRef="#ctx0" brushRef="#br0" timeOffset="-827675.317">4721 4697 21325,'0'0'4170,"14"0"-2825,-9 0-1174,-4 1-149,1-1 1,-1 0 0,1 0-1,-1 1 1,1-1 0,-1 0-1,1 0 1,-1-1 0,1 1 0,-1 0-1,0 0 1,1-1 0,-1 1-1,1-1 1,-1 1 0,0-1-1,1 0 1,-1 1 0,0-1-1,0 0 1,1 0 0,-1 0-1,0 0 1,0 0 0,0 0-1,0 0 1,0-1 0,0 1 0,-1 0-1,1 0 1,0-1-23,4-8 28,-1-1 1,0 0-1,-1 0 1,0 0-1,0 0 0,-1 0 1,-1-1-1,0 1 1,0-1-1,-2 1 1,1-1-1,-1 1 0,-1-1 1,0 1-1,0 0 1,-4-9-29,4 18-2,1 0 1,-1 1 0,0-1 0,0 1-1,0 0 1,0-1 0,0 1-1,0 0 1,0 0 0,0 0 0,0 1-1,0-1 1,-1 0 0,1 1-1,0 0 1,0-1 0,-1 1 0,1 0-1,0 0 1,-1 0 0,1 0 0,0 1-1,0-1 1,-1 1 0,1-1-1,0 1 1,0 0 0,0 0 0,-1 0-1,1 0 1,0 0 0,1 0-1,-1 1 1,0-1 0,0 1 0,0-1-1,1 1 1,-1 0 0,1-1 0,-1 1-1,1 0 1,0 0 0,0 0-1,0 0 1,0 0 0,0 0 0,0 1-1,0-1 1,1 1 1,-11 14-2,1 0 1,1 0-1,0 1 0,2 0 0,0 0 1,1 1-1,1-1 0,0 2 0,2-1 1,0 0-1,1 1 0,1-1 0,1 16 2,0-31-10,0 0 0,-1 0 0,1 0 0,1 0 0,-1 0 1,1 0-1,-1 0 0,1-1 0,0 1 0,0 0 0,1 0 0,-1-1 0,1 1 0,0-1 0,0 1 0,0-1 0,0 0 0,1 1 0,-1-1 0,1 0 0,0-1 0,0 1 0,0 0 0,0-1 0,0 0 0,0 0 0,1 0 0,-1 0 0,1 0 0,0-1 0,-1 1 0,1-1 0,0 0 0,0 0 0,0-1 0,0 1 0,-1-1 1,1 0-1,0 0 0,1 0 10,33-14-1311</inkml:trace>
  <inkml:trace contextRef="#ctx0" brushRef="#br0" timeOffset="-827208.025">5008 4593 19780,'-16'60'1944,"8"-37"-1556,1 0-1,1 1 1,1 0 0,0-1-1,2 2 1,1-1 0,2 0-1,0 0 1,1 1 0,1-1-1,2 3-387,7 14 23,1 4-5,-1 1 0,-2 0 0,-3 1 0,-1-1 1,-2 14-19,-5-36 493,-3-36 763,-3-48-210,-9-390-762,16 444-325,0 0 0,1 0 0,-1 0 0,1 0 0,0 1 1,1-1-1,-1 0 0,1 0 0,0 0 0,1 0 0,-1 1 0,1-1 0,0 0 1,1 1-1,-1 0 0,1-1 0,0 1 0,1 0 0,-1 1 0,1-1 0,0 1 0,0-1 1,0 1-1,1 0 0,-1 1 0,1-1 0,0 1 0,0 0 0,0 0 0,0 0 1,1 1-1,5-2 41,-2 3-19,1 1 1,-1 0 0,1 0 0,-1 1 0,1 1 0,-1 0-1,0 0 1,0 0 0,0 1 0,0 1 0,0-1 0,0 2-1,-1-1 1,0 1 0,0 0 0,7 6 18,-13-9-2,-1 1 1,1-1 0,0 1-1,-1-1 1,0 1-1,0 0 1,1 0-1,-2-1 1,1 1 0,0 0-1,0 0 1,-1 0-1,0 0 1,1 0-1,-1 0 1,-1 0 0,1 0-1,0 0 1,0 0-1,-1 0 1,0-1-1,0 1 1,0 0 0,0 0-1,0 0 1,0-1-1,-1 1 1,1-1-1,-1 1 1,0 0 1,-59 71 62,59-72-58,-121 97 54,123-100-109,1 1 0,-1 0 0,0-1 1,0 1-1,0 0 0,0 0 0,1-1 0,-1 1 0,0-1 0,0 1 0,0 0 0,0-1 0,0 1 0,0 0 0,0-1 1,0 1-1,0 0 0,0-1 0,0 1 0,0 0 0,0-1 0,0 1 0,0 0 0,0-1 0,-1 1 0,1 0 0,0-1 1,0 1-1,0 0 0,0-1 0,-1 1 0,1 0 0,0 0 0,0-1 0,-1 1 0,1 0 0,0 0 0,-1-1 0,1 1 1,0 0-1,0 0 0,-1 0 0,1 0 0,0-1 0,-1 1 0,1 0 0,0 0 0,-1 0 0,1 0 0,-1 0 51,16-18-800</inkml:trace>
  <inkml:trace contextRef="#ctx0" brushRef="#br0" timeOffset="-826895.153">5505 4644 19772,'0'-2'112,"0"1"1,-1 0-1,1 0 0,0-1 0,-1 1 1,0 0-1,1 0 0,-1 0 0,0 0 1,1 0-1,-1 0 0,0 0 0,0 0 1,0 0-1,0 0 0,0 0 0,0 0 0,0 0 1,0 1-1,0-1 0,0 0 0,0 1 1,-1-1-1,1 1 0,0 0 0,0-1 1,-1 1-1,1 0 0,0 0 0,-1-1 1,1 1-1,0 0 0,-1 0 0,1 1 1,0-1-1,0 0 0,-1 0 0,1 1 0,0-1 1,0 1-1,-1-1 0,1 1 0,0-1 1,0 1-1,0 0 0,0-1 0,0 1 1,-1 0-113,-47 48 461,45-43-407,1 0-1,0 0 0,0 1 0,1-1 0,0 1 1,0-1-1,0 1 0,1 0 0,0 0 0,0 0 0,1-1 1,0 1-1,0 0 0,1 0 0,0 0 0,0 0 0,0 0 1,1-1-1,0 1 0,0-1 0,1 1 0,0-1 0,0 1-53,1-5 28,0-1-1,0 1 1,0-1-1,1 0 1,-1 0-1,0 0 0,1 0 1,-1-1-1,1 0 1,-1 0-1,1 0 1,-1 0-1,1-1 1,-1 0-1,0 0 0,1 0 1,-1 0-1,0 0 1,0-1-1,0 0 1,0 0-1,0 0 1,0-1-1,-1 1 0,1-1 1,-1 0-1,1 0 1,-1 0-1,0 0 1,0-1-1,-1 1 1,1-1-1,1-3-27,2 0 42,0 0 1,0 0-1,-1-1 0,-1 1 1,1-1-1,-1-1 0,-1 1 1,1 0-1,-1-1 1,-1 0-1,0 1 0,0-1 1,-1 0-1,0 0 0,0 0 1,-1 0-1,0 0 0,0 0 1,-1 0-1,-1 0 0,-1-7-42,2 14-26,1 0 0,-1 0 0,1 0 0,-1 0 0,0 0 0,0 0 0,0 0 0,0 0 0,0 0 0,-1 1 0,1-1 0,-1 0 0,1 1 0,-1-1 0,1 1 0,-1 0 0,0-1 0,1 1 0,-1 0 0,0 0 0,0 0 0,0 0 0,0 1 0,0-1-1,0 0 1,0 1 0,0-1 0,-1 1 0,1 0 0,0 0 0,0 0 0,0 0 0,0 0 0,0 0 0,0 1 0,-1-1 0,1 0 0,0 1 0,0 0 0,0 0 0,0-1 0,0 1 0,1 0 0,-1 1 0,0-1 0,0 0 0,1 0 0,-1 1 0,0-1 0,1 1 0,0 0-1,-1-1 1,1 1 0,0 0 0,0 0 0,0 0 0,0-1 0,0 1 0,0 0 0,0 0 0,1 1 0,-1-1 0,1 0 26,-1 24 183</inkml:trace>
  <inkml:trace contextRef="#ctx0" brushRef="#br0" timeOffset="-826524.529">5827 4497 21765,'0'0'1073,"-3"4"153,-82 139 1677,85-141-2896,0 0 0,0 0 1,0 0-1,0 0 0,1 0 0,-1 0 1,1 0-1,-1 0 0,1 0 0,0 0 0,-1 0 1,1 0-1,0 0 0,0-1 0,0 1 0,1 0 1,-1-1-1,0 1 0,1-1 0,-1 1 0,1-1 1,-1 0-1,1 1 0,0-1 0,-1 0 0,1 0 1,0 0-1,0 0 0,0-1 0,0 1 0,0 0 1,0-1-1,0 0 0,0 1 0,0-1 0,0 0 1,0 0-1,0 0 0,0 0 0,0 0 0,0-1 1,0 1-1,0 0 0,0-1 0,0 0 0,-1 1 1,1-1-1,0 0 0,1-1-7,14 2-2,-5 0-3,1 0-63,0 0 1,1 1-1,-1 0 1,0 1-1,1 0 1,-1 1-1,0 1 1,-1 0-1,1 0 1,1 2 67,-13-5-5,1 0 0,-1 0 1,1 0-1,-1 0 0,1 0 1,-1 0-1,0 0 0,0 1 1,1-1-1,-1 0 0,0 1 1,0-1-1,0 1 0,-1-1 1,1 1-1,0 0 1,0-1-1,-1 1 0,1 0 1,-1-1-1,0 1 0,1 0 1,-1 0-1,0-1 0,0 1 1,0 0-1,0 0 0,0-1 1,-1 1-1,1 0 0,0 0 1,-1-1-1,0 1 0,1 0 1,-1-1-1,0 1 0,0-1 1,1 1-1,-1-1 0,0 1 1,-1-1-1,1 0 0,0 1 1,0-1-1,-1 0 0,1 0 1,-1 1 4,-69 54 671,65-52-637,-1 0 1,0 0-1,1-1 0,-1 0 1,-1 0-1,1 0 0,0-1 1,-1 0-1,1 0 1,-1-1-1,1 0 0,-1 0 1,0-1-1,1 0 0,-1-1 1,0 1-1,1-2 1,-8 0-35,8-6-878,6-2-484</inkml:trace>
  <inkml:trace contextRef="#ctx0" brushRef="#br0" timeOffset="-828373.803">4141 4406 22453,'-7'15'672,"-2"13"-144,2 11-136,-5 19-168,3 7-40,0 6-40,-2-4-8,11-10 8,0-8-16,8-18-56,2-4 32,-4-17 8,-6-10-184,0 0-760,-7-25-352</inkml:trace>
  <inkml:trace contextRef="#ctx0" brushRef="#br0" timeOffset="-828061.246">3838 4553 18116,'2'-11'463,"0"0"1,1 0-1,0 1 0,1-1 1,0 1-1,1 0 1,0 0-1,1 0 0,0 1 1,0 0-1,1 0 0,0 0 1,0 1-1,1 0 1,0 1-1,3-2-463,0 0 23,1 0 1,1 1-1,0 0 0,0 1 1,0 1-1,1 0 0,0 0 0,0 1 1,1 1-1,-1 1 0,1 0 1,0 1-1,-1 0 0,1 1 1,0 1-1,0 1 0,0 0 1,2 1-24,-7 0-10,0 1 0,0 0 0,0 1 0,-1 0 0,1 0 1,-1 1-1,0 1 0,-1-1 0,1 2 0,-1-1 1,0 1-1,-1 0 0,0 0 0,0 1 0,0 0 0,-1 1 1,0-1-1,-1 1 0,0 0 0,0 0 0,-1 1 1,3 9 9,-1-3 4,-1 0 1,0 0 0,-2 0-1,0 0 1,-1 1 0,0-1-1,-1 1 1,-1 0 0,-1-1-1,0 1 1,-2-1 0,1 1-1,-2-1 1,-1 3-5,-3 1 127,-2 0 1,0-1 0,-1 0-1,-1 0 1,0-1-1,-2-1 1,0 0-1,-1-1 1,0 0 0,-2-1-1,0-1 1,-15 10-128,24-19 40,0 1 0,0-1 0,-1-1 0,0 1 0,0-2 0,0 1 0,-1-1 1,1-1-1,-1 1 0,0-2 0,-2 1-40,8-1-24,1-1 0,-1 0 0,1 0 0,0 0 0,-1-1 0,1 1 0,-1-1 0,1 1 0,0-1 0,-1 0 0,1 0 0,0-1 0,0 1 0,0-1 0,0 0 0,0 1 0,0-1 0,0-1 0,0 1 0,1 0 0,-1-1 0,1 1 0,0-1 0,0 0 0,0 1 0,0-1 0,0 0 0,1 0 0,-1-1 0,1 1 0,0 0 0,0 0 0,0-2 24,-5-27-1173</inkml:trace>
  <inkml:trace contextRef="#ctx0" brushRef="#br0" timeOffset="-822626.336">10066 3966 21861,'0'0'1549,"0"0"170,-4 0-509,-7 6-1062,0 0 1,0 1-1,1 0 1,0 1-1,0 0 1,0 0-1,1 1 1,1 0-1,-5 6-148,8-10 50,-11 11-41,1 0 0,1 1 1,0 1-1,1 0 0,1 1 1,1 0-1,1 1 0,0 0 1,2 1-1,0 0 0,1 0 1,2 1-1,-2 11-9,6-30 4,0-1 1,1 1-1,-1 0 0,1 0 1,0 0-1,0 0 1,0-1-1,0 1 0,0 0 1,1 0-1,-1 0 1,1 0-1,0-1 0,0 1 1,0 0-1,0-1 0,0 1 1,0-1-1,1 1 1,0-1-1,-1 0 0,1 1 1,0-1-1,0 0 1,0 0-1,0 0 0,0-1 1,3 2-5,2-2 23,0-1 1,1 0 0,-1 0 0,0-1 0,0 0 0,1 0-1,-1-1 1,0 1 0,0-2 0,0 1 0,0-1 0,-1 0-1,4-2-23,4-1 33,139-63-1145,-137 55 1119</inkml:trace>
  <inkml:trace contextRef="#ctx0" brushRef="#br0" timeOffset="-822379.233">9659 4165 11274,'0'0'3257,"0"0"4953,15 12-6682,6-11-296,16-5-359,8-5-113,20-12-344,8-3-160,5-4-112,-7 3-56,-16 8 32,-10 5-376,-23 9-1192,-20 3-273</inkml:trace>
  <inkml:trace contextRef="#ctx0" brushRef="#br0" timeOffset="-822144.496">9624 4270 19492,'4'6'1673,"10"-1"71,6-2-328,18-5-216,11-7-111,13-7-345,8-2-256,-6 2-256,-4 1 64,-16 6-1768</inkml:trace>
  <inkml:trace contextRef="#ctx0" brushRef="#br0" timeOffset="-814554.496">15692 1416 23117,'0'0'696,"0"0"-90,2-1-145,90-15 132,-68 15-574,29-2-16,117-8 8,0 7 0,50 11-11,434 9 8,64 83-24,-539-77 32,169-1-16,-236-16 0,8-2 0,0-5 0,40-9 0,601-37 8,-233 38 16,-124-61 16,-307 56 186,-123 23-732</inkml:trace>
  <inkml:trace contextRef="#ctx0" brushRef="#br0" timeOffset="-803225.707">11303 4096 28494,'30'-4'24,"5"-2"-8,1 3-16,-3-6 24,-6 0-16,-4-1 24,-5-1-320,-6 2-1448</inkml:trace>
  <inkml:trace contextRef="#ctx0" brushRef="#br0" timeOffset="-802833.6">11508 3803 18972,'3'-2'6726,"21"12"-6578,-14-5-28,113 40 653,-75-41-703,73 17-59,-117-20-4,-1 1 1,0 0 0,0 0 0,0 0 0,0 0-1,0 1 1,0-1 0,0 1 0,-1-1 0,1 1 0,-1 0-1,0 0 1,0 0 0,0 0 0,0 1 0,-1-1-1,1 0 1,-1 1 0,0 0 0,0-1 0,0 1-1,0-1 1,-1 1 0,1 0 0,-1-1 0,0 1 0,0 0-1,-1 0 1,1-1 0,-1 1 0,0 1-8,-5 18 129,-2-1 1,-1 0-1,0 0 1,-2 0-1,0-2 1,-2 1-1,0-1 1,-1-1-1,-1-1 1,-1 0-1,0-1 1,-5 3-130,17-15 1,-82 64-389,84-68-979</inkml:trace>
  <inkml:trace contextRef="#ctx0" brushRef="#br0" timeOffset="-761835.355">14028 3646 19172,'0'-1'109,"1"1"-1,-1-1 0,1 1 1,-1-1-1,1 1 1,0-1-1,-1 1 1,1-1-1,0 1 0,-1 0 1,1-1-1,0 1 1,-1 0-1,1 0 0,0 0 1,-1-1-1,1 1 1,0 0-1,0 0 1,-1 0-1,1 0 0,0 0 1,0 0-1,-1 0 1,1 1-1,0-1 1,0 0-1,-1 0 0,1 1 1,0-1-1,-1 0 1,1 1-1,0-1 1,-1 0-1,1 1 0,-1-1 1,1 1-1,-1-1 1,1 1-1,-1-1 1,1 1-1,-1 0 0,1-1 1,-1 1-1,0-1 1,1 1-1,-1 0 1,0-1-1,1 1 0,-1 0 1,0 0-1,0-1 1,0 1-1,0 0 1,0 0-1,0 0-108,-2 49 1937,1-38-1680,3 143 446,-1-154-714,-1 0 0,1 0 0,0-1 0,-1 1 0,1 0 0,0 0 0,0-1 0,0 1 0,-1 0 0,1-1 0,0 1 0,0-1 0,0 1 0,0-1 0,0 0 0,0 1 0,0-1 0,0 0 0,0 0 0,0 1 0,0-1 0,0 0 0,0 0 0,0 0 0,0 0 0,0-1 0,0 1 1,1 0-1,-1 0 0,0-1 0,0 1 0,-1 0 0,1-1 0,0 1 0,0-1 0,0 1 0,0-1 0,0 0 0,0 1 0,-1-1 0,1 0 0,0 1 0,0-1 0,-1 0 0,1 0 0,-1 0 0,1 0 0,-1 0 0,1 0 0,-1 0 0,1 0 0,-1 0 0,0 0 0,0 0 0,1 0 0,-1 0 0,0 0 0,0 0 0,0 0 0,0 0 0,0 0 1,0-1 10,110-212-2364,-108 211 2490,4 19 352,-13 135 945,12-108-1319,3-30-478</inkml:trace>
  <inkml:trace contextRef="#ctx0" brushRef="#br0" timeOffset="-751403.075">22719 3060 17236,'18'-30'5082,"-17"27"-3139,-5 3-591,-9 5-1209,0 0 0,0 0 0,1 1 0,0 1 0,1 0 0,-1 1 0,1 0-1,1 0 1,-1 1 0,2 1 0,-1 0 0,1 0 0,1 1 0,0 0 0,-2 3-143,0 0 3,0 0 1,0 0-1,1 1 1,1 0-1,1 0 1,0 1-1,1 0 1,1 1-1,0-1 1,1 1-1,-1 10-3,5-25 1,0-1 0,0 1 0,0-1 0,0 1 0,0-1 0,0 1 0,0-1 1,1 1-1,-1-1 0,1 1 0,-1-1 0,1 0 0,-1 1 0,1-1 0,0 0 0,-1 1 0,1-1 0,0 0 0,0 0 0,0 0 0,0 1 0,0-1 0,0 0 0,0 0 0,1-1 0,-1 1 0,0 0 0,0 0 0,1-1 0,-1 1 0,0 0 0,1-1 0,-1 1 0,1-1 0,-1 0 0,1 0 0,-1 1 0,2-1-1,64-9 69,-35 3-33,-25 4-35,-1 1-1,1 1 1,-1 0-1,0-1 1,1 2 0,-1-1-1,1 1 1,-1 0-1,1 0 1,-1 1-1,0 0 1,0 0-1,0 1 1,0-1-1,0 1 1,-1 0-1,1 1 1,-1-1 0,0 1-1,0 0 1,0 1-1,0-1 1,-1 1-1,0 0 1,0 0-1,0 0 1,0 1-1,-1-1 1,0 1 0,0 0-1,-1 0 1,0 0-1,0 0 1,0 0-1,0 1 1,-1-1-1,0 2 0,0-1 13,-1 1-1,0-1 1,0 0-1,-1 0 1,1 0-1,-2 0 1,1 0-1,-1 0 1,0 0-1,0 0 1,-1 0-1,0-1 1,0 1-1,0-1 1,-1 0-1,0 0 1,-1 0-1,1 0 1,-1-1-1,0 0 1,0 0-1,-1 0 1,1-1-1,-1 1 1,0-1-1,0-1 1,-1 1-1,1-1 1,-1 0-1,1-1 1,-1 1-1,0-1 1,0-1-1,0 1 1,0-1-1,-1-1 1,1 1-1,0-1 1,0 0-1,0-1 1,0 1-1,-1-2 1,1 1-1,0-1 1,0 0-1,1 0 1,-1-1-1,0 0 1,1 0-1,0-1 1,-2 0-13,3 0 7,0 1 0,0-1 0,1-1 0,-1 1 0,1-1 0,0 0 0,0 0 0,0 0 0,1 0 0,0 0 0,0-1 0,0 0 0,1 0 0,0 1 0,0-1 0,0-1 0,1 1 0,0 0 0,0 0 0,0 0 0,1-1 0,0 1 0,0 0 0,1-1 0,-1 1 0,2 0 0,-1 0 0,0 0 0,1 0 0,0 0 0,1 0 0,2-4-7,4-1-3,2 0 0,-1 1 0,1 0 0,1 1 0,0 0 0,0 1 0,0 0 0,1 1 0,0 1 1,1 0-1,11-4 3,-13 7 1,0-2 0,-1 1 0,0-1 0,0-1 1,0 0-1,-1 0 0,0-1 0,0-1 0,-1 0 0,1 0 1,-2 0-1,1-1 0,-1-1 0,-1 1 0,0-1 1,0-1-1,1-3-1,-4 8 15,-1-1 0,0 1 0,-1-1 0,0 1 0,0-1 0,0 0 0,-1 0 0,0 0 0,0 0 0,0 0 0,-1 0 1,0 0-1,-1 0 0,0 0 0,0 0 0,0 1 0,-1-1 0,0 0 0,0 0 0,-1 1 0,0-1 0,0 1 0,0 0 0,-4-4-15,4 8-33,0 1 0,0 0 0,0 0 0,0 0 0,0 0 0,-1 0-1,1 1 1,0-1 0,-1 1 0,1 0 0,0 0 0,-1 1 0,1-1 0,0 0 0,-1 1-1,1 0 1,0 0 0,0 0 0,-1 0 0,1 1 0,0-1 0,0 1 0,1 0 0,-1-1-1,0 1 1,1 1 0,-1-1 0,1 0 0,-1 1 0,1-1 0,0 1 0,0-1 0,0 1-1,0 0 1,1 0 0,-1 0 0,1 0 0,0 0 0,0 0 0,0 1 0,0-1 33,-8 18-1927</inkml:trace>
  <inkml:trace contextRef="#ctx0" brushRef="#br0" timeOffset="-751059.995">23065 3377 18500,'-9'142'8368,"10"-141"-8337,-1 0-1,1 0 0,0-1 1,0 1-1,-1-1 0,1 1 0,0 0 1,0-1-1,0 1 0,0-1 1,0 0-1,0 1 0,0-1 0,0 0 1,0 0-1,0 0 0,0 1 1,0-1-1,0 0 0,0 0 0,0-1 1,0 1-1,0 0 0,0 0 1,0 0-1,0-1 0,0 1 0,0 0 1,0-1-1,0 1 0,0-1 1,0 1-1,0-1 0,0 0 0,-1 1 1,1-1-1,0 0 0,0 1 0,-1-1 1,1 0-1,0 0 0,-1 0 1,1 0-1,-1 0 0,1 1 0,-1-1 1,0 0-1,1 0 0,-1 0 1,0 0-1,0 0 0,0 0 0,1-1-29,0 0 35,29-35 165,-2-2 1,-1-1-1,-3-1 1,-1-1-1,-2-1 0,13-39-201,-19-6 215,-23 77-182,-2 37-41,-7 33-44,2 1 0,2 1 0,4 0 0,-2 62 52,28-18-824,1-79 1736</inkml:trace>
  <inkml:trace contextRef="#ctx0" brushRef="#br0" timeOffset="-750749.381">23654 3149 21901,'-89'86'2934,"83"-80"-2922,0 1 0,0 0 0,1 0 0,0 1 0,1-1 0,-1 1 0,1 0 0,1 0 0,0 0 0,0 1 0,0-1 0,1 1 0,1 0 0,-1 0 0,1 0 0,1-1 0,0 1 0,0 0 0,1 6-12,0-11 0,0 0 0,0 0 0,0 0 0,0 0 0,0 0 0,1 0 0,0 0 0,0 0 1,0 0-1,0-1 0,1 1 0,-1-1 0,1 0 0,0 0 0,0 0 0,0 0 0,0 0 0,1-1 1,-1 1-1,1-1 0,-1 0 0,1 0 0,0 0 0,0-1 0,0 1 0,0-1 0,0 0 0,0 0 1,0 0-1,5 0 0,-1-1 44,1 0-1,-1 0 1,1-1 0,-1 0 0,1 0 0,-1-1 0,0 0 0,0 0 0,0-1 0,0 0 0,0 0-1,0-1 1,-1 0 0,0-1 0,2-1-44,0 0 146,-1 0 0,0-1-1,0 0 1,-1 0 0,0-1 0,0 0 0,0-1-1,-1 1 1,-1-1 0,0 0 0,0 0-1,0-1 1,-1 0 0,-1 1 0,1-1-1,-2-1 1,1 1 0,-2 0 0,1-1 0,-1 1-1,-1-1 1,0 1 0,-1-10-146,-2 14 3,-1 1 0,1 1 0,-1-1 0,0 0 0,0 1 0,-1 0 0,1 0 0,-1 0 0,0 1-1,0-1 1,0 1 0,0 0 0,-1 1 0,1-1 0,-1 1 0,0 0 0,0 1 0,0-1 0,0 1 0,1 0 0,-2 1 0,1-1 0,0 1 0,0 0 0,0 1 0,0-1 0,0 1 0,0 1 0,1-1 0,-1 1 0,0 0 0,0 0-3,-27 11-886</inkml:trace>
  <inkml:trace contextRef="#ctx0" brushRef="#br0" timeOffset="-747645.386">24135 3036 14795,'0'0'2955,"0"0"202,0 0-1336,0 2-632,-29 185 1341,27-175-2499,-4 28 58,1 0-1,2 1 1,2-1-1,2 1 0,2 3-88,-3-40 167,5-18 327,-1-126 207,-7 73-629,3 68-75,1-1 0,0 1 0,-1-1-1,1 1 1,-1-1 0,1 0 0,0 1 0,-1-1 0,1 0 0,-1 0-1,1 1 1,0-1 0,0 0 0,-1 0 0,1 0 0,0 0 0,-1 0-1,1 0 1,0 0 0,-1 0 0,1 0 0,0 0 0,0 0 0,-1 0-1,1-1 1,0 1 0,-1 0 0,1 0 0,0-1 0,-1 1 0,1 0 0,-1-1-1,1 1 1,-1-1 0,1 1 0,-1-1 0,1 1 0,-1-1 0,1 1-1,-1-1 1,1 0 0,-1 1 0,0-1 0,1 1 0,-1-1 0,0 0-1,0 1 1,1-1 0,-1 0 0,0 1 0,0-1 0,0 0 0,0 0-1,0 1 1,0-1 0,0 0 0,0 1 0,0-1 0,-1 0 3,4 5-3,0-1 0,0 1 0,1-1 0,-1 1 0,1-1 0,-1 0 0,1-1 0,0 1 0,0-1 0,1 1 0,-1-1 0,0 0 0,1-1 0,-1 1 0,1-1 0,-1 0 0,1 0 0,0 0 0,-1-1 0,1 1 0,0-1 0,0 0 0,-1-1 0,1 1 0,0-1 0,-1 0 0,1 0 0,0-1 0,-1 1 0,0-1 0,1 0 0,1-1 3,7-5 14,0 0 1,0-1 0,-1 0 0,0-1 0,-1-1-1,0 0 1,-1 0 0,0-1 0,-1 0 0,0-1 0,-1 0-1,-1 0 1,0 0 0,0-1 0,-1-1 0,-1 1-1,-1-1 1,0 1 0,-1-1 0,1-11-15,-10-28 219,5 53-214,1 0 0,0 0 0,0 0 0,-1 0 0,1 0 0,-1 0 0,1 0 0,-1 0 0,1 0 0,-1 0 0,0 1 0,1-1 0,-1 0 1,0 0-1,0 0 0,1 1 0,-1-1 0,0 1 0,0-1 0,0 0 0,0 1 0,0 0 0,0-1 0,0 1 0,0-1 0,0 1 0,0 0 1,0 0-1,0 0 0,0 0 0,0 0 0,0 0 0,0 0 0,0 0 0,-1 0 0,1 0 0,0 0 0,0 1 0,0-1 0,0 0 0,0 1 1,0-1-1,0 1 0,0-1 0,1 1 0,-2 0-5,-7 7-11,0 0 0,1 0 0,0 1 0,1 0 0,-1 0 0,2 1 0,-1 0 1,2 0-1,-1 0 0,-3 11 11,2-8-7,6-9 4,-11 15-1,2 0 0,0 2 0,1-1 0,1 1 0,1 0-1,1 1 1,1-1 0,0 1 0,2 0 0,0 18 4,2-38 0,1-1 0,0 1 1,1 0-1,-1-1 0,0 1 0,0-1 1,1 1-1,-1-1 0,0 1 1,1-1-1,0 1 0,-1-1 0,1 1 1,0-1-1,0 0 0,0 1 0,0-1 1,0 0-1,0 0 0,0 0 1,0 0-1,0 0 0,1 0 0,-1 0 1,0 0-1,1 0 0,-1 0 1,0-1-1,1 1 0,-1-1 0,1 1 1,0-1-1,-1 1 0,1-1 0,-1 0 1,1 0-1,-1 0 0,1 0 1,0 0-1,-1 0 0,1 0 0,-1-1 1,1 1-1,1-1 0,64-35 72,111-143 139,-177 178-212,-1 0-2,1 0-1,0-1 1,0 1-1,0 0 1,0 0-1,0 0 1,0 0-1,0-1 1,1 2-1,-1-1 1,0 0-1,1 0 1,-1 0-1,0 0 1,1 1-1,-1-1 1,1 1 0,-1-1-1,1 1 1,-1 0-1,1-1 1,-1 1-1,1 0 1,-1 0-1,1 0 1,0 0-1,-1 0 1,1 1-1,-1-1 1,1 0-1,-1 1 1,1-1-1,-1 1 1,1 0-1,-1-1 1,0 1-1,2 0 4,-24 108-193,13-83 170,3-12 15,0 1 1,1 0 0,0 0 0,2 1-1,0-1 1,0 0 0,2 1-1,0 14 8,0-30-30,0 1 0,0 0 0,0 0 0,0-1 0,0 1 0,0 0 0,0 0 0,0-1 0,0 1 0,1 0-1,-1 0 1,0-1 0,0 1 0,1 0 0,-1-1 0,0 1 0,1 0 0,-1-1 0,1 1 0,-1-1 0,1 1-1,-1-1 1,1 1 0,-1-1 0,1 1 0,0-1 0,-1 1 0,1-1 0,0 0 0,-1 1 0,1-1 0,0 0-1,-1 0 1,1 1 0,0-1 0,0 0 0,-1 0 0,1 0 0,0 0 0,0 0 0,-1 0 0,1 0 0,0 0 0,0 0-1,-1-1 1,1 1 0,0 0 0,0 0 30,20-10-1670</inkml:trace>
  <inkml:trace contextRef="#ctx0" brushRef="#br0" timeOffset="-747147.925">25313 2941 20460,'26'-28'5478,"-50"31"-3843,4 6-1593,0 2 0,1 0 1,0 2-1,1 0 0,1 0 1,0 2-1,1 0 0,-13 15-42,16-17 8,0 1 0,1 0 0,1 0 0,0 2-1,1-1 1,0 1 0,2 0 0,0 1 0,0 0-1,2 1 1,0-1 0,1 1 0,1 0 0,-2 18-8,6-33 5,-1-1 0,1 0 0,0 1 1,0-1-1,0 1 0,1-1 0,-1 0 1,0 1-1,1-1 0,0 0 0,-1 1 1,1-1-1,0 0 0,0 0 0,0 0 1,1 0-1,-1 0 0,0 0 0,1 0 1,-1 0-1,1 0 0,0-1 0,0 1 1,0-1-1,-1 1 0,1-1 0,1 0 1,-1 1-1,0-1 0,0 0 0,0 0 1,0-1-1,1 1 0,-1 0 0,0-1 1,1 0-1,-1 1 0,1-1 0,-1 0 1,0 0-1,1 0 0,-1-1 0,1 1 1,-1 0-1,0-1 0,1 0 0,1 0-5,11-4 6,-1 0-1,1-1 1,-1-1-1,0 0 1,0-1-1,-1-1 1,0 0-1,4-4-5,7-13 1415</inkml:trace>
  <inkml:trace contextRef="#ctx0" brushRef="#br0" timeOffset="-746873.352">24921 3164 19236,'-4'6'2041,"4"0"-33,10-3-664,20-3-448,4-3-199,21-8-65,8-1-96,4-4-256,1 0-120,-17 4-112,-15 0 32,-23 6-240,-13 6-280,0 0-1144,0-1 999</inkml:trace>
  <inkml:trace contextRef="#ctx0" brushRef="#br0" timeOffset="-746619.866">24779 3298 16564,'1'10'2376,"7"-2"385,20-10-1457,11-8-88,23-8-168,5-6-231,6 0-337,-5 0 64</inkml:trace>
  <inkml:trace contextRef="#ctx0" brushRef="#br0" timeOffset="-725432.449">1952 5982 22869,'7'-3'225,"1"-1"0,-1 1-1,1 0 1,0 1 0,0 0 0,0 0 0,0 0 0,0 1-1,1 1 1,-1-1 0,0 1 0,2 1-225,-7-1 24,0 0 0,1 1 0,-1-1 1,0 1-1,0 0 0,0 0 0,0 0 0,0 0 0,0 1 0,0-1 0,0 1 1,0 0-1,-1-1 0,1 1 0,0 1 0,-1-1 0,0 0 0,0 0 0,1 1 0,-2 0 1,1-1-1,0 1 0,0 0 0,-1 0 0,1 0 0,-1 0 0,0 0 0,0 0 1,0 0-1,-1 0 0,1 0 0,-1 1-24,0 15 189,-1-1 0,-1 0-1,-1 0 1,0 1 0,-2-2 0,0 1 0,-1-1 0,0 1-1,-2-1 1,0-1 0,-1 0 0,-5 8-189,14-24 6,0 0 0,0 0-1,1 0 1,-1 0 0,0 0 0,0 0 0,1 0 0,-1 0 0,0 0 0,0 0 0,1 0 0,-1 0-1,0 0 1,0 1 0,1-1 0,-1 0 0,0 0 0,0 0 0,1 0 0,-1 0 0,0 1 0,0-1-1,0 0 1,1 0 0,-1 0 0,0 1 0,0-1 0,0 0 0,0 0 0,1 0 0,-1 1 0,0-1-1,0 0 1,0 1 0,0-1 0,0 0 0,0 0 0,0 1 0,0-1 0,0 0 0,0 0 0,0 1-1,0-1 1,0 0 0,0 0 0,0 1 0,0-1 0,0 0 0,0 1 0,0-1 0,-1 0-6,33-19 23,-23 13 4,4-1-185,1 1 1,0 0-1,0 1 1,0 1 0,1 0-1,-1 1 1,1 1 0,0 0-1,0 1 1,0 0-1,0 1 1,0 1 0,0 1-1,0 0 1,-1 1 0,8 2 157,-19-5-24,-1 1 1,1-1 0,0 1 0,0 0 0,-1 0-1,1 0 1,0 0 0,-1 0 0,1 1 0,-1-1-1,1 1 1,-1 0 0,0 0 0,0 0 0,0 0-1,0 0 1,0 0 0,0 0 0,-1 1 0,1-1-1,-1 0 1,1 1 0,-1 0 0,0-1 0,0 1-1,0 0 1,0-1 0,-1 1 0,1 0 0,-1 0-1,1 0 1,-1 0 0,0 0 0,0-1-1,-1 1 1,1 0 0,0 0 0,-1 0 0,0 0-1,0 0 24,-1 6 147,-1-1-1,0 0 0,-1 0 0,0 0 0,0-1 0,0 1 1,-1-1-1,0 0 0,-1-1 0,1 1 0,-1-1 0,-1 0 1,1 0-1,-1-1 0,0 0 0,0 0 0,-1 0 0,1-1 1,-1 0-1,0-1 0,0 0 0,0 0 0,0-1 0,-1 0 1,-7 1-147,12-3-29,0-1 0,0 1 0,-1-1 0,1 0 1,0 0-1,0 0 0,0-1 0,0 0 0,0 1 1,0-2-1,0 1 0,1 0 0,-1-1 0,1 1 0,0-1 1,0 0-1,0 0 0,0 0 0,0-1 0,-1-1 29,-9-23-2918</inkml:trace>
  <inkml:trace contextRef="#ctx0" brushRef="#br0" timeOffset="-727239.672">197 6085 22773,'0'0'808,"0"0"160,0 0-344,-6 34-216,1-3-207,-1 16-161,-2 8-16,-1 6 24,1 0 0,4-5 0,-7-7 8,7-15-417,4-7-551</inkml:trace>
  <inkml:trace contextRef="#ctx0" brushRef="#br0" timeOffset="-726770.189">99 6034 19580,'15'-5'643,"-6"0"-433,1 0 1,0 1-1,0 1 1,1-1 0,-1 2-1,1-1 1,-1 2-1,1-1 1,0 1-1,-1 1 1,1 0 0,0 0-1,0 1 1,-1 1-1,1 0 1,-1 0-1,8 3-210,-14-2 106,-1-1-1,1 1 1,-1 0 0,0 1-1,0-1 1,0 1-1,0-1 1,-1 1-1,1 0 1,-1 0-1,0 0 1,0 0-1,0 0 1,-1 0-1,0 0 1,1 1 0,-1-1-1,-1 1 1,1-1-1,-1 1 1,0-1-1,0 1-105,4 2 23,15 32-30,2-1-1,1-2 1,2 0 0,22 23 7,-43-55-6,0 0 1,0 0 0,-1 0 0,1 0-1,-1 0 1,0 0 0,0 1 0,0-1-1,-1 1 1,1 0 0,-1-1 0,0 1-1,-1 0 1,1 0 0,-1-1 0,0 1-1,0 0 1,0 0 0,-1 0 0,0 0-1,0-1 1,0 1 0,0 0 0,-1-1-1,1 1 1,-1-1 0,-1 0 0,1 1 0,0-1-1,-2 1 6,-4 6 126,0 0 0,0 0 0,-1-1-1,0-1 1,-1 1 0,0-1 0,-1-1-1,1 0 1,-2-1 0,-5 4-126,9-6 84,0 0 0,0-1 0,0 1 0,0-2 0,-1 1 0,1-1 0,-1 0 0,0-1 0,0 0 0,0-1 0,-1 1 0,1-2 0,0 1 0,0-1 0,-1-1 0,1 0 0,0 0 0,0-1 0,0 0 0,0 0 0,0-1 0,1 0 0,-9-5-84,16 8-33,0-1 1,0 1-1,0-1 0,0 0 0,1 1 0,-1-1 0,0 0 1,0 1-1,1-1 0,-1 0 0,0 0 0,1 1 0,-1-1 1,1 0-1,-1 0 0,1 0 0,0 0 0,-1 0 0,1 0 1,0 0-1,-1 0 0,1 0 0,0 0 0,0 0 0,0 0 1,0 0-1,0 0 0,0 0 0,0 0 0,0 0 0,1 0 1,-1 0-1,0 0 0,1 0 0,-1 0 0,1 0 0,-1 0 1,1 0-1,-1 0 0,1 1 0,-1-1 0,1 0 0,0 0 0,-1 1 1,1-1-1,0 0 0,0 1 0,0-1 0,-1 1 0,1-1 1,0 1-1,0-1 0,0 1 0,0-1 0,0 1 0,0 0 1,0 0-1,1-1 33,17-6-1977</inkml:trace>
  <inkml:trace contextRef="#ctx0" brushRef="#br0" timeOffset="-726271.434">810 6237 21213,'-14'-15'4144,"-22"23"-2701,26 0-1350,1 1 0,0-1 0,1 2 0,0-1 0,0 1-1,1 1 1,1-1 0,-1 1 0,2 0 0,-1 0 0,2 1-1,-1 0 1,2 0 0,0 0 0,0 0 0,1 0 0,0 1-1,1 9-92,0-21 6,1 0-1,-1 0 0,1 0 0,-1 1 1,1-1-1,0 0 0,-1 0 0,1 0 1,0 0-1,0 1 0,0-1 0,0 0 1,0 0-1,0 0 0,0 1 0,1-1 1,-1 0-1,0 0 0,0 0 0,1 0 0,-1 0 1,1 1-1,-1-1 0,1 0 0,0 0 1,-1 0-1,1 0 0,0-1 0,0 1 1,0 0-1,0 0 0,-1 0 0,1-1 1,0 1-1,0 0 0,1-1 0,-1 1 1,0-1-1,0 1 0,0-1 0,0 1 1,0-1-1,0 0 0,1 0 0,-1 0 1,0 0-1,0 1 0,0-1 0,1-1 1,-1 1-1,0 0 0,0 0 0,0 0 0,0-1 1,1 1-1,-1 0 0,0-1 0,0 1 1,0-1-6,61-41 97,74-101 55,-136 142-152,0 0-1,0 0 1,1 0-1,-1 0 1,0-1-1,1 1 1,-1 0-1,1 0 1,-1 1-1,1-1 1,-1 0-1,1 0 1,0 0-1,0 0 1,-1 0-1,1 1 1,0-1-1,0 0 1,0 0-1,0 1 1,0-1-1,0 1 1,0-1-1,0 1 1,0-1-1,0 1 1,0 0-1,0 0 1,0-1-1,0 1 1,0 0-1,0 0 1,0 0-1,0 0 1,0 0-1,1 0 1,-1 0 0,0 1-1,0-1 1,0 0-1,0 1 1,0-1-1,0 0 1,0 1-1,0-1 1,0 1-1,0 0 1,0-1-1,-1 1 1,1 0-1,0-1 1,0 1-1,0 0 1,-1 0-1,1 0 1,-1 0-1,1 0 1,0 0-1,-1 0 1,0 0-1,1 0 1,-1 0-1,1 0 1,-1 0-1,0 0 1,12 123-88,-12-123 89,0 0 0,0 0-1,0 0 1,0 0 0,0 0-1,1 0 1,-1 0 0,0 0-1,1 0 1,-1 0 0,0 0-1,1 0 1,-1 0 0,1 0-1,-1-1 1,1 1-1,0 0 1,-1 0 0,1 0-1,0-1 1,0 1 0,0-1-1,-1 1 1,1 0 0,0-1-1,0 1 1,0-1 0,0 0-1,0 1 1,0-1 0,0 0-1,0 0 1,0 1 0,0-1-1,0 0 1,0 0 0,0 0-1,0 0 1,0 0 0,0 0-1,0-1 1,0 1 0,0 0-1,0 0 1,0-1 0,0 1-1,0-1 1,0 1 0,0-1-1,-1 1 1,1-1 0,1 0-1,66-78 69,-48 49-70,40-34-306,-58 65 289,-1-1 1,1 1-1,0-1 0,-1 1 0,1 0 0,0 0 1,-1 0-1,1 0 0,-1 0 0,1 0 1,-1 0-1,0 0 0,1 1 0,-1-1 0,0 0 1,0 1-1,0-1 0,0 1 0,0-1 1,0 1-1,-1 0 0,1-1 0,0 1 0,-1 0 1,1 0-1,-1-1 0,0 1 0,1 0 1,-1 0-1,0 0 0,0-1 0,0 1 1,-1 0-1,1 0 0,0 0 0,-1-1 0,1 1 1,-1 0-1,1 0 0,-1 0 18,1 1-10,0 115-134,2-118 118,-1-1 1,1 1 0,-1-1-1,1 0 1,-1 1 0,0-1-1,1 0 1,-1 0 0,0 0-1,1 0 1,-1 0 0,0 0-1,0 0 1,0-1 0,0 1-1,0 0 1,0 0 0,0-1-1,-1 1 1,1-1-1,0 1 1,-1-1 0,1 1-1,-1-1 1,1 1 0,-1-1-1,0 0 1,0 0 25,16-41 1619</inkml:trace>
  <inkml:trace contextRef="#ctx0" brushRef="#br0" timeOffset="-725990.54">1350 5884 14627,'-14'78'7288,"6"-43"-6085,2 1-1,1 1 0,3-1 0,0 30-1202,3-56 82,1 0-1,0 1 1,0-1-1,1 0 1,0-1-1,1 1 1,0 0 0,0-1-1,1 0 1,0 0-1,1 0 1,0-1-1,0 0 1,1 0-1,0-1 1,5 5-82,-10-11 4,-1 0 1,1-1-1,-1 1 1,1 0-1,-1-1 1,1 0 0,0 1-1,-1-1 1,1 0-1,0 0 1,-1 0-1,1 0 1,-1 0-1,1 0 1,0 0-1,-1 0 1,1-1 0,0 1-1,-1-1 1,1 1-1,-1-1 1,1 1-1,-1-1 1,1 0-1,-1 0 1,0 0 0,1 0-1,-1 0 1,0 0-1,0 0 1,0 0-1,0-1 1,0 1-1,1-1-4,39-51 29,-38 49-34,139-224-1442,-126 209-12</inkml:trace>
  <inkml:trace contextRef="#ctx0" brushRef="#br0" timeOffset="-725742.254">1562 6243 13499,'3'43'4785,"2"-3"8,1-6-3241,5-4-391,4-11-641,5-4-208,4-10-440,-4-7-633</inkml:trace>
  <inkml:trace contextRef="#ctx0" brushRef="#br0" timeOffset="-724406.778">5111 5810 23901,'-7'20'667,"0"0"0,1 1 0,1-1-1,1 1 1,1 1 0,0 13-667,2-33 6,1-1 0,0 0 0,-1 0 0,1 0 0,0 0 1,0 0-1,0 0 0,-1 0 0,1 0 0,0 1 0,1-1 0,-1 0 0,0 0 0,0 0 1,0 0-1,1 0 0,-1 0 0,0 0 0,1 1 0,-1-1 0,1 0 0,0-1 0,-1 1 1,1 0-1,0 0 0,-1 0 0,1 0 0,0 0 0,0-1 0,0 1 0,0 0 0,-1-1 1,1 1-1,0 0 0,0-1 0,1 1 0,-1-1 0,0 0 0,0 1 0,0-1 0,0 0 0,0 0 1,0 0-1,0 1 0,0-1 0,1 0 0,-1-1 0,0 1 0,0 0 0,0 0-6,12-7-33,-1 0-1,0 0 1,-1-1-1,0-1 0,0 0 1,-1 0-1,0-1 1,-1 0-1,0-1 0,-1 0 1,4-6 33,4-4-192,62-75-1146,-77 97 1331,0-1 0,0 0 0,0 1 0,0-1 0,0 0 0,-1 1 0,1-1 1,0 1-1,0-1 0,-1 1 0,1 0 0,0-1 0,-1 1 0,1 0 0,0-1 0,-1 1 0,1 0 0,-1 0 0,1 0 0,-1-1 0,0 1 0,1 0 0,-1 0 0,0 0 0,0 0 0,1 0 0,-1 0 0,0 0 0,0-1 0,0 1 0,0 0 0,0 0 0,0 0 0,0 0 0,-1 0 0,1 0 0,0 0 0,0 0 0,-1 0 0,1-1 0,-1 1 1,1 0-1,-1 0 0,1 0 0,-1-1 0,1 1 0,-1 0 7,1 0-6,-19 229 397,26-199-401,9-14-452</inkml:trace>
  <inkml:trace contextRef="#ctx0" brushRef="#br0" timeOffset="-723424.581">7738 5399 21181,'2'-7'692,"10"-44"3461,-12 51-4102,0-1 0,0 0 0,1 0 1,-1 0-1,0 0 0,-1 0 1,1 0-1,0 1 0,0-1 0,0 0 1,0 0-1,-1 0 0,1 0 1,0 1-1,-1-1 0,1 0 1,0 0-1,-1 0 0,1 1 0,-1-1 1,0 0-1,1 1 0,-1-1 1,1 1-1,-1-1 0,0 0 0,0 1 1,1-1-1,-1 1 0,0 0 1,0-1-1,1 1 0,-1 0 0,0-1 1,0 1-1,0 0 0,0 0 1,0 0-1,1 0 0,-1 0 1,0 0-1,0 0 0,0 0 0,0 0 1,0 0-1,0 0 0,1 1 1,-1-1-1,0 0 0,-1 1-51,-6 4 35,1 0-1,-1 0 1,1 1-1,0 0 1,0 1 0,1-1-1,-1 1 1,2 1-1,-1-1 1,1 1 0,0 0-1,0 0 1,1 1-1,0-1 1,1 1 0,-1 5-35,2-11 3,-2 5 3,1-1 0,-1 1 0,1-1-1,1 1 1,0 0 0,0 0 0,0 0 0,1 0 0,0 0-1,1 0 1,0 0 0,0 4-6,2-10 3,0 0 1,0 0-1,0 0 1,0 0-1,0 0 1,0 0-1,0-1 1,1 1-1,-1-1 0,0 0 1,1 1-1,0-1 1,-1 0-1,1-1 1,0 1-1,-1 0 1,1-1-1,0 1 1,0-1-1,-1 0 0,1 0 1,0 0-1,0 0 1,2-1-4,20 4 12,-20-2-15,0 0 0,0 1 0,0 0 0,0 0 0,0 0 0,-1 1 0,1 0 0,-1 0 0,1 0 0,-1 0 0,0 1 0,0-1 0,-1 1 1,1 0-1,-1 0 0,0 1 0,0-1 0,0 1 0,0-1 0,-1 1 0,0 0 0,0 0 0,0 0 0,-1 0 0,1 0 0,-1 1 0,-1-1 0,1 0 1,-1 1-1,1-1 0,-2 0 0,1 1 0,-1 1 3,-1 10-13,0-1 0,-1 0 0,-1 0 0,0 0 0,-1-1 0,-1 1 0,0-1 0,-1 0 0,-1-1 0,-5 7 13,-49 45 68,61-64-63,-1 0 0,0-1 0,0 1 0,0-1 0,0 0 0,0 0 0,0 1 0,0-1 0,0-1 0,0 1 0,-1 0 0,1 0 0,0-1 0,-1 0 0,1 1 0,0-1 0,-1 0 0,1 0 0,0 0 0,-1 0 0,1-1 0,0 1 0,-1-1 1,1 1-1,0-1 0,-1 0 0,1 0 0,0 0 0,0 0 0,0 0 0,0 0 0,0-1 0,0 1 0,0-1 0,-1 0-5,0-6 10,-1 1 1,1 0-1,1-1 0,-1 1 1,1-1-1,0 0 1,1 0-1,0 1 0,0-1 1,1 0-1,0 0 0,0 0 1,1 0-1,0 0 0,0 0 1,1 0-1,0 0 1,0 1-1,1-1 0,0 1 1,1 0-1,3-7-10,8-13 4,1 1 1,2 0-1,0 1 1,2 1-1,1 0 1,0 2-1,2 1 0,6-4-4,1-4 8,-25 26-5,0-1 0,-1 0 0,1 0 1,-1-1-1,0 1 0,0-1 1,-1 0-1,1 0 0,-1 0 0,0-1 1,-1 1-1,1-1 0,-1 0 1,0 1-1,-1-1 0,1 0 0,-1 0 1,0 0-1,-1 0 0,1 0 0,-1 0 1,0-1-1,-1 1 0,1 0 1,-1 0-1,-1 0 0,1 0 0,-1 1 1,0-1-1,0 0 0,-1 1 1,1-1-1,-1 1 0,0 0 0,-1-1-3,3 5-26,0 0-1,0 0 0,0 0 1,0 0-1,0 0 0,0 1 1,0-1-1,-1 0 0,1 0 1,0 1-1,0-1 1,-1 1-1,1-1 0,0 1 1,-1 0-1,1-1 0,-1 1 1,1 0-1,0 0 0,-1 0 1,1 0-1,-1 0 0,1 0 1,0 0-1,-1 1 0,1-1 1,-1 0-1,1 1 0,0-1 1,-1 1-1,1 0 1,0-1-1,0 1 0,0 0 1,-1 0-1,1-1 0,0 1 1,0 0-1,0 0 0,0 1 1,0-1-1,1 0 0,-1 0 1,0 0-1,0 0 0,1 1 1,-1-1-1,1 0 0,-1 1 1,1-1-1,0 0 0,-1 1 1,1-1-1,0 1 1,0-1-1,0 0 0,0 1 1,0-1-1,0 1 0,0-1 1,1 0-1,-1 1 0,0-1 1,1 1-1,-1-1 0,1 1 27,0 17-1981</inkml:trace>
  <inkml:trace contextRef="#ctx0" brushRef="#br0" timeOffset="-722193.985">8946 5179 20540,'-1'3'1798,"-19"87"2018,10-33-3523,0-19-130,1 1 0,2 1 0,2 0 0,2-1 0,1 1 0,2 0 0,2 0 0,3 15-163,11-14 179,-5-56 20,-11-10-139,-1-1 1,-1 1-1,-2-1 1,0 1-1,-2 0 1,-1 1-1,0 0 1,-8-14-61,13 33-18,41 36-155,-33-28 171,1 0 0,-1 1 0,1-2 0,0 1-1,0-1 1,0 0 0,0-1 0,0 0 0,0 0 0,1 0 0,-1-1 0,0 0 0,0 0-1,1-1 1,-1 0 0,0 0 0,0-1 0,0 0 0,0 0 0,0-1 0,0 0-1,-1 0 1,1 0 0,-1-1 0,0 0 0,0 0 0,0-1 2,5-3 8,-2 0 1,1 0-1,-1-1 1,-1-1-1,1 1 1,-2-1-1,1-1 0,-1 1 1,-1-1-1,0 0 1,-1-1-1,0 0 1,0 1-1,-1-2 0,0-2-8,-2 8 11,-1 1-1,0-1 0,0 0 1,0 0-1,-1 0 0,0 1 1,0-1-1,0 0 0,-1 0 0,0 0 1,-1 0-1,1 1 0,-1-1 1,-1 1-1,1-1 0,-1 1 1,0 0-1,-1 0 0,1 0 1,-1 1-1,0-1 0,-5-4-10,7 10 0,-1-1-1,1 1 1,0-1-1,-1 1 1,1 0-1,0 0 1,-1 0-1,1 0 1,-1 1-1,1-1 1,0 1-1,-1-1 1,1 1-1,0 0 1,0 0-1,-1 0 1,1 0-1,0 0 1,0 0-1,0 1 1,0-1-1,0 1 1,1 0 0,-1-1-1,0 1 1,1 0-1,-1 0 1,1 0-1,0 0 1,-1 0-1,1 0 1,0 0-1,0 0 1,1 1-1,-1-1 1,0 0-1,1 1 1,-1-1-1,1 0 1,0 1-1,0-1 1,0 1-1,0-1 1,0 1 0,-5 13-9,1-1 0,1 1 0,0 0 1,1 0-1,1 1 0,0-1 0,1 0 1,2 6 8,-2-17 3,0 0 0,1 1 0,0-1 0,0 0 0,1 0 0,-1 0 0,1 0 0,0-1 0,0 1 0,1 0 0,0-1 0,-1 1 0,1-1 0,1 0 0,-1 0 0,1 0 0,-1-1 0,1 1 0,0-1 1,0 0-1,1 0 0,-1 0 0,1-1 0,-1 1 0,1-1 0,0 0 0,5 1-3,-6-1-2,1 0 0,0 0 0,-1 1 0,1 0 1,-1-1-1,0 2 0,0-1 0,0 0 0,0 1 0,0 0 0,-1 0 1,0 0-1,0 0 0,0 0 0,0 1 0,-1-1 0,1 1 1,-1 0-1,0-1 0,-1 1 0,1 0 0,-1 0 0,0 1 0,0-1 1,-1 0-1,1 0 0,-1 0 0,0 0 0,-1 1 0,1-1 0,-2 3 2,3 19-261,0-4-443</inkml:trace>
  <inkml:trace contextRef="#ctx0" brushRef="#br0" timeOffset="-720751.426">11346 5221 20668,'-12'6'1721,"-3"1"927,4 1-1183,5-1-401,3 1-384,4-3-304,-1-5-128,19 2-112,4-2-24,15-2-64,8 1-16,7 1-24,2-1 64,-3-2-416,-2-3-480,-11-5 2400</inkml:trace>
  <inkml:trace contextRef="#ctx0" brushRef="#br0" timeOffset="-720488.05">11705 4972 23277,'-1'2'105,"1"0"-1,0-1 1,0 1-1,1-1 1,-1 1-1,0-1 1,0 1-1,1-1 1,-1 0-1,1 1 1,-1-1-1,1 1 1,-1-1 0,1 0-1,0 1 1,0-1-1,0 0 1,0 0-1,0 0 1,0 1-1,0-1 1,0 0-1,0 0 1,1-1 0,-1 1-1,0 0 1,0 0-1,1-1 1,-1 1-105,77 16 333,-65-16-177,24 3-88,87 21 21,-121-22-86,-1-1-1,1 1 0,-1 0 1,0 0-1,0 0 1,0 0-1,0 0 1,0 0-1,-1 0 1,1 1-1,-1-1 1,0 0-1,0 1 0,-1-1 1,1 1-1,-1 0 1,1-1-1,-1 1 1,0-1-1,0 1 1,-1-1-1,1 1 0,-1 0 1,0-1-1,0 1 1,0-1-1,0 0 1,0 1-1,-1-1 1,0 0-1,1 0 1,-1 0-1,-1 0 0,1 0 1,0 0-1,-1-1 1,-2 3-3,-21 31 13,-2-2 0,-2 0 1,-1-2-1,-1-2 0,-2-1 1,-15 10-14,15-12-42,-9 9-756</inkml:trace>
  <inkml:trace contextRef="#ctx0" brushRef="#br0" timeOffset="-721823.296">9831 5318 22557,'31'-44'4836,"-30"41"-3972,-5 4-832,1 0 0,-1 1 0,0-1 1,0 1-1,1-1 0,-1 1 0,1 0 0,0 1 1,-1-1-1,1 0 0,0 1 0,0 0 0,1 0 1,-1 0-1,0 0 0,1 0 0,0 0 0,-1 2-32,-3 3 51,-8 9-40,0 1 0,1 1 0,2 0 0,0 1 0,0 0 0,2 0 0,1 1 0,0 1 0,2-1 0,-2 13-11,7-32 3,1 0 1,-1 0-1,1 0 1,0 0-1,0 0 0,-1 0 1,2 0-1,-1 0 1,0 0-1,0 0 0,1 0 1,-1 0-1,1 0 1,-1 0-1,1 0 0,0 0 1,0-1-1,0 1 1,0 0-1,0 0 1,0-1-1,0 1 0,0-1 1,1 1-1,-1-1 1,1 1-1,-1-1 0,1 0 1,0 0-1,0 0 1,-1 0-1,1 0 1,0 0-1,0 0 0,0 0 1,0-1-1,0 1 1,0-1-1,0 0 0,0 1 1,0-1-1,0 0 1,0 0-1,0 0 0,0 0 1,0-1-1,0 1 1,0-1-1,0 1 1,0-1-1,0 1 0,0-1 1,-1 0-1,1 0 1,0 0-1,0 0 0,-1 0 1,1-1-1,0 1-3,11-5-233,1-1-1,-1 0 1,0-1 0,-1 0-1,0-1 1,0 0 0,-1-1-1,0 0 1,5-7 233,-7 0-212</inkml:trace>
  <inkml:trace contextRef="#ctx0" brushRef="#br0" timeOffset="-721575.558">9575 5483 20572,'9'4'1521,"4"1"455,12-8-832,10-6-167,6-5-345,4-4-168,1 2-304,-3-2-80,-9 3 32,-5 2-376,-16 3-2353</inkml:trace>
  <inkml:trace contextRef="#ctx0" brushRef="#br0" timeOffset="-721326.718">9543 5529 23917,'0'0'1120,"0"0"233,11-3-57,17-8-616,8-2-208,10-2-224,5 0-120,-2 2 8,4-1-336,-2 6-3913</inkml:trace>
  <inkml:trace contextRef="#ctx0" brushRef="#br0" timeOffset="-723082.593">8064 5704 22525,'-8'21'3239,"7"-19"-1863,2-4-413,25-33-691,-2 0 0,-1-2 0,-2 0 0,-2-2 0,-1 0-1,-1-4-271,14-46 10,-50 201-324,1 56 254,33-139-1416,-2-29-420</inkml:trace>
  <inkml:trace contextRef="#ctx0" brushRef="#br0" timeOffset="-722804.426">8458 5377 15579,'-17'9'6278,"4"5"-3281,-13 41-1818,25-53-1076,-16 113 547,17-112-635,1 1 1,-1-1-1,1 0 0,-1 0 1,1 1-1,0-1 1,1 0-1,-1 0 1,0 0-1,1 0 0,0 0 1,-1-1-1,1 1 1,0 0-1,1-1 0,-1 1 1,0-1-1,1 0 1,-1 0-1,1 0 0,0 0 1,-1 0-1,1-1 1,0 1-1,0-1 1,0 0-1,0 1 0,1-2 1,-1 1-1,0 0 1,0-1-1,1 1 0,-1-1 1,2 0-16,3-1 61,0-1 0,-1-1 0,0 1 0,1-1 0,-1-1 0,0 1 0,-1-1 0,1 0 0,-1-1 0,1 1 0,-1-1 0,-1-1 0,1 1 0,-1-1 0,0 0 0,0 0 0,-1 0 0,1-1 0,-1 0 0,-1 0 0,0 0 0,0 0 0,0 0 0,0-1 0,-1 1 0,-1-1 0,1-5-61,0 10 11,-2-1 0,1 1 0,0-1 0,-1 1 0,1-1 0,-1 1 1,0-1-1,0 1 0,-1-1 0,1 1 0,-1 0 0,1-1 0,-1 1 0,0-1 0,0 1 0,-1 0 1,1 0-1,-1-1 0,0 1 0,1 0 0,-1 1 0,-1-1 0,1 0 0,0 0 0,-1 1 0,1 0 0,-1-1 1,0 1-1,0 0 0,1 0 0,-1 0 0,-1 1 0,1-1 0,0 1 0,0 0 0,-1 0 0,1 0 1,0 0-1,-1 0 0,1 1 0,-1 0 0,1-1 0,-1 1 0,1 0 0,-1 1 0,1-1 0,-1 1 1,1 0-1,-1-1 0,1 1 0,0 1 0,-1-1 0,1 0 0,0 1 0,0 0 0,-2 1-11,-27 39-1468,26-19-364</inkml:trace>
  <inkml:trace contextRef="#ctx0" brushRef="#br0" timeOffset="-693905.853">14424 4839 21565,'0'0'1018,"-2"4"96,-6 133 246,9-99-1308,10 80-36,-11-117-35,0 0-1,0 0 1,0-1 0,0 1-1,1 0 1,-1 0-1,0 0 1,0-1-1,1 1 1,-1 0-1,0 0 1,1-1-1,-1 1 1,1 0-1,-1-1 1,1 1 0,-1 0-1,1-1 1,0 1-1,-1-1 1,1 1-1,0-1 1,-1 1-1,1-1 1,0 0-1,0 1 1,-1-1-1,1 0 1,0 1 0,0-1-1,0 0 1,-1 0-1,1 0 1,0 0-1,0 0 1,0 0-1,0 0 1,-1 0-1,1 0 1,0 0-1,0 0 1,0 0 0,-1-1-1,1 1 1,0 0-1,0-1 1,-1 1-1,1 0 1,0-1-1,0 1 1,-1-1-1,1 1 1,-1-1 0,1 0-1,0 1 1,-1-1 19,37-43-1214,-33 38 1085,170-256-1918,-174 262 2093,0-1 0,0 0 0,1 1 0,-1-1 0,0 1 0,1-1 0,-1 1 0,0 0 0,1-1 0,-1 1 0,1-1 0,-1 1 0,1 0 0,-1-1 1,1 1-1,-1 0 0,1-1 0,-1 1 0,1 0 0,-1 0 0,1 0 0,0-1 0,-1 1 0,1 0 0,-1 0 0,1 0 0,0 0 0,-1 0 0,1 0 0,-1 0 0,1 0 0,0 0 0,-1 1 0,1-1 1,-1 0-1,1 0 0,-1 0 0,1 1 0,-1-1 0,1 0 0,-1 1 0,1-1 0,-1 0 0,1 1 0,-1-1 0,1 1 0,-1-1-46,3 51 1717,-20 123-197,32-144-1867,3-30 413</inkml:trace>
  <inkml:trace contextRef="#ctx0" brushRef="#br0" timeOffset="-685134.114">23273 3955 22069,'3'6'179,"0"1"0,-1-1 0,0 1 0,-1 0 0,0-1 1,0 1-1,0 0 0,-1 0 0,0 0 0,0 0 0,0-1 1,-1 1-1,0 0 0,-1 0 0,1-1 0,-1 1 0,-1-1 0,-1 5-179,-16 43 647,-1-1-1,-3 0 0,-26 39-646,9-15 654,40-76-644,0 0 1,0 0-1,0-1 0,0 1 0,1 0 1,-1 0-1,0 0 0,1 0 0,-1 0 1,0 0-1,1 0 0,0 0 0,-1 0 1,1 0-1,-1 0 0,1 1 1,0-1-1,0 0 0,0 0 0,0 0 1,0 0-1,0 0 0,0 1 0,0-1 1,0 0-1,0 0 0,1 0 1,-1 0-1,0 0 0,1 0 0,-1 0 1,1 0-1,-1 0 0,1 0 0,0 0 1,-1 0-1,1 0 0,0 0 1,0 0-1,0-1 0,-1 1 0,1 0 1,0 0-1,0-1 0,0 1 0,0-1 1,0 1-1,0-1 0,0 1 1,1-1-1,-1 0 0,0 1 0,0-1 1,0 0-1,0 0 0,0 0 0,1 0-10,48-5-324,-15-7-57</inkml:trace>
  <inkml:trace contextRef="#ctx0" brushRef="#br0" timeOffset="-684682.105">23772 3909 20028,'-121'70'5593,"106"-59"-5449,0 1-1,0 0 0,1 2 1,1-1-1,0 2 0,1 0 1,1 0-1,0 1 0,1 0 1,0 1-1,2 0 0,0 1 1,1 0-1,1 0 0,-4 18-143,9-35 7,0 1-1,0-1 1,0 0 0,1 1-1,-1-1 1,1 1 0,-1-1-1,1 1 1,0 0-1,0-1 1,-1 1 0,1-1-1,0 1 1,0-1-1,0 1 1,1 0 0,-1-1-1,0 1 1,1-1-1,-1 1 1,1-1 0,-1 1-1,1-1 1,0 1 0,-1-1-1,1 0 1,0 1-1,0-1 1,0 0 0,0 0-1,0 0 1,0 0-1,1 0 1,-1 0 0,0 0-1,1 0 1,-1 0-1,0 0 1,1-1 0,-1 1-1,1 0 1,-1-1 0,1 0-1,-1 1 1,1-1-1,-1 0 1,1 0 0,0 1-1,-1-1 1,1-1-1,-1 1 1,1 0 0,-1 0-1,1 0 1,-1-1-1,1 1 1,-1-1 0,1 0-7,84-43 140,-67 31-103,-1-2 0,0 0-1,-1-1 1,-1 0-1,0-2 1,-1 0-1,-1 0 1,-1-1-1,0-1 1,-2 0 0,0-1-1,7-21-36,-68 255-36,50-210 41,-1-1 0,2 0 1,-1 0-1,0 1 0,0-1 0,1 0 0,-1 1 0,1-1 0,0 0 1,0 0-1,0 0 0,0 0 0,0 0 0,0 0 0,0 0 0,1 0 1,-1 0-1,1 0 0,-1-1 0,1 1 0,0-1 0,-1 1 0,1-1 1,0 0-1,0 1 0,0-1 0,0 0 0,0 0 0,1-1 0,-1 1 1,0 0-1,0-1 0,0 1 0,1-1 0,-1 0 0,0 0 0,1 1 1,-1-2-1,0 1 0,1 0 0,-1 0 0,0-1 0,0 1 0,2-1-4,31 4 8,-29-2-10,0 0 1,1 0-1,-1 1 0,0 0 1,0 0-1,0 0 0,-1 1 1,1 0-1,0 0 0,-1 0 1,0 1-1,0 0 0,0 0 1,0 0-1,0 0 0,-1 1 1,0 0-1,0 0 0,0 0 0,-1 0 1,0 1-1,0-1 0,0 1 1,0 0-1,-1 0 0,0 0 1,0 0-1,-1 0 0,0 0 1,0 1-1,0-1 0,-1 0 1,0 1-1,0-1 0,0 0 1,-1 1-1,0-1 0,-1 0 1,0 4 0,-1-3 74,-1 0 0,0 0 0,0-1 1,0 1-1,0-1 0,-1 0 1,0 0-1,-1-1 0,1 1 1,-1-1-1,0-1 0,0 1 0,-1-1 1,1 0-1,-1 0 0,0-1 1,0 0-1,0 0 0,-1 0 1,1-1-1,-1-1 0,-6 2-74,8-2 7,1 0-1,0 0 1,0-1-1,-1 0 1,1 0-1,0 0 1,0-1-1,-1 1 0,1-1 1,0-1-1,0 1 1,0-1-1,0 0 1,0 0-1,0 0 1,1 0-1,-1-1 1,1 0-1,0 0 1,-1 0-1,1-1 1,1 1-1,-1-1 1,0 0-1,1 0 1,0 0-1,0-1 1,0 1-1,1-1 0,-1 0 1,1 1-1,0-1 1,0-2-7,6-16-1827,8 15-272</inkml:trace>
  <inkml:trace contextRef="#ctx0" brushRef="#br0" timeOffset="-685690.813">22577 4086 20916,'-5'-3'5895,"10"-13"-5261,2 11-582,0 1 0,1-1 0,-1 1 0,1 1 0,0-1 0,0 1 0,0 1 0,1-1 0,-1 1 0,1 1 0,-1-1 0,4 1-52,-6 1 12,24-4 3,0 1 1,0 2 0,0 1 0,0 2-1,18 3-15,-47-4 1,1 0 0,-1-1 0,0 2 0,1-1 0,-1 0-1,0 0 1,0 0 0,0 0 0,0 1 0,0-1 0,0 0-1,0 1 1,-1-1 0,1 1 0,0-1 0,-1 1 0,1 0-1,-1-1 1,0 1 0,1-1 0,-1 1 0,0 0 0,0-1 0,0 1-1,0 0 1,0-1 0,0 1 0,-1-1 0,1 1 0,-1 0-1,1-1 1,-1 1 0,1-1 0,-1 1 0,0-1 0,0 1-1,0-1 1,0 0 0,0 1 0,0-1 0,0 0 0,-1 1-1,-3 11-5,-102 319 34,94-276-529,13-53-609,0-3-608</inkml:trace>
  <inkml:trace contextRef="#ctx0" brushRef="#br0" timeOffset="-685412.429">22679 4232 10642,'-5'7'2121,"-2"2"6929,2 2-7682,1-1-296,5-1-424,7-2-264,2-4-216,5 0-24,6-7-72,4-5-24,8-4-240,4-4-560</inkml:trace>
  <inkml:trace contextRef="#ctx0" brushRef="#br0" timeOffset="-683373.315">24300 3925 22445,'5'4'3744,"-10"31"-3179,-5 10-525,1 1 1,2-1 0,3 1 0,1 0 0,3 0-1,1 0 1,7 41-41,4-49 70,-8-55-76,-55-194-815,51 211 818,0-1 0,0 1 0,0-1 0,0 1 0,0-1 0,0 1 1,0 0-1,0-1 0,0 1 0,0-1 0,0 1 0,0 0 0,0-1 0,0 1 1,0-1-1,1 1 0,-1 0 0,0-1 0,0 1 0,0-1 0,1 1 0,-1 0 1,0-1-1,1 1 0,-1 0 0,0 0 0,1-1 0,-1 1 0,0 0 1,1 0-1,-1-1 0,0 1 0,1 0 0,-1 0 0,1 0 0,-1 0 0,0 0 1,1-1-1,-1 1 0,1 0 0,-1 0 0,0 0 0,1 0 0,-1 0 1,1 0-1,-1 0 0,1 1 0,-1-1 0,0 0 0,1 0 0,-1 0 0,1 0 1,-1 0-1,0 1 0,1-1 0,-1 0 0,0 0 0,1 1 0,-1-1 0,0 0 1,1 0-1,-1 1 0,0-1 0,0 0 0,1 1 0,-1-1 3,30 23-115,-28-21 106,2 2-2,0 0 8,-1 1-1,1-1 1,0 0-1,1 0 1,-1 0-1,1-1 1,-1 1-1,1-1 1,0 0-1,0-1 1,1 1-1,-1-1 1,0 0-1,1 0 0,-1-1 1,1 0-1,0 0 1,-1 0-1,1 0 1,0-1-1,0 0 1,0 0-1,-1-1 1,1 0-1,0 0 1,-1 0-1,1 0 1,2-2 3,4-6 84,0-1 0,-1-1 0,0 0 0,0 0 0,-1-1 0,-1 0 0,0-1 1,-1 0-1,0 0 0,-1-1 0,0 0 0,-2 0 0,1-1 0,-2 1 0,0-1 0,0 0 0,-2 0 0,0-1 1,0-2-85,-1 11 70,0-1 0,-1 1 1,1-1-1,-2 1 0,1-1 1,-1 0-1,0 1 0,0 0 1,-1-1-1,0 1 0,-1 0 1,1 0-1,-1 0 0,-1 0 1,1 0-1,-3-1-70,6 7 3,-1 0 1,0 0-1,1 1 1,-1-1-1,0 0 0,0 0 1,1 1-1,-1-1 0,0 1 1,0-1-1,0 1 1,0-1-1,0 1 0,0 0 1,0-1-1,0 1 0,0 0 1,0 0-1,0 0 0,0 0 1,0 0-1,0 0 1,-1 0-1,1 0 0,0 0 1,0 0-1,0 0 0,0 1 1,0-1-1,0 1 0,0-1 1,0 0-1,1 1 1,-1-1-1,0 1 0,0 0 1,0-1-1,0 1 0,1 0 1,-1 0-1,0-1 1,0 1-1,1 0 0,-1 0 1,1 0-1,-1 0 0,1 0-3,-28 52-109,27-50 109,-11 30-5,2 0 0,1 0-1,2 1 1,1 0 0,2 0-1,1 0 1,2 20 5,0-52 0,1-1 1,0 0-1,-1 1 0,1-1 1,0 0-1,0 1 0,-1-1 1,1 1-1,0-1 0,0 1 1,1-1-1,-1 0 0,0 1 1,0-1-1,1 1 0,-1-1 1,1 0-1,-1 1 0,1-1 1,0 0-1,-1 0 0,1 1 0,0-1 1,0 0-1,0 0 0,0 0 1,0 0-1,0 0 0,0 0 1,0 0-1,0 0 0,0-1 1,1 1-1,-1 0 0,0-1 1,1 1-1,-1-1 0,0 1 1,1-1-1,-1 0 0,1 1 1,-1-1-1,0 0 0,1 0 1,-1 0-1,1 0 0,-1 0 0,1-1 1,-1 1-1,0 0 0,52-26 59,-49 22-55,1 0 1,0 1-1,1 0 1,-1 0-1,1 1 1,-1-1-1,1 1 1,0 0-1,-1 0 1,1 1-1,0 0 1,0 0-1,0 0 1,1 1-1,-1 0 1,2 0-5,-6 3-6,1 0 0,-1 0 0,0 0 0,0 0 0,0 1 0,0-1 0,-1 1 1,1-1-1,-1 1 0,0-1 0,0 1 0,0 0 0,-1-1 0,1 1 0,-1 0 0,0 0 0,0-1 0,0 1 0,-1 0 1,1 0-1,-1-1 0,0 1 0,0-1 0,0 1 0,0 0 0,-1-1 0,1 0 0,-3 3 6,4-4-1,-23 68-1599,15-48-297</inkml:trace>
  <inkml:trace contextRef="#ctx0" brushRef="#br0" timeOffset="-681970.041">25252 3894 21829,'0'0'1768,"-7"0"1661,-5 4-3347,1 1 0,0 0 0,0 0 0,0 1 0,1 0 0,0 1 0,0 0 1,0 1-1,1 0 0,1 1 0,-1-1 0,1 2 0,1-1 0,-1 1 0,2 0 0,-1 0 0,2 1 0,-4 8-82,1-5 3,1 0 0,1 0 0,0 1 0,1 0 0,1 0 0,0 1 0,1-1 0,1 1 0,0 0 0,1 0 0,1 0 0,1-1 0,0 8-3,-1-21 0,0-1 0,1 1 0,-1 0 1,0-1-1,0 1 0,1-1 0,-1 1 0,1-1 0,-1 1 0,1-1 1,0 1-1,0-1 0,0 1 0,0-1 0,0 0 0,0 1 0,0-1 0,0 0 1,0 0-1,0 0 0,1 0 0,-1 0 0,0 0 0,1 0 0,-1 0 0,1-1 1,-1 1-1,1 0 0,-1-1 0,1 0 0,0 1 0,-1-1 0,1 0 0,0 0 1,-1 1-1,1-1 0,-1-1 0,1 1 0,0 0 0,-1 0 0,1-1 1,0 1-1,0-1 0,71-35 73,-56 26-47,7-3-81,50-39-3174,-70 40-1602</inkml:trace>
  <inkml:trace contextRef="#ctx0" brushRef="#br0" timeOffset="-681721.743">25012 4077 21317,'-7'6'1176,"5"1"392,2 1-304,8-1-399,4 1-81,5-7-184,4-2-160,13-8-112,7-3-96,2 0-128,-2-3-24,-14 6-56,-3 0 8,-18 6-328,-5 3-528,-14 9-1145,-8 3-327,-11 5-6026</inkml:trace>
  <inkml:trace contextRef="#ctx0" brushRef="#br0" timeOffset="-681533.349">24880 4207 17612,'-3'10'2072,"4"-1"177,8 0-649,14-2-376,6-5-280,14-5-175,2-5-89,7-2-296,3-1-160,-1 4-704,1 1 1456</inkml:trace>
  <inkml:trace contextRef="#ctx0" brushRef="#br0" timeOffset="-678464.959">10922 5767 20628,'-7'4'1993,"1"4"1536,0 5-2497,0 8-584,0 7-152,0 6-152,2 0-72,5-1-56,7 0 16,0-3 64,4 2-336,-1 0 2024</inkml:trace>
  <inkml:trace contextRef="#ctx0" brushRef="#br0" timeOffset="-678168.314">10994 6690 21701,'-8'45'920,"4"-3"448,-1-2-888,2-9-296,2 0-136,1-7-944,0-2-288</inkml:trace>
  <inkml:trace contextRef="#ctx0" brushRef="#br0" timeOffset="-677902.382">10974 7595 18900,'2'62'1244,"5"-35"-4186,-4-6-2888,-7 15 7570,1-9-1,-1 14-283,1-16-1505,1 1-1,2 0 0,0-1 0,1 1 1,2-1-1,4 22 50,-6-45-2075,-1-2 80,0 0 790,0 0 478,0-1-142</inkml:trace>
  <inkml:trace contextRef="#ctx0" brushRef="#br0" timeOffset="-599676.435">15384 6826 22501,'-7'0'1232,"7"0"688,0 0-447,0 0-657,0 0-272,27 0-360,-9 1-56,7-1-40,6 2-24,5-2-32,4 1-16,-1 1-16,1-1 16,-7 2-32,-4 2-224,-8 3-1192,-6 4 3200</inkml:trace>
  <inkml:trace contextRef="#ctx0" brushRef="#br0" timeOffset="-599396.195">15432 7077 23909,'0'0'1160,"0"0"257,12 9-481,6-9-288,7-6-368,6 0-136,3-3-80,4 0-40,-3 2 48,0 1-280,-7 0-1424</inkml:trace>
  <inkml:trace contextRef="#ctx0" brushRef="#br0" timeOffset="-599132.103">15844 6732 24077,'1'1'97,"-1"0"0,1 0 0,-1 0 0,1-1 0,0 1 0,0 0 0,-1 0 0,1 0 0,0-1 0,0 1 0,0-1 1,0 1-1,0 0 0,0-1 0,0 0 0,0 1 0,0-1 0,0 0 0,0 1 0,0-1 0,0 0 0,0 0 0,0 0 0,1 0 0,-1 0 0,0 0 0,0 0 0,0 0 0,0 0 0,0-1 0,0 1 0,0 0 0,0-1 0,0 1 0,0-1 0,0 1 0,0-1-97,46-18 619,-42 15-593,0 1 0,0 1-1,0-1 1,0 1 0,1 0 0,-1 0 0,1 0-1,-1 1 1,1 0 0,0 0 0,-1 1-1,1-1 1,0 1 0,0 0 0,0 1 0,-1-1-1,1 1 1,4 1-26,-6 2 15,-1 1 0,0-1 0,1 0 0,-2 1 1,1 0-1,0-1 0,-1 1 0,0 0 0,0 0 0,0 1 0,-1-1 0,0 0 0,0 0 0,0 1 0,0-1 0,-1 1 1,0-1-1,0 0 0,-1 1 0,1-1 0,-1 1 0,-1-1 0,1 0 0,-1 0 0,1 0 0,-3 3-15,-6 24 65,-3-1 0,0 0 0,-2-1-1,-2-1 1,-9 14-65,-23 41-40,32-51-436</inkml:trace>
  <inkml:trace contextRef="#ctx0" brushRef="#br0" timeOffset="-592580.827">18630 6164 19404,'0'-1'73,"1"1"-1,-1 0 0,0-1 1,0 1-1,1-1 1,-1 1-1,0 0 0,0-1 1,1 1-1,-1-1 1,0 1-1,0-1 0,0 1 1,0-1-1,0 1 1,0-1-1,0 1 1,0-1-1,0 1 0,0-1 1,0 1-1,0-1 1,0 1-1,0-1 0,0 1 1,0-1-1,-1 1 1,1-1-1,0 1 0,0-1 1,-1 1-1,1-1 1,0 1-1,-1 0 0,1-1 1,0 1-1,-1 0 1,1-1-1,0 1 1,-1 0-1,1-1 0,-1 1 1,1 0-1,-1 0 1,1 0-1,-1-1 0,1 1 1,-1 0-1,1 0 1,-1 0-1,1 0 0,-1 0 1,1 0-1,-1 0 1,1 0-1,-1 0 1,1 0-1,-1 0 0,1 0 1,-1 0-1,1 0 1,-1 1-1,1-1 0,-1 0 1,1 0-1,0 1 1,-1-1-1,1 0 0,-1 0 1,1 1-73,-13 36 488,25 120-462,-11 58 506,9-229 603,0-39-817,-3 0 1,-1-1-1,-4 0 1,-1 1 0,-3-1-1,-2 0 1,-3 1-1,-2 0 1,-3-4-319,8 39-36,6 33-76,1 2 84,1 19-17,30 106 22,-34-141 23,1 0-1,0 1 1,-1-1-1,1 0 1,0 0 0,0 0-1,0 1 1,0-1 0,0 0-1,0 0 1,0 0-1,0 0 1,0-1 0,1 1-1,-1 0 1,0 0-1,1-1 1,-1 1 0,0-1-1,1 1 1,-1-1 0,1 1-1,-1-1 1,0 0-1,1 0 1,-1 0 0,1 0-1,-1 0 1,1 0 0,-1 0-1,1 0 1,-1-1-1,1 1 1,-1-1 0,0 1-1,1-1 1,-1 1 0,0-1-1,1 0 1,-1 1-1,0-1 1,0 0 0,0 0-1,1 0 1,-1 0 0,0 0-1,0-1 1,48-59-6,-37 41 35,-1-1 0,-1-1 0,-1 0 0,-1 0 0,-1-1 0,-1 0 0,-1 0 0,-1-1 0,-1 1 0,-1-1 0,-1-22-29,-4 23 60,-5 49-111,6 163-36,-2 73 93,15-231-1167,-5-34-588</inkml:trace>
  <inkml:trace contextRef="#ctx0" brushRef="#br0" timeOffset="-591535.389">19136 6130 22293,'-50'32'4298,"44"-29"-4281,1-1 0,-1 1 1,1 0-1,0 1 0,0 0 1,0-1-1,0 2 0,1-1 1,-1 0-1,1 1 1,0 0-1,0 0 0,1 0 1,0 0-1,0 1 0,0-1 1,-2 6-18,5-10 0,-2 3 1,0 0 0,1 1 0,-1 0 0,1-1 0,0 1 0,0 0 0,1 0 0,-1-1 1,1 1-1,0 0 0,0 0 0,1 0 0,-1-1 0,1 1 0,0 0 0,1 1-1,0-5 15,0-1 1,0 0-1,0 1 1,0-1-1,0 0 0,0 0 1,0 0-1,0 0 0,0-1 1,0 1-1,0 0 1,0-1-1,0 0 0,0 1 1,0-1-1,0 0 1,0 0-1,-1 0 0,1 0 1,0 0-1,-1-1 0,1 1 1,-1 0-1,1-1 1,-1 1-1,1-1 0,-1 0-15,0 2 7,117-107 461,-117 106-470,1 0 0,0 0 0,0 0 0,0 1 0,0-1 0,0 0 0,0 1 0,0 0 1,0-1-1,0 1 0,0 0 0,0 0 0,0 0 0,0 1 0,0-1 0,0 0 0,0 1 0,0-1 1,0 1-1,0 0 0,-1-1 0,1 1 0,0 0 0,0 0 0,0 0 0,-1 0 0,1 1 0,-1-1 0,1 0 1,-1 1-1,1-1 0,-1 1 0,0 0 0,0-1 0,0 1 0,0 0 0,0 0 0,0-1 0,0 1 1,0 1 1,27 79-68,-9-34 164,3-77 74,56-149 126,-78 178-298,0-1-1,0 1 1,0-1-1,0 0 1,1 1-1,-1-1 0,0 1 1,0-1-1,1 1 1,-1-1-1,0 1 1,0-1-1,1 1 0,-1-1 1,1 1-1,-1-1 1,0 1-1,1 0 1,-1-1-1,1 1 1,-1 0-1,1-1 0,-1 1 1,1 0-1,0-1 1,-1 1-1,1 0 1,-1 0-1,1 0 0,-1 0 1,1 0-1,0 0 1,-1 0-1,1 0 1,-1 0-1,1 0 1,0 0-1,-1 0 0,1 0 1,-1 0-1,1 0 1,-1 0-1,1 1 1,0-1-1,-1 0 0,1 0 1,-1 1-1,1-1 1,-1 0-1,0 1 1,1-1-1,-1 1 1,1-1-1,-1 0 0,1 1 1,-1-1-1,0 1 1,0-1-1,1 1 1,-1 0-1,0-1 0,0 1 1,1-1-1,-1 1 1,0-1-1,0 1 1,0 0-1,0-1 1,0 1-1,0 0 3,10 46-135,-9-45 136,9 98-12,-10-97 31,5-7-10,70-118-1072,-74 121 1055,-1 1 0,1 0 0,0 0 1,0 0-1,0 0 0,0 0 0,-1 0 0,1 0 0,0 0 0,0 0 0,0 0 1,0 0-1,-1 1 0,1-1 0,0 0 0,0 0 0,0 1 0,-1-1 1,1 1-1,0-1 0,-1 0 0,1 1 0,0 0 0,-1-1 0,1 1 0,-1-1 1,1 1-1,0 0 0,-1-1 0,0 1 0,1 0 0,-1 0 0,1-1 0,-1 1 1,0 0-1,0 0 0,1-1 0,-1 1 0,0 0 0,0 0 0,0 0 0,0 0 1,0-1-1,0 1 0,0 0 0,0 0 0,0 0 0,0 0 0,-1 0 7,3 3-28,2 10-19,15 32 16,-18-46 32,-1 1 0,1 0 0,0-1 0,-1 1 0,1-1 0,0 1-1,-1-1 1,1 0 0,0 1 0,0-1 0,0 0 0,-1 1 0,1-1 0,0 0 0,0 0 0,0 0-1,0 0 1,0 1 0,-1-1 0,1-1 0,0 1 0,0 0 0,0 0 0,0 0 0,0 0 0,-1-1 0,1 1-1,0 0 1,0-1 0,-1 1 0,1 0 0,0-1 0,0 1 0,-1-1 0,1 1 0,0-1 0,-1 0-1,1 1 1,-1-1 0,1 0 0,-1 1 0,1-1 0,-1 0 0,1 0 0,-1 1 0,0-1 0,1 0-1,-1 0 1,0 0 0,0 1 0,0-1 0,1-1-1,4-7 65,0-1 1,0 0-1,-1 0 0,0-1 1,-1 1-1,0-1 0,-1 1 1,0-1-1,0 0 0,-1 0 1,-1 0-1,0-1-65,0 12 13,0 1 0,-1 0 0,1-1 0,0 1 0,-1 0 0,1-1-1,-1 1 1,1-1 0,-1 1 0,1-1 0,-1 1 0,1-1 0,-1 1 0,0-1 0,1 1 0,-1-1-1,1 0 1,-1 1 0,0-1 0,0 0 0,1 0 0,-1 0 0,0 1 0,1-1 0,-1 0 0,0 0-1,0 0 1,1 0 0,-1 0 0,0 0 0,0-1 0,1 1 0,-1 0 0,0 0 0,1 0 0,-1-1-1,0 1 1,1 0 0,-1-1 0,0 1 0,1 0 0,-1-1 0,0 1 0,1-1 0,-1 1 0,1-1-1,-1 1 1,1-1 0,0 0 0,-1 1 0,1-1 0,-1 1 0,1-1 0,0 0 0,0 0 0,-1 1-1,1-1 1,0 0-13,-5 17-2,0 0-1,1 0 1,1 1-1,1-1 1,0 1-1,1-1 1,1 1-1,0-1 1,3 15 2,-3-30 0,0 0 1,0 0 0,0 0-1,0 0 1,0 0 0,0 0-1,0 0 1,1 0 0,-1 0 0,0 0-1,0 0 1,1 0 0,-1 0-1,1 0 1,-1 0 0,1 0-1,-1 0 1,1 0 0,0 0-1,-1 0 1,1-1 0,0 1-1,0 0 1,0 0 0,0-1 0,-1 1-1,1-1 1,0 1 0,0-1-1,0 1 1,0-1 0,0 1-1,0-1 1,0 0 0,0 0-1,1 0 1,-1 1 0,0-1-1,0 0 1,0 0 0,0 0 0,0-1-1,0 1 1,0 0 0,0 0-1,0-1 1,0 1 0,0 0-1,0-1 1,0 1 0,0-1-1,0 1 1,0-1 0,0 0-1,0 1 1,-1-1 0,1 0 0,0 1-1,0-1 1,-1 0 0,1 0-1,0 0 1,-1 0 0,1 0-1,-1 0 1,1-1-1,83-142 127,-84 143-129,0 1 0,0-1 0,0 1 0,0-1 0,0 0 0,0 1 0,0-1 0,0 0 0,1 1 0,-1-1 0,0 1 0,0-1 1,0 1-1,1-1 0,-1 0 0,0 1 0,1-1 0,-1 1 0,1-1 0,-1 1 0,0-1 0,1 1 0,-1 0 0,1-1 0,-1 1 0,1 0 0,-1-1 0,1 1 1,0 0-1,-1-1 0,1 1 0,-1 0 0,1 0 0,0 0 0,-1 0 0,1-1 0,-1 1 0,1 0 0,0 0 0,-1 0 0,1 0 0,0 1 0,-1-1 1,1 0-1,-1 0 0,1 0 0,0 0 0,-1 1 0,1-1 0,-1 0 0,1 0 0,-1 1 0,1-1 0,-1 0 0,1 1 0,-1-1 0,1 1 0,-1-1 0,1 1 1,-1-1-1,1 1 2,9 39-192,9 150 120,53-49 132,-64-127-32,-1 0 0,-1 1-1,0 0 1,-1 0 0,0 1-1,-2-1 1,0 1 0,0 0-1,-1 0 1,-1 0 0,-1 0-1,-1 0 1,0 0 0,0 0-1,-2 0 1,0 0 0,-1 0-1,-1-1 1,0 0 0,-5 10-28,10-24 24,0 0 0,-1 0 0,1 1 0,0-1 0,-1 0 0,1 0 0,-1 0 1,1 0-1,-1 0 0,1 0 0,-1 0 0,0 0 0,0 0 0,0 0 0,1-1 0,-1 1 1,0 0-1,0 0 0,0-1 0,0 1 0,0-1 0,0 1 0,0-1 0,0 1 0,-1-1 0,1 1 1,0-1-1,0 0 0,0 0 0,0 0 0,-1 0 0,1 0 0,-1 0-24,-27-38 532,12 2-455,1-1 1,1 0-1,3-1 1,1-1 0,1 0-1,0-19-77,8 52-33,2-1 0,-1 1 0,0-1 0,1 0 0,1 1-1,-1-1 1,1 0 0,0 1 0,0-1 0,1 1 0,0-1 0,0 1 0,1 0-1,-1 0 1,1 0 0,1 0 0,-1 0 0,1 1 0,0-1 0,0 1 0,1 0 0,-1 1-1,1-1 1,5-3 33,24-14-1428</inkml:trace>
  <inkml:trace contextRef="#ctx0" brushRef="#br0" timeOffset="-595334.503">16643 6522 10178,'13'-85'13627,"-13"84"-12247,0 1-318,1 3-210,0 218 35,-10 80-763,18-268-1638,-9-33-85</inkml:trace>
  <inkml:trace contextRef="#ctx0" brushRef="#br0" timeOffset="-595086.741">16327 6458 21405,'-1'-6'1752,"1"6"632,0 0-967,0-1-385,25-27-552,-4 16-152,6-5-192,4-1-64,12-1-56,-1 1-16,1 8 32,-1 2-112,-4 8-808,-1 5-800</inkml:trace>
  <inkml:trace contextRef="#ctx0" brushRef="#br0" timeOffset="-594353.457">16979 6548 15371,'-28'9'7169,"3"7"-3373,15-6-3642,0-1-1,1 1 1,0 1-1,1 0 1,0 0-1,1 1 1,0 0-1,0 0 1,0 4-154,1-4 3,1 1 1,0 0-1,1 1 0,0-1 1,1 1-1,0-1 1,2 1-1,-1 0 0,2 0 1,0 0-1,0 0 0,1 0 1,1 0-1,0-1 1,1 1-1,1-1 0,1 4-3,-4-14 4,0-1 1,0 0-1,0 0 0,0 0 0,0 0 0,0 0 1,1 0-1,-1 0 0,1-1 0,-1 1 0,1 0 1,0-1-1,0 1 0,-1-1 0,1 0 0,0 1 1,0-1-1,0 0 0,0 0 0,1-1 0,-1 1 1,0 0-1,0-1 0,1 1 0,-1-1 0,0 1 1,0-1-1,1 0 0,-1 0 0,0 0 0,1-1 1,-1 1-1,0 0 0,0-1 0,1 0 0,-1 1 0,0-1 1,0 0-1,0 0 0,0 0 0,1-1-4,71-62 610,-61 49-496,-1-1-1,-1 0 1,-1-1 0,0 0 0,-2 0-1,1-1 1,-2 0 0,-1 0 0,0-1 0,-1 0-1,-1 0 1,-1 0 0,0 0 0,-2-1-1,0 1 1,-1-6-114,0 22 7,0 0 0,0-1-1,-1 1 1,1 0 0,-1-1 0,1 1-1,-1 0 1,0 0 0,0 0 0,-1-1-1,1 1 1,-1 0 0,1 1-1,-1-1 1,0 0 0,0 0 0,0 1-1,0-1 1,-3-1-7,3 6-7,0 0 1,0 0-1,1 1 0,-1-1 1,0 0-1,1 1 0,0 0 0,0-1 1,-1 1-1,2 0 0,-1-1 0,0 1 1,0 0-1,1 0 0,0 0 1,-1-1-1,1 1 0,0 0 0,0 0 1,1 0-1,-1 0 0,1 0 0,-1-1 1,1 1-1,0 0 7,-1 2-1,20 110-11,-19-114 11,0 0 0,0 0 0,0 1 0,0-1 1,0-1-1,0 1 0,0 0 0,0 0 0,0 0 0,1-1 1,-1 1-1,0 0 0,0-1 0,1 1 0,-1-1 0,1 0 0,-1 1 1,0-1-1,1 0 0,-1 0 0,1 0 0,-1 0 0,0 0 1,1 0-1,-1 0 0,1 0 0,-1-1 0,0 1 0,1-1 0,-1 1 1,0-1-1,1 1 0,-1-1 0,0 0 0,0 0 0,1 1 1,-1-1-1,0 0 0,0 0 0,0 0 0,0 0 0,0 0 0,0-1 1,-1 1-1,1 0 0,0 0 0,-1 0 0,1-1 0,0 1 1,-1 0-1,0-1 0,1 0 1,15-22-2,0-1 0,-2-1 0,0 0 0,-2-1 0,-1 0 0,-2-1 0,0-1 0,1-12 2,-4 15 15,-1 1 1,-1-1-1,-2-1 1,0 1 0,-2 0-1,-2-16-15,-1 26-19,1 30-82,-4 352-40,4-354 143,0 0 0,1 0-1,1 0 1,0-1 0,1 1 0,0 0 0,1 0 0,0 0 0,1 0 0,0-1 0,1 0 0,0 1 0,1-1-1,0-1 1,1 1 0,0-1 0,0 0 0,1 0 0,1-1 0,0 0 0,2 2-2,-3-14 45,-6-3-54,-1-1 0,-1 1 0,1-1 0,-1 1 0,0-1 0,-1 1 0,0 0 0,0 0 0,0-1 0,0 1 0,-1 1 0,0-1 1,-1 0-1,1 1 0,-1-1 0,0 1 0,0 0 0,-1 0 0,1 1 0,-1-1 9,-13-19-100,4 5 27,-1-5 15,-1 1 0,-1 1 0,-1 1 0,-1 0-1,-18-15 59,37 36 2,1 1 0,-1-1 0,1 0 1,-1 0-1,1 0 0,0 0 0,-1 0 0,1-1 0,-1 1 0,1 0 0,-1 0 0,1 0 0,-1 0 0,1 0 0,-1-1 0,1 1 0,-1 0 0,1-1 0,-1 1 0,1 0 1,-1-1-1,0 1 0,1 0 0,-1-1 0,1 1 0,-1-1 0,0 1 0,1-1 0,-1 1 0,0-1 0,0 1 0,0-1 0,1 1 0,-1-1 0,0 1 0,0-1 0,0 1 1,0-1-1,0 1 0,0-1 0,0 0 0,0 1 0,0-1 0,0 1 0,0-1 0,0 1 0,0-1 0,0 1 0,-1-1 0,1 1 0,0-1 0,0 1 0,-1-1 0,1 1 1,0-1-1,-1 1 0,1-1 0,0 1 0,-1 0 0,1-1 0,-1 1 0,1-1-2,7 0 4,222-51-409,-188 46-990</inkml:trace>
  <inkml:trace contextRef="#ctx0" brushRef="#br0" timeOffset="-593547.222">17656 6461 22397,'-1'-1'170,"1"0"-1,0 0 1,-1 0 0,1 0 0,-1 0 0,1 0-1,-1 0 1,0 0 0,1 0 0,-1 0 0,0 0-1,0 0 1,0 0 0,0 0 0,1 1 0,-1-1-1,0 0 1,0 1 0,0-1 0,-1 0 0,1 1 0,0 0-1,0-1 1,0 1 0,0 0 0,0-1 0,-1 1-1,1 0 1,0 0 0,0 0 0,0 0 0,0 0-1,-2 0-169,-21 18 747,19-8-743,0 0-1,1 0 0,0 0 1,1 1-1,0-1 0,1 1 1,0 0-1,0 0 0,1-1 1,1 1-1,0 0 0,0 0 1,1 0-1,1 1-3,-1 9-2,1 0 0,1 0 0,1-1 0,0 1 0,2-1 0,8 19 2,-14-38 1,0 1-1,0-1 1,0 0-1,1 1 0,-1-1 1,0 0-1,1 0 1,-1 1-1,1-1 1,0 0-1,-1 0 1,1 0-1,0 0 1,0 0-1,0 0 1,0 0-1,0 0 1,0 0-1,0 0 1,0 0-1,0-1 0,0 1 1,0 0-1,0-1 1,1 1-1,-1-1 1,0 1-1,0-1 1,1 0-1,-1 1 1,0-1-1,1 0 1,-1 0-1,0 0 1,1 0-1,-1 0 0,0 0 1,0-1-1,1 1 1,-1 0-1,0 0 1,1-1-1,-1 1 1,0-1-1,38-50 74,-24 19 17,0 0 0,-3-1 1,0-1-1,-2 0 0,-2 0 1,-1-1-1,-2 0 0,-1 0 0,-1-22-91,6 97-149,-9-39 148,5 38-17,2-1 1,2 0-1,1 0 0,2-1 1,10 22 17,-22-58-1,1 0 1,-1 0 0,0 0-1,1-1 1,-1 1 0,1 0-1,-1 0 1,1 0 0,-1 0-1,1 0 1,0-1 0,-1 1-1,1 0 1,0 0 0,0-1 0,0 1-1,-1-1 1,1 1 0,0-1-1,0 1 1,0-1 0,0 1-1,0-1 1,0 0 0,0 1-1,0-1 1,0 0 0,0 0-1,0 0 1,0 0 0,0 0-1,0 0 1,0 0 0,0 0-1,0 0 1,0-1 0,0 1 0,0 0-1,0-1 1,0 1 0,0 0-1,0-1 1,0 0 0,35-38-20,-14 7 33,-2 0 0,-1-2 0,-1 0-1,-2-1 1,-1-1 0,-2-1 0,-1 0-1,-3 0 1,0-1 0,-3 0 0,-1 0-1,-2-1 1,-1 1 0,-4-28-13,3 66 0,-1 0 0,1-1-1,-1 1 1,0-1 0,1 1 0,-1-1-1,0 1 1,1-1 0,-1 0 0,0 1 0,0-1-1,1 1 1,-1-1 0,0 1 0,0-1 0,0 0-1,0 1 1,0-1 0,0 1 0,0-1-1,0 0 1,0 1 0,0-1 0,0 0 0,-1 1-1,1-1 1,0 1 0,0-1 0,-1 1 0,1-1-1,0 1 1,0-1 0,-1 1 0,1-1-1,-1 1 1,1-1 0,0 1 0,-1-1 0,1 1-1,-1 0 1,1-1 0,-1 1 0,1 0 0,-1-1-1,0 1 1,1 0 0,-1 0 0,1 0-1,-1-1 1,1 1 0,-1 0 0,0 0 0,1 0-1,-1 0 1,0 0 0,1 0 0,-1 0 0,1 0-1,-1 0 1,0 0 0,1 1 0,-1-1-1,1 0 1,-1 0 0,1 1 0,-1-1 0,1 0-1,-1 1 1,1-1 0,-1 0 0,-20 43-62,-3 35 35,3 1 0,4 1 1,-2 37 26,16 0 48,4-113-63,-1-1 0,1 0-1,0 0 1,0 1 0,0-1-1,0 0 1,1 0-1,-1 0 1,1 0 0,0 0-1,0 0 1,0-1-1,0 1 1,0-1 0,1 1-1,-1-1 1,1 0 0,-1 0-1,1 0 1,0 0-1,0 0 1,0-1 0,0 1-1,0-1 1,0 0 0,1 0-1,-1 0 1,0 0-1,0 0 1,1-1 0,-1 0-1,1 0 1,0 0 15,27 1-839</inkml:trace>
  <inkml:trace contextRef="#ctx0" brushRef="#br0" timeOffset="-580977.765">16847 7459 23853,'-5'-13'1355,"2"21"343,0 29-943,22 422-873,-21-242 338,6-232 52,7-97 13,-6 0-1,-4 0 1,-9-52-285,8 164-1,0 0 0,-1-1 1,1 1-1,0 0 0,-1-1 1,1 1-1,0 0 0,-1-1 0,1 1 1,0 0-1,0-1 0,0 1 0,-1-1 1,1 1-1,0 0 0,0-1 1,0 1-1,0-1 0,0 1 0,0-1 1,0 1-1,0 0 0,0-1 1,0 1-1,0-1 0,0 1 0,0-1 1,0 1-1,0-1 0,0 1 1,0 0-1,1-1 0,-1 1 0,0-1 1,0 1-1,1 0 0,-1-1 1,0 1-1,0 0 0,1-1 0,-1 1 1,0 0-1,1-1 0,-1 1 0,0 0 1,1 0-1,-1 0 0,1-1 1,-1 1-1,0 0 0,1 0 0,-1 0 1,1 0-1,-1 0 0,1-1 1,-1 1-1,0 0 0,1 0 0,-1 0 1,1 0-1,-1 1 0,1-1 1,-1 0-1,1 0 0,-1 0 0,0 0 1,1 0-1,-1 0 0,1 1 1,20 25-86,-10-9 58,-10-12 27,1 0 0,0-1 0,0 1 1,1-1-1,-1 0 0,1 0 0,0 1 0,0-2 0,1 1 0,-1 0 0,1-1 1,0 1-1,0-1 0,0 0 0,0-1 0,0 1 0,1-1 0,-1 0 0,1 0 0,0 0 1,-1 0-1,1-1 0,0 0 0,0 0 0,0 0 0,2 0 1,2-5 4,0-1 1,-1 0-1,0 0 1,0-1-1,0 1 0,-1-2 1,0 1-1,0-1 0,-1 0 1,1-1-1,-2 1 0,1-1 1,-1 0-1,0-1 0,2-4-4,9-15 17,-1 0 0,-1 0 0,-2-2 0,-1 1 0,-1-2 0,-1 1 0,-2-1 0,-1-1 0,-2 1 0,0-1 0,-2-16-17,-11 7 68,9 41-67,-1 0-1,1-1 1,0 1-1,-1 0 1,1-1-1,0 1 1,-1 0-1,1-1 1,-1 1-1,1 0 1,0 0-1,-1-1 1,1 1-1,-1 0 1,1 0-1,-1 0 1,1 0-1,-1 0 1,1 0-1,-1 0 1,1 0-1,-1 0 1,1 0-1,-1 0 1,1 0-1,-1 0 1,1 0-1,0 0 1,-1 0-1,1 0 1,-1 1-1,1-1 1,-1 0 0,1 0-1,0 1 1,-1-1-1,1 0 1,-1 0-1,1 1 1,0-1-1,-1 1 1,1-1-1,0 0 1,0 1-1,-1-1 1,1 1-1,0-1 1,0 0-1,-1 1 1,1-1-1,0 1 1,0-1-1,0 1 1,0-1-1,0 1 1,0-1-1,0 1 1,0-1-1,0 1 1,0-1-1,0 1 1,0-1-1,0 1 1,0-1-1,0 0 1,1 1-1,-1-1 1,0 1-1,-27 183-140,-6 167 141,34-351 3,-1-1-1,1 1 1,0-1 0,-1 1-1,1-1 1,-1 1-1,1-1 1,0 1 0,-1-1-1,1 1 1,0 0 0,-1 0-1,1-1 1,0 1-1,0 0 1,-1 0 0,1 0-1,0 0 1,0 0 0,0 0-1,-1 0 1,1 0-1,0 0 1,0 0 0,-1 0-1,1 0 1,0 1-1,0-1 1,-1 0 0,1 0-1,0 1 1,-1-1 0,1 1-1,0-1 1,-1 0-1,1 1 1,-1-1 0,1 1-1,-1 0 1,1-1-1,-1 1 1,1-1 0,-1 1-1,1 0 1,-1-1 0,0 1-1,1 0 1,-1-1-1,0 1 1,0 0 0,1 0-1,-1 0-3,33-74 117,29-40-60,-61 112-62,1-1 1,-1 1 0,0 0 0,0 0-1,0 0 1,1 0 0,-1 0 0,1 1-1,-1-1 1,1 0 0,-1 1 0,1-1-1,-1 1 1,1-1 0,-1 1 0,1 0-1,0-1 1,-1 1 0,1 0-1,-1 0 1,1 0 0,0 1 0,-1-1-1,1 0 1,-1 0 0,1 1 0,0-1-1,-1 1 1,1 0 0,-1-1 0,0 1-1,1 0 1,-1 0 0,1 0 0,-1 0-1,0 0 1,0 0 0,0 0 0,0 0-1,0 1 1,0-1 0,0 0 0,0 1-1,0-1 1,0 1 4,39 74-142,-38-70 136,64 150-60,-65-153 68,-1-1 0,1 0 0,0 0-1,0 0 1,0 0 0,0 0 0,0 0-1,0 0 1,1 0 0,-1 0 0,1-1 0,-1 1-1,1 0 1,0-1 0,0 1 0,0-1 0,-1 0-1,1 0 1,0 0 0,1 0 0,-1 0 0,0 0-1,0 0 1,0-1 0,0 1 0,1-1-1,-1 1 1,0-1 0,1 0 0,-1 0 0,0 0-1,0 0 1,1-1 0,-1 1 0,0 0 0,0-1-1,1 0 1,1 0-2,5-7 8,0-1 1,-1 1-1,1-1 0,-2-1 0,1 0 0,-1 0 0,-1 0 1,0-1-1,-1 0 0,1-2-8,-2 6 4,14-26 8,-1 0 1,-2-1 0,-1-1 0,-1 0 0,3-22-13,-17 57 0,1 0 0,-1 1-1,0-1 1,1 0 0,-1 0 0,0 0 0,1 0 0,-1 0 0,1 0 0,-1 0 0,0 0 0,1 0 0,-1 0 0,0 0 0,1 0 0,-1 0 0,0-1 0,1 1 0,-1 0 0,1 0 0,-1-1 0,0 1 0,1 0 0,-1-1 0,1 1 0,-1-1 0,1 1 0,0-1 0,-1 1 0,1-1 0,-1 1 0,1-1 0,0 1 0,-1-1 0,1 1 0,0-1 0,-1 0 0,1 1 0,0-1 0,0 1 0,0-1 0,0 0 0,0 1 0,0-1 0,0 0 0,0 1 0,0-1 0,0 0 0,0 1 0,0-1 0,0 0 0,0 1 0,0-1-1,1 1 1,-1-1 0,0 0 0,1 1 0,-1-1 0,0 1 0,1-1 0,-1 1 0,1-1 0,-1 1 0,0-1 0,1 1 0,0-1 0,-16 17-9,1 1-1,1 0 1,1 1-1,0 1 1,1 0 0,1 0-1,1 1 1,1 0-1,1 0 1,0 1-1,2 0 1,-1 7 9,4-26 2,1 0-1,0 1 1,0-1 0,0 1-1,0 0 1,0-1 0,1 1-1,-1 0 1,1-1 0,-1 1-1,1 0 1,0 0 0,0-1-1,0 1 1,1 0 0,-1-1-1,1 1 1,-1 0 0,1-1 0,0 1-1,0 0 1,0-1 0,0 1-1,1-1 1,-1 0 0,1 1-1,-1-1 1,1 0 0,0 0-1,0 0 1,0 0 0,0 0-1,0-1 1,0 1 0,0 0-1,1-1 1,-1 0 0,1 1 0,-1-1-1,1 0 1,-1-1 0,1 1-2,75-29-445,-27-2-832</inkml:trace>
  <inkml:trace contextRef="#ctx0" brushRef="#br0" timeOffset="-583858.173">26633 5297 23669,'-3'0'195,"-1"-1"-1,1 2 1,0-1 0,-1 0 0,1 1-1,-1 0 1,1-1 0,0 1 0,-1 1-1,1-1 1,0 0 0,0 1-1,0 0 1,0 0 0,0-1 0,0 2-1,1-1 1,-1 0 0,-1 2-195,-54 88 270,53-79-253,-1 0 1,1 1-1,1 0 0,1 0 0,0 0 1,0 0-1,1 0 0,1 0 0,1 1 0,0-1 1,2 14-18,-2-27 1,0-1 1,0 1 0,0 0-1,0 0 1,0 0-1,0 0 1,0 0 0,0-1-1,0 1 1,1 0 0,-1 0-1,0 0 1,1 0 0,-1-1-1,0 1 1,1 0 0,-1 0-1,1-1 1,-1 1 0,1 0-1,-1-1 1,1 1-1,0-1 1,-1 1 0,1-1-1,0 1 1,0-1 0,-1 1-1,1-1 1,0 0 0,0 1-1,-1-1 1,1 0 0,0 1-1,0-1 1,0 0 0,0 0-1,0 0 1,-1 0-1,1 0 1,0 0 0,0 0-1,0 0 1,0 0 0,0-1-1,-1 1 1,1 0 0,0 0-1,0-1 1,0 1 0,-1-1-1,1 1 1,0-1 0,0 1-1,-1-1-1,39-38 162,-22 14-109,-1 0 0,-1-1 0,-1-1 1,-2-1-1,-1 0 0,-1 0 0,-1-1 0,-2 0 1,-1 0-1,-1-1 0,0-9-53,-11 47-127,-9 47 74,3 0 0,3 1 0,1 1 0,2 42 53,16-45 18,-10-53-17,1-1 0,-1 1 0,1 0 0,0 0 0,0-1 0,-1 1 0,1 0 0,0-1 0,0 1 0,0 0 0,0-1 0,0 1 0,0-1 0,0 0 0,0 1 0,0-1 0,0 0 0,0 0 0,0 1 0,0-1 0,0 0 0,0 0 0,0 0 0,0 0 0,0 0 0,0-1 0,0 1 0,0 0 0,0 0 0,0-1 0,0 1 0,0 0 1,0-1-1,0 1 0,0-1 0,0 1 0,0-1 0,-1 0 0,1 1 0,0-1 0,0 0 0,-1 0 0,1 1 0,0-1 0,-1 0 0,1 0 0,-1 0-1,15-15 23,-1 0 1,-1-1-1,0-1 1,-1 0-1,-1-1 0,7-17-23,12-17 14,178-314-251,-190 332 626,-34 30-124,11 6-262,2-1-3,1 0 0,-1 0 0,0 0 0,0 0 1,0 1-1,1 0 0,-1-1 0,0 1 1,1 0-1,-1 0 0,1 1 0,-1-1 0,1 0 1,-1 1-1,1-1 0,0 1 0,0 0 1,0 0-1,0 0 0,0 0 0,0 0 1,-1 2-1,-19 36-15,1 0 1,3 2 0,1 0-1,2 1 1,1 0 0,3 1 0,-4 33 14,11-63 4,1 0 0,0 0 0,1 1 0,0-1 0,1 1 1,1 0-1,0-1 0,1 1 0,0-1 0,2 1 0,-1-1 1,2 1-1,0-1 0,1 0 0,1 3-4,-3-15-8,0 0 0,-1 0-1,1-1 1,0 1 0,0 0-1,0-1 1,0 0 0,0 0-1,1 0 1,-1 0 0,0 0-1,1-1 1,-1 0 0,0 1-1,1-1 1,-1 0 0,0-1-1,1 1 1,-1 0 0,0-1-1,0 0 1,1 0 0,-1 0-1,0 0 1,0 0 0,0-1 0,0 1-1,0-1 1,-1 0 0,1 0-1,0 0 1,-1 0 0,1-1-1,-1 1 1,0 0 0,0-1-1,0 0 1,0 0 0,0 1-1,0-1 1,-1 0 0,1-2 8,33-41-1248,2-8-1516</inkml:trace>
  <inkml:trace contextRef="#ctx0" brushRef="#br0" timeOffset="-583485.16">27344 5172 24821,'-10'2'175,"-1"0"-1,0 1 0,0 0 1,1 1-1,0 0 0,0 1 1,0 0-1,0 0 1,1 1-1,0 0 0,0 1 1,0 0-1,1 1 0,0-1 1,1 1-1,0 1 0,0 0 1,1 0-1,0 0 0,0 1 1,1-1-1,0 1 0,0 2-174,-1 25 95,13-39-49,166-60-60,-170 61 10,1 0 0,-1 0 0,1 0 1,-1 0-1,1 0 0,0 1 0,0-1 0,-1 1 0,1 0 0,0 1 0,0-1 0,-1 0 0,1 1 1,0 0-1,-1 0 0,1 0 0,-1 0 0,1 1 0,-1-1 0,0 1 0,1 0 0,-1 0 0,0 0 1,0 0-1,0 1 0,-1-1 0,1 1 0,0 0 0,-1 0 0,0 0 0,0 0 0,0 0 0,0 0 1,0 1-1,0-1 0,-1 0 0,0 1 0,0 0 0,0-1 0,0 3 4,-3 6 35,-1 0-1,0 0 1,-1 0-1,-1 0 1,0-1-1,0 1 1,-1-1-1,-1 0 1,0-1-1,0 0 1,-1 0-1,0 0 1,-1-1-1,0 0 1,0-1-1,-1 0 1,0-1-1,0 1 1,-1-2-1,0 0 1,0 0-1,-1-1 1,1 0-1,-1-1-34,8-2-13,0 1-1,0-1 0,-1 0 1,1-1-1,0 1 0,-1-1 1,1 1-1,-1-1 1,1-1-1,-1 1 0,1-1 1,-1 1-1,1-1 0,-1-1 1,0 1-1,1-1 0,-1 1 1,1-1-1,-1-1 1,1 1-1,0-1 0,-1 0 14,-5-14-1188</inkml:trace>
  <inkml:trace contextRef="#ctx0" brushRef="#br0" timeOffset="-585288.232">25200 5718 21493,'0'2'90,"1"0"1,-1 0-1,1 0 1,0 0-1,0 0 1,0 0-1,0 0 1,1 0-1,-1 0 1,0-1-1,1 1 1,-1 0-1,1-1 1,-1 1-1,1-1 1,0 0-1,0 1 1,0-1-1,0 0 1,0 0-1,0 0 1,0 0-1,0-1 1,0 1-1,0 0 1,0-1-1,1 0 1,-1 1-1,0-1 1,0 0-1,0 0 1,1 0-1,-1-1 1,0 1-1,0 0 1,0-1-1,1 0 1,-1 1-1,0-1 1,0 0-1,0 0 1,0 0-1,0 0 1,-1 0-1,1-1 1,0 1-1,0 0 1,-1-1-1,1 0 1,-1 1-1,1-1 1,0-1-91,25-20 299,-2-2-1,0 0 1,-2-1 0,0-2 0,-2 0-1,-1-1 1,13-27-299,-21 37 69,0 0 0,-1 0 1,-1-1-1,-1-1 0,-1 0 0,-1 0 1,-1 0-1,0-1 0,-2 1 0,-1-2-69,-3 23 7,-1-1 0,1 0 0,-1 0 0,1 1 0,-1-1 0,0 0 0,1 1 0,-1-1 0,0 0 0,1 1 0,-1-1 0,0 1-1,0-1 1,0 1 0,0 0 0,0-1 0,1 1 0,-1 0 0,0 0 0,0-1 0,0 1 0,0 0 0,0 0 0,0 0 0,0 0 0,0 0 0,0 0 0,0 0 0,0 1-1,0-1 1,1 0 0,-1 1 0,0-1 0,0 0 0,0 1 0,0-1 0,0 1 0,1-1 0,-1 1 0,0-1 0,0 1 0,1 0 0,-1-1 0,1 1 0,-1 0 0,0 0 0,1-1-1,-1 1 1,1 0 0,0 0 0,-1 0 0,1 0 0,0 0 0,-1-1 0,1 1 0,0 0 0,0 0 0,0 1-7,-24 31 16,1 1 0,2 0 0,1 2 0,2 1 0,-8 23-16,10-24 12,-50 134 40,66-169-51,-1 0 0,1 0 0,0-1-1,0 1 1,0 0 0,-1 0 0,1 0 0,0-1 0,0 1-1,0 0 1,0 0 0,0 0 0,0 0 0,1-1 0,-1 1 0,0 0-1,0 0 1,1-1 0,-1 1 0,0 0 0,1 0 0,-1-1 0,1 1-1,-1 0 1,0-1 0,1 1 0,0 0 0,-1-1 0,1 1 0,-1-1-1,1 1 1,0-1 0,-1 1 0,1-1 0,0 0 0,0 1-1,-1-1 1,1 0 0,0 1 0,0-1 0,0 0 0,-1 0 0,1 0-1,0 0 1,0 0 0,0 0 0,-1 0 0,1 0 0,0 0 0,0 0-1,0 0 1,-1-1 0,1 1 0,0 0 0,0 0 0,0-1 0,-1 1-1,1-1 1,0 1 0,-1 0 0,1-1-1,51-24-455,-18 4-774,1-5 106</inkml:trace>
  <inkml:trace contextRef="#ctx0" brushRef="#br0" timeOffset="-584509.753">26001 5309 20404,'-28'24'1624,"-77"68"1345,87-76-2871,0 1-1,1 1 1,0 0 0,2 2 0,0 0-1,1 0 1,1 1 0,1 1-1,1 0 1,1 1 0,1 0 0,1 1-98,20-33 550,64-112 556,29-61-947,-105 182-160,0 1 1,0-1 0,-1 0 0,1 1-1,0-1 1,0 1 0,0-1 0,0 0-1,0 1 1,0-1 0,0 1 0,0-1-1,0 0 1,0 1 0,0-1 0,0 1-1,0-1 1,1 0 0,-1 1 0,0-1-1,0 0 1,0 1 0,1-1 0,-1 0-1,0 1 1,0-1 0,0 0 0,1 1-1,-1-1 1,0 0 0,1 0 0,-1 1-1,0-1 1,1 0 0,-1 0 0,0 1-1,1-1 1,-1 0 0,0 0 0,1 0-1,-1 0 1,1 0 0,-1 0 0,0 0-1,1 0 1,-1 0 0,1 0 0,-1 0-1,0 0 1,1 0 0,-1 0 0,1 0 0,-1 0-1,0 0 1,1 0 0,-1-1 0,0 1-1,1 0 1,-1 0 0,0 0 0,1-1-1,-1 1 1,0 0 0,1 0 0,-1-1-1,0 1 1,0 0 0,1-1 0,-1 1-1,0 0 1,-23 154-24,-133 401 191,116-368 1,11-126-37,27-60-71,2-9 44,18-89-34,213-370-114,-139 294 59,2-37 56,-82 177-65,-9 40-83,-24 79 22,14-63 57,1 0 1,1 0-1,1 0 0,1 0 1,1 1-1,1 0 0,1 3-2,0-26 1,0 0-1,0 0 1,0 0-1,0 0 1,0 0-1,0 0 0,0 0 1,0 0-1,0-1 1,0 1-1,0 0 1,1 0-1,-1 0 0,0 0 1,1 0-1,-1 0 1,1-1-1,-1 1 1,1 0-1,-1 0 0,1-1 1,0 1-1,-1 0 1,1-1-1,0 1 1,-1-1-1,1 1 1,0-1-1,0 1 0,0-1 1,-1 1-1,1-1 1,0 0-1,0 1 1,0-1-1,0 0 0,0 0 1,0 0-1,0 0 1,0 0-1,0 0 1,-1 0-1,1 0 0,0 0 1,0 0-1,0 0 1,0-1-1,0 1 1,0 0-1,0-1 0,-1 1 1,1 0-1,0-1 1,0 1-1,0-1 1,-1 1-1,1-1 0,43-35 15,-22 12 8,-2-2-1,0 0 0,-1-1 1,-2-1-1,-1-1 0,-1 0 1,-2-1-1,5-17-22,-17 44 12,-1 7-12,-56 260-69,67-218 146,-11-45-110,1 0 1,-1-1 0,1 1-1,-1-1 1,1 1-1,-1-1 1,1 1 0,0-1-1,-1 0 1,1 1-1,0-1 1,-1 0-1,1 1 1,0-1 0,0 0-1,-1 0 1,1 0-1,0 1 1,0-1 0,-1 0-1,1 0 1,0 0-1,0 0 1,-1 0 0,1-1-1,0 1 1,0 0-1,-1 0 1,1 0-1,0-1 1,-1 1 0,1 0-1,0-1 1,-1 1-1,1 0 1,0-1 0,-1 1-1,1-1 1,-1 1-1,1-1 1,-1 1-1,1-1 1,-1 0 0,1 1-1,-1-1 1,1 0-1,-1 1 1,0-1 0,0 0-1,1 1 1,-1-1-1,0 0 1,0 0-1,0 1 1,0-2 32,11-19-1562</inkml:trace>
  <inkml:trace contextRef="#ctx0" brushRef="#br0" timeOffset="-588402.304">23534 5706 22997,'0'-1'99,"0"0"0,0-1 0,0 1 0,0 0 0,0 0 0,0 0 0,-1 0 0,1 0 0,0 0 0,-1 0 0,1 0 0,-1 0 0,1 0 0,-1 0 0,1 0 0,-1 0 0,1 1 0,-1-1 0,0 0 0,1 0 0,-1 0 0,0 1 0,0-1 0,0 0 0,0 1 0,0-1 0,0 1 0,0-1 1,0 1-1,0-1 0,0 1 0,0 0 0,0 0 0,0-1 0,0 1 0,0 0 0,0 0 0,0 0 0,0 0 0,0 0 0,0 0 0,0 1 0,0-1 0,0 0 0,0 0 0,0 1 0,0-1 0,0 1 0,0-1 0,0 1 0,0-1 0,0 1 0,0-1 0,0 1 0,0 0 0,1 0 0,-1-1 0,0 1 0,1 0 0,-1 0-99,-17 14 44,1 1 0,1 1 0,1 0-1,0 1 1,1 1 0,1 0 0,-5 12-44,6-6 25,12-23-17,6-4-6,160-63-28,-158 63 19,0-1 0,0 1-1,1 1 1,-1-1 0,0 1 0,1 1-1,-1-1 1,1 2 0,-1-1 0,1 1-1,-1 0 1,1 1 0,-1 0 0,0 0-1,0 1 1,1 0 7,-7-1-3,-1-1 0,1 1 0,-1-1 0,1 1 0,-1-1 0,0 1 0,1 0 0,-1 0 0,0-1 0,0 1 0,0 0 0,-1 0 0,1 0 0,0 0 0,-1 0 0,1 0 0,-1 1 0,0-1 0,1 0 0,-1 0 0,0 0-1,-1 0 1,1 0 0,0 0 0,0 1 0,-1-1 0,1 0 0,-1 0 0,0 0 0,0 0 0,0 0 0,0 0 0,0-1 0,0 1 0,0 0 3,-47 65 13,-97 65 272,144-131-314,1 0-1,-1 0 0,0-1 0,0 1 1,0 0-1,0 0 0,0-1 0,0 1 1,0 0-1,0-1 0,0 1 0,0-1 1,0 1-1,0-1 0,0 0 1,0 1-1,0-1 0,0 0 0,-1 0 1,1 0-1,0 0 0,0 0 0,0 0 1,0 0-1,-1 0 0,1 0 1,0-1-1,0 1 0,0 0 0,0-1 1,0 1-1,0-1 0,0 1 0,0-1 1,0 0-1,0 1 0,0-1 0,0 0 1,0 0-1,0 1 0,1-1 1,-1 0-1,0 0 0,1 0 0,-1 0 1,0 0-1,1 0 0,-1 0 0,1 0 1,0-1-1,-1 1 0,1 0 0,0 0 1,0 0-1,-1 0 0,1 0 1,0-1-1,0 1 0,0 0 0,1 0 1,-1 0-1,0 0 0,0 0 0,1-1 1,-1 1-1,0 0 0,1 0 1,0-1 29,2-36-3104</inkml:trace>
  <inkml:trace contextRef="#ctx0" brushRef="#br0" timeOffset="-587622.326">23804 5215 23757,'-11'24'438,"2"0"-1,0 1 1,1 1-1,1-1 1,2 1-1,-2 19-437,3-19 98,-6 27 108,-2 10 253,2-1-1,4 2 1,1 23-459,36 59 356,-30-143-256,-4-15 380,-93-195 203,107 214-878,9 23 130,-18-25 63,0-1 1,0 0 0,1 1 0,-1-1 0,1 0-1,0 0 1,0-1 0,0 1 0,1 0 0,-1-1-1,1 0 1,0 0 0,0 0 0,0 0-1,0-1 1,0 1 0,0-1 0,1 0 0,-1-1-1,1 1 1,0-1 0,-1 0 0,1 0-1,0 0 1,0 0 0,3-1 1,8-4-1,0-1 0,0-1 0,0 0 0,-1-1 0,0-1 0,0 0 0,-1-1 0,0-1 0,0 0 0,-1-1 0,-1 0 0,11-12 1,-13 13 19,1 0 0,-1-1 0,-1 0 0,0 0 0,0-1 0,-2 0 0,1-1 0,1-5-19,-8 15 43,-8 5 25,-6 4-65,1 1 0,0 0 0,1 0 1,0 1-1,0 1 0,1 0 0,0 1 0,0 0 1,1 0-1,1 1 0,0 0 0,0 0 1,1 1-1,0 0 0,1 1 0,0-1 1,2 1-1,-1 0 0,-1 8-3,5-21 0,0 2 0,0-1 0,1 0 1,-1 0-1,0 0 0,0 0 0,1 0 0,-1 1 0,0-1 1,1 0-1,-1 1 0,1-1 0,0 0 0,-1 1 0,1-1 1,0 1-1,0-1 0,0 1 0,0-1 0,0 0 0,0 1 0,0-1 1,1 1-1,-1-1 0,0 0 0,1 1 0,-1-1 0,1 0 1,0 1-1,-1-1 0,1 0 0,0 0 0,0 0 0,-1 1 1,1-1-1,0 0 0,0 0 0,1 0 0,-1-1 0,0 1 1,0 0-1,0 0 0,0-1 0,1 1 0,-1 0 0,0-1 0,1 1 1,-1-1-1,0 0 0,1 1 0,-1-1 0,1 0 0,-1 0 1,0 0-1,1 0 0,-1 0 0,1 0 0,-1 0 0,2-1 0,127-52 32,-124 50-28,0-1 0,1 0 0,-1 0 0,0-1-1,-1 1 1,1-1 0,-1-1 0,0 1-1,0-1 1,-1 0 0,0 0 0,0 0 0,0 0-1,0-1 1,-1 1 0,-1-1 0,1 0 0,-1 0-1,1-5-3,-3 10 16,0 2-1,-2-7-600,-24 18-717,7 0-698</inkml:trace>
  <inkml:trace contextRef="#ctx0" brushRef="#br0" timeOffset="-586987.421">23974 5727 19740,'-61'42'6694,"60"-41"-5817,1-1-181,1-3-89,6-8-250,17-26 85,2 1-1,0 1 0,3 1 0,21-19-441,5 18 2,-54 34-4,0 1-1,0-1 1,0 0-1,1 1 1,-1-1-1,0 1 0,0 0 1,1-1-1,-1 1 1,0 0-1,1 0 1,-1 0-1,0 0 1,1 0-1,-1 0 1,0 0-1,0 0 0,1 1 1,-1-1-1,0 0 1,0 1-1,1-1 1,-1 1-1,0-1 1,0 1-1,0 0 1,0-1-1,0 1 0,0 0 1,0 0-1,0 0 1,0 0-1,0 0 1,0 0-1,0 0 1,-1 0-1,1 0 1,0 0-1,-1 0 0,1 1 1,-1-1-1,1 0 1,-1 0-1,0 1 1,0-1-1,1 0 1,-1 1 2,1 15-1,-1 1 0,-1-1 1,-1 1-1,0 0 1,-1-1-1,-1 0 0,0 0 1,-1 0-1,-1 0 1,-1-1-1,-3 6 1,0 3 21,18-58 82,-3 18-103,1 1 1,0-1-1,1 1 0,1 0 1,0 1-1,1 0 0,0 0 1,1 1-1,0 0 0,1 1 1,0 0-1,1 0 1,0 2-1,1-1 0,6-2 0,-17 11-4,0 0 0,-1 0 0,1 0 1,0 1-1,0-1 0,0 1 0,0-1 0,0 1 0,0 0 0,0 0 0,0 0 0,0 0 0,0 0 0,-1 0 0,1 0 1,0 1-1,0-1 0,0 1 0,0-1 0,0 1 0,0 0 0,-1 0 0,1 0 0,0 0 0,-1 0 0,1 0 0,-1 0 1,1 0-1,-1 1 0,1-1 0,-1 1 0,0-1 0,0 1 0,0-1 0,0 1 0,0 0 0,0 0 0,0-1 0,0 1 1,-1 0-1,1 0 0,-1 0 0,1 0 0,-1 0 0,0 0 0,0 0 0,0 0 0,0 1 4,-17 108-12,19-105 59,9-23-41,12-28-23,-21 39 12,0 0-1,0 0 1,0 1 0,1-1-1,0 0 1,0 1 0,0 0-1,1 0 1,0 0-1,0 0 1,0 0 0,0 1-1,1-1 1,0 1-1,0 0 1,0 1 0,0-1-1,0 1 1,1 0 0,0 1-1,-1-1 1,1 1-1,0 0 1,0 1 0,0-1-1,0 1 1,1 0-1,4 0 7,-5 4-17,-1-1 1,0 1 0,1 0-1,-1 0 1,0 1 0,-1-1-1,1 1 1,-1 0 0,1 0-1,-1 1 1,-1-1 0,1 1 0,0 0-1,-1 0 1,0 0 0,1 2 15,22 29 16,-24-31-36,-1-1 0,0 0-1,0 0 1,-1 0-1,1 1 1,-1-1 0,0 0-1,0 1 1,0-1-1,-1 0 1,1 1 0,-1-1-1,0 0 1,0 0-1,-1 0 1,1 0 0,-1 0-1,0 0 1,0 0-1,0 0 1,0-1 0,-1 1-1,0-1 1,0 1-1,0-1 1,0 0 0,-2 2 20,-5 1-1338,3-5-750</inkml:trace>
  <inkml:trace contextRef="#ctx0" brushRef="#br0" timeOffset="-586348.352">24774 5683 11931,'0'0'1216,"0"0"1984,-1 0-2287</inkml:trace>
  <inkml:trace contextRef="#ctx0" brushRef="#br0" timeOffset="-575619.237">23787 6977 15507,'60'-83'6641,"-56"78"-6392,-1-1 0,0 0-1,0-1 1,0 1 0,-1 0 0,0-1 0,0 0-1,-1 1 1,0-1 0,0 0 0,0 0-1,-1 1 1,0-1 0,0 0 0,-1 0 0,0 1-1,0-1 1,-1 0 0,0 1 0,0-1 0,-2-4-249,3 9 39,-1-1-1,0 1 1,1 0 0,-1 0 0,0 0 0,0 0 0,0 0 0,-1 0 0,1 1 0,0-1 0,-1 0 0,1 1 0,-1 0 0,1 0 0,-1 0 0,1 0 0,-1 0 0,0 0 0,0 1 0,1-1 0,-1 1 0,0 0 0,0 0 0,0 0 0,1 0 0,-1 0 0,0 1 0,0-1 0,1 1 0,-1 0 0,0 0 0,1 0 0,-1 0 0,1 0 0,-1 0 0,1 1 0,-1-1 0,1 1 0,0 0 0,0 0 0,0 0 0,-2 1-39,-7 11-6,1 0 0,1 1 0,0-1 0,0 2 0,2-1 0,0 1 0,1 0-1,0 1 1,2 0 0,0 0 0,0 0 0,2 0 0,0 0 0,1 6 6,9 41 0,-8-63 1,0 0-1,1 0 1,-1 0 0,1 0-1,0 0 1,-1 0 0,1 0 0,0 0-1,0 0 1,-1 0 0,1 0-1,0 0 1,0-1 0,0 1 0,0 0-1,0-1 1,0 1 0,0 0-1,0-1 1,0 1 0,1-1-1,-1 0 1,0 1 0,0-1 0,0 0-1,0 0 1,1 0 0,-1 0-1,0 0 1,0 0 0,0 0 0,1 0-1,-1 0 1,0-1 0,0 1-1,0 0 1,0-1 0,1 1-1,-1-1 1,0 1 0,0-1 0,0 0-1,0 1 1,0-1 0,0 0-1,-1 0 1,1 0 0,0 1 0,0-2-1,11-8 5,-1-1 0,0-1 0,0 0 0,-2 0 0,1-1 1,-2 0-1,1-1 0,-2 0 0,0 0 0,1-4-5,0 1 5,13-23 65,-2 0 0,-2-1 0,-2-1 0,-2 0 0,-1-1 1,-2-1-1,-2 1 0,-3-2-70,-5 21 65,-5 32-79,-6 42-68,-6 38 43,4 1 0,4 0 0,4 0 0,6 80 39,17-93 36,-17-74-32,-1-1 0,1 1 0,0 0 0,0-1 0,0 0 0,-1 1 0,1-1 0,1 1 0,-1-1 0,0 0 0,0 0 0,0 0 0,1 0 0,-1 0 0,0 0 1,1 0-1,-1 0 0,1 0 0,-1-1 0,1 1 0,-1 0 0,1-1 0,0 0 0,-1 1 0,1-1 0,0 0 0,-1 0 0,1 0 0,0 0 0,-1 0 0,1 0 0,0 0 0,-1-1 0,1 1 0,0 0 0,-1-1 0,1 0 0,-1 1 1,1-1-1,-1 0 0,1 0 0,0 0-4,10-9 24,0-1 0,-1 0 0,0-1 0,0 0 0,-1 0 0,-1-1 1,0-1-1,-1 1 0,-1-2 0,0 1 0,2-7-24,-1 5 0,-1 0 0,0 0 0,-1-1 0,-1 0 0,-1 0 0,0 0 0,-1 0 0,-1-1 0,-1 1 0,-7 19-43,-3 2 41,0 1-1,1-1 1,0 1-1,0 1 1,0-1-1,1 2 1,-1-1-1,1 1 1,1 0-1,-1 0 1,1 1-1,1-1 0,-1 1 1,1 1-1,1-1 1,0 1-1,0 0 1,0 0-1,1 0 1,-1 6 2,9 61-10,-4-74 8,0 0 0,0-1 0,0 1 0,0-1 0,0 1 0,0 0 0,0-1 0,1 0 0,-1 1 0,1-1 0,-1 0 0,1 0 0,-1 1 0,1-1 0,-1 0 0,1-1 0,0 1 0,0 0 0,0 0 0,-1-1 0,1 1 0,0-1 0,0 0 0,0 1 1,0-1-1,0 0 0,0 0 0,0 0 0,-1 0 0,1-1 0,0 1 0,0-1 0,0 1 0,0-1 0,0 1 0,-1-1 0,1 0 0,0 0 0,0 0 2,61-48-1211,-29 10 2187</inkml:trace>
  <inkml:trace contextRef="#ctx0" brushRef="#br0" timeOffset="-575137.969">24361 6732 18708,'-67'126'5987,"62"-114"-5902,-1 0 0,2 0 0,0 0-1,0 0 1,1 1 0,1-1 0,0 1 0,1 0-1,0 0 1,1-1 0,0 1 0,1 0-1,1 0 1,0-1 0,2 9-85,-1-12 15,7 14 17,-2 1 0,-1 1 0,0-1 0,-2 1 1,-1 0-1,0 1 0,-2-1 0,-2 0 0,0 1 0,-1 3-32,-10-19 469,1-36 158,4-6-558,2 0 1,1 0-1,2-1 0,1 1 0,2-1 0,1 1 0,1 0 0,2 0 1,2 1-1,0-1 0,2 1 0,1 1 0,2 0 0,16-28-69,-27 52 3,1-4-2,1 1 0,-1-1 0,2 0 0,-1 1 0,1 0 0,1 0 0,0 0 1,0 1-1,0 0 0,1 0 0,0 1 0,1 0 0,0 0 0,0 0 0,0 1 1,1 0-1,4-1-1,-10 6-4,1 1-1,-1 0 1,0 0 0,1 1 0,-1-1 0,1 1 0,-1-1 0,0 1 0,1 0 0,-1 1-1,0-1 1,0 0 0,0 1 0,0 0 0,0-1 0,0 1 0,-1 1 0,1-1-1,-1 0 1,1 0 0,-1 1 0,0 0 0,0-1 0,0 1 0,0 0 0,0 0-1,-1 0 1,1 0 0,-1 0 0,0 0 0,0 1 0,0-1 0,0 0 0,0 1-1,-1-1 1,0 0 0,0 1 0,0-1 0,0 1 0,0-1 0,0 1 0,-1-1-1,0 0 1,0 3 4,-2 7 14,0 0 0,-1-1 0,0 1 0,0-1 0,-2 0 0,0 0 0,0-1 0,-1 1 0,0-1 0,-1-1 0,0 1 0,0-1 0,-2-1-1,1 0 1,-1 0 0,0-1 0,-1 0 0,0 0 0,0-2 0,-1 1-14,8-5-19,0-1 1,-1 1-1,1-1 0,0 0 1,-1 0-1,1 0 0,-1-1 1,1 0-1,-1 0 0,1 0 1,-1 0-1,1-1 0,0 0 1,-1 1-1,1-2 0,0 1 1,-1 0-1,1-1 0,0 0 1,0 0-1,0 0 0,0-1 1,1 1-1,-1-1 0,1 0 1,-1 0-1,1 0 0,0 0 1,0 0-1,0-1 0,1 0 1,-1 1-1,1-1 0,-1-1 19,3 2-117,0 1-1,0-1 1,0 1-1,0 0 0,0-1 1,0 1-1,1 0 1,-1-1-1,1 1 0,0 0 1,0 0-1,0-1 1,0 1-1,0 0 0,0 0 1,0 0-1,1 0 1,-1 0-1,1 0 0,-1 1 1,1-1-1,0 0 1,0 0 117,25-22 1307</inkml:trace>
  <inkml:trace contextRef="#ctx0" brushRef="#br0" timeOffset="-574810.647">24825 6649 21293,'-4'1'263,"-1"0"0,1 0 1,0 1-1,0 0 0,0 0 1,1 0-1,-1 0 1,0 0-1,1 1 0,-1 0 1,1 0-1,0 0 1,0 0-1,0 0 0,0 1 1,1-1-1,-1 1 0,1 0-263,-2 1 159,-8 9-17,2 1-1,-1 0 1,2 0-1,0 1 1,1 0-1,0 0 1,2 1-1,0 0 1,0 1-1,2-1 0,0 1 1,0 14-142,4-30 7,0-1 1,0 1-1,0-1 0,0 1 0,0-1 1,1 1-1,-1-1 0,0 1 0,1-1 1,0 1-1,-1-1 0,1 0 1,0 1-1,-1-1 0,1 0 0,0 1 1,0-1-1,0 0 0,0 0 1,1 0-1,-1 0 0,0 0 0,0 0 1,0 0-1,1 0 0,-1-1 1,1 1-1,-1 0 0,0-1 0,1 1 1,-1-1-1,1 0 0,-1 1 1,1-1-1,0 0 0,-1 0 0,1 0 1,-1 0-1,1 0 0,-1 0 0,1-1 1,-1 1-1,1 0 0,-1-1 1,1 1-1,-1-1 0,1 1 0,-1-1 1,0 0-1,1 0 0,-1 0 1,0 0-1,0 0 0,0 0 0,1 0 1,-1 0-1,0 0 0,0 0 1,0 0-1,-1-1 0,1 1 0,0 0 1,0-1-8,11-12 68,0 0 1,0 0-1,-1-1 0,-1 0 1,-1-1-1,0-1 0,-1 1 1,-1-1-1,0 0 1,-2-1-1,0 0 0,0 0 1,-2 0-1,1-8-68,-3 25 2,-1-1-1,1 1 0,0-1 1,-1 0-1,1 0 0,-1 1 1,1-1-1,-1 0 0,0 0 1,0 1-1,0-1 0,0 0 1,0 0-1,0 1 0,0-1 1,0 0-1,-1 0 0,1 1 1,-1-1-1,1 0 0,-1 1 1,0-1-1,0 0 0,0 1 1,1-1-1,-1 1 0,-1-1 1,1 1-1,0 0 0,0-1 1,-1 1-1,1 0 0,0 0 1,-1 0-1,1 0 0,-1 0 1,1 0-1,-1 1 0,0-1 1,1 0-1,-1 1 0,0-1 1,0 1-1,1 0 0,-1-1 1,0 1-1,0 0 0,0 0 1,1 0-1,-1 0 0,0 1 1,0-1-1,1 0 0,-1 1 1,0-1-1,1 1 0,-1 0-1,-5 6-4,2 1-1,-1-1 1,1 1-1,0 0 0,1 1 1,0-1-1,0 1 1,1 0-1,0 0 1,0 0-1,1 1 0,1-1 1,-1 0-1,1 5 5,2-14-13,-1 0 1,0-1-1,1 1 0,-1 0 0,1 0 1,-1-1-1,1 1 0,-1 0 0,1 0 0,-1 0 1,1 0-1,-1 0 0,1 0 0,-1 0 1,1 0-1,-1 0 0,1 0 0,-1 0 0,1 0 1,-1 0-1,1 0 0,-1 0 0,0 0 0,1 0 1,-1 1-1,1-1 0,-1 0 0,1 0 1,-1 1-1,0-1 0,1 0 0,-1 1 0,1-1 1,-1 0-1,0 1 0,1-1 0,-1 1 1,0-1-1,0 0 0,1 1 0,-1-1 0,0 1 1,0-1-1,0 1 0,0-1 0,1 1 0,-1-1 1,0 1-1,0-1 0,0 1 0,0-1 1,0 1-1,0-1 0,0 1 0,0-1 0,0 0 1,-1 1-1,1-1 0,0 1 0,0-1 1,0 1-1,-1-1 0,1 1 0,0-1 0,0 1 1,-1-1-1,1 0 0,0 1 0,-1-1 0,1 1 13,13-12-1529</inkml:trace>
  <inkml:trace contextRef="#ctx0" brushRef="#br0" timeOffset="-573986.134">25188 6683 11867,'24'-50'7142,"9"-28"417,-33 78-7527,0-1-1,0 0 0,0 1 1,-1-1-1,1 1 0,0-1 1,0 0-1,0 1 0,-1-1 1,1 1-1,0-1 0,0 1 1,-1-1-1,1 1 0,-1-1 1,1 1-1,0-1 0,-1 1 1,1-1-1,-1 1 0,1 0 1,-1-1-1,1 1 1,-1 0-1,1-1 0,-1 1 1,1 0-1,-1 0 0,0 0 1,1-1-1,-1 1 0,1 0 1,-1 0-1,0 0 0,1 0 1,-1 0-1,0 0 0,1 0 1,-1 0-1,1 0 0,-1 1 1,0-1-1,1 0 0,-1 0 1,1 0-1,-1 1 0,1-1 1,-1 0-1,1 1 0,-1-1 1,1 0-1,-1 1 0,1-1 1,-1 1-1,1-1 0,0 0 1,-1 1-1,1-1 0,-1 1 1,1 0-32,-24 14 50,1 1 0,1 2 0,0 0 0,2 1 0,0 1 1,1 0-1,1 2 0,1 0 0,1 2 0,0 0-50,6-7 23,9-14-6,5-5 19,13-18-26,-13 14-10,0 1-1,0-1 0,1 1 1,-1 0-1,1 0 0,0 0 1,1 1-1,-1 0 0,1 0 1,0 0-1,0 0 0,0 1 1,0 0-1,0 1 0,1-1 1,0 1-1,-1 0 0,1 1 1,0 0-1,0 0 0,5 0 1,-6 2-5,0 0 0,0 0 1,-1 0-1,1 1 0,0 0 0,-1 0 0,1 1 0,-1-1 0,0 1 0,0 0 1,0 1-1,0-1 0,-1 1 0,1 0 0,-1 0 0,0 0 0,0 1 0,0-1 1,-1 1-1,0 0 0,0 0 0,0 1 0,0-1 0,-1 0 0,0 1 0,0-1 0,0 1 1,-1 0-1,0 0 0,0 0 0,-1 0 0,1-1 0,-1 1 0,0 0 0,-1 0 1,1 0-1,-1 0 0,-1 0 0,1-1 0,-1 1 0,-2 5 5,-1-3 39,0 0 0,-1-1-1,0 0 1,0 0 0,-1 0 0,0-1-1,0 0 1,-1 0 0,1-1 0,-1 0-1,0 0 1,-1-1 0,1 0 0,-1 0-1,0-1 1,0 0 0,0-1-1,0 0 1,0 0 0,0-1 0,-4 0-39,10-1-57,0 0 0,1 0 1,-1 0-1,0 0 0,0 0 1,1-1-1,-1 1 0,1-1 1,-1 1-1,0-1 0,1 0 1,-1 0-1,1 0 0,0-1 0,-1 1 1,1-1-1,0 1 0,0-1 1,0 0-1,0 0 0,0 0 1,0 0-1,0 0 0,1 0 1,-1 0-1,1 0 0,0-1 1,-1 1-1,1-1 0,0 1 1,0-1-1,1 1 0,-1-1 1,0-1 56,5-17-2080</inkml:trace>
  <inkml:trace contextRef="#ctx0" brushRef="#br0" timeOffset="-573446.971">25485 6540 23453,'-1'5'1002,"-60"255"862,57-196-1725,4-64-152,1 1 1,0 0-1,-1-1 0,1 1 1,-1 0-1,1-1 1,0 1-1,-1-1 1,1 1-1,0-1 0,0 0 1,-1 1-1,1-1 1,0 1-1,0-1 1,0 0-1,-1 0 1,1 0-1,0 1 0,0-1 1,0 0-1,0 0 1,0 0-1,-1 0 1,1 0-1,0-1 0,0 1 1,0 0-1,0 0 1,-1-1-1,1 1 1,0 0-1,0-1 1,0 1-1,-1 0 0,1-1 1,0 1-1,-1-1 1,1 0-1,0 1 1,-1-1-1,1 1 0,-1-1 1,1 0-1,-1 1 1,1-1-1,-1 0 1,1 0-1,-1 0 1,0 1-1,1-1 0,-1 0 1,0 0-1,0 0 1,0 0-1,0 1 1,0-1-1,0 0 0,0 0 1,0 0-1,0 0 1,0 0 12,26-43-1165,-2-1-1,-2-1 1,-2-1 0,5-22 1165,51-199 145,-49 121 2690,-35 158-1860,-19 125-464,26-134-505,-11 43 275,1 0 1,3 1-1,1 1 0,3-1 0,1 1 0,3 0 0,2 0 0,3 17-281,-2-48-154,1 6 858,-18-36 5,5 2-680,0-1-1,0 0 0,2-1 1,0 0-1,0 0 0,1 0 1,1-1-1,1 0 0,0 0 1,0 0-1,2-1 1,0 1-1,1-1 0,0 1 1,1-8-29,9 21 93,0 4-128,1 0 0,-1-1 1,0-1-1,1 0 0,-1 0 0,0 0 1,0-1-1,1-1 0,-1 0 0,0 0 1,0 0-1,0-1 0,-1-1 0,1 1 1,-1-1-1,0-1 0,3-1 35,13-15-1072</inkml:trace>
  <inkml:trace contextRef="#ctx0" brushRef="#br0" timeOffset="-573072.09">25994 6400 22661,'0'0'1527,"0"0"380,-3 2-401,-63 77 72,47-51-1428,-15 41 13,35-68-162,0 0 1,1 0 0,-1 0 0,0-1 0,0 1-1,1 0 1,-1 0 0,0-1 0,1 1 0,-1 0-1,1-1 1,-1 0 0,1 1 0,-1-1-1,1 0 1,-1 0 0,1 0 0,-1 0 0,1 0-1,-1 0 1,1 0 0,-1 0 0,1-1 0,-1 1-1,1 0 1,-1-1 0,1 0 0,-1 1 0,0-1-1,1 0 1,-1 1 0,0-1 0,0 0-1,1 0 1,-1 0 0,0 0 0,0 0 0,0-1-2,-1 2 0,10-7-28,0 1 0,1 0 0,-1 1 0,1 0 0,0 0 0,1 1 0,-1 1 0,1 0 0,0 1 0,-1 0 0,1 0 0,0 1 0,0 1 1,0 0-1,0 1 0,0 0 0,0 1 0,0 0 0,-1 1 0,9 2 28,-18-3-11,1-1 0,0 1 0,-1 0 0,1 0 0,-1 0 0,0 0 0,0 0 0,0 0 0,0 1 0,0-1 0,0 1 1,0-1-1,-1 1 0,1 0 0,-1-1 0,0 1 0,0 0 0,0 0 0,0 0 0,0 0 0,-1 0 0,1 0 0,-1 0 0,0 0 0,0 0 0,0 1 0,-1-1 0,1 0 1,0 0-1,-1 0 0,0 0 0,0 0 0,0 0 0,0-1 0,0 1 0,-1 0 0,1 0 0,-1-1 0,-1 2 11,-6 10 51,-1-1 0,-1 0 0,0 0 0,-1-1 0,-1 0 0,1-1 0,-2-1 0,0 0 0,0-1 0,0 0-1,-1-1 1,-1-1 0,1 0 0,-1-2 0,0 1 0,0-2 0,-1 0 0,0-1 0,1 0 0,-4-2-51,8 0-103,0-2 0,0 0-1,1 0 1,-1-1 0,0 0 0,1-1-1,0-1 1,0 0 0,0 0 0,-1-1 103,-49-26-907</inkml:trace>
  <inkml:trace contextRef="#ctx0" brushRef="#br0" timeOffset="-572823.86">25479 6149 26006,'-9'-2'1296,"0"1"320,-1 2-1120,0 2-200,-1-1-864,1-2 600</inkml:trace>
  <inkml:trace contextRef="#ctx0" brushRef="#br0" timeOffset="-590867.476">20462 6014 22293,'0'0'1404,"0"0"188,0 5-370,0 10-1120,0 0 1,1 0-1,1 1 0,0-1 1,1-1-1,1 1 0,0 0 1,1-1-1,0 0 0,2 0 1,0 1-103,-7-15 2,1 1 0,-1 0 0,1 0 1,-1 0-1,1-1 0,-1 1 0,1 0 1,0-1-1,-1 1 0,1 0 0,0-1 1,0 1-1,0-1 0,-1 1 1,1-1-1,0 0 0,0 1 0,0-1 1,0 0-1,0 0 0,0 1 0,0-1 1,0 0-1,0 0 0,-1 0 0,1 0 1,0 0-1,0 0 0,0 0 1,0-1-1,0 1 0,0 0 0,0 0 1,0-1-1,0 1 0,-1-1 0,1 1 1,0-1-1,0 1 0,0-1 0,-1 1 1,1-1-1,0 0 0,-1 1 1,1-1-3,31-43 118,-22 28-84,68-71 74,-76 87-111,0 0 0,0 0 0,0 0 1,0 0-1,0 0 0,0 1 0,0-1 0,0 0 0,0 1 0,-1 0 0,1-1 0,0 1 0,0 0 0,0 0 0,-1 0 0,1 0 0,-1 0 0,1 1 0,-1-1 0,1 0 0,-1 1 0,0-1 1,1 1-1,-1 0 0,0-1 0,0 1 0,0 0 0,0-1 0,-1 1 0,1 0 0,0 0 0,-1 0 0,1 0 0,-1 0 0,0 0 0,1 0 0,-1 0 0,0 0 0,0 0 3,0 0-2,39 179 6,-39-180 0,0 0 0,0 0 0,0 0 1,0 0-1,1 0 0,-1 0 0,0 0 0,0 0 0,1 0 1,-1 0-1,0 0 0,1 0 0,-1 0 0,1 0 1,0 0-1,-1-1 0,1 1 0,0 0 0,-1 0 0,1-1 1,0 1-1,0 0 0,0-1 0,-1 1 0,1-1 0,0 1 1,0-1-1,0 1 0,0-1 0,0 0 0,0 1 0,0-1 1,0 0-1,0 0 0,0 0 0,0 0 0,0 0 0,0 0 1,0 0-1,0 0 0,0 0 0,0 0 0,0-1 0,0 1 1,0 0-1,0-1 0,0 1 0,0-1 0,0 1 0,0-1 1,0 1-1,0-1 0,-1 1 0,1-1 0,1-1-4,54-106 643,-40 67-525,-14 37-112,24-44 34,-26 47-43,1 1 0,-1-1 0,0 0 1,1 0-1,0 0 0,-1 0 0,1 1 0,-1-1 1,1 0-1,0 1 0,0-1 0,-1 1 0,1-1 1,0 1-1,0-1 0,0 1 0,-1-1 0,1 1 1,0 0-1,0-1 0,0 1 0,0 0 1,0 0-1,0 0 0,0-1 0,0 1 0,0 0 1,0 0-1,0 1 0,0-1 0,0 0 0,0 0 1,0 0-1,-1 1 0,1-1 0,0 0 0,0 1 1,0-1-1,0 1 0,0-1 0,-1 1 0,1-1 1,0 1-1,0 0 0,-1-1 0,1 1 0,-1 0 1,1 0-1,0-1 3,3 11-104,1-1 0,-2 1-1,1 0 1,-2 0 0,1 0 0,-1 0 0,-1 0 0,0 1 0,-1-1-1,0 0 1,-1 1 0,-1 8 104,-2 12 1175</inkml:trace>
  <inkml:trace contextRef="#ctx0" brushRef="#br0" timeOffset="-590653.879">20776 5749 24333,'-9'10'920,"2"2"489,1-4-961,6-8-472,0 0-1088</inkml:trace>
  <inkml:trace contextRef="#ctx0" brushRef="#br0" timeOffset="-589811.244">21368 5503 23605,'21'69'2886,"-14"187"-2397,-10-196-438,3 1 0,3-1-1,8 41-50,-4-78 63,-1-29 163,-1-39 175,-39-236 412,50 315-970,57 131 82,-72-162 76,0 0-1,1-1 0,-1 0 1,1 1-1,-1-1 0,1 0 1,0 1-1,-1-1 0,1 0 1,0-1-1,1 1 0,-1 0 1,0 0-1,0-1 0,1 1 0,-1-1 1,1 0-1,-1 0 0,1 0 1,0 0-1,-1 0 0,1-1 1,0 1-1,0-1 0,-1 0 1,1 1-1,0-1 0,0 0 1,0-1-1,-1 1 0,1-1 1,0 1-1,0-1 0,-1 0 0,1 0 1,-1 0-1,1 0 0,0-1 0,14-12 22,-1-1-1,-1 0 1,-1-2-1,0 0 1,-1 0-1,-1-1 1,0-1-1,-2 0 1,0 0-1,-1-1 0,3-12-21,-5 18 48,-2 0 0,0 0 0,0-1-1,-1 1 1,-1-1 0,0 0-1,-1 1 1,-1-1 0,-1-1-1,0 1 1,0 0 0,-2 0 0,-2-11-48,-7 4 53,3 27-69,-2 42-68,3 26 67,3 0-1,3 0 1,7 55 17,12-45 16,-18-81-17,1 1 0,0-1-1,0 0 1,-1 0 0,2 0-1,-1 0 1,0 0 0,0 0-1,0-1 1,1 1 0,-1 0-1,1-1 1,0 1 0,-1-1-1,1 1 1,0-1-1,0 0 1,0 1 0,0-1-1,0 0 1,0-1 0,0 1-1,0 0 1,1 0 0,-1-1-1,0 0 1,0 1 0,1-1-1,-1 0 1,0 0 0,0 0-1,1 0 1,-1 0 0,1-1 1,9-4 2,-1-1 1,0 0-1,0 0 1,-1-1 0,0-1-1,0 0 1,-1 0-1,0-1 1,0 0-1,-1 0 1,-1-1 0,1 0-1,-1-1 1,-1 1-1,0-1 1,-1-1 0,0 1-1,3-9-2,3-18 28,-8 30-77,-2 35-24,0 32 26,-3-43 48,2-1 0,0 1 1,0 0-1,2 0 0,0-1 0,1 1 0,0-1 1,1 0-1,1 0 0,1 1-1,-5-14-11,0 0-1,1 0 1,-1 0-1,1-1 1,0 1 0,0 0-1,-1-1 1,1 1 0,0-1-1,0 1 1,0-1 0,0 0-1,1 0 1,-1 0 0,0 0-1,0 0 1,1-1-1,-1 1 1,1-1 0,-1 1-1,0-1 1,1 0 0,-1 0-1,1 0 1,-1 0 0,0-1-1,1 1 1,-1 0 0,1-1-1,-1 0 1,0 0 0,0 1-1,2-2 12,24-11 1144</inkml:trace>
  <inkml:trace contextRef="#ctx0" brushRef="#br0" timeOffset="-589349.228">22583 5804 21541,'-2'-26'2898,"1"24"-1736,-2 3-452,-4 3-639,1 2 0,0-1 0,1 0 0,-1 1 0,1 0 0,0 1 0,1-1 0,-1 1 0,1 0 0,1 0 0,-1 0 0,1 0 0,0 1 0,1-1 1,0 1-1,-1 6-71,-2 1 62,-5 12 1,-16 82 50,27-108-112,0 0 0,0 0 0,-1-1 0,1 1 0,0 0 0,0 0 1,0-1-1,0 1 0,0-1 0,0 1 0,0-1 0,0 1 0,0-1 0,0 0 0,0 1 0,1-1 0,-1 0 0,0 0 1,0 0-1,0 0 0,0 0 0,0 0 0,1 0 0,-1 0 0,0-1 0,0 1 0,0 0 0,0-1 0,0 1 0,0 0 1,0-1-1,0 1 0,0-1 0,0 0 0,0 1 0,0-1 0,0 0 0,0 0 0,-1 0 0,1 1 0,0-1 0,-1 0 1,1 0-1,0 0 0,0-1-1,5-2 6,12-7-6,0 1 1,0 1 0,1 0 0,1 1-1,-1 1 1,1 2 0,0-1 0,1 2-1,19-1 0,-40 4 1,1 1-1,0 0 0,-1 0 1,1 0-1,0 0 1,-1 0-1,1 1 0,-1-1 1,1 0-1,0 0 1,-1 0-1,1 0 0,0 1 1,-1-1-1,1 0 1,-1 1-1,1-1 0,-1 0 1,1 1-1,-1-1 0,1 1 1,-1-1-1,1 1 1,-1-1-1,1 1 0,-1-1 1,0 1-1,1-1 1,-1 1-1,0 0 0,0-1 1,1 1-1,-1 0 1,0-1-1,0 1 0,0-1 1,0 1-1,0 0 0,0-1 1,0 1-1,0 0 1,0-1-1,0 1 0,0 0 1,0-1-1,-1 1 1,1 0-1,0-1 0,0 1 1,-1-1-1,1 1 1,0-1-1,-1 1 0,1 0 1,0-1-1,-1 1 1,1-1-1,-1 0 0,1 1 1,-1-1-1,1 1 0,-1-1 1,0 1-1,-32 37 210,13-19-84,0-1 0,-2-1 1,0-2-1,0 0 0,-2-1 0,-2 0-126,1-6-219,23-20-1150,18-6 2720</inkml:trace>
  <inkml:trace contextRef="#ctx0" brushRef="#br0" timeOffset="-588899.355">22943 5802 24469,'-15'21'183,"1"1"0,1 0 0,1 0 0,1 2 0,1-1 0,1 1 0,1 1 0,1-1 0,-1 14-183,7-38 2,0 1-1,1 0 1,-1 0-1,1-1 1,-1 1-1,1 0 0,0 0 1,-1 0-1,1-1 1,0 1-1,-1 0 1,1 0-1,0 0 1,0 0-1,0 0 1,0 0-1,0-1 0,0 1 1,0 0-1,0 0 1,0 0-1,0 0 1,0 0-1,0 0 1,1 0-1,-1-1 1,0 1-1,1 0 0,-1 0 1,1 0-1,-1-1 1,1 1-1,-1 0 1,1 0-1,0-1 1,-1 1-1,1-1 1,0 1-1,-1 0 0,1-1 1,0 1-1,0-1 1,-1 0-1,1 1 1,0-1-1,0 0 1,0 1-1,0-1 1,0 0-1,0 0 0,-1 0 1,1 0-1,0 0 1,0 0-1,0 0 1,0 0-1,0 0 1,0 0-1,0 0 1,-1-1-1,1 1 0,0 0 1,0-1-2,45-41 167,-26 15 22,-1 0 0,-1-2 0,-2 0 0,0-1 0,-2 0 0,-2-2 0,-1 1 0,5-22-189,-12 52 3,-1 6-14,-1 0 0,0 0 1,0 1-1,-1-1 0,1 0 0,-1 1 0,0-1 0,-1 1 1,1 0-1,-1-1 0,0 1 0,-1 0 0,1-1 1,-1 1-1,-1 4 11,0 8-9,1-5 9,-5 53 15,2 1-1,3-1 0,3 1 1,3-1-1,12 57-14,11-45 46,-23-71-24,-1 0 0,-1 0 1,1 0-1,-1 1 0,0 0 0,-1 0 0,0-1 1,0 1-1,-1 1 0,0-1 0,0 0 0,-1 0 1,0 0-1,0 0 0,-1 1 0,0-1 1,0 0-1,-1 0 0,0 0 0,-1-1 0,0 3-22,2-8 36,0 1 0,0-1-1,0 0 1,0 1 0,-1-1-1,1 0 1,-1 1 0,1-1-1,-1 0 1,0 0 0,0 0-1,0-1 1,0 1 0,0 0-1,0-1 1,-1 1 0,1-1-1,0 0 1,-1 0 0,1 0-1,-1 0 1,1 0-1,-1 0 1,1-1 0,-1 1-1,0-1 1,1 0 0,-1 1-1,0-2 1,1 1 0,-1 0-1,0 0 1,1-1 0,-1 1-1,0-1 1,1 0 0,-1 0-1,0 0-35,-5-4-2,0 0-1,1-1 1,-1 1 0,1-2-1,0 1 1,1-1-1,-1 0 1,1 0-1,1-1 1,-1 0 0,1 0-1,1 0 1,0 0-1,0-1 1,0 0-1,1 1 1,0-2 0,1 1-1,0 0 1,1 0-1,0-1 1,0 1-1,1 0 1,0-1 0,0 1-1,1-1 1,1 1-1,-1 0 1,1 0-1,1-1 1,0 1 0,0 1-1,1-1 1,2-4 2,24-30-914</inkml:trace>
  <inkml:trace contextRef="#ctx0" brushRef="#br0" timeOffset="-577596.475">20944 7214 21981,'0'-1'76,"1"0"-1,-1 0 1,0 0 0,0 0 0,0 0 0,-1 0 0,1 0 0,0 0 0,0 0 0,0 0-1,-1 0 1,1 0 0,0 0 0,-1 0 0,1 1 0,-1-1 0,1 0 0,-1 0 0,0 0-1,1 1 1,-1-1 0,0 0 0,1 0 0,-1 1 0,0-1 0,0 1 0,0-1-1,1 1 1,-1-1 0,0 1 0,0-1 0,0 1 0,0 0 0,0 0 0,0-1 0,0 1-1,0 0 1,0 0 0,0 0 0,0 0 0,0 0 0,0 0 0,0 0 0,0 1-1,0-1 1,0 0 0,0 0 0,0 1 0,1-1 0,-1 1 0,0-1 0,0 1-76,-48 32 1187,39-25-1152,0 1 0,1 1 0,0 0 1,1 0-1,0 1 0,0 0 0,2 0 1,-1 0-1,1 1 0,1 0 0,0 1 1,0-1-1,2 1 0,-1 0 0,2 0 1,0 0-1,0 0 0,1 0 0,1 3-35,-1-15 2,1 0 0,0-1 0,0 1-1,0 0 1,0 0 0,0 0-1,0-1 1,0 1 0,0 0 0,1 0-1,-1 0 1,0-1 0,0 1 0,1 0-1,-1 0 1,0-1 0,1 1 0,-1 0-1,1-1 1,-1 1 0,1 0 0,-1-1-1,1 1 1,-1-1 0,1 1 0,0-1-1,-1 1 1,1-1 0,0 1 0,-1-1-1,1 0 1,0 1 0,0-1 0,-1 0-1,1 0 1,0 0 0,0 1 0,0-1-1,-1 0 1,1 0 0,0 0 0,0 0-1,0 0 1,-1 0 0,1-1 0,0 1-1,0 0 1,-1 0 0,1-1 0,0 1-1,0 0 1,-1-1 0,1 1 0,0 0-1,-1-1 1,1 1 0,0-1 0,-1 1-1,1-1 1,-1 0 0,1 1 0,0-1-3,37-42 124,-19 12-6,-2-1 0,-1-1 1,-1 0-1,-2-1 0,-1 0 0,-1-1 0,-3-1 1,0 1-1,-1-20-117,1 61-11,39 157-166,-46-159 178,0 0 1,0 0 0,0 0-1,0 0 1,1 0-1,0 0 1,-1-1-1,1 1 1,1-1-1,-1 1 1,0-1 0,1 0-1,0 0 1,0 0-1,0 0 1,0 0-1,0-1 1,0 0 0,1 1-1,-1-1 1,1 0-1,0-1 1,-1 1-1,1 0 1,0-1 0,0 0-1,0 0 1,0 0-1,1-1-1,3-4 6,0-1 0,0-1 0,0 1 1,0-1-1,-1 0 0,0-1 0,-1 0 0,1 0 0,-1 0 0,0-1 0,-1 0 0,0 0 0,0-1 1,-1 1-1,0-1 0,1-3-6,2-2 9,8-10 35,-1-1 0,-1 0 0,-2-1 0,-1 0 0,0-1 0,-2 0 0,-1 0 0,-2-1 0,0 0 0,-2 0 0,-1 0 0,-1 0 0,-1 0 0,-3-14-44,-5 16-1,7 26-1,1 0 1,0 0-1,-1-1 0,1 1 1,0 0-1,-1 0 1,1 0-1,0-1 1,-1 1-1,1 0 1,0 0-1,-1 0 1,1 0-1,-1 0 0,1 0 1,0 0-1,-1 0 1,1 0-1,-1 0 1,1 0-1,0 0 1,-1 0-1,1 0 0,0 0 1,-1 0-1,1 0 1,-1 1-1,1-1 1,0 0-1,-1 0 1,1 0-1,0 1 1,0-1-1,-1 0 0,1 0 1,0 1-1,-1-1 1,1 0-1,0 1 1,0-1-1,0 0 1,-1 1-1,1-1 1,0 0-1,0 1 0,0-1 1,0 0-1,0 1 1,0-1-1,-1 1 1,1-1-1,0 0 1,0 1-1,0-1 0,0 0 1,0 1-1,1-1 1,-1 1-1,0-1 1,0 0-1,0 1 1,0-1-1,0 0 1,0 1-1,1-1 0,-1 0 1,0 1-1,0-1 2,-5 248-308,4-158 284,-1-38 28,1 1 1,4 0-1,1 0 0,3 0 1,6 21-5,-8-59 7,0 1 1,1-1-1,1 0 1,0-1 0,1 0-1,1 0 1,0 0-1,1-1 1,0-1 0,9 9-8,-16-19 2,0 0 1,0 0-1,0 0 1,-1 0 0,1 1-1,0-1 1,-1 1-1,0 0 1,1-1 0,-1 1-1,0 0 1,-1 1-1,1-1 1,-1 0 0,1 0-1,-1 1 1,0-1-1,0 1 1,0-1 0,-1 1-1,1-1 1,-1 1-1,0 0 1,0-1 0,0 1-1,0-1 1,-1 1-1,1-1 1,-1 1 0,0-1-1,0 1 1,0-1-1,-1 1 1,1-1 0,-1 0-1,0 0 1,0 0-1,0 1-2,-1-2 6,1 1 0,-1-1-1,0 0 1,0 0 0,0 0 0,0-1-1,0 1 1,0-1 0,0 0 0,-1 1-1,1-1 1,0-1 0,-1 1 0,1-1-1,-1 1 1,1-1 0,-1 0 0,1 0-1,-1 0 1,1-1 0,-1 1-1,1-1 1,0 0 0,-1 0 0,1 0-1,0 0 1,0 0 0,0-1 0,0 0-1,0 0 1,0 1 0,0-2 0,0 1-1,-1-1-5,-5-6 18,0 1 0,1-1 0,0 0 0,0 0 0,1-1 0,0 0 0,1-1-1,0 1 1,-2-8-18,4 11 1,1 1-1,0-1 0,0-1 0,0 1 1,1 0-1,0 0 0,0-1 0,1 1 1,0-1-1,0 0 0,1 1 0,0-1 1,0 0-1,1 1 0,0-1 0,0 1 1,1-1-1,0 1 0,1 0 1,-1-1-1,1 1 0,0 0 0,1 1 1,0-1-1,0 1 0,0-1 0,1 1 1,0 0-1,0 1 0,1-1 0,0 1 0,83-51-250,-39 33-568</inkml:trace>
  <inkml:trace contextRef="#ctx0" brushRef="#br0" timeOffset="-576538.426">22259 7012 21677,'1'-4'198,"0"2"-28,0 1-1,0-1 1,0 0-1,0 0 1,0 0-1,0 0 1,0 0-1,-1 0 1,1 0-1,-1 0 1,1 0-1,-1 0 1,0 0-1,0 0 1,0 0-1,0-1 1,0 1-1,-1 0 1,1 0-1,-1 0 1,1 0-1,-1 0 1,0 0-1,1 0 1,-1 0-1,0 0 1,-1 1-1,1-1 1,0 0-1,0 0 1,-1 1-1,1-1 1,-1 1 0,1-1-1,-1 1 1,0 0-1,1 0 1,-1 0-1,-2-1-169,-5 5 29,0 0 1,0 1-1,0 1 0,0-1 0,0 1 1,1 1-1,0-1 0,0 2 1,1-1-1,-1 1 0,1 0 0,1 0 1,-1 1-1,1 0 0,1 0 0,0 1 1,0-1-1,0 1 0,1 0 1,0 2-30,-3 3 0,1 1 1,1-1 0,0 1-1,1 0 1,1 0 0,0 0 0,1 1-1,1-1 1,0 0 0,1 1 0,1 1-1,-2-16 1,1-1 0,0 1 0,0 0 0,-1 0 0,1 0 0,0 0 0,0 0 0,0 0 0,0 0 0,0 0 0,0 0 0,0 0 0,0 0 0,1 0 0,-1-1 0,0 1 0,0 0 0,1 0 0,-1 0 0,1 0 0,-1 0 0,1-1 0,-1 1 0,1 0 0,-1 0 0,1-1 0,0 1 0,-1 0 0,1-1 0,0 1 0,0-1 0,-1 1 0,1-1 0,0 1 0,0-1 0,0 0 0,0 1 0,0-1 0,-1 0 0,1 1 0,0-1 0,0 0 0,0 0 0,0 0 0,0 0 0,0 0 0,0 0 0,0 0 0,0-1 0,0 1 0,0 0 0,0 0 0,-1-1 0,1 1 0,0 0 0,0-1 0,0 1 0,0-1 0,-1 1 0,1-1 0,0 1 0,-1-1 0,1 0 0,0 0-1,14-16 16,0-2 1,-1 0 0,-1 0 0,-1-1 0,-1-1 0,-1 0-1,-1 0 1,2-6-17,48-150 35,-52 181-110,0 226-229,-7-204 297,0-12 10,-1 0-1,2-1 1,0 1-1,1 0 1,0 0 0,1-1-1,1 1 1,0-1-1,0 0 1,4 5-3,-8-17 1,1 0 1,-1 1 0,1-1-1,0 0 1,0 0-1,-1 0 1,1 0-1,0 0 1,0 0-1,0-1 1,0 1-1,0 0 1,0 0 0,0-1-1,0 1 1,0 0-1,0-1 1,0 1-1,1-1 1,-1 1-1,0-1 1,0 0-1,0 0 1,1 1 0,-1-1-1,0 0 1,0 0-1,1 0 1,-1 0-1,0 0 1,0-1-1,1 1 1,-1 0-1,0-1 1,0 1 0,1-1-1,-1 1 1,0-1-1,0 1 1,0-1-1,1 0-1,40-43 42,-23 14-36,-1-2 0,-1 0 0,-2-1 0,-1-1 1,-2 0-1,-2-1 0,0 0 0,-3 0 0,-1-1 0,-1 0 0,-1-19-6,-4 51-12,1-5-49,-1 0-1,1 0 1,-2 0 0,1 0 0,-1 1-1,0-1 1,-1 0 0,0 0 0,-1 0 0,1 1-1,-3-3 62,-5 26-890,-4 124 235,14-135 727,1-5 66,25-70 589,-20 48-612,-2 0-1,0 0 1,-2 0-1,0 0 1,-2 0-1,0-1 1,-2 1-1,-2-8-114,4 28 28,-3 46-101,-21 161-122,14-146 189,3 2 0,2-1 0,3 39 6,19-5 54,-17-90-48,1-1-1,0 1 0,0-1 1,0 1-1,0-1 0,0 1 1,1-1-1,-1 0 0,1 1 1,-1-1-1,1 0 0,0 0 1,0 0-1,0 0 0,0-1 1,0 1-1,0 0 0,1-1 1,-1 0-1,0 1 0,1-1 1,-1 0-1,1 0 0,-1 0 1,1-1-1,0 1 0,-1-1 1,1 1-1,0-1 0,0 0 1,1 0-6,4-3 30,-1 0 0,1 0 0,-1-1 0,0 0 0,0 0 0,0 0 0,-1-1 0,1 0-1,-1-1 1,-1 0 0,1 1 0,-1-2 0,0 1 0,0-1 0,4-6-30,11-22 83,-1-1-1,-2 0 1,-1-2-1,-2 0 1,-2 0-1,-1-1 1,-2-1 0,-2 0-1,0-14-82,11-128 192,-27 146-194,-12 51-71,10 20 46,1-1 0,1 1-1,2 1 1,2 0 0,1 0-1,1 28 28,0-43 1,1 1 0,1-1 0,2 1 0,0-1 0,1 1 0,1-1 0,1 1-1,0-1 1,2 0 0,1-1 0,0 0 0,2 1-1,-7-18-14,-1 0-1,1-1 0,-1 1 1,1-1-1,0 0 1,0 1-1,0-1 1,0 0-1,1 0 1,-1 0-1,1-1 1,-1 1-1,1-1 1,-1 1-1,1-1 1,0 0-1,0 0 1,0 0-1,-1 0 1,1 0-1,0-1 1,0 1-1,0-1 1,0 0-1,0 0 1,0 0-1,2-1 15,23-6-1347</inkml:trace>
  <inkml:trace contextRef="#ctx0" brushRef="#br0" timeOffset="-579339.877">18667 7404 23309,'-1'-3'126,"1"1"0,-1-1 0,0 0 0,0 0 1,-1 1-1,1-1 0,-1 1 0,1-1 0,-1 1 0,0 0 0,0-1 0,0 1 0,0 0 0,0 0 1,0 0-1,0 1 0,-1-1 0,1 1 0,-1-1 0,0 1 0,1 0 0,-1 0 0,0 0 1,1 0-1,-1 0 0,0 0 0,0 1 0,0 0 0,0-1 0,0 1 0,0 0 0,1 1 1,-1-1-1,0 0 0,0 1 0,0-1 0,0 1 0,0 0 0,1 0 0,-1 0 0,-1 1-126,-5 9 14,0 0-1,1 1 0,0-1 0,0 2 0,1-1 0,1 1 0,0 0 0,1 0 1,0 1-1,1 0 0,1 0 0,0 0 0,0 4-13,4-17 1,0-1 0,0 1-1,0 0 1,0-1 0,0 1 0,1-1-1,-1 1 1,0-1 0,0 0-1,0 0 1,0 1 0,0-1 0,1 0-1,-1 0 1,0 0 0,0 0 0,0 0-1,1 0 1,-1-1 0,0 1-1,0 0 1,0-1 0,0 1 0,0 0-1,0-1 1,0 0 0,0 1 0,0-1-1,0 1 1,0-1 0,0 0-1,0 0 1,0 0 0,0 0-1,6-2 0,2-1-5,0 0-1,0 1 1,0 0-1,0 1 1,1 0-1,-1 0 1,1 1-1,-1 0 1,1 1-1,-1 0 1,1 1-1,-1 0 1,1 0-1,-1 1 1,0 0-1,0 0 1,1 1-1,-1 1 0,-1-1 1,1 1-1,7 6 6,-14-9-1,-1 0 0,1 1-1,-1-1 1,0 1-1,1-1 1,-1 1-1,0 0 1,0-1 0,0 1-1,0 0 1,-1 0-1,1 0 1,0 0-1,-1 0 1,1 0 0,-1 0-1,0 0 1,0 0-1,0 0 1,0 0-1,0 0 1,0 0 0,0 0-1,-1 0 1,1 0-1,0 0 1,-1-1-1,0 1 1,0 0-1,1 0 1,-1 0 0,0 0-1,-1-1 1,1 1-1,0 0 1,0-1-1,-1 1 1,0 0 1,-63 48 142,49-42-45,0-1-1,-1 0 0,0-1 1,0-1-1,-1 0 0,1-1 0,-1-1 1,0-1-1,0-1 0,-2 0-96,18-1-26,2 0-125,5-2-341,46-20-1787,-18 9 3599</inkml:trace>
  <inkml:trace contextRef="#ctx0" brushRef="#br0" timeOffset="-578655.525">18947 7389 19628,'14'-46'3878,"-13"42"-2267,-4 5-1498,0 1 0,0-1 1,0 1-1,1 0 0,-1 0 0,1 0 0,-1 0 0,1 1 0,0-1 0,0 0 0,0 1 0,0 0 0,1-1 0,-1 1 0,1 0 0,-1 0 0,1 0 1,0 0-1,0 0 0,0 0 0,1 0 0,-1 0 0,1 2-113,-3 3 177,-4 11-162,0 1 0,2-1-1,0 1 1,1 1 0,1-1-1,1 0 1,1 1 0,0-1-1,2 1 1,2 15-15,-3-34 3,1 0 0,-1-1 0,1 1 1,-1-1-1,1 1 0,0-1 0,-1 1 0,1-1 0,0 1 0,0-1 1,0 1-1,0-1 0,0 0 0,1 0 0,-1 1 0,0-1 0,0 0 1,1 0-1,-1 0 0,1-1 0,-1 1 0,1 0 0,-1 0 0,1-1 1,0 1-1,-1-1 0,1 1 0,-1-1 0,1 0 0,0 0 0,0 0 1,-1 0-1,1 0 0,0 0 0,-1 0 0,1 0 0,0-1 0,-1 1 1,1-1-1,-1 1 0,1-1 0,0 1 0,-1-1 0,1 0 0,-1 0 1,0 0-1,1 0 0,-1 0 0,0 0 0,1 0 0,-1-1 1,0 1-1,0 0-3,13-12 31,0-1 0,-1 0 0,0-1 0,-1 0 0,-1-1 0,-1 0 0,0-1 0,-1 0 0,-1 0 0,0-1 0,-1 0 0,1-11-31,9-3 63,-17 32-63,1 0-1,-1 0 0,1-1 1,-1 1-1,0 0 0,1 0 0,-1 0 1,1-1-1,-1 1 0,1 0 1,-1 0-1,1 0 0,-1 0 0,1 0 1,-1 0-1,1 0 0,-1 0 1,1 0-1,-1 0 0,1 0 0,-1 0 1,0 1-1,1-1 0,-1 0 1,1 0-1,-1 0 0,1 1 0,-1-1 1,0 0-1,1 0 0,-1 1 1,1-1-1,-1 0 0,0 1 0,1-1 1,-1 0-1,0 1 0,0-1 1,1 1-1,-1-1 0,0 1 1,0-1-1,0 1 0,1-1 0,-1 0 1,0 1-1,0-1 0,0 1 1,0-1-1,0 1 0,0-1 0,0 1 1,0-1-1,0 1 0,0-1 1,0 1-1,0-1 0,-1 1 0,1-1 1,0 1-1,0-1 0,0 0 1,-1 1-1,1-1 0,0 1 1,26 190-123,-26-190 126,0 0 0,0 1 0,0-1-1,1 0 1,-1 1 0,0-1-1,1 0 1,-1 1 0,1-1 0,0 0-1,-1 0 1,1 0 0,0 1-1,0-1 1,0 0 0,-1 0 0,1 0-1,0 0 1,1 0 0,-1-1-1,0 1 1,0 0 0,0 0-1,0-1 1,1 1 0,-1-1 0,0 1-1,0-1 1,1 1 0,-1-1-1,0 0 1,1 0 0,-1 0 0,1 0-1,-1 0 1,0 0 0,1 0-1,-1 0 1,0 0 0,1 0 0,-1-1-1,0 1 1,1-1 0,-1 1-1,0-1 1,0 1 0,1-1 0,-1 0-3,51-49 165,80-128 90,-130 176-258,-1 1 1,0-1-1,0 0 0,0 0 0,1 1 1,-1-1-1,1 1 0,0-1 0,-1 1 1,1-1-1,0 1 0,0 0 0,0 0 1,0 0-1,0 0 0,0 0 0,0 1 1,0-1-1,0 1 0,0-1 0,0 1 1,0 0-1,0-1 0,1 1 0,-1 0 1,0 0-1,0 1 0,0-1 0,0 0 1,1 1-1,-1 0 0,0-1 0,0 1 1,0 0-1,0 0 0,0 0 0,0 0 1,-1 0-1,1 1 0,0-1 0,-1 0 1,1 1-1,0-1 0,-1 1 0,0 0 1,1-1-1,-1 1 0,1 2 3,49 163-108,-51-166 110,0 0 0,0-1 0,0 1 0,0 0 0,0 0-1,0-1 1,0 1 0,1 0 0,-1 0 0,0-1 0,1 1 0,-1 0 0,0-1-1,1 1 1,-1 0 0,1-1 0,-1 1 0,1-1 0,-1 1 0,1-1 0,-1 1-1,1-1 1,0 1 0,-1-1 0,1 0 0,0 1 0,-1-1 0,1 0 0,0 1-1,-1-1 1,1 0 0,0 0 0,0 0 0,-1 0 0,1 0 0,0 0 0,0 0-1,-1 0 1,1 0 0,0 0 0,0 0 0,-1 0 0,1 0 0,0 0 0,-1-1-1,1 1 1,0 0 0,0-1 0,-1 1 0,1-1 0,-1 1 0,1 0 0,0-1-1,-1 1 1,1-1 0,-1 0 0,1 1 0,-1-1 0,1 0-2,24-44 101,-21 38-94,4-12 18,-5 11-23,0 1 1,0 0 0,0-1 0,1 1-1,0 0 1,1 1 0,-1-1-1,1 1 1,0 0 0,1 0-1,0 0 1,0 1 0,0 0 0,6-4-3,-10 9-4,0-1 1,0 1-1,0 0 1,0 0-1,0 0 1,0 0-1,0 0 1,0 0-1,-1 0 1,1 0-1,0 1 1,0-1-1,0 1 1,0 0-1,0 0 1,0-1-1,-1 1 1,1 0-1,0 0 1,-1 1 0,1-1-1,0 0 1,-1 0-1,0 1 1,1-1-1,-1 1 1,0-1-1,0 1 1,0 0-1,0-1 1,0 1-1,0 0 4,30 63-59,-28-58 58,1 4-3,-5-10 5,1 0 0,0 0 0,0 1 0,-1-1 0,1 0 0,0 1 0,0-1 0,1 0 0,-1 0 0,0 1 1,0-1-1,1 0 0,-1 0 0,0 1 0,1-1 0,-1 0 0,1 0 0,0 0 0,-1 0 0,1 0 0,0 0 0,0 0 1,-1 0-1,1 0 0,0 0 0,0 0 0,0 0 0,0 0 0,0-1 0,1 1 0,-1 0 0,0-1 0,0 1 1,0-1-1,1 0 0,-1 1 0,0-1 0,0 0 0,1 1 0,-1-1 0,0 0 0,0 0 0,1 0 0,-1 0 0,0-1 1,1 1-1,-1 0 0,0 0 0,0-1 0,1 1 0,-1-1 0,0 1 0,0-1 0,0 0-1,65-113 87,19-14-64,-84 127-25,-1 0 0,0 0 0,1 0 0,-1 0 0,1 0 0,0 0 0,-1 0 0,1 0 0,0 0 0,0 1 0,-1-1 0,1 0 0,0 0 0,0 1 0,0-1 0,0 1 0,0-1 0,0 1 0,0-1 0,0 1 0,0-1 1,0 1-1,0 0 0,0 0 0,1 0 0,-1-1 0,0 1 0,0 0 0,0 0 0,0 1 0,0-1 0,0 0 0,0 0 0,1 0 0,-1 1 0,0-1 0,0 0 0,0 1 0,0-1 0,0 1 0,0 0 0,0-1 0,-1 1 1,1 0-1,0-1 0,0 1 0,0 0 0,-1 0 0,1 0 0,0 0 0,-1 0 0,1 0 0,-1 0 0,1 0 0,-1 0 0,1 0 0,-1 1 2,13 64-94,-1 73-455,-6-122-678</inkml:trace>
  <inkml:trace contextRef="#ctx0" brushRef="#br0" timeOffset="-566762.151">552 9174 15107,'0'-20'7376,"0"18"-5774,1 6-747,2 38-714,-1 0-1,-3 0 1,-1 0 0,-2 0 0,-4 15-141,0 10 63,2-5 10,-28 140 709,33-199-212,-1-8 11,-3-9-466,0 0 0,2-1 0,-1 1 1,2-1-1,0 0 0,1 0 1,1 0-1,0 0 0,2-12-115,-2 0 35,1-20-14,-2-26-1,4 0 0,3 0 0,5-5-20,-4 52-27,-7 26 23,1-1 0,-1 1-1,1 0 1,0-1 0,-1 1-1,1 0 1,0 0-1,-1 0 1,1-1 0,-1 1-1,1 0 1,0 0-1,-1 0 1,1 0 0,0 0-1,-1 0 1,1 0 0,0 0-1,-1 1 1,1-1-1,0 0 1,-1 0 0,1 1-1,0-1 1,-1 0-1,1 0 1,-1 1 0,1-1-1,-1 1 1,1-1-1,-1 1 1,1-1 0,-1 1-1,1-1 1,-1 1 0,0-1-1,1 1 1,-1-1-1,0 1 1,1-1 0,-1 1-1,0 0 1,0-1-1,0 1 1,1 0 0,-1-1-1,0 1 1,0 0-1,0-1 1,0 1 0,0 0-1,0-1 1,0 1 0,0 0-1,-1 0 5,11 29-101,-7-20 93,0 1 0,0-1 0,1-1-1,0 1 1,0 0 0,1-1 0,1 0 0,0 0 0,0-1 0,0 0-1,1 1 9,-3-8 1,0 0 0,0 0 0,0 0 0,-1-1 0,1 0 0,0 1 0,0-2 0,0 1-1,0 0 1,0-1 0,-1 1 0,1-1 0,0 0 0,0 0 0,-1-1 0,1 1 0,0-1-1,-1 0 1,0 1 0,1-2 0,-1 1 0,0 0 0,0-1 0,0 1 0,-1-1 0,1 0-1,0 0 1,-1 0 0,0 0 0,0 0 0,0-1 0,0 1 0,0-1 0,-1 1 0,1-2-1,8-8 6,88-98 50,-80 95-47,-9 17-89,-6 3 74,-1 0-1,0 1 1,0-1-1,0 1 1,0 0-1,-1-1 0,1 1 1,-1 0-1,0 0 1,-1 0-1,1 0 1,-1-1-1,0 1 1,-1 0-1,1 0 1,-1 0-1,0 1 7,-25 335 32,25-337-50,0 1 0,0-1 0,1 1 0,0-1-1,-1 1 1,1-1 0,1 1 0,-1-1 0,1 1-1,0-1 1,0 1 0,0-1 0,0 1 0,1-1-1,0 0 1,0 0 0,2 3 18,7-1-764</inkml:trace>
  <inkml:trace contextRef="#ctx0" brushRef="#br0" timeOffset="-566282.594">1326 9259 22581,'4'9'1200,"5"0"472,4 3-383,5-3-305,6 0-320,3-7-272,1-2-104,9-8-128,-1-4-56,1-3-88,3 1 8,-11 7 24,-4 4-24,-9 13-1128,-8 7-840</inkml:trace>
  <inkml:trace contextRef="#ctx0" brushRef="#br0" timeOffset="-566113.559">1440 9443 20220,'-4'9'1881,"-1"-1"687,5-1-1119,8-1-505,7-1-240,8-2-376,0-2-80,6-2-104,-3-4-56,8-1 144,-1-1-520</inkml:trace>
  <inkml:trace contextRef="#ctx0" brushRef="#br0" timeOffset="-565055.691">2400 9446 17732,'-20'36'8771,"39"-37"-7388,-11-4-1301,-1 0 1,1-1-1,-1 0 1,0 0-1,0-1 0,-1 1 1,0-2-1,0 1 1,-1-1-1,2-2-82,5-7 65,16-19-3,-2-2 0,-1-1 0,-2 0-1,-2-2 1,-2-1 0,-2 0 0,11-37-62,-25 71-32,-3 23-46,-5 28-38,-4 9 130,2-1-1,2 1 0,3 1 1,2-1-1,2 0 0,3 0 1,8 40-14,-1-62 24,8-44-795,-10-12-592</inkml:trace>
  <inkml:trace contextRef="#ctx0" brushRef="#br0" timeOffset="-564028.966">3121 9107 20700,'0'0'1905,"0"0"154,-4 4 439,-2 8-2434,1 1-1,0 0 1,1-1 0,0 1 0,1 1 0,1-1-1,0 0 1,1 1 0,0-1 0,1 6-64,-1-2 33,-1 5-30,0-2 8,0 0 0,1 1 1,1-1-1,1 1 1,1-1-1,1 0 0,2 5-11,-5-24 3,1-1 0,-1 1 0,1-1 0,-1 1 0,1-1-1,-1 1 1,1-1 0,-1 1 0,1-1 0,0 0 0,-1 1 0,1-1 0,-1 0-1,1 0 1,0 1 0,-1-1 0,1 0 0,0 0 0,-1 0 0,1 0-1,0 0 1,-1 0 0,1 0 0,0 0 0,-1 0 0,1 0 0,0 0-1,-1 0 1,1-1 0,0 1 0,-1 0 0,1-1 0,0 1 0,-1 0 0,1-1-1,-1 1 1,1 0 0,-1-1 0,1 1 0,-1-1 0,1 1 0,-1-1-1,1 1 1,-1-1 0,0 1 0,1-1 0,-1 0 0,0 1 0,0-1-1,1 0 1,-1 1 0,0-1 0,0 0 0,0 1 0,0-1 0,0 0-1,0 1 1,0-1 0,0 0 0,0 1 0,0-1 0,0 0 0,0 1 0,0-1-1,0 0 1,-1 1 0,1-1 0,0 1-3,7-23 27,-1 0-1,-1 0 1,0 0-1,-2-1 1,-1 1 0,-1-1-1,-1 1 1,-1-1-1,0 0 1,-2 1-1,-1 0 1,-1 0 0,-1 0-1,-1 0 1,-5-9-27,-2 34-228,13 4 218,1 1-1,0-1 1,1 1 0,0-1 0,0 1 0,0-1 0,1 0 0,0 1-1,0-1 1,1 0 0,-1 0 0,1 0 0,0-1 0,1 1 0,2 3 10,-4-8-1,-1 1 0,1 0-1,0-1 1,0 0 0,0 1 0,0-1 0,0 0 0,0 0 0,0 0 0,0 0 0,0 0 0,1 0 0,-1-1 0,0 1 0,0-1-1,1 0 1,-1 1 0,0-1 0,1 0 0,-1 0 0,0-1 0,1 1 0,-1 0 0,0-1 0,0 1 0,1-1 0,-1 0 0,0 0-1,0 0 1,0 0 0,0 0 0,0 0 0,0-1 0,0 1 0,0-1 0,-1 1 0,1-1 1,63-63 54,-56 52 8,0 1-1,-1-1 0,0-1 0,-1 1 0,-1-1 1,0-1-1,-1 1 0,0-1 0,-1 0 0,0-4-61,2 65-110,-2 60 6,20 170 106,-25-274 2,1 0-1,0-1 1,0 1-1,0-1 1,0 1-1,0 0 1,0-1-1,0 1 1,0 0-1,1-1 0,-1 1 1,0-1-1,1 1 1,0-1-1,-1 1 1,1-1-1,0 1 1,0-1-1,0 1 1,0-1-1,0 0 0,0 0 1,0 1-1,0-1 1,0 0-1,0 0 1,1 0-1,-1 0 1,1 0-1,-1-1 1,1 1-1,-1 0 1,1-1-1,-1 1 0,1-1 1,-1 1-1,1-1 1,0 0-1,-1 0 1,1 1-1,-1-1 1,1 0-1,0-1 1,-1 1-1,1 0 0,0 0 1,-1-1-1,1 1 1,0-1-4,6-10 24,0-1-1,-1 0 1,0 0 0,-1 0 0,-1-1 0,0 0 0,0 0 0,-2-1-1,1 1 1,-2-1 0,0 1 0,0-1 0,-1 0 0,-1 0 0,0 0-1,-1 0 1,-1-1-24,0-2-89,-2 35-20,1 26 91,2 0 1,1 0 0,3-1 0,1 1 0,6 20 17,-7-49 30,-3-12 8,7-10-11,12-20-1033,-9 6-799</inkml:trace>
  <inkml:trace contextRef="#ctx0" brushRef="#br0" timeOffset="-563780.379">3573 8975 24477,'-10'3'1112,"1"3"569,-2 4-1121,4-1-272,5-1-256,2-8 64,0 0-608,0 0-992</inkml:trace>
  <inkml:trace contextRef="#ctx0" brushRef="#br0" timeOffset="-563531.023">3832 9155 19140,'-8'6'1534,"-52"48"5041,53-47-6536,0-1-1,0 1 1,1 0-1,0 0 1,0 1 0,1 0-1,0 0 1,0 0-1,1 0 1,0 1-1,0 0 1,1 0-1,0 0 1,1 0 0,0 0-1,0 1 1,1-1-1,0 8-38,0-16 5,1 0 1,0 1-1,0-1 0,0 0 0,-1 1 0,1-1 1,0 0-1,1 1 0,-1-1 0,0 0 0,0 1 1,1-1-1,-1 0 0,0 0 0,1 1 0,-1-1 1,1 0-1,0 0 0,-1 0 0,1 0 0,0 0 1,0 0-1,0 0 0,0 0 0,0 0 0,0 0 1,0 0-1,0 0 0,0-1 0,0 1 0,0 0 0,0-1 1,1 1-1,-1-1 0,0 1 0,0-1 0,1 0 1,-1 1-1,0-1 0,1 0 0,-1 0 0,0 0 1,1 0-1,-1 0 0,0 0 0,1-1 0,-1 1 1,0 0-1,0-1 0,1 1 0,-1 0 0,0-1 1,0 0-1,0 1 0,1-1 0,-1 0 0,0 0-5,12-10 95,-1-2 1,-1 1-1,1-2 0,-2 1 0,0-2 0,-1 1 0,0-1 0,-1 0 1,-1-1-1,0 0 0,-1 0 0,1-7-95,3-65 524,-10 86-516,0 0-1,-1 1 1,1-1 0,-1 0 0,1 0 0,-1 0-1,0 0 1,1 0 0,-1 1 0,0-1 0,0 0-1,0 1 1,0-1 0,-1 1 0,1-1-1,0 1 1,-1-1 0,1 1 0,-1 0 0,1 0-1,-1 0 1,0 0 0,0 0 0,1 0-1,-1 0 1,0 0 0,0 1 0,0-1 0,0 1-1,1 0 1,-1-1 0,0 1 0,0 0 0,0 0-1,0 0 1,0 0 0,0 0 0,0 1-1,0-1 1,0 1 0,0-1 0,0 1-8,-3 0-60,-1 0 1,1 1-1,0 0 1,0-1-1,1 2 1,-1-1-1,0 0 0,1 1 1,-1 0-1,1 0 1,0 1-1,0-1 1,0 1-1,0-1 1,1 1-1,0 1 1,-1-1-1,1 0 1,1 1-1,-1-1 1,1 1-1,0 0 0,0 0 1,0 0-1,1 0 1,-1 0-1,1 0 1,0 1 59,5 15-1975</inkml:trace>
  <inkml:trace contextRef="#ctx0" brushRef="#br0" timeOffset="-539019.324">16301 8493 21421,'0'0'1912,"0"0"359,0 0-683,0 0-578,3 1-446,13 2-517,0-2 0,0 0 1,-1 0-1,1-1 0,0-1 0,0-1 0,0 0 0,-1-1 0,1-1 1,-1-1-1,0 0 0,1-1-47,38-9 42,-46 12-90,-1 0 0,0 0 0,1 1 0,0 0 0,-1 1 0,1-1 0,0 2 0,0-1 0,0 1 0,0 0 0,0 1 0,-1-1 0,1 2 0,0-1-1,0 1 1,-1 0 0,1 1 0,-1 0 0,0 0 0,0 0 0,0 1 0,0 0 0,0 1 0,-1-1 0,0 1 0,0 1 0,0-1 0,-1 1 0,0 0 0,0 0 0,0 0 0,1 4 48,0 11 825</inkml:trace>
  <inkml:trace contextRef="#ctx0" brushRef="#br0" timeOffset="-538753.27">16376 8780 22293,'0'0'1344,"0"0"408,0-1-335,23-19-577,-1 13-352,9-1-256,4 1-48,0 2-128,-2 2-40,1 6-8,0 2-8,-1 4 8,-5-3 0,-4-3 40,-3-3-72,-5-6-744,1-2-880</inkml:trace>
  <inkml:trace contextRef="#ctx0" brushRef="#br0" timeOffset="-458196.497">1330 10505 21333,'0'0'1172,"2"2"3918,15 1-5016,1 0 0,-1-1 0,1-1 0,0 0 0,0-1 0,-1-1 0,1-1 0,-1 0 0,15-5-74,144-45-887,-166 51-665</inkml:trace>
  <inkml:trace contextRef="#ctx0" brushRef="#br0" timeOffset="-457948.07">1364 10713 22373,'-4'6'1176,"4"-6"728,0 0-615,0 2-417,18 8-328,6-11-320,4-2-112,9-3-48,-1 0-16,1 3-24,2 2-16,-5 1 80,-1 4-80,-8 2-1456</inkml:trace>
  <inkml:trace contextRef="#ctx0" brushRef="#br0" timeOffset="-448969.407">2111 10633 14123,'-13'26'7811,"2"16"-3469,11-41-4299,1-1-1,0 1 0,-1-1 1,1 1-1,0-1 1,0 1-1,0-1 0,-1 0 1,1 1-1,0-1 0,0 0 1,0 0-1,0 1 1,0-1-1,0 0 0,-1 0 1,1 0-1,0 0 0,0 0 1,0 0-1,0-1 1,0 1-1,0 0 0,0 0 1,-1-1-1,1 1 1,0 0-1,0-1 0,0 1 1,-1-1-1,1 1 0,0-1 1,0 1-1,-1-1 1,1 0-1,-1 1 0,1-1 1,0 0-1,-1 1 0,1-1 1,-1 0-1,0 0 1,1 0-1,-1 0 0,1 0-42,15-20 83,0-1 0,-1-1 0,-2 0 1,0-1-1,-1 0 0,3-14-83,29-55 75,18-12-30,-61 106-48,0-1 0,0 1 0,0-1 0,0 1 0,0 0 0,0 0 0,0-1 0,0 1 0,0 0 0,0 0 0,-1 0 0,1 0 1,0 0-1,-1 0 0,1 0 0,0 0 0,-1 0 0,1 0 0,-1 0 0,0 0 0,1 0 0,-1 1 0,0-1 0,0 0 0,0 0 0,1 0 0,-1 1 0,-1-1 0,1 0 0,0 0 0,0 0 0,0 1 0,-1-1 0,1 0 0,-1 1 3,-28 303 97,29-303-274,0-2-731,0 0-748</inkml:trace>
  <inkml:trace contextRef="#ctx0" brushRef="#br0" timeOffset="-447833.728">3386 10581 9338</inkml:trace>
  <inkml:trace contextRef="#ctx0" brushRef="#br0" timeOffset="-447599.874">3378 10505 10258,'5'-7'1639,"2"-10"8973,-7 16-8788,0 1-343,-13 0 1484,10 1-2956,1-1-7,-1 1 0,1-1 0,0 0 1,0 1-1,-1 0 0,1-1 1,0 1-1,0 0 0,0 0 1,0 0-1,0 1 0,0-1 1,0 0-1,0 1 0,1-1 1,-1 1-1,0 0 0,1-1 1,-1 1-1,1 0 0,0 0 1,0 0-1,0 0 0,-1 0 1,2 0-1,-1 0 0,0 1 1,0-1-1,1 0 0,-1 0 0,1 2-2,-1-1 2,0 0 0,0 1-1,0-1 1,1 0-1,-1 1 1,1-1 0,0 1-1,0-1 1,0 1 0,1-1-1,-1 1 1,1-1-1,0 0 1,0 1 0,0-1-1,0 0 1,0 0-1,1 0 1,-1 1 0,1-1-1,0-1 1,0 1-1,0 0 1,1 0 0,-1-1-1,1 0 1,-1 1-1,1-1 1,0 0 0,-1 0-1,1 0 1,0-1-1,1 1 1,-1-1 0,0 1-1,0-1 1,1 0-1,-1 0 1,0-1 0,1 1-1,-1-1 1,1 1-1,-1-1 1,1 0 0,1-1-2,3-1 48,-1-1 1,0 0 0,0 0 0,-1-1-1,1 0 1,-1 0 0,0-1 0,0 1-1,0-1 1,0-1 0,-1 1 0,0-1-1,0 0 1,-1 0 0,1 0 0,-1-1-1,-1 1 1,1-1 0,-1 0 0,0 0-1,-1-1 1,1 1 0,-2 0 0,1-1 0,-1 1-1,0-1 1,0 1 0,-1-1 0,0 0-1,-1 1 1,0-1 0,-1-5-49,1 11-10,1 0 0,-2 1 0,1-1 1,0 0-1,0 0 0,0 1 0,-1-1 0,1 1 1,-1-1-1,1 1 0,-1 0 0,0-1 0,1 1 0,-1 0 1,0 0-1,0 0 0,0 1 0,0-1 0,0 0 1,0 1-1,0-1 0,0 1 0,0-1 0,0 1 0,0 0 1,0 0-1,0 0 0,0 0 0,0 0 0,0 1 1,0-1-1,0 1 0,0-1 0,0 1 0,0 0 0,0 0 1,0 0-1,0 0 0,1 0 0,-1 0 0,0 0 1,1 0-1,-1 1 0,1-1 0,-1 1 0,1-1 0,-1 1 1,1 0-1,0-1 0,-1 2 10,-22 23-1339</inkml:trace>
  <inkml:trace contextRef="#ctx0" brushRef="#br0" timeOffset="-448485.422">2670 10334 10658,'-22'19'13254,"3"-13"-7914,4-1-6418,-40 61 1386,49-59-307,1-1 1,0 1-1,0 0 0,1 1 0,0-1 1,0 1-1,1 0 0,0 0 0,0 0 1,1 0-1,0 0 0,0 1 0,1-1 0,0 1 1,0-1-1,1 1 0,0-1 0,1 1 1,0-1-1,0 1 0,1-1 0,0 0 1,0 0-1,1 0 0,0 0 0,1 0 1,0 0-1,0-1 0,4 6-1,-6-11 0,1 1-1,0-1 1,0 0-1,0 0 1,0-1-1,0 1 1,0-1-1,0 1 1,0-1-1,1 0 1,-1 0-1,0-1 1,1 1-1,-1 0 1,1-1-1,-1 0 1,1 0 0,-1 0-1,0-1 1,1 1-1,-1-1 1,1 1-1,-1-1 1,0 0-1,1-1 1,-1 1-1,0 0 1,0-1-1,0 0 1,0 0-1,0 0 1,-1 0-1,3-1 1,4-4 9,0 0 0,0-1 0,0 0-1,-1 0 1,-1-1 0,1 0-1,-1-1 1,-1 1 0,4-8-9,-5 9 44,-1 1 0,-1-1 1,1 0-1,-1 0 0,-1 0 0,0 0 1,0-1-1,0 1 0,-1-1 0,0 1 1,-1-1-1,0 0 0,0 1 0,-1-1 1,0 1-1,-1-1 0,1 1 1,-2 0-1,1-1 0,-1 1 0,-2-4-44,4 11-3,0-1 0,0 0 0,0 0-1,0 1 1,0-1 0,-1 0 0,1 1-1,-1-1 1,1 1 0,-1 0 0,1-1-1,-1 1 1,0 0 0,0 0 0,1 0-1,-1 0 1,0 0 0,0 1 0,0-1-1,0 1 1,0-1 0,0 1 0,0 0-1,0-1 1,0 1 0,0 0 0,0 0-1,0 1 1,0-1 0,0 0 0,-1 1-1,2-1 1,-1 1 0,0-1 0,0 1-1,0 0 1,0 0 0,0 0 0,0 0-1,1 0 1,-1 1 0,1-1 0,-1 0-1,1 1 1,-1-1 0,1 1 0,0 0-1,-1-1 1,1 1 0,0 0 0,0 0 0,1-1-1,-2 3 4,-8 19-1753,5-11-203</inkml:trace>
  <inkml:trace contextRef="#ctx0" brushRef="#br0" timeOffset="-448082.845">2966 10413 22629,'-1'-36'4921,"0"34"-4881,0 1-1,0 0 1,-1 0-1,1 0 1,0 0-1,-1-1 1,1 2-1,0-1 1,-1 0-1,1 0 1,-1 0-1,1 1 1,-1-1-1,0 1 1,1-1-1,-1 1 1,1 0-1,-1-1 1,0 1-1,1 0 1,-1 0-1,0 0 1,1 0-1,-1 1 1,0-1-1,1 0 1,-1 1-1,0-1 1,1 1-1,-1 0 1,1-1-1,-2 2-39,-1 2-4,0 1 1,0 0-1,1 0 0,0 0 0,0 1 1,0-1-1,0 1 0,1-1 0,0 1 1,0 0-1,1 0 0,0 0 0,0 0 1,0 0-1,1 0 0,-1 0 0,1 0 1,1 0-1,-1 1 0,1-1 0,2 5 4,-3-2-6,25 119-29,-24-125 36,1 0 0,-1 0-1,0-1 1,1 1 0,-1-1 0,1 1 0,0-1-1,0 0 1,0 1 0,0-1 0,1 0 0,-1-1 0,0 1-1,1 0 1,-1 0 0,1-1 0,0 0 0,-1 1-1,1-1 1,0 0 0,0 0 0,0-1 0,0 1 0,0-1-1,0 1 1,0-1 0,0 0 0,0 0 0,0 0-1,0-1 1,0 1 0,0-1 0,0 1 0,-1-1 0,1 0-1,0 0 1,0 0 0,0-1 0,-1 1 0,1-1 0,0 0-2,5-3 44,0 0 0,0-1-1,-1 0 1,0 0 0,0-1-1,-1 0 1,1 0-1,-2 0 1,1-1 0,-1 0-1,0 0 1,0 0 0,-1-1-1,0 0 1,-1 0 0,0 0-1,0 0 1,-1 0-1,0-1 1,-1 1 0,0 0-1,-1-1 1,1 1 0,-2-1-1,1 1 1,-2-1-1,0-3-42,3 12 3,-1 1 0,0-1 0,0 0 0,0 0 0,0 0 0,0 0 0,0 0 0,0 0 0,0 0 0,0 0-1,0 0 1,0 0 0,-1 0 0,1 0 0,0 0 0,-1 0 0,1 1 0,-1-1 0,1 0 0,-1 0 0,1 0 0,-1 1-1,0-1 1,1 0 0,-1 0 0,0 1 0,1-1 0,-1 1 0,0-1 0,0 1 0,0-1 0,0 1 0,1-1 0,-1 1 0,0 0-1,0-1 1,0 1 0,0 0 0,0 0 0,0 0 0,0 0 0,0 0 0,0 0 0,0 0 0,0 0 0,0 0 0,0 0-1,0 0 1,0 1 0,1-1 0,-1 0 0,0 1 0,0-1 0,0 1 0,0-1 0,0 1 0,1-1 0,-1 1 0,0 0-1,0-1-2,-39 49-62,36-44 65,-32 46-585,35-50-317,1-1-1428,-1 0-2246</inkml:trace>
  <inkml:trace contextRef="#ctx0" brushRef="#br0" timeOffset="-884088.004">15243 2374 14579,'-11'-9'8290,"-32"22"-6983,32-7-1230,1 1 1,0 0-1,0 1 1,1-1 0,0 2-1,0-1 1,1 1-1,0 1 1,1 0-1,0 0 1,0 0-1,1 0 1,0 1 0,1 0-1,1 1 1,-1-1-1,2 1 1,0 0-1,0 0 1,0 7-78,2-18 2,1 0 0,0 0 1,-1 0-1,1 0 0,0 1 0,0-1 1,0 0-1,0 0 0,0 0 0,0 0 1,0 0-1,0 0 0,0 0 0,0 1 1,1-1-1,-1 0 0,0 0 0,1 0 1,-1 0-1,1 0 0,-1 0 0,1 0 1,0 0-1,-1 0 0,1-1 0,0 1 1,0 0-1,0 0 0,-1-1 0,1 1 1,0 0-1,0-1 0,0 1 0,0-1 1,0 1-1,0-1 0,0 1 0,0-1 1,0 0-1,0 1 0,1-1 0,-1 0 1,0 0-1,0 0 0,0 0 1,0 0-1,0 0 0,0 0 0,1 0 1,-1-1-1,0 1 0,0 0 0,0-1 1,0 1-1,0-1 0,0 1 0,0-1 1,0 1-3,11-12 49,-1 1 1,0-1-1,0-1 0,-1 0 1,-1 0-1,-1-1 1,0 0-1,0 0 1,3-13-50,-4 14 104,0-1 1,-2 0-1,0 0 0,0-1 1,-1 0-1,-1 1 0,-1-1 1,1-6-105,-14 40 92,9-6-103,0 1-1,2 0 1,0-1 0,0 1-1,1-1 1,1 1 0,0-1 0,1 1-1,0-1 1,1 0 0,2 3 11,-6-14-1,1 0 1,-1 0-1,1 0 1,-1-1-1,1 1 1,-1 0-1,1 0 1,0-1-1,0 1 1,0 0-1,0-1 1,0 1-1,0-1 1,0 1-1,1-1 1,-1 0-1,1 1 1,-1-1-1,1 0 1,-1 0-1,1 0 1,-1 0-1,1 0 1,0 0-1,0-1 1,0 1-1,-1-1 1,1 1-1,0-1 1,0 1-1,0-1 1,0 0-1,0 0 1,0 0-1,-1 0 1,1 0-1,0-1 1,0 1-1,0-1 1,0 1-1,0-1 1,-1 1-1,1-1 1,0 0-1,-1 0 1,1 0-1,0 0 1,-1 0 0,93-90 49,-65 59-15,-3-2 0,0 0 0,-2-2 0,-2 0 0,-1-2 0,-2 0 0,-2-1 0,-2-1 0,2-10-34,-11-23 238,-6 73-237,-1 1 1,1-1-1,0 0 0,0 1 0,0-1 0,-1 0 1,1 0-1,0 1 0,0-1 0,-1 0 0,1 0 0,0 0 1,0 1-1,-1-1 0,1 0 0,0 0 0,-1 0 1,1 0-1,0 0 0,-1 0 0,1 0 0,0 0 1,-1 0-1,1 0 0,0 0 0,-1 0 0,1 0 0,0 0 1,-1 0-1,1 0 0,0 0 0,-1 0 0,1 0 1,0 0-1,0 0 0,-1 0 0,1-1 0,0 1 1,-1 0-1,1 0 0,0 0 0,0-1 0,-1 1 0,1 0 1,0 0-1,0-1 0,0 1 0,-1 0 0,1 0 1,0-1-1,0 1 0,0 0 0,0-1 0,0 1 1,-1 0-1,1-1 0,0 1 0,0 0 0,0-1 0,0 1 1,0 0-1,0-1 0,0 1 0,0 0-1,-46 145-280,24-52 264,3 0 0,5 1-1,3 1 1,5 4 16,5-80 10,0 0 0,1 0 0,2-1 0,0 1-1,0-1 1,2 1 0,0-1 0,2 0 0,0 0 0,0-1 0,2 0 0,0 0 0,1-1 0,1 1 0,0-2 0,6 6-10,-13-17-2,-2-4 8,1 1 1,0 0-1,-1 0 1,1 0-1,-1 0 1,1 0 0,-1 1-1,1-1 1,-1 0-1,0 1 1,0-1-1,0 1 1,0-1-1,0 1 1,0-1-1,0 1 1,0 0-1,0-1 1,-1 1 0,1 0-1,-1 0 1,0 0-1,1-1 1,-1 1-1,0 0 1,0 0-1,0 0 1,0 0-1,0 0 1,0-1-1,-1 1 1,1 0 0,-1 0-1,1 0 1,-1-1-1,0 1 1,0 0-1,0-1 1,1 1-1,-2 0 1,1-1-1,0 0 1,0 1-1,0-1 1,-1 1 0,1-1-1,0 0 1,-2 1-7,-4 1 27,0 0 1,0-1-1,0 0 0,0 0 1,0 0-1,-1-1 1,1 0-1,0 0 1,-1-1-1,1 0 1,-1 0-1,1-1 0,0 0 1,-1 0-1,1-1 1,0 0-1,-7-3-27,11 4 2,0 0 1,0-1-1,-1 1 0,1-1 1,0 0-1,0 0 0,1 0 0,-1 0 1,0 0-1,1-1 0,-1 1 1,1-1-1,0 0 0,0 0 1,0 0-1,0 0 0,0 0 0,1 0 1,-1 0-1,1 0 0,0-1 1,0 1-1,0-1 0,1 1 0,-1 0 1,1-1-1,0 1 0,0-1 1,0 1-1,0-1 0,0 1 0,1-1 1,0 1-1,-1-1 0,1 1 1,1 0-1,-1-1 0,1 1-2,13-30 5,2 1 0,1 2 0,2-1 0,0 2 0,2 1-1,2 1 1,4-3-5,21-28-97,-7 7-400</inkml:trace>
  <inkml:trace contextRef="#ctx0" brushRef="#br0" timeOffset="-874018.497">16942 2324 13619,'0'0'4785,"1"0"224,1 0-3689,38 6-311,-15-4-457,2 3-104,4-1-224,2 1-88,-3-4-72,-2-1-32,-6-1 48,-1-2-48,-3-2-1000,-3-1-361</inkml:trace>
  <inkml:trace contextRef="#ctx0" brushRef="#br0" timeOffset="-874324.553">16347 2594 18900,'-6'8'7626,"15"-13"-6139,21-22-1629,23-37 351,-3-2 0,-3-2 0,-3-3 0,19-45-209,-48 97-36,-8 28-48,-6 35-12,-47 265 91,31-173-2,24-113-759,5-38-757</inkml:trace>
  <inkml:trace contextRef="#ctx0" brushRef="#br0" timeOffset="-871387.493">16411 1977 20380,'12'-16'2748,"-11"14"-1572,-1 2-340,0 0-272,-2 3-230,-195 288 1313,180-258-1650,3 0 1,1 1 0,1 0-1,2 1 1,1 1 0,2-1-1,1 1 1,2 0 0,2 1-1,1-1 1,2 0 0,2 13 2,-3-39-11,0 0 1,0 0-1,1-1 1,0 1-1,1 0 1,0 0-1,0-1 1,1 1-1,1-1 1,-1 0-1,1 0 1,1 0-1,0 0 1,0-1-1,1 0 1,0 0 0,0 0-1,1-1 1,-1 0-1,2 0 1,-1-1-1,1 1 1,0-2-1,0 1 1,1-1-1,0-1 1,3 2 10,41 5-664</inkml:trace>
  <inkml:trace contextRef="#ctx0" brushRef="#br0" timeOffset="-873737.535">17651 2026 20108,'0'0'1937,"0"0"319,6 15-1240,-6 7-303,-6 15-457,-4 5-96,-2 12-80,-2 1 8,4 3-48,3-2-16,2-4 16,4-4-8,1-14 32,-3-4 40,1-17-904,2-13-353</inkml:trace>
  <inkml:trace contextRef="#ctx0" brushRef="#br0" timeOffset="-873300.786">17480 2145 18212,'33'-71'5476,"-28"65"-5288,0 0-1,0 0 1,1 0-1,0 1 1,0-1-1,1 2 1,-1-1-1,1 1 1,0 0-1,0 0 1,1 1-1,-1 0 1,4-1-188,9-3 58,0 1 0,1 1 0,0 1 0,0 1 0,0 0 0,0 2 0,0 0 0,0 2 0,10 1-58,-29-2-4,1 1 0,-1-1 0,1 1 0,-1-1 0,0 1 0,1 0 0,-1 0-1,0 0 1,0 0 0,0 0 0,0 1 0,0-1 0,0 0 0,0 1 0,0 0-1,0-1 1,-1 1 0,1 0 0,0 0 0,-1 0 0,0 0 0,0 0 0,1 0 0,-1 1-1,0-1 1,-1 0 0,1 0 0,0 1 0,-1-1 0,1 1 0,-1-1 0,0 0-1,0 1 1,0-1 0,0 1 0,0-1 0,0 1 0,-1 1 4,-32 91 56,-87 78 947,117-169-969,-21 32 261,24-35-290,-1-1-1,1 1 0,0-1 1,0 1-1,-1-1 1,1 1-1,0 0 0,0-1 1,0 1-1,0 0 1,0-1-1,0 1 1,0-1-1,0 1 0,0 0 1,0-1-1,0 1 1,0-1-1,0 1 0,1 0 1,-1-1-1,0 1 1,0-1-1,1 1 1,-1-1-1,0 1 0,1-1 1,-1 1-1,1-1 1,-1 1-1,1-1 0,-1 1 1,0-1-1,1 0 1,0 1-1,-1-1 1,1 0-1,-1 1 0,1-1 1,-1 0-1,1 0 1,0 1-1,-1-1 0,1 0 1,-1 0-1,1 0 1,0 0-1,-1 0 1,1 0-1,-1 0 0,1 0 1,0 0-1,-1 0 1,1 0-1,0-1 0,-1 1 1,1 0-1,-1 0 1,1-1-5,19 0 58,-7 0-47,-1 0 1,0 0-1,1 1 0,-1 1 0,0 0 0,1 1 0,-1 0 0,0 1 0,0 0 0,-1 1 1,1 0-1,3 3-11,-6-2-2,-1 0 1,1 1 0,-1 1 0,-1-1 0,1 1-1,-1 1 1,0-1 0,-1 1 0,0 0 0,0 1-1,-1-1 1,0 1 0,0 1 0,-1-1-1,0 0 1,0 1 0,-2 0 0,1 0 0,-1 0-1,0 0 1,-1 0 0,0 0 0,-1 2 1,0-10 46,0-2 18,0-4 34,-8-43-452,6 16 1745</inkml:trace>
  <inkml:trace contextRef="#ctx0" brushRef="#br0" timeOffset="-872193.246">18139 1806 18772,'1'-2'124,"-1"0"-1,1 1 1,0-1 0,0 0-1,0 0 1,0 1-1,0-1 1,0 1 0,0-1-1,0 1 1,1-1 0,-1 1-1,1 0 1,-1 0-1,1 0 1,-1-1 0,1 2-1,0-1 1,-1 0 0,1 0-1,0 0 1,0 1-1,0-1 1,0 1 0,-1-1-1,1 1 1,0 0 0,0 0-1,0 0 1,0 0-1,0 0 1,0 0 0,0 1-1,0-1 1,0 1 0,-1-1-1,1 1 1,0 0-1,0-1 1,-1 1 0,1 0-124,70 47 156,-56-33-128,-1 1-1,-1 0 1,-1 1-1,0 1 1,-1 0-1,-1 0 1,0 1-1,-2 0 1,0 1 0,-1 0-1,-2 1 1,0 0-1,-1 0 1,0 0-1,-2 0 1,-1 1-1,0-1 1,-2 1-1,-1 0 1,0-1 0,-1 1-1,-2-1 1,-3 13-28,-1-5 40,-1 0 1,-1-1 0,-1 0-1,-2-1 1,-1 0 0,-1-1-1,-1 0 1,-1-2 0,-1 0-1,-1-1 1,-1 0 0,-8 4-41,-10 4-611,4-14-1852</inkml:trace>
  <inkml:trace contextRef="#ctx0" brushRef="#br0" timeOffset="-870343.925">18670 2359 10954,'-24'33'6718,"-16"28"-526,40-62-6134,1 1 0,-1-1 0,1 1 0,-1-1 0,1 1 0,0-1 1,-1 1-1,1-1 0,-1 1 0,1 0 0,0 0 0,-1-1 0,1 1 0,0 0 1,-1 0-1,1-1 0,0 1 0,-1 0 0,1 0 0,0 0 0,-1 0 0,1 0 1,0 0-1,-1 0 0,1 0 0,0 1 0,0-1 0,-1 0 0,1 0 0,0 1 1,-1-1-1,1 0 0,-1 0 0,1 1 0,0-1 0,-1 1 0,1-1 0,-1 1 0,1-1 1,-1 1-1,1-1 0,-1 1 0,0-1 0,1 1 0,-1 0 0,0-1 0,1 1 1,-1-1-1,0 1 0,0 0 0,1-1 0,-1 1 0,0 0 0,0-1 0,0 1-58,48-65 252,-4-3 0,-2-2 0,-4-2 0,-2-1-1,4-22-251,5-19 34,-44 111-58,0 4 2,1 6 17,0 0-1,-1 0 1,0 0-1,0 0 1,-1 0-1,0 0 0,-1 0 1,0 0-1,0 0 1,0 0-1,-2 3 6,-1 17-13,-43 294 1,45-246-43,8-69-672,0-6-666</inkml:trace>
  <inkml:trace contextRef="#ctx0" brushRef="#br0" timeOffset="-868759.419">19345 1937 20740,'11'-42'3409,"-10"39"-1866,0 6-511,-6 107-171,-23 38-791,16-93-1,2 0 0,3 1 0,0 39-69,20-147 419,-3-2-273,-2 0 1,-3-1 0,-2 0 0,-3 0-1,-2 0 1,-5-25-147,9 70-121,4 35 19,26 58 27,-31-81 75,0 0 1,1 0 0,-1 0-1,0 0 1,1 0-1,0 0 1,0-1-1,-1 1 1,1-1-1,0 1 1,0-1-1,0 1 1,1-1-1,-1 0 1,0 0-1,0 0 1,1-1 0,-1 1-1,0 0 1,1-1-1,-1 1 1,1-1-1,-1 0 1,0 0-1,1 0 1,-1 0-1,1 0 1,-1-1-1,1 1 1,-1-1-1,0 0 1,1 1 0,-1-1-1,0 0 1,0 0-1,1-1 0,13-9 13,-1-1 0,0 0-1,-1-2 1,0 1 0,-1-2 0,-1 0-1,0 0 1,-1-1 0,-1 0-1,0-1 1,3-9-13,53-140 66,-95 311-242,5 1 1,6 18 175,20-73 13,-1-90-10,0 0 1,1 0-1,-1 0 1,0 0-1,1 0 0,-1 0 1,0 0-1,1-1 0,-1 1 1,1-1-1,-1 1 0,1-1 1,-1 0-1,1 1 0,0-1 1,-1 0-1,1 0 0,-1 0 1,1 0-1,0 0 0,-1 0 1,1-1-1,-1 1 0,1-1 1,-1 1-1,1-1 1,-1 1-1,1-1 0,-1 0 1,0 0-1,1 1 0,-1-1 1,0 0-1,1 0 0,-1-1 1,0 1-1,0 0 0,0 0 1,0 0-1,0-1 0,0 1 1,-1 0-1,1-1 0,0 1 1,-1-1-1,1 1 0,-1-2-2,24-25 32,-1-2 1,-2 0 0,-1-1-1,-2-1 1,0-1 0,-3-1 0,5-13-34,-18 73-184,-5 262 3,6-249 200,14-64-18,-6 1-497,0-3-585</inkml:trace>
  <inkml:trace contextRef="#ctx0" brushRef="#br0" timeOffset="-868511.211">20028 1709 23717,'-15'14'992,"-6"5"457,0 6-985,4 2-144,8-6-216,4-5 8,10-8-576,1-7-497</inkml:trace>
  <inkml:trace contextRef="#ctx0" brushRef="#br0" timeOffset="-868259.893">20093 2081 23413,'-6'0'123,"0"0"0,0 1 0,0 0 0,0 0 1,0 0-1,0 1 0,0 0 0,0 0 0,0 0 0,1 1 0,-1-1 0,1 1 1,0 1-1,0-1 0,0 1 0,0 0 0,1 0 0,-1 0 0,1 1 0,0 0 1,0 0-1,1 0 0,-1 0 0,1 0 0,1 1 0,-1-1 0,1 1 0,-1 2-123,2-7 5,1 1 0,0-1-1,0 1 1,0-1 0,0 0-1,1 1 1,-1-1 0,0 1 0,0-1-1,1 0 1,-1 0 0,1 1-1,-1-1 1,1 0 0,0 0-1,0 1 1,-1-1 0,1 0-1,0 0 1,0 0 0,0 0-1,0 0 1,0 0 0,0 0-1,0 0 1,0-1 0,1 1-1,-1 0 1,0-1 0,0 1 0,1-1-1,-1 1 1,0-1 0,1 0-1,-1 1 1,1-1 0,-1 0-1,0 0 1,1 0 0,-1 0-1,1 0 1,-1 0 0,1-1-5,60-17 448,-52 13-347,-1-1 0,-1-1 1,1 0-1,-1 0 0,0 0 0,0-1 0,-1 0 1,0-1-1,-1 1 0,0-1 0,0-1 1,-1 1-1,0-1 0,-1 0 0,0 0 0,0 0 1,-1-1-1,0 1 0,-1-1 0,0-4-101,-2 13-1,0 1-1,-1 0 1,1-1-1,0 1 1,-1 0 0,1-1-1,-1 1 1,1 0-1,-1 0 1,1-1-1,-1 1 1,0 0-1,0 0 1,0 0-1,0 0 1,0 0 0,0 0-1,0 0 1,0 0-1,0 0 1,0 1-1,0-1 1,0 0-1,-1 1 1,1-1-1,0 1 1,-1-1 0,1 1-1,0 0 1,-1-1-1,1 1 1,0 0-1,-1 0 1,1 0-1,-1 0 1,1 0-1,0 0 1,-1 1-1,1-1 1,0 0 0,-1 1-1,1-1 1,0 1-1,0-1 1,-1 1-1,1 0 1,0-1-1,0 1 1,0 0-1,0 0 1,0 0 0,0 0-1,0 0 1,0 0-1,0 0 1,0 0-1,0 0 1,1 0-1,-1 1 1,1-1-1,-1 0 1,1 0 0,-1 1-1,1-1 1,-1 1 1,-4 5-258,1 0 1,-1 1-1,1 0 1,1-1 0,-1 1-1,1 0 1,1 0 0,-1 1-1,1-1 1,1 1-1,0-1 1,0 2 257,2 23-4426</inkml:trace>
  <inkml:trace contextRef="#ctx0" brushRef="#br0" timeOffset="-867978.848">20608 1922 21437,'0'0'1377,"-3"3"138,-41 51 254,19-25-1526,1 2 1,1 0 0,2 2-1,-13 25-243,27-43 54,2-7-12,1 1 0,0 0 0,0 0 0,0 1 0,1-1 0,1 1 0,0-1 0,0 1 0,1 0 0,-1 9-42,4-17 22,0 0 1,0 0 0,0-1-1,0 1 1,0-1-1,0 0 1,1 0 0,-1 0-1,0 0 1,1 0-1,-1 0 1,0 0 0,1-1-1,-1 1 1,1-1-1,-1 0 1,1 1 0,-1-1-1,1-1 1,-1 1-1,1 0 1,-1 0-1,1-1 1,-1 0 0,1 1-1,-1-1 1,1 0-1,-1 0 1,0 0 0,0-1-1,0 1 1,0 0-1,1-2-22,186-84-517,-166 71-947</inkml:trace>
  <inkml:trace contextRef="#ctx0" brushRef="#br0" timeOffset="-867751.666">20376 2148 20860,'21'-1'1281,"4"-1"383,5-4-336,15-4-383,4-4-121,9-6-320,1 0-200,-10 1-240,-4 4-16,-20 2-232,-9 1-336,-16 12-1113</inkml:trace>
  <inkml:trace contextRef="#ctx0" brushRef="#br0" timeOffset="-867454.817">20302 2206 18572,'12'9'1720,"4"-2"257,8-1-601,11-6-104,6-6-271,9-5-241,1-3-200,1-1-416,-5 2 72,-8-1 1856</inkml:trace>
  <inkml:trace contextRef="#ctx0" brushRef="#br0" timeOffset="-865680.281">21340 2059 24645,'-5'9'904,"1"1"569,4-2-801,6-1-208,9-4-208,4-3-112,12-4-104,5-5 0,9-3-16,2 1 8,4 5-8,-1 3-16,-8 3-56,-5 5-128,-17 4-400,-9 1-800,-19 5 3240</inkml:trace>
  <inkml:trace contextRef="#ctx0" brushRef="#br0" timeOffset="-865431.453">21419 2161 18308,'-6'18'1872,"3"5"505,3 3-1585,3 1-240,9 1-152,4-4-56,9-7-88,7-9-48,6-8-120,7-5-32,2-10-24,-2-6 48,-6-4-584</inkml:trace>
  <inkml:trace contextRef="#ctx0" brushRef="#br0" timeOffset="-759651.093">16722 3797 21141,'10'-2'8007,"48"-11"-7905,-50 12-92,7-3-1,0 1 0,1 0 0,-1 1 0,1 1 0,0 0 0,0 1 0,-1 1 0,5 1-9,-17-1-614,-3-1-826</inkml:trace>
  <inkml:trace contextRef="#ctx0" brushRef="#br0" timeOffset="-760400.747">16098 3921 11570,'0'1'369,"-13"27"7856,7 17-1225,9-47-6521,74-126 385,66-99-704,-143 226-158,0 1-3,0-1 0,0 0 0,0 0 0,0 0 0,0 0-1,1 1 1,-1-1 0,0 0 0,0 0 0,1 0 0,-1 1 0,0-1 0,1 0 0,-1 0 0,1 1 0,-1-1 0,1 0 0,-1 1 0,1-1 0,0 1 0,-1-1-1,1 1 1,0-1 0,-1 1 0,1-1 0,0 1 0,0 0 0,-1-1 0,1 1 0,0 0 0,0 0 0,0-1 0,-1 1 0,1 0 0,0 0 0,0 0-1,0 0 1,0 0 0,-1 0 0,1 0 0,0 0 0,0 1 0,0-1 0,-1 0 0,1 0 0,0 1 0,0-1 0,0 0 0,-1 1 0,1-1 0,0 1 0,-1-1-1,1 1 1,0-1 0,-1 1 0,1 0 0,-1-1 0,1 1 0,0 0 1,0 22 6,-1 1-1,-2-1 1,0 0 0,-1 0-1,-1 0 1,-1 0 0,-1 0-6,-2 11 0,-18 86 17,26-118-94,0-2-446,2-5-494,6-18-432</inkml:trace>
  <inkml:trace contextRef="#ctx0" brushRef="#br0" timeOffset="-756771.191">16036 3335 16492,'-8'-12'8464,"-32"27"-7198,-151 158-472,178-156-801,1 0 0,1 0-1,0 1 1,2 1 0,0 0-1,1 0 1,0 0-1,2 1 1,1 0 0,0 1-1,1-1 1,2 1 0,0-1-1,1 1 1,1 0-1,0 0 1,2 0 0,1-1-1,0 1 1,2-1 0,0 0-1,1 0 1,1 0-1,1-1 1,1 0 0,0 0-1,2-1 1,0-1 0,0 0-1,2 0 1,0-1-1,1-1 1,1 0 0,1 0 7,58 29-1553,6-7-2495</inkml:trace>
  <inkml:trace contextRef="#ctx0" brushRef="#br0" timeOffset="-758749.043">17224 3873 15939,'5'-8'7887,"5"-10"-3998,53-103-3597,28-66-132,-101 228-165,-68 217-520,76-231-358,7-14 535</inkml:trace>
  <inkml:trace contextRef="#ctx0" brushRef="#br0" timeOffset="-758420.183">17562 3561 18188,'-7'8'219,"0"0"0,0 1-1,1 0 1,0 0 0,1 1 0,0-1 0,1 1-1,0 0 1,0 0 0,1 1 0,0-1 0,1 1 0,0-1-1,1 1 1,0 0 0,1 0 0,0 0 0,0-1 0,1 1-1,1 0 1,0 0 0,0-1 0,1 1 0,4 8-219,-6-17 66,0 1 0,0-1 1,0 0-1,0 0 0,0 0 1,1 1-1,-1-1 0,1 0 1,0-1-1,-1 1 0,1 0 1,0 0-1,0-1 0,0 1 1,0-1-1,0 0 0,1 1 1,-1-1-1,0 0 0,1 0 1,-1-1-1,0 1 0,1 0 1,-1-1-1,1 0 0,-1 1 1,1-1-1,-1 0 0,1 0 1,0 0-1,-1-1 0,1 1 1,-1-1-1,0 1 0,1-1 1,-1 0-1,1 0 0,-1 0 1,0 0-1,0 0 0,1 0 1,-1-1-67,6-5 184,0 0 0,-1 0 0,0 0 0,0-1 0,0 0 0,-1-1 0,-1 1 0,1-1 0,-1 0 0,-1-1 0,0 1 0,0-1 0,-1 1 0,0-1 0,1-8-184,-2 13 24,-1 0-1,0 0 1,0 0 0,-1 0 0,1 0-1,-1 0 1,0 0 0,0 0 0,-1 0-1,0 0 1,0-1 0,0 1 0,0 1 0,-1-1-1,0 0 1,0 0 0,0 1 0,0-1-1,-1 1 1,0-1 0,0 1 0,0 0-1,0 0 1,-1 1 0,1-1 0,-1 1 0,0-1-1,0 1 1,0 0 0,-1 1 0,1-1-1,-1 0-23,0 3-50,0 0 0,1 0-1,-1 0 1,0 1-1,1-1 1,-1 1 0,1 0-1,-1 0 1,1 1 0,0-1-1,-1 1 1,1 0-1,0 0 1,0 1 0,0-1-1,0 1 1,1 0-1,-1 0 1,1 0 0,-1 0-1,1 0 1,0 1 0,0 0-1,1 0 1,-1-1-1,1 2 1,0-1 0,0 0-1,0 0 1,1 1 0,-1-1-1,1 0 1,0 1-1,0 0 1,1-1 0,-1 5 50,-1 13-2047</inkml:trace>
  <inkml:trace contextRef="#ctx0" brushRef="#br0" timeOffset="-758143.102">18078 3494 21028,'9'0'1353,"-2"0"607,-1 6-511,-6 4-521,-1 7-304,-8 5-400,-4 8-104,-7 7-80,-2 3-8,0 5-24,1-1 0,4-9-96,3-10-376,5-16-1041,1-9-175</inkml:trace>
  <inkml:trace contextRef="#ctx0" brushRef="#br0" timeOffset="-757846.309">17827 3229 18164,'-7'7'390,"0"0"0,1 0 1,0 1-1,0-1 0,1 1 1,0 0-1,0 1 0,1-1 1,0 1-1,1 0 0,-1 2-390,3-7 29,0-1 0,0 0 0,0 0-1,1 1 1,-1-1 0,1 0 0,0 1 0,0-1-1,1 0 1,-1 1 0,0-1 0,1 0 0,0 1-1,0-1 1,0 0 0,0 0 0,0 0 0,1 0-1,0 0 1,-1 0 0,1 0 0,0-1 0,0 1-1,1-1 1,-1 1 0,0-1 0,1 0 0,-1 0-1,1 0 1,0 0 0,0 0 0,0 0 0,0-1-29,3 2 139,0-1 1,0 0-1,1 0 1,-1-1 0,0 0-1,1 0 1,-1 0-1,1-1 1,-1 0 0,1 0-1,-1-1 1,1 0-1,-1 0 1,0 0 0,1-1-1,-1 0 1,0 0-1,0 0 1,0-1 0,-1 0-1,1 0 1,0-1-1,-1 1 1,0-1 0,0 0-1,0-1 1,0 1 0,0-3-140,-4 7 29,0-1 0,0 0 0,0 0 0,0 0 0,0 0 0,0 0 0,0 1 0,-1-2 0,1 1 0,0 0 0,-1 0 0,1 0 0,-1 0 0,1 0 0,-1 0 0,0-1 0,1 1 0,-1 0 0,0 0 0,0 0 0,0-1 0,0 1 1,0 0-1,0 0 0,0-1 0,0 1 0,-1 0 0,1 0 0,0 0 0,-1-1 0,1 1 0,-1 0 0,1 0 0,-1 0 0,1 0 0,-1 0 0,0 0 0,0 0 0,1 0 0,-1 0 0,0 0 0,0 0 0,0 1 0,0-1 0,0 0 1,0 1-1,0-1 0,-1 0-29,-60-8 283,54 10-354,0 1 0,0-1-1,1 2 1,-1-1 0,0 1-1,1 0 1,-1 1 0,1 0-1,0 0 1,1 0 0,-1 1 0,1 0-1,-1 0 1,2 1 0,-1-1-1,0 1 1,1 1 0,0-1-1,1 1 1,0 0 0,0 0 0,0 0-1,1 0 1,0 1 0,0 0-1,1-1 1,0 1 0,0 0-1,1 0 1,-1 5 71,2 15 263</inkml:trace>
  <inkml:trace contextRef="#ctx0" brushRef="#br0" timeOffset="-757535.342">18158 3643 21773,'-10'22'414,"1"-8"10,1 2-1,1-1 1,1 1-1,0 1 1,1-1-1,0 1 0,2-1 1,-2 18-424,5-32 35,0 1 0,0-1 0,0 1 0,0-1 0,0 1 0,1-1 0,-1 0 0,1 1 0,-1-1 0,1 0 0,0 1 0,0-1 0,0 0 0,0 0 0,1 0 0,-1 0 0,1 0 0,-1 0 0,1 0 0,-1 0 0,1-1 0,0 1 0,0-1 0,0 1 0,0-1 0,0 0 0,0 1 0,1-1 0,-1 0 0,0-1 0,0 1 0,1 0 0,-1-1 1,1 1-1,-1-1 0,0 0 0,1 1 0,-1-1 0,1 0 0,-1-1 0,1 1 0,-1 0 0,0-1 0,1 0 0,-1 1 0,0-1 0,1 0 0,-1 0 0,0 0 0,0 0 0,0-1 0,0 1 0,0 0 0,1-2-35,52-63 904,-55 65-883,1-1-1,0 0 1,-1 0 0,1 0-1,-1 0 1,0 0-1,1 0 1,-1 0-1,0 0 1,0 0 0,-1 0-1,1 0 1,0 0-1,-1 0 1,1 0-1,-1 0 1,1 1 0,-1-1-1,0 0 1,0 0-1,0 0 1,0 1-1,0-1 1,0 1 0,-1-1-1,1 1 1,0-1-1,-1 1 1,1 0-1,-1-1 1,1 1 0,-1 0-1,0 0 1,0 0-1,1 0 1,-1 1-1,0-1 1,0 0 0,0 1-1,0-1 1,0 1-1,0 0-20,-1-1-10,0 0-1,-1 0 1,1 1-1,0-1 1,-1 1 0,1 0-1,0 0 1,-1 0-1,1 1 1,0-1-1,-1 1 1,1 0 0,0 0-1,0 0 1,-1 0-1,1 0 1,0 1-1,0 0 1,1-1-1,-1 1 1,0 0 0,0 0-1,1 1 1,-1-1-1,1 0 1,0 1-1,0-1 1,0 1-1,0 0 1,0 0 0,1 0-1,-1 0 1,1 0-1,0 0 1,-1 2 10,4 1-988,8-9-903</inkml:trace>
  <inkml:trace contextRef="#ctx0" brushRef="#br0" timeOffset="-757272.796">18291 3161 19740,'4'102'5200,"23"50"-2962,1-73-1923,-21-67-307,-2 1-1,0-1 1,-1 1 0,0 0-1,0 0 1,-2 0-1,0 0 1,0 1-1,-1-1 1,-1 0 0,0 1-1,-1-1 1,0 1-1,-2 6-7,-7 7-75,-1 0 0,-2-1 0,0 0 0,-2-1 0,-1 0 0,0-2 0,-2 0 0,-1 0-1,-1-2 1,-13 11 75,-16 20-1347</inkml:trace>
  <inkml:trace contextRef="#ctx0" brushRef="#br0" timeOffset="-752972.355">21576 3405 22277,'-13'12'1232,"1"-2"680,11-2-1119,4-4-41,16-4-360,8-4-184,17-5-104,4-5-24,10 2-32,0 2 24,1 3-672,-1 2-656</inkml:trace>
  <inkml:trace contextRef="#ctx0" brushRef="#br0" timeOffset="-752711.56">21590 3551 18580,'19'0'2601,"5"0"279,16-5-1552,6 1-151,2-5-513,1 0-296,3-3-264,-3-1-40,-1 2-1520</inkml:trace>
  <inkml:trace contextRef="#ctx0" brushRef="#br0" timeOffset="-756148.333">19128 3338 18612,'-22'-45'6277,"20"43"-6168,1 0-1,-1 0 0,1 0 0,-1 0 1,0 1-1,0-1 0,0 0 1,0 1-1,0 0 0,0-1 1,0 1-1,0 0 0,0 0 0,-1 0 1,1 1-1,0-1 0,-1 0 1,1 1-1,-1 0 0,1-1 1,-1 1-1,1 0 0,-1 0 0,1 1 1,0-1-1,-1 0 0,1 1 1,-1-1-1,0 1-108,-8 6 14,1-1 0,0 1 0,0 1-1,0 0 1,1 0 0,0 1 0,1 0 0,0 1 0,0 0 0,1 0 0,1 0-1,-1 1 1,2 0 0,0 0 0,-2 5-14,4-12 1,1 1-1,-1 0 1,1 0-1,0 1 1,0-1-1,1 0 1,0 1-1,-1-1 1,2 1-1,-1-1 1,1 1-1,0-1 1,0 1-1,0-1 1,1 1-1,1-5 1,-1 0 0,1-1-1,0 1 1,0-1 0,0 0 0,0 1 0,-1-1 0,1 0-1,0 0 1,0 0 0,0 0 0,0-1 0,0 1-1,-1 0 1,1-1 0,0 0 0,0 1 0,-1-1-1,1 0 1,0 0 0,-1 0 0,1 0 0,-1 0-1,1 0 1,-1 0 0,1 0 0,-1-1 0,0 1-1,1 0 1,-1-1 0,0 1 0,0-1 0,0-1-1,27-29 37,-1-1 0,-2-1 1,-2-1-1,-1-1 0,9-22-37,-16 39 6,-9 27-33,-8 41-22,-72 358 75,77-364-14,-3-43-13,0 1-1,0-1 0,0 1 0,0-1 1,0 1-1,0-1 0,1 1 1,-1-1-1,0 1 0,0-1 1,1 1-1,-1-1 0,0 1 1,1-1-1,-1 0 0,1 1 0,-1-1 1,0 0-1,1 1 0,-1-1 1,1 0-1,-1 1 0,1-1 1,-1 0-1,1 0 0,-1 0 1,1 1-1,-1-1 0,1 0 0,-1 0 1,1 0-1,-1 0 0,1 0 1,-1 0-1,1 0 0,-1 0 1,1 0-1,-1 0 0,1 0 1,-1-1-1,1 1 0,-1 0 0,1 0 1,-1 0-1,1-1 0,-1 1 1,1 0-1,-1 0 0,1-1 1,-1 1-1,0-1 0,1 1 0,-1 0 1,1-1-1,-1 1 0,0-1 1,0 1-1,1-1 0,-1 1 1,0-1-1,0 1 0,1-1 1,-1 1-1,0-1 0,0 1 0,0-1 1,0 1-1,0-1 0,0 1 1,0-1 1,14-23 1393</inkml:trace>
  <inkml:trace contextRef="#ctx0" brushRef="#br0" timeOffset="-755791.791">19406 3357 22789,'1'-2'92,"0"0"0,0 0 1,-1 0-1,1 0 0,-1 0 1,0-1-1,1 1 0,-1 0 0,0 0 1,0 0-1,-1-1 0,1 1 0,0 0 1,-1 0-1,1 0 0,-1 0 1,0 0-1,1 0 0,-1 0 0,0 0 1,0 0-1,-1 0 0,1 0 1,0 0-1,-1 1 0,1-1 0,-1 0 1,1 1-1,-1-1 0,0 1 0,1 0 1,-1 0-1,0-1 0,0 1 1,0 0-1,0 1 0,0-1 0,0 0 1,0 1-1,0-1 0,-1 1 0,1-1 1,0 1-1,0 0 0,0 0 1,-1 0-1,1 0 0,0 1 0,0-1 1,0 0-1,0 1 0,-1 0 1,1-1-1,0 1 0,0 0 0,0 0 1,0 1-93,-8 9 5,1 0 1,0 2 0,1-1 0,0 1 0,1 0-1,1 0 1,0 1 0,1 0 0,0 0-1,1 0 1,1 1 0,-1 2-6,-4 78 21,8-93-20,0 0 0,0 1-1,0-1 1,1 0 0,-1 0 0,1 0-1,-1 0 1,1 0 0,0 0-1,-1 0 1,1 0 0,0 0-1,1 0 1,-1-1 0,0 1 0,0 0-1,1-1 1,-1 1 0,1-1-1,-1 1 1,1-1 0,0 0-1,-1 1 1,1-1 0,0 0 0,0 0-1,0-1 1,0 1 0,0 0-1,0 0 1,0-1 0,0 0-1,0 1 1,0-1 0,0 0 0,1 0-1,-1 0 1,0 0 0,0 0-1,0 0 1,0-1 0,0 1-1,10-5 29,0 0 0,0-1 0,-1 0 0,0-1 1,0 0-1,0 0 0,-1-1 0,-1-1 0,1 0 0,-1 0 1,-1-1-1,1 0 0,-2 0 0,0-1 0,0 0 0,3-8-29,-4 11 45,0-1-1,-1 0 0,0 0 1,0-1-1,-1 0 0,-1 1 0,1-1 1,-2-1-1,1 1 0,-1 0 1,-1 0-1,0-1 0,0 1 1,-1-1-1,-1 1 0,0-1 0,0 1 1,-1-1-1,-2-6-44,4 16-2,0 0 0,-1 1 1,1-1-1,-1 0 0,1 1 0,0-1 0,-1 0 1,0 1-1,1-1 0,-1 1 0,1-1 0,-1 0 1,1 1-1,-1 0 0,0-1 0,0 1 1,1-1-1,-1 1 0,0 0 0,1-1 0,-1 1 1,0 0-1,0 0 0,0 0 0,1 0 0,-1 0 1,0 0-1,0 0 0,0 0 0,1 0 0,-1 0 1,0 0-1,0 0 0,0 0 0,1 1 0,-1-1 1,0 0-1,0 1 0,1-1 0,-1 0 1,0 1-1,1-1 0,-1 1 0,0-1 0,1 1 1,-1-1-1,1 1 0,-1 0 0,1-1 0,-1 1 1,1 0-1,0-1 0,-1 1 0,1 0 0,0 0 1,-1-1 1,-23 43-321,18-29-138,2-1 0,-1 0 0,2 1 0,0 0 0,0 0 0,2 0 0,-1 0 0,2 9 459,4 13-1395</inkml:trace>
  <inkml:trace contextRef="#ctx0" brushRef="#br0" timeOffset="-755463.396">19763 3219 17876,'-60'82'4036,"44"-52"-3576,1 2 1,1-1-1,2 2 0,1-1 0,-6 31-460,8 8 977,9-70-952,0 1-1,0 0 1,0 0 0,0-1 0,0 1 0,0 0-1,1-1 1,-1 1 0,0 0 0,1-1-1,-1 1 1,1-1 0,0 1 0,-1 0 0,1-1-1,0 0 1,0 1 0,0-1 0,0 1 0,0-1-1,0 0 1,1 0 0,-1 0 0,0 0-1,1 0 1,-1 0 0,1 0 0,-1 0 0,1 0-1,-1-1 1,1 1 0,-1 0 0,1-1 0,0 1-1,-1-1 1,1 0 0,1 0-25,9-3 90,-1-1 0,0 0 0,0-1 0,0 0 0,-1-1 0,0 0 0,0-1 0,0 0 0,-1 0 1,0-1-1,0 0 0,-1-1 0,0 0 0,-1 0 0,2-3-90,6-5 56,-1 0 0,0 0-1,-2-1 1,0-1 0,-1 0 0,-1-1 0,0 0 0,2-10-56,-11 28 14,-1 0 0,1 0 0,0 0 0,-1 0 0,1 0 0,-1 0 0,0 0 0,0 0 0,1 0 0,-1 0 1,0 0-1,-1 0 0,1 0 0,0 0 0,-1 0 0,1 0 0,-1 0 0,1 1 0,-1-1 0,0 0 0,0 0 1,0 0-1,0 1 0,0-1 0,0 0 0,-1 1 0,1-1 0,0 1 0,-1 0 0,1-1 0,-1 1 0,0 0 0,1 0 1,-1 0-1,0 0 0,0 0 0,1 0 0,-1 1 0,0-1 0,0 0 0,-2 1-14,-81 4 180,72-1-180,0 1 0,0 0 1,0 1-1,0 1 0,1 0 0,0 0 0,0 1 0,-9 8 0,17 7-1609,13-21-104</inkml:trace>
  <inkml:trace contextRef="#ctx0" brushRef="#br0" timeOffset="-754296.325">20190 3118 21197,'0'0'1122,"0"2"133,-31 76 487,-59 212-1427,107-459 2068,-16 169-2384,-1 0 0,0-1 1,0 1-1,1-1 0,-1 1 0,1 0 1,-1-1-1,0 1 0,1 0 0,-1 0 1,1-1-1,-1 1 0,0 0 0,1 0 0,-1 0 1,1-1-1,-1 1 0,1 0 0,-1 0 1,1 0-1,-1 0 0,1 0 0,-1 0 0,1 0 1,-1 0-1,1 0 0,-1 0 0,1 0 1,-1 1-1,1-1 0,-1 0 0,1 0 1,-1 0-1,0 1 0,1-1 0,-1 0 0,1 0 1,-1 1-1,0-1 0,1 0 0,-1 1 1,0-1-1,1 1 0,-1-1 0,0 0 1,1 1-1,-1-1 0,0 1 0,0-1 0,0 1 1,1-1-1,-1 0 0,0 1 0,0-1 1,0 1-1,0-1 0,0 1 0,0-1 0,0 1 1,0-1-1,0 1 0,0-1 0,0 1 1,0-1-1,0 1 0,-1-1 0,1 1 1,0-1-1,0 1 0,-1-1 1,2 1-1,4 12-17,-5-9 16,0 0 1,1 1 0,0-1 0,0 0-1,0 0 1,0 0 0,1 0 0,0 0-1,0 0 1,0-1 0,0 1 0,0 0-1,1-1 1,-1 0 0,1 0 0,0 1-1,0-2 1,1 1 0,-1 0 0,0-1-1,1 1 1,-1-1 0,1 0 0,0 0-1,0 0 1,0-1 0,0 0 0,0 1-1,0-1 1,0-1 0,1 1 0,-1 0 1,6-7-3,-1 0 1,1 0-1,-1-1 1,-1 0 0,1-1-1,-1 0 1,-1 0 0,1 0-1,-1-1 1,-1 0-1,0-1 1,0 0 0,-1 0-1,2-3 3,64-140 101,-68 144-78,0 0-1,-1-1 1,0 1-1,0-1 0,-1 0 1,0 1-1,-1-1 1,0 0-1,0 0 1,-1 1-1,0-1 1,-1 1-1,0-1 1,-1 1-1,0-1 0,0 1-22,3 7 5,-1 1-1,1-1 0,0 1 0,0 0 1,-1-1-1,1 1 0,-1-1 0,0 1 0,1 0 1,-1 0-1,0-1 0,0 1 0,1 0 1,-1 0-1,0 0 0,0 0 0,0 0 0,-1 0 1,1 0-1,0 0 0,0 0 0,0 0 1,-1 1-1,1-1 0,0 1 0,-1-1 1,1 1-1,-1-1 0,1 1 0,0 0 0,-1-1 1,1 1-1,-1 0 0,1 0 0,-1 0 1,1 0-1,-1 1 0,1-1 0,-1 0 0,1 0 1,0 1-1,-1-1 0,1 1 0,0 0 1,-1-1-1,1 1 0,0 0 0,0 0 0,-1-1 1,1 1-1,0 0 0,0 0 0,0 1-4,-7 11-12,1 1-1,0-1 1,1 2-1,1-1 1,1 0-1,0 1 1,0 0-1,0 8 13,-2 6-16,4-22 14,-5 19-1,1 1-1,0-1 1,2 1 0,1 0 0,2 0-1,0 0 1,2 0 0,1 0-1,1 5 4,-2-30 0,0 0-1,1 0 0,-1 1 0,0-1 0,1 0 1,-1 0-1,1-1 0,0 1 0,-1 0 0,1 0 0,0-1 1,0 1-1,0-1 0,0 0 0,1 1 0,-1-1 1,0 0-1,0 0 0,1-1 0,-1 1 0,0 0 1,1-1-1,-1 1 0,1-1 0,-1 0 0,1 0 1,-1 0-1,1 0 0,-1 0 0,1-1 0,-1 1 0,1-1 1,-1 1-1,0-1 0,1 0 0,-1 0 0,0 0 1,0 0-1,0-1 0,1 1 0,-1 0 0,-1-1 1,1 0-1,0 1 0,0-1 0,0 0 0,-1 0 1,1 0-1,-1 0 0,0 0 0,2-2 1,75-86 97,-78 91-109,0-1 0,0 1 0,1-1 0,-1 0-1,0 1 1,0-1 0,1 0 0,-1 0-1,0 1 1,1-1 0,-1 0 0,0 1 0,1-1-1,-1 0 1,0 0 0,1 0 0,-1 0 0,1 1-1,-1-1 1,0 0 0,1 0 0,-1 0-1,1 0 1,-1 0 0,1 0 12,-44 140-2531,23-86 849</inkml:trace>
  <inkml:trace contextRef="#ctx0" brushRef="#br0" timeOffset="-753656.688">20907 3201 14603,'26'-76'11040,"-26"75"-11001,0 1 0,0-1 0,0 1-1,0-1 1,0 1 0,0-1 0,0 1 0,0-1 0,-1 1 0,1-1 0,0 1 0,0-1 0,0 1 0,-1-1-1,1 1 1,0 0 0,-1-1 0,1 1 0,0-1 0,-1 1 0,1 0 0,-1-1 0,1 1 0,0 0-1,-1 0 1,1-1 0,-1 1 0,1 0 0,-1 0 0,1 0 0,-1 0 0,1-1 0,-1 1 0,1 0 0,-1 0-1,1 0 1,-1 0 0,1 0 0,-1 0 0,1 0 0,-1 0 0,1 1 0,-1-1 0,1 0 0,-1 0 0,1 0-1,-1 0 1,1 1 0,-1-1 0,1 0 0,-1 1 0,1-1 0,0 0 0,-1 1 0,1-1 0,0 0 0,-1 1-1,1-1 1,0 1 0,-1-1 0,1 1-39,-31 20 122,10-1-109,2 2 0,1 0 0,1 1 0,1 0-1,1 2 1,1 0 0,1 0 0,1 1 0,-4 16-13,11-33 1,1 0 1,0 0-1,1 1 1,0-1-1,0 1 1,1-1-1,0 1 0,1 0 1,0 0-1,0 0 1,1 0-1,1 0 0,0 0 1,0 0-1,1 0 1,2 7-2,-2-15 4,1 0 0,0 0 0,0-1 0,0 0 1,0 1-1,0-1 0,0 0 0,0-1 0,0 1 1,0 0-1,0-1 0,0 0 0,0 0 0,1 0 0,-1 0 1,0 0-1,0 0 0,0-1 0,0 0 0,0 0 1,0 0-1,0 0 0,0 0 0,0 0 0,0-1 0,0 1 1,-1-1-1,1 0 0,0 0 0,-1 0-4,-1 2 3,71-43-1148,-62 31 875</inkml:trace>
  <inkml:trace contextRef="#ctx0" brushRef="#br0" timeOffset="-753393.556">20578 3386 20636,'0'0'1465,"0"0"343,20 0-656,3-2-512,13 1-223,3-4-233,2-1-24,0 0-112,-3 0 40,-8 3-800,-6 0-505</inkml:trace>
  <inkml:trace contextRef="#ctx0" brushRef="#br0" timeOffset="-753210.376">20519 3470 18684,'1'5'1984,"4"-2"337,7-2-785,16-4-392,6-4-215,15-5-409,2-3-120,5 3-288,1 3 48,-1 9-1296,1 5 1240</inkml:trace>
  <inkml:trace contextRef="#ctx0" brushRef="#br0" timeOffset="-692379.275">16738 4882 24781,'0'0'904,"0"0"225,0 0-345,0 0-480,13-3-168,10 3-88,5 0-32,2 3-16,4 3 120,-1-2-792,-1 2-896</inkml:trace>
  <inkml:trace contextRef="#ctx0" brushRef="#br0" timeOffset="-688805.923">19844 4321 22309,'-15'45'655,"6"-21"-419,1 0 0,1 0 0,2 1 1,0 0-1,1-1 0,1 23-236,2-45 6,1 0 0,0 1-1,0-1 1,0 0 0,0 0 0,0 0 0,1 0-1,-1 0 1,1 0 0,-1 0 0,1 0-1,0 0 1,0 0 0,0 0 0,0 0-1,0 0 1,0-1 0,0 1 0,1 0-1,-1-1 1,1 1 0,-1-1 0,1 1-1,0-1 1,-1 0 0,1 0 0,0 0 0,0 0-1,0 0 1,0 0 0,0 0 0,0-1-1,0 1 1,0-1 0,0 1 0,0-1-1,0 0 1,0 0 0,0 0 0,0 0-1,1 0-5,2-1 15,1 0-1,-1 0 0,0-1 0,0 1 0,0-1 0,0 0 0,0-1 0,-1 1 1,1-1-1,0 0 0,-1 0 0,0 0 0,0-1 0,0 0 0,3-3-14,0 0 174,1-1-1,-2 0 1,1-1 0,-1 0-1,0 0 1,-1 0-1,0 0 1,-1-1 0,0 0-1,0 0 1,-1 0-1,0 0 1,-1 0-1,0-1 1,-1 1 0,0-1-1,0 0 1,-1 1-1,-1-1 1,0 1 0,0-1-1,-1 1 1,0-1-1,-1 1 1,-4-10-174,6 18 5,0 0 1,0 0-1,-1 1 1,1-1-1,0 0 0,-1 1 1,0-1-1,1 1 1,-1 0-1,0-1 1,0 1-1,1 0 0,-1 0 1,0 0-1,0 0 1,0 1-1,0-1 0,-1 1 1,1-1-1,0 1 1,0-1-1,0 1 1,0 0-1,0 0 0,-1 0 1,1 0-1,0 1 1,0-1-1,0 1 1,0-1-1,0 1 0,0-1 1,0 1-1,0 0 1,0 0-1,0 0 1,0 0-1,0 1 0,1-1 1,-1 0-1,0 1 1,1-1-1,-1 1 0,1 0 1,0-1-1,-1 2-5,-35 56-1331,21-29-446</inkml:trace>
  <inkml:trace contextRef="#ctx0" brushRef="#br0" timeOffset="-687696.634">20327 4104 18852,'0'0'1631,"0"0"-93,1 19 933,15 96-21,-46 128-1787,30-238-594,3-26 142,24-221 170,-20 201-373,-6 41-10,-1-1 0,0 1 0,1 0 1,-1-1-1,0 1 0,1-1 0,-1 1 0,1-1 1,-1 1-1,1 0 0,-1-1 0,1 1 0,-1 0 0,1 0 1,-1-1-1,1 1 0,-1 0 0,1 0 0,-1 0 0,1 0 1,0 0-1,-1 0 0,1 0 0,-1 0 0,1 0 1,-1 0-1,1 0 0,0 0 0,-1 0 0,1 0 0,-1 0 1,1 0-1,-1 1 0,1-1 0,-1 0 0,1 0 1,-1 1-1,1-1 0,-1 0 0,1 1 0,-1-1 0,1 1 1,-1-1-1,0 1 0,1-1 0,-1 0 0,0 1 1,1-1-1,-1 1 0,0-1 0,0 1 0,1 0 0,-1-1 1,0 1-1,0-1 0,0 1 0,0-1 0,0 1 1,0 0-1,0-1 2,14 21-61,-13-17 60,0-1 0,0 0 0,0 0-1,0 0 1,0 0 0,0 0 0,1-1-1,-1 1 1,1 0 0,0-1 0,0 1 0,0-1-1,0 1 1,1-1 0,-1 0 0,0 0-1,1 0 1,0 0 0,-1-1 0,1 1-1,0-1 1,0 1 0,0-1 0,0 0 0,0 0-1,0-1 1,0 1 0,0 0 0,0-1-1,1 0 1,-1 0 0,0 0 0,0 0-1,0 0 1,0-1 0,1 1 0,-1-1-1,0 0 1,0 0 0,0 0 0,0 0 0,0-1-1,1 0 2,3-3 31,-1-1 0,0 0 0,-1 0 0,1 0 0,-1 0 0,0-1 0,-1 0-1,1 0 1,-1 0 0,-1-1 0,1 1 0,-1-1 0,-1 0 0,0 0 0,0 0 0,0 0 0,-1 0-1,0 0 1,-1-1 0,1 1 0,-2 0 0,1 0 0,-1 0 0,0-1 0,-1 1 0,0 0 0,0 0-1,-1 1 1,0-1 0,0 0-31,2 7 0,1 1 0,-1-1-1,1 0 1,0 0 0,-1 0 0,1 1-1,-1-1 1,0 0 0,1 0 0,-1 1-1,0-1 1,1 0 0,-1 1-1,0-1 1,1 1 0,-1-1 0,0 1-1,0 0 1,0-1 0,0 1 0,0 0-1,1-1 1,-1 1 0,0 0 0,0 0-1,0 0 1,0 0 0,0 0-1,0 0 1,0 0 0,0 0 0,0 0-1,1 0 1,-1 1 0,0-1 0,0 0-1,0 0 1,0 1 0,0-1-1,1 1 1,-1-1 0,0 1 0,0-1-1,1 1 1,-1 0 0,0-1 0,1 1-1,-1 0 1,0-1 0,1 1 0,-1 0-1,1 0 1,-1-1 0,1 1-1,0 0 1,-1 0 0,1 0 0,0 0-1,0 0 1,-1 0 0,-9 27-25,0 0-1,2 1 1,0 0-1,3 0 1,0 0-1,2 1 0,0 14 26,2-28 2,-1-9-2,1 0-1,1 0 1,-1 0-1,1 1 1,0-1-1,1 0 1,0 0-1,0 0 1,0 0-1,1 0 1,0 0-1,2 5 1,-1-10-1,0-1-1,0 1 1,-1 0-1,1-1 0,1 1 1,-1-1-1,0 0 0,0 0 1,0-1-1,0 1 0,1 0 1,-1-1-1,0 0 0,1 0 1,-1 0-1,0 0 1,1 0-1,-1-1 0,0 0 1,0 1-1,1-1 0,-1 0 1,0-1-1,0 1 0,0-1 1,0 1-1,0-1 0,1-1 2,9-2-16,-5 3-49,-5 0-23,1 0 1,1 1-1,-1-1 1,0 1-1,0 0 0,0 0 1,1 0-1,-1 1 1,1 0-1,-1 0 1,0 0-1,1 0 1,-1 1-1,0-1 1,1 1-1,0 1 88,2 26-2826,-13-7 1390</inkml:trace>
  <inkml:trace contextRef="#ctx0" brushRef="#br0" timeOffset="-686301.355">21782 4398 25886,'0'0'968,"0"0"48,0 0-352,0 0-392,25-10-160,0 7-112,5-1 64,10-4-456,3-1-768</inkml:trace>
  <inkml:trace contextRef="#ctx0" brushRef="#br0" timeOffset="-686121.503">21786 4543 21773,'12'7'976,"9"-4"296,9-1-440,11-4-352,8-5-184,5-5-296,-1-5-680</inkml:trace>
  <inkml:trace contextRef="#ctx0" brushRef="#br0" timeOffset="-687087.307">21111 4123 19868,'15'-29'4204,"-14"27"-2757,-7 3-1310,1 1-1,-1 0 1,1 0 0,-1 1 0,1-1 0,0 1 0,0 0-1,0 1 1,0-1 0,0 1 0,1 0 0,0 0 0,-1 0 0,2 1-1,-1 0 1,0-1 0,1 1 0,0 0 0,0 1-137,-3 2 130,-8 8-108,2 0 0,0 1-1,0 0 1,2 1 0,0 0 0,1 1 0,1 0 0,1 0 0,0 1 0,2-1 0,0 2 0,1-1 0,1 0-1,1 6-21,2-25 3,0 0 0,0 1-1,0-1 1,0 0-1,0 0 1,0 0-1,0 0 1,0 0 0,1 1-1,-1-1 1,0 0-1,1 0 1,-1 0-1,1 0 1,-1 0 0,1 0-1,0 0 1,-1 0-1,1 0 1,0-1-1,0 1 1,0 0 0,0 0-1,-1-1 1,1 1-1,0 0 1,0-1-1,0 1 1,0-1-1,0 1 1,1-1 0,-1 0-1,0 1 1,0-1-1,0 0 1,0 0-1,0 1 1,0-1 0,1 0-1,-1 0 1,0-1-1,0 1 1,0 0-1,0 0 1,0 0 0,0-1-1,1 1-2,53-25 65,-49 21-55,0 1-84,-1 1-106,0-1 0,0 1 0,0-1 0,0 0 0,-1 0 0,1 0-1,-1-1 1,0 0 0,0 0 0,0 0 0,0 0 0,-1 0 0,0-1 0,1 1 0,-2-1 0,1 0 0,1-4 180,-4-3-2067</inkml:trace>
  <inkml:trace contextRef="#ctx0" brushRef="#br0" timeOffset="-686841.892">20853 4337 12011,'-10'-3'4192,"10"3"2522,0 0-5018,0 0-407,0 0-337,13-7-264,14 5-456,6 0-88,7-3-120,8-2-8,-1-4-192,-4 2-528,-13 2-1025,-7 2 4066</inkml:trace>
  <inkml:trace contextRef="#ctx0" brushRef="#br0" timeOffset="-686689.258">20895 4363 15963,'-12'9'2905,"2"0"416,4-2-1569,7-1-536,7-2-263,11-2-449,3-2-208,13-2-144,2-2-72,7-1-48,3 1 104,-6 1-1096,-4 2-169</inkml:trace>
  <inkml:trace contextRef="#ctx0" brushRef="#br0" timeOffset="-689407.552">19054 4278 21661,'-27'16'4123,"6"30"-3061,18-36-792,-4 6-231,1 1 0,1 0-1,0 0 1,1 1 0,1-1 0,1 1-1,0 0 1,1-1 0,1 1-1,1 0 1,3 15-39,-2-30 5,1 1-1,-1-1 1,1 0 0,0 0 0,0 0 0,0 0-1,0-1 1,1 1 0,-1-1 0,1 0-1,0 0 1,-1 0 0,1 0 0,0-1 0,0 1-1,0-1 1,0 0 0,0 0 0,1-1-1,-1 1 1,0-1 0,0 0 0,0 0 0,1 0-1,-1-1 1,0 0 0,0 1 0,2-2-5,26 2 13,-29 1-11,0-2 0,0 0-1,0 0 1,0 1 0,0-1-1,0 1 1,0 0 0,0 0-1,0 0 1,0 0 0,0 1-1,0-1 1,0 1 0,0-1-1,-1 1 1,1 0 0,0 1 0,0-1-1,-1 0 1,1 1 0,0-1-1,-1 1 1,0 0 0,1 0-1,-1 0 1,0 0 0,0 0-1,0 0 1,0 1 0,0-1-1,-1 1 1,1-1 0,-1 1-1,0 0 1,0-1 0,1 1-1,-2 0 1,1 0 0,0 0 0,-1 0-1,1 0 1,-1 0 0,0 0-1,0 0-1,-2 4 35,0 0-1,-1 1 1,0-1-1,-1 0 1,1-1-1,-1 1 1,-1 0 0,1-1-1,-1 0 1,0 0-1,0-1 1,-1 1-1,0-1 1,0 0-1,0-1 1,0 0-1,-1 1 1,0-2-1,1 1 1,-2-1-1,1 0 1,0-1-1,0 0 1,-1 0 0,1 0-1,-1-1 1,0 0-1,1-1 1,-1 1-1,0-2 1,0 1-1,1-1 1,-1 0-1,1 0 1,-1-1-1,1 0 1,-7-3-35,11 3 10,0 0 0,0 0-1,1 0 1,-1-1 0,1 1 0,-1 0 0,1-1 0,0 0-1,0 0 1,0 1 0,1-1 0,-1 0 0,1 0 0,-1-1-1,1 1 1,0 0 0,0 0 0,0-1 0,1 1 0,-1 0 0,1-1-1,0 1 1,0-1 0,0 1 0,0 0 0,1-1 0,-1 1-1,1 0 1,0-1 0,0 1 0,1-3-10,2-4 1,0 1-1,1 0 1,0 0 0,0 0-1,1 1 1,0 0 0,0 0 0,1 0-1,0 1 1,3-3-1,101-69 14,-87 64-4,0-1-1,0-2 1,-2 0-1,0-1 0,10-12-9,-30 28 8,0 1-1,0-1 1,0 1-1,0-1 0,-1 0 1,1 0-1,-1 0 1,0 0-1,0 0 1,0 0-1,0 0 1,0 0-1,0 0 0,-1 0 1,0 0-1,0-1 1,0 1-1,0 0 1,0 0-1,0-1 1,-1 1-1,0 0 0,0 0 1,1 0-1,-2 0 1,1 0-1,0 0 1,-1 0-1,1 0 1,-1 1-1,0-1 0,-2-2-7,0 0 15,-1-1 0,0 1 0,-1 0 0,1 0-1,-1 1 1,0 0 0,0 0 0,-1 0 0,1 1-1,-1 0 1,1 0 0,-1 0 0,0 1 0,-2 0-15,7 1-49,-1 1 0,1 0 1,-1 1-1,1-1 0,-1 0 1,1 1-1,-1-1 0,1 1 1,0 0-1,-1 0 0,1-1 1,0 2-1,0-1 0,-1 0 1,1 0-1,0 1 0,0-1 1,0 1-1,1 0 0,-1-1 1,0 1-1,1 0 0,-1 0 0,1 0 1,0 0-1,-1 1 0,1-1 1,0 0-1,0 0 0,0 1 1,1-1-1,-1 2 49,-9 22 240</inkml:trace>
  <inkml:trace contextRef="#ctx0" brushRef="#br0" timeOffset="-689095.195">19326 4651 22205,'-7'48'2824,"8"-48"-2770,-1 1 0,1 0 0,0-1 0,-1 0 0,1 1 0,0-1 0,0 1 0,0-1 0,-1 0 0,1 1 0,0-1-1,0 0 1,0 0 0,0 0 0,0 0 0,-1 0 0,1 0 0,0 0 0,0 0 0,0 0 0,0 0 0,0 0 0,0 0 0,-1-1 0,1 1-1,0 0 1,0-1 0,0 1 0,-1 0 0,1-1 0,0 1 0,0-1 0,-1 1 0,1-1 0,0 0 0,-1 1 0,1-1 0,-1 0-1,1 1 1,-1-1 0,1 0 0,-1 0 0,0 1 0,1-1 0,-1 0 0,0 0 0,1 0 0,-1 0 0,0 0 0,0 1 0,0-1 0,0 0-1,0 0 1,0 0 0,0-1-54,37-53 310,-2-2 0,-3-2 0,-3-1 0,-2-1 0,-2-4-310,-15 32 11,-7 20-21,-4 22-80,-37 285-1392,39-263 375,4-10 1774</inkml:trace>
  <inkml:trace contextRef="#ctx0" brushRef="#br0" timeOffset="-693003.249">15901 5053 19108,'-22'15'1833,"-47"52"1983,69-66-3801,1 0-1,0 0 0,-1-1 1,1 1-1,0-1 1,0 1-1,0 0 0,0-1 1,0 1-1,0-1 1,-1 0-1,1 1 0,0-1 1,0 0-1,0 0 1,0 1-1,0-1 0,0 0 1,1 0-1,-1 0 0,0 0 1,0 0-1,0-1 1,0 1-1,0 0 0,0 0 1,0-1-1,-1 1 1,1 0-1,0-1 0,0 1 1,0-1-1,0 1 1,0-1-1,0 0 0,-1 1 1,1-1-1,0 0 1,0 0-1,-1 1 0,1-1 1,-1 0-1,1 0-14,31-23 73,-1 0-1,-1-3 1,-1 0-1,-1-2 1,-2-1-1,10-15-72,-20 25 17,88-117 111,-103 137-128,-1 0 0,1 0 0,0 0-1,0 0 1,0 0 0,0 0 0,-1 0-1,1 1 1,0-1 0,0 0 0,0 0-1,-1 1 1,1-1 0,0 1 0,0-1-1,-1 1 1,1-1 0,0 1 0,-1-1-1,1 1 1,-1 0 0,1-1 0,0 1 0,-1 0-1,0-1 1,1 1 0,-1 0 0,1 0-1,-1 0 1,0-1 0,0 1 0,1 0-1,-1 0 1,0 0 0,0 0 0,0-1-1,0 1 1,0 0 0,0 0 0,0 0 0,0 0-1,0 0 1,-1-1 0,1 1 0,0 0-1,0 0 1,-1 0 0,1-1 0,-1 1-1,1 0 1,0 0 0,-14 260-2,24-202-432,-5-55 1156</inkml:trace>
  <inkml:trace contextRef="#ctx0" brushRef="#br0" timeOffset="-690232.243">15744 4508 19628,'-28'15'1577,"1"9"-217,6 6-240,4 19-432,2 10-128,7 20-224,5 10-112,8 8-120,7 0-32,10-8-24,5-9-7,11-14-218,6-10-655</inkml:trace>
  <inkml:trace contextRef="#ctx0" brushRef="#br0" timeOffset="-692098.699">17516 4513 22389,'0'1'1096,"-6"35"616,1-2-1159,-2 9-225,-3 12-184,-2 5-64,0-1-16,6-1-8,6-11-32,4-9-256,8-15-905,-3-13 657</inkml:trace>
  <inkml:trace contextRef="#ctx0" brushRef="#br0" timeOffset="-691773.826">17757 4586 16756,'-39'103'4575,"-9"52"-3170,37-70-1058,10-83-334,1 0-1,0 0 1,0 0-1,1 1 1,-1-1 0,0 0-1,1 0 1,-1 0-1,1 0 1,0 1-1,0-1 1,0 0 0,0 0-1,0 0 1,0-1-1,0 1 1,0 0-1,1 0 1,-1-1 0,1 1-1,0-1 1,-1 1-1,1-1 1,0 0-1,0 1 1,0-1 0,0 0-1,0 0 1,0 0-1,0-1 1,0 1-1,0 0 1,0-1 0,0 1-1,1-1 1,1 0-13,6-2 145,0-1 0,0 0 0,0 0-1,0-1 1,-1-1 0,0 0 0,0 0 0,0 0 0,0-1 0,-1-1 0,0 1 0,0-1 0,-1-1 0,0 1 0,0-1 0,-1 0 0,0-1 0,0 0 0,2-5-145,-7 12 42,6-5 92,-1-1 1,-1 1-1,0-1 0,0 0 0,0-1 1,-1 1-1,0-1 0,0 0 0,-1 0 1,-1 0-1,1 0 0,-1-1 0,-1 1 0,0 0 1,0-1-1,-1 1 0,-1-9-134,1 17 5,-1-1 1,1 1-1,-1-1 0,1 1 0,-1-1 1,0 1-1,0-1 0,0 1 0,0 0 0,0 0 1,0-1-1,0 1 0,0 0 0,0 0 1,0 0-1,-1 0 0,1 0 0,0 1 1,-1-1-1,1 0 0,-1 1 0,1-1 1,-1 0-1,1 1 0,-1 0 0,1-1 0,-1 1 1,1 0-1,-1 0 0,0 0 0,1 0 1,-1 0-1,1 0 0,-1 1 0,1-1 1,-1 0-1,1 1 0,-1-1 0,1 1 0,-1-1 1,1 1-1,-1 0 0,1 0 0,-1 0-5,-54 48-353,19 18-2451,39-61 3731</inkml:trace>
  <inkml:trace contextRef="#ctx0" brushRef="#br0" timeOffset="-691477.355">18202 4653 17540,'-18'46'2072,"1"-6"633,4-3-1265,5-13-296,5-3-320,2-6-503,1 0-145,-1 1-120,-1 0-32,-1 4-24,-1-4-24,1-1-400,-3-3-353,-3-9-655,-2-8 200</inkml:trace>
  <inkml:trace contextRef="#ctx0" brushRef="#br0" timeOffset="-691199.062">18129 4425 17852,'-56'33'7870,"53"-31"-7837,0 0 0,1 0 0,-1 0 0,1 1 0,-1-1-1,1 1 1,0-1 0,0 1 0,0 0 0,0 0 0,1 0 0,-1 0 0,1 0-1,0 0 1,-1 0 0,2 1 0,-1-1 0,0 0 0,1 1 0,-1-1-1,1 0 1,0 1 0,0-1 0,0 1 0,1-1 0,-1 0 0,1 2-33,-1-4 1,1 0 0,-1 0 1,0-1-1,0 1 0,1 0 1,-1-1-1,1 1 0,-1 0 1,1-1-1,-1 1 1,1-1-1,-1 1 0,1 0 1,-1-1-1,1 1 0,0-1 1,-1 0-1,1 1 0,0-1 1,-1 0-1,1 1 0,0-1 1,-1 0-1,1 0 1,0 1-1,0-1 0,0 0 1,-1 0-1,1 0 0,0 0 1,0 0-1,-1 0 0,1 0 1,0 0-1,0-1 0,-1 1 1,1 0-1,0 0 0,0-1 1,-1 1-1,1 0 1,0-1-1,-1 1 0,1 0 1,0-1-1,-1 1 0,1-1 1,-1 0-1,1 1 0,-1-1 1,1 1-1,-1-1 0,1 0-1,26-33 210,-23 28-77,0 0 1,-1 0-1,1 0 1,-1 0-1,0-1 0,-1 1 1,0-1-1,0 1 0,0-1 1,-1 0-1,0 0 0,0 0-133,-2 6 15,0 0 0,-1 1-1,1 0 1,0-1-1,0 1 1,0 0-1,-1-1 1,1 1 0,0 0-1,-1 0 1,1 0-1,0 0 1,0 0-1,-1 0 1,1 0 0,0 1-1,0-1 1,-1 0-1,1 1 1,0-1-1,0 1 1,0-1-1,0 1 1,0 0 0,0 0-1,-1-1 1,2 1-1,-1 0 1,0 0-1,0 0 1,0 0 0,0 0-1,0 0 1,1 0-1,-1 0 1,1 0-1,-1 0 1,0 1-15,0-1 1,-15 13-1,1 1 0,0 0 0,1 1 0,0 1-1,1 0 1,1 1 0,1 0 0,-8 20 0,17-37-123,1 1 1,0 0-1,1 0 0,-1 0 1,0 0-1,0 0 0,1 0 1,-1 0-1,1 0 0,0 1 1,0-1-1,0 0 0,0 0 1,0 0-1,0 0 1,0 0-1,1 1 0,-1-1 1,1 0-1,-1 0 0,1 0 1,0 0-1,0 0 0,0 0 1,0-1-1,0 1 0,0 0 1,1 0 122,19 5-3998</inkml:trace>
  <inkml:trace contextRef="#ctx0" brushRef="#br0" timeOffset="-690933.522">18312 4752 13475,'-1'0'4579,"3"7"-2042,8 134 3070,-10-140-5199,5-5 712,79-133 228,-55 81-1289,-30 55-113,0 0 0,0 0 0,0 1 0,0-1 0,1 0 0,-1 1 0,0-1-1,0 1 1,0-1 0,-1 1 0,1 0 0,0-1 0,0 1 0,0 0 0,0 0 0,0 0 0,0-1 0,0 1 0,-1 0 0,1 1 0,0-1 0,0 0 0,0 0 0,0 0 0,0 1-1,0-1 1,0 0 0,0 1 0,0-1 0,0 1 0,0 0 0,0-1 54,-1 1-213,-20 6-1740</inkml:trace>
  <inkml:trace contextRef="#ctx0" brushRef="#br0" timeOffset="-690684.086">18465 4293 20788,'12'18'1001,"0"4"127,4 5-176,-3 5-152,-1 4-144,2 3-143,-4 1-89,0 2-128,-2 1-112,-5 4-160,-2 2-8,-13 5 0,-4 2-80,-17 2-848,-13-1-521</inkml:trace>
  <inkml:trace contextRef="#ctx0" brushRef="#br0" timeOffset="-434504.07">16292 2944 20724,'-15'2'4473,"45"0"-3083,395-23-1099,-315 6-283,-1-5 1,-1-5-1,102-37-8,71-17 40,140 16 40,-144 32 36,-274 30 17,-3 1 69,0 0 27,0 0-9,0 0-80,0 0-52,-3 0-864,1 0-729</inkml:trace>
  <inkml:trace contextRef="#ctx0" brushRef="#br0" timeOffset="-414027.119">16061 4211 10226,'8'-4'9392,"3"-1"-4621,59-1-3691,-2 17-1021,125 8 10,-136-25-47,-1-3 0,0-2 0,-1-2-1,14-8-21,125-27 55,310-7 4,-408 49-51,-54 5-4,1-2 1,-1-1-1,0-3 1,0-1-1,20-8-4,106-64 50,-144 65-45,1 1 1,0 1 0,1 1-1,0 1 1,1 2-1,0 0 1,1 2-1,-1 1 1,1 1 0,1 2-6,69 21 54,-96-18-50,1 0 0,-1 1 1,1-1-1,-1 0 0,1 0 0,-1-1 0,1 1 0,-1 0 0,0-1 0,1 1 0,-1-1 1,0 0-1,1 0 0,-1 0 0,0 0 0,0 0 0,0-1 0,0 1 0,0 0 0,0-1 0,0 0 1,0 1-1,-1-1 0,1 0 0,1-2-4,-3 3 23,0 1-86,0 0-477,0 0-446</inkml:trace>
  <inkml:trace contextRef="#ctx0" brushRef="#br0" timeOffset="-384129.895">2319 10937 10282,'0'0'1849,"0"0"7249,0-2-7714,29-16-472,0 14-248,19 1-352,10 1-112,16 7-160,10 2-8,12-1 0,7 0-8,1-3-224,3 3-352</inkml:trace>
  <inkml:trace contextRef="#ctx0" brushRef="#br0" timeOffset="-381752.853">1439 11793 21357,'-5'5'1408,"4"-1"832,-5 2-895,10-1-577,5-2-248,9-3-328,7-5-48,1-4-16,2 0-32,6 2-48,-1 1-32,3 6 16,1 0 0,-15 9-648,-3 1-768,-11 4 1848</inkml:trace>
  <inkml:trace contextRef="#ctx0" brushRef="#br0" timeOffset="-381487.247">1396 11987 21973,'0'0'1104,"0"0"272,22 7-360,3-7-367,6-1-89,2-2-184,3 0-80,-5 0-216,-1 3-16,1 1-600,-4 4-801</inkml:trace>
  <inkml:trace contextRef="#ctx0" brushRef="#br0" timeOffset="-379743.71">2965 11552 12267,'-26'15'14233,"23"-1"-14206,1 0 0,0-1 0,1 1 0,0 0 0,1 0 0,1 0-1,0 0 1,1 0 0,0-1 0,1 1 0,1-1 0,0 1 0,6 11-27,-10-23 10,0-1 0,1 1 0,-1-1 0,1 1 1,0-1-1,-1 1 0,1-1 0,0 0 0,0 0 1,0 1-1,0-1 0,0 0 0,0 0 0,0 0 1,0 0-1,1 0 0,-1 0 0,0 0 0,1-1 1,-1 1-1,0 0 0,1-1 0,-1 1 0,1-1 1,-1 1-1,1-1 0,-1 0 0,1 0 0,-1 0 0,1 0 1,-1 0-1,1 0 0,0 0 0,-1 0 0,1 0 1,-1-1-1,1 1 0,-1-1 0,0 1 0,1-1 1,-1 1-1,1-1 0,-1 0 0,0 0 0,1 0 1,-1 0-11,40-60 972,-30 36-710,-2 0 0,-1-1-1,-1 0 1,-1 0-1,-1-1 1,-2 1-1,1-28-261,-4 52 6,1 0 0,-1 0-1,0 0 1,0 0-1,0 0 1,0 0 0,0 0-1,-1 0 1,1 0 0,-1 0-1,1 0 1,-1 0-1,0 0 1,0 0 0,0 0-1,0 0 1,0 0-1,0 1 1,0-1 0,-1 0-1,1 1 1,0-1-1,-1 1 1,0 0 0,1-1-1,-1 1 1,0 0 0,1 0-1,-1 0 1,0 0-1,0 0 1,0 1 0,0-1-1,0 1 1,0-1-1,0 1 1,0-1 0,0 1-1,0 0 1,0 0-1,0 0 1,0 0 0,0 1-1,-1-1 1,1 0 0,0 1-1,0 0 1,1-1-1,-1 1 1,0 0 0,0 0-1,0 0 1,0 0-6,-5 3-88,0 1 1,0-1-1,0 1 1,1 0 0,0 0-1,0 1 1,0 0-1,1 0 1,0 0-1,0 1 1,0-1-1,1 1 1,0 1-1,1-1 1,-1 0 0,1 1-1,1 0 1,-1-1-1,0 8 88,3 0-1976</inkml:trace>
  <inkml:trace contextRef="#ctx0" brushRef="#br0" timeOffset="-379122.59">3564 11166 20916,'-4'-11'5526,"-22"38"-4750,12 3-647,1 1 1,1 1-1,2 0 1,1 0-1,2 1 1,1 0-1,2 1 1,1-1-1,1 1 1,2-1-1,2 13-129,0-31-11,-1 1-1,0 0 0,1 0 0,1 0 0,0 0 1,1 0-1,0-1 0,2 1 0,0-1 0,0-1 0,2 1 0,0-1 0,0 0 1,1-1-1,9 10 12,15-1-731</inkml:trace>
  <inkml:trace contextRef="#ctx0" brushRef="#br0" timeOffset="-380818.943">1919 12009 23245,'0'0'992,"2"-3"122,41-77 814,141-267-1048,-164 300-838,-19 44-14,-1 3 1,2 2 12,0 7-32,0-1-1,0 0 0,-1 1 0,0 0 0,0-1 1,-1 1-1,0 0 0,-1-1 0,0 1 0,-2 7-8,0 13 4,-8 217 69,25-203-1109,-7-46-572</inkml:trace>
  <inkml:trace contextRef="#ctx0" brushRef="#br0" timeOffset="-380477.07">2409 11511 19548,'-10'9'251,"1"1"0,0 0 0,0 1-1,1-1 1,1 2 0,0-1 0,1 1-1,0 0 1,0 0 0,1 1 0,1 0 0,0 0-1,1 0 1,1 0 0,0 0 0,0 1-1,1-1 1,1 1 0,1-1 0,-1 1 0,2-1-1,0 0 1,3 8-251,-5-19 23,0 0-1,0 1 1,0-1-1,1 0 1,-1 0 0,1 0-1,0 0 1,-1 0-1,1 0 1,0 0-1,0 0 1,0 0 0,1 0-1,-1-1 1,0 1-1,1 0 1,-1-1 0,1 1-1,-1-1 1,1 0-1,0 1 1,0-1-1,0 0 1,-1 0 0,1 0-1,0 0 1,0 0-1,0-1 1,1 1 0,-1-1-1,0 1 1,0-1-1,0 0 1,0 0-1,0 1 1,1-2 0,-1 1-1,0 0 1,0 0-1,0-1 1,0 1 0,0-1-1,0 0 1,0 1-1,2-2-22,5-8 116,0 0 1,-1 0-1,0-1 0,-1 0 0,0 0 0,0-1 1,-1 0-1,-1 0 0,0 0 0,-1-1 0,0 0 1,-1 0-1,-1 0 0,1 0 0,-2 0 0,0-4-116,0 13 32,0-1 0,0 0 0,0 0 0,-1 0 0,1 0 0,-1 0 0,-1 0 0,1 0 0,-1 0 0,0 0 0,0 0 0,0 0 0,-1 0 0,1 0 0,-1 1 0,0-1 0,-1 1 0,1-1 0,-1 1 0,0 0 0,0 0 1,0 0-1,0 0 0,-1 1 0,0 0 0,1-1 0,-1 1 0,-1 0 0,-1-1-32,2 5-17,0 0 1,0 1-1,1-1 0,-1 1 1,1 0-1,-1 0 1,1 0-1,0 1 1,0-1-1,0 1 1,0-1-1,0 1 1,0 0-1,1 0 1,0 0-1,-1 1 1,1-1-1,0 0 1,1 1-1,-1-1 1,1 1-1,-1 0 1,1 0-1,0 0 1,0-1-1,1 1 1,-1 0-1,1 0 1,0 0-1,0 0 0,0 3 17,-1-1-310,0 0 0,0 0 0,0 0 0,1 0 0,0 0 0,0 0 0,0 1 0,1-1 0,0 0 0,0 0 0,1 0 0,0 0 0,0-1 0,1 4 310,10 9-5439</inkml:trace>
  <inkml:trace contextRef="#ctx0" brushRef="#br0" timeOffset="-380101.392">2706 11485 20468,'-3'3'1615,"-30"32"1092,21-25-2504,1 1 1,0 1 0,1 0 0,0 0 0,1 1 0,0 0-1,1 1 1,-1 5-204,4-10 11,2 0 0,0 0 0,0 0-1,0 1 1,1-1 0,0 1 0,1 0-1,0 0 1,1-1 0,0 1 0,1 0-1,0 0 1,0-1 0,1 1 0,0 0-1,0-1 1,4 8-11,-4-16 7,0 0 0,0 1 0,0-1 0,0 0 0,0 0 0,0 0 0,0-1 0,0 1 0,1 0 0,-1-1 0,0 1 0,1-1 0,-1 0 1,0 0-1,0 0 0,1 0 0,-1 0 0,0 0 0,1-1 0,-1 1 0,0-1 0,0 1 0,1-1 0,-1 0 0,0 0 0,0 0 0,0 0 0,0-1 0,0 1 0,0 0 0,-1-1 0,1 1 0,0-1 0,-1 0 0,1 1 0,-1-1 0,1 0 0,-1 0 0,0 0 0,0-1-7,11-10 31,-1-1 0,0 0-1,-2-1 1,1 0 0,-2 0-1,0-1 1,-1 0 0,0-1-1,-2 0 1,0 0 0,0 0-1,-2 0 1,0-1 0,-1 1 0,-1-10-31,0 25 8,-1-1 1,1 0 0,-1 0 0,0 1-1,0-1 1,0 0 0,0 0 0,-1 1 0,1-1-1,-1 0 1,1 0 0,-1 1 0,0-1 0,0 0-1,0 1 1,-1-1 0,1 1 0,-1 0 0,1-1-1,-1 1 1,0 0 0,1 0 0,-1 0 0,-1 0-1,1 0 1,0 0 0,0 1 0,-1-1 0,1 1-1,0 0 1,-1-1 0,0 1 0,1 0 0,-1 1-1,1-1 1,-1 0 0,-1 1-9,1 2-4,-1 0-1,0 1 1,1 0 0,-1 0 0,1 0-1,0 0 1,0 1 0,0-1 0,1 1-1,-1-1 1,1 1 0,0 0 0,0 0 0,0 0-1,0 0 1,1 1 0,0-1 0,0 0-1,-1 3 5,1-4-4,-6 22-312,1 0 1,1 1-1,1 0 1,1-1 0,1 1-1,2 15 316,0-41-1423</inkml:trace>
  <inkml:trace contextRef="#ctx0" brushRef="#br0" timeOffset="-562876.189">4516 9072 24733,'0'3'1057,"-5"111"1625,5 91-2599,8-176-71,-12-40-898,-5-7-218,-2 0-1,0 1 1,-1 1 0,0 0 0,-2 1 0,0 0 0,0 1 0,-5-3 1104,1 7 602,18 10-476,0 0 1,1 0-1,-1-1 0,0 1 0,0 0 0,1 0 1,-1 0-1,0 0 0,0-1 0,1 1 0,-1 0 1,0 0-1,0 0 0,0-1 0,1 1 0,-1 0 1,0 0-1,0-1 0,0 1 0,0 0 1,1-1-1,-1 1 0,0 0 0,0 0 0,0-1 1,0 1-1,0 0 0,0-1 0,0 1 0,0 0 1,0-1-1,0 1 0,0 0 0,0 0 0,0-1 1,0 1-1,0 0 0,-1-1 0,1 1 0,0 0 1,0-1-1,0 1 0,0 0 0,0 0 0,-1-1 1,1 1-1,0 0 0,0 0 0,0 0 1,-1-1-1,1 1 0,0 0 0,0 0 0,-1 0 1,1 0-1,0-1 0,-1 1 0,1 0 0,0 0-126,22-13 70,1 0 0,0 2 0,1 1 0,0 0 0,1 2 0,0 1 1,0 1-1,25-2-70,2 4-1451</inkml:trace>
  <inkml:trace contextRef="#ctx0" brushRef="#br0" timeOffset="-559827.407">6631 8671 22389,'0'0'1136,"0"0"352,-21 14-631,12 10-521,2 5-200,3 10-128,1 4 8,1 3 0,1 0 0,-1-1 0,2-5 0,0-9 16,2-4 8,1-13 0,-3-14 32,0 0-560,0 0-433,-3-14-2975</inkml:trace>
  <inkml:trace contextRef="#ctx0" brushRef="#br0" timeOffset="-559375.857">6395 8896 20972,'-6'4'1393,"1"2"583,4-1-487,2-1-481,5-1-232,9-3-376,6-1-72,10-8-88,8-4-32,7-2-64,2-3-48,-1 3-48,-8 2-24,-11 7-24,-3 1-336,-14 5-1104,-1 5-561</inkml:trace>
  <inkml:trace contextRef="#ctx0" brushRef="#br0" timeOffset="-559013.434">6825 8596 16756,'-19'58'4467,"17"37"-4379,3-63 494,1 148 4862,15-187-4582,11-27-472,22-11-281,-49 45-112,1 1-1,0 0 0,0 0 1,-1 0-1,1 0 0,-1 0 1,1 0-1,-1 0 1,1 0-1,-1 1 0,0-1 1,0 0-1,0 1 1,1-1-1,-1 1 0,0 0 1,-1-1-1,1 1 1,0 0-1,0-1 0,-1 1 1,1 0-1,-1 0 0,0 0 1,1 0-1,-1-1 1,0 1-1,0 0 0,0 0 1,0 0-1,-1 0 1,1 0-1,0-1 0,-1 1 1,1 0-1,-1 0 1,0 0 3,1 1-2,-10 156-956,13-175-617</inkml:trace>
  <inkml:trace contextRef="#ctx0" brushRef="#br0" timeOffset="-560623.525">5655 8987 17660,'3'-19'1168,"-5"-83"6035,1 100-7127,0 1 1,1-1 0,-1 1-1,0-1 1,0 1-1,0 0 1,0 0 0,-1-1-1,1 1 1,0 0-1,-1 0 1,1 0 0,0 0-1,-1 0 1,1 1-1,-1-1 1,1 0-1,-1 1 1,0-1 0,1 1-1,-1 0 1,1-1-1,-1 1 1,0 0 0,1 0-1,-1 0 1,0 0-1,1 0 1,-1 0 0,0 1-1,1-1 1,-1 0-1,0 1 1,1 0-1,-1-1 1,1 1 0,-1 0-1,1 0 1,-2 0-77,-54 42 187,47-30-188,1 1 0,0 1 0,1-1 0,1 1 0,0 1-1,1-1 1,1 1 0,0 0 0,1 1 0,1-1 0,1 1 0,0 0 0,1-1 0,0 1 0,2 0 0,0 0 0,1-1-1,1 1 1,0-1 0,1 1 0,1-1 1,-4-13-2,-1 1 0,1-1 0,0 1 0,0-1 0,1 1-1,-1-1 1,1 0 0,0 0 0,-1 0 0,1 0 0,1 0 0,-1 0 0,0 0-1,1-1 1,-1 1 0,1-1 0,0 1 0,0-1 0,0 0 0,0-1 0,0 1-1,0 0 1,1-1 0,-1 1 0,1-1 0,-1 0 0,1-1 0,-1 1 0,1 0-1,-1-1 1,1 0 0,0 0 0,-1 0 0,1 0 0,-1 0 0,1-1 0,1 0 2,5-5 10,0-1 1,0 0 0,0 0 0,-1-1 0,0 0-1,-1-1 1,1 0 0,-2 0 0,0-1 0,0 0 0,0 0-1,-1-1 1,-1 0 0,0 0 0,0 0 0,-1 0-1,-1-1 1,0 0 0,0 0 0,-1 0 0,-1 0 0,0 0-1,0 0 1,-1 0 0,-1 0 0,0 0 0,-2-7-11,-29-59 170,31 76-188,0 0-1,0 1 1,-1-1 0,1 1 0,0-1 0,-1 1 0,1-1 0,0 1 0,-1 0-1,0 0 1,1 0 0,-1 0 0,0 0 0,1 0 0,-1 0 0,0 1-1,0-1 1,0 1 0,0-1 0,0 1 0,1 0 0,-1-1 0,0 1-1,0 0 1,0 0 0,0 0 0,0 1 0,0-1 0,0 0 0,0 1 0,0 0-1,1-1 1,-1 1 0,0 0 0,0 0 0,1 0 0,-1 0 0,0 0-1,1 0 1,-1 0 0,0 2 18,-16 37-3361,16-16-575</inkml:trace>
  <inkml:trace contextRef="#ctx0" brushRef="#br0" timeOffset="-560297.966">5944 8939 21301,'-39'35'3367,"33"-25"-3340,0 0 0,1 0 0,0 1 0,0 0 0,1 0 0,1 0 0,0 0-1,0 0 1,1 1 0,1 0-27,9 68 206,-8-78-186,1 1-1,0-1 1,-1 0 0,1 0 0,0 0 0,1 1 0,-1-1-1,0 0 1,0-1 0,1 1 0,-1 0 0,1 0 0,0 0-1,0-1 1,-1 1 0,1-1 0,0 0 0,0 1 0,0-1-1,0 0 1,1 0 0,-1 0 0,0 0 0,0-1 0,1 1 0,-1-1-1,0 1 1,1-1 0,-1 0 0,1 0 0,-1 0 0,2 0-20,8-4 119,-1 0 0,0-1 0,0 0 1,-1-1-1,1 0 0,-1-1 1,0 0-1,-1-1 0,0 0 1,0 0-1,-1-1 0,0 0 1,0 0-1,-1-1 0,-1 0 1,1 0-1,-1-1 0,-1 0 1,3-7-120,-4 8 94,1 1 1,-1-1-1,-1 0 1,0 0-1,0 0 1,-1-1-1,-1 1 1,1-1-1,-2 1 1,1-1-1,-2 1 1,1-1-1,-1 1 1,-1-2-95,-1 9 8,0 1 0,1-1 0,-2 0 0,1 1 0,0 0 0,0 0 0,-1 0 0,1 0 1,-1 0-1,0 1 0,1-1 0,-1 1 0,0 0 0,0 0 0,0 1 0,0-1 0,0 1 0,0 0 1,1 0-1,-1 0 0,0 0 0,0 1 0,0 0 0,0-1 0,0 2 0,0-1 0,1 0 0,-1 1-8,-2-1 3,-128 34-274,132-34-430,2-1-1302,0 0-2110</inkml:trace>
  <inkml:trace contextRef="#ctx0" brushRef="#br0" timeOffset="-561806.938">5239 8780 20252,'2'-44'4812,"-2"43"-4754,0 0 1,0 1-1,-1-1 1,1 0-1,0 1 1,-1-1 0,1 1-1,0-1 1,-1 1-1,1-1 1,-1 1-1,1-1 1,-1 1-1,1-1 1,-1 1-1,1-1 1,-1 1 0,0 0-1,1-1 1,-1 1-1,1 0 1,-1 0-1,0-1 1,1 1-1,-1 0 1,0 0 0,1 0-1,-1 0 1,0 0-1,1 0 1,-1 0-1,0 0 1,0 0-1,1 0 1,-1 0 0,0 0-1,1 1 1,-1-1-1,1 0 1,-1 0-1,0 1 1,1-1-1,-1 0 1,1 1 0,-1-1-1,0 1 1,1-1-1,-1 1 1,1-1-1,0 1 1,-1-1-1,1 1 1,-1-1 0,1 1-1,0 0 1,-1-1-1,1 1 1,0-1-1,0 1 1,0 0-59,-11 10 32,0 1 0,1 0 0,1 1 0,0 0 0,1 0 0,1 1 1,0 0-1,0 0 0,1 1 0,1-1 0,1 1 0,-1 6-32,4-19 2,1 0-1,-1-1 1,1 1 0,-1 0-1,1-1 1,0 1 0,0 0-1,0-1 1,0 1-1,0 0 1,0 0 0,0-1-1,0 1 1,1 0-1,-1-1 1,1 1 0,-1 0-1,1-1 1,0 1 0,0-1-1,0 1 1,0-1-1,0 0 1,0 1 0,0-1-1,0 0 1,0 1 0,0-1-1,1 0 1,-1 0-1,1 0 1,-1 0 0,0 0-1,1-1 1,0 1-1,-1 0 1,1-1 0,-1 1-1,1-1 1,0 1 0,-1-1-1,1 0 1,0 0-1,0 0 1,-1 0 0,1 0-1,0 0 1,-1 0 0,1-1-1,0 1 1,0 0-1,-1-1 1,1 0 0,-1 1-1,1-1 1,0 0-2,0 1 2,1-1 0,-1 1 0,1 0 0,0 0 0,-1 0 0,1 0 0,0 0 0,-1 1 0,1-1 0,-1 1 0,1 0 0,-1 0 0,1 0 0,-1 0 0,1 0 0,-1 0 0,0 1 0,0-1 0,0 1 0,0-1 0,0 1 0,0 0 0,0 0 0,0 0 0,-1 0 0,1 0 0,-1 0 0,1 1 0,-1-1 1,0 0-1,1 2-2,0 17 606,16 57-597,-13-66-10,0 0 0,-1 1 1,0 0-1,-1 0 1,-1 0-1,0 0 1,-1 0-1,0 0 1,-1 0-1,-1 0 1,0 1-1,0-1 0,-1 0 1,-1 0-1,-1 0 1,1-1-1,-2 1 1,0-1-1,0 0 1,-7 10 0,10-20 15,1 0 0,-1 0 0,0 0 0,0 0 0,0 0 0,0 0 0,0-1 0,0 1 0,-1-1 0,1 0 0,0 1 0,-1-1 0,1 0 0,-1 0 0,0-1 1,1 1-1,-1-1 0,1 1 0,-1-1 0,0 0 0,0 0 0,1 0 0,-1 0 0,0 0 0,1 0 0,-1-1 0,0 0 0,1 1 0,-1-1 0,1 0 0,-1 0 0,1 0 0,-1-1 1,1 1-1,0-1 0,0 1 0,0-1 0,0 0 0,0 1 0,0-1 0,0 0 0,0 0 0,1-1 0,-1 1 0,1 0-15,-4-3 16,0 0 0,1 1 0,-1-1-1,1-1 1,1 1 0,-1-1 0,1 1 0,0-1-1,0 0 1,0 0 0,1-1 0,0 1 0,1-1-16,0 6-11,1 1 0,15 19-69,-15-19 0,0 0-148,0 0-421,0 0-492,0-2 1888</inkml:trace>
  <inkml:trace contextRef="#ctx0" brushRef="#br0" timeOffset="-561106.948">5227 8881 19724,'6'-14'1739,"-4"9"-1218,1 0 0,-1-1 1,0 1-1,-1 0 1,1-1-1,-1 1 0,0-1 1,0 0-1,-1 1 1,1-1-1,-1 0 0,-1 1 1,0-4-522,-1 7 56,-1 0 0,1 0 1,-1 1-1,0-1 0,0 1 1,0-1-1,0 1 0,0 0 1,0 0-1,0 1 1,0-1-1,0 1 0,0-1 1,0 1-1,-1 0 0,1 0 1,0 1-1,0-1 0,0 0 1,0 1-1,0 0 0,-1 0 1,1 0-1,-1 1-56,-1 3-9,0 0 0,0 1 0,0 0 0,1 0 0,0 0 0,0 0 0,0 0 0,1 1 0,0 0 0,1 0 0,-1 0 0,1 0 0,0 3 9,1-6-3,-5 9 4,2 0 1,-1 0-1,2 1 1,0-1-1,0 1 1,1 0-1,1 0 0,1 0 1,0 0-1,0-1 1,1 1-1,1 0 1,1 3-2,-2-16 0,-1 1 1,0-1 0,1 1 0,0-1 0,-1 0 0,1 1 0,0-1 0,0 0-1,-1 0 1,1 1 0,0-1 0,0 0 0,1 0 0,-1 0 0,0 0-1,0 0 1,0-1 0,0 1 0,1 0 0,-1-1 0,1 1 0,-1 0-1,0-1 1,1 1 0,-1-1 0,1 0 0,-1 0 0,1 1 0,-1-1 0,1 0-1,-1 0 1,1 0 0,-1-1 0,0 1 0,1 0 0,-1-1 0,1 1-1,-1 0 1,1-1 0,-1 0 0,0 1 0,1-1 0,-1 0 0,0 0-1,0 1 1,0-1 0,1 0 0,-1 0 0,0 0 0,0-1 0,0 1-1,9-11 13,0-1 0,-1 0-1,0 0 1,-1-1 0,0 0 0,-2-1 0,1 1 0,-2-1 0,0 0 0,-1-1 0,1-3-13,0 1 12,-4 16-21,9 140-238,-10-58 235,-1-26 44,2 0 1,3 0-1,2-1 1,4 7-33,-9-58 22,-1 0 0,1 0 0,0 0 1,0 0-1,-1 0 0,1 1 0,-1-1 1,0 0-1,0 0 0,0 0 0,0 1 0,0-1 1,0 0-1,-1 0 0,1 0 0,-1 0 1,1 1-1,-1-1 0,0 0 0,0 0 1,0 0-1,0 0 0,0-1 0,0 1 1,0 0-1,-1 0 0,1-1 0,-1 1 0,1-1 1,-1 1-1,0-1 0,1 0 0,-1 1 1,0-1-1,0 0 0,0 0 0,0 0 1,0 0-1,0-1 0,0 1 0,0-1 1,-1 1-1,1-1 0,0 0 0,0 0 0,0 0 1,-1 0-1,1 0 0,-1 0-22,-10 1 64,0-1-1,0 0 0,0-1 1,0 0-1,1-1 1,-1 0-1,0-1 0,1-1 1,0 0-1,0 0 1,-3-3-64,14 6-63,0-1 0,-1 1 0,1-1 1,0 0-1,0 0 0,0 1 0,0-1 1,0 0-1,1 0 0,-1 0 0,0 0 0,1 0 1,0 0-1,-1 0 0,1 0 0,0 0 1,0 0-1,0 0 0,0 0 0,1 0 0,-1 0 1,0 0-1,1 0 0,-1 0 0,1 0 1,0 0-1,0 0 0,0 0 0,0 1 0,0-1 1,0 0-1,0 0 0,0 1 0,1-1 1,-1 1-1,1-1 0,-1 1 0,1 0 1,-1 0-1,1 0 0,0 0 0,0 0 0,0-1 63,16-15-2417</inkml:trace>
  <inkml:trace contextRef="#ctx0" brushRef="#br0" timeOffset="-555114.416">9169 8457 19748,'0'0'2158,"0"2"-83,-2 90-249,-5 312-1505,8-394 393,1-23-399,-1-28 10,-27-131 176,29 176-510,-1 0 1,1 0-1,1 0 0,-1 0 0,1 0 0,-1-1 0,1 0 0,0 0 1,0 0-1,0 0 0,1 0 0,-1-1 0,1 0 0,-1 0 0,1 0 0,0 0 1,0-1-1,0 0 0,0 0 0,0 0 0,0-1 0,0 1 0,0-1 1,0-1-1,0 1 0,0-1 0,0 1 0,0-1 0,0-1 0,-1 1 0,1-1 1,0 0-1,0 0 0,1-1 9,7-5 15,0 0 0,0 0 0,-1-1 0,-1-1 0,1 0 0,-1-1 0,-1 0 0,0-1 0,-1 0 0,0 0 0,-1-1 0,0 0 0,-1 0 0,0-1 0,-1 0 0,-1 0 0,0-1 0,-1 0 0,-1 1 0,0-1 0,0-6-15,-19-55 195,16 74-197,-1 1 1,0 0 0,0-1 0,0 1-1,-1 0 1,1-1 0,0 1-1,0 0 1,-1 0 0,1 0-1,0 0 1,-1 0 0,1 1-1,-1-1 1,0 0 0,1 1-1,-1-1 1,1 1 0,-1-1 0,0 1-1,1 0 1,-1 0 0,0-1-1,1 1 1,-1 0 0,0 1-1,1-1 1,-1 0 0,0 0-1,1 1 1,-1-1 0,0 1-1,1 0 1,-1-1 0,1 1 0,-1 0-1,1 0 1,-1 0 0,1 0-1,0 0 1,-1 0 0,0 1 1,-6 8-16,-1 1 1,2 0-1,-1 0 0,2 0 1,-1 1-1,2 0 1,0 0-1,0 1 1,1-1-1,0 1 1,1 0-1,1 0 0,0 0 1,1 0-1,0 1 16,-2 3-3,1 1 0,0-1-1,2 0 1,0 0 0,1 1-1,0-1 1,2 0 0,0 1 3,-3-16 1,0-1-1,0 1 1,1-1 0,-1 0 0,0 1 0,1-1 0,-1 0 0,1 1 0,-1-1 0,1 0-1,0 1 1,-1-1 0,1 0 0,0 0 0,0 0 0,0 0 0,0 0 0,0 0 0,0 0 0,0 0-1,0 0 1,0 0 0,1-1 0,-1 1 0,0 0 0,0-1 0,1 1 0,-1-1 0,0 1 0,1-1-1,-1 0 1,1 0 0,-1 1 0,0-1 0,1 0 0,-1 0 0,1 0 0,-1-1 0,0 1-1,1 0 1,-1 0 0,1-1 0,-1 1 0,0-1 0,1 1 0,-1-1 0,0 0 0,0 1 0,0-1-1,1 0 1,-1 0-1,55-51 180,-55 51-175,89-100 203,-89 103-216,1 0 0,-1 0 0,0 0-1,0 0 1,0 0 0,0 0 0,0 0-1,-1 1 1,1-1 0,-1 0 0,1 1-1,-1-1 1,0 0 0,0 1 0,0-1-1,0 0 1,0 1 0,-1-1 0,1 0-1,-1 1 1,0-1 0,1 0 0,-1 0-1,0 0 1,-1 2 8,1-1-3,-15 142 58,25-120-1010,2-28-558</inkml:trace>
  <inkml:trace contextRef="#ctx0" brushRef="#br0" timeOffset="-557412.804">7570 8805 20460,'0'0'1961,"0"0"583,-14 24-1543,10 0-273,2 10-512,-1 3-120,2 0-40,-1-1 0,2-3-8,0-5-16,6-9-8,3-2 8,-3-10-504,-6-7-520,0 0-1785</inkml:trace>
  <inkml:trace contextRef="#ctx0" brushRef="#br0" timeOffset="-557163.919">7390 8975 20004,'7'-3'1809,"1"-2"319,1 1-600,2-2-575,3-1-217,13-1-416,-2 2-128,15-1-128,3-2 0,2-2-1480</inkml:trace>
  <inkml:trace contextRef="#ctx0" brushRef="#br0" timeOffset="-553649.309">9972 8573 20708,'7'4'4292,"-4"22"-3668,-7 76-216,6 91-268,6-147-6,-2-57-1853,1-23 184,-14 13-104</inkml:trace>
  <inkml:trace contextRef="#ctx0" brushRef="#br0" timeOffset="-553402.832">9814 8729 18580,'0'-6'1784,"2"-1"465,2 0-561,5 4-408,1-2-199,10 4-417,5-1-232,8 1-296,1 1-56,0 3-16,-4 0-16,-2 0-1376,-2 0-1729</inkml:trace>
  <inkml:trace contextRef="#ctx0" brushRef="#br0" timeOffset="-549809.154">11650 8320 24269,'-2'-2'135,"-1"0"-1,1-1 1,0 1 0,-1 0-1,1 0 1,-1 0-1,1 1 1,-1-1 0,0 1-1,0-1 1,0 1-1,0 0 1,0 0 0,0 0-1,0 0 1,0 1-1,0-1 1,-1 1 0,1 0-1,0 0 1,0 0 0,0 0-1,0 1 1,-1-1-1,1 1 1,0 0 0,0 0-1,0 0 1,0 0-1,0 1 1,1-1 0,-1 1-1,0-1 1,0 1-1,1 0 1,-1 0-135,-6 5-23,0 1 1,0 0-1,1 1 1,0-1-1,0 1 0,1 1 1,1 0-1,-1 0 1,0 2 22,3-6-2,0 1 1,0-1 0,1 1 0,0-1 0,0 1 0,1 0 0,0 0 0,0 0-1,0 1 1,1-1 0,0 0 0,1 1 0,-1-1 0,1 0 0,1 1 0,-1-1-1,1 1 1,1-1 0,0 1 1,-2-7 0,1 0 0,0 0 0,0 0 0,0 0-1,0 0 1,0 0 0,0 0 0,0 0 0,0 0 0,0 0-1,0 0 1,1-1 0,-1 1 0,0 0 0,1-1 0,-1 1 0,0-1-1,1 1 1,-1-1 0,1 0 0,-1 0 0,0 0 0,1 0-1,-1 0 1,1 0 0,-1 0 0,1 0 0,-1 0 0,0-1 0,1 1-1,-1 0 1,0-1 0,1 1 0,-1-1 0,0 0 0,1 1-1,-1-1 1,0 0 0,0 0 0,0 0 0,1-1 0,47-41 60,-34 27-47,0-1 0,-2 0 0,0 0 0,0-2 0,-2 1 0,0-2 0,-2 1 0,0-1 0,-1-1 0,-1 0-13,0 38-141,1 157-58,21 19 262,-30-190-39,1 1 0,-1 0 0,0 0 0,0 0 0,0 0 0,-1-1 0,1 1 0,-1-1 0,0 1 0,0-1 0,0 1 0,0-1 0,0 0-1,-1 0 1,0 0 0,1 0 0,-1-1 0,0 1 0,0-1 0,-1 0 0,1 0 0,0 0 0,-1 0 0,0 0 0,1-1-24,-12 10-3,10-6 20,-1-1-1,1 0 1,-1 0 0,0 0-1,0 0 1,0-1 0,-1 0-1,1 0 1,-1-1 0,1 0-1,-1 0 1,0 0 0,0-1-1,0 0 1,0-1 0,0 1-1,0-1 1,-5-1-17,11 0-52,-1 1 1,1-1-1,0 0 0,0 1 1,0-1-1,0 0 0,0 0 1,0 0-1,0 0 0,1 0 1,-1 0-1,0 0 0,0 0 1,1 0-1,-1 0 0,1 0 0,-1 0 1,1 0-1,-1-1 0,1 1 1,0 0-1,-1 0 0,1-1 1,0 1-1,0 0 0,0-1 1,0 1-1,0 0 0,0 0 1,0-1-1,1 1 0,-1 0 1,0 0-1,1-1 0,-1 1 1,1 0-1,-1 0 0,1 0 1,0 0-1,-1 0 0,1 0 1,0 0-1,0 0 0,0-1 52,13-15-949</inkml:trace>
  <inkml:trace contextRef="#ctx0" brushRef="#br0" timeOffset="-549137.884">12020 8297 19724,'5'6'6704,"-9"121"-5186,-1-94-1417,-13 247 422,25-286-359,-4-12-135,1 0 1,-2 0-1,-1 0 1,0-1-1,-1 1 0,-1 0 1,0-1-1,-2 1 0,-2-8-29,-2-29 19,7 51-52,48 40-194,-43-34 225,1 1 1,-1-1-1,1 0 1,0 0-1,0-1 1,0 1-1,0-1 1,0-1-1,0 1 1,0-1 0,0 0-1,0 0 1,0-1-1,0 0 1,0 0-1,0 0 1,0-1-1,-1 0 1,1 0-1,0 0 1,-1-1-1,0 0 1,1 0-1,-1 0 1,0 0-1,-1-1 1,1 0-1,0-1 2,8-6 14,-1-1 0,0 0-1,-1-1 1,0-1 0,-1 1-1,-1-2 1,0 1 0,-1-1-1,4-10-13,-8 17 16,0 0 0,-1-1-1,0 0 1,-1 0 0,0 0 0,0 0-1,-1 0 1,0 0 0,0 0 0,-1 0-1,0-1 1,-1 1 0,0 0-1,-1 0 1,-1-6-16,2 13 2,0 1 1,1 0-1,-1 0 0,0 0 0,0 0 0,0 0 1,0 1-1,0-1 0,0 0 0,0 0 0,-1 1 1,1-1-1,0 0 0,0 1 0,-1-1 0,1 1 0,0 0 1,0-1-1,-1 1 0,1 0 0,0 0 0,-1 0 1,1 0-1,0 0 0,-1 0 0,1 0 0,0 0 1,-1 0-1,1 1 0,0-1 0,-1 1 0,1-1 1,0 1-1,0-1 0,-1 1 0,1 0 0,0-1 1,0 1-1,0 0 0,0 0 0,0 0 0,0 0 1,0 0-1,1 0 0,-1 0 0,0 0 0,0 0 0,1 1 1,-1-1-1,1 0 0,-1 0 0,1 1 0,-1-1 1,1 0-1,0 1 0,0-1 0,0 0 0,-1 1 1,1-1-1,1 0 0,-1 1 0,0-1-2,-9 21-7,1 0 1,1 0-1,1 1 0,1-1 0,1 1 0,1 1 1,1-1-1,1 0 0,2 17 7,-2-38 3,1 1 0,-1-1 1,1 1-1,-1-1 0,1 0 0,0 1 1,0-1-1,0 1 0,0-1 0,0 0 1,1 1-1,-1-1 0,1 1 0,-1-1 1,1 0-1,0 0 0,0 1 0,0-1 1,0 0-1,0 0 0,1 0 0,-1 0 1,1 0-1,-1 0 0,1 0 0,0-1 1,0 1-1,0-1 0,-1 1 1,2-1-1,-1 0 0,0 1 0,0-1 1,0 0-1,0 0 0,1-1 0,-1 1 1,0 0-1,1-1 0,-1 0 0,1 1 1,-1-1-1,0 0 0,1 0 0,-1 0 1,1-1-1,-1 1 0,0 0 0,1-1 1,0 0-4,20-15 95,34-17-2,-55 32-95,-1 1 0,1 0 0,-1-1-1,1 1 1,-1 0 0,0 0 0,1 0 0,-1 0 0,1 1-1,-1-1 1,1 0 0,-1 1 0,1-1 0,-1 1 0,0-1 0,1 1-1,-1-1 1,0 1 0,1 0 0,-1 0 0,0 0 0,0 0-1,0 0 1,0 0 0,0 0 0,0 0 0,0 0 0,0 0 0,0 1-1,0-1 1,-1 0 0,1 1 0,-1-1 0,1 0 0,-1 1-1,1-1 1,-1 1 0,0-1 0,1 1 0,-1-1 0,0 1 2,2 14-18,0 0 1,-1 0-1,0 0 1,-1 0-1,-1 0 1,-1 0-1,0-1 1,-4 14 17,-6 71 70,14-86-295,-2-12-582</inkml:trace>
  <inkml:trace contextRef="#ctx0" brushRef="#br0" timeOffset="-550849.307">10549 8462 21397,'7'-21'3546,"22"12"-2447,-18 7-1147,209-45 45,-217 50 32,-2 14-33,0 0-1,-1-1 0,-1 1 0,-1 0 1,0-1-1,-1 1 0,-1-1 0,-1 2 5,-3 21 40,0 1-3,-3 7 82,3 0 1,2 1-1,1-1 0,3 22-119,5-59-343,-3-30-1123,-45-95-7634,-9 58 6412,54 57 2879,0 1 1,1-1 0,-1 1-1,0-1 1,1 0 0,-1 1-1,0-1 1,0 1 0,1-1-1,-1 1 1,0-1-1,0 1 1,0-1 0,0 1-1,0-1 1,0 1 0,0 0-1,0-1 1,0 1 0,0-1-1,0 1 1,0-1 0,0 1-1,0-1 1,0 1-1,-1-1 1,1 1 0,0-1-1,0 1 1,-1-1 0,1 0-1,0 1 1,-1-1 0,1 1-1,0-1 1,-1 0-1,1 1 1,0-1 0,-1 0-1,1 1 1,-1-1 0,1 0-1,-1 0 1,1 1 0,-1-1-1,1 0 1,-1 0 0,1 0-1,-1 0 1,0 1-192,6 0 243,-1 1-1,1-1 1,0 1 0,0-2 0,0 1 0,-1 0-1,1-1 1,0 0 0,0 0 0,0 0 0,0-1-1,0 1 1,-1-1 0,1 0 0,0-1-1,0 1 1,-1-1 0,1 0 0,-1 0 0,0-1-1,4-1-242,37-13 494,-12 11 1119</inkml:trace>
  <inkml:trace contextRef="#ctx0" brushRef="#br0" timeOffset="-550502.206">11092 8353 19388,'33'-21'6325,"8"28"-4827,24 44-1717,-62-42 228,0-1-1,-1 1 1,0-1 0,-1 1-1,1 0 1,-2 0-1,1 0 1,-2 0-1,1 0 1,-1 0-1,0 0 1,-1-1-1,0 1 1,0 0-1,-1-1 1,0 1-1,-1-1 1,0 0-1,0 0 1,0-1-1,-1 1 1,-1-1-1,-2 4-8,-134 155 730,92-115-459,51-51-269,-1 0 1,1 0 0,0 0-1,0-1 1,-1 1-1,1 0 1,0 0 0,-1 0-1,1 0 1,0 0-1,0 0 1,-1 0 0,1 0-1,0 0 1,-1 1-1,1-1 1,0 0 0,-1 0-1,1 1 1,0-1-1,-1 0 1,1 1 0,-1-1-1,1 1 1,0-1-1,-1 1 1,1-1 0,-1 1-1,1-1 1,-1 1 0,0-1-1,1 1 1,-1 0-1,1-1 1,-1 1 0,0-1-1,0 1 1,1 0-1,-1-1 1,0 1 0,0 0-1,0 0 1,0-1-1,0 1 1,0 0 0,0-1-1,0 1 1,0 0-1,0 0 1,0-1 0,0 1-1,-1 0 1,1-1-1,0 1 1,0 0 0,-1-1-1,1 1 1,0 0 0,-1-1-1,1 1 1,-1-1-1,1 1 1,-1-1 0,1 1-1,-1-1 1,1 1-1,-2-1-2,82 0-292,-43-5-413</inkml:trace>
  <inkml:trace contextRef="#ctx0" brushRef="#br0" timeOffset="-547852.142">13796 8652 25902,'6'2'904,"3"1"216,1 1-576,8 0-288,3-1-176,9-4-152,-1-4-160,9-3-536,-1-3-784</inkml:trace>
  <inkml:trace contextRef="#ctx0" brushRef="#br0" timeOffset="-547603.25">14380 8636 23389,'12'6'856,"-4"-2"80,-1-2-183,2-8-1538,7-8 3466</inkml:trace>
  <inkml:trace contextRef="#ctx0" brushRef="#br0" timeOffset="-547602.25">14798 8618 14747,'14'4'3945,"-2"1"120,3-10-2745,-1-7-232,7-10-664,2-8-576,0-1 2929</inkml:trace>
  <inkml:trace contextRef="#ctx0" brushRef="#br0" timeOffset="-547354.978">15057 8594 21493,'21'8'1504,"-2"-4"664,-1-4-391,3-10-761,4-1-440,-2-4-392,-6 3-168,-5 8-336,-6 1-280,-3 10-496,0 5-153</inkml:trace>
  <inkml:trace contextRef="#ctx0" brushRef="#br0" timeOffset="-548366.386">12926 8393 24277,'0'0'1224,"1"24"473,1-2-1017,-1 11-264,-1 10-344,-1 3-24,-2 3 0,-2-4 8,4-8-16,1-3 48,3-13-416,1-6-648</inkml:trace>
  <inkml:trace contextRef="#ctx0" brushRef="#br0" timeOffset="-548095.218">12816 8539 23221,'0'2'1056,"-2"23"248,11-10-703,6-2-145,7-4-296,5-2-56,12-4 40,7-6-152,9-7 2280</inkml:trace>
  <inkml:trace contextRef="#ctx0" brushRef="#br0" timeOffset="-441520.162">4232 10297 20612,'0'0'1954,"0"0"120,0 0-648,0 0-388,-5 6 4,2 0-1030,1-1 0,0 1 0,1 0 0,0 0 0,0 0-1,0 0 1,0 0 0,1 0 0,0 0 0,0 0 0,1 0 0,0 0 0,0 0 0,0 0 0,2 2-12,68 281-10,-71-287-340,0-2-496,-7-4-2800,-3-2 2799,-14-9-992,-21-16-2762,-72-52-6389,88 63 11523,22 3 13336,23 9-7704,34 5-3853,-46 3-1906,165-2 138,-143-4-1202,-3-4-743</inkml:trace>
  <inkml:trace contextRef="#ctx0" brushRef="#br0" timeOffset="-430293.492">4898 10276 12147,'-3'-19'6972,"-5"-8"119,8 26-6998,-1 0-1,0 0 1,0 0 0,0 1-1,1-1 1,-1 0-1,0 0 1,0 1 0,-1-1-1,1 0 1,0 1-1,0-1 1,0 1 0,0-1-1,0 1 1,-1 0-1,1-1 1,0 1-1,0 0 1,0 0 0,-1 0-1,1 0 1,0 0-1,0 0 1,-1 0 0,1 1-1,0-1 1,0 0-1,0 1 1,-1-1 0,1 1-1,0-1 1,0 1-1,-1 0-92,-118 34 326,117-33-329,0 1 1,1 0-1,-1 1 1,1-1-1,0 0 0,0 1 1,0-1-1,0 1 1,1-1-1,-1 1 1,1 0-1,0 0 1,0 0-1,1 0 1,-1-1-1,1 1 1,-1 0-1,1 0 1,1 0-1,-1 0 0,0 0 1,1 0-1,0 0 1,0 0-1,0 0 1,1-1-1,-1 1 1,1 0-1,-1-1 1,3 4 2,42 74-40,-45-80 41,1 1 0,0 0 0,0-1-1,0 1 1,0-1 0,0 0-1,0 1 1,0-1 0,0 0-1,0 0 1,0 0 0,1-1 0,-1 1-1,0 0 1,1-1 0,-1 0-1,1 1 1,-1-1 0,0 0-1,1 0 1,-1-1 0,1 1 0,-1 0-1,0-1 1,1 1 0,-1-1-1,0 0 1,0 0 0,1 0-1,-1 0 1,0 0 0,0 0 0,0-1-1,0 1 1,1-2-1,5-3 9,-1 0-1,0 0 1,0-1-1,0 0 1,-1 0-1,0-1 1,0 0-1,-1 0 1,0 0 0,-1-1-1,1 0 1,-2 1-1,1-1 1,-1-1-1,-1 1 1,0 0-1,0-1 1,-1 1 0,0-1-1,0 0 1,-1 1-1,0-1 1,-1 0-1,0 1-8,1 7 0,0 1 0,0-1 0,0 1 0,-1 0 0,1-1 0,0 1-1,0-1 1,-1 1 0,1 0 0,-1-1 0,1 1 0,-1 0 0,0 0-1,1-1 1,-1 1 0,0 0 0,0 0 0,0 0 0,0 0 0,0 0-1,0 0 1,0 0 0,0 0 0,-1 0 0,1 1 0,0-1 0,0 0-1,-1 1 1,1-1 0,0 1 0,-1-1 0,1 1 0,0 0 0,-1 0-1,1-1 1,-1 1 0,1 0 0,-1 0 0,1 0 0,0 1 0,-1-1-1,1 0 1,-1 1 0,1-1 0,0 0 0,-1 1 0,1-1 0,0 1-1,-1 0 1,1 0 0,0-1 0,0 1 0,0 0 0,0 0 0,0 0-1,0 0 1,0 0 0,-24 62-1033,21-43-302</inkml:trace>
  <inkml:trace contextRef="#ctx0" brushRef="#br0" timeOffset="-429891.133">5141 10398 16107,'0'0'2698,"0"0"-185,0 0-1021,0 0-333,0 0-55,0 0-71,1 2 2593,-7 219-3528,8-161-287,-2-57-519,0-3-707</inkml:trace>
  <inkml:trace contextRef="#ctx0" brushRef="#br0" timeOffset="-429302.924">5440 10105 21325,'0'0'1274,"0"0"2467,-13 1-2230,9 0-1469,-1-1 0,1 1-1,0 0 1,0 0 0,0 0-1,0 0 1,1 1 0,-1 0 0,0 0-1,1 0 1,-1 0 0,1 0-1,-1 1 1,1-1 0,0 1-1,0 0 1,0 0 0,1 0-1,-2 2-41,-1 1 21,0 1 0,1-1 0,0 1 0,0 0-1,1 0 1,0 0 0,0 1 0,0-1-1,1 1 1,0-1 0,1 1 0,0 0-1,0-1 1,0 1 0,1 0 0,0 0-1,1 0 1,0 0 0,0-1 0,0 1 0,2 1-21,-2-8 5,1 0 0,-1-1 0,1 1 0,-1 0 0,1 0 0,0-1 0,0 1 0,-1-1 0,1 0 0,0 1 0,0-1 0,-1 0 0,1 0 0,0 0 0,0 0 0,-1-1 0,1 1 0,0 0 0,0-1 0,-1 1 0,1-1 0,0 1 0,-1-1 0,1 0 0,0 0 0,-1 0 0,1 0 0,-1 0 0,0 0 0,1 0 0,-1-1 0,0 1 0,0 0 0,0-1 0,0 1 0,0-1 0,0 1 0,0-1 0,0 1 0,0-1 0,0 0-5,73-126 207,-72 126-234,2 6-93,34 72 15,22 29 142,-55-101-27,1 0 0,-1 0 0,-1 1 0,1 0 1,-1-1-1,1 2 0,-1-1 0,-1 0 0,1 1 0,-1 0 0,0-1 0,0 1 0,-1 1 1,0-1-1,0 0 0,0 0 0,-1 1 0,1-1 0,-2 1 0,1 0 0,-1-1 0,0 1 1,0-1-1,-1 1 0,0-1 0,0 1 0,-1-1 0,1 1 0,-3 4-10,1-6 61,1-1 0,-1 0 0,1 0 0,-1 0 0,0 0-1,0 0 1,-1 0 0,1-1 0,-1 0 0,0 0 0,0 0 0,0 0-1,0-1 1,0 1 0,-1-1 0,1 0 0,-1 0 0,0-1 0,1 1-1,-1-1 1,0 0 0,0 0 0,0-1 0,0 1 0,0-1 0,0 0-1,1-1 1,-1 1 0,0-1 0,0 0-61,2 0 4,1 0 1,-1 0-1,1-1 0,-1 1 1,1-1-1,0 1 0,0-1 1,0 0-1,0 0 0,0 0 1,0 0-1,0 0 0,1-1 1,-1 1-1,1 0 0,-1-1 1,1 1-1,0-1 0,0 0 0,0 1 1,1-1-1,-1 0 0,0 1 1,1-1-1,0 0 0,0 0 1,0 1-1,0-1 0,0-2-4,1 3-412,0 2-210</inkml:trace>
  <inkml:trace contextRef="#ctx0" brushRef="#br0" timeOffset="-428114.932">5898 9965 20388,'-4'7'4122,"0"3"-2700,-14 35-770,-21 92 637,33-87-1251,3 1 1,2-1 0,2 1-1,2-1 1,7 31-39,-9-72-116,1-1 0,-1 0-1,2 1 1,-1-1 0,1 0 0,0 0 0,0 0-1,1-1 1,0 1 0,1-1 0,0 0 0,0 0-1,0 0 1,1-1 0,5 5 116,9-1-3142</inkml:trace>
  <inkml:trace contextRef="#ctx0" brushRef="#br0" timeOffset="-556078.537">8725 8582 20140,'-30'80'4109,"25"-59"-3835,0-6-141,0 1 0,2 0 1,0 1-1,0-1 0,2 1 1,0-1-1,1 1 0,0-1 1,1 1-1,1-1 1,1 0-1,0 1 0,2-1 1,-1 0-1,5 6-133,-7-20 35,0 0 0,1 0 0,-1-1 0,1 1 0,-1-1 0,1 0 0,-1 0 0,1 0 0,0 0 0,0 0 0,0 0 0,-1-1 0,1 1 0,0-1 0,0 0 0,0 0 0,0 0 0,0 0 0,0-1 0,0 1 0,0-1 0,-1 0 0,1 1 0,0-1 0,0-1 0,-1 1 0,1 0 0,-1-1 0,1 1 0,-1-1 0,0 0 0,1 1 0,-1-1 0,0 0 0,0-1 0,0 1 0,0 0 0,-1 0 0,1-1 0,-1 1 0,1-1 0,0-2-35,8-4 87,0 0 0,0-1 0,-1-1 0,-1 0 0,1 0 0,-2 0 0,0-1 0,0 0 0,-1-1 0,0 1 0,-1-1 0,-1 0 0,0-1 0,-1 1 0,0-1 0,-1 1 0,-1-1 1,0 0-1,0 0 0,-2 1 0,0-1 0,-2-12-87,1 21 1,1 1 0,-1 0 0,0 0 0,0 0 0,0 0 0,-1 0 0,1 0 0,-1 1 0,0-1 1,0 1-1,0 0 0,-1 0 0,1 0 0,-1 0 0,1 0 0,-1 1 0,0 0 0,0-1 0,0 2 0,-1-1 0,1 0 0,0 1 1,-1 0-1,1 0 0,-1 0 0,1 0 0,-1 1 0,1 0 0,-1 0 0,1 0 0,-1 0 0,1 1 0,-1 0 0,1 0 0,-1 0 1,1 0-1,0 1 0,0 0 0,-1 0 0,1 0 0,0 0 0,1 0 0,-1 1 0,0 0 0,1 0 0,-1 0 0,0 1-1,0 1-176,0-1-1,0 2 0,0-1 0,0 0 0,1 1 0,0-1 0,0 1 1,1 0-1,-1 0 0,1 0 0,1 1 0,-1-1 0,0 5 177,1 5-3614</inkml:trace>
  <inkml:trace contextRef="#ctx0" brushRef="#br0" timeOffset="-556665.442">8191 8527 20380,'-37'2'5831,"-2"50"-4667,34-45-964,-4 8-177,0-1-1,1 2 0,1-1 0,0 1 1,1 0-1,0 0 0,2 1 0,0 0 1,1 0-1,-1 11-22,4-26 4,1 1 0,0 0 0,0-1 0,0 1 0,0-1 0,0 0 0,0 1 0,1-1 0,-1 0 0,1 0 0,-1 0-1,1 0 1,0 0 0,0 0 0,0 0 0,0-1 0,0 1 0,0-1 0,1 1 0,-1-1 0,0 0 0,1 0 0,-1 0 0,1 0 0,0 0 0,-1-1 0,1 1 0,-1-1 0,1 1 0,0-1 0,-1 0 0,1 0 0,0 0 0,-1-1 0,1 1 0,2-1-4,29 5 14,-29-3-19,0-1 0,-1 1 0,1 0 0,-1 1 1,1-1-1,-1 1 0,1 0 0,-1 0 0,0 0 0,0 1 0,0-1 0,0 1 0,-1 0 0,1 0 0,-1 0 0,0 1 0,1-1 0,-1 1 0,-1 0 0,1 0 0,-1 0 0,1 0 0,-1 0 0,0 0 0,-1 1 0,1-1 0,-1 1 0,0-1 0,0 1 1,0 0-1,-1-1 0,1 1 0,-1 0 0,0-1 0,-1 1 0,1 0 0,-1-1 0,0 1 0,0 0 5,-1 4 7,0-1 0,0 0 0,-1 0 0,0-1 0,-1 1 0,0-1 0,0 1 0,0-1 0,-1 0 0,0-1 0,-1 1 0,1-1 0,-1 0 0,0 0 0,-1-1 0,1 0 0,-1 0 0,0 0-1,0-1 1,-1 0 0,1-1 0,-1 1 0,0-1 0,0-1 0,0 0 0,-8 2-7,13-5 21,1 1-1,0 0 1,-1-1-1,1 0 1,0 1-1,0-1 1,-1 0-1,1 0 0,0 0 1,0 0-1,0-1 1,0 1-1,0-1 1,0 1-1,1-1 1,-1 0-1,0 1 1,1-1-1,-1 0 1,1 0-1,0 0 1,0 0-1,-1 0 0,2-1 1,-1 1-1,0 0 1,0 0-1,1-1 1,-1 1-1,1 0 1,-1-1-1,1 1 1,0-1-1,0 1 1,0 0-1,0-1 0,1 1 1,-1-1-21,23-90 192,-12 73-189,2 1 1,0 1 0,1 0-1,1 0 1,0 1 0,2 1-1,-1 1 1,20-13-4,78-83 19,-112 109-11,1 0 0,-1-1 0,0 1 0,0 0 0,0-1 0,-1 1 0,1-1 0,0 0 0,-1 0 0,0 1 0,0-1 0,0 0 0,0 0 0,0 0 0,0 0 0,-1 0 0,1 0 0,-1-1 0,0 1 0,0 0 0,0 0 0,-1 0 0,1 0 0,-1 0 0,1 0 0,-1 0 0,0 0 0,0 0 0,-1 0 0,1 0 0,0 1 0,-1-1 0,0 0 0,0 1 0,1-1 0,-2 1 0,1 0 0,0 0 0,0-1 0,-1 2 0,1-1 0,-1 0 0,1 0 0,-4-1-8,-1 0 7,0-1 0,-1 2 1,1-1-1,-1 1 0,1 0 0,-1 0 0,0 1 1,0 0-1,0 0 0,0 1 0,0 0 0,0 0 1,1 1-1,-1 0 0,0 1 0,0-1 0,0 1 1,1 1-1,-1 0 0,-1 1-7,-6 24-1263,14-6-317</inkml:trace>
  <inkml:trace contextRef="#ctx0" brushRef="#br0" timeOffset="-556413.03">8481 8606 22557,'0'0'1136,"0"22"344,0 4-575,-7 21-609,-2 5-144,-1 6-64,1 0-8,6-10-16,3-7 8,3-14-72,1-7-416,1-13-889,1-6 1545</inkml:trace>
  <inkml:trace contextRef="#ctx0" brushRef="#br0" timeOffset="-422294.167">7964 9305 18236,'20'-17'4753,"24"37"-2990,-27-10-1314,6-1-371,1-2 0,0-1 0,0-1 0,0-1 0,1-1 0,-1-1 0,1-1 1,0-1-1,-1-1 0,1-1 0,-1-2 0,1 0 0,-1-2 0,0 0 0,-1-2 0,0-1 0,0 0 0,-1-2 0,0 0 0,-1-2 0,0 0 0,4-5-78,35-7-383,-45 30 1278</inkml:trace>
  <inkml:trace contextRef="#ctx0" brushRef="#br0" timeOffset="-401931">11611 9669 22853,'0'0'1184,"0"2"593,-13 37-1089,10-10-248,1 13-296,2 10-88,2 9-24,2 1 0,3-2-32,2-5 16,5-15-16,-2-10 32,1-18 24,-3-9 40,-4-11-600,-3-7-665</inkml:trace>
  <inkml:trace contextRef="#ctx0" brushRef="#br0" timeOffset="-401684.402">11437 9888 22197,'13'0'1176,"4"3"264,8-1-319,3-4-265,8-2-224,6-7-344,2 1-112,4-1-160,1 2-696</inkml:trace>
  <inkml:trace contextRef="#ctx0" brushRef="#br0" timeOffset="-406582.083">8480 10077 23141,'-17'-85'5421,"16"83"-5380,-1 0 0,1-1 1,-1 1-1,0 0 0,0 0 0,1 0 1,-1 0-1,0 0 0,-1 1 1,1-1-1,0 0 0,0 1 0,-1 0 1,1-1-1,-1 1 0,1 0 0,-1 0 1,0 1-1,1-1 0,-1 1 0,0-1 1,1 1-1,-1 0 0,0 0 0,0 0 1,1 0-1,-1 0 0,0 1 0,0-1 1,0 1-42,-3 2-2,0 1 1,0 0-1,0 0 0,0 0 1,1 1-1,0-1 1,0 1-1,0 1 1,0-1-1,1 1 0,0 0 1,0 0-1,1 0 1,0 0-1,0 0 1,0 1-1,1 0 0,-1-1 1,2 1-1,-1 0 1,1 0-1,0 0 1,1 0-1,-1 0 0,1 0 1,1 0-1,-1 1 1,2 0 1,-2-5-2,0 0 1,0-1 0,0 1-1,1 0 1,-1 0 0,1-1-1,0 1 1,0-1-1,0 1 1,0-1 0,1 1-1,-1-1 1,0 1 0,1-1-1,0 0 1,0 0 0,-1 0-1,1 0 1,0 0-1,1 0 1,-1-1 0,0 1-1,0-1 1,1 1 0,-1-1-1,1 0 1,-1 0 0,1 0-1,-1 0 1,1-1-1,0 1 1,0-1 0,-1 1-1,1-1 1,0 0 0,0 0-1,-1 0 1,1 0 0,0-1-1,-1 1 1,1-1 0,0 0-1,-1 1 1,1-1-1,0 0 1,-1-1 0,0 1-1,1 0 1,1-2 1,5-2 19,-1 0 0,0-1 1,0 1-1,-1-1 0,1-1 0,-1 0 0,-1 0 1,1 0-1,-1-1 0,-1 0 0,1 0 0,-1 0 1,-1-1-1,0 1 0,0-1 0,0 0 0,-1-1 1,-1 1-1,1 0 0,-1-7-19,-1 15 9,-1-1 1,0 0-1,0 1 0,0-1 0,0 0 1,0 1-1,0-1 0,-1 0 0,1 1 0,0-1 1,-1 0-1,1 1 0,-1-1 0,0 1 1,1-1-1,-1 1 0,0-1 0,0 1 1,0-1-1,0 1 0,0 0 0,-1 0 1,1 0-1,0-1 0,-1 1 0,1 0 0,0 0 1,-1 1-1,1-1 0,-1 0 0,1 0 1,-1 1-1,0-1 0,1 1 0,-1 0 1,0-1-1,1 1 0,-1 0 0,0 0 1,1 0-1,-1 0 0,0 0 0,0 0-9,-3 1-1,1 0 1,-1-1-1,1 2 0,-1-1 0,1 0 0,0 1 1,0 0-1,0 0 0,0 0 0,0 1 0,0-1 0,0 1 1,1 0-1,-1 0 0,1 0 0,0 1 1,-25 61-1357,28-45-273</inkml:trace>
  <inkml:trace contextRef="#ctx0" brushRef="#br0" timeOffset="-406334.054">8641 10133 24117,'0'20'992,"0"8"161,-5 3-257,2 11-512,3 0-240,3-5-88,3-2-16,2-9 24,-5-5-184,-3-21-696,0 0-465,3-21-639</inkml:trace>
  <inkml:trace contextRef="#ctx0" brushRef="#br0" timeOffset="-405370.165">8788 9949 21501,'0'0'1645,"0"0"106,0 0-549,0 0-443,-7 9-248,4-1-437,-1 1 0,2-1 0,-1 0 0,1 1 1,0-1-1,1 1 0,0 0 0,0-1 1,1 1-1,0 0 0,1 0 0,1 7-74,-1-15 42,7-9 159,-4 0-192,0 0 1,0-1-1,-1 0 0,0 0 1,0 0-1,-1 0 0,0-1 1,-1 1-1,0-1 0,-1 1 1,1-3-10,-2 11-7,1 1 25,-1 0 1,1 0-1,0 1 0,-1-1 1,1 0-1,-1 0 0,1 0 1,-1 0-1,1 0 0,-1 0 1,1 0-1,0 0 0,-1 0 1,1 0-1,-1 0 0,1 0 1,-1-1-1,1 1 0,0 0 1,-1 0-1,1 0 0,-1-1 0,1 1 1,0 0-1,-1 0 0,1-1 1,0 1-1,-1 0 0,1-1 1,0 1-1,-1 0 0,1-1 1,0 1-1,0 0 0,-1-1 1,1 1-1,0-1 0,0 1 1,0-1-1,0 1 0,0 0 1,0-1-1,-1 1 0,1-1 1,0 1-1,0-1 0,0 1 0,0-1 1,1 1-1,-1 0 0,0-1 1,0 1-1,0-1 0,0 1 1,0-1-1,1 1 0,-1-1-18,-32 9 78,24-6 7,2 12 75,-8 65-175,26-29-9,1-50 11,-3-2 17,-1-1-1,1-1 1,0 0-1,-1 0 1,0-1 0,0 0-1,0-1 1,-1 1-1,0-2 1,0 1 0,0-1-1,-1 0 1,1-2-4,26-48 62,-33 56-52,0 16-42,-1-4 32,0-1 0,1 1-1,0-1 1,1 1 0,0-1 0,0 0 0,1 0 0,1 0 0,0 0 0,0 0 0,1-1 0,0 0 0,0 0-1,5 5 1,61 79 15,-72-90 6,0-1 0,-1 0 0,1 0 0,0 0 0,-1 1 0,0-2 0,1 1 1,-1 0-1,0 0 0,0 0 0,0-1 0,0 1 0,0-1 0,0 0 0,-1 0 0,1 1 0,0-1 0,-1-1 0,1 1 0,-1 0 0,1-1 0,-1 1 0,1-1 0,-1 0 0,1 1 0,-1-1 1,1 0-1,-1-1 0,-1 1-21,0 0 28,-13 2 50,-1-1 0,0 0 0,0-1 0,0-1 0,0-1 0,0-1 0,1 0 0,-16-6-78,31 8-8,2 1-15,0 0-14,0 0-66,7 0-716,18-4-684,-4 0-890</inkml:trace>
  <inkml:trace contextRef="#ctx0" brushRef="#br0" timeOffset="-404950.255">9029 9809 19932,'1'-82'8848,"0"78"-8804,0 1 0,0 0 0,0 0 0,1 0 0,-1 0 0,1 0 0,0 0 0,0 0 0,0 1 0,0-1 0,0 0 0,0 1 0,1 0 0,-1-1 0,1 1 0,-1 0 0,1 1 0,0-1 1,0 0-1,0 1 0,0-1 0,0 1 0,0 0 0,1 0 0,-1 0 0,0 1 0,0-1 0,1 1 0,-1 0 0,0 0 0,1 0 0,-1 0 0,0 0 0,1 1 0,1 0-44,-2-1-3,1 1 1,0 0-1,-1 0 0,1 0 0,-1 0 0,1 0 1,-1 1-1,0-1 0,1 1 0,-1 0 0,0 0 1,0 0-1,0 1 0,-1-1 0,1 1 0,-1-1 1,1 1-1,-1 0 0,0 0 0,0 0 0,0 0 1,0 1-1,0-1 0,-1 0 0,0 1 0,0-1 1,0 1-1,0-1 0,0 1 0,0 0 1,-1-1-1,0 1 3,0 4 7,0 0 1,-1-1-1,0 1 1,0 0-1,-1-1 1,0 1-1,0-1 1,-1 0-1,0 1 0,0-1 1,0 0-1,-1-1 1,0 1-1,-1-1 1,0 0-8,-68 66 272,78-69-300,104-1-2351,-78-7-1713</inkml:trace>
  <inkml:trace contextRef="#ctx0" brushRef="#br0" timeOffset="-407233.243">7998 9977 22933,'0'0'1160,"0"0"464,0 0-439,0 2-521,-9 25-312,9-5-288,3 2-32,2 5-16,1 1-16,2 1 8,-5 1-8,9-4 8,-6 3-8,0-1-16,-1 1 64,-5-3-512,0 1-888</inkml:trace>
  <inkml:trace contextRef="#ctx0" brushRef="#br0" timeOffset="-406985.337">7832 10160 22373,'0'0'1544,"0"0"561,0 0-817,0 0-512,22 11-408,0-7-88,6 1-136,2-4-24,6-2-96,0-4-8,-2-1 0,-3 2 8,-3-1-56,-1 4-632</inkml:trace>
  <inkml:trace contextRef="#ctx0" brushRef="#br0" timeOffset="-401087.737">12392 9827 22493,'1'-3'163,"0"0"-1,0 0 1,0 0 0,-1 0 0,1 0 0,-1 0 0,0 0-1,0 0 1,0-1 0,0 1 0,0 0 0,-1 0 0,1 0-1,-1 0 1,0 0 0,0 0 0,0 0 0,0 0-1,-1 0 1,1 1 0,-1-1 0,0 0 0,1 1 0,-1-1-1,0 1 1,-1 0 0,1-1 0,0 1 0,-1 0 0,1 1-1,-1-1 1,1 0 0,-1 1 0,0-1 0,0 1 0,0 0-1,0 0 1,0 0 0,0 0 0,0 1 0,0-1-1,0 1 1,-3-1-163,2 2 14,0 0-1,0 0 0,-1 0 0,1 0 0,0 1 1,0 0-1,0 0 0,0 0 0,1 0 1,-1 0-1,0 1 0,1 0 0,0-1 1,-1 1-1,1 1 0,1-1 0,-1 0 1,0 1-1,1-1 0,-1 1 0,1 0 0,0 0 1,0 2-14,-31 97-33,31-97 31,0 1 0,0-1 0,1 1 0,0-1-1,0 1 1,0-1 0,1 1 0,0-1 0,0 1 0,1-1-1,0 1 1,0-1 0,0 1 0,1-1 0,0 0 0,0 1-1,1-1 1,0 0 0,1 1 2,-2-6-1,1 0 0,-1 0 0,0-1 0,1 1 0,-1-1 0,0 1 0,1-1 0,-1 0 0,1 0 0,-1 0 0,0 0 1,1-1-1,-1 1 0,1-1 0,-1 1 0,0-1 0,0 0 0,1 0 0,-1 0 0,0 0 0,0 0 0,0 0 0,0-1 0,0 1 0,0-1 0,0 1 0,-1-1 0,1 0 0,0 0 0,-1 0 0,0 0 0,2-1 1,-3 2 0,14-13 9,-2-1-1,0 0 1,0-1-1,-2 0 1,0-1-1,-1 0 1,0 0-1,-2-1 1,0 0-1,-1 0 1,0-1 0,-2 0-1,2-14-8,-6 31 1,1 0 1,-1 0-1,1 1 1,-1-1-1,0 0 0,0 0 1,0 0-1,0 0 1,0 0-1,0 1 0,-1-1 1,1 0-1,0 0 1,-1 0-1,0 1 0,1-1 1,-1 0-1,0 1 0,0-1 1,0 0-1,0 1 1,0-1-1,0 1 0,0 0 1,-1-1-1,1 1 1,-1 0-1,1 0 0,0 0 1,-1 0-1,0 0 1,1 0-1,-1 0 0,0 0 1,1 1-1,-1-1 0,0 1 1,0-1-1,0 1 1,1 0-1,-2-1-1,0 2-9,-1-1 1,1 0-1,-1 1 0,0 0 0,1 0 1,0 0-1,-1 0 0,1 1 1,0-1-1,-1 1 0,1 0 0,0 0 1,0 0-1,0 0 0,1 0 1,-1 1-1,0-1 0,1 1 0,0 0 1,-2 2 8,-53 141-2520,46-99 429</inkml:trace>
  <inkml:trace contextRef="#ctx0" brushRef="#br0" timeOffset="-400789.537">12591 10000 25701,'9'13'937,"-7"5"135,2 6-512,-4 8-328,-3 3-160,0-1-72,3-2 16,-1-5 8,1-4 48,0-10-536,-8-6-656,1-7-2785</inkml:trace>
  <inkml:trace contextRef="#ctx0" brushRef="#br0" timeOffset="-400327.017">12832 9629 23437,'-3'-52'3013,"2"51"-2959,1 0 1,0 0-1,0 0 0,0 0 1,-1 0-1,1 0 1,-1 0-1,1 0 1,-1 0-1,1 0 0,-1 0 1,1 0-1,-1 0 1,0 1-1,1-1 0,-1 0 1,0 0-1,0 1 1,0-1-1,0 0 1,1 1-1,-1-1 0,0 1 1,0-1-1,0 1 1,0 0-1,0-1 1,0 1-1,0 0 0,0 0 1,-1 0-1,1-1 1,0 1-1,0 0 1,0 0-1,0 1 0,0-1 1,0 0-1,0 0 1,0 0-1,0 1 0,0-1 1,0 1-1,0-1 1,0 1-1,0-1 1,0 1-55,-8 6 22,0 0 1,1 1-1,0 0 1,0 0-1,1 1 1,0 0 0,0 0-1,1 0 1,1 1-1,-1 0 1,2 0-1,-1 1 1,1 2-23,-1-4 10,1 0-1,0 1 1,1 0 0,0 0 0,1 0-1,0 0 1,1 0 0,-1 1 0,2-1-1,0 0 1,0 1 0,1-1 0,1 8-10,-1-17 3,1 0 0,-1 0 1,0-1-1,1 1 0,-1 0 1,1 0-1,-1-1 0,1 1 1,-1-1-1,1 1 0,0-1 1,-1 0-1,1 0 0,-1 0 1,1 0-1,0 0 0,-1 0 1,1 0-1,0 0 0,-1-1 1,1 1-1,-1 0 0,1-1 1,-1 0-1,1 1 0,-1-1 1,1 0-1,-1 0 0,0 1 1,1-1-1,-1 0 0,0 0 1,0-1-1,0 1 0,1 0 1,-1 0-1,0-1 0,-1 1 1,1 0-1,0-1 0,0 1 1,-1-1-1,1 1 0,-1-1 1,1 1-1,-1-1-3,92-118 169,-91 119-170,-1 1-1,1-1 0,0 1 1,0-1-1,0 1 0,0 0 1,-1-1-1,1 1 0,0 0 1,0-1-1,0 1 0,0 0 1,0 0-1,0 0 0,0 0 1,0 0-1,0 0 0,0 0 1,0 0-1,0 1 0,0-1 1,-1 0-1,1 0 1,0 1-1,0-1 0,0 1 1,0-1-1,0 1 0,-1-1 1,1 1-1,0-1 0,0 1 1,-1 0-1,1-1 0,-1 1 1,1 0-1,0-1 0,-1 1 1,1 0-1,-1 0 0,0 0 1,1 0-1,-1 0 0,0-1 1,1 2 1,19 47-38,-18-43 40,12 43-4,-12-37 6,1 0 0,0 0-1,0-1 1,2 1 0,-1-1-1,1 0 1,1 0 0,0 0 0,1-1-1,0 0 1,0 0 0,1-1-1,4 4-3,-11-12 9,0 0 0,1 0-1,-1 0 1,0 0 0,0 0-1,0 1 1,0-1 0,0 0-1,0 0 1,0 1 0,-1-1-1,1 1 1,0-1 0,-1 1-1,1-1 1,-1 1-1,1-1 1,-1 1 0,0-1-1,0 1 1,0 0 0,0-1-1,0 1 1,0-1 0,0 1-1,0 0 1,-1-1 0,1 1-1,0-1 1,-1 1 0,0-1-1,1 1 1,-1-1 0,0 0-1,0 1 1,0-1 0,1 0-1,-1 1 1,-1-1 0,1 0-1,0 0 1,0 0 0,-1 0-9,-59 46 423,57-45-413,-58 25 249,61-26-272,0-1-1,0 1 0,0-1 1,0 0-1,0 1 0,0-1 0,-1 0 1,1 0-1,0 0 0,0 0 1,0 0-1,0 0 0,0 0 1,0 0-1,0 0 0,0-1 0,0 1 1,0 0-1,0-1 0,0 1 1,0-1-1,0 1 0,0-1 1,0 1-1,0-1 0,0 0 1,0 0-1,0 1 0,1-1 0,-1 0 1,0 0-1,1 0 0,-1 0 1,0 0-1,1 1 0,-1-1 1,1 0-1,0 0 0,-1-1 1,1 1-1,0 0 0,-1 0 0,1 0 1,0 0-1,0 0 0,0 0 1,0 0-1,0 0 0,0 0 1,0 0-1,1-1 0,-1 1 1,0 0-1,1 0 0,-1 0 0,0 0 1,1 0-1,-1 0 14,7-18-1111</inkml:trace>
  <inkml:trace contextRef="#ctx0" brushRef="#br0" timeOffset="-398583.577">12893 9237 16900,'7'-6'9297,"5"-5"-6099,33-28-3417,-41 35 233,0 1 0,0 0 0,0 0 0,1 0 0,-1 1 0,1 0 0,-1 0 0,1 0 0,0 0 0,0 1 0,0-1 0,0 1 0,0 1 0,0-1 1,0 1-1,0-1 0,0 2 0,0-1 0,0 0 0,0 1 0,0 0 0,3 1-14,-6 2-1,-1-1 0,-1 1-1,1-1 1,0 1 0,-1 0 0,0-1-1,0 1 1,0 0 0,0-1 0,0 1 0,-1 0-1,1-1 1,-1 1 0,0 0 0,-1-1-1,1 1 1,0-1 0,-1 0 0,0 1 0,0-1-1,0 0 1,0 0 0,-1 0 1,-2 8 28,-2 0-1,1-1 1,-2 0-1,1 0 1,-1 0 0,-1-1-1,0-1 1,0 1-1,-1-1 1,-5 3-28,12-9 81,3-2-10,0 0-40,3-1-26,13 3-15,-1 0-1,0 1 1,0 0-1,-1 1 1,1 1-1,-1 0 1,0 1-1,11 7 11,-15-9 1,36 26 6,-45-29-6,0 0-1,0-1 1,-1 1 0,1 0-1,0-1 1,0 1-1,-1 0 1,1 0-1,-1 0 1,1-1 0,-1 1-1,1 0 1,-1 0-1,1 0 1,-1 0-1,0 0 1,1 0 0,-1 0-1,0 0 1,0 0-1,0 0 1,0 0-1,0 0 1,0 0 0,0 0-1,0 0 1,0 0-1,-1 0 1,1 0-1,0 0 1,-1 0 0,1 0-1,-1 0 1,1 0-1,-1 0 1,1 0-1,-1-1 1,1 1 0,-1 0-1,0 0 1,0 0-1,1-1 1,-1 1-1,0-1 1,0 1 0,0 0-1,0-1 1,1 0-1,-1 1 1,0-1-1,0 1 0,-237 62 633,236-62-1067,2-1-601</inkml:trace>
  <inkml:trace contextRef="#ctx0" brushRef="#br0" timeOffset="-392534.395">15185 9497 17092,'13'-2'2456,"2"2"233,0 3-1697,0 5-312,3 10-312,-2 4-120,1 14-88,-7 8 8,-2 14 16,-4 8 48,-7 11 32,-3 2-39,-6 0-97,-6-5-48,-5-16 64,-1-9-504</inkml:trace>
  <inkml:trace contextRef="#ctx0" brushRef="#br0" timeOffset="-395983.024">13501 9591 19788,'-8'-13'6865,"-14"9"-7408,20 4 1063,-2 1-475,0 1 0,-1-1 0,1 1 0,0 0 0,1 0 0,-1 0 0,0 1 0,0-1 1,1 1-1,0 0 0,0 0 0,-1 0 0,2 0 0,-1 1 0,0-1 0,1 1 0,-1 0 0,1 0 1,0-1-1,0 1 0,1 1 0,-1-1 0,0 2-45,-4 8 40,-1 3-32,1 0-1,0 1 1,2 0-1,0 0 0,1 0 1,1 0-1,0 1 1,1-1-1,2 1 1,0-1-1,0 0 1,5 17-8,-5-27-23,1 1 1,-1-1 0,2 1 0,-1-1 0,1 0 0,1 0 0,0 0 0,0 0-1,0-1 1,1 1 0,0-1 0,0 0 0,1-1 0,0 1 0,4 2 22,10 6-1011</inkml:trace>
  <inkml:trace contextRef="#ctx0" brushRef="#br0" timeOffset="-394020.285">13608 10040 18956,'2'5'7033,"22"-13"-6315,43-67 460,167-271-390,-234 345-788,0 1-1,0-1 1,1 1 0,-1-1 0,0 0 0,0 1 0,0-1 0,0 1-1,1-1 1,-1 0 0,0 1 0,0-1 0,1 1 0,-1-1 0,0 1-1,1-1 1,-1 1 0,1-1 0,-1 1 0,1-1 0,-1 1 0,1 0-1,-1-1 1,1 1 0,-1 0 0,1-1 0,-1 1 0,1 0-1,-1 0 1,1 0 0,0-1 0,-1 1 0,1 0 0,0 0 0,-1 0-1,1 0 1,-1 0 0,1 0 0,0 0 0,-1 0 0,1 0 0,-1 1-1,1-1 1,0 0 0,-1 0 0,1 0 0,-1 1 0,1-1 0,-1 0-1,1 1 1,0-1 0,-1 0 0,0 1 0,1-1 0,-1 1-1,1-1 1,-1 1 0,1-1 0,-1 1 0,0-1 0,1 1 0,-1-1-1,0 1 1,5 38-20,-15 47-20,5-57 39,2-1-1,1 1 1,1 0-1,2-1 0,2 22 2,-2-45-981,-1-5-803</inkml:trace>
  <inkml:trace contextRef="#ctx0" brushRef="#br0" timeOffset="-393681.042">14166 9597 15083,'-39'91'6155,"25"-55"-5777,1 1 0,2 0 0,2 1 0,-4 31-378,12-66 27,0 0-1,0 0 1,0 0-1,0 0 0,1 0 1,-1 0-1,1 0 1,0 0-1,0 0 1,0 1-1,0-1 0,0 0 1,1 0-1,0 0 1,-1 0-1,1 0 1,0 0-1,0 0 1,1 0-1,-1 0 0,1 0 1,-1-1-1,1 1 1,0 0-1,0-1 1,0 0-1,0 1 0,1-1 1,-1 0-1,0 0 1,1 0-1,0-1 1,-1 1-1,1 0 1,0-1-1,0 0 0,0 0 1,0 0-1,0 0 1,3 1-27,2-7 117,1 1 1,-1-2-1,0 1 1,-1-1-1,1 0 1,-1 0-1,0-1 1,-1 0-1,1 0 1,-1-1-1,-1 1 1,0-1-1,0-1 1,0 1-1,-1-1 1,0 1 0,2-10-118,0 8 198,-1-1 1,0 1 0,-1-1-1,0 0 1,-1 0 0,0-1-1,-1 1 1,0-1 0,-1 1 0,0-1-1,-1 1 1,0-1 0,-2-6-199,2 16 3,0 1 1,-1-1-1,1 1 1,-1-1-1,1 1 0,-1-1 1,1 1-1,-1 0 1,0-1-1,0 1 1,1 0-1,-1-1 1,0 1-1,0 0 1,0 0-1,-1 0 0,1 0 1,0 0-1,0 0 1,0 0-1,-1 1 1,1-1-1,0 0 1,-1 1-1,1-1 1,-1 1-1,1-1 0,-1 1 1,1 0-1,-1 0 1,1-1-1,-1 1 1,1 0-1,-1 0 1,1 1-1,-1-1 1,1 0-1,-1 0 0,1 1 1,-1-1-1,1 1 1,-1-1-1,1 1 1,0 0-1,-1-1 1,1 1-1,0 0 1,0 0-1,-1 0 0,1 0 1,0 0-1,0 0 1,0 0-1,0 1 1,0-1-1,1 0 1,-1 0-1,0 1 1,1-1-1,-1 1 0,0 0-3,-4 8-33,1 0 0,0 0 0,0 0 0,1 1-1,0-1 1,1 1 0,0 0 0,1-1-1,0 1 1,1 0 0,0 0 0,1 6 33,14-1-2589,-4-23 534</inkml:trace>
  <inkml:trace contextRef="#ctx0" brushRef="#br0" timeOffset="-393280.492">14461 9677 16636,'-32'26'4227,"27"-23"-4012,0 0 0,0 0 0,0 1 1,1 0-1,-1 0 0,1 0 0,0 0 1,0 1-1,1 0 0,-1 0 0,1 0 1,0 0-1,0 0 0,1 1 0,-1-1 1,1 1-1,1-1 0,-1 1 0,1 0 1,0 0-1,-1 5-215,2-7 6,0 1 1,0-1-1,0 0 1,1 1-1,-1-1 0,1 0 1,0 1-1,0-1 1,1 0-1,-1 0 1,1 0-1,0 0 0,0 0 1,0 0-1,1 0 1,-1-1-1,1 1 1,0-1-1,0 0 0,0 0 1,1 0-1,-1 0 1,1 0-1,-1-1 1,1 0-1,0 1 1,0-1-1,0-1 0,0 1 1,0-1-1,0 1 1,1-1-1,-1 0 1,0-1-1,1 1 0,-1-1 1,1 0-1,-1 0 1,0 0-1,1 0 1,-1-1-1,1 0 0,-1 0 1,0 0-1,0-1 1,1 1-7,4-3 87,0 1 0,-1-1 1,1-1-1,-1 1 0,0-1 0,0-1 0,-1 0 1,0 0-1,0 0 0,0-1 0,-1 0 1,0 0-1,0 0 0,-1-1 0,1 0 0,-2 0 1,1-1-1,-1 1 0,-1-1 0,0 0 1,0 0-1,0 0 0,-1 0 0,-1 0 1,1-1-1,-2 1 0,1-4-87,-1 10 25,0 1-1,0 0 1,0-1-1,0 1 1,0 0 0,-1-1-1,1 1 1,-1 0-1,0-1 1,0 1 0,1 0-1,-1 0 1,-1 0-1,1 0 1,0 0 0,0 0-1,-1 0 1,1 0 0,-1 1-1,0-1 1,1 0-1,-1 1 1,0 0 0,0-1-1,0 1 1,0 0-1,0 0 1,0 0 0,0 0-1,0 0 1,-1 0-1,1 1 1,0-1 0,-1 1-1,1 0 1,0-1-1,-1 1 1,1 0 0,0 1-1,-1-1 1,1 0-1,0 0 1,0 1 0,-1 0-1,1-1 1,0 1 0,0 0-1,0 0 1,-1 0-1,1 0 1,0 1-25,-4 3-5,0 1 1,0-1-1,1 1 0,0 0 0,0 0 1,1 0-1,0 1 0,0 0 1,0 0-1,1 0 0,0 0 1,0 0-1,1 1 0,0 0 0,-1 6 5,-1 40-3770,5-46 2071</inkml:trace>
  <inkml:trace contextRef="#ctx0" brushRef="#br0" timeOffset="-392843.126">14990 9707 20932,'-17'-29'6442,"-16"22"-4469,-36 32-1822,61-14-151,0-1-1,0 1 0,1 0 0,0 0 1,1 1-1,0 0 0,1 0 0,0 1 1,1-1-1,1 1 0,0 0 0,0 0 1,1 0-1,1 1 0,1-1 0,0 0 1,0 0-1,1 1 1,-1-12-1,-1 0 0,1 0 1,-1-1-1,1 1 0,0 0 0,-1 0 0,1-1 1,0 1-1,0 0 0,1 0 0,-1-1 0,0 1 1,0 0-1,1 0 0,-1-1 0,1 1 1,0 0-1,0-1 0,-1 1 0,1 0 0,0-1 1,0 0-1,0 1 0,0-1 0,1 1 0,-1-1 1,0 0-1,1 0 0,-1 0 0,0 0 1,1 0-1,-1 0 0,1 0 0,0 0 0,-1-1 1,1 1-1,0 0 0,-1-1 0,1 0 0,0 1 1,0-1-1,-1 0 0,1 0 0,0 0 0,0 0 1,0 0-1,-1 0 0,1 0 0,1-1 1,9-6 8,0 1 1,-1-1-1,0-1 0,-1 0 0,1-1 0,-2 0 1,1-1-1,-1 1 0,-1-2 0,0 1 0,0-1 1,-1-1-1,0 1 0,-1-1-8,14-79 148,-20 89-166,0 0 1,1 0-1,-1 1 0,0-1 1,-1 0-1,1 0 0,0 0 0,0 0 1,-1 0-1,1 0 0,-1 1 1,0-1-1,0 0 0,1 0 1,-1 1-1,0-1 0,0 1 1,-1-1-1,1 1 0,0-1 0,0 1 1,-1 0-1,1-1 0,-1 1 1,1 0-1,-1 0 0,1 0 1,-1 0-1,0 0 0,1 0 1,-1 1-1,0-1 0,0 1 0,0-1 1,0 1-1,1 0 0,-1-1 1,0 1-1,0 0 0,0 0 1,0 0-1,0 1 0,0-1 1,0 0-1,-1 1 18,-22 7-1187</inkml:trace>
  <inkml:trace contextRef="#ctx0" brushRef="#br0" timeOffset="-386469.014">13757 10241 18164,'1'-3'351,"0"0"1,-1 1-1,1 0 1,0-1-1,0 1 1,1-1-1,-1 1 1,0 0-1,1 0 1,0 0-1,-1 0 1,1 0-1,0 0 1,0 0-1,0 1 1,0-1-1,0 1 1,0-1-1,1 1 1,-1 0-1,0 0 1,2-1-352,92-15 1215,-42 18-1104,0 2 0,0 2 1,-1 3-1,1 3 0,4 2-111,50 10 30,-88-19-13,1-1 1,-1-1-1,1-1 1,0-1-1,-1-1 1,1 0-1,0-2 0,-1 0 1,0-1-1,0-1 1,0-1-1,-1-1 1,1-1-1,2-2-17,-18 8 6,3-3-10,0 1 0,1-1-1,-1 1 1,1 1 0,0-1 0,0 1 0,0 1-1,0 0 1,1 0 0,-1 0 0,1 1-1,-1 1 1,1-1 0,-1 1 0,1 1 0,-1-1-1,1 1 1,-1 1 0,1 0 0,-1 0-1,0 1 1,8 3 4,23 30-1065,-27-18-288</inkml:trace>
  <inkml:trace contextRef="#ctx0" brushRef="#br0" timeOffset="-427651.062">6131 10364 21365,'-28'26'4745,"27"-25"-3521,1-1-479,0 0-239,2-4-186,152-247 303,-155 252-624,1 0 0,0 0 0,0-1 0,0 1 1,0 0-1,0 0 0,0 0 0,0 0 0,0 0 0,1 0 1,-1 0-1,0 0 0,0 0 0,1 0 0,-1 0 1,1 0-1,-1-1 0,1 1 0,-1 0 0,1 0 1,-1-1-1,1 1 0,0 0 0,-1 0 0,1-1 0,0 1 1,0-1-1,-1 1 0,1-1 0,0 1 0,0-1 1,0 1-1,0-1 0,0 0 0,0 0 0,0 1 0,0-1 1,-1 0-1,1 0 0,0 0 0,0 0 0,0 0 1,0 0-1,0 0 0,0 0 0,0-1 0,0 1 0,0 0 1,0 0-1,0-1 0,0 1 0,0-1 0,-1 1 1,1-1-1,0 1 0,0-1 0,-1 1 0,1-1 0,0 0 1,0 1-1,-1-1 0,1 0 0,-1 0 0,1 1 1,-1-1-1,1 0 0,-1 0 1,-1 224 27,1-220-341,3-5-70,10-5 1420</inkml:trace>
  <inkml:trace contextRef="#ctx0" brushRef="#br0" timeOffset="-426216.955">7262 10080 17044,'0'-4'2029,"1"3"-1867,-1 1 0,0-1 0,0 1 0,0-1 0,0 1 0,1-1 0,-1 1 0,0-1 0,0 1 0,0 0 0,0-1 0,0 1 0,0-1 0,0 1 0,0-1 0,-1 1 0,1-1 0,0 1 0,0-1 0,0 1 0,0 0 0,-1-1 0,1 1 0,0-1 0,0 1 0,-1 0 0,1-1 0,0 1 0,-1 0 0,1-1 0,0 1 0,-1 0 0,1-1 0,-1 1 0,1 0 0,0 0 0,-1-1 0,1 1 0,-1 0 0,1 0 0,-1 0 0,1 0 0,-1 0 0,1 0 0,-1 0 0,1 0 0,0 0 0,-1 0 0,1 0 0,-1 0 0,1 0 0,-1 0 0,1 0 0,-1 0 0,1 0 0,-1 1 0,1-1 0,0 0 0,-1 0 0,1 1 0,-1-1 0,1 0-162,-2 1 4,-2-1 2,0 1 0,0-1 0,0 1-1,0 0 1,1 1 0,-1-1 0,0 0 0,1 1 0,-1 0 0,1 0-1,0 0 1,-1 1 0,1-1 0,0 1 0,0-1 0,1 1 0,-1 0 0,1 0-1,-1 0 1,0 1-6,1 0 4,-1-1-1,1 0 0,0 0 1,0 1-1,1 0 1,-1-1-1,0 1 1,1 0-1,0-1 0,0 1 1,0 0-1,1 0 1,-1 0-1,1 0 0,0 0 1,0 0-1,0 0 1,1 0-1,-1 0 0,1 0 1,0 0-1,0 0 1,0-1-1,1 1 0,-1 0 1,1-1-1,0 1 1,0-1-1,0 0 1,1 1-1,-1-1 0,1 0 1,0 0-1,-1-1 1,1 1-1,0 0 0,1-1 1,-1 0-1,0 0 1,1 0-1,-1 0 0,1-1 1,0 1-1,0-1 1,2 1-4,-4-1 5,1 1 0,-1-1 0,1 0 0,0 0 0,-1-1 0,1 1 0,0-1 0,0 1 0,0-1 0,0 0 0,-1 0 0,1 0 0,0 0 0,0 0 0,0-1 0,0 1 0,-1-1 0,1 0-1,0 0 1,-1 0 0,1 0 0,-1 0 0,1-1 0,-1 1 0,1-1 0,-1 0 0,0 1 0,0-1 0,0 0 0,0 0 0,0-1 0,0 1 0,0 0 0,-1-1 0,1 1 0,-1 0 0,0-1 0,0 0 0,0 1 0,0-1 0,0 0 0,0 0 0,-1-1-5,0-4-103,-1 1-1,0 0 0,0 0 0,-1-1 1,0 1-1,-1 0 0,1 1 0,-1-1 1,0 0-1,-1 1 0,0 0 0,0-1 0,0 2 1,-1-1-1,-4-4 104,-5 0-2052</inkml:trace>
  <inkml:trace contextRef="#ctx0" brushRef="#br0" timeOffset="-425826.771">7418 9851 21565,'0'0'1635,"0"0"13,0 0-508,0 0-388,3 8-265,43 74-60,-36-67-400,-1 1 0,-1 0 0,0 0 0,-1 1 0,0 0 0,-2 0 0,0 0 0,-1 1 0,0 0 0,-2 0 0,0 0 1,-1 0-1,-1 0 0,0 0 0,-2 0 0,0 0 0,-1 0 0,0-1 0,-2 1 0,0-1 0,-7 17-27,1-7-113,0 0 0,-1-1 0,-2 0 0,0-1 0,-2 0 1,-12 14 112,-23 20-1467</inkml:trace>
  <inkml:trace contextRef="#ctx0" brushRef="#br0" timeOffset="-427308.186">6537 10072 21293,'1'0'3732,"-11"6"-2483,5-2-1156,1-1 0,0 0 0,0 1 0,0 0 0,0 0 0,0 0 0,1 0 0,-1 1 0,1 0 0,1-1 0,-1 1 0,1 0 0,-1 0 0,1 0 0,0 4-93,0 0 11,1 1 0,0-1 1,0 1-1,1-1 0,1 1 0,-1 0 1,2-1-1,-1 1 0,1-1 1,1 1-1,1 2-11,-3-8 10,0-1 1,0 0-1,0 0 1,1 0-1,-1 0 1,1 0-1,0 0 1,0 0-1,0 0 1,0-1-1,0 1 1,1-1-1,-1 1 1,1-1-1,0 0 1,-1 0-1,1 0 1,0-1-1,0 1 1,0-1-1,0 1 1,1-1-1,-1 0 1,0 0-1,0-1 1,1 1-1,-1-1 1,1 1-1,-1-1 1,0 0-1,1 0 1,-1-1-1,2 1-10,1-2 44,-1 0 0,1 0 0,-1 0 0,1-1 0,-1 0 0,0 0 0,0 0 0,0 0 0,0-1 0,0 0 0,-1 0 0,0 0 0,0-1 0,0 0 0,0 1 0,-1-1 0,0 0 0,0-1-1,0 1 1,0-3-44,-1 5 25,0 0 0,-1 0 0,0 0-1,0-1 1,0 1 0,0 0 0,0-1-1,-1 1 1,1-1 0,-1 1 0,0-1 0,0 1-1,0-1 1,-1 1 0,1-1 0,-1 1-1,0-1 1,0 1 0,0 0 0,0-1-1,-1 1 1,1 0 0,-1 0 0,0 0-1,0 0 1,0 0 0,0 1 0,-1-1-1,1 0 1,-1 1 0,1 0 0,-1 0 0,0-1-1,0 2 1,0-1-25,-1 1-11,0 0-1,0 1 0,0-1 1,0 1-1,0 0 1,0 0-1,0 1 1,0-1-1,0 1 1,0 0-1,0 0 1,0 0-1,0 1 1,1-1-1,-1 1 1,0 0-1,1 0 1,0 0-1,-1 0 1,1 1-1,0 0 0,0-1 1,0 1-1,0 0 1,1 0-1,-1 0 1,1 1-1,0-1 1,0 1-1,0-1 1,0 1-1,1 0 1,-1 0-1,1-1 1,0 1-1,0 0 1,1 0-1,-1 0 0,1 0 1,0 0-1,0 1 1,0 1 11,9 20-2971,4-21 810</inkml:trace>
  <inkml:trace contextRef="#ctx0" brushRef="#br0" timeOffset="-426949.604">6887 10122 19900,'0'-1'5234,"-10"4"-2878,5-2-2298,0 2 0,1-1 1,0 1-1,0-1 0,-1 1 1,1 0-1,1 1 0,-1-1 0,0 1 1,1-1-1,0 1 0,0 0 0,0 0 1,0 1-1,1-1 0,0 1 1,0-1-1,0 1 0,0-1 0,0 3-58,0-3 2,1 1 0,-1 0-1,1-1 1,0 1-1,0 0 1,1 0 0,-1-1-1,1 1 1,0 0-1,1 0 1,-1 0-1,1 0 1,0-1 0,0 1-1,0 0 1,1-1-1,-1 1 1,1-1 0,0 1-1,1-1 1,-1 0-1,1 0 1,0 0-1,0 0 1,0 0 0,0-1-1,1 1 1,-1-1-1,1 0 1,0 0 0,0-1-1,3 3-1,-1-6 7,0 0-1,0 0 1,0-1 0,0 0-1,0 0 1,-1 0-1,1 0 1,-1-1 0,0 0-1,1 0 1,-1-1-1,-1 0 1,1 1 0,0-2-1,-1 1 1,0 0 0,0-1-1,0 0 1,-1 0-1,0 0 1,0 0 0,0 0-1,0-1 1,0-2-7,0 5 24,-1 0 1,0 0 0,1-1-1,-1 0 1,-1 1-1,1-1 1,0 0 0,-1 0-1,0 0 1,0 0-1,0 0 1,-1 0 0,1 0-1,-1 0 1,0 0-1,0 0 1,0 0 0,0 0-1,-1 0 1,0 0-1,0 0 1,0 0 0,0 0-1,-1 0 1,1 0-1,-1 0 1,0 1-1,0-1 1,-1 1 0,1 0-1,-1-1 1,1 1-1,-1 0 1,0 0 0,0 1-1,0-1 1,-1 1-1,1-1 1,0 1 0,-1 0-1,0 0 1,0 1-1,1-1-24,-1 2-11,1 0 0,0 1 0,0-1 0,-1 1 0,1-1 0,0 1 0,0 0 0,0 0 0,0 1 0,0-1 0,0 1-1,0-1 1,1 1 0,-1 0 0,0 0 0,1 0 0,0 0 0,-1 0 0,1 1 0,0-1 0,0 1 0,0 0 0,1-1 0,-1 1-1,0 0 1,1 0 0,0 0 0,0 0 0,0 0 0,0 0 0,0 1 0,1-1 0,-1 0 0,1 0 0,0 0 0,0 3 11,3 0-1005,1-1-612</inkml:trace>
  <inkml:trace contextRef="#ctx0" brushRef="#br0" timeOffset="-384925.179">6313 10724 15323,'0'0'1913,"0"0"431,0 0-735,18-3-841,3-9-96,16-12-296,12-4-104,28-11-168,18 1-48,14 12-32,3 10 16,-19 23-32,-15 10 16,-17 7-304,-9-4-352</inkml:trace>
  <inkml:trace contextRef="#ctx0" brushRef="#br0" timeOffset="-404203.378">9596 9738 22037,'0'0'1348,"0"0"235,-6 1 511,-2 5-2017,0 1 1,0 0-1,1 0 0,0 0 1,0 1-1,0 0 1,1 0-1,1 1 1,-1-1-1,2 1 0,-1 1 1,1-1-1,0 1 1,1-1-1,0 1 1,1 0-1,0 1-77,-7 16 22,1 2-1,1-1 0,2 1 1,1 0-1,1 0 1,2 1-1,1-1 1,1 0-1,1 0 1,2 1-1,1-2 0,4 12-21,-9-35-44,1 0 0,1-1 0,-1 1 0,1-1-1,0 1 1,0-1 0,0 0 0,0 0 0,1 0-1,0 0 1,0 0 0,0 0 0,0-1 0,0 1-1,1-1 1,-1 0 0,1 0 0,0 0 0,0-1-1,0 1 1,3 0 44,19-2-1477</inkml:trace>
  <inkml:trace contextRef="#ctx0" brushRef="#br0" timeOffset="-403811.925">9729 10086 21917,'1'-1'102,"-1"1"1,1 0-1,0-1 0,-1 1 1,1 0-1,-1-1 1,1 1-1,-1 0 1,1 0-1,0 0 1,-1-1-1,1 1 1,0 0-1,-1 0 0,1 0 1,0 0-1,-1 0 1,1 0-1,0 0 1,-1 0-1,1 1 1,0-1-1,-1 0 0,1 0 1,-1 0-1,1 1 1,0-1-1,-1 0 1,1 1-1,-1-1 1,1 0-1,-1 1 0,1-1 1,-1 1-1,1-1 1,-1 1-1,1-1 1,-1 1-1,0-1 1,1 1-1,-1-1 1,0 1-1,0 0 0,1-1 1,-1 1-1,0 0 1,0-1-1,0 1 1,0-1-1,0 1 1,0 0-1,0-1 0,0 1 1,0 0-1,0-1 1,0 1-1,0 0 1,0-1-1,0 1 1,-1 0-1,1 0-102,29-39 243,-2-1-1,-2-1 1,-1-2 0,-3 0 0,-1-1-1,9-33-242,-19 55 11,2 28-63,-8 129-59,-18 84 178,14-201-266,7-26-1704,0-20 698</inkml:trace>
  <inkml:trace contextRef="#ctx0" brushRef="#br0" timeOffset="-403485.146">10171 9778 20212,'-51'146'6666,"51"-142"-6663,0 1 1,1-1 0,-1 0 0,1 1-1,0-1 1,0 0 0,0 1-1,0-1 1,1 0 0,0 0 0,0 0-1,0 0 1,0 0 0,1-1-1,0 1 1,-1-1 0,1 1 0,0-1-1,1 0 1,-1 0 0,1-1-1,-1 1 1,1-1 0,0 1 0,0-1-1,0 0 1,0-1 0,0 1-1,0-1 1,0 1 0,1-1 0,-1-1-1,0 1 1,1-1 0,-1 1-1,1-1 1,-1 0 0,0-1 0,1 1-1,-1-1 1,1 0 0,1-1-4,0-1 86,0-1 0,0 0 0,-1 0 0,1-1 1,-1 1-1,0-1 0,0 0 0,-1-1 0,0 1 0,0-1 1,0 0-1,0 0 0,-1 0 0,0-1 0,0 1 0,-1-1 1,0 1-1,0-1 0,0 0 0,-1 0 0,0 0 0,-1 0 1,1 0-1,-1 0 0,-1 0 0,1 0 0,-1 0 1,0 0-1,-1 1 0,0-1 0,0-1-86,0 4 13,0 1 0,0-1 0,0 1 0,0 0 0,0 0 0,-1 0 0,0 0 0,1 0 0,-1 1 0,0-1 0,0 1 0,-1 0-1,1 0 1,0 0 0,-1 0 0,1 0 0,-1 1 0,0-1 0,1 1 0,-1 0 0,0 0 0,0 1 0,0-1 0,0 1 0,0 0 0,0 0 0,1 0 0,-1 0 0,0 1 0,0 0 0,0 0 0,0 0 0,1 0 0,-1 0 0,0 1 0,1-1-1,-1 1 1,1 0 0,0 0 0,0 1 0,-1-1 0,2 1 0,-1-1 0,0 1 0,0 0 0,-1 2-13,0 0-149,0 1 1,0-1-1,0 1 0,1-1 0,0 1 1,0 0-1,1 0 0,-1 1 0,1-1 0,1 0 1,-1 1-1,1-1 0,0 1 0,0 0 1,1-1-1,0 1 0,0-1 0,1 1 1,0 0-1,0 1 149,6 2-1729</inkml:trace>
  <inkml:trace contextRef="#ctx0" brushRef="#br0" timeOffset="-403114.955">10561 9790 22869,'-1'1'113,"-41"84"3857,37-76-3912,1 0 0,1 1 0,0-1 1,0 1-1,1 0 0,0 0 0,0 0 0,1 0 0,1 0 0,0 0 0,0 0 0,1 1 0,0-1-58,0-8 8,-1 1-1,1 0 1,0 0 0,0-1-1,0 1 1,0-1-1,0 1 1,1-1 0,-1 1-1,1-1 1,0 0 0,-1 0-1,1 0 1,0 0-1,0 0 1,0 0 0,1 0-1,-1-1 1,0 1-1,1-1 1,-1 1 0,1-1-1,-1 0 1,1 0-1,0 0 1,-1-1 0,1 1-1,0-1 1,0 1-1,-1-1 1,1 0 0,0 0-1,0 0 1,0 0-1,-1-1 1,1 1 0,2-1-8,1-1 38,0 1 0,0-1 1,0 0-1,0 0 0,0-1 1,-1 0-1,1 0 0,-1 0 1,0 0-1,0-1 0,0 0 1,0 0-1,-1 0 0,0-1 1,0 0-1,3-4-38,1-6 110,-1 0 1,-1 0-1,-1-1 1,0 0-1,-1 0 0,0 0 1,-2-1-1,0 1 0,-1-1 1,0 1-1,-1-1 0,-2-4-110,3 18 9,-1 0 0,0-1 0,0 1 0,0 0 0,-1 0 0,1 0 0,-1 0 0,0 0 0,0 0 0,0 0-1,0 0 1,0 0 0,-1 0 0,1 0 0,-1 1 0,0-1 0,1 1 0,-1-1 0,-1 1 0,1 0 0,0-1-1,0 1 1,-1 0 0,0 1 0,1-1 0,-1 0 0,0 1 0,1-1 0,-1 1 0,0 0 0,0 0 0,0 0 0,0 1-1,0-1 1,-1 1 0,1-1 0,0 1 0,-1 0-9,-2 1-93,0 0 0,0 0-1,0 1 1,0 0 0,1 0-1,-1 1 1,0-1 0,1 1-1,0 0 1,-1 1 0,1-1-1,0 1 1,1 0 0,-1 0-1,1 1 1,0-1 0,0 1 0,0 0-1,1 0 1,-1 0 0,1 1-1,1-1 1,-1 1 0,1 0-1,0 0 1,0-1 0,0 1-1,1 1 1,0-1 0,0 0 0,1 6 93,-4 17 1001</inkml:trace>
  <inkml:trace contextRef="#ctx0" brushRef="#br0" timeOffset="-402633.219">10815 9583 21789,'0'0'1296,"0"0"448,0 0-711,8 8-713,5 3-200,5 6-112,1 7-8,1 8 16,0 9 56,-3 14 56,-2 4 40,-6 11-8,-4 1-48,-5-2-40,-4-4-48,-9-13-288,-4-9-704</inkml:trace>
  <inkml:trace contextRef="#ctx0" brushRef="#br0" timeOffset="-395006.214">10803 9933 17332,'0'0'2087,"0"0"143,-1-3 2806,-8 3-3288,7 3-1745,-1-1 1,1 0-1,0 0 1,0 1-1,0-1 1,1 1 0,-1 0-1,1 0 1,-1-1-1,1 1 1,0 0-1,0 0 1,0 0-1,0 0 1,1 1-1,-1-1 1,1 0-1,0 0 1,0 0-1,0 0 1,0 0 0,1 0-1,-1 2-3,6 166-11,-6-170 13,0 0-1,0 0 0,-1 0 1,1 0-1,0-1 0,0 1 1,0 0-1,0 0 0,1 0 1,-1 0-1,0 0 0,0-1 0,0 1 1,1 0-1,-1 0 0,0 0 1,1-1-1,-1 1 0,1 0 1,-1-1-1,1 1 0,-1 0 1,1-1-1,0 1 0,-1 0 1,1-1-1,0 1 0,-1-1 0,1 0 1,0 1-1,-1-1 0,1 1 1,0-1-1,0 0 0,0 0 1,-1 1-1,1-1 0,0 0 1,0 0-1,0 0 0,0 0 1,0 0-1,-1 0 0,1 0 0,0 0 1,0 0-1,0 0 0,0-1 1,-1 1-1,1 0 0,0-1 1,0 1-1,0 0 0,-1-1 1,1 1-1,0-1 0,-1 1 1,1-1-1,0 1 0,-1-1 0,1 0 1,-1 0-2,7-11 22,0 0 1,-2-1 0,0 0 0,0 0-1,-1 0 1,0-1 0,-2 0-1,2-8-22,1-3 41,-4 17-27,2-2 8,0 0 0,-1 0 1,0-1-1,-1 1 0,0 0 0,-1 0 1,0-1-1,0 1 0,-1 0 0,-1-1 1,1 1-1,-2 0 0,0-3-22,2 12 1,1 0-1,0 0 1,0 0 0,-1 0-1,1 1 1,0-1-1,-1 0 1,1 0 0,-1 0-1,1 1 1,-1-1 0,0 0-1,1 1 1,-1-1-1,0 0 1,1 1 0,-1-1-1,0 1 1,1-1-1,-1 1 1,0-1 0,0 1-1,0 0 1,0-1-1,0 1 1,1 0 0,-1 0-1,0 0 1,0 0 0,0-1-1,0 1 1,0 0-1,0 1 1,0-1 0,0 0-1,1 0 1,-1 0-1,0 0 1,0 1 0,0-1-1,0 0 1,0 1-1,1-1 1,-1 1 0,0-1-1,0 1 1,1-1-1,-1 1 1,0-1 0,1 1-1,-1 0 1,0 0 0,1-1-1,-1 2 0,-22 46-534,18-24-405</inkml:trace>
  <inkml:trace contextRef="#ctx0" brushRef="#br0" timeOffset="-385673.366">9857 10346 17756,'-3'9'1992,"3"-9"-127,0 0-737,20 9-112,12-13-280,12-4-104,18-7-248,6 0-87,10-1-161,1 3-64,-4 4-24,-2 4-16,-9 5 48,-6 8-360,-13 8-881</inkml:trace>
  <inkml:trace contextRef="#ctx0" brushRef="#br0" timeOffset="-376484.386">4064 11732 19868,'55'-11'8756,"6"-59"-8970,-47 49 854,132-166-445,-146 186-197,0 1 1,1 0-1,-1-1 0,0 1 1,0 0-1,1-1 0,-1 1 1,0 0-1,1-1 0,-1 1 1,0 0-1,1-1 0,-1 1 1,0 0-1,1 0 0,-1 0 1,1-1-1,-1 1 0,0 0 1,1 0-1,-1 0 1,1 0-1,-1 0 0,1 0 1,-1 0-1,0 0 0,1 0 1,-1 0-1,1 0 0,-1 0 1,1 0-1,-1 0 0,0 0 1,1 0-1,-1 1 0,1-1 1,-1 0-1,0 0 0,1 0 1,-1 1-1,1-1 0,-1 0 1,0 1-1,1-1 0,-1 0 1,0 1-1,0-1 1,1 0-1,-1 1 0,0-1 1,0 0-1,1 1 0,-1-1 1,0 1-1,0-1 0,0 0 1,0 1-1,0-1 0,0 1 1,0-1-1,0 1 0,0-1 1,0 1-1,0-1 2,5 37-54,-5-34 53,-4 95 18,2-77-79,0-1 0,2 1 0,0-1 0,1 1 0,1-1 0,4 19 62,-5-37-923</inkml:trace>
  <inkml:trace contextRef="#ctx0" brushRef="#br0" timeOffset="-373295.507">7781 11194 17492,'0'0'10,"0"-62"5488,0 61-5392,0 0 0,-1-1-1,1 1 1,-1 0 0,1 0 0,-1-1 0,0 1 0,1 0 0,-1 0 0,0 0-1,0 0 1,0 0 0,0 0 0,0 0 0,0 0 0,0 0 0,0 0 0,0 0-1,-1 1 1,1-1 0,0 0 0,0 1 0,-1-1 0,1 1 0,0 0-1,-1-1 1,1 1 0,0 0 0,-1 0 0,1 0 0,0 0 0,-1 0 0,1 0-1,-1 0 1,1 0 0,0 1 0,-1-1 0,1 0 0,0 1 0,-1-1-1,1 1-104,-9 1 42,0 0 0,0 0 0,1 1 1,-1 0-1,1 1 0,0 0 0,0 0 1,0 1-1,1 0 0,0 1 0,0 0 1,0 0-1,0 1 0,1 0 0,0 0 1,1 0-1,-1 1 0,2 0 0,-1 0 1,1 1-1,0 0 0,1 0 0,0 0 1,0 0-1,1 1 0,0-1 0,1 1 1,0 0-1,1 0 0,-1 5-43,2-12 0,-1 0 1,1 1-1,0-1 0,0 1 0,0-1 1,1 1-1,-1-1 0,1 0 1,0 1-1,0-1 0,0 0 0,0 1 1,0-1-1,1 0 0,0 0 0,-1 0 1,1 0-1,0 0 0,0-1 0,1 1 1,-1-1-1,1 1 0,-1-1 1,1 0-1,0 0 0,-1 0 0,1 0 1,0 0-1,1-1 0,-1 1 0,0-1 1,0 0-1,1 0 0,-1 0 0,0-1 1,1 1-1,-1-1 0,1 1 1,-1-1-1,1 0 0,9-5 17,0 0 0,0 0 1,-1-1-1,1-1 0,-1 0 1,-1 0-1,1-1 0,-1-1 1,-1 0-1,0 0 0,0-1 1,-1-1-1,0 1 1,0-2-1,6-10-17,-9 12 55,1-1 0,-1 1-1,0-1 1,-1 0 0,-1-1 0,1 1 0,-2-1 0,0 0 0,0 0 0,-1 0 0,0 0-1,-1 0 1,-1-5-55,0 15 3,0 0-1,0 1 1,0-1-1,-1 0 1,1 0-1,0 0 1,-1 0-1,0 0 1,1 0 0,-1 1-1,0-1 1,0 0-1,0 0 1,0 1-1,0-1 1,0 1-1,-1-1 1,1 1-1,0-1 1,-1 1-1,1 0 1,-1 0-1,0 0 1,1 0-1,-1 0 1,0 0-1,1 0 1,-1 0-1,0 1 1,0-1-1,0 1 1,0-1-1,0 1 1,0 0 0,0 0-1,0 0 1,1 0-1,-1 0 1,0 0-1,-1 0-2,-71 30-1504,56-12-181</inkml:trace>
  <inkml:trace contextRef="#ctx0" brushRef="#br0" timeOffset="-370342.666">10809 10758 19044,'-6'0'415,"0"1"0,0 0-1,0 0 1,0 0 0,0 0 0,0 1-1,0 0 1,0 1 0,1-1 0,-1 1-1,1 0 1,-1 0 0,0 2-415,-2 2 161,-1 0 1,2 0-1,-1 1 0,1 0 0,0 0 1,1 1-1,0 0 0,0 0 1,1 1-1,0 0 0,1-1 0,0 1 1,1 1-1,-1-1 0,2 1 1,0-1-1,0 1 0,1 5-161,0-15 5,1-1 0,0 1 0,0 0 0,0 0 0,0-1 0,0 1 0,0 0 0,0 0-1,0-1 1,0 1 0,0 0 0,0-1 0,0 1 0,0 0 0,1-1 0,-1 1 0,0 0 0,1-1 0,-1 1 0,0 0 0,1-1-1,-1 1 1,1-1 0,-1 1 0,1-1 0,-1 1 0,1-1 0,-1 1 0,1-1 0,0 1 0,-1-1 0,1 0 0,-1 1 0,1-1 0,0 0-1,-1 0 1,1 1 0,0-1 0,0 0 0,-1 0 0,1 0 0,0 0 0,-1 0 0,1 0 0,0 0 0,0 0 0,-1 0 0,1 0-1,0 0 1,-1-1 0,1 1 0,0 0 0,-1-1 0,1 1 0,0 0 0,-1-1 0,1 1 0,0 0 0,-1-1 0,1 0-5,38-25 198,-39 26-194,102-80 212,-100 81-220,0-1-1,0 1 1,0 0 0,1 0 0,-1 0 0,0 0 0,0 0 0,0 0 0,-1 1 0,1-1-1,0 1 1,0-1 0,-1 1 0,1 0 0,-1-1 0,1 1 0,-1 0 0,0 0-1,0 0 1,0 0 0,0 0 0,0 0 0,0 1 0,-1-1 0,1 0 0,0 0 0,-1 1-1,0-1 1,0 0 0,0 1 0,0 0 4,5 11-4,73 163 246,-76-174-201,-1 1 0,1-1 0,-1 0 0,0 0 0,0 1 0,0-1 0,-1 1 0,1-1 0,-1 1 0,0-1 0,0 1 0,0-1 0,0 1 0,-1-1 0,1 1 0,-1-1 0,0 0 0,0 1 0,0-1 0,0 0 0,-1 1 0,1-1 0,-1 0 0,0 0 0,0 0 0,0-1 0,0 1-1,-1 0 1,1-1 0,-1 1 0,0-1 0,1 0 0,-1 0 0,0 0 0,0 0 0,0-1 0,0 1 0,-1-1 0,1 0 0,0 0 0,-1 0 0,1 0 0,-2 0-41,-1 1 45,-1 0 0,1-1 0,0 0 0,0 0 0,0 0 0,-1-1 0,1 0 0,0 0 0,-1 0 0,1-1 0,0 0 0,0 0 0,0-1 0,-1 0 0,1 0 0,1 0 0,-1-1 0,0 1 0,1-2 0,-4-1-45,8 4-56,0-1 0,0 1 1,0-1-1,1 1 0,-1-1 0,0 1 0,1-1 0,-1 1 0,1-1 0,-1 0 0,1 1 1,0-1-1,0 0 0,0 1 0,0-1 0,0 0 0,0 1 0,0-1 0,1 0 1,-1 1-1,1-1 0,-1 1 0,1-1 0,-1 1 0,1-1 0,0 1 0,0-1 0,0 1 1,0-1-1,0 1 0,0 0 0,1-1 56,11-9-2063</inkml:trace>
  <inkml:trace contextRef="#ctx0" brushRef="#br0" timeOffset="-369733.473">10964 10587 19172,'43'-61'6491,"31"44"-4372,30 37-1734,-102-20-377,0 1-1,0-1 1,0 1 0,0 0-1,0 0 1,0 0-1,0 0 1,0 0 0,-1 0-1,1 1 1,0-1 0,-1 0-1,1 1 1,-1-1-1,1 1 1,-1 0 0,0-1-1,0 1 1,0 0-1,0 0 1,0 0 0,0 0-1,0 0 1,-1 0-1,1 0 1,-1 0 0,1 0-1,-1 0 1,0 0-1,0 1 1,0-1 0,0 0-1,0 0 1,0 0-1,-1 0 1,1 0 0,-1 0-1,1 0 1,-1 0 0,0 0-1,0 0 1,0 0-1,0 0 1,0 0 0,0 0-1,0-1 1,-1 1-8,-1 3 58,-1-1 1,1 0-1,-1 0 0,0 0 1,0 0-1,-1-1 1,1 1-1,-1-1 1,0 0-1,1 0 0,-1-1 1,-1 0-1,1 0 1,0 0-1,0 0 1,-1-1-1,1 0 0,-1 0 1,1 0-1,-1-1 1,0 0-59,51 27-55,-33-18 51,-9-8 3,0 0 0,0 0 0,-1 0 1,1 1-1,0-1 0,0 1 0,-1-1 0,1 1 0,-1 0 1,0 0-1,1 1 0,-1-1 0,0 0 0,0 1 1,0-1-1,-1 1 0,1 0 0,-1-1 0,1 1 0,-1 0 1,0 0-1,0 0 0,0 0 0,0 0 0,-1 0 0,1 0 1,-1 0-1,0 0 0,0 0 0,0 0 0,0 1 0,-1-1 1,1 0-1,-1 0 0,0 0 0,1 0 0,-2 2 1,-5 4 5,-1 1-1,1-2 1,-1 1-1,-1-1 0,1-1 1,-1 1-1,-1-1 1,0-1-1,1 0 1,-2 0-1,1-1 0,-1 0 1,0-1-1,0 0 1,0-1-1,0 0 1,-1-1-1,1 0 0,-2-1-4,12-1-4,0 1 0,0-1 0,0 0-1,0 0 1,0 0 0,0 0-1,0 0 1,0 0 0,0 0 0,0 0-1,0 0 1,0 0 0,0-1-1,1 1 1,-1 0 0,0-1 0,0 1-1,0-1 1,0 1 0,0-1 0,0 1-1,1-1 1,-1 1 0,0-1-1,1 0 1,-1 1 0,0-1 0,1 0-1,-1 0 1,1 0 0,-1 1 0,1-1-1,-1 0 1,1 0 0,-1 0-1,1 0 1,0 0 0,0 0 0,-1 0 4,5-14-198</inkml:trace>
  <inkml:trace contextRef="#ctx0" brushRef="#br0" timeOffset="-371090.615">10196 10885 18260,'-46'-28'7529,"-13"32"-5312,50-1-2209,1-1 0,0 1-1,0 1 1,-1 0 0,2 0 0,-1 1-1,1-1 1,-1 2 0,1-1 0,1 1-1,-7 6-7,8-5 0,1 0-1,-1 0 1,1 0 0,1 1-1,-1 0 1,1-1-1,0 2 1,1-1-1,0 0 1,1 0-1,-1 0 1,1 1 0,1-1-1,0 1 1,0-1-1,0 1 1,1-1-1,1 0 1,-1 1-1,1-1 1,1 0 0,0 0-1,0 0 1,0 0-1,1-1 1,0 1-1,0-1 1,1 0-1,0 0 1,5 4 0,-8-9 0,1-1 0,-1 1 0,1-1-1,0 0 1,-1 0 0,1 0 0,0 0 0,0 0 0,-1-1 0,1 0-1,0 1 1,0-1 0,0 0 0,0 0 0,0 0 0,-1-1-1,1 1 1,0-1 0,0 1 0,0-1 0,-1 0 0,1 0 0,0 0-1,-1-1 1,1 1 0,-1-1 0,1 1 0,1-3 0,64-54 13,-56 47-5,-1-1 0,1 0-1,-2-1 1,0 0-1,0-1 1,-1 1-1,-1-2 1,0 1 0,-1-1-1,-1-1 1,0 1-1,-1-1 1,1-9-8,-6 22 5,0 0 0,0 0-1,0 0 1,0 0 0,-1 0 0,0 0 0,1 0 0,-1 1-1,0-1 1,0 0 0,-1 0 0,1 1 0,0-1-1,-1 1 1,0-1 0,1 1 0,-1 0 0,0-1 0,0 1-1,0 0 1,-1 0 0,1 0 0,0 1 0,-1-1-1,0 1 1,1-1 0,-1 1 0,0 0 0,1 0 0,-1 0-1,0 0 1,0 0 0,0 1 0,0-1-5,-4 0-139,1 0 0,0 1 0,-1-1 0,1 1 0,0 0 0,-1 1 0,1-1 0,0 1-1,0 1 1,-1-1 0,1 1 0,0 0 0,0 0 0,1 1 0,-4 1 139,-22 22-3579</inkml:trace>
  <inkml:trace contextRef="#ctx0" brushRef="#br0" timeOffset="-370841.573">10442 11172 23197,'-3'38'960,"-2"4"232,-1 4-391,-1 0-353,1-4-232,3-11-176,2-9 64,1-22-472,0 0-472,13-13-2537</inkml:trace>
  <inkml:trace contextRef="#ctx0" brushRef="#br0" timeOffset="-371637.025">9420 10998 22541,'0'-8'1432,"0"8"545,0 0-257,4 9-944,-2 15-328,-4 16-344,-2 6-72,1 6-32,2-1 16,-1-8-8,1-4-8,2-10 24,2-5 48,4-12-360,-7-12-536,0 0-1184,0-1 175</inkml:trace>
  <inkml:trace contextRef="#ctx0" brushRef="#br0" timeOffset="-371356.959">9178 11179 11354,'0'-7'2505,"4"1"5305,1 0-6026,11 3-568,5-2-288,14-1-495,7-3-137,7-3-72,8 4-120,-1-7-80</inkml:trace>
  <inkml:trace contextRef="#ctx0" brushRef="#br0" timeOffset="-372986.184">8086 11279 24525,'0'0'1144,"0"0"457,0 1-593,-9 32-688,9-5-216,-6 11-104,4 4 0,-3 0 0,-1-1 0,6-10 8,-2-2 40,5-15-184,-3-15-296,0 0-1016,6-9-513</inkml:trace>
  <inkml:trace contextRef="#ctx0" brushRef="#br0" timeOffset="-372474.126">8431 10940 20364,'-62'8'6879,"51"-2"-6797,-1 1 1,1 1-1,0 0 1,1 0 0,0 1-1,0 0 1,1 1-1,0 0 1,1 0 0,-4 7-83,9-14 2,0-1 0,1 1 0,-1 0 0,1 0 0,0 0 0,0 1 0,0-1 0,0 0 0,1 1 0,-1-1 0,1 1 0,0 0 0,0-1 0,0 1 0,0 0 0,1 0 0,0 0 0,0-1 0,0 1 0,0 0 0,0 0 0,1 0 0,0-1 0,-1 1 0,1 0 0,1-1 0,-1 1 0,0-1 0,1 1 0,0-1 0,0 0 0,0 1 0,0-1-2,2-3 7,0 0 0,0 0-1,0 0 1,-1-1 0,1 1 0,0-1-1,0 0 1,-1 0 0,1 0-1,0 0 1,-1-1 0,1 0-1,-1 0 1,0 0 0,1 0-1,-1 0 1,0 0 0,0-1 0,-1 0-1,1 1 1,0-1 0,-1 0-1,0 0 1,0-1 0,0 1-1,1-2-6,3-2 14,71-102 85,-77 109-100,0-1 0,1 1 0,-1-1 1,0 1-1,0-1 0,0 1 0,0 0 0,0-1 0,1 1 0,-1 0 0,0-1 0,0 1 1,1 0-1,-1-1 0,0 1 0,1 0 0,-1-1 0,0 1 0,1 0 0,-1 0 1,0-1-1,1 1 0,-1 0 0,0 0 0,1 0 0,-1-1 0,1 1 0,-1 0 1,1 0-1,-1 0 0,0 0 0,1 0 0,-1 0 0,1 0 0,-1 0 0,1 0 0,-1 0 1,0 0-1,1 0 0,-1 0 0,1 1 0,-1-1 0,0 0 0,1 0 0,-1 0 1,1 1-1,-1-1 0,0 0 0,1 0 0,-1 1 0,0-1 0,1 0 0,-1 1 1,0-1-1,0 0 0,1 1 0,-1-1 0,0 0 0,0 1 0,0-1 0,1 1 0,-1-1 1,0 0-1,0 1 0,0-1 0,0 1 0,0-1 0,0 1 0,0-1 1,10 42-76,-8-32 65,3 13 5,-2-5 16,0 0 0,1-1 0,1 1 0,1-1 0,0 0 0,1-1 0,1 0 0,0 0-1,2 0 1,6 8-10,31 8 877,-58-15-811,4-12-43,0 0-1,0-1 0,0 0 1,-1 0-1,1-1 0,-1 0 0,0 0 1,0 0-1,0-1 0,0 0 1,-1-1-1,1 0 0,0 0 1,-1-1-1,0 0-22,-5 1 69,-69-7 161,82 5-445,12-23-3392,3 9 1890</inkml:trace>
  <inkml:trace contextRef="#ctx0" brushRef="#br0" timeOffset="-372149.305">8559 10785 22957,'66'-55'4288,"-60"52"-4240,-1 0 0,0 1 0,1-1 0,0 1 0,-1 0 0,1 1 0,0-1 0,0 1 0,0 1 0,0-1 0,0 1 0,0 0 0,0 0 0,0 0 0,0 1 0,0 0 0,0 0 0,-1 1 0,1 0 0,3 1-48,-6-2 1,-1 1 0,0-1 0,1 1 0,-1 0 0,0-1 0,0 1 0,0 0 0,0 0 0,0 0 0,0 0 0,-1 1 0,1-1 0,-1 0 0,0 1 0,1-1 0,-1 1 0,0 0 0,-1-1 0,1 1 0,0 0 0,-1-1 0,1 1 0,-1 0 0,0 0 0,0-1 0,0 1 0,0 0 0,-1 0 0,1 0 0,-1-1 0,1 1 0,-1 0 0,0-1 0,0 1-1,-43 90 230,42-90-213,-58 98 670,66-91-496,96-31-989,-72 12-706</inkml:trace>
  <inkml:trace contextRef="#ctx0" brushRef="#br0" timeOffset="-374059.675">6976 11125 23349,'-1'17'944,"-4"8"176,-1 11-415,3 17-433,-3 7-176,2 2-80,1 1 0,3-10 24,0-7-24,6-14 48,0-10 16,-2-13-8,2-3 16,-3-8-232,-1-5-512,-5-6-521</inkml:trace>
  <inkml:trace contextRef="#ctx0" brushRef="#br0" timeOffset="-373808.421">6749 11402 22893,'0'0'1128,"0"0"480,1 0-423,36-1-433,-14-5-296,14-3-232,5 0-72,5 0 24,4-1-320,-5 1 1736</inkml:trace>
  <inkml:trace contextRef="#ctx0" brushRef="#br0" timeOffset="-375289.109">5804 11338 18956,'-4'-37'6606,"-35"31"-4381,27 8-2185,0 1 0,0 0 0,0 1 0,1 0 0,-1 1 0,1 0-1,0 1 1,1 0 0,-1 1 0,1 0 0,0 1 0,1 0 0,-3 3-40,7-6-2,1-1 1,-1 0-1,1 1 0,1 0 1,-1 0-1,1 0 0,-1 1 1,1-1-1,1 1 1,-1 0-1,1-1 0,0 1 1,1 0-1,-1 0 1,1 0-1,0 1 0,0-1 1,1 0-1,0 0 0,0 0 1,1 1-1,0-1 1,0 0-1,0 0 0,0 0 1,1 0-1,1 1 2,-3-4 2,1-1-1,0 0 1,0 1-1,1-1 1,-1 0 0,0 0-1,1 1 1,-1-1-1,1 0 1,0 0 0,-1-1-1,1 1 1,0 0-1,0-1 1,0 1 0,1-1-1,-1 0 1,0 1-1,0-1 1,1 0 0,-1 0-1,1-1 1,-1 1-1,1 0 1,-1-1 0,1 0-1,-1 1 1,1-1-1,-1 0 1,1 0 0,-1-1-1,1 1 1,0 0-1,-1-1 1,0 0 0,1 1-1,-1-1 1,1 0-1,-1 0 1,0 0 0,1-1-1,1 0-1,84-75 262,-81 67-186,0 0-1,0-1 0,-1 1 1,0-1-1,-1 0 0,0-1 1,-1 1-1,0-1 0,-1 0 1,0 0-1,-1 0 0,0-1 0,-1 1 1,-1 0-1,0-1 0,0 1 1,-3-12-76,2 20 3,0 1 0,-1-1 0,0 0 0,0 1 0,0-1 0,0 1 0,0 0 0,-1 0 0,1 0 0,-1 0 1,0 0-1,0 0 0,0 1 0,0-1 0,-1 1 0,1 0 0,-1 0 0,1 0 0,-1 0 0,0 1 0,0 0 0,0-1 1,1 2-1,-1-1 0,0 0 0,0 1 0,0-1 0,0 1 0,0 0 0,0 1 0,0-1 0,0 1 0,0-1 0,0 1 0,0 0 1,0 1-1,0-1 0,0 1 0,1-1 0,-1 1 0,1 0 0,-1 1 0,1-1 0,0 1 0,0-1 0,0 1 0,0 0 0,1 0 1,-1 0-1,1 0 0,-1 1 0,0 1-3,-20 58-2790,26-47 497</inkml:trace>
  <inkml:trace contextRef="#ctx0" brushRef="#br0" timeOffset="-375023.026">5989 11429 19460,'0'0'2761,"0"0"703,0 1-2175,9 31-465,-12 2-672,-5 9-128,-4 6-24,-3 2 0,9-8 24,3-5 8,5-14-120,4-6-456,-6-18-1024,6-7-289</inkml:trace>
  <inkml:trace contextRef="#ctx0" brushRef="#br0" timeOffset="-374497.641">6292 11114 12931,'-14'-16'7475,"-3"9"-3588,-38 20-2077,49-9-1746,0 1 0,0 0 1,1 1-1,0-1 0,0 1 0,0 0 1,0 0-1,1 1 0,0-1 0,1 1 1,-1 0-1,1 0 0,1 0 0,-1 0 1,1 0-1,0 1 0,1-1 1,0 1-1,0 0 0,0-1 0,1 1 1,1 3-65,-2-10 6,1 0 0,0 1 0,0-1 0,0 0 0,0 1 0,0-1 1,0 0-1,0 1 0,0-1 0,1 0 0,-1 1 0,0-1 0,1 0 1,-1 0-1,1 0 0,-1 1 0,1-1 0,0 0 0,0 0 0,-1 0 1,1 0-1,0 0 0,0 0 0,0 0 0,0 0 0,0 0 0,0-1 1,0 1-1,0 0 0,0-1 0,1 1 0,-1-1 0,0 1 0,0-1 1,1 1-1,-1-1 0,0 0 0,1 0 0,-1 0 0,0 0 0,1 1 1,-1-2-1,0 1 0,0 0 0,1 0 0,-1 0 0,1-1-6,56-31 184,43-90 36,-100 120-232,9 24-66,-2 151-40,-7-163 132,-1-1 18,0 1-1,1-1 1,-1 0-1,2 0 1,0 0-1,0 0 1,0 0-1,1-1 1,0 1 0,1-1-1,0 1 1,0-1-1,1 0 1,3 4-32,-9-9 61,0 0 1,-1-1-1,1 1 1,-1 0-1,0 0 1,0-1-1,0 1 1,0-1-1,0 0 0,0 1 1,-1-1-1,1 0 1,-1-1-1,0 1 1,1 0-1,-1-1 1,0 1-1,0-1 1,0 0-1,0 0 1,-1 0-62,3 1 6,-1 0 1,0 0 0,0-1-1,0 1 1,0-1-1,0 1 1,0-1 0,0 0-1,0 0 1,0 0-1,-1 0 1,1 0 0,-1 0-1,1-1 1,0 1 0,-1-1-1,1 1 1,-1-1-1,1 0 1,-1 0 0,1 0-1,-1-1 1,1 1-1,-1-1 1,1 1 0,-1-1-1,1 0 1,0 0 0,-1 0-1,1 0 1,0 0-1,0 0 1,0 0 0,0-1-1,0 1 1,0-1 0,0 0-1,0 0 1,1 0-1,-1 1 1,1-1 0,-1-1-1,1 1 1,0 0-1,0 0 1,0 0 0,0-1-1,0 1 1,0 0 0,0-1-1,1 1 1,0-1-7,4-22-1314,2 14-554</inkml:trace>
  <inkml:trace contextRef="#ctx0" brushRef="#br0" timeOffset="-376152.803">4927 11435 11915,'0'-9'3688,"1"0"3570,-1 9-5466,0 0-639,0 0-193,2 13-608,-7 11-184,1 16-168,1 5-8,-3 7-8,0 2 16,4-8 24,2-3 0,5-12 8,2-7 8,-4-14-16,-3-10-520,0 0-1033</inkml:trace>
  <inkml:trace contextRef="#ctx0" brushRef="#br0" timeOffset="-375896.039">4702 11606 22709,'0'0'1208,"0"0"392,21-9-343,0 9-561,1 0-312,3 0-176,5 0-56,4 0-64,6-4-56,5-2 56,0-3-376,-11 0 480</inkml:trace>
  <inkml:trace contextRef="#ctx0" brushRef="#br0" timeOffset="-366774.209">12557 11140 23301,'16'-10'952,"2"3"585,-2-1-977,4 8-224,-4 0-80,1 0-704,2-3-425,8-9 3426</inkml:trace>
  <inkml:trace contextRef="#ctx0" brushRef="#br0" timeOffset="-366511.882">13275 11151 17708,'17'-3'1144,"1"0"-344,-5-3 0,6 0-400,-1 3-183,6 3-177,1 1-8,3 1-16,5-4-16,1-5 4368</inkml:trace>
  <inkml:trace contextRef="#ctx0" brushRef="#br0" timeOffset="-366510.882">13769 11185 18932,'11'19'1984,"-1"-5"225,2-5-889,1-9-472,1-6-319,3-9-353,1-3-24,3 2-56,3 1-160,-2 9-657,5 0-399,-2 6-168</inkml:trace>
  <inkml:trace contextRef="#ctx0" brushRef="#br0" timeOffset="-367336.943">11931 10789 19916,'0'0'1969,"0"0"95,0 0-1008,-2 6-328,7 18-535,-2 7-129,1 15-40,4 2 16,-2 7-8,4 6-24,-4-4 16,-3-4-8,0-13 8,-3-9 80,-2-16-624,-4-9-553</inkml:trace>
  <inkml:trace contextRef="#ctx0" brushRef="#br0" timeOffset="-367040.32">11690 11014 21709,'12'-5'1248,"7"1"400,5 0-503,10 1-617,5 1-216,5-1-192,4 2-40,7-5-496,1-3-689</inkml:trace>
  <inkml:trace contextRef="#ctx0" brushRef="#br0" timeOffset="-365390.781">14947 10534 10530,'19'-65'11385,"4"45"-7381,12 27-3569,-26 1-421,-1 0 1,0 1-1,0 0 1,-1 1 0,0 0-1,0 0 1,-1 0-1,-1 1 1,0-1-1,0 1 1,-1 1 0,0-1-1,-1 1 1,0-1-1,0 11-14,3 17-5,-1-1-1,-2 1 1,-2 0-1,-1-1 1,-2 1-1,-2 0 1,-2-1-1,-1 0 0,-2 0 1,-1-1-1,-2 0 1,-2-1-1,-6 10 6,-18 13-745,-3-13-485</inkml:trace>
  <inkml:trace contextRef="#ctx0" brushRef="#br0" timeOffset="-356423.426">4094 11957 14099,'0'0'1916,"0"0"290,0 0-795,2 6-96,4 7-1265,1-1-1,0 0 1,0 0-1,1-1 1,1 0-1,0 0 1,0-1-1,1 0 1,0-1-1,1 0 1,0 0-1,0-1 1,1-1-1,0 0 1,0 0-1,1-2 1,0 1-1,0-2 1,0 1-1,1-2 1,-1 0-1,1-1 1,0 0-1,13 0-49,119-5 162,0 6 0,10 7-162,-72-4 81,1-4 0,-1-4 0,1-4-1,78-15-80,254-11 204,-316 24 126,18-2 147,0 5 1,74 9-478,-136-3 25,1-3 0,-1-2 1,0-2-1,26-8-25,-20 3 43,0 3-1,1 3 1,29 2-43,189-6 237,-204-4-211,0 3 0,1 5-1,-1 2 1,45 6-26,326 6 495,-398-8-470,-1 3-1,0 2 1,0 2 0,0 2 0,-1 2-1,-1 3 1,15 8-25,206 54 368,-151-36 724,-113-40-1509,-5 0-489</inkml:trace>
  <inkml:trace contextRef="#ctx0" brushRef="#br0" timeOffset="-354514.336">9001 12281 16107,'-1'-1'281,"-2"-26"3454,19-30-2349,-2 40-1211,0 1 0,0 1 0,1 0 0,1 1 0,1 0 0,0 2 0,0 0 0,1 1 0,1 0 0,0 2 0,14-6-175,106-46 29,-78 31-29,0 3-1,1 3 0,2 3 1,0 2-1,2 3 1,12 1 0,6 7-17,-35 4 114,-1-2 1,1-2-1,-2-1 0,3-4-97,62-25 367,-61 18-282,2 3 1,-1 2 0,2 3-1,0 1 1,9 2-86,334 21 714,-8-49-288,-194 51-337,-81 1-25,222-25 903,-106 28-899,-5-7 47,-4 24 245,-183-28-338,0 1-12,1-2 0,1-2 0,-1-1 1,36-3-11,-38-3 13,185 2 6,-26-2-2,188-15-14,-234 9 1,-21-14 20,-116 20-20,-2-2 0,1 0 0,0 0 0,-1-1 0,0 0 0,-1-1 0,1 0 0,-1-1 0,-1 0 1,1-1-1,3-4-4,36-29 17,-44 39-14,-1 0-1,0 0 1,1-1-1,-1 1 1,0-1-1,-1 0 0,1 0 1,-1 0-1,1-1 1,-1 1-1,-1-1 1,1 0-1,-1 0 1,1 0-1,-2 0 1,1 0-1,0 0 1,-1 0-1,0-1 0,0 1 1,-1-1-1,1 1 1,-1 0-1,0-1 1,-1 1-1,0-4-2,0 7-368,1 2-517,0 0-356</inkml:trace>
  <inkml:trace contextRef="#ctx0" brushRef="#br0" timeOffset="-311599.809">7699 12592 20724,'1'-4'169,"-15"-12"7553,10 15-7681,0 1 0,0 0-1,-1 0 1,1 0-1,0 0 1,-1 0-1,1 1 1,0 0 0,0 0-1,0 0 1,-1 1-1,1-1 1,1 1-1,-1 0 1,0 0 0,0 0-1,1 1 1,-1-1-1,1 1-40,-1 0 7,0 1-1,0-1 0,0 1 1,1 0-1,-1 0 1,1 0-1,0 0 0,0 1 1,1-1-1,-1 1 1,1-1-1,0 1 1,0 0-1,1 0 0,-1 0 1,1 0-1,0 0 1,1 0-1,-1 1 0,1 3-6,23-18-88,60-94 23,-80 103 53,0-1-1,-1 1 1,1 0 0,0 0-1,-1 0 1,1 0 0,0 1 0,-1-1-1,1 1 1,-1-1 0,1 1-1,-1 0 1,1 0 0,-1 0 0,1 1-1,-1-1 1,0 0 0,0 1-1,1-1 1,-1 1 0,0 0 0,-1 0-1,1 0 1,0 0 0,0 0-1,-1 0 1,1 0 0,-1 1 0,0-1-1,0 0 1,0 1 0,0-1-1,0 1 1,0-1 0,-1 1-1,1 0 1,-1-1 0,0 1 0,1 0-1,-1 1 13,2 2-11,15 37 7,-3-1-1,-1 2 1,-3 0-1,-1 0 1,-2 1-1,-2 8 5,-3-48 33,-1-1-1,0 1 0,0 0 1,0-1-1,-1 1 0,0 0 1,0 0-1,0 0 0,0-1 1,-1 1-1,0 0 0,0 0 1,0-1-1,-1 1 0,1-1 1,-1 1-1,0-1 0,0 0 1,-1 1-1,1-1 0,-1-1 1,0 1-1,0 0 0,0 0 1,-1-1-1,1 0 0,-1 0 1,0 0-1,0 0 0,0-1 1,0 1-1,0-1 0,-1 0 1,1 0-1,-1 0 0,1-1 1,-4 1-33,2-2 9,0 0 0,0 0 0,0-1 0,0 0 0,0 0 0,0 0 0,0-1 0,0 0 0,1 0 0,-1 0 0,1-1 0,0 0 0,-1 0 0,1 0 0,1 0 0,-1-1 0,0 0 0,1 0 0,0-1 0,0 1 0,0-1 0,0 1 0,1-1 0,0-1 0,0 1 0,0 0 0,1-1 0,-1 1 0,1-1 0,1 0 0,-1 1 0,1-1 0,0 0 0,0 0 0,1 0 0,0 0 0,0 0 0,0 0 0,1 0 0,0 0 0,0 0 0,1-2-9,6-9-294,2 0-1,1 1 1,0 0-1,0 1 1,2 0-1,0 0 0,1 2 1,0-1-1,2 1 295,2-4-318,9-9-609</inkml:trace>
  <inkml:trace contextRef="#ctx0" brushRef="#br0" timeOffset="-311132.518">7995 12635 20252,'18'-6'6533,"7"-6"-3391,-13 7-3144,0-2-1,0 0 0,-1 0 1,0-1-1,-1 0 1,0-1-1,0 0 0,0-1 1,-1 0-1,1-2 3,-10 11 1,1 0 1,-1 1-1,1-1 0,-1 0 0,1 0 1,-1 0-1,0 0 0,1-1 1,-1 1-1,0 0 0,0 0 0,0 0 1,0 0-1,0 0 0,0 0 0,0 0 1,0 0-1,0 0 0,-1 0 0,1 0 1,0 0-1,-1 0 0,1 0 1,-1 0-1,1 0 0,-1 0 0,1 0 1,-1 0-1,0 0 0,1 0 0,-1 0 1,0 1-1,0-1 0,1 0 1,-1 1-1,0-1 0,0 0 0,0 1 1,0-1-1,0 1 0,0 0 0,0-1 1,0 1-1,0 0 0,0-1 1,0 1-1,0 0 0,0 0 0,0 0 1,-1 0-1,1 0 0,0 0 0,0 0 1,0 1-1,0-1 0,0 0 1,0 0-1,0 1 0,0-1 0,0 1 1,0-1-1,0 1 0,0-1 0,0 1 1,0 0-2,-7 3 0,0 0 0,1 0 0,0 1 0,-1 0 0,2 0 0,-1 1 0,0 0 0,1 0 0,0 1 0,1-1 0,0 1 0,0 0 0,0 1 0,1-1 0,0 1 0,0 0 0,1 0 0,0 0 0,0 1 0,1-1 0,0 1 0,1-1 0,-1 1 0,2-1 0,-1 1 0,1 0 0,1 0 0,1 8 0,-3-13-26,0 0 1,1 0-1,0 0 0,0 0 1,0 0-1,0 0 1,0 0-1,1 0 1,0 1-1,0-1 0,0-1 1,0 1-1,1 0 1,-1 0-1,1 0 1,0-1-1,0 1 0,0-1 1,1 1-1,-1-1 1,1 0-1,0 0 0,0 0 1,0-1-1,0 1 1,0-1-1,1 1 1,-1-1-1,1 0 0,0 0 1,-1-1-1,1 1 1,0-1-1,0 0 1,0 0-1,0 0 0,0 0 1,0-1-1,1 1 26,22-11-1531,3-8-631</inkml:trace>
  <inkml:trace contextRef="#ctx0" brushRef="#br0" timeOffset="-310372.517">8361 12580 21245,'-27'-17'5562,"4"34"-3913,-2 45-1612,27 26 10,-2-86-44,0 0 1,1 1-1,-1-1 0,1 0 0,0 1 0,-1-1 1,1 0-1,1 0 0,-1 1 0,0-1 1,0 0-1,1 0 0,-1 0 0,1-1 1,-1 1-1,1 0 0,0-1 0,0 1 1,0-1-1,0 1 0,0-1 0,0 0 1,0 0-1,0 0 0,1 0 0,-1 0 0,0 0 1,1-1-1,-1 1 0,0-1 0,1 0 1,-1 0-1,1 0 0,0 0-3,2-2 29,0 0 0,0 0 0,0-1 0,0 1 0,-1-1 1,1 0-1,-1-1 0,0 1 0,0-1 0,0 0 0,-1 0 0,1 0 0,-1 0 0,0-1 0,0 1 0,-1-1 0,1 0 0,-1 0 1,0 0-1,0 0 0,-1 0 0,1 0 0,-1-1 0,0 1 0,-1 0 0,1-1 0,-1 1 0,0-1 0,0 1 0,-1 0 0,0-1 0,0 1 1,0 0-1,0 0 0,-1-2-29,2 7 1,0 0 1,0-1-1,0 1 0,0-1 1,0 1-1,0-1 1,0 1-1,0-1 1,0 1-1,0-1 1,0 1-1,-1-1 0,1 1 1,0-1-1,0 1 1,0 0-1,-1-1 1,1 1-1,0-1 0,0 1 1,-1 0-1,1-1 1,0 1-1,-1 0 1,1-1-1,0 1 1,-1 0-1,1-1 0,-1 1 1,1 0-1,0 0 1,-1 0-1,1-1 1,-1 1-1,1 0 0,-1 0 1,1 0-1,-1 0 1,1 0-1,-1 0 1,1 0-1,0 0 1,-1 0-1,1 0 0,-1 0 1,1 0-1,-1 0 1,1 0-1,-1 0 1,1 1-1,-1-1 1,1 0-1,0 0 0,-1 0 1,1 1-1,-1-1 1,1 0-1,0 1 1,-1-1-1,1 0 0,0 1 1,-1-1-1,1 0 1,0 1-1,0-1 1,-1 1-1,1-1 1,0 0-1,0 1 0,0-1-1,-7 34-2,7-33 2,0-1 0,0 1 0,0-1-1,0 1 1,0 0 0,0-1 0,1 1 0,-1-1-1,0 1 1,0-1 0,0 1 0,0-1-1,1 1 1,-1-1 0,0 1 0,1-1 0,-1 1-1,0-1 1,1 1 0,-1-1 0,1 1-1,-1-1 1,1 0 0,-1 1 0,1-1-1,-1 0 1,1 1 0,-1-1 0,1 0 0,-1 0-1,1 0 1,-1 1 0,1-1 0,-1 0-1,1 0 1,0 0 0,-1 0 0,1 0 0,-1 0-1,1 0 1,0 0 0,-1 0 0,1 0-1,-1 0 1,1-1 0,-1 1 0,1 0-1,0 0 1,-1-1 0,1 1 0,-1 0 0,1-1-1,-1 1 1,0 0 0,1-1 0,-1 1-1,1 0 1,-1-1 0,1 0 0,29-26-23,-28 25 22,93-73 16,-93 74-17,1-1 0,0 1-1,0 0 1,0 0 0,0 0 0,0 0 0,0 1 0,0-1 0,0 1 0,0 0-1,0 0 1,0 0 0,0 0 0,0 1 0,0-1 0,0 1 0,0-1-1,-1 1 1,1 0 0,0 0 0,0 1 0,0-1 0,-1 1 0,1-1 0,-1 1-1,1 0 1,-1 0 0,0 0 0,1 0 0,-1 0 0,0 0 0,0 1 0,-1-1-1,1 1 1,0-1 0,-1 1 0,1 2 2,4 6 4,0 0 0,-1 1 0,-1-1 1,0 1-1,-1 0 0,0 0 0,-1 1 0,0-1 0,0 11-4,12-23 132,50-107 228,-61 107-364,-1 0 0,0 0 0,1 0 0,-1 1 0,1-1 0,-1 1 0,0 0 0,1 0-1,-1 0 1,0 0 0,0 0 0,0 0 0,0 0 0,0 1 0,0-1 0,0 1 0,0-1-1,0 1 1,-1 0 0,1 0 0,-1 0 0,1 0 0,-1 0 0,0 0 0,0 0 0,0 0-1,0 1 1,0-1 0,0 0 0,0 1 0,-1-1 0,1 0 0,-1 1 0,0 1 4,1 0 1,25 44 45,-3-71 44,-22 22-86,5-15 12,-3 7-11,0 0 0,0 0 0,1 0 0,1 0 0,-1 0 1,1 1-1,1 0 0,-1 0 0,1 1 0,1-1 0,0 1 0,6-5-5,-12 11-2,0 1-1,0-1 0,0 0 1,0 0-1,0 1 0,0-1 1,0 1-1,1-1 1,-1 1-1,0-1 0,0 1 1,0 0-1,1 0 0,-1-1 1,0 1-1,1 0 1,-1 0-1,0 0 0,0 1 1,1-1-1,-1 0 0,0 0 1,0 1-1,1-1 1,-1 1-1,0-1 0,0 1 1,0-1-1,0 1 0,0 0 1,0-1-1,0 1 1,0 0-1,0 0 0,0 0 1,0 0-1,0 0 0,0 0 1,-1 0-1,1 0 1,0 0-1,-1 0 0,1 0 1,-1 0-1,1 1 0,-1-1 3,13 60-64,-4 46 114,-9-105-148,0-5-545,3-15-828</inkml:trace>
  <inkml:trace contextRef="#ctx0" brushRef="#br0" timeOffset="-309861.241">9136 12494 17564,'-43'31'10239,"43"-30"-10198,-1-1-1,0 1 0,1 0 0,-1 0 0,1-1 0,-1 1 0,1 0 0,-1 0 1,1 0-1,0-1 0,-1 1 0,1 0 0,0 0 0,0 0 0,-1 0 0,1 0 1,0 0-1,0 0 0,0 0 0,0-1 0,0 1 0,0 0 0,1 0 1,-1 0-1,0 0 0,0 0 0,1 0 0,-1 0 0,0-1 0,1 1 0,-1 0 1,1 0-1,-1 0 0,1-1 0,0 1 0,-1 0 0,1-1 0,-1 1 1,1 0-1,0-1 0,0 1 0,-1-1 0,1 1 0,0-1 0,0 0 0,0 1 1,0-1-1,0 0 0,-1 1 0,1-1 0,0 0 0,0 0 0,1 0-40,8 1 6,-1 0-1,1-1 0,0 0 1,0-1-1,-1 0 0,1 0 1,0-1-1,-1-1 0,0 1 1,1-1-1,-1-1 0,0 0 1,-1 0-1,1-1 0,-1 0 1,0 0-1,0-1 0,0 0 1,-1-1-1,0 1 0,3-5-5,15-39 96,-24 49-96,-1 0 1,0 0-1,0 0 1,0 0-1,0 0 1,0 0-1,0 0 1,0 0-1,-1 0 1,1 0 0,0 0-1,0 0 1,-1 1-1,1-1 1,-1 0-1,1 0 1,-1 0-1,1 0 1,-1 0 0,1 1-1,-1-1 1,0 0-1,1 1 1,-1-1-1,0 0 1,0 1-1,1-1 1,-1 1-1,0-1 1,0 1 0,0-1-1,0 1 1,0 0-1,0-1 1,0 1-1,0 0 1,0 0-1,0 0 1,0 0 0,0 0-1,0 0 1,0 0-1,0 0 1,0 0-1,1 0 1,-1 0-1,0 1 1,0-1-1,0 0 1,0 1 0,0-1-1,0 1 1,0-1-1,0 1 1,1-1-1,-11 5 1,1-1 1,0 2-1,0-1 1,0 1 0,1 1-1,0 0 1,0 0-1,1 1 1,0 0-1,0 0 1,1 1-1,0 0 1,0 0-1,1 1 1,1 0 0,-1 0-1,2 0 1,-1 1-1,1-1 1,1 1-1,0 0 1,1 0-1,0 0 1,0 1-1,1 2-1,1-11-41,0-1 0,0 1-1,1-1 1,-1 1-1,1 0 1,-1-1-1,1 1 1,0-1 0,0 0-1,0 1 1,0-1-1,0 0 1,1 1 0,-1-1-1,1 0 1,0 0-1,-1 0 1,1 0-1,0-1 1,0 1 0,0 0-1,0-1 1,0 1-1,1-1 1,-1 0-1,0 0 1,1 0 0,-1 0-1,1 0 1,-1 0-1,1-1 1,-1 1 0,1-1-1,0 0 1,-1 0-1,1 0 1,-1 0-1,1 0 1,0 0 0,-1-1-1,1 1 1,-1-1-1,1 0 1,-1 1-1,1-1 1,-1-1 0,0 1-1,1 0 1,-1 0-1,0-1 42,28-15-3354</inkml:trace>
  <inkml:trace contextRef="#ctx0" brushRef="#br0" timeOffset="-309232.365">9499 12104 22709,'-21'6'4556,"7"40"-3768,14-45-772,-5 26 205,2 0 0,1 0 1,1 1-1,1-1 1,2 1-1,0-1 0,2 0 1,2 6-222,-6-31 6,1 0 0,-1 0 0,0 0 1,1 0-1,-1 0 0,1 0 0,0 0 1,-1 0-1,1 0 0,0 0 0,0 0 1,0-1-1,1 1 0,-1 0 0,0-1 0,1 1 1,-1-1-1,1 0 0,-1 1 0,1-1 1,0 0-1,-1 0 0,1 0 0,0 0 1,0 0-1,0 0 0,0 0 0,0-1 0,0 1 1,0-1-1,0 0 0,0 1 0,0-1 1,0 0-1,0 0 0,0 0 0,0 0 1,0-1-1,0 1 0,0-1 0,0 1 1,0-1-1,1 0-6,1-1 17,57-30 133,-60 31-151,1 1 0,0 0 0,0 0 0,-1 0 0,1 0 0,0 0 0,0 0-1,-1 0 1,1 1 0,0-1 0,-1 1 0,1-1 0,0 1 0,-1 0 0,1-1 0,0 1-1,-1 0 1,0 0 0,1 0 0,-1 0 0,1 0 0,-1 0 0,0 1 0,0-1 0,0 0-1,0 1 1,0-1 0,0 1 0,0-1 0,0 1 0,0 0 0,-1-1 0,1 1 0,-1-1-1,1 1 1,-1 0 0,0 0 0,1 0 1,6 111-3,1-105 44,3-31-10,7-141 95,-17 164-128,-1 1 1,0-1-1,1 0 1,-1 0-1,0 0 1,1 0-1,-1 0 0,0 0 1,1 0-1,-1 0 1,1 0-1,-1 0 1,0 0-1,1 0 1,-1 0-1,1 0 1,-1 0-1,0 0 0,1 0 1,-1 0-1,0-1 1,1 1-1,-1 0 1,0 0-1,1 0 1,-1-1-1,0 1 1,1 0-1,-1 0 0,0-1 1,0 1-1,1 0 1,-1-1-1,0 1 1,0 0-1,0-1 1,0 1-1,1 0 1,-1-1-1,0 1 0,0 0 1,0-1-1,0 1 1,0-1-1,0 1 1,0 0-1,0-1 1,0 1 1,13 42-77,-11-33 74,31 60 7,-32-67-1,1-1 0,-1 1 0,0-1 0,1 0 0,-1 0 0,1 0 0,-1 0 0,1 0 0,0 0 0,-1 0-1,1 0 1,0-1 0,0 1 0,-1-1 0,1 1 0,0-1 0,0 0 0,0 0 0,0 1 0,0-1-1,-1-1 1,1 1 0,0 0 0,0 0 0,0-1 0,0 1 0,-1-1 0,1 1 0,0-1 0,0 0 0,-1 0-1,1 0 1,0 0 0,-1 0 0,1 0 0,-1 0 0,0 0 0,1-1 0,0 0-3,6-7 39,1 0 1,-2 0-1,1-1 0,-1 0 1,-1 0-1,0 0 0,0-1 1,-1 0-1,-1 0 0,0-1 1,0 1-1,-1-1 0,0 0 1,-1 0-1,-1 0 0,1-6-39,-2 18-2,0 0 1,1 1-1,-1-1 0,0 0 0,0 0 0,1-1 0,-1 1 0,0 0 0,1 0 1,-1 0-1,0 0 0,1 0 0,-1 0 0,0 0 0,0 0 0,1 0 0,-1-1 1,0 1-1,0 0 0,1 0 0,-1 0 0,0-1 0,0 1 0,0 0 0,1 0 1,-1-1-1,0 1 0,0 0 0,0 0 0,1-1 2,4 34-21,-1 112 28,13-113 20,-16-31-40,-1-1 0,1 0 1,0 0-1,-1 0 0,1 1 1,-1-1-1,1 0 1,0 0-1,-1 0 0,1 0 1,0 0-1,-1 0 0,1 0 1,-1-1-1,1 1 1,0 0-1,-1 0 0,1 0 1,0-1-1,-1 1 0,1 0 1,-1 0-1,1-1 1,-1 1-1,1-1 0,-1 1 1,1 0-1,-1-1 0,1 1 1,-1-1-1,0 1 1,1-1-1,-1 1 0,0-1 1,1 0-1,-1 1 0,0-1 1,0 1-1,1-1 0,-1 0 1,0 1-1,0-1 1,0 1-1,0-1 0,0 0 1,0 1-1,0-1 0,0 0 1,0 1-1,0-1 1,0 0-1,0 1 0,-1-1 1,1 1-1,0-1 0,-1 0 13,2-24-1133,-1-7-902</inkml:trace>
  <inkml:trace contextRef="#ctx0" brushRef="#br0" timeOffset="-308985.485">9902 12103 24525,'-2'12'1233,"1"1"831,1-1-1424,3 0-288,3-5-304,4-2-32,5-4-192,-3-2-552,6-4 608</inkml:trace>
  <inkml:trace contextRef="#ctx0" brushRef="#br0" timeOffset="-308708.442">10211 12199 25549,'-4'9'389,"2"-3"-211,0 0 0,-1 0 1,1-1-1,-1 1 0,0-1 1,-1 1-1,0-1 0,1 0 0,-2 0 1,1-1-1,0 1 0,-1-1 1,0 0-1,0 0 0,0 0 0,-1-1 1,1 0-1,-1 0 0,0 0 1,-4 1-179,8-4 1,0 1 0,1-1 1,-1 1-1,0-1 1,1 1-1,-1 0 1,1 0-1,-1 0 0,1 0 1,-1 0-1,1 0 1,0 0-1,-1 1 0,1-1 1,0 0-1,0 1 1,0-1-1,0 1 1,0-1-1,0 1 0,0-1 1,1 1-1,-1 0 1,0-1-1,1 1 0,0 0 1,-1 0-1,1-1 1,0 1-1,0 0 0,0 0 1,0 0-1,0-1 1,0 1-1,1 0 1,-1 0-1,0-1 0,1 1 1,0 0-1,-1-1 1,1 1-1,0 0 0,0-1 1,0 1-1,0-1 1,0 1-1,0-1 1,0 0-1,0 1 0,2 0-1,0 4-39,0 1-1,0-1 0,1 0 0,-1 0 1,2-1-1,-1 1 0,0-1 1,1 0-1,0 0 0,0 0 1,1-1-1,-1 0 0,1 0 0,0 0 1,0-1-1,0 0 0,1 0 1,-1 0-1,1-1 0,-1 0 0,1 0 1,0-1-1,0 0 0,0 0 1,0 0-1,0-1 0,0 0 1,0 0-1,0-1 0,0 0 0,3-1 40,19-13-1729</inkml:trace>
  <inkml:trace contextRef="#ctx0" brushRef="#br0" timeOffset="-307837.436">10787 12138 14003,'47'-55'14151,"-46"54"-13247,-8 1-149,-2 1-742,1 0 0,0 1 0,0 0 0,0 0 0,0 1-1,1 0 1,-1 0 0,1 1 0,0 0 0,0 0 0,0 1 0,0-1 0,1 2 0,-1-1-1,1 1 1,1 0 0,-1 0 0,1 0 0,0 1 0,1 0 0,0 0 0,0 0 0,0 1-1,1-1 1,0 1 0,0 0 0,1 0 0,0 0 0,0 0 0,0 6-13,3-12-1,0 0 0,0 0 0,0 0 0,0-1 0,0 1-1,1 0 1,-1-1 0,1 1 0,-1-1 0,1 1 0,-1-1 0,1 0 0,0 0 0,-1 0 0,1 0 0,0 0 0,0 0 0,0 0 0,0 0 0,0-1 0,0 1 0,0-1 0,0 1 0,0-1 0,0 0 0,0 0-1,1 0 1,-1 0 0,0 0 0,0-1 0,0 1 0,0-1 0,0 1 0,0-1 0,0 0 0,0 1 0,0-1 0,-1 0 0,3-1 1,18-1-1,-20 2 1,0 0 0,0 0 0,1 1 0,-1-1 0,0 0 0,0 1-1,1 0 1,-1 0 0,1 0 0,-1 0 0,0 0 0,1 0-1,-1 0 1,0 1 0,1-1 0,-1 1 0,0-1 0,0 1 0,0 0-1,1 0 1,-1 0 0,0 0 0,0 1 0,0-1 0,0 1 0,-1-1-1,1 1 1,0-1 0,-1 1 0,1 0 0,-1 0 0,1 0-1,-1 0 1,0 0 0,0 0 0,0 0 0,0 0 0,0 0 0,0 1-1,-1-1 1,1 0 0,-1 1 0,0-1 0,0 0 0,1 1 0,-1-1-1,-1 0 1,1 1 0,0-1 0,-1 0 0,1 1 0,-1-1-1,0 2 1,-2 2 14,1 0 0,-2-1 0,1 1-1,0-1 1,-1 0 0,0 0 0,0 0-1,-1-1 1,1 0 0,-1 1 0,0-1-1,0-1 1,0 1 0,0-1 0,-1 0-1,0 0 1,1-1 0,-1 1-1,0-1 1,0-1 0,0 1 0,-1-1-1,1 0 1,0 0 0,0-1 0,-1 0-1,1 0 1,0 0 0,-1-1 0,1 0-1,0 0 1,0-1 0,-4-1-14,9 2-51,-1 1 0,1-1 0,-1 0 1,1 0-1,0 0 0,-1 0 0,1 0 0,0-1 1,0 1-1,0 0 0,0-1 0,0 1 0,0 0 1,0-1-1,0 1 0,1-1 0,-1 0 0,0 1 1,1-1-1,0 1 0,-1-1 0,1 0 0,0 1 1,0-1-1,-1 0 0,1 1 0,1-1 0,-1 0 1,0 0-1,0 1 0,1-1 0,0-1 51,7-8-1412</inkml:trace>
  <inkml:trace contextRef="#ctx0" brushRef="#br0" timeOffset="-307078.185">10942 12198 15323,'52'-3'7865,"63"-48"-2643,-92 32-4019,-22 17-903,-8-1 37,3 1-329,0 1 0,-1 0 0,1 0 0,-1 0 0,0 0 0,1 1 0,-1 0-1,1 0 1,-1 0 0,0 0 0,1 1 0,-1-1 0,1 1 0,-1 1 0,1-1-1,0 0 1,-1 1 0,1 0 0,0 0 0,0 1 0,-1-1-8,-1 4 0,-1 0 0,1 0 0,0 1 0,0-1 0,1 1-1,0 1 1,0-1 0,1 1 0,0-1 0,0 1 0,1 0 0,0 1 0,0-1 0,1 1 0,0-1 0,0 1 0,1 0 0,0-1 0,1 1 0,0 0-1,1 3 1,-2-11 0,1 0 0,0 0 0,0 0 0,0 0 0,0-1-1,0 1 1,0 0 0,0 0 0,0 0 0,0 0-1,0 0 1,0-1 0,0 1 0,1 0 0,-1 0 0,0 0-1,0-1 1,1 1 0,-1 0 0,1 0 0,-1-1 0,1 1-1,-1 0 1,1-1 0,-1 1 0,1 0 0,0-1-1,-1 1 1,1-1 0,0 1 0,-1-1 0,1 1 0,0-1-1,0 0 1,0 1 0,-1-1 0,1 0 0,0 0-1,0 0 1,0 1 0,0-1 0,-1 0 0,1 0 0,0 0-1,0 0 1,0 0 0,0-1 0,0 1 0,-1 0-1,1 0 1,41-25-15,-37 22 18,16-12 5,-11 6-7,0 1 0,0 0 0,1 1 0,1 0 0,-1 0 0,1 2 0,0-1 0,0 1 0,1 1 0,0 1 0,-1-1 0,10 0-1,-19 6-2,1-1 1,0 1-1,-1 0 0,1 0 0,-1 0 1,0 1-1,1-1 0,-1 1 0,0-1 1,-1 1-1,1 0 0,0 0 0,-1 1 0,0-1 1,1 0-1,-1 1 0,-1-1 0,1 1 1,0 0-1,-1 0 0,0 0 0,0-1 1,0 1-1,0 0 0,-1 0 0,0 0 1,1 0-1,-1 0 0,-1 0 0,1 0 0,-1 0 1,1 0-1,-1 0 0,0 0 0,0 0 1,-1 0-1,0 0 2,1-1 67,2-16 190,-25-108 218,9 72-437,15 46-67,0 3-19,8 19-44,-7-16 91,-1 0 1,0 0-1,1 0 0,-1 0 0,1 0 1,0 0-1,0 0 0,0 0 0,0-1 1,1 1-1,-1 0 0,1-1 1,0 1-1,-1-1 0,1 1 0,0-1 1,1 0-1,-1 0 0,0 0 0,1 0 1,-1 0-1,1 0 0,-1-1 1,1 1-1,0-1 0,0 0 0,-1 0 1,1 0-1,0 0 0,0 0 0,0-1 1,0 1-1,0-1 0,0 0 1,0 0-1,0 0 0,1 0 0,-1-1 1,0 1-1,0-1 0,0 0 0,-1 1 1,1-1-1,1-1 1,9-9 7,0 0 0,0-1-1,-1 0 1,-1-1 0,0 0 0,-1-1 0,-1 0 0,0-1 0,3-7-7,2-2 14,9-21 2,-21 41-27,2 13-65,-11 104-9,5-87 79,-1-6 13,2 1 1,0 0-1,1-1 0,1 1 0,1-1 0,4 13-7,-7-32 1,1-1 0,0 1 1,0 0-1,0-1 0,0 1 0,0 0 0,0 0 0,0-1 0,0 1 0,0 0 0,0-1 1,0 1-1,0 0 0,1 0 0,-1-1 0,0 1 0,0-1 0,1 1 0,-1 0 0,0-1 0,1 1 1,-1-1-1,1 1 0,-1 0 0,1-1 0,-1 1 0,1-1 0,-1 0 0,1 1 0,0-1 1,-1 1-1,1-1 0,-1 0 0,1 1 0,0-1 0,-1 0 0,1 0 0,0 0 0,0 0 0,-1 1 1,1-1-1,0 0 0,-1 0 0,1 0 0,0 0 0,0-1 0,-1 1 0,1 0 0,0 0 1,-1 0-1,1 0 0,0-1 0,-1 1 0,1 0 0,0-1 0,-1 1 0,1-1 0,0 1-1,19-38-46,-9-59-1579,-11 59-303</inkml:trace>
  <inkml:trace contextRef="#ctx0" brushRef="#br0" timeOffset="-306812.696">11431 11929 22813,'-7'1'1712,"1"4"745,0 1-1193,4 2-504,2 0-560,0-1-144,11-7-120,2-1-336,8-4-1192,0-5 3280</inkml:trace>
  <inkml:trace contextRef="#ctx0" brushRef="#br0" timeOffset="-306423.198">11727 12115 14147,'-1'4'1961,"-2"48"9490,3-51-11408,0 0 1,0-1 0,1 1 0,-1 0 0,1 0 0,-1 0-1,0-1 1,1 1 0,-1 0 0,1-1 0,0 1 0,-1 0 0,1-1-1,-1 1 1,1-1 0,0 1 0,0 0 0,-1-1 0,1 0 0,0 1-1,0-1 1,-1 0 0,1 1 0,0-1 0,0 0 0,0 0-1,0 0 1,0 1 0,-1-1 0,1 0 0,0 0 0,0 0 0,0-1-1,0 1 1,0 0 0,0 0 0,-1 0 0,1-1 0,0 1 0,0 0-1,0-1 1,-1 1 0,1 0 0,0-1 0,0 0 0,-1 1-1,1-1 1,0 1 0,-1-1 0,1 0 0,-1 1 0,1-1 0,-1 0-1,1 0-43,9-7 22,0 0 1,-1-1-1,0 0 0,-1-1 0,0 0 0,0 0 0,-1 0 0,0-1 0,-1 0 0,-1-1 0,1 0 0,-2 1 0,2-6-22,-5 16 1,0 0 0,-1 0 0,1 0 0,0 0 0,-1 0 0,1 0 0,-1 0 0,1 0 1,-1 0-1,1 0 0,-1 0 0,0 0 0,1 0 0,-1-1 0,0 1 0,0 0 0,0 0 0,0 0 0,0 0 0,0 0 0,0-1 0,0 1 0,-1 0 0,1 0 0,0 0 0,-1 0 0,1 0 0,-1 0 0,1 0 0,-1 0 0,1 0 0,-1 0 1,0 0-1,1 0 0,-1 0 0,0 0 0,0 1 0,0-1 0,0 0 0,0 0 0,0 1 0,0-1 0,0 1 0,0-1 0,0 1 0,0-1 0,0 1 0,0 0 0,0 0 0,0-1 0,0 1 0,-1 0 0,1 0 0,0 0 0,-1 0-1,-8 5 0,1-1-1,0 1 0,0 1 0,0 0 0,0 0 0,1 1 0,0 0 0,1 0 0,-1 1 1,2 0-1,-1 1 0,1-1 0,0 1 0,1 0 0,0 0 0,0 1 0,1 0 0,-2 6 1,1-6 2,0-1-1,1 1 1,1 0-1,0 1 1,0-1-1,0 1 0,2-1 1,-1 1-1,1-1 1,1 1-1,0 0 0,0 0 1,1-1-1,1 1 1,0 0-1,1 4-1,-1-14-16,0 0 0,0 1 1,0-1-1,0 0 0,0 0 0,0 0 0,0 0 0,1 0 1,-1-1-1,0 1 0,0-1 0,1 1 0,-1-1 0,0 0 0,1 0 1,-1 0-1,0 0 0,1 0 0,-1-1 0,0 1 0,1-1 1,-1 1-1,0-1 0,0 0 0,0 0 0,1 0 0,-1 0 0,0 0 1,0 0-1,-1-1 0,1 1 0,0-1 0,0 1 0,-1-1 1,1 0-1,-1 0 0,1 0 0,-1 1 0,0-1 0,1-2 16,1 2-91,25-26-839,1-5 1706</inkml:trace>
  <inkml:trace contextRef="#ctx0" brushRef="#br0" timeOffset="-306051.382">12161 11942 10922,'1'-1'5843,"-6"8"-1215,-38 40 68,34-41-4473,1 2 1,0-1-1,1 1 1,0 0-1,0 1 0,1-1 1,0 1-1,0 1 1,1-1-1,0 1 1,1 0-1,0 0 0,1 0 1,0 1-1,0-1 1,0 10-224,8-21 53,81-22 3,-72 18-59,0 0 0,0 1 1,1 0-1,-1 1 0,1 1 0,-1 0 0,1 1 0,0 1 3,-14 0 0,0 0-1,0 0 1,0 0-1,0 1 0,0-1 1,0 0-1,1 0 0,-1 1 1,-1-1-1,1 1 1,0-1-1,0 1 0,0-1 1,0 1-1,0 0 1,0-1-1,0 1 0,-1 0 1,1-1-1,0 1 1,-1 0-1,1 0 0,0 0 1,-1 0-1,1 0 1,-1 0-1,0 0 0,1 0 1,-1 0-1,0 0 0,1 0 1,-1 0-1,0 0 1,0 0-1,0 0 0,0 0 1,0 0-1,0 0 1,0 0-1,0 0 0,-1 1 1,1-1-1,0 0 1,-1 0-1,1 0 0,0 0 1,-1 0 0,-25 49 83,21-42-34,-1-1-1,1 1 0,-2-2 1,1 1-1,-1 0 1,0-1-1,0 0 1,0-1-1,-1 0 1,0 0-1,0-1 1,0 1-1,-1-2 1,1 1-1,-1-1 1,0-1-1,0 0 1,0 0-1,0 0 1,0-1-1,-1-1 0,1 1 1,-6-2-49,-29-28-871,43 27-500</inkml:trace>
  <inkml:trace contextRef="#ctx0" brushRef="#br0" timeOffset="-235084.665">20248 8191 13979,'-9'-13'5123,"-18"-20"1081,25 31-6079,0 0-1,0 0 0,0 0 1,0 0-1,0 0 0,0 1 1,-1-1-1,1 1 0,-1-1 1,1 1-1,-1 0 0,1 0 0,-1 0 1,0 0-1,0 1 0,1-1 1,-1 1-1,0-1 0,0 1 1,-1 0-125,1 2 22,-1 0 1,1 1 0,0-1 0,0 1-1,0-1 1,0 1 0,0 0 0,1 0-1,-1 1 1,1-1 0,0 0 0,0 1-1,0-1 1,0 1 0,1 0 0,-1 0-1,1-1 1,0 1 0,0 0 0,1 0-1,-1 0 1,1 0 0,0 0-23,-5 14 50,8-1 106,21-44-148,-9 10-4,-12 14-7,1 0 0,-1 0 0,1 1 1,-1-1-1,1 1 0,0 0 0,0 0 0,0 1 0,0-1 0,0 1 0,0-1 0,1 1 0,-1 1 1,0-1-1,1 1 0,-1-1 0,1 1 0,-1 0 0,0 1 0,1-1 0,-1 1 0,0 0 0,1 0 1,-1 0-1,0 1 0,0-1 0,0 1 0,0 0 0,0 0 0,0 1 0,-1-1 0,1 1 1,-1 0-1,1 0 0,0 1 3,8 5-8,0 0 1,-1 1 0,-1 0-1,1 1 1,-2 0-1,0 0 1,0 1-1,-1 0 1,0 1 0,-1 0-1,-1 0 1,0 1-1,0-1 1,-2 1 0,0 0-1,0 0 1,-1 1-1,0 7 8,-3-20 36,1 1 1,-1-1-1,0 1 0,0-1 0,0 1 0,0-1 0,0 1 0,-1-1 0,1 1 0,-1-1 0,0 1 0,1-1 0,-1 1 0,0-1 0,-1 0 0,1 0 0,0 1 1,-1-1-1,1 0 0,-1 0 0,1 0 0,-1-1 0,0 1 0,0 0 0,0-1 0,0 1 0,0-1 0,0 1 0,0-1 0,-1 0 0,1 0 0,0 0 0,-1 0 1,1-1-1,-1 1 0,1-1 0,-1 1 0,1-1 0,-1 0 0,1 0 0,-1 0 0,1 0 0,-1 0 0,1-1 0,-1 1 0,1-1 0,-1 0 0,-1 0-36,-5-4 62,-1-1 0,1 0 0,-1 0-1,2-1 1,-1 0 0,1 0 0,0-1 0,0 0-1,1-1 1,1 0 0,-1 0 0,1 0-1,1-1 1,-1 0 0,2 0 0,-1-2-62,4 11-10,1 0 1,0 0 0,-1-1-1,1 1 1,0 0-1,0-1 1,0 1 0,0 0-1,0-1 1,0 1 0,0 0-1,0-1 1,0 1 0,1 0-1,-1-1 1,1 1 0,-1 0-1,1 0 1,-1 0-1,1-1 1,0 1 0,-1 0-1,1 0 1,0 0 0,0 0-1,0 0 1,0 0 0,0 0-1,0 1 1,0-1 0,0 0-1,0 0 1,0 1-1,1-1 1,-1 1 0,0-1-1,0 1 1,1-1 0,-1 1-1,0 0 1,1 0 0,-1 0-1,0 0 1,1 0 0,-1 0-1,0 0 1,1 0-1,-1 0 1,0 0 0,0 1-1,1-1 1,-1 1 0,0-1-1,0 1 1,1-1 9,26-2-1539,-9-3-636</inkml:trace>
  <inkml:trace contextRef="#ctx0" brushRef="#br0" timeOffset="-234741.295">20611 8102 22237,'0'0'1092,"16"8"2455,-10-7-3496,-4 0-35,0 0 0,0-1 0,0 1 0,0-1 0,0 1 0,0-1 0,0 0 0,0 0 0,0 0 0,1 0 0,-1 0 0,0-1 0,0 1 0,0-1 0,0 1 0,0-1-1,0 0 1,0 0 0,-1 1 0,1-1 0,0-1 0,0 1 0,-1 0 0,1 0 0,0-1 0,-1 1 0,1-1 0,-1 1 0,0-1-16,23-84 1244,-24 84-1209,0 0 1,0 0 0,0 0-1,0 0 1,0 0 0,-1-1-1,1 1 1,-1 0 0,1 0-1,-1 0 1,0 0 0,0 0-1,0 0 1,0 1 0,0-1 0,0 0-1,0 0 1,-1 1 0,1-1-1,0 0 1,-1 1 0,0 0-1,1-1 1,-1 1 0,0 0-1,0 0 1,1 0 0,-1 0-1,0 0 1,0 0 0,0 1-1,0-1 1,0 0 0,0 1-1,-1 0 1,1 0 0,0-1-1,0 1 1,-1 1-36,-2 0 11,0 1 0,1 0 0,-1 0 0,1 1 0,-1 0 0,1 0 0,0 0 0,0 0 0,1 0-1,-1 1 1,1-1 0,-1 1 0,1 0 0,0 0 0,1 1 0,-1-1 0,1 0 0,0 1 0,0 0 0,0-1 0,0 1 0,1 0 0,0 0 0,0 0 0,0 0-1,1 3-10,-3 2 9,-1 2-9,1-4-1,0 1 0,0-1-1,1 0 1,0 1 0,0-1 0,1 1 0,0 0-1,1-1 1,0 1 0,0 0 0,1-1 0,0 1-1,1-1 1,1 5 1,-1-10-47,0-1-1,0 0 0,0 0 1,0 0-1,1 0 1,-1 0-1,1 0 1,-1-1-1,1 1 0,0-1 1,0 0-1,-1 0 1,1 0-1,0 0 1,0 0-1,0 0 1,0-1-1,0 0 0,0 1 1,0-1-1,0 0 1,0-1-1,1 1 1,-1 0-1,0-1 0,-1 0 1,1 0-1,0 0 1,0 0-1,0 0 1,0 0-1,-1-1 0,1 1 1,0-1-1,-1 0 1,1-1 47,27-14-2087</inkml:trace>
  <inkml:trace contextRef="#ctx0" brushRef="#br0" timeOffset="-234008.405">20955 7949 22373,'-5'0'206,"0"1"1,0-1 0,0 2-1,0-1 1,0 0 0,0 1-1,1 0 1,-1 0-1,0 0 1,1 1 0,0-1-1,0 1 1,0 0 0,0 1-1,0-1 1,0 1-1,1-1 1,0 1 0,0 0-1,0 0 1,0 0 0,0 1-1,1-1 1,0 1-1,-1 2-206,-1 3 15,0-1-1,0 1 1,2 0-1,-1 0 0,1 0 1,0 0-1,1 1 1,0-1-1,1 0 0,0 1 1,1-1-1,0 2-14,-1-9 9,0-1 0,1 0 1,-1 1-1,0-1 0,1 0 0,-1 0 0,1 1 0,0-1 0,0 0 0,0 0 1,0 0-1,0 0 0,0 0 0,0 0 0,1 0 0,-1 0 0,1-1 0,0 1 0,-1-1 1,1 1-1,0-1 0,0 1 0,0-1 0,0 0 0,0 0 0,0 0 0,0 0 1,0 0-1,0 0 0,0-1 0,1 1 0,-1-1 0,0 0 0,1 1 0,-1-1 0,0 0 1,1 0-1,-1 0 0,0-1 0,0 1 0,1-1 0,-1 1 0,0-1 0,0 0 1,0 0-1,1 1 0,-1-2 0,0 1 0,0 0-9,5-3 69,0-1-1,0 1 1,0-1-1,-1 0 1,0-1-1,0 1 1,-1-1-1,1-1 1,-1 1-1,0-1 1,-1 1-1,0-1 1,0-1-1,0 1 1,-1-1-1,0 1 1,-1-1-1,0 0 1,0 0-1,0 0 1,-1-3-69,-1 8 9,-1 1 1,1 0-1,-1 0 1,0 0-1,0 0 1,0 0-1,0 0 0,0 0 1,0 0-1,0 1 1,-1-1-1,1 0 0,-1 1 1,1-1-1,-1 1 1,0-1-1,0 1 1,1 0-1,-1 0 0,0 0 1,0 0-1,0 0 1,0 0-1,-1 0 0,1 1 1,0-1-1,0 1 1,0-1-1,0 1 1,-1 0-1,1 0 0,0 0 1,0 0-1,0 0 1,-1 1-1,1-1 1,0 1-1,0-1 0,0 1 1,0 0-1,0 0 1,0 0-1,0 0 0,0 0 1,0 0-1,0 1 1,1-1-1,-1 0 1,0 1-1,1 0 0,-1-1 1,1 1-1,0 0 1,-1 0-1,1-1 0,0 1 1,0 0-1,0 0 1,1 1-1,-1-1 1,0 0-1,1 0 0,-1 0 1,1 1-10,0-3-1,0 1 0,0-1 0,0 1 0,0-1 0,0 1 1,0-1-1,0 0 0,1 1 0,-1-1 0,0 1 0,0-1 0,0 1 1,1-1-1,-1 0 0,0 1 0,0-1 0,1 0 0,-1 1 0,0-1 1,1 0-1,-1 1 0,0-1 0,1 0 0,-1 0 0,1 1 0,-1-1 1,0 0-1,1 0 0,-1 0 0,1 0 0,-1 0 0,1 1 0,-1-1 1,0 0-1,1 0 0,-1 0 0,1 0 0,-1 0 0,1 0 0,-1 0 1,1-1-1,-1 1 0,1 0 0,-1 0 0,0 0 0,1 0 0,-1 0 1,1-1-1,-1 1 0,0 0 0,1 0 0,-1-1 0,0 1 0,1 0 1,-1-1-1,0 1 0,1 0 0,-1-1 0,0 1 0,0 0 0,1-1 1,-1 1-1,0-1 0,0 1 1,33-30-45,-27 25 26,12-13-38,-7 6 5,0 0-1,1 1 0,0 0 0,0 1 0,1 1 1,1 0-1,-1 1 0,1 0 0,1 1 0,0 1 1,7-3 52,-19 9-5,0-1 0,0 1 0,0 0 1,0 0-1,0 0 0,0 0 0,0 0 0,0 1 1,0-1-1,0 1 0,0 0 0,0 0 1,0 0-1,-1 0 0,1 1 0,0-1 0,-1 1 1,1-1-1,-1 1 0,1 0 0,-1 0 1,0 0-1,0 0 0,0 1 0,0-1 0,0 0 1,0 1-1,-1 0 0,1-1 0,-1 1 1,0 0-1,0 0 0,1 0 5,19 105-66,-18-86 102,5 12 254,-8-34-283,1 1-1,-1-1 0,0 0 1,1 1-1,-1-1 0,1 0 1,-1 0-1,1 1 1,-1-1-1,1 0 0,-1 0 1,1 0-1,-1 0 0,1 0 1,-1 0-1,1 0 0,-1 0 1,1 0-1,-1 0 0,1 0 1,-1 0-1,1 0 0,-1 0 1,1 0-1,-1 0 0,0 0 1,1-1-1,-1 1 1,1 0-1,-1 0 0,1-1 1,-1 1-1,0 0 0,1-1 1,-1 1-1,1 0 0,-1-1 1,0 1-1,0 0 0,1-1 1,-1 1-1,0-1 0,0 1 1,1-1-1,-1 1 0,0-1 1,0 1-1,0 0 1,0-1-1,0 1 0,1-1 1,-1 1-1,0-1 0,0 1 1,0-1-1,-1 1 0,1-1 1,0 1-1,0-1 0,0 1 1,0-1-1,0 1 0,-1-1-6,17-36 103,-5 7-79,1 1 0,2 0 1,0 1-1,2 1 0,16-20-24,-32 46-2,1-1 0,0 1 0,0 0-1,0-1 1,1 1 0,-1 0-1,0 0 1,0-1 0,1 1-1,-1 0 1,1 0 0,-1 1-1,1-1 1,-1 0 0,1 0-1,-1 1 1,1-1 0,0 1 0,-1-1-1,1 1 1,0 0 0,0-1-1,-1 1 1,1 0 0,0 0-1,0 1 1,-1-1 0,1 0-1,0 0 1,-1 1 0,1-1-1,0 1 1,-1-1 0,1 1 0,-1 0-1,1 0 1,-1 0 0,1 0-1,-1 0 1,1 0 0,-1 0-1,0 0 1,0 0 0,0 1-1,2 1 3,5 11-15,-1 0 0,0 1 0,-1 0 0,0 0-1,-1 1 1,-1-1 0,-1 1 0,0 0 0,-1 0-1,0 1 1,-1-1 15,5 33 6,9 7 34,-13-56-37,0 0 0,0 0 0,-1 0 0,1-1-1,0 1 1,0 0 0,-1-1 0,1 1 0,0-1 0,-1 0 0,1 0-1,0 1 1,-1-1 0,1 0 0,-1 0 0,1 0 0,-1-1 0,0 1-1,0 0 1,1-1 0,-1 1 0,0 0 0,0-1 0,0 1 0,0-1 0,0 0-1,-1 1 1,1-1 0,-1 0 0,1 1 0,-1-1 0,1 0 0,-1 0-1,0-1-2,3-1 6,103-180 68,-106 183-76,1 0-1,0-1 0,0 1 1,0-1-1,0 1 0,0 0 1,0 0-1,0-1 0,0 1 1,0 0-1,0 0 0,1 0 1,-1 0-1,0 0 0,1 1 1,-1-1-1,1 0 0,-1 1 1,1-1-1,-1 1 0,1-1 1,0 1-1,-1 0 0,1-1 1,-1 1-1,1 0 0,0 0 1,-1 0-1,1 1 0,-1-1 1,1 0-1,0 0 0,-1 1 1,1-1-1,-1 1 0,1 0 1,-1-1-1,1 1 0,-1 0 1,0 0-1,1 0 0,-1 0 1,0 0-1,0 0 0,1 0 1,-1 0-1,0 1 0,0-1 1,0 0-1,-1 1 0,1-1 1,0 0-1,0 1 0,-1-1 1,1 1-1,-1 0 0,1-1 1,-1 1-1,0-1 0,0 1 1,0 0-1,1-1 0,-2 1 1,1 1 2,22 234-62,-17-242-212,0-19-248</inkml:trace>
  <inkml:trace contextRef="#ctx0" brushRef="#br0" timeOffset="-233324.827">22076 8002 10082,'0'0'3113,"0"0"3794,0 0-3879,0 2 219,14 1-2262,-11-4-966,-1 1-5,0-1 0,0 1-1,0-1 1,0 0 0,0 1-1,0-1 1,0 0 0,0 0-1,-1 0 1,1-1 0,0 1-1,-1 0 1,1-1 0,-1 1-1,1-1 1,-1 1 0,0-1-1,0 0 1,1 1 0,-1-1-1,0 0 1,-1 0 0,1 0-1,0 0 1,0 0 0,-1-1-14,-3-75 734,3 76-713,-1 1 1,1-1-1,-1 0 1,1 0-1,-1 0 1,0 1-1,0-1 1,0 0 0,0 1-1,0-1 1,0 1-1,-1-1 1,1 1-1,0 0 1,-1-1-1,1 1 1,-1 0-1,1 0 1,-1 0-1,0 0 1,1 0-1,-1 0 1,0 1-1,0-1 1,1 0 0,-1 1-1,0 0 1,0-1-1,0 1 1,0 0-1,0 0 1,0 0-1,0 0 1,1 0-1,-1 1 1,0-1-1,0 0 1,-1 1-22,-4 4 6,1-1 0,0 1-1,1 0 1,-1 0 0,1 0 0,0 1 0,0 0-1,1 0 1,-1 0 0,1 0 0,1 1 0,-1 0-1,1 0 1,1 0 0,-1 0 0,1 0 0,0 0-1,1 1 1,-1-1 0,2 1 0,-1-1 0,1 1-1,0 3-5,-2 2 0,1-1-1,0 0 0,0 1 1,1-1-1,1 1 1,0-1-1,1 1 0,0-1 1,1 0-1,0 0 1,5 10 0,-7-21-20,0 1 0,1-1-1,-1 1 1,1-1 0,-1 0 0,1 0 0,-1 1 0,1-1 0,0-1 0,0 1 0,-1 0 0,1 0 0,0 0 0,0-1 0,0 1 0,0-1 0,0 0 0,0 0 0,0 1 0,0-1 0,-1 0 0,1-1 0,0 1 0,0 0 0,0 0 0,0-1-1,0 1 1,0-1 0,0 0 0,-1 1 0,1-1 0,0 0 0,0 0 0,-1 0 0,1-1 0,0 1 20,30-20-1112</inkml:trace>
  <inkml:trace contextRef="#ctx0" brushRef="#br0" timeOffset="-232734.877">22330 7612 24357,'-9'28'189,"0"-1"0,2 1 0,1 0 0,1 0 0,2 1-1,1 0 1,1-1 0,1 15-189,0-41 3,0-1 1,-1 0-1,1 0 0,0 0 0,0 1 0,0-1 1,0 0-1,0 0 0,0 0 0,0 1 0,0-1 1,1 0-1,-1 0 0,0 0 0,1 0 0,-1 1 1,1-1-1,-1 0 0,1 0 0,-1 0 0,1 0 1,0 0-1,0 0 0,-1 0 0,1-1 0,0 1 1,0 0-1,0 0 0,0 0 0,0-1 0,0 1 1,0-1-1,0 1 0,0-1 0,0 1 0,1-1 1,-1 0-1,0 1 0,0-1 0,0 0 0,1 0 1,-1 0-1,0 0 0,0 0 0,0 0 0,1 0 1,-1 0-1,0 0 0,0-1 0,0 1 0,0-1 1,1 1-1,-1 0 0,0-1 0,0 0 0,0 1 1,0-1-1,0 0 0,0 1 0,0-1-3,0 0-1,0-1 1,0 1-1,0 1 0,0-1 0,1 0 0,-1 0 0,0 0 1,1 0-1,-1 1 0,0-1 0,1 1 0,-1-1 0,1 1 0,-1 0 1,1-1-1,-1 1 0,1 0 0,-1 0 0,1 0 0,-1 0 1,1 0-1,-1 0 0,1 1 0,-1-1 0,1 0 0,-1 1 1,1-1-1,-1 1 0,0 0 0,1-1 0,-1 1 0,0 0 1,0 0-1,1 0 0,-1 0 0,0 0 0,0 0 0,0 0 0,0 0 1,0 0-1,0 1 0,0-1 0,-1 0 0,1 1 0,0-1 1,26 68-208,0 46 154,-27-114 58,0 0-1,0 0 1,0-1-1,0 1 1,0 0-1,0 0 1,0 0-1,0-1 1,0 1-1,0 0 1,0 0-1,1-1 1,-1 1-1,0 0 1,0 0-1,1-1 1,-1 1-1,1 0 1,-1-1-1,0 1 1,1 0-1,-1-1 1,1 1-1,0-1 1,-1 1-1,1-1 1,-1 1-1,1-1 1,0 1-1,-1-1 1,1 1-1,0-1 1,0 0-1,-1 0 1,1 1-1,0-1 1,0 0-1,-1 0 1,1 0-1,0 0 1,0 0-1,0 0 1,-1 0 0,1 0-1,0 0 1,0 0-1,-1 0 1,1-1-1,0 1 1,0 0-1,-1 0 1,1-1-1,0 1 1,0 0-1,-1-1 1,1 1-1,-1-1 1,1 1-1,0-1 1,-1 1-1,1-1 1,-1 0-1,1 1 1,-1-1-1,1 0 1,-1 1-1,0-1 1,1 0-1,-1 0-3,29-58 360,-26 50-300,61-188 649,-64 197-706,0-1 1,-1 0-1,1 1 1,0-1-1,0 1 0,0-1 1,-1 0-1,1 1 0,0-1 1,0 0-1,0 1 0,0-1 1,0 1-1,0-1 0,1 0 1,-1 1-1,0-1 1,0 0-1,0 1 0,1-1 1,-1 1-1,0-1 0,0 1 1,1-1-1,-1 0 0,0 1 1,1-1-1,-1 1 0,1 0 1,-1-1-1,1 1 1,-1-1-1,1 1 0,-1 0 1,1-1-1,-1 1 0,1 0 1,0-1-1,-1 1 0,1 0 1,-1 0-1,1 0 0,0 0 1,-1 0-1,1-1 1,0 1-1,-1 0 0,1 0 1,-1 1-1,1-1 0,0 0 1,-1 0-1,1 0 0,0 0 1,-1 0-1,1 1-3,45 190 76,-46-190-60,0 1 1,0-1-1,0 1 0,1-1 0,-1 0 1,1 1-1,-1-1 0,1 1 0,-1-1 0,1 0 1,0 0-1,0 1 0,-1-1 0,1 0 1,0 0-1,0 0 0,0 0 0,0 0 1,1 0-1,-1 0 0,0 0 0,0 0 0,0-1 1,1 1-1,-1 0 0,0-1 0,1 1 1,-1-1-1,1 0 0,-1 1 0,1-1 1,-1 0-1,0 0 0,1 0 0,-1 0 0,1 0 1,-1 0-1,1 0 0,-1 0 0,1-1 1,-1 1-1,0 0 0,1-1 0,-1 0 1,0 1-1,1-1 0,0 0-16,8-10 77,-1 0 1,0-1-1,-1 0 1,0-1-1,-1 1 1,0-2-1,-1 1 1,0-1-1,-1 1 1,-1-2-1,0 1 1,2-14-78,5-126 396,-15 186-531,9 239 62,6-241 135,-11-29-75,0-1 0,0 1-1,0-1 1,0 1-1,0-1 1,1 0-1,-1 1 1,0-1-1,0 1 1,0-1-1,1 0 1,-1 1-1,0-1 1,0 0 0,1 1-1,-1-1 1,0 0-1,1 0 1,-1 1-1,0-1 1,1 0-1,-1 0 1,1 1-1,-1-1 1,0 0 0,1 0-1,-1 0 1,1 0-1,-1 0 1,1 0-1,-1 0 1,0 0-1,1 0 1,-1 0-1,1 0 1,-1 0-1,1 0 1,-1 0 0,0 0-1,1 0 1,-1 0-1,1 0 1,-1-1-1,1 1 1,-1 0-1,0 0 1,1 0-1,-1-1 1,0 1-1,1 0 1,-1-1 0,0 1-1,1 0 1,-1-1-1,0 1 1,0 0-1,1-1 1,-1 1-1,0-1 1,0 1-1,0 0 1,0-1-1,0 1 1,1-1 0,-1 1-1,0-1 14,6-13-1308</inkml:trace>
  <inkml:trace contextRef="#ctx0" brushRef="#br0" timeOffset="-232454.882">22762 7587 25341,'0'0'1113,"0"0"607,0 0-864,0 0-520,0 0-184,0 0-96,0 0-48,0 0-1088,0 0-856</inkml:trace>
  <inkml:trace contextRef="#ctx0" brushRef="#br0" timeOffset="-232204.776">23077 7783 18828,'20'-18'6416,"-15"-22"-3127,-6 39-3256,-1 0 0,0 1 1,0-1-1,0 1 0,1 0 1,-1 0-1,0-1 0,0 1 0,0 0 1,0 1-1,0-1 0,0 0 1,1 0-1,-1 1 0,0-1 0,0 1 1,0 0-1,1-1 0,-1 1 1,0 0-1,1 0 0,-1 0 1,1 0-1,-1 0 0,1 1 0,-1-1 1,1 0-1,0 1 0,0-1-33,-10 8 8,1 0-1,1 0 0,0 1 1,0 0-1,1 0 0,0 1 1,1 0-1,0 1 0,1 0 1,0 0-1,1 0 0,0 1 1,1-1-1,0 1 0,1 0 1,1 0-1,0 1 0,0-1 1,2 0-1,0 10-7,0-22 0,0 0 0,0 0 0,0 1 0,0-1 1,1 0-1,-1 0 0,0 0 0,1 0 0,-1 0 0,1 0 0,-1 0 0,1 0 0,0 0 0,-1 0 1,1 0-1,0 0 0,0 0 0,0 0 0,-1-1 0,1 1 0,0 0 0,0-1 0,0 1 0,0 0 1,0-1-1,0 1 0,0-1 0,1 0 0,-1 1 0,0-1 0,0 0 0,0 0 0,0 0 1,0 0-1,1 1 0,-1-2 0,0 1 0,0 0 0,0 0 0,0 0 0,0 0 0,1-1 0,-1 1 1,0-1-1,0 1 0,54-29-17,-49 26 6,49-30-954,15-5-3167</inkml:trace>
  <inkml:trace contextRef="#ctx0" brushRef="#br0" timeOffset="-230339.016">23882 7702 16996,'-29'-47'8552,"-26"38"-5942,42 13-2551,0 0-1,1 1 1,-1 0-1,1 1 1,0 1-1,1 0 1,0 0-1,0 1 1,0 1-1,1-1 1,-6 8-59,0-2 14,26-10-17,-2-3-2,-1 1-1,1 0 1,0 0 0,-1 0 0,1 1 0,-1 0-1,0 0 1,0 1 0,0 0 0,0 0 0,-1 1-1,1 0 1,-1 0 0,0 0 0,-1 1 0,1 0-1,-1 0 1,-1 0 0,1 1 0,-1-1-1,2 5 6,-2-7 2,-1 1-1,1-1 0,-1 1 0,0 0 1,-1 0-1,1 0 0,-1 0 0,0 0 1,0 0-1,-1 1 0,1-1 0,-1 1 1,-1-1-1,1 1 0,-1-1 0,1 1 0,-2 0 1,1-1-1,-1 1 0,0-1 0,0 1 1,0-1-1,-1 1 0,1-1 0,-2 0 1,1 0-1,-1 1-1,-3-4 31,0 0 1,0-1 0,0 0-1,0-1 1,-1 1-1,1-1 1,0 0 0,0-1-1,-1 1 1,1-1-1,0-1 1,0 1 0,0-1-1,0 0 1,0 0-1,1-1 1,-1 0 0,1 0-1,-1 0 1,1 0-1,0-1 1,0 0 0,-2-2-32,-37-35-639,43 39-916</inkml:trace>
  <inkml:trace contextRef="#ctx0" brushRef="#br0" timeOffset="-229682.738">23919 7818 10394,'30'7'9284,"-2"-4"-4842,-25-3-4366,0 0 0,0-1 1,0 1-1,0-1 0,0 0 1,0 1-1,0-1 1,-1-1-1,1 1 0,0 0 1,0-1-1,-1 1 0,1-1 1,-1 0-1,0 0 1,1 0-1,-1 0 0,0 0 1,0 0-1,0-1 0,0 1 1,-1-1-1,1 1 0,-1-1 1,1 0-1,-1 0 1,0 0-77,2-2 74,-1-1 0,1 0 0,-1 0 1,0 1-1,-1-1 0,0-1 1,0 1-1,0 0 0,0 0 1,-1 0-1,0 0 0,-1-1 0,1 1 1,-1 0-1,0 0 0,-1 0 1,0-3-75,2 8 10,-1 1 1,1-1-1,0 0 0,0 0 1,-1 1-1,1-1 1,0 0-1,-1 0 1,1 1-1,-1-1 1,1 0-1,-1 1 1,0-1-1,1 1 1,-1-1-1,1 1 1,-1-1-1,0 1 1,1-1-1,-1 1 1,0-1-1,0 1 1,1 0-1,-1 0 1,0-1-1,0 1 1,0 0-1,1 0 1,-1 0-1,0 0 1,0 0-1,0 0 1,0 0-1,1 0 0,-1 0 1,0 0-1,0 0 1,0 1-1,1-1 1,-1 0-1,0 1 1,0-1-1,1 0 1,-1 1-1,0-1 1,1 1-1,-1-1 1,0 1-1,1-1 1,-1 1-1,1 0 1,-1-1-11,-27 40 37,19-24-38,1 1 0,0 0 0,2 1 0,0 0 0,0-1 0,2 2 0,0-1 0,1 1 0,1 11 1,2-29 3,0-1-1,0 1 1,1 0-1,-1-1 1,1 1 0,-1 0-1,0-1 1,1 1-1,-1-1 1,1 1 0,0-1-1,-1 1 1,1-1 0,-1 1-1,1-1 1,0 1-1,-1-1 1,1 0 0,0 1-1,-1-1 1,1 0-1,0 0 1,-1 0 0,1 1-1,0-1 1,0 0-1,-1 0 1,1 0 0,0 0-1,0 0 1,-1 0-1,1-1 1,0 1 0,0 0-1,-1 0 1,1 0 0,0-1-1,-1 1 1,1 0-1,0-1 1,-1 1 0,1-1-1,0 1 1,-1 0-1,1-1 1,-1 0 0,1 1-1,-1-1 1,1 1-1,-1-1 1,0 1 0,1-1-1,-1 0 1,1 1 0,-1-1-1,0 0 1,0 0-1,0 1 1,1-1-3,0 0 3,7-6 25,3-4-18,0 0 0,1 1 0,0 0 0,1 1 0,0 1 0,0 0 0,1 1 0,0 0 0,0 1 0,0 1 0,1 0 0,4 0-10,-15 5 14,-1 1 0,1 0 0,0 0 0,0 0 0,0 0 0,-1 0 0,1 1 0,-1 0 0,1 0 0,-1 0 0,0 0 0,0 0 0,0 1 0,0-1 0,0 1 0,0 0 0,-1 0 0,1 0 0,-1 0 0,0 0 0,0 0 0,0 1 0,0-1 0,-1 1 0,1 0 0,-1-1 0,0 1 0,0 0 0,0 0 0,-1-1 0,1 1 0,-1 0 0,0 0 0,0 0 0,0 2-14,-3-262 1184,3 257-1185,0-1-1,0 1 1,1-1 0,-1 0-1,0 1 1,1-1-1,-1 0 1,0 0 0,1 1-1,-1-1 1,0 0 0,1 0-1,-1 1 1,1-1 0,-1 0-1,0 0 1,1 0-1,-1 0 1,1 1 0,-1-1-1,1 0 1,-1 0 0,1 0-1,-1 0 1,0 0-1,1 0 1,-1 0 0,1 0-1,-1-1 1,1 1 0,-1 0-1,1 0 1,-1 0 0,0 0-1,1-1 1,-1 1-1,1 0 1,-1 0 0,0-1-1,1 1 1,-1 0 0,0-1-1,1 1 1,-1 0-1,0-1 1,0 1 0,1 0-1,-1-1 1,0 1 0,0-1-1,0 1 1,1 0 0,-1-1-1,0 1 1,0-1-1,0 1 1,0-1 1,18 41-78,-9 1 40,27 57 27,-36-97 12,1 0 0,-1 0 1,1 0-1,0 0 1,-1 0-1,1 0 0,0 0 1,0 0-1,-1 0 1,1-1-1,0 1 0,0 0 1,0-1-1,0 1 0,0-1 1,0 1-1,0-1 1,0 1-1,0-1 0,0 0 1,0 1-1,0-1 1,1 0-1,-1 0 0,0 0 1,0 0-1,0 0 0,0 0 1,0 0-1,0 0 1,1 0-1,-1-1 0,0 1 1,0 0-1,0-1 0,0 1 1,0-1-1,0 1 1,0-1-1,0 1 0,0-1 1,0 0-1,-1 0 1,1 1-1,0-1 0,0 0 1,0 0-1,-1 0 0,1 0 1,-1 0-1,1 0 1,-1 0-1,1 0 0,0-1-1,26-62 59,19-89-19,-45 149-56,0 8-11,4 20-2,-2 1 0,0 0 1,-2 0-1,-1 0 0,0-1 0,-3 6 29,2 16-12,-1 71 52,2-113-3,2-7-13,15-50-682,-14 8-1028</inkml:trace>
  <inkml:trace contextRef="#ctx0" brushRef="#br0" timeOffset="-229405.72">24393 7495 23973,'-1'-10'1584,"-3"1"713,-2 1-1225,-3 1-400,3 1-544,-2-2-64,2 2-40,6 6-48,0 0-1352,0 0 2752</inkml:trace>
  <inkml:trace contextRef="#ctx0" brushRef="#br0" timeOffset="-229093.834">24688 7543 21389,'-160'169'5474,"158"-167"-5319,2-2 21,0-3-166,0 1-1,0 0 1,0 0 0,0-1-1,0 1 1,1 0 0,-1 0-1,1 0 1,0 0 0,0 0-1,0 0 1,0 0 0,0 0 0,0 0-1,0 0 1,0 0 0,1 0-1,-1 1 1,1-1 0,-1 1-1,1-1 1,0 1 0,0-1 0,-1 1-1,1 0 1,0 0 0,0 0-1,0 0 1,0 0 0,1 1-1,-1-1 1,0 0 0,0 1 0,0 0-1,0-1 1,1 1-10,88 7-102,-66-3 131,-23-4-21,1 1 0,0-1-1,0 1 1,0-1 0,0 0 0,0 0 0,0 0 0,-1-1-1,1 1 1,0-1 0,0 1 0,0-1 0,-1 0 0,1 0 0,0 0-1,-1 0 1,1-1 0,-1 1 0,1-1 0,-1 0 0,0 1-1,1-1 1,-1 0 0,0 0 0,0-1 0,-1 1 0,1 0 0,0 0-1,-1-1 1,1 1 0,-1-1 0,0 0 0,0 1 0,0-2-8,4-6 55,-1-1-1,0 1 1,-1-1 0,0 1 0,0-1 0,-1 0 0,-1 0 0,0 0 0,-1 0 0,0-4-55,-1 14 5,0 1-1,1 0 1,-1 0 0,0-1-1,0 1 1,0 0 0,0 0-1,0 0 1,0 0 0,0 0-1,0 0 1,0 0-1,0 1 1,0-1 0,0 0-1,0 0 1,0 1 0,1-1-1,-1 1 1,0-1 0,0 1-1,0-1 1,0 1 0,1-1-1,-1 1 1,0 0 0,1-1-1,-1 1 1,0 0 0,1-1-1,-1 1 1,1 0 0,-1 0-1,1 0 1,0 0-1,-1 0 1,1 0-5,-28 33 14,2 2-1,2 1 1,1 0-1,2 2 1,-7 20-14,3 46 17,24-104-30,1 0 0,0 0 0,0 0 0,0 0 0,0 0 0,0 0 0,0 0 0,0 0 0,0 0 0,0-1 0,1 1 0,-1 0 0,0 0 0,1 0 0,-1 0 0,0 0 0,1-1 0,-1 1 0,1 0 0,0 0 0,-1-1 0,1 1 0,-1 0 0,1-1 0,0 1 0,0 0 0,-1-1 0,1 1 0,0-1 0,0 1 0,0-1 0,-1 0 0,1 1 0,0-1 0,0 0 0,0 0 0,0 1 0,0-1 0,0 0 0,0 0 0,0 0 0,0 0 0,-1 0 0,1 0 0,0-1 0,0 1 0,0 0 0,0 0 0,0-1 0,0 1 0,0 0 0,-1-1 0,1 1 0,0-1 0,0 1 0,-1-1 0,1 1 0,0-1 13,25-13-1463</inkml:trace>
  <inkml:trace contextRef="#ctx0" brushRef="#br0" timeOffset="-228812.768">24994 7479 21661,'-4'2'220,"-1"1"0,0 0 0,1 0 1,0 1-1,0-1 0,0 1 0,0 0 0,1 0 1,-1 0-1,1 0 0,0 1 0,0-1 1,0 1-1,1 0 0,-2 4-220,5-8 1,-1 1 0,0-1 0,1 0 0,-1 1 0,1-1 0,0 0 0,-1 0 0,1 1 0,0-1 0,0 0 0,0 0 0,0 0 0,0 0 0,0 0 0,0 0 0,0 0 0,0 0 0,0 0 0,0-1 0,1 1 0,-1 0 0,0-1 0,1 1 0,-1-1 0,0 1 0,1-1 0,-1 0 0,1 0 0,0 1-1,5 1 2,-3-1 13,1 0 0,-1 0 1,1 0-1,-1 1 0,0-1 0,1 1 1,-1 1-1,0-1 0,0 0 1,0 1-1,-1 0 0,1 0 1,-1 0-1,1 0 0,-1 0 0,0 1 1,0 0-1,0-1 0,-1 1 1,1 0-1,-1 0 0,0 1 1,0-1-1,-1 0 0,1 1 0,-1-1 1,0 1-1,0-1 0,0 1 1,-1-1-1,0 1 0,0 0 1,0-1-1,0 1 0,-1 0 0,0 1-15,-3 5 86,-2 0 0,1 0-1,-2-1 1,1 0-1,-1 0 1,-1 0 0,0-1-1,0 0 1,0-1-1,-1 0 1,-1 0 0,1-1-1,-1 0 1,-1-1-1,1 0 1,-1 0-1,-7 2-85,-30 12-698</inkml:trace>
  <inkml:trace contextRef="#ctx0" brushRef="#br0" timeOffset="-227978.072">19650 7935 18212,'549'-61'928,"-335"45"-902,-1-9 0,8-12-26,-141 21 16,183-38 25,120-2-41,45 26 1,-161 14 58,175-35-59,447-110 80,-691 135-78,627-105 1123,-579 71-880,-124 27 364,2 6 1,1 5-1,109-5-609,35 48 1333,-261-20-1355,-4 0-11,0 0-1,0 0 1,0-1 0,0 0 0,0 0-1,-1 0 1,1 0 0,0 0-1,0-1 1,0 0 0,0 1 0,-1-2-1,1 1 1,0 0 0,-1-1 0,1 1-1,-1-1 1,2-1 33,13-14-2200</inkml:trace>
  <inkml:trace contextRef="#ctx0" brushRef="#br0" timeOffset="-224424.055">20721 9064 17684,'0'0'2382,"0"0"-211,0 0-839,9-2 823,-3-1-2077,0 0-1,0 0 0,-1-1 1,1 0-1,-1 0 0,0 0 1,0-1-1,0 0 0,-1 0 1,0 0-1,0 0 0,0-1 1,0 1-1,-1-1 0,1-4-77,123-220 545,-127 229-546,0 0 1,0 0 0,0 0 0,0 0 0,0 0 0,0 0 0,1 1 0,-1-1 0,0 0 0,0 0 0,1 0 0,-1 0 0,1 0 0,-1 1 0,0-1 0,1 0 0,0 0 0,-1 1 0,1-1 0,-1 0 0,1 1 0,0-1 0,0 0 0,-1 1 0,1-1 0,0 1 0,0 0 0,0-1 0,-1 1 0,1-1-1,0 1 1,0 0 0,0 0 0,0 0 0,0-1 0,0 1 0,0 0 0,0 0 0,0 0 0,-1 0 0,1 1 0,0-1 0,0 0 0,0 0 0,0 0 0,0 1 0,0-1 0,0 0 0,-1 1 0,1-1 0,0 1 0,0-1 0,-1 1 0,1 0 0,0-1 0,0 1 0,-1 0 0,11 53-60,-33 253 167,22-303-40,0-5 9,-1-66-2061,4 33-2442</inkml:trace>
  <inkml:trace contextRef="#ctx0" brushRef="#br0" timeOffset="-224173.399">21321 8683 18540,'0'0'1752,"14"20"81,-6 3-1033,-4 7-40,2 9-248,-1 3-80,-4 2-72,5-1-168,-1-6-104,-1-2-16,2-12-16,0-3 8,-2-13 0,-4-7 16,0 0-728,8-19-528</inkml:trace>
  <inkml:trace contextRef="#ctx0" brushRef="#br0" timeOffset="-223927.246">21209 8875 23389,'7'0'1040,"7"-1"256,1 1-287,7-3-497,6 0-216,5-5-184,6-2-32,-1-2 88,1-1-200,-8-1-3089</inkml:trace>
  <inkml:trace contextRef="#ctx0" brushRef="#br0" timeOffset="-222855.735">22073 8734 16468,'-4'-40'7896,"3"38"-7786,1 1 0,-1-1 0,0 1 0,1 0 0,-1-1 0,0 1 0,0 0 0,0 0 0,0 0-1,0 0 1,0-1 0,0 1 0,0 1 0,-1-1 0,1 0 0,0 0 0,-1 0 0,1 1-1,0-1 1,-1 0 0,1 1 0,-1 0 0,1-1 0,-1 1 0,1 0 0,-1 0 0,1 0 0,-1-1-1,1 2 1,-1-1 0,1 0 0,-1 0 0,1 0 0,-1 1 0,1-1 0,-2 1-110,-3 2 29,-1 0 1,1 1-1,0 0 0,0 0 1,0 0-1,1 1 1,-1 0-1,1 0 0,0 0 1,1 1-1,-1-1 1,1 1-1,0 0 0,1 1 1,-1-1-1,1 1 1,0-1-1,1 1 0,0 0 1,0 0-1,0 0 0,0 7-28,0-8-2,0 1 1,1 0 0,0 0 0,0-1 0,0 1 0,1 0 0,0 0 0,1 0 0,-1 0-1,1 0 1,1-1 0,-1 1 0,2 2 0,-3-8 1,0 0-1,0-1 0,1 1 0,-1 0 1,0 0-1,1-1 0,-1 1 1,0 0-1,1-1 0,-1 1 1,1 0-1,-1-1 0,1 1 1,0-1-1,-1 1 0,1-1 1,-1 1-1,1-1 0,0 0 1,0 1-1,-1-1 0,1 0 0,0 1 1,-1-1-1,1 0 0,0 0 1,0 0-1,0 0 0,-1 1 1,1-1-1,0 0 0,0 0 1,-1-1-1,1 1 0,0 0 1,0 0-1,0 0 0,-1 0 1,1-1-1,0 1 0,-1 0 0,1-1 1,0 1-1,0-1 0,-1 1 1,1-1-1,-1 1 0,1-1 1,-1 1-1,1-1 0,0 1 1,-1-1-1,0 0 0,1 1 1,-1-1-1,1 0 0,27-42 33,43-138 58,-71 182-92,0-1 0,1 1 1,-1 0-1,0-1 0,1 1 1,-1-1-1,1 1 0,-1-1 1,1 0-1,-1 1 0,1-1 1,-1 1-1,1-1 0,-1 0 1,1 1-1,0-1 0,-1 0 1,1 0-1,-1 0 0,1 1 1,0-1-1,-1 0 0,1 0 1,0 0-1,-1 0 0,1 0 1,0 0-1,-1 0 1,1 0-1,0-1 0,-1 1 1,1 0-1,-1 0 0,1 0 1,0-1-1,-1 1 0,1 0 1,-1-1-1,1 1 0,-1 0 1,1-1-1,-1 1 0,1-1 1,-1 1-1,1-1 0,-1 1 1,1-1-1,-1 1 0,0-1 1,1 1-1,-1-1 0,0 0 1,0 1-1,1-1 0,-1 1 1,0-1-1,0 0 0,0 1 1,0-1-1,0 0 1,0 1-1,0-1 0,0 0 1,0 1-1,0-2 1,9 40-34,-1 0 0,-2 0 1,-2 0-1,-1 0 0,-2 7 34,0-17 1,1 155 87,-11-279-250,8 81-874,1 13 327</inkml:trace>
  <inkml:trace contextRef="#ctx0" brushRef="#br0" timeOffset="-222574.268">22460 8625 21981,'-8'11'808,"5"2"88,2 2-256,1 4-152,3 4-160,-2 2 16,-1 3-7,5 3-129,-4 1-56,4-3-104,1 1-16,-2-9-16,4-3 0,-4-11-216,-4-7-473,0 0-671,-6-18-2313</inkml:trace>
  <inkml:trace contextRef="#ctx0" brushRef="#br0" timeOffset="-222330.281">22359 8728 21933,'0'0'1136,"0"0"264,0 0-432,1 0-623,1 0-209,45-10-112,-32 5-8,10-5-24,14-4-417,10-7-831</inkml:trace>
  <inkml:trace contextRef="#ctx0" brushRef="#br0" timeOffset="-221771.133">22928 8520 22285,'-3'-2'116,"1"0"1,-2 1-1,1-1 1,0 1-1,0 0 1,0 0-1,-1 0 1,1 1-1,0-1 1,-1 1-1,1 0 1,0 0-1,-1 0 1,1 0-1,0 0 1,-1 1-1,1-1 1,0 1-1,-1 0 1,1 0-1,0 0 1,0 1-1,0-1 1,0 1-1,0 0 1,0 0-1,0 0 1,1 0-1,-1 0 1,1 0-1,-1 1 1,1-1-1,0 1 1,0 0-1,0-1 1,-1 3-117,-3 8 30,1 0 0,0 1-1,1-1 1,0 1 0,1 0 0,0 0 0,2 0 0,-1 0-1,2 0 1,0 0 0,0 3-30,0-16 4,-1 0 0,1 1 0,0-1 0,0 0 0,-1 0 0,1 1 0,0-1 0,0 0 0,0 1 0,0-1 0,0 0 0,1 1 0,-1-1 0,0 0 0,0 1 0,1-1 0,-1 0 0,1 0 0,0 0 0,-1 1 0,1-1 0,0 0 0,-1 0 0,1 0 0,0 0 0,0 0 0,0 0 0,0 0 0,0-1 0,0 1 0,0 0 0,0 0 0,0-1 0,1 1 0,-1-1 0,0 1 0,0-1 0,1 1 0,-1-1 0,0 0 0,1 0 0,-1 1 0,0-1 0,0 0 0,1 0 0,-1 0 0,0-1 0,1 1 0,-1 0 0,0 0 0,1-1 0,-1 1 0,0-1 0,0 1 0,0-1 0,1 1 0,-1-1 0,0 0 0,0 0 0,1 0-4,10-15 49,-2 0-1,1-1 1,-2 0-1,0 0 1,-1-1-1,-1 0 1,-1 0-1,0-1 1,-1 0-1,-2 0 1,1-1-49,6-35 44,-49 297 172,38-240 89,1-2 19,0 0-80,0 0-113,13-2-82,19-3-45,-25 3 15,5 48-27,9 258 384,-24-388-1275,1 53-577</inkml:trace>
  <inkml:trace contextRef="#ctx0" brushRef="#br0" timeOffset="-221443.318">22997 8347 14363,'0'0'4182,"0"0"-277,0 0-2166,0 0-672,6-2 437,0-2-1412,0 1-1,1 0 0,0 0 1,-1 1-1,1-1 0,0 1 1,0 1-1,1 0 0,-1 0 1,0 0-1,0 1 0,1 0 0,-1 0 1,0 0-1,0 1 0,0 1 1,7 1-92,-13 1 35,0 0-1,0 1 1,0-1 0,0 0 0,-1 1 0,0-1 0,0 0-1,0 1 1,0-1 0,-1 0 0,1 1 0,-1-1 0,0 0-1,-1 1 1,1-1 0,-1 0 0,0 0 0,1 0 0,-2-1 0,1 1-1,0 0 1,-1-1 0,-2 3-35,1 1 59,-63 119 542,73-124-561,1-4-59,0 0 0,0 0-1,-1-1 1,1 0-1,0 0 1,-1-1-1,0 0 1,0 0 0,0 0-1,0-1 1,-1 0-1,4-3 20,17-13-319,10-6 871</inkml:trace>
  <inkml:trace contextRef="#ctx0" brushRef="#br0" timeOffset="-221010.163">23519 8372 22365,'4'-3'1320,"1"6"432,-1 9-567,2 15-585,-4 3-328,1 10-216,-2 2-8,2-2 0,3 0-16,6-7 0,3-5-16,0-7-48,-2-8-416,-13-13-1177</inkml:trace>
  <inkml:trace contextRef="#ctx0" brushRef="#br0" timeOffset="-220760.489">23480 8545 21317,'0'0'1536,"0"0"904,2 0-1719,33-19-265,-12 13-336,5-5-96,12-8 32,2 0-648</inkml:trace>
  <inkml:trace contextRef="#ctx0" brushRef="#br0" timeOffset="-220407.748">24019 8306 21589,'-2'-2'147,"0"1"1,1 0 0,-1-1 0,0 1 0,0 0-1,0 0 1,1 0 0,-1 1 0,0-1-1,0 0 1,0 1 0,-1-1 0,1 1 0,0 0-1,0 0 1,0 0 0,0 0 0,0 0 0,0 0-1,0 0 1,0 1 0,0-1 0,0 1-1,0 0 1,0-1 0,0 1 0,0 0 0,0 0-1,0 0 1,0 0 0,1 0 0,-1 1 0,0-1-1,1 1 1,-1 0-148,-49 58 267,47-54-241,0 1 0,0 0 0,1-1 0,0 2 0,0-1 0,0 0 0,1 1 0,1-1 0,-1 1 0,1 0 0,0-1 1,1 1-1,0 0 0,0 0 0,1-1 0,0 3-26,14-20 172,81-164 241,-95 174-414,-1-1 0,1 1 0,-1 0 0,1-1-1,-1 1 1,1-1 0,-1 1 0,1 0 0,-1-1 0,1 1 0,0 0 0,-1-1 0,1 1 0,-1 0-1,1 0 1,0 0 0,-1 0 0,1-1 0,0 1 0,-1 0 0,1 0 0,0 0 0,-1 0 0,1 1-1,-1-1 1,1 0 0,0 0 0,-1 0 0,1 0 0,0 1 0,-1-1 0,1 0 0,-1 1-1,1-1 1,-1 0 0,1 1 0,-1-1 0,1 1 0,-1-1 0,1 1 0,-1-1 0,1 1 0,-1-1-1,0 1 1,1-1 0,-1 1 0,0-1 0,0 1 0,1 0 0,-1-1 0,0 1 0,0-1 0,0 1-1,0 0 1,0-1 0,0 1 0,0 0 0,0-1 0,0 2 1,10 43-64,-10-45 64,28 483 574,-25-468-2258,-11-37-406</inkml:trace>
  <inkml:trace contextRef="#ctx0" brushRef="#br0" timeOffset="-219971.586">24151 8084 21653,'34'-30'6046,"-31"29"-5995,0 1 0,-1-1 0,1 1-1,0 0 1,0 0 0,-1 0 0,1 0 0,0 0-1,0 1 1,-1-1 0,1 1 0,0 0 0,-1 0-1,1 0 1,-1 0 0,1 0 0,-1 1-1,0-1 1,1 1 0,-1-1 0,0 1 0,0 0-1,0 0 1,1 1-51,-1 0 4,-1 1 1,1-1-1,-1 1 0,0 0 1,0-1-1,0 1 0,-1 0 1,1 0-1,-1-1 0,0 1 0,0 0 1,0 0-1,0 0 0,-1-1 1,1 1-1,-1 0 0,0 0 1,0-1-1,-1 1 0,1-1 1,-1 1-1,0-1 0,0 0 0,0 1 1,0-1-1,0 0 0,-1 0 1,1-1-1,-1 1 0,0 0 1,0-1-1,0 0 0,-1 1-4,-6 10 33,9-12-10,1-1-13,7-1-10,148-44-62,-153 45 59,0 0 1,0 0 0,0 0 0,0 0-1,1 0 1,-1 1 0,0-1 0,0 1-1,0-1 1,0 1 0,0 0 0,0 0-1,0 0 1,-1 0 0,1 0 0,0 0-1,0 0 1,-1 1 0,1-1 0,-1 1-1,1-1 1,-1 1 0,0 0 0,1-1 0,-1 1-1,0 0 1,0 0 0,0 0 0,-1 0-1,1 0 1,0 0 0,-1 0 0,1 0-1,-1 0 1,0 0 0,1 0 0,-1 0-1,0 0 1,0 1 2,-18 81-39,16-79 73,0 0 0,0 0 0,0 0 0,0 0 1,-1-1-1,0 1 0,0-1 0,0 0 0,0 0 0,-1 0 0,0 0 0,0-1 1,0 1-1,0-1 0,0 0 0,-1 0 0,1 0 0,-1-1 0,0 0 0,0 0 1,0 0-1,0 0 0,0-1 0,0 0 0,0 0 0,0 0 0,-6 0-34,5-1 17,-1 0 0,0-1 0,1 1 0,-1-1 0,1-1 0,0 1 0,-1-1 0,1 0 0,0 0 0,0-1-1,0 0 1,0 0 0,1 0 0,-1-1 0,1 0 0,0 0 0,0 0 0,0 0 0,1-1-17,-1-5-518,4 1-586</inkml:trace>
  <inkml:trace contextRef="#ctx0" brushRef="#br0" timeOffset="-219708.667">24710 8218 22517,'-3'18'1488,"-3"2"489,5 9-881,-1 0-288,2 6-536,3-1-128,3-3-88,2-4 0,-1-11 56,2-5-104,-1-13-1024,-6-8 2888</inkml:trace>
  <inkml:trace contextRef="#ctx0" brushRef="#br0" timeOffset="-219458.557">24617 8320 17636,'1'11'3112,"6"-1"761,4 2-2704,10-4-721,3-7-112,8-11-160,8-14-240,7-12 2480</inkml:trace>
  <inkml:trace contextRef="#ctx0" brushRef="#br0" timeOffset="-219276.317">25311 8377 22517,'-4'19'1088,"1"-2"704,1-5-1143,7-12-457,7-12-376,11-21-937,10-7-383</inkml:trace>
  <inkml:trace contextRef="#ctx0" brushRef="#br0" timeOffset="-219013.155">25747 8314 18508,'16'-14'1320,"1"-1"345,-1 3-433,-4 4 48,0 5-160,-3 6-167,0 3-9,-2 5-424,-1-2-192,4-5-184,2-1-64,3-15-24,5-6-152,0-11-1056,0-3-521</inkml:trace>
  <inkml:trace contextRef="#ctx0" brushRef="#br0" timeOffset="-217922.787">26818 7901 19220,'0'-6'2057,"4"2"-89,5-1-320,11 7-479,9 2-185,12-1-352,3-1-208,11-7-208,-6-5-56,5-4-80,-2-1-40,-13-2-136,-4-1-784</inkml:trace>
  <inkml:trace contextRef="#ctx0" brushRef="#br0" timeOffset="-217658.617">26791 8042 17564,'0'0'2712,"0"0"241,25 11-1817,8-14-208,22-9-431,8-5-153,9-2-112,-2 0-72,-3 4-432,-9 2 2816</inkml:trace>
  <inkml:trace contextRef="#ctx0" brushRef="#br0" timeOffset="-217149.334">27584 7471 22021,'6'-7'1112,"15"-7"104,8-4-248,28-11-479,14-10-177,25-7-176,8-5-8,9 11-88,-3 6-24,-24 19-104,-18 11-400,-42 17-817,-22 8 465</inkml:trace>
  <inkml:trace contextRef="#ctx0" brushRef="#br0" timeOffset="-216778.105">27733 7504 10578,'-3'2'229,"-11"5"2434,2 2 4197,15-5-3632,29-6-2146,85-34-105,49-7-760,-164 43-217,0-1-1,0 1 1,0 0 0,1 0 0,-1 0 0,0 0 0,0 0 0,0 0 0,0 0 0,1 1 0,-1-1 0,0 1 0,0 0 0,0 0 0,0-1 0,0 1 0,0 1 0,0-1 0,0 0 0,-1 0 0,1 1 0,0-1 0,-1 1 0,1-1 0,-1 1 0,0 0 0,1-1 0,-1 1 0,0 0 0,0 0 0,0 0 0,0 0 0,0 0 0,-1 0 0,1 0 0,0 0 0,-1 1 0,0-1 0,0 0 0,1 0 0,-1 0 0,-1 2 0,-23 92 141,4-54 206,-2-2 0,-2 0 0,-1-2 1,-2 0-1,-2-2 0,-1-1 0,-2-2 0,-24 20-347,48-46 280,31-26-214,8 0-73,0 2 0,1 2 0,0 0 0,1 3 1,1 0-1,0 2 0,0 2 0,1 1 0,0 2 0,0 1 0,1 2 0,-1 1 1,24 3 6,-14 1-1250</inkml:trace>
  <inkml:trace contextRef="#ctx0" brushRef="#br0" timeOffset="-205503.105">28894 7358 18092,'0'-2'286,"0"0"0,0 0 0,-1-1 1,1 1-1,-1 0 0,1 0 0,-1 0 1,0 0-1,0 0 0,0 0 0,0 0 0,0 0 1,0 0-1,0 1 0,-1-1 0,1 0 0,-1 1 1,1-1-1,-1 1 0,0-1 0,1 1 0,-1 0 1,0 0-1,0 0 0,0 0 0,0 0 1,-2-1-287,-1 1 109,0-1 1,0 1 0,-1 0 0,1 0 0,-1 0 0,1 1 0,-1-1 0,1 2 0,-1-1 0,1 0-1,-1 1 1,1 0 0,-1 0 0,1 1 0,0 0 0,-4 1-110,2 3 16,-1 0 0,2 1 1,-1-1-1,1 1 0,0 1 1,1-1-1,-1 1 0,1 0 1,1 0-1,0 0 0,0 1 0,0-1 1,1 1-1,1 0 0,-1 0 1,2 0-1,-1 1 0,1-1 0,0 0 1,1 1-1,0-1 0,1 0 1,0 3-17,-2-10 0,1-1 0,-1 1 0,0 0 0,1 0 0,0 0 0,-1 0 0,1 0 0,0-1 0,0 1 0,0 0 0,0 0 0,0 0 0,0 0 0,1 0 0,-1 0 0,1 0 0,-1-1 0,1 1 0,0 0 0,0 0 0,0-1 0,0 1 0,0 0 0,0-1 0,0 1 0,0-1 0,1 1 0,-1-1 0,0 0 0,1 0 0,0 1 0,-1-1 0,1 0 0,-1 0 0,1-1 0,0 1 0,0 0 0,0 0 0,-1-1 0,1 1 0,0-1 0,0 0 0,0 0 0,0 1 0,0-1 0,0 0 0,0 0 0,0-1 0,-1 1 0,1 0 0,0-1 0,0 1 0,1-1 0,10-12 15,0 0 0,-1-1 1,0 0-1,-1-1 0,0-1 1,-1 1-1,-1-2 0,-1 1 1,0-1-1,4-14-15,-7 16 15,1 1 1,-2-1-1,0 0 0,0 0 0,-2 0 1,0 0-1,-1 0 0,0-1 0,-1 1-15,-12 71-72,12-52 69,-7 23-2,2 0 0,1 0 0,1 1 0,1-1 1,1 1-1,2-1 0,1 1 0,1-1 0,1 1 0,3 3 5,12 4 35,-19-34-30,0-1 1,1 1 0,-1-1 0,0 1 0,1 0 0,-1-1-1,0 1 1,1-1 0,-1 1 0,1-1 0,-1 0 0,1 1-1,-1-1 1,1 1 0,-1-1 0,1 0 0,-1 1 0,1-1 0,-1 0-1,1 0 1,0 0 0,-1 1 0,1-1 0,-1 0 0,1 0-1,0 0 1,-1 0 0,1 0 0,0 0 0,-1 0 0,1 0-1,-1 0 1,1 0 0,0 0 0,-1-1 0,1 1 0,-1 0-1,1 0 1,0-1 0,-1 1 0,1 0 0,-1-1 0,1 1-1,-1 0 1,1-1 0,-1 1 0,1-1 0,-1 1 0,0-1-1,1 1 1,-1-1 0,0 1 0,1-1 0,-1 0-6,0 1 1,0 0 0,-1 0 0,1 0 1,0 0-1,-1 0 0,1 0 0,0 0 0,0 0 1,-1 0-1,1-1 0,0 1 0,0 0 0,0 0 1,-1 0-1,1-1 0,0 1 0,0 0 0,0 0 1,-1 0-1,1-1 0,0 1 0,0 0 1,0 0-1,0-1 0,0 1 0,0 0 0,0-1 1,0 1-1,0 0 0,-1 0 0,1-1 0,0 1 1,0 0-1,0 0 0,0-1 0,1 1 0,-1 0 1,0-1-1,0 1 0,0 0 0,0 0 0,0-1 1,0 1-2,-30 24-504,21-17 610,-5 4 89</inkml:trace>
  <inkml:trace contextRef="#ctx0" brushRef="#br0" timeOffset="-204757.213">29003 6931 16612,'0'0'2577,"1"3"-99,6 112 503,-8-100-2924,0 1 0,1-1 0,1 0-1,0 0 1,1 0 0,1 0 0,1 0 0,0 1-57,-3-16 18,-1 1 0,1 0 1,0 0-1,0-1 0,0 1 1,0-1-1,0 1 0,0-1 1,0 1-1,0-1 0,0 1 1,0-1-1,0 0 0,0 0 1,0 1-1,0-1 0,1 0 1,-1 0-1,0 0 0,0 0 1,0 0-1,0-1 0,0 1 1,0 0-1,0 0 0,0-1 0,0 1 1,0 0-1,0-1 0,0 0 1,0 1-1,0-1 0,0 1 1,0-1-1,0 0 0,0 0 1,-1 1-1,1-1 0,0 0 1,-1 0-1,1 0 0,0 0 1,-1 0-1,1 0 0,-1 0 1,1 0-1,-1 0 0,0 0 1,0 0-1,1 0 0,-1 0 1,0 0-1,0 0 0,0 0 1,0-1-1,0 1 0,0 0 1,0-1-19,1 1 13,123-265 1235,-123 266-1246,-1 1-1,0-1 1,0 0-1,0 1 1,1-1 0,-1 0-1,0 1 1,0-1-1,1 0 1,-1 1-1,0-1 1,1 0-1,-1 0 1,0 1 0,1-1-1,-1 0 1,0 0-1,1 0 1,-1 0-1,0 1 1,1-1-1,-1 0 1,0 0 0,1 0-1,-1 0 1,1 0-1,-1 0 1,0 0-1,1 0 1,-1 0-1,1 0 1,-1 0-1,0 0 1,1-1 0,-1 1-1,1 0 1,-1 0-1,0 0 1,1 0-1,-1-1 1,0 1-1,1 0 1,-1 0 0,0-1-1,0 1 1,1 0-1,-1 0 1,0-1-1,0 1 1,1 0-1,-1-1 1,0 1 0,0 0-1,0-1 1,0 1-1,1-1 1,-1 1-1,0 0 1,0-1-1,0 1 1,0 0 0,0-1-1,0 1 1,0-1-1,0 1 1,0 0-1,0-1 1,0 1-1,0-1-1,3 33 21,-3-29-26,-3 198 178,3-201-302,2-1-931</inkml:trace>
  <inkml:trace contextRef="#ctx0" brushRef="#br0" timeOffset="-203618.675">27773 8152 19132,'12'72'4310,"16"32"-3751,-28-104-553,0 1-1,0-1 1,1 1 0,-1-1-1,0 1 1,0-1 0,0 1-1,1-1 1,-1 0 0,0 1-1,0-1 1,1 1 0,-1-1-1,0 0 1,1 1-1,-1-1 1,1 1 0,-1-1-1,0 0 1,1 0 0,-1 1-1,1-1 1,-1 0 0,1 0-1,-1 0 1,1 1 0,-1-1-1,1 0 1,-1 0 0,1 0-1,-1 0 1,1 0 0,-1 0-1,1 0 1,-1 0-1,1 0 1,-1 0 0,1 0-1,-1 0 1,1-1 0,-1 1-1,1 0 1,-1 0 0,1 0-1,-1-1 1,1 1 0,-1 0-1,0-1 1,1 1 0,-1 0-1,1-1 1,-1 1-1,0 0 1,1-1 0,-1 1-1,0-1 1,0 1 0,1-1-1,-1 1 1,0-1 0,0 1-1,0-1 1,0 1 0,1-1-1,-1 1 1,0-1 0,0 1-1,0-1-5,18-37 429,-17 36-410,47-116 781,-48 119-793,0-1 0,0 0 0,1 1-1,-1-1 1,0 1 0,0-1 0,1 0-1,-1 1 1,0-1 0,1 0 0,-1 1-1,1-1 1,-1 0 0,0 0 0,1 1-1,-1-1 1,1 0 0,-1 0 0,1 0-1,-1 0 1,0 0 0,1 1 0,-1-1-1,1 0 1,-1 0 0,1 0 0,-1 0-1,1 0 1,-1 0 0,1-1 0,-1 1-1,1 0 1,-1 0 0,1 0 0,-1 0-1,0 0 1,1-1 0,-1 1 0,1 0-1,-1 0 1,0-1 0,1 1 0,-1 0-1,0-1 1,1 1 0,-1 0 0,0-1-1,1 1 1,-1-1 0,0 1 0,0 0-1,1-1 1,-1 1 0,0-1 0,0 1-1,0-1 1,0 1 0,0-1 0,0 1-1,0 0 1,0-1 0,0 1 0,0-1-1,0 1 1,0-1-7,9 43 99,-9-39-112,15 143 121,-8-157 29,0-12 75,0-13 1147</inkml:trace>
  <inkml:trace contextRef="#ctx0" brushRef="#br0" timeOffset="-203370.052">28051 8124 9450,'9'-7'1256,"4"-2"2617,2 0-168,6 1-1777,1 5-495,2 3-337,1 2-72,-2 2-232,-3-1-184,0 0-368,-7 0-112,1-3-96,-6 0 56,-2-3-608,-6 3-512</inkml:trace>
  <inkml:trace contextRef="#ctx0" brushRef="#br0" timeOffset="-203197.472">28107 8216 20004,'0'0'1657,"2"0"31,23-4-440,0-4-424,7-1-319,3-2-265,3-3-56,-6 2-136,-6-1-16,-3 2-328,-2 4-641</inkml:trace>
  <inkml:trace contextRef="#ctx0" brushRef="#br0" timeOffset="-202797.046">28591 7944 17260,'0'0'2386,"0"0"-142,-3 1-748,-4 3-1256,-1 0-1,0 1 1,1 0-1,0 0 1,0 1-1,1 0 1,0 0-1,0 1 1,0 0-1,1 0 1,0 0-1,-2 4-239,3-6 8,1-1 0,-1 1 0,1 0 0,1-1 0,-1 1 0,1 1 0,0-1 0,0 0 0,0 0 0,1 1 0,-1-1 0,1 1 0,1-1 0,-1 1 0,1 0 0,0-1 0,0 1 0,1-1 0,0 1 0,0-1 0,0 1 0,0-1 0,1 1 0,0-1 0,0 0 0,0 0 0,1 0 0,0 0 0,0 0 0,0-1 0,1 1 0,-1-1 0,1 0 0,0 0 0,3 2-8,-3-6 32,1 0 0,-1 0 0,1-1 0,-1 0 0,0 0 0,1 0-1,-1-1 1,0 1 0,0-1 0,0 0 0,0 0 0,0 0 0,0-1 0,-1 1 0,1-1-1,-1 0 1,0 0 0,1 0 0,-1-1 0,-1 1 0,1-1 0,-1 1 0,1-1-1,-1 0 1,0 0 0,0 0 0,-1 0 0,1-1 0,-1 1 0,0 0 0,1-3-32,2 0 36,-1-1 1,1 1 0,-1-1 0,-1 0 0,1 0 0,-1 0 0,-1-1 0,1 1 0,-1 0 0,-1-1 0,0 1 0,0 0 0,0-1 0,-1 1 0,-1 0 0,1-1 0,-1 1 0,-1 0 0,1 0-1,-1 0 1,-1 1 0,1-1 0,-1 1 0,-1 0 0,1 0 0,-1 0 0,-2-1-37,5 7-10,1-1-1,-1 1 1,0 0 0,0-1 0,1 1-1,-1 0 1,0 0 0,0 1-1,0-1 1,0 0 0,-1 1-1,1-1 1,0 1 0,0 0 0,0-1-1,0 1 1,0 0 0,-1 0-1,1 1 1,0-1 0,0 0-1,0 1 1,0-1 0,0 1-1,0 0 1,0 0 0,0 0 0,0 0-1,0 0 1,0 0 0,0 0-1,1 0 1,-2 1 10,-16 20-852</inkml:trace>
  <inkml:trace contextRef="#ctx0" brushRef="#br0" timeOffset="-201284.723">27849 6971 16323,'-20'-48'6806,"19"47"-6737,0 0 1,-1 1 0,1-1-1,0 0 1,0 0 0,-1 1-1,1-1 1,-1 1 0,1-1-1,-1 1 1,1-1 0,-1 1-1,1 0 1,-1 0 0,1 0-1,-1 0 1,1 0 0,-1 0-1,1 0 1,-1 0 0,1 1-1,-1-1 1,1 1 0,0-1-1,-1 1 1,1-1 0,0 1-1,-1 0 1,1 0-1,0 0 1,-1-1 0,1 1-1,0 0 1,0 1 0,0-1-70,-6 7 13,0 0-1,0 1 1,1 0 0,0 0-1,1 1 1,0-1 0,1 1 0,-1 0-1,2 1 1,0-1 0,0 1 0,1-1-1,0 1 1,1 0 0,0 0 0,0 0-1,2-1 1,-1 1 0,1 0 0,1 0-13,-3-10 0,1 0 1,0-1 0,0 1 0,0 0 0,-1-1 0,1 1 0,0 0 0,0-1 0,0 1 0,0 0 0,0 0 0,0-1 0,0 1 0,0 0 0,0-1 0,1 1 0,-1 0-1,0 0 1,0-1 0,1 1 0,-1-1 0,0 1 0,1 0 0,-1-1 0,1 1 0,-1-1 0,1 1 0,-1-1 0,1 1 0,-1-1 0,1 1 0,-1-1 0,1 1 0,-1-1 0,1 0-1,0 1 1,-1-1 0,1 0 0,0 0 0,-1 1 0,1-1 0,0 0 0,0 0 0,-1 0 0,1 0 0,0 0 0,-1 0 0,1 0 0,0 0 0,0 0 0,-1 0 0,1-1 0,0 1-1,-1 0 1,1 0 0,0-1 0,-1 1 0,1 0 0,0-1 0,-1 1 0,1 0 0,-1-1 0,1 1 0,0-1-1,29-43 114,-15 16 58,-2 0 0,-1-1 0,-1-1-1,-2 0 1,-1 0 0,-1-2-172,-6 29 149,9 29-38,52 157-190,-62-182 81,1 1 0,0-1 0,-1 1-1,1-1 1,0 1 0,0-1 0,0 0-1,0 1 1,0-1 0,1 0 0,-1 0-1,0 0 1,0 0 0,1 0 0,-1 0-1,1 0 1,-1 0 0,1-1 0,-1 1-1,1 0 1,0-1 0,-1 1 0,1-1-1,-1 0 1,1 0 0,0 0 0,-1 1-1,1-2 1,0 1 0,0 0 0,-1 0-1,1 0 1,-1-1 0,1 1 0,0-1-1,-1 1 1,1-1 0,-1 0 0,1 1-1,-1-1 1,1 0 0,-1 0 0,0 0-1,1 0 1,-1 0 0,0-1 0,1 0-2,49-66 126,-44 57-99,0 0-1,-1-1 1,0 1 0,-1-1 0,0 0 0,0-1 0,-2 1 0,1-1 0,-2 0 0,0 0 0,0 0 0,-1 0 0,-1 0 0,0 0 0,-1 0 0,0-1 0,-1-1-27,2 14 3,0 0-1,0 0 0,-1 0 1,1 0-1,0 0 0,0 0 1,0 0-1,-1 0 1,1 0-1,0 0 0,-1 0 1,1 0-1,-1 0 0,1 0 1,-1 0-1,0 1 0,1-1 1,-1 0-1,0 0 0,1 1 1,-1-1-1,0 0 1,0 1-1,0-1 0,0 1 1,0-1-1,0 1 0,0 0 1,1-1-1,-1 1 0,0 0 1,0-1-1,0 1 0,0 0 1,-1 0-1,1 0 1,0 0-1,0 0 0,0 0 1,0 0-1,0 0 0,0 1 1,0-1-1,0 0 0,0 1 1,0-1-1,1 0 0,-1 1 1,0-1-1,0 1 1,0 0-1,0-1 0,0 1 1,1 0-1,-1-1 0,0 1 1,1 0-1,-1 0 0,0 0 1,1-1-1,-1 2-2,-32 54-44,-5 35 92,37-89 19,-43-3-200,39 28-1226</inkml:trace>
  <inkml:trace contextRef="#ctx0" brushRef="#br0" timeOffset="-200511.904">29403 7331 21877,'-2'6'1216,"2"2"360,9-5-808,5-2-55,16-5-377,7-7-160,19-9-72,11-3-8,5-2-40,-6 0-16,-12 8-88,-14 5-336,-23 11-769,-10 8-407</inkml:trace>
  <inkml:trace contextRef="#ctx0" brushRef="#br0" timeOffset="-200248.951">29458 7407 18748,'0'0'2184,"0"0"665,21 0-2105,6-6-48,13-4-320,7-4-183,11-2-121,-3-2-8</inkml:trace>
  <inkml:trace contextRef="#ctx0" brushRef="#br0" timeOffset="-195971.212">29445 5207 16323,'-8'-59'8209,"7"57"-8123,0-1 0,0 1-1,0 0 1,0-1 0,-1 1-1,1 0 1,-1 0 0,1 0 0,-1 0-1,0 0 1,1 0 0,-1 0-1,0 1 1,0-1 0,0 1-1,-1-1 1,1 1 0,0 0-1,0 0 1,-1 0 0,1 0 0,-1 0-1,1 1 1,-1-1 0,1 1-1,-1-1 1,1 1 0,-1 0-1,0 0 1,1 0 0,-1 0 0,1 1-1,-1-1 1,0 1-86,-4 2 2,0 1 1,0 0-1,1 0 1,-1 1-1,1 0 1,0 0-1,0 0 0,1 1 1,0 0-1,0 0 1,0 0-1,0 1 1,1 0-1,0 0 1,1 0-1,0 0 0,0 0 1,0 1-3,-3 3-3,1 0 1,0 1-1,0 0 1,1 0-1,1 0 0,0 1 1,1-1-1,0 1 1,1-1-1,0 1 1,1 0-1,1 0 1,0 0 2,-1-12 0,0 0 1,0 0 0,0 0-1,0 0 1,0 0 0,0 0 0,1 0-1,-1 0 1,0 0 0,1 0-1,-1 0 1,0 0 0,1 0 0,-1 0-1,1 0 1,0 0 0,-1-1-1,1 1 1,0 0 0,-1 0 0,1-1-1,0 1 1,0 0 0,0-1-1,0 1 1,0-1 0,-1 1 0,1-1-1,0 1 1,0-1 0,0 0-1,0 0 1,0 1 0,0-1 0,0 0-1,1 0 1,-1 0 0,0 0-1,0 0 1,0 0 0,0 0 0,0-1-1,0 1 1,0 0 0,0 0-1,0-1 1,0 1 0,0-1-1,43-35 54,-21 4-2,-1-2 1,-1-1 0,-2 0 0,-1-1-1,-2-1 1,-2-1 0,8-32-53,-17 69 72,-19 157-120,9-110 47,1 0 0,3 1 0,1-1-1,3 1 1,1-1 0,3 0 0,8 29 1,2-47 60,1-47 25,-16-6-114,-3-2-227</inkml:trace>
  <inkml:trace contextRef="#ctx0" brushRef="#br0" timeOffset="-195488.091">29631 4874 15347,'0'0'1725,"0"0"163,0 0-522,0 0-361,0 0-277,0 0 38,0 0 79,0 0 45,0 0-34,0 0-93,0 0-67,1 5-168,19 130 98,-8-67-629,-1 9 18,4 0 0,4-1-1,2-1 1,7 7-15,-19-63-391,-1-10-937</inkml:trace>
  <inkml:trace contextRef="#ctx0" brushRef="#br0" timeOffset="-194914.593">28997 4965 15203,'-2'-13'3809,"-2"2"-80,4 11-2417,0 0-272,-2 0-640,-12 31-192,11 5-192,3 12-16,1 17-24,2 10 0,9 14 24,0 0 16,7-1-8,2-6 16,1-15 1,-1-6-1,-2-12 152,7-8-417</inkml:trace>
  <inkml:trace contextRef="#ctx0" brushRef="#br0" timeOffset="-198648.084">30325 7804 24237,'21'-22'433,"-2"-1"0,0-2-1,-2 0 1,0 0 0,-2-2-1,-1 0 1,6-17-433,-8 18 140,82-184 141,-83 212-133,-7 98-81,-3-72-68,-2 7-132,2 0 0,1 0 0,2 0 0,2 0 0,7 23 133,-7-44-1430</inkml:trace>
  <inkml:trace contextRef="#ctx0" brushRef="#br0" timeOffset="-198400.853">30907 7418 24565,'25'-8'1040,"6"-5"-207,-1-5-1,6-3-432,-4 0-200,-3 0-112,-3 5-16,-6 7-1488</inkml:trace>
  <inkml:trace contextRef="#ctx0" brushRef="#br0" timeOffset="-199658.921">30405 6858 24629,'38'-44'341,"-3"-3"-1,-2-1 0,-2-1 0,-2-1 1,-2-2-1,15-44-340,-24 58 104,-1 0 0,-2-1 1,-2-1-1,-2 0 0,-1-1 0,-2 0 1,2-36-105,-10 74 141,-1 5-74,-18 165-62,15-137-30,2 0 1,0 0-1,2 1 1,1-1-1,2 0 1,1 0-1,1 0 1,8 24 24,-4-27-620</inkml:trace>
  <inkml:trace contextRef="#ctx0" brushRef="#br0" timeOffset="-199332.236">30401 7047 25814,'42'-7'248,"13"-8"-144,9-1-8,19-16 88,21-9-16,12-11 0,3-5-8,-4-2-64,-16 2-32,-20 11-24,-9 10-16,-21 17-16,-10 12-32,-18 14-272,-13 6-408,-15 10 792</inkml:trace>
  <inkml:trace contextRef="#ctx0" brushRef="#br0" timeOffset="-197265.852">31511 7096 25269,'0'-2'72,"0"0"0,0 0 0,0-1 0,0 1 0,0 0 0,-1 0 0,1-1 0,-1 1 0,1 0 0,-1 0 0,0 0 0,0 0 0,0 0 0,0 0 0,0 0 0,0 0 0,0 0 0,-1 0 0,1 0 0,-1 1 0,0-1 0,1 1 0,-1-1 0,0 1 0,0 0 0,0-1 0,0 1 0,0 0 0,0 0 0,0 1 0,0-1 0,0 0 0,0 1 0,0-1 0,-1 1 0,1 0 0,0-1 0,0 1 0,-1 0 0,1 0 0,-1 1-72,-2 0 8,0 1 1,0-1 0,0 1 0,0 0 0,0 1-1,0-1 1,1 1 0,-1 0 0,1 0-1,0 0 1,0 1 0,0-1 0,0 1-1,1 0 1,0 0 0,-1 0 0,1 1 0,1-1-1,-1 1 1,1 0 0,-2 4-9,-33 109-40,36-53 45,1-64-4,0 0 0,0 0-1,0 0 1,0 0 0,0 0 0,1 0 0,-1 0 0,0 0-1,1 0 1,-1 0 0,0 0 0,1 0 0,0 0-1,-1-1 1,1 1 0,-1 0 0,1 0 0,0 0 0,0-1-1,-1 1 1,1 0 0,0-1 0,0 1 0,0-1 0,0 1-1,0-1 1,0 1 0,0-1 0,0 0 0,0 1-1,0-1 1,0 0 0,0 0 0,0 0 0,0 0 0,0 0-1,0 0 1,0 0 0,0 0 0,0 0 0,0 0 0,0-1-1,0 1 1,0 0 0,0-1 0,0 1 0,0-1 0,0 1-1,0-1 1,0 1 0,-1-1 0,1 0 0,0 1-1,0-1 1,-1 0 0,1 0 0,0 0 0,-1 1 0,1-1-1,-1 0 0,19-18 47,-2 0-1,0 0 0,-1-2 1,-2 0-1,0-1 0,-1 0 0,-1-1 1,-1 0-1,-1-1 0,0-5-46,-1 12 38,-10 35-38,-2 8-7,2 5-10,-3 54 21,3 0-1,4 0 1,4 0-1,5 10-3,16-28 36,-27-65-9,1-5-178,8-9-705</inkml:trace>
  <inkml:trace contextRef="#ctx0" brushRef="#br0" timeOffset="-192523.887">30227 4693 24621,'-53'96'1730,"-166"210"-1137,195-248-459,26-57-130,-1 0 0,1-1 0,0 1 0,0 0 0,0-1 0,0 1 0,0-1 0,0 0 0,0 0 0,0 0 0,0 0 0,0 0 0,1 0 0,-1 0 0,0-1 0,0 1 0,-1-1 0,1 0 0,0 1 0,0-1 0,0 0 0,0 0 0,1-1-4,81-42 77,-72 35-71,0 1 1,1 0-1,0 1 1,1 1 0,-1 0-1,1 0 1,1 2 0,-1 0-1,0 0 1,1 1-1,0 1 1,0 1 0,0 0-1,-1 1 1,7 0-7,30 30-558,-36-6-344</inkml:trace>
  <inkml:trace contextRef="#ctx0" brushRef="#br0" timeOffset="-191994.968">30634 4992 25653,'26'-37'355,"-3"0"-1,0-2 0,-3 0 1,-2-1-1,-1-1 0,8-31-354,-10 22 41,-2-1 0,-3-1 0,-1 0 0,-3 0-1,-2-19-40,1 190-22,-5-73 25,1 0-1,2 0 1,2-1 0,3 1-1,1-1 1,2-1-1,2 0 1,10 21-3,-4-37-609,15-11-2959</inkml:trace>
  <inkml:trace contextRef="#ctx0" brushRef="#br0" timeOffset="-179936.33">23729 9658 14267,'0'-1'106,"13"-58"8805,-13 58-8807,0-1 0,-1 1 0,1 0 0,0 0 1,0-1-1,0 1 0,-1 0 0,1 0 0,-1-1 0,1 1 1,-1 0-1,1 0 0,-1 0 0,0 0 0,0 0 1,1 0-1,-1 0 0,0 0 0,0 0 0,0 0 0,0 0 1,0 1-1,0-1 0,0 0 0,0 1 0,-1-1 0,1 1 1,0-1-1,0 1 0,0-1 0,-1 1 0,1 0 1,0 0-1,-1-1 0,1 1 0,0 0 0,0 0 0,-1 0 1,1 1-1,0-1 0,0 0 0,-2 1-104,-7 2 43,1 1 0,0 0 0,0 1 0,0 0 0,0 0-1,1 1 1,0 0 0,0 0 0,0 1 0,1 0 0,0 1 0,1-1 0,-1 1-1,2 1 1,-1-1 0,1 1 0,0 0 0,1 0 0,0 0 0,-2 8-43,0-4 7,0 0 0,2 0 1,0 1-1,0-1 0,1 1 0,1 0 1,0 0-1,1 0 0,0 0 1,1 0-1,2 10-7,-2-22 0,0-1 1,0 0-1,0 0 1,0 1 0,0-1-1,0 0 1,0 0-1,1 1 1,-1-1-1,1 0 1,-1 0 0,1 0-1,-1 1 1,1-1-1,0 0 1,-1 0-1,1 0 1,0 0 0,0 0-1,0 0 1,0 0-1,0-1 1,0 1-1,0 0 1,0 0 0,0-1-1,0 1 1,0-1-1,0 1 1,1-1-1,-1 1 1,0-1 0,0 0-1,1 1 1,-1-1-1,0 0 1,0 0-1,1 0 1,-1 0 0,0 0-1,0 0 1,1-1-1,-1 1 1,0 0-1,0-1 1,1 1-1,-1-1 0,7-5 12,-1-1 0,0 0 0,0-1 0,0 1 0,-1-2 0,0 1 0,-1 0 0,0-1 0,0 0 0,-1-1 0,0 0-12,-4 10 0,62-183 138,-52 171-153,-4 44-44,-5-20 47,35 344 135,-35-342 79,1-23-61,0-23-1161,-2 25-715</inkml:trace>
  <inkml:trace contextRef="#ctx0" brushRef="#br0" timeOffset="-179152.955">23953 9601 11002,'25'-5'12084,"10"-7"-8268,55-14-2884,-61 25-898,-22 2-81,-1-1 0,0 1 0,0-1 0,0-1 0,0 1 0,1-1-1,-1 0 1,0 0 0,0-1 0,0 0 0,-1 0 0,1 0 0,0-1 0,-1 0 0,0 0 0,1 0 0,-1-1-1,4-3 48,-4-2-1519</inkml:trace>
  <inkml:trace contextRef="#ctx0" brushRef="#br0" timeOffset="-178908.347">23993 9733 21773,'0'0'1200,"0"0"568,0 0-824,29-7-455,-4 7-169,8-3-248,2 1-40,4 2-8,1-1 136,-7 1-984,-3 0-321</inkml:trace>
  <inkml:trace contextRef="#ctx0" brushRef="#br0" timeOffset="-178393.536">24380 9466 21997,'0'0'1264,"0"0"176,0-3-309,36-131 986,30-102-1328,-65 232-766,-1 4-27,10 18-34,-3 92 18,7-23 183,-14-84-214,1 0-1,0-1 1,0 1 0,0-1-1,0 1 1,1-1 0,-1 0-1,0 0 1,1 1-1,0-1 1,0 0 0,-1 0-1,1 0 1,0-1 0,1 1-1,-1 0 1,0-1 0,0 0-1,1 1 1,-1-1-1,1 0 1,-1 0 0,1 0-1,-1-1 1,1 1 0,0 0-1,-1-1 1,1 0 0,0 0-1,-1 0 1,1 0 51,10-1-1809</inkml:trace>
  <inkml:trace contextRef="#ctx0" brushRef="#br0" timeOffset="-178139.516">24444 9539 21293,'0'4'920,"6"0"224,1-2-232,11-8-176,6-4-200,6-10-159,5-2-65,0 0-168,0-1-48,-6 5-512,-6 5-529</inkml:trace>
  <inkml:trace contextRef="#ctx0" brushRef="#br0" timeOffset="-177754.523">24560 9672 21565,'0'0'1463,"2"-6"1367,0 1-2751,-1 1 1,2 0-1,-1 0 1,0 0-1,1 0 1,-1 0-1,1 0 1,0 1-1,0 0 1,1-1-1,-1 1 1,1 0 0,-1 0-1,1 1 1,0-1-1,0 1 1,0 0-1,1 0 1,-1 0-1,0 1 1,1 0-1,-1-1 1,1 1-1,-1 1 1,1-1 0,0 1-1,-1 0 1,3 0-80,-3 2-5,-1 1 0,1-1 0,-1 1 0,0 0 0,0 0 1,0 0-1,-1 1 0,1-1 0,-1 1 0,1-1 0,-1 1 0,-1 0 1,1 0-1,0 0 0,-1 0 0,0 0 0,0 0 0,0 0 0,0 1 1,-1-1-1,1 0 0,-1 0 0,0 1 0,-1-1 0,1 0 0,-1 0 1,0 1-1,0 0 5,1 12 45,-1 1 0,0 0 1,-2 0-1,0-1 1,-1 1-1,0-1 1,-2 0-1,0 0 0,-1-1 1,0 1-1,-2-2 1,0 1-1,0-1 1,-1 0-1,-1-1 0,-1-1 1,-12 13-46,24-26 11,-1 1-1,1 0 1,0-1 0,0 1 0,-1 0 0,1-1-1,0 1 1,-1 0 0,1-1 0,-1 1-1,1-1 1,-1 1 0,1-1 0,-1 1 0,1-1-1,-1 0 1,1 1 0,-1-1 0,0 1-1,1-1 1,-1 0 0,1 0 0,-1 1 0,0-1-1,1 0 1,-1 0 0,0 0 0,0 0 0,1 0-1,-1 0 1,0 0 0,1 0 0,-1 0-1,0 0 1,1 0 0,-1 0 0,0 0 0,1-1-1,-1 1 1,0 0 0,1-1 0,-1 1 0,0 0-1,1-1 1,-1 1 0,1 0 0,-1-1-1,1 1 1,-1-1 0,1 1 0,-1-1 0,1 0-1,-1 1 1,1-1 0,0 1 0,-1-1 0,1 0-1,0 1-10,4-4 5,1 0 0,0 0-1,0 1 1,0 0-1,0 0 1,1 0 0,-1 1-1,1 0 1,-1 0 0,1 0-1,0 1 1,0 0 0,0 0-1,0 0 1,0 1-1,0 0 1,0 0 0,4 1-5,1-2 0,1 1-145,0 0 0,0-1-1,0 0 1,0-1-1,0-1 1,0 0 0,-1-1-1,1 0 1,-1 0 0,0-1-1,5-4 146,9-8-1609</inkml:trace>
  <inkml:trace contextRef="#ctx0" brushRef="#br0" timeOffset="-173994.863">20682 9506 22853,'0'0'656,"0"0"40,0 0-136,0 0-56,0 0-48,27-6-63,-3 4 63,7 2-96,8 0-120,4-1-144,3-4-56,5-5-8,-1-5 0,-2-4-304,-2-4-664</inkml:trace>
  <inkml:trace contextRef="#ctx0" brushRef="#br0" timeOffset="-171189.619">26755 9470 11218,'1'-15'8996,"-1"36"-4442,1 6-4597,44 432 877,-22-321-661,-10-72 241,-3 0 0,-3 1 0,-2 19-414,-2 14 253,-8-125-550,-1-17-803</inkml:trace>
  <inkml:trace contextRef="#ctx0" brushRef="#br0" timeOffset="-169831.852">26828 9476 8298,'1'-3'-2608,"-1"1"4014,3 2 14180,3 5-12332,-5-4-3312,4 2 96,-1 0 1,1 0 0,0 0 0,0-1 0,0 1 0,0-1 0,0 0 0,0-1 0,1 1 0,-1-1 0,0 0-1,1 0 1,-1-1 0,1 0 0,-1 0 0,1 0 0,1-1-39,11-2 58,-1-2 0,0 0-1,-1-1 1,1 0 0,-1-2 0,0 0-1,9-6-57,48-22 116,-67 33-112,1 1 0,0 1 0,-1-1 0,1 1-1,0 0 1,0 1 0,0-1 0,0 1 0,0 1 0,0-1-1,-1 1 1,1 0 0,5 2-4,26 3 26,-28-6-21,1-1 0,-1-1 0,1 1 0,-1-2 0,0 0 0,0 0 0,0 0 0,-1-2 0,1 1 1,-1-1-1,0 0 0,0-1 0,0 0 0,-1 0 0,8-8-5,55-33 17,-57 39-18,1 1-1,1 0 1,-1 2-1,1-1 0,0 2 1,0 0-1,0 1 1,0 1-1,1 0 0,-1 1 1,1 1-1,-1 0 0,1 2 1,3 0 1,-9-1 5,0 0 1,0-1-1,0-1 1,0 0-1,0 0 1,0-1-1,0 0 1,-1-1 0,1 0-1,-1-1 1,0 0-1,6-3-5,-7 2-1,0 1 0,1 0-1,-1 0 1,1 1 0,0 1 0,0 0 0,0 0-1,0 1 1,0 0 0,0 1 0,1 0 0,-1 0-1,0 1 1,8 2 1,-8 0-1,-5 0 4,1-1 0,0 0 0,0 0 1,0 0-1,0-1 0,0 0 0,1 0 0,-1-1 0,0 0 0,0 0 1,1 0-1,-1 0 0,0-1 0,0 0 0,0-1 0,0 1 0,0-1 1,0 0-1,0-1 0,-1 1 0,1-1 0,4-3-3,52-34 39,-65 61 354,-5-15-3626,2-2 270,5-11 4642,-4 11-725,3 0-938,0 0 0,1 0 1,-1 0-1,1 1 0,0-1 1,1 0-1,-1 1 0,1-1 0,0 1 1,0-1-1,0 0 0,0 1 1,1-1-1,0 1 0,0-1 0,0 0 1,0 0-1,1 0 0,1 4-16,109 481 1291,-92-438-1242,-11-31 54,0 1-1,-2 0 1,0 0-1,-2 1 1,0 0 0,-1 0-1,-1 0 1,-2 0-1,0 15-102,-8 15 301,5-40-278,0 0-1,0 0 1,1 0-1,0 0 1,1 0-1,0 1 1,1-1-1,1 0 1,0 0-1,0 0 1,3 4-23,-4-14 54,8-5 84,-8 2-1189</inkml:trace>
  <inkml:trace contextRef="#ctx0" brushRef="#br0" timeOffset="-167841.301">26857 10489 9570,'0'0'2108,"0"0"2307,0 0-1772,0 0-1171,0 0-407,0 0-344,0 0-140,3 5 546,36 107 675,-16-27-1587,1 44 412,-6-94-233,-18-36-390,0-1-1,0 1 1,0 0-1,1 0 1,-1 0-1,0 0 0,1 0 1,-1 0-1,1 0 1,-1 0-1,1 0 1,-1 0-1,1 0 0,0 0 1,0 0-1,-1 0 1,1 0-1,0 1 1,0-1-1,0 0 0,0 1 1,0-1-1,0 0 1,0 1-1,0 0 1,0-1-1,0 1 0,0-1 1,0 1-1,1 0 1,-1 0-1,0 0 1,0 0-1,0 0 0,1 0-3,1-1 19,87-9-91,60-17 79,-139 27-4,0-2 1,0 1-1,0-1 1,-1-1-1,1 0 1,-1 0-1,0-1 1,0-1-1,0 1 1,0-2-1,2-1-3,30-15 71,-27 17-46,1 1 0,-1 0 0,1 1 1,0 0-1,0 2 0,0 0 0,0 0 0,0 2 0,16 2-25,23-2 7,-19-2-1,-1-2 0,0-2-1,0-1 1,0-1-1,28-12-5,62 12 27,-91 9-2,123-33 49,-45 19-61,-64-20 25,44 5 14,-67-2 94,-22 19-92,9-22-52,-9 7 52,5-105-20,-1 107 66,-1 0-1,-1-1 1,-2 1-1,0-1 1,-1 0-1,-2 0 0,-1-19-99,-19 35 87,17 8-1399</inkml:trace>
  <inkml:trace contextRef="#ctx0" brushRef="#br0" timeOffset="-165698.643">27234 9180 18188,'-10'13'6180,"19"-31"-1711,0 2-5307,138-352 1296,-142 369-488,-8 165-55,9-32 100,3-118-673,2-12-795</inkml:trace>
  <inkml:trace contextRef="#ctx0" brushRef="#br0" timeOffset="-164718.924">26327 10468 14315,'-43'71'7850,"41"-69"-7047,12-2 445,-6-5-1142,0-1-1,0 1 1,0-1 0,-1 0-1,0 0 1,0 0 0,0-1 0,-1 1-1,0 0 1,0-1 0,-1 0-1,1 1 1,-2-1 0,1-3-106,4-17 180,6-21-4,64-217 228,-75 266-404,0-1 0,0 1-1,0-1 1,0 0 0,1 1-1,-1-1 1,0 0 0,0 0 0,1 1-1,-1-1 1,0 0 0,0 1-1,1-1 1,-1 0 0,0 0-1,1 0 1,-1 1 0,0-1-1,1 0 1,-1 0 0,1 0 0,-1 0-1,0 0 1,1 0 0,-1 1-1,0-1 1,1 0 0,-1 0-1,1 0 1,-1 0 0,0-1 0,1 1-1,-1 0 1,1 0 0,-1 0-1,0 0 1,1 0 0,-1 0-1,0-1 1,1 1 0,-1 0-1,0 0 1,1 0 0,-1-1 0,0 1-1,1 0 1,-1-1 0,0 1-1,0 0 1,1 0 0,-1-1-1,0 1 1,0 0 0,0-1-1,0 1 1,1-1 0,-1 1 0,0 0-1,0-1 1,0 1 0,0 0-1,0-1 1,0 1 0,0-1-1,0 1 1,0 0 0,0-1 0,10 33-46,-9-29 48,19 233 192,-15-193-270</inkml:trace>
  <inkml:trace contextRef="#ctx0" brushRef="#br0" timeOffset="-145153.16">26766 9652 10082,'0'-2'653,"-2"-13"2503,-1 26 6925,11 347-8814,-4-312-1218,2 0 1,2 0 0,2-1-1,2 0 1,12 26-50,-21-57 19,0 0 0,0 0 0,-2-1 0,0 2 0,0-1 0,-1 0 0,-1 0 1,-1 0-1,0 0-19,4 104 192,15-81-93,-16-36-65,-1-1 18,2 6 206,40 109 823,-42-114-1027,12 10 96,34 23-95,0-10-47,17 0 809,-1-14-774,-7-9-11,-23-31-104,3-9-1123,-14 19-355</inkml:trace>
  <inkml:trace contextRef="#ctx0" brushRef="#br0" timeOffset="-142767.263">27203 10877 14291,'-2'2'447,"-12"5"777,15-20 2325,12-18-2793,4 20 1312,53 26-1703,-63-13-356,1-1 0,-1 1 0,1-1 0,-1-1 0,1 0 0,0 0 0,-1 0 0,1-1 0,-1 0 0,1 0 0,-1-1 1,1 0-1,-1 0 0,0 0 0,0-1 0,0-1 0,0 1 0,0-1 0,-1 0 0,0-1 0,0 1 0,5-5-9,76-36 119,-71 42-116,1 0 0,0 1 0,0 1 0,0 0 0,0 2 0,0 0 0,0 1 0,0 0 0,0 2 0,0 0 0,-1 0 0,13 7-3,-24-10 9,1 0 0,0 0 0,0-1 0,0 1 0,0-1 0,0-1-1,-1 1 1,1-1 0,0 0 0,0 0 0,-1-1 0,1 1 0,0-1 0,-1-1 0,0 1-1,1-1 1,-1 0 0,0 0 0,-1 0 0,1-1 0,0 1 0,2-4-9,20-12 23,-18 14-23,0 0 0,0 0 0,0 1 1,0 0-1,1 1 0,0 0 0,-1 0 0,1 1 0,0 0 1,0 1-1,0 0 0,0 1 0,1 0 0,-1 1 0,0 0 1,9 2-1,-12-3 6,-1 0 0,1-1 1,-1 1-1,1-1 1,-1-1-1,1 1 1,-1-1-1,0 0 0,0-1 1,0 1-1,0-1 1,0 0-1,1-2-6,-2 2-2,-1 0 1,1 0-1,0 1 0,0 0 0,0-1 0,0 2 0,1-1 1,-1 1-1,1-1 0,-1 2 0,0-1 0,1 0 0,0 1 1,-1 0-1,1 1 0,-1-1 0,1 1 0,2 1 2,11 4-18,-16-3 21,1-1 1,-1 0-1,0 0 1,1-1-1,0 1 0,-1-1 1,1 0-1,0 0 1,0 0-1,0 0 1,0-1-1,-1 1 1,1-1-1,0 0 1,0 0-1,0-1 1,0 1-1,0-1 1,0 0-1,0 0 0,-1 0 1,1 0-1,0-1 1,-1 1-1,1-1 1,-1 0-1,1 0 1,-1 0-1,0-1 1,0 1-1,0-1 1,0 0-1,-1 0 1,1 0-1,0 0-3,0-3 12,-2 4-12,0-1 0,0 0 0,0 1-1,0-1 1,0 0 0,1 1-1,-1-1 1,1 1 0,0 0-1,0 0 1,0-1 0,0 1 0,0 0-1,0 1 1,0-1 0,1 0-1,-1 1 1,1-1 0,-1 1-1,1 0 1,0 0 0,-1 0 0,1 0-1,0 0 1,0 0 0,0 1-1,-1-1 1,1 1 0,0 0-1,0 0 1,0 0 0,0 1 0,0-1-1,0 0 1,-1 1 0,1 0-1,1 0 1,-2 0 13,-1 0-2,1 1-1,-1-1 1,0 0 0,0 0 0,1 0-1,-1 0 1,0 0 0,1-1 0,-1 1-1,1 0 1,0-1 0,-1 1 0,1-1-1,-1 1 1,1-1 0,0 0 0,-1 1-1,1-1 1,0 0 0,-1 0 0,1 0-1,0-1 1,-1 1 0,1 0 0,0-1-1,-1 1 1,1-1 0,-1 1 0,1-1-1,-1 0 1,1 1 0,-1-1 0,1 0-1,-1 0 1,0 0 0,0 0 0,1 0-1,-1-1 1,0 1 0,0 0 0,0-1-1,0 1 1,0 0 0,0-2-11,-20 0 755,-12 4-729,18-7-26,7-1-14,1-1-1,0 1 0,0-1 1,1 0-1,0 0 0,0 0 1,1-1-1,1 0 0,-1 1 1,1-1-1,0-1 15,-54-271 48,26 16-32,-7 142 39,29 104-49,1 0 0,1 0 1,1-1-1,0 0 0,2 0 0,0 0 1,1-8-7,11-179 160,-8 203-122,0-1 1,-1 1 0,1-1 0,-1 0 0,0 1-1,0-1 1,-1 1 0,1-1 0,-1 0 0,0 1 0,0 0-1,-1-1 1,1 1 0,-1 0 0,0-1 0,0 1-1,0 0 1,-1 0 0,0 1 0,1-1 0,-1 0-1,-1 1 1,1 0 0,0 0 0,-1 0 0,1 0-1,-1 0 1,0 1 0,0-1 0,-3 0-39,-9-7 207,15 10-145,1 0-4,-3-5-16,-30 40 14,31-32-52,0 1 1,0-1-1,0 0 0,0 0 0,-1-1 0,1 1 0,-1 0 0,1-1 0,-1 0 0,0 1 1,0-1-1,0 0 0,0-1 0,0 1 0,-1 0 0,1-1 0,0 0 0,-1 0 1,1 0-1,-1 0 0,0 0 0,1-1 0,-2 1-4,-48-7 46,42 4-43,1 1-1,-1 0 1,1 0 0,-1 1 0,0 0-1,1 1 1,-1 0 0,1 1 0,-9 2-3,-13 7-2,19-6 6,0 0 0,0-1 0,0 0 0,0-1 0,-1 0 0,0-1 0,1-1 0,-1 0 0,0-1 0,0 0 0,1-1 0,-1-1 0,-5-1-4,12 0 1,-1 0-1,0 1 0,0 0 0,0 1 1,0 0-1,0 0 0,0 0 1,0 1-1,0 1 0,0-1 0,0 1 1,0 0-1,0 1 0,0 0 1,0 0-1,1 1 0,-1 0 0,1 1 1,-5 1-1,9-2-1,-1-1 1,0 0 0,0 0 0,0-1 0,-1 1-1,1-1 1,0 0 0,-1 0 0,1 0 0,0-1-1,-1 0 1,1 1 0,-1-2 0,1 1-1,-1 0 1,-1-1 0,-58 7 20,31 10-24,28-13 5,0 1-1,-1-1 1,1 0 0,-1 0 0,0-1-1,0 0 1,0 0 0,0 0-1,0-1 1,0 0 0,-1 0 0,1 0-1,0-1 1,-1 0 0,1 0-1,0-1 1,-1 1 0,1-2 0,0 1-1,-5-2 0,6 0 2,-1 0 0,1 1-1,-1 0 1,1 0-1,-1 0 1,0 1 0,0-1-1,0 1 1,0 1 0,0-1-1,0 1 1,0 0-1,0 1 1,0-1 0,0 1-1,0 0 1,1 1 0,-1-1-1,0 1 1,0 0-1,1 1 1,-1-1 0,-3 4-2,-14 7 8,20-9-2,-1-1-1,0 0 0,-1 0 0,1 0 1,-1-1-1,1 1 0,-1-1 0,0 0 1,1-1-1,-1 1 0,0-1 0,0 0 1,0 0-1,-1 0 0,1-1 0,0 0 0,0 0 1,0 0-1,0 0 0,0-1 0,0 0 1,-5-2-6,-32-20 301,34 17-257,0 1 0,0-1 0,-1 2 1,0-1-1,1 1 0,-2 1 0,1-1 1,0 2-1,-1-1 0,1 1 0,-1 1 0,1 0 1,-1 0-1,-1 1-44,6 1 4,1 1-1,0 0 1,0 0-1,0 0 1,0 1 0,0-1-1,0 1 1,0 0 0,1 0-1,0 0 1,0 1-1,0-1 1,0 1 0,0 0-1,0 0 1,1 0 0,0 0-1,0 0 1,0 0-1,0 1 1,1-1 0,0 1-1,0-1 1,0 1 0,0 3-4,1 2-392,5-8-543</inkml:trace>
  <inkml:trace contextRef="#ctx0" brushRef="#br0" timeOffset="-140282.431">27539 9423 11867,'0'0'2273,"0"-1"5134,0 0-3733,16 25-2084,18 72-952,1 31-473,-27-107-153,-1 1 0,0 0 0,-1 0-1,-2 0 1,0 1 0,1 14-12,-4-26 1,-1 136 23,15 56-17,-11-119 34,-6-73-42,1 0 0,0 0 0,1 1 0,0-1 0,1 0 0,0 0 1,1 1-1,0-1 0,0 0 0,1 0 0,1-1 0,-1 1 0,1-1 0,1 1 0,0-1 0,3 3 1,-4-5 2,-1 0-1,0 0 0,0 0 1,-1 0-1,0 0 0,0 0 1,0 1-1,-1-1 0,0 1 1,-1-1-1,1 1 0,-2-1 1,1 1-1,-1-1 0,0 1 1,-1 4-2,16 74 0,-1-22 4,-13-63 8,0 31 324,1-31-2375</inkml:trace>
  <inkml:trace contextRef="#ctx0" brushRef="#br0" timeOffset="-136294.311">27044 10090 15035,'-10'36'9210,"15"-39"-8274,6-12-850,1 1 1,-2-2-1,0 1 0,0-1 0,-2-1 0,0 1 0,2-9-86,9-16 43,58-165 54,-74 197-99,-2 53-34,2 155 180,-3-197-143,0 5 8,0 0 1,0 1-1,1-1 1,0 0-1,0 1 1,0-1-1,1 0 1,0 0-1,1 0 0,0-1 1,3 7-10,7-9-389,-7-8 889</inkml:trace>
  <inkml:trace contextRef="#ctx0" brushRef="#br0" timeOffset="-136001.143">27135 10309 19428,'-5'10'1665,"1"2"-65,5-1-432,7-4-408,5-1-256,8-9-336,4-7-40,6-17-48,1-3-16,-3-4-8,0 1-8,-7 8 8,-3 1-96,-2 5-1000,-4 2-4137</inkml:trace>
  <inkml:trace contextRef="#ctx0" brushRef="#br0" timeOffset="-135580.131">27205 10499 11963,'-1'1'8838,"3"-12"-6374,0 6-2375,0 0 0,-1 0 0,2 0 0,-1 0 0,1 0 0,-1 1 0,1-1 0,0 1 0,1 0 0,-1 0 0,1 0 0,0 0 0,0 0 0,0 1 0,3-2-89,-1 1 28,0 0 0,0 0 0,1 1-1,-1 0 1,1 0 0,0 1 0,0-1 0,0 2 0,0-1 0,0 1 0,0 0 0,1 0-28,-6 1 4,0 0 0,1 0 0,-1 0 0,0 0 0,1 1 0,-1-1 0,0 1 0,0-1 1,0 1-1,0 0 0,1 0 0,-1 0 0,0 0 0,0 0 0,-1 1 0,1-1 0,0 0 1,0 1-1,-1-1 0,1 1 0,-1 0 0,1 0 0,-1-1 0,1 1 0,-1 0 0,0 0 0,0 0 1,0 1-1,0-1 0,-1 0 0,1 0 0,-1 0 0,1 1 0,-1-1 0,0 0 0,1 0 0,-1 1 1,0-1-1,-1 2-4,0 4 48,-1 1 1,1-1 0,-2 0-1,1 0 1,-1 0 0,-1 0-1,1 0 1,-1 0 0,-1-1-1,1 0 1,-1 0 0,-1 0-1,1-1 1,-1 1-1,-2 0-48,-35 52 236,28-4 254,15-54-484,0 0 0,0 0 0,0 0 0,1-1-1,-1 1 1,0 0 0,1 0 0,-1 0 0,0 0 0,1 0 0,-1 0 0,1 0 0,-1-1 0,1 1 0,0 0-1,-1 0 1,1-1 0,0 1 0,0 0 0,-1-1 0,1 1 0,0-1 0,0 1 0,0-1 0,0 1 0,0-1-1,0 0 1,0 1 0,-1-1 0,1 0 0,0 0 0,0 0 0,0 1 0,0-1 0,0 0 0,0-1 0,0 1-1,0 0 1,0 0 0,0 0 0,0 0 0,0-1 0,0 1 0,0 0 0,0-1 0,0 1 0,0-1 0,-1 1-1,1-1 1,0 0 0,0 1 0,0-1 0,0 0-6,151-113 48,-110 84 1887</inkml:trace>
  <inkml:trace contextRef="#ctx0" brushRef="#br0" timeOffset="-129403.215">27685 10132 17260,'18'-14'10282,"16"7"-10061,-8 2 309,98-51-240,-59 20-255,40 16-20,-50 15 13,47 16-11,-98-10-12,1 0-1,0-1 1,1 1-1,-1-1 1,0 0-1,0 0 1,0-1-1,0 1 1,0-1-1,0 0 1,0-1-1,-1 1 1,1-1-1,0 0 1,-1 0-1,1 0 0,-1-1 1,0 1-1,1-1 1,-1-1-5,21-10 33,-16 18-1068,-9-4-549</inkml:trace>
  <inkml:trace contextRef="#ctx0" brushRef="#br0" timeOffset="-127876.431">27832 9501 17020,'0'1'3464,"-1"14"2441,-1 45-6463,2-43 568,-1-6-8,1 0-1,0 0 0,0 0 0,1 0 1,1 0-1,-1 0 0,2-1 0,0 1 0,0-1 1,1 1-1,4 7-1,-8-17-552,0-1-610</inkml:trace>
  <inkml:trace contextRef="#ctx0" brushRef="#br0" timeOffset="-127641.92">27736 9827 18284,'0'0'1528,"0"0"329,1-1-705,27-29-136,-11 15-112,5-1-280,0 1-135,1 1-249,-3 4-80,-3 5-136,-2 2 24,-5 3-480,-10 0-401,2 0 1890</inkml:trace>
  <inkml:trace contextRef="#ctx0" brushRef="#br0" timeOffset="-127269.74">27774 9890 18780,'0'0'1551,"1"-1"2748,13-5-2887,20-3-932,-21 13-172,-11 4-298,11 27-8,4-8 423,43-83-892,-38 11-1629,-16 21 2429</inkml:trace>
  <inkml:trace contextRef="#ctx0" brushRef="#br0" timeOffset="-126989.107">27930 9785 15251,'0'11'2409,"0"-1"423,0 2-1359,0 2-241,2 3-280,-2 4-176,3 4-432,0 2-128,3 2-184,1-1 88,1-4-1000</inkml:trace>
  <inkml:trace contextRef="#ctx0" brushRef="#br0" timeOffset="-122890.786">27999 9443 5473,'0'0'2186,"0"-1"6360,0-3-3707,0-14 17,7 108-3305,12 10-853,33 133-352,-51-169-300,-2-56-44,0-1-1,1 1 1,0 0 0,0-1-1,1 1 1,0 0 0,0 0-1,1-1 1,-1 1 0,2-1-1,-1 0 1,1 1-2,-2-7 20,-1-1 45,0 0 78,18 2-978,-18-2-1057</inkml:trace>
  <inkml:trace contextRef="#ctx0" brushRef="#br0" timeOffset="-120418.549">28079 10110 10410,'0'0'2463,"0"0"2947,0 0-2735,0 0-1434,0 0-172,0 0-97,0 0-124,0 0-133,0 0-135,0 0-73,0 0-99,0 0-87,0 0-90,0 0-50,1 10 34,63 371-60,-38-197-94,-24-175-58,-1-7 17,-6-17 273,-8-21-237,10 21-521,2 15-594</inkml:trace>
  <inkml:trace contextRef="#ctx0" brushRef="#br0" timeOffset="-118159.87">28148 10398 12667,'0'0'2564,"0"-1"3757,1 0-3461,17-8-1492,40-9-556,46-31-103,-4 35-155,-99 14-530,11-6 248,-14 23-1401,-6-10-672</inkml:trace>
  <inkml:trace contextRef="#ctx0" brushRef="#br0" timeOffset="-117520.19">28302 10101 15507,'21'-41'8505,"-21"40"-7585,0 1-205,0 0-207,0 0-148,-3 15-51,-5 153-101,31-98-129,-23-69-47,0-1 7,0 0-2,0 0-10,0 0 2,0 0-52,0 0-422,0-1-612</inkml:trace>
  <inkml:trace contextRef="#ctx0" brushRef="#br0" timeOffset="-117023.37">28335 10212 16876,'-9'0'2512,"8"0"281,1 0-1721,10 0-232,-10 0-304,1 0-128,1 0-72,-1 2-24,47 19-111,-32-15-97,1-5 0,-5-1-120</inkml:trace>
  <inkml:trace contextRef="#ctx0" brushRef="#br0" timeOffset="-95638.972">30798 8245 26286,'-16'52'40,"1"-3"8,3-12-48,2-7-152,4-11-513,0-7-359,-2-12-536,-1-3-4225</inkml:trace>
  <inkml:trace contextRef="#ctx0" brushRef="#br0" timeOffset="-95387.141">30587 8303 23461,'-8'50'269,"2"0"0,2 0 0,2 1 0,3 19-269,-1-68 16,0 2 24,-1 1-1,1 0 1,0-1-1,1 1 1,-1 0 0,1-1-1,0 1 1,0-1 0,0 1-1,0-1 1,1 1 0,0-1-1,0 0 1,0 0 0,0 0-1,1 0 1,-1 0 0,1-1-1,0 1 1,1-1-1,0 2-39,0-6 30,-1 1 1,1-1-1,-1 0 0,1 0 0,-1-1 0,0 1 0,1-1 0,-1 0 0,0 0 0,0 0 0,0 0 0,0 0 0,-1 0 0,1-1 0,0 0 0,-1 1 1,0-1-1,0 0 0,0 0 0,0-1-30,7-6 71,34-38 45,128-123-34,-143 150-388</inkml:trace>
  <inkml:trace contextRef="#ctx0" brushRef="#br0" timeOffset="-94616.166">31049 8596 25101,'-5'2'26,"0"0"0,0 0-1,0 1 1,0 0-1,0 0 1,0 1 0,1-1-1,0 1 1,-1 0-1,1 0 1,1 0 0,-1 1-1,1-1 1,-1 1-1,1 0 1,1 0-1,-1 0 1,1 0 0,0 0-1,0 1 1,0-1-1,1 1 1,0-1 0,0 1-1,0 0 1,0 3-26,3 49 37,-2-58-37,0 1 1,0 0 0,0 0-1,0 0 1,0 0 0,1 0-1,-1 0 1,0 0-1,1 0 1,-1 0 0,1-1-1,-1 1 1,1 0-1,-1 0 1,1 0 0,-1-1-1,1 1 1,0 0-1,-1-1 1,1 1 0,0-1-1,0 1 1,0-1-1,-1 1 1,1-1 0,0 1-1,0-1 1,0 0-1,0 1 1,0-1 0,0 0-1,0 0 1,-1 0-1,1 0 1,0 0 0,0 0-1,0 0 1,0 0 0,0 0-1,0 0 1,0 0-1,0-1 1,0 1 0,0 0-1,0-1 1,-1 1-1,1-1 1,0 1 0,0-1-1,0 1 1,-1-1-1,1 1 1,0-1 0,-1 0-1,1 1 1,0-1-1,-1 0 1,1 0 0,-1 1-1,1-2 0,12-12 90,0-1 0,0-1-1,-2 0 1,0-1 0,-1 0-1,0 0 1,-2-1 0,0-1 0,-1 1-1,-1-1 1,2-9-90,-3 9 619,-6 30 2,-4 23-437,-25 304 11,41-287-1223,-1-51-456</inkml:trace>
  <inkml:trace contextRef="#ctx0" brushRef="#br0" timeOffset="-94368.825">31337 8439 26822,'19'-6'720,"9"6"-520,0 0-96,7 0-80,-1 3-16,-4 3 40,-4 0-160,-5-4-944,-9-1-505</inkml:trace>
  <inkml:trace contextRef="#ctx0" brushRef="#br0" timeOffset="-94118.687">31314 8680 25926,'23'-4'856,"14"-7"-560,6-3-104,7-4-80,1 0-72,-8-3-1544</inkml:trace>
  <inkml:trace contextRef="#ctx0" brushRef="#br0" timeOffset="-93838.235">31738 8297 28038,'24'-35'75,"-1"0"0,-2-2 0,-1 0 0,-2-1 0,-2-1 0,-1-1 0,-2 0 0,-2-1 0,1-17-75,-19 103-8,-1 0-28,2 2 0,1-1 1,3 0-1,2 3 36,12-2-1041,-2-33-650</inkml:trace>
  <inkml:trace contextRef="#ctx0" brushRef="#br0" timeOffset="-93618.731">31793 8367 25990,'34'4'272,"11"-8"-192,1-7-16,5-8-8,-1-9 104,-4-10-1097</inkml:trace>
  <inkml:trace contextRef="#ctx0" brushRef="#br0" timeOffset="-92824.052">31832 8576 24525,'8'-9'133,"1"0"0,1 1 0,0 0 0,0 0 1,0 1-1,1 0 0,0 1 0,0 0 0,1 1 0,0 0 0,-1 1 0,2 0 0,10-1-133,-21 4 5,0 1 0,-1 0 1,1-1-1,0 1 0,-1 0 0,1 0 0,0 0 1,-1 0-1,1 0 0,-1 0 0,1 1 0,0-1 1,-1 1-1,1-1 0,-1 1 0,1-1 0,-1 1 1,1 0-1,-1 0 0,1 0 0,-1 0 0,0 0 1,1 0-1,-1 0 0,0 0 0,0 0 1,0 1-1,0-1 0,0 0 0,0 1 0,0-1 1,-1 1-1,1-1 0,0 1 0,-1-1 0,1 1 1,-1-1-1,0 1 0,1 0 0,-1-1 0,0 1 1,0 0-1,0-1 0,0 1 0,0 0 0,0-1 1,-1 1-6,-21 77 192,10-55-72,-1-1-1,-1-1 0,-1 0 1,-1 0-1,0-1 1,-2-2-1,-1 1 0,-18 13-119,10-19 370,22-35-92,5 17-277,2-1 0,-1 1-1,0 0 1,1 0-1,-1 0 1,1 1 0,0-1-1,1 0 1,-1 1-1,1-1 1,-1 1-1,1 0 1,0 0 0,0 0-1,1 0 1,-1 0-1,0 1 1,1 0 0,0-1-1,-1 1 1,1 1-1,0-1 1,0 0 0,0 1-1,0 0 1,0 0-1,1 0 1,-1 1 0,0-1-1,0 1 1,1 0-1,-1 0 1,0 0 0,0 1-1,0-1 1,1 1-1,-1 0 1,0 1-1,0-1 1,0 1 0,0-1-1,0 1 1,-1 0-1,1 1 1,1 0-1,7 11-3,-12-13 6,0 0-1,0 0 1,1 0 0,-1 0 0,1 0-1,-1 0 1,1 0 0,-1 0-1,1 0 1,0 0 0,-1-1-1,1 1 1,0 0 0,0 0 0,0-1-1,0 1 1,-1 0 0,1-1-1,0 1 1,0-1 0,0 1-1,0-1 1,0 0 0,0 1 0,0-1-1,1 0 1,-1 0 0,0 1-1,0-1 1,0 0 0,0 0 0,0 0-1,0 0 1,0-1 0,0 1-1,0 0 1,0 0 0,0-1-1,0 1 1,0-1 0,0 1 0,0-1-1,0 1 1,0-1 0,0 1-1,0-1 1,1 0-3,7-11 15,0 1 0,0-1 0,-1 0-1,-1-1 1,0 0 0,-1 0 0,0-1 0,3-10-15,-8 11-403,-4 7-777</inkml:trace>
  <inkml:trace contextRef="#ctx0" brushRef="#br0" timeOffset="-91189.727">29421 9973 18692,'0'0'1802,"3"-5"23,107-173 989,94-189-2575,-193 374-172,-13 91-11,0-62-63,0 6-15,1-1 0,2 1 0,2-1 0,1 0-1,6 18 23,-3-30 36,-2-1 1861</inkml:trace>
  <inkml:trace contextRef="#ctx0" brushRef="#br0" timeOffset="-90942.122">29330 10248 19188,'0'0'1760,"15"-7"249,6-7-753,19-10-392,16-4-272,26-14-343,9-4-73,10-3-80,-3 3-8,-13 7-24,-6 8 56,-21 12-584,-8 6-505</inkml:trace>
  <inkml:trace contextRef="#ctx0" brushRef="#br0" timeOffset="-90338.999">29160 11008 12211,'-18'13'7245,"25"-23"-1633,11-14-5727,22-42 480,-3-2-1,-4-2 1,-2-1-1,1-14-364,7-39 93,-57 285-34,15 70 0,2-230-87,1 1 0,0 0 0,0 0-1,0-1 1,0 1 0,1 0 0,-1 0 0,0-1 0,1 1 0,-1 0 0,1-1 0,0 1 0,-1 0 0,1-1 0,0 1 0,0-1 0,0 0 0,0 1 0,0-1 0,0 0 0,1 1 0,-1-1-1,0 0 1,1 0 0,-1 0 0,1 0 0,-1 0 0,1 0 0,0 0 28,9-10-1299</inkml:trace>
  <inkml:trace contextRef="#ctx0" brushRef="#br0" timeOffset="-90106.65">29589 10699 14123,'16'-21'2585,"1"4"1415,-1 7-2079,-1 10-561,0 6-288,-3 7-576,-1 2-191,1 0-185,2-3-56,-1-9 24,4-6-432</inkml:trace>
  <inkml:trace contextRef="#ctx0" brushRef="#br0" timeOffset="-89719.023">29989 10249 19012,'-2'-19'2457,"2"3"735,-1 2-1359,1 14-545,0 0-536,0 18-576,3 9-120,1 13-64,1 6-8,-2 9 16,1-1 0,2-8 48,0-7-120,2-17-488,-1-7-496,-1-11-857,-6-4 4170</inkml:trace>
  <inkml:trace contextRef="#ctx0" brushRef="#br0" timeOffset="-89454.106">29931 10657 20292,'0'0'1633,"0"0"-25,13-21-632,10 5-192,9-8-480,4-1-111,3-2-81,-2 3-56,0 5-232,-1 1-385,-6 3-759</inkml:trace>
  <inkml:trace contextRef="#ctx0" brushRef="#br0" timeOffset="-89157.141">30011 10757 22717,'-5'4'-52,"-6"7"2573,22-12-821,86-22-1443,-94 22-254,-1 1-1,1 0 0,-1 0 0,1 0 0,-1 1 0,1-1 1,-1 0-1,0 1 0,1 0 0,-1-1 0,1 1 0,-1 0 1,0 0-1,0 1 0,0-1 0,1 0 0,-1 1 0,0-1 1,-1 1-1,1 0 0,0 0 0,0-1 0,-1 1 0,1 0 1,-1 1-1,0-1 0,1 0 0,-1 0 0,0 0 0,0 1 1,-1-1-1,1 0 0,0 1 0,-1-1 0,1 1 0,-1-1 1,0 1-1,0 1-2,0 5 11,-1 1 0,0-1 1,-1 1-1,0-1 0,-1 1 0,0-1 1,0 0-1,-1 0 0,0-1 0,0 1 1,-1-1-1,0 0 0,-1 0 0,0 0 1,0-1-1,-1 0 0,1 0 1,-9 6-12,13-11 70,2-2 33,4-18 162,3 10-256,0 0-1,1 1 0,0 0 1,0 0-1,0 1 1,1 0-1,0 0 0,0 1 1,1 0-1,-1 1 1,1 0-1,5-1-8,16-9-630,14-8-822</inkml:trace>
  <inkml:trace contextRef="#ctx0" brushRef="#br0" timeOffset="-88722.542">30480 10014 27614,'28'-8'312,"9"-4"-152,3-5-120,2-2-8,0-2-72,-4 2-288,-8 5-1320,-9 7-1705</inkml:trace>
  <inkml:trace contextRef="#ctx0" brushRef="#br0" timeOffset="-88474.385">30521 10208 26062,'42'-17'192,"9"-6"-80,2-10-136,1-4-769</inkml:trace>
  <inkml:trace contextRef="#ctx0" brushRef="#br0" timeOffset="-85743.187">31229 9369 26254,'95'-60'410,"-92"58"-404,0 1-1,0 0 1,0 0 0,0 0 0,0 0 0,0 0-1,0 0 1,0 1 0,0 0 0,0-1 0,0 1 0,1 1-1,-1-1 1,0 0 0,0 1 0,0-1 0,0 1 0,0 0-1,0 0 1,0 0 0,0 0 0,0 1 0,0-1-1,-1 1 1,1 0 0,-1 0 0,1 0 0,-1 0 0,0 0-1,1 0 1,-1 1 0,0-1 0,-1 1 0,2 0-6,-1 6 15,0 0 0,-1 0 1,1 0-1,-2 0 0,1 0 0,-1 0 1,0 0-1,-1 0 0,0 0 1,-1 0-1,0 0 0,0 0 1,-1 0-1,0-1 0,-1 1 0,0-1 1,0 0-1,0 0 0,-6 7-15,8-12 6,-202 368 474,202-369-475,0 0 0,0 1 0,0-1 0,1 0 0,-1 1 0,1-1 0,0 1 0,0 0 0,0-1 0,0 1 0,0 0 0,0 0 0,1-1 0,-1 1 0,1 0 0,0 0 0,0 0 0,0 0 0,0 0 0,0 0 0,1 0 0,-1-1 0,1 1 0,0 0 0,0 0 0,0-1 0,0 1 0,0 0 0,1-1 0,-1 1 0,1-1 0,0 0 0,0 0 0,0 1 0,0-1 0,0 0 0,0 0 0,0-1 0,0 1 0,1 0 0,-1-1 0,1 0 0,1 2-5,16-3 18,-1-1 1,0-1 0,0 0-1,0-1 1,0-1 0,-1-1-1,1-1 1,-1-1 0,0 0-1,-1-1 1,0-1 0,13-8-19,138-96-200,-135 81-911</inkml:trace>
  <inkml:trace contextRef="#ctx0" brushRef="#br0" timeOffset="-84359.01">31795 8951 21301,'-22'-9'121,"-1"0"1,1 1 0,-1 2 0,0 0-1,-1 2 1,0 0 0,1 2 0,-1 0-1,0 2 1,0 1 0,0 0 0,0 2-1,1 1 1,-1 1 0,1 0 0,0 2-1,-15 7-121,-1 4-6,0 2 1,1 1-1,2 2 0,0 2 0,1 1 0,2 2 0,1 1 0,1 2 0,1 0 0,2 2 1,1 2-1,-12 22 6,24-35-5,2 1 0,1 0 0,0 0 0,2 2 1,1-1-1,1 1 0,1 0 0,1 1 0,1-1 1,1 1-1,2 0 0,0 1 0,2-1 0,1 0 1,1 0-1,1 0 0,1 0 0,2 0 0,0-1 1,2 0-1,1 0 0,1-1 0,0 0 0,2-1 1,1 0-1,1-1 0,1 0 0,0-1 0,2-1 1,10 9 4,-11-13-4,0 0 1,2-2-1,0 0 1,0 0-1,2-2 1,-1-1 0,2 0-1,-1-1 1,1-1-1,1-2 1,-1 0-1,1-1 1,1-1 0,1 0 3,19-2 15,0-1 1,0-3-1,0-1 1,0-3-1,0-1 1,-1-2-1,1-1 1,-2-3-1,0-1 1,-1-3-1,26-13-15,-36 15 67,-1-3 0,0 0 0,-1-2 0,-1-1-1,-1-1 1,0-1 0,-2-1 0,-1-2 0,-1 0 0,-1-1-1,-1-1 1,11-21-67,-21 31 105,0 0-1,-2 0 1,0-1-1,-2 0 1,1 0-1,-2 0 1,-1-1-1,0 0 1,-1 0-1,-1 0 1,-1 0-1,-1 0 1,0-1-1,-1 1 1,-2 0-1,0 0 1,-1 0-1,0 1 1,-2-1-1,0 1 0,-1 0 1,-5-9-105,3 11 8,0 1 1,-1-1-1,0 2 0,-2 0 1,1 0-1,-2 1 0,0 0 1,0 1-1,-1 0 0,-1 1 1,1 1-1,-2 1 0,0 0 1,0 0-1,0 2 0,-14-5-8,-70-12-883</inkml:trace>
  <inkml:trace contextRef="#ctx0" brushRef="#br0" timeOffset="-83552.188">30788 9173 21181,'-2'-8'289,"-1"0"0,1 0 1,-1 1-1,0 0 0,-1-1 1,0 1-1,0 0 1,-1 1-1,1-1 0,-1 1 1,-1 0-1,1 0 0,-6-4-289,-147-92 499,149 98-440,-54-28-56,-1 2-1,-1 4 0,-1 3 1,-1 2-1,-1 3 1,-1 4-1,0 2 1,-1 3-1,0 4 0,0 2 1,-30 5-3,-439 60 97,232-75 30,297 11-131,-1 1 1,1 0-1,-1 1 1,0 0 0,1 1-1,-1 0 1,1 0-1,-1 1 1,1 0-1,0 1 1,0 1-1,0-1 1,0 1-1,0 1 1,1 0-1,0 0 1,0 1-1,0 0 1,1 1 0,-2 1 2,-1 4-24,0 1 0,0 1 0,1-1 0,1 2 0,0-1 0,1 1 0,0 1 0,2-1 0,-3 9 25,-2 22-483</inkml:trace>
  <inkml:trace contextRef="#ctx0" brushRef="#br0" timeOffset="-82950.827">28891 8544 19940,'-4'0'124,"0"0"0,0 0 0,0 1 0,0-1 0,0 1 0,0 0 0,0 1 0,0-1 0,0 1 0,1-1 0,-1 1 0,0 0 0,1 0 0,0 1 0,-1-1 0,1 1 0,0 0 0,0 0 0,0 0 0,1 0 0,-1 0 0,1 0 0,0 1 0,0 0 0,0-1 0,0 1 0,1 0 0,-1 0-124,-3 3 104,-197 364-42,152-277 40,-4-2 0,-28 31-102,49-75 115,33-48-114,0 0 0,0 1 0,0-1 0,0 1 0,0-1 0,0 0 0,0 1 0,0-1 0,0 1 0,1-1 0,-1 0 0,0 1 0,0-1 0,0 0 0,0 1 0,1-1 0,-1 0 0,0 1 0,0-1 0,0 0 0,1 1 0,-1-1 0,0 0 0,1 0 0,-1 1 0,0-1 0,1 0 0,-1 0 0,0 1 0,1-1 0,-1 0 0,0 0 0,1 0 0,-1 0 0,0 0 0,1 0 0,-1 0 0,1 0 0,-1 0 0,0 0 0,1 0 0,-1 0 0,1 0 0,-1 0 0,0 0 0,1 0 0,-1 0 0,0 0 0,1 0 0,-1 0 0,1-1 0,-1 1 0,0 0 0,1 0 0,-1-1 0,0 1 0,0 0 0,1 0 0,-1-1 0,0 1 0,0 0 0,1-1-1,-1 1 1,0 0 0,0-1 0,1 1-1,284-142 31,-158 90-135,14-1-372</inkml:trace>
  <inkml:trace contextRef="#ctx0" brushRef="#br0" timeOffset="-76885.262">1617 14282 22461,'-21'-2'1016,"10"1"856,11 1-671,0 0-209,0 0-312,8-2-480,16 7-136,13-5-64,2-2 0,7-4 16,0-4 0,-6 2 8,-2 2 0,-9 5-136,-2 2-216,-9 11-1016,-2 8-465</inkml:trace>
  <inkml:trace contextRef="#ctx0" brushRef="#br0" timeOffset="-76620.197">1631 14564 22893,'6'0'936,"5"-1"328,4-4-263,12 1-353,7-4-208,8-2-360,4 1-40,0 0 8,2 3-56,-2 3-1344</inkml:trace>
  <inkml:trace contextRef="#ctx0" brushRef="#br0" timeOffset="-75935.768">2352 14478 20900,'-1'1'129,"0"-1"-1,0 1 0,0 0 0,0 0 0,0 0 1,0 0-1,0 0 0,1 0 0,-1 0 0,0 0 1,1 0-1,-1 1 0,1-1 0,-1 0 0,1 0 1,-1 1-1,1-1 0,0 0 0,0 0 0,-1 1 1,1-1-1,0 0 0,0 1 0,1-1 0,-1 0 1,0 1-1,0-1 0,0 0 0,1 0 0,-1 1 1,1-1-1,-1 0 0,1 0 0,0 0 0,-1 1 1,1-1-1,0 0 0,0 0 0,-1 0 0,1 0 1,0-1-1,0 1 0,0 0 0,0 0 0,1 0 1,-1-1-1,0 1 0,0-1 0,0 1 0,0-1 1,1 1-1,-1-1 0,0 1 0,2-1-128,3-4 50,-1 0 0,1 0 0,-1 0 0,0-1 0,0 0 0,0 0 0,0 0 0,-1-1 0,0 1 0,0-1 0,-1 0 0,1 0 0,-1 0 0,-1-1 0,2-3-50,-3 9 6,46-109 208,-5-1-1,18-80-213,-46 143 27,-3 23-32,-16 182-39,2-98 29,-2 7-3,4-1 1,2 0 0,8 44 17,-9-106-89,0 0 0,1 1-1,-1-1 1,1 0 0,-1 0 0,1 0 0,0 0 0,0 0 0,0 0-1,1 0 1,-1-1 0,1 1 0,-1 0 0,1-1 0,0 1 0,0-1-1,0 1 1,1-1 0,0 1 89,12-17-2042</inkml:trace>
  <inkml:trace contextRef="#ctx0" brushRef="#br0" timeOffset="-74286.956">4048 13623 19900,'12'-68'5529,"-13"67"-5479,1 1-1,0-1 0,-1 1 0,1 0 1,-1-1-1,1 1 0,0-1 0,-1 1 1,1 0-1,-1-1 0,1 1 0,-1 0 1,0-1-1,1 1 0,-1 0 0,1 0 1,-1-1-1,1 1 0,-1 0 0,0 0 1,1 0-1,-1 0 0,0 0 0,1 0 1,-1 0-1,1 0 0,-1 0 0,0 0 1,1 1-1,-1-1 0,1 0 0,-1 0 1,0 0-1,1 1 0,-1-1 0,1 0 1,-1 1-1,1-1 0,-1 0 0,1 1 1,-1-1-1,1 1 0,0-1 0,-1 1 1,1-1-1,0 1 0,-1-1 0,1 1 1,0-1-1,-1 1 0,1-1 0,0 1 1,0 0-1,0-1 0,0 1 0,-1 0-49,-9 16 42,-1 1 0,2 1 0,0 0 0,2 0 0,0 1 0,1 0 0,0 0 0,2 0 0,0 6-42,-5 12 3,2 1 0,2 1 0,1-1-1,2 1 1,2 0 0,2-1 0,1 1 0,2-1 0,2 0 0,1 0 0,2-1 0,2 0 0,1 0 0,2-2 0,2 0-1,6 10-2,-17-37-65,0-1-1,1 1 1,0-1-1,0 0 0,1-1 1,0 0-1,0 0 1,1-1-1,0 0 0,3 2 66,30 11-1445</inkml:trace>
  <inkml:trace contextRef="#ctx0" brushRef="#br0" timeOffset="-75611.262">2871 14027 22741,'-3'12'288,"-4"18"259,0-1-1,2 1 1,1 1 0,1-1 0,2 1 0,0-1-1,3 2-546,-2-29 4,0 0 0,1 1 0,0-1-1,-1 0 1,1 1 0,0-1 0,1 0-1,-1 0 1,0 0 0,1 0 0,0 0-1,0-1 1,0 1 0,0 0-1,0-1 1,0 1 0,1-1 0,-1 0-1,1 0 1,-1 0 0,1 0 0,0 0-1,0-1 1,0 1 0,0-1 0,0 1-1,0-1 1,1 0 0,-1-1 0,0 1-1,0 0 1,1-1 0,-1 0 0,0 0-1,2 0-3,3 0 8,1-1 0,-1-1-1,1 1 1,-1-1 0,0 0-1,0-1 1,0 0 0,0-1-1,0 1 1,-1-1 0,1-1-1,-1 1 1,2-3-8,1-2 62,-1 0 1,0 0-1,-1-1 1,0 0-1,0 0 0,-1-1 1,0 0-1,-1 0 0,-1-1 1,0 1-1,0-1 0,-1-1 1,0 1-1,-1 0 0,-1-1 1,0 0-1,0 1 0,-2-1 1,1 0-1,-2 0 0,0 0 1,0 0-1,-1 1 0,-1-1-62,3 10 6,-1 0-1,0 0 0,0 0 0,0 0 1,0 0-1,-1 0 0,1 0 0,-1 1 1,1-1-1,-1 0 0,0 1 0,0 0 1,0-1-1,-1 1 0,1 0 0,-1 0 1,1 0-1,-1 0 0,1 1 0,-1-1 1,0 1-1,0 0 0,0-1 0,0 1 0,0 1 1,0-1-1,0 0 0,0 1 0,0-1 1,0 1-1,0 0 0,0 0 0,-1 0 1,1 1-1,0-1 0,0 1 0,0-1 1,0 1-1,0 0 0,0 0 0,0 1 1,0-1-1,1 1 0,-1-1 0,0 1 1,1 0-1,-1 0 0,1 0 0,0 0 1,0 0-1,0 1 0,0-1 0,0 1 1,0-1-1,0 1 0,1 0 0,-1-1 0,0 4-4,4 57-2433,7-46 965</inkml:trace>
  <inkml:trace contextRef="#ctx0" brushRef="#br0" timeOffset="-75224.831">3408 13871 22733,'-17'12'777,"1"1"1,1 0 0,0 1-1,1 0 1,0 2 0,-8 12-778,18-22 12,-1 0 1,1 0 0,0 0 0,1 0 0,0 1 0,0 0 0,0-1 0,1 1 0,0 0 0,0 0-1,1 1 1,0-1 0,0 0 0,1 0 0,-1 1 0,2-1 0,-1 0 0,1 0 0,0 1 0,1 0-13,-1-4 7,0 0 0,1-1 1,-1 1-1,1 0 1,0-1-1,0 1 0,0-1 1,0 0-1,1 0 1,-1 0-1,1 0 0,0 0 1,0 0-1,0-1 1,0 1-1,0-1 0,1 0 1,-1 0-1,1 0 1,0 0-1,-1-1 0,1 0 1,0 1-1,0-1 1,0-1-1,0 1 0,0 0 1,0-1-1,0 0 1,0 0-1,0 0 0,0-1 1,0 1-1,0-1 1,-1 0-1,1 0 0,0 0 1,0 0-1,0-1 1,2-1-8,2-2 41,-1 0 0,0 0 0,0-1 0,0 0 0,-1 0 0,0-1 0,0 0 0,-1 0 0,1 0 0,-2 0 0,1-1 0,-1 0 0,0 0 0,-1 0 0,1-1 0,-2 1 0,1-1 0,-1 1 0,-1-1 0,1 0 0,-2 0 0,1 0 0,-1 0 0,0 0 0,-1 1 0,0-1 0,-1 0 0,1 0 1,-2 1-1,0-4-41,1 10 2,0-1 0,0 1 0,0 0 0,-1 0 0,1 1 0,0-1 0,-1 0 0,1 1 0,-1-1 0,0 1 0,1 0 1,-1 0-1,0 0 0,0 0 0,0 0 0,0 1 0,0-1 0,1 1 0,-1 0 0,0 0 0,0 0 0,0 0 0,0 1 0,0-1 1,0 1-1,0-1 0,0 1 0,0 0 0,1 0 0,-1 1 0,0-1 0,1 0 0,-1 1 0,1 0 0,0-1 0,-1 1 0,1 0 1,0 0-1,0 0 0,0 1 0,0-1 0,0 0 0,1 1 0,-1-1 0,1 1 0,0 0 0,-1-1 0,1 1 0,0 0 0,1 0 1,-1 0-1,0 1-2,-3 7-250,0 0 1,1 0-1,1 0 1,-1 0 0,2 0-1,0 0 1,0 0-1,1 1 1,0-1 0,1 7 249,2-9-1841</inkml:trace>
  <inkml:trace contextRef="#ctx0" brushRef="#br0" timeOffset="-74928.261">3729 13916 21437,'0'-1'3926,"-12"7"-2790,6-2-1096,0 1 0,-1-1 0,2 1 0,-1 0 0,0 1 0,1 0 0,0-1 0,1 2 0,-1-1 0,1 0 0,0 1 0,1 0 0,-1 0 0,1 0 0,1 0 0,-1 1 0,0 3-40,2-2 46,0 0-1,1 0 0,0 0 1,0 0-1,1 0 1,0 0-1,0 0 0,1 0 1,0 0-1,1-1 1,0 1-1,0-1 1,1 0-1,0 1 0,1-2 1,-1 1-1,2 0 1,0 0-46,-4-8 1,-1 1 0,1-1 1,0 0-1,-1 0 1,1 0-1,0 0 1,-1 0-1,1 0 0,0 0 1,-1-1-1,1 1 1,0-1-1,-1 1 1,1-1-1,-1 1 0,1-1 1,-1 0-1,1 0 1,-1 0-1,0 0 1,1 0-1,-1 0 0,0 0 1,0 0-1,0-1 1,0 1-1,0 0 1,0-1-1,0 1 0,0-1 1,0 1-1,-1-1 1,1 1-1,-1-1 0,1 0 1,-1 1-1,1-1 1,-1 1-1,0-1 1,0 0-1,0 1 0,0-1 1,0 0-1,0 0-1,3-32-722,-2-7-729</inkml:trace>
  <inkml:trace contextRef="#ctx0" brushRef="#br0" timeOffset="-72394.179">5206 13426 16107,'-6'36'7759,"6"-36"-7704,0 1 0,0-1-1,-1 1 1,1-1 0,0 1-1,0 0 1,0-1 0,0 1-1,1-1 1,-1 1-1,0-1 1,0 1 0,0-1-1,0 1 1,0 0 0,1-1-1,-1 1 1,0-1 0,0 1-1,1-1 1,-1 0 0,0 1-1,1-1 1,-1 1 0,1-1-1,-1 1 1,1-1 0,-1 0-1,0 1 1,1-1 0,-1 0-1,1 0 1,-1 1 0,1-1-1,0 0 1,-1 0 0,1 0-1,-1 0 1,1 0 0,-1 1-1,1-1 1,-1 0 0,1 0-1,0 0 1,-1-1 0,1 1-1,-1 0 1,1 0 0,-1 0-1,1 0 1,-1 0-1,1-1 1,-1 1 0,1 0-1,-1-1 1,1 1 0,-1 0-1,1-1 1,-1 1 0,1 0-1,-1-1-54,61-75 1071,-52 59-960,39-74 54,-3-3-1,-5-1 1,12-49-165,-24 75-6,-16 83 0,-24 142 4,12-153 2,-7 43-2,1 1 1,3-1-1,2 1 0,3 7 2,-3-51-19,1 0-1,0-1 0,0 1 0,0 0 0,1 0 0,-1 0 0,1-1 0,-1 1 0,1 0 0,0-1 0,0 1 1,0 0-1,0-1 0,1 1 0,-1-1 0,1 0 0,0 1 0,-1-1 0,1 0 0,0 0 0,0 0 0,0 0 1,0-1-1,1 1 0,-1 0 0,1-1 0,-1 0 0,1 1 0,1-1 20,10 0-1248</inkml:trace>
  <inkml:trace contextRef="#ctx0" brushRef="#br0" timeOffset="-71786.996">4759 13911 19740,'2'-5'3084,"7"-3"-2806,0 0 0,1 0 0,-1 1 1,1 1-1,1 0 0,-1 0 1,1 1-1,0 0 0,1 1 0,-1 0 1,1 1-1,-1 0 0,1 1 1,12-1-279,-5-1 156,120-21 100,2 7 0,0 6-1,5 6-255,133-11 66,162-19 102,-436 36-200,-4 1 21,0-1 1,0 1-1,0-1 0,0 0 0,0 0 1,1 0-1,-1 0 0,0 0 1,0 0-1,0 0 0,0 0 1,1 0-1,-1 0 0,0-1 1,0 1-1,0 0 0,0-1 1,0 1-1,0-1 0,0 1 1,0-1-1,0 0 0,0 1 1,0-1-1,0 0 0,0 0 1,-1 1-1,1-1 0,0 0 1,0 0-1,-1 0 0,1 0 1,-1 0-1,1 0 0,-1 0 1,1 0-1,-1 0 0,1-2 11,-2-4-1377</inkml:trace>
  <inkml:trace contextRef="#ctx0" brushRef="#br0" timeOffset="-70993.098">4668 14597 11322,'-1'10'3486,"-3"32"5391,11-22-6003,31-37-1014,-15-9-1745,-1 0 0,0-1 1,-3-1-1,0-1 0,-2-1 0,3-8-115,-11 21 20,165-280 102,-141 262-118,-32 35-4,0 0 1,0 0-1,0 0 0,0 0 0,0 0 0,-1 0 0,1 1 1,0-1-1,0 0 0,0 0 0,0 1 0,0-1 0,-1 0 1,1 1-1,0-1 0,0 1 0,-1-1 0,1 1 0,0 0 1,-1-1-1,1 1 0,0 0 0,-1-1 0,1 1 0,-1 0 1,1 0-1,-1-1 0,0 1 0,1 0 0,-1 0 0,0 0 1,1 0-1,-1-1 0,0 1 0,0 0 0,0 0 0,0 0 1,0 0-1,0 0 0,0 0 0,0 0 0,0 0 0,0-1 1,-1 2-1,6 37 2,-3 1 1,-1-1 0,-2 1 0,-2-1-1,-3 16-2,-2 150 39,12-188 9,1-10-246</inkml:trace>
  <inkml:trace contextRef="#ctx0" brushRef="#br0" timeOffset="-69823.467">5310 14421 18540,'-9'3'2416,"9"-3"-247,0 0-401,0 0-263,0 0-281,0 0-432,0 0-312,21 5-136,-4-5-160,3-2-56,4-2-96,-1-4-16,9 1-16,-3-2 0,2 2 8,3-1-8,-10 5-216,0 2-704</inkml:trace>
  <inkml:trace contextRef="#ctx0" brushRef="#br0" timeOffset="-69360.634">6009 14125 20932,'-12'-13'5491,"-12"17"-3843,-22 21-1333,45-24-223,-7 4-83,0 1 0,1 0 0,-1 1 0,2-1 0,-1 1 0,1 1 0,0-1 0,0 1 0,1 0 0,0 1 0,1-1 1,-1 1-1,2 0 0,-1 0 0,1 0 0,1 1 0,0-1 0,0 1 0,1-1 0,0 1 0,0-1 0,1 1 0,1 0 0,-1-1 0,2 1 0,-1-1 0,1 1 0,1-1 0,0 0 0,0 1 0,1-1-9,-3-6 1,0 0-1,0 0 1,0 0 0,1 0-1,-1 0 1,1 0-1,0 0 1,0 0 0,0-1-1,0 1 1,1-1 0,-1 1-1,1-1 1,-1 0-1,1 0 1,0 0 0,0 0-1,0-1 1,0 1-1,0-1 1,0 0 0,0 1-1,0-1 1,1-1 0,-1 1-1,0 0 1,1-1-1,-1 0 1,0 0 0,1 0-1,-1 0 1,1 0-1,-1-1 1,0 0 0,1 1-1,-1-1 1,0 0 0,0-1-1,2 0 0,8-8 56,-1-1-1,0-1 1,0 0-1,-1 0 1,0-1-1,-2 0 1,1-1-1,-2-1 1,1 1 0,-2-1-1,0 0 1,-1-1-1,-1 0 1,3-13-56,-4 18 43,0 0 0,-2 0 0,1 0 0,-1 0 0,-1-1 0,0 1 0,0-1 1,-1 0-1,-1 1 0,0-1 0,-1 1 0,0-2-43,1 11-1,0-1-1,0 1 0,-1-1 1,1 1-1,-1 0 1,1 0-1,-1 0 1,0 0-1,0 0 1,1 0-1,-2 0 0,1 0 1,0 1-1,0-1 1,0 1-1,-1 0 1,1 0-1,-1-1 1,1 1-1,-1 1 0,1-1 1,-1 0-1,1 1 1,-1-1-1,0 1 1,1 0-1,-1 0 1,0 0-1,0 0 0,1 0 1,-1 1-1,1-1 1,-1 1-1,0 0 1,1 0-1,-1 0 0,1 0 1,-1 0-1,1 0 1,0 1-1,0-1 1,-1 1-1,1-1 1,0 1-1,0 0 0,1 0 1,-1 0-1,0 0 2,-3 6-189,0 0 0,1 0 0,0 1 0,1-1 0,-1 1-1,2 0 1,-1 0 0,1 0 0,0 0 0,1 0 0,0 0-1,1 1 1,0 0 189,0 37-2074</inkml:trace>
  <inkml:trace contextRef="#ctx0" brushRef="#br0" timeOffset="-69156.421">6243 14316 20028,'3'32'1681,"0"10"215,-2 6-464,1 10-495,-4-2-201,4-5-288,-1-8-96,4-15-232,1-10-64,-6-18 16,0 0-88,4-16-888,-5-11-497</inkml:trace>
  <inkml:trace contextRef="#ctx0" brushRef="#br0" timeOffset="-68623.231">6490 13944 19316,'0'-5'675,"1"4"-495,-1 0-1,1 0 1,-1-1-1,1 1 1,-1 0-1,0-1 1,0 1-1,1-1 1,-1 1-1,0 0 1,0-1 0,0 1-1,0-1 1,-1 1-1,1 0 1,0-1-1,-1 1 1,1 0-1,-1-1 1,1 1-1,-1 0 1,1-1-1,-1 1 1,0 0-1,0 0 1,0 0-1,1 0 1,-1 0-1,0 0 1,0 0-1,-1 0 1,1 0 0,0 0-1,0 0 1,0 1-1,-1-1 1,1 1-1,0-1 1,0 1-1,-1-1 1,1 1-1,-1-1-179,-5 7 60,0 0 0,1-1 0,0 2 0,0-1-1,1 1 1,0 0 0,0 0 0,1 1 0,0-1 0,0 1 0,0 0-1,1 0 1,0 0 0,1 0 0,0 1 0,0 0-60,-1-2 21,1 1 0,0-1 1,0 1-1,1 0 0,0 0 1,0 0-1,0 0 0,1 0 1,1 0-1,-1 0 0,1-1 1,1 1-1,-1 0 0,1 0 1,1-1-1,-1 1 0,1-1 1,1 0-1,1 4-21,-2-10 10,0 0 0,0-1 0,1 1 0,-1-1 0,0 1 0,0-1 0,0 0 0,1-1 0,-1 1 0,0 0 0,0-1 0,0 0 0,0 1 0,0-1 0,1-1 0,-2 1 0,1 0 0,0-1 0,0 1 0,0-1 0,-1 0 0,1 0 0,-1 0 0,1 0 0,-1-1 0,0 1 0,0 0 0,0-1 0,0 0 0,0 1 0,-1-1 0,2-3-10,11-11 45,-1 0 0,-1-1 1,-1 0-1,0-1 0,-1 0 0,5-15-45,0 47-79,31 145-41,-46-153 131,1 1-1,-1 0 1,2-1 0,-1 1-1,1-1 1,-1 1-1,1-1 1,1 0-1,-1 0 1,1 0 0,0 0-1,0 0 1,1-1-1,-1 1 1,1-1 0,0 0-1,0 0 1,0 0-1,1-1 1,-1 1-1,1-1 1,0 0 0,0 0-1,0-1 1,0 0-1,1 0 1,-1 0-1,0 0 1,5 0-11,-9-2 5,0 0-1,0 0 1,0 0 0,0 0 0,0 1-1,0-1 1,0 0 0,0 1-1,0-1 1,0 0 0,0 1 0,-1-1-1,1 1 1,0-1 0,0 1 0,0 0-1,0-1 1,-1 1 0,1 0-1,0 0 1,-1-1 0,1 1 0,-1 0-1,1 0 1,-1 0 0,1 0-1,-1 0 1,0 0 0,1 0 0,-1 0-1,0 0 1,0 0 0,1 0 0,-1 0-1,0 0 1,0 0 0,0 0-1,0 0 1,-1 0 0,1 0 0,0 0-1,0 0 1,0 0 0,-1-1-1,1 1 1,-1 0 0,1 0 0,-1 0-1,1 0-4,-25 48 314,20-43-273,0-1 0,0 0-1,-1 1 1,0-2 0,0 1-1,0-1 1,0 0 0,0 0-1,-1 0 1,0-1-1,1 0 1,-1-1 0,-1 1-1,1-1 1,0-1 0,0 1-1,-1-1 1,1-1-1,-1 1 1,1-1 0,-1-1-1,1 1 1,0-1 0,-1 0-1,1-1 1,0 0 0,0 0-1,0 0 1,0-1-1,0 0 1,0-1 0,-2-1-41,7 4-34,-1-1-1,1 1 1,1 0 0,-1-1 0,0 1 0,0-1 0,0 0 0,1 0-1,-1 1 1,1-1 0,0 0 0,-1 0 0,1-1 0,0 1 0,0 0-1,0 0 1,0 0 0,1-1 0,-1 1 0,1 0 0,-1-1 0,1 1-1,0-1 1,0 1 0,0 0 0,0-1 0,0 1 0,0-1 0,1 1-1,-1 0 1,1-1 0,0 1 0,0 0 0,0 0 0,0 0 0,0-1-1,0 1 1,0 0 0,1 0 0,-1 1 0,1-1 0,0 0 0,-1 0-1,1 1 1,0-1 34,22 0-1149,5 3 186</inkml:trace>
  <inkml:trace contextRef="#ctx0" brushRef="#br0" timeOffset="-67758.985">6670 13050 20068,'9'2'416,"1"0"0,-1 0 0,0 1-1,0 0 1,0 1 0,-1 0-1,1 0 1,-1 1 0,0 0 0,0 1-1,-1-1 1,5 5-416,-3-3 218,23 15-126,-1 2-1,-1 1 1,-1 1 0,-1 2 0,-2 1 0,-1 1-1,-1 1 1,-2 0 0,-1 2 0,-1 1 0,-2 1-1,7 19-91,-12-12 6,-2 1 0,-2 0 0,-1 1-1,-3-1 1,-1 1 0,-3 0 0,-1 1 0,-2-1-1,-2 0 1,-2-1 0,-2 1 0,-2-1-1,-2-1 1,-1 0 0,-3 0 0,-1-2 0,-2 0-1,-14 21-5,2-13 2022</inkml:trace>
  <inkml:trace contextRef="#ctx0" brushRef="#br0" timeOffset="-67227.732">7696 13856 22317,'8'11'1296,"2"1"720,14-2-1231,6-1-33,10-9-264,12-3-184,9-16-96,1-5-32,4-3-112,-7 0-40,-7 12 40,-6 8-112,-14 11-832,-9 10-928</inkml:trace>
  <inkml:trace contextRef="#ctx0" brushRef="#br0" timeOffset="-66982.157">7830 14112 19828,'12'16'2009,"6"-2"519,13-5-1472,11-9-111,8-11-233,7-10-224,2-11-264,-5-2-56,-1-1-456,-7 3-968</inkml:trace>
  <inkml:trace contextRef="#ctx0" brushRef="#br0" timeOffset="-66110.883">9184 13464 21781,'-1'0'108,"1"1"-1,0 0 1,-1 0 0,1 0 0,0 0 0,0 0 0,0 0 0,0 0 0,0 0 0,0 0-1,0 0 1,0 0 0,0 0 0,1 0 0,-1 0 0,0 0 0,1 0 0,-1 0 0,0 0 0,1 0-1,-1 0 1,1-1 0,0 1 0,-1 0 0,1 0 0,0 0 0,-1-1 0,1 1 0,0 0 0,0-1-1,-1 1 1,1-1 0,0 1 0,0-1 0,0 1 0,0-1 0,0 0 0,0 0 0,0 1-1,0-1 1,0 0 0,0 0 0,0 0 0,0 0 0,0 0 0,0 0 0,0 0-108,42-29 1567,-16-8-1321,-2-1 0,-2-1-1,-1-2 1,-2 0 0,-1-1-1,3-17-245,-11 32 45,44-140 98,-55 163-155,-6 147-77,2-100 89,2 0 1,1 1 0,3-1-1,2 0 1,1 0 0,3 6-1,-7-43-13,1 0 0,-1 0 1,1 0-1,0 0 0,1 0 0,-1-1 1,1 1-1,0-1 0,1 0 1,-1 0-1,1 0 0,0 0 0,2 2 13,9-1-576,-2-14-924</inkml:trace>
  <inkml:trace contextRef="#ctx0" brushRef="#br0" timeOffset="-65767.307">9088 13788 20172,'-1'0'116,"1"0"0,-1 1 0,0-1 0,0 0 0,0 1-1,1-1 1,-1 1 0,0-1 0,0 1 0,1-1 0,-1 1 0,0-1-1,1 1 1,-1 0 0,1-1 0,-1 1 0,1 0 0,-1 0-1,1 0 1,-1-1 0,1 1 0,0 0 0,-1 0 0,1 0 0,0 0-1,0-1 1,0 1 0,0 0 0,0 0 0,0 0 0,0 0 0,0 0-1,0 0 1,0 0 0,0-1 0,0 1 0,1 0 0,-1 0-1,0 0 1,1 0 0,-1-1 0,1 1 0,-1 0 0,1 0 0,-1-1-1,1 1 1,-1 0 0,1-1 0,0 1 0,-1 0 0,1-1 0,0 1-1,-1-1 1,1 0 0,0 1 0,0-1 0,0 1 0,-1-1-1,1 0 1,0 0 0,0 1-116,12 2 161,0 0-1,0-1 1,0-1-1,0 0 1,0 0-1,0-1 1,0-1-1,0 0 1,0-1-1,0 0 1,6-3-161,-13 4 43,446-117 603,-225 46-723,-199 67-915,-26 5 1573</inkml:trace>
  <inkml:trace contextRef="#ctx0" brushRef="#br0" timeOffset="-65241.509">9396 14238 20724,'-57'-38'5966,"-8"23"-3503,57 15-2448,-1 0 0,1 1 0,-1-1 0,1 2-1,0-1 1,-1 1 0,1 0 0,0 1-1,0 0 1,1 0 0,-1 1 0,0 0-1,1 0 1,0 1 0,0 0 0,1 0-1,-1 1 1,1-1 0,0 1 0,1 1-1,-1-1 1,1 1 0,0 1-15,-1 2-4,1 1 0,0-1 1,1 1-1,0 0 0,1 1 0,0-1 0,1 1 0,0-1 1,1 1-1,0 0 0,1-1 0,0 1 0,1 0 1,0-1-1,1 1 0,0 0 0,1-1 0,0 0 1,1 0-1,0 0 0,4 7 4,-7-16-1,0 0 1,0 1-1,0-1 0,1 0 1,-1 0-1,1 0 0,-1 0 1,1 0-1,-1-1 0,1 1 1,0 0-1,0-1 1,0 0-1,0 1 0,0-1 1,0 0-1,0 0 0,0 0 1,1 0-1,-1 0 0,0 0 1,1-1-1,-1 1 0,1-1 1,-1 0-1,0 0 0,1 0 1,-1 0-1,1 0 0,-1 0 1,1 0-1,-1-1 1,0 0-1,2 0 1,67-48 90,-59 36-48,1 0 0,-2-1 0,1 0 0,-2-1 0,0 0 0,-1-1 0,-1 0 0,0-1 0,-1 0 0,-1 0 0,0 0 1,-1-1-1,-2 1 0,1-1 0,-2 0 0,0 0 0,-1-2-42,-1 16 8,0 1 0,0-1 0,0 0 0,0 1 0,-1-1 0,1 1 0,-1-1 0,0 0 0,0 1-1,0 0 1,-1-1 0,1 1 0,-1 0 0,1-1 0,-1 1 0,0 0 0,-1 0 0,1 0 0,0 1 0,-1-1 0,0 1 0,1-1 0,-1 1 0,0 0 0,0 0 0,0 0 0,-1 0 0,1 1 0,0-1 0,-1 1 0,1 0 0,-1 0 0,1 0 0,-1 0 0,1 1 0,-1-1 0,0 1 0,1 0 0,-1 0 0,0 0 0,1 1 0,-1-1 0,0 1-1,-2 1-6,1 0-13,0 0 0,0 0 0,1 1 0,-1-1 0,0 1 0,1 1 1,0-1-1,0 0 0,0 1 0,0 0 0,0 0 0,1 0 1,0 1-1,-1-1 0,2 1 0,-1-1 0,0 1 0,1 0 1,0 0-1,0 0 0,1 0 0,-1 2 12,-17 121-2140,17-89 184</inkml:trace>
  <inkml:trace contextRef="#ctx0" brushRef="#br0" timeOffset="-64957.33">9572 14427 24669,'0'24'1121,"0"7"575,-2 10-1072,2 0-176,0 1-384,2-2-40,2-9-16,2-3-8,2-7 8,-2-7 32,-1-8-184,0-5-224,-5-16-1264,1-6 23</inkml:trace>
  <inkml:trace contextRef="#ctx0" brushRef="#br0" timeOffset="-64665.593">9875 14238 21405,'11'113'6164,"-11"-113"-6139,0 1 1,0-1-1,0 1 1,0 0-1,0-1 1,0 1 0,0-1-1,0 1 1,0-1-1,0 1 1,1-1-1,-1 1 1,0 0 0,0-1-1,1 1 1,-1-1-1,0 0 1,1 1-1,-1-1 1,1 1 0,-1-1-1,1 0 1,-1 1-1,0-1 1,1 0-1,-1 1 1,1-1 0,0 0-1,-1 0 1,1 1-1,-1-1 1,1 0-1,-1 0 1,1 0 0,-1 0-1,1 0 1,0 0-1,-1 0 1,1 0-1,-1 0 1,1 0 0,-1 0-1,1 0 1,0 0-1,-1 0 1,1-1-1,-1 1 1,1 0 0,-1 0-1,1-1 1,-1 1-1,1 0 1,-1-1-1,1 1 1,-1 0 0,0-1-1,1 1 1,-1-1-1,0 1 1,1-1-1,-1 1 1,0-1 0,1 1-1,-1-1 1,0 1-1,0-1 1,0 1-1,1-1 1,-1 1 0,0-1-26,21-42 360,-21 43-359,18-54 205,-2-1 1,-2 0 0,4-45-207,-10 69 7,-8 31-7,0 0-1,0 1 0,0-1 1,-1 0-1,1 1 1,0-1-1,0 0 0,0 1 1,0-1-1,0 0 1,0 1-1,0-1 0,0 0 1,0 1-1,0-1 1,1 0-1,-1 1 0,0-1 1,0 0-1,0 1 0,0-1 1,0 0-1,1 1 1,-1-1-1,0 0 0,0 0 1,0 1-1,1-1 1,-1 0-1,0 0 0,0 1 1,1-1-1,-1 0 0,0 0 1,1 0-1,-1 1 1,0-1-1,1 0 0,-1 0 1,0 0-1,1 0 1,-1 0-1,0 0 0,1 0 1,-1 0-1,0 0 0,1 0 1,-1 0-1,0 0 1,1 0-1,-1 0 0,0 0 1,1 0-1,-1 0 1,0 0-1,1-1 0,-1 1 1,0 0-1,1 0 1,-1-1-1,11 169-63,-6-121-13,2 0 0,2 0 0,2-1 0,4 6 77,-9-33-764</inkml:trace>
  <inkml:trace contextRef="#ctx0" brushRef="#br0" timeOffset="-63809.979">10411 13642 16876,'-8'33'2112,"2"-5"1113,5-1-2009,2-9 24,5-6-39,3-11-193,3-5-104,1-14-200,1-8-184,-2-6-248,-2-4-80,-8 2-120,-4 6-104,-10 13-544,-4 7-856</inkml:trace>
  <inkml:trace contextRef="#ctx0" brushRef="#br0" timeOffset="-63342.382">10826 13850 23021,'0'0'63,"-1"-1"1,1 1-1,0-1 1,0 1-1,0-1 0,0 0 1,-1 1-1,1-1 1,0 1-1,0 0 0,-1-1 1,1 1-1,0-1 1,-1 1-1,1-1 1,-1 1-1,1 0 0,0-1 1,-1 1-1,1 0 1,-1-1-1,1 1 0,-1 0 1,1 0-1,-1-1 1,1 1-1,-1 0 1,0 0-1,1 0 0,-1 0 1,1 0-1,-1 0 1,1 0-1,-1 0 0,1 0 1,-1 0-1,0 0 1,1 0-1,-1 0 1,1 0-1,-1 1 0,1-1 1,-1 0-1,1 0 1,-1 1-1,1-1 0,-1 0 1,1 1-1,0-1 1,-1 0-1,1 1 1,-1-1-1,1 0 0,0 1 1,-1-1-1,1 1 1,0-1-1,-1 1 0,1-1 1,0 1-1,0-1 1,0 1-64,5-55 969,93-397-94,-87 407-842,2 14-8,-12 36-26,1 143-10,27 216 30,-6-309-21,-22-55-20,0 0-1,0 0 1,0 0-1,0-1 1,0 1-1,0 0 1,0 0-1,0-1 1,1 1-1,-1-1 1,0 1-1,0-1 1,1 1 0,-1-1-1,0 0 1,0 0-1,1 0 1,-1 0-1,0 0 1,1 0-1,-1 0 1,0 0-1,1 0 1,-1 0-1,0-1 1,0 1-1,1-1 1,-1 1-1,0-1 1,0 1-1,0-1 1,1 0-1,-1 1 1,0-1-1,0 0 1,0 0-1,0 0 1,0 0-1,-1 0 1,1 0-1,0 0 1,0 0 0,-1 0-1,1 0 1,0-2 22,21-29 565</inkml:trace>
  <inkml:trace contextRef="#ctx0" brushRef="#br0" timeOffset="-63011.347">11305 13174 24013,'-13'37'208,"2"2"0,1 0 1,3 0-1,1 0 0,2 1 0,1 0 0,2 0 1,2 0-1,2 0 0,4 16-208,-6-50 53,0 1 0,0-1 1,1 0-1,0 0 0,0 0 0,1 0 1,-1 0-1,1 0 0,0-1 0,1 0 1,-1 1-1,1-1 0,0 0 0,1-1 1,2 3-54,-4-6 38,0 0-1,0 0 1,0-1 0,1 1 0,-1-1 0,0 0 0,0 0 0,1 0 0,-1 0-1,0 0 1,1-1 0,-1 1 0,0-1 0,0 0 0,0 0 0,0 0 0,0-1-1,0 1 1,0-1 0,0 0 0,0 1 0,0-1 0,-1-1 0,1 1 0,-1 0-1,0 0 1,0-1 0,0 1 0,0-1 0,0 0 0,0 0 0,0 0 0,-1 0-1,0 0 1,1-2-38,9-11 112,-2 1 0,0-1-1,-1-1 1,-1 0 0,0 0-1,-1 0 1,-1-1 0,-1 0-1,0 0 1,-1 0-1,-2 0 1,1 0 0,-2 0-1,0-1 1,-2 1 0,0 0-1,0 0 1,-2 0 0,0 0-1,-2 0 1,-2-6-112,-32-32 117,39 55-118,0 0 1,0-1-1,0 1 1,-1 0-1,1 0 1,0 0 0,0 0-1,0 0 1,-1 1-1,1-1 1,0 0-1,-1 1 1,1-1-1,-1 0 1,1 1-1,-1 0 1,1-1-1,-1 1 1,1 0-1,-1 0 1,1 0-1,-1 0 1,0 0-1,1 0 1,-1 0-1,1 1 1,-1-1-1,1 0 1,-1 1 0,1-1-1,0 1 1,-1 0-1,1-1 1,-1 1-1,1 0 1,0 0-1,0 0 1,-1 0-1,1 0 1,0 0-1,0 0 1,-4 9-11,0 0 0,0-1-1,1 1 1,0 1-1,1-1 1,0 1 0,1-1-1,0 1 1,1 0 0,0 4 11,-1-6-3,2 120-368,10-109-309,3-11-672</inkml:trace>
  <inkml:trace contextRef="#ctx0" brushRef="#br0" timeOffset="-62655.108">11693 13211 17900,'-28'107'6347,"21"-72"-5938,2 1 0,1 0 1,1 0-1,2 0 0,2 0 0,2 3-409,11 17 692,-14-55-679,1 0-1,-1 0 1,1 0-1,-1 0 1,1 0-1,0 0 1,-1 0-1,1 0 1,0 0-1,-1-1 1,1 1-1,0 0 1,0 0-1,0-1 1,0 1 0,0-1-1,0 1 1,0-1-1,0 1 1,0-1-1,0 0 1,0 1-1,0-1 1,0 0-1,0 0 1,0 0-1,0 0 1,0 0-1,0 0 1,1 0-1,-1 0 1,0 0-1,0 0 1,0-1-1,0 1 1,0 0 0,0-1-1,0 1 1,0-1-1,0 1 1,0-1-1,0 0 1,0 1-1,-1-1 1,1 0-1,0 1 1,0-1-1,0 0-12,15-16 105,-1-1 0,-1 0-1,0-1 1,-2 0-1,0-1 1,-1-1 0,-1 1-1,0-2 1,3-15-105,8-66 448,-21 101-439,0-1-1,0 1 0,0-1 0,-1 1 1,1 0-1,0-1 0,-1 1 0,0 0 1,1-1-1,-1 1 0,0 0 0,0-1 1,-1 1-1,1 0 0,0 0 1,-1 0-1,1 0 0,-1 0 0,1 1 1,-1-1-1,0 0 0,0 1 0,0-1 1,0 1-1,0 0 0,0 0 0,0-1 1,0 1-1,-1 1 0,1-1 0,0 0 1,-1 0-1,1 1 0,-1 0 0,1-1 1,0 1-1,-1 0 0,1 0 0,-1 0 1,-1 1-9,-4 0 0,1 0 0,0 0 0,-1 1 0,1 0 0,0 1 0,0 0 0,0 0 1,0 0-1,1 1 0,-1 0 0,1 0 0,0 0 0,0 1 0,0 0 0,1 0 0,0 1 0,0-1 1,0 1-1,1 0 0,-1 1 0,2-1 0,-1 1 0,1 0 0,0 0 0,-2 5 0,3-3-20,2-7-86,7-5-2202,22-10-1139</inkml:trace>
  <inkml:trace contextRef="#ctx0" brushRef="#br0" timeOffset="-62283.359">12068 13273 13427,'-2'-4'331,"1"0"1,0-1-1,0 1 1,0-1-1,1 1 1,-1-1-1,1 1 1,0-1-1,1 1 1,-1-1 0,1 1-1,0-1 1,0 1-1,0-1 1,0 1-1,1 0 1,0 0-1,0 0 1,0 0-1,3-4-331,-2 1 1434,-2 5 496,-5 5-234,-6 11-1386,0 0 0,0 1-1,1 0 1,1 0 0,1 1-1,0-1 1,1 2 0,1-1-1,-4 17-309,-2 4 142,11-37-142,-7 16 43,1 1 0,1 0 0,1 0 0,0 0 0,2 0 0,0 1 1,0-1-1,2 1 0,0 0 0,1 3-43,-1-19 11,0-1-1,0 0 1,0 1 0,1-1 0,-1 1 0,0-1-1,1 0 1,-1 1 0,0-1 0,1 0 0,0 0-1,-1 1 1,1-1 0,0 0 0,0 0 0,-1 0-1,1 0 1,0 0 0,0 0 0,0 0 0,0 0-1,0 0 1,1 0 0,-1-1 0,0 1 0,0 0-1,0-1 1,1 1 0,-1-1 0,0 1 0,1-1-1,-1 0 1,0 0 0,1 1 0,-1-1 0,0 0 0,1 0-1,-1 0 1,1-1 0,-1 1 0,0 0 0,1 0-1,-1-1 1,0 1 0,1-1 0,-1 1 0,0-1-1,0 1 1,1-1-11,16-13 99,-1-2 0,0 1 0,-1-2 0,-1 0-1,0-1 1,-1 0 0,-1-2 0,8-16-99,-9 17 56,-1-1 1,0 1-1,-2-2 1,-1 0-1,0 0 1,-1 0-1,-2-1 1,0 0-1,0-9-56,-5 29 1,1 1-1,-1-1 1,0 1 0,0 0 0,0-1-1,0 1 1,0-1 0,-1 1-1,1-1 1,0 1 0,-1 0-1,1-1 1,-1 1 0,1 0-1,-1-1 1,0 1 0,1 0-1,-1 0 1,0 0 0,0-1-1,0 1 1,0 0 0,0 0-1,0 0 1,0 1 0,0-1-1,-1 0 1,1 0 0,0 0-1,0 1 1,-1-1 0,1 1 0,0-1-1,-1 1 1,1 0 0,-1-1-1,1 1 1,0 0 0,-1 0-1,1 0 1,-1 0 0,1 0-1,-1 0 1,1 0 0,0 1-1,-1-1 1,1 0 0,-1 1-1,1-1 1,0 1 0,0 0-1,-1-1 1,1 1-1,-71 35-336,32-5-320,5 5 17</inkml:trace>
  <inkml:trace contextRef="#ctx0" brushRef="#br0" timeOffset="-61160.168">12927 13401 21925,'0'0'1232,"2"2"280,25 15-744,-8-8-175,9-7-217,5-2-24,11-12-32,6-7 0,9-4-152,-7-2-96,-1 7-56,-8 5 56,-9 10-472,0 3-640,-16 7 1856</inkml:trace>
  <inkml:trace contextRef="#ctx0" brushRef="#br0" timeOffset="-60975.884">13015 13551 22253,'-3'14'1288,"2"-2"528,1-1-383,7 0-513,6-4-312,14-5-240,6-5-72,11-11-128,12-3-64,-3-1 8,1 3-96,1 7-1552</inkml:trace>
  <inkml:trace contextRef="#ctx0" brushRef="#br0" timeOffset="-59184.487">13924 13449 12715,'13'25'11921,"9"-23"-8382,26-36-2901,-22 1-492,-1 0 0,-1-2 0,-2-1 0,-2-1 0,-1 0 0,-2-2 0,-2 0 0,-1 0-146,-6 14 45,-1 1 0,-1-1 0,-1 0 1,-1-1-1,-1 1 0,-1-8-45,-8 31-18,-5 70-43,-42 362-166,53-389-397,6-24-1576,3-15-2229</inkml:trace>
  <inkml:trace contextRef="#ctx0" brushRef="#br0" timeOffset="-58859.666">14604 12955 20812,'-62'72'6154,"42"-41"-5951,2 0 0,1 1 0,2 1 0,1 1 0,1 2-203,12-33 1,-5 6 1,2 1 1,-1 0-1,1 1 1,1-1-1,0 1 1,1 0-1,0-1 0,0 1 1,1 0-1,0 0 1,1 0-1,1 0 1,-1 0-1,2 0 1,0 0-1,0 0 1,1 0-1,0-1 1,4 10-3,-3-17 14,0-1 0,0 0 0,0 0 0,0 0 0,0-1 0,1 1 1,-1-1-1,0 0 0,1 0 0,-1 0 0,1-1 0,-1 0 0,1 0 1,-1 0-1,1 0 0,-1-1 0,1 1 0,-1-1 0,1 0 0,-1-1 1,0 1-1,0-1 0,1 0 0,-1 0 0,0 0 0,-1 0 0,1-1 0,0 0 1,-1 0-1,1 0 0,-1 0 0,0 0 0,0 0 0,0-1 0,1-2-14,9-9 135,-1-1-1,0 0 1,-1-1-1,-1 0 0,0 0 1,-1-1-1,-2-1 1,1 1-1,-2-1 0,-1-1 1,0 1-1,-1-1 1,-1 1-1,-1-1 0,-1 0 1,-1 0-1,0 0 1,-3-12-135,3 25 11,-1 0 0,0 1 1,-1-1-1,1 0 0,-1 1 0,-1-1 1,1 1-1,-1 0 0,0 0 1,0 0-1,-1 0 0,0 1 1,0-1-1,0 1 0,-1 0 1,1 0-1,-1 0 0,-1 1 0,1 0 1,0 0-1,-1 0 0,0 0 1,-3 0-12,6 4-19,0 1 1,0 0 0,0 0 0,0 0 0,0 0 0,0 1-1,0-1 1,1 1 0,-1-1 0,1 1 0,-1 0 0,1 0-1,-1 0 1,1 1 0,0-1 0,0 0 0,0 1-1,0-1 1,0 1 0,1 0 0,-1 0 0,1 0 0,0-1-1,0 1 1,0 0 0,0 1 0,0-1 0,1 1 18,-2 1-49,-26 93-1432,21-51-253</inkml:trace>
  <inkml:trace contextRef="#ctx0" brushRef="#br0" timeOffset="-58154.344">15010 12897 22757,'0'0'1864,"-3"7"1437,-10 140-2601,12-115-659,1-4-36,-2-12 1,1-1 1,1 0-1,1 1 0,0-1 1,0 0-1,2 0 1,0 0-1,1 0 0,0 0 1,1-1-1,4 8-6,-9-22 8,0-1 0,1 1 0,-1-1 0,0 1 0,0 0 0,0-1 0,0 1 0,1 0 0,-1-1-1,0 1 1,0-1 0,1 1 0,-1 0 0,0-1 0,1 1 0,-1 0 0,0 0 0,1-1 0,-1 1 0,0 0 0,1 0 0,-1 0-1,1-1 1,-1 1 0,0 0 0,1 0 0,-1 0 0,1 0 0,-1 0 0,1 0 0,-1 0 0,1 0 0,-1 0 0,0 0 0,1 0 0,-1 0-1,1 0 1,-1 0 0,1 0 0,-1 0 0,0 1 0,1-1 0,-1 0 0,0 0 0,1 0 0,-1 1 0,1-1 0,-1 0 0,0 1 0,1-1-1,-1 0 1,0 1 0,0-1 0,1 0 0,-1 1 0,0-1 0,0 0 0,0 1 0,1-1 0,-1 1 0,0-1 0,0 1 0,0-1 0,0 0-1,0 1 1,0-1 0,0 1 0,0-1 0,0 1-8,5-38 512,-7-17-359,-2 0 1,-2 0-1,-3 0 0,-2 1 1,-3 1-1,-8-19-153,3 19-17,17 66-92,3-7 91,-1 7 8,1 1 1,1-1 0,0 0 0,1 0-1,0 0 1,1 0 0,1-1-1,0 1 1,1-1 0,1-1-1,0 1 1,2 2 9,-7-13-1,1 0 0,-1 1-1,1-1 1,-1 0 0,1 0-1,0-1 1,0 1 0,0 0-1,0-1 1,0 0 0,1 0-1,-1 0 1,0 0 0,0 0-1,1-1 1,-1 1 0,1-1-1,-1 0 1,0 0 0,1 0 0,-1-1-1,0 1 1,1-1 0,-1 0-1,0 0 1,0 0 0,1 0-1,-1 0 1,0-1 0,0 1-1,0-1 1,1-1 1,82-74 13,-74 60-2,-2 0-1,0-1 1,-1 0 0,-1 0-1,-1-1 1,-1 0 0,0-1-1,-1 1 1,-1-1 0,-1 0-1,-1 0 1,0-11-11,-8 147-125,5-1 0,10 78 125,-8-181 1,-1-6-1,-1-1 0,1 1 1,0-1-1,1 1 0,-1-1 1,1 1-1,0-1 0,1 0 1,-1 1-1,1-1 0,0 0 1,0 0-1,0 0 0,1 0 1,0 0-1,0-1 0,0 1 1,1-1-1,-1 0 0,1 0 1,0 0-1,0-1 0,3 3 0,-3-7 3,1 1 0,0-1-1,-1 0 1,1-1 0,-1 1-1,1-1 1,-1 1-1,1-1 1,-1-1 0,0 1-1,0 0 1,0-1-1,-1 0 1,1 0 0,-1 0-1,1-1 1,-1 1 0,0-1-1,0 0 1,0 1-1,-1-1 1,0 0 0,1-1-1,-1 1 1,1-5-3,11-19 28,0-1-1,-3-1 1,0 0 0,-2 0 0,-1-1 0,-1 0 0,1-23-28,-3 38-17,1 36-49,20 310-24,-26-329 89,-1 0-1,1 1 0,0-1 0,-1 0 1,1 1-1,0-1 0,0 0 0,0 1 1,0-1-1,0 0 0,1 1 0,-1-1 0,0 0 1,1 0-1,-1 1 0,0-1 0,1 0 1,0 0-1,-1 0 0,1 1 0,0-1 0,-1 0 1,1 0-1,0 0 0,0 0 0,0 0 1,0 0-1,0-1 0,0 1 0,0 0 0,0 0 1,0-1-1,1 1 0,-1-1 0,0 1 1,0-1-1,1 1 0,-1-1 0,0 0 0,1 0 1,-1 1-1,0-1 0,0 0 0,1 0 1,-1 0-1,0-1 0,1 1 0,-1 0 0,0 0 1,1-1-1,-1 1 0,0-1 0,0 1 1,1-1-1,-1 1 0,0-1 0,0 0 0,0 0 1,0 1-1,0-1 0,0 0 0,0 0 1,0 0-1,0 0 0,-1 0 0,1-1 2,13-27-343,-2-7-461</inkml:trace>
  <inkml:trace contextRef="#ctx0" brushRef="#br0" timeOffset="-57879.118">15694 12681 24717,'-8'14'1273,"-1"3"895,-2 7-1528,-3 2-288,5-6-304,0-5 8,9-15-184,0 0-384,0 0-1136,0 0-177</inkml:trace>
  <inkml:trace contextRef="#ctx0" brushRef="#br0" timeOffset="-57631.165">15966 12927 21597,'-54'43'6011,"21"-21"-5340,27-18-661,0 1-1,0-1 0,0 1 1,0 0-1,1 1 0,0-1 0,0 1 1,1 0-1,-1 0 0,1 1 1,1-1-1,-1 1 0,1 0 0,0 0 1,1 0-1,0 0 0,0 1 1,0-1-1,1 0 0,0 1 1,0-1-1,1 1 0,0-1 0,1 1 1,-1-1-1,1 1 0,1-1 1,-1 1-1,1-1 0,1 0 1,-1 0-1,1 0 0,1 1-9,-1-6 13,-1 0 0,1-1 0,-1 1 0,1-1 0,0 0 0,0 0 0,0 0 0,0 0 0,-1 0 0,1-1 0,0 0-1,0 1 1,0-1 0,0 0 0,0 0 0,0 0 0,0-1 0,0 1 0,0-1 0,0 0 0,0 1 0,0-1 0,0 0 0,0-1 0,-1 1 0,1-1 0,-1 1 0,1-1 0,-1 0-1,1 0 1,-1 0 0,0 0 0,0 0 0,0 0 0,0-1 0,0 1 0,-1 0 0,1-1 0,-1 0 0,1 1 0,0-3-13,11-13 130,-1 0 1,0 0-1,-1-1 1,-2 0-1,1-1 1,-2 0-1,-1-1 1,0 0-1,-2 0 1,0 0-1,-2-1 1,0-1-131,-2 19 16,-1 0 0,1 1 0,-1-1 1,0 0-1,0 1 0,-1-1 1,1 0-1,-1 1 0,0-1 1,0 1-1,0-1 0,0 1 1,-1-1-1,1 1 0,-1 0 1,0 0-1,0-1 0,0 1 0,0 1 1,-1-1-1,1 0 0,-1 0 1,1 1-1,-1 0 0,0-1 1,0 1-17,0 2-2,1 0 1,0 0 0,-1 0-1,1 1 1,0-1 0,0 1-1,-1-1 1,1 1 0,0 0-1,0-1 1,0 1 0,0 1-1,0-1 1,0 0 0,0 0-1,0 1 1,0-1 0,1 1-1,-1-1 1,0 1 0,1 0-1,0 0 1,-1-1 0,1 1-1,0 0 1,0 0 0,0 1-1,0-1 1,0 0 0,0 0-1,1 0 1,-1 1 0,1-1-1,-1 2 2,-46 132-604,37-97-143</inkml:trace>
  <inkml:trace contextRef="#ctx0" brushRef="#br0" timeOffset="-57166.83">16786 12833 21917,'2'-70'5425,"-2"68"-5375,0 1-1,0 0 1,-1-1 0,1 1 0,0 0-1,-1-1 1,1 1 0,-1 0 0,0-1-1,1 1 1,-1 0 0,0 0-1,0 0 1,0 0 0,1-1 0,-1 1-1,-1 0 1,1 1 0,0-1 0,0 0-1,0 0 1,0 0 0,0 1 0,-1-1-1,1 1 1,0-1 0,-1 1 0,1-1-1,0 1 1,-1 0 0,1-1 0,-1 1-1,1 0 1,-1 0 0,1 0 0,0 0-1,-1 0 1,1 1 0,-1-1-1,1 0 1,0 1 0,-1-1 0,1 1-1,0-1 1,0 1 0,-1 0 0,0 0-50,-11 8 18,0 0 0,1 1 1,0 0-1,1 1 0,0 1 0,1-1 1,0 2-1,1-1 0,0 1 1,1 1-1,0-1 0,1 1 0,1 1 1,-3 8-19,1-6 2,0 1 0,1 0 1,1 0-1,0 0 1,2 1-1,0 0 0,1 0 1,0 0-1,2 0 0,1 0 1,0 0-1,1 0 0,2 10-2,-1-26 2,0-1 0,-1 1-1,1-1 1,0 0 0,0 0-1,1 0 1,-1 0 0,0 0-1,1 0 1,-1-1 0,1 1-1,-1-1 1,1 0 0,0 1-1,0-1 1,-1-1 0,1 1-1,0 0 1,0-1 0,0 1-1,0-1 1,0 0 0,0 0-1,0 0 1,0 0 0,0-1-1,0 1 1,0-1 0,0 1-1,-1-1 1,1 0 0,0 0-1,0-1 1,-1 1 0,1-1-1,-1 1 1,1-1 0,-1 0-1,0 0 1,1 0 0,-1 0-1,0 0 1,0 0 0,0-2-2,32-15-9,-2-1 0,0-1 0,-2-2 0,0-2 0,-2 0 0,14-17 9,-21-7-1561,-25 30 774</inkml:trace>
  <inkml:trace contextRef="#ctx0" brushRef="#br0" timeOffset="-56900.777">16258 13098 15531,'5'10'4649,"9"0"680,14-5-4120,14-4-33,17-11-448,11-8-200,7-9-160,4-4-160,-4-2-152,-5-2-40,-10 5 8,-10 3-56,-25 8-184,-9 6-512,-23 7-1160</inkml:trace>
  <inkml:trace contextRef="#ctx0" brushRef="#br0" timeOffset="-56608.846">16299 13110 22757,'0'0'1416,"24"-2"561,16-11-865,17-10-264,18-8-312,6-2-104,4 5-120,-8 6-120,-7 8-112,-5 7-72,-23 9-928,-9 3 2216</inkml:trace>
  <inkml:trace contextRef="#ctx0" brushRef="#br0" timeOffset="-56152.308">14300 13807 21653,'1'-28'3588,"46"5"-2506,136 20-824,-115 8-263,75-2 11,0-6 0,0-6-1,-1-6 1,80-22-6,191-60 36,-249 52 286,3 7 1,1 7-1,1 8 1,118 0-323,-106 29 61,-88-2-18,1-3 1,63-10-44,-84-4-10,-10-3-791</inkml:trace>
  <inkml:trace contextRef="#ctx0" brushRef="#br0" timeOffset="-49547.325">7339 3305 19108,'-1'4'158,"1"0"1,-1 0-1,1 1 0,-1-1 0,1 0 1,1 0-1,-1 0 0,0 0 1,1 0-1,0 0 0,0 0 0,0 0 1,1 0-1,-1 0 0,1 0 1,0 0-1,0-1 0,0 1 0,1-1 1,-1 0-1,1 1 0,-1-1 0,1 0 1,0-1-1,1 1 0,-1 0 1,0-1-1,1 0 0,-1 0 0,1 0 1,0 0-1,0 0 0,0-1 0,-1 0 1,1 0-1,1 0 0,-1 0 1,0 0-1,0-1 0,0 0 0,0 0 1,0 0-1,0 0 0,1-1-158,229-52 834,-192 50-830,0 2 0,1 2 0,-1 2 1,0 2-1,-1 1 0,1 2 0,-1 2 1,-1 2-1,25 11-4,64 15 0,-100-31 1,0-2-1,1 0 0,-1-2 0,1-1 0,0-1 0,-1-2 0,1 0 0,0-3 0,-1 0 0,0-2 1,0-1-1,0-1 0,25-12 0,15-8 15,-40 14-8,1 1 1,1 2-1,0 1 1,1 1 0,0 2-1,0 1 1,29-1-8,78 23 18,-124-11-17,-1-2 1,1 1 0,0-2 0,0 0 0,1 0 0,-1-2-1,0 0 1,0 0 0,1-2 0,-1 0 0,0-1-1,0 0 1,-1-1 0,1 0 0,-1-2 0,0 0 0,0 0-1,9-7-1,-1-8 10,-2-1 0,-1-2-1,-1 1 1,-1-2-1,-1-1 1,-1 0 0,-1 0-1,-2-2 1,0 0-1,-1-4-9,-2 15 68,-1 0 0,0-1 0,-2 1 0,0-2-1,-1 1 1,0-1 0,-2 1 0,0-1-1,-1 0 1,-1 0 0,-1 0 0,-1 0 0,-1 0-1,0 0 1,-1 0 0,-1 0 0,-5-12-68,-20-26 132,-4 1 0,-1 1 1,-17-16-133,-65-108 311,110 168-281,1 0-1,-1 1 1,-1-1 0,0 1-1,0 0 1,-1 1 0,0 0-1,-1 0 1,0 1 0,-1 0 0,1 1-1,-1 0 1,-1 0 0,1 1-1,-7-3-29,-18-2-81,-1 2 0,0 0 0,0 3-1,-1 1 1,-19 0 81,-39-5 58,56 5-20,0-4-45,0 2 0,0 2 0,-1 1 0,1 3-1,-1 1 1,0 1 0,1 3 0,0 1 0,0 2 0,0 2-1,1 1 1,-13 6 7,-25 25-50,3 3-1,1 2 1,2 5 0,-20 20 50,24-19-9,-61 56-288,5 6 0,-70 87 297,190-198 3,-20 20-7,1 2-1,2 0 1,0 1 0,2 1 0,1 1 0,1 0 0,1 1 0,2 1-1,1 0 1,0 5 4,9-24-5,0 0 0,1 0 0,0-1 0,0 1 0,1 0-1,1 0 1,0 0 0,1 0 0,0 0 0,0-1 0,1 1-1,0-1 1,1 0 0,1 0 0,-1 0 0,1 0 0,1-1-1,0 0 1,0 0 0,1 0 0,0-1 0,0 0 0,1 0-1,0-1 1,1 0 0,0-1 0,0 0 0,0 0-1,0 0 1,1-1 0,0-1 0,1 1 5,26 6 0,0-1 0,1-2 0,0-1 0,0-3 0,1 0 0,-1-3 0,1-1 0,-1-2 0,1-2 0,4-2 0,-42 6 0,141-17 25,136-37-25,-88 15-1,41-20-287,-168 30-1040</inkml:trace>
  <inkml:trace contextRef="#ctx0" brushRef="#br0" timeOffset="-32189.32">8841 2042 17516,'0'-4'223,"-1"0"0,0 0 1,-1 0-1,1 0 0,-1 0 0,0 0 1,0 0-1,0 1 0,0-1 0,-1 0 1,0 1-1,1 0 0,-1 0 0,0 0 1,-1 0-1,1 0 0,0 0 1,-1 1-1,0 0 0,1 0 0,-1 0 1,0 0-1,0 0 0,0 1 0,0 0 1,0 0-1,-1 0 0,1 0 0,0 1 1,0-1-1,-1 1 0,1 0 1,0 0-1,0 1 0,-1-1 0,1 1 1,0 0-1,0 0 0,0 1 0,0-1 1,-2 2-224,-56 31 129,50-26-107,-1 0 0,0-1-1,0 0 1,0-1 0,-1 0 0,0-2-1,0 1 1,0-2 0,0 0-1,-5 0-21,-20-2 56,25-1 15,0 0 0,0 1-1,0 0 1,0 1 0,0 1 0,0 0-1,0 1 1,1 0 0,-10 6-71,-13 11 90,0 2 1,2 1-1,0 2 1,-24 26-91,-77 57 34,103-88-18,-1-2 1,0-1-1,-1-2 1,-1-1-1,0-2 1,-1-1-1,-1-2 1,-15 2-17,31-10 2,-1 2 1,1 0 0,0 1-1,0 1 1,0 1 0,1 1-1,0 1 1,0 0 0,1 2-1,1 0 1,0 1 0,0 1-1,1 0 1,1 2 0,0 0-1,1 0 1,0 2 0,2 0-1,0 0 1,1 1 0,-8 17-3,11-15-9,1 2 0,1-1 0,1 1 0,1 0 0,1 0 0,1 0 0,0 1 0,2-1 0,1 1 0,1-1 0,0 1 0,2-1 0,1 0 0,1 0 0,0 0 0,2 0 0,0-1 0,2 0 0,0-1 0,1 0 0,1 0 0,4 3 9,0 4-9,1-1 0,1 0 0,1-1 0,1-1 0,1-1 0,1-1-1,2-1 1,0 0 0,1-2 0,0-1 0,2-1 0,0-1 0,20 9 9,0-12-12,1-1 1,-1-2 0,2-3-1,-1-1 1,1-3 0,0-1-1,-1-3 1,1-2 0,0-2-1,12-4 12,105-15 9,-21 2 28,137-3-37,-147 24-2,-87 4 0,0-2 0,0-2 0,-1-2 0,1-2-1,-1-2 1,0-2 0,0-2 0,-1-2 0,-1-2 0,13-7 2,-8-8-25,-1-2 0,-2-2-1,-2-2 1,-1-2 0,5-7 25,133-110-9,-132 121 26,-37 29-14,-1-1 0,0-1 1,0 0-1,0 0 0,-1-1 0,0-1 0,0 1 0,-1-2 0,0 1 1,-1-1-1,0 0 0,0-1 0,-1 0 0,-1 0 0,0-1 0,0 0 0,-1 0 1,-1 0-1,0 0 0,-1-1 0,0-1-3,-4-10 8,-1 1 1,-1-1-1,-1 1 1,-1 0-1,-1 0 0,-1 1 1,-1 0-1,-1 0 1,-1 1-1,-6-11-8,5 12 13,0 0 0,-2 0 0,0 1 0,-1 1 0,0 0 0,-2 1 0,0 0 0,-1 1 0,-1 1 0,0 1 0,-1 1 0,0 0 0,-1 1 0,-1 2 0,0 0 0,0 1 0,-1 1 0,0 1 0,-12-2-13,-106-20 107,-143-41-16,193 37-76,-7-5 7,-2 4 0,-1 5-1,-33-3-21,107 25-16,-1 1 1,0 1-1,-1 1 0,1 2 0,-1 1 0,1 1 0,-1 1 0,1 1 0,0 2 0,-1 1 0,2 1 0,-1 1 0,1 1 0,0 2 1,0 0-1,1 2 0,-11 7 16,-59 64-531,-1 33-945</inkml:trace>
  <inkml:trace contextRef="#ctx0" brushRef="#br0" timeOffset="-28768.651">9051 13121 12147,'-39'20'6328,"0"2"-3411,-73 48-1581,94-55-1258,1 1 0,1 1 0,1 1 0,0 0 0,2 0 0,0 2 1,1-1-1,0 2 0,2-1 0,1 2 0,0-1 0,2 1 0,0 0 1,1 1-1,0 8-78,-1-3 113,-9 27 162,3 0-1,2 1 1,2 0-1,3 1 0,2 10-274,8-23 29,2 0-1,2-1 1,2 0-1,2 0 0,1-1 1,10 16-29,-12-28 1,9 30-2,4-1 0,1-2-1,4 0 1,1-2 0,3-2-1,28 33 2,-47-71-1,1-1 1,0-1-1,1 0 0,0-2 0,1 0 0,1 0 0,0-2 0,0 0 0,1-1 0,0-1 0,0 0 0,0-2 0,1 0 0,0-2 0,2 0 1,157 38 30,2-7 0,54-3-30,-220-29-3,1-1-1,-1-1 1,1 0 0,-1 0 0,1-2-1,-1 0 1,0-1 0,1 0 0,-2-1-1,1-1 1,0 0 0,-1-1 0,0-1-1,0 0 1,-1-1 0,8-6 3,24-23 25,-1-3 1,-3-1 0,-1-2-1,18-27-25,-47 57-1,-1-1 0,0 0 0,-1 0 0,-1-1-1,0 0 1,-1 0 0,0-1 0,-2 1-1,0-1 1,0-1 0,-2 1 0,2-13 1,-10-399 21,6 379-4,-1 0-1,-2 0 0,-3 0 1,-2 0-1,-2 0 0,-2 1 1,-2 1-1,-2 0 0,-2 1 1,-3 1-1,-12-22-16,-63-78 320,-94-109-320,178 239 94,-1 0 0,-1 0 0,0 1 0,-1 1 0,0 0 0,-1 1 0,-1 0 0,0 1 0,0 1 0,-1 1 0,-1 0 0,1 1 0,-1 1 0,-1 1 0,1 0 0,-1 1 0,-4 1-94,-341-42 636,337 42-661,19 1 5,-1 1-1,1 0 1,0 0-1,-1 1 1,1 0-1,0 1 0,-1-1 1,1 2-1,-1-1 1,1 1-1,-1 0 1,1 1-1,0 0 0,0 0 1,0 1-1,0 0 1,0 1-1,0-1 1,1 1-1,-1 1 21,-9 23-255,2 5 1766</inkml:trace>
  <inkml:trace contextRef="#ctx0" brushRef="#br0" timeOffset="-20941.223">3741 15402 18812,'-17'-66'6703,"16"65"-5768,-2 1-860,-1 0-1,0 1 1,0-1 0,1 1 0,-1 0 0,1 1 0,-1-1 0,1 0 0,-1 1-1,1 0 1,0 0 0,-1 0 0,1 0 0,0 0 0,1 1 0,-1 0 0,0-1 0,1 1-1,-1 0 1,1 0 0,0 0 0,0 0 0,0 1 0,0-1 0,1 0 0,-1 1 0,1 0-1,0-1 1,0 2-75,-16 111 14,18-70 20,-1-46-32,1 0-1,0 0 1,0 0 0,0 0 0,-1 0 0,1 0 0,0 0-1,0 0 1,-1 0 0,1-1 0,0 1 0,-1 0 0,1-1-1,0 1 1,-1 0 0,1-1 0,0 1 0,-1-1-1,1 1 1,-1-1 0,1 1 0,-1-1 0,1 1 0,-1-1-1,1 1 1,-1-1 0,1 0 0,-1 1 0,0-1 0,1 0-1,-1 0 1,0 1 0,0-1 0,0 0 0,1 0 0,-1 1-1,0-1 1,0 0 0,0 0 0,0 1 0,0-1-1,0 0 1,-1 0 0,1 1 0,0-1 0,0 0-2,43-188 236,-41 180-235,3 12-99,62 185-60,-67-187 163,0-1 0,0 1 0,0-1 0,0 1 0,0-1 0,0 0 0,0 1 0,1-1 0,-1 1 0,0-1 0,0 0 0,1 1 0,-1-1 0,0 0 0,0 1 0,1-1 0,-1 0 0,0 1 0,1-1 0,-1 0 0,0 1 0,1-1 0,-1 0 0,0 0 0,1 0 0,-1 1 0,1-1 0,-1 0 0,1 0 0,-1 0 0,0 0 0,1 0 0,-1 0 0,1 0 0,-1 0 0,1 0 0,-1 0 0,1 0 0,-1 0 0,0 0 0,1 0 0,-1 0 0,1 0 0,-1-1 0,0 1 0,1 0 0,-1 0 0,1 0 0,-1-1 0,0 1 0,1 0 0,-1-1 0,0 1 0,1 0 0,-1-1 0,0 1 0,0 0 0,1-1 0,-1 1 0,0 0 0,0-1 0,0 1 0,1-1 0,-1 1 0,0 0 0,0-1-5,10-33 309,-9 29-253,17-86 303,-18 90-361,0 1 1,1-1 0,-1 1-1,0-1 1,0 1 0,1 0 0,-1-1-1,0 1 1,1-1 0,-1 1-1,0 0 1,1-1 0,-1 1-1,0 0 1,1 0 0,-1-1 0,1 1-1,-1 0 1,1 0 0,-1 0-1,1-1 1,-1 1 0,0 0-1,1 0 1,-1 0 0,1 0 0,-1 0-1,1 0 1,-1 0 0,1 0-1,-1 0 1,1 0 0,-1 0-1,1 0 1,-1 0 0,1 1 0,-1-1-1,1 0 1,-1 0 0,1 0-1,-1 1 1,0-1 0,1 0-1,-1 1 1,1-1 0,-1 0 0,0 1-1,1-1 1,-1 0 0,0 1-1,0-1 1,1 1 0,-1-1-1,0 0 1,0 1 0,1-1 0,-1 1-1,0-1 1,0 1 0,0-1-1,0 1 1,0-1 0,0 1-1,0-1 1,0 1 0,0-1 0,0 1-1,0-1 1,0 1 1,18 35-34,1 37 128,-18-70 8,-1-3 32,0 0 16,-3-7 44,-13-48-852,15 53-912</inkml:trace>
  <inkml:trace contextRef="#ctx0" brushRef="#br0" timeOffset="-23062.662">1994 15445 12243,'9'-36'4790,"-6"29"-4225,0-1 0,-1 1 0,0 0 0,0-1 0,0 1 0,-1-1 0,0 1 0,-1-1 0,0 0 0,0 0 0,0 1 0,-1-1 0,0 1 0,-1-1 0,0 1 0,0-1 0,0 1 0,-4-6-565,2 11 68,0 0-1,0 1 0,0-1 1,0 1-1,0 0 0,-1 0 1,1 1-1,-1-1 0,1 1 1,0 0-1,-1 0 1,1 1-1,0-1 0,-1 1 1,1 0-1,0 0 0,-1 0 1,1 1-1,0-1 1,0 1-1,0 0 0,0 1 1,1-1-1,-1 0 0,1 1 1,-1 0-1,1 0-67,-9 4 67,2-2-65,0 2 0,0-1 0,1 1 0,0 1 0,0 0 0,1 0 0,0 0 0,1 1 0,-1 0 0,2 1 0,-1 0 0,1 0 0,1 0 0,0 1 0,0 0 0,1 0 0,1 0 0,0 0 0,0 0 0,1 1 0,0-1 0,1 6-2,-2 12-3,0-1 0,2 0 1,2 1-1,0-1 0,2 0 1,3 15 2,-4-33-2,1 0 0,-1 0 1,1 0-1,1 0 1,0 0-1,0-1 0,1 1 1,0-1-1,1 0 1,0-1-1,0 1 0,1-1 1,0-1-1,0 1 1,1-1-1,0 0 0,1-1 1,-1 0-1,2 0 2,-7-4 2,-1-1 0,1 1 0,0-1-1,0 0 1,0 0 0,0 0 0,0 0 0,1-1-1,-1 1 1,0-1 0,0 0 0,0 0-1,0 0 1,1 0 0,-1 0 0,0-1 0,0 1-1,0-1 1,0 0 0,0 0 0,0 0 0,0-1-1,0 1 1,-1-1 0,1 1 0,0-1 0,-1 0-1,1 0 1,-1 0 0,0 0 0,1 0 0,-1-1-1,0 1 1,0-1 0,-1 0 0,1 1-1,-1-1 1,2-2-2,70-148 170,-72 151-158,-1 2 1,-13-17 131,-18-12-144,23 22-9,8 7-14,1 3-9,90 125-140,-39-1 201,-52-127-41,0 1 0,0-1-1,0 1 1,0-1 0,-1 1 0,1 0-1,0-1 1,-1 0 0,1 1 0,0-1-1,-1 1 1,1-1 0,0 1-1,-1-1 1,1 0 0,-1 1 0,1-1-1,-1 0 1,1 1 0,-1-1 0,1 0-1,-1 0 1,1 1 0,-1-1 0,1 0-1,-1 0 1,0 0 0,1 0-1,-1 0 1,1 0 0,-1 0 0,1 0-1,-1 0 1,0 0 0,1 0 0,-1 0-1,1 0 1,-1 0 0,1-1-1,-1 1 1,1 0 0,-1 0 0,1-1-1,-1 1 1,1 0 0,-1-1 0,1 1-1,-1 0 1,1-1 0,-1 0 12,-14-14-1243</inkml:trace>
  <inkml:trace contextRef="#ctx0" brushRef="#br0" timeOffset="-22392.952">2232 15724 17452,'0'0'2318,"-1"1"791,6-4-1920,57-71 3041,-57 62-4160,0 0 0,-1 0 0,0-1 0,-1 0 0,0 1 0,-1-1 0,0 0 0,-1 0 0,-1 0 0,-1-10-70,1 21 5,0 0-1,0 0 1,0 0-1,0 1 1,0-1-1,-1 0 1,1 0-1,-1 1 1,1-1-1,-1 0 1,1 1 0,-1-1-1,0 0 1,0 1-1,0-1 1,0 1-1,0-1 1,0 1-1,-1 0 1,1 0-1,0-1 1,-1 1-1,1 0 1,-1 0-1,1 0 1,-1 0-1,1 1 1,-1-1-1,0 0 1,1 1 0,-1-1-1,0 1 1,0-1-1,0 1 1,1 0-1,-1 0 1,0 0-1,0 0 1,0 0-1,1 0 1,-1 0-1,0 1 1,0-1-1,1 1 1,-1-1-1,0 1 1,1 0-1,-1-1 1,0 1 0,1 0-1,-1 0 1,1 0-1,0 0 1,-1 1-1,1-1 1,0 0-1,-1 0 1,1 1-1,0-1 1,0 1-1,0-1 1,0 1-1,1 0 1,-1-1-1,0 1 1,0 0-5,-4 23 6,0-1 0,2 1 0,1 0 0,0 0 0,2-1 0,2 13-6,-2-26 0,14 56 0,-14-66 0,1 1 0,0-1 0,-1 0-1,1 0 1,0 1 0,0-1-1,0 0 1,0 0 0,0 0 0,0 0-1,0 0 1,0 0 0,0 0 0,1 0-1,-1-1 1,0 1 0,1 0 0,-1-1-1,0 1 1,1-1 0,-1 1 0,1-1-1,-1 0 1,1 0 0,-1 0-1,0 0 1,1 1 0,-1-2 0,1 1-1,-1 0 1,1 0 0,-1 0 0,1-1-1,-1 1 1,0-1 0,1 1 0,-1-1-1,0 0 1,1 1 0,-1-1 0,0 0-1,1-1 1,9-5 9,-1-1 0,-1 0 0,0-1 0,0 0 0,-1 0 0,0-1 0,0 0 0,-1 0 0,6-12-9,32-41 18,-44 61-20,0 1 0,1-1 0,-1 0 0,1 0 0,-1 1 0,1-1 0,-1 0 0,1 1 0,0 0 0,0-1 0,0 1-1,0 0 1,0 0 0,0 0 0,0 0 0,0 1 0,0-1 0,1 0 0,-1 1 0,0 0 0,0-1 0,1 1 0,-1 0 0,0 0 0,1 0 0,-1 1 0,0-1 0,0 0 0,1 1 0,-1 0 0,0-1 0,0 1 0,0 0 0,0 0-1,0 0 1,0 0 0,0 1 0,0-1 0,0 0 0,-1 1 0,1-1 0,0 1 0,-1 0 0,0 0 0,1-1 0,-1 1 0,1 1 2,60 160-48,-62-162 52,1-1 0,-1 1 0,1-1 0,-1 1 0,1-1 0,-1 0 0,1 1 0,-1-1-1,1 0 1,-1 0 0,1 1 0,0-1 0,-1 0 0,1 0 0,-1 0 0,1 0 0,0 0 0,-1 0 0,1 0 0,-1 0 0,1 0 0,0 0 0,-1 0 0,1 0 0,0 0 0,-1-1 0,1 1 0,-1 0-1,1 0 1,-1-1 0,1 1 0,-1 0 0,1-1 0,-1 1 0,1 0 0,-1-1 0,1 1 0,-1-1 0,1 1 0,-1-1 0,0 1 0,1-1 0,-1 1 0,0-1 0,0 1 0,1-1 0,-1 0-1,0 1 1,0-1 0,0 1 0,0-1 0,1 0 0,-1 1 0,0-1 0,0 1 0,0-1 0,0 0 0,-1 1 0,1-1 0,0 0 0,0 1 0,0-1 0,0 1 0,-1-1 0,1 1 0,0-1 0,-1 0-4,1 1 2,43-236 400,-43 234-404,0 0-1,0 0 1,1 0-1,-1 1 1,1-1-1,-1 0 0,1 0 1,0 1-1,0-1 1,0 0-1,0 1 1,0-1-1,0 1 0,0-1 1,0 1-1,0 0 1,1-1-1,-1 1 1,1 0-1,-1 0 0,1 0 1,-1 0-1,1 0 1,0 0-1,-1 1 1,1-1-1,0 0 0,0 1 1,-1 0-1,1-1 1,0 1-1,0 0 1,0 0-1,-1 0 1,1 0-1,0 0 0,0 0 1,0 0-1,0 1 1,-1-1-1,1 1 1,0-1-1,0 1 0,-1 0 1,1 0-1,0 0 1,-1 0-1,1 0 1,-1 0-1,1 0 0,-1 0 1,0 0-1,0 1 1,1-1 2,7 12-15,0 1 0,-1 0 0,-1 0 0,0 0 0,-1 1 0,0 0 0,-1 0 1,-1 0-1,2 14 15,9 25 6,0-8 12,-13-47-282,3-15-532</inkml:trace>
  <inkml:trace contextRef="#ctx0" brushRef="#br0" timeOffset="-21830.099">2968 15546 19580,'0'0'1422,"9"-10"2653,-6 6-3910,0-1 0,0 1 0,0 0 0,0-1 0,-1 1 0,0-1-1,0 0 1,0 0 0,0 0 0,-1 0 0,0 0 0,0 0 0,0 0 0,-1 0-1,0 0 1,0-1 0,0 1 0,0 0 0,-1 0 0,0 0 0,0 0-1,-1 0 1,1 0 0,-1-2-165,1 7 8,0 0-1,0-1 0,0 1 1,0 0-1,0 0 0,0 0 1,0 0-1,0 0 1,0 0-1,0 0 0,0 0 1,1 0-1,-1 0 0,0 1 1,0-1-1,0 0 1,0 0-1,0 1 0,0-1 1,1 1-1,-1-1 0,0 1 1,0-1-1,0 1 1,1 0-1,-1-1 0,0 1 1,1 0-1,-1-1 0,1 1 1,-1 0-1,1 0 1,-1 0-1,1-1 0,0 1 1,-1 0-1,1 0 0,0 0 1,-1 0-1,1 0 1,0 0-1,0 0 0,0 0 1,0 0-1,0 0 0,0 0 1,0-1-1,0 1 1,1 0-1,-1 0 0,0 0-7,-6 33 7,0-1 0,2 0-1,2 1 1,1 0 0,2 8-7,-1-41 0,-1-1 1,1 1-1,0-1 1,0 1-1,0-1 1,0 1-1,-1 0 1,1-1-1,0 1 1,0-1-1,0 1 1,0-1-1,0 1 1,0 0-1,1-1 1,-1 1-1,0-1 1,0 1-1,0-1 1,0 1-1,1-1 0,-1 1 1,0-1-1,0 1 1,1-1-1,-1 1 1,1-1-1,-1 1 1,0-1-1,1 1 1,-1-1-1,1 0 1,-1 1-1,1-1 1,-1 0-1,1 1 1,-1-1-1,1 0 1,-1 0-1,1 0 1,-1 1-1,1-1 1,0 0-1,-1 0 1,1 0-1,-1 0 1,1 0-1,-1 0 1,1 0-1,0 0 1,-1 0-1,1 0 1,-1-1-1,1 1 1,-1 0-1,1 0 1,-1 0-1,1-1 1,-1 1-1,1 0 1,-1-1-1,1 1 1,-1 0-1,31-32 38,-24 24-26,-3 2-13,0 1 0,0 0 0,0 0 0,1 0 0,0 1 0,0-1 0,0 1 0,0 1 0,1-1 1,-1 1-1,1-1 0,0 2 0,0-1 0,0 1 0,0 0 0,1 0 0,-1 0 0,1 1 0,-1 0 0,1 1 0,-1-1 0,1 1 0,-1 0 0,1 1 0,-1 0 0,1 0 0,-1 0 0,1 1 1,-1-1-1,0 2 0,3 0 1,84 89 45,-92-93-29,0 1-1,0-1 1,1 1 0,-1-1 0,0 1-1,0-1 1,0 0 0,0 1 0,0-1-1,0 0 1,0 0 0,0 0 0,0 0-1,0 0 1,0 0 0,0 0 0,0 0-1,-1 0 1,1 0 0,-1-1 0,1 1-1,-1 0 1,1 0 0,-1-1 0,0 1-1,1 0 1,-1-1 0,0 1-1,0 0 1,0 0 0,0-1 0,0 1-1,0 0 1,0-1 0,-1 1 0,1 0-1,0-1 1,-1 1 0,1 0 0,-1 0-1,1-1 1,-1 1 0,0-1-16,0 1 27,0-13 64,-1 0-1,-1 1 1,0 0 0,-1 0 0,-1 0-1,0 0 1,0 0 0,-2 1-1,1 0 1,-1 0 0,-1 1-1,-5-6-90,12 16-52,15 12-101,-7-5 67,0-2 1,0 1-1,1-1 1,-1 0-1,1 0 1,0-1-1,0 0 1,0-1-1,0 1 1,1-2-1,-1 1 1,1-1-1,-1 0 1,1-1-1,2 0 86,26-8-1719</inkml:trace>
  <inkml:trace contextRef="#ctx0" brushRef="#br0" timeOffset="-19275.13">3942 14945 23869,'1'1'891,"15"69"615,67 279-1213,-39-260 32,-43-90-306,0 1-1,0-1 0,0 0 0,0 1 1,0-1-1,0 0 0,-1 1 1,1-1-1,0 0 0,-1 0 0,1 0 1,0 0-1,-1 0 0,1 0 0,-1 0 1,1 0-1,-1 0 0,0 0 0,1 0 1,-1 0-1,0 0 0,0 0 0,0 0 1,0 0-1,0 0 0,0 0 0,0 0 1,0 0-1,0-1 0,0 1 1,-1 0-1,1 0 0,0 0 0,-1-1-18,1 2 13,-1-146 388,4 150-493,82 139-229,-84-142 323,-1 1 1,1-1-1,0 1 0,1-1 1,-1 0-1,0 1 0,0-1 1,1 0-1,-1 0 1,0 0-1,1 0 0,-1 0 1,1 0-1,-1-1 0,1 1 1,0 0-1,-1-1 1,1 1-1,0-1 0,-1 0 1,1 1-1,0-1 0,-1 0 1,1 0-1,0 0 1,0 0-1,-1 0 0,1-1 1,0 1-1,-1 0 0,1-1 1,0 0-1,-1 1 1,1-1-1,-1 0 0,1 0 1,-1 1-1,1-1 0,-1 0 1,1-1-1,-1 1 1,0 0-1,0 0 0,0 0 1,1-1-1,-1 1 0,0-1 1,-1 1-1,1-1 1,1-1-3,3-9 96,0-1 1,0 0 0,-1-1 0,0 1 0,-2-1-1,1 1 1,-2-1 0,0 0 0,0 0 0,-2-9-97,8 29-64,88 210-147,-73-182 315,-21-34-93,-1 0-1,1 0 1,-1 1 0,1-1-1,0 0 1,-1 0-1,1 0 1,-1 0-1,1 0 1,0 0 0,-1 0-1,1 0 1,-1 0-1,1 0 1,0 0-1,-1 0 1,1 0-1,-1 0 1,1-1 0,-1 1-1,1 0 1,-1 0-1,1-1 1,-1 1-1,1 0 1,-1-1 0,1 1-1,-1-1 1,1 1-1,-1 0 1,1-1-1,-1 1 1,0-1 0,1 1-1,-1-1 1,0 1-1,0-1 1,1 0-1,-1 1 1,0-1-1,0 1 1,0-1 0,0 0-1,0 1 1,0-1-1,0 1 1,0-1-1,0 0 1,0 1 0,0-1-1,0 1 1,0-1-1,0 1 1,0-1-11,11-86 828,-10 87-831,0-1 1,-1 1-1,1 0 1,0-1-1,0 1 0,0 0 1,0 0-1,-1 0 1,1 0-1,0 0 0,0 0 1,0 0-1,0 0 1,0 0-1,-1 0 1,1 0-1,0 0 0,0 1 1,0-1-1,0 0 1,-1 1-1,1-1 0,0 1 1,0-1-1,-1 1 1,1-1-1,0 1 0,-1-1 1,1 1-1,-1 0 1,1-1-1,0 1 0,-1 0 1,0-1-1,1 1 1,-1 0-1,1 0 0,-1-1 1,0 1-1,0 0 1,1 0-1,-1 0 0,0 0 1,0 0-1,0-1 1,0 1-1,0 1 3,1-1-3,13 32-9,-1 0 0,-1 0 0,-2 1 1,-1 1-1,3 30 12,-9 33 64,-3-97-55,-1 1-1,1-1 1,-1 0 0,1 0-1,-1 0 1,0 0 0,1 0 0,-1 0-1,0 0 1,0 0 0,0 0-1,0-1 1,0 1 0,0 0-1,0 0 1,0-1 0,0 1-1,0-1 1,0 1 0,0-1 0,-1 1-1,1-1 1,0 0 0,0 1-1,-1-1 1,1 0 0,0 0-1,0 0 1,-1 0 0,1 0 0,0 0-1,0 0 1,0-1 0,-1 1-1,1 0 1,0-1 0,0 1-1,0-1 1,0 1 0,-1-1-1,1 1 1,0-1 0,0 0 0,0 0-10,-50-34 223,46 31-223,1 1 0,-1-1 1,1 0-1,-1 0 0,1-1 0,1 1 0,-1-1 0,1 0 0,-1 0 0,1 0 1,1 0-1,-1 0 0,1-1 0,0 0 0,0 1 0,0-1 0,1 0 0,0 0 1,0 1-1,1-1 0,-1 0 0,1 0 0,1 0 0,-1 0 0,1 0 0,0 0 1,0 0-1,1 0 0,-1 1 0,1-1 0,1 1 0,1-5 1,150-143-1531,-125 112 207</inkml:trace>
  <inkml:trace contextRef="#ctx0" brushRef="#br0" timeOffset="-16799.44">25354 39 18044,'-23'-21'4146,"-1"6"-4327,18 13 553,-45 5 655,-21 23-312,50-17-620,0-1-1,0-1 1,0-1-1,-1 0 1,0-2 0,-13 0-95,-199-11 630,227 7-631,0 2 0,1-1 0,-1 1-1,0 0 1,1 1 0,-1 0-1,1 0 1,0 0 0,0 1 0,0 0-1,1 1 1,0-1 0,-1 1 0,1 0-1,1 1 1,-1 0 0,1 0-1,0 0 2,-78 123-122,71-103 119,2 1-1,0 1 1,2-1 0,1 1-1,1 1 1,2-1 0,1 1-1,1 0 1,1 0 0,1 0-1,2 0 1,1-1 0,1 1-1,2 0 1,1-1 0,1-1-1,1 1 1,1-1 0,2-1-1,8 15 4,-8-17-18,2 0-1,0-1 0,1 0 1,2-2-1,0 0 0,8 6 19,-19-20-5,1-1 0,1 1 0,-1-2 0,1 1-1,0-1 1,0 0 0,0-1 0,1 0 0,0 0-1,0-1 1,0 0 0,0 0 0,0-1 0,0-1-1,1 1 1,-1-2 0,1 1 0,-1-1 0,1 0-1,-1-1 6,24-8 8,-1 0-1,0-3 0,-1 0 1,-1-2-1,0-2 0,0 0 1,-2-2-1,0-1 0,-1-1 1,-1-2-1,-1 0 0,1-4-7,51-42 34,-4-3 0,-2-3 0,42-61-34,-105 126 40,-1-1 0,0 1 0,-1-1 0,0-1 0,0 1 0,-1-1 0,-1 0 0,1 0 0,-2-1 0,0 1 0,0-1 0,-1 1 0,-1-1 0,1 0 0,-2 0 0,0 0 0,0 0 0,-1 0 0,-1 0 0,0 1 0,-1-1 0,0 1 0,0-1 0,-4-7-40,1 6 42,-1 0 1,0 0-1,-1 1 1,0 0-1,0 0 1,-2 1-1,1 0 1,-2 0-1,1 1 1,-1 1-1,-1 0 1,1 0-1,-2 1 1,1 0-1,-1 2 1,0-1-1,-1 1 1,1 1-1,-1 1 1,0 0-1,0 0 1,-1 1-1,1 1 1,-1 1-1,1 0 1,-1 1-1,1 0 0,-6 2-42,-117 33-154,84-15 1778</inkml:trace>
  <inkml:trace contextRef="#ctx0" brushRef="#br0" timeOffset="3096.126">5542 16075 21413,'0'1'55,"-1"0"1,0-1-1,1 1 1,-1 0 0,1 0-1,-1 0 1,1 0 0,-1 0-1,1-1 1,0 1 0,-1 0-1,1 0 1,0 0-1,0 0 1,-1 0 0,1 0-1,0 0 1,0 0 0,0 0-1,0 0 1,1 0-1,-1 0 1,0 0 0,0 0-1,0 0 1,1 0 0,-1 0-1,1 0 1,-1 0 0,1 0-1,-1 0 1,1-1-1,-1 1 1,1 0 0,0 0-1,-1-1 1,1 1 0,0 0-1,0-1 1,-1 1-1,1-1 1,0 1 0,0-1-1,0 1 1,0-1 0,0 1-1,0-1 1,0 0-1,0 0 1,0 1 0,0-1-1,0 0 1,0 0 0,0 0-1,0 0 1,0 0 0,0 0-1,0-1 1,-1 1-1,1 0 1,0 0 0,0-1-1,0 1 1,0 0 0,0-1-1,0 1 1,0-1-1,0 0 1,-1 1 0,1-1-56,11-5 196,-1-2 0,1 1 0,-2-2 0,1 1 0,-1-1-1,0-1 1,-1 0 0,0 0 0,-1-1 0,5-8-196,-1 5 185,48-71 164,-3-1 0,-4-3 0,-4-3 0,-4-1 0,0-12-349,9-69 190,-43 161-168,-6 47-53,-3 109 22,-5-106 21,2 0-1,2 1 1,2-1 0,1 0 0,1-1 0,3 1 0,0-1-1,3 0 1,9 21-12,-17-50-108,1 0 1,-1-1-1,1 0 0,1 0 0,-1 0 0,1-1 0,0 1 1,0-1-1,0 0 0,1 0 0,-1-1 0,1 0 0,0 0 1,6 3 107,-9-6 1049</inkml:trace>
  <inkml:trace contextRef="#ctx0" brushRef="#br0" timeOffset="3609.759">5224 16291 21509,'-81'60'4251,"81"-59"-4214,0 0 0,0-1 0,0 1 0,0 0 1,0-1-1,0 1 0,0 0 0,0-1 0,0 1 0,0 0 0,0 0 0,0-1 0,0 1 0,0-1 0,1 1 0,-1 0 1,0-1-1,0 1 0,1 0 0,-1-1 0,1 1 0,-1-1 0,0 1 0,1-1 0,-1 1 0,1-1 0,-1 1 0,1-1 1,0 0-1,-1 1 0,1-1 0,-1 0 0,1 1 0,0-1 0,-1 0 0,1 0 0,0 1 0,-1-1 0,1 0 0,0 0 0,-1 0 1,1 0-1,0 0 0,-1 0 0,1 0 0,0 0 0,-1 0 0,1 0 0,0-1 0,-1 1 0,2 0-37,42-1 330,-1-8-108,0-2 0,-1-2 0,-1-1 1,0-3-1,38-20-222,-22 11 53,263-110-9,6 14 1,5 15-1,24 9-44,-321 89 6,14-5 6,1 2-1,0 2 1,1 2-1,0 2 1,0 3-1,0 1 1,25 4-12,-70 0-7,0-1 0,1 1 1,-1-1-1,1-1 0,-1 1 0,1-1 0,-1 0 0,1 0 1,-1-1-1,1 1 0,-1-1 0,1-1 0,-1 1 1,0-1-1,1 0 0,-1 0 0,0 0 0,0-1 0,0 1 1,-1-1-1,1-1 0,-1 1 0,0-1 0,0 1 1,0-1-1,0 0 0,3-5 7,1-6-656,-1-1-639</inkml:trace>
  <inkml:trace contextRef="#ctx0" brushRef="#br0" timeOffset="1182.449">2764 17161 22869,'-16'28'2446,"21"-26"-1758,0-4-626,1-1 0,0 0 0,-1 0 0,0 0-1,1 0 1,-1-1 0,-1 0 0,1 0 0,-1-1 0,1 1 0,-1-1 0,0 0 0,-1 0 0,1 0 0,-1 0 0,0-1-1,0 1 1,-1-1 0,0 0 0,0 0 0,0 0 0,-1 0 0,1 0 0,-2 0 0,1-1-62,9-22 74,101-325 256,-94 333-304,-8 61-48,3 361 94,-11-393-117,-1-4-6,0-1 0,0 1-1,1 0 1,-1-1 0,1 1 0,0 0 0,0-1 0,0 1 0,0-1 0,1 1 0,-1-1-1,1 1 1,0-1 0,0 0 0,0 0 0,0 0 0,1 0 0,-1 0 0,1-1 0,0 1-1,0-1 52,12 1-354</inkml:trace>
  <inkml:trace contextRef="#ctx0" brushRef="#br0" timeOffset="1525.958">3247 16636 18956,'-55'165'4314,"44"-119"-4125,2 0 0,2 1-1,3 0 1,0 21-189,3-64 9,0 0 0,0 1 0,1-1 0,-1 0 0,1 0 1,0 1-1,0-1 0,0 0 0,0 1 0,1-1 0,0 0 0,0 0 0,0 0 0,0 1 0,1-1 0,-1-1 0,1 1 0,0 0 0,0 0 0,1-1 0,-1 1 1,1-1-1,0 1 0,0-1 0,0 0 0,0 0 0,0-1 0,1 1 0,-1-1 0,1 1 0,0-1 0,-1 0 0,1-1 0,0 1 0,0 0 0,1-1 0,-1 0 1,0 0-1,1 0-9,8-6 70,0 0 0,0-1 0,-1 0 0,0-1 0,0 0 1,0-1-1,-1 0 0,-1-1 0,1 0 0,-1-1 1,-1 0-1,0-1 0,0 0 0,-1 0 0,0-1 0,1-4-70,-5 12 84,0-1-1,0 1 1,0-1-1,-1 0 0,0 0 1,0 0-1,0-1 0,-1 1 1,0-1-1,0 0 0,0 0 1,0 1-1,-1-1 1,0 0-1,0 0 0,-1 0 1,0 0-1,0 0 0,0 0 1,-1 0-1,0 0 1,0 0-1,0 0 0,-1 0 1,0 0-1,0 1 0,-1-1 1,1 1-1,-1-1 0,0 1 1,0 0-1,-1 0 1,0 0-1,0 1 0,0-1 1,0 1-1,-1 0 0,1 0 1,-1 1-1,0-1 0,-1 1-82,-4-2 14,-1 1 1,0 0 0,0 1 0,0 0 0,-1 1 0,1 0 0,-1 1-1,1 0 1,-1 1 0,-8 1-16,18-1-37,0 1 0,0 0-1,0 0 1,1 0 0,-1 0-1,1 0 1,-1 0-1,1 1 1,-1-1 0,1 1-1,-1-1 1,1 1 0,0-1-1,0 1 1,0-1 0,0 1-1,0 0 1,0 0 0,1-1-1,-1 1 1,0 0 0,1 0-1,0 0 1,-1 0 0,1 0-1,0 0 1,0 0 0,0 0-1,0 0 1,0 0 0,1 0-1,-1 0 1,0-1 0,1 1-1,0 0 1,-1 0 0,1 0-1,0 0 1,0-1 0,0 1-1,0 0 1,0-1 0,0 1-1,1-1 1,-1 1 0,0-1-1,1 0 1,-1 1 0,1-1-1,1 1 38,16 16-1814</inkml:trace>
  <inkml:trace contextRef="#ctx0" brushRef="#br0" timeOffset="1896.929">3692 16640 20724,'-51'111'5747,"44"-100"-5640,0 0-1,1 0 1,0 1 0,0 0-1,1 0 1,1 0 0,0 0-1,-1 9-106,5-11 3,0-1 0,1 0 0,0 0-1,1 0 1,0 0 0,0 0 0,1 0-1,0 0 1,0-1 0,1 1 0,0-1-1,1 0 1,0 0 0,0-1 0,1 1-1,-1-1 1,2 0 0,-1-1 0,2 1-3,-5-4 13,0-1 0,1 1 0,-1-1 0,1 0 0,-1 0 0,1 0 0,0-1 0,0 0 0,0 1 0,0-1 0,0 0 0,0-1 0,0 1 0,0-1 0,0 0 0,0 0 1,0 0-1,0-1 0,1 1 0,-1-1 0,0 0 0,0 0 0,0 0 0,-1-1 0,1 1 0,0-1 0,0 0 0,-1 0 0,1 0 0,-1-1 0,0 1 0,0-1 0,0 0 0,0 0 1,0 0-1,-1 0 0,1 0 0,-1-1 0,0 1 0,0-1 0,0 0 0,0 1 0,0-1 0,-1 0 0,0 0 0,0 0 0,0 0 0,0-1-13,3-9 94,0 1 0,-1-1 0,0 0 0,-1 0 0,-1 0 0,0 0 0,-1 0 0,0 0-1,-2 0 1,1 0 0,-2 0 0,0-4-94,1 11 40,0-1-1,0 1 1,-1 0 0,1 0-1,-2 0 1,1 1-1,-1-1 1,0 1 0,0-1-1,-1 1 1,1 1-1,-1-1 1,-1 1 0,1-1-1,-1 2 1,0-1-1,0 0 1,0 1 0,-1 1-1,0-1 1,1 1 0,-1 0-1,-5-1-39,11 3-4,0 1 0,0-1 1,0 1-1,-1-1 0,1 1 0,0 0 0,-1 0 1,1-1-1,0 1 0,-1 0 0,1 0 0,0 0 0,-1 1 1,1-1-1,0 0 0,-1 0 0,1 1 0,0-1 0,0 1 1,-1-1-1,1 1 0,0-1 0,0 1 0,0 0 0,0 0 1,0-1-1,0 1 0,0 0 0,0 0 0,0 0 1,0 0-1,0 0 0,0 0 0,1 0 0,-1 1 0,1-1 1,-1 0-1,1 0 0,-1 1 0,1-1 0,-1 0 0,1 0 1,0 1-1,0-1 0,0 0 4,5 62-436,28 28-4192,-19-68 1900</inkml:trace>
  <inkml:trace contextRef="#ctx0" brushRef="#br0" timeOffset="2285.927">4033 16795 15107,'0'-10'2218,"-1"-40"3413,1 44-5366,0 1 1,0 0-1,0-1 0,-1 1 0,0-1 0,0 1 1,0-1-1,-1 1 0,0 0 0,0 0 1,0 0-1,0 0 0,-1 0 0,0 1 0,0-1 1,0 1-1,-1-1 0,1 1 0,-5-3-265,7 6 26,0 0 0,-1 1-1,1-1 1,0 1 0,-1 0 0,1-1-1,-1 1 1,1 0 0,0 0 0,-1 0-1,1-1 1,-1 2 0,1-1-1,0 0 1,-1 0 0,1 0 0,-1 1-1,1-1 1,0 0 0,-1 1-1,1 0 1,0-1 0,0 1 0,-1 0-1,1-1 1,0 1 0,0 0-1,0 0 1,0 0 0,0 0 0,0 0-1,0 0 1,0 0 0,1 1 0,-1-1-1,0 0 1,0 0 0,1 1-1,-1-1 1,1 0 0,-1 2-26,-17 60-13,13-37 16,1 1 0,2-1 0,0 0 0,2 1 0,1-1 0,1 1 0,2-1 0,0 0 0,2 0 1,4 10-4,-10-33 0,1 0 0,0 0 0,0-1 1,0 1-1,0 0 0,0-1 0,0 1 1,1-1-1,0 1 0,-1-1 1,1 1-1,0-1 0,0 0 0,0 0 1,0 0-1,1 0 0,-1-1 1,1 1-1,-1 0 0,1-1 0,-1 0 1,1 0-1,0 0 0,-1 0 0,1 0 1,0 0-1,0 0 0,0-1 1,0 0-1,0 0 0,0 1 0,0-2 1,-1 1-1,1 0 0,0 0 1,0-1-1,0 0 0,0 0 0,0 1 1,-1-2-1,1 1 0,0 0 0,-1 0 1,1-1-1,-1 0 0,1 1 1,-1-1-1,1-1 0,11-13 13,-1 0 1,-1-1 0,-1 0-1,0-1 1,-1-1-1,-1 0 1,-1 0-1,0 0 1,-2-1 0,2-9-14,11-24 39,22-85 181,-42 137-223,1 0 1,-1-1 0,0 1 0,0 0 0,0-1 0,0 1-1,0 0 1,0 0 0,0 0 0,0 0 0,0 0 0,-1 0 0,1 0-1,0 0 1,-1 1 0,1-1 0,0 0 0,-1 1 0,1-1-1,-1 1 1,1 0 0,-1-1 0,1 1 0,-1 0 0,0 0-1,1 0 1,-1 0 0,1 0 0,-1 0 0,1 1 0,-1-1-1,1 0 1,-1 1 0,1-1 0,-1 1 0,1-1 0,0 1-1,-1 0 1,1 0 0,0 0 0,-1 0 0,1 0 0,0 0-1,0 0 1,-1 1 2,-23 17-727,-1 8-622</inkml:trace>
  <inkml:trace contextRef="#ctx0" brushRef="#br0" timeOffset="17414.916">6563 16374 23541,'0'0'96,"0"-1"0,0 0 0,1 1 0,-1-1 0,0 0 1,0 1-1,0-1 0,0 0 0,0 1 0,0-1 0,0 0 0,-1 1 0,1-1 0,0 0 0,0 1 1,0-1-1,-1 0 0,1 1 0,0-1 0,-1 1 0,1-1 0,0 1 0,-1-1 0,1 1 0,-1-1 0,1 1 1,-1-1-1,1 1 0,-1-1 0,1 1 0,-1 0 0,1-1 0,-1 1 0,1 0 0,-1-1 0,0 1 0,1 0 1,-1 0-1,0 0 0,1 0 0,-1-1 0,0 1 0,1 0 0,-1 0 0,0 0 0,1 0 0,-1 1-96,-21 25 1032,13-3-1014,1 0 0,2 1 0,0 0 0,1 0 0,2 0 0,0 1 0,2-1 0,0 1 0,2 0 0,1-1 0,0 1 0,4 10-18,10 42 1,4-2 0,3 0 0,10 17-1,19 28-112,-21-104-2029,-11-24-445</inkml:trace>
  <inkml:trace contextRef="#ctx0" brushRef="#br0" timeOffset="17868.093">6813 16736 11947,'-4'40'7452,"-1"8"-1811,9-4-3294,16-77-416,81-259-973,-67 245-948,-14 90-42,13 231 68,-33-270-156,0-4-353,2-4-599,4-17 1365</inkml:trace>
  <inkml:trace contextRef="#ctx0" brushRef="#br0" timeOffset="18185.779">7107 16612 21341,'11'-1'1128,"2"-2"360,3-2-240,2-2-303,3 1-137,1-3-320,5 3-208,-5 2-208,-1 1-40,2 3-8,-7 4 80,3 5-632,-1 1-944</inkml:trace>
  <inkml:trace contextRef="#ctx0" brushRef="#br0" timeOffset="18710.623">7524 16368 22661,'18'27'4087,"-8"26"-3342,-9-43-544,46 315 116,-46-318-512,4 20 264,-11-30-3778,-23-72-394,-32-66 962,44 111 3360,11 24 163,1 0 0,1 0 0,-1-1 0,1 1 0,0-1 0,1 0 0,-1 0 0,1-1-1,1 1 1,-1 0 0,1-1 0,1 0 0,-1 1 0,1-1 0,1 0 0,-1 0 0,2 0 0,-1 0 0,1 1 0,0-1 0,0 0 0,1 1-1,0-1 1,0 1 0,1-1 0,0 1 0,3-5-382,3-1 75,1 1 0,0-1-1,0 2 1,2 0 0,-1 0-1,1 1 1,1 0 0,0 1-1,0 0 1,1 2 0,0-1-1,0 2 1,1 0 0,0 0-1,2 1-74,-15 4 4,1 1-1,0 0 0,-1-1 0,1 1 1,-1 0-1,1 0 0,-1 1 0,1-1 0,0 1 1,-1-1-1,1 1 0,-1 0 0,0-1 1,1 2-1,-1-1 0,0 0 0,1 0 0,-1 1 1,0-1-1,0 1 0,0-1 0,0 1 1,0 0-1,-1 0 0,1 0 0,-1 0 0,1 0 1,-1 0-1,1 0 0,-1 1 0,0-1 1,0 0-1,0 1 0,-1-1 0,1 1 0,0-1 1,-1 1-1,0 0 0,1-1 0,-1 1 0,0 1-3,-1 17 55,0-1-1,0 1 1,-2 0-1,-1 0 1,-1-1-1,0 0 1,-1 0-1,-2 0 1,0-1-1,-6 11-54,-20 56 312,33-85-310,0-1 1,1 1-1,-1 0 1,0 0-1,1 0 1,-1 0-1,0 0 1,1 0-1,-1 0 1,1 0-1,-1 0 0,1 0 1,0 0-1,-1 0 1,1 0-1,0 0 1,0 0-1,0 0 1,0 0-1,0 1 1,0-1-1,0 0 1,0 0-1,0 0 1,1 0-1,-1 0 1,0 0-1,1 0 1,-1 0-1,1 0 1,-1 0-1,1 0 1,-1 0-1,1 0 1,0 0-1,0 0 1,-1 0-1,1-1 1,0 1-1,0 0 1,0 0-1,0-1 1,0 1-1,0-1 1,0 1-1,0-1 1,0 1-1,0-1 0,0 0 1,0 1-1,0-1 1,0 0-1,0 0 1,0 0-1,0 0 1,1 0-1,-1 0 1,0 0-1,1 0-2,10-5-35,0 1-1,1 1 0,-1 0 1,1 1-1,0 0 0,0 1 1,0 1-1,0-1 0,0 2 1,0 0-1,0 1 0,-1 0 1,1 1-1,0 0 0,-1 1 1,0 1-1,0 0 0,0 0 1,-1 1-1,9 6 36,-3 8-1735</inkml:trace>
  <inkml:trace contextRef="#ctx0" brushRef="#br0" timeOffset="19052.672">7857 16019 22613,'0'0'1321,"0"0"120,3 6 130,26 40-1517,-2 1-1,-2 2 1,-2 0 0,-3 1 0,-1 2-1,-3 0 1,-2 0 0,-3 2 0,4 41-54,-15-66-168,-1 0 1,-1-1-1,-1 1 1,-2-1 0,-1 0-1,-1 0 1,-9 20 167,-6 6 108</inkml:trace>
  <inkml:trace contextRef="#ctx0" brushRef="#br0" timeOffset="19586.145">7982 15968 18852,'40'27'5544,"-7"-10"-4852,-22-6-669,0 1 1,-1 0-1,0 1 1,-1 0-1,-1 1 0,0 0 1,-1 0-1,0 0 1,-1 1-1,-1 0 0,0 4-23,13 36 24,-3 2 0,-2-1-1,-3 2 1,-3 0-1,-2 0 1,-2 0-1,-3 0 1,-3 0-1,-2 1 1,-2-2 0,-3 1-1,-5 9-23,-5 7-623</inkml:trace>
  <inkml:trace contextRef="#ctx0" brushRef="#br0" timeOffset="20450.614">8960 15925 18820,'-8'0'2072,"8"0"-151,0 0-537,0 0-288,0 2-447,14 12-145,9-11-208,9 2-56,10-5-80,6-3-96,10-2-32,4 1-8,-1-2 0,-1 2 48,-14 1-512,-8 3-648</inkml:trace>
  <inkml:trace contextRef="#ctx0" brushRef="#br0" timeOffset="20725.672">9126 16139 21028,'0'12'969,"4"-1"231,6-4-376,10-4-320,5-5-96,11-5-144,2-2-8,8-3-80,-1 2-88,1 2-408,0 1 3153</inkml:trace>
  <inkml:trace contextRef="#ctx0" brushRef="#br0" timeOffset="21817.882">10030 16010 11803,'-22'35'13089,"33"-36"-11403,-5 0-1513,-4 1-124,1 0 0,-1 0 0,0-1-1,0 1 1,0-1 0,0 1 0,0-1 0,0 0 0,0 0 0,0 0 0,0 0 0,0 0-1,-1 0 1,1 0 0,0-1 0,-1 1 0,1-1 0,-1 1 0,1-1 0,-1 0 0,0 1-1,1-1 1,-1-1-49,168-356 1319,-154 340-1301,-12 24-23,0 0-1,-1 0 1,0 0 0,0 1 0,0-1 0,0 0 0,-1 1 0,0-1 0,0 1 0,-1 0 0,1-1 0,-1 1 0,0 0 0,-1-1 0,0 1 0,1-1 0,-2 2 5,1 9-14,-17 270 80,23-253-1409,1-28-566</inkml:trace>
  <inkml:trace contextRef="#ctx0" brushRef="#br0" timeOffset="22205.273">10637 15529 11450,'-11'-3'8506,"1"7"-4047,-24 54-3019,34-58-1295,-12 29-71,1 0-1,2 0 0,1 0 1,1 1-1,2 0 0,1 1 1,1-1-1,2 28-73,2-50 12,0-1 1,0 0-1,1 0 1,-1 0-1,2 0 1,-1 0-1,1 0 1,0-1-1,1 1 1,-1-1-1,1 0 1,0 0-1,1 0 0,1 1-12,-4-5 3,0 0 0,1 0-1,-1 0 1,0-1-1,1 1 1,0 0-1,-1-1 1,1 0-1,0 1 1,0-1 0,0 0-1,0 0 1,0-1-1,0 1 1,0-1-1,0 1 1,0-1-1,0 0 1,0 0 0,0-1-1,0 1 1,0 0-1,0-1 1,0 0-1,0 0 1,0 0-1,-1 0 1,1 0 0,0 0-1,0-1 1,-1 0-1,1 1 1,-1-1-1,1 0-2,6-7 88,-1 0-1,0-1 1,0 0-1,-1 0 0,0-1 1,0 0-1,-2 0 0,1 0 1,-1-1-1,-1 0 1,0 0-1,-1 0 0,0 0 1,-1-1-1,0 1 1,-1-1-1,0 1 0,-1-1 1,-1 0-1,0 1 0,0-2-87,1 7 32,0 0 0,-1 1 0,1-1 0,-1 0-1,0 0 1,-1 0 0,1 1 0,-2-1 0,1 1-1,-1-1 1,1 1 0,-2 0 0,1 0-1,-1 0 1,0 1 0,0-1 0,0 1 0,-1 0-1,0 0 1,0 0 0,0 1 0,-1 0-1,1 0 1,-2 0-32,4 5-63,-1 0 1,1 0-1,0 0 0,0 1 0,0 0 0,-1 0 0,2 0 1,-1 0-1,0 0 0,0 0 0,1 1 0,-1-1 0,1 1 1,0 0-1,-1-1 0,2 1 0,-1 0 0,0 1 0,0-1 0,1 0 1,0 0-1,-1 1 0,1-1 0,1 0 0,-1 1 0,0-1 1,1 1-1,0-1 0,0 1 0,0 0 0,0-1 0,0 1 1,1 2 62,2 21-1808</inkml:trace>
  <inkml:trace contextRef="#ctx0" brushRef="#br0" timeOffset="22592.654">11022 15529 20180,'-7'6'4179,"-75"52"-337,78-52-3827,-1 1 0,1 0 0,0 0-1,0 0 1,1 0 0,0 1 0,0-1 0,1 1 0,0 0 0,1 0 0,-1 0 0,1 0 0,1 0 0,0 0 0,0 0 0,0 0 0,1 0 0,0 0 0,1 0 0,0 0 0,0-1 0,0 1-1,1-1 1,3 6-15,-6-9-1,1 0 0,0 0 0,0 1-1,0-1 1,0 0 0,1 0 0,-1 0-1,1-1 1,0 1 0,0 0 0,1-1 0,-1 1-1,1-1 1,0 0 0,-1 0 0,1 0-1,1 0 1,-1 0 0,0-1 0,1 1-1,-1-1 1,1 0 0,0 0 0,0-1-1,0 1 1,0-1 0,0 1 0,0-1-1,0-1 1,0 1 0,0 0 0,0-1-1,1 0 1,-1 0 0,0 0 0,0-1-1,1 1 1,-1-1 0,0 0 0,0 0-1,0-1 1,0 1 0,0-1 0,-1 0-1,2 0 2,5-8 43,0 0 0,0-1 0,-1 0-1,-1 0 1,0-1 0,0 0 0,-1-1-1,-1 0 1,0 0 0,-1 0 0,0-1-1,-1 1 1,-1-1 0,0 0 0,-1 0-1,0-1 1,-1 1 0,-1 0 0,0-3-43,1 12 17,-1 0 0,1 0 0,-1 0 0,0 0 0,-1 1 0,1-1 0,-1 0 0,0 0 0,0 0 0,0 1 1,-1-1-1,0 1 0,0-1 0,0 1 0,0-1 0,-1 1 0,1 0 0,-1 0 0,0 0 0,-1 1 0,1-1 1,0 1-1,-1 0 0,0 0 0,0 0 0,0 0 0,0 0 0,0 1 0,-1 0 0,1 0 0,-1 0 0,-1 0-17,4 2-2,-1 0 0,1 0-1,0 1 1,-1-1-1,1 1 1,0-1-1,0 1 1,-1 0 0,1 0-1,0 0 1,0 0-1,0 0 1,0 0 0,0 1-1,0-1 1,0 1-1,1-1 1,-1 1-1,0 0 1,1-1 0,-1 1-1,1 0 1,0 0-1,0 0 1,-1 0 0,1 1-1,1-1 1,-1 0-1,0 0 1,0 1-1,1-1 3,-15 74-69,14-68-1,0-2-46,0 0 0,0 0 0,1-1 1,-1 1-1,1 0 0,1 0 0,-1 0 0,1 0 1,0 0-1,0-1 0,0 1 0,1 0 0,0-1 1,0 1-1,1-1 0,-1 0 0,3 2 116,9 3-2010</inkml:trace>
  <inkml:trace contextRef="#ctx0" brushRef="#br0" timeOffset="22952.562">11413 15501 22237,'-2'0'224,"0"0"0,0 1 0,0-1 0,0 1 0,0-1 0,1 1 1,-1-1-1,0 1 0,0 0 0,0 0 0,1 0 0,-1 0 0,0 0 0,1 1 1,-1-1-1,1 0 0,0 1 0,-1-1 0,1 1 0,0-1 0,0 1 0,0 0 1,0-1-1,-1 3-224,-19 77-182,20-72 419,-2 5-236,1 0 0,0 0 0,1 0 0,0-1 0,1 2 1,1-2-1,0 1 0,1 0 0,1 0 0,0 0 0,1-1 0,0 1 0,1-1 0,2 4-1,-5-14 1,-1-1 0,1 0 0,0 1 0,-1-1 1,1 0-1,0 0 0,0 0 0,1-1 0,-1 1 0,0 0 0,1-1 0,-1 1 0,1-1 1,-1 0-1,1 0 0,-1 0 0,1 0 0,0 0 0,0-1 0,-1 1 0,1-1 1,0 1-1,0-1 0,0 0 0,0 0 0,-1-1 0,1 1 0,0-1 0,0 1 1,-1-1-1,1 0 0,0 0 0,1-1-1,75-57 111,-69 47-2,-1-1 0,0 0 1,-1 0-1,0-1 0,-1 0 0,-1-1 0,0 1 1,-1-1-1,0 0 0,-1-1 0,-1 1 1,-1-1-1,0 1 0,-1-1 0,0 0 0,-2 0 1,1 0-1,-2 1 0,-1-5-109,1 16-19,1 1 1,-1-1-1,0 1 1,0 0-1,0-1 1,0 1-1,-1 0 0,0 0 1,1 0-1,-1 1 1,0-1-1,0 1 1,0 0-1,-1-1 0,1 1 1,0 1-1,-1-1 1,0 0-1,1 1 1,-1 0-1,0 0 0,0 0 1,1 0-1,-1 1 1,0-1-1,0 1 0,0 0 1,0 0-1,0 0 1,0 1-1,1-1 1,-1 1-1,0 0 0,0 0 1,0 1-1,1-1 1,-1 1-1,1-1 1,-1 1-1,1 0 0,0 1 1,0-1-1,0 0 1,0 1-1,0 0 0,0 0 1,1 0-1,-1 0 1,1 0-1,0 0 1,0 1-1,0-1 0,0 0 1,1 1-1,0 0 1,-1-1-1,1 2 19,-1 19 790,18-3 217</inkml:trace>
  <inkml:trace contextRef="#ctx0" brushRef="#br0" timeOffset="24045.059">12106 15567 21541,'0'-7'5874,"3"-4"-3566,7-21-3349,-10 30 1684,-6-5-376,1 9-253,2-2-12,0 1-1,0 0 0,0 1 0,0-1 0,0 0 1,1 1-1,-1 0 0,0 0 0,1-1 1,-1 1-1,1 1 0,0-1 0,0 0 1,0 1-1,0-1 0,0 1 0,0-1 0,1 1 1,-1 0-1,1 0 0,-1 0 0,1 0 1,0 0-1,1 0 0,-1 0 0,0 1-1,-1 1 1,1 0 1,0 0-1,0 0 0,0 0 0,0 0 0,1 0 0,0 0 0,0 0 0,0 1 0,0-1 0,1 0 1,0 0-1,0 0 0,1 0 0,-1 0 0,1 0 0,2 3-1,7-12-67,-4-6-237</inkml:trace>
  <inkml:trace contextRef="#ctx0" brushRef="#br0" timeOffset="27142.505">6777 16455 15395,'4'-6'2145,"1"0"783,1 3-1599,6 4-721,-2 7-160,11 9-384,3 6-48,3 9-32,5 10-16,4 15 8,1 7 8,0 16-584</inkml:trace>
  <inkml:trace contextRef="#ctx0" brushRef="#br0" timeOffset="27784.259">5293 16684 18532,'0'0'1288,"0"0"401,0 0-865,19 6-376,3 5-184,21 18-240,3 6-40,24 16 0,5 8 16,4 2 8,7 0-72</inkml:trace>
  <inkml:trace contextRef="#ctx0" brushRef="#br0" timeOffset="29303.008">12591 15238 17900,'4'20'6247,"33"-24"-3302,-28-4-2748,-1 1 0,0-1-1,0-1 1,-1 1 0,0-1-1,0-1 1,-1 1 0,0-1-1,-1 0 1,0 0 0,3-9-197,69-158 421,38-137-421,-112 309 89,-5 27-104,1 1-1,1 0 0,1 0 1,1 0-1,1 0 0,3 11 16,4 38-23,0 47-113,-6-50-629,4 0-1,2 0 0,15 50 766,-19-100-258</inkml:trace>
  <inkml:trace contextRef="#ctx0" brushRef="#br0" timeOffset="29646.357">12622 15634 18852,'0'0'124,"0"0"1,-1 1-1,1 0 1,0-1-1,-1 1 1,1-1-1,0 1 1,0-1-1,-1 1 1,1-1-1,0 1 1,0 0-1,0-1 0,0 1 1,0 0-1,0-1 1,0 1-1,0-1 1,0 1-1,0 0 1,0-1-1,0 1 1,0-1-1,1 1 0,-1 0 1,0-1-1,0 1 1,1-1-1,-1 1 1,0-1-1,1 1 1,-1-1-1,0 1 1,1-1-1,-1 1 0,1-1 1,-1 0-1,1 1 1,-1-1-1,1 0 1,-1 1-1,1-1 1,0 0-1,-1 0 1,1 1-125,48 11 2246,-26-14-1978,0-1 1,-1-1-1,1-1 0,-1-1 1,0-1-1,0-1 0,-1-1 0,0 0 1,-1-2-1,0-1 0,17-12-268,3 0 55,-7 3-36,0 1 0,2 2 0,0 1 0,2 2 0,16-5-19,-1 15 108,-51 5-133,1 0 0,-1 0 0,0 0 0,0 0 1,0 0-1,0 1 0,0-1 0,0 0 0,0 0 0,0 1 0,0-1 0,0 1 0,-1-1 0,1 1 1,0-1-1,0 1 0,0-1 0,0 1 0,-1 0 0,1 0 0,0-1 0,0 1 0,-1 0 0,1 0 1,-1 0-1,1 0 0,-1 0 0,1 0 0,-1 0 0,0 0 0,1 0 0,-1 0 0,0 0 0,0 0 1,0 0-1,1 0 0,-1 0 0,0 0 0,0 0 0,-1 0 0,1 0 0,0 0 0,0 0 0,0 0 1,-1 1 23,-4 13-1476</inkml:trace>
  <inkml:trace contextRef="#ctx0" brushRef="#br0" timeOffset="30055.207">12789 16156 22093,'-1'-17'554,"0"7"-28,0 0 0,1 1 0,0-1 0,1 0 0,0 1 0,0-1 0,1 1 0,0-1 0,1 1 0,2-7-526,-4 16 20,-1-1 0,1 1 0,-1-1 0,1 0-1,-1 1 1,1-1 0,0 1 0,-1-1 0,1 1 0,0 0-1,0-1 1,-1 1 0,1 0 0,0-1 0,0 1 0,0 0-1,-1 0 1,1 0 0,0 0 0,0 0 0,0 0-1,-1 0 1,1 0 0,0 0 0,0 0 0,0 0 0,-1 0-1,1 1 1,0-1 0,0 0 0,-1 0 0,1 1 0,0-1-1,0 1 1,-1-1 0,1 1 0,0-1 0,-1 1 0,1-1-1,-1 1 1,1 0 0,-1-1 0,1 1 0,-1 0-1,1-1 1,-1 1 0,0 0 0,1-1 0,-1 1 0,0 0-1,1 0 1,-1 0 0,0-1 0,0 1 0,0 0 0,0 0-1,0 0 1,0-1 0,0 1 0,0 1-20,11 33 10,-1 0 0,-2 0 0,-1 1 0,-2 0 0,-1 1 0,-2 13-10,2-2 17,22 267-85,-38-266-2239,-2-45 137</inkml:trace>
  <inkml:trace contextRef="#ctx0" brushRef="#br0" timeOffset="30472.914">12652 16288 14387,'-5'-105'10108,"6"94"-9794,1 0 1,0 0-1,1 1 0,0-1 1,1 1-1,0 0 1,0-1-1,1 2 0,1-1 1,-1 1-1,2-1 1,-1 2-1,3-2-314,6-6 43,1 1 0,1 1 0,0 1-1,1 0 1,1 1 0,0 1 0,0 1 0,1 1 0,0 0-1,1 2 1,0 0 0,0 1 0,0 2 0,1 0 0,0 1-1,0 1 1,10 1-43,-27 0 1,1 0-1,0 0 0,0 0 1,-1 1-1,1 0 0,0 0 1,0 0-1,-1 1 0,1 0 1,0 0-1,-1 1 0,1-1 1,-1 1-1,0 1 0,1-1 1,-1 1-1,0-1 0,0 1 1,-1 1-1,1-1 0,0 1 1,-1 0-1,0 0 1,0 0-1,0 0 0,-1 1 1,0 0-1,1-1 0,-1 1 1,-1 0-1,1 1 0,-1-1 1,0 0-1,0 1 0,-1 0 0,-2 8 16,-2 1-1,0-1 0,0 0 1,-2-1-1,0 1 1,0-1-1,-1 1 0,-1-2 1,0 1-1,-2 2-15,0 0 26,-106 187 333,116-202-357,-1 0 0,1-1-1,0 1 1,0 0 0,-1-1 0,1 1 0,0 0-1,-1 0 1,1 0 0,0-1 0,0 1 0,-1 0-1,1 0 1,0 0 0,0 0 0,-1 0 0,1 1-1,0-1 1,0 0 0,-1 0 0,1 0 0,0 1-1,-1-1 1,1 0 0,0 1 0,-1-1 0,1 0-1,0 1 1,-1-1 0,1 1 0,-1-1 0,1 1-1,-1 0 1,1-1 0,-1 1 0,1-1 0,-1 1-1,0 0 1,1-1 0,-1 1 0,0 0 0,1-1-1,-1 1 1,0 0 0,0 0 0,0-1 0,0 1-1,0 0 1,0 0 0,0-1 0,0 1 0,0 0-1,0 0 1,0-1 0,0 1 0,0 0 0,-1 0-1,1-1 1,0 1 0,-1 0 0,1-1 0,0 1-1,-1 0-1,32-9 5,-1 2 0,1 1-1,1 1 1,-1 2-1,1 1 1,-1 1 0,0 2-1,1 1 1,21 6-5,-32-3 3,-1 1 1,0 1-1,0 1 1,-1 1-1,0 1 1,0 0-1,-2 1 0,1 1 1,-2 1-1,8 7-3,-17-18-1217,-20-31-306</inkml:trace>
  <inkml:trace contextRef="#ctx0" brushRef="#br0" timeOffset="31097.137">12251 14564 16179,'-5'6'3804,"0"9"-3602,0 0-1,1 1 1,1 0 0,0 0-1,2 0 1,-1 0 0,2 0 0,0 0-1,1 0 1,1 8-202,0 8 130,16 317 1111,16-1 0,33 100-1241,-58-396 8,109 703 1926,-109-653-1508,-14-104-931,-13-24-413</inkml:trace>
  <inkml:trace contextRef="#ctx0" brushRef="#br0" timeOffset="31752.705">12264 14640 20492,'0'0'1539,"3"-5"1031,16-10-2324,0 1 0,1 1 0,0 1 0,1 0 1,1 1-1,-1 2 0,2 0 0,-1 1 0,1 2 0,23-4-246,440-75 48,-383 60-16,0-4 0,-2-5 0,95-46-32,-193 78 2,-1 1 0,0-1 1,1 0-1,-1 1 0,1 0 0,-1-1 1,1 1-1,0 0 0,-1 0 1,1 1-1,0-1 0,0 0 0,0 1 1,0 0-1,-1 0 0,1 0 0,0 0 1,0 0-1,0 0 0,0 1 1,0 0-1,-1-1 0,1 1 0,0 0 1,-1 0-1,1 0 0,0 1 0,-1-1 1,1 1-1,-1-1 0,0 1 0,0 0 1,1 0-1,-1 0 0,0 0 1,-1 0-1,1 1-2,6 16-17,-1 0 1,-2 1 0,0-1-1,0 1 1,-2 1-1,-1-1 1,0 0-1,-2 2 17,2 8-7,15 193 120,10 0-1,9-2 1,41 122-113,-19-155 45,-20-74-5,-5 2 0,16 111-40,28 499 159,-75-711-138,-2-12 16,-2-6-10,-50-63-1469,27 38 2624</inkml:trace>
  <inkml:trace contextRef="#ctx0" brushRef="#br0" timeOffset="32092.523">12646 17027 24453,'-2'7'3108,"24"-1"-3020,104-37 248,-93 18-231,-30 12-95,184-63 663,149-29-673,-189 65 34,146-39 116,-244 47-305,-19-2-1065</inkml:trace>
  <inkml:trace contextRef="#ctx0" brushRef="#br0" timeOffset="36131.089">12337 14365 15915,'-7'1'250,"1"0"0,0 1 1,-1-1-1,1 1 0,0 1 0,0-1 0,0 1 0,1 0 0,-1 1 0,1-1 0,-1 1 0,1 0 0,1 0 0,-1 1 0,0-1 0,1 1 0,0 0 0,0 1 0,0-1 0,1 1 0,0-1 0,0 1 0,0 1-250,-49 147 631,39-71-575,3 1 1,4 0-1,3 1 1,4-1-1,4 1 1,14 69-57,-9-58 65,1 23-59,1 61 10,9-1 1,7-2-1,8 0 1,51 145-17,-68-275-2,1-1 0,3 0 0,1-2 1,2 0-1,3-2 0,1-1 0,2-2 0,25 24 2,-27-30 8,2 5-19,2-1 0,1-1 1,1-2-1,2-2 0,2-1 0,0-2 1,2-2-1,1-2 0,1-1 0,1-3 1,16 5 10,-9-18-6,0-2 1,1-2 0,-1-2 0,1-2 0,-1-3 0,1-3 0,-1-1-1,0-3 1,-1-2 0,-1-2 0,0-2 0,0-3 0,5-5 5,-33 18 9,1-2 0,-2-1 0,1 0 0,-1-2 0,0 0 0,-1-1 0,-1-2 0,0 0 0,-1 0 0,0-2 0,-1 0 0,-1-1 0,0-1 1,9-15-10,-3-15 116,-1 0 1,-3-1 0,-2-1-1,-2-1 1,-2 0 0,-3 0 0,-1-8-117,-6 50 29,25-152 598,-7-1-1,-7-1 0,-8-143-626,-6 261 19,-2 1-1,-2 0 1,-2 0-1,-2 0 1,-2 1-1,-1 0 0,-3 1 1,-1 1-1,-2 0 1,-2 1-1,-11-15-18,-172-225 979,-193-234-544,389 503-424,-1 0 0,1 0 0,-2 1 0,0-1 0,0 2 0,-1 0 1,0 0-1,0 0 0,-1 2 0,0-1 0,-1 1 0,0 1 0,0 0 0,0 1 0,-1 0 1,1 1-1,-1 0 0,-9-1-11,-3 4 49,0 2 0,0 0 0,1 2 0,-1 1 0,1 1 0,-14 4-49,-8 2 57,-34 7-41,3 1 84,-1-4 0,0-4 0,-8-2-100,62-7-312,1-2 0,0-1 0,-1 0 0,1-2 0,0 0 0,0-2 0,0-1 0,0 0 0,1-2 0,0-1 0,1 0 0,-14-9 312,-15-16-1784</inkml:trace>
  <inkml:trace contextRef="#ctx0" brushRef="#br0" timeOffset="37210.917">14749 15410 19332,'0'0'2209,"0"0"39,8-14-912,11 0-255,12-2-369,9-5-208,11-6-312,7-3-80,7-1-64,7 0-32,-5 4-8,-12 2 16,-11 3-200,-14 2-336,-15 8-1073,-15 12 2650</inkml:trace>
  <inkml:trace contextRef="#ctx0" brushRef="#br0" timeOffset="37533.845">14721 15164 15395,'-8'-25'7284,"7"-1"-3732,2 23-3472,-1 0 1,1 0-1,0 0 0,-1 0 1,1 0-1,1 1 1,-1-1-1,0 0 0,1 0 1,-1 1-1,1-1 1,0 1-1,0 0 1,0-1-1,0 1 0,0 0 1,0 0-1,1 0 1,-1 0-1,1 1 0,-1-1 1,1 1-1,0 0 1,1-1-81,-1 2 2,-1 0 1,1 1 0,0-1 0,-1 1-1,1 0 1,0 0 0,-1 0 0,1 0-1,-1 0 1,0 0 0,1 1 0,-1-1-1,0 1 1,0 0 0,0-1-1,0 1 1,0 0 0,0 0 0,0 1-1,-1-1 1,1 0 0,-1 0 0,0 1-1,0-1 1,1 1 0,-1-1 0,-1 1-1,1 0 1,0-1 0,-1 1 0,1 0-1,-1-1 1,0 1 0,0 0-1,0-1 1,0 1 0,-1 0 0,1 0-1,-1 0-2,2 22 16,-2-1-1,-1 1 0,0 0 1,-2-1-1,-1 0 0,-1 0 1,-1 0-1,-1-1 0,-1 0 1,-1 0-1,-1-1 0,-1-1 1,-1 0-1,-6 8-15,-10 26 91,64-50-98,190-80 58,-166 69-398</inkml:trace>
  <inkml:trace contextRef="#ctx0" brushRef="#br0" timeOffset="38947.833">15804 14637 20508,'0'-1'227,"-1"-1"-1,1 1 0,0-1 0,0 1 0,0-1 0,0 1 1,0-1-1,1 1 0,-1-1 0,0 1 0,1 0 0,-1-1 1,1 1-1,-1-1 0,1 1 0,0 0 0,0 0 0,-1-1 1,1 1-1,0 0 0,0 0 0,0 0 0,0 0 1,0 0-1,1 0 0,-1 0 0,0 0 0,0 1 0,1-1 1,-1 0-1,0 1 0,2-1-226,2 41 1017,51 306-915,-50-296-93,30 103 86,-36-153-94,0-1 1,0 1-1,0 0 0,0 0 1,0-1-1,1 1 1,-1 0-1,0 0 0,0-1 1,0 1-1,0 0 1,0 0-1,0 0 0,0-1 1,1 1-1,-1 0 0,0 0 1,0 0-1,0-1 1,1 1-1,-1 0 0,0 0 1,0 0-1,0 0 1,1 0-1,-1 0 0,0-1 1,0 1-1,1 0 1,-1 0-1,0 0 0,0 0 1,1 0-1,-1 0 1,0 0-1,0 0 0,1 0 1,-1 0-1,0 0 0,0 0 1,1 0-1,-1 0 1,0 0-1,0 1 0,0-1 1,1 0-1,-1 0 1,0 0-1,0 0 0,1 0 1,-1 1-1,0-1 1,0 0-1,0 0 0,0 0 1,1 0-1,-1 1-1,3-33 98,-4-164 206,-2 130-253,3 0 0,2 1 1,9-47-52,20 40-13,-30 71 10,0 0 0,0 0-1,1 0 1,-1 0-1,1 0 1,-1 0 0,0 0-1,1 0 1,0 0 0,-1 1-1,1-1 1,-1 0 0,1 1-1,0 0 1,0-1 0,-1 1-1,1 0 1,0 0-1,-1 0 1,1 0 0,0 0-1,0 0 1,-1 1 0,1-1-1,0 0 1,-1 1 0,1 0-1,0-1 1,-1 1 0,1 0-1,-1 0 1,1 0-1,-1 0 1,0 0 0,1 0-1,-1 0 1,0 0 0,0 0-1,0 1 1,1 0 3,8 10-7,-1 1-1,-1 0 1,0 0-1,-1 1 1,0 0 0,-1 1-1,-1-1 1,0 1-1,-1 0 1,0 1 0,-2-1-1,0 0 1,0 1-1,-1 7 8,3 14 12,-3-32-1,17-73 89,-14 38-77,2 1-1,0-1 1,2 2 0,2-1 0,0 1 0,8-14-23,-18 40-1,0 0 1,1 0-1,-1 1 0,1-1 1,-1 0-1,1 0 0,-1 1 0,1-1 1,0 0-1,0 1 0,0-1 1,0 1-1,0-1 0,0 1 1,0-1-1,1 1 0,-1 0 1,0-1-1,1 1 0,-1 0 0,1 0 1,-1 0-1,1 0 0,0 1 1,-1-1-1,1 0 0,0 1 1,0-1-1,-1 1 0,1-1 1,0 1-1,0 0 0,0 0 0,-1 0 1,1 0-1,0 0 0,0 0 1,0 0-1,0 1 0,-1-1 1,1 1-1,0-1 0,0 1 1,-1 0-1,1-1 0,0 1 0,-1 0 1,1 0-1,-1 0 0,1 1 1,-1-1-1,0 0 0,1 0 1,-1 1-1,0-1 0,0 1 1,66 134-9,-47-84 40,-19-49-21,7-20 29,-14-63-1089,6 78-683</inkml:trace>
  <inkml:trace contextRef="#ctx0" brushRef="#br0" timeOffset="39942.18">16735 14438 10986,'-9'-14'5458,"-19"-22"3693,27 34-9026,-1 1 1,1-1 0,-1 1-1,0-1 1,1 1-1,-1 0 1,0 0-1,0 0 1,0 0-1,0 0 1,0 0-1,0 0 1,0 1-1,0-1 1,0 1 0,0-1-1,0 1 1,-1 0-1,1 0 1,0 0-1,0 0 1,0 0-1,0 1 1,-1-1-1,1 1 1,0-1-1,0 1 1,0 0 0,-2 1-126,1 1 7,-1 1 0,1 0 1,0 0-1,0 0 0,0 0 1,0 0-1,1 1 0,-1-1 1,1 1-1,1 0 0,-1 0 1,0 0-1,1 0 0,0 0 1,1 0-1,-1 0 0,1 0 1,0 0-1,0 0 0,0 0 1,1 0-1,-1 0 0,2 4-7,-1 12 1,-2-12-3,1 0 0,-1-1 0,2 1-1,-1 0 1,1 0 0,0-1 0,1 1 0,0-1 0,1 1 0,-1-1 0,2 0 0,-1 0-1,1 0 1,0 0 0,1 0 0,0-1 0,5 6 2,-9-12 1,0-1 1,0 0-1,0 1 1,0-1-1,0 0 1,0 0-1,0 0 1,1 0-1,-1 0 1,0 0-1,0 0 1,0 0-1,0-1 1,0 1-1,0 0 1,0-1-1,0 1 1,0 0-1,0-1 1,0 1-1,0-1 1,0 0-1,0 1 1,0-1-1,-1 0 1,1 1-1,0-1 1,0 0-1,-1 0 1,1 0-1,0 0 1,-1 0-1,1 0 1,-1 0-1,1 0 1,-1 0-1,0 0 1,1 0-1,-1 0 1,0 0-1,0 0 1,0 0-1,0 0 1,0 0-1,0 0 1,0 0-1,0-1 1,0 1-1,0 0 1,-1 0-1,1 0 1,0 0-1,-1 0 1,1 0-2,1-5 11,24-228 133,-25 232-145,0 0-1,0 0 1,0 0 0,0 1-1,0-1 1,0 0-1,1 0 1,-1 0 0,1 0-1,-1 0 1,1 0 0,0 1-1,-1-1 1,1 0 0,0 1-1,0-1 1,0 0-1,1 1 1,-1-1 0,0 1-1,1 0 1,-1-1 0,0 1-1,1 0 1,0 0 0,-1 0-1,1 0 1,0 0 0,-1 0-1,1 0 1,0 1-1,0-1 1,0 1 0,-1-1-1,1 1 1,0 0 0,0 0-1,0-1 1,0 1 0,0 1-1,0-1 1,0 0-1,0 0 1,-1 1 0,1-1-1,0 1 1,0-1 0,0 2 1,9 7-11,-2 1 1,1 0-1,-2 0 0,1 1 1,-1 0-1,-1 1 1,0 0-1,-1 0 1,0 1-1,-1-1 1,2 6 10,2 3 1,-8-18 14,0-10 31,2-5-33,42-105 37,43 16-73,-87 100 21,0 0 1,0 0-1,0 1 0,0-1 0,0 1 0,1-1 0,-1 1 0,0 0 0,0-1 0,1 1 1,-1 0-1,0 0 0,0 0 0,1 0 0,-1 0 0,0 0 0,1 0 0,-1 0 0,0 0 1,0 1-1,1-1 0,-1 0 0,0 1 0,0-1 0,1 1 0,-1 0 0,0-1 0,0 1 1,0 0-1,0 0 0,0-1 0,0 1 0,0 0 0,0 0 0,-1 0 0,1 0 1,0 0-1,0 0 0,-1 1 0,1-1 0,-1 0 0,1 0 0,-1 1 2,20 56-55,-11 106 78,-9-161 9,0-3-9,7-21 23,-6-69-917,-3 59-830</inkml:trace>
  <inkml:trace contextRef="#ctx0" brushRef="#br0" timeOffset="40800.133">17314 14177 20956,'1'3'113,"1"0"0,1 0 0,-1 0 0,0-1 0,1 1 0,-1-1 0,1 0-1,0 0 1,-1 0 0,1 0 0,0 0 0,0-1 0,1 1 0,-1-1-1,0 0 1,0 0 0,1 0 0,-1 0 0,0 0 0,1-1 0,-1 0-1,1 1 1,-1-1 0,1-1 0,-1 1 0,1 0 0,-1-1 0,0 0-1,1 0 1,-1 0 0,0 0 0,1 0 0,-1-1 0,0 1 0,0-1 0,0 0-1,-1 0 1,1 0 0,0 0 0,-1 0 0,1-1 0,-1 1 0,2-3-113,-1 1 73,-1 1 1,0 0-1,0-1 1,0 1-1,-1-1 0,1 0 1,-1 0-1,0 1 1,0-1-1,0 0 1,0 0-1,-1 0 1,1 0-1,-1 0 1,0 0-1,0 0 1,-1 0-1,1 0 1,-1 0-1,0 0 1,0 0-1,0 0 1,-1 0-1,1 1 1,-1-1-1,0 1 1,0-1-1,0 1 1,0-1-1,-1 1 1,1 0-1,-1 0 1,0 1-1,0-1 1,0 0-1,0 1 1,-1 0-1,1-1 1,-1 1-1,1 1 1,-1-1-1,0 0 1,1 1-1,-1 0 1,-3-1-74,4 4-4,-1 1 0,1-1 0,0 0 0,0 1 0,0 0 0,0-1 0,0 1 0,0 0 0,1 1 0,-1-1 0,1 0 0,0 1 0,0-1 0,0 1 0,1 0 0,-1 0 0,1 0 1,0-1-1,0 1 0,0 0 0,1 0 0,-1 0 0,1 1 0,0-1 0,0 0 0,0 0 0,1 0 0,0 0 0,-1 0 0,1 0 0,2 3 4,-3-1 2,0 9 0,0-1 0,1 1 1,1-1-1,1 1 1,0-1-1,0 0 0,2 0 1,0 0-1,0 0 1,5 8-3,-9-21 0,-1 0 0,1 0 0,0 0 0,-1 0 0,1 0 1,0 0-1,-1 0 0,1 0 0,0 0 0,0 0 0,0-1 1,0 1-1,0 0 0,0 0 0,0-1 0,0 1 0,0-1 1,0 1-1,0-1 0,0 0 0,1 1 0,-1-1 0,0 0 1,0 0-1,0 0 0,0 0 0,1 0 0,-1 0 1,0 0-1,0 0 0,0 0 0,1 0 0,-1-1 0,0 1 1,0 0-1,0-1 0,0 1 0,0-1 0,0 0 0,0 1 1,0-1-1,0 0 0,0 1 0,0-1 0,0 0 0,0 0 1,0 0-1,-1 0 0,1 0 0,0 0 0,34-56 29,-21 27 1,-1-1 0,-1 1-1,-2-2 1,-1 0 0,-1 0 0,-2 0 0,-1-1 0,-1-16-30,-3 29 13,10 44-80,55 215-87,-66-238 155,0 1 0,0-1 0,0 1 0,0 0 1,0-1-1,0 1 0,0-1 0,0 1 1,1-1-1,-1 1 0,1-1 0,-1 0 0,1 1 1,-1-1-1,1 1 0,0-1 0,0 0 1,0 0-1,0 1 0,0-1 0,0 0 0,0 0 1,0 0-1,0 0 0,0 0 0,1 0 1,-1-1-1,0 1 0,1 0 0,-1 0 0,0-1 1,1 1-1,-1-1 0,1 0 0,-1 1 0,1-1 1,-1 0-1,1 0 0,-1 0 0,1 0 1,-1 0-1,1 0 0,-1 0 0,1 0 0,-1-1 1,1 1-1,-1-1 0,1 1 0,-1-1 1,1 0-1,-1 1 0,0-1 0,1 0 0,-1 0 1,0 0-1,0 0 0,0 0 0,0 0 1,0 0-2,11-15 18,-1 0 1,-1 0-1,0-1 1,-1 0 0,-1-1-1,-1 0 1,3-12-19,-2 8 19,2 1 0,-1 0 0,-1-1 0,-1 0 0,-1 0 0,-1 0 0,-1-1 0,-1 0 0,-1 0 0,-1 0 0,-1 0 0,-1 0 0,-2-5-19,8 75-132,32 177 71,-27-221 183,0-5-113,-5 1-9,0-1 1,0 1-1,0 0 1,0 0-1,1 1 1,-1-1-1,0 1 1,1 0-1,-1 1 1,0-1-1,1 1 1,-1 0-1,0 1 1,0-1-1,0 1 1,0 0-1,0 0 1,0 1-1,-1-1 1,1 1-1,11 15-8,-1 1 1,-1 1-1,0 0 0,-2 0 0,0 1 1,-1 1-1,-2 0 0,0 0 1,-1 1-1,-1 0 0,-2 1 0,0-1 1,-1 1-1,0 21 8,0-18 36,-1 1 0,-1 0 0,-1 0 0,-2 0 0,-1 0 0,-2 3-36,5-29 12,-1 0 0,0-1 0,0 1 1,0 0-1,0 0 0,0-1 0,-1 1 0,1 0 1,0 0-1,-1-1 0,1 1 0,-1 0 0,0-1 0,0 1 1,1-1-1,-1 1 0,0-1 0,0 1 0,0-1 0,-1 0 1,1 1-1,0-1 0,0 0 0,-1 0 0,1 0 0,-1 0 1,1 0-1,-1 0 0,1 0 0,-1-1 0,0 1 0,1 0 1,-1-1-1,0 0 0,1 1 0,-1-1 0,0 0 0,0 0 1,1 0-1,-1 0 0,0 0 0,0 0 0,1 0 0,-1-1 1,0 1-1,0-1 0,1 1 0,-2-1-12,-5-7 40,-1 0-1,1 0 1,0-1 0,1 0-1,-1 0 1,2 0 0,0-1-1,0-1 1,0 1-1,2-1 1,-1 1 0,1-1-1,1-1 1,0 1 0,0 0-1,1-1 1,1 1 0,0-7-40,-4-11-81,1 0 0,2 0-1,1 0 1,1 0 0,2 0 0,0 0 0,2 0 0,2 0 0,0 1 0,2 0 0,1 0 0,1 0 0,14-24 81,-3 9-1663</inkml:trace>
  <inkml:trace contextRef="#ctx0" brushRef="#br0" timeOffset="42950.024">16638 15436 20948,'-3'-63'3352,"10"52"-905,7 32-1395,8 33-865,-3 1 0,-2 0 0,7 48-187,49 143 123,-58-219-73,-4-38 56,-5-320 617,9 226-592,-15 103-133,1 1 1,0-1-1,0 0 0,0 1 0,0-1 1,0 1-1,0 0 0,1-1 0,-1 1 1,0 0-1,1 0 0,-1 0 1,1 0-1,-1 0 0,1 0 0,0 0 1,-1 0-1,1 1 0,0-1 0,-1 0 1,1 1-1,0 0 0,0-1 1,-1 1-1,1 0 0,0 0 0,0 0 1,0 0-1,0 0 0,-1 1 1,1-1-1,0 0 0,0 1 0,-1-1 1,1 1-1,0 0 0,-1 0 0,1 0 1,0-1-1,-1 1 0,1 1 1,-1-1-1,0 0 0,1 0 0,-1 0 1,0 1-1,0-1 0,0 1 0,0-1 1,0 1-1,0-1 0,0 1 1,0 0-1,-1-1 0,1 1 0,0 0 1,-1 0-1,0 0 2,59 118-33,-54-175 17,-5 29 12,2 0 0,1 0 1,1 0-1,1 0 1,1 0-1,2 1 0,9-24 4,-16 47-3,-1 0 0,1-1 1,-1 1-1,1-1 0,0 1 0,0 0 0,0 0 0,0 0 0,0-1 0,1 1 0,-1 0 1,1 0-1,-1 1 0,1-1 0,0 0 0,0 0 0,-1 1 0,1-1 0,0 1 0,1 0 0,-1-1 1,0 1-1,0 0 0,0 0 0,1 1 0,-1-1 0,0 0 0,1 1 0,-1-1 0,1 1 1,-1 0-1,1 0 0,-1 0 0,1 0 0,-1 0 0,0 1 0,1-1 0,-1 1 0,1-1 0,-1 1 1,0 0-1,1 0 0,-1 0 0,0 0 0,0 0 0,0 1 0,1 0 3,7 10-14,0 1-1,-1 1 0,-1-1 1,0 2-1,-1-1 1,0 1-1,-1 0 1,-1 0-1,2 7 15,0-2-3,40 128 12,-46-149-7,-1 1 0,1-1 0,-1 1 0,0-1 0,1 1 0,-1 0 0,1-1 0,-1 1 1,1 0-1,-1-1 0,1 1 0,-1 0 0,1 0 0,-1 0 0,1-1 0,0 1 0,-1 0 0,1 0 0,-1 0 0,1 0 0,-1 0 1,1 0-1,0 0 0,-1 0 0,1 0 0,-1 0 0,1 1 0,-1-1 0,1 0 0,0 0 0,-1 0 0,1 1 0,-1-1 0,1 0 1,-1 1-1,1-1 0,-1 0 0,0 1 0,1-1 0,-1 1 0,1-1 0,-1 1 0,0-1 0,1 0 0,-1 1 0,0 0 0,0-1 1,1 1-1,-1-1 0,0 1 0,0-1 0,0 1 0,0-1 0,0 1 0,1 0 0,-1-1 0,0 1 0,0-1 0,-1 1-2,13-52 130,-8 4-73,-2 1 0,-3-1 1,-1 1-1,-7-33-57,6 50 6,2-4-89,1 32-45,2 4-17,29 53-69,-14-49 214,-11-5-2,-1 1 0,0 0-1,1 0 1,-1 0 0,-1 1-1,1 0 1,0 0 0,-1 0-1,0 1 1,0-1 0,0 1-1,-1 0 1,0 0 0,0 0-1,0 0 1,0 2 2,34 51-3,-35-59 4,0 0 1,-1 0-1,1 0 0,-1 0 0,0 0 1,1-1-1,-1 1 0,0 0 0,0-1 1,0 1-1,0-1 0,0 0 0,0 1 0,0-1 1,-1 0-1,1 1 0,0-1 0,-1 0 1,1 0-1,-1 0 0,0 1 0,0-1 1,0 0-1,0 0 0,0 0 0,0-1-1,0 0 19,5-195 277,-8 92-184,3 105-115,3 5-5,48 177 26,-46-174-18,1-1 1,0 1 0,0-1 0,0-1 0,1 1 0,0-1 0,0 0-1,0 0 1,1-1 0,0 0 0,-1-1 0,1 1 0,1-1 0,0 0-1,-7-3-2,0-1 0,1 1 1,-1 0-1,0-1 0,0 1 1,0-1-1,0 1 0,0-1 1,0 0-1,0 0 0,-1 0 1,1 0-1,0 0 0,0 0 1,-1-1-1,1 1 0,-1-1 1,1 1-1,-1-1 0,0 1 1,1-1-1,-1 0 0,0 0 1,0 1-1,0-1 0,0 0 1,0 0-1,-1 0 0,1 0 1,-1 0-1,1 0 0,-1 0 1,0-1-1,0 1 0,0 0 1,0 0-1,0 0 0,0 0 0,0 0 1,-1 0-1,1 0 0,-1 0 1,0 0-1,0-2 2,2-11-4,6-82 26,-4 0 0,-4 0 0,-7-24-22,8 120 0,-2-30 4,-1 1 0,-1 0 1,-2 0-1,-1 1 0,-11-27-4,18 55-2,0 0 1,0 0-1,0 0 1,0 0-1,0 0 1,-1 0-1,1 1 1,0-1-1,-1 0 0,1 0 1,-1 0-1,1 0 1,-1 1-1,1-1 1,-1 0-1,1 0 1,-1 1-1,0-1 0,1 0 1,-1 1-1,0-1 1,0 1-1,1-1 1,-1 1-1,0-1 1,0 1-1,0 0 1,0-1-1,1 1 0,-1 0 1,0 0-1,0 0 1,0 0-1,0-1 1,0 1-1,0 0 1,0 0-1,0 1 0,0-1 1,0 0-1,1 0 1,-1 0-1,0 1 1,0-1-1,0 0 1,0 1-1,0-1 1,1 1-1,-1-1 0,0 1 1,0 0 1,-21 43-129,22-19 109,0 0-1,2 0 1,0 0 0,2 0-1,1-1 1,0 1-1,2-1 1,1-1 0,2 2 20,0 5 2,-4-10-1,-1 3-2,1-1 0,2 1 0,0-1 0,1-1 0,1 0 0,1 0 1,1-1-1,1 0 0,1-1 0,0-1 0,1 0 0,3 1 1,-17-18-1,1 1-1,-1-1 1,1 1 0,0-1-1,0 1 1,0-1 0,0 0-1,0 0 1,0 0 0,0 0-1,0 0 1,0-1-1,0 1 1,0-1 0,1 1-1,-1-1 1,0 0 0,0 1-1,1-1 1,-1-1-1,0 1 1,0 0 0,1 0-1,-1-1 1,0 1 0,0-1-1,0 0 1,0 0-1,0 0 1,0 0 0,0 0-1,0 0 1,0 0 0,0-1-1,0 1 1,-1-1 0,1 1-1,0-2 2,9-12 12,0-2-1,-2 1 0,0-1 1,-1-1-1,0 1 0,-2-1 1,0-1-1,-1 1 0,-1-1 1,-1 0-1,0 0 0,-1 0 1,-2 0-1,0 0 0,0-1 1,-2-1-12,-34-414 390,37 392-395,5 39-36,6 23-11,51 225-154,18 79 252,-81-322-46,1 5 3,1 0-1,0 0 1,0 0 0,0-1-1,1 1 1,0-1 0,0 0-1,0 0 1,0 0-1,1 0 1,0 0 0,0-1-1,1 1 1,-1-1 0,1 0-1,2 1-2,-7-5 2,1-1 0,0 1-1,0 0 1,0 0 0,-1 0 0,1 0-1,0-1 1,0 1 0,0 0-1,-1-1 1,1 1 0,0-1 0,-1 1-1,1-1 1,0 1 0,-1-1-1,1 1 1,-1-1 0,1 1 0,-1-1-1,1 0 1,-1 0 0,1 1-1,-1-1 1,0 0 0,1 1 0,-1-1-1,0 0 1,1 0 0,-1 0-1,0 1 1,0-1 0,0 0 0,0 0-1,0 0 1,0 0 0,0 1-1,0-1 1,0 0 0,-1 0 0,1 0-1,0 0-1,0-1 6,1-20 33,-1-1 1,-2 0 0,0 1 0,-1 0-1,-1-1 1,-1 1 0,-1 1 0,-1-1-1,-1 1 1,0 0 0,-2 1 0,-1 0-1,0 0 1,-1 2 0,-6-7-40,15 21-12,4 9-23,71 155-125,-65-146 158,-3-7 3,-1 1 0,1-1 0,0 0 0,0 0 0,1 0 0,0 0 0,0-1 0,1 0 1,0 0-1,0 0 0,0-1 0,1 0 0,6 4-1,-11-8 0,0 0-1,0-1 1,1 1-1,-1-1 1,0 0-1,1 1 1,-1-1-1,0 0 1,1 0 0,-1 0-1,0-1 1,1 1-1,-1 0 1,0-1-1,0 0 1,1 1-1,-1-1 1,0 0-1,0 0 1,0 0 0,0-1-1,0 1 1,0 0-1,0-1 1,-1 1-1,1-1 1,0 0-1,-1 0 1,1 1 0,-1-1-1,1-2 1,38-66 1,-40 69-1,20-45-389,-3 0 0,-1-2 0,-3 1 1,0-10 388,-13 55-1537,9 14-2434,1 11 2149,0 6 87</inkml:trace>
  <inkml:trace contextRef="#ctx0" brushRef="#br0" timeOffset="43182.92">18506 14533 22245,'-1'30'1184,"1"5"344,1 7-784,2-2-527,3-1-129,-1-11-64,-2-7 0,4-8-24,1-2-72,4 4-577,-4 1-495</inkml:trace>
  <inkml:trace contextRef="#ctx0" brushRef="#br0" timeOffset="43590.72">18625 14453 24645,'2'26'2721,"108"481"-2504,-103-457-145,2 0-1,2-1 0,2 0 1,3-1-1,1 0 0,22 40-71,-37-84 143,-35-187 819,13 105-837,6 25-102,3 0 1,2-2-1,2 1 1,2-1-1,3 0 1,2 1-1,5-28-23,1 59-117,0-1-1,2 1 1,0 0 0,2 1-1,0 0 1,6-6 117,-2 0-419,-13 27 355,-1 1 52,-1 7-197,-33 163-3457,27-147 732</inkml:trace>
  <inkml:trace contextRef="#ctx0" brushRef="#br0" timeOffset="44473.148">18895 13914 19044,'-1'-8'6319,"6"20"-4906,7 26-1446,77 458 1305,-87-485-1234,0 0 3,0 0 0,0 0-1,1 0 1,0 0-1,1 0 1,0-1-1,1 1 1,0-1-1,1 0 1,0-1-1,4 5-40,-9-13 3,-1 0 1,1 0-1,-1-1 0,1 1 0,-1 0 0,1-1 0,-1 1 0,1-1 0,-1 1 0,1-1 0,0 1 0,0-1 0,-1 1 0,1-1 0,0 0 0,-1 1 0,1-1 1,0 0-1,0 0 0,0 1 0,0-1 0,-1 0 0,1 0 0,0 0 0,0 0 0,0 0 0,0 0 0,-1 0 0,1 0 0,0-1 0,0 1 0,0 0 0,-1 0 1,1-1-1,0 1 0,0 0 0,-1-1 0,1 1 0,0-1 0,-1 1 0,1-1 0,0 1 0,-1-1 0,1 0 0,-1 1 0,1-1 0,-1 1 0,1-1 0,-1 0 1,1 0-1,-1 1 0,0-1 0,1 0 0,-1 0 0,0 0 0,0 1 0,0-1 0,0 0-3,13-52 117,-13 52-116,4-32 27,-1 0 0,-2-1 0,-2 1 0,-1-1 0,-1 1-1,-2 0 1,-7-27-28,23 104-24,46 132-160,-57-175 184,1 0 1,-1 0-1,0 0 0,0 0 0,0 0 1,1 0-1,-1 0 0,0 0 0,1 0 0,-1 0 1,1 0-1,-1 0 0,1-1 0,0 1 1,-1 0-1,1 0 0,0-1 0,-1 1 0,1 0 1,0-1-1,0 1 0,0 0 0,0-1 1,-1 1-1,1-1 0,0 0 0,0 1 0,0-1 1,0 0-1,0 0 0,0 1 0,0-1 1,0 0-1,0 0 0,0 0 0,0 0 1,0 0-1,0 0 0,0-1 0,0 1 0,0 0 1,0 0-1,0-1 0,0 1 0,0-1 1,0 1-1,0-1 0,0 1 0,0-1 0,0 1 1,-1-1-1,1 0 0,0 1 0,-1-1 1,1 0-1,0 0 0,-1 0 0,1 1 1,-1-1-1,1 0 0,-1 0 0,1 0 0,-1 0 1,0 0-1,1-1 0,11-27 56,-1 0 0,-1-2-1,-1 1 1,-2-1 0,-1 0 0,-1-5-56,-1 8 52,18-137 182,-1 265-424,34 187 174,-55-285 18,0 0 0,-1 0 0,1 0 0,0 0 0,0 0 0,1 0 0,-1 0 1,0 0-1,1 0 0,-1-1 0,1 1 0,-1 0 0,1 0 0,0 0 0,0-1 1,0 1-1,0 0 0,0-1 0,0 1 0,0-1 0,1 1 0,-1-1 0,0 0 1,1 1-1,-1-1 0,1 0 0,0 0 0,-1 0 0,1 0 0,0 0 1,0-1-1,-1 1 0,1 0 0,0-1 0,0 0 0,0 1 0,0-1 0,0 0 1,0 0-1,0 0 0,0 0 0,0 0-2,28-72 230,-28 59-197,11-45 44,-2-1 0,-3 1 0,-3-1 0,-2-57-77,-12 60-103,8 52 6,-1 7-31,-2 7 103,1 0 0,0 1 0,1-1 0,0 0 1,1 1-1,0-1 0,0 1 0,1 0 1,1-1-1,0 1 0,0-1 0,2 3 25,-1 12-12,19 131 8,-21-156 4,-1 1 0,1-1 0,0 1-1,0-1 1,0 1 0,0-1 0,0 1-1,1 0 1,-1-1 0,0 1 0,0-1-1,0 1 1,0-1 0,1 1 0,-1-1-1,0 0 1,0 1 0,1-1 0,-1 1 0,0-1-1,1 1 1,-1-1 0,0 0 0,1 1-1,-1-1 1,1 0 0,-1 1 0,1-1-1,-1 0 1,1 0 0,-1 1 0,1-1-1,-1 0 1,1 0 0,-1 0 0,1 0-1,-1 0 1,1 0 0,-1 0 0,1 0 0,-1 0-1,1 0 1,-1 0 0,1 0 0,-1 0-1,1 0 1,-1 0 0,1 0 0,-1-1-1,1 1 1,-1 0 0,1 0 0,-1-1-1,1 1 1,17-31 0,-9 10 8,65-117 45,-71 133-56,2 0 1,-1 0-1,0 1 1,1-1-1,0 1 0,0 0 1,0 0-1,0 0 1,1 1-1,0 0 0,-1 0 1,1 1-1,0-1 1,0 1-1,1 0 0,-1 1 1,0 0-1,1 0 1,-1 0-1,0 0 0,1 1 1,4 1 2,-6 1-1,0 0-1,-1 0 1,1 1 0,-1 0 0,1-1 0,-1 2-1,0-1 1,0 0 0,0 1 0,-1 0 0,1 0-1,-1 0 1,0 0 0,0 1 0,-1-1-1,1 1 1,-1-1 0,0 1 0,0 0 0,0 0-1,-1 0 1,0 0 0,0 0 0,0 0 0,-1 1-1,1-1 1,-1 0 0,0 0 0,-1 0 0,1 1-1,-1-1 1,0 0 0,-1 1 1,2-7 14,-1 1 0,1 0-1,0-1 1,-1 1 0,1 0 0,0 0 0,-1-1 0,1 1-1,-1 0 1,1 0 0,0 0 0,-1-1 0,1 1-1,-1 0 1,1 0 0,-1 0 0,1 0 0,-1 0 0,1 0-1,0 0 1,-1 0 0,1 0 0,-1 0 0,1 0 0,-1 0-1,1 1 1,-1-1 0,1 0 0,0 0 0,-1 0 0,1 1-1,-1-1 1,1 0 0,0 0 0,-1 1 0,1-1-1,0 0 1,-1 1 0,1-1 0,0 0 0,0 1 0,-1-1-1,1 1 1,0-1 0,0 0 0,-1 1 0,1-1 0,0 1-1,0-1-13,-23-32 147,1-2-1,1-1 0,2 0 0,2-1 0,-8-24-146,24 57-15,-1 0 0,0-1 0,1 1 0,0-1 0,0 1 0,0-1 0,0 0 0,1 0 0,-1 1 0,1-1 0,0 0 0,0 0 0,0 1 0,1-1 0,-1 0 0,1 0 0,0 1 0,0-1 0,0 0 0,1 1 0,-1-1 0,1 1 0,0 0 0,0 0 0,0-1 0,0 1 0,1 0 0,-1 1 0,1-1 0,-1 0 0,1 1 0,0 0 0,0-1 0,1 1 0,-1 0 0,2 0 15,14-7-892,-3 1-899</inkml:trace>
  <inkml:trace contextRef="#ctx0" brushRef="#br0" timeOffset="44754.216">19375 13406 26430,'-4'1'1120,"1"8"-24,1 1-576,13 5-408,3 0-112,12-4-232,6-4-288,1-9-1240,0-6 591</inkml:trace>
  <inkml:trace contextRef="#ctx0" brushRef="#br0" timeOffset="45002.956">19869 12916 24765,'-8'64'664,"1"11"273,5 24-705,2 7-8,3-7-144,6-6-48,8-25 0,10-8 64,2-17-568,3-8-737</inkml:trace>
  <inkml:trace contextRef="#ctx0" brushRef="#br0" timeOffset="45003.956">20239 14042 26966,'8'19'1136,"-1"1"24,-1-5-504,-6-8-464,0-7-168,0 0-312,-1 0-1264</inkml:trace>
  <inkml:trace contextRef="#ctx0" brushRef="#br0" timeOffset="51114.271">10171 16474 21061,'6'3'2775,"39"8"-2607,7-12-161,-1-2 0,0-2 0,-1-3 0,1-2 0,-2-2 0,8-5-7,62-12-1,445-61-6,-523 83 65,-1-2-1,-1-1 0,0-3 0,-1-1 0,0-1 0,6-6-57,-6 1 219,-18 9-88,1 0-1,0 1 0,0 0 0,1 2 0,0 1 0,1 1 0,20-3-130,-39 8 15,0 1 0,0 0 0,0 0 0,-1 0 0,1 1 0,0-1 0,0 1 0,0 0 0,-1 0 0,1 1-1,0-1 1,-1 1 0,1-1 0,-1 1 0,0 0 0,1 0 0,-1 1 0,0-1 0,0 1 0,-1-1 0,1 1 0,2 2-15,-5-4 8,0 0 0,0 0 1,-1 0-1,1 0 0,0 0 0,0-1 0,0 1 0,-1 0 1,1 0-1,0 0 0,-1 0 0,1-1 0,0 1 0,-1 0 0,1-1 1,-1 1-1,1 0 0,-1-1 0,0 1 0,1 0 0,-1-1 0,0 1 1,1-1-1,-1 1 0,0-1 0,0 0 0,1 1 0,-1-1 0,0 0 1,0 1-1,0-1 0,0 0 0,1 0 0,-1 0 0,0 0 1,0 0-1,0 0 0,0 0 0,0 0 0,1 0 0,-1 0 0,0 0 1,0-1-1,0 1 0,0 0 0,1 0 0,-1-1 0,0 1 0,0-1 1,1 1-1,-1-1 0,0 1 0,1-1 0,-1 0-8,-3 1-9,-29-6-434,-8-2-516</inkml:trace>
  <inkml:trace contextRef="#ctx0" brushRef="#br0" timeOffset="52247.859">10256 17192 21829,'0'0'1275,"4"-5"1537,106-89-1365,-78 57-1346,-2-1 0,-2-2 0,-2 0 0,-1-2 0,16-37-101,50-84 191,-35 104-148,-54 59-42,-1 1 0,1-1 0,-1 1 1,1 0-1,-1 0 0,1 0 0,-1-1 0,0 1 0,1 1 1,-1-1-1,0 0 0,0 0 0,0 0 0,0 1 0,0-1 0,0 0 1,0 1-1,0-1 0,0 1 0,0-1 0,-1 1 0,1-1 1,-1 1-1,1 0 0,-1-1 0,0 1 0,0 0 0,0-1 0,0 1 1,0 0-1,0-1 0,0 1 0,0 0 0,0-1 0,-1 2-1,1 0 1,-3 169 178,-6-152-1208,-3-20-619</inkml:trace>
  <inkml:trace contextRef="#ctx0" brushRef="#br0" timeOffset="52623.227">10408 16645 22661,'0'-3'181,"0"0"1,0 0 0,0 0-1,1 1 1,-1-1-1,1 0 1,0 0 0,0 1-1,0-1 1,0 0-1,0 1 1,0-1-1,1 1 1,-1-1 0,1 1-1,0 0 1,0 0-1,0 0 1,0 0 0,0 0-1,0 0 1,1 0-1,-1 1 1,0-1-1,1 1 1,-1-1 0,1 1-1,0 0 1,-1 0-1,1 0 1,0 1-182,24-11 123,180-90 102,-204 98-224,1-1-1,-1 0 1,1 1-1,0-1 1,0 1-1,1 0 0,-1 1 1,0-1-1,1 1 1,0 0-1,-1 0 1,1 0-1,0 1 1,0-1-1,0 1 1,0 0-1,0 1 1,0-1-1,0 1 1,1 0-1,-1 0 1,0 1-1,0 0 1,0 0-1,0 0 1,0 0-1,0 1 1,0 0-1,-1 0 1,1 0-1,-1 0 1,1 1-1,-1 0 1,0-1-1,0 2 0,3 1 0,0 9-6,0 1 0,-1-1 0,0 1-1,-1 1 1,-1-1 0,0 1 0,-1 0-1,-1 0 1,0 0 0,-1 0 0,-1 0 0,-1 0-1,0 0 1,-1 0 0,0 0 0,-2-1-1,0 1 1,0-1 0,-2 2 6,-6 16-1291</inkml:trace>
  <inkml:trace contextRef="#ctx0" brushRef="#br0" timeOffset="53757.259">8315 17582 16684,'0'-2'706,"-1"1"-569,1 1 0,-1-1 0,1 0 0,-1 1 0,1-1 0,-1 0 0,1 1 0,0-1 0,-1 0 0,1 1 0,0-1 0,0 0 0,-1 0 0,1 1 1,0-1-1,0 0 0,0 0 0,0 0 0,0 1 0,0-1 0,0 0 0,0 0 0,0 1 0,1-1 0,-1 0 0,0 0 0,0 1 0,1-1 0,-1 0 0,0 1 1,1-1-1,-1 0 0,1 1 0,-1-1 0,1 0 0,-1 1 0,1-1 0,-1 1 0,1-1 0,0 1 0,-1-1 0,1 1 0,0 0 0,-1-1 0,1 1 0,0 0 1,0-1-1,-1 1 0,1 0 0,0 0 0,0 0 0,-1 0 0,1 0 0,0 0 0,0 0 0,-1 0 0,1 0 0,0 0 0,0 0 0,0 0 0,-1 0 0,1 1 0,0-1 1,0 0-138,9 15 95,-1 0 0,-1 0 1,0 0-1,-1 1 0,-1 0 1,0 0-1,-1 1 0,-1 3-95,9 22 80,27 53 68,-39-95-137,0 0-1,0 0 0,0 1 0,-1-1 1,1 0-1,0 0 0,0 0 0,0 0 1,0 0-1,-1 0 0,1 0 0,0-1 1,0 1-1,0 0 0,0 0 0,-1-1 1,1 1-1,0 0 0,0-1 0,-1 1 1,1-1-1,0 1 0,-1-1 0,1 1 0,0-1 1,-1 1-1,1-1 0,-1 0 0,1 1 1,-1-1-1,1 0 0,-1 0 0,1 1 1,-1-1-1,0 0 0,0 0 0,1 0 1,-1 1-1,0-1 0,0 0 0,0 0 1,0 0-1,0 0 0,0 1 0,0-1 1,0 0-1,0 0 0,0 0 0,0 0 0,-1 1 1,1-1-1,0 0 0,-1 0-10,2 0 12,41-280 619,-16 230-649,-25 50 15,0 1 1,1-1-1,-1 0 1,0 1-1,0-1 0,1 1 1,-1 0-1,0-1 1,1 1-1,-1 0 1,0 0-1,1 0 1,-1 0-1,0 0 1,1 0-1,-1 0 1,0 0-1,1 1 1,-1-1-1,0 1 0,1-1 1,-1 1-1,0-1 1,0 1-1,0-1 1,1 1-1,-1 0 1,0 0-1,0 0 1,0 0-1,0 0 1,0 0-1,-1 0 0,1 0 1,0 0-1,0 0 1,-1 0-1,2 1 3,20 28-4,0 1 0,-2 0 0,-1 2-1,-1 0 1,-2 1 0,4 17 4,-20-51 1,0 0 1,0-1-1,0 1 0,1 0 1,-1 0-1,0 0 0,0-1 1,0 1-1,0 0 1,0 0-1,0 0 0,1 0 1,-1 0-1,0-1 0,0 1 1,0 0-1,0 0 0,1 0 1,-1 0-1,0 0 0,0 0 1,0 0-1,1 0 0,-1 0 1,0 0-1,0 0 0,0 0 1,1 0-1,-1 0 1,0 0-1,0 0 0,1 0 1,-1 0-1,0 0 0,0 0 1,0 0-1,1 0 0,-1 0 1,0 0-2,0-33-2,0 28 7,-1-34 0,-1 14 2,2-1 1,0 0-1,2 1 1,1-1 0,6-23-8,-10 48-2,1 0 0,0-1 0,0 1 1,0 0-1,0-1 0,1 1 0,-1 0 1,0-1-1,1 1 0,-1 0 0,0 0 1,1-1-1,0 1 0,-1 0 0,1 0 1,0 0-1,-1 0 0,1 0 0,0 0 0,0 0 1,0 0-1,0 0 0,0 0 0,0 0 1,0 1-1,0-1 0,1 0 0,-1 1 1,0-1-1,0 1 0,0-1 0,1 1 1,-1-1-1,0 1 0,1 0 0,-1 0 1,0 0-1,1 0 0,-1 0 0,0 0 0,1 0 1,-1 0-1,0 0 0,1 1 0,-1-1 1,0 0-1,0 1 0,1-1 0,-1 1 1,0 0-1,0-1 0,0 1 0,0 0 1,0 0-1,0 0 0,1 0 2,11 17-4,-1-1-1,-1 2 1,-1-1 0,-1 2-1,0-1 1,-1 1 0,-1 0-1,-1 1 1,3 19 4,-6-26 2,0-5-26,9 36 65,-12-37-325,-9-23-483,1-11-795</inkml:trace>
  <inkml:trace contextRef="#ctx0" brushRef="#br0" timeOffset="54333.164">9129 17469 18740,'-15'-58'5574,"15"57"-5510,0 0-1,-1 1 1,1-1 0,-1 0-1,1 0 1,-1 0 0,0 0 0,1 1-1,-1-1 1,0 0 0,1 1-1,-1-1 1,0 0 0,0 1 0,0-1-1,0 1 1,1-1 0,-1 1-1,0-1 1,0 1 0,0 0 0,0 0-1,0-1 1,0 1 0,0 0-1,0 0 1,0 0 0,0 0 0,0 0-1,0 0 1,0 0 0,0 1-1,0-1 1,0 0 0,0 0 0,0 1-1,0-1 1,0 1 0,0-1 0,1 1-1,-1-1 1,0 1 0,0-1-1,0 1 1,1 0 0,-1-1 0,0 1-1,1 0 1,-1 0 0,1-1-1,-1 1 1,1 0 0,-1 0 0,1 0-1,-1 0 1,1 1-64,-6 8 24,1 2 0,1-1 1,0 0-1,1 1 0,0 0 1,0 0-1,1 0 0,1 0 0,0 0 1,1 0-1,0 0 0,1 0 0,0 0 1,1 0-1,0 0 0,1 0 0,1-1 1,-1 1-1,2-1 0,0 0 0,4 7-24,-8-15 1,0 0 1,0 0 0,1 0-1,-1 1 1,1-1 0,-1 0 0,1 0-1,0-1 1,0 1 0,1 0 0,-1-1-1,0 1 1,1-1 0,0 0 0,-1 0 0,1 0-1,0 0 1,3 1-2,6-25 12,-5-66 74,16-74 28,-22 160-116,-1 0 1,0 0-1,0 0 0,1 0 0,-1 0 0,1 0 1,0 1-1,0-1 0,-1 0 0,1 0 0,0 1 1,0-1-1,1 1 0,-1-1 0,0 1 0,0-1 1,1 1-1,-1 0 0,1-1 0,-1 1 0,1 0 1,0 0-1,-1 0 0,1 0 0,0 0 0,0 1 1,-1-1-1,1 1 0,0-1 0,0 1 0,0-1 1,0 1-1,0 0 0,0 0 0,0 0 0,0 0 1,0 0-1,-1 1 0,1-1 0,0 0 0,0 1 1,0 0-1,1 0 2,6 6-5,0 1 1,-1 0-1,0 0 1,0 1 0,0 0-1,-2 0 1,1 1-1,-1 0 1,0 0-1,-1 0 1,0 1-1,-1 0 1,1 4 4,8 14 18,10 15 10,-13-86 34,-11-4-31,13-150 61,-12 194-94,0-1 0,0 0-1,0 0 1,0 1 0,1-1-1,-1 0 1,1 1 0,0-1 0,-1 0-1,1 1 1,0-1 0,0 1-1,1 0 1,-1-1 0,1 1-1,-1 0 1,1 0 0,-1-1 0,1 1-1,0 1 1,0-1 0,0 0-1,0 0 1,1 1 0,-1-1 0,0 1-1,1 0 1,-1 0 0,1 0-1,-1 0 1,1 0 0,-1 0 0,1 0-1,0 1 1,-1 0 0,1-1-1,0 1 1,0 0 0,-1 0-1,1 1 1,0-1 0,-1 0 0,1 1-1,0 0 1,-1 0 0,1 0 2,8 9-8,-1 1 0,0 1 0,-1 0 0,0 0 0,-1 0 0,-1 1 0,0 1 0,0-1 0,-1 1 0,-1 0 0,1 8 8,33 124 50,-47-183-1861,3 14 304</inkml:trace>
  <inkml:trace contextRef="#ctx0" brushRef="#br0" timeOffset="54723.763">9673 17363 16876,'-1'0'4807,"11"1"-3094,74 18-153,-82-21-1476,1 1 1,-1-1-1,0 1 1,0-1-1,1 0 1,-1 0-1,0 0 1,-1 0-1,1 0 0,0 0 1,-1 0-1,1-1 1,-1 1-1,1 0 1,-1-1-1,0 0 1,0 1-1,0-1 1,-1 0-1,1 1 0,-1-1 1,1 0-1,-1 0 1,0 1-1,0-1 1,0 0-1,0 0 1,-1 1-1,1-1 0,-1 0 1,0 1-1,0-1 1,0 0-1,-1-1-84,2 1 38,0 0 0,0 1-1,0-1 1,-1 0 0,1 1-1,-1-1 1,0 1 0,0-1-1,0 1 1,0-1 0,0 1-1,-1 0 1,1-1 0,-1 1 0,1 0-1,-1 0 1,0 0 0,0 0-1,1 0 1,-2 1 0,1-1-1,0 0 1,0 1 0,0 0-1,-1 0 1,1-1 0,-1 1-1,1 0 1,-1 1 0,1-1-1,-1 0 1,0 1 0,1 0-1,-1-1 1,1 1 0,-1 0 0,0 0-1,1 1 1,-2-1-38,1 5 1,1-1-1,0 1 1,0-1-1,0 1 1,0 0 0,1 0-1,0 0 1,0 0-1,0 0 1,0 0 0,1 1-1,0-1 1,0 0-1,0 0 1,1 0-1,0 0 1,0 0 0,0 0-1,1 0 1,-1 0-1,2 3 0,-1-4 3,59 172 5,-61-174-9,1-1 0,-1 1 0,0-1 1,1 1-1,-1-1 0,1 1 0,-1-1 1,1 1-1,0-1 0,-1 0 0,1 1 0,0-1 1,0 0-1,0 0 0,0 1 0,0-1 1,0 0-1,1 0 0,-1 0 0,0 0 1,0-1-1,1 1 0,-1 0 0,1-1 1,-1 1-1,0 0 0,1-1 0,-1 0 1,1 1-1,-1-1 0,1 0 0,-1 0 0,1 0 1,0 0-1,-1 0 0,1 0 0,-1 0 1,1 0-1,-1-1 0,1 1 0,-1-1 1,1 1-1,-1-1 0,1 1 0,-1-1 1,0 0-1,1 0 0,-1 0 0,1 0 1,31-50-959,-17 18-702</inkml:trace>
  <inkml:trace contextRef="#ctx0" brushRef="#br0" timeOffset="55207.983">9768 16936 22277,'14'48'859,"1"0"0,3-1 1,2-1-1,1-2 0,3 0 1,28 40-860,86 157 492,-136-238-482,-1 0 16,1 1 1,0-1 0,0 1-1,0-1 1,1 0 0,-1 0-1,1 0 1,-1 0-1,1 0 1,0-1 0,0 1-1,1-1 1,-1 0 0,0 0-1,1 0 1,-1 0 0,1 0-1,0-1 1,-1 0-1,1 1-26,-3-5 31,-1 1 0,0 0-1,0 0 1,0-1 0,-1 1-1,1 0 1,0 0 0,-1-1-1,1 1 1,-1 0 0,0 0-1,0 0 1,0 0 0,0 0 0,0 0-1,0 0 1,-1 0 0,1 0-1,0 1 1,-1-1 0,0 0-1,1 1 1,-1-1 0,-2 0-31,-16-20-55,-2 2 1,0 1 0,-1 0 0,-1 2 0,-21-11 54,-35-27-623,79 54 618,-1 0 1,1 0-1,0 0 0,-1 0 1,1 0-1,0 0 0,0 0 1,-1 0-1,1 0 0,0-1 1,0 1-1,0 0 0,1-1 1,-1 1-1,0-1 0,0 1 1,1-1-1,-1 0 0,1 1 1,0-1-1,-1 1 0,1-1 1,0 0-1,0 1 0,0-1 1,0 0-1,0 1 0,0-1 1,0 0-1,1 1 0,-1-1 1,1 0-1,-1 1 0,1-1 1,-1 1-1,1-1 0,0 1 1,0-1-1,0 1 0,0 0 1,0-1-1,0 1 0,0 0 1,0 0-1,1 0 0,-1 0 1,0 0-1,1 0 0,-1 0 1,1 0-1,-1 1 0,1-1 5,19-20 139,1 1-1,0 1 1,2 1-1,0 1 1,1 1-1,4-1-138,-3 4-380</inkml:trace>
  <inkml:trace contextRef="#ctx0" brushRef="#br0" timeOffset="56882.253">10262 17200 22053,'-24'-53'5002,"18"53"-3354,3 4-1625,-1 0 0,1 1-1,0-1 1,1 0 0,-1 1-1,1 0 1,0-1-1,0 1 1,0 0 0,0 0-1,1 0 1,0 1-1,0-1 1,1 0 0,-1 0-1,1 0 1,0 1-1,1-1 1,-1 0 0,1 1-23,19 110-7,46 61 42,-66-176-34,0-1-1,0 1 1,0-1 0,0 0 0,0 1 0,0-1 0,0 1 0,0-1 0,0 1 0,0-1 0,0 1 0,0-1 0,0 0 0,0 1 0,0-1 0,1 1 0,-1-1 0,0 0 0,0 1 0,0-1 0,1 1 0,-1-1 0,0 0 0,1 1 0,-1-1 0,0 0 0,1 0 0,-1 1-1,0-1 1,1 0 0,-1 0 0,1 1 0,-1-1 0,0 0 0,1 0 0,-1 0 0,1 0 0,-1 0 0,1 0 0,-1 0 0,1 0 0,-1 0 0,0 0 0,1 0 0,-1 0 0,1 0 0,-1 0 0,1 0 0,-1 0 0,1 0 0,-1 0 0,0-1 0,1 1 0,-1 0 0,1 0-1,-1-1 1,0 1 0,1 0 0,-1 0 0,0-1 0,1 1 0,-1 0 0,0-1 0,0 1 0,1-1-1,2-32 182,-22-139 267,18 171-450,1 0 0,-1 1 0,1-1 0,-1 0 1,1 0-1,0 1 0,-1-1 0,1 0 0,0 0 0,-1 0 0,1 0 0,0 0 0,0 1 0,0-1 1,0 0-1,0 0 0,0 0 0,0 0 0,0 0 0,0 0 0,0 1 0,1-1 0,-1 0 0,0 0 1,0 0-1,1 0 0,-1 1 0,1-1 0,-1 0 0,1 0 0,-1 1 0,1-1 0,-1 0 0,1 1 1,0-1-1,-1 1 0,1-1 0,0 0 0,-1 1 0,1 0 0,0-1 0,0 1 0,-1-1 0,1 1 1,0 0-1,0 0 0,0-1 0,0 1 0,0 0 0,-1 0 0,1 0 0,0 0 0,0 0 0,0 0 1,0 0-1,0 0 0,0 1 0,-1-1 0,1 0 0,0 0 0,0 1 0,0-1 0,0 0 0,-1 1 1,1-1 0,45 41-59,69 112 57,-83-126 27,-32-27-23,1 0-1,0 0 1,-1 0-1,1 0 1,0 0-1,0 0 1,-1 0-1,1 0 1,0 0-1,-1 0 1,1 0-1,0-1 1,-1 1 0,1 0-1,0 0 1,-1-1-1,1 1 1,-1 0-1,1-1 1,0 1-1,-1 0 1,1-1-1,-1 1 1,1-1-1,-1 1 1,0-1-1,1 1 1,-1-1-1,1 0 1,-1 1-1,0-1 1,1 0-1,-1 1 1,0-1-1,0 1 1,0-1-1,1 0 1,-1 0-1,0 1 1,0-1-1,0 0 1,0 1-1,0-1 1,0 0-1,0 1 1,0-1-1,-1 0 1,1 1-1,0-1 1,0 0 0,-1 1-1,1-1 1,0 0-1,-1 1-1,-1-22 49,-2 0-1,-1 0 1,0 0-1,-2 1 1,0 0-1,-1 0 1,-2 1-1,-9-17-48,17 34-13,14 16-67,10 18 47,-14-19 31,1 1 1,0-1 0,1 0 0,0-1 0,1 0-1,0-1 1,1 0 0,0-1 0,3 1 1,-14-9-1,0 0 1,0-1-1,1 1 0,-1-1 1,0 1-1,0-1 1,1 0-1,-1 1 1,0-1-1,1 0 0,-1 0 1,0 0-1,1 0 1,-1 0-1,1 0 1,-1 0-1,0 0 0,1-1 1,-1 1-1,0-1 1,0 1-1,1-1 1,-1 1-1,0-1 0,0 1 1,0-1-1,1 0 1,-1 0-1,0 0 0,0 0 1,0 0-1,-1 0 1,1 0-1,0 0 1,0 0-1,0 0 0,-1 0 1,1-1-1,-1 1 1,1 0-1,-1 0 1,1-1 0,14-61-27,-15 60 27,5-33 18,-2-1 0,-2 0 0,-1 0 0,-2 1-1,-4-22-17,4 46-37,7 26-18,111 238-42,-115-249 97,0-1 1,-1 0-1,1 0 1,-1 0-1,1 0 1,0 0-1,0 0 0,0 0 1,0 0-1,0-1 1,0 1-1,1 0 1,-1-1-1,0 1 1,1-1-1,-1 1 1,1-1-1,0 0 1,0 1-1,-1-1 1,1 0-1,0 0 0,0-1 1,0 1-1,0 0 1,0 0-1,0-1 1,0 1-1,0-1 1,0 0-1,0 0 1,1 0-1,-1 0 1,0 0-1,2 0 0,-4-1 0,1-1 0,0 1 1,0-1-1,0 1 0,0-1 0,0 0 0,0 1 1,0 0-1,1-1 0,-1 1 0,1 0 0,-1 0 1,1 0-1,-1 0 0,1 0 0,-1 0 0,1 0 1,0 0-1,0 0 0,-1 1 0,1-1 0,0 1 1,0 0-1,0-1 0,0 1 0,0 0 0,-1 0 1,1 0-1,0 0 0,0 0 0,0 1 0,0-1 0,0 1 1,-1-1-1,1 1 0,0 0 0,0-1 0,-1 1 1,1 0-1,-1 0 0,2 1 0,13 14-8,0 1 0,0 0 0,-2 2 0,0-1 0,-1 2 0,7 15 8,-7-14 3,-7-11-1,34 85 28,-40-94-28,0 0 1,0 0 0,0 0-1,0 0 1,-1 0-1,1 0 1,0 0 0,-1 0-1,1 0 1,0 0 0,-1-1-1,0 1 1,1 0-1,-1 0 1,1 0 0,-1 0-1,0-1 1,0 1 0,1 0-1,-1-1 1,0 1-1,0 0 1,0-1 0,0 1-1,0-1 1,1 0 0,-1 1-1,0-1 1,0 0-1,0 1 1,0-1 0,0 0-1,0 0 1,-1 0 0,1 0-1,0 0 1,0 0-1,0 0 1,0 0 0,0 0-1,0-1 1,0 1 0,0 0-1,0-1 1,0 1-1,1-1 1,-2 1-3,-51-20 193,46 17-187,0 0 0,1 0 1,-1-1-1,1 0 0,0 0 1,0-1-1,1 0 0,-1 0 1,1 0-1,0-1 0,0 1 1,1-1-1,-1 0 1,1-1-1,1 1 0,-1-1 1,1 0-1,0 1 0,1-1 1,0-1-1,0 1 0,0 0 1,1 0-1,0-1 0,0 1 1,1-1-1,0 1 0,1 0 1,-1-1-1,1 1 0,1-1 1,-1 0-7,5-11-87,1-1 1,1 1-1,1 0 1,0 1 0,1 0-1,10-13 87,9-16-1254,-6 6-710</inkml:trace>
  <inkml:trace contextRef="#ctx0" brushRef="#br0" timeOffset="57461.462">10655 17931 22917,'3'-53'3599,"-3"52"-3558,0 1 1,0-1-1,1 0 1,-1 1-1,1-1 1,-1 0-1,1 1 1,-1-1 0,1 0-1,-1 1 1,1-1-1,-1 1 1,1-1-1,0 1 1,-1-1-1,1 1 1,0 0 0,-1-1-1,1 1 1,0 0-1,0 0 1,-1-1-1,1 1 1,0 0-1,0 0 1,0 0 0,-1 0-1,1 0 1,0 0-1,0 0 1,0 0-1,-1 0 1,1 0-1,0 1 1,0-1 0,-1 0-1,1 0 1,0 1-1,0-1 1,-1 0-1,1 1 1,0-1-1,-1 1 1,1-1 0,0 1-1,-1-1 1,1 1-1,-1 0 1,1-1-1,-1 1 1,1 0 0,-1-1-1,0 1 1,1 0-1,-1-1 1,0 1-1,0 0 1,1 0-1,-1-1 1,0 1 0,0 0-1,0 0 1,0 0-1,0-1 1,0 1-1,0 1-41,137 223 318,-137-226-317,0 1 0,0 0 0,0-1 1,0 1-1,0-1 0,0 1 0,0 0 1,0-1-1,0 1 0,0 0 0,0-1 1,0 1-1,1-1 0,-1 1 0,0 0 0,0-1 1,0 1-1,1 0 0,-1-1 0,0 1 1,1 0-1,-1 0 0,0-1 0,0 1 1,1 0-1,-1 0 0,0-1 0,1 1 1,-1 0-1,1 0 0,-1 0 0,0 0 1,1 0-1,-1-1 0,1 1 0,-1 0 0,0 0 1,1 0-1,-1 0 0,1 0 0,-1 0 1,0 0-1,1 0 0,-1 1 0,0-1 1,1 0-1,-1 0 0,1 0 0,-1 0 1,0 0-1,1 1 0,-1-1 0,0 0 1,1 0-1,-1 1 0,0-1 0,1 0 0,-1 0 1,0 1-1,0-1 0,1 0 0,-1 1 1,0-1-1,0 1-1,4-52 14,-3 29-2,21-49 10,-21 69-24,0 1 0,0-1 0,0 0 0,0 1 0,0-1 0,1 1 0,-1-1 0,0 1 0,1-1 0,-1 1 0,1 0 0,-1 0 0,1 0 0,0 0 0,0 0 0,-1 0 0,1 0 0,0 0 0,0 1 0,0-1 0,0 1 0,0-1-1,0 1 1,-1 0 0,1 0 0,0 0 0,0 0 0,0 0 0,0 0 0,0 1 0,0-1 0,0 1 0,0-1 0,0 1 0,0 0 0,0 0 2,5 3-1,0 0 0,-1 1 0,1 0-1,-1 0 1,0 1 0,0 0-1,-1 0 1,0 0 0,0 0 0,0 1-1,-1 0 1,0 0 0,0 0 0,-1 1-1,0-1 1,0 1 0,0 0 0,-1 0-1,-1 0 1,1 3 1,-3-8 17,0 0 0,0 0 0,-1 0 0,0 0 0,1 0 0,-1 0 0,0 0 0,0-1 0,0 1 0,-1-1 0,1 0 0,0 1 0,-1-1 0,0 0-1,1 0 1,-1-1 0,0 1 0,0-1 0,0 1 0,0-1 0,-1 0 0,1 0 0,0 0 0,0 0 0,-1-1 0,1 0 0,0 1 0,0-1 0,-1 0 0,1 0 0,0-1 0,-1 1 0,1-1 0,0 0 0,-2 0-17,-15 1 39,15 1-51,-46 6 102,50-7-102,0 0 0,1 1 0,-1-1 1,0 0-1,0 0 0,0 1 0,1-1 0,-1 0 0,0 1 0,0-1 0,1 0 0,-1 1 0,0-1 0,1 1 1,-1 0-1,0-1 0,1 1 0,-1-1 0,1 1 0,-1 0 0,1-1 0,-1 1 0,1 0 0,0 0 0,-1 0 1,1-1-1,0 1 0,0 0 0,-1 0 0,1 0 0,0-1 0,0 1 0,0 0 0,0 0 0,0 0 1,0 0-1,0-1 0,0 1 0,0 0 0,1 0 0,-1 0 0,0 0 0,1-1 0,-1 1 0,0 0 0,1 0 1,-1-1-1,1 1 0,-1 0 0,1-1 0,-1 1 0,1 0 12,14 13-1190,4-2-743</inkml:trace>
  <inkml:trace contextRef="#ctx0" brushRef="#br0" timeOffset="57822.576">11255 17774 11747,'1'-1'6686,"-9"4"-2840,3-1-3645,1-1-1,0 1 0,0 0 0,0 0 0,0 1 1,0-1-1,0 1 0,0 0 0,1 0 0,-1 0 0,1 1 1,0-1-1,0 1 0,0-1 0,1 1 0,-1 0 1,1 0-1,0 0 0,-1 3-200,1 2 22,0 0 1,1 0-1,-1 1 1,2-1-1,-1 1 1,2-1-1,-1 0 1,1 1-1,0-1 1,1 1-1,0-1 1,1 0-1,0 0 1,0 0-1,1-1 0,0 1 1,0-1-1,1 0 1,0 0-1,3 3-22,-7-10 23,-1 1-1,1-1 1,0 0-1,-1 1 1,1-1-1,0 0 1,0 0-1,0 0 1,0 1-1,0-1 1,0 0-1,0 0 1,0 0-1,0-1 1,0 1-1,1 0 1,-1 0-1,0-1 1,1 1-1,-1 0 1,0-1-1,1 0 1,-1 1 0,1-1-1,-1 0 1,1 1-1,-1-1 1,1 0-1,-1 0 1,1 0-1,-1-1 1,1 1-1,-1 0 1,0 0-1,1-1 1,-1 1-1,1-1 1,-1 0-1,0 1 1,1-1-1,-1 0 1,0 1-1,0-1 1,0 0-1,1 0 1,-1 0-1,0 0 1,0 0-1,0-1 1,-1 1-1,1 0 1,0 0-1,0-1 1,-1 1-1,1 0 1,0-1-1,-1 0-22,4-21 164,-2 0 0,0 1 0,-2-1 0,-1 0 0,0 0-1,-2 0 1,0 1 0,-5-14-164,-20-59 228,157 418-920,-127-320 578,-2 0-43,1-1 0,0 0-1,0 1 1,0-1 0,0 0-1,0 0 1,1 0 0,-1 0 0,1 0-1,-1 0 1,1 0 0,0-1 0,0 1-1,0 0 1,0-1 0,0 1-1,0-1 1,0 0 0,0 0 0,0 0-1,2 0 158,8-8-4257</inkml:trace>
  <inkml:trace contextRef="#ctx0" brushRef="#br0" timeOffset="58128.526">11447 17615 18684,'3'66'2069,"3"1"0,2-1 0,10 31-2069,-17-93 397,1-8 125,12-36 774,-14 36-1259,1-1 1,-1 1 0,1 0-1,0-1 1,1 1 0,-1 0-1,1 0 1,0 0-1,0 0 1,0 0 0,0 0-1,1 1 1,0-1 0,0 1-1,0-1 1,0 1-1,0 0 1,0 0 0,1 1-1,0-1 1,-1 1 0,1-1-1,0 1 1,0 0-1,0 1 1,0-1 0,1 1-1,3-1-37,-2 3 4,0 1 0,0 0 0,1 0 0,-1 0 0,-1 1 0,1 0 0,0 0 0,-1 0 0,1 1 0,-1 0 0,0 0 0,0 0 0,-1 1 0,1-1 0,-1 1 0,0 0 0,0 1 0,-1-1 0,0 1 0,0-1 0,0 1 0,0 0 0,-1 0 0,0 0 0,0 0 0,-1 1 0,0-1 0,0 0 0,0 1 0,-1-1 0,0 2-4,1-4-9,-1 0-1,0 1 1,0-1-1,0 0 1,-1 0-1,1 0 0,-1 0 1,0 0-1,0 0 1,-1 0-1,1 0 1,-1 0-1,0-1 0,0 1 1,0 0-1,0-1 1,-1 0-1,0 0 1,1 1-1,-1-1 0,0-1 1,0 1-1,-1 0 1,1-1-1,0 0 1,-1 0-1,0 0 0,1 0 1,-1 0-1,0-1 1,0 1-1,0-1 1,0 0-1,0-1 0,0 1 1,0 0-1,0-1 1,-1 0-1,1 0 1,0-1-1,0 1 0,0-1 1,0 0-1,0 0 1,-2 0 9,-6-6-1394,3-4 957</inkml:trace>
  <inkml:trace contextRef="#ctx0" brushRef="#br0" timeOffset="58449.607">11714 17707 20452,'15'-1'1128,"-9"2"-926,0 0-1,0-1 1,0 0-1,1 0 1,-1 0-1,0-1 1,0 0 0,0 0-1,0-1 1,0 1-1,0-1 1,0-1 0,-1 1-1,1-1 1,-1 0-1,1 0 1,-1 0 0,0-1-1,0 0 1,-1 0-1,1 0 1,-1-1 0,0 1-1,0-1 1,0 0-1,-1 0 1,1-1-1,1-4-201,-1-3 133,0 1 0,-1-1-1,-1 1 1,0-1 0,-1 0-1,0 0 1,-1 0 0,0 0-1,-1 0 1,-1 0 0,0 1-1,-1-1 1,0 1 0,-1-1-1,0 0-132,4 11 11,0 1 0,0-1 0,0 1 0,-1 0 0,1-1 1,0 1-1,-1-1 0,1 1 0,-1 0 0,1-1 0,-1 1 0,1 0 0,-1-1 0,0 1 0,0 0 0,0 0 0,0 0 0,1 0 0,-2 0 0,1 0 0,0 0 0,0 0 0,0 0 0,0 0 0,0 0 0,-1 1 0,1-1 0,0 1 1,-1-1-1,1 1 0,-1-1 0,1 1 0,0 0 0,-1 0 0,1-1 0,-1 1 0,1 0 0,-1 0 0,1 1 0,-1-1 0,1 0 0,0 0 0,-1 1 0,1-1 0,0 1 0,-1-1 0,1 1 0,0-1 0,-1 1 0,1 0 1,0 0-1,0 0 0,0 0 0,0 0 0,0 0 0,0 0 0,0 0 0,0 0 0,0 0 0,0 0 0,0 1 0,1-1 0,-1 0 0,0 2-11,-2 14 1,0 0-1,1 0 0,0 0 1,2 0-1,0 0 1,0 1-1,2-1 1,0 0-1,2 0 1,-1 0-1,2-1 1,0 1-1,1-1 1,2 2-1,0 8 3,2 0 1,1 0-1,1-1 0,0-1 1,2 0-1,1-1 1,6 6-4,-20-27 0,0 0-1,0-1 1,0 1 0,0 0 0,0-1 0,1 1-1,-1-1 1,0 0 0,1 1 0,-1-1 0,1 0 0,-1 0-1,1 0 1,0 0 0,0 0 0,-1 0 0,1 0-1,0-1 1,0 1 0,0-1 0,0 1 0,-1-1-1,1 0 1,0 0 0,0 0 0,0 0 0,0 0 0,0 0-1,0 0 1,0-1 0,0 1 0,0 0 0,-1-1-1,1 0 1,0 0 0,0 1 0,0-1 0,-1 0-1,1 0 1,-1 0 0,1-1 0,-1 1 0,2-1 0,63-122-856,-34 78-2867</inkml:trace>
  <inkml:trace contextRef="#ctx0" brushRef="#br0" timeOffset="79800">14392 17177 19460,'4'3'272,"-1"0"0,1 0 0,-1 0-1,1-1 1,0 0 0,0 0 0,0 0 0,0 0 0,0-1-1,1 1 1,-1-1 0,0 0 0,1-1 0,-1 1-1,1-1 1,3 1-272,4 0 237,197 36 955,-75-11-793,0-6 1,0-6-1,5-6-399,23-13 2067,121-22-2067,-275 26 35,12-1 46,0-2-47,1 2 1,-1 0-1,1 1 1,-1 1 0,1 1-1,-1 1 1,1 1 0,13 4-35,-31-7-409,-3 0-1000</inkml:trace>
  <inkml:trace contextRef="#ctx0" brushRef="#br0" timeOffset="80204.291">14264 17560 19172,'-28'31'4198,"27"-30"-3416,1-1 14,0 0-37,0-19 964,4-40-1465,-3-1 1,-3 0-1,-2 1 0,-3-1 1,-2 1-1,-3 0 0,-11-28-258,2 0-13,23 84 6,0 2 0,0-1 1,1 0-1,-1 0 0,1 1 0,-1-1 0,1 1 1,0 0-1,-1 0 0,1 0 0,0 0 1,0 0-1,0 1 0,0-1 0,-1 1 0,1 0 1,0 0-1,0 0 0,0 0 0,0 1 1,0-1-1,0 1 0,0-1 0,-1 1 0,3 1 7,2-2-9,209 32-137,-147-26-1052</inkml:trace>
  <inkml:trace contextRef="#ctx0" brushRef="#br0" timeOffset="81438.963">16098 16883 20420,'19'131'4567,"49"55"-4002,-66-180-498,23 45 173,-23-47 52,0-7 124,0-4-306,0 0-1,0-1 1,-1 1 0,0-1-1,0 1 1,-1-1 0,0 1 0,0-1-1,-1 1 1,0-1 0,0 1-1,-3-6-109,0-18 127,-1-118 28,6 148-157,-1 1 1,1-1-1,0 0 0,0 0 1,0 1-1,0-1 1,-1 1-1,1-1 1,0 1-1,0-1 1,0 1-1,0-1 0,0 1 1,0 0-1,0 0 1,0 0-1,1-1 1,-1 1-1,0 0 1,0 0-1,0 0 0,0 1 1,0-1-1,0 0 1,0 0-1,0 1 1,0-1-1,0 0 1,0 1-1,0-1 0,0 1 1,0-1-1,0 1 1,0-1-1,-1 1 1,1 0-1,0 0 1,0-1-1,-1 1 0,1 0 1,0 0-1,-1 0 1,1 0-1,-1 0 1,1 0-1,-1-1 1,1 1-1,-1 0 0,0 1 1,0-1-1,1 0 1,-1 0-1,0 0 1,0 0 1,97 158 44,-82-153 22,-13-30 49,-3-44 90,8-121-18,-7 187-188,0 1 1,0 0-1,-1-1 0,1 1 0,0-1 0,0 1 0,1-1 1,-1 1-1,0 0 0,0-1 0,1 1 0,-1 0 1,1-1-1,-1 1 0,1 0 0,-1-1 0,1 1 1,0 0-1,0 0 0,0 0 0,0 0 0,-1 0 0,1 0 1,1 0-1,-1 0 0,0 0 0,0 0 0,0 0 1,0 1-1,1-1 0,-1 0 0,0 1 0,1-1 1,-1 1-1,0-1 0,1 1 0,-1 0 0,0 0 1,1 0-1,-1 0 0,1 0 0,-1 0 0,1 0 0,-1 0 1,0 0-1,1 1 0,-1-1 0,0 0 0,1 1 1,-1-1-1,0 1 0,1 0 0,-1-1 0,0 1 1,0 0-1,1 0 1,12 13 2,0 1 0,0 0 0,-2 1 1,0 0-1,-1 1 0,0 0 0,-1 1 0,-2 0 0,1 1 1,-2 0-1,4 17-2,7 34 89,-31-77-418,-4-19-974</inkml:trace>
  <inkml:trace contextRef="#ctx0" brushRef="#br0" timeOffset="82507.942">16741 16727 22381,'-1'-2'136,"0"0"0,-1 1 0,1-1 0,0 1 0,-1-1 0,1 1 0,-1 0 0,1-1 0,-1 1 0,1 0 0,-1 0 0,0 0 1,0 0-1,0 0 0,0 1 0,1-1 0,-1 0 0,0 1 0,0 0 0,0-1 0,0 1 0,0 0 0,0 0 0,0 0 0,0 0 0,0 0 0,0 1 0,0-1 0,0 1 1,0-1-1,0 1 0,0 0 0,0 0 0,0-1 0,1 1 0,-1 1 0,0-1 0,1 0 0,-1 0 0,0 0 0,1 1 0,0-1 0,-1 1 0,1 0-136,-2 7 11,0 0 0,1-1-1,0 1 1,1 0-1,0 0 1,0 0 0,1 1-1,0-1 1,0 0 0,1 0-1,1 0 1,-1 0-1,2 0 1,-1-1 0,1 1-1,1 1-10,1 11 16,21 46 92,-16-82 60,6-66 87,19-58-118,-35 137-139,1 1-1,-1-1 1,1 1 0,-1-1 0,1 1-1,0 0 1,-1-1 0,1 1 0,0 0 0,0 0-1,0-1 1,0 1 0,0 0 0,0 0-1,0 0 1,1 0 0,-1 0 0,0 0-1,0 1 1,1-1 0,-1 0 0,1 1-1,-1-1 1,0 1 0,1-1 0,-1 1-1,1 0 1,-1-1 0,1 1 0,-1 0-1,1 0 1,0 0 0,-1 0 0,1 1 0,-1-1-1,1 0 1,-1 1 0,1-1 0,-1 1-1,0-1 1,1 1 0,-1-1 0,0 1-1,1 0 1,-1 0 0,0 0 0,0 0-1,1 0 1,-1 0 0,0 0 2,11 12-8,-1 1 0,0-1 0,0 2 0,-2 0 0,1 0 1,-2 1-1,0 0 0,2 9 8,5 7 28,-4-12-2,-6-33 142,-19-100 174,0-69-240,14 182-104,0 1 0,1-1 1,-1 0-1,1 0 0,-1 1 0,1-1 1,-1 0-1,1 0 0,-1 1 1,1-1-1,-1 0 0,1 0 0,-1 0 1,1 0-1,-1 0 0,1 0 1,-1 0-1,1 0 0,-1 0 0,1 0 1,-1 0-1,1 0 0,-1 0 0,1 0 1,-1 0-1,1 0 0,-1-1 1,1 1-1,-1 0 0,1 0 0,-1-1 1,0 1-1,1 0 0,-1-1 1,1 1-1,-1 0 0,0-1 0,1 1 1,-1-1-1,0 1 0,1 0 1,-1-1-1,0 1 0,0-1 0,1 1 1,-1-1-1,0 1 0,0-1 1,0 1-1,0-1 0,0 1 0,0-1 1,0 1-1,0-1 0,0 1 1,0-1-1,0 0 0,0 1 0,0-1 1,0 1-1,0-1 0,-1 1 1,1-1 1,24 40-86,-24-39 85,92 190-16,-79-177 43,-10-39 28,-21-166 43,20 145-108,-2 47 8,0-1-1,0 0 1,0 1 0,0-1-1,0 1 1,1-1 0,-1 0-1,0 1 1,0-1-1,1 1 1,-1-1 0,0 1-1,1-1 1,-1 1-1,0-1 1,1 1 0,-1-1-1,1 1 1,-1-1 0,1 1-1,-1 0 1,1-1-1,-1 1 1,1 0 0,0-1-1,-1 1 1,1 0-1,-1 0 1,1 0 0,0 0-1,-1-1 1,1 1 0,0 0-1,-1 0 1,1 0-1,-1 0 1,1 0 0,0 1-1,-1-1 1,1 0 0,0 0-1,-1 0 1,1 0-1,-1 1 1,1-1 0,-1 0-1,1 1 1,0-1-1,-1 0 1,1 1 0,-1-1-1,1 1 1,-1-1 0,0 0-1,1 1 1,-1-1-1,1 1 1,-1 0 0,0-1-1,0 1 1,1-1-1,-1 1 1,0-1 0,0 1-1,1 0 4,8 12-38,1 0 1,-2 1-1,1 0 0,-2 0 0,0 1 1,-1 0-1,3 10 38,26 56 14,-28-89 8,-25-267 136,17 275-160,1-1 0,0 1 0,-1-1 0,1 0 0,0 1 0,0-1 0,0 1 0,-1-1 1,1 1-1,0-1 0,0 0 0,0 1 0,0-1 0,0 1 0,0-1 0,0 0 0,0 1 0,0-1 1,1 1-1,-1-1 0,0 0 0,0 1 0,0-1 0,1 1 0,-1-1 0,0 1 0,1-1 0,-1 1 1,0-1-1,1 1 0,-1-1 0,0 1 0,1 0 0,-1-1 0,1 1 0,-1 0 0,1-1 0,-1 1 1,1 0-1,-1-1 0,1 1 0,0 0 0,-1 0 0,1 0 0,-1 0 0,1 0 0,0-1 0,-1 1 1,1 0-1,-1 0 0,1 0 0,0 1 0,-1-1 0,1 0 0,-1 0 0,1 0 0,-1 0 1,1 0-1,0 1 0,0-1 2,23 31-106,47 148 60,-8-20 94,19-81-5,-21-27-39,-57-47-2,0 0-1,0 1 1,0-1 0,-1 1 0,1 0-1,-1 0 1,0 0 0,-1 1 0,1-1-1,-1 1 1,0-1 0,0 1-1,-1 0 1,0 0 0,0-1 0,0 1-1,-1 0 1,0 0 0,0 0 0,-1 5-2,-1-8 10,0 0 0,-1-1 0,1 0 0,-1 0 0,1 0 0,-1 0 0,0 0 0,0 0 0,0-1 0,0 1 0,0-1 0,0 0 0,0 0 1,-1 0-1,1 0 0,0-1 0,-1 1 0,1-1 0,0 0 0,-1 0 0,1 0 0,0-1 0,-1 1 0,1-1 0,0 1 0,-1-1 0,1 0 0,0 0 0,0-1 1,0 1-1,-3-2-10,-2 1 4,1 0 1,-1 0 0,1-1 0,-1 0-1,1 0 1,0-1 0,0 0-1,0 0 1,1 0 0,-1-1 0,1 0-1,0-1 1,1 1 0,-1-1 0,1 0-1,0 0 1,1-1 0,-1 1-1,1-1 1,0 0 0,1 0 0,0-1-1,0 1 1,1-1 0,0 1-1,0-1 1,0 0 0,1 0 0,0 0-1,1 1 1,0-1 0,0 0 0,1 0-1,0 0 1,1-4-5,57-100-33,-49 97 34,-1 0 1,0-1 0,-1 1 0,0-2-1,-1 1 1,-1-1 0,-1 0 0,0 0-1,-2-1 1,2-13-2,-6 9-175,-6 4-497</inkml:trace>
  <inkml:trace contextRef="#ctx0" brushRef="#br0" timeOffset="83035.76">17684 16184 22349,'-2'-6'1520,"2"6"753,5 10-777,8 23-976,2 10-256,9 17-272,1 2 0,-1 1 16,-3-8 24,-3-14 88,-6-10-64,-6-22-1304,-5-10 280</inkml:trace>
  <inkml:trace contextRef="#ctx0" brushRef="#br0" timeOffset="83285.3">17584 16028 26222,'-4'18'800,"1"5"-40,3 9-432,1 2-248,2-3 16,3-10-824,0-12-704,5-21-537,5-10-159</inkml:trace>
  <inkml:trace contextRef="#ctx0" brushRef="#br0" timeOffset="83520.409">17867 15964 11466,'4'1'482,"0"0"-1,0 0 0,0 1 0,0 0 0,-1 0 0,1 0 0,0 0 1,-1 0-1,0 1 0,1 0 0,-1-1 0,0 1 0,0 0 0,-1 1 1,1-1-1,-1 0 0,1 1 0,-1 0 0,0-1 0,0 1 0,-1 0 0,2 3-481,-6 59 3272,2-64-3150,0 1 1,0-1 0,0 0-1,-1 0 1,1-1 0,-1 1-1,0 0 1,1 0-1,-1-1 1,0 1 0,0-1-1,0 1 1,0-1 0,0 0-1,0 0 1,0 0 0,-1 0-1,1 0 1,0-1-1,0 1 1,-1-1 0,1 1-1,-1-1-122,2 0 204,2 4-204,0 0 0,1-1-1,-1 1 1,1-1 0,0 0 0,0 1-1,0-1 1,1 0 0,-1 0-1,1 0 1,-1-1 0,1 1-1,0 0 1,0-1 0,0 0-1,1 0 1,2 2 0,167 57-729,-170-60 757,0 1 0,0-1 0,0 1 0,0 0 0,0 0 0,-1 0 0,1 0 1,-1 1-1,0-1 0,1 1 0,-1-1 0,0 1 0,-1 0 0,1 0 0,0 0 1,-1 0-1,0 0 0,1 0 0,-1 0 0,-1 0 0,1 1 0,0-1 1,-1 0-1,1 1 0,-1-1 0,0 0 0,0 1 0,-1-1 0,1 0 0,-1 1 1,1-1-1,-1 0 0,0 1 0,0-1 0,0 0 0,-1 0 0,1 0 0,-1 0 1,0 0-1,0-1 0,0 2-28,-1 1 54,0 1 0,0-1 0,-1 0 0,1 0 0,-1-1 0,0 1 0,0-1 0,-1 1 0,1-1-1,-1-1 1,0 1 0,0-1 0,0 0 0,-1 0 0,1 0 0,-1-1 0,1 1 0,-1-1 0,0-1 0,0 1 0,0-1 0,-4 0-54,9-1-43,0 0-1,-1 0 1,1 0 0,0 0-1,-1-1 1,1 1 0,0 0-1,0-1 1,0 1-1,-1-1 1,1 1 0,0-1-1,0 1 1,0-1 0,0 0-1,0 0 1,0 0 0,0 1-1,0-1 1,0 0-1,0 0 1,0 0 0,1-1-1,-1 1 1,0 0 0,1 0-1,-1 0 1,1 0 0,-1-1-1,1 1 1,0 0-1,-1 0 1,1-1 0,0 1-1,0-1 44,6-15-1773</inkml:trace>
  <inkml:trace contextRef="#ctx0" brushRef="#br0" timeOffset="86653.898">18628 16203 21501,'1'1'101,"0"-1"0,0 0 0,1 1 0,-1-1 0,0 0 0,0 1 0,0-1 0,0 0-1,0 0 1,0 0 0,0 0 0,1 0 0,-1-1 0,0 1 0,0 0 0,0 0 0,0-1 0,0 1 0,0 0 0,0-1 0,0 1 0,0-1 0,0 0 0,0 1 0,0-1 0,0 0 0,0 1 0,-1-1 0,1 0 0,0 0 0,0 0 0,-1 0 0,1 0 0,-1 0 0,1 0 0,-1 0 0,1 0 0,-1 0 0,0 0 0,1 0 0,-1 0 0,0 0 0,0 0-101,15-55 976,-11 5-685,-2-1 0,-2 1-1,-3 0 1,-1 0 0,-3 0-1,-11-35-290,13 55 140,-1 0-1,-2 1 0,-1 0 0,-2 1 0,0 0 0,-10-15-139,-17 7 189,37 38-188,0-1 0,0 0 1,-1 0-1,1 1 0,0-1 1,0 0-1,0 1 0,0-1 1,0 1-1,0 0 0,0-1 0,0 1 1,0 0-1,0-1 0,0 1 1,0 0-1,0 0 0,1 0 1,-1 0-1,0 0 0,1 0 1,-1 0-1,0 0 0,1 0 1,0 0-1,-1 0 0,1 0 1,-1 1-1,1-1 0,0 0 1,0 0-1,0 0 0,0 1 1,0-1-1,0 0 0,0 0 1,0 0-1,0 1 0,1-1-1,-3 35-3,2-1 0,1 0 0,2 0 0,1 0-1,2 0 1,1-1 0,2 1 0,1-2 0,2 1-1,2 1 4,-12-27-1,0 1 1,1-1-1,0 0 0,0 0 0,1 0 0,0-1 0,0 1 0,1-1 0,0 0 0,0 0 0,1-1 0,0 1 1,0-1-1,0 0 0,1-1 0,0 0 0,0 0 0,0 0 0,0-1 0,1 0 0,0 0 0,0-1 1,0 0-1,0-1 0,0 1 0,1-2 0,-1 1 0,1-1 0,-1 0 0,1-1 0,0 0 0,-1 0 1,1-1-1,7-2 1,-8 1 4,0-1 1,-1 0-1,1 0 0,-1-1 1,1 0-1,-1-1 1,0 1-1,-1-1 1,1-1-1,-1 1 1,0-1-1,0 0 1,-1 0-1,0-1 1,0 0-1,0 0 0,-1 0 1,0 0-1,-1-1 1,1 1-1,-1-1 1,-1 0-1,0 0 1,0 0-1,0 0 1,-1-1-1,0 1 1,-1 0-1,0-1 0,0 1 1,-1 0-1,0-1-4,-6-41 27,-3 1 0,-1 0-1,-3 0 1,-2 2 0,-21-44-27,37 91-1,-1 1 0,1-1 1,0 0-1,-1 0 0,1 0 0,0 0 1,-1 0-1,1 1 0,-1-1 0,1 0 1,0 0-1,-1 0 0,1 0 1,0 0-1,-1 0 0,1 0 0,-1 0 1,1 0-1,0 0 0,-1-1 0,1 1 1,0 0-1,-1 0 0,1 0 1,0 0-1,-1-1 0,1 1 0,0 0 1,-1 0-1,1 0 0,0-1 1,0 1-1,-1 0 0,1-1 0,0 1 1,0 0-1,-1 0 0,1-1 0,0 1 1,0-1-1,0 1 0,0 0 1,-1-1 0,2 46-1,-1-35 3,0 35-3,2 1 0,3 0 0,1-1 0,2 0 0,2 0 0,2-1-1,3 2 2,-14-41 1,0-1 0,1 1 0,-1-1-1,1 1 1,0-1 0,0 0-1,0 0 1,0 0 0,1 0 0,0 0-1,0-1 1,0 1 0,0-1 0,0 0-1,1 0 1,-1 0 0,1 0-1,0 0 1,0-1 0,0 0 0,0 0-1,0 0 1,1 0 0,-1-1 0,1 1-1,-1-1 1,1 0 0,-1-1-1,1 1 1,-1-1 0,1 0 0,0 0-1,-1 0 1,1-1 0,0 1 0,-1-1-1,1 0 1,-1-1 0,0 1-1,1-1 1,-1 0 0,0 0 0,0 0-1,0-1 0,2-3 4,-2-1-1,1-1 0,-1 1 1,0 0-1,0-1 0,-1 0 1,0 0-1,-1 0 0,0 0 1,0-1-1,0 1 0,-1 0 0,-1-1 1,1 0-4,3-16-1,44-286 11,-48 309-12,-1 0 0,1 1 1,0-1-1,0 0 0,0 1 0,0-1 0,0 0 0,0 0 0,0 1 0,0-1 0,1 0 0,-1 1 0,1-1 0,-1 0 0,1 1 0,0-1 0,-1 1 0,1-1 0,0 1 0,0-1 0,0 1 0,0 0 0,1-1 0,-1 1 0,0 0 0,0 0 1,1 0-1,-1 0 0,1 0 0,-1 0 0,1 0 0,-1 1 0,1-1 0,-1 0 0,1 1 0,0 0 0,-1-1 0,1 1 0,0 0 0,-1 0 0,1-1 0,0 1 0,0 1 0,-1-1 0,1 0 0,0 0 0,-1 1 0,1-1 0,1 1 2,7 11-4,-1 1 1,0 0-1,-1 1 0,-1 0 0,0 0 0,-1 0 0,-1 1 0,0 0 0,0 0 0,-2 0 1,2 12 3,-1-7 1,-2-10 0,-1 0-1,1-1 0,1 1 1,-1-1-1,2 0 1,-1 0-1,1 0 1,1 0-1,0 0 1,0-1-1,0 0 1,1 0-1,0 0 1,1-1-1,0 0 1,0 0-1,5 3 0,-10-9 0,-1 0-1,1-1 1,-1 1 0,0-1 0,1 1-1,-1-1 1,1 0 0,-1 0 0,1 1-1,-1-1 1,1 0 0,-1 0-1,1-1 1,-1 1 0,1 0 0,-1 0-1,0-1 1,1 1 0,-1-1 0,1 1-1,-1-1 1,0 0 0,1 1-1,-1-1 1,0 0 0,0 0 0,0 0-1,1 0 1,-1 0 0,0 0 0,0 0-1,0 0 1,-1 0 0,1-1-1,0 1 1,0 0 0,-1-1 0,1 1-1,-1 0 1,1-1 0,-1 1 0,1-1-1,-1 1 1,0-1 0,0 0 0,10-70 28,-11 51-16,0 0 1,-2 0-1,-1 0 1,0 0-1,-1 0 1,-1 1-1,-2 0 1,1 0-1,-11-17-12,-7 4 0,19 66-8,49 60-6,-41-91 13,0 0 0,-1-1 0,1 1 0,0 0 0,0-1 1,0 1-1,0-1 0,0 0 0,0 0 0,0 0 0,0 0 0,0 0 0,1 0 0,-1-1 0,0 1 0,0-1 1,1 1-1,-1-1 0,1 0 0,-1 0 0,0 0 0,1 0 0,-1 0 0,0-1 0,1 1 0,-1-1 1,0 1-1,1-1 0,-1 0 0,0 0 0,0 0 0,0 0 0,0-1 0,0 1 0,0 0 0,0-1 1,0 1-1,0-1 0,-1 0 0,1 0 0,-1 0 0,1 0 1,16-19 8,-1-1-1,-2 0 1,0-1-1,-1 0 1,-1-1-1,8-23-7,-19 44 3,0 0 0,0 0 0,-1 0 0,1-1 0,-1 1 0,0 0 0,0-1 0,0 1 0,-1 0 0,1-1 0,-1 1 0,1-1 0,-1 1 0,0-1 0,-1 1 0,1-1 0,0 1 0,-1 0 0,0-1 0,0 1 0,0-1 0,0 1 0,-1 0 0,1 0 0,-1 0 0,0 0 0,0 0 0,0 0 0,0 0 0,0 1 0,0-1 0,-1 1 0,0-1 0,1 1-1,-1 0 1,0 0 0,0 0 0,0 1 0,-3-2-3,-6 32-68,10-4 63,2 0 0,1 0-1,0 0 1,2-1 0,1 1-1,1-1 1,1 1 0,2-1-1,0-1 1,1 0 0,1 0-1,3 2 6,-11-21-1,-1 0 0,1-1 0,1 1-1,-1 0 1,0-1 0,1 1-1,0-1 1,0 0 0,0 0 0,0 0-1,0-1 1,0 1 0,1-1 0,-1 1-1,1-1 1,0 0 0,0 0-1,0-1 1,0 1 0,0-1 0,0 0-1,0 0 1,0 0 0,1-1 0,-1 0-1,0 1 1,0-1 0,1-1-1,-1 1 1,0-1 0,0 1 0,0-1-1,0 0 1,0-1 0,0 1 0,0-1-1,0 0 1,0 0 0,0 0-1,-1 0 1,1 0 0,-1-1 0,0 0-1,1-1 2,3-8 6,0-1-1,-1-1 1,-1 1-1,0-1 0,-1 0 1,0 0-1,-1 0 0,-1 0 1,0-1-1,-1 1 1,0-1-1,-2-9-5,2 0 6,4-58 10,-4 0 0,-4 0 0,-3 0 0,-9-38-16,11 113-48,1 23 28,-2 40 20,4-35-3,-2 16 29,-3-42 11,6 5-37,-2-3 3,0 0-1,0 0 1,0-1-1,0 1 1,0-1 0,1 1-1,-1-1 1,1 1 0,0-1-1,0 0 1,1 0-1,-1 0 1,1 1 0,0-1-1,0 0 1,0 0-1,0 0 1,0 0 0,1 1-1,0-1 1,0 0-1,1-2-2,0 1 1,1 0 0,-1 0 0,0 0 0,-1 0-1,1 0 1,-1 0 0,0 0 0,-1-1-1,1 1 1,-1 0 0,0-1 0,0 1 0,-1 0-1,1-1 1,-1 1 0,-1 0 0,1 0-1,-1-1 1,-1-3-1,-5-23-7,8 31-1,0 1-1,-2 14-28,-6 33 51,-19-22 10,21-25-4,6-3-16,12-19-10,-12 22 16,0 0-14,0 0-4,0 0 3,0 0 8,0 0-9,-18 15-20,20 71-17,12-18 39,-8-37 3,0 0-1,2 0 0,2-1 1,0 0-1,9 15 2,-9-26-1,1 0 0,1-1 0,0 0 0,1-1 0,1 0 0,0-1 0,15 12 1,-7-4-1,-20-21 0,0 0 0,0 0 0,0 0 0,0 0 0,1-1 0,-1 1 0,1-1 0,0 1 0,0-1 0,0 0 0,0 0 0,0 0 0,0-1 0,1 1 0,-1-1 0,1 0 0,-1 0 0,1 0 0,0 0 1,-2-2-113,0-1 0,0 1 0,0-1 0,0 1 0,-1-1 0,1 0 0,0 0 0,-1 0-1,1 0 1,-1 0 0,0 0 0,0-1 0,0 1 0,0 0 0,0-1 0,0 1 0,0 0 0,-1-1-1,1 1 1,-1-1 0,0 1 0,0-1 0,0-1 113,2-5-686,28-94-5511,-20 77 5883</inkml:trace>
  <inkml:trace contextRef="#ctx0" brushRef="#br0" timeOffset="87679.076">20062 15208 12347,'-4'28'9683,"9"-11"-8356,-4-16-1192,-1-1-81,0 0 14,0 0 14,0-13 403,4-27 149,-4 40-286,0 0-64,0 0-107,0 0-60,0 0-71,0 0-29,0 0-7,0 0-1,0 0 4,0 0-2,0 0 5,5-6-31,-7 5 2647,-13 17-2395,13-11-237,1 0 1,-1 1-1,1-1 1,1 0 0,-1 1-1,1-1 1,0 1-1,0-1 1,1 1-1,-1-1 1,1 0-1,0 1 1,1-1-1,-1 0 1,1 0 0,0 0-1,1 0 1,-1 0-1,1 0 1,0-1-1,0 1 1,0-1-1,-2-3 9,1-1 1,-1 0 0,0 0-1,1-1 1,-1 1 0,0 0-1,1 0 1,-1-1-1,0 1 1,1 0 0,-1-1-1,0 1 1,0-1-1,0 0 1,0 1 0,1-1-1,-1 0 1,0 0 0,0 0-1,0 0 1,0 0-1,-1 0 1,1 0 0,0 0-1,0 0 1,-1 0 0,1 0-1,0 0 1,-1-1-1,1 1 1,-1 0 0,0 0-1,1-1 1,-1 1 0,0 0-1,0-1 1,0 1-1,0 0 1,0-1 0,0 1-1,0 0 1,0-2-10,2-3 25,2-8 17,0 5-33,0-1 1,0 1-1,-1-1 1,-1 0-1,0 0 1,0 0-1,-1 0 1,0 0-1,-1-1 1,0 1-1,0 0 1,-1 0-1,0 0 1,-1 0-1,-3-9-9,4 18 5,1-1 0,-1 1-1,0 0 1,0 0 0,0-1-1,0 1 1,0 0 0,0 0-1,0 0 1,0 0 0,0 0-1,-1 0 1,1 0 0,0 0-1,-1 1 1,1-1-1,-1 0 1,1 1 0,-1-1-1,1 1 1,-1 0 0,1-1-1,-1 1 1,1 0 0,-1 0-1,1 0 1,-1 0 0,0 0-1,1 0 1,-1 0 0,1 1-1,-1-1 1,1 1 0,-1-1-1,1 1 1,-1-1 0,1 1-1,0 0 1,-1 0 0,1 0-1,0 0 1,0 0 0,-1 0-1,1 0 1,0 0-5,-47 57 38,44-45-40,-1-1 0,2 1-1,0 0 1,0 0 0,1 0-1,1 0 1,0 1 0,1-1-1,0 0 1,1 0-1,0 1 1,1-1 0,1 0-1,0 0 1,1-1 0,0 1-1,1-1 1,1 0 0,-1 0-1,2 0 1,4 6 2,-10-16-28,0 0-1,1 0 1,-1 0 0,1 0 0,-1 0-1,1-1 1,0 1 0,-1 0 0,1-1-1,0 0 1,0 1 0,0-1-1,0 0 1,1 0 0,-1 0 0,0 0-1,0 0 1,1 0 0,-1-1 0,0 1-1,1-1 1,-1 0 0,0 0-1,1 1 1,-1-2 0,1 1 0,-1 0-1,0 0 1,1-1 0,-1 1 0,0-1-1,1 0 1,-1 0 0,0 0-1,0 0 1,0 0 0,1 0 0,-1 0-1,0-1 1,-1 1 0,1-1 0,0 0-1,0 1 1,-1-1 0,1 0-1,-1 0 1,0 0 0,1 0 0,-1 0-1,1-2 29,15-24-1775,1-6-332</inkml:trace>
  <inkml:trace contextRef="#ctx0" brushRef="#br0" timeOffset="88069.089">20251 14967 10674,'-9'21'8018,"5"3"-4250,10 53-3148,-3-59 477,0 13-727,1 0 0,2 0 0,1 0-1,2-1 1,1 1 0,1-2 0,2 3-370,-13-33 13,0 1 0,0-1 0,0 0 0,0 0 0,0 0 1,0 0-1,0 1 0,0-1 0,0 0 0,1 0 0,-1 0 0,0 1 1,0-1-1,1 0 0,-1 0 0,1 1 0,-1-1 0,0 0 1,1 1-1,-1-1 0,1 0 0,0 1 0,-1-1 0,1 1 0,-1-1 1,1 1-1,0-1 0,-1 1 0,1-1 0,0 1 0,0 0 0,-1 0 1,1-1-1,0 1 0,0 0 0,0 0 0,-1 0 0,1-1 0,0 1 1,0 0-1,0 0 0,0 1 0,-1-1 0,1 0 0,0 0 1,0 0-1,0 0 0,-1 1 0,1-1 0,0 0 0,0 1 0,-1-1 1,1 0-1,0 1 0,-1-1 0,1 1 0,0-1 0,-1 1 0,1 0 1,-1-1-1,1 1 0,-1 0 0,1-1 0,-1 1-13,7-250 871,-7 183-827,-3-1 0,-2 1 0,-3 0 0,-3 0 0,-3 1 0,-6-9-44,-26-4 64,45 79-63,0-1 1,-1 1-1,1-1 0,0 1 0,0 0 0,0 0 1,0-1-1,0 1 0,0 0 0,0 0 1,0 0-1,0 0 0,0 0 0,1 0 0,-1 0 1,0 0-1,1 1 0,-1-1 0,1 0 0,-1 0 1,1 0-1,-1 1 0,1-1 0,0 0 1,0 1-1,0-1 0,0 0 0,0 1 0,0-1 1,0 0-1,0 1 0,0-1 0,0 0 1,1 1-3,-1 56 12,3-1 0,2 1-1,3-1 1,3 2-11,-5-22 3,3 24-1,-5-24 5,1 0 1,2-1-1,2 1 1,1-2-1,2 1 1,16 31-8,-28-65 0,1 0 1,-1 1-1,1-1 1,0 0 0,0 0-1,0-1 1,0 1 0,0 0-1,0 0 1,1 0 0,-1-1-1,1 1 1,-1-1 0,1 1-1,0-1 1,-1 0 0,1 1-1,0-1 1,0 0 0,0 0-1,0 0 1,0 0 0,0-1-1,0 1 1,0-1-1,0 1 1,0-1 0,0 0-1,0 1 1,1-1 0,-1 0-1,0 0 1,0-1 0,0 1-1,0 0 1,1-1 0,-1 1-1,0-1 1,0 0 0,0 0-1,0 0 1,0 0 0,-1 0-1,1 0 1,0 0 0,0-1-1,0 1 0,20-31-332</inkml:trace>
  <inkml:trace contextRef="#ctx0" brushRef="#br0" timeOffset="90075.454">20674 14255 18092,'0'0'1583,"0"0"-27,0 0-468,0 9 1041,2 39-1890,2-1 0,2 1 1,2-1-1,3 0 0,1 0 0,2-2 0,2 0 1,20 38-240,-35-80 7,0 0 1,-1 0-1,1-1 1,0 1 0,1 0-1,-1-1 1,0 1 0,1-1-1,-1 1 1,1-1-1,0 0 1,0 1 0,0-1-1,0 0 1,0 0 0,0-1-1,1 1 1,-1 0-1,1-1 1,-1 1 0,1-1-1,-1 0 1,1 0 0,0 0-1,0 0 1,-1 0-1,1-1 1,0 1 0,0-1-1,0 0 1,0 0-1,0 0 1,0 0 0,0 0-1,-1-1 1,1 1 0,0-1-1,0 0 1,0 0-1,-1 0 1,1 0 0,1-1-8,8-6 34,-9 4-32,0 1 1,0 0-1,0 0 0,1 0 0,-1 0 1,1 1-1,0-1 0,0 1 1,0 0-1,0 0 0,0 0 1,0 1-1,0-1 0,1 1 0,-1 0 1,0 0-1,1 1 0,-1-1 1,1 1-1,-1 0 0,1 0 0,-1 1 1,1-1-1,-1 1 0,0 0 1,1 0-1,-1 1 0,0-1 0,0 1 1,0 0-1,2 1-2,2 6 1,-1 0 0,0 0-1,0 1 1,-1 1 0,0-1 0,-1 1 0,0 0-1,-1 0 1,0 0 0,0 0 0,-2 1-1,1 0 1,-1-1 0,-1 1 0,0 0 0,-1 0-1,0 4 0,0-10 76,-1 0 1,1 0-1,-1 0 0,0 0 0,-1 0 0,1 0 0,-1 0 0,0 0 0,-1-1 0,1 1 0,-1-1 0,0 0 0,-1 0 1,1 0-1,-1 0 0,0 0 0,0-1 0,-1 1 0,1-1 0,-1-1 0,0 1 0,0 0 0,0-1 0,0 0 0,-1 0 0,1-1 1,-1 0-1,0 0 0,1 0 0,-1 0 0,0-1 0,0 0 0,0 0 0,-1-1 0,1 0 0,0 0 0,0 0 0,0-1 1,0 0-1,0 0 0,0 0 0,-5-2-76,6 1-8,0 0 0,0 0 0,0 0 0,0 0 1,1-1-1,-1 1 0,1-1 0,-1 0 0,1-1 0,0 1 1,0-1-1,1 0 0,-1 0 0,1 0 0,0 0 0,0-1 1,0 1-1,0-1 0,1 0 0,0 0 0,0 0 0,0 0 1,1 0-1,-1-2 8,6 1-827,7 6-724</inkml:trace>
  <inkml:trace contextRef="#ctx0" brushRef="#br0" timeOffset="90989.853">21185 14609 11538,'-6'-5'8799,"3"7"-3679,2 17-2447,7 30-3282,0-29 684,0 1 1,2-1-1,0 0 1,1 0-1,0-1 1,12 16-76,-20-34 4,-1 0-1,1 0 1,-1 0 0,1 0-1,-1 0 1,1 0 0,-1 0-1,1 0 1,0 0 0,0 0-1,-1 0 1,1 0 0,0 0-1,0-1 1,0 1-1,0 0 1,0-1 0,0 1-1,0-1 1,0 1 0,0-1-1,0 1 1,0-1 0,1 0-1,-1 0 1,0 1 0,0-1-1,0 0 1,0 0 0,1 0-1,-1 0 1,0 0 0,0-1-1,0 1 1,0 0 0,0 0-1,1-1 1,-1 1 0,0-1-1,0 1 1,0-1 0,0 1-1,0-1 1,0 0 0,0 1-1,0-1 1,-1 0-1,1 0 1,0 0 0,0 0-1,-1 0 1,1 0 0,0 0-1,-1 0 1,1 0 0,-1 0-1,1 0 1,-1-1-4,11-19 68,-1-2 0,-1 0 0,-2 0-1,0 0 1,-1-1 0,-1 0 0,-2 0 0,0 0 0,-1-8-68,5-27 57,-7 59-57,1 1 0,-1-1-1,0 0 1,1 0 0,-1 0 0,1 0-1,-1 1 1,0-1 0,1 0 0,-1 0 0,1 0-1,-1 0 1,1 0 0,-1 0 0,0 0-1,1 0 1,-1 0 0,1-1 0,-1 1-1,0 0 1,1 0 0,-1 0 0,1 0-1,-1 0 1,0-1 0,1 1 0,-1 0-1,0 0 1,1-1 0,-1 1 0,0 0-1,1-1 1,-1 1 0,0 0 0,0-1-1,1 1 1,-1 0 0,0-1 0,0 1-1,0-1 1,1 1 0,-1 0 0,0-1 0,0 1-1,0-1 1,0 1 0,0-1 0,0 1-1,0 0 1,0-1 0,0 1 0,0-1-1,0 1 1,0 0 0,0-1 0,-1 1-1,1-1 1,0 1 0,0 0 0,0-1-1,0 1 1,-1-1 0,16 36-48,-13-29 44,144 482 183,-80-352-131,-49-107-40,-2 0-1,-1 1 1,-1 0-1,-2 1 1,-1 0 0,0 6-8,-9-35 9,-1 0 0,1 0 1,-1 0-1,0-1 1,0 1-1,1 0 0,-1 0 1,0 0-1,-1 0 1,1 0-1,0 0 0,-1 0 1,1 0-1,-1 0 1,1 0-1,-1 0 0,0 0 1,0-1-1,0 1 1,0 0-1,0 0 1,0-1-1,0 1 0,-1-1 1,1 1-1,-1-1 1,1 0-1,-1 0 0,1 1 1,-1-1-1,0 0 1,0 0-1,1 0 0,-1-1 1,0 1-1,0 0 1,0-1-1,0 1 0,0-1 1,0 0-1,0 0 1,0 1-1,0-1 0,0-1 1,0 1-1,0 0 1,0 0-1,0-1 1,0 1-1,1-1 0,-1 1 1,0-1-1,0 0 1,0 0-1,-1-1-9,-11-3 22,0-1-1,1 0 1,0-1 0,0-1 0,1 0-1,0 0 1,0-1 0,1-1 0,0 0-1,1 0 1,0-1 0,1-1 0,0 0-1,0 0 1,1 0 0,1-1 0,0 0-1,1-1 1,1 1 0,0-1 0,0-1-1,2 1 1,0-1-22,2 3-4,2 0 0,-1 0-1,2 0 1,0 0 0,0 0 0,1 0-1,0 0 1,1 1 0,1 0 0,-1 0-1,2 0 1,0 0 0,0 1 0,1 0-1,5-6 5,29-56-421,-19 17-685</inkml:trace>
  <inkml:trace contextRef="#ctx0" brushRef="#br0" timeOffset="91957.454">19033 16837 14747,'13'42'8543,"-12"-40"-8459,0 0 1,1-1-1,-1 1 0,0-1 0,1 0 0,0 1 1,-1-1-1,1 0 0,0 0 0,-1 0 0,1 0 0,0 0 1,0 0-1,0-1 0,0 1 0,0 0 0,0-1 0,0 0 1,0 1-1,0-1 0,0 0 0,0 0 0,0 0 1,0-1-1,0 1 0,0 0 0,0-1 0,0 1 0,0-1 1,0 1-1,-1-1 0,1 0 0,0 0-84,4-4 128,-1-1 0,0 0 1,0 0-1,0 0 0,-1 0 0,0-1 0,0 1 0,-1-1 0,0 0 0,0 0 0,-1-1 0,1 1 1,-2 0-1,1-1 0,-1 1 0,0-5-128,2 1 81,8-62 150,-3 0 0,-3-1-1,-3 0 1,-5-22-231,7-151 46,4 216-89,5 36-35,13 47-25,114 313 87,-65-196-886,-68-157-590</inkml:trace>
  <inkml:trace contextRef="#ctx0" brushRef="#br0" timeOffset="92314.31">18713 17281 19172,'184'-46'6803,"73"-84"-5033,-149 59-1495,-4-5 0,25-28-275,-36 28 29,2 4 0,86-47-29,98-9 38,-269 125-72,-7 3 26,0-1 1,0 1 0,0 0-1,0-1 1,0 0-1,0 0 1,0 1 0,-1-2-1,1 1 1,0 0 0,0-1-1,-1 1 1,1-1 0,-1 0-1,1 0 1,-1 0 0,0 0-1,0 0 1,0 0 0,0-1-1,0 1 1,0-1 0,-1 1-1,1-1 1,-1 0 0,1 1-1,-1-1 1,0 0-1,0 0 1,-1 0 0,1 0-1,-1 0 1,1 0 0,-1 0-1,0 0 1,0 0 0,0-2 7,-12-17-1351</inkml:trace>
  <inkml:trace contextRef="#ctx0" brushRef="#br0" timeOffset="93109.273">18755 17653 21581,'-3'-3'1400,"3"3"376,0 0-759,3 12-201,12 19-552,4 13-152,6 17-88,4 6 8,0 5 8,3 1 0,-4-6-16,-3-7 0,-7-20 8,-5-10 32,-13-21-16,-6-7-456,-13-12-1113,-9-11-2399</inkml:trace>
  <inkml:trace contextRef="#ctx0" brushRef="#br0" timeOffset="93402.802">18730 17722 18692,'13'-106'5679,"-8"93"-5404,0-1 1,1 1-1,1 0 1,0 1 0,1-1-1,0 2 1,1-1-1,0 1 1,10-9-276,-9 9 29,0 1 1,0 0-1,1 0 0,1 1 1,-1 0-1,2 1 0,-1 1 1,1 0-1,0 0 0,0 2 1,1-1-1,0 2 0,0 0 1,0 0-1,0 1 1,1 1-1,-1 1 0,8 0-29,-18 1 13,0 0 0,0 1-1,0 0 1,0 0 0,0 1-1,0-1 1,-1 1 0,1-1-1,0 1 1,-1 0 0,1 1 0,-1-1-1,1 1 1,-1-1 0,0 1-1,0 0 1,-1 0 0,1 0-1,0 1 1,-1-1 0,0 0 0,0 1-1,0 0 1,0-1 0,-1 1-1,1 0 1,-1 0 0,0 0-13,13 122 561,-14-107-447,0 52 189,-2-49-268,1 0 0,0 1 0,2-1 0,0 0 0,2 0 0,0 0 0,2 0 0,0 0-1,2-1 1,0 0 0,1 0 0,1-1 0,1 0 0,2 2-35,-9-18-18,0-1 1,0 1-1,1-1 0,-1 0 1,1 0-1,-1 0 0,1-1 0,0 1 1,0-1-1,0 0 0,0 0 0,1 0 1,-1 0-1,1-1 0,-1 0 0,1 0 1,-1 0-1,1-1 0,-1 1 0,1-1 1,0 0-1,-1 0 0,1-1 0,0 1 1,-1-1-1,1 0 0,-1 0 0,1-1 1,-1 1-1,0-1 0,1 0 0,-1 0 1,0-1-1,0 1 0,-1-1 0,1 0 1,0 0-1,-1 0 0,2-2 18,21-23-1032</inkml:trace>
  <inkml:trace contextRef="#ctx0" brushRef="#br0" timeOffset="93745.881">19374 17668 22101,'1'3'122,"1"0"0,-1 0 0,1-1 0,0 1 1,0-1-1,0 1 0,1-1 0,-1 0 0,0 0 0,1 0 0,0 0 1,-1 0-1,1-1 0,0 1 0,0-1 0,0 1 0,0-1 1,0 0-1,0 0 0,0-1 0,0 1 0,0-1 0,1 1 1,-1-1-1,0 0 0,0 0 0,0-1 0,1 1 0,-1-1 1,0 1-1,0-1 0,0 0 0,0 0 0,0 0 0,0-1 0,0 1 1,0-1-1,-1 1 0,1-1 0,2-2-122,4-8 96,-1 0 0,1-1 0,-2 0 0,0 0 0,-1-1 0,0 0 0,-1 0 0,0-1 0,-1 1 0,-1-1 0,0 0 0,-1 0 0,-1 0 0,0 0 0,-1 0 0,-1 0 0,0 0 0,-3-9-96,-11-28 114,15 51-113,0 1-1,-1-1 1,1 0-1,0 0 1,-1 1 0,1-1-1,-1 0 1,1 0-1,-1 1 1,0-1 0,1 0-1,-1 1 1,1-1 0,-1 1-1,0-1 1,0 1-1,1-1 1,-1 1 0,0 0-1,0-1 1,0 1-1,1 0 1,-1 0 0,0-1-1,0 1 1,0 0 0,0 0-1,0 0 1,1 0-1,-1 0 1,0 0 0,0 0-1,0 1 1,0-1-1,0 0 1,1 0 0,-1 1-1,0-1 1,0 0 0,0 1-1,1-1 1,-1 1-1,0-1 1,1 1 0,-1-1-1,0 1 1,1-1-1,-1 1 1,0 0 0,1-1-1,-1 1 1,1 0 0,0 0-1,-1 0 0,-2 5-3,-1 0 0,2 0-1,-1 1 1,1-1 0,0 0 0,0 1-1,1 0 1,0-1 0,0 1-1,0 0 1,1 0 0,0 0 0,1 6 3,-1-4-3,0 32 2,2-1 0,2 0 0,2 0 0,1-1 0,2 1 0,2-2 0,8 20 1,21 10-153,-40-67 112,1 0 0,-1-1 0,1 1 0,0-1 0,-1 1 1,1-1-1,0 1 0,0-1 0,-1 1 0,1-1 0,0 1 0,0-1 1,0 0-1,-1 1 0,1-1 0,0 0 0,0 0 0,0 0 0,0 0 1,0 0-1,-1 0 0,1 0 0,0 0 0,0 0 0,0 0 0,0 0 1,0 0-1,-1-1 0,1 1 0,0 0 0,0-1 0,0 1 0,-1-1 1,1 1-1,0-1 0,-1 1 0,1-1 0,0 1 0,-1-1 0,1 0 1,0 1-1,-1-1 0,1 0 0,-1 1 0,0-1 0,1 0 0,-1 0 41,18-25-362</inkml:trace>
  <inkml:trace contextRef="#ctx0" brushRef="#br0" timeOffset="94134.019">19771 17189 21205,'-52'74'4254,"40"17"-3414,14-74-875,0 0 0,1 0 0,0-1 0,2 1-1,0-1 1,1 0 0,0 0 0,1 0 0,7 10 35,-13-25 2,-1 1 0,0-1 0,1 1 0,-1-1 0,1 1 0,-1-1 0,1 0 0,0 1 0,0-1 0,-1 0 0,1 1 0,0-1 0,0 0 0,0 0 0,0 0 0,1 0 0,-1 0 0,0 0 0,0 0 0,1 0 0,-1 0 0,1-1 0,-1 1 0,0 0 0,1-1 0,-1 1 0,1-1 0,-1 0-1,1 1 1,0-1 0,-1 0 0,1 0 0,-1 0 0,1 0 0,-1 0 0,1-1 0,-1 1 0,1 0 0,-1-1 0,1 1 0,-1-1 0,1 1 0,-1-1 0,1 0 0,-1 0 0,0 0 0,1 0-2,22-22 56,-19 16-49,0 1 0,0-1 0,1 1-1,0 1 1,0-1 0,0 1 0,1 0-1,0 1 1,0-1 0,0 1-1,0 1 1,1-1 0,-1 1 0,1 1-1,0-1 1,0 1 0,0 1 0,0-1-1,4 1-6,-8 4 52,1 0 0,-1 0 0,0 0 0,1 0 0,-2 1 0,1-1 0,0 1-1,-1 0 1,1 1 0,-1-1 0,0 0 0,-1 1 0,1 0 0,-1-1 0,0 1 0,0 0-1,0 0 1,-1 1 0,0-1 0,0 0 0,0 0 0,-1 1 0,1-1 0,-1 0 0,0 1 0,-1-1-1,1 0 1,-1 0 0,0 1 0,-1-1 0,1 0 0,-1 0 0,0 0 0,-2 2-52,2 1 54,0-1 0,-1 1 1,0-1-1,0 0 0,-1 0 0,0 0 1,0-1-1,0 1 0,-1-1 1,0 0-1,0-1 0,-1 1 1,0-1-1,0 0 0,0 0 1,0-1-1,-1 1 0,0-2 0,0 1 1,0-1-1,0 0 0,0 0 1,-1-1-1,1 0 0,-1 0 1,1-1-1,-1 0 0,0 0 0,0-1 1,0 0-1,1 0 0,-4-1-54,-24-27-1929,30 9 830</inkml:trace>
  <inkml:trace contextRef="#ctx0" brushRef="#br0" timeOffset="95227.765">20089 17267 19988,'14'-9'6897,"-11"-16"-7485,-3 21 1174,0 0-489,-1 0 1,0 0-1,0 0 0,0 0 0,0 0 0,0 0 1,-1 0-1,0 0 0,0 0 0,0 0 1,0 1-1,0-1 0,-1 1 0,1 0 0,-1 0 1,0 0-1,0 0 0,-1 0 0,1 0 1,-3-1-99,5 4 15,-1 1 0,1-1-1,0 0 1,-1 0-1,1 1 1,-1-1-1,1 1 1,0-1-1,0 1 1,-1 0-1,1-1 1,0 1-1,0 0 1,0 0-1,-1 0 1,1 0-1,0 0 1,0 0-1,1 0 1,-1 0-1,0 0 1,0 0-1,0 1 1,1-1-1,-1 0 1,1 1-1,-1-1 1,1 0-1,-1 1 1,1-1-1,0 0 1,0 1-1,0-1 1,0 1-1,0-1 1,0 1-1,0-1 1,0 1-14,-4 25 6,0 0 1,2 1-1,1-1 1,1 0 0,1 1-1,1-1 1,2 0-1,1 0 1,5 17-7,7-13 12,-3-39-4,5-53 12,-15 44-15,2-19 8,2 1 1,2 0-1,1 1 0,2 0 1,1 0-1,2 1-13,-15 30-3,0 0-1,0 0 1,0 1 0,0-1 0,0 0-1,1 1 1,0-1 0,-1 1-1,1 0 1,0 0 0,0-1-1,0 1 1,0 1 0,1-1 0,-1 0-1,1 0 1,-1 1 0,1-1-1,-1 1 1,1 0 0,0 0 0,-1 0-1,1 0 1,0 0 0,0 1-1,0-1 1,0 1 0,0 0-1,0 0 1,0 0 0,0 0 0,0 0 3,5 8-12,0-1 0,-1 1 1,0 0-1,0 1 1,-1-1-1,0 2 0,0-1 1,-1 0-1,0 1 1,-1 0-1,0 0 0,1 8 13,9 14-8,48 128 67,-62-160-54,0 0-1,0-1 1,1 1 0,-1 0-1,0 0 1,0 0-1,1 0 1,-1 0-1,0 0 1,0 0-1,1 0 1,-1 0 0,0 0-1,0 0 1,1 0-1,-1 0 1,0 0-1,0 0 1,1 0 0,-1 0-1,0 0 1,0 1-1,0-1 1,1 0-1,-1 0 1,0 0 0,0 0-1,0 0 1,1 1-1,-1-1 1,0 0-1,0 0 1,0 0-1,0 0 1,0 1 0,1-1-1,-1 0 1,0 0-1,0 1 1,0-1-1,0 0 1,0 0 0,0 1-6,3-30 113,-3 23-88,5-34 46,-3 34-66,0 0-1,0 0 0,0 0 0,-1-1 1,0 1-1,0 0 0,-1 0 0,1-1 1,-1 1-1,-1 0 0,1-1 0,-1 1 1,-1 0-1,1 0 0,-1 0 0,0-1 0,0 2 1,0-1-1,-1 0 0,0 0 0,0 1 1,-1 0-1,1 0 0,-1 0 0,0 0 1,-1 0-1,1 1 0,-1-1 0,-4-1-4,5 4 8,-4-1 1,0 0 0,0 0 0,0-1 0,0 0 0,0 0 0,1-1 0,0 0 0,0 0 0,0-1-1,1 0 1,-1 0 0,1-1 0,1 1 0,-1-1 0,1-1 0,1 1 0,-1-1 0,1 1 0,0-3-9,3 8-12,13-3-22,123-81 8,-130 84 22,0 0 0,-1 0 0,1 0 0,0 1 0,0-1 0,0 1 1,0 1-1,0-1 0,0 1 0,0 0 0,0 0 0,1 0 0,-1 1 0,0-1 1,0 1-1,0 1 0,-1-1 0,1 1 0,0-1 0,0 2 0,-1-1 0,1 0 0,-1 1 1,0 0-1,0 0 0,0 0 0,0 0 0,0 1 0,-1-1 0,1 1 0,-1 0 1,0 0-1,0 1 0,1 2 4,34 112-19,-36-104 23,1 0 0,1 0 0,0-1 1,1 1-1,0-1 0,1 0 0,1-1 0,4 6-4,-11-18 0,1 1-1,-1-1 0,1 0 1,-1 1-1,1-1 0,0 0 0,-1 1 1,1-1-1,0 0 0,0 0 0,0 0 1,0 0-1,0 0 0,0 0 1,1 0-1,-1 0 0,0 0 0,0 0 1,1-1-1,-1 1 0,0 0 0,1-1 1,-1 1-1,1-1 0,-1 0 1,1 0-1,-1 1 0,1-1 0,-1 0 1,0 0-1,1 0 0,-1 0 1,1 0-1,-1-1 0,1 1 0,-1 0 1,1-1-1,-1 1 0,0-1 0,1 0 1,-1 1-1,0-1 0,1 0 1,-1 0-1,0 0 0,0 0 0,0 0 1,0 0-1,0 0 0,0 0 1,0 0-1,0 0 0,0 0 0,0-1 1,-1 1-1,1 0 0,0-1 0,-1 1 1,1-1 0,3-20 1,0 0 0,-1 0 0,-1 0 1,-1-1-1,-1 1 0,-1-1 0,-1 1 0,-1 0 1,-1 0-1,-3-10-1,-27-73 10,33 101-32,8 17-48,42 45 19,-48-56 51,1-1 0,-1 0 0,1 1 0,0-1 0,0 0 0,-1 0 1,1 0-1,0 0 0,0 0 0,0 0 0,0 0 0,0 0 0,0-1 0,0 1 0,0-1 1,0 0-1,0 0 0,0 0 0,0 0 0,0 0 0,1 0 0,-1 0 0,0 0 0,0-1 0,0 1 1,0-1-1,0 0 0,0 0 0,0 0 0,0 1 0,-1-2 0,1 1 0,0 0 0,1-1 0,6-10 4,-1 1-1,0-2 1,0 1 0,-1-1-1,-1 0 1,-1 0-1,1 0 1,-2-1-1,0 0 1,-1 0-1,0-1-3,2-4 4,28-126 49,-38 144-45,0 7-10,1 0 0,0 0 0,0 1 0,0-1 0,1 1 0,0 0-1,1 0 1,-1 0 0,1 0 0,1 1 0,-1-1 0,1 0 0,1 1 0,-1-1-1,1 1 1,0-1 0,1 1 0,0-1 0,0 0 0,1 1 0,0-1 0,1 3 2,-2-1 0,-1 6-1,2 0 1,0 1 0,1-1 0,0 0 0,1 0 0,1-1-1,0 1 1,1-1 0,0 0 0,2-1 0,-1 1-1,2-2 1,-1 1 0,10 8 0,29-7 173,-32-29 472</inkml:trace>
  <inkml:trace contextRef="#ctx0" brushRef="#br0" timeOffset="95833.725">21291 16401 22533,'-2'3'1444,"1"4"-1205,1 0 0,0 0 1,0 0-1,0 0 0,1 0 0,0 0 0,0 0 0,1 0 0,0 0 1,0 0-1,0-1 0,1 1 0,0-1 0,1 1 0,1 2-239,7 18 205,15 42-166,4 0 1,2-2-1,4-1-39,-23-47 27,-8-28 101,-76-180 217,6 38-293,85 162-218,-8 2 40,-12-10 69,0-1 0,0 0 0,0 1 0,0-1 0,1 0 0,-1 0 0,1 0 0,-1 0 0,1 0 0,0-1 0,0 1 0,-1 0 0,1-1 0,1 0 0,-1 1 0,0-1 0,0 0 0,0 0 0,1 0 0,-1 0 0,0 0 0,1-1 0,-1 1 0,1-1 0,-1 0 0,1 1 0,-1-1 0,1 0 0,-1 0 1,1-1-1,-1 1 0,1 0 0,-1-1 0,0 0 0,1 0 0,-1 1 0,0-1 0,1 0 0,-1-1 0,0 1 0,1-1 57,14-21-1846</inkml:trace>
  <inkml:trace contextRef="#ctx0" brushRef="#br0" timeOffset="96592.978">21685 16251 19852,'-40'57'3118,"29"-45"-2907,1 1-1,0 0 0,1 0 0,0 1 1,1 0-1,1 0 0,0 1 0,1 0 1,1 1-1,0-1 0,1 1 1,1 0-1,0 0 0,1 0 0,1 8-210,15 21-22,-14-45 22,1 1 1,-1 0-1,0-1 0,1 1 0,-1-1 0,0 1 0,1 0 0,-1-1 0,1 1 1,-1-1-1,1 1 0,0-1 0,-1 0 0,1 1 0,-1-1 0,1 1 0,0-1 1,-1 0-1,1 0 0,0 1 0,0-1 0,-1 0 0,1 0 0,0 0 1,-1 0-1,1 0 0,0 0 0,0 0 0,-1 0 0,1 0 0,0 0 0,-1 0 1,1 0-1,0 0 0,0-1 0,-1 1 0,1 0 0,0-1 0,-1 1 0,1 0 1,-1-1-1,1 1 0,0-1 0,-1 1 0,1-1 0,-1 1 0,1-1 0,-1 1 1,0-1-1,1 0 0,-1 1 0,1-1 0,-1 0 0,0 1 0,0-1 0,1 0 1,-1 0-1,9-19 18,0 0 0,-2 0 1,0-1-1,-1 0 1,-1 0-1,-2-1 1,0 0-1,0-13-18,-2 27 6,0-172 201,98 521-185,-43-205 108,-53-131-112,-3-4-11,0 0-1,0 1 1,0-1 0,0 0 0,1 0 0,-1 0 0,0 0 0,1 0 0,-1 0 0,1 0 0,-1 0 0,1 0 0,-1 0 0,1 0 0,-1 0-1,1 0 1,0 0 0,0 0 0,0-1 0,-1 1 0,1 0 0,0-1 0,0 1 0,0 0 0,0-1 0,0 1 0,0-1 0,0 0 0,0 1-1,0-1 1,1 0 0,-1 1 0,0-1 0,0 0 0,0 0 0,0 0 0,0 0 0,0 0 0,0 0 0,1-1 0,-1 1 0,0 0 0,0 0-1,0-1 1,0 1 0,0-1 0,0 1 0,0-1 0,1 0-7,2-5 52,-1 0-1,1-1 1,-1 1-1,-1-1 1,1 0 0,-1 1-1,0-1 1,-1 0-1,1-1 1,-2 1-1,1 0 1,-1-6-52,2-8 92,5-60 13,-4 0 0,-4-1-1,-4 1 1,-2 0 0,-5 0 0,-3 1 0,-3 1 0,-21-54-105,13 80-60,36 94-62,95 342 234,-98-346-51,42 144 341,-49-179-399,0-1-1,1 1 0,-1-1 1,1 1-1,-1-1 0,1 1 1,-1-1-1,1 1 0,0-1 1,0 1-1,0-1 0,-1 0 1,1 0-1,1 1 1,-1-1-1,0 0 0,0 0 1,0 0-1,1 0 0,-1 0 1,0-1-1,1 1 0,-1 0 1,1-1-1,-1 1 0,1-1 1,-1 1-1,1-1 0,-1 0 1,1 1-1,-1-1 1,1 0-1,0 0 0,-1 0 1,1 0-1,-1 0 0,1-1 1,-1 1-1,1 0 0,-1-1 1,1 1-1,-1-1 0,1 0 1,-1 1-1,1-1 1,-1 0-1,0 0 0,1 0 1,-1 0-1,0 0 0,0 0 1,0 0-1,0 0 0,0-1 1,0 1-1,0 0 0,0-1 1,0 1-1,-1-1 1,1 1-1,-1 0 0,1-1 1,-1 0-1,1 0-2,0-13 14,-1 0 0,-1 0 0,0 0 0,-1-1 0,0 1 0,-2 0 0,1 1 0,-2-1 0,0 1 0,-1 0 0,0 0 0,-1 0 0,-1 1 0,0 0 0,0 0 0,-1 1 1,-1 0-1,-8-6-14,-1-8-69,35 50 26,-12-14 39,1 0 1,1-1 0,0 0 0,0 0 0,1-1 0,0 0 0,0 0 0,1 0-1,0-1 1,0 0 0,1-1 0,0 1 0,8 3 3,-12-10-1,-1 0 1,0-1-1,0 0 1,0 0-1,0 0 0,0-1 1,0 1-1,0-1 1,-1 0-1,1 0 1,-1 0-1,1 0 1,-1-1-1,0 1 0,1-1 1,-2 0-1,1 0 1,0 0-1,0 0 1,-1-1-1,0 1 0,1-1 1,-2 1-1,1-1 1,0 0-1,-1 0 1,1 0-1,-1 0 0,0 0 1,0 0-1,-1 0 1,1 0-1,-1-2 1,9-28 22,-2 0 1,-2 0-1,0-1 0,-3 0 0,-1-26-22,4 60-68,37 128-69,-20-52 131,49 121 33,-71-197-27,0 1 1,0 0-1,0 0 0,0-1 0,0 1 1,0 0-1,0 0 0,0-1 1,0 1-1,0 0 0,1 0 1,-1-1-1,0 1 0,0 0 1,0 0-1,0-1 0,1 1 1,-1 0-1,0 0 0,0 0 1,0-1-1,1 1 0,-1 0 1,0 0-1,0 0 0,1 0 1,-1 0-1,0 0 0,0-1 1,1 1-1,-1 0 0,0 0 0,0 0 1,1 0-1,-1 0 0,0 0 1,1 0-1,-1 0 0,0 0 0,-6-39 133,-8-24 951</inkml:trace>
  <inkml:trace contextRef="#ctx0" brushRef="#br0" timeOffset="96749.721">22084 15613 17612,'-6'62'2344,"0"1"897,3-1-2833,3-13-1056</inkml:trace>
  <inkml:trace contextRef="#ctx0" brushRef="#br0" timeOffset="97169.283">22391 15821 23381,'-32'112'4310,"32"-106"-4307,-1-1-1,0 0 0,1 0 0,0 1 1,0-1-1,1 0 0,0 0 0,-1 0 1,2 1-1,-1-1 0,1 0 0,-1 0 1,1-1-1,1 1 0,-1 0 0,1-1 1,-1 1-1,2-1 0,-1 0 0,0 0 1,1 0-1,-1 0 0,1-1 0,0 1 1,0-1-1,5 3-2,-8-6 0,0 1 1,0-1 0,0 1-1,0-1 1,0 0-1,0 1 1,0-1-1,0 0 1,0 0-1,0 1 1,0-1-1,0 0 1,0 0 0,0 0-1,0-1 1,1 1-1,-1 0 1,0 0-1,0 0 1,0-1-1,0 1 1,0-1-1,0 1 1,0-1 0,0 1-1,0-1 1,-1 1-1,1-1 1,0 0-1,0 0 1,0 1-1,-1-1 1,1 0-1,0 0 1,-1 0-1,1 0 1,0 0 0,-1 0-1,0 0 1,1 0-1,-1 0 1,1 0-1,-1 0 1,0 0-1,0 0 1,0 0-1,0 0 1,0 0 0,0 0-1,0-1 0,3-61 65,-3 61-61,-1-16 18,-1 0 0,-1 0-1,0 0 1,-1 0 0,-1 1 0,-1-1-1,0 1 1,-1 1 0,-5-9-22,11 23 3,0 0 0,0 0 0,0 1 0,0-1 0,0 0 0,0 0 0,0 1 0,-1-1 0,1 1 1,0-1-1,-1 1 0,0 0 0,1-1 0,-1 1 0,0 0 0,1 0 0,-1 0 0,0 0 0,0 1 0,0-1 0,0 0 0,0 1 0,0-1 0,0 1 0,0 0 0,0 0 0,0 0 0,0 0 1,0 0-1,0 0 0,0 0 0,0 1 0,0-1 0,0 1 0,0-1 0,0 1 0,0 0 0,1 0 0,-1-1 0,0 2 0,0-1 0,1 0 0,-1 0 0,0 0 0,1 1 0,0-1 0,-1 1 1,1-1-1,0 1 0,-1 0 0,1-1 0,0 3-3,-2 2 0,0 0 1,1 0-1,0 0 1,0 1 0,1-1-1,0 1 1,0-1-1,1 1 1,-1 0 0,1-1-1,1 1 1,-1 0-1,1-1 1,0 1 0,1-1-1,0 0 1,0 1-1,0-1 1,0 0-1,1 0 1,0 0 0,1 0-1,-1-1 1,1 1-1,1 0 0,-4-5 5,0 0-1,0 0 1,0 0-1,0 0 1,0-1-1,0 1 1,0 0-1,0 0 1,0-1-1,1 1 1,-1-1-1,0 1 1,1-1-1,-1 1 1,0-1-1,1 0 1,-1 0-1,0 1 1,1-1-1,-1 0 1,1 0-1,-1 0 1,0-1-1,1 1 1,-1 0-1,0 0 1,1-1-1,-1 1 1,0-1-1,1 1 1,-1-1-1,0 0 1,0 1-1,0-1 1,0 0-1,0 0 1,0 0-1,0 0 1,0 0-1,0 0 1,0 0-1,0 0 1,0 0-1,-1 0 1,1-1-1,0 1 1,-1 0-1,1 0 1,-1-2-5,33-68 323,-33 70-321,9-24 85,49-187 207,-64 188-315,2 44-333,0 9-615</inkml:trace>
  <inkml:trace contextRef="#ctx0" brushRef="#br0" timeOffset="97621.652">22256 14835 23293,'0'-6'1000,"5"6"400,5 10-703,11 22-369,6 12-168,11 22-200,2 9 8,2 18 0,1 3 16,-3 7 24,-1-5 184,1-15-1192,-4-14-1345</inkml:trace>
  <inkml:trace contextRef="#ctx0" brushRef="#br0" timeOffset="97866.417">22863 15935 26406,'0'24'816,"-2"-1"-112,-1-6-224,-5-8-1056</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38:31.594"/>
    </inkml:context>
    <inkml:brush xml:id="br0">
      <inkml:brushProperty name="width" value="0.025" units="cm"/>
      <inkml:brushProperty name="height" value="0.025" units="cm"/>
    </inkml:brush>
  </inkml:definitions>
  <inkml:trace contextRef="#ctx0" brushRef="#br0">1 168 20612,'7'1'1186,"29"7"-1246,-1-3 0,2 0 1,-1-3-1,0-1 0,1-1 0,-1-2 1,0-2-1,0-1 0,0-2 0,-1-2 1,3-1 59,75-10-70,1 6 0,1 4 0,0 6 0,0 4 0,47 10 70,203-3-83,-107-24 74,124-29 9,143-12-15,-359 57 9,0 7-1,0 8 0,105 24 7,102 10 38,395-9 1,-590-33-38,201 0 23,-121-5-7,0 11 0,152 31-17,444 113 362,-601-136-305,1-11 0,0-11 0,214-32-57,-213 12 136,1 10 1,198 20-137,-430-7 52,109 9 920,0 4 0,113 30-972,-244-44 142,-2 0-85,-4 1-293,-16 0-305,0-3-262</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38:32.978"/>
    </inkml:context>
    <inkml:brush xml:id="br0">
      <inkml:brushProperty name="width" value="0.025" units="cm"/>
      <inkml:brushProperty name="height" value="0.025" units="cm"/>
    </inkml:brush>
  </inkml:definitions>
  <inkml:trace contextRef="#ctx0" brushRef="#br0">135 4015 22077,'0'0'819,"6"-1"616,1-4-1365,-1 0 0,1-1 0,-1 1 0,0-1 0,-1-1 0,0 1 0,0-1 0,0 0 0,0 0 0,-1 0 0,0 0 0,-1-1 0,0 0 0,0 0 0,-1 0 0,2-6-70,5-9 68,99-256 345,16-97-413,-90 263-235,-33 110 171,-1 3 1685</inkml:trace>
  <inkml:trace contextRef="#ctx0" brushRef="#br0" timeOffset="374.557">45 3132 22501,'-9'30'95,"2"1"0,1 0 0,2 0 0,1 1 0,1-1 0,2 1 0,3 24-95,-2 21 40,-15 465 100,11-305-126,9-197-1,-5-40-12,-1 1 1,1-1 0,0 0 0,0 1-1,0-1 1,0 0 0,0 0-1,0 0 1,0 0 0,0 1 0,0-1-1,0-1 1,0 1 0,0 0-1,0 0 1,-1 0 0,1 0 0,0-1-1,0 1 1,0 0 0,0-1-1,0 1 1,0 0 0,-1-1 0,1 0-1,0 1 1,0-1 0,-1 1 0,1-1-1,0 0 1,-1 1 0,1-1-1,0 0 1,-1 0 0,1 0 0,-1 1-1,0-1 1,1 0 0,-1 0-2,254-301 170,-187 222-167</inkml:trace>
  <inkml:trace contextRef="#ctx0" brushRef="#br0" timeOffset="1037.216">1123 2232 24773,'-91'3'3678,"84"-1"-3633,0 1 0,-1 0 0,1 0 0,1 0 0,-1 1 0,0 0 0,1 0 0,0 1 0,0-1 0,0 1 0,1 1-1,-1-1 1,1 1 0,1 0 0,-1 0 0,-2 6-45,0 0-2,1 1 0,0 0 0,1 0 0,0 0 0,1 1 0,0-1 0,2 1 0,-1 0 0,2 0 0,0 0 0,0 1 0,2-1 0,-1 0 0,2 0 0,0 0 0,1 0 0,0-1 0,5 13 2,-8-24-1,0 0 1,1-1-1,0 1 0,-1 0 0,1-1 1,0 1-1,0 0 0,0-1 0,0 1 1,0-1-1,0 1 0,0-1 0,0 0 1,1 1-1,-1-1 0,1 0 0,-1 0 1,1 0-1,-1 0 0,1 0 0,-1 0 1,1-1-1,0 1 0,0 0 0,-1-1 1,1 1-1,0-1 0,0 0 0,0 0 1,-1 1-1,1-1 0,0 0 0,0-1 1,0 1-1,-1 0 0,1 0 0,0-1 1,0 1-1,0-1 0,-1 0 0,1 1 0,0-1 1,-1 0-1,1 0 0,-1 0 0,1 0 1,-1 0-1,1-1 0,-1 1 0,0 0 1,0-1-1,0 1 0,1-1 1,17-21 4,-2-1 0,0-1 0,-1 0 0,-2-2 0,-1 1 0,-1-2 0,-1 1 0,-1-1 0,-2-1 0,-1 0 0,-1 0 0,-1-1 0,-1-13-4,3 17-12,1 30-37,6 45-36,-14-49 85,103 357-80,14-58 93,-115-295-5,0-1 0,0 0 0,-1 1 0,1-1 0,-1 1 1,0 0-1,0-1 0,0 1 0,-1 0 0,1 0 0,-1-1 0,0 1 0,0 0 0,0 0 1,-1 0-1,1-1 0,-1 1 0,0 0 0,0 0 0,0-1 0,0 1 0,-1-1 1,0 1-1,1-1 0,-1 0 0,-1 0 0,1 1 0,0-2 0,-1 1 0,1 0 0,-1 0 1,0-1-1,0 1 0,0-1 0,0 0 0,0 0 0,-1 0 0,1 0 0,-1-1 1,1 1-1,-1-1 0,1 0 0,-1 0 0,0 0 0,0-1 0,0 1-8,-3 0 5,0 1-1,0-1 1,0 0-1,0-1 1,0 0-1,0 0 1,-1-1-1,1 1 1,0-1-1,0-1 1,0 0-1,0 0 1,1 0-1,-1-1 0,1 1 1,-1-2-1,1 1 1,0-1-1,0 0 1,0 0-1,1-1 1,-1 1-1,1-1 1,0 0-1,0-1 1,1 1-1,0-1 1,0 0-1,0 0 1,1-1-1,0 1 1,0-1-1,0 1 1,1-1-1,0 0 1,0 0-1,1 0 1,0 0-1,0-4-4,8-32-756,11-3-939</inkml:trace>
  <inkml:trace contextRef="#ctx0" brushRef="#br0" timeOffset="1715.978">1522 2195 23917,'-21'37'2391,"35"-56"-2176,-7 4-172,-2 1 0,0-1 0,0 0 1,-2-1-1,0 1 0,0-1 0,-2 0 0,0 1 0,0-1 1,-2 0-1,0 0 0,-1 1 0,0-1 0,-2-4-43,4 19 15,0-1 1,0 1-1,0-1 1,0 1-1,-1-1 0,1 1 1,0-1-1,-1 1 0,1 0 1,-1-1-1,1 1 0,-1-1 1,0 1-1,1 0 0,-1-1 1,0 1-1,0 0 0,0 0 1,0 0-1,0 0 1,0 0-1,0 0 0,-1 0 1,1 0-1,0 0 0,0 1 1,-1-1-1,1 0 0,-1 1 1,1-1-1,0 1 0,-1-1 1,1 1-1,-1 0 0,1 0 1,-1 0-1,1-1 0,-1 2 1,1-1-1,-1 0 1,1 0-1,-1 0 0,1 1 1,-1-1-1,1 0-15,-4 8 9,0 0 0,0 0 0,1 1-1,1-1 1,-1 1 0,1 0 0,1 0 0,0 0 0,0 0 0,1 0 0,-1 8-9,0-5-1,-6 33-9,3-1-1,1 1 0,2 0 1,2 0-1,2 11 11,-1-48-2,-1-6 1,0 0 1,0 0-1,0 0 1,0 0-1,0 0 0,0 0 1,1 0-1,-1 0 1,1 0-1,-1 0 0,1 0 1,0 0-1,0 0 0,0-1 1,0 1-1,0 0 1,0 0-1,0-1 0,1 1 1,-1-1-1,1 1 0,-1-1 1,1 0-1,-1 1 1,1-1 0,0-1-1,0-1 1,0 1-1,0-1 1,0 1-1,0-1 0,-1 0 1,1 0-1,0 0 1,0 0-1,-1 0 1,1 0-1,-1 0 1,1 0-1,-1-1 1,0 1-1,1 0 1,-1-1-1,0 0 1,0 1-1,0-1 1,0 0-1,0 1 1,0-1-1,-1 0 0,1 0 1,0 0-1,-1 0 1,4-5 0,126-312-69,-129 318 65,-1 0 0,0 0 0,0 0 0,0 1 0,0-1 1,1 0-1,-1 0 0,0 0 0,1 1 0,-1-1 0,0 0 1,1 1-1,-1-1 0,1 0 0,-1 1 0,1-1 1,0 0-1,-1 1 0,1-1 0,0 1 0,-1-1 0,1 1 1,0 0-1,-1-1 0,1 1 0,0 0 0,0-1 0,0 1 1,-1 0-1,1 0 0,0 0 0,0-1 0,0 1 0,0 0 1,-1 0-1,1 0 0,0 1 0,0-1 0,0 0 0,0 0 1,-1 0-1,1 1 0,0-1 0,0 0 0,-1 1 1,1-1-1,0 0 0,0 1 0,-1-1 0,1 1 0,-1-1 1,1 1-1,0 0 0,-1-1 0,1 1 4,19 46-201,-18-41 189,62 263-106,-63-270 121,-1 1 0,0-1 0,1 1 0,-1-1 1,0 1-1,1-1 0,-1 1 0,1-1 0,-1 1 0,1 0 0,-1-1 0,1 1 0,0 0 0,-1-1 0,1 1 1,-1 0-1,1 0 0,0 0 0,-1 0 0,1-1 0,0 1 0,-1 0 0,1 0 0,-1 0 0,1 0 0,0 0 0,-1 0 1,1 1-1,0-1 0,-1 0 0,1 0 0,-1 0 0,1 1 0,0-1 0,-1 0 0,1 0 0,-1 1 0,1-1 0,-1 1 1,1-1-1,-1 0 0,1 1 0,-1-1 0,0 1 0,1-1 0,-1 1 0,1-1 0,-1 1 0,0 0 0,0-1 1,1 1-1,-1-1 0,0 1 0,0 0 0,0-1 0,1 1 0,-1-1 0,0 1 0,0 0 0,0-1 0,0 1 0,0 0 1,-1-1-1,1 1 0,0-1 0,0 1 0,0 0 0,0-1 0,-1 1-3,19-52 226,-9 20-143,0-8-46,1 0 0,3 2 1,1-1-1,13-21-37,-27 57-2,0 1 0,0-1 0,0 1 0,1-1 0,-1 1 0,1-1 0,-1 1 0,1-1 0,-1 1 0,1-1 0,0 1 0,0 0 0,0 0 0,0-1 0,0 1 0,0 0 0,0 0 0,0 0 0,0 0 0,0 0 0,1 0 0,-1 0 0,0 0 0,1 1 0,-1-1 0,0 1 0,1-1 0,-1 1 0,1-1 0,-1 1 0,1 0 0,-1-1 0,1 1-1,0 0 1,-1 0 0,1 0 0,-1 0 0,1 1 0,-1-1 0,1 0 0,-1 1 0,1-1 0,-1 1 0,1-1 0,-1 1 0,0 0 0,1 0 0,-1-1 0,0 1 2,6 11-6,-1-1-1,-1 1 1,0 0-1,0 0 1,-1 1-1,-1-1 1,0 1-1,-1 0 0,0-1 1,-1 6 6,9 38 13,-3-34 5,-6-22-15,-1 0-1,0 1 1,1-1 0,-1 0 0,0 0 0,1 0 0,-1 1 0,1-1 0,-1 0 0,1 0 0,-1 0 0,0 0 0,1 0 0,-1 0 0,1 0 0,-1 0 0,1 0 0,-1 0-1,1 0 1,-1 0 0,0 0 0,1 0 0,-1-1 0,1 1 0,-1 0 0,0 0 0,1 0 0,-1-1 0,1 1 0,-1 0 0,0 0 0,1-1 0,-1 1 0,0 0-1,0-1 1,1 1 0,-1 0 0,0-1 0,0 1 0,1-1 0,-1 1 0,0 0 0,0-1 0,0 1 0,0-1 0,1 1 0,-1-1 0,0 1 0,0 0 0,0-1 0,0 1-1,0-1 1,0 1 0,0-1 0,0 1 0,-1-1 0,1 1 0,0 0 0,0-1-3,26-80 217,-20 59-204,0 0 1,1 1 0,2-1 0,0 1 0,1 1 0,1 0-1,5-5-13,-15 23-5,0 0-1,0 0 0,0 0 0,0 0 0,0 0 0,1 0 1,-1 1-1,1-1 0,-1 1 0,1-1 0,-1 1 0,1-1 1,0 1-1,0 0 0,-1 0 0,1 0 0,0 0 0,0 0 1,0 0-1,0 1 0,0-1 0,1 1 0,-1-1 1,0 1-1,0 0 0,0 0 0,0 0 0,1 0 0,-1 0 1,0 0-1,0 1 0,0-1 0,0 1 0,0-1 0,0 1 1,0 0-1,0 0 0,0 0 6,3 7-9,0 0 0,0 0-1,-1 0 1,-1 1 0,1 0 0,-1 0 0,-1 0 0,0 0-1,0 0 1,0 0 0,-2 0 0,1 1 0,-1 7 9,2 5 0,4 67-46,-6-86-429</inkml:trace>
  <inkml:trace contextRef="#ctx0" brushRef="#br0" timeOffset="2118.887">2538 1908 21309,'-88'-29'4379,"85"29"-4325,1 0 1,-1 0 0,1 1 0,-1-1-1,1 0 1,-1 1 0,1-1-1,-1 1 1,1 0 0,0 0-1,-1 0 1,1 0 0,0 0-1,0 1 1,0-1 0,0 0 0,0 1-1,0 0 1,0-1 0,1 1-1,-1 0 1,0 0 0,1 0-1,-1 0 1,1 0 0,0 1-1,0-1 1,0 0 0,0 1-1,0-1 1,1 0 0,-1 1 0,1-1-1,-1 1 1,1 1-55,-2 10 30,1 0 1,1 1 0,0-1-1,1 0 1,1 1-1,0-1 1,1 0 0,0 0-1,1-1 1,0 1-1,2-1 1,-1 0-1,2 0 1,3 6-31,-9-18 2,0 1-1,0-1 1,0 0 0,0 1-1,0-1 1,1 0 0,-1 0-1,0 1 1,1-1 0,-1 0-1,1 0 1,-1-1 0,1 1-1,-1 0 1,1 0-1,0-1 1,-1 1 0,1-1-1,0 0 1,-1 1 0,1-1-1,0 0 1,0 0 0,-1 0-1,1 0 1,0 0 0,-1 0-1,1-1 1,0 1 0,0-1-1,-1 1 1,1-1 0,-1 1-1,1-1 1,0 0 0,-1 0-1,0 0 1,1 0 0,-1 0-2,46-54 91,-40 42-74,-2-1 0,0 0-1,0 0 1,-2 0 0,1-1 0,-2 1 0,0-1-1,0 1 1,-2-1 0,0 0 0,0 0-1,-2 1 1,0-1 0,0 1 0,-1-1 0,-1 1-1,-2-3-16,-20-23 77,25 39-75,1 1 0,-1-1 0,1 0 0,-1 1 0,1-1 0,-1 0 0,0 1 0,1-1-1,-1 1 1,0-1 0,1 1 0,-1 0 0,0-1 0,1 1 0,-1 0 0,0-1 0,0 1 0,0 0 0,1 0 0,-1 0 0,0-1 0,0 1 0,0 0 0,0 0 0,1 0 0,-1 0 0,0 1 0,0-1 0,0 0 0,1 0 0,-1 0 0,0 1 0,0-1 0,1 0 0,-1 1 0,0-1 0,0 1 0,1-1 0,-1 1 0,0-1-1,1 1 1,-1-1 0,1 1 0,-1 0 0,1-1 0,-1 1 0,1 0 0,-1-1 0,1 1 0,0 0 0,-1 0 0,1 0-2,-4 10-3,1 0 1,0 0-1,1 1 0,0-1 1,1 0-1,1 1 0,-1-1 1,2 1-1,-1-1 0,2 1 1,0-1-1,0 0 0,3 8 3,-5-18-2,1 1 0,-1-2-1,1 1 1,-1 0-1,1 0 1,-1 0 0,1 0-1,0 0 1,-1 0-1,1 0 1,0-1 0,0 1-1,0 0 1,0-1 0,-1 1-1,1-1 1,0 1-1,0-1 1,0 1 0,0-1-1,0 1 1,0-1-1,0 0 1,1 0 0,-1 0-1,0 1 1,0-1-1,0 0 1,0 0 0,0 0-1,0-1 1,0 1-1,0 0 1,0 0 0,0-1-1,0 1 1,0 0-1,0-1 1,0 1 0,0-1-1,0 1 1,0-1-1,0 0 1,0 1 0,0-1-1,-1 0 1,1 0-1,0 1 1,0-1 0,-1 0-1,1 0 1,-1 0-1,1 0 1,-1 0 0,1 0-1,-1 0 1,0 0-1,1 0 1,-1 0 2,24-39-619,2-12-718</inkml:trace>
  <inkml:trace contextRef="#ctx0" brushRef="#br0" timeOffset="3439.322">1606 2090 14867,'3'-43'7170,"-3"44"-7111,0-1 0,0 1 1,0-1-1,-1 1 0,1-1 1,0 1-1,-1-1 1,1 1-1,-1-1 0,1 1 1,0-1-1,-1 0 1,1 1-1,-1-1 0,1 0 1,-1 0-1,1 1 0,-1-1 1,1 0-1,-1 0 1,1 0-1,-1 1 0,0-1 1,1 0-1,-1 0 1,1 0-1,-1 0 0,1 0 1,-1 0-1,0 0 0,1 0 1,-1 0-1,1-1 1,-1 1-1,1 0 0,-1 0 1,1 0-1,-1-1 1,1 1-1,-1 0 0,1-1 1,-1 1-1,1 0 1,-1-1-1,1 1 0,-1 0 1,1-1-1,0 1 0,-1-1 1,1 1-1,0-1 1,0 1-1,-1-1 0,1 1 1,0-1-1,0 1 1,0-1-1,-1 1 0,1-1 1,0 0-1,0 1 0,0-1 1,0 1-1,0-1 1,0 1-1,0-1 0,0 0 1,0 1-1,1-1 1,-1 0-60,-6 10 53,1 0 1,-1-1 0,2 2 0,-1-1-1,1 0 1,1 1 0,0 0 0,0 0-1,1 0 1,0 0 0,1 0 0,0 0-1,1 1 1,0-1 0,0 0 0,1 2-54,-1-8 8,0 23-8,0 1 1,2-1-1,1 0 1,1 0-1,8 26 0,6-34 429,-5-53 149,-7-18-415,-1 0 0,-3 0-1,-2 0 1,-3 0 0,-1 0-163,3 44 8,-19-53 55,8 89-142,2 95-736,10-120-649</inkml:trace>
  <inkml:trace contextRef="#ctx0" brushRef="#br0" timeOffset="4440.974">1706 2077 11554,'0'-2'457,"0"1"-1,0-1 0,0 0 0,-1 1 0,1-1 1,0 0-1,-1 1 0,0-1 0,1 1 0,-1-1 0,0 0 1,0 1-1,1 0 0,-1-1 0,0 1 0,-1-1 0,1 1 1,0 0-1,0 0 0,0 0 0,-1 0 0,1 0 1,-1 0-1,1 0 0,-1 0 0,1 0 0,-1 1 0,1-1 1,-1 1-1,0-1 0,0 1-456,-21 17 1100,14-5-1029,0 2 0,1-1-1,1 1 1,0 1-1,1-1 1,1 1-1,0 0 1,0 0 0,2 1-1,0-1 1,1 1-1,0 0 1,2-1 0,0 13-71,-1-25 5,1-1 0,0 1 0,0 0 1,0-1-1,0 1 0,0 0 1,1-1-1,-1 1 0,1-1 0,-1 1 1,1-1-1,0 1 0,0-1 0,0 1 1,1-1-1,-1 0 0,0 1 1,1-1-1,-1 0 0,1 0 0,0 0 1,0 0-1,0-1 0,0 1 1,0 0-1,0-1 0,0 1 0,1-1 1,-1 0-1,1 0 0,-1 0 0,0 0 1,1 0-1,0 0 0,-1-1 1,1 1-1,-1-1 0,1 0 0,0 0 1,-1 0-1,1 0 0,0 0 1,-1-1-1,1 1 0,-1-1 0,2 0-5,1-2 18,1 0-1,-1-1 1,0 0-1,0 0 0,0 0 1,-1-1-1,1 0 0,-1 0 1,0 0-1,-1 0 1,1-1-1,-1 1 0,0-1 1,0 0-1,-1 0 1,0 0-1,0 0 0,0 0 1,0-4-18,13-123 428,-14 127-393,0 0-1,0-1 0,-1 1 1,0 0-1,0-1 0,0 1 1,-1 0-1,0 0 0,0-1 1,0 1-1,-1 0 1,0 0-1,0 0 0,0 1 1,-1-1-1,0 0 0,0 1 1,-1 0-1,1-1 0,-1 1 1,0 1-1,-1-1 0,1 1 1,-1-1-1,0 1 1,0 1-1,0-1 0,0 1 1,-1 0-1,-3-2-34,6 5 3,0 0 0,0 0-1,-1 1 1,1-1 0,0 1-1,0-1 1,0 1 0,0 0 0,0 0-1,0 1 1,0-1 0,0 1 0,1-1-1,-1 1 1,1 0 0,-1 0 0,1 0-1,-1 0 1,1 0 0,0 1 0,0-1-1,0 1 1,0-1 0,1 1-1,-1 0 1,1 0 0,-1 0 0,1 0-3,-33 87 32,23-22-101,19-71-375,5-12-627</inkml:trace>
  <inkml:trace contextRef="#ctx0" brushRef="#br0" timeOffset="5434.766">2282 2202 12083,'-27'0'12581,"25"-19"-11708,42-73 569,-27 71-1285,115-166 190,-126 185-349,-1 0 0,0 0 0,0 0 0,1 0 0,-1 0 0,1 0 0,0 0 0,0 0 0,-1 1 0,1-1 0,0 1 0,0-1 0,1 1 0,-1 0 0,0 0 0,0 0 0,1 0 0,-1 0 0,0 0 0,1 1 0,-1-1 0,1 1 0,-1 0 0,0 0 0,1 0 0,-1 0 0,1 0 0,-1 0 0,1 0 0,-1 1 0,1 0 0,-1-1 0,0 1 0,1 0 0,-1 0 0,0 0 0,0 0 0,2 2 2,3 8 8,-1 0 0,0 1 0,-1 0-1,0 0 1,-1 0 0,0 0 0,-1 1-1,0 0 1,-1-1 0,-1 1 0,0 0 0,-1 0-1,0 0 1,-1 5-8,1-10 29,-1 28 174,1-16 420,7-46-508,-2-3-134,-2-6 1062</inkml:trace>
  <inkml:trace contextRef="#ctx0" brushRef="#br0" timeOffset="6478.564">2774 1861 17068,'6'27'9046,"1"-35"-8959,-1-1 1,-1 1 0,0-1 0,0-1-1,-1 1 1,0-1 0,0 1 0,-1-1-1,-1 0 1,1 0 0,-2-1 0,1 1 0,-1 0-1,-1-1 1,0 1 0,-1-7-88,-17-33 237,17 49-226,0 0 0,0 0 0,0 1 0,0-1-1,0 0 1,0 1 0,0-1 0,0 1 0,0-1 0,0 1 0,0 0-1,0-1 1,0 1 0,-1 0 0,1 0 0,0 0 0,0 0 0,0 0-1,0 0 1,0 0 0,-1 0 0,1 0 0,0 1 0,0-1 0,0 0-1,0 1 1,0-1 0,0 1 0,0-1 0,0 1 0,0 0 0,0-1-1,0 1 1,0 0 0,0-1 0,1 1 0,-1 0 0,0 0-1,0 0 1,1 0 0,-1 0 0,1 0 0,-1 0 0,0 1-11,-5 9 3,1 1 0,0 0 0,0 1-1,1-1 1,0 1 0,2 0 0,-1 0 0,1 0 0,1 0 0,1 0 0,0 0 0,0 0 0,1 0 0,1 0 0,0 0 0,1 0 0,0 0 0,1-1-1,0 1 1,2-1-3,-6-8 0,0-1 0,1 1-1,0-1 1,0 1 0,0-1 0,0 1-1,0-1 1,1 0 0,-1 1-1,1-1 1,0 0 0,0 0 0,0 0-1,1-1 1,-1 1 0,1 0-1,-1-1 1,1 0 0,0 1-1,0-1 1,0 0 0,0 0 0,0-1-1,0 1 1,1-1 0,-1 1-1,0-1 1,1 0 0,-1-1-1,1 1 1,-1 0 0,1-1 0,0 0-1,-1 0 1,1 0 0,1 0 0,4-7-5,0 1 1,0-1-1,-1-1 1,0 0-1,0 0 0,-1 0 1,0-1-1,0 0 1,-1 0-1,0-1 1,0 0-1,1-6 5,-1 5-57,11-19-598,-1-2 0,-1 0 0,-2-1 0,-2 0 1,0-1-1,-3-1 655,-6-87-4137,-43-108-6943,29 176 11180,9 52 9564,-1 4-4789,-12 32-3378,12-14-1440,2 1 1,0 0 0,2 1-1,0-1 1,1 0 0,1 0-1,1 0 1,1 0 0,1-1-1,1 1 1,0-1 0,9 16-58,72 208 1237,-87-244-1211,1-1 0,-1 1-1,1-1 1,-1 1 0,0-1-1,1 1 1,-1-1 0,1 1-1,-1 0 1,1-1-1,0 1 1,-1 0 0,1-1-1,-1 1 1,1 0 0,0 0-1,-1-1 1,1 1-1,-1 0 1,1 0 0,0 0-1,-1 0 1,1 0 0,0 0-1,-1 0 1,1 0 0,0 0-1,-1 0 1,1 0-1,0 0 1,-1 1 0,1-1-1,-1 0 1,1 0 0,0 1-1,-1-1 1,1 0-1,-1 1 1,1-1 0,-1 1-1,1-1 1,-1 1 0,1-1-1,-1 1 1,0-1 0,1 1-1,-1-1 1,1 1-1,-1-1 1,0 1-26,28-67 243,-18 41-219,0 0-1,1 1 1,1 1 0,1 0-1,2 0 1,0 2-1,11-12-23,-25 31-3,1 0 0,-1 0 1,1 0-1,0 0 0,0 1 0,-1-1 0,1 1 1,0-1-1,1 1 0,-1 0 0,0 0 0,0 0 0,0 0 1,1 0-1,-1 0 0,1 0 0,-1 1 0,0-1 0,1 1 1,-1 0-1,1 0 0,-1 0 0,1 0 0,-1 0 1,1 1-1,-1-1 0,0 1 0,1-1 0,-1 1 0,1 0 1,-1 0-1,0 0 0,0 0 0,0 0 0,0 1 0,0-1 1,0 1-1,0-1 0,0 1 0,0 0 0,0-1 1,-1 1-1,1 0 0,-1 0 0,0 1 0,1-1 0,-1 0 1,0 0-1,0 0 0,-1 1 0,2 1 3,2 10 2,0 0 1,-1 1-1,-1-1 0,0 1 0,-1 0 1,0 0-1,-1 0 0,-1-1 0,-1 7-2,-1 37 77,-3-78 142,-15-216 140,17 161-351,18 88-124,8 40 78,-18-40 32,1 0 0,0 0 0,1 0 0,1-1-1,-1 0 1,2-1 0,0 1 0,0-1 0,8 7 6,-14-17 0,1 0 1,-1 0 0,1 0 0,-1 0 0,1-1-1,-1 1 1,1-1 0,0 1 0,-1-1 0,1 0-1,0 0 1,-1 0 0,1 0 0,-1-1-1,1 1 1,0-1 0,-1 0 0,1 1 0,-1-1-1,0 0 1,1-1 0,-1 1 0,0 0 0,1-1-1,-1 1 1,0-1 0,0 1 0,0-1 0,0 0-1,-1 0 1,1 0 0,0 0 0,-1 0 0,0-1-1,1 1 1,-1 0 0,0-1 0,0 1 0,0-1-1,0 1 1,-1-1 0,1 1 0,-1-1 0,1 0-1,-1 1 1,0-1 0,0 0-1,7-18 14,-1-1-1,0 0 1,-2 0-1,-1-1 1,0 1 0,-2-1-1,-1 1 1,0-1 0,-4-19-14,3 37-39,0 21-73,48 187 25,-44-190 87,-2-6 0,0 0 0,0 0 1,1 0-1,0 0 0,1 0 0,-1-1 0,1 1 0,0-1 0,1 0 0,0 1 0,0-1 0,0-1 0,1 1 1,0 0-1,-3-5-26,-1-1 0,1 0 0,-1 0 1,1 0-1,-1 0 0,1 0 1,-1 0-1,1 0 0,-1 0 1,1-1-1,-1 1 0,1 0 1,-1-1-1,0 1 0,1-1 0,-1 0 1,0 1-1,1-1 0,-1 0 1,0 0-1,0 0 0,0 0 1,1 0-1,-1 0 0,0 0 0,-1 0 1,1-1-1,0 1 0,0 0 1,0-1-1,-1 1 0,1 0 1,-1-1-1,1 1 0,-1-1 1,1 1-1,-1-1 0,0 1 0,0-1 1,0 1-1,0-1 0,0 1 1,0-1-1,0 1 0,0-1 26,3-43-1357</inkml:trace>
  <inkml:trace contextRef="#ctx0" brushRef="#br0" timeOffset="6759.059">3592 1032 20172,'-4'19'1961,"1"5"1495,1 4-2695,2 2-545,5-2 0,1-10-280,0-8-696</inkml:trace>
  <inkml:trace contextRef="#ctx0" brushRef="#br0" timeOffset="7037.518">4034 1194 13763,'-31'46'8008,"-1"0"-4010,-69 110-1914,98-151-2069,0-1 3,1 0 0,-1 0 0,1 0 0,0 0 0,0 0 0,0 1 0,1-1 0,-1 1 0,1-1 0,0 1 0,0-1 0,1 1 1,0 0-1,-1-1 0,2 1 0,-1 2-18,2-6 11,1 0-1,-1 0 1,1 0 0,-1 0 0,1 0 0,-1-1 0,1 1-1,-1-1 1,1 1 0,0-1 0,-1 0 0,1 0 0,0 0 0,-1 0-1,1-1 1,0 1 0,-1-1 0,1 0 0,-1 1 0,1-1-1,-1 0 1,1-1 0,-1 1 0,0 0 0,1-1 0,-1 1 0,0-1-1,0 0 1,0 1 0,0-2-11,145-91-1171,-128 84-1311</inkml:trace>
  <inkml:trace contextRef="#ctx0" brushRef="#br0" timeOffset="7488.602">4839 884 18580,'1'-2'222,"0"-1"-1,-1 1 1,1-1-1,0 0 1,-1 1 0,1-1-1,-1 0 1,0 1-1,0-1 1,0 0 0,0 1-1,0-1 1,-1 0-1,1 0 1,-1 1 0,0-1-1,1 1 1,-1-1-1,0 1 1,-1-1 0,1 1-1,0 0 1,-1-1-1,0 1 1,1 0 0,-1 0-1,0 0 1,0 0-1,0 0 1,0 1 0,0-1-1,0 0 1,-1 1-1,1 0 1,-1 0 0,1-1-1,-1 1 1,1 1-1,-1-1 1,1 0 0,-1 1-1,-2-1-221,-4 6 62,0 0 1,0 1-1,1 0 0,-1 0 0,1 1 0,1 0 0,-1 0 1,1 1-1,1 0 0,-1 0 0,1 1 0,1 0 0,-1 0 1,2 0-1,-1 0 0,1 1 0,1 0 0,-3 9-62,5-15 1,-3 3-4,1 0 0,0 0 1,0 1-1,1-1 1,0 1-1,1-1 0,-1 1 1,1 0-1,1-1 1,-1 1-1,2 0 0,-1 0 1,1-1-1,0 4 3,1-10 1,0-1-1,1 1 0,-1-1 1,0 0-1,0 1 1,0-1-1,0 0 0,0-1 1,0 1-1,0 0 1,0 0-1,0-1 0,0 0 1,0 1-1,0-1 1,0 0-1,0 0 0,0 0 1,0 0-1,-1 0 1,1 0-1,0 0 0,-1-1 1,1 1-1,-1-1 1,1 1-1,-1-1 1,1-1-1,7-3 0,3-3-9,0 1-1,0 0 1,1 1-1,0 1 0,1 0 1,-1 0-1,1 1 1,0 1-1,0 1 1,1 0-1,-1 1 1,15-1 8,-27 3-6,1 0-1,-1 0 0,0 1 1,1-1-1,-1 1 0,0-1 1,0 1-1,1 0 0,-1 0 1,0 0-1,0 0 0,0 0 1,0 0-1,0 1 0,0-1 1,-1 1-1,1-1 0,0 1 1,-1 0-1,1-1 0,-1 1 1,0 0-1,1 0 0,-1 0 1,0 0-1,0 0 0,0 1 1,0-1-1,-1 0 0,1 0 0,-1 0 1,1 1-1,-1-1 0,0 0 1,0 3 7,-20 81-90,13-73 101,-1-1 0,-1 0 0,0 0 0,-1-1 0,0 0-1,0 0 1,-1-2 0,-1 1 0,0-1 0,0-1 0,0 0 0,-1-1 0,-1 0 0,-11 4-11,24-10-34,-1-1-1,1 1 1,-1 0-1,1-1 1,-1 1-1,1-1 1,-1 0-1,0 1 1,1-1-1,-1 0 1,0 0-1,1 0 1,-1 0-1,0 0 1,1-1-1,-1 1 1,0 0 0,1-1-1,-1 1 1,0-1-1,1 0 1,-1 1-1,1-1 1,0 0-1,-1 0 1,1 0-1,-2-1 35,-5-16-1517</inkml:trace>
  <inkml:trace contextRef="#ctx0" brushRef="#br0" timeOffset="8413.105">5222 911 23509,'0'0'880,"0"0"44,-1-4-109,-8-40 4,5 23-632,0 0 0,-1 1-1,-2-1 1,0 1 0,-1 0-1,0 1 1,-11-16-187,19 34 9,-1-1 0,1 1 0,-1-1 0,0 1-1,1-1 1,-1 1 0,0 0 0,0-1 0,0 1 0,0 0 0,0 0 0,-1 0 0,1 0-1,0 0 1,0 0 0,-1 0 0,1 0 0,-1 0 0,1 0 0,0 1 0,-1-1-1,0 1 1,1-1 0,-1 1 0,1 0 0,-1-1 0,1 1 0,-1 0 0,0 0 0,1 0-1,-1 0 1,1 1 0,-1-1 0,0 0 0,1 1 0,-1-1 0,1 1 0,-1-1 0,1 1-1,-1 0 1,1-1 0,0 1 0,-1 0 0,1 0 0,0 0 0,-1 0 0,1 0-1,0 0 1,0 1 0,0-1 0,0 0 0,0 1 0,1-1 0,-1 0 0,0 1 0,0-1-1,1 1 1,-1-1 0,1 1 0,0 0 0,-1-1 0,1 1-9,-10 25 2,2 0 0,1 1 0,1-1 0,1 1 0,1 0 0,2 1 0,1 23-2,11 1-6,-9-53 5,0 0 1,0 0-1,0 1 1,0-1-1,0 0 1,0 0-1,0 0 0,0 0 1,0 0-1,0 0 1,0 0-1,0-1 1,0 1-1,0 0 1,0 0-1,0-1 1,0 1-1,0-1 0,0 1 1,0-1-1,0 1 1,0-1-1,-1 1 1,1-1-1,0 0 1,0 0-1,-1 1 1,1-1-1,0 0 0,-1 0 1,1 0-1,-1 0 1,1 0-1,-1 0 1,2-1-1,58-75-8,-51 62 6,0 1 0,1 0 0,1 1 0,0 0 0,0 1 0,1 0 1,1 1-1,0 0 0,0 1 0,1 0 0,1 1 0,0 1 0,5-2 3,-17 9-2,0 0-1,-1 1 0,1-1 1,0 1-1,-1 0 0,1 0 1,0 0-1,-1 0 1,1 0-1,0 1 0,-1-1 1,1 1-1,0 0 0,-1-1 1,1 1-1,-1 0 1,1 1-1,-1-1 0,0 0 1,1 1-1,-1-1 0,0 1 1,0 0-1,0 0 1,0-1-1,-1 1 0,1 1 1,0-1-1,-1 0 0,1 0 1,-1 1-1,0-1 1,0 0-1,0 1 0,0 0 1,0-1-1,0 1 0,-1-1 1,1 2 2,16 111 2,-17-111-1,5 58 230,-2-93-106,-1 1 0,-2 0 1,-1-1-1,-1 1 0,-2 0 0,-3-12-125,5 30 3,0 1 0,-1-1-1,0 0 1,-1 1 0,0 0 0,-1 0 0,0 0 0,-1 1-1,-2-4-2,8 14 0,0-1 0,0 0 0,-1 1 0,1-1-1,0 1 1,-1-1 0,1 1 0,0-1-1,-1 1 1,1-1 0,-1 1 0,1-1 0,-1 1-1,1 0 1,-1-1 0,1 1 0,-1 0 0,0-1-1,1 1 1,-1 0 0,1 0 0,-1-1 0,0 1-1,1 0 1,-1 0 0,1 0 0,-1 0 0,0 0-1,1 0 1,-1 0 0,0 0 0,1 0 0,-1 0-1,0 0 1,1 1 0,-1-1 0,1 0 0,-1 0-1,0 1 1,1-1 0,-1 0 0,1 1 0,-1-1-1,1 0 1,-1 1 0,1-1 0,-1 1-1,1-1 1,0 1 0,-1-1 0,1 1 0,0-1-1,-1 1 1,1-1 0,0 1 0,-1 0 0,1-1-1,0 1 1,0 0 0,0-1 0,0 1 0,0-1-1,0 1 1,0 0 0,0 0 0,-10 47-17,10-45 17,-1 52-7,17-108 68,-13 40-47,0 0-12,0 1 1,0-1-1,1 1 0,1 0 1,0 0-1,0 0 1,2 1-1,-1 0 0,1 0 1,3-3-3,-8 14-2,0-1 0,0 1 1,0-1-1,0 1 0,0 0 0,0 0 1,0-1-1,0 1 0,0 1 0,0-1 1,0 0-1,0 0 0,0 1 1,-1-1-1,1 1 0,0 0 0,0-1 1,0 1-1,0 0 0,-1 0 1,1 0-1,0 0 0,-1 1 0,1-1 1,-1 0-1,0 1 0,1-1 1,-1 1-1,0-1 0,0 1 0,0-1 1,0 1-1,0 0 0,0 0 0,0 0 1,0-1-1,-1 1 0,1 1 2,21 22 20,-20-23-20,-1-1 0,0 1 0,1 0 0,-1-1 0,1 1-1,-1-1 1,1 1 0,-1-1 0,1 0 0,0 0-1,0 0 1,0 0 0,0 0 0,-1 0 0,1 0-1,0-1 1,0 1 0,1-1 0,-1 1 0,0-1-1,0 0 1,0 0 0,0 0 0,0 0 0,0 0-1,0 0 1,0-1 0,0 1 0,0-1 0,0 1-1,0-1 1,0 0 0,0 0 0,0 0 0,0 0-1,0 0 1,-1 0 0,1-1 0,0 1 0,-1 0-1,2-2 1,30-126 34,-3 35-14,-29 90-27,-1 4-6,1 159-34,1-117 55,-2-22-7,1 0 1,0-1-1,2 1 0,0 0 1,1-1-1,1 0 0,1 0 1,1 0-1,6 12-1,-12-29-1,-1 0 1,1 1-1,0-1 1,0 0-1,0 0 1,0 0-1,0 0 1,1 0-1,-1-1 1,1 1-1,-1 0 0,1-1 1,-1 1-1,1-1 1,0 1-1,0-1 1,0 0-1,0 1 1,0-1-1,0 0 1,0-1-1,0 1 1,0 0-1,0-1 0,1 1 1,-1-1-1,0 1 1,0-1-1,1 0 1,-1 0-1,0 0 1,1 0-1,-1-1 1,0 1-1,0 0 0,0-1 1,1 0-1,-1 0 1,0 1-1,0-1 1,0 0-1,0-1 1,0 1-1,0 0 1,0 0-1,-1-1 0,1 1 1,0-1-1,-1 0 1,1 1-1,-1-1 1,0 0-1,1 0 1,-1 0-1,0 0 1,0 0-1,0 0 1,-1 0-1,2-2 1,-4-56-1642,-7 23-1652</inkml:trace>
  <inkml:trace contextRef="#ctx0" brushRef="#br0" timeOffset="8643.773">5616 277 25886,'-7'-3'1272,"1"0"248,6 3-944,0 0-200,-1 0-328,-1 0 0,1 0-16,-1-1-616</inkml:trace>
  <inkml:trace contextRef="#ctx0" brushRef="#br0" timeOffset="8920.566">5866 536 17044,'0'1'145,"0"0"0,0 0 1,0-1-1,0 1 0,1 0 0,-1 0 1,0 0-1,0-1 0,1 1 1,-1 0-1,0 0 0,1-1 0,-1 1 1,0 0-1,1-1 0,-1 1 1,1 0-1,0-1 0,-1 1 0,1-1 1,-1 1-1,1-1 0,0 1 1,-1-1-1,1 1 0,0-1 0,0 0 1,-1 1-1,1-1 0,0 0 1,0 0-1,-1 1 0,1-1 0,0 0 1,0 0-1,0 0 0,-1 0 1,1 0-1,0 0 0,0 0 0,0 0 1,-1-1-1,1 1 0,0 0 1,0 0-1,0-1 0,-1 1 0,1 0 1,0-1-1,-1 1 0,1-1 1,0 1-1,-1-1 0,1 1 0,-1-1 1,1 0-1,-1 1 0,1-1-145,35-42 1577,-25 29-1435,0-1 0,-1 0 0,-1-1 0,-1 0 0,0 0 0,-1-1 0,-1 0 0,-1 0 0,0 0 0,-1-1 0,-1 0 0,0 0 0,-2 0 0,0 0 0,-1-13-142,0 29 13,-1-1 0,1 1 1,0-1-1,-1 1 0,1-1 1,-1 1-1,0 0 0,0-1 0,0 1 1,0 0-1,0-1 0,0 1 1,-1 0-1,1 0 0,-1 0 0,1 0 1,-1 0-1,0 1 0,0-1 0,0 0 1,0 1-1,0-1 0,0 1 1,0 0-1,-1 0 0,1 0 0,0 0 1,-1 0-1,1 0 0,-1 1 1,1-1-1,-1 1 0,1 0 0,-1-1 1,1 1-1,-1 0 0,1 0 0,-1 1 1,1-1-1,-1 1 0,1-1 1,-1 1-1,1 0 0,0 0 0,-1 0 1,1 0-1,-2 1-13,-6 10-3,0 0 1,1 1-1,0 0 1,1 0-1,1 1 1,0 0-1,0 1 1,2 0-1,0 0 0,0 0 1,2 0-1,0 0 1,-1 9 2,1-5-3,0 0 0,0 0 1,2 0-1,1 1 0,0-1 1,1 0-1,3 16 3,-3-32-7,-1-1 1,0 1-1,1-1 0,0 0 1,-1 1-1,1-1 0,0 0 1,0 0-1,0 0 0,0 1 1,1-1-1,-1 0 0,1-1 1,-1 1-1,1 0 0,-1 0 1,1-1-1,0 1 0,0-1 1,0 1-1,0-1 0,0 0 1,0 0-1,0 1 0,1-2 1,-1 1-1,0 0 0,1 0 1,-1-1-1,0 1 0,1-1 1,-1 0-1,1 0 0,-1 0 1,0 0-1,1 0 0,-1 0 1,1-1-1,-1 1 0,0-1 1,1 0-1,-1 0 0,0 1 1,0-1-1,0-1 0,1 1 1,-1 0-1,0 0 0,0-1 1,1-1 6,39-24-842</inkml:trace>
  <inkml:trace contextRef="#ctx0" brushRef="#br0" timeOffset="9203.651">6350 1 25581,'-139'222'2940,"139"-222"-2940,-1 0 1,1 1-1,-1-1 1,1 0-1,0 1 1,-1-1-1,1 0 0,0 1 1,-1-1-1,1 1 1,0-1-1,0 1 1,-1-1-1,1 1 1,0-1-1,0 1 1,0-1-1,0 1 0,-1-1 1,1 1-1,0-1 1,0 1-1,0-1 1,0 1-1,0-1 1,0 1-1,1-1 1,-1 1-1,0-1 1,0 1-1,0-1 0,0 1 1,1-1-1,-1 1 1,0-1-1,0 1 1,1-1-1,-1 1 1,0-1-1,1 0 1,-1 1-1,0-1 0,1 1 1,-1-1-1,1 0 1,-1 0-1,1 1 1,-1-1-1,1 0 1,-1 0-1,1 1 1,-1-1-1,1 0 1,-1 0-1,1 0 0,-1 0 1,1 0-1,-1 0 1,1 0-1,-1 0 1,1 0-1,40-6 35,-32 4-25,15-3 2,-12 2-10,0-1-1,0 2 1,0 0-1,1 0 1,-1 1-1,0 0 1,1 1-1,-1 1 1,1 0-1,-1 0 1,1 1-1,-1 1 1,0 0-1,8 4-1,-17-5-1,-1 0-1,1 1 0,0-1 1,0 1-1,-1-1 0,0 1 1,1 0-1,-1 0 0,0 0 1,0 1-1,-1-1 0,1 0 1,-1 1-1,0-1 0,0 1 1,0-1-1,0 1 0,0-1 0,-1 1 1,1 0-1,-1-1 0,0 1 1,-1 0-1,1-1 0,0 1 1,-1 0-1,0-1 0,0 2 2,-41 96 18,-46 10 13,30-66-630</inkml:trace>
  <inkml:trace contextRef="#ctx0" brushRef="#br0" timeOffset="9793.127">1929 3176 15459,'428'-206'3633,"591"-219"-3438,-730 314 75,-6-12 0,133-86-270,1593-1034 6856,-1987 1229-6834,470-301 189,-457 295-196,0 1-1,2 1 0,0 2 0,0 2 1,1 1-1,35-5-14,-19 10-268</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39:14.372"/>
    </inkml:context>
    <inkml:brush xml:id="br0">
      <inkml:brushProperty name="width" value="0.025" units="cm"/>
      <inkml:brushProperty name="height" value="0.025" units="cm"/>
    </inkml:brush>
  </inkml:definitions>
  <inkml:trace contextRef="#ctx0" brushRef="#br0">18 396 9746,'-18'-9'9195,"22"-8"-9031,-3 14-156,1-1 0,-1 1 0,1 0 0,0-1-1,0 1 1,0 0 0,1 0 0,-1 0 0,1 0-1,-1 1 1,1-1 0,0 1 0,0-1 0,0 1-1,0 0 1,0 0 0,1 1 0,-1-1 0,1 1-1,-1-1 1,1 1 0,-1 0 0,1 0 0,0 1-1,-1-1 1,1 1 0,0 0 0,0 0 0,-1 0-1,1 0 1,0 1 0,0-1 0,1 2-8,25-3 143,1 0 0,-1-2-1,0-1 1,0-2 0,17-5-143,9-1 34,45-9-14,27-6 4,0 5 1,75 0-25,476-41 56,-227 36-40,253 25 8,98-34 6,-195 17-12,-489 9-20,95-8 26,107 9-24,-203 11-6,274 7 14,238 42-8,-49 9 32,-313-28 279,0-12 0,97-11-311,-318-9 1,113-2 35,0 8 0,0 6 0,17 10-36,21 13 220,1-9-1,97-3-219,-217-21 937,0-3 1,78-10-938,-109 7 3269,-47 4-3189,-1 0-75,-1 0-462,0 2-732</inkml:trace>
  <inkml:trace contextRef="#ctx0" brushRef="#br0" timeOffset="8280.084">3754 304 13715,'-74'-37'2045,"65"35"-2295,0 1 1,0 1-1,0 0 1,-1 0-1,1 1 1,0 0-1,0 0 1,0 1 0,0 1-1,1-1 1,-1 1-1,-3 2 250,-99 64-1288,52-13 6366,12 2-4018,4 1 1,1 3 0,-31 65-1061,61-106 22,1 0 0,1 1 0,1 0 0,1 1 0,1 0 1,1 0-1,1 1 0,1-1 0,2 1 0,0 0 0,1 0 1,1 0-1,1 0 0,2 0 0,0-1 0,3 10-22,0-11 27,0-1 0,1-1-1,1 1 1,0-1 0,2-1-1,1 1 1,0-2 0,1 1-1,1-2 1,1 1 0,0-2-1,1 0 1,1-1 0,0 0-1,2-2 1,-1 0 0,1-1-1,1 0 1,0-2 0,1 0-1,3 0-26,38 6 30,0-3 0,1-3 0,-1-3 0,2-2 0,-1-3 0,0-2 0,1-4 0,-1-2 0,0-3 0,55-15-30,-13 6-1,1 5 0,0 4-1,26 5 2,506 46 125,-280-47-47,-2-17 0,163-36-78,-390 40 11,66-5 88,0-8 1,-3-9-1,162-57-99,-325 87 8,0-1-1,0-2 1,-1-1 0,-1-1 0,0-1-1,7-7-7,-26 18 13,1-1 0,-1 0 0,0-1 0,-1 1 0,1-1 0,-1-1 0,-1 1 0,1-1 0,-1 0 0,-1 0 0,1-1 0,-1 1 0,-1-1 0,0 0 0,0 0 0,0 0 0,-2-1 0,1 1 0,-1 0 0,0-1 0,-1 1 0,0-1-13,-2 1 29,-1 1 1,-1-1-1,1 1 0,-1 0 0,-1 0 1,1 1-1,-1-1 0,-1 1 0,1 0 1,-1 1-1,-1-1 0,1 1 1,-1 0-1,0 1 0,0 0 0,-1 0 1,1 0-1,-1 1 0,-6-2-29,-21-18 29,-352-211 177,342 207-274,-1 3 1,-1 2-1,-2 1 1,0 3-1,-1 2 0,-4 2 68,-440-62-510,440 68 516,-206-31-6,-1 11-1,-8 11 1,60 18 126,0 10 0,1 8 0,1 10 1,2 8-1,-26 16-126,-79 48-302,159-35-20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39:19.598"/>
    </inkml:context>
    <inkml:brush xml:id="br0">
      <inkml:brushProperty name="width" value="0.025" units="cm"/>
      <inkml:brushProperty name="height" value="0.025" units="cm"/>
    </inkml:brush>
  </inkml:definitions>
  <inkml:trace contextRef="#ctx0" brushRef="#br0">1293 362 11202,'-16'-3'368</inkml:trace>
  <inkml:trace contextRef="#ctx0" brushRef="#br0" timeOffset="1105.384">1083 289 10626,'-59'9'2172,"1"3"1,0 3-1,1 2 0,-52 22-2172,47-16 1253,22-10-1192,0 3 1,0 1-1,2 1 0,0 3 0,2 0 0,0 3 0,1 1 0,2 2 0,0 1 0,2 1 0,1 2 0,2 1 0,1 1 1,2 1-1,-6 11-61,6-3-18,7-14 24,1 1-1,1 1 1,1 0-1,2 1 1,1 1 0,-7 30-6,18-51 1,0-1 0,0 0 1,1 1-1,0-1 0,1 1 0,0-1 1,1 0-1,0 1 0,0-1 1,1 0-1,1 0 0,0 0 1,0-1-1,1 0 0,0 1 1,0-2-1,1 1 0,1-1 1,-1 1-1,1-2 0,0 1 0,1-1-1,8 8 9,1-2-1,0 0 1,0 0-1,1-2 1,1 0-1,0-2 1,0 0-1,1-1 1,0-1-1,8 2-8,62 11 70,1-4 0,58 2-70,-40-6 3,765 106 53,-847-113-56,115 22-2,2-5 0,0-7 1,1-6-1,1-6 2,75-21-18,205-45 18,62-7-7,470-4 32,-849 66-26,0 4 0,1 6 1,-1 4-1,-1 5 0,27 9 1,-84-10 11,5 1-102,1-2 0,0-2 0,57-2 91,-100-5-100,1 0 0,0-2 0,-1 1-1,1-2 1,-1 0 0,0-1 0,0 0-1,0-1 1,-1-1 0,0 0 0,0-1-1,0 0 1,-1-1 0,0 0 0,0-1-1,-1 0 1,10-11 100,-16 15 30,-1 0 0,1-1 0,-1 0 0,0 0 0,0 0 0,-1 0 0,1 0 0,-1-1 0,-1 0 0,0 0 0,0 1 0,0-1 0,0 0 0,-1-1 0,0 1 0,-1 0 0,0 0 0,0 0 0,0 0 0,-1 0 0,0-1 0,-1 1 0,1 0 0,-1 1 0,-1-1 0,1 0 0,-1 0 0,0 1 0,-1 0 0,1 0 0,-1 0 0,-1 0 0,-2-3-30,-162-144 2979,122 106-3269,3-2 0,1-2 1,-18-30 289,22 20-267,-2 1 0,-3 3 0,-3 1 0,-1 3 0,-49-41 267,52 58 74,-2 3-1,-1 1 1,-1 2 0,-2 2 0,-1 3 0,0 2 0,-2 2 0,-1 3 0,-30-5-74,-99-12 183,-123-4-183,223 30 33,-871-78 543,802 74-485,-1 7 1,1 7-1,-1 7 0,1 6 0,-143 33-91,154-13-8,1 7 0,-71 32 8,59-13-197</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39:25.190"/>
    </inkml:context>
    <inkml:brush xml:id="br0">
      <inkml:brushProperty name="width" value="0.025" units="cm"/>
      <inkml:brushProperty name="height" value="0.025" units="cm"/>
    </inkml:brush>
  </inkml:definitions>
  <inkml:trace contextRef="#ctx0" brushRef="#br0">51 243 20492,'-51'41'2378,"88"-33"-2347,190-43-47,-69 5 41,-86 23-10,1 4 0,-1 3-1,30 6-14,16-3-14,-1-5 0,1-5-1,4-6 15,197-9-5,-93 18-5,759-31-25,-641 18 42,0 15 1,213 31-8,-223-3-8,0-15 1,3-14 7,434-44-23,88 41 46,-711 9-32,0-7 1,-1-6 0,49-14 8,-30-3-18,-18-1 30,1 8 0,1 6 0,111 5-12,25 34 42,-185-12-30,1-4 0,0-6 0,16-4-12,-24-8-119,-83 10-433</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39:53.755"/>
    </inkml:context>
    <inkml:brush xml:id="br0">
      <inkml:brushProperty name="width" value="0.025" units="cm"/>
      <inkml:brushProperty name="height" value="0.025" units="cm"/>
    </inkml:brush>
  </inkml:definitions>
  <inkml:trace contextRef="#ctx0" brushRef="#br0">0 182 18620,'0'0'1243,"0"0"19,0 0-706,0 0-292,0 0-140,0 0-66,4-3-32,7-4 13,1 0-1,0 1 1,0 0 0,0 1 0,1 0 0,0 1-1,0 0 1,0 1 0,0 0 0,0 2-1,12-1-38,284 9 117,213-50-119,195 63 42,-336-11 655,-187 0-670,0-9 1,1-9-1,99-20-25,-146 18 9,1 7 0,148 15-9,-192-6 2,528 60 63,-404-48-66,116-11 1,-218-5 0,621-4-5,309-89-30,-394 36 64,-507 39-19,1 8-1,0 6 0,102 14-9,-130 7 20,-90-10 42,0-2 0,1-2-1,0-1 1,38-4-62,-28-11 1051,-49 11-570,-1 1-47,0 0-113,0 0-98,0 0-112,15-1-1817,23-7 300,-11 1-203</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44:09.769"/>
    </inkml:context>
    <inkml:brush xml:id="br0">
      <inkml:brushProperty name="width" value="0.025" units="cm"/>
      <inkml:brushProperty name="height" value="0.025" units="cm"/>
    </inkml:brush>
  </inkml:definitions>
  <inkml:trace contextRef="#ctx0" brushRef="#br0">1211 218 25093,'0'0'344,"0"0"-328,0 0-320,0 0-880,0 2-3377</inkml:trace>
  <inkml:trace contextRef="#ctx0" brushRef="#br0" timeOffset="995.072">27 116 19292,'-27'-9'2248,"27"9"-2211,1 0 1,-1 0 0,0 0-1,0 0 1,1 0 0,-1 0-1,0 0 1,0 0-1,1 0 1,-1 0 0,0 0-1,0 0 1,1 0 0,-1 0-1,0-1 1,0 1-1,1 0 1,-1 0 0,0 0-1,0 0 1,0-1-1,1 1 1,-1 0 0,0 0-1,0-1 1,0 1 0,0 0-1,0 0 1,1 0-1,-1-1 1,0 1 0,0 0-1,0-1 1,0 1 0,0 0-1,0 0 1,0-1-1,0 1 1,0 0 0,0 0-1,0-1-37,210-8-157,267-2 85,-153 9 56,740-67-47,-815 60 59,0 11-1,164 26 5,-267-11 0,38 6 5,1-7 1,49-9-6,-157-9 54,240 9 474,-312-7-334,-6 0-973</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44:55.384"/>
    </inkml:context>
    <inkml:brush xml:id="br0">
      <inkml:brushProperty name="width" value="0.025" units="cm"/>
      <inkml:brushProperty name="height" value="0.025" units="cm"/>
    </inkml:brush>
  </inkml:definitions>
  <inkml:trace contextRef="#ctx0" brushRef="#br0">24 209 11498,'-23'-38'6894,"22"36"-6691,1 2-22,20-3 143,273-29 492,-140 27-816,1-6 0,100-22 0,-97 2 0,1 7 0,1 7 0,0 7 0,70 7 0,415 50 16,-212-30 22,207 43-38,-447-41 40,180-5-40,-17-2 18,288 28 14,-295-22-4,-192-6-2,1-6 0,40-9-26,-143 0 42,-31 3-8,-1 0 0,1-1 1,-1-1-1,1-1 1,-1-1-1,0-1 1,0-1-1,-1-1 1,0 0-1,0-2 1,-1-1-1,0 0 1,1-3-35,-20 12 418,-4-13 1591,2 12-325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26:17.188"/>
    </inkml:context>
    <inkml:brush xml:id="br0">
      <inkml:brushProperty name="width" value="0.025" units="cm"/>
      <inkml:brushProperty name="height" value="0.025" units="cm"/>
    </inkml:brush>
  </inkml:definitions>
  <inkml:trace contextRef="#ctx0" brushRef="#br0">1 1 13293,'0'0'1847,"3"11"-1660,14 34 107,3 0 1,1-2 0,35 56 0,-26-49-350,-2 1 0,29 75 0,-55-120-127,0-1 1,-1 0 0,1 0 0,-1 1-1,0-1 1,-1 0 0,1 1-1,-1 8 1,-1-12 69,1 0 0,-1-1 1,1 1-1,-1 0 0,0 0 0,0 0 1,1-1-1,-1 1 0,-1 0 0,1-1 0,0 1 1,0-1-1,-1 1 0,1-1 0,0 0 1,-1 1-1,1-1 0,-1 0 0,0 0 0,1 0 1,-1 0-1,0 0 0,0-1 0,0 1 1,0 0-1,-1 0 0,-29 6-1756,-3-1-1453</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56.695"/>
    </inkml:context>
    <inkml:brush xml:id="br0">
      <inkml:brushProperty name="width" value="0.025" units="cm"/>
      <inkml:brushProperty name="height" value="0.025" units="cm"/>
    </inkml:brush>
  </inkml:definitions>
  <inkml:trace contextRef="#ctx0" brushRef="#br0">159 205 4036,'-8'0'400,"-8"0"-200,6 1 738,-1 0 1,1-1-1,0 0 1,0-1-1,-1-1 1,1 1-1,0-1 1,0-1-1,1 0 1,-1 0-1,-10-6 1,20 9-865,0 0 0,0 0 0,-1 0 0,1 0 1,0 0-1,0 0 0,0-1 0,0 1 0,-1 0 0,1 0 1,0 0-1,0 0 0,0 0 0,0-1 0,-1 1 0,1 0 1,0 0-1,0 0 0,0 0 0,0-1 0,0 1 0,0 0 1,0 0-1,0-1 0,0 1 0,0 0 0,0 0 0,0 0 1,-1-1-1,1 1 0,0 0 0,1 0 0,-1 0 0,0-1 1,0 1-1,0 0 0,0 0 0,0-1 0,0 1 0,0 0 1,0 0-1,0 0 0,0 0 0,1-1 0,11-5 803,23 1-1117,-32 5 440,1388-90 1146,-1301 88-1366,489-18-371,-654 28 206,-84 6-191,-302-9 383,-255 7 7,278 14 18,778-54-135,480-34-4817,-651 50 1834,-15-2-528</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46:13.910"/>
    </inkml:context>
    <inkml:brush xml:id="br0">
      <inkml:brushProperty name="width" value="0.025" units="cm"/>
      <inkml:brushProperty name="height" value="0.025" units="cm"/>
    </inkml:brush>
  </inkml:definitions>
  <inkml:trace contextRef="#ctx0" brushRef="#br0">856 168 11074,'-57'-22'3601,"56"22"-3257,1 0-208,0 0-40,0 0 3,-13-1 1139,-20-1-652,-5 13 780,-2 8 637,-18 16-723,-130 69-1113,80-53-210,86-43 84,1 0 0,1 1 0,-1 2-1,1 0 1,1 1 0,0 0 0,1 2-1,0 0 1,1 1 0,1 1-1,-13 16-40,7 56 347,16-42-299,-16 41 157,15-67-157,1 0 0,1 1 0,1 0 0,1-1 0,0 1-1,2 0 1,0 0 0,2 0 0,2 19-48,6 2 0,2 0 0,1-1 0,3 0 0,1-1 0,2-1-1,2 0 1,1-1 0,17 20 0,-22-37-5,2-1 0,0-1 0,1 0 0,1-2 0,1 0 0,0-1 0,1-1-1,1-1 1,0-1 0,1-1 0,23 8 5,24 6 15,2-3 0,1-4 0,43 5-15,133 14-9,180 1 9,-262-26 21,606 9 53,73-11-41,-411-30-124,62-25 91,-306 16-309,-2-8 0,79-29 309,-182 42-4,-1-4 0,-2-4 0,-1-3 1,-1-3-1,38-27 4,-92 49 4,-1-1 0,-1-1 0,-1-2 0,0 0 0,-1-1 1,-1-2-1,-2 0 0,0-2 0,-1 0 0,-1-1 0,9-18-4,-20 31 44,-2 1 0,1-1 0,-2-1 0,1 1 0,-2-1 0,0 0 0,0 0 0,-1 0 0,-1-1 0,0 1-1,-1-1 1,0 1 0,-1-1 0,-1 1 0,0-1 0,-1 1 0,0-2-44,-6-7 60,-1 0 0,0 1-1,-2 0 1,0 1 0,-2 0 0,0 1-1,-1 0 1,-1 1 0,0 1 0,-2 0-1,0 1 1,0 1 0,-2 0-1,0 2 1,-5-3-60,-45-28-144,-1 3 0,-1 3 0,-3 4 0,-1 2 0,-1 4 0,-44-9 144,-56-7-340,-2 8 0,-70-1 340,-616-70-768,132 22 674,568 79-312,-1 6-1,1 7 0,0 8 0,-46 14 407,197-26-85,-89 12-603,0 5-1,2 4 1,0 4-1,-64 30 689,94-25-1778</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42:08.870"/>
    </inkml:context>
    <inkml:brush xml:id="br0">
      <inkml:brushProperty name="width" value="0.025" units="cm"/>
      <inkml:brushProperty name="height" value="0.025" units="cm"/>
    </inkml:brush>
  </inkml:definitions>
  <inkml:trace contextRef="#ctx0" brushRef="#br0">435 1189 16516,'1'1'113,"1"1"1,-1-1 0,0 1 0,0-1-1,1 0 1,-1 0 0,1 0 0,-1 0-1,1 0 1,-1 0 0,1 0 0,0 0-1,-1-1 1,1 1 0,0-1 0,0 1-1,-1-1 1,1 0 0,0 1 0,0-1-1,0 0 1,-1 0 0,1 0 0,0 0 0,0-1-1,0 1 1,-1-1 0,1 1 0,0-1-1,0 1 1,-1-1 0,1 0 0,0 0-1,-1 0 1,1 0 0,0-1-114,16-3 393,2 4-326,0-1-1,-1 2 1,1 1-1,0 1 1,-1 0-1,1 1 1,5 3-67,41 5 32,-8-8-11,1-2 0,0-2 0,0-3 0,-1-3 0,54-13-21,137-13 64,1 11 0,76 10-64,135-10 46,-290 9-14,1 7 1,52 10-33,92 30 56,-160-14 24,144-1-80,-145-18 19,0 6 1,8 9-20,-109-9 11,2 3 20,1-2 0,0-3-1,1-3 1,-1-2 0,0-2 0,0-3-1,24-6-30,269-73 1030,-347 84-1021,0-1 10,0 0 1,0 0-1,-1 0 0,1 0 0,0 1 0,0-1 0,0 1 1,0 0-1,0 0 0,0 0 0,0 0 0,-1 1 0,1-1 1,0 1-1,0 0 0,0 0 0,0 0 0,-1 0 0,1 0 0,-1 0 1,1 1-1,-1-1 0,1 1 0,-1 0 0,0 0 0,1 0 1,-1 0-1,0 0 0,-1 0 0,2 2-19,27 18 666,-4 10-658,-21-14 88,-11-6-124,-4 20-10,7-11-1014,3-19 2144</inkml:trace>
  <inkml:trace contextRef="#ctx0" brushRef="#br0" timeOffset="1223.227">4967 1281 14891,'-27'-20'5050,"14"-45"-3996,12 52-715,-11-137-84,7 0 1,6-1-1,7 1 0,22-115-255,-13 214 279,-16 50-265,-1 0 0,0 0 0,0 0 0,1 1 0,-1-1 0,1 0 0,-1 0 0,1 0 0,-1 1 0,1-1 0,-1 0 0,1 0 0,-1 1 0,1-1 0,0 0 0,0 1 0,-1-1 0,1 1 0,0-1 0,0 1 0,0 0 0,-1-1 0,1 1 0,0 0 0,0-1 0,0 1 0,0 0-1,0 0 1,0 0 0,0 0 0,0 0 0,0 0 0,-1 0 0,1 0 0,0 0 0,0 0 0,0 1 0,0-1 0,0 0 0,0 0 0,0 1 0,-1-1 0,1 1 0,0-1 0,0 1 0,0-1 0,-1 1 0,1 0 0,0-1 0,-1 1 0,1 0 0,-1-1 0,1 1 0,0 1-14,0 0 28,0 1 1,0-1-1,0 1 0,0 0 1,0-1-1,-1 1 0,0 0 1,1 0-1,-1-1 1,0 1-1,0 0 0,0 0 1,-1-1-1,1 1 0,-1 0 1,1 0-1,-1-1 0,0 1 1,0 0-1,0-1 0,0 1 1,-1-1-1,1 0 0,-1 1 1,1-1-1,-1 0 1,0 0-1,0 0 0,0 0 1,0 0-1,0 0 0,0-1 1,-1 1-1,1-1 0,-1 1 1,1-1-1,-1 0 0,1 0 1,-1 0-1,0 0 0,1-1 1,-1 1-1,0-1 1,0 1-1,1-1 0,-1 0 1,0 0-1,0 0 0,1-1 1,-2 1-29,-135-31 810,-256-18-28,202 19-325,-189-6-457,-573-5 268,667 23-248,-435-9 40,489 30 95,-136-18-155,-408-54 38,615 43-1600,131 14 100</inkml:trace>
  <inkml:trace contextRef="#ctx0" brushRef="#br0" timeOffset="300324.175">944 143 16972,'-132'14'5322,"-1"-9"-3935,53-3-1636,0 4 0,1 3 0,-19 6 249,77-9 5,1 1 0,-1 1 0,1 1 0,1 0 0,0 1 0,0 2 0,1 0 0,0 0 0,1 2 0,1 0 0,0 1 0,1 1-1,0 0 1,1 1 0,1 0 0,1 1 0,-1 3-5,8-13 11,1-1-1,0 1 1,0 0 0,0 0-1,1 0 1,0 0-1,1 0 1,0 1-1,0-1 1,1 1 0,0 0-1,0-1 1,1 1-1,0 0 1,1-1-1,0 1 1,0 0 0,1-1-1,0 1 1,1-1-1,-1 0 1,2 0-1,-1 0 1,1 0 0,0 0-1,1-1 1,-1 0-1,2 1-10,25 30-20,2-1 0,2-2 0,1-1-1,1-2 1,2-2 0,26 15 20,-17-16 1,2-2 0,0-3 1,2-2-1,1-2 0,0-2 1,1-3-1,1-2 0,0-2-1,116 14 39,164 4-39,656 73 19,-820-88-25,0-7-1,0-7 1,-1-8-1,1-7 1,14-10 6,335-45 17,134-6 14,-621 73-41,-1-1 0,0-1-1,0-2 1,-1-1 0,0-2 0,-1-1 0,0-1-1,0-1 1,-1-2 0,-1-1 0,-1-1 0,0-2-1,-1 0 1,-1-2 0,-1-1 0,-1 0 0,8-12 10,-25 25 17,-1 1 0,0 0 1,-1-1-1,1 0 1,-2 0-1,1 0 1,-1-1-1,-1 1 1,0-1-1,0 0 0,-1 1 1,0-1-1,-1 0 1,0 0-1,0 0 1,-1 1-1,-1-1 0,1 0 1,-2 0-1,1 1 1,-1 0-1,-1-1 1,1 1-1,-2 0 0,1 1 1,-1-1-1,0 1 1,-5-5-18,-11-13-3,-2 1 0,-1 0 0,-1 2 1,-1 1-1,-1 1 0,-1 2 0,0 0 1,-2 2-1,0 1 0,-1 1 0,0 2 1,-1 1-1,0 2 0,-1 1 0,-12-1 3,-57 0 19,-1 5 0,0 4 0,-12 6-19,-84-1 5,-521-47-7,-423-36-210,857 70-392,146 10-17</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41:52.833"/>
    </inkml:context>
    <inkml:brush xml:id="br0">
      <inkml:brushProperty name="width" value="0.025" units="cm"/>
      <inkml:brushProperty name="height" value="0.025" units="cm"/>
    </inkml:brush>
  </inkml:definitions>
  <inkml:trace contextRef="#ctx0" brushRef="#br0">1756 517 13907,'-87'0'4382,"74"-3"-5063,0 0 0,0 0 0,1-1 0,-1-1 0,1 0-1,0 0 1,0-1 0,-6-5 681,-66-31-2698,-7 22 3745,-148 17 8217,1 27-8071,172-11-1229,1 4 0,1 2 0,-26 13 36,73-26-15,-22 8 32,1 2-1,0 1 1,1 1-1,1 3 0,1 1 1,1 1-1,1 2 1,1 1-1,1 2 0,2 1 1,1 1-1,1 1 1,-17 28-17,-29 79 88,63-105-116,1 0-1,3 0 1,0 1 0,2 0 0,1 16 28,2-38 3,2 1-1,0-1 1,0 0 0,1 1-1,0-1 1,1 0-1,1 0 1,0-1 0,0 1-1,1-1 1,1 0 0,0 0-1,0-1 1,1 1-1,0-1 1,8 7-3,14 8-4,1-1 0,1-2 0,1-1 1,1-1-1,1-2 0,1-1 0,0-2 0,1-1 0,32 7 4,-24-5-24,120 33 37,2-6 0,1-8 0,64 1-13,74 15 16,-127-23-19,0-7 1,36-7 2,494 45 25,-110-46-215,33-29 190,31 1-75,415 8 105,84-69-174,-681 44 87,18-23 57,-367 39-36,-23 2 30,0-4-1,-2-6 1,0-3 0,94-40 6,-182 60-2,-1-1 1,1-1 0,-2 0 0,1-1 0,-1-1 0,0-1-1,-1 0 1,-1 0 0,5-7 1,-13 12-1,0 0 0,-1 0 0,1 0 0,-1-1 0,-1 0 0,0 0 0,0 0 0,0-1 0,-1 1 0,-1-1 0,1 0 0,-1 0 0,-1 0 0,1 0 0,-2 0 0,1 0 0,-1 0 0,-1 0 0,1-1 0,-2-3 1,-3-7-2,-1 1-1,0 0 1,-1 1 0,-1 0 0,0 0-1,-2 0 1,0 1 0,-1 1 0,-1 0 0,0 0-1,-1 1 1,-1 1 0,-12-11 2,-28-21-136,-3 2 0,-1 3 1,-13-5 135,3 1-171,-3 4 0,-1 2 1,-1 4-1,-43-13 171,-130-22-87,-3 11 1,-2 11-1,-247-14 87,19 25 24,-429 24-24,341 34-963,-215 0 848,-760-117 553,1404 83-450,2 1-55</inkml:trace>
  <inkml:trace contextRef="#ctx0" brushRef="#br0" timeOffset="168437.789">1454 387 22141,'-39'-4'-344,"1"-1"1,0-2-1,0-2 1,0-1-1,2-2 1,-1-2-1,-17-10 344,34 13 202,-1 0 0,0 1-1,-1 1 1,0 1 0,-1 1-1,1 1 1,-1 0 0,0 2 0,-1 1-1,1 1 1,-1 1 0,-12 2-202,7 2 372,1 2 0,0 1 0,0 1 0,1 1 0,0 1 0,0 2-1,1 1 1,-21 13-372,13-4-90,1 1-1,1 1 1,1 3-1,1 0 1,1 2-1,2 0 0,0 3 1,2 0-1,-16 27 91,7-5-273,6-17 192,2 1-1,2 1 0,1 2 0,3 0 1,0 1-1,3 2 0,2-1 0,1 2 0,3 0 1,1 0-1,0 16 82,8-33 28,1-1 1,1 1-1,1 0 1,1-1-1,2 1 0,1-1 1,0 0-1,2 0 1,1-1-1,2 0 0,0 0 1,1-1-1,2-1 1,0 0-1,1 0 0,2-1 1,8 9-29,174 135 56,-91-83-106,-46-29 8,3-2 0,1-4-1,3-2 1,2-3 0,1-3-1,2-4 1,2-2 0,60 16 42,25-13-10,2-8 1,114 4 9,-106-13 0,168 24 0,-10 3-21,2-14 1,323-12 20,-195-55-411,30-25 411,121-13-236,641-5 242,-977 64-47,0-12 0,225-52 41,279-83-547,-699 147 546,62-7 4,-2-7 0,0-5 0,-2-7 0,101-44-3,-178 57-118,0-2 1,-2-3 0,-1-2-1,2-6 118,-39 25-70,-1 0-1,0-1 0,-1-1 1,-1-1-1,-1 0 0,0-1 1,-1 0-1,-1-1 0,-1-1 0,-1 0 1,-1-1-1,0 0 0,0-4 71,-5 11 22,0-1 0,0 1-1,-1-1 1,-1 0-1,-1 0 1,0 0-1,-1-1 1,0 1-1,-2 0 1,0 0-1,0-1 1,-1 1 0,-1 0-1,-1 0 1,0 1-1,-1-1 1,0 1-1,-1 0 1,-7-12-22,-17-15 32,-1 2-1,-3 2 1,0 0 0,-25-17-32,19 16-42,-8-8 7,-2 2 1,-2 2-1,-1 2 0,-3 3 1,0 2-1,-3 3 0,-15-5 35,-136-38-364,-2 9 0,-3 10 0,-2 9 0,-180-13 364,314 47 76,-419-60-283,-241 6 207,-243 17-4059,362 30 1011,-3 16 3776,348 4 853,-78 2 3133,-311 45-4714,500-25 134,2 7-1,1 8 1,2 7 0,2 7 0,-9 11-134,61-16-706</inkml:trace>
  <inkml:trace contextRef="#ctx0" brushRef="#br0" timeOffset="248456.083">6806 308 22757,'39'-15'-455,"1"1"0,0 1-1,1 3 1,0 1 0,1 2 0,0 2 0,18 1 455,442 28-1599,525-33 1887,-128-32-144,514 50-160,-705 4 32,-83-1-11,748-10-10,-1011-18 13,679-17 32,164 63-40,-893-19 0,869-14 0,-18-1 0,-703 36 28,210 52-28,-100-20-48,194-17 48,1150 67 20,-1308-97 29,323-41-49,-365 1 7,45 27-7,-387 4 6,200 7 140,294-31-146,-623 9 708,-84 9-40,-3 4 2981</inkml:trace>
  <inkml:trace contextRef="#ctx0" brushRef="#br0" timeOffset="332438.509">19843 1608 11106,'-41'11'9515,"32"-6"-9349,8-4-1,1-1-62,7-1 8,138-39 837,34 35-160,-108-3-722,0-2-1,0-3 1,66-23-66,-49 14 25,-70 17-25,-1 2 1,0 0-1,1 1 1,-1 1 0,1 0-1,0 1 1,-1 1 0,1 1-1,-1 1 1,1 0-1,-1 1 1,0 1 0,3 2-1,441 99 49,-355-77-27,1-5 0,1-4 0,50 0-22,-152-19-1,129 12 73,0-5-1,43-8-71,40-24 26,-161 15-14,0 1 1,0 4 0,33 2-13,-25 1 7,0-3 0,0-2 1,31-9-8,-13 3 2,-35 9-1,1 2 0,-1 2 1,0 3-1,0 1 0,0 3 0,21 7-1,38 4 2,-42-6 6,-47-8-6,1-1 0,-1 0 0,1-2 0,0 0-1,0-1 1,0-1 0,0-1 0,0 0 0,-1-2 0,6-1-2,-11 1 10,-5-1-7,1 1 0,0 1 0,0 0 1,-1 0-1,2 1 0,-1 0 0,0 0 1,0 1-1,0 0 0,0 1 0,0 0 1,0 0-1,3 2-3,124 3 47,-23-39 211,-88 22-171,-24 10 110,-1 1 177,0 0 78,0 0-7,0 0-75,-14 4 59,-22 6-629,27-7-384,7-3-587</inkml:trace>
  <inkml:trace contextRef="#ctx0" brushRef="#br0" timeOffset="335943.842">21767 543 10954,'0'0'869,"0"0"567,8 0 1919,66-23 1933,-74 24-5226,-1-1-1,1 1 1,0 0-1,0-1 1,-1 1-1,1 0 1,0 0-1,0-1 1,0 1-1,0 0 1,0 0-1,0-1 1,0 1-1,0 0 1,0 0-1,0-1 1,1 1-1,-1 0 1,0-1-1,0 1 1,1 0-1,-1-1 1,0 1-1,1 0 1,-1-1-1,1 1 1,-1 0-1,1-1 1,-1 1-1,1-1 1,-1 1 0,1-1-1,0 0 1,-1 1-1,1-1 1,-1 1-1,1-1 1,0 0-1,0 0 1,-1 1-1,1-1 1,0 0-1,-1 0 1,1 0-1,0 0 1,0 0-1,-1 0 1,1 0-1,0 0 1,0 0-1,-1 0 1,1 0-1,0 0 1,0-1-1,-1 1 1,1 0-1,0 0 1,-1-1-1,1 1 1,0-1-1,-1 1 1,1 0 0,0-1-62,-155 117 2577,100-73-2331,62-49-244,0 2 1,1-1-1,0 1 0,0 1 1,0 0-1,0 0 1,0 1-1,1 0 1,-1 0-1,1 1 0,-1 0 1,1 1-1,0 0 1,-1 1-1,1 0 0,-1 0 1,1 1-1,-1 0 1,0 1-1,0 0 0,7 3-2,-14-5-1,1 0 0,-1 1-1,1-1 1,-1 1-1,1-1 1,-1 1-1,0 0 1,0 0-1,0 0 1,0 0-1,0 1 1,0-1-1,-1 0 1,1 1-1,-1 0 1,1-1-1,-1 1 1,0 0-1,0-1 1,0 1-1,-1 0 1,1 0-1,-1 0 1,1 0 0,-1 0-1,0-1 1,0 1-1,0 0 1,-1 0-1,1 0 1,-1 0-1,1 0 1,-1 0-1,0-1 1,-1 3 1,-56 87 490,54-86-443,-1 0 0,0-1 0,0 0 0,-1 1 0,0-2 1,0 1-1,0-1 0,0 0 0,-1 0 0,0-1 0,1 0 0,-1 0 0,0 0 0,-1-1 0,1 0 0,0-1 0,-1 1 0,1-2 0,-1 1 0,1-1 0,-1 0 0,1 0 0,-1-1 0,1 0 0,0 0 1,-1-1-1,1 0 0,0 0 0,0-1 0,0 0 0,0 0 0,-1-2-47,-30-26-583,37 30-396,1 1-1181,1 0-1997</inkml:trace>
  <inkml:trace contextRef="#ctx0" brushRef="#br0" timeOffset="336364.411">22146 231 26814,'-11'21'112,"0"0"0,2 1 0,0 0 1,1 1-1,2 0 0,0 0 0,1 0 1,2 1-1,0 0 0,2-1 0,0 1 1,2 14-113,-1-36 5,-1 0 1,1 0 0,-1 1-1,1-1 1,0 0 0,0 0-1,0 0 1,0 1 0,0-1-1,0 0 1,1 0 0,-1 0-1,1 1 1,0-1 0,-1 0-1,1 0 1,0 0 0,0 0 0,0 0-1,0 0 1,1-1 0,-1 1-1,1 0 1,-1 0 0,1-1-1,-1 1 1,1-1 0,0 0-1,0 1 1,0-1 0,-1 0-1,1 0 1,0 0 0,1 0-1,-1 0 1,0-1 0,0 1-1,0-1 1,0 1 0,1-1-1,-1 0 1,0 0 0,2 0-6,39-19 89,33-10-29,-74 29-62,1 0 1,-1 0 0,0 1 0,0-1 0,1 0 0,-1 1-1,0-1 1,0 1 0,0 0 0,1 0 0,-1 0 0,0 0 0,0 0-1,-1 0 1,1 0 0,0 1 0,0-1 0,0 1 0,-1-1-1,1 1 1,-1 0 0,1-1 0,-1 1 0,0 0 0,0 0 0,0 0-1,0 0 1,0 0 0,0 0 0,0 1 0,-1-1 0,1 0-1,-1 2 2,3 7 6,-1 0 0,0 1 0,-1-1-1,-1 1 1,0 0 0,0-1-1,-1 1 1,-1-1 0,0 1 0,0-1-1,-1 0 1,-1 0 0,0 0-1,-2 4-5,5-13 16,1-2-157,-1-4-619,-4-17-752</inkml:trace>
  <inkml:trace contextRef="#ctx0" brushRef="#br0" timeOffset="337533.471">22567 606 14939,'0'0'1695,"0"0"195,-4 0 4037,-3-2-4675,6 1-1195,0 0 1,0-1-1,0 1 1,1 0-1,-1 0 0,0 0 1,0 0-1,-1 0 1,1 0-1,0 0 1,0 0-1,0 0 0,-1 1 1,1-1-1,0 0 1,-1 1-1,1-1 1,0 1-1,-1-1 0,1 1 1,-1 0-1,1 0 1,-1 0-1,1 0 1,-1 0-1,1 0 0,0 0 1,-1 0-1,1 0 1,-1 1-1,1-1 1,-1 0-1,1 1 0,0 0 1,-1-1-1,1 1 1,0 0-1,0-1 1,-1 1-1,1 0 0,0 0 1,0 0-1,0 0 1,0 0-1,0 0 1,0 1-1,0-1 0,1 0 1,-1 1-58,-18 64-36,-3 35 137,33-81-98,-7-22 3,107-139 78,-109 139-84,3-5 0,1 0-1,0 0 0,0 0 0,0 1 1,1 0-1,0 0 0,0 1 0,0 0 0,1 0 1,0 1-1,-1-1 0,2 2 0,-1-1 1,0 1-1,1 1 0,0-1 0,-1 2 1,1-1-1,1 1 1,-7 1-5,-1 1-1,0 0 1,0 0 0,1 0 0,-1 0 0,0 0 0,0 0-1,0 1 1,-1-1 0,1 1 0,0-1 0,0 1-1,-1 0 1,1-1 0,-1 1 0,1 0 0,-1 0 0,0 0-1,0 0 1,0 0 0,0 1 0,0-1 0,0 0 0,-1 0-1,1 1 1,-1-1 0,0 0 0,1 1 0,-1-1-1,0 0 1,0 1 0,-1 1 5,-15 73 47,14-74 97,-5-19 183,14-101-36,3 14-235,0 111-144,1 28 26,-11-32 63,1 0-1,-1 0 0,1 0 0,0 1 1,0-1-1,1 0 0,-1-1 0,1 1 1,0 0-1,0 0 0,0-1 0,0 1 1,1-1-1,-1 0 0,1 0 0,0 1 1,0-2-1,0 1 0,0 0 0,0-1 1,1 1-1,0-3 1,1-1-1,-1 1 1,0-1 0,0 1 0,0-1 0,1-1 0,-1 1 0,0 0 0,-1-1 0,1 0 0,0 0 0,0 0 0,-1-1 0,1 1 0,-1-1-1,0 0 1,0 1 0,0-1 0,0-1 0,0 1 0,-1 0 0,1-1 0,-1 0-1,16-19 12,-2-2 0,0 0 0,-2 0-1,0-2 1,-2 1 0,-1-2 0,-1 0 0,-2 0 0,0 0 0,-2-1 0,-2 0 0,1-8-12,-7-20 16,-10 76-128,-30 234-45,39-226 159,0-14 1,1 0 0,0 0 0,1 0 0,0 1 1,1-1-1,0 0 0,1 0 0,1 1 0,0-1 0,1 0 0,0 0 0,1-1 1,0 1-1,1-1 0,1 1 0,0-2 0,0 1 0,1-1 0,1 0 1,-1 0-1,2-1 0,0 0 0,6 6-3,34 17 57,-54-48-138,-137-258-413,139 269 497,0-3 15,-1-1-1,0 1 1,0 0 0,-1 0 0,0 0 0,0 1 0,-1-1 0,0 1 0,0 1 0,0-1 0,-1 1 0,0 0 0,0 1 0,0-1-18,4 4 137,3 1-25,7 5-155,1-1-1,0 0 1,0 0 0,0-1-1,0 0 1,1-1 0,-1 1-1,1-1 1,0-1-1,0 0 1,0 0 0,-1-1-1,1 0 1,0 0 0,0-1-1,0-1 1,-1 1-1,1-1 1,1-1 43,49-8-1628</inkml:trace>
  <inkml:trace contextRef="#ctx0" brushRef="#br0" timeOffset="338668.499">23692 243 24205,'-9'309'3514,"23"-245"-2963,-13-62-267,0-7-9,1-9-207,0-1 0,-1-1 0,0 1 0,-2 0 0,0 0 0,0 0 1,-1 0-1,-1 0 0,-1 1 0,-2-6-68,-6-43 120,11 60-137,1 8-14,0-2 22,9 85-35,-9-86 43,0 0 1,1 1-1,-1-1 0,1 0 1,0 0-1,-1 0 0,1 0 1,0 0-1,0 0 0,0 0 1,1 0-1,-1 0 0,1 0 1,-1 0-1,1-1 0,-1 1 1,1 0-1,0-1 0,0 0 1,-1 1-1,1-1 0,0 0 1,0 0-1,1 0 0,-1 0 1,0-1-1,0 1 0,0 0 1,1-1-1,-1 1 0,0-1 1,0 0-1,1 0 0,-1 0 1,0 0-1,3-1 1,8-4 4,-1-2 0,1 0 0,-1 0 1,0-1-1,-1 0 0,0-1 0,0-1 0,-1 0 0,0 0 1,-1-1-1,0 0 0,-1 0 0,0-1 0,-1 0 0,0-1 1,3-9-5,10-7 5,-12 47-96,16 159 18,-23-175 72,-1 0 1,0-1-1,1 1 1,0 0-1,-1-1 1,1 1-1,0-1 1,0 1-1,0-1 1,0 1-1,0-1 1,0 1 0,0-1-1,1 0 1,-1 0-1,0 0 1,1 0-1,-1 0 1,1 0-1,-1 0 1,1 0-1,-1 0 1,1-1-1,0 1 1,-1-1-1,1 1 1,0-1-1,-1 0 1,1 0-1,0 1 1,0-1-1,-1 0 1,1-1-1,0 1 1,0 0-1,-1 0 1,1-1-1,0 1 1,-1-1-1,1 1 1,0-1-1,-1 0 1,1 0-1,-1 0 1,1 0-1,-1 0 1,1-1 0,62-59-14,-64 60 15,24-30 8,45-42 13,-68 73-25,0 1 0,0-1 0,0 1 0,0 0 0,0-1 0,-1 1 0,1 0 0,0 0 0,0 0 0,0 0 0,-1 0 0,1 0 0,0 0 0,-1 0 0,1 0 0,-1 0 0,1 0 0,-1 0 0,0 0 0,0 0 0,1 1 0,-1-1 0,0 0 0,0 0 0,0 0 1,0 0-1,0 1 0,0-1 0,0 0 0,-1 0 0,1 0 0,0 0 0,-1 1 0,1-1 3,0 1-5,2 114 4,-1-115 1,-1 1 1,1-1-1,-1 0 1,1 0-1,-1 0 1,1 0-1,-1 0 0,1 0 1,0 0-1,0 0 1,-1 0-1,1 0 1,0 0-1,0 0 1,0 0-1,0-1 0,0 1 1,0 0-1,0-1 1,0 1-1,1-1 1,-1 1-1,0-1 1,0 0-1,0 1 1,1-1-1,-1 0 0,0 0 1,0 0-1,0 0 1,1 0-1,-1 0 1,0 0-1,0 0 1,1 0-1,-1-1 0,0 1 1,0-1-1,0 1 1,0-1-1,1 1 1,-1-1-1,0 1 1,0-1-1,0 0 0,0 0 1,0 1-1,-1-1 1,1 0-1,51-42 17,-51 42-16,81-85 87,-81 84-89,0 1-1,0 0 1,0 0-1,0 0 1,0 0 0,0 0-1,1 0 1,-1 1-1,0-1 1,0 0 0,1 1-1,-1-1 1,0 0 0,1 1-1,-1 0 1,1-1-1,-1 1 1,0 0 0,1 0-1,-1 0 1,1 0-1,-1 0 1,1 0 0,-1 0-1,1 0 1,-1 0-1,0 1 1,1-1 0,-1 1-1,1-1 1,-1 1 0,0 0-1,1-1 1,-1 1-1,0 0 1,0 0 0,0 0-1,0 0 1,0 0-1,0 0 1,0 0 0,0 0-1,0 0 1,0 0-1,0 1 1,-1-1 0,1 0-1,0 1 2,20 73-80,-19-67 90,-2-5-8,-1-1 0,1 1 0,0-1 0,1 1 0,-1-1 0,0 1 0,1-1 0,-1 1 0,1-1 0,0 1 0,0-1 0,0 0 0,0 1 0,0-1 0,0 0 0,1 0 0,-1 0 0,1 0 0,-1 0 0,1 0 0,0 0 0,0 0 0,0-1 0,0 1 0,0-1 0,0 1 1,0-1-1,1 0 0,-1 0 0,0 0 0,1 0 0,-1 0 0,1-1 0,-1 1 0,1-1 0,-1 0 0,1 1 0,2-1-2,5-6 6,-1-1 0,0 0-1,0 0 1,0 0 0,-1-1 0,0-1 0,0 1 0,-1-1-1,0-1 1,-1 1 0,6-11-6,2-2 12,53-67 37,-66 89-51,0 0 0,0 0 0,-1 1 0,1-1 0,0 0 0,0 0 0,-1 1-1,1-1 1,0 0 0,-1 1 0,1-1 0,0 1 0,-1-1 0,1 1 0,-1-1 0,1 1-1,-1-1 1,1 1 0,-1 0 0,1-1 0,-1 1 0,0 0 0,1-1 0,-1 1 0,0 0-1,0-1 1,1 1 0,-1 0 0,0 0 0,0-1 0,0 1 0,0 0 0,0 0 0,0 0-1,0-1 1,0 1 0,0 0 0,0 0 0,0-1 0,-1 1 0,1 0 0,0-1 0,-1 1-1,1 0 1,0 0 0,-1-1 0,1 1 0,-1 0 2,1-1-1,-32 195 105,17-208-1714,5-13 2642</inkml:trace>
  <inkml:trace contextRef="#ctx0" brushRef="#br0" timeOffset="338918.765">24467 191 28054,'0'0'64,"0"0"-232,22-8-448,3 5 2616</inkml:trace>
  <inkml:trace contextRef="#ctx0" brushRef="#br0" timeOffset="339165.139">25011 393 22789,'7'1'109,"0"-1"-1,1 0 1,-1 0 0,0-1 0,0 1-1,0-2 1,0 1 0,0-1 0,0 0 0,0 0-1,-1-1 1,1 0 0,-1 0 0,0-1-1,1 0 1,-2 0 0,1 0 0,0-1-1,-1 1 1,0-1 0,0-1 0,1-1-109,11-7 429,-16 13-379,4-2 44,-1 1 1,0-1 0,0 0-1,-1 0 1,1-1-1,-1 1 1,1-1-1,-1 1 1,0-1-1,-1 0 1,1 0-1,-1-1 1,1 1-1,-1 0 1,0-1-1,-1 1 1,1-1-1,-1 0 1,0 0-1,0-1-94,-3 4 41,1 1 1,-1-1-1,0 1 0,0 0 0,0 0 0,0 0 0,0 0 0,0 0 1,0 0-1,0 0 0,0 1 0,0-1 0,0 1 0,-1 0 1,1-1-1,0 1 0,0 0 0,0 0 0,-1 1 0,1-1 0,0 0 1,0 1-1,0-1 0,-1 1 0,1 0 0,0 0 0,-1 0-41,0 0 40,-16 6 11,0 2 0,0 0 0,1 1 0,0 1 0,1 1 0,0 1 0,0 0-1,2 1 1,0 0 0,0 1 0,2 1 0,0 1 0,0-1 0,2 2 0,0 0 0,1 0 0,-5 14-51,15-31 5,-24 53 117,24-53-121,-1 0 0,1 0 0,-1 0 0,1-1 0,-1 1 0,1 0 1,0 0-1,0 0 0,0 0 0,-1 0 0,1 0 0,0 0 0,0 0 0,0 0 0,0 0 0,1 0 0,-1 0 0,0 0 0,0 0 0,0 0 0,1 0 0,-1 0 0,1 0 0,-1 0 0,1 0 0,-1-1 0,1 1 0,-1 0 0,1 0 0,0-1 0,-1 1 0,1 0 0,0-1 0,0 1 0,-1 0 0,1-1 0,0 1 0,0-1 0,0 1 0,0-1 0,0 0 0,0 1 0,0-1 0,0 0 0,0 0 0,0 0 0,0 0 0,0 0 0,0 0 0,0 0-1,92-38 12,-69 24-29,35-18 110,6-5 736</inkml:trace>
  <inkml:trace contextRef="#ctx0" brushRef="#br0" timeOffset="339975.068">21673 816 10922,'6'4'595,"0"1"0,0-1-1,1 0 1,-1 0 0,1 0-1,-1-1 1,1 0 0,0-1-1,0 1 1,1-1 0,-1-1-1,0 1 1,1-1 0,6 0-595,112-4 2728,-103 1-2883,714-54 547,-291 32-375,64-27-17,-200 18 13,75 10-13,-243 20 0,19 2 8,0-7 0,0-6 0,-1-8 0,72-22-8,-123 12 28,-45 12 314,1 3 0,0 3 0,57-5-342,-111 18 194,0 1 0,0 0 0,0 0 0,-1 1 0,1 0 0,0 1 0,0 0 0,-1 1 0,1 0 0,-1 1 0,0 0 0,0 1 0,3 2-194,-11-6 88,-2-1-20,0 0-3,-23 2-191,3 0-351</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48:01.585"/>
    </inkml:context>
    <inkml:brush xml:id="br0">
      <inkml:brushProperty name="width" value="0.025" units="cm"/>
      <inkml:brushProperty name="height" value="0.025" units="cm"/>
    </inkml:brush>
  </inkml:definitions>
  <inkml:trace contextRef="#ctx0" brushRef="#br0">15844 3679 19540,'36'0'2339,"76"4"-2397,-74-3 56,0-2 0,0-2 0,0-2 0,0-1-1,-1-2 1,31-11 2,-25 7 16,0 2 0,1 2 0,0 2-1,36-1-15,220 32 84,1-34-68,-210 2-11,1 4-1,0 4 0,0 4 1,3 4-5,110 34-52,92 12 105,-232-50-59,0 2-1,0 4 1,-1 2-1,-1 3 1,0 2-1,49 23 7,-47-13 8,2-3 0,1-2-1,1-4 1,0-3 0,2-3-1,-1-3 1,1-3 0,48-2-8,470-18 72,-503 17-69,384 4 10,-92-4 3,-235 0-20,1-7 0,97-16 4,423-16 161,-402 21-143,195 0 59,-368 17-28,0-4 1,0-3 0,0-5-1,-1-4 1,86-23-50,-95 11 282,-48 14 274,1 1 0,1 2 0,-1 1 0,1 1 0,28 0-556,-59 6 295,-2 0-15,0 0-26,0 0-44,0 0-96,0 0-119,0 0-344,0 0-477,0-2-393</inkml:trace>
  <inkml:trace contextRef="#ctx0" brushRef="#br0" timeOffset="6118.65">23901 2949 13243,'-99'-1'4282,"-18"0"-2594,0 5-1,-27 7-1687,-388 46 833,78 11-548,274-36-337,-118 5 52,229-37 27,-1-2 0,1-3 1,-58-13-28,-56-5 34,83 16-43,0-4-1,2-5 1,-95-27 9,-396-146 639,-227-18 193,679 181-806,-1 5-1,0 6 1,-1 6-1,-1 6 1,-131 16-26,-232 0 85,409-6-110,0 5 0,2 4-1,-14 8 26,-115 18 6,78-19 34,-1-7 1,-82-4-41,127-9 21,1 5 1,0 4-1,-49 14-21,-16-1 53,-1-7-1,-32-6-52,168-10 11,-1-3-7,-1 2 1,1 2 0,0 0 0,-1 2 0,2 1-1,-1 2 1,1 0 0,0 2 0,-23 12-5,46-20-6,1 0 1,-1 1-1,1-1 1,0 1-1,-1 0 1,1 0-1,1 0 1,-1 0-1,0 1 1,1 0-1,0 0 1,0 0-1,0 0 1,0 0-1,0 0 1,1 1 0,0-1-1,0 1 1,0 0-1,1 0 1,0 0-1,-1-1 1,2 1-1,-1 0 1,0 0-1,1 0 1,0 1-1,1-1 1,-1 0-1,1 0 1,0 0-1,0 0 1,0-1-1,0 1 1,1 1 5,19 29-113,-2 1 1,-2 2 0,-1-1-1,6 27 113,-19-50-10,1 0 0,0 0 0,0-1 0,2 0 0,0 0 0,0 0 0,1-1 0,1 0 0,0 0 0,0-1-1,1 0 1,1 0 0,0-1 0,0 0 0,1-1 0,0 0 0,1-1 0,3 2 10,43 14-134,1-2-1,1-3 1,1-3 0,1-2 0,0-3 0,0-3-1,1-2 1,21-3 134,-20 2 18,781 60-76,-115-1 34,-310-38-159,-238-20 87,0 8-1,126 28 97,306 78-5,-205-83-8,136-16 13,-410-18 5,103-2-6,0-10 1,44-16 0,-89 3 0,0 8 0,155 12 0,-171 13 2,-41 1-27,0-7 0,0-5-1,0-6 1,76-15 25,-146 9-148,-2-3 1,1-2 0,-2-4-1,-1-2 1,-1-3-1,-1-2 1,-1-3-1,-2-3 1,1-3 147,-7 3-219,-2-3-1,-1-1 1,-2-3 0,-1-2 0,26-35 219,18-73 2152,-88 147-2069,1-1 0,-1 0 0,-1 0 0,1 0 0,-1 0 0,0 0 0,0 1 0,0-1 0,0 0 0,-1 0 0,0 0-1,0 0 1,0 0 0,-1 1 0,0-1 0,0 1 0,0-1 0,0 1 0,-1 0 0,1-1 0,-1 1 0,0 1 0,0-1 0,-2-1-83,-99-74 978,43 53-956,-2 3 0,-1 2 0,-1 4 0,-29-3-22,5-1-387,10 3-276,1 0-198</inkml:trace>
  <inkml:trace contextRef="#ctx0" brushRef="#br0" timeOffset="7519.422">20190 2705 12787,'0'0'2570,"0"0"896,0 0-2323,2-4-679,98-155 2294,15-42-1729,-10-6-1,46-134-1028,-147 330 8,178-392 228,53-61-236,-57 162 401,-155 267 53,-22 33-248,-1 2-105,-1-11-1191,-5-27-354</inkml:trace>
  <inkml:trace contextRef="#ctx0" brushRef="#br0" timeOffset="8033.507">20169 2097 17948,'9'-21'833,"34"-46"2317,-41 67-3129,-1 0-1,0 0 0,1 0 1,-1 1-1,0-1 0,1 1 1,-1-1-1,0 1 0,1-1 1,-1 1-1,0 0 0,0-1 1,0 1-1,0 0 0,0 0 1,0 0-1,0 0 0,0 0 1,0 0-1,0 0 1,0 0-1,-1 0 0,1 0 1,0 1-1,-1-1 0,1 0 1,-1 1-1,0-1 0,1 0 1,-1 0-1,0 1 0,0-1 1,1 1-1,-1-1 0,0 0 1,-1 1-1,1-1 0,0 0 1,0 1-1,0-1 0,-1 0 1,1 1-1,-1-1 0,1 0 1,-1 0-1,0 2-20,1-1 6,-3 68 42,-4-1-1,-2 1 1,-3-1 0,-20 62-48,-39 174 281,70-299-267,0-4-8,1-1-1,-1 1 1,0-1-1,1 1 1,-1 0-1,1-1 1,-1 1-1,1 0 1,0-1-1,0 1 1,0 0-1,0-1 1,0 1-1,0 0 1,0 0-1,1-1 1,-1 1-1,0 0 0,1-1 1,0 1-1,-1-1 1,1 1-1,0 0 1,0-1-1,0 0 1,0 1-1,0-1 1,0 1-1,0-1 1,0 0-1,0 0 1,1 0-1,-1 0 1,1 0-1,-1 0 1,1 0-1,-1 0-5,65-51 180,228-276 130,-214 248-425,-5 9-441</inkml:trace>
  <inkml:trace contextRef="#ctx0" brushRef="#br0" timeOffset="8791.728">21655 364 23653,'-11'54'87,"2"1"0,2 1 1,3-1-1,2 1 0,3 0 0,6 41-87,-2 133 411,-10-74 1894,90-805-983,-81 626-1317,-4 13-4,1 1-1,1 0 1,0 0 0,0 0 0,0 0-1,1 0 1,1 0 0,0 1-1,0 0 1,2-4-1,-4 10-4,0 1 0,0-1 0,0 1 1,0-1-1,0 1 0,0 0 0,0 0 0,1 0 0,-1 0 0,0 0 1,1 0-1,-1 1 0,1-1 0,-1 1 0,1-1 0,-1 1 1,1 0-1,-1 0 0,1 0 0,-1 0 0,1 1 0,-1-1 0,1 1 1,-1 0-1,0-1 0,1 1 0,-1 0 0,0 0 0,1 1 0,-1-1 1,0 0-1,0 1 0,0-1 0,0 1 0,-1 0 0,1-1 0,0 1 1,-1 0-1,1 0 0,-1 0 0,1 0 0,-1 1 0,0-1 0,0 0 1,0 0-1,0 1 0,0-1 0,-1 1 0,1-1 0,-1 1 0,0-1 1,1 1-1,-1-1 0,0 1 0,-1 1 4,-56 123 222,49-114-185,-2 5 25,-1 0 0,-1-1 1,0 0-1,-2-1 0,0 0 1,0-1-1,-2-1 0,-3 2-62,18-15-4,1 1-1,-1-1 1,0 0-1,0 0 1,0 0-1,1 0 1,-1 0-1,0-1 1,-1 1-1,1 0 1,0 0-1,0-1 0,0 1 1,0 0-1,-1-1 1,1 1-1,0-1 1,0 0-1,-1 1 1,1-1-1,0 0 1,-1 0-1,1 0 1,0 0-1,-1 0 0,1 0 1,0 0-1,0 0 1,-1-1-1,1 1 1,0-1-1,-1 1 1,1 0-1,0-1 1,0 0-1,0 1 1,0-1-1,-1 0 0,1 0 1,0 1-1,0-1 1,0 0-1,1 0 1,-1 0-1,0 0 1,0 0-1,0-1 1,1 1-1,-1 0 1,1 0-1,-1 0 0,1-1 1,-1 1-1,1 0 1,0 0-1,-1-1 1,1 1-1,0 0 1,0-1-1,0 1 1,0 0-1,0-2 5,23-62-3083,0 26-1159</inkml:trace>
  <inkml:trace contextRef="#ctx0" brushRef="#br0" timeOffset="9602.092">22025 391 25870,'-8'13'64,"1"0"0,0 0 0,1 1 0,0 0 0,1 1 0,1-1 0,0 1 0,1 0 1,1 0-1,0 0 0,1 0 0,1 0 0,0 0 0,2 15-64,-2-31 7,1 1 1,-1-1-1,0 1 1,1-1-1,-1 1 1,0-1-1,1 1 0,-1-1 1,0 1-1,1-1 1,-1 1-1,1 0 1,-1-1-1,1 1 0,-1 0 1,1 0-1,-1-1 1,1 1-1,-1 0 1,1 0-1,-1 0 1,1-1-1,-1 1 0,1 0 1,-1 0-1,1 0 1,0 0-1,-1 0 1,1 0-1,-1 0 0,1 0 1,-1 0-1,1 1 1,0-1-1,-1 0 1,1 0-1,-1 0 0,1 1 1,-1-1-1,1 0 1,-1 1-1,1-1 1,-1 0-1,0 1 0,1-1 1,-1 0-1,1 1 1,-1-1-1,0 1 1,1-1-1,-1 1 0,0-1 1,0 1-1,1-1 1,-1 1-1,0-1 1,0 1-1,0-1 0,0 1 1,1 0-1,-1-1 1,0 1-1,0-1 1,0 1-1,0-1 0,-1 1 1,1 0-1,0-1-7,20-42 374,-16 31-345,-1 0 0,0 0 0,-1 0 1,-1-1-1,1 1 0,-2 0 0,0 0 0,0-1 0,-1 1 1,0 0-1,-1-1 0,0 1 0,-1 0 0,0 0 0,-4-6-29,7 17 0,0-1 0,0 1-1,0-1 1,0 0 0,0 1 0,-1-1-1,1 0 1,0 1 0,0-1-1,-1 1 1,1-1 0,0 1 0,-1-1-1,1 1 1,-1-1 0,1 1 0,-1-1-1,1 1 1,-1-1 0,1 1-1,-1 0 1,1-1 0,-1 1 0,1 0-1,-1 0 1,0-1 0,1 1-1,-1 0 1,1 0 0,-1 0 0,0 0-1,1 0 1,-1 0 0,0 0-1,1 0 1,-1 0 0,0 0 0,1 0-1,-1 0 1,1 0 0,-1 0-1,0 1 1,1-1 0,-1 0 0,1 0-1,-1 1 1,0-1 0,1 0-1,-1 1 1,1-1 0,-1 1 0,1-1-1,0 1 1,-1-1 0,1 1-1,-1-1 1,1 1 0,0-1 0,-1 1-1,1-1 1,0 1 0,0 0-1,-1-1 1,1 1 0,0-1 0,0 2 0,-15 44-100,11 5 79,4-50 20,0 0 0,0 0 0,0 0 1,0 0-1,0 0 0,0 0 0,0-1 1,0 1-1,0 0 0,0 0 0,1 0 1,-1 0-1,0 0 0,1 0 1,-1 0-1,0-1 0,1 1 0,-1 0 1,1 0-1,0 0 0,-1-1 0,1 1 1,-1 0-1,1-1 0,0 1 0,0-1 1,-1 1-1,1-1 0,0 1 0,0-1 1,0 1-1,0-1 0,-1 0 1,1 1-1,0-1 0,0 0 0,0 0 1,0 0-1,0 0 0,0 0 0,0 0 1,0 0-1,0 0 0,0 0 0,-1 0 1,1 0-1,0 0 0,0-1 0,0 1 1,0 0-1,1-1 1,12-8 5,-1 0 0,1 0 0,-2-1 0,1-1 0,-1 0 0,-1-1 0,0 0 0,1-3-5,1 0 9,62-87 82,-74 100-84,-27 234-201,26-231 194,0 0 0,0 1 0,-1-1 0,1 0 0,0 0 0,0 0 0,0 0 0,1 1 0,-1-1 0,0 0 0,0 0 0,1 0 0,-1 0 0,0 0 0,1 1 0,-1-1 0,1 0 0,0 0 0,-1 0 0,1 0 0,0 0 0,-1-1 0,1 1 0,0 0 0,0 0 0,0 0 0,0-1 0,0 1 0,0 0 0,0-1 0,0 1 0,0-1 0,0 1 0,0-1 0,0 0 0,1 1 0,-1-1 0,0 0 0,0 0 0,0 0 0,0 0 0,1 0 0,-1 0 0,0 0 0,0 0 0,0 0 0,0-1 0,1 1 0,-1 0 0,0-1 0,0 1 0,0-1 0,1 0 0,104-111 68,22-31 11,-127 143-81,-1-1 0,1 1 1,-1-1-1,1 1 0,0-1 0,-1 1 0,1-1 1,0 1-1,-1 0 0,1-1 0,0 1 0,-1 0 1,1-1-1,0 1 0,0 0 0,-1 0 0,1 0 1,0 0-1,0 0 0,-1 0 0,1 0 0,0 0 1,0 0-1,-1 0 0,1 0 0,0 1 1,0-1-1,-1 0 0,1 0 0,0 1 0,-1-1 1,1 0-1,0 1 0,-1-1 0,1 1 0,0-1 1,-1 1-1,1-1 0,-1 1 0,1 0 0,-1-1 1,1 1-1,-1-1 0,0 1 0,1 0 0,-1 0 1,0-1-1,1 1 0,-1 0 0,0-1 0,0 1 1,0 0-1,0 0 0,0-1 0,0 1 0,0 0 1,0 0-1,0 0 0,0-1 0,0 1 0,0 0 1,0 0-1,-1-1 0,1 1 2,-4 61-138,4-58 132,-13 140 45,13-143-39,0-1 0,0 0 1,0 1-1,0-1 0,0 1 0,0-1 0,0 1 1,0-1-1,0 1 0,1-1 0,-1 1 1,0-1-1,0 0 0,0 1 0,0-1 0,1 1 1,-1-1-1,0 0 0,0 1 0,1-1 0,-1 0 1,0 1-1,1-1 0,-1 0 0,0 1 1,1-1-1,-1 0 0,1 0 0,-1 1 0,0-1 1,1 0-1,-1 0 0,1 0 0,-1 1 1,1-1-1,-1 0 0,1 0 0,-1 0 0,0 0 1,1 0-1,-1 0 0,1 0 0,-1 0 0,1 0 1,-1 0-1,1-1 0,-1 1 0,1 0 1,-1 0-1,0 0 0,1 0 0,-1-1 0,1 1 1,-1 0-1,0 0 0,1-1 0,-1 1 1,0 0-1,1-1 0,-1 1 0,0 0 0,1-1 1,-1 1-1,0-1 0,0 1 0,0 0 0,1-1 1,-1 1-1,0-1 0,23-28 32,46-85 122,-84 169-120,16-55-34,-1 0 1,1 1-1,-1-1 0,0 1 1,1-1-1,-1 1 1,1-1-1,0 0 1,-1 1-1,1-1 1,-1 0-1,1 0 0,-1 0 1,1 1-1,0-1 1,-1 0-1,1 0 1,-1 0-1,1 0 1,0 0-1,-1 0 0,1 0 1,0 0-1,-1 0 1,1 0-1,-1 0 1,1-1-1,0 1 1,-1 0-1,1 0 0,-1 0 1,1-1-1,-1 1 1,1 0-1,-1-1 1,1 1-1,-1-1 1,1 1-1,-1-1 0,1 1 1,-1 0-1,0-1 1,1 1-1,-1-1 1,0 0-1,1 1 1,-1-1-1,0 0 0,6-5 14,-1-1 0,-1 0 0,1 0 1,-1 0-1,-1 0 0,1-1 0,-1 1 0,0-1 0,-1 0 1,0 0-1,0 0 0,-1 0 0,0-1 0,0 1 0,-1 0 0,0 0 1,0-1-1,-2-3-14,2 11-42,-1 0 0,0 0 1,1 0-1,-1 0 0,0 0 1,0 1-1,0-1 0,1 0 1,-1 0-1,0 1 0,0-1 0,0 1 1,0-1-1,0 1 0,0-1 1,0 1-1,0 0 0,0-1 1,-1 1-1,1 0 0,0 0 1,0 0-1,0 0 0,0 0 1,0 0-1,0 0 0,0 0 0,-1 0 1,1 1-1,0-1 0,0 0 1,0 1-1,0-1 0,0 1 1,0-1-1,0 1 0,0-1 1,0 1-1,1 0 0,-1 0 1,0-1-1,0 1 0,0 0 0,1 0 1,-1 0-1,0 0 0,1 0 1,-1 0-1,1 0 0,-1 0 42,-16 14-1495</inkml:trace>
  <inkml:trace contextRef="#ctx0" brushRef="#br0" timeOffset="9847.474">22408 114 26278,'0'0'0,"16"22"-721,14-11-495</inkml:trace>
  <inkml:trace contextRef="#ctx0" brushRef="#br0" timeOffset="10485.657">22888 458 24245,'-6'0'139,"-2"2"-42,1 0-1,-1-1 1,0 0-1,0 0 1,0-1 0,0 0-1,0-1 1,1 0-1,-1 0 1,0 0-1,0-1 1,-6-3-97,14 3-1,0 1 1,1-1-1,0 0 1,-1 0-1,1 1 0,0-1 1,0 0-1,0 1 1,0-1-1,0 1 1,0-1-1,0 1 1,0 0-1,0-1 0,1 1 1,-1 0-1,1 0 1,-1 0-1,1 0 1,-1 0-1,1 0 0,0 0 1,-1 1-1,1-1 1,0 1-1,0-1 1,0 1-1,-1-1 1,1 1-1,0 0 0,1 0 1,0 0-5,-1 1 0,1-1-1,-1 1 1,1 0 0,-1-1-1,1 1 1,-1 0-1,0 0 1,0 1 0,1-1-1,-1 0 1,0 1 0,0-1-1,0 1 1,0 0-1,-1 0 1,1 0 0,0 0-1,-1 0 1,0 0 0,1 0-1,-1 0 1,0 0-1,0 1 1,0-1 0,0 1-1,0-1 1,-1 0 0,1 1-1,-1 0 1,0-1-1,1 1 1,-1-1 0,0 1-1,-1 0 6,10 24-10,-9-25 10,0-1 0,0 1 0,1-1 0,-1 1 0,1-1 0,0 1 0,-1-1 0,1 0 0,0 1 0,0-1 0,-1 0 0,1 1 0,0-1 0,1 0 0,-1 0 0,0 0 0,0 0 0,0 0 0,0 0 0,1 0 0,-1-1 0,1 1 0,-1 0 0,0-1 0,1 1 0,-1-1 0,1 1 0,-1-1 0,1 0 0,-1 0 0,1 0 0,0 0 0,-1 0 0,1 0 0,-1 0 0,1 0 0,-1 0 0,1-1 0,-1 1 0,1-1 0,-1 1 0,1-1 0,-1 1 0,0-1 0,1 0 0,-1 0 0,0 0 0,0 0 0,1 0 0,-1 0 0,0 0 0,0 0 0,0 0 0,0 0 0,0-1 0,22-23 18,0 0 0,-2-2 1,-1 0-1,-1-1 0,-2-1 0,-1-1 1,1-3-19,-6 8 33,-1 0 0,0-1 1,-2 0-1,-1-1 0,-2 1 1,0-1-1,-2 0 0,0 0 1,-2-15-34,-14 51 33,-23 132-23,31-124 17,1-1 0,0 1 0,1-1 1,1 1-1,1 0 0,1 0 1,0 0-1,1 0 0,1 0 1,0-1-1,1 1 0,1-1 0,1 1 1,0-1-1,1 0 0,1-1 1,1 2-28,-7-16 28,3-7 200,-1-4-136,0-1 1,-1 1 0,0-1-1,0 0 1,-1 1-1,-1-1 1,0 0 0,0 0-1,-1 0 1,0 1 0,-1-1-1,0 0 1,-1 0-93,33 38-101,-20-23 97,-1 0 0,1-1 1,-1 0-1,1-1 0,0 0 0,0 0 1,0-1-1,0 0 0,0-1 1,0 0-1,0-1 0,0 0 1,0 0-1,0-1 0,0-1 1,0 1-1,0-2 0,-1 1 1,0-1-1,0-1 0,0 0 1,0 0-1,-1 0 0,1-1 1,0-2 3,-7 8 6,0-1 1,0 0-1,0 0 1,0 0-1,-1 0 1,1-1-1,0 1 1,-1 0 0,1-1-1,-1 1 1,1-1-1,-1 1 1,1-1-1,-1 0 1,0 0 0,0 1-1,0-1 1,0 0-1,0 0 1,-1 0-1,1 0 1,0 0-1,-1 0 1,0 0 0,1 0-1,-1-1 1,0 1-1,0 0 1,0 0-1,0 0 1,-1 0 0,1 0-1,0 0 1,-1 0-1,0 0 1,1 0-1,-1 0 1,-1-2-7,-1 4 4,0 0-1,0 0 1,-1 1 0,1-1-1,0 1 1,0 0-1,0 0 1,0 0 0,0 0-1,0 1 1,0-1 0,0 1-1,1-1 1,-1 1 0,0 0-1,1 0 1,0 0 0,-1 1-1,1-1 1,0 0-1,0 1 1,0 0 0,0-1-1,1 1 1,-1 0 0,1 0-1,0 0 1,0 0 0,0 0-1,0 1-3,-2-1 1,1 0 0,0 1 0,1 0-1,-1-1 1,1 1 0,-1 0 0,1 0 0,0 0-1,1 0 1,-1 0 0,1 0 0,0 0 0,0 0-1,0 0 1,0 0 0,0 0 0,1 0-1,0 0 1,0-1 0,0 1 0,0 0 0,1 0-1,0 0 1,-1-1 0,1 1 0,0-1 0,1 0-1,-1 1 1,1-1 0,-1 0 0,1 0-1,0-1 1,0 1 0,0-1 0,1 1 0,-1-1-1,0 0 1,1 0 0,0 0-1,34-1 1560</inkml:trace>
  <inkml:trace contextRef="#ctx0" brushRef="#br0" timeOffset="11138.382">23956 87 24485,'-19'199'522,"19"-197"-518,-1 1 1,1-1-1,-1 1 1,1-1 0,0 1-1,0-1 1,1 1-1,-1-1 1,0 1-1,1-1 1,-1 0 0,1 1-1,0-1 1,0 0-1,0 1 1,0-1 0,0 0-1,1 0 1,-1 0-1,1 0 1,-1 0-1,1 0 1,0 0 0,-1 0-1,1-1 1,0 1-1,0-1 1,0 1-1,1-1 1,-1 0 0,0 0-1,0 0 1,1 0-1,-1 0 1,1-1 0,-1 1-1,0-1 1,1 1-1,-1-1 1,1 0-1,-1 0 1,1 0 0,-1 0-1,1 0 1,-1-1-1,1 1-4,118-69 185,-50 22-136,-70 46-50,-1 0 0,1 1 1,0-1-1,0 0 0,-1 1 1,1-1-1,0 1 0,0-1 1,0 1-1,0 0 0,0-1 1,0 1-1,0 0 0,0 0 1,0 0-1,-1-1 0,1 1 1,0 0-1,0 0 0,0 0 1,0 1-1,0-1 0,0 0 0,0 0 1,0 0-1,0 1 0,0-1 1,0 1-1,0-1 0,0 0 1,-1 1-1,1-1 0,0 1 1,0 0-1,0-1 0,-1 1 1,1 0-1,0-1 0,-1 1 1,1 0-1,-1 0 0,1 0 1,-1 0-1,1-1 0,-1 1 1,0 0-1,1 0 0,-1 0 0,0 0 1,-2 50 122,-2-33 166,-2 0 0,0 0 0,-1-1 1,-1 1-1,0-1 0,-1-1 0,-1 0 1,-6 7-289,12-20 41,-1 0 1,1-1 0,-1 1 0,0-1 0,0 0 0,0 0 0,0-1-1,0 1 1,0-1 0,0 0 0,-1-1 0,1 1 0,0-1 0,-1 0-1,1 0 1,0-1 0,0 1 0,-1-1 0,1 0 0,0-1 0,0 1-1,0-1 1,0 0 0,0 0 0,1-1 0,-1 0 0,1 1-1,-1-1 1,1-1 0,0 1 0,0-1 0,0 1 0,1-1 0,-3-3-42,-8-18-1113,15 20-380</inkml:trace>
  <inkml:trace contextRef="#ctx0" brushRef="#br0" timeOffset="12070.027">24572 194 24765,'-2'-1'58,"-1"0"1,1 0-1,0 0 0,0 0 0,-1 0 0,1 0 0,0 1 0,-1-1 0,1 1 1,-1-1-1,1 1 0,-1 0 0,1 0 0,0 0 0,-1 0 0,1 1 0,-1-1 1,1 1-1,-1 0 0,1-1 0,0 1 0,-1 0 0,1 0 0,0 0 1,0 1-1,0-1 0,0 0 0,0 1 0,0 0 0,0-1 0,1 1 0,-1 0 1,-1 1-59,-53 70 128,50-64-130,0 1-1,1-1 1,0 1-1,0 0 0,1 1 1,0-1-1,1 1 1,0 0-1,1 0 0,0 0 1,1 0-1,0 0 1,1 0-1,0 0 0,1 0 1,0 1-1,1-1 1,0 0-1,0-1 0,2 1 1,-1 1 2,-2-11 0,0 1 1,0-1 0,0 1-1,0-1 1,1 0-1,-1 1 1,0-1 0,0 0-1,1 0 1,-1 0-1,1 0 1,-1 0 0,1 0-1,0 0 1,-1-1-1,1 1 1,0 0 0,-1-1-1,1 1 1,0-1-1,0 0 1,-1 0 0,1 1-1,0-1 1,0-1-1,0 1 1,-1 0 0,1 0-1,0 0 1,0-1-1,-1 1 1,1-1 0,0 0-1,-1 1 1,1-1-1,0 0 1,0 0-1,54-47 48,-36 23-12,-2 0 0,0-1-1,-1-1 1,-2 0-1,-1-1 1,10-28-36,-45 173-270,19-105 271,0-5 4,1-1 0,0 1 0,0 0 0,1 0 1,0 0-1,0-1 0,1 1 0,-1 0 1,2 0-1,-1-1 0,1 1 0,0 0 0,1 3-5,-1-9 2,0 1-1,1-1 1,-1 0-1,0 0 1,0 0 0,1 0-1,-1-1 1,0 1-1,1-1 1,-1 1-1,1-1 1,-1 0-1,1 0 1,-1 0-1,1 0 1,-1 0-1,1-1 1,-1 1-1,1-1 1,-1 1-1,0-1 1,1 0-1,-1 0 1,0 0-1,0 0 1,0-1-1,0 1 1,0 0-1,0-1 1,0 0 0,0 1-1,0-1 1,-1 0-1,1 0 1,-1 0-1,1 0-1,175-175 165,-177 177-166,0 1 0,0-1 0,0 1 0,0-1 0,0 1 0,0-1 0,0 0 0,0 1 0,1-1 0,-1 1 0,0-1 0,0 1 0,0-1 0,0 0-1,1 1 1,-1-1 0,0 1 0,0-1 0,1 0 0,-1 1 0,0-1 0,0 0 0,1 1 0,-1-1 0,0 0 0,1 0 0,-1 1 0,1-1 0,-1 0 0,0 0-1,1 0 1,-1 1 0,1-1 0,-1 0 0,0 0 0,1 0 0,-1 0 0,1 0 0,-1 0 0,1 0 0,-1 0 0,1 0 0,-1 0 0,1 0 0,-1 0-1,0 0 1,1 0 0,-1 0 0,1-1 0,-1 1 0,0 0 0,1 0 0,-1-1 0,1 1 0,-1 0 0,0 0 0,1-1 0,-1 1 0,0 0 0,1-1 0,-1 1-1,0 0 1,0-1 0,1 1 0,-1 0 0,0-1 0,0 1 0,0-1 1,-7 41-143,7-38 138,-46 187-85,45-188 92,0 1-1,1-1 1,-1 0 0,1 0 0,-1 1 0,1-1-1,0 0 1,-1 1 0,1-1 0,0 0 0,0 1-1,0-1 1,0 0 0,0 1 0,0-1 0,1 0 0,-1 1-1,0-1 1,0 0 0,1 1 0,-1-1 0,1 0-1,0 0 1,-1 1 0,1-1 0,0 0 0,0 0 0,-1 0-1,1 0 1,0 0 0,0 0 0,0 0 0,0 0-1,0 0 1,1-1 0,-1 1 0,0 0 0,0-1-1,0 1 1,1-1 0,-1 1 0,0-1 0,1 0 0,-1 1-1,0-1 1,1 0 0,-1 0 0,0 0 0,1 0-1,-1 0-1,80-88 98,-62 61-76,-14 21-15,21-27 18,-2-1-1,-1-2 1,-2 0 0,6-14-25,-26 46-52,1 20-187,-25 121-82,24-125-568,4-6-431</inkml:trace>
  <inkml:trace contextRef="#ctx0" brushRef="#br0" timeOffset="12427.661">25253 190 25229,'-7'16'81,"0"0"0,1 1 0,1-1 0,0 1 0,1 0 0,1 1 0,1-1 0,0 1 0,2-1 0,0 1 0,1-1 0,0 1 0,1-1 0,1 1 0,1-1 0,1 0 0,4 11-81,-8-26 3,0 0-1,0 0 1,0 1 0,0-1 0,0 0 0,0-1-1,0 1 1,1 0 0,-1 0 0,1 0 0,-1-1 0,1 1-1,0-1 1,-1 1 0,1-1 0,0 0 0,0 0-1,0 0 1,0 0 0,0 0 0,0 0 0,0 0 0,1-1-1,-1 1 1,0-1 0,0 0 0,1 1 0,-1-1-1,0 0 1,0 0 0,1-1 0,-1 1 0,0 0 0,0-1-1,1 1 1,-1-1 0,0 0 0,0 0 0,0 1-1,0-2 1,0 1 0,0 0 0,0 0 0,0-1 0,-1 1-1,1 0 1,0-1 0,-1 0 0,1 1 0,-1-1-1,0 0 1,1 0 0,-1-1-3,27-36 38,-2-2 1,-1 0-1,-2-2 1,-3-1-1,-1 0 1,-2-1-1,4-24-38,-14 50 11,-4 8-11,-2 6-2,0 0 0,-1 0 0,2 0 0,-1 1 0,0-1 0,1 0 0,0 0 0,0 1 0,1-1-1,-1 1 1,1 0 0,0-1 0,0 1 0,0 0 0,1 1 0,-1-1 0,1 1 0,0-1 0,0 1 0,0 1 0,0-1 0,1 0 0,-1 1 0,1 0 0,0 0 0,-1 0 0,1 1 0,4-1 2,47-4-2086,-38-5 727</inkml:trace>
  <inkml:trace contextRef="#ctx0" brushRef="#br0" timeOffset="12676.911">25489 477 22973,'23'7'0,"8"-2"-576</inkml:trace>
  <inkml:trace contextRef="#ctx0" brushRef="#br0" timeOffset="12955.659">25845 392 24669,'16'-8'68,"0"-2"0,-1 0 0,0 0 0,0-1 0,-1-1 0,0-1 0,-2 0 0,1 0 0,-1-1 0,-1-1 0,-1 0 0,9-16-68,-18 29 14,0-1-1,0 1 1,-1 0-1,1 0 0,-1 0 1,1-1-1,-1 1 0,0 0 1,0 0-1,0-1 0,0 1 1,0 0-1,-1 0 1,1 0-1,-1-1 0,1 1 1,-1 0-1,0 0 0,0 0 1,0 0-1,0 0 0,0 0 1,0 0-1,0 0 1,-1 0-1,1 1 0,-1-1 1,0 1-1,1-1 0,-1 1 1,0-1-1,0 1 0,0 0 1,0 0-1,0 0 1,0 0-1,0 0 0,0 0 1,0 1-1,0-1 0,0 1 1,-1-1-1,1 1 0,0 0 1,0 0-1,-1 0 1,1 0-1,-2 0-13,-7 4 9,-1 0 0,1 0-1,0 1 1,1 0 0,-1 1 0,1 0 0,0 1 0,1 0 0,0 0-1,0 1 1,0 0 0,1 1 0,0 0 0,1 0 0,0 1-1,0 0 1,1 0 0,0 0 0,-3 10-9,3-12 27,0 1 1,1-1 0,1 1-1,-1 0 1,1 0-1,1 1 1,-1-1-1,2 1 1,-1 0-1,2-1 1,-1 1-1,1 0 1,1 0-1,-1 7-27,3-16-4,-1 0-1,1 0 0,-1 0 0,1 0 0,-1 0 1,1 0-1,0-1 0,-1 1 0,1 0 1,0-1-1,0 1 0,-1-1 0,1 0 1,0 0-1,0 0 0,0 0 0,-1 0 0,1 0 1,0 0-1,0 0 0,0-1 0,-1 1 1,1-1-1,0 1 0,-1-1 0,1 0 0,0 0 1,-1 1-1,1-1 0,-1 0 0,1-1 1,-1 1-1,1 0 0,-1 0 0,0 0 0,0-1 1,0 1-1,0-1 0,0 1 0,0-1 1,0 1-1,0-1 0,0-1 5,20-26-886</inkml:trace>
  <inkml:trace contextRef="#ctx0" brushRef="#br0" timeOffset="13513.591">25925 190 28310,'-104'51'930,"100"-48"-927,0-1 0,1 1-1,0 0 1,0 0 0,0 0-1,0 0 1,0 1-1,1-1 1,-1 1 0,1 0-1,0-1 1,0 1 0,1 0-1,-1 0 1,1 0 0,0 1-1,0-1 1,0 0-1,0 0 1,1 1 0,0-1-1,0 0 1,0 1 0,0-1-1,1 3-2,1-4-3,1 0-1,-1 0 1,1 0 0,-1 0-1,1-1 1,0 1-1,0-1 1,1 0-1,-1 0 1,0 0 0,1 0-1,-1 0 1,1-1-1,-1 0 1,1 1 0,0-1-1,0-1 1,-1 1-1,1-1 1,0 1-1,0-1 1,0 0 0,0 0-1,-1-1 1,1 1-1,0-1 1,0 0-1,0 0 4,10 1-4,10-1-14,109 16-296,-132-15 308,0 1-1,1 0 1,-1-1 0,0 1-1,0 0 1,0 0 0,1 0-1,-1 0 1,0 0 0,0 0-1,0 0 1,-1 1 0,1-1-1,0 0 1,0 1-1,-1-1 1,1 0 0,-1 1-1,1-1 1,-1 0 0,1 1-1,-1-1 1,0 1 0,0-1-1,0 1 1,0-1 0,0 1-1,0-1 1,0 1-1,0-1 1,0 1 0,-1-1-1,1 1 1,-1-1 0,1 0-1,-1 1 1,0-1 0,1 0-1,-2 1 7,-31 51-20,26-42 86,-1-1-1,0 0 1,0 0-1,-1-1 0,0-1 1,-1 1-1,1-1 1,-2-1-1,1 0 1,-1 0-1,0-1 1,-1-1-1,1 0 1,-1 0-1,0-1 1,0-1-1,-1 0 1,1 0-1,-1-1 0,1-1 1,-1 0-1,-3-1-65,14 0-14,-1-1 0,0 1 0,1-1 0,-1 1-1,0-1 1,1 0 0,-1 0 0,1 0 0,0-1 0,-1 1-1,1 0 1,0-1 0,0 0 0,0 1 0,0-1-1,0 0 1,0 0 0,0 0 0,1 0 0,-1-1-1,1 1 1,-1 0 0,1-1 0,0 1 0,0 0 0,0-1-1,0 0 1,1 1 0,-1-1 0,1 1 0,-1-1-1,1 0 1,0 1 0,0-1 0,0 0 0,0 0 14,10-28-522</inkml:trace>
  <inkml:trace contextRef="#ctx0" brushRef="#br0" timeOffset="30198.033">130 4734 10506,'0'-2'7380,"5"0"-3817,47-11-3646,-18 13 91,1 1 0,-1 1 1,0 2-1,0 2 0,0 1 1,4 3-9,30 5 31,388 50 487,-203-40-498,54-9-20,-35-3 34,512-1-34,-612-12 18,121 17-18,-179-7 0,1-4 0,0-6 0,109-14 0,-10-11 13,0 9 0,104 10-13,-26 10 14,38-15-14,4 2-7,29 15 7,-346-6-1,895-5 17,187 25-24,-698-23 24,145 27-16,96 16-8,252-13 22,-384-26-28,44-33 14,124-26 9,-590 49-3,1 4-1,1 4 1,-1 4 0,40 7-6,3-2 7,1-7 0,127-15-7,125 1 10,53 48-10,444-60 5,-751 19-2,523-30-3,-413 39 0,-1 11 0,125 27 0,46 11 8,-331-48-5,0-4 1,0-2-1,0-5 0,-1-3 1,16-6-4,-85 14 0,179-41 123,-142 41 153,24-11 51,-61 6-305,-1 1 1,1-2-1,-1 1 0,0-1 1,-1-1-1,0 0 1,0 0-1,-1 0 1,0-1-1,-1 0 1,0-1-1,0 1 1,-1-1-1,0-2-22,30-167 110,-19-96-150,-13 183 109,-3 91-20,-1-1 1,0 0 0,0 1-1,0-1 1,0 1 0,-1-1-1,1 1 1,-1 0 0,1-1-1,-1 1 1,0 0 0,0 0-1,0 0 1,0 0-1,0 0 1,0 1 0,-1-1-1,1 1 1,0-1 0,-1 1-1,1 0 1,-1 0 0,0 0-1,1 0 1,-1 1 0,0-1-1,0 1 1,1-1 0,-1 1-1,0 0 1,-2 0-50,-68 3 233,58-15-1194,-19-21 918,29 29 35,-1 1 0,0-1 0,0 1 0,0 1 0,0-1 0,0 1-1,0 0 1,-1 0 0,1 1 0,-1 0 0,1 0 0,-1 0 0,0 1 0,1 0 0,-1 1-1,0-1 1,1 1 0,-1 0 0,1 1 0,-1 0 0,-2 1 8,-5-1-9,-5 2 5,-28 6-62,-1-1-1,0-3 0,0-2 1,0-2-1,-1-2 0,-31-5 67,-786-82 212,184 47-170,-33-10 43,217-4-197,204 19-79,-129 6 191,-446 1-557,441 29 546,-424 57 11,22 1 127,-328-49 185,-288-10-732,582 32 96,-354-3-6,-116-81 316,512 35 142,-440 1-160,79 71 1,1077-52 31,1 6-1,0 4 1,0 4 0,-17 10 0,-196 57 125,277-77-180,1-2-1,-1-2 1,0-1 0,-36-4 55,12 2 228,60 6-125,2 2-62,1 1 1,1-1 0,0 1 0,0-1-1,1 1 1,-1 0 0,2-1 0,0 1-1,0 0 1,0-1 0,1 1 0,0-1-1,1 0 1,0 0 0,0 0 0,2 3-42,11 40 208,53 159 246,-1-66-428,-61-98 8,-7-45-26,0 0-606,0-1-197</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49:01.832"/>
    </inkml:context>
    <inkml:brush xml:id="br0">
      <inkml:brushProperty name="width" value="0.025" units="cm"/>
      <inkml:brushProperty name="height" value="0.025" units="cm"/>
    </inkml:brush>
  </inkml:definitions>
  <inkml:trace contextRef="#ctx0" brushRef="#br0">35 233 12051,'-2'-1'271,"0"1"1,1 0 0,-1-1-1,0 1 1,1-1 0,-1 1-1,1-1 1,-1 0 0,1 1 0,-1-1-1,1 0 1,0 0 0,0 0-1,-1 0 1,1 0 0,0-1 0,0 1-1,0 0 1,0 0 0,0-1-1,0 1 1,0-1 0,1 1-1,-1-1 1,0 1 0,1-1 0,-1 1-1,1-1 1,0 0 0,-1 1-272,1-1 506,143 36 964,135-33-1387,-10 27-131,-163-6 53,0-5 0,2-4 1,-1-4-1,1-6 0,63-7-5,31-8 15,0 9 0,6 8-15,617 25 0,-109-64 0,-491 45 21,-118-3 20,0-5-1,93-10-40,317-44 1022,-462 48-993,141-10 25,-1-7-1,49-18-53,37-18 61,99 0-61,176-22 56,-530 74-52,0 2 0,1 1 0,-1 1 0,0 1 0,1 2 0,-1 0 0,0 2 0,0 0 0,-1 2 0,14 5-4,-5 1 32,-1-1-1,2-2 0,0-1 0,0-2 0,0-1 0,21 0-31,15 1 131,-69-7-118,-1 0 12,0 0-5,0 0 0,0 0-34,0 0-220,0 0-483</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49:36.395"/>
    </inkml:context>
    <inkml:brush xml:id="br0">
      <inkml:brushProperty name="width" value="0.025" units="cm"/>
      <inkml:brushProperty name="height" value="0.025" units="cm"/>
    </inkml:brush>
  </inkml:definitions>
  <inkml:trace contextRef="#ctx0" brushRef="#br0">101 86 19068,'-10'0'551,"6"-1"-463,0 1 0,0-1 0,-1 1 0,1 0 0,0 0-1,0 0 1,0 0 0,0 1 0,0 0 0,0 0 0,0 0 0,0 0 0,1 1 0,-1-1-1,0 1 1,1 0 0,-1 0 0,1 0 0,-1 1 0,1-1 0,0 1 0,0 0 0,0 0-88,4 0 11,-1 0 0,1-1 0,0 1 0,1-1 0,-1 1 0,0-1 0,1 1 0,-1-1 0,1 0 0,0 0 1,-1 0-1,1 0 0,0 0 0,1 0 0,-1 0 0,0 0 0,0-1 0,1 0 0,-1 1 0,1-1 0,-1 0 0,1 0 0,-1 0 1,1 0-1,0-1 0,0 1 0,-1-1 0,1 1 0,2-1-11,-2 1 9,13 2-1,-1-1-1,1-1 0,0 0 1,0-1-1,-1-1 0,1 0 1,0-1-1,-1-1 0,1 0 1,-1-1-1,0-1 0,0 0 1,0-1-1,-1-1 1,0 0-1,2-2-7,118-41 36,-78 42-35,1 3 1,0 2-1,-1 2 0,1 3 1,0 2-1,0 3-1,161 7 6,-96-20-9,-1-6 0,106-23 3,-156 23 1,8 4 9,0 3 1,0 4-1,0 4 0,0 2 1,0 5-1,-1 3 0,52 16-10,37 0 52,0-8-1,1-6 1,1-8-1,-1-8 1,1-6-1,51-15-51,146-12 27,182 14-27,-265 26 15,184 32-15,311 29 0,313 12 0,-671-74 0,141-28 0,-138 4 0,-211 18 1,205 27-1,-52 6 3,0-15-1,1-17 1,50-19-3,-128-8-4,-24 0 13,1 11 1,168 16-10,-197 16 24,506 17 148,-228-22 1626,-507-12-1809,-1 1 1,1 1-1,-1-1 1,1 1-1,-1 0 1,1 1-1,-1 0 1,0-1-1,0 2 1,0-1-1,0 1 1,0 0-1,0 0 1,-1 1-1,1 0 1,3 3 10,0 2-646,3 0-302</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50:29.530"/>
    </inkml:context>
    <inkml:brush xml:id="br0">
      <inkml:brushProperty name="width" value="0.025" units="cm"/>
      <inkml:brushProperty name="height" value="0.025" units="cm"/>
    </inkml:brush>
  </inkml:definitions>
  <inkml:trace contextRef="#ctx0" brushRef="#br0">1 74 16468,'75'35'3958,"52"-21"-2703,83-49-1642,-154 22 389,21-8 1,1 3 0,0 4 0,1 3 1,55 1-4,369 34 152,700 26-72,-563 32-96,-211-25 48,23-17-32,442 18 6,-557-20-13,-156-14 7,1-8 1,43-7-1,373-44 0,-302 13 1,627-48 4,89 28 11,-686 37-5,102 20-11,-215-12 37,107-15-37,-80 0 8,-87 6 18,176-2 3180,-332 9-3621,-12 8-424</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48:54.274"/>
    </inkml:context>
    <inkml:brush xml:id="br0">
      <inkml:brushProperty name="width" value="0.025" units="cm"/>
      <inkml:brushProperty name="height" value="0.025" units="cm"/>
    </inkml:brush>
  </inkml:definitions>
  <inkml:trace contextRef="#ctx0" brushRef="#br0">206 1242 16035,'0'0'815,"0"0"-112,-1-7 385,0-1-1022,1 0-1,0 0 0,0 0 0,1 0 1,0 0-1,0 0 0,1 0 0,0 0 1,0 0-1,1 1 0,0-1 1,0 1-1,1 0 0,0 0 0,0 0 1,1 0-1,1-1-65,-1 6 51,0 0 0,1 0 0,-1 0 0,0 1 0,1 0 0,-1 0 0,1 0 1,-1 1-1,1 0 0,0 0 0,-1 0 0,1 1 0,-1-1 0,1 1 0,-1 1 0,0-1 0,1 1 0,-1 0 0,4 2-51,31 6 70,174-16 437,150-67-171,-254 59-327,1 6 1,0 5-1,51 6-9,357 5 261,-477-4-248,31 6-1,0-4 0,1-3 0,-1-4 1,1-2-1,0-4-12,-69 6 1,61-11 22,0 4 0,1 2 0,66 3-23,98 21 48,69 21-48,98 7 3,111 14 36,-465-52-2,-20-3 56,0 0 0,0-1 0,0-1 0,1-2 0,-1 0 0,1-1 0,-1-2 0,0-1 0,1 0 0,-1-2 0,1-1-93,17-11 401,-35 14-389,-1-1 1,0 1 0,1 0 0,0 1 0,0 0 0,0 0 0,0 0 0,0 1 0,0 0 0,0 1 0,0-1 0,0 1-1,0 1 1,0-1 0,1 1 0,-1 0 0,3 2-13,42 24 240,-51-26-141,-1 5 10,-1-6 1796</inkml:trace>
  <inkml:trace contextRef="#ctx0" brushRef="#br0" timeOffset="112119.673">495 297 21349,'-27'-19'890,"23"15"-1048,-1 0 0,1 0 0,-1 1 0,0 0 0,0 0 0,0 0 0,0 0 0,0 1 0,-1 0 0,1 0 0,-1 0 0,0 1 0,1-1 0,-1 1 0,0 1 0,0-1 0,0 1 0,1 0 0,-1 0 0,0 1 0,-2 0 158,-3 4 18,1 0 1,-1 1-1,1 0 0,0 0 0,1 1 0,0 0 0,0 1 0,0 0 0,1 0 0,0 1 0,1 0 0,0 0 0,0 1 0,-4 9-18,-70 157 1819,69-146-1509,-13 33-8,2 0-1,3 2 0,3 0 1,3 1-1,-6 62-301,20-120 1,1 0 0,0 0 0,0-1 0,0 1 0,1-1 0,0 1 0,0-1 0,1 1 0,0-1 0,1 0 0,-1 0 0,1-1 0,0 1 0,1-1 0,0 0 0,0 0 0,0 0 0,1-1 0,0 0 0,0 0 0,6 4-1,7 4 19,1 0-1,0-2 1,0 0-1,1-1 1,1-1-1,17 4-18,33 5 20,0-3-1,1-4 1,1-3-1,47-1-19,75 8 25,20 5 227,134-7-252,-171-14 72,-1 9 0,63 14-72,-152-9 34,0-5 0,0-3 0,1-5 1,-1-3-1,9-5-34,429-57 33,-142 38-25,150-40-8,-457 57 4,1 2 0,-1 5-1,1 2 1,0 5 0,35 6-4,-77-5-11,0-2 1,0-2-1,1-1 0,-1-2 1,0-1-1,0-2 1,-1-2-1,1-1 1,-1-2-1,-1-2 0,0 0 1,-1-3-1,6-4 11,122-59 108,-160 78-129,-1-1 0,1 1 0,0-1 0,0 0 0,-1 1 0,1-1 0,-1 0 0,1 0-1,-1 0 1,1 0 0,-1-1 0,1 1 0,-1 0 0,0-1 0,0 1 0,0-1 0,0 1 0,0-1-1,0 1 1,0-1 0,0 0 0,-1 1 0,1-1 0,-1 0 0,1 0 0,-1 1 0,1-1 0,-1 0-1,0 0 1,0 0 0,0 0 0,0 1 0,0-1 0,-1 0 0,1 0 0,-1 0 0,1 1-1,-1-1 1,1 0 0,-1 1 0,0-2 21,-48-66-991,43 63 1054,-159-167 733,-45-24-369,147 154-424,-1 3 1,-2 3 0,-1 3-1,-2 2 1,-1 4 0,-2 3-1,-1 3-3,10 0 7,-145-55 0,78 26 4,-3 6 1,-97-18-12,88 42-3,-1 6 0,0 6 0,-108 9 3,28-1-11,220 1 11,-916 4-76,786 9 87,0 6 0,1 5 0,1 6 0,2 6-1,1 5 1,2 6 0,3 5 0,-2 8-11,24-12-428,6-1-200</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50:33.532"/>
    </inkml:context>
    <inkml:brush xml:id="br0">
      <inkml:brushProperty name="width" value="0.025" units="cm"/>
      <inkml:brushProperty name="height" value="0.025" units="cm"/>
    </inkml:brush>
  </inkml:definitions>
  <inkml:trace contextRef="#ctx0" brushRef="#br0">557 1425 16251,'0'0'999,"0"0"-260,0 0-221,0 0-192,8-1 300,49-13-156,191-33-208,311 73-199,-513-26-63,282 11 22,-48 16-26,64-11 4,-196-10 2,420 4 0,55-12-16,-456-3 12,920 17 18,-239-83-9,181-5 2,-339 108 21,-363-37-27,218 8-4,-335 12 6,426 16-8,1160 0 41,-484-48 17,-1148 19-34,0-7 1,110-20-22,57 2 3280,-236 0-3137,-86 18-124,-8 4 6,-1 1-13,-9-8-20,-41-1-887,28 11 46</inkml:trace>
  <inkml:trace contextRef="#ctx0" brushRef="#br0" timeOffset="2427.098">7926 91 6329,'-600'-33'10195,"200"2"-6880,247 18-3238,0 7 1,1 6-1,-131 19-77,162-3-17,1 6-1,2 5 1,0 5 0,2 6-1,-79 37 18,161-59 36,0 1 0,1 1-1,1 2 1,1 1 0,1 2-1,1 1 1,-19 21-36,37-35 28,1 1 0,1 0 0,0 0-1,1 1 1,0 0 0,0 1 0,2 0 0,-1 0-1,2 1 1,0-1 0,0 1 0,2 0-1,-1 0 1,2 1 0,0-1 0,1 1 0,0-1-1,1 1 1,0-1 0,2 1 0,0 4-28,8 15-2,1 0 0,2 0 0,1-2-1,1 1 1,2-2 0,1 0 0,2-1 0,0-1 0,2-1 0,2-1 0,0-1 0,2-1 0,0-1 0,2-2 0,0 0-1,15 6 3,30 18-45,3-3 0,1-4 0,1-3 0,3-4 0,0-3 0,2-3 0,80 12 45,84 5-24,2-10 1,25-11 23,-62-4 1,1-9 1,-1-9 0,0-10 0,0-9 0,-1-9-1,16-13-1,-105 11 10,-1-5-1,-2-6 0,92-47-9,-152 60-6,-1-3 0,-2-2 0,-1-3 0,-2-2 0,-1-2 0,-3-3 0,-1-1 0,7-13 6,-40 42 46,0 0 1,-1-2-1,-1 0 0,0 0 0,-2-1 0,0-1 0,-1 1 0,-1-2 1,0 0-1,-2 0 0,0 0 0,-1-1 0,-2 0 0,0 0 0,-1 0 0,-1 0 1,-1-1-1,0 1 0,-2 0 0,-1-1 0,0 1 0,-6-20-46,-1 17 134,-2 0 0,0 1 0,-1 1 0,-2-1 0,0 2 0,-1 0 0,-1 1 0,-1 0 0,-1 2 0,-1 0-1,0 1 1,-1 0 0,-1 2 0,0 1 0,-1 0 0,-4 0-134,-26-13 68,-1 3 0,-1 2 0,-1 3 0,-1 2 0,-1 2 0,-37-4-68,-40 0-493,0 6-1,-1 5 0,-17 7 494,-37 5 1092</inkml:trace>
  <inkml:trace contextRef="#ctx0" brushRef="#br0" timeOffset="5666.754">13312 279 9282,'-28'-10'103,"1"1"0,-2 1 0,1 1 0,-1 2 0,0 1 0,0 1 0,0 2 0,-11 1-103,-184 1 887,-299-17 7327,336 6-7847,0 9 0,-1 7 0,1 9 0,1 8 0,2 9 0,-35 15-367,159-30 76,1 3 1,1 2 0,1 3 0,1 2-1,1 2 1,1 3 0,-6 8-77,49-32-2,-1 1 0,2 0-1,-1 1 1,2 0 0,-1 0 0,1 1-1,1 0 1,0 1 0,0 0 0,1 0 0,1 0-1,0 1 1,1 0 0,0 1 0,1-1-1,0 1 1,1-1 0,1 1 0,0 0 0,1 0-1,1 0 1,0 0 0,0 0 0,3 9 2,1 1-12,1 1 1,2-1 0,0 0-1,1-1 1,2 0 0,0 0-1,1-1 1,2-1-1,0 0 1,1 0 0,1-1-1,1-1 1,1-1 0,5 5 11,31 25-20,2-2 1,3-2 0,1-3 0,22 10 19,-18-15 5,2-3 1,1-2 0,1-3 0,2-3 0,1-4-1,0-2 1,1-3 0,1-4 0,39 1-6,219 8 52,1-15 0,75-18-52,297 6 106,-673 7 55,0-1 0,0-1 0,-1-2-1,1 0 1,0-3 0,-1 0 0,-1-2 0,1-1-1,-1-1 1,0-2 0,-1 0 0,-1-2 0,0-1-1,-1-1 1,0-1 0,2-5-161,-18 13 67,-1-1 1,-1-1 0,0 1-1,0-1 1,-1-1-1,0 1 1,-1-1-1,0 0 1,-1 0-1,-1 0 1,0-1-1,0 1 1,-1-1-1,-1 0 1,0 0-1,-1 1 1,0-1 0,-1-3-68,-2-17 37,-2 0 0,-1 0 0,-1 1 0,-2 0 0,-1 1 0,-8-16-37,4 12-52,-2 1 0,-1 0 1,-1 2-1,-2 0 1,-1 1-1,-2 1 1,0 1-1,-2 1 0,-2 1 1,0 1-1,-1 2 1,-5-2 51,-75-44-802</inkml:trace>
  <inkml:trace contextRef="#ctx0" brushRef="#br0" timeOffset="6970.912">2571 1353 18044,'-101'-28'1167,"-128"-20"-999,144 48 0,1 3-1,0 4 1,-46 10-168,-92 9 1284,17-18-133,107-6-637,1 3 0,-1 5-1,-69 18-513,106-14 4,1 4 0,1 2 0,1 2 0,1 3-1,2 2 1,0 3 0,-12 11-4,29-15-16,-29 17-12,3 3 1,1 3-1,-43 45 28,89-75-35,0 0 0,2 1 0,0 1 0,1 0 0,2 1 0,0 0 0,1 1 0,1 0 0,1 1 0,2 0 0,0 0 0,1 5 35,3-13-8,0 0 0,1 1 0,1-1 0,1 1 0,1-1 0,0 1 0,1-1 0,0 0 0,2 1 0,0-1 0,0-1 0,2 1 0,0-1 0,0 1 0,2-2 0,0 1 0,0-1 0,2 0 0,0-1 8,15 11-30,1-1-1,1-1 1,1-2 0,0 0-1,2-2 1,1-2-1,0 0 1,0-2 0,2-2-1,-1 0 1,2-3-1,-1 0 1,1-3 0,1 0-1,7-2 31,98 16-4,1-7 1,0-5-1,1-7 0,-1-7 0,1-5 1,74-18 3,89-29-32,-3-14 1,127-53 31,-225 62-91,-3-9 0,-4-8-1,172-99 92,-342 166 16,-1-1 0,0-1-1,-1-1 1,-1-1-1,0-2 1,-2 0-1,0-2 1,-1 0-1,-1-1 1,-1-1-1,-2-1 1,0 0-1,-1-2 1,6-14-16,-19 30 39,0-1-1,-1 1 1,0 0 0,-1-1-1,0 1 1,-1-1 0,0 1-1,0-1 1,-1 0 0,-1 1 0,0 0-1,0-1 1,-1 1 0,0 0-1,-1 0 1,0 0 0,0 1-1,-1-1 1,-1 1 0,1 0 0,-2 1-1,1-1 1,-1 1 0,-3-2-39,-10-11 81,-1 1 1,-1 0 0,-1 2 0,-1 1 0,0 0-1,-2 2 1,1 1 0,-12-4-82,-31-8-23,-2 3-1,0 2 1,-1 4 0,0 3 0,-1 3 0,-1 3 0,0 3-1,-51 5 24,-48 5-857</inkml:trace>
  <inkml:trace contextRef="#ctx0" brushRef="#br0" timeOffset="40122.94">10737 1350 22685,'-66'-25'1714,"64"24"-1484,6 1-172,285-1-241,99-30 153,-211 13 89,175 4-59,399 73 240,-486-48-409,-143-11-622</inkml:trace>
  <inkml:trace contextRef="#ctx0" brushRef="#br0" timeOffset="40893.316">1068 2063 18708,'-10'4'211,"6"-4"-135,1 1 0,0-1-1,0 1 1,0 0 0,0 0-1,0 0 1,0 0-1,0 0 1,0 1 0,1-1-1,-1 1 1,1 0-1,-1 0 1,1 0 0,-1 0-1,1 0 1,0 1-1,0-1 1,0 1 0,0-1-1,1 1 1,-1 0-1,1 0 1,-1 0 0,1-1-1,0 1 1,0 0-1,0 3-74,-2 12-106,3-15 86,-1-1-1,0 0 1,1 0 0,-1 1-1,1-1 1,-1 0-1,1 1 1,0-1 0,0 0-1,0 1 1,1-1 0,-1 0-1,0 1 1,1-1-1,0 0 1,-1 1 0,1-1-1,0 0 1,0 0 0,0 0-1,1 0 1,-1 0-1,0 0 1,1 0 19,57 26 486,1-2 0,2-4 1,34 8-487,-93-29 12,151 39 209,2-6 0,1-8 0,2-6 0,-1-7 0,2-8 0,-1-6 0,66-12-221,-48-6-104,-2-7 0,-1-8 0,24-14 104,-17-3-608</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51:19.392"/>
    </inkml:context>
    <inkml:brush xml:id="br0">
      <inkml:brushProperty name="width" value="0.025" units="cm"/>
      <inkml:brushProperty name="height" value="0.025" units="cm"/>
    </inkml:brush>
  </inkml:definitions>
  <inkml:trace contextRef="#ctx0" brushRef="#br0">3504 1103 10442,'-15'-39'10342,"15"37"-9301,0 2-230,0 0-175,-4 13 612,-14 89-709,28 236 126,-34 71 377,9-95-777,13 18-265,-2-49 28,-8 228-3,-29 146 27,28-267 59,10-332-67,-26 185 64,8 19-8,21-261-130,0 0-1,0 0 1,0 0 0,0-1-1,0 1 1,0 0 0,0 0-1,0 0 1,0 0-1,0 0 1,0 0 0,-1 0-1,1 0 1,0-1 0,-1 1-1,1 0 1,-1 0 0,1 0-1,-1-1 1,1 1-1,-1 0 1,1-1 0,-1 1-1,0 0 1,1-1 0,-1 1-1,0-1 1,1 1-1,-1-1 1,0 1 0,0-1-1,0 1 1,0-1 0,1 0-1,-1 0 1,0 1-1,0-1 1,0 0 0,0 0-1,0 0 1,0 0 0,0 0-1,1 0 1,-1 0-1,0 0 1,0 0 0,0-1-1,0 1 1,0 0 0,0-1-1,1 1 1,-1 0-1,0-1 1,0 1 0,0-1-1,1 1 1,-1-1 0,0 1-1,1-1 1,-1 0 0,0 1-1,0-2 31,-16-15-1315</inkml:trace>
  <inkml:trace contextRef="#ctx0" brushRef="#br0" timeOffset="1246.276">2949 4641 17236,'-1'1'116,"0"0"0,0 0 0,0 0 0,0 0 0,1 1 0,-1-1 0,0 0 0,1 1 0,-1-1 0,1 0 0,-1 1 0,1-1 0,0 1 0,0-1 0,0 0 0,-1 1 1,1-1-1,1 1 0,-1-1 0,0 1 0,0-1 0,0 0 0,1 1 0,-1-1 0,1 1 0,-1-1 0,1 0 0,-1 0 0,1 1 0,0-1 0,0 0 0,0 0 0,0 0 0,-1 0 0,2 0 0,-1 0 1,0 0-1,0 0 0,0 0 0,0 0 0,0 0 0,1-1 0,-1 1 0,0-1 0,1 1 0,-1-1 0,0 1 0,1-1 0,-1 0 0,1 0 0,-1 1 0,1-1 0,-1 0 0,1 0-116,115-12 2254,-59 1-2064,-2 8-180,0 3-1,0 2 1,0 3 0,-1 2 0,0 2 0,0 3 0,18 8-10,61 11 13,-61-20-13,0-4 0,1-2 0,14-4 0,99 7 15,30 14-12,-78-5-3,1-6 0,138-8 0,209-31 0,-402 28 0,39 1 3,-1-5 0,75-14-3,243-52 8,301 38-14,-692 26 6,33-4 0,0 2 0,1 5 0,-1 3 0,59 8 0,-22 9 0,81 11 8,99-3-8,124-6 13,-192-6-8,0-11 1,41-12-6,-86 8 6,174 21-6,-100-3 4,17-20 74,-255 17-880,-25-5-333</inkml:trace>
  <inkml:trace contextRef="#ctx0" brushRef="#br0" timeOffset="1666.486">10530 4613 18900,'3'-12'4665,"146"-17"-3740,-109 25-768,-24 2-120,136-2-2,-147 5-15,0 0 1,-1 0-1,1 0 1,-1 0-1,1 0 1,-1 1-1,1 0 1,-1 0-1,0 0 0,0 1 1,0-1-1,0 1 1,-1 0-1,1 0 1,-1 1-1,1-1 1,-1 1-1,0-1 1,0 1-1,-1 0 1,1 0-1,-1 0 1,0 0-1,0 1 1,0-1-1,-1 0 1,0 1-1,1 0 1,-1-1-1,-1 1-20,0 8 201,-1-1-1,0 1 0,-1 0 0,0-1 0,-1 0 0,0 1 0,-1-1 0,-1-1 0,0 1 0,0-1 1,-1 1-1,-1-2 0,-7 11-200,-16 35 147,-11 48-347,32-56-2450,6-23-1081</inkml:trace>
  <inkml:trace contextRef="#ctx0" brushRef="#br0" timeOffset="2520.024">3211 1169 17588,'-16'-18'8276,"21"6"-8589,69-73 1328,-46 61-934,217-203 84,-243 226-163,-1-1-1,1 1 0,-1 0 1,1 0-1,0 0 1,0 0-1,-1 0 0,1 0 1,0 0-1,0 0 0,0 1 1,0-1-1,0 1 0,0-1 1,0 1-1,0 0 1,0 0-1,0 0 0,0 0 1,0 0-1,0 0 0,1 1 1,-1-1-1,0 0 0,-1 1 1,1 0-1,0 0 1,0-1-1,0 1 0,0 0 1,0 1-1,-1-1 0,1 0 1,-1 0-1,1 1 0,-1-1 1,2 1-2,39 68 1,65 267 286,-86-310-694,1-16-700</inkml:trace>
  <inkml:trace contextRef="#ctx0" brushRef="#br0" timeOffset="3517.703">936 747 21373,'-2'0'87,"0"-1"0,0 1 0,0 0 0,0 0 1,0 0-1,0 0 0,0 1 0,0-1 1,0 0-1,1 1 0,-1 0 0,0-1 1,0 1-1,0 0 0,0 0 0,1 0 0,-1 0 1,0 0-1,1 0 0,-1 1 0,1-1 1,-1 0-1,1 1 0,0-1 0,-1 1 0,1 0 1,0-1-1,0 1 0,0 0 0,0 0 1,1-1-1,-1 1 0,0 0 0,1 0 0,-1 0 1,1 0-1,0 0 0,0 0 0,-1 0 1,1 0-1,1 0 0,-1 1-87,-1 9 58,1 1 0,0 0 0,1-1 0,1 1 0,0-1 0,1 1 0,0-1 1,1 0-1,0 0 0,1 0 0,0-1 0,1 1 0,4 5-58,-9-16 22,-1 0 0,1 0 0,0 0 0,0 0 0,-1 0 0,1 0 1,0-1-1,0 1 0,0 0 0,0-1 0,0 1 0,0-1 0,0 1 0,0-1 0,0 1 0,1-1 1,-1 0-1,0 1 0,0-1 0,0 0 0,0 0 0,1 0 0,-1 0 0,0 0 0,0 0 0,0 0 1,0-1-1,1 1 0,-1 0 0,0-1 0,0 1 0,0-1 0,0 1 0,0-1 0,0 1 0,0-1 1,0 0-1,0 1 0,0-1 0,0 0 0,0 0 0,-1 0 0,1 1 0,0-2-22,34-51 820,-25 35-765,-8 15-42,-1 1-11,-1 1 0,0-1 0,1 0 0,-1 1 0,1-1 0,0 1 0,-1-1 0,1 1 0,0-1 0,0 1 0,0-1 0,0 1 0,0 0 0,0-1 0,0 1 0,1 0 0,-1 0 0,0 0 0,1 0 0,-1 0 0,1 0 0,-1 1 0,1-1 0,-1 0 0,1 1 0,0-1 0,-1 1 0,1 0 0,0-1 0,-1 1 0,1 0 0,0 0 0,-1 0 0,1 0 0,0 0 0,-1 1 0,1-1 0,0 0 0,-1 1 0,1-1 0,1 1-2,2 8-14,-5-8 16,0 0-1,0 0 0,1-1 0,-1 1 0,0 0 1,0 0-1,1 0 0,-1 0 0,1 0 1,-1 0-1,1-1 0,-1 1 0,1 0 0,-1 0 1,1-1-1,0 1 0,-1 0 0,1-1 0,0 1 1,0-1-1,-1 1 0,1-1 0,0 1 0,0-1 1,0 1-1,0-1 0,0 0 0,0 1 1,-1-1-1,1 0 0,0 0 0,0 0 0,0 0 1,0 0-1,0 0 0,0 0 0,0 0 0,0 0 1,0 0-1,0-1 0,0 1 0,0 0 1,0-1-1,-1 1 0,2-1-1,77-151 77,-78 151-79,0 0 0,0 0 0,0 0 0,0 1 0,0-1 0,0 0 0,0 1 0,0-1 0,0 1 0,0-1 0,0 1 0,1 0 0,-1-1 0,0 1 0,0 0 0,0 0 0,1 0 0,-1 0 0,0 0 0,0 0 0,0 0 0,1 0 0,-1 0 0,0 1 0,0-1 0,0 0 0,0 1 0,0-1 0,0 1 0,1-1 0,-1 1 0,0 0 0,-1-1 0,1 1 0,0 0 0,0 0 0,0 0 0,0 0 0,0 0 0,-1 0 0,1 0 0,0 0 0,-1 0 0,1 0 0,-1 0 0,1 0 2,22 53-88,15 71 126,-37-125-36,-1 1 0,0 0 1,1 0-1,-1-1 1,0 1-1,1-1 0,-1 1 1,1 0-1,-1-1 1,1 1-1,0-1 0,-1 1 1,1-1-1,0 1 1,-1-1-1,1 0 0,0 1 1,-1-1-1,1 0 0,0 1 1,0-1-1,-1 0 1,1 0-1,0 0 0,0 0 1,-1 0-1,1 0 1,0 0-1,0 0 0,0 0 1,-1 0-1,1 0 1,0 0-1,0 0 0,-1-1 1,1 1-1,0 0 1,0-1-1,-1 1 0,1 0 1,0-1-1,-1 1 1,1-1-1,-1 1 0,1-1 1,-1 0-1,1 1 1,-1-1-1,1 1 0,-1-1 1,1 0-1,-1 1 0,0-1 1,1-1-3,16-41 67,-14 2-860,-8 26-714</inkml:trace>
  <inkml:trace contextRef="#ctx0" brushRef="#br0" timeOffset="4263.729">1502 505 14963,'-11'88'7537,"8"-60"-7039,2 0 1,1-1-1,1 1 1,1 0-1,2-1 1,3 10-499,30 82 1053,-36-117-854,-2-9 404,-1-3-528,0 1 0,0-1 0,-1 0 0,-1 1 0,1 0 0,-2-1 0,1 2 0,-1-1 1,0 0-1,-3-2-75,40 27-100,-28-13 100,1 0 0,1 0 0,-1 0 0,0-1 1,1 1-1,-1-1 0,1-1 0,0 1 0,0-1 0,-1 0 1,1 0-1,0-1 0,0 0 0,0 0 0,0 0 1,0 0-1,0-1 0,0 0 0,-1-1 0,1 1 0,0-1 1,-1 0-1,1 0 0,-1-1 0,0 0 0,0 0 1,0 0-1,0 0 0,0-1 0,-1 0 0,1 0 0,-1 0 1,0 0-1,0-1 0,-1 0 0,1 0 0,-1 0 1,0 0-1,-1 0 0,1 0 0,-1-1 0,0 1 0,0-1 1,1-5-1,-4 12 2,1 0 1,0 0 0,-1 0-1,1 0 1,0 0 0,-1 0-1,1 0 1,-1-1 0,0 1 0,1 0-1,-1 0 1,0 0 0,1-1-1,-1 1 1,0 0 0,0-1-1,1 1 1,-1-1 0,0 1-1,0-1 1,0 1 0,0-1-1,0 0 1,0 1 0,0-1 0,0 0-1,0 0 1,0 0 0,0 0-1,0 1 1,0-1 0,0-1-1,0 1 1,0 0 0,0 0-1,0 0 1,0 0 0,0-1-1,0 1 1,0-1 0,0 1 0,1 0-1,-1-1 1,0 1 0,0-1-1,0 0 1,0 1 0,1-1-1,-1 0 1,0 1 0,1-1-1,-1 0 1,1 0 0,-1 0-1,1 0 1,-1 0 0,1 1 0,-1-1-1,1 0 1,0 0 0,-1 0-1,1 0 1,0-1-3,-4 11 2,0 1 0,1-1 0,0 1 0,1 0 0,0 0 0,0 0 1,1 0-1,1 0 0,0 0 0,0 0 0,1 0 0,0 1 0,0-1 0,1-1 0,1 1 0,0 0 0,0 0 0,1 0-2,-3-9 1,0 1-1,-1-1 0,1 0 0,0 1 0,0-1 1,1 0-1,-1 0 0,0 1 0,0-1 1,1 0-1,-1 0 0,0 0 0,1-1 0,-1 1 1,1 0-1,-1 0 0,1-1 0,0 1 1,-1-1-1,1 1 0,0-1 0,-1 0 0,1 0 1,0 0-1,-1 0 0,1 0 0,0 0 1,-1 0-1,1 0 0,0-1 0,-1 1 0,1-1 1,-1 1-1,1-1 0,0 0 0,-1 1 1,1-1-1,-1 0 0,0 0 0,1 0 0,-1 0 1,1-1-1,4-3 3,0 0 1,0 1-1,0-1 1,1 1 0,0 1-1,0-1 1,0 1-1,0 0 1,0 1-1,0 0 1,1 0 0,-1 0-1,1 1 1,0 0-1,-1 1 1,1 0-1,-1 0 1,1 0 0,0 1-1,-1 0 1,1 1-1,-1 0 1,1 0-1,-1 0 1,0 1 0,0 0-1,0 1 1,1 0-4,-6-2 25,-2-2 27,-1-7 219,-2-8-166,0 1 1,-1 0-1,0-1 1,-1 2-1,-1-1 1,0 0-1,-1 1 1,-1 0-1,0 1 1,-1-1-106,7 10 13,2 3-26,0 0-15,2 4 2,3 0-69,0 0-1,0 0 0,0 0 0,0 0 1,1-1-1,0 0 0,-1 0 0,1 0 0,0-1 1,0 0-1,0 0 0,1-1 0,-1 1 1,0-1-1,1-1 0,-1 1 0,1-1 1,-1 0-1,0-1 0,1 1 0,1-2 96,17-1-1998</inkml:trace>
  <inkml:trace contextRef="#ctx0" brushRef="#br0" timeOffset="4807.284">2202 688 12835,'-3'-2'3210,"-6"3"6886,-1 10-10302,-16 20 285,19-9 287,4 22-160,5-41-180,-1-1 0,1 1 0,0-1 0,0 0 1,1 0-1,-1 1 0,0-1 0,1 0 0,-1-1 1,1 1-1,-1 0 0,1-1 0,0 0 0,0 1 0,0-1 1,0 0-1,0 0 0,0-1 0,0 1 0,0-1 1,0 1-1,2-1-26,-2 0 6,0-1 0,0 1 0,0-1 0,0 1 0,0-1 0,0 0 0,0 0 0,0-1 1,0 1-1,0 0 0,-1-1 0,1 0 0,0 1 0,-1-1 0,0 0 0,1-1 0,-1 1 0,2-2-6,2-2 13,1 0 14,58-64 56,-64 68-55,0 0 0,0 0 1,1 0-1,-1 0 1,0 0-1,-1-1 1,1 1-1,0 0 0,-1-1 1,1 1-1,-1 0 1,0-1-1,0 1 0,0-1 1,0 1-1,0 0 1,0-1-1,-1 1 1,1-1-1,-1 1 0,0 0 1,0 0-1,0-1 1,0 1-1,0 0 1,0 0-1,0 0 0,-1 0 1,1 0-1,-1 0 1,1 0-1,-1 1 0,0-1 1,0 1-1,0-1 1,-1 0-29,2 1 5,0 0 0,1 0 1,-1 0-1,0 0 0,0 0 1,0 0-1,0 0 0,0 1 1,0-1-1,0 0 0,0 0 0,0 1 1,0-1-1,0 1 0,0-1 1,0 1-1,-1 0 0,1 0 1,0-1-1,0 1 0,0 0 1,-1 0-1,1 0 0,0 0 0,0 0 1,-1 0-1,1 0 0,0 1 1,0-1-1,0 0 0,0 1 1,-1-1-1,1 1 0,0-1 1,0 1-1,0 0 0,0-1 1,0 1-1,0 0 0,0 0 0,0-1 1,0 1-1,1 0 0,-1 0 1,0 0-1,1 0 0,-1 0 1,0 0-1,1 1 0,-1-1 1,1 0-1,0 0 0,-1 0 0,1 1-5,-5 6 2,1 1-1,1-1 0,-1 1 0,2 0 0,-1 0 0,1 0 0,0 0 0,1 0 1,0 1-1,0-1 0,1 0 0,1 0 0,-1 1 0,2-1 0,-1 0 1,1 0-1,0 0 0,1 0 0,0 0 0,1 0 0,-1-1 0,2 0 0,-1 1 1,1-1-1,0-1 0,1 1-1,-5-7-80,0 0-1,1-1 1,-1 1 0,0 0 0,0 0-1,1-1 1,-1 1 0,0-1 0,1 1-1,-1-1 1,1 0 0,-1 0 0,0 1-1,1-1 1,-1 0 0,1 0 0,-1 0-1,1-1 1,-1 1 0,1 0 0,-1 0 0,0-1-1,1 1 1,-1-1 0,0 1 0,1-1-1,-1 0 1,0 1 0,0-1 0,1 0-1,-1 0 1,0 0 0,0 0 0,0 0-1,0 0 1,0 0 80,19-23-4199</inkml:trace>
  <inkml:trace contextRef="#ctx0" brushRef="#br0" timeOffset="5169.331">2522 515 21149,'-65'237'3850,"63"-190"-3644,2-47-200,0 1 0,0 0 1,0 0-1,0 0 0,0-1 0,0 1 1,0 0-1,0 0 0,1 0 0,-1-1 0,0 1 1,1 0-1,-1 0 0,0-1 0,1 1 1,-1 0-1,1-1 0,-1 1 0,1-1 0,-1 1 1,1 0-1,0-1 0,-1 1 0,1-1 1,0 0-1,-1 1 0,1-1 0,0 1 0,0-1 1,-1 0-1,1 0 0,0 1 0,0-1 1,0 0-1,-1 0 0,1 0 0,0 0 0,0 0 1,0 0-1,-1 0 0,1 0 0,0 0 1,0 0-1,0-1 0,-1 1 0,1 0 0,0 0 1,0-1-1,-1 1 0,1-1-6,90-50 153,-83 50-157,0-1-1,0 1 0,1 0 1,-1 1-1,0 0 0,0 0 1,1 1-1,-1 0 0,0 0 1,0 1-1,0 0 0,0 1 1,6 2 4,-11-4 13,0 1 1,0-1-1,0 1 1,0 0-1,0 0 1,0 0 0,-1 0-1,1 0 1,0 1-1,-1-1 1,0 1-1,0-1 1,0 1-1,0 0 1,0 0 0,0 0-1,-1 0 1,0 1-1,1-1 1,-1 0-1,0 0 1,-1 1-1,1-1 1,0 1 0,-1-1-1,0 1 1,0-1-1,0 0 1,0 1-1,-1-1 1,1 1-1,-1-1 1,0 0 0,0 1-14,-2 6 110,-1 0 0,0 0 0,0 0 0,-1 0 0,-1-1 0,1 0 0,-1 0 0,-1-1 0,0 0 0,-5 5-110,10-10-16,0-1 0,0 1 0,-1-1 0,1 0 0,-1 0 1,1 0-1,-1 0 0,0-1 0,0 1 0,0-1 0,0 1 1,0-1-1,0 0 0,0 0 0,-1 0 0,1-1 0,0 1 0,0-1 1,-1 0-1,1 0 0,0 0 0,-1 0 0,1-1 0,0 1 1,0-1-1,0 0 0,-1 0 0,1 0 0,0 0 0,0 0 0,0-1 1,0 1-1,1-1 0,-1 0 0,-2-2 16,-22-46-2553,22 15 696</inkml:trace>
  <inkml:trace contextRef="#ctx0" brushRef="#br0" timeOffset="5493.446">2748 383 15059,'11'12'5149,"-7"14"-2805,-3-16-2028,6 80 1383,-6-57-1464,1 1-1,2-1 1,2 0 0,1 0-1,9 26-234,59 46 232,-74-103-205,-1-2 8,-3-4 15,-53-50 69,11 11-61,1-2 1,2-2-1,-27-41-58,94 89-180,40 10-1270,-21-12-149</inkml:trace>
  <inkml:trace contextRef="#ctx0" brushRef="#br0" timeOffset="6054.373">1426 1428 18164,'6'-3'7049,"2"8"-6723,26 77-87,-27-58-205,37 123 181,-114-362 2376,70 215-2591,-1 0-1,1-1 1,0 1-1,-1-1 1,1 1-1,0 0 1,0-1-1,0 1 1,-1-1 0,1 1-1,0-1 1,0 1-1,0-1 1,0 1-1,0-1 1,0 1-1,0-1 1,0 1 0,0-1-1,0 1 1,0-1-1,0 1 1,0 0-1,0-1 1,1 1-1,-1-1 1,0 1-1,0-1 1,0 1 0,1-1-1,-1 1 1,0 0-1,1-1 1,-1 1-1,0 0 1,1-1-1,-1 1 1,0 0-1,1-1 1,-1 1 0,1 0-1,-1 0 1,1-1-1,-1 1 1,0 0-1,1 0 1,-1 0-1,1 0 1,-1 0-1,1 0 1,-1 0 0,1 0-1,-1 0 1,1 0-1,-1 0 1,1 0-1,-1 0 1,1 0-1,-1 0 1,1 0-1,-1 0 1,1 0 0,-1 1-1,0-1 1,1 0-1,-1 0 1,1 1 0,34 25-81,-20-14 64,-9-9-169,0 0 0,0 0-1,1-1 1,-1 1 0,1-2-1,-1 1 1,1-1 0,0 0 0,0 0-1,-1-1 1,1 0 0,0 0-1,0-1 1,0 1 0,-1-2 0,1 1-1,0-1 1,-1 0 0,1 0-1,-1-1 1,0 1 0,0-2 0,0 1-1,0-1 1,3-2 186,22-16-396</inkml:trace>
  <inkml:trace contextRef="#ctx0" brushRef="#br0" timeOffset="6850.531">1796 1372 15987,'-41'44'5743,"36"-37"-5612,1 0 1,1 1 0,-1-1-1,1 1 1,1 0 0,-1-1 0,1 1-1,1 0 1,-1 0 0,1 1-1,1-1 1,-1 0 0,2 0 0,-1 0-1,1 0 1,1 7-132,-2-14 11,0-1 0,0 1 0,0 0 0,0-1 0,0 1 0,0-1 0,0 1 0,0-1-1,0 1 1,0-1 0,0 1 0,1-1 0,-1 1 0,0-1 0,0 1 0,0-1 0,1 1 0,-1-1 0,0 1 0,1-1 0,-1 1 0,0-1 0,1 0-1,-1 1 1,1-1 0,-1 1 0,0-1 0,1 0 0,-1 0 0,1 1 0,-1-1 0,1 0 0,-1 0 0,1 0 0,-1 1 0,1-1 0,-1 0 0,1 0-1,0 0 1,-1 0 0,1 0 0,-1 0 0,1 0 0,-1 0 0,1 0 0,-1 0 0,1 0 0,-1-1 0,1 1 0,-1 0 0,1 0 0,-1 0 0,1-1-1,-1 1 1,1 0 0,-1-1 0,1 1 0,-1 0 0,0-1 0,1 1-11,20-31 250,-11 5-114,-2 0 1,0-1 0,-2 0-1,0-1 1,-2 1 0,-1-1-1,-2 0 1,-1-25-137,0 49 12,12 22-89,58 143 5,-69-160 75,0 1 1,-1-1-1,1 0 1,0 0-1,0 0 0,0 0 1,0 0-1,0 0 1,0 0-1,1 0 1,-1-1-1,0 1 0,0 0 1,1-1-1,-1 1 1,0-1-1,1 1 1,-1-1-1,0 1 0,1-1 1,-1 0-1,1 0 1,-1 0-1,0 0 1,1 0-1,-1 0 1,1 0-1,-1 0 0,1-1 1,-1 1-1,0 0 1,1-1-1,-1 1 1,0-1-1,1 0 0,-1 1 1,0-1-1,0 0 1,0 0-1,0 0 1,0 0-1,0 0 0,0 0 1,0 0-1,0 0 1,0 0-1,0 0 1,0-1-1,-1 1 0,1 0 1,0-1-4,31-69 488,-27 49-340,0-1 0,-1-1 1,-2 1-1,0 0 1,-2-1-1,0 1 1,-1-1-1,-2 1 0,0 0 1,-2 0-1,0 0 1,-2 1-1,0-1 0,-7-10-148,0 6 34,12 49-157,53 229-116,-10-81 333,-41-168-89,1 1 1,0-1-1,0 1 1,0-1 0,1 1-1,-1-1 1,1 0-1,-1 0 1,1 0 0,-1 0-1,1 0 1,0 0-1,0 0 1,0 0 0,0-1-1,1 1 1,-1-1-1,0 0 1,1 0 0,-1 1-1,0-1 1,1-1-1,0 1 1,-1 0-1,1-1 1,-1 1 0,1-1-1,0 0 1,-1 0-1,1 0 1,1 0-6,-3-2 23,0-1 1,0 1-1,-1 0 1,1-1-1,0 1 1,-1-1-1,0 1 1,0-1-1,0 1 0,0-1 1,0 1-1,0-1 1,0 1-1,-1-1 1,1 1-1,-1 0 0,0-1 1,0 1-1,0-1 1,0 1-1,0 0-23,-83-138 555,81 136-572,5 15-87,-1-6 102,1 0 1,-1 0-1,1 0 1,0-1 0,1 1-1,-1 0 1,1-1 0,0 0-1,0 1 1,0-1 0,1 0-1,0-1 1,-1 1-1,1-1 1,0 1 0,1-1-1,-1 0 1,0-1 0,1 1-1,0-1 1,0 0-1,-1 0 1,1 0 0,0-1-1,1 0 1,-1 0 0,0 0-1,0-1 1,0 1 0,1-1-1,-1 0 1,0-1-1,0 1 1,0-1 0,0 0-1,0 0 1,1-1 0,3-2 1,3-4 3,0-1 1,-1 0-1,-1-1 1,0-1-1,0 0 1,-1 0-1,0 0 1,-1-1-1,0-1 1,-1 1-1,0-1 1,-1-1-1,-1 1 1,3-10-4,-9 24-1,0 1 1,0-1 0,0 0-1,0 0 1,0 0-1,0 0 1,0 0-1,0 0 1,0-1-1,0 1 1,0 0-1,-1 0 1,1-1-1,0 1 1,-1-1-1,1 1 1,0-1-1,-1 0 1,1 1 0,-1-1-1,1 0 1,0 0-1,-1 0 1,1 0-1,-1 0 1,1 0-1,0-1 1,-1 1-1,1 0 1,-1-1-1,1 1 1,0-1-1,-1 1 1,1-1-1,0 0 1,0 1 0,0-1-1,0 0 1,-1 0-1,1 0 1,0 0-1,0 0 1,0 0-1,1 0 1,-1 0-1,0-1 1,0 1-1,1 0 1,-1 0-1,1-1 1,-1 1-1,1 0 1,-1-1 0,1 1-1,0-1 1,-1 1-1,1 0 1,0-1-1,0 1 1,0-1-1,0 1 1,1 0-1,-1-1 1,0 1-1,1-1 1,-1 1-1,0 0 1,1-1 0,-5 9-4,0 0 0,0 1 0,0 0 0,1 0 0,0 0 0,1 1 0,-1-1 0,2 1 0,-1-1 0,1 1 1,1-1-1,-1 1 0,2 0 0,-1-1 0,1 1 0,0 0 0,1-1 0,0 1 0,0-1 0,1 0 0,0 0 0,0 0 0,5 7 4,-7-13-27,0 1 0,1-1 1,-1 0-1,1 0 0,-1 0 0,1-1 0,0 1 0,0 0 0,0 0 0,0-1 0,0 0 1,0 1-1,0-1 0,0 0 0,0 0 0,1 0 0,-1 0 0,0 0 0,1-1 0,-1 1 0,1-1 1,-1 1-1,1-1 0,0 0 27,17-3-1135</inkml:trace>
  <inkml:trace contextRef="#ctx0" brushRef="#br0" timeOffset="8689.317">10023 5273 10530,'3'-21'5603,"-3"20"-2539,0 1-1435,0 0-653,0 0-161,4 2 789,0 3-1466,0 1 0,0-1 0,-1 1 0,0 0 0,0 0-1,0 1 1,0-1 0,-1 0 0,0 1 0,-1 0 0,0-1 0,0 1 0,0 6-138,4 12 106,50 228 174,-46-234-223,-3-24 78,0-37 164,-1-34 103,22-139 123,-27 213-528,0 1 0,0-1 0,0 1 1,0 0-1,0-1 0,0 1 0,1-1 0,-1 1 0,0-1 0,1 1 1,-1 0-1,1-1 0,0 1 0,-1 0 0,1-1 0,0 1 0,0 0 1,0 0-1,0 0 0,0 0 0,0 0 0,0 0 0,0 0 0,0 0 1,1 0-1,-1 0 0,0 1 0,0-1 0,1 0 0,-1 1 0,1-1 1,-1 1-1,0 0 0,1-1 0,-1 1 0,1 0 0,-1 0 1,1 0-1,-1 0 0,1 0 0,-1 0 0,1 0 0,-1 1 0,1-1 1,-1 1-1,0-1 0,1 1 0,-1-1 0,0 1 0,1 0 0,-1-1 1,0 1-1,0 0 0,1 0 0,-1 0 0,0 0 0,0 1 3,12 15-8,0 0 1,-1 1-1,-1 0 0,-1 1 0,-1 1 0,0-1 1,-1 1-1,1 11 8,6 10 20,-4-18 9,1-32 96,6-174 366,-18 182-491,0 0-1,0 1 1,0-1 0,0 0 0,0 1-1,0-1 1,1 0 0,-1 1 0,0-1-1,0 0 1,0 1 0,1-1-1,-1 0 1,0 1 0,0-1 0,1 1-1,-1-1 1,1 1 0,-1-1-1,1 0 1,-1 1 0,1 0 0,-1-1-1,1 1 1,-1-1 0,1 1-1,-1 0 1,1-1 0,0 1 0,-1 0-1,1-1 1,-1 1 0,1 0-1,0 0 1,-1 0 0,1 0 0,0 0-1,0 0 1,-1 0 0,1 0 0,0 0-1,-1 0 1,1 0 0,0 0-1,-1 0 1,1 0 0,0 1 0,-1-1-1,1 0 1,-1 1 0,1-1-1,0 0 1,-1 1 0,1-1 0,-1 1-1,1-1 1,-1 0 0,1 1-1,-1 0 1,1-1 0,25 38-42,38 144 6,-25-57 32,-55-145-2862,2-4 1994</inkml:trace>
  <inkml:trace contextRef="#ctx0" brushRef="#br0" timeOffset="10965.733">10722 5407 18140,'-22'-38'8172,"-5"52"-6674,23-7-1494,1 0 0,1 0 1,-1 0-1,1 0 0,0 1 0,1-1 0,0 1 1,0-1-1,0 1 0,1-1 0,1 1 0,-1-1 1,1 1-1,0-1 0,1 1 0,-1-1 0,1 0 1,1 0-1,0 0 0,0 0 0,0 0 0,1 0 1,0-1-1,0 0 0,0 1 0,3 0-4,-7-5 0,2 0-1,-1-1 0,0 1 1,0 0-1,0-1 0,1 1 1,-1-1-1,1 0 0,-1 1 1,1-1-1,0 0 0,-1 0 1,1 0-1,0 0 1,0 0-1,0 0 0,0-1 1,0 1-1,0-1 0,0 1 1,0-1-1,0 0 0,0 1 1,0-1-1,0 0 0,0 0 1,0-1-1,0 1 0,0 0 1,0-1-1,0 1 0,0-1 1,0 0-1,-1 1 0,1-1 1,0 0-1,0 0 1,0 0-1,-1-1 0,1 1 1,-1 0-1,1-1 0,-1 1 1,1-1-1,-1 1 0,0-1 1,1-1 0,6-16 7,-1-1 0,-1 0 0,0 0 0,-2 0 0,0-1 0,-2 1 0,0-1 0,-1 0 0,-1 0 0,-2-7-7,-4-56 32,14 94-118,53 221-124,-23-119 260,-37-112-53,0 0 1,-1 1-1,1-1 1,-1 0-1,1 0 1,-1 0 0,1 0-1,0 0 1,-1 0-1,1 0 1,-1 0-1,1 0 1,0 0 0,-1 0-1,1 0 1,-1 0-1,1-1 1,-1 1-1,1 0 1,0 0 0,-1-1-1,1 1 1,-1 0-1,1-1 1,-1 1-1,1 0 1,-1-1 0,0 1-1,1-1 1,-1 1-1,0-1 1,1 1-1,-1-1 1,0 1-1,1-1 1,-1 1 0,0-1-1,0 1 1,1-1-1,-1 0 1,0 1-1,0-1 1,0 1 0,0-1-1,0 1 1,0-1-1,0 0 1,0 1-1,0-1 1,0 1 0,-1-1 2,7-34-686,-1 0 1,-2-1 0,-2 1 0,-1-1 0,-3-14 685,3 47-65,-43-353-3945,42 336 3932,2 32 215,3 31 472,-3-4-286,2-1 0,2 1-1,1-1 1,2 0-1,1-1 1,3 0 0,0-1-1,3 0 1,1-1-1,9 15-322,21-1 683,-51-88 1919,-12 10-2327,0 1-1,-2 0 1,-1 2-1,-2 0 0,-17-15-274,36 37-28,6 12-82,6 7 90,2 0 0,0-1 0,1-1 0,0 0 1,1-1-1,0 0 0,1 0 0,14 8 20,-24-18 1,0 0-1,0 0 1,0 0-1,0-1 1,0 1-1,1-1 1,-1 0-1,0 0 1,1 0-1,-1-1 1,1 1-1,-1-1 1,1 0 0,-1-1-1,0 1 1,1-1-1,-1 0 1,1 0-1,-1 0 1,0 0-1,0-1 1,0 0-1,0 0 1,0 0-1,0 0 1,0-1-1,-1 1 1,1-1-1,-1 0 1,0 0 0,0 0-1,0-1 1,0 1-1,0-1 1,1-1-1,2-5 7,0 1 0,0-1 0,0 0 0,-1-1 1,-1 1-1,0-1 0,0 0 0,-1 0 0,-1 0 1,0-1-1,0 1 0,-1-1 0,0-4-7,-16-36 84,14 50-89,2 6-15,59 160-119,-56-155 140,-4-5 0,1 0 1,-1-1 0,1 1-1,0-1 1,0 1-1,1-1 1,-1 1-1,1-1 1,-1 0-1,1 0 1,0 1-1,0-1 1,1-1-1,-1 1 1,1 0-1,-1-1 1,1 1-1,0-1 1,0 0-1,0 0 1,0 0-1,0 0 1,0 0-1,1-1-1,-1-3 2,1 0-1,-1-1 1,0 1-1,-1-1 1,1 0-1,0 0 1,-1 0-1,1 0 1,-1 0-1,0-1 1,0 1-1,0-1 1,-1 0-1,1 1 0,-1-1 1,0 0-1,0 0 1,0 0-1,0-3-1,-1 7 0,3-11 9,-1-1 0,0 0 0,-1 1-1,0-1 1,-1 0 0,0 0-1,-1 1 1,0-1 0,0 0 0,-2 1-1,1-1 1,-2 1 0,1 0-1,-2 0 1,-4-10-9,8 18-5,14 22-61,57 161-73,-20-37 165,-31-116 5,-19-27-33,1 0 0,-1 1 0,0-1 0,1 0 0,-1 0 0,1 0 0,-1 0 0,0 1 0,1-1 0,-1 0 0,1 0 0,-1 0 0,0 0 0,1 0 0,-1 0 0,1 0 0,-1 0 0,1 0 0,-1 0 0,1 0 0,-1 0 0,0-1 0,1 1 0,-1 0 0,1 0 0,-1 0 0,0-1 0,1 1 0,-1 0 0,0 0 0,1-1 0,-1 1 0,0 0 0,1-1 0,-1 1 0,0 0 0,0-1 0,1 1 0,-1 0 0,0-1 0,0 1 0,0-1 0,0 1 0,1 0 0,-1-1 0,0 1 0,0-1 0,0 1 0,0-1 0,0 1 0,0 0 0,0-1 0,0 1 0,0-1 0,0 1 0,0-1 0,0 1 0,-1 0 0,1-1 0,0 1 0,0-1 0,0 1 0,-1 0 0,1-1 0,0 1 2,-17-177-612,18 176 609,0 1-1,0-1 1,1 1-1,-1-1 1,0 1-1,1-1 1,-1 1-1,1 0 0,-1-1 1,0 1-1,1 0 1,-1 0-1,1 0 1,-1 0-1,1 0 1,-1 1-1,0-1 1,1 0-1,-1 1 1,1-1-1,-1 1 1,0-1-1,0 1 1,1 0-1,-1-1 0,0 1 1,0 0-1,0 0 1,1 0-1,-1 0 1,0 0-1,0 0 1,-1 0-1,1 0 1,0 0-1,0 1 1,-1-1-1,1 0 1,0 1 3,3 1-3,74 45 31,-69-88 287,-9 38-292,-3-13 99,0-1 0,-1 1 0,0 0 0,-2 0 1,1 1-1,-2 0 0,0 0 0,-1 0-122,6 10 82,0 14-61,62 94-97,-59-102 77,1 0 0,-1 1 0,0-1 0,1 0 0,-1 0 0,1 0 1,0 0-1,-1 0 0,1 0 0,0 0 0,0-1 0,0 1 0,1-1 0,-1 1 0,0-1 1,0 0-1,1 0 0,-1 0 0,1 0 0,-1 0 0,1-1 0,-1 1 0,1-1 0,0 1 1,-1-1-1,1 0 0,0 0 0,-1 0 0,1-1 0,-1 1 0,1-1 0,-1 1 0,1-1 0,-1 0 1,1 0-1,-1 0 0,1 0 0,-1 0 0,0-1 0,0 1 0,1-1 0,-1 1 0,0-1 1,-1 0-1,1 0 0,0 0 0,0 0-1,4-11 6,1 0 0,-2 0 0,0-1 0,0 0 0,-2 0 0,1 0 0,-2 0 0,0-1 0,-1 1 0,0-1 0,-1-12-6,2-16 19,-3 43-21,1-1-1,0 0 0,0 1 1,-1-1-1,1 0 0,0 1 1,0-1-1,0 0 0,0 1 1,0-1-1,0 0 0,0 1 1,0-1-1,0 0 1,1 0-1,-1 1 0,0-1 1,0 1-1,0-1 0,1 0 1,-1 1-1,0-1 0,1 0 1,-1 1-1,1-1 0,-1 1 1,1-1-1,-1 1 0,1-1 1,-1 1-1,1 0 1,-1-1-1,1 1 0,-1-1 1,1 1-1,0 0 0,-1 0 1,1-1-1,0 1 0,-1 0 1,1 0-1,0 0 0,-1 0 1,1 0-1,0 0 0,-1 0 1,1 0-1,0 0 1,-1 0-1,1 0 0,0 0 1,-1 0-1,1 1 0,0-1 1,-1 0-1,1 0 0,0 1 1,-1-1-1,1 0 0,-1 1 1,1-1-1,-1 1 0,1-1 1,-1 1-1,1-1 1,-1 1-1,1-1 0,-1 1 1,0-1-1,1 1 3,32 40-210,22 41-122,-55-81 327,0-1-1,1 1 0,-1 0 0,1-1 1,-1 1-1,0 0 0,1-1 0,-1 1 0,1 0 1,0-1-1,-1 1 0,1-1 0,-1 1 1,1-1-1,0 1 0,0-1 0,-1 0 1,1 1-1,0-1 0,-1 0 0,1 1 0,0-1 1,0 0-1,0 0 0,-1 0 0,1 0 1,0 0-1,0 0 0,0 0 0,-1 0 1,1 0-1,0 0 0,0 0 0,0 0 0,-1-1 1,1 1-1,0 0 0,0-1 0,-1 1 1,1 0-1,0-1 0,-1 1 0,1-1 1,0 1-1,-1-1 0,1 1 0,-1-1 0,1 0 1,-1 1-1,1-1 0,-1 0 0,1 1 1,-1-1-1,1 0 6,10-48-162,-8 6 215,-1 0 0,-3 0 0,-1 0 0,-3 0 0,-1 1 0,-2 0 0,-2 0 0,-4-9-53,-2 16 143,-5 11-66,21 31-97,15 56-84,57 258 20,-69-310 90,0 0 0,2 0 0,-1 0 1,1 0-1,1-1 0,0 0 0,0 0 0,1-1 0,0 0 0,1 0 0,0 0 0,6 4-6,-13-11 4,1-1 0,0 0-1,-1 0 1,1 0 0,0 0-1,0 0 1,0 0 0,0-1-1,0 1 1,0 0 0,0-1-1,0 0 1,0 1 0,0-1-1,0 0 1,0 0 0,0 0-1,0 0 1,0-1 0,0 1-1,0 0 1,0-1 0,0 0-1,0 1 1,0-1 0,-1 0-1,1 0 1,0 0 0,0 0-1,-1 0 1,1 0 0,0-1-1,-1 1 1,1-1 0,-1 1-1,0-1 1,0 1 0,1-1-1,-1 0 1,0 1 0,0-1-1,0 0 1,-1 0 0,1 0-1,0 0 1,-1 0 0,1 0-1,-1 0 1,0 0 0,0 0-1,1 0 1,-1 0-4,0 1 1,10-61 57,-10 61-58,1-1-1,-1 1 0,0 0 0,1 0 1,-1 0-1,1-1 0,-1 1 0,1 0 0,0 0 1,-1 0-1,1 0 0,0 0 0,0 0 0,0 0 1,0 0-1,0 1 0,0-1 0,0 0 1,0 0-1,0 1 0,0-1 0,0 1 0,0-1 1,1 1-1,-1-1 0,0 1 0,0 0 0,1 0 1,-1 0-1,0-1 0,0 1 0,1 0 1,-1 0-1,0 1 0,0-1 0,1 0 0,-1 0 1,0 1-1,0-1 0,1 0 0,-1 1 0,0-1 1,0 1-1,0 0 0,1 0 1,24 14-30,-24-12 29,0-1 0,0 1 0,1-1 1,-1 0-1,1 0 0,0 0 0,0 0 0,0 0 0,0-1 0,0 1 0,0-1 1,0 0-1,0 0 0,1 0 0,-1-1 0,0 1 0,1-1 0,-1 1 0,0-1 0,1 0 1,-1 0-1,0-1 0,1 1 0,-1-1 0,0 1 0,1-1 0,-1 0 0,0 0 0,0-1 1,0 1-1,0-1 0,0 1 0,0-1 0,0 0 0,-1 0 0,1 0 0,0-2 1,18-71 32,-17 41-9,-4 35-23,0-1-1,0 0 1,0 1 0,0-1-1,0 1 1,0-1-1,1 1 1,-1-1 0,0 0-1,0 1 1,0-1 0,0 1-1,0-1 1,1 0-1,-1 1 1,0-1 0,0 1-1,1-1 1,-1 0 0,0 0-1,1 1 1,-1-1-1,0 0 1,1 1 0,-1-1-1,0 0 1,1 0 0,-1 0-1,1 1 1,-1-1-1,0 0 1,1 0 0,-1 0-1,1 0 1,-1 0 0,1 0-1,-1 0 1,0 0-1,1 0 1,-1 0 0,1 0-1,-1 0 1,1 0 0,-1 0-1,0 0 1,1 0-1,-1 0 1,1-1 0,-1 1-1,0 0 1,1 0 0,-1 0-1,1-1 1,-1 1-1,0 0 1,0-1 0,1 1-1,-1 0 1,0-1 0,1 1-1,-1 0 1,0-1-1,0 1 1,0 0 0,1-1-1,-1 1 1,0-1 0,0 1-1,0-1 1,24 44-69,-21-36 55,12 23 8,1 0 0,2-1 0,1-1-1,1-1 1,1 0 0,1-2 0,1 0 0,2-2 0,0 0 6,-15-17 21,-1 1 1,0 1-1,0 0 0,-1 0 0,0 0 1,-1 1-1,0 0 0,0 1 1,-1-1-1,0 1 0,-1 1 0,0-1 1,0 1-1,-1 0 0,-1 0 1,0 0-1,0 0 0,-1 0 0,0 1 1,-1-1-1,-1 1 0,0-1 1,-1 7-22,0-17 30,0 0 0,-1 0 0,1 1 0,-1-1 0,1 0 1,-1 0-1,0 0 0,0-1 0,1 1 0,-1 0 1,0-1-1,0 1 0,0-1 0,0 1 0,1-1 1,-1 0-1,0 0 0,0 0 0,0 0 0,0 0 1,0 0-1,0-1 0,0 1 0,0 0 0,1-1 1,-1 0-1,0 1 0,0-1 0,1 0 0,-1 0 1,0 0-1,1 0 0,-1 0 0,1 0 0,-1-1 1,1 1-1,0-1 0,-1 1 0,1-1 0,0 1 1,0-1-1,0 0-30,-16-10 40,0-1 1,2 0-1,-1-1 1,2-1 0,0 0-1,0-1 1,2 0-1,0-1 1,1 0-1,1-1 1,0 0 0,-1-7-41,10 20-19,0 0 1,0 1 0,1-1 0,-1 0-1,1 0 1,1 0 0,-1 0 0,1 1 0,-1-1-1,1 0 1,1 0 0,-1 1 0,1-1 0,-1 1-1,1-1 1,1 1 0,-1 0 0,1 0-1,-1 0 1,1 0 0,0 0 0,1 0 0,-1 1-1,0 0 1,1 0 0,0 0 0,0 0-1,3-2 19,4-5-235,12-16-2502,-16 14 714</inkml:trace>
  <inkml:trace contextRef="#ctx0" brushRef="#br0" timeOffset="11226.383">11666 4815 21573,'5'-8'1464,"1"2"680,1 2-879,-1 3-529,-6 1-472,0 0-1592,0 1-2737</inkml:trace>
  <inkml:trace contextRef="#ctx0" brushRef="#br0" timeOffset="11833.223">13011 4742 22133,'0'-31'2498,"0"29"-1540,0 2-423,-3 5-243,-7 15-227,0-1 0,2 1 0,1 0 0,0 1 0,1 0 0,2 0 0,0 0 0,1 0 0,1 1 0,1-1 0,1 1 0,1 0 0,1-1 1,0 1-1,2-1 0,1 1-65,0 11-15,2-1 1,1-1-1,2 1 1,1-1-1,1-1 1,1 0-1,9 13 15,-20-40-73,-1 0 0,1-1 0,-1 1 0,1 0 0,0-1 0,0 1 0,0-1 0,0 0 0,1 0 0,-1 0 0,1 0 0,-1 0 0,1 0 0,0 0 0,-1-1-1,1 0 1,0 1 0,0-1 0,0 0 0,0 0 0,0-1 0,0 1 0,0-1 0,1 1 0,-1-1 0,0 0 0,0 0 0,0-1 0,0 1 0,1-1 0,-1 1 0,0-1 0,0 0 0,0 0 0,1-1 73,31-19 1031</inkml:trace>
  <inkml:trace contextRef="#ctx0" brushRef="#br0" timeOffset="12206.234">13502 4767 22765,'-19'-37'4302,"18"36"-3631,0 6-383,0 19-288,1 1 0,0-1 0,2 0 0,1 1 0,1-1 1,1-1-1,5 15 0,-5-13 4,0 0-15,1-1 1,1 0-1,2-1 0,0 0 0,1 0 0,1-1 0,1 0 1,8 11 10,-18-31-460,-2-2-829,0 0-382</inkml:trace>
  <inkml:trace contextRef="#ctx0" brushRef="#br0" timeOffset="12460.437">13404 5005 21445,'0'0'1272,"0"0"424,0-1-456,25-17-647,-4 18-177,2 0-288,4 1-80,4-2-32,1-5-16,0-3-160,1-1-456,-3 1-761</inkml:trace>
  <inkml:trace contextRef="#ctx0" brushRef="#br0" timeOffset="12952.474">13750 4897 19772,'0'16'293,"0"0"0,1 0-1,1 0 1,0 0 0,1 0 0,1-1-1,1 1 1,0-1 0,1 0 0,0 0-1,1-1 1,1 0 0,0 0-1,3 2-292,-11-15 33,1 1-1,-1-1 0,1 0 0,-1 0 0,1 0 0,-1 0 1,1 0-1,0 0 0,-1 0 0,1 0 0,0 0 0,0 0 0,0 0 1,0-1-1,0 1 0,0 0 0,0 0 0,0-1 0,0 1 1,0-1-1,0 1 0,0-1 0,0 1 0,1-1 0,-1 0 0,0 0 1,0 1-1,0-1 0,1 0 0,-1 0 0,0 0 0,0 0 1,1-1-1,-1 1 0,0 0 0,0 0 0,0-1 0,0 1 0,1-1 1,-1 1-1,0-1 0,0 1 0,0-1 0,0 0 0,0 1-32,5-13 264,0-1 0,0 1 0,-1-1 0,-1 0 0,0 0-1,-1 0 1,-1 0 0,0-4-264,6-28 355,17-29-111,-25 74-244,1 0 0,0 0 0,0 1 0,0-1 0,0 0 0,0 1-1,0-1 1,0 1 0,0-1 0,0 1 0,0-1 0,0 1 0,0 0 0,1 0-1,-1-1 1,0 1 0,0 0 0,0 0 0,0 0 0,0 0 0,1 0-1,-1 1 1,0-1 0,0 0 0,0 0 0,0 1 0,0-1 0,0 1 0,0-1-1,0 1 1,0-1 0,0 1 0,0 0 0,0-1 0,0 1 0,0 0 0,0 0-1,-1 0 1,1 0 0,0 0 0,-1 0 0,1 0 0,0 0 0,-1 0 0,0 0-1,1 0 1,-1 0 0,1 0 0,-1 0 0,0 0 0,0 0 0,0 1 0,77 201 2,-55-174 47,-2-52 184,24-202 466,-44 223-701,0 1 1,0 0 0,0 0-1,0-1 1,1 1 0,-1 0 0,0 0-1,1 0 1,-1-1 0,1 1 0,-1 0-1,1 0 1,0 0 0,0 0 0,-1 0-1,1 0 1,0 0 0,0 0 0,0 0-1,0 1 1,0-1 0,0 0 0,0 0-1,0 1 1,0-1 0,0 1-1,0-1 1,1 1 0,-1-1 0,0 1-1,0 0 1,1 0 0,-1 0 0,0-1-1,0 1 1,1 0 0,-1 0 0,0 1-1,0-1 1,1 0 0,-1 0 0,0 1-1,0-1 1,0 0 0,1 1-1,-1-1 1,0 1 0,0 0 0,0-1-1,0 1 1,0 0 0,0 0 0,0 0-1,0-1 1,0 2 1,8 11-13,0 0 0,-2 1 0,0-1-1,0 1 1,-1 1 0,-1-1 0,0 1-1,1 10 14,32 79 31,-37-103-30,-1-1 0,1 1 0,-1-1-1,1 1 1,-1-1 0,1 0 0,-1 1-1,1-1 1,-1 0 0,1 1 0,0-1-1,-1 0 1,1 1 0,0-1 0,-1 0-1,1 0 1,-1 0 0,1 0 0,0 0-1,-1 1 1,1-1 0,0-1 0,-1 1-1,1 0 1,0 0 0,-1 0 0,1 0-1,0 0 1,-1 0 0,1-1 0,0 1-1,-1 0 1,1-1 0,-1 1 0,1 0-1,-1-1 1,1 1 0,0-1 0,-1 1-1,0-1 1,1 1 0,-1-1 0,1 1-1,-1-1 1,0 1 0,1-1 0,-1 1-1,0-1 1,1 0 0,-1 1 0,0-1-1,0 0 1,0 1 0,0-1 0,0 0-1,0 1 1,0-1 0,0 0 0,0 1-1,0-1 1,0 0 0,0 1-1,0-1 1,0 0 0,-1 1 0,1-1-1,0 1 1,0-1-1,28-182 130,-28 182-132,1 1 0,-1-1 0,1 0 0,-1 1 0,1-1 0,0 0 0,-1 1 1,1-1-1,-1 1 0,1-1 0,0 1 0,0-1 0,-1 1 0,1-1 0,0 1 1,0 0-1,0 0 0,-1-1 0,1 1 0,0 0 0,0 0 0,0 0 1,0 0-1,-1 0 0,1 0 0,0 0 0,0 0 0,0 0 0,0 0 0,0 0 1,-1 1-1,1-1 0,0 0 0,0 0 0,-1 1 0,1-1 0,0 1 0,0-1 1,-1 1-1,1-1 0,0 1 0,-1-1 0,1 1 0,-1 0 0,1-1 0,0 1 1,-1 0-1,0-1 0,1 1 0,-1 0 0,1 0 0,-1 0 0,0-1 1,0 1-1,1 0 0,-1 0 0,0 0 0,0 0 0,0-1 0,0 1 0,0 0 1,0 0 1,18 40-55,-2 0 0,-1 2 0,-3-1 1,3 21 54,-8-17-1267,-11-43-558</inkml:trace>
  <inkml:trace contextRef="#ctx0" brushRef="#br0" timeOffset="13202.922">14195 4635 23389,'0'24'848,"1"1"88,4 0-488,-1-1-319,1-8-41,1-8-601,1-7-543</inkml:trace>
  <inkml:trace contextRef="#ctx0" brushRef="#br0" timeOffset="13529.609">14483 5075 21709,'44'-18'5001,"-6"-55"-3572,-35 65-1185,6-13-97,-1-2-1,-1 1 1,0-1-1,-2 0 1,-1-1-1,1-20-146,-5 42 18,0 2 4,-5 3 22,1 2-45,0 1-1,1 0 0,-1 0 1,2 0-1,-1 0 1,1 0-1,-1 1 0,2-1 1,-1 1-1,1 0 1,0-1-1,0 1 0,1 0 1,0-1-1,0 1 1,1 0-1,0 0 0,0-1 1,1 4 1,-2-5-2,3 30 0,1 0-1,2-1 1,2 1 0,0-1-1,4 4 3,-11-35 0,-1 0 0,1 0 0,-1 0 1,1 0-1,0 0 0,1 0 0,-1 0 0,0 0 0,1 0 0,0-1 0,-1 1 0,1 0 0,0-1 0,0 1 0,1-1 0,-1 0 0,0 0 0,1 0 1,-1 0-1,1 0 0,0-1 0,-1 1 0,1-1 0,0 0 0,0 1 0,0-1 0,0-1 0,0 1 0,0 0 0,1-1 0,-1 1 0,0-1 0,0 0 1,0 0-1,0-1 0,1 1 0,-1 0 0,0-1 0,0 0 0,1 0 0,3-3-45,0 0-1,1-1 1,-2 0 0,1 0-1,-1-1 1,0 1 0,0-1-1,0-1 1,-1 1 0,0-1-1,0 0 1,-1 0-1,3-5 46,13-28-869</inkml:trace>
  <inkml:trace contextRef="#ctx0" brushRef="#br0" timeOffset="14447.616">4127 5091 10610,'-12'0'856,"1"0"1081,11 0 1176,0 0-713,0-1-544,-4-39-407,7 13-113,1-10-152,1-11-240,1-13-407,3-3-113,-3-9-232,-5 4-264,1 3-856,-2 7-441,0 13-1167</inkml:trace>
  <inkml:trace contextRef="#ctx0" brushRef="#br0" timeOffset="14898.952">4085 5561 18356,'9'18'6213,"4"-35"-4071,10-284-379,-22 302-1763,-1-1-1,1 0 1,-1 1-1,1-1 1,-1 0-1,1 0 1,-1 1 0,0-1-1,1 0 1,-1 0-1,1 0 1,0 0-1,-1 0 1,1 0-1,-1 1 1,1-1-1,-1 0 1,1 0 0,-1-1-1,1 1 1,-1 0-1,1 0 1,-1 0-1,1 0 1,-1 0-1,1-1 1,-1 1 0,1 0-1,-1 0 1,1-1-1,-1 1 1,0 0-1,1-1 1,-1 1-1,1 0 1,-1-1 0,0 1-1,1 0 1,-1-1-1,0 1 1,0-1-1,1 1 1,-1-1-1,0 1 1,0-1 0,0 1-1,0-1 1,1 1-1,-1-1 1,0 1-1,0-1 1,0 1-1,0-1 1,0 1-1,0-1 1,0 1 0,0-1-1,-1 0 1,26 49-20,-21-40 22,87 252-1095,-78-229 162</inkml:trace>
  <inkml:trace contextRef="#ctx0" brushRef="#br0" timeOffset="15971.144">5440 4424 18812,'-6'1'1216,"-1"8"-15,2 10-609,1 13-288,1 5-40,1 7-96,-1 3-8,3 2-8,5 1-120,-4-5 88,2-2-312</inkml:trace>
  <inkml:trace contextRef="#ctx0" brushRef="#br0" timeOffset="16405.348">5183 5152 17588,'64'-82'6059,"-56"74"-5900,0-1 0,0 1 0,1 1 0,1-1 0,-1 2-1,1-1 1,0 1 0,1 1 0,-1 0 0,1 0 0,0 1-1,2 0-158,-10 4 4,0 1 0,0-1 0,0 0 0,0 1 0,0 0-1,-1 0 1,1-1 0,0 2 0,0-1 0,-1 0-1,1 1 1,0-1 0,-1 1 0,1 0 0,-1-1 0,0 1-1,0 0 1,0 1 0,0-1 0,0 0 0,0 1-1,0-1 1,-1 1 0,1-1 0,-1 1 0,0 0-1,0 0 1,0-1 0,0 1 0,0 0 0,0 0 0,-1 0-1,0 0 1,1 0 0,-1 0 0,0 0 0,-1 0-1,1 0 1,0 0 0,-1 0 0,0 0 0,0 0 0,0 0-4,3 16 24,-5 152 58,2-163-66,-1 1 0,1 0 0,-2-1 0,1 0 0,-1 1 0,0-1 0,-1 0 0,0 0 0,0-1 0,0 1 0,-1-1 0,-1 0 0,1 0 0,-1-1 0,0 0 0,0 0 0,-1 0 0,-2 1-16,7-6 27,5 5-27,90 83-61,-87-86 22,0 0 1,0-1 0,1 1 0,-1-1-1,0-1 1,1 1 0,0-1 0,-1 0-1,1 0 1,0-1 0,-1 0 0,1 0 0,0-1-1,-1 0 1,1 0 0,0 0 0,-1-1-1,5-1 39,23-10-1080</inkml:trace>
  <inkml:trace contextRef="#ctx0" brushRef="#br0" timeOffset="16838.063">6599 4449 21805,'6'-5'1048,"0"4"216,1 1-360,2 12-440,0 4-191,1 13-201,2 5-16,2 12-40,-4 7 0,3 11-16,-2 2 0,-1-1 0,4-4 72,-4-13-857,-2-11-335</inkml:trace>
  <inkml:trace contextRef="#ctx0" brushRef="#br0" timeOffset="17490.302">6887 5182 20508,'-4'-6'1025,"0"0"2151,20 16-1995,15 15-1129,-20-25 169,1-23-43,-11 20-174,-1 0 0,1 1-1,0-1 1,0 0 0,0 0 0,0 0 0,0 1-1,0-1 1,1 1 0,0-1 0,-1 1-1,1-1 1,0 1 0,0 0 0,0 0-1,0 0 1,1 0 0,-1 0 0,0 1 0,1-1-1,0 1 1,-1-1 0,1 1 0,0 0-1,-1 0 1,1 0 0,0 0 0,0 1 0,0-1-1,0 1 1,0 0 0,0 0 0,0 0-1,0 0 1,0 0 0,0 0 0,-1 1 0,1 0-1,1 0-3,1 4-3,0 0 0,0 1-1,0 0 1,-1 0-1,0 0 1,-1 1 0,1-1-1,-1 1 1,0 0-1,-1 0 1,0 0 0,0 0-1,0 1 1,-1-1-1,0 0 1,0 1 0,-1-1-1,0 0 1,0 1 0,-1-1-1,0 1 1,0-1-1,-1 0 1,-2 7 3,4-10 13,0 0-1,0 0 1,0 0 0,-1-1-1,0 1 1,1 0 0,-1 0-1,-1-1 1,1 1 0,0-1-1,-1 1 1,0-1 0,0 1-1,0-1 1,0 0 0,0 0-1,-1 0 1,1 0 0,-1-1-1,0 1 1,0 0 0,0-1-1,0 0 1,0 0 0,0 0-1,-2 0-12,3-3 15,0 0-1,0 0 1,0 0-1,1-1 1,-1 1-1,0 0 1,0-1-1,1 0 1,-1 1-1,1-1 1,0 0-1,-1 0 1,1 0-1,0 0 1,0 0-1,0 0 1,0 0 0,0 0-1,1 0 1,-1 0-1,1-1 1,-1 1-1,1 0 1,0 0-1,0-1 1,0 1-1,0 0 1,0 0-1,0-1 1,1 1-1,-1 0 1,1 0-1,0-1-14,1 3-7,0-1 1,0 1-1,1 0 0,-1 0 0,0 0 0,0 0 0,1 0 1,-1 1-1,0-1 0,0 1 0,0-1 0,0 1 1,0 0-1,0 0 0,0 0 0,0 0 0,0 0 1,0 0-1,0 0 0,0 1 0,-1-1 0,1 1 1,-1-1-1,1 1 0,-1 0 0,1 0 0,-1-1 0,0 2 7,2 0 41,0 1-1,-1-1 1,0 1-1,1-1 1,-1 1-1,-1 0 1,1 0-1,-1 0 1,1 0-1,-1 0 1,0 0-1,-1 0 1,1 0-1,-1 1 1,1-1-1,-1 0 1,-1 0-1,1 1 1,0-1-1,-1 0 1,0 0-1,0 0 1,0 0-1,-1 0 1,1 0-1,-1 0 1,0 0-1,0-1 1,-1 1-1,1-1 1,-1 1-1,1-1 1,-1 0-1,0 0 1,0 0-1,0 0 1,-1-1-1,1 1 1,-1-1-1,1 0 1,-1 0-1,0 0 1,0 0-1,0-1-40,-6 3-33,8-4 5,0 0 0,0 0 0,-1 0 0,1 1-1,0 0 1,0-1 0,0 1 0,0 0 0,0 0 0,0 0-1,0 0 1,0 0 0,0 0 0,0 1 0,1-1 0,-1 1-1,1-1 1,-1 1 0,1-1 0,-1 1 0,1 0-1,0 0 1,0 0 0,0 0 0,0 0 0,0 0 0,0 1 28,6 5-1351</inkml:trace>
  <inkml:trace contextRef="#ctx0" brushRef="#br0" timeOffset="18018.042">7768 5453 16155,'-5'-25'8901,"17"33"-5198,24 49-3609,-29-44-91,1 0 0,0 0 0,0-1-1,1 0 1,1-1 0,0 0 0,0 0-1,1-1 1,1 0-3,-10-9-15,0 1-1,0-1 1,1 0 0,-1 1-1,0-1 1,0 0 0,1 0-1,-1-1 1,0 1 0,1 0-1,-1-1 1,0 1 0,1-1-1,-1 0 1,1 0 0,-1 0-1,1 0 1,-1-1 0,1 1-1,-1 0 1,1-1 0,-1 0-1,0 1 1,1-1 0,-1 0-1,0 0 1,0-1 0,0 1-1,0 0 1,0-1 0,0 1-1,0-1 1,0 0 0,0 1-1,-1-1 1,2-2 15,10-12-1088</inkml:trace>
  <inkml:trace contextRef="#ctx0" brushRef="#br0" timeOffset="18271.415">8077 5419 14771,'8'16'3345,"-2"9"408,4 5-2553,0 7-584,-1 3-112,5 2-184,-4-3-16,-1-7-120,0-2-80,-5-12-32,-4-18 8,0 0-24,0 0-328,0 0-912</inkml:trace>
  <inkml:trace contextRef="#ctx0" brushRef="#br0" timeOffset="18551.346">8308 5512 18548,'58'13'4998,"-53"-13"-4906,0 0 0,0 0-1,0-1 1,0 0 0,0 0 0,0 0 0,0 0 0,0-1 0,0 0 0,-1 0 0,1 0 0,-1 0 0,1-1 0,-1 0 0,0 0 0,0 0 0,0-1 0,-1 1 0,1-1 0,-1 0 0,0 0-1,0 0 1,0 0 0,0 0 0,-1-1 0,1 1 0,-1-2-92,-2 5 32,0 0-1,0 0 0,0 0 1,0 0-1,0-1 1,-1 1-1,1 0 0,0 0 1,-1 0-1,1 0 1,0 0-1,-1 0 0,1 0 1,-1 0-1,0 1 1,1-1-1,-1 0 0,0 0 1,1 0-1,-1 1 1,0-1-1,0 0 0,0 1 1,0-1-1,0 1 1,0-1-1,0 1 0,0-1 1,0 1-1,0-1 0,0 1 1,0 0-1,0 0 1,0 0-1,0-1 0,0 1 1,0 0-1,0 0 1,0 1-1,0-1 0,0 0 1,-1 0-1,1 0 1,0 1-1,0-1 0,0 1 1,0-1-1,0 0 1,1 1-1,-1 0 0,0-1 1,0 1-1,0 0 1,0-1-1,0 1 0,1 0 1,-1 0-1,0 0 1,1-1-1,-1 1 0,0 1-31,-3 1 6,0 0 0,0 1-1,0 0 1,1 0-1,-1 0 1,1 0 0,0 1-1,0-1 1,0 1 0,1 0-1,0-1 1,0 1 0,0 0-1,0 1 1,1-1 0,0 0-1,0 0 1,0 1-1,1-1 1,-1 0 0,1 1-1,1-1 1,-1 1 0,1 0-6,36 126-32,-37-131 9,0 1-1,1-1 1,-1 0 0,1 0-1,-1 1 1,1-1-1,0 0 1,-1 0-1,1 0 1,0 0 0,0 0-1,0 0 1,0 0-1,0 0 1,0 0 0,0-1-1,0 1 1,0 0-1,0-1 1,0 1-1,0 0 1,0-1 0,1 1-1,-1-1 1,0 0-1,1 1 1,-1-1-1,0 0 1,0 0 0,1 0-1,0 0 24,22-16-3552,-9 0-2437</inkml:trace>
  <inkml:trace contextRef="#ctx0" brushRef="#br0" timeOffset="19017.398">8660 5395 11058,'-8'49'8930,"-9"-1"-6265,-10 47-895,27-95-1738,0 3 36,-1 0 0,1 0 0,0-1 0,0 1 0,0 0 0,0 0 0,0-1 1,0 1-1,1 0 0,-1-1 0,1 1 0,0 0 0,0-1 0,0 1 1,0-1-1,0 1 0,1-1 0,-1 1 0,1-1 0,-1 0 0,1 0 1,2 2-69,17-30 140,-19 22-137,1 0 0,0 1 0,0-1 0,1 1 0,-1-1-1,1 1 1,0 0 0,0 0 0,0 1 0,0-1 0,0 1 0,0 0 0,1 0 0,-1 1 0,1-1 0,-1 1 0,1 0 0,0 0 0,-1 0 0,1 1 0,0 0 0,0 0 0,0 0 0,-1 0 0,1 1 0,0 0 0,-1 0 0,1 0 0,0 0 0,-1 1 0,1 0 0,-1-1 0,0 2 0,0-1 0,0 1 0,0-1 0,0 1 0,0 0 0,-1 0 0,1 1 0,-1-1 0,0 1 0,0 0 0,0 0 0,-1 0 0,2 2-3,23 31 159,-26-36 127,-6-23 785,-2-3-849,-2 2 0,-1-1 0,-1 1 0,-1 0 1,-1 1-1,-5-5-222,10 18 17,28 33-250,-19-21 153,0 0 1,1 0-1,-1 0 1,1 0-1,0 0 1,0 0 0,0 0-1,0 0 1,0-1-1,1 1 1,-1-1 0,1 0-1,-1 1 1,1-1-1,0 0 1,0-1-1,0 1 1,0 0 0,0-1-1,0 0 1,1 0-1,-1 0 1,0 0-1,1 0 1,-1-1 0,1 1-1,-1-1 1,0 0-1,1 0 1,-1 0-1,1-1 1,-1 1 0,1-1-1,-1 0 1,0 0-1,3-1 80,9-12-1911</inkml:trace>
  <inkml:trace contextRef="#ctx0" brushRef="#br0" timeOffset="19545.439">9132 5440 12243,'0'-3'1432,"-4"-31"10785,4 34-12156,0-1 0,-1 1 0,1-1 0,-1 1 0,1 0 0,-1-1 1,1 1-1,-1-1 0,1 1 0,-1 0 0,1-1 0,-1 1 0,1 0 0,-1 0 0,0-1 0,1 1 0,-1 0 0,1 0 1,-1 0-1,0 0 0,1 0 0,-1 0 0,1 0 0,-1 0 0,0 0 0,1 0 0,-1 0 0,0 0 0,1 0 1,-1 1-1,1-1 0,-1 0 0,1 0 0,-1 1 0,0-1 0,1 0 0,-1 1 0,1-1 0,0 1 0,-1-1 0,1 1 1,-1-1-1,1 0 0,-1 1 0,1-1 0,0 1 0,0 0 0,-1-1 0,1 1 0,0-1-61,-8 7 16,0 0 1,0 1-1,1-1 0,0 1 0,1 1 1,0-1-1,0 1 0,1 0 0,0 0 1,0 1-1,1 0 0,0 0 0,1 0 1,0 0-1,1 0 0,0 3-16,1-12 0,1-1-1,0 0 1,0 1 0,0-1-1,0 1 1,-1-1-1,1 0 1,0 1 0,0-1-1,0 1 1,0-1-1,0 0 1,0 1 0,0-1-1,0 1 1,0-1-1,1 1 1,-1-1 0,0 0-1,0 1 1,0-1-1,0 0 1,0 1 0,1-1-1,-1 1 1,0-1-1,0 0 1,1 1 0,-1-1-1,0 0 1,1 0-1,-1 1 1,0-1-1,1 0 1,-1 0 0,0 1-1,1-1 1,-1 0-1,0 0 1,1 0 0,-1 0-1,1 1 1,-1-1-1,0 0 1,1 0 0,-1 0-1,1 0 1,-1 0-1,1 0 1,-1 0 0,0 0-1,1 0 1,-1-1-1,1 1 1,-1 0 0,0 0-1,1 0 1,-1 0-1,1 0 1,-1-1 0,0 1 0,27-19-42,-18 12 31,0 1-8,0 1 1,0 0-1,0 0 0,1 1 1,0 1-1,-1-1 0,1 2 1,1-1-1,-1 1 0,0 1 1,6 0 18,-12 1-17,0-1 1,0 2-1,0-1 1,0 0-1,0 1 1,0 0-1,0 0 0,0 0 1,0 1-1,0-1 1,0 1-1,-1 0 1,1 0-1,-1 0 1,1 0-1,-1 1 1,0-1-1,0 1 0,0 0 1,0 0-1,0 0 1,-1 0-1,0 0 1,1 1-1,-1-1 1,0 1-1,0 0 0,-1-1 1,1 1-1,-1 2 17,1-3 6,-1 0 0,0 0 0,0 1 0,-1-1 1,1 1-1,-1-1 0,0 1 0,1-1 0,-1 1 0,-1-1 0,1 0 0,-1 1 0,1-1 0,-1 1 0,0-1 0,0 0 0,0 1 0,-1-1 0,1 0 0,-1 0 0,0 0 0,1 0 0,-1 0 0,-1-1 0,1 1 0,0 0 0,-1-1 0,1 0 0,-1 1 0,0-1 0,0 0 0,0-1 0,0 1 0,0 0 0,0-1 0,0 0 0,-1 1-6,-3 0-27,-1 1-1,1-1 0,0-1 1,-1 1-1,1-1 0,-1 0 1,1-1-1,-1 0 0,1 0 0,-1-1 1,1 0-1,-1 0 0,1-1 1,0 0-1,0 0 0,-7-3 28,-13-13-1715,3-1-1316</inkml:trace>
  <inkml:trace contextRef="#ctx0" brushRef="#br0" timeOffset="20243.201">8614 5060 19708,'22'-6'2225,"-1"2"703,9-1-2031,-6 1-265,10-2-456,3-1-128,-3-1-376,1 1-721</inkml:trace>
  <inkml:trace contextRef="#ctx0" brushRef="#br0" timeOffset="20526.833">9347 4950 19988,'24'9'712,"5"-1"-319,0-4-305,0-4-561,-3-7-527</inkml:trace>
  <inkml:trace contextRef="#ctx0" brushRef="#br0" timeOffset="20682.209">9847 5008 20748,'17'11'665,"2"-1"-369,8 2-136,1-2-40,-3 1-80,-2-2 40,-7-5 48,-3-4 32,1-4 0,-7-8-440,-2 0-5193</inkml:trace>
  <inkml:trace contextRef="#ctx0" brushRef="#br0" timeOffset="28439.365">4042 4082 11266,'3'-2'339,"1"1"0,-1 0 0,1 0 0,0 0-1,-1 1 1,1-1 0,-1 1 0,1 0-1,0 0 1,-1 0 0,1 1 0,0-1 0,-1 1-1,1 0 1,-1 0 0,1 0 0,-1 0-1,1 1 1,-1-1 0,0 1 0,1 0-339,0 0 323,7 0-188,-1 0 0,1-1 0,0 0 0,0-1-1,0 0 1,-1-1 0,1 0 0,0-1 0,-1 0 0,1-1 0,-1 0 0,0 0 0,1-1-1,-2-1 1,1 1 0,0-2 0,-1 1 0,0-1 0,0-1 0,-1 0 0,6-5-135,39-22 97,224-103-33,375-132-77,-461 192 13,108-24 0,-167 53 0,-2-6 0,-3-6 0,15-15 0,473-190 17,-208 86-18,100-15-13,-78 30 42,158-69-20,-37 51 50,-505 166 9,-1-1 1,-1-3 0,-1-2 0,-1-1 0,0-2-1,31-27-67,-47 31 185,114-74 2192,-137 95-2331,13 3 134,-25 32-1862</inkml:trace>
  <inkml:trace contextRef="#ctx0" brushRef="#br0" timeOffset="472098.252">10124 893 22285,'-211'-34'1800,"142"16"-3360,0-3-1,1-2 0,-28-17 1561,23 7-624,-2 3 0,-1 4 0,-1 3 0,-1 3 0,-9 2 624,-609-58 3364,311-3-2776,-101-14-499,-451-9-63,494 13 34,232 42 728,-2 9 0,-109-2-788,-652 8 1019,612 21-1171,0 16 0,-204 35 152,418-15-104,1 6-1,1 7 1,3 6 0,1 7 0,3 5 0,2 7-1,-67 44 105,31-10-44,4 7 0,4 7-1,6 7 1,-99 99 44,176-143 46,3 3 0,4 4-1,4 3 1,3 3 0,4 3 0,2 6-46,-83 181-300,-96 265 300,205-457 40,4 0 0,3 2 0,5 1 1,3 1-1,-6 66-40,25-113 26,2 0 0,2 0 0,2-1 0,1 1 0,3-1 0,1 0 0,2-1 0,1 0 0,3-1 0,1 0 0,5 6-26,40 70-22,4-3-1,76 97 23,-82-121-3,5-3 0,3-3 0,3-2 0,21 12 3,-3-20-8,3-4-1,3-4 1,2-4-1,3-5 1,2-3-1,3-6 1,1-3-1,87 20 9,87 23-20,4-13-1,3-13 0,264 21 21,819-10 24,-1236-68-24,942-4-28,-451-20-18,287 38 46,168 51-5,-808-51 1,182 9 23,64-20-19,526-39 8,-788 31-4,209-1 34,280-45-38,-513 19 14,433-38 19,-409 53-131,0-12 0,106-29 98,-88-3-100,227-82 100,-444 121 20,-1-1 0,0-4 0,-2-1 0,-2-3 0,0-2 0,-2-2 0,1-4-20,-29 17-4,-1 0 0,-1-2 0,0 0 0,-2-1 0,-1-1 0,0 0 0,-2-2 0,-1 1 0,-1-2 0,5-15 4,-10 20 5,-1-1 0,-1 1 1,-1-1-1,0-1 0,-2 1 0,-1 0 1,0-1-1,-2 1 0,-1 0 0,0-1 1,-2 1-1,0 0 0,-6-14-5,-12-30 108,-3 1-1,-2 0 1,-27-44-108,-6 7-200,-5 2 0,-3 3 1,-5 3-1,-4 4 0,-3 3 1,-5 3-1,-74-55 200,-51-41 384,-218-140-384,94 103 66,-100-36-66,77 48-1367,-124-104 1367,363 233 88,-3 6 0,-3 5 0,-2 5 0,-110-33-88,-625-181 1166,309 106-1209,251 61-622,150 48-91</inkml:trace>
  <inkml:trace contextRef="#ctx0" brushRef="#br0" timeOffset="479472.017">4262 3964 9866,'31'5'-184</inkml:trace>
  <inkml:trace contextRef="#ctx0" brushRef="#br0" timeOffset="497290.754">4472 4034 12299,'0'6'800,"0"1"-232,-5 1-112,-2 2-2032</inkml:trace>
  <inkml:trace contextRef="#ctx0" brushRef="#br0" timeOffset="497291.754">4417 4095 15203,'0'0'1655,"-3"9"3270,12-20-4270,162-28-622,464-217 67,-538 223-51,-1-3-1,86-47-48,-70 25 70,355-203 14,-223 109 106,7 10 0,117-42-190,155-20 19,-374 142-11,115-30-8,-132 43-4,-2-7 1,54-34 3,-88 42-1,346-186 10,-287 167 9,-66 29-20,-1-3 1,54-36 1,-88 42 0,116-61 29,-144 90 14,0 0-1,0 1 1,1 2 0,-1 1-1,1 1 1,-1 1-1,23 3-42,-4-2-15,97-3-464,-141 2-242</inkml:trace>
  <inkml:trace contextRef="#ctx0" brushRef="#br0" timeOffset="530236.601">4801 3948 12547,'-3'-4'211,"12"-23"6585,62-32-6028,50-36-230,-68 59-505,-34 21-21,1 1 0,1 1-1,0 1 1,1 0 0,0 2-1,6-1-11,191-58 328,-7-51-26,65 13 484,149-68-759,66 15-12,112-91-7,-246 108-23,-275 103 15,41-18 8,-2-6-1,3-9-7,386-221 6,-48 26 193,-227 199 1568,-103 18-1623,-132 50-48,-1 1 60,0 0 7,0 0-28,0 0-69,0 0-183,0 0-256,2 1-1705,-1 0-255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13:01.985"/>
    </inkml:context>
    <inkml:brush xml:id="br0">
      <inkml:brushProperty name="width" value="0.025" units="cm"/>
      <inkml:brushProperty name="height" value="0.025" units="cm"/>
    </inkml:brush>
  </inkml:definitions>
  <inkml:trace contextRef="#ctx0" brushRef="#br0">262 43 12364,'1'-2'250,"-1"1"-1,1-1 1,-1 1 0,0-1 0,1 1 0,-1-1 0,0 1 0,0-1 0,0 1 0,0-1 0,0 1-1,-1-1 1,1 1 0,0-1 0,-1 1 0,1-1 0,-1 1 0,1 0 0,-1-1 0,0 1 0,1 0-1,-1-1 1,0 1 0,0 0 0,0 0 0,0 0 0,0 0 0,-2-2 0,1 3-154,0 0 0,-1 0 0,1 0 0,0 0 0,0 0 0,0 0-1,0 1 1,0-1 0,0 1 0,-1-1 0,1 1 0,0 0 0,1 0 0,-1 0 0,0 0 0,0 0 0,0 0 0,0 1 0,1-1 0,-3 3 0,-16 14 95,2 0 0,0 1 0,1 1 0,1 1 0,1 0 0,1 1 0,-22 45 0,26-47-89,2 0 1,0 1-1,1-1 0,2 1 1,0 1-1,1-1 0,1 1 1,1 0-1,1 39 1,2-57-89,0-1 0,0 1 0,0 0 0,0-1 0,1 0 0,-1 1 0,1-1 0,0 0 0,0 0 0,0 0 0,1 0 0,-1 0 0,1 0 0,-1-1 0,1 1 0,0-1 0,0 1 0,0-1 0,0 0 0,0-1 0,1 1 0,-1 0 0,1-1 0,-1 0 0,1 0 0,-1 0 0,1 0 0,0-1 0,-1 1 0,1-1 0,0 0 0,-1 0 0,1 0 0,0 0 0,0-1 1,-1 0-1,1 1 0,-1-1 0,1-1 0,-1 1 0,1 0 0,-1-1 0,1 0 0,-1 0 0,0 0 0,0 0 0,0 0 0,0-1 0,-1 1 0,6-7 0,-6 5 39,1 0-1,-1 0 1,1-1 0,-1 1-1,-1-1 1,1 0 0,-1 0-1,1 1 1,-1-1 0,-1 0-1,1 0 1,-1 0 0,0 0-1,0 0 1,-1-9 0,0 11-25,0 1 0,1-1 0,-1 1 1,-1 0-1,1-1 0,0 1 0,0 0 0,-1 0 1,1 0-1,-1 0 0,0 0 0,0 0 0,1 1 1,-1-1-1,0 0 0,-1 1 0,1 0 1,0-1-1,0 1 0,0 0 0,-1 0 0,1 0 1,-1 0-1,1 1 0,-1-1 0,1 1 0,-1-1 1,1 1-1,-1 0 0,1 0 0,-4 1 1,-15 0-66,12 2-52,12 3-4,-1-5 91,1 0 1,0 0-1,0 0 1,0-1-1,-1 1 1,1-1-1,0 0 0,0 0 1,0 0-1,0 0 1,0 0-1,0-1 1,0 1-1,0-1 1,4-1-1,44-18 90,-47 19-87,32-17-147,62-41 1,1-1-194,-94 62 294,-6 11 98,-5 11 248,-36 66 151,31-69-343,0 1 0,1 1 1,1-1-1,-6 26 1,15-47-143,0 0 0,0-1 0,-1 1 0,1 0 0,0-1 0,0 1 0,0 0 0,0-1 0,0 1 0,0 0 0,0-1 0,0 1 0,0 0 0,0-1 0,0 1 0,0 0 0,0-1 0,1 1 0,-1-1 0,0 1 0,0 0 0,1-1 1,-1 1-1,1 0 0,13-4-2117,13-24-4186,-8 2-2227</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9:00:12.919"/>
    </inkml:context>
    <inkml:brush xml:id="br0">
      <inkml:brushProperty name="width" value="0.025" units="cm"/>
      <inkml:brushProperty name="height" value="0.025" units="cm"/>
    </inkml:brush>
  </inkml:definitions>
  <inkml:trace contextRef="#ctx0" brushRef="#br0">338 1 18668,'-3'1'41,"1"0"0,-1 1-1,1-1 1,0 1 0,-1-1 0,1 1-1,0 0 1,0 0 0,0 0 0,0 0 0,0 0-1,1 1 1,-1-1 0,1 0 0,-1 1-1,1 0 1,0-1 0,0 1 0,0-1 0,0 1-1,1 0 1,-1 0 0,1 0 0,-1-1-1,1 1 1,0 0 0,0 0 0,0 0-1,1 0 1,-1-1 0,1 1 0,-1 0 0,1 0-1,0 0-40,0 6 81,4 37-47,1 1 0,3-1 1,2-1-1,2 0 0,2-1 1,2 0-1,2-1 0,13 22-34,73 201 86,-85-192-87,-15-42-169</inkml:trace>
  <inkml:trace contextRef="#ctx0" brushRef="#br0" timeOffset="331.028">33 719 19308,'-21'-6'704,"11"0"-248,8-4-104,17-4-256,18 1-40,18-9-56,8-2-16,15-7 8,7-5-8,10-7 2329</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52:32.050"/>
    </inkml:context>
    <inkml:brush xml:id="br0">
      <inkml:brushProperty name="width" value="0.025" units="cm"/>
      <inkml:brushProperty name="height" value="0.025" units="cm"/>
    </inkml:brush>
  </inkml:definitions>
  <inkml:trace contextRef="#ctx0" brushRef="#br0">26 1 10442,'-11'0'1411,"-4"0"7135,16 2-5629,8 3-3716,217 57 1192,-152-47-371,1-3-1,0-3 1,1-4-1,9-3-21,-63-1 1,431-16 38,-332 17-155,-1 4 1,101 21 115,-140-12 33,1-3-1,0-4 1,0-3 0,0-4 0,35-6-33,-8-4-3,0 4 1,1 5-1,-1 5 0,29 7 3,99 6 58,0-10 0,1-11-58,-237 3 0,646-11 52,-482 6-40,-1 8-1,89 14-11,266 13 43,-293-33 70,-166-1 503,0 2 1,0 3-1,-1 3 1,56 10-617,-5-5 467,-110-9-1108</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53:34.256"/>
    </inkml:context>
    <inkml:brush xml:id="br0">
      <inkml:brushProperty name="width" value="0.025" units="cm"/>
      <inkml:brushProperty name="height" value="0.025" units="cm"/>
    </inkml:brush>
  </inkml:definitions>
  <inkml:trace contextRef="#ctx0" brushRef="#br0">1 0 19452,'9'15'184,"1"0"0,1-1 1,0-1-1,1 0 0,0 0 0,1-1 0,0-1 0,1 0 0,0-1 1,1-1-1,0 0 0,1-1 0,2 1-184,-2-2 8,0-1 1,1-1-1,-1-1 0,1 0 1,0-1-1,0-1 1,0 0-1,0-2 0,0 0 1,0 0-1,0-2 0,0 0 1,0-1-1,0-1 1,0 0-1,-1-1 0,0-1 1,10-5-9,-1 0 7,1 2 0,1 1 0,-1 1 1,1 1-1,1 2 0,-1 0 0,0 2 0,1 1 1,0 1-1,15 3-7,318 62 77,-298-57-67,-1-3 1,1-3-1,0-2 0,-1-3 0,1-2 0,42-11-10,-45 3 8,44-10 2,2 4 0,-1 5 0,50 2-10,-1 17 0,0 6 1,126 27-1,-146-24 8,0-7 0,1-6 0,22-6-8,-108 3-1,430-32 10,-344 28-6,0 5 1,94 14-4,126 8 528,-130-2 549,-208-19-943,0 0 0,-1 0 0,1-2 0,0 0 0,-1-1 0,1 0 0,-1-1 0,0-1 0,11-6-134,-24 11 40,2-2 9,1 1 0,-1-1 1,1 2-1,0-1 0,-1 1 0,1-1 0,0 2 0,0-1 1,-1 1-1,1-1 0,0 2 0,-1-1 0,1 1 0,-1-1 1,0 1-1,1 1 0,-1-1 0,0 1 0,0 0 0,0 0 1,-1 1-1,1-1 0,0 2-49,-4-4 4,0 0 0,0 0 0,0 0 0,1 0 1,-1 0-1,1 0 0,-1 0 0,0-1 0,1 1 0,0 0 0,-1-1 0,1 1 1,-1-1-1,1 1 0,0-1 0,-1 0 0,1 0 0,-1 0 0,1 0 0,0 0 1,-1 0-1,1 0 0,0-1 0,-1 1 0,1 0 0,-1-1 0,1 1 0,0-1 1,-1 0-1,1 0 0,-1 1 0,0-1 0,1 0 0,-1 0 0,0 0 0,0-1 1,1 1-1,-1 0 0,0 0 0,0-1 0,0 1 0,0 0 0,-1-1 0,1 1 1,0-1-1,-1 1 0,1-1 0,0 0-4,34-30-239,-30 32-846</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54:25.643"/>
    </inkml:context>
    <inkml:brush xml:id="br0">
      <inkml:brushProperty name="width" value="0.025" units="cm"/>
      <inkml:brushProperty name="height" value="0.025" units="cm"/>
    </inkml:brush>
  </inkml:definitions>
  <inkml:trace contextRef="#ctx0" brushRef="#br0">10 132 20828,'-9'7'1014,"42"-24"-957,-21 8 29,1 0 0,0 1 0,1 1 0,-1 0 0,1 1 0,1 1 0,-1 0 0,1 1 1,0 0-1,0 1 0,0 1 0,11-1-86,12 4-3,0 0 1,0 3 0,-1 1-1,0 2 1,0 1 0,0 2 0,28 12 2,-21-9 1,0-1 1,1-3-1,0-1 1,1-3-1,-1-1 1,21-3-2,492 14-16,258-18 0,-53 6 16,-71-12 0,-599 6-3,1 4 1,-1 4-1,89 16 3,-91-4-10,40 10 6,2-7-1,0-5 0,48-4 5,-1-19-26,114-21 26,-15 0-13,221 9 13,-392 22 8,0-5-1,0-4 1,64-15-8,109-42 8,-160 34 24,1 4 0,119-8-32,314 28 48,-552 6-46,11-2 70,0 1 1,0 1 0,0 0 0,0 0 0,0 2-1,0 0 1,-1 0 0,1 1 0,-1 1-1,1 0 1,-1 1 0,0 1 0,-1 0 0,1 0-1,-1 2 1,-1-1 0,10 8-73,-1 2-508,-9-9-287</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54:39.534"/>
    </inkml:context>
    <inkml:brush xml:id="br0">
      <inkml:brushProperty name="width" value="0.025" units="cm"/>
      <inkml:brushProperty name="height" value="0.025" units="cm"/>
    </inkml:brush>
  </inkml:definitions>
  <inkml:trace contextRef="#ctx0" brushRef="#br0">17 149 24325,'-16'19'764,"58"-17"-992,24-8-533,-1-4-1,0-3 1,-1-2-1,43-17 762,8-1-340,-58 17 333,0 2-1,0 3 0,2 2 1,-1 3-1,1 3 1,-1 2-1,43 5 8,501 110 541,-393-82-480,0-8-1,2-10 0,0-8 1,29-12-61,51-9 28,519-12 10,-62 58 32,237 61-70,-737-65 39,1-11 0,14-10-39,-162-9-75,1-4 1,-1-4-1,-1-5 1,0-4-1,-1-4 0,43-19 75,-31 1-614</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53:24.938"/>
    </inkml:context>
    <inkml:brush xml:id="br0">
      <inkml:brushProperty name="width" value="0.025" units="cm"/>
      <inkml:brushProperty name="height" value="0.025" units="cm"/>
    </inkml:brush>
  </inkml:definitions>
  <inkml:trace contextRef="#ctx0" brushRef="#br0">1 5 20428,'-1'2'49,"2"-1"-1,-1 1 0,0 0 0,0-1 1,0 1-1,1 0 0,-1-1 1,1 1-1,-1-1 0,1 1 0,0-1 1,0 1-1,-1-1 0,1 1 1,0-1-1,0 0 0,0 1 0,1-1 1,-1 0-1,0 0 0,0 0 0,1 0 1,-1 0-1,1 0 0,-1 0 1,1 0-1,-1-1 0,1 1 0,-1-1 1,1 1-1,-1-1 0,1 1 0,0-1 1,-1 0-1,1 0 0,0 0 1,-1 0-1,1 0 0,0 0 0,-1 0-48,70-14 318,-22 4-281,0 1 1,1 3-1,0 2 1,0 2-1,0 3 1,0 1-1,0 3 0,1 2-37,-28-5 12,684 119 1001,-353-92 401,190-16-1414,330 5 417,-333-56 262,-487 37-647,0 2-1,-1 2 1,0 3-1,47 11-31,144 12 17,56-55 23,-244 24-40,1 2 0,-1 3 0,51 8 0,110 5 37,94-49-18,137 31 62,-334-19-114,89-7 57,16 8 33,183 22-33,-282 7-620,-103-6-586</inkml:trace>
  <inkml:trace contextRef="#ctx0" brushRef="#br0" timeOffset="78517.983">64 108 15131,'-48'1'5177,"297"-4"-5177,194 21-98,467-8 68,-484-17 23,213-39 7,12-2 7,-637 47-7,759-12 0,526 81 12,-1012-53-16,109-15 4,-312-3 10,7-3 20,0 5 0,-1 3 0,1 5 0,39 9-30,-85-6-130</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53:44.206"/>
    </inkml:context>
    <inkml:brush xml:id="br0">
      <inkml:brushProperty name="width" value="0.025" units="cm"/>
      <inkml:brushProperty name="height" value="0.025" units="cm"/>
    </inkml:brush>
  </inkml:definitions>
  <inkml:trace contextRef="#ctx0" brushRef="#br0">1360 7100 21949,'0'-2'69,"-1"0"1,0 0-1,1 0 1,-1 0-1,1 0 1,-1 0-1,1 0 1,0-1 0,0 1-1,0 0 1,0 0-1,1 0 1,-1 0-1,1 0 1,-1 0-1,1 0 1,-1-1-1,1 1 1,0 1-1,0-1 1,0 0-1,0 0 1,1 0 0,-1 0-1,0 1 1,1-1-1,-1 1 1,1-1-1,-1 1 1,2-1-70,0-2 73,219-261 297,10 10 1,75-49-371,-287 284 12,127-149-522,-147 165-315,-9-2-400</inkml:trace>
  <inkml:trace contextRef="#ctx0" brushRef="#br0" timeOffset="347.422">1444 6428 18164,'-18'17'404,"0"1"0,2 1 0,0 1-1,2 0 1,0 0 0,1 2 0,1 0 0,1 0 0,1 1 0,-3 11-404,-26 51 482,-221 387 1636,249-434-1975,11-37-142,0-1 0,0 1 0,1 0 1,-1-1-1,0 1 0,0 0 0,1-1 0,-1 1 0,0-1 1,1 1-1,-1-1 0,1 1 0,-1-1 0,1 1 0,-1-1 1,1 1-1,-1-1 0,1 0 0,0 1 0,-1-1 0,1 0 1,-1 1-1,1-1 0,0 0 0,-1 0 0,1 0 0,0 1 1,-1-1-1,1 0 0,0 0 0,-1 0 0,1 0 0,0 0 1,-1 0-1,1-1 0,0 1 0,-1 0 0,1 0 0,0 0 1,-1-1-1,1 1 0,0 0 0,-1 0 0,1-1 0,-1 1 1,1-1-1,-1 1 0,1-1 0,-1 1 0,1 0 0,0-1-1,140-58 8,292-105 58,-165 96-792,-193 51-374</inkml:trace>
  <inkml:trace contextRef="#ctx0" brushRef="#br0" timeOffset="1694.951">2791 5243 20348,'0'0'1365,"0"4"28,21 199 278,39 296-1677,-57-365-2092,-3-133 2055,0-1 0,0 1 0,-1-1 0,1 1 0,0-1 0,0 1 0,0-1 0,-1 1 0,1-1 0,0 0 0,0 1 0,-1-1 0,1 1 0,0-1 0,-1 0 0,1 1 0,0-1 0,-1 0 0,1 1 0,-1-1 0,1 0 0,0 0 0,-1 1 0,1-1 0,-1 0 0,1 0 0,-1 0 0,1 0 0,-1 1 0,1-1 0,-1 0 0,1 0 0,-1 0 0,1 0 0,-1 0 0,1 0 0,-1-1 0,1 1 0,-1 0 0,1 0 0,-1 0-1,1 0 1,-1 0 0,1-1 0,0 1 0,-1 0 0,1 0 0,-1-1 0,1 1 0,0 0 0,-1-1 0,1 1 0,0-1 0,-1 1 0,1 0 0,0-1 0,-1 1 0,1-1 0,0 1 0,0-1 43,-9-13-410,0-1 0,1 0 0,1 0 0,1 0 0,0-1 0,1-1 0,0 1 0,1-1 410,-3-10-256,-7-20 745,3-1 0,1 0 1,3 0-1,1-1 1,3 1-1,2-6-489,1 34 306,2 0 1,0 0-1,0 1 1,2-1-1,1 1 1,0-1-1,1 2 1,1-1-1,1 1 1,1 0-1,0 0 1,1 1-1,1 0 1,1 1-1,0 1 1,6-6-307,-10 13 40,0 1 1,1 1-1,0-1 0,0 1 1,0 1-1,0 0 0,1 0 1,0 1-1,0 0 0,0 0 1,0 1-1,1 1 0,5-1-40,-11 2 16,0 0 0,0 1-1,-1 0 1,1 0 0,0 0-1,0 0 1,0 1-1,-1 0 1,1 0 0,0 0-1,-1 0 1,1 1 0,-1 0-1,0 0 1,1 0 0,-1 0-1,0 1 1,0 0-1,0 0 1,-1 0 0,1 0-1,-1 0 1,1 1 0,-1-1-1,0 1 1,-1 0 0,1 0-1,-1 0 1,1 0-1,0 4-15,1 3 152,-1 0 0,0 0 1,-1 1-1,0-1 0,-1 1 0,0-1 0,-1 1 0,0 0 0,-1-1 0,0 1 0,-1-1 0,0 1 0,-1-1 0,0 0 0,-1 0 0,0 0 0,-1 0 0,0-1 0,-1 0 0,0 0 0,0 0 0,-1-1 0,-1 0 0,1 0 0,-1-1 0,-1 0 0,0 0 0,-7 5-152,13-11-22,0 0 0,1-1 0,-1 1 0,0-1-1,0 0 1,0 1 0,0-1 0,0-1 0,0 1 0,0 0-1,0-1 1,-1 1 0,1-1 0,0 0 0,0 0 0,0-1-1,-1 1 1,1-1 0,0 1 0,0-1 0,0 0-1,0 0 1,0 0 0,0 0 0,0-1 0,0 1 0,1-1-1,-1 0 1,0 0 0,1 0 0,0 0 0,-1 0 0,1-1-1,0 1 1,0-1 0,0 1 0,0-1 0,1 0 0,-1 1-1,1-1 1,0 0 0,0 0 0,0 0 0,0 0-1,0 0 1,0-1 0,1 1 0,0 0 0,-1 0 0,1 0-1,1-1 23,21-85-4453,3 41-1181</inkml:trace>
  <inkml:trace contextRef="#ctx0" brushRef="#br0" timeOffset="2454.223">3281 5210 20108,'-17'49'5726,"16"-38"-5673,-1 0 0,1 0 1,1 0-1,0 1 0,1-1 1,0 0-1,0 0 0,1 0 1,4 10-54,-6-19 0,0 0 1,1-1-1,-1 1 1,1 0-1,-1 0 1,1 0 0,0-1-1,0 1 1,0 0-1,0-1 1,0 1 0,0-1-1,0 1 1,1-1-1,-1 0 1,0 1-1,1-1 1,-1 0 0,1 0-1,-1 0 1,1 0-1,0 0 1,0 0-1,-1-1 1,1 1 0,0 0-1,0-1 1,0 0-1,-1 1 1,1-1-1,0 0 1,0 0 0,0 0-1,0 0 1,0 0-1,0 0 1,-1-1 0,1 1-1,0-1 1,0 1-1,0-1 1,-1 1-1,1-1 1,0 0 0,-1 0-1,1 0 1,0 0-1,-1 0 1,1-1-1,-1 1 1,1-1-1,9-10 24,-2 0-1,1 0 1,-1-1 0,-1 0 0,0-1-1,-1 0 1,-1 0 0,0 0 0,0-1-1,-2 0 1,0 0 0,-1 0 0,0 0-1,-1-1 1,-1-2-24,0 13 36,0-1 0,0 0 0,-1 1 0,0-1 0,-1 1 0,1-1 1,-1 1-1,0-1 0,0 1 0,0-1 0,-1 1 0,0 0 0,0-1 0,-1 1 0,1 0 0,-1 1 0,0-1 0,0 0 0,-1 1 1,-2-3-37,-2 48-127,22 12 55,-14-53 73,1 1-1,0 0 1,-1 0-1,1-1 1,0 1-1,-1 0 1,1-1-1,0 1 1,0-1-1,0 1 1,-1-1-1,1 0 1,0 1-1,0-1 1,0 0-1,0 1 1,0-1-1,0 0 1,0 0-1,0 0 1,0 0-1,0 0 1,0 0 0,-1 0-1,1 0 1,0 0-1,0 0 1,0-1-1,0 1 1,0 0-1,0-1 1,0 1-1,0 0 1,-1-1-1,1 1 1,0-1-1,0 0 1,0 1-1,-1-1 1,1 0-1,0 1 1,-1-1-1,1 0 1,-1 0-1,1 1 1,-1-1-1,1 0 1,-1 0-1,0 0 1,1 0 0,-1 0-1,0 0 1,0 1-1,1-1 1,-1 0-1,0-1 0,18-30 31,-2 0 0,-1-2 0,-2 0 0,-1 0 0,-1-1 0,2-22-31,-8 40 70,-1 0 0,-1 0 0,-1 0 0,0 0 1,-1-1-1,-1 1 0,0-1 0,-1 1 1,-1 0-1,-1-1 0,-1 1 0,-5-16-70,9 34 4,0-1-1,-1 1 0,1-1 1,0 1-1,0-1 1,-1 1-1,1-1 0,0 1 1,-1-1-1,1 1 0,-1-1 1,1 1-1,0-1 1,-1 0-1,1 1 0,-1-1 1,1 0-1,-1 1 0,0-1 1,1 0-1,-1 0 0,1 1 1,-1-1-1,1 0 1,-1 0-1,0 0 0,1 0 1,-1 0-1,1 0 0,-1 0 1,0 0-1,1 0 1,-1 0-1,1 0 0,-1 0 1,0 0-1,1-1 0,-1 1 1,1 0-1,-1 0 1,1-1-1,-1 1 0,1 0 1,-1-1-1,1 1 0,-1 0 1,1-1-1,-1 1 0,1-1 1,0 1-1,-1-1 1,1 1-1,0-1 0,-1 1 1,1-1-1,0 1 0,0-1 1,0 1-1,-1-1 1,1 0-1,0 1 0,0-1 1,0 1-1,0-2-3,-11 52-70,-5 302 142,17-340-53,-3 3 10,2-1 1,0 1-1,1-1 0,0 1 1,1-1-1,0 0 0,2 0 0,0 0 1,0 0-1,1 0 0,1-1 1,0 0-1,3 4-29,-9-17 3,0-1-1,0 1 1,0-1 0,0 1-1,0 0 1,0-1 0,0 1 0,1-1-1,-1 1 1,0 0 0,0-1-1,0 1 1,1 0 0,-1-1-1,0 1 1,0 0 0,1-1 0,-1 1-1,0 0 1,1-1 0,-1 1-1,0 0 1,1 0 0,-1-1 0,0 1-1,1 0 1,-1 0 0,1 0-1,-1 0 1,0 0 0,1-1 0,-1 1-1,1 0 1,-1 0 0,0 0-1,1 0 1,-1 0 0,1 0 0,-1 0-1,1 0 1,-1 1 0,0-1-1,1 0 1,-1 0 0,1 0 0,-1 0-1,0 0 1,1 1 0,-1-1-1,0 0 1,1 0 0,-1 1 0,0-1-1,1 0 1,-1 1 0,0-1-1,1 0 1,-1 1 0,0-1-1,0 0 1,0 1 0,1-1 0,-1 1-1,0-1 1,0 0-3,-1-34 124,-28-102-28,30 135-99,0-1 0,0 1 0,0 0 0,0 0 0,0 0 0,1 0 0,-1 0 0,0 0 0,0 0 0,1 0 1,-1 0-1,0 1 0,1-1 0,-1 1 0,1-1 0,-1 1 0,1-1 0,-1 1 0,1 0 0,-1-1 0,1 1 0,-1 0 0,1 0 0,-1 0 0,1 1 0,-1-1 0,1 0 1,-1 1-1,1-1 0,-1 0 0,1 1 0,-1 0 0,1-1 0,-1 1 0,0 0 0,1 0 0,-1 0 0,0 0 0,0 0 0,0 0 0,0 0 0,1 0 3,12 5-17,-8-5 17,0-1 1,0 1 0,1-1 0,-1 0-1,0 0 1,1-1 0,-1 0-1,0 0 1,0-1 0,0 1 0,0-1-1,0-1 1,0 1 0,0-1 0,-1 0-1,1 0 1,-1-1 0,0 1-1,0-1 1,0 0 0,0-1 0,-1 1-1,0-1 1,0 0 0,0 0 0,0 0-1,-1-1 1,0 1 0,0-1 0,-1 0-1,1 0 1,-1 0 0,0 0-1,-1 0 1,0 0 0,0 0 0,0 0-1,0-1 1,-1 1 0,0-3-1,0 8 1,0 0-1,1 0 1,-1 0 0,0 0-1,1 0 1,-1 0 0,0 0-1,0 0 1,0 0 0,0 1 0,0-1-1,0 0 1,0 0 0,0 0-1,-1 0 1,1 0 0,0 0-1,-1 0 1,1 0 0,0 0 0,-1 0-1,1 0 1,-1 1 0,1-1-1,-1 0 1,0 0 0,1 1-1,-1-1 1,0 0 0,1 1 0,-1-1-1,0 0 1,0 1 0,0-1-1,0 1 1,1 0 0,-1-1-1,0 1 1,0 0 0,0-1-1,0 1 1,0 0 0,0 0 0,0 0-1,0 0 1,0 0 0,0 0-1,0 0 1,0 0 0,0 0-1,0 0 1,0 1 0,0-1 0,0 0-1,1 1 1,-1-1 0,0 0-1,0 1 1,0-1 0,0 1-1,1 0 1,-1-1 0,0 1 0,0 0-1,1-1 1,-1 1 0,0 1-1,-3 10-12,0 1 0,0-1 0,2 1 0,0 0 0,0 1 0,1-1 0,1 0 0,0 0 0,0 0 0,2 1 0,2 11 12,25 61-4,-27-83 2,-1-1 1,1 1 0,-1-1-1,1 0 1,0 0-1,0 0 1,0 0-1,0 0 1,0 0-1,1 0 1,-1-1 0,0 1-1,1-1 1,-1 1-1,1-1 1,0 0-1,-1 0 1,1 0 0,0-1-1,0 1 1,-1-1-1,1 1 1,0-1-1,0 0 1,0 0 0,0 0-1,-1 0 1,1-1-1,0 1 1,2-2 1,6-4-103,-2-1-1,1 0 1,-1-1 0,0 0-1,-1-1 1,1 0 0,-2 0 0,1 0-1,-2-1 1,1 0 0,-1-1-1,-1 0 1,0 1 0,0-2 0,-1 1-1,0 0 1,-1-1 0,0-3 103,9-33 1296</inkml:trace>
  <inkml:trace contextRef="#ctx0" brushRef="#br0" timeOffset="2998.386">3944 4367 22069,'0'0'1367,"0"4"128,-4 69-743,-3 37 260,6 1 0,6 35-1012,-3-119 37,2 1-1,1-1 0,1 1 0,1-1 1,1-1-1,2 0 0,1 0 1,0-1-1,3 1-36,-14-27 3,0 1 1,0-1-1,0 1 0,0-1 0,1 1 1,-1 0-1,0-1 0,0 1 0,1-1 1,-1 1-1,0 0 0,1-1 1,-1 1-1,0 0 0,1-1 0,-1 1 1,1 0-1,-1 0 0,0-1 1,1 1-1,-1 0 0,1 0 0,-1 0 1,1 0-1,-1-1 0,1 1 0,-1 0 1,1 0-1,-1 0 0,1 0 1,-1 0-1,1 0 0,-1 0 0,1 0 1,-1 1-1,1-1 0,-1 0 1,0 0-1,1 0 0,-1 0 0,1 1 1,-1-1-1,1 0 0,-1 0 0,0 1 1,1-1-1,-1 0 0,0 1 1,1-1-1,-1 0 0,0 1 0,1-1 1,-1 1-1,0-1 0,0 0 1,1 1-1,-1-1 0,0 1 0,0-1 1,0 1-1,0-1 0,0 1 0,1-1 1,-1 1-1,0-1-3,4-42 186,-4 39-177,1-20 39,-2-1-1,-1 1 1,0 0 0,-2 0-1,-1 0 1,0 0 0,-2 1-1,-5-12-47,16 75-168,0-21 149,-4-13 15,1 0 1,-1 0-1,1 0 0,0 0 1,1 0-1,0 0 1,0 0-1,0-1 1,1 1-1,0-1 1,0 0-1,0 0 1,1 0-1,0 0 1,1 0-1,-1-1 1,1 0-1,0 0 1,0 0-1,0 0 1,1-1-1,3 2 4,0-7 4,-1-1 1,0 0-1,-1 0 0,1-1 0,0 0 0,-1 0 1,1-1-1,-1 0 0,0 0 0,0-1 1,-1 0-1,1 0 0,-1 0 0,0-1 1,-1 0-1,0 0 0,1-1 0,-2 1 1,1-1-1,-1 0 0,0-1 0,-1 1 0,3-7-4,-2 6 13,0 1 0,0-1 0,-1 0 0,0-1 0,-1 1 0,1 0 0,-2-1 0,1 1 0,-1-1 0,-1 0 0,1 1 0,-2-4-13,-2 21-74,2 14 52,1 1 1,1-1-1,1 1 1,2-1-1,0 0 1,1 0-1,6 14 22,-11-34 9,0 0 0,0 0 0,0 0 0,0-1 1,1 1-1,0 0 0,-1 0 0,1 0 0,0-1 0,0 1 0,1 0 0,-1-1 0,0 1 0,1-1 1,0 0-1,-1 1 0,1-1 0,0 0 0,0 0 0,0 0 0,0 0 0,1-1 0,-1 1 0,1 0 0,-1-1 1,1 0-1,-1 1 0,1-1 0,0 0 0,-1 0 0,1-1 0,0 1 0,0-1 0,0 1 0,-1-1 0,1 0 1,0 0-1,0 0 0,0 0 0,0-1 0,0 1 0,-1-1 0,1 0 0,0 0-9,2-3-15,0 0 1,-1 0-1,0-1 0,0 1 0,0-1 1,-1 0-1,0 0 0,1-1 1,-2 1-1,1-1 0,-1 1 0,0-1 1,0 0-1,0 0 0,-1 0 0,0 0 1,0 0-1,0-5 15,-6-1-1067</inkml:trace>
  <inkml:trace contextRef="#ctx0" brushRef="#br0" timeOffset="3852.54">3902 5042 21325,'-7'77'3560,"6"37"-2318,1-114-1235,1-1 1,-1 1-1,0 0 1,1 0-1,-1-1 1,1 1 0,-1 0-1,0 0 1,1-1-1,-1 1 1,1 0-1,-1 0 1,1 0-1,-1 0 1,1 0-1,-1 0 1,1 0-1,-1 0 1,0 0-1,1 0 1,-1 0-1,1 0 1,-1 0-1,1 0 1,-1 0-1,1 0 1,-1 0-1,0 1 1,1-1-1,-1 0 1,1 0-1,-1 1 1,0-1 0,1 0-1,-1 0 1,1 1-1,-1-1 1,0 0-1,0 1 1,1-1-1,-1 1 1,0-1-1,0 0 1,1 1-1,-1-1 1,0 1-1,0-1 1,0 0-1,0 1 1,1-1-1,-1 1 1,0-1-1,0 1 1,0-1-1,0 1 1,0-1-1,0 1 1,0-1-1,-1 1 1,1-1-8,20-37 268,35-140 981,-49 219-1089,9 165-109,1-188-912,-7-29-626</inkml:trace>
  <inkml:trace contextRef="#ctx0" brushRef="#br0" timeOffset="4709.165">4680 4722 21261,'1'-2'140,"0"0"1,0 0 0,0 0 0,0 0-1,-1 0 1,1 0 0,-1 0 0,0 0 0,1-1-1,-1 1 1,0 0 0,0 0 0,0 0-1,-1 0 1,1-1 0,0 1 0,-1 0 0,0 0-1,1 0 1,-1 0 0,0 0 0,0 0 0,0 0-1,0 0 1,0 1 0,-1-1 0,1 0-1,0 0 1,-1 1 0,0-1 0,1 1 0,-1 0-1,0-1 1,1 1 0,-1 0 0,0 0-1,0 0 1,0 0 0,0 0 0,0 1 0,0-1-1,0 1 1,-1-1 0,1 1 0,0 0-1,0-1 1,0 1 0,-2 1-141,-5 5 23,2 1 1,-1 0-1,1 1 1,0 0-1,0 0 0,1 0 1,0 1-1,1 0 1,0 0-1,0 1 0,1-1 1,0 1-1,1 0 1,0 0-1,0 0 0,1 1 1,1-1-1,0 0 1,0 1-1,1 3-23,-1 72 44,1-86-44,1-1 0,-1 1 0,1-1 1,-1 1-1,1-1 0,-1 1 0,1-1 0,0 1 0,-1-1 0,1 1 0,0 0 0,-1-1 1,1 1-1,0 0 0,-1 0 0,1 0 0,0-1 0,-1 1 0,1 0 0,0 0 0,0 0 1,-1 0-1,1 0 0,0 0 0,0 0 0,-1 0 0,1 1 0,0-1 0,-1 0 0,1 0 1,0 1-1,-1-1 0,1 0 0,0 1 0,-1-1 0,1 0 0,0 1 0,-1-1 1,1 1-1,-1-1 0,1 1 0,-1-1 0,1 1 0,-1 0 0,0-1 0,1 1 0,-1 0 1,0-1-1,1 1 0,-1 0 0,0-1 0,0 1 0,0 0 0,1-1 0,-1 1 0,0 0 1,0 0-1,0-1 0,0 1 0,16-26 18,0-1 1,-2-1 0,-1 0-1,-1-1 1,-1 0 0,-2-1-1,0 0 1,-2-1 0,-2 0-1,0 0 1,-2 0 0,-1-17-19,15 293-295,9-170 323,-25-74-28,0-1 0,0 1 0,0-1 1,0 1-1,0-1 0,0 1 1,0-1-1,0 0 0,1 1 1,-1-1-1,1 0 0,-1 0 0,1 0 1,-1 0-1,1 0 0,-1 0 1,1-1-1,0 1 0,-1-1 0,1 1 1,0-1-1,0 1 0,-1-1 1,1 0-1,0 0 0,0 0 1,0 0-1,0 0 0,-1 0 0,1 0 1,0-1-1,0 1 0,-1-1 1,1 1-1,0-1 0,-1 0 1,1 0-1,0 0 0,-1 0 0,1 0 1,-1 0-1,1 0 0,12-13 14,-1 0 0,-1 0 0,0-1 0,-1-1-1,-1 0 1,0 0 0,-1-1 0,-1 0 0,0-1 0,0-3-14,6-14 51,-1 0 1,-2 0 0,-2-1-1,-1 0 1,-1 0 0,-2-1-1,-2 0 1,-2 0 0,-1 0-1,-1 0 1,-6-25-52,-23-87-4,16 199-244,-9 274 112,22-316 137,1-1 0,-1 1 0,1 0 0,1 0 0,0 0 0,0 0 0,1 0 0,-1 0 0,2-1 0,-1 1 1,1-1-1,0 1 0,1-1 0,-1 0 0,2 0 0,-1-1 0,1 1 0,0-1 0,0 0 0,0 0 0,1 0 0,0-1 0,0 0 0,1 0 0,5 3-1,29 7-193,4-1-419</inkml:trace>
  <inkml:trace contextRef="#ctx0" brushRef="#br0" timeOffset="5831.845">5521 4445 11554,'1'-30'4439,"-8"-56"3975,7 85-8355,0 0 1,0 0-1,-1 1 0,1-1 1,0 0-1,-1 0 1,1 0-1,0 1 1,-1-1-1,0 0 1,1 0-1,-1 1 1,1-1-1,-1 0 1,0 1-1,1-1 1,-1 1-1,0-1 1,0 1-1,1-1 1,-1 1-1,0 0 1,0-1-1,0 1 1,1 0-1,-1 0 0,0-1 1,0 1-1,0 0 1,0 0-1,0 0 1,0 0-1,0 0 1,1 0-1,-1 0 1,0 0-1,0 1 1,0-1-1,0 0 1,0 1-1,1-1 1,-1 0-1,0 1 1,0-1-1,0 1 1,1-1-1,-1 1 1,0-1-1,1 1 0,-1 0 1,0-1-1,1 1 1,-1 0-1,1 0-59,-30 42 371,25-31-367,0-1 0,1 1 0,0 0 0,1 0 0,1 1 0,0-1 0,1 1 0,0-1 1,0 1-1,2-1 0,-1 1 0,2-1 0,0 1 0,1 2-4,-3-12 0,0-1-1,0 0 1,0 0 0,1 0-1,-1 0 1,1 0 0,0 0 0,-1 0-1,1 0 1,0 0 0,0-1-1,0 1 1,0 0 0,0 0-1,1-1 1,-1 1 0,0-1-1,1 1 1,-1-1 0,1 0-1,0 1 1,-1-1 0,1 0 0,0 0-1,0 0 1,0 0 0,0 0-1,0-1 1,0 1 0,0-1-1,0 1 1,0-1 0,0 1-1,0-1 1,0 0 0,0 0 0,0 0-1,0-1 1,0 1 0,0 0-1,0-1 1,0 1 0,1-1 0,8-7 6,-1 0 0,0-1 0,0-1 0,-1 1 0,0-1 0,0-1 0,-2 1 0,1-2-1,-1 1 1,-1-1 0,6-12-6,-7 14 7,7-8 8,-2 0-1,0 0 1,-2-1 0,0 0 0,-1-1 0,0 0 0,-2 0 0,0 0 0,-2-1 0,0 1-1,-1-1 1,-1-3-15,-20-21 50,8 72-193,8-3 115,1 1 0,1-1 0,1 1 0,2-1 0,0 0 0,1 1 0,2-1 0,6 18 28,-10-39 1,0-1 1,1 0-1,0 0 1,0 0-1,-1 0 1,1 0-1,0 0 1,1 0-1,-1-1 1,0 1-1,0-1 1,1 1-1,-1-1 0,1 0 1,-1 0-1,1 0 1,-1 0-1,1 0 1,0-1-1,-1 0 1,1 1-1,0-1 1,0 0-1,-1 0 0,1 0 1,0 0-1,-1-1 1,1 1-1,0-1 1,-1 0-1,1 0 1,0 1-1,-1-2 1,1 1-1,-1 0 1,0 0-1,1-1 0,-1 0 1,0 1-1,0-1 1,0 0-1,0 0 1,0 0-1,-1 0 1,1 0-1,0 0 1,-1-1-1,0 1 1,1-1-1,-1 1 0,0-1 1,0 0-2,9-10 16,-1-1 1,0-1-1,-1 0 1,0 0-1,-2 0 0,1-1 1,-2 0-1,0 0 1,-1 0-1,-1-1 0,0 0 1,-1 1-1,-1-1 1,-1 0-1,0 0 0,-1 0 1,-1-1-17,-7 15-66,9 76-183,3-35 229,1 1-1,1-1 1,2-1 0,10 27 20,-17-62 0,0-1 1,0 1 0,0-1 0,0 1 0,0 0-1,1-1 1,-1 1 0,0-1 0,1 1-1,0-1 1,-1 1 0,1-1 0,0 0-1,0 1 1,-1-1 0,1 0 0,0 1 0,0-1-1,1 0 1,-1 0 0,0 0 0,0 0-1,1 0 1,-1 0 0,0 0 0,1 0 0,-1-1-1,1 1 1,-1-1 0,1 1 0,-1-1-1,1 1 1,-1-1 0,1 0 0,-1 0-1,1 0 1,0 1 0,-1-2 0,1 1 0,-1 0-1,1 0 1,0 0 0,-1-1 0,1 1-1,-1-1 1,1 1 0,-1-1 0,1 0 0,-1 0-1,1 0 0,7-10 23,0-2 0,-1 1 0,0-1-1,-1 0 1,0 0 0,-1-1 0,0 0 0,-2 0-1,1 0 1,-2-1 0,0 1 0,-1-1-1,0 0-22,1 0 25,0 0-1,-1 1 0,0-1 0,-1 0 0,-1 0 0,-1 0 0,0 0 0,-1 0 1,0 1-1,-3-10-24,-2 63-182,8-12 156,2 0 0,1-1-1,1 1 1,1-1-1,9 23 27,-15-47 0,1 0 0,-1 1 0,1-1 0,0 0 0,0 0-1,0 0 1,0 0 0,0 0 0,0 0 0,1 0 0,-1 0 0,1-1-1,-1 1 1,1 0 0,0-1 0,0 0 0,-1 1 0,1-1 0,0 0-1,0 0 1,0 0 0,0 0 0,1 0 0,-1 0 0,0 0 0,0-1-1,0 1 1,1-1 0,-1 0 0,0 0 0,1 0 0,-1 0 0,0 0-1,0 0 1,1 0 0,-1-1 0,0 1 0,0-1 0,1 0 0,-1 0-1,0 0 1,0 0 0,0 0 0,0 0 0,0 0 0,0 0 0,-1-1-1,1 1 1,0-1 0,-1 0 0,1 1 0,-1-1 0,1 0 0,-1 0-1,0-1 1,15-18 24,-2-1 0,0 0-1,-2-1 1,-1-1-1,0 0 1,-2 0 0,-1-1-1,-1-1 1,-1 1-1,-1-1 1,-1 0-1,-1 0 1,-2-8-24,3 2 29,-2 0 0,-2 0 1,-1 0-1,-1 0 0,-2 0 0,-1 1 1,-1-1-1,-2 1 0,-1 0 0,-11-24-29,19 55-1,1 0 0,0 1 0,0-1 0,0 0 0,-1 0 0,1 1 0,0-1 0,-1 0 0,1 0 0,0 1 0,0-1 0,-1 0 0,1 0 0,0 0 0,-1 1 0,1-1 0,-1 0 0,1 0 0,0 0-1,-1 0 1,1 0 0,0 0 0,-1 0 0,1 0 0,-1 0 0,1 0 0,0 0 0,-1 0 0,1 0 0,0 0 0,-1 0 0,1 0 0,0-1 0,-1 1 0,1 0 0,-1 0 0,1 0 0,0 0 0,0-1 0,-1 1 0,1 0 0,0 0 0,-1-1 0,1 1 0,0 0 0,0-1 0,0 1 0,-1 0 0,1-1-1,0 1 1,0 0 0,0-1 0,0 1 0,0 0 0,-1-1 0,1 1 0,0-1 0,0 1 0,0 0 0,0-1 0,0 1 0,0 0 0,0-1 0,0 1 0,1-1 0,-1 1 0,0 0 0,0-1 0,0 1 1,-3 25-65,4 50-8,4 0-1,4 0 1,16 68 73,-17-110 11,1 1 1,2-1-1,2-1 0,1 0 1,1-1-1,19 29-11,-33-59 3,-1-1 0,1 1 0,-1-1 0,1 1-1,-1 0 1,1-1 0,-1 1 0,1-1 0,-1 1 0,0 0 0,1 0-1,-1-1 1,0 1 0,0 0 0,1-1 0,-1 1 0,0 0 0,0 0-1,0-1 1,0 1 0,0 0 0,0 0 0,0-1 0,0 1 0,0 0-1,0 0 1,-1-1 0,1 1 0,0 0 0,0 0 0,-1-1 0,1 1 0,0 0-1,-1-1 1,1 1 0,-1 0 0,1-1 0,-1 1 0,1-1 0,-1 1-1,1-1 1,-2 1-3,-33-10 119,12-8-67,1-1 0,0-1 0,2 0 1,0-2-1,2 0 0,0-1 0,1-1 0,-10-19-52,26 42 0,0-1 0,0 0 0,0 1 0,0-1 0,0 0 0,0 0 0,1 0 0,-1 0 0,0 0 0,0 0 1,1 0-1,-1 0 0,1 0 0,-1 0 0,1 0 0,-1 0 0,1 0 0,0-1 0,-1 1 0,1 0 0,0 0 0,0 0 0,0-1 0,0 1 0,0 0 0,0 0 0,0-1 0,0 1 0,1 0 0,-1 0 0,0 0 0,1 0 0,-1-1 0,1 1 0,-1 0 0,1 0 0,0 0 0,-1 0 0,1 0 0,0 0 0,0 0 0,0 1 0,0-1 0,0 0 0,0 0 0,0 0 0,0 1 0,0-1 0,0 1 1,0-1-1,0 1 0,0-1 0,1 1 0,196-35-741,-137 19 1972</inkml:trace>
  <inkml:trace contextRef="#ctx0" brushRef="#br0" timeOffset="6314.846">6602 3879 21621,'-3'28'621,"2"0"0,0 1 0,2-1 0,2 1 0,0-1 0,2 0 0,3 11-621,18 39 323,-16-51-267,0 1 0,-2 0 0,-2 1 0,0-1 0,-2 1 0,0 13-56,-4-42 29,0 0 1,-1 0-1,1 0 1,0-1-1,-1 1 0,1 0 1,-1 0-1,1 0 0,0 0 1,-1 0-1,1 0 0,0 0 1,-1 0-1,1 0 1,-1 0-1,1 0 0,0 0 1,-1 0-1,1 0 0,0 0 1,-1 0-1,1 0 1,-1 0-1,1 1 0,0-1 1,-1 0-1,1 0 0,0 0 1,0 1-1,-1-1 0,1 0 1,0 0-1,-1 1 1,1-1-1,0 0 0,0 0 1,0 1-1,-1-1 0,1 0 1,0 1-1,0-1 1,0 1-1,0-1-29,-17-83 876,11 30-840,3 1 0,1 0 0,3-1 0,2 1 0,2 0 0,3 0 0,2 0 0,6-15-36,-15 61-3,0 0-1,0 0 0,1 0 1,0 0-1,0 0 0,0 1 1,0-1-1,1 1 0,0 0 1,0-1-1,1 1 0,-1 0 1,1 1-1,0-1 0,0 1 1,1 0-1,-1 0 0,1 0 1,0 1-1,0-1 0,0 1 1,1 0-1,-1 1 0,1-1 1,-1 1-1,1 0 0,0 0 1,0 1 3,0 1-9,1-1 0,-1 1 0,0 1 0,1-1 0,-1 1 0,0 0 0,0 1 0,1-1 0,-1 1 0,0 0 0,-1 1 0,1-1 0,0 1 0,-1 1 0,0-1 0,1 1 0,-1 0 0,-1 0 0,1 0 0,0 0 0,-1 1 0,0 0 0,0 0 0,-1 0 0,1 1 0,-1-1 0,0 1 0,-1-1 0,1 1 0,-1 0 0,0 0 0,-1 0 0,1 1 0,-1 3 9,-4 5-7,-2-1 0,1 0 0,-2 0 0,0 0 0,-1 0 0,0-1 0,-1 0 0,0-1 1,-1 0-1,-1 0 0,0-1 0,0 0 0,-1-1 0,-11 9 7,20-18-26,1 1 0,-1 0 0,0 0 0,1 0 0,-1-1 0,0 1 0,0-1 0,0 0-1,0 1 1,0-1 0,-1 0 0,1 0 0,0-1 0,-1 1 0,1 0 0,0-1 0,-1 1 0,1-1 0,-1 0 0,1 0 0,0 0 0,-1 0 0,1 0 0,-1 0 0,1-1 0,-1 1 0,0-1 26,1-23-1484,7-11-425</inkml:trace>
  <inkml:trace contextRef="#ctx0" brushRef="#br0" timeOffset="6950.129">7061 3712 19260,'-46'81'5599,"40"-69"-5495,1 1 0,0-1 1,1 1-1,1-1 0,0 1 1,0 0-1,1 1 0,1-1 1,0 3-105,1-15 3,0 0 1,0 0 0,-1 0 0,1 0 0,0 0 0,0 0 0,0-1 0,0 1 0,0 0 0,0 0 0,0 0 0,0 0 0,1 0 0,-1 0 0,0 0 0,0 0 0,1 0 0,-1-1 0,1 1 0,-1 0 0,1 0 0,-1 0 0,1-1 0,-1 1 0,1 0 0,-1-1 0,1 1 0,0 0 0,0-1 0,-1 1 0,1-1 0,0 1 0,0-1 0,0 0 0,-1 1 0,1-1 0,0 0 0,0 1 0,0-1 0,0 0-1,0 0 1,0 0 0,0 0 0,0 0 0,-1 0 0,1 0 0,0 0 0,0 0 0,0 0 0,0-1 0,0 1 0,0 0 0,0-1 0,-1 1 0,1 0 0,0-1 0,0 1 0,0-1 0,0 0-4,45-38 124,-29 13-78,0 0 0,-2-2-1,-1 1 1,-1-2 0,-2 0 0,0-1-1,-2 1 1,-2-2 0,0 1 0,-2-5-46,13 189-336,12-66 341,-29-86-3,0-1 1,0 1 0,0 0-1,1-1 1,-1 1-1,0-1 1,1 1-1,-1-1 1,1 0-1,-1 0 1,1 0 0,-1 1-1,1-1 1,0-1-1,0 1 1,-1 0-1,1 0 1,0-1-1,0 1 1,0-1 0,0 1-1,0-1 1,0 0-1,0 0 1,0 0-1,0 0 1,0 0-1,0 0 1,0 0 0,-1-1-1,1 1 1,0-1-1,0 0 1,0 1-1,0-1 1,0 0-1,-1 0 1,1 0-1,0 0 1,-1 0 0,1-1-1,-1 1 1,0 0-1,1-1 1,-1 1-1,1-1-2,15-19 164,0 0-1,-1-1 0,-2-1 0,0-1 1,-1 1-1,-1-2 0,-2 0 1,0 0-1,5-27-163,-6 18 80,-1 0 0,-1 0 0,-3-1 0,0 0 0,-3 0 0,0 0 0,-3-1 0,0 1 0,-3 1 0,-1-1 0,-1 1 0,-2 0 0,-2-3-80,-1 21-118,10 54-19,2-31 131,-1 31 4,0 0-1,3 0 1,1-1 0,2 1-1,1-1 1,2 0 0,2-1 0,1 0-1,1 0 1,3-1 0,0-1 0,3 0-1,6 7 3,30 41 27,-84-92-62,4-15 55,2-1-1,1 0 0,1-2 0,2-1 0,0 0 0,-11-26-19,30 53 2,-1 0 2,0 0 0,0 1 1,0-1-1,0 0 0,1 0 0,-1 0 0,1 0 0,0-1 0,0 1 0,0 0 0,0-1 0,0 1 0,0-1 0,0 1 0,1 0 0,-1-1 0,1 0 0,0 1 0,0-1 0,0 1 0,0-1 0,0 1 0,0-1 1,1 1-1,-1-1 0,1 1 0,0-1 0,-1 1 0,1-1 0,1 1 0,-1 0 0,0 0 0,0-1 0,1 1 0,-1 0 0,1 0 0,0 0 0,1-1-4,97-28-164,-59 17-180</inkml:trace>
  <inkml:trace contextRef="#ctx0" brushRef="#br0" timeOffset="7748.418">3560 5858 20724,'-1'-18'1409,"1"14"178,-1 6-362,0 112-216,3-78-997,-1 16 52,3 1 1,1-1-1,3 0 0,2-1 1,2 0-1,9 19-64,14-18 338,-33-52-330,-1 0-1,0 0 1,0 0 0,0 0 0,1 0 0,-1 0 0,0-1-1,0 1 1,0 0 0,0-1 0,0 1 0,0-1 0,1 1-1,-1-1 1,0 0 0,0 1 0,0-1 0,-1 0 0,1 0-1,0 1 1,0-1 0,0 0 0,-1 0 0,1 0 0,0 0-1,-1 0 1,1 0 0,-1 0 0,1 0 0,-1-1 0,1 1-1,-1 0 1,0 0 0,0 0 0,1 0 0,-1-1 0,0 0-8,1 0 14,54-239 530,-56 239-544,1 0 0,0 1 0,0-1 0,0 0 1,0 1-1,1-1 0,-1 0 0,0 1 0,1-1 0,-1 1 0,1-1 0,-1 0 1,1 1-1,0-1 0,0 1 0,-1 0 0,1-1 0,0 1 0,0 0 0,1-1 1,-1 1-1,0 0 0,0 0 0,1 0 0,-1 0 0,0 0 0,1 0 0,-1 1 1,1-1-1,-1 0 0,1 1 0,-1-1 0,1 1 0,0-1 0,-1 1 0,1 0 1,-1 0-1,1 0 0,0 0 0,-1 0 0,1 0 0,0 0 0,-1 0 0,1 1 1,0-1-1,-1 1 0,1-1 0,-1 1 0,1-1 0,-1 1 0,1 0 0,-1 0 1,1 0-1,8 8 10,-1-1 0,0 2 1,-1-1-1,0 1 0,-1 0 0,0 1 1,0-1-1,-1 1 0,0 1 1,-1-1-1,-1 1 0,0 0 1,0 0-1,-1 0 0,-1 1 1,0-1-1,0 1 0,-1-1 1,-1 1-1,0 0 0,-1-1 1,0 1-1,-2 1-10,2-10 58,0 1-1,0-1 1,-1 0 0,0 1 0,0-1-1,0 0 1,0 0 0,-1 0 0,1-1-1,-1 1 1,0-1 0,0 1-1,-1-1 1,1 0 0,-1 0 0,1-1-1,-1 1 1,0-1 0,0 1 0,0-1-1,0 0 1,0-1 0,-1 1 0,1-1-1,0 0 1,-1 0 0,1 0-1,-1-1 1,0 1 0,1-1 0,-1 0-1,-1-1-57,-8 1 11,1 0-1,0-2 0,0 1 1,0-2-1,0 0 1,0 0-1,0-1 0,1-1 1,-1 0-1,-7-5-10,-16-19-265,50 22-1173,7 8-242</inkml:trace>
  <inkml:trace contextRef="#ctx0" brushRef="#br0" timeOffset="8083.698">4225 5887 20780,'-7'72'2686,"2"-34"-2226,1-1 0,3 1 0,1 0 0,1 0-1,4 17-458,-5-53 13,0 0 1,-1 0 0,1 0 0,0 0 0,0 0 0,0 0 0,0 0 0,0 0 0,1 0 0,-1 0 0,1-1 0,-1 1 0,1 0 0,0 0-1,0 0 1,-1 0 0,1-1 0,0 1 0,1 0 0,-1-1 0,0 1 0,0-1 0,1 1 0,-1-1 0,1 0 0,-1 1 0,1-1 0,0 0 0,-1 0-1,1 0 1,0 0 0,0-1 0,0 1 0,-1 0 0,1-1 0,0 1 0,0-1 0,0 0 0,0 1 0,0-1 0,0 0 0,0 0 0,0 0-1,0-1 1,0 1 0,0 0 0,0-1 0,0 0 0,0 1 0,0-1 0,-1 0 0,1 0 0,0 0 0,0 0 0,-1 0 0,2-1-15,8-14 98,-1 0 0,0-1 0,-1 0 0,0-1-1,-2 0 1,0 0 0,-1-1 0,-1 0 0,-1 0 0,0 0 0,0-15-98,17-174 240,-15 214-265,53 330-90,-36-288 173,-22-47-71,-1-1 1,0 0 0,1 0-1,-1 0 1,0 1 0,1-1-1,-1 0 1,1 0 0,-1 0-1,0 0 1,1 0 0,-1 0-1,1 0 1,-1 0 0,0 0-1,1 0 1,-1 0 0,1 0-1,-1 0 1,0 0 0,1 0-1,-1 0 1,1-1 0,-1 1-1,0 0 1,1 0 0,-1 0-1,0-1 1,1 1 0,-1 0 0,0 0-1,1-1 1,-1 1 0,0 0-1,0-1 1,1 1 0,-1 0-1,0-1 1,0 1 0,0 0-1,1-1 1,-1 1 0,0 0-1,0-1 1,0 1 0,0-1-1,0 1 1,0 0 0,0-1-1,0 1 1,0-1 0,0 1-1,0 0 1,0-1 0,0 1-1,0-1 1,0 1 0,0 0-1,-1-1 1,1 1 0,0 0-1,0-1 13,2-26 1670</inkml:trace>
  <inkml:trace contextRef="#ctx0" brushRef="#br0" timeOffset="8426.817">4766 5717 22989,'-25'30'733,"1"1"1,1 1-1,1 0 1,2 2-1,-2 8-733,22-41 70,45-41 90,-40 36-162,1 0 0,0 0-1,0 0 1,0 1 0,0 0 0,0 0 0,0 0 0,1 1 0,0 0 0,-1 1 0,1-1 0,0 1-1,0 0 1,0 1 0,0 0 0,-1 0 0,1 0 0,0 1 0,0 0 0,0 0 0,0 1 0,-1 0 0,1 0-1,-1 0 1,0 1 0,1 0 0,-1 0 0,0 1 0,-1 0 0,1 0 0,-1 0 0,1 1 0,-1-1-1,-1 1 1,4 5 2,-6-8 4,-1 1 0,0 0 1,0 0-1,0-1 0,0 1 0,0 0 0,-1 0 0,1 0 0,-1 0 0,0 0 0,0 0 0,0 0 0,0 0 0,-1 0 0,1 0 0,-1 0 0,1 0 0,-1 0 0,0-1 0,0 1 0,-1 0 0,1-1 0,0 1 0,-1 0 1,0-1-1,0 0 0,1 1 0,-1-1 0,0 0 0,-3 2-4,-71 55 444,0-34-852,67-29-352,8-6 628</inkml:trace>
  <inkml:trace contextRef="#ctx0" brushRef="#br0" timeOffset="8891.684">5070 5561 20852,'27'259'4316,"2"-193"-3703,-28-65-605,0 0 1,0 0-1,-1 0 1,1 0 0,0 0-1,1 0 1,-1 0-1,0-1 1,0 1-1,0 0 1,0-1 0,1 1-1,-1-1 1,0 1-1,0-1 1,1 0-1,-1 1 1,0-1 0,1 0-1,-1 0 1,0 0-1,1 0 1,-1 0-1,0 0 1,1-1-1,-1 1 1,0 0 0,1-1-1,-1 1 1,0-1-1,0 1 1,1-1-1,-1 1 1,0-1 0,0 0-1,0 0 1,0 0-1,0 0 1,0 1-1,0-1 1,0 0 0,0-1-1,0 1 1,-1 0-1,1 0 1,0 0-1,-1 0 1,1-1 0,-1 1-1,1 0 1,-1-2-9,84-186 490,-81 183-485,0-1-3,1-1 0,-1 1-1,1 0 1,1 1 0,-1-1 0,1 1-1,0-1 1,1 2 0,0-1 0,0 0-1,5-3-1,-9 10-6,1 0-1,-1 0 0,1 0 0,-1 0 0,1 0 0,-1 1 0,0-1 1,0 1-1,0-1 0,0 1 0,0 0 0,0 0 0,0 0 1,-1 0-1,1 0 0,-1 0 0,1 0 0,-1 0 0,0 1 1,0-1-1,0 1 0,0-1 0,0 1 0,0-1 0,-1 1 0,1-1 1,-1 1-1,0 0 0,0-1 0,0 2 7,3 6-13,30 88 7,-33-98 11,0 1 0,0 0-1,1-1 1,-1 1 0,0 0 0,1 0-1,-1-1 1,1 1 0,-1-1 0,1 1-1,-1 0 1,1-1 0,-1 1-1,1-1 1,-1 1 0,1-1 0,0 1-1,-1-1 1,1 0 0,0 1-1,-1-1 1,1 0 0,0 0 0,0 1-1,-1-1 1,1 0 0,0 0 0,0 0-1,-1 0 1,1 0 0,0 0-1,0 0 1,-1 0 0,1 0 0,0 0-1,0 0 1,-1-1 0,1 1-1,0 0 1,0-1 0,-1 1 0,1 0-1,0-1 1,-1 1 0,1-1-1,-1 1 1,1-1 0,0 1 0,-1-1-1,1 1 1,-1-1 0,0 0 0,1 1-1,-1-1 1,1 1 0,-1-2-5,26-44 261,-24 41-236,109-259 433,-111 264-460,0-1 0,0 0 1,0 0-1,0 0 0,0 0 1,0 0-1,0 0 0,1 0 1,-1 1-1,0-1 0,1 0 1,-1 0-1,1 0 0,-1 1 1,1-1-1,-1 0 1,1 0-1,-1 1 0,1-1 1,0 0-1,-1 1 0,1-1 1,0 1-1,-1-1 0,1 1 1,0-1-1,0 1 0,0 0 1,-1-1-1,1 1 1,0 0-1,0 0 0,0-1 1,0 1-1,0 0 0,0 0 1,0 0-1,-1 0 0,1 0 1,0 0-1,0 0 0,0 1 1,0-1-1,0 0 0,0 0 1,0 1-1,-1-1 1,1 0-1,0 1 0,0-1 1,-1 1-1,1-1 0,0 1 1,0 0-1,-1-1 0,1 1 1,-1 0-1,1-1 0,0 1 1,-1 0-1,0 0 0,1-1 1,-1 1-1,1 0 2,5 20-31,0-1 0,-1 1 0,-1 1-1,-1-1 1,-1 0 0,-1 1 0,-1 17 31,0-29 7,-1 38 13,-9-60-1442,-3-14 109</inkml:trace>
  <inkml:trace contextRef="#ctx0" brushRef="#br0" timeOffset="9155.913">5552 5259 20236,'0'22'792,"1"5"-223,1 3-425,2-2-456,1-4-3313</inkml:trace>
  <inkml:trace contextRef="#ctx0" brushRef="#br0" timeOffset="9453.096">5986 5391 19916,'1'1'76,"-1"0"0,1 0-1,0 0 1,-1 0 0,1 0-1,0 0 1,0 0 0,0-1-1,-1 1 1,1 0 0,0-1-1,0 1 1,0 0 0,0-1-1,0 1 1,0-1 0,0 0-1,1 1 1,-1-1 0,0 0-1,0 0 1,0 0 0,0 1-1,0-1 1,1 0 0,-1 0-1,0-1 1,0 1 0,0 0-1,0 0 1,0-1-1,0 1 1,1 0 0,-1-1-1,0 1 1,0-1 0,0 1-1,0-1 1,-1 0 0,1 1-1,0-1 1,0 0 0,0 0-1,0 0 1,-1 0 0,1 0-1,0 1 1,-1-1 0,1 0-1,-1-1-75,24-55 817,-23 54-750,0 1 1,0-1-1,-1 1 1,1-1-1,-1 1 1,1-1-1,-1 0 1,0 1-1,0-1 1,0 0-1,0 1 1,-1-1-1,1 1 1,-1-1-1,1 1 1,-1-1-1,0 1 1,0-1-1,0 1 1,0-1-1,-1 1 1,1 0-1,-1 0 1,1 0-1,-1 0 1,0 0-1,0 0 1,0 0-1,0 0 1,0 1-1,0-1 1,0 1-1,0 0 1,-1-1-1,1 1 1,0 0-1,-1 0 1,1 1-1,-1-1 1,0 0-1,1 1 1,-1 0-1,1-1 1,-1 1-1,0 0 1,-1 0-68,-3 1 9,1 1 0,0-1 0,0 1 0,1 0 0,-1 0 0,0 1 1,1 0-1,-1 0 0,1 0 0,0 1 0,0-1 0,0 1 1,1 0-1,-1 1 0,1-1 0,0 1 0,0 0 0,0 0 0,1 0 1,0 0-1,0 1 0,0-1 0,1 1 0,0 0 0,0 0 1,0 1-10,-4 12-1,1 1 0,1 0 1,1 0-1,1 0 0,1 0 1,0 0-1,2 11 1,-1-27-45,-1-1 1,1 1-1,0-1 1,0 1-1,0-1 1,0 1-1,0-1 1,1 1-1,0-1 1,0 1-1,0-1 1,0 1-1,0-1 1,1 0-1,-1 0 1,1 0-1,0 0 1,0 0-1,0 0 1,0 0-1,0-1 1,1 1-1,-1-1 1,1 1-1,0-1 1,0 0-1,0 0 1,0 0-1,0-1 1,0 1-1,0-1 1,0 1-1,1-1 1,-1 0-1,1-1 1,-1 1-1,1 0 1,1-1 44,24-9-1382</inkml:trace>
  <inkml:trace contextRef="#ctx0" brushRef="#br0" timeOffset="9732.993">6322 5016 24509,'-20'19'189,"1"0"-1,1 1 0,1 1 0,1 1 1,0 0-1,2 1 0,1 1 1,1 0-1,0 1 0,-5 18-188,16-6 205,2-37-202,-1 1 0,1-1 0,-1 1 0,0-1 0,1 0 0,-1 1 0,1-1 0,-1 1 0,1-1 0,-1 0 0,1 1 0,-1-1 0,1 0 0,0 0 0,-1 0 0,1 1 0,-1-1 0,1 0 0,0 0 0,-1 0 0,1 0 0,-1 0 0,1 0 0,0 0 0,-1 0 0,1 0 0,0 0 0,-1 0 0,1-1 0,-1 1 0,1 0 0,-1 0 0,1-1 0,0 1 0,-1 0 0,1-1 0,-1 1 0,1 0 0,-1-1 0,1 1 0,-1-1 0,0 1 0,1-1 0,-1 1 0,0-1 0,1 1 0,-1-1 0,0 1 0,1-1-3,10-10-43,0 1-1,1 1 1,1 0-1,0 0 0,0 1 1,0 1-1,1 0 0,0 1 1,0 1-1,1 0 1,0 1-1,-1 0 0,1 1 1,1 1-1,-1 0 1,0 2-1,5-1 44,-18 1-10,0-1-1,0 1 1,1 0 0,-1 0-1,0 0 1,0 0 0,1 0-1,-1 1 1,0-1 0,0 1-1,1-1 1,-1 1 0,0 0-1,0 0 1,0 0 0,0 0-1,0 0 1,0 0 0,0 0-1,0 1 1,-1-1 0,1 1-1,0 0 1,-1-1 0,1 1-1,-1 0 1,0 0 0,0 0-1,0 0 1,0 0 0,0 0-1,0 0 1,0 0 0,0 0-1,-1 0 1,1 1 0,-1-1-1,0 0 1,0 0 0,1 1-1,-1-1 1,-1 0 0,1 1 10,-4 9 108,0-1 0,-1 0-1,0 0 1,0 0 0,-2 0 0,1-1 0,-1 0 0,-1-1 0,0 1-1,0-1 1,-1-1 0,0 0 0,0 0 0,-1 0 0,0-2-1,-5 4-107,-36 17 380,50-26-413,0 0 0,0 0 0,-1-1 0,1 1-1,0-1 1,0 1 0,-1-1 0,1 0 0,0 1 0,-1-1 0,1 0 0,0 0 0,-1 0 0,1 0 0,0 0 0,-1 0 0,1 0 0,0-1 0,-1 1 0,1 0 0,0-1 0,-1 1 0,1-1 0,0 1 0,0-1 0,0 0 0,-1 0 0,1 1 0,0-1 0,0 0 0,0 0 0,0 0-1,0 0 1,1 0 0,-1 0 0,0 0 0,0-1 0,1 1 33,-3-22-1475</inkml:trace>
  <inkml:trace contextRef="#ctx0" brushRef="#br0" timeOffset="9981.419">6630 4909 18212,'-58'26'5784,"-3"57"-5179,57-77-358,-20 48 286,24-53-528,0 0 1,-1 0 0,1 0-1,0 0 1,0 0-1,0 1 1,0-1-1,0 0 1,0 0 0,0 0-1,0 0 1,0 1-1,1-1 1,-1 0-1,1 0 1,-1 0 0,0 0-1,1 0 1,0 0-1,-1 0 1,1 0-1,0 0 1,-1 0 0,1 0-1,0 0 1,0 0-1,0-1 1,0 1-1,0 0 1,0-1 0,0 1-1,0 0 1,0-1-1,0 0 1,0 1-1,0-1 1,0 1-1,0-1 1,0 0 0,0 0-1,1 0 1,-1 0-1,0 0 1,0 0-1,0 0 1,1 0 0,-1 0-1,0 0-5,76-12 39,-68 9-102,0 0 1,0 1-1,0 1 0,0-1 0,0 1 0,0 1 1,0 0-1,0 0 0,0 1 0,0 0 0,0 0 0,0 1 1,4 2 62,-11-3-6,0 0 1,0 0 0,-1 0-1,1 1 1,0-1 0,-1 0-1,1 1 1,-1 0 0,1-1-1,-1 1 1,0 0 0,1-1-1,-1 1 1,0 0 0,0 0-1,-1 0 1,1 0-1,0 0 1,-1 0 0,1 1-1,-1-1 1,1 0 0,-1 0-1,0 0 1,0 0 0,0 1-1,0-1 1,-1 0 0,1 0-1,0 0 1,-1 0 0,0 0-1,1 0 1,-1 0 0,0 0-1,0 0 1,-1 2 5,-44 71-50,17-44 88,-2-2 42</inkml:trace>
  <inkml:trace contextRef="#ctx0" brushRef="#br0" timeOffset="10463.717">7444 4655 20748,'-37'-29'5294,"-9"35"-3558,-33 56-1583,71-49-154,-1 0 0,2 0 0,0 1 0,0 0 0,2 0 0,-1 0 0,2 1 0,0 0 0,1-1 0,0 2 0,1-1 0,1 0 0,0 0 0,2 11 1,-2-25 1,1 1-1,0-1 1,0 0 0,0 1 0,0-1 0,0 0 0,1 1 0,-1-1 0,0 0 0,1 1-1,-1-1 1,1 0 0,-1 1 0,1-1 0,-1 0 0,1 0 0,0 0 0,0 1 0,-1-1-1,1 0 1,0 0 0,0 0 0,0 0 0,0-1 0,1 1 0,-1 0 0,0 0 0,0-1-1,0 1 1,1 0 0,-1-1 0,0 1 0,0-1 0,1 0 0,-1 1 0,1-1 0,-1 0-1,0 0 1,1 0 0,-1 0 0,0 0 0,1 0 0,-1 0 0,0-1 0,1 1 0,-1 0-1,0-1 1,1 0-1,12-8-94,-1-1 0,0 0-1,0-1 1,-1-1 0,-1 0-1,0 0 1,-1-1 0,0-1-1,-1 1 1,-1-2 0,3-4 94,12-36-1829</inkml:trace>
  <inkml:trace contextRef="#ctx0" brushRef="#br0" timeOffset="11005.423">7612 4427 18284,'-1'0'97,"0"-1"0,1 1 0,-1-1 0,0 1 1,0-1-1,0 1 0,0-1 0,0 1 0,0-1 0,0 1 0,0 0 1,0 0-1,1 0 0,-1-1 0,0 1 0,0 0 0,0 0 0,0 0 0,0 0 1,0 1-1,0-1 0,0 0 0,0 0 0,0 1 0,0-1 0,0 0 1,0 1-1,0-1 0,0 1 0,0-1 0,1 1 0,-1-1 0,0 1 1,0 0-1,1-1 0,-1 1 0,0 0 0,1 0 0,-1 0 0,1-1 0,-1 1 1,1 0-1,-1 0 0,1 0 0,0 0 0,-1 0 0,1 0 0,0 0 1,0 0-1,0 0 0,0 0 0,-1 0 0,1 0-97,-16 59 17,12-42 173,1 0-1,0 1 1,2-1-1,0 1 1,1 0-1,1-1 1,0 1-1,2-1 1,3 12-190,-6-29 10,0-1 1,0 1-1,0 0 1,0 0-1,0 0 0,0-1 1,1 1-1,-1 0 1,0 0-1,1-1 1,-1 1-1,0 0 1,1-1-1,-1 1 0,1 0 1,-1-1-1,1 1 1,-1-1-1,1 1 1,0-1-1,-1 1 1,1-1-1,0 1 1,-1-1-1,1 0 0,0 1 1,-1-1-1,1 0 1,0 1-1,0-1 1,0 0-1,-1 0 1,1 0-1,0 0 0,0 0 1,0 0-1,-1 0 1,1 0-1,0 0 1,0 0-1,-1 0 1,1-1-1,0 1 1,0 0-1,-1 0 0,1-1 1,0 1-1,0-1 1,-1 1-1,1-1 1,-1 1-1,1-1 1,0 1-1,-1-1 1,1 1-11,29-39 228,55-130 25,-83 166-252,-2 2-3,0 0-1,0 1 0,0-1 0,0 0 1,0 0-1,0 1 0,0-1 0,0 0 0,0 0 1,0 1-1,1-1 0,-1 0 0,0 0 1,1 1-1,-1-1 0,0 1 0,1-1 0,-1 0 1,1 1-1,-1-1 0,1 1 0,-1-1 0,1 1 1,-1-1-1,1 1 0,0-1 0,-1 1 1,1-1-1,0 1 0,-1 0 0,1 0 0,0-1 1,-1 1-1,1 0 0,0 0 0,0 0 1,-1 0-1,1-1 0,0 1 0,0 0 0,-1 0 1,1 1-1,0-1 0,0 0 0,-1 0 0,1 0 1,0 0-1,-1 1 0,1-1 0,0 0 1,0 1-1,-1-1 0,1 1 0,-1-1 0,1 0 1,0 1-1,-1-1 0,1 1 0,-1 0 3,37 170-440,29 373 2149,-64-527-1671,0-10 29,0 0-1,-1 1 1,0-1-1,-1 1 1,1-1 0,-2 1-1,1-1 1,-1 1-1,0-1 1,0 0 0,-1 1-1,0-1 1,0 0-1,-2 4-66,0-10 62,0 0 0,1 0 0,-1-1 0,0 1 0,0-1 1,0 0-1,0 0 0,1 0 0,-1 0 0,0-1 0,0 1 0,0-1 0,1 0 0,-1 0 0,0-1 0,1 1 0,-1-1 0,1 1 0,0-1 0,-1 0 0,1-1 0,0 1 0,0-1 0,0 1 0,1-1 0,-1 0 0,0 0 0,-1-3-62,2 4 16,-12-8-23,2-2 1,-1 1 0,2-2-1,0 1 1,0-2-1,1 1 1,1-1 0,0-1-1,1 0 1,0 0-1,1 0 1,1-1 0,1 0-1,0-1 1,1 1-1,1-1 1,0 1 0,2-1-1,0 0 1,0 0-1,2 0 1,0 0 0,1 0-1,0 0 1,5-14 6,29-25-1638,-13 33-182</inkml:trace>
  <inkml:trace contextRef="#ctx0" brushRef="#br0" timeOffset="11298.275">8113 4253 19940,'-2'-1'228,"0"-1"-1,0 1 0,0 0 1,0-1-1,0 1 1,0 0-1,0 0 0,0 0 1,-1 0-1,1 1 0,0-1 1,-1 1-1,1-1 1,0 1-1,-1 0 0,1 0 1,-1 0-1,1 0 0,0 0 1,-1 1-1,1-1 1,-1 1-1,1-1 0,0 1 1,0 0-1,-1 0 0,1 0 1,0 0-1,0 0 1,0 1-1,0-1 0,0 1 1,0 0-228,-60 59 890,54-50-876,0 0 0,0 1 0,1-1 0,0 1 0,1 1-1,1-1 1,0 1 0,0 0 0,1 0 0,1 1 0,0-1 0,1 1 0,1-1 0,0 1 0,1 0-1,0 0 1,1-1 0,0 1 0,2 1-14,-3-13 0,1 1 0,0 0-1,0-1 1,0 1 0,1-1-1,-1 1 1,0-1 0,1 1-1,0-1 1,-1 0 0,1 0 0,0 0-1,0 0 1,0 0 0,1 0-1,-1-1 1,0 1 0,1-1-1,-1 0 1,1 1 0,-1-1 0,1 0-1,0 0 1,-1-1 0,1 1-1,0-1 1,0 1 0,-1-1 0,1 0-1,0 0 1,0 0 0,0 0-1,-1 0 1,1-1 0,0 1-1,1-2 1,9-3-43,0 0 0,-1-1-1,0-1 1,0 0 0,0 0 0,-1-2-1,0 1 1,-1-1 0,0-1-1,0 0 1,5-7 43,-10 11-92,50-52-969</inkml:trace>
  <inkml:trace contextRef="#ctx0" brushRef="#br0" timeOffset="11579.327">8240 3789 16323,'0'0'3508,"0"0"-18,0 4-1996,56 280 1357,-51-257-2799,2-1 1,0 0-1,2 0 0,0-1 0,2 0 1,1-1-1,1 0 0,1-1 1,14 18-53,-28-41-21,0 0 1,0-1 0,0 1-1,0-1 1,0 1-1,0-1 1,0 1 0,0 0-1,0-1 1,0 1 0,0-1-1,0 1 1,0-1-1,0 1 1,0 0 0,0-1-1,1 1 1,-1-1 0,0 1-1,0 0 1,0-1 0,1 1-1,-1 0 1,0-1-1,0 1 1,1 0 0,-1-1-1,0 1 1,1 0 0,-1 0-1,1-1 1,-1 1-1,0 0 1,1 0 0,-1 0-1,1-1 1,-1 1 0,0 0-1,1 0 1,-1 0-1,1 0 1,-1 0 0,1 0-1,-1 0 1,0 0 0,1 0-1,-1 0 1,1 0 0,-1 0-1,1 0 1,-1 0-1,0 1 1,1-1 0,-1 0-1,1 0 1,-1 0 0,0 1-1,1-1 1,-1 0-1,0 0 1,1 1 0,-1-1 20,0-23-1581</inkml:trace>
  <inkml:trace contextRef="#ctx0" brushRef="#br0" timeOffset="11894.75">8479 4099 14195,'76'-69'8320,"-61"55"-7909,-2 0 1,0-1-1,-1-1 0,0 0 0,-2-1 0,1 0 0,-2-1 1,-1 0-1,0 0 0,5-20-411,-11-24 1207,-2 61-1192,0 0 0,0 0 0,-1 0 0,1 0 0,0 0 0,-1 0-1,1 0 1,-1 0 0,1 0 0,-1 0 0,1 0 0,-1 0 0,1 0 0,-1 0-1,0 0 1,0 1 0,1-1 0,-1 0 0,0 0 0,0 1 0,0-1-1,0 1 1,0-1 0,0 1 0,0-1 0,0 1 0,0-1 0,0 1 0,0 0-1,0 0 1,0 0 0,0-1 0,-1 1 0,1 0 0,0 0 0,0 1-1,0-1 1,0 0 0,0 0 0,0 0 0,0 1 0,0-1 0,0 0-1,0 1 1,0-1 0,0 1 0,0 0 0,0-1 0,0 1 0,0 0 0,0-1-1,0 1-14,-7 6-10,0 0 0,1 0 0,0 1 0,0 0-1,0 0 1,1 0 0,0 1 0,1 0-1,0 1 1,0-1 0,1 1 0,0-1-1,0 3 11,2-8-1,-7 17 7,0 1 0,1-1 0,1 1 0,1 0 1,2 1-1,0 0 0,1-1 0,1 1 0,1 0 1,1 0-1,1 4-6,0-24 2,-1 1 1,1 0-1,-1 0 1,1 0-1,1-1 1,-1 1-1,0 0 1,1-1-1,0 1 1,0-1-1,0 0 1,0 0-1,0 1 1,1-1-1,-1-1 1,1 1-1,0 0 1,0-1-1,0 1 1,0-1-1,0 0 1,0 0-1,1 0 1,-1 0-1,1-1 1,-1 1-1,1-1 1,0 0-1,0 0 1,-1-1-1,1 1 1,0-1-1,0 0 1,0 1-1,0-2 1,0 1-1,-1 0 1,1-1-1,0 0 1,0 0-1,0 0 1,-1 0-1,1-1 1,-1 1-1,1-1 1,-1 0-1,2-1-2,6-3-72,-1 0 0,0-1-1,0 0 1,0 0 0,-1-1 0,0 0-1,-1-1 1,0 0 0,0 0 0,-1-1 0,0 0-1,0-1 73,21-47-1633</inkml:trace>
  <inkml:trace contextRef="#ctx0" brushRef="#br0" timeOffset="12435.233">9174 4133 27398,'3'6'240,"4"-11"-160,3-2-48,1-8-1296,5 0-1929</inkml:trace>
  <inkml:trace contextRef="#ctx0" brushRef="#br0" timeOffset="12888.199">9492 3889 27790,'1'0'-1008</inkml:trace>
  <inkml:trace contextRef="#ctx0" brushRef="#br0" timeOffset="12155.268">8884 2878 22853,'-8'1'1016,"2"7"512,2 7-551,2 16-201,2 9-240,2 18-288,2 7-24,5 7-80,4 2-64,4-5-64,-1-3 104,2 0-968,-2-5-888</inkml:trace>
  <inkml:trace contextRef="#ctx0" brushRef="#br0" timeOffset="12715.466">9159 2650 27870,'0'0'344,"0"27"-256,3 7-112,6 24-24,1 11-8,6 15 40,4 12 8,2 6 0,5 4 16,6-8-280,-1-4-448,5-17-873</inkml:trace>
  <inkml:trace contextRef="#ctx0" brushRef="#br0" timeOffset="27020.445">4772 6896 20668,'69'-20'509,"102"-26"-578,-1-7-1,-3-8 1,-3-7 0,7-13 69,1010-540 269,-759 396-23,797-458 56,-476 195-240,-737 484-55,66-47 299,3 3 0,2 2 1,2 5-1,2 3 0,41-12-306,-86 48 169,-42 12-890</inkml:trace>
  <inkml:trace contextRef="#ctx0" brushRef="#br0" timeOffset="76374.895">377 2667 17140,'-79'-162'1784,"66"123"-1683,-32-142 621,46 168-159,2 19 233,7 27-361,20 124-391,-7 1 0,-4 53-44,-6-76 16,26 284 1,119 916 0,-59-693 219,-67-347 126,1 22-147,14-1-1,31 79-214,-53-258 875,-25-137-523</inkml:trace>
  <inkml:trace contextRef="#ctx0" brushRef="#br0" timeOffset="77748.954">1167 2762 18812,'32'169'1601,"8"-2"0,53 141-1601,-38-130 1531,-49-159-1245,1-1 45,-1 1 1,-1-1-1,0 1 1,-2 0 0,0 0-1,-1 1 1,-1-1-1,-1 0 1,-2 17-332,2-37 14,0 1-1,0 0 1,0-1 0,0 1-1,0 0 1,0-1-1,0 1 1,0 0 0,0-1-1,0 1 1,-1 0-1,1-1 1,0 1 0,0 0-1,0-1 1,-1 1 0,1 0-1,0 0 1,0-1-1,-1 1 1,1 0 0,0 0-1,-1-1 1,1 1-1,0 0 1,-1 0 0,1 0-1,0 0 1,-1-1 0,1 1-1,0 0 1,-1 0-1,1 0 1,0 0 0,-1 0-1,1 0 1,0 0-1,-1 0 1,1 0 0,-1 0-1,1 0 1,0 0 0,-1 1-1,1-1 1,0 0-1,-1 0 1,1 0 0,0 0-1,-1 0 1,1 1-1,0-1 1,0 0 0,-1 0-1,1 1 1,0-1 0,-1 0-1,1 0 1,0 1-1,0-1 1,0 0 0,-1 1-1,1-1-13,-31-111 431,21 50-404,2 0 1,2 0-1,4-1 1,2 0-1,2 1 0,4-1 1,2 1-1,3 0 1,14-45-28,-23 95-2,1 0 0,0 1 0,0-1 0,1 1 0,0 0 0,1 0-1,0 0 1,1 1 0,0-1 0,1 1 0,-1 1 0,2-1 0,-1 1 0,1 0 0,0 1 0,1 0 0,0 0 0,0 1 0,5-3 2,-13 9-1,0-1-1,0 0 1,0 1 0,0-1 0,0 0-1,0 1 1,0-1 0,0 1 0,0 0-1,1-1 1,-1 1 0,0 0-1,0 0 1,0-1 0,0 1 0,1 0-1,-1 0 1,0 1 0,0-1-1,0 0 1,0 0 0,1 0 0,-1 1-1,0-1 1,0 1 0,0-1 0,0 1-1,0-1 1,0 1 0,0-1-1,0 1 1,0 0 0,0 0 0,0-1-1,-1 1 1,1 0 0,0 0-1,0 0 1,-1 0 0,1 0 0,0 0-1,-1 0 1,0 0 0,1 0-1,-1 1 1,1-1 0,-1 0 0,0 0-1,0 0 1,0 0 0,0 0 0,0 1-1,0-1 1,0 0 0,0 0-1,0 1 2,-22 66 52,-4-28-25,-1-2 0,-2 0 0,-2-2 0,-30 28-27,47-50 12,5-4-1424,20-34 296</inkml:trace>
  <inkml:trace contextRef="#ctx0" brushRef="#br0" timeOffset="78250.836">1719 2576 23037,'-29'413'3971,"39"-318"-3680,-10-94-287,0 0 0,0 0 1,0 0-1,0 0 0,0-1 0,0 1 0,0 0 0,0 0 0,1 0 0,-1 0 1,0-1-1,0 1 0,1 0 0,-1 0 0,1-1 0,-1 1 0,1 0 0,-1-1 1,1 1-1,-1 0 0,1-1 0,-1 1 0,1-1 0,0 1 0,-1-1 0,1 1 1,0-1-1,0 1 0,-1-1 0,1 0 0,0 1 0,0-1 0,0 0 0,-1 0 1,1 0-1,0 1 0,0-1 0,0 0 0,0 0 0,-1 0 0,1 0 0,0-1 1,0 1-1,0 0 0,0 0 0,-1 0 0,1-1 0,0 1 0,0 0 1,-1-1-1,1 1 0,0-1 0,0 1 0,-1-1 0,1 1 0,-1-1 0,1 1 1,0-1-1,-1 0 0,1 0-4,27-49 216,-20 24-176,-1-1 0,-1 0 0,-1 0 0,-2 0 0,0 0 0,-2-1 0,-1 1 0,-2-1 0,0 1 0,-2 0-1,-1 0 1,-1 0 0,-1 0 0,-1 1 0,-2 0 0,-4-8-40,14 32 2,0 1 1,0 0-1,0 0 0,0-1 0,0 1 1,-1 0-1,1-1 0,0 1 0,0 0 1,-1 0-1,1-1 0,-1 1 0,1 0 1,-1 0-1,0 0 0,1 0 1,-1 0-1,0 0 0,0 0 0,0 0 1,0 0-1,0 0 0,0 0 0,0 0 1,0 1-1,0-1 0,0 0 0,0 1 1,-1-1-1,1 1 0,0-1 1,0 1-1,0 0 0,-1-1 0,1 1 1,0 0-1,-1 0 0,1 0 0,0 0 1,-1 0-1,1 0 0,0 0 0,0 1 1,-1-1-1,1 0 0,0 1 0,0-1 1,-1 1-1,1-1 0,0 1 1,0 0-1,0-1 0,0 1-2,-2 13-7,0 1-1,1-1 1,1 0-1,1 1 1,0-1-1,0 1 1,2-1-1,0 1 1,0-1-1,3 8 8,-5-19 0,0 0 0,0 0-1,0 0 1,0 0 0,0 0-1,1 0 1,-1 0 0,1 1-1,0-1 1,0 0 0,0-1-1,0 1 1,0 0 0,1 0-1,-1 0 1,1-1 0,0 1-1,0-1 1,0 1 0,0-1-1,0 0 1,1 0 0,-1 0-1,1 0 1,-1 0 0,1-1-1,0 1 1,-1-1 0,1 1-1,0-1 1,0 0-1,0 0 1,0 0 0,0-1-1,0 1 1,0-1 0,0 0-1,1 0 1,-1 0 0,0 0-1,0 0 1,0 0 0,2-1 0,8-8 5,0-1 0,0 0 0,0 0 0,-2-1 0,1-1-1,-1 0 1,-1-1 0,0 1 0,-1-2 0,0 0 0,-1 0 0,-1 0 0,0-1 0,2-9-5,-3 10 11,-1 1-1,0-1 1,-1 0 0,0 0-1,-1 0 1,-1 0 0,0 0-1,-1-1 1,-1 0-11,-4-3 29,-2 23-22,-3 33-22,7 1 5,1 1 0,1 0 0,3 0 0,1-1-1,2 1 1,7 23 10,-13-60 0,0 0 0,1-1 0,-1 1 0,0-1 0,1 1 0,0 0 0,-1-1 0,1 1 0,0-1 0,1 1 1,-1-1-1,0 0 0,1 1 0,-1-1 0,1 0 0,-1 0 0,1 0 0,0 0 0,0 0 0,0-1 0,0 1 0,0-1 0,1 1 0,-1-1 0,0 0 0,1 1 0,-1-1 0,1-1 0,-1 1 0,1 0 0,0 0 0,-1-1 0,1 0 0,1 1 0,4-5-22,-1 0 0,0 0 0,0-1 0,0 0 0,-1 0 0,1 0-1,-1-1 1,0 0 0,-1 0 0,1-1 0,-2 1 0,1-1 0,0 0 0,-1-1-1,-1 1 1,1-1 0,-1 1 0,0-1 0,-1 0 0,1-2 22,6-47-1201,-7-2-550</inkml:trace>
  <inkml:trace contextRef="#ctx0" brushRef="#br0" timeOffset="78526.239">2012 2259 21765,'-8'3'1104,"1"1"248,0 4-512,2-1-504,2 2-192,6 2-64,3-2-336,13-1 2489</inkml:trace>
  <inkml:trace contextRef="#ctx0" brushRef="#br0" timeOffset="78773.796">2400 2351 23893,'-19'30'736,"-4"4"248,-6 20-759,-1 5 15,5 7-56,1-2 24,15-15-8,7-11 8,14-18-128,9-10-40,10-17-8,7-11-24,11-16 8,1-4-96,-1-3-752,2 4-345,-21 10-671</inkml:trace>
  <inkml:trace contextRef="#ctx0" brushRef="#br0" timeOffset="79021.823">2584 2378 17428,'0'0'5062,"14"6"-3179,24 7-1293,-35-13-571,0 1 0,-1-1 1,1 0-1,0 0 1,0-1-1,0 1 0,0-1 1,0 1-1,0-1 0,0 0 1,0 0-1,0 0 1,-1 0-1,1-1 0,0 1 1,-1-1-1,1 0 1,-1 1-1,0-1 0,0 0 1,0 0-1,0-1 0,0 1 1,0 0-1,1-2-19,3-3 36,3-1-15,-1 0 0,0-1 0,0 0 0,-1-1 1,0 0-1,-1 0 0,0 0 0,0-1 0,-1 0 0,-1 0 1,0 0-1,0 0 0,-1-1 0,-1 0 0,0 0 1,1-8-22,-4 18 8,0 0 1,0 0-1,-1 0 1,1 0-1,0 0 1,-1 0-1,1 0 1,-1 1-1,1-1 1,-1 1 0,0-1-1,0 1 1,0-1-1,0 1 1,0 0-1,0 0 1,0 0-1,0 0 1,0 0-1,0 1 1,-1-1 0,1 1-1,0-1 1,0 1-1,-1 0 1,1 0-1,0 0 1,-1 0-1,1 0 1,0 1-1,0-1 1,-1 1 0,1-1-1,0 1 1,0 0-1,0 0 1,0 0-1,-1 0 1,1 0-1,1 0 1,-1 1-1,0-1 1,0 1 0,0-1-1,1 1 1,-1 0-1,1-1 1,-1 1-1,1 1-8,-15 11 25,0 1-1,1 1 1,1 0-1,1 1 0,0 0 1,1 1-1,1 1 1,1 0-1,0 0 1,2 1-1,0 0 0,1 0 1,1 1-1,1 0 1,1 0-1,1 1 1,1-1-1,1 1 0,0 0-24,0-20-4,0 0-1,1 1 1,-1-1-1,1 0 1,-1 0-1,1 1 1,0-1-1,0 0 1,0 1-1,0-1 1,0 0-1,0 1 1,1-1-1,-1 0 1,1 1-1,-1-1 1,1 0-1,0 0 1,0 0-1,0 0 0,0 0 1,1 0-1,-1 0 1,0 0-1,1 0 1,-1 0-1,1-1 1,0 1-1,0-1 1,-1 1-1,1-1 1,0 0-1,0 0 1,0 1-1,1-2 1,-1 1-1,0 0 1,0 0-1,0-1 1,1 1-1,-1-1 1,0 1-1,1-1 1,-1 0-1,0 0 0,1 0 1,-1 0-1,0-1 1,1 1-1,-1-1 1,0 1-1,0-1 1,0 0-1,2 0 5,45-30-995,6-12-233</inkml:trace>
  <inkml:trace contextRef="#ctx0" brushRef="#br0" timeOffset="79224.197">3043 2028 21877,'-32'41'951,"2"1"1,2 2-1,1 0 1,-2 13-952,28-56 2,0-1 1,0 1-1,1-1 1,-1 1-1,0 0 0,1-1 1,-1 1-1,0 0 1,1 0-1,-1-1 1,1 1-1,0 0 1,-1 0-1,1 0 1,-1 0-1,1-1 0,0 1 1,0 0-1,0 0 1,-1 0-1,1 0 1,0 0-1,0 0 1,0 0-1,0 0 0,0 0 1,1 0-1,-1-1 1,0 1-1,0 0 1,1 0-1,-1 0 1,0 0-1,1 0 0,-1-1 1,1 1-1,-1 0 1,1 0-1,-1-1 1,1 1-1,0 0 1,-1-1-1,1 1 0,0 0 1,0-1-1,-1 1 1,1-1-1,0 1 1,0-1-1,0 0 1,0 1-1,-1-1 0,1 0 1,0 0-1,0 1 1,0-1-1,0 0 1,0 0-1,0 0 1,1 0-3,176-68 74,-152 58-71,-14 4-1,0 1 0,1 0 0,0 0 0,0 1 0,0 1 0,0 1 0,1 0 0,-1 0 0,1 1 0,-1 1 0,1 0 0,0 1-2,-12 1 4,1 0 1,-1 0-1,0 0 0,1 0 1,-1 0-1,0 1 0,0-1 1,-1 1-1,1-1 0,-1 1 1,1 0-1,-1 0 0,0-1 1,0 1-1,0 0 0,0 0 1,0 0-1,-1 0 0,1 0 1,-1 0-1,0 1 0,0-1 1,0 0-1,0 0 0,-1 0 1,1 0-1,-1 0 0,0 0 1,0 0-1,0 0 0,0 0 1,0-1-1,-1 1 0,1 0 1,-1-1-1,0 1 0,0-1 1,0 1-1,0-1 0,-1 1-4,-6 13 33,-1 1 0,-1-2 0,0 0 0,-1 0 0,-1-1 0,0 0 0,-1-1 0,0-1 0,-1 0 0,-1-1 0,0-1 0,-3 2-33,-36 8-887</inkml:trace>
  <inkml:trace contextRef="#ctx0" brushRef="#br0" timeOffset="80079.271">1482 1441 19492,'-77'19'4473,"15"32"-3501,44-28-943,2 0 0,0 1 0,2 1 0,0 1-1,2 0 1,1 0 0,1 1 0,1 1 0,1-1-1,0 12-28,8 20 89,0-59-87,0 1 0,0 0 0,0 0 0,0 0 1,0-1-1,1 1 0,-1 0 0,0 0 0,0-1 1,0 1-1,1 0 0,-1 0 0,0-1 0,1 1 1,-1 0-1,0-1 0,1 1 0,-1 0 0,1-1 1,-1 1-1,1-1 0,0 1 0,-1-1 0,1 1 1,0-1-1,-1 1 0,1-1 0,0 0 0,-1 1 1,1-1-1,0 0 0,0 1 0,-1-1 0,1 0 1,0 0-1,0 0 0,-1 0 0,1 0 0,0 0 1,0 0-1,0 0 0,-1 0 0,1 0 0,0 0 1,0-1-1,-1 1 0,1 0 0,0 0 0,0-1 1,-1 1-1,1-1 0,0 1 0,-1 0 0,1-1 1,-1 1-1,1-1 0,0 0 0,-1 1 0,1-1 1,-1 1-1,1-1 0,-1 0 0,0 1 0,1-1 1,-1 0-1,0 0-2,17-20 36,-2-1 0,-1 0 0,0-1 1,-2-1-1,0 0 0,-2-1 0,2-10-36,-10 30 5,49-144 106,-50 149-112,-1 1 1,0-1-1,1 1 0,-1-1 0,0 1 1,1-1-1,-1 1 0,1-1 0,-1 0 1,1 1-1,-1-1 0,1 0 0,-1 1 1,1-1-1,-1 0 0,1 0 0,0 1 1,-1-1-1,1 0 0,-1 0 0,1 0 1,0 0-1,-1 0 0,1 0 0,-1 0 1,1 0-1,0 0 0,-1 0 0,1 0 1,0 0-1,-1 0 0,1-1 0,-1 1 1,1 0-1,-1 0 0,1-1 0,-1 1 1,1 0-1,-1-1 0,1 1 0,-1-1 1,1 1-1,-1 0 0,1-1 0,-1 1 1,0-1-1,1 1 0,-1-1 0,0 1 1,1-1-1,-1 0 0,0 1 0,0-1 1,0 1-1,1-1 0,-1 0 0,0 1 1,0-1-1,0 1 0,0-1 0,0 0 1,0 1-1,0-1 0,0 0 1,21 65-81,20 36 53,-38-97 30,-1-1-1,1 1 1,0-1 0,0 0 0,0 0 0,0 0 0,0 0 0,0 0-1,0-1 1,1 0 0,-1 1 0,0-1 0,1 0 0,-1-1-1,1 1 1,-1-1 0,1 1 0,0-1 0,-1 0 0,1-1-1,-1 1 1,1 0 0,0-1 0,-1 0 0,0 0 0,1 0 0,2-1-2,88-46 31,-41 11 83,-56 52 323,2-14-385,1-1 1,-1 1-1,0 0 1,0 0-1,1 0 0,-1-1 1,0 1-1,0 0 1,0-1-1,0 1 0,0-1 1,0 1-1,0-1 1,0 1-1,0-1 0,0 0 1,0 0-1,-1 1 1,1-1-1,0 0 0,0 0 1,0 0-1,0 0 1,0 0-1,0 0 0,-1-1 1,1 1-1,0 0 1,0-1-1,0 1 0,0 0 1,0-1-1,0 1 1,0-1-1,0 0 0,0 1 1,0-1-1,1 0 1,-1 1-1,0-1 0,0 0 1,1 0-1,-1 0 1,0 0-53,-31-46 805,28 41-729,-50-108 427,57 107-546,107-18-938,-67 11-238</inkml:trace>
  <inkml:trace contextRef="#ctx0" brushRef="#br0" timeOffset="81047.961">16 1750 21445,'-3'6'60,"1"1"0,-1-1 0,1 0 0,1 1 0,-1-1 0,1 1 1,0 0-1,1-1 0,0 1 0,0 0 0,0-1 0,1 1 1,0 0-1,0-1 0,0 1 0,1-1 0,0 1 0,1-1 0,-1 0 1,1 0-1,0 0 0,1 0 0,-1-1 0,1 1 0,0-1 0,1 0 1,-1 0-1,1 0 0,4 2-60,-4-6 29,1 0 1,0-1 0,-1 0-1,1 0 1,0 0-1,-1-1 1,1 0-1,0 0 1,-1 0-1,1-1 1,-1 0-1,0 0 1,1 0-1,-1 0 1,0-1-1,0 0 1,-1 0-1,1-1 1,-1 1 0,1-1-1,-1 0 1,0 0-1,-1 0 1,1-1-1,-1 1 1,1-1-1,-2 0 1,4-5-30,14-16 122,-1-1-1,-1 0 1,-1-2 0,-1 0 0,-2 0-1,-1-2 1,7-24-122,-16 61 433,7 210-39,-11-215-387,0 0 0,-1 0-1,1 0 1,0 0 0,0 0 0,0 0 0,0 0 0,0 0 0,0 0 0,0 0-1,0 0 1,0 0 0,0 0 0,0 0 0,1-1 0,-1 1 0,0 0 0,1 0-1,-1 0 1,1 0 0,-1 0 0,1 0 0,-1-1 0,1 1 0,0 0 0,-1 0-1,1-1 1,0 1 0,0-1 0,-1 1 0,1 0 0,0-1 0,0 1 0,0-1-1,0 0 1,0 1 0,0-1 0,0 0 0,-1 0 0,1 1 0,0-1 0,0 0-1,0 0 1,0 0 0,0 0 0,0 0 0,0 0 0,0 0 0,0-1 0,0 1-1,0 0 1,0 0 0,0-1 0,0 1 0,0-1 0,0 1 0,-1-1 0,2 0-7,11-20 155,-1-1 0,-1-1 1,-1 0-1,-1-1 1,0 1-1,0-9-155,4-8 121,20-50 16,-33 89-133,0 1-1,0-1 0,0 0 0,0 1 0,0-1 0,0 1 1,0-1-1,0 1 0,0-1 0,0 0 0,0 1 0,0-1 0,0 1 1,1-1-1,-1 1 0,0-1 0,0 1 0,1-1 0,-1 1 1,0-1-1,1 1 0,-1-1 0,0 1 0,1 0 0,-1-1 0,0 1 1,1-1-1,-1 1 0,1 0 0,-1-1 0,1 1 0,-1 0 1,1 0-1,-1-1 0,1 1 0,0 0 0,-1 0 0,1 0 0,-1 0 1,1 0-1,-1 0 0,1 0 0,-1 0 0,1 0 0,0 0 1,-1 0-1,1 0 0,-1 0 0,1 0 0,-1 0 0,1 1 0,-1-1 1,1 0-1,-1 0 0,1 1 0,-1-1 0,1 0 0,-1 1 0,1-1 1,-1 1-1,1-1 0,-1 0 0,0 1 0,1-1 0,-1 1-3,13 39 91,-11-33-84,32 173 15,-18-139-25,-12-44-437,-5-10-464</inkml:trace>
  <inkml:trace contextRef="#ctx0" brushRef="#br0" timeOffset="81312.627">255 1167 25173,'-18'-1'544,"4"1"-175,0 0-177,14 0-144,0 0-560</inkml:trace>
  <inkml:trace contextRef="#ctx0" brushRef="#br0" timeOffset="82220.151">853 909 17876,'-21'-27'5444,"19"29"-5124,-1 5-296,0 0 1,1 0 0,0 0 0,0 1-1,0-1 1,1 0 0,0 1 0,1-1-1,0 1 1,0-1 0,0 1 0,1-1-1,0 1 1,2 5-25,-1 7 63,3 38 176,3-1 0,2 0-1,3 0 1,11 28-239,-26-134 1367,-31-211-640,36 242-767,11 42-52,-10-16 86,65 77-55,-66-83 60,0 0 0,0 0-1,0 0 1,0 0 0,0-1-1,0 1 1,1-1 0,-1 0 0,1 0-1,-1-1 1,1 1 0,-1-1-1,1 1 1,-1-1 0,1 0-1,-1 0 1,1-1 0,-1 1 0,1-1-1,-1 0 1,1 0 0,-1 0-1,0 0 1,1 0 0,-1-1 0,0 0-1,0 1 1,0-1 0,2-2 1,2-2 11,0-1 0,0 1 0,-1-1 0,0-1 0,0 1 0,-1-1 0,0 0 0,0 0 0,-1 0 0,0-1 0,-1 0 1,0 1-1,0-1 0,0-1 0,-2 1 0,1 0 0,-1 0 0,0-1 0,-1 1 0,0-1 0,0 1 0,-1 0 0,-1-1 0,1 1 0,-1 0 0,-1 0 0,-2-6-11,5 14 2,-1-1 0,1 1 0,-1-1 0,1 1 0,-1 0 0,1-1 0,-1 1 0,0 0 0,0 0 0,0-1-1,0 1 1,0 0 0,0 0 0,0 0 0,0 0 0,0 0 0,0 0 0,-1 0 0,1 1 0,0-1 0,0 0-1,-1 1 1,1-1 0,-1 1 0,1-1 0,-1 1 0,1 0 0,-1-1 0,1 1 0,-1 0 0,1 0 0,-1 0 0,1 0-1,-1 0 1,1 1 0,-1-1 0,1 0 0,0 1 0,-1-1 0,1 1 0,-1-1 0,1 1 0,0 0 0,-1 0-3,-2 7-11,1 1 0,0-1-1,0 1 1,1 0-1,0 0 1,1 0 0,0 1-1,0-1 1,1 0-1,0 0 1,0 1-1,2 1 13,-2-11 0,-1 11-2,1 1-1,0-1 1,1 0 0,1 0-1,0 1 1,0-1-1,1 0 1,0-1 0,1 1-1,0-1 1,1 1 0,0-1-1,1 0 1,5 6 2,-10-15 0,1 1 0,0-1 0,0 1 0,0-1 0,0 0 0,0 0 0,0 0 0,0 0 0,0-1 0,1 1 0,-1-1 0,0 1 0,0-1 0,1 0 0,-1 1 0,0-1 0,1 0 0,-1-1 0,0 1 0,0 0 0,1-1 0,-1 1 0,0-1 0,0 0 0,0 0 0,0 1 0,1-1 0,-1-1 0,-1 1 0,1 0 0,1-1 0,56-50 0,-45 34 13,0 0 0,-1 0 1,-1-2-1,-1 1 0,0-1 1,-2-1-1,4-11-13,-13 32-1,0 0 0,1 1 0,-1-1-1,0 0 1,1 1 0,-1-1 0,0 0 0,1 1 0,-1-1-1,1 0 1,-1 0 0,1 0 0,-1 1 0,0-1 0,1 0-1,-1 0 1,1 0 0,-1 0 0,1 0 0,-1 0 0,1 0-1,-1 0 1,1 0 0,-1 0 0,1 0 0,-1 0-1,1 0 1,-1 0 0,1-1 0,-1 1 0,0 0 0,1 0-1,-1 0 1,1-1 0,-1 1 0,0 0 0,1 0 0,-1-1-1,1 1 1,-1 0 0,0-1 0,0 1 0,1-1 0,-1 1-1,0 0 1,1-1 0,-1 1 0,0-1 0,0 1 0,0-1-1,0 1 1,0-1 0,1 1 0,-1-1 0,0 1 0,0-1-1,0 1 1,0 0 0,0-1 1,9 44-112,-9-42 112,37 243-78,-19-214-5,-17-30 76,-1 0 1,1 0-1,0 0 1,-1 0-1,1 0 1,0 0-1,-1 0 1,1 0 0,-1 0-1,1 0 1,0 0-1,-1 0 1,1-1-1,0 1 1,-1 0-1,1 0 1,-1-1-1,1 1 1,-1 0 0,1-1-1,-1 1 1,1-1-1,-1 1 1,1 0-1,-1-1 1,1 1-1,-1-1 1,0 1-1,1-1 1,-1 0 0,0 1-1,1-1 1,-1 1-1,0-1 1,0 0-1,0 1 1,1-1-1,-1 1 1,0-1-1,0 0 1,0 1 0,0-1-1,0 0 1,0 1-1,0-1 1,-1 0-1,1 1 1,0-1-1,0 0 7,2-33 1990</inkml:trace>
  <inkml:trace contextRef="#ctx0" brushRef="#br0" timeOffset="82467.506">1302 752 21309,'-3'14'928,"0"-1"480,2 2-680,1-5-288,4-1-160,2-6-560,3-4-512,8-8-568</inkml:trace>
  <inkml:trace contextRef="#ctx0" brushRef="#br0" timeOffset="82760.31">1557 775 11715,'-17'53'6311,"-6"28"-1347,23-79-4730,7-1-69,43 0-148,-41-2-15,0 0 0,1 1 0,-1 1 0,0-1 0,0 1 0,0 1 0,1 0 1,-1 0-1,-1 1 0,1 0 0,8 4-2,-14-6 21,1 1 1,-1 0-1,0-1 0,0 1 1,0 0-1,0 1 1,-1-1-1,1 0 0,-1 1 1,1 0-1,-1 0 0,0-1 1,0 1-1,0 0 1,0 1-1,-1-1 0,1 0 1,-1 0-1,0 1 0,0-1 1,0 1-1,0-1 1,0 1-1,-1-1 0,0 1 1,0 0-1,0-1 0,0 1 1,0-1-1,-1 1 0,0-1 1,1 1-1,-1-1 1,-1 1-1,1-1 0,0 0 1,-1 1-1,0-1 0,1 0 1,-1 0-1,0 0-21,-6 5 246,0 1 0,0-2 0,-1 1 1,0-1-1,0 0 0,0-1 0,-1 0 0,0 0 0,0-1 0,-1-1 0,1 0 0,-1 0 0,0-1 1,0 0-1,-9 0-246,19-2-48,0 0 1,0-1 0,0 0-1,0 1 1,0-1 0,0 0-1,0 1 1,0-1 0,0 0-1,0 0 1,-1 0 0,1 0-1,0 0 1,0 0-1,0 0 1,0 0 0,0-1-1,0 1 1,0 0 0,0-1-1,0 1 1,0 0 0,0-1-1,0 0 1,0 1 0,0-1-1,0 1 1,0-1 0,1 0-1,-1 0 1,0 1 0,0-1-1,1 0 1,-1 0 0,0 0-1,1 0 1,-1 0 0,1 0-1,0 0 1,-1 0 0,1 0-1,0 0 1,-1 0-1,1 0 1,0 0 0,0 0-1,0 0 1,0 0 0,0-1-1,0 1 1,0 0 0,0 0-1,1 0 1,-1 0 0,0 0-1,1 0 1,-1 0 0,0 0-1,1 0 1,0-1 47,11-17-4944</inkml:trace>
  <inkml:trace contextRef="#ctx0" brushRef="#br0" timeOffset="83818.22">2085 1273 21645,'-2'-2'102,"0"1"1,0 0-1,0-1 0,0 1 1,0 0-1,0 0 1,-1 1-1,1-1 1,0 0-1,0 1 1,-1-1-1,1 1 1,0-1-1,-1 1 0,1 0 1,-1 0-1,1 1 1,0-1-1,-1 0 1,1 1-1,0-1 1,0 1-1,-1 0 1,1-1-1,0 1 0,0 0 1,0 1-1,0-1 1,0 0-1,0 1 1,0-1-1,0 1 1,1-1-1,-1 1 1,0 0-1,1 0 0,-1 0 1,1-1-1,0 2 1,-1 0-103,-7 15 31,1 0 0,1 1-1,0 0 1,2 1 0,0-1 0,1 1 0,-1 15-31,9 5 55,-4-39-54,0-1 0,1 1 0,-1-1 0,1 1 0,-1-1 0,0 1 0,1-1 0,-1 1 0,1-1 0,0 1 0,-1-1 0,1 0 0,-1 1 0,1-1-1,0 0 1,-1 0 0,1 1 0,-1-1 0,1 0 0,0 0 0,-1 0 0,1 0 0,0 0 0,-1 0 0,1 0 0,0 0 0,0 0 0,-1 0 0,1 0 0,0 0 0,-1 0 0,1 0 0,-1-1 0,1 1 0,0 0 0,-1-1 0,1 1 0,-1 0 0,1-1 0,0 1 0,-1-1 0,1 1 0,-1-1 0,0 1 0,1-1-1,-1 1 1,1-1 0,-1 1 0,0-1 0,1 1 0,-1-1 0,0 0-1,86-150 164,-85 151-168,0 0 0,1-1 0,-1 1-1,0 0 1,0 0 0,1 0 0,-1 0-1,0 0 1,0 0 0,1 0 0,-1 0-1,0 0 1,0 1 0,1-1 0,-1 1-1,0-1 1,0 1 0,0-1 0,0 1-1,0 0 1,1-1 0,-1 1 0,0 0-1,-1 0 1,1 0 0,0 0 0,0-1-1,0 1 1,0 1 0,-1-1 0,1 0-1,0 0 1,-1 0 0,1 0 0,-1 0-1,0 1 1,1-1 0,-1 0 0,0 0-1,0 1 1,1-1 0,-1 0 0,0 2 4,28 70-88,-2 1 0,-3 2 0,-2 11 88,-15-64 79,0 0 1,-2 0 0,0 1-1,-2-1 1,-1 1 0,0 0-1,-2 0 1,-3 17-80,5-39 31,-1 0 0,0 1 0,0-1 0,0 0 0,0 0 0,-1 1 1,1-1-1,-1 0 0,1 0 0,-1 0 0,0 1 0,0-1 0,0 0 0,0 0 0,0 0 0,0 0 0,0 0 0,-1-1 1,1 1-1,-1 0 0,1-1 0,-1 1 0,0-1 0,0 1 0,0-1 0,1 0 0,-1 0 0,0 1 0,-1-2 0,1 1 1,0 0-1,0 0 0,0-1 0,0 1 0,-1-1 0,1 1 0,0-1 0,-1 0 0,1 0 0,0 0 0,0 0 0,-1-1 1,1 1-1,0-1 0,0 1 0,-1-1 0,1 0 0,0 0 0,0 0 0,0 0 0,0 0 0,-1-1-31,-3-8 9,1 0 0,0 0 0,0-1-1,1 0 1,0 0 0,1 0 0,0 0-1,1 0 1,0-1 0,1 1-1,0-1 1,1 1 0,0-1 0,1 1-1,1-1 1,-1 1 0,2-1 0,1-5-9,82-290-3,-18 86 19,-51 149-40,-27 145-207,10-72 229,-2 12-4,1 0 0,0 0 0,1 0 0,1 0 0,0 0 0,1 0 0,0-1 0,1 1 0,0-1 0,3 6 6,-5-17 0,0 0 0,1 0 0,-1 0 1,1 0-1,-1 0 0,1 0 0,-1-1 1,1 1-1,0-1 0,-1 1 1,1-1-1,0 0 0,0 1 0,-1-1 1,1 0-1,0 0 0,-1 0 0,1-1 1,0 1-1,0 0 0,-1 0 0,1-1 1,0 1-1,-1-1 0,1 0 0,-1 0 1,1 1-1,-1-1 0,1 0 1,-1 0-1,1 0 0,-1 0 0,0-1 1,1 1-1,-1 0 0,0 0 0,0-1 1,0 1-1,0-1 0,0 1 0,-1-1 1,1 1-1,0-1 0,-1 0 0,1 1 1,-1-1-1,1 0 0,-1 1 1,0-1-1,0 0 0,5-4 0,42-64 12,75-89 21,-122 160-35,-1 0 0,1-1 0,0 1 0,0 0 0,0 0-1,0-1 1,-1 1 0,1 0 0,0 0 0,0-1 0,1 1 0,-1 0 0,0 0-1,0-1 1,0 1 0,0 0 0,1 0 0,-1-1 0,0 1 0,1 0-1,-1-1 1,0 1 0,1 0 0,-1-1 0,1 1 0,-1-1 0,1 1-1,-1-1 1,1 1 0,-1-1 0,1 1 0,0-1 0,-1 1 0,1-1-1,0 0 1,-1 1 0,1-1 0,0 0 0,-1 0 0,1 0 0,0 1-1,0-1 1,-1 0 0,1 0 0,0 0 0,0 0 0,-1 0 0,1 0 0,0-1-1,0 1 1,-1 0 0,1 0 0,0 0 0,0-1 0,-1 1 0,1 0-1,0-1 1,-1 1 0,1 0 0,-1-1 0,1 1 0,0-1 0,-1 1-1,1-1 1,-1 0 0,1 1 0,-1-1 0,1 0 2,3 63-77,15 58 62,-18-120 17,0 1 0,0-1 0,1 1 0,-1-1-1,0 1 1,0-1 0,1 0 0,-1 0 0,0 1 0,1-1 0,-1 0 0,0 0 0,1-1-1,-1 1 1,0 0 0,1 0 0,-1 0 0,0-1 0,0 1 0,1-1 0,-1 1 0,0-1 0,0 0-1,0 1 1,1-1 0,-1 0 0,0 0 0,0 0 0,0 1 0,-1-1 0,1 0 0,0 0 0,0-1-1,0 1 1,-1 0 0,1 0 0,0 0 0,-1 0 0,1-1 0,-1 1 0,0 0 0,1-1-1,-1 1 1,0 0 0,0 0 0,0-2-2,2 1 4,149-256 168,-132 233-174,-18 24 0,-1 1 0,1 0 0,-1-1 0,1 1 0,0 0 0,-1-1 0,1 1 0,-1 0 0,1 0 0,0 0 0,-1-1 0,1 1 0,0 0 0,-1 0 0,1 0 0,0 0 0,-1 0 0,1 0 0,0 0 0,-1 1 0,1-1 0,-1 0 0,1 0 0,0 0 0,-1 1 0,1-1 0,0 0 0,-1 0 0,1 1 0,-1-1 0,1 1 0,-1-1 0,1 1 0,-1-1 0,1 1 0,-1-1 0,0 1 0,1-1 0,-1 1 0,0-1 0,1 1 0,-1-1 0,0 1 0,0 0 0,1-1 0,-1 1 0,0 0 0,0-1 0,0 1 0,0 0 0,0-1 0,0 1 0,0 0 0,0-1 0,0 1 0,0 0 0,0-1 0,0 1 0,-1-1-1,1 1 1,0 0 0,0-1 0,-1 1 0,1-1 0,0 1 0,-1 0 0,0-1 2,1 2-2,4 187-83,-4-189 87,0 1 1,0 0-1,0-1 1,0 1-1,0 0 1,0-1-1,0 1 1,0-1-1,0 1 1,0 0-1,1-1 1,-1 1-1,0-1 1,0 1-1,1 0 1,-1-1-1,0 1 1,1-1-1,-1 1 1,0-1-1,1 1 1,-1-1-1,1 1 1,-1-1 0,1 1-1,-1-1 1,1 0-1,-1 1 1,1-1-1,-1 0 1,1 1-1,-1-1 1,1 0-1,0 0 1,-1 0-1,1 0 1,-1 1-1,1-1 1,0 0-1,-1 0 1,1 0-1,0 0 1,-1 0-1,1 0 1,0-1-1,-1 1 1,1 0-1,-1 0 1,1 0-1,0-1 1,-1 1 0,1 0-1,-1 0 1,1-1-1,-1 1 1,1 0-1,-1-1 1,1 1-1,-1-1 1,1 1-1,-1-1 1,0 1-1,1-1 1,-1 1-1,0-1 1,1 0-3,30-40 108,-29 36-96,137-211 194,-139 216-208,0-1 0,0 0 0,0 1 1,1-1-1,-1 1 0,0-1 0,1 1 0,-1-1 1,1 0-1,-1 1 0,0-1 0,1 1 0,-1 0 1,1-1-1,-1 1 0,1-1 0,0 1 0,-1 0 1,1-1-1,-1 1 0,1 0 0,0 0 1,-1-1-1,1 1 0,-1 0 0,1 0 0,0 0 1,-1 0-1,1 0 0,0 0 0,-1 0 0,1 0 1,0 0-1,-1 0 0,1 0 0,0 1 0,-1-1 1,1 0-1,0 0 0,-1 0 0,1 1 0,-1-1 1,1 1-1,-1-1 0,1 0 0,0 1 1,-1-1-1,0 1 0,1-1 0,-1 1 0,1-1 1,-1 1-1,0-1 0,1 1 0,-1 0 0,0-1 1,1 1-1,-1 0 2,7 44-94,-5 98-135,5-125-1381,0-29 3260</inkml:trace>
  <inkml:trace contextRef="#ctx0" brushRef="#br0" timeOffset="84410.809">3197 907 21949,'0'91'2347,"0"-90"-2334,0-1 1,0 1 0,0 0-1,0-1 1,0 1 0,0 0-1,0-1 1,1 1 0,-1-1-1,0 1 1,0 0-1,1-1 1,-1 1 0,0-1-1,1 1 1,-1-1 0,0 1-1,1-1 1,-1 1 0,1-1-1,-1 1 1,1-1-1,-1 1 1,1-1 0,0 0-1,-1 1 1,1-1 0,-1 0-1,1 0 1,0 1 0,-1-1-1,1 0 1,-1 0-1,1 0 1,0 0 0,-1 0-1,1 0 1,0 0 0,-1 0-1,1 0 1,0 0 0,-1 0-1,1 0 1,0-1-1,-1 1 1,1 0 0,-1 0-1,1-1 1,0 1 0,-1 0-1,1-1 1,-1 1 0,1-1-1,-1 1 1,1 0-1,-1-1 1,1 1 0,-1-1-1,0 0 1,1 1 0,-1-1-14,28-34 105,51-177 122,-73 200-279,-9 40-29,-2 5 30,1-12 41,1-1 0,1 1 0,0 1 0,2-1 0,0 0 0,2 0-1,2 10 11,-4-28 0,1 0 0,0 0 0,0 0-1,0 0 1,0 0 0,0-1 0,1 1-1,-1 0 1,1-1 0,0 1 0,0-1-1,0 1 1,0-1 0,0 0-1,0 0 1,1 0 0,-1 0 0,1 0-1,-1-1 1,1 1 0,0-1 0,-1 1-1,1-1 1,0 0 0,0 0 0,0-1-1,0 1 1,0 0 0,0-1 0,0 0-1,0 0 1,1 0 0,-1 0-1,0 0 1,0-1 0,0 1 0,0-1-1,0 0 1,0 0 0,0 0 0,-1 0-1,1 0 1,0-1 0,0 1 0,-1-1-1,3-1 1,8-9-2,1-1 0,-2 0-1,0-1 1,-1-1 0,0 0-1,-1 0 1,0 0 0,-2-2-1,0 1 1,-1-1 0,2-6 2,-9 22 0,19-38-52,-2-1 0,-2-1-1,-1-1 1,-2 0 0,-3 0 0,-1-1-1,-2 0 1,-2-1 0,-1 1 0,-3-1-1,-2-14 53,-7 32-261,-1 36 143,-6 48 133,5-6 162,1 1 0,4 0 0,1 1 0,3 0-1,3 37-176,-1-85 21,0 0 0,0 0 0,1 0 0,-1 0-1,1 0 1,1-1 0,-1 1 0,1 0 0,0-1 0,0 1-1,1-1 1,-1 0 0,1 0 0,0 0 0,1 0-1,-1 0 1,1-1 0,0 1 0,0-1 0,0 0 0,1 0-1,0-1 1,-1 1 0,1-1 0,0 0 0,1-1-1,-1 1 1,0-1 0,1 0 0,0 0 0,-1 0 0,1-1-1,0 0 1,0 0 0,-1-1 0,5 1-21,-7-1 4,1 0 0,-1 0 0,1 0 0,-1 0 0,1-1 0,-1 0 0,0 1 0,1-1 0,-1 0 0,0-1 0,1 1 1,-1 0-1,0-1 0,0 0 0,0 0 0,0 0 0,-1 0 0,1 0 0,-1 0 0,1-1 0,-1 0 0,0 1 0,1-1 0,-1 0 0,-1 0 0,1 0 0,0 0 0,-1 0 0,1 0 0,-1-1 1,0 1-1,0 0 0,-1-1 0,1 1 0,-1-1 0,1 1 0,-1-1 0,0 1 0,0-1 0,-1 1 0,1 0 0,-1-1 0,0 1 0,0-1 0,0 1 0,0 0 0,0 0 0,-1-1 1,0 0-5,-7-5 31,0 1 1,0 0 0,-1 1 0,0 0-1,0 0 1,-1 1 0,0 1 0,0 0-1,0 0 1,0 1 0,-1 0 0,0 1-1,0 0 1,0 1 0,0 1 0,-4 0-32,14 1 236,2 0-20,4 2-106,1 0-132,1 0-1,0-1 1,0 0-1,1 0 0,-1 0 1,0 0-1,0-1 1,0 0-1,0-1 0,0 1 1,1-1-1,-1 0 1,0-1-1,0 1 1,-1-1-1,1 0 0,5-3 23,102-52-2499,-111 56 2438,48-28-1682</inkml:trace>
  <inkml:trace contextRef="#ctx0" brushRef="#br0" timeOffset="85105.193">4003 449 15651,'-20'41'2395,"5"-13"-1505,1 1-1,1 0 1,1 1-1,2 0 1,1 1 0,1 0-1,-1 17-889,9-47 19,-1 0-1,0 0 0,0 0 0,1 0 1,-1 1-1,1-1 0,-1 0 1,1 1-1,0-1 0,-1 0 1,1 1-1,0-1 0,0 0 1,0 1-1,0-1 0,0 0 1,0 1-1,1-1 0,-1 0 1,0 1-1,1-1 0,-1 0 1,0 0-1,1 1 0,0-1 1,-1 0-1,1 0 0,0 0 1,0 0-1,-1 1 0,1-1 0,0 0 1,0-1-1,0 1 0,0 0 1,0 0-1,1 0 0,-1-1 1,0 1-1,0 0 0,0-1 1,1 1-1,-1-1 0,0 1 1,1-1-1,-1 0 0,0 0 1,1 0-1,-1 1 0,0-1 1,1 0-1,-1-1 0,0 1 1,1 0-1,-1 0 0,0-1 1,1 1-1,-1 0 0,0-1 0,0 1 1,1-1-19,17-15 33,-1-1 0,-1 0 0,0-1 0,-2-1 0,0-1 1,-1 0-1,2-4-33,-13 19 5,13-16-232,-2-1-1,0 0 1,-1-1-1,-1-1 1,-2 0-1,0 0 1,-1-1-1,-2 0 1,0 0-1,-2-1 1,-1 0-1,0-13 228,-11 111-1128,7-58 1146,-2-3 46,1 0 1,1 0 0,0 1 0,0-1-1,1 0 1,1 0 0,0 0-1,0 0 1,1 0 0,0 0-1,1-1 1,0 0 0,6 10-65,-9-18 33,1 0 0,0-1-1,-1 0 1,1 1 0,0-1 0,0 0 0,0 0 0,0 0 0,0 0 0,0 0-1,0 0 1,0-1 0,0 1 0,0-1 0,1 0 0,-1 1 0,0-1 0,0 0-1,0 0 1,1 0 0,-1-1 0,0 1 0,0 0 0,0-1 0,0 1-1,0-1 1,1 0 0,-1 0 0,0 0 0,-1 0 0,1 0 0,0 0 0,0-1-1,0 1 1,-1 0 0,1-1-33,60-60 777,-47 42-672,-1 0-1,-1-1 1,0 0-1,-2-1 1,-1-1-1,-1 1 1,0-2-1,-2 1 1,2-12-105,-7 23-26,1-1 1,-2 1-1,1-1 0,-2 0 1,0 0-1,0 1 0,-1-1 1,-1 0-1,0 1 0,-1-1 1,0 1-1,-1 0 0,0 0 1,-1 0-1,-1 0 0,1 1 1,-2 0-1,-5-8 26,12 18-11,-1-1 0,1 1 0,-1-1 0,0 1 0,1 0 0,-1-1 0,0 1 0,0 0 0,0 0 0,0-1 0,0 1 1,0 0-1,0 0 0,0 0 0,0 0 0,0 1 0,-1-1 0,1 0 0,0 0 0,-1 1 0,1-1 0,0 1 0,-1-1 0,1 1 0,-1-1 0,1 1 0,-1 0 0,1 0 0,-1 0 0,1 0 0,-1 0 0,1 0 0,-1 0 0,1 0 0,-1 1 1,1-1-1,-1 1 0,1-1 0,0 1 0,-1-1 0,1 1 0,0 0 0,-1-1 0,1 1 0,0 0 0,0 0 0,0 0 0,0 0 0,0 0 0,0 1 0,0-1 0,0 0 0,0 0 0,0 1 0,1-1 0,-1 0 0,0 1 0,1-1 0,-1 0 1,1 2 10,-46 178-11,39-151 107,2 0 0,1 0 0,2 1 0,0-1 0,3 1 0,0-1 0,5 26-96,-5-52 14,-1-1 1,1 1-1,0 0 1,0-1-1,1 1 1,-1-1-1,1 0 1,-1 1-1,1-1 1,0 0-1,0 0 0,1 0 1,-1-1-1,0 1 1,1 0-1,0-1 1,0 1-1,0-1 1,0 0-1,0 0 1,0 0-1,0-1 0,1 1 1,-1-1-1,1 0 1,-1 0-1,1 0 1,-1 0-1,1 0 1,0-1-1,-1 0 1,1 1-1,0-1 0,-1-1 1,1 1-1,0-1 1,2 0-15,2-4 27,-1-1 1,0 0 0,0 0-1,0-1 1,-1 1-1,0-1 1,0-1 0,-1 1-1,0-1 1,0 0-1,-1 0 1,0-1 0,-1 1-1,0-1 1,0 0-1,0 0 1,-1 0-1,-1 0 1,1 0 0,-2 0-1,1 0 1,-1-1-1,-1 1 1,1 0 0,-2 0-1,1 0 1,-1 0-1,-1 0 1,-1-4-28,-11-6 148,6 47-49,7-20-95,1 1 0,1-1 0,-1 1 0,1-1 0,1 1 0,0-1 1,0 1-1,0-1 0,1 0 0,1 1 0,-1-1 0,1 0 0,0-1 0,1 1 1,0 0-1,0-1 0,1 0 0,0 0 0,0 0 0,1-1 0,-1 0 0,8 6-4,-7-12 7,1 1-1,0-1 1,0 0 0,0-1-1,-1 0 1,1 0-1,0 0 1,-1-1-1,1 0 1,-1 0-1,0-1 1,1 1-1,-1-1 1,0-1-1,-1 1 1,1-1 0,-1 0-1,1-1 1,-1 1-1,4-6-6,4 1 1,133-122-2040,-145 131 2022,-1 0-1,1 0 1,-1 0-1,1 0 1,-1 1-1,1-1 1,-1 0-1,1 0 1,-1 0-1,1 0 1,-1 0-1,1 1 1,-1-1-1,1 0 1,-1 0-1,1 1 1,-1-1-1,0 0 1,1 1 0,-1-1-1,0 0 1,1 1-1,-1-1 1,0 1-1,1-1 1,-1 1-1,0-1 1,0 1-1,1-1 1,-1 1-1,0-1 1,0 1-1,0-1 1,0 1-1,0-1 1,0 1-1,0-1 1,0 1-1,0-1 1,0 1-1,0-1 1,0 1-1,0-1 1,0 1-1,0-1 1,-1 1-1,1-1 1,0 1-1,0-1 1,0 1-1,-1-1 1,1 0-1,0 1 1,-1-1-1,1 1 1,0-1-1,-1 0 1,1 1-1,-1-1 1,1 0-1,0 1 1,-1-1-1,1 0 1,-1 0-1,1 1 1,-1-1-1,1 0 1,-1 0 0,1 0-1,-1 0 18,-55 132-344,47-114-304</inkml:trace>
  <inkml:trace contextRef="#ctx0" brushRef="#br0" timeOffset="85355.781">4701 38 24389,'-6'29'408,"5"-3"-352,1 1-56,6-9-480,2-2-432</inkml:trace>
  <inkml:trace contextRef="#ctx0" brushRef="#br0" timeOffset="85868.228">5195 221 16732,'-71'-3'8534,"64"5"-8444,0 0 0,0 1 0,0 0 0,1 0 0,-1 0 0,1 1 0,0 0-1,0 0 1,0 0 0,0 1 0,1 0 0,0 0 0,0 1-90,-77 107 284,82-113-279,-1 1 0,0-1 0,1 0 0,-1 1 0,0-1 0,1 1-1,-1-1 1,1 1 0,-1-1 0,1 1 0,-1 0 0,1-1 0,-1 1 0,1 0 0,-1-1 0,1 1 0,0 0 0,-1-1-1,1 1 1,0 0 0,0 0 0,0-1 0,0 1 0,0 0 0,-1 0 0,1 0 0,0-1 0,1 1 0,-1 0 0,0 0-1,0-1 1,0 1 0,0 0 0,1 0 0,-1-1 0,0 1 0,1 0 0,-1-1 0,0 1 0,1 0 0,-1-1 0,1 1 0,-1 0-1,1-1 1,-1 1 0,1-1 0,0 1 0,-1-1 0,1 1 0,-1-1 0,1 0 0,0 1 0,0-1 0,-1 0 0,1 0-1,0 1 1,0-1 0,-1 0 0,1 0 0,0 0 0,0 0 0,-1 0 0,1 0-5,52-26 123,292-263-137,-336 283-1,-7 4 7,0 0 0,1 0-1,0 0 1,-1 0 0,1 0 0,0 0 0,0 1-1,0-1 1,0 1 0,0 0 0,1 0 0,-1 0-1,0 0 1,0 1 0,1-1 0,-1 1 0,0 0-1,1 0 1,1 0 8,-4 1-7,1 0 0,-1 0 0,1 0 0,-1 1 0,0-1 0,0 0 0,1 1 1,-1-1-1,0 1 0,0 0 0,0-1 0,-1 1 0,1 0 0,0-1 0,-1 1 0,1 0 0,-1 0 0,1 0 0,-1-1 0,0 1 0,0 0 0,0 0 0,0 0 0,0 0 1,0 0-1,0 1 7,0 1-13,-14 175 402,14-178-371,-1 0 1,1 0-1,-1 0 1,1 1-1,0-1 0,0 0 1,0 0-1,0 0 0,0 1 1,0-1-1,0 0 0,0 0 1,0 0-1,0 1 1,1-1-1,-1 0 0,0 0 1,1 0-1,-1 0 0,1 0 1,-1 0-1,1 0 0,0 0 1,0 0-1,-1 0 1,1 0-1,0 0 0,0 0 1,0 0-1,0-1 0,0 1 1,0 0-1,0-1 0,0 1 1,0 0-1,0-1 0,0 0 1,0 1-1,0-1 1,1 0-1,-1 1 0,0-1 1,0 0-1,0 0 0,1 0 1,-1 0-1,0 0 0,0 0 1,0-1-1,1 1 1,-1 0-1,0 0 0,0-1 1,0 1-1,0-1 0,0 1-18,16-12 75,-1-1-1,-1 0 1,0-1-1,0-1 0,-2 0 1,0-1-1,7-11-74,0 1-11,9-11-477,-7 6-607</inkml:trace>
  <inkml:trace contextRef="#ctx0" brushRef="#br0" timeOffset="86865.206">4099 1731 18852,'-2'-1'209,"0"-1"1,1 1-1,-1 0 1,0-1-1,0 1 1,0 0-1,0 1 0,0-1 1,0 0-1,0 0 1,0 1-1,0-1 0,0 1 1,0 0-1,0 0 1,-1-1-1,1 1 1,0 1-1,0-1 0,0 0 1,0 0-1,0 1 1,-1-1-1,1 1 0,0 0 1,0 0-1,0 0 1,1 0-1,-1 0 1,0 0-1,0 0 0,0 0 1,1 1-1,-1-1 1,1 1-1,-1 0-209,-52 65 1184,49-57-1149,0 0 0,0 1 0,1-1 0,0 1 0,1 0 0,0 0-1,1 0 1,0 0 0,1 1 0,0-1 0,1 1 0,0-1 0,1 1-35,-1-11 1,0 0 0,0 0 0,-1 0 0,1 0 0,0 0 0,1 1 0,-1-1 0,0 0 0,0 0 0,0 0 0,1 0 0,-1 0 0,1 0 0,-1 0 0,1 1 0,-1-1 0,1-1 0,-1 1 0,1 0 0,0 0 0,0 0 0,-1 0 0,1 0 0,0-1 0,0 1 0,0 0 0,0-1 0,0 1 0,0 0 0,0-1 0,0 1 0,0-1 0,0 0 0,0 1 0,1-1 0,-1 0 0,0 0 0,0 0 0,0 0 0,0 0 0,0 0 0,1 0 0,-1 0 0,0 0 0,0 0 0,0-1 0,0 1 0,0 0 0,0-1 0,0 1 0,1-1 0,-1 1 0,0-1 0,-1 0 0,1 1 0,0-1 0,0 0 0,0 0 0,0 1 0,0-2-1,14-14 12,-1-1 0,-1 0-1,0 0 1,-1-2 0,-2 1 0,1-1 0,-2-1 0,4-11-12,-7 17 6,19-39 14,-2 0 0,-3-2 0,-2-1 1,-2 0-1,-3-1 0,-2 0 0,-3-1 0,-3 0 0,-1-4-20,-4 61 0,0 1 0,0 0-1,0-1 1,1 1 0,-1 0-1,0-1 1,0 1 0,0 0-1,0-1 1,0 1 0,0 0-1,0-1 1,0 1 0,0 0-1,0-1 1,0 1 0,0 0-1,0-1 1,0 1 0,0-1-1,0 1 1,0 0 0,0-1-1,0 1 1,-1 0 0,1-1-1,0 1 1,0 0 0,0 0-1,-1-1 1,1 1 0,0 0-1,0 0 1,-1-1 0,1 1-1,0 0 1,0 0 0,-1 0-1,1-1 1,0 1 0,-1 0-1,1 0 1,0 0 0,-1 0-1,1 0 1,0 0 0,-1-1-1,1 1 1,-1 0 0,1 0-1,0 0 1,-1 0 0,1 0-1,0 1 1,-1-1 0,1 0-1,0 0 1,-1 0 0,1 0-1,0 0 1,-1 0 0,1 1-1,0-1 1,-1 0 0,1 0-1,0 0 1,0 1 0,-1-1 0,-15 95-102,-4 247 102,34-246 63,-14-94-59,1 1-1,-1-1 1,1 0 0,0 0-1,0 1 1,0-1 0,0 0-1,0 0 1,0 0 0,1 0-1,-1 0 1,1 0 0,-1-1-1,1 1 1,0 0 0,-1-1-1,1 1 1,0-1 0,0 0-1,0 1 1,0-1 0,0 0 0,1 0-1,-1-1 1,0 1 0,0 0-1,1-1 1,-1 1 0,0-1-1,1 0 1,-1 0 0,1 0-1,-1 0 1,0 0 0,1 0-1,-1-1 1,1 1-4,8-6 13,0 1 0,0-2-1,-1 0 1,0 0 0,0 0 0,-1-2 0,0 1-1,0-1 1,-1 0 0,0-1 0,0 0 0,-1 0 0,-1 0-1,0-1 1,1-2-13,9-13 22,-1-2-1,-2 1 1,-1-1-1,-1-1 0,-1 0 1,-1-1-1,-2 0 1,-1 0-1,-2-1 1,1-22-22,-3 43-50,-2 31 13,-18 278-50,24-236 95,-5-63-25,1 0 0,-1 1 0,1-1-1,-1 0 1,1 0 0,-1 0-1,1 0 1,0 0 0,-1 0-1,1 0 1,-1 0 0,1-1 0,-1 1-1,1-1 1,-1 1 0,1-1-1,-1 0 1,0 1 0,1-1-1,-1 0 1,0 0 0,1 0-1,-1 0 1,0 0 0,0 0 0,0 0-1,0-1 1,0 1 0,0 0-1,0 0 1,-1-1 0,1 1-1,0-1 1,-1 1 0,1-1 0,-1 1-1,1-1 1,-1 1 0,0-1-1,0 0 18,20-40-1029</inkml:trace>
  <inkml:trace contextRef="#ctx0" brushRef="#br0" timeOffset="87319.263">5010 1320 17380,'1'-2'227,"0"-1"0,-1 0 0,0 0-1,1 0 1,-1 0 0,0 1 0,-1-1 0,1 0 0,0 0 0,-1 0 0,0 0 0,1 1 0,-1-1 0,0 0 0,0 1 0,-1-1 0,1 1 0,-1-1-1,1 1 1,-1-1 0,0 1 0,0 0 0,0 0 0,0 0 0,0 0 0,0 0 0,0 0 0,-1 1 0,1-1 0,-1 1 0,1 0 0,-1 0-1,0 0 1,1 0 0,-1 0 0,0 0 0,0 1 0,0-1 0,1 1 0,-1 0 0,0 0 0,0 0 0,-1 0-227,-5 4 49,0 0 1,0 1-1,0 0 1,1 0-1,0 1 1,0 0-1,0 0 1,1 1-1,0 0 1,0 0-1,1 1 1,0 0 0,0 0-1,0 0 1,2 1-1,-1 0 1,1 0-1,0 0 1,1 0-1,0 1 1,0-1-1,1 1 1,-1 9-50,0-13 8,1 1 0,-1 1 0,1-1 1,1 0-1,-1 0 0,1 1 0,1-1 1,-1 1-1,1-1 0,1 0 0,-1 1 1,1-1-1,0 1 0,1-1 0,0 0 1,0 0-1,3 6-8,-3-11 3,-1-1 0,1 0-1,-1 0 1,1 0 0,0 0 0,-1-1 0,1 1 0,0 0 0,0-1 0,0 1 0,-1-1-1,1 1 1,0-1 0,0 0 0,0 0 0,0 0 0,0 0 0,0 0 0,0 0 0,-1-1-1,1 1 1,0-1 0,0 1 0,0-1 0,-1 0 0,1 0 0,0 1 0,0-1 0,-1 0-1,1-1-2,12-9 15,1-1 0,-2-1 0,0-1-1,0 0 1,-1 0 0,-1-1-1,-1 0 1,0-1 0,6-14-15,-4 11 11,15-22 8,-1-1 0,-2-1-1,-2-1 1,-1-1 0,-3-1-1,-2-1 1,-2 0 0,-2-1-1,-2-1 1,-2 1 0,-2-4-19,-16 63-96,-8 59 38,3 0 1,4 2 0,-3 54 57,26 13-148,6-88-659</inkml:trace>
  <inkml:trace contextRef="#ctx0" brushRef="#br0" timeOffset="87848.904">5467 1053 19892,'1'-5'576,"-1"3"-416,0 0-1,0 0 1,0 0 0,0 1-1,0-1 1,0 0-1,1 0 1,-1 0 0,1 0-1,-1 1 1,1-1-1,0 0 1,0 0 0,0 1-1,0-1 1,0 1-1,0-1 1,0 1 0,0-1-1,0 1 1,1-1-1,-1 1 1,1 0-1,-1 0 1,1 0 0,-1 0-1,1 0 1,0 0-1,-1 0 1,1 1 0,0-1-1,0 1 1,0-1-1,-1 1 1,1-1 0,0 1-160,1 4 28,1 0 1,-2 0 0,1 0 0,0 0-1,-1 1 1,0-1 0,0 1 0,0-1-1,0 1 1,-1 0 0,0-1 0,0 1-1,0 0 1,0 0 0,-1 0 0,0 0-1,0 0-28,1 6 20,20 181 337,1-171-123,12-47-10,50-75 16,-4-4 0,31-61-240,-92 139 12,-19 28-14,0-1-1,0 1 1,0 0 0,0-1 0,1 1 0,-1 0 0,0-1-1,0 1 1,1 0 0,-1-1 0,1 1 0,-1 0 0,0-1 0,1 1-1,-1-1 1,1 1 0,-1-1 0,1 1 0,-1-1 0,1 0 0,0 1-1,-1-1 1,1 0 0,0 1 0,-1-1 0,1 0 0,0 0 0,-1 1-1,1-1 1,0 0 0,-1 0 0,1 0 0,0 0 0,-1 0 0,1 0-1,0 0 1,0 0 0,-1 0 0,1 0 0,0-1 0,-1 1 0,1 0-1,0 0 1,-1-1 0,1 1 0,-1 0 0,1-1 0,0 1 0,-1-1-1,1 1 1,-1-1 2,-3 284-152,11-243 204,-8-40-67,0 1 0,0-1 0,0 1 0,0-1 0,0 1 0,0-1 0,0 1 0,0-1 0,0 1 0,0-1 0,1 1 0,-1-1 0,0 1 0,0-1 0,0 1 0,1-1 0,-1 0 1,0 1-1,1-1 0,-1 1 0,0-1 0,1 0 0,-1 1 0,0-1 0,1 0 0,-1 0 0,1 1 0,-1-1 0,1 0 0,-1 0 0,1 0 0,-1 1 0,1-1 0,-1 0 0,1 0 0,-1 0 0,1 0 0,-1 0 1,1 0-1,-1 0 0,1 0 0,-1 0 0,1 0 0,-1 0 0,0 0 0,1-1 0,-1 1 0,1 0 0,-1 0 0,1 0 0,-1-1 0,1 1 0,-1 0 0,0-1 0,1 1 0,-1 0 0,1-1 0,-1 1 0,0 0 1,0-1-1,1 1 0,-1-1 0,0 1 0,1-1 15,13-22-1225</inkml:trace>
  <inkml:trace contextRef="#ctx0" brushRef="#br0" timeOffset="88455.492">6116 831 20252,'-50'248'3502,"49"-241"-3417,1-5-57,-1 0-1,1 0 1,-1 0-1,1 0 1,0 1-1,0-1 1,0 0-1,0 0 0,0 0 1,0 0-1,1 1 1,-1-1-1,1 0 1,0 0-1,-1 0 1,1 0-1,0 0 1,0 0-1,0 0 1,1 0-1,-1-1 1,0 1-1,1 0 1,0 0-28,-1-2 22,1 1 0,-1-1 0,1 0 1,-1 0-1,1 0 0,0 0 0,-1 0 1,1 0-1,-1 0 0,1 0 0,-1-1 1,1 1-1,-1-1 0,1 1 0,-1-1 1,0 1-1,1-1 0,-1 0 0,0 0 1,1 0-1,-1 0 0,0 0 0,0 0 1,0 0-1,0 0 0,0 0 0,0 0 1,0-1-1,0 1 0,0 0 0,0-1-22,1-1 52,14-16 86,-2-1-1,0-1 1,-1 0-1,-1-1 1,-1-1-1,-1 1 1,-1-1-1,-1-1 1,-1 0 0,-1 0-1,-2 0 1,0-1-1,-1 0 1,-1-6-138,-2 21 16,1 1 5,-1 0 0,0 0 0,0 0 0,-1 0 0,0 0 0,0 0 0,-1 0 0,-1 0 0,1 1 0,-1-1 0,-1 0-21,-7 29 29,9-6-37,1 0 0,0 1 1,1-1-1,1 1 0,0-1 0,1 0 1,1 0-1,0 0 0,0 0 1,2 0-1,0 0 0,0-1 0,1 0 1,1 0-1,3 4 8,-7-14 0,-1-1 1,1 0-1,0 0 1,-1 0-1,1 0 1,0 0-1,0 0 1,0-1-1,0 0 1,0 1-1,1-1 1,-1 0-1,0-1 0,1 1 1,-1-1-1,0 1 1,1-1-1,-1 0 1,1 0-1,-1 0 1,0-1-1,1 1 1,-1-1-1,0 0 1,0 0-1,1 0 1,-1 0-1,0-1 1,0 0-1,84-59 105,-69 38-54,-1 0 1,-1 0-1,0-1 1,-2-1 0,-1-1-1,-1 0 1,-2-1 0,0 0-1,-2 0 1,-1-1-1,-1 0 1,-1 0 0,-2 0-1,0-5-51,-2 20 18,-1 1-1,-1 0 1,1 0-1,-2 0 1,0-1-1,0 1 0,-1 1 1,-1-1-1,0 0 1,0 1-1,-1 0 1,0 0-1,-1 0 0,-5-5-17,11 15 0,0-1 0,0 1-1,0 0 1,-1 0 0,1 0-1,0 0 1,-1-1 0,1 1 0,-1 0-1,0 0 1,1 0 0,-1 0-1,0 0 1,0 0 0,1 0-1,-1 1 1,0-1 0,0 0-1,0 0 1,0 1 0,0-1-1,0 0 1,0 1 0,0-1-1,-1 1 1,1-1 0,0 1-1,0 0 1,0-1 0,-1 1 0,1 0-1,0 0 1,0 0 0,0 0-1,-1 0 1,1 0 0,0 0-1,0 1 1,0-1 0,-1 0-1,1 1 1,0-1 0,0 0-1,0 1 1,0 0 0,0-1-1,0 1 1,0 0 0,0-1-1,0 1 1,0 0 0,0 0 0,0 0-1,0 0 1,1 0 0,-1 0-1,0 0 1,1 0 0,-1 0-1,1 0 1,-1 0 0,1 0-1,-1 0 1,1 1 0,0-1-1,0 0 1,-1 1 0,-5 34-19,2 0 0,0 0 0,3 0 0,1 0 0,3 19 18,-2-38-3,-1 4 3,0-1 0,2 1 0,0 0-1,2 0 1,0-1 0,1 0 0,1 0 0,1 0 0,1-1-1,0 0 1,2 0 0,0-1 0,1 0 0,1-1 0,0 0-1,8 7 2,-18-22 0,-1-1-1,0 1 1,1-1-1,-1 1 0,0-1 1,1 0-1,0 1 1,-1-1-1,1 0 0,0 0 1,0 0-1,-1 0 1,1 0-1,0-1 0,0 1 1,0 0-1,0-1 1,0 0-1,0 1 0,0-1 1,0 0-1,0 0 1,0 0-1,0 0 0,0 0 1,0-1-1,0 1 1,0-1-1,0 1 0,0-1 1,0 0-1,0 0 1,0 0-1,-1 0 0,1 0 1,0 0-1,-1 0 1,1 0 0,-2-4-1,-1 1 1,0 0 0,0 0 0,0 0 0,-1 0-1,1 0 1,-1 0 0,0 0 0,0 0-1,0 1 1,0-1 0,-1 1 0,0-1-1,0 1 1,0 0 0,0 0 0,0 0 0,-2-2 2,-177-147 28,180 152-31,1-1 1,0 1 0,0 0 0,-1-1-1,1 1 1,0-1 0,0 0 0,0 1-1,0-1 1,0 0 0,0 0-1,0 1 1,0-1 0,0 0 0,0 0-1,1 0 1,-1 0 0,0 0-1,1 0 1,-1 0 0,0-1 0,1 1-1,-1 0 1,1 0 0,0 0 0,-1-1-1,1 1 1,0 0 0,0 0-1,0-1 1,0 1 0,0 0 0,0 0-1,0-1 1,0 1 0,1 0 0,-1 0-1,0-1 1,1 1 0,-1 0-1,1 0 1,-1 0 0,1 0 0,0 0-1,-1-1 1,1 1 0,0 0-1,0 1 1,0-1 0,-1 0 0,1 0-1,0 0 1,0 0 0,1 1 0,-1-1-1,0 0 1,0 1 0,1-1 0,129-58-1055,-87 39-2138</inkml:trace>
  <inkml:trace contextRef="#ctx0" brushRef="#br0" timeOffset="89055.019">3938 2925 18860,'1'-2'148,"0"0"0,-1 0 0,1 0 0,0-1 0,-1 1 0,0 0 0,1-1-1,-1 1 1,0 0 0,0-1 0,0 1 0,-1 0 0,1-1 0,0 1 0,-1 0 0,0 0 0,1-1 0,-1 1 0,0 0 0,0 0-1,0 0 1,-1 0 0,1 0 0,0 0 0,-1 0 0,1 1 0,-1-1 0,0 0 0,0 1 0,1-1 0,-1 1 0,0 0 0,0 0 0,0-1-1,0 1 1,0 1 0,-1-1 0,1 0 0,0 0 0,0 1 0,-1-1 0,1 1 0,0 0 0,-1 0 0,1 0 0,0 0 0,-1 0 0,1 0-1,0 0 1,0 1 0,-2 0-148,-8 5 39,0 0 0,0 1 0,1 0 0,0 1 0,0 0 0,1 1 1,0 0-1,1 1 0,0 0 0,0 0 0,1 1 0,0 0 0,1 0 0,0 1 0,1 0 0,1 0 0,-1 1 0,2-1 0,0 1 0,1 0 0,0 0 0,0 1 0,2-1 0,0 0 0,0 1 0,1-1 0,1 1 0,0-1 0,1 0 0,1 1-39,-4-11 2,1-1 0,1 0-1,-1 0 1,0 0 0,0 0-1,1 0 1,-1 0 0,1 0-1,-1 0 1,1 0 0,0-1-1,0 1 1,0 0 0,0 0 0,0-1-1,1 1 1,-1 0 0,0-1-1,1 1 1,-1-1 0,1 0-1,-1 1 1,1-1 0,0 0-1,0 0 1,-1 0 0,1 0-1,0 0 1,0-1 0,0 1 0,0 0-1,0-1 1,2 1-2,0-2 0,0 0 1,0 0-1,0 0 1,0-1-1,-1 1 0,1-1 1,0 0-1,-1 0 1,1 0-1,-1-1 0,1 1 1,-1-1-1,0 0 1,0 0-1,0 0 1,-1 0-1,1-1 0,26-34 15,-2 0 0,-2-2 0,-2-1 0,-1-1 0,-3 0 0,-1-2 0,-2 0 0,-2-1 0,3-20-15,-9 50-60,-8 43-26,-4 34-41,0-24-231,2 1 1,1-1-1,2 0 1,2 1-1,7 32 358,5-31-1536,5-15-299</inkml:trace>
  <inkml:trace contextRef="#ctx0" brushRef="#br0" timeOffset="89383.188">4338 2594 18708,'-47'392'6264,"45"-348"-5732,2-45-519,0 1 0,1 0 0,-1 0 0,0 0 0,1 0 0,-1 0 0,0 0 0,1 0 0,-1 0 0,0 0 0,1 0 0,-1 0 0,1 0 0,-1 0 0,0 0 1,1 0-1,-1 0 0,0 0 0,1 0 0,-1 1 0,0-1 0,1 0 0,-1 0 0,0 0 0,1 0 0,-1 1 0,0-1 0,0 0 0,1 0 0,-1 1 0,0-1 0,0 0 0,1 1 0,-1-1 0,0 0 0,0 1 0,0-1 0,0 0 0,1 1 0,-1-1 0,0 0 0,0 1 0,0-1 0,0 0 0,0 1 0,0-1 0,0 1-13,66-207 750,-41 112-554,-5-2 0,-3-1 1,-5 0-1,0-92-196,-21 102 67,3 115-26,21 189-17,-6 81-9,-9-291-32,0 0-1,0 0 1,1 0 0,0 0 0,0 0-1,1-1 1,0 1 0,0 0 0,1-1-1,-1 1 1,1-1 0,1 0-1,-1 0 1,1 0 0,0 0 0,1 0-1,-1-1 1,1 0 0,5 4 17,8-6-968</inkml:trace>
  <inkml:trace contextRef="#ctx0" brushRef="#br0" timeOffset="90394.635">4792 2400 19292,'-2'-24'5359,"-5"74"-3562,2 10-1689,1 0-1,4 0 1,2 0-1,2-1 1,4 1-1,1-1 1,4 0-1,3 4-106,-7-41 4,-2 1 1,0 0 0,-2 0-1,0 1 1,-2 0 0,-1 0-1,0-1 1,-2 1 0,-1 0-1,-1 0 1,0 0 0,-2 0-1,-1-1 1,-1 0 0,-1 0-1,-2 1-5,9-25 5,0 0 0,0 1 0,0-1 0,0 0 0,-1 0 0,1 0 0,0 0 0,-1 0 0,1 1 0,-1-1 0,1 0 0,-1 0 0,1 1 0,-1-1 0,1 0 0,-1 1 0,0-1 0,1 0 0,-1 1 0,0-1 0,0 1 0,1-1 0,-1 1 0,0-1 0,0 1 0,0 0 0,0 0 0,0-1 0,1 1 0,-1 0 0,0 0 0,0 0 0,0 0 0,0 0 0,0 0 0,0 0 0,0 0 0,0 0 0,0 0 0,1 1 0,-1-1 0,0 0 0,0 1 0,0-1 0,0 0 0,1 1 0,-1-1 0,0 1 0,0-1 0,1 1 0,-1 0 0,0-1 0,1 1 0,-1 0 0,0-1 0,1 1 0,-1 0 0,1 0 0,0-1 0,-1 1 0,1 0 0,0 0 0,-1 0 0,1 0 0,0 0 0,0 0 0,0 0-5,-13-44 42,2 0 1,2-1-1,3 0 0,1-1 0,2 1 1,2-1-1,3-25-42,-3 30-2,2 0 1,2 1-1,1-1 0,2 1 1,2 0-1,2 0 0,1 1 1,16-34 1,-21 61-12,0 1 0,2 0 0,-1 0 0,1 1 0,0 0 0,1 0 0,0 1 0,1 0 0,0 1 0,0 0 0,0 1 0,5-3 12,-12 6 6,1 0 1,-1 0 0,0 0-1,-1-1 1,1 1 0,-1-1 0,1 0-1,-1 0 1,0 0 0,-1 0-1,1 0 1,-1 0 0,1-1 0,-1 1-1,-1 0 1,1-1 0,0 0-7,3-14 7,-3 17-30,-1 2-13,0 0 3,1 4 5,1 114 55,-2-116-14,2-7 15,10-29 5,-1 0 0,-2-1 1,-1 0-1,-2 0 0,-1-1 0,-1-24-33,-4 55 2,7 65-114,24 188 78,-31-248 25,0-1 0,1 0 0,-1 1 0,0-1-1,1 0 1,-1 1 0,1-1 0,-1 0 0,1 1 0,-1-1 0,1 1 0,-1-1 0,1 1 0,0 0 0,-1-1 0,1 1 0,-1-1 0,1 1 0,0 0 0,0 0 0,-1-1 0,1 1 0,0 0 0,-1 0 0,1 0 0,0 0 0,0 0 0,-1 0 0,1 0 0,0 0 0,0 0 0,-1 0 0,1 0 0,0 1-1,0-1 1,-1 0 0,1 0 0,0 1 0,-1-1 0,1 0 0,0 1 0,-1-1 0,1 1 0,-1-1 0,1 1 0,-1-1 0,1 1 0,-1-1 0,1 1 0,-1 0 0,1-1 0,-1 1 0,1 0 9,9-33-1267,0-10-971</inkml:trace>
  <inkml:trace contextRef="#ctx0" brushRef="#br0" timeOffset="90737.544">5418 2127 19820,'0'0'1421,"-3"1"126,-9 10-1091,1 0 0,0 0 1,1 1-1,1 0 0,-1 0 1,2 1-1,0 1 0,0 0 1,-4 13-457,7-18 136,-34 95 566,40-104-701,-1 0 0,0-1 1,1 1-1,-1 0 0,1 0 1,-1 0-1,0 0 0,1-1 1,-1 1-1,0 0 0,1 0 1,-1 0-1,1 0 0,-1 0 1,1 0-1,-1 0 0,0 0 1,1 0-1,-1 0 1,1 0-1,-1 0 0,0 0 1,1 1-1,-1-1 0,1 0 1,-1 0-1,0 0 0,1 0 1,-1 1-1,0-1 0,1 0 1,-1 0-1,0 1 0,1-1 1,-1 0-1,0 1 0,0-1 1,1 0-1,-1 1 0,0-1 1,0 0-1,0 1 0,1-1 1,-1 1-1,0-1 0,0 0 1,0 1-1,0-1 1,0 1-1,0-1 0,0 0 1,0 1-1,0-1 0,0 1 1,0-1-1,0 1 0,0-1 1,0 0-1,0 1-1,25-32 10,-13 13-42,-7 8-18,1-1 0,0 1 0,1 0 0,0 0-1,0 1 1,1 0 0,0 0 0,1 1 0,0 0-1,0 0 1,1 1 0,0 0 0,0 1-1,1 0 1,-1 1 0,1 0 0,1 0 0,-1 1-1,9-1 51,-18 4-24,0 1 0,-1 0-1,1 0 1,0 0 0,-1 0-1,1 0 1,0 0 0,0 0 0,-1 0-1,1 1 1,0-1 0,-1 1-1,1-1 1,-1 1 0,1-1-1,0 1 1,-1 0 0,0 0-1,1 0 1,-1 0 0,1 0-1,-1 0 1,0 0 0,0 1-1,0-1 1,1 0 0,-1 1-1,-1-1 1,1 1 0,0-1-1,0 1 1,0-1 0,-1 1-1,1-1 1,-1 1 0,1 0 0,-1-1-1,0 1 1,0 0 0,0 0-1,0-1 1,0 1 0,0 0-1,0-1 1,0 1 0,-1 0 24,-24 79 129,14-61 45,-2 1 0,0-2 0,-1 0 0,-1-1 0,-1 0 0,-14 13-174,29-30-34,0 1-1,0-1 0,0 1 1,0-1-1,0 1 1,0-1-1,0 0 1,0 0-1,0 1 0,-1-1 1,1 0-1,0 0 1,-1 0-1,1 0 1,-1-1-1,1 1 0,-1 0 1,0-1-1,1 1 1,-1-1-1,0 1 1,1-1-1,-1 0 1,0 1-1,0-1 0,1 0 1,-1 0-1,0-1 1,1 1-1,-1 0 1,0 0-1,1-1 0,-1 1 1,0-1-1,1 0 1,-1 1-1,1-1 1,-1 0-1,1 0 0,-1 0 1,1 0-1,-1 0 1,1 0-1,0 0 1,0-1-1,0 1 1,0 0-1,0-1 0,-1 0 35,1-25-1176</inkml:trace>
  <inkml:trace contextRef="#ctx0" brushRef="#br0" timeOffset="91109.166">5698 1563 22725,'-1'1'956,"-12"81"76,3 1 0,4 0-1,4 61-1031,2-132 31,1 1 0,0-1 0,1 1 0,0-1 0,1 0 0,0 0 0,1 0 0,1 0 0,0-1-1,0 1 1,1-1 0,0-1 0,1 1 0,0-1 0,1 0 0,0 0 0,3 1-31,55 45 17,-67-48-2472,-20-18-567,-28-22-5069,1-3 3973,-6-12 3266,-15-30 4994,46 6 5680,23 67-9625,1 0 0,0 0 0,0 1 0,0-1 0,1 0 0,-1 1 0,1-1 0,-1 1 0,1-1 0,0 1 0,1 0 0,-1 0 0,1 0 0,-1 0 0,1 0 0,0 1 0,0-1 0,0 1-197,147-83 828,-96 60-736,12-9-37,1-2 5</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55:20.240"/>
    </inkml:context>
    <inkml:brush xml:id="br0">
      <inkml:brushProperty name="width" value="0.025" units="cm"/>
      <inkml:brushProperty name="height" value="0.025" units="cm"/>
    </inkml:brush>
  </inkml:definitions>
  <inkml:trace contextRef="#ctx0" brushRef="#br0">204 282 19988,'-14'1'1273,"1"1"-289,13-2-480,0 0-224,0 0-760,-10-20-328,14-9-825</inkml:trace>
  <inkml:trace contextRef="#ctx0" brushRef="#br0" timeOffset="1375.187">10 1 16588,'0'0'1549,"-1"1"2188,-4 14-3257,2 16-381,16-18 233,98-1-71,-82-9-36,1 0 1,-1 2-1,0 1 0,0 2 0,-1 0 1,20 10-226,90 23 231,310 20-183,-359-50-51,-1-4 1,1-4-1,0-4 0,78-12 3,93-1-3,-187 18 7,1 2 0,-1 4 1,45 12-5,189 20 9,-54-43-4,162 9 8,-133 30 11,117 8 32,-61-44-18,44-17-38,-87 10 10,34 13-10,-171-2 0,70 13 6,72 0 8,360-86 12,-605 62 22,-5 4 177,-1-3 0,0-2-1,0-2 1,-1-3 0,0-1 0,-1-2 0,13-8-225,-57 21 260,-3 1-197,0 0 0,-1 0 0,1-1 0,0 1 0,0 0 0,0 0 0,-1-1 0,1 1 0,0 0 0,0-1 0,0 1-1,0 0 1,0-1 0,0 1 0,0 0 0,0 0 0,-1-1 0,1 1 0,0 0 0,0-1 0,0 1 0,1 0-1,-1-1 1,0 1 0,0 0 0,0-1 0,0 1 0,0 0 0,0 0 0,0-1 0,0 1 0,1 0 0,-1-1 0,0 1-1,0 0 1,0 0 0,1-1 0,-1 1 0,0 0 0,0 0 0,1 0 0,-1 0 0,0-1 0,1 1-63,-48-9-522,46 9-454</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55:40.716"/>
    </inkml:context>
    <inkml:brush xml:id="br0">
      <inkml:brushProperty name="width" value="0.025" units="cm"/>
      <inkml:brushProperty name="height" value="0.025" units="cm"/>
    </inkml:brush>
  </inkml:definitions>
  <inkml:trace contextRef="#ctx0" brushRef="#br0">91 114 16852,'-46'44'4068,"5"44"-3569,41-85-492,-1-1-1,0 1 1,1 0 0,-1-1-1,1 1 1,0-1 0,0 1-1,0 0 1,0-1-1,0 1 1,1 0 0,-1-1-1,1 1 1,-1-1-1,1 1 1,0-1 0,0 1-1,0-1 1,1 1-1,-1-1 1,0 0 0,1 0-1,0 0 1,-1 0-1,1 0 1,0 0 0,0 0-1,0 0 1,0-1 0,1 1-1,-1-1 1,0 0-1,1 0 1,-1 1 0,0-1-1,1-1 1,-1 1-1,1 0 1,0-1 0,-1 1-1,1-1 1,0 0-1,-1 0 1,1 0 0,2 0-7,33 0 56,0-2 0,0-2 1,0-1-1,0-2 1,-1-2-1,21-8-56,-34 11 20,46-13 53,2 3 0,0 3 0,58-3-73,157-8 51,-1-14 1,71-26-52,-231 41 405,1 6 1,87 1-406,181-16 377,-180 51 486,-142-9-825,0-3 0,1-3 0,-1-3 0,30-6-38,-85 6 113,0 1 1,0 1-1,-1 0 1,1 2-1,-1 0 1,0 0-1,0 2 0,-1 0 1,1 1-1,12 9-113,-4-4 350,-15-9-339,0 0-1,-1-1 1,1 0-1,1 0 1,-1-1-1,0-1 0,0 1 1,1-2-1,-1 1 1,0-1-1,1-1 1,-1 0-1,2-1-10,-10 2-671,-2 0-385</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55:46.351"/>
    </inkml:context>
    <inkml:brush xml:id="br0">
      <inkml:brushProperty name="width" value="0.025" units="cm"/>
      <inkml:brushProperty name="height" value="0.025" units="cm"/>
    </inkml:brush>
  </inkml:definitions>
  <inkml:trace contextRef="#ctx0" brushRef="#br0">0 6 22077,'52'15'629,"324"2"-809,-170-14 112,768 42 39,162-46 22,-716 0-2,23-20 9,-199 1-1,75-8 53,1 14 1,112 17-53,50 37 422,263 9 1030,-567-54-1020,-103-7 1855</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15.593"/>
    </inkml:context>
    <inkml:brush xml:id="br0">
      <inkml:brushProperty name="width" value="0.025" units="cm"/>
      <inkml:brushProperty name="height" value="0.025" units="cm"/>
    </inkml:brush>
  </inkml:definitions>
  <inkml:trace contextRef="#ctx0" brushRef="#br0">1096 54 4036,'0'0'3422,"3"-8"-2846,7-25 358,-10 32-901,0 1-1,0-1 0,0 1 0,0-1 0,0 1 1,0 0-1,0-1 0,0 1 0,0-1 0,0 1 1,-1-1-1,1 1 0,0-1 0,0 1 0,-1 0 1,1-1-1,0 1 0,0-1 0,-1 1 0,1 0 0,0-1 1,-1 1-1,1 0 0,0 0 0,-1-1 0,1 1 1,-1 0-1,1 0 0,0-1 0,-1 1 0,1 0 1,-1 0-1,1 0 0,-1 0 0,1 0 0,-1 0 0,1 0 1,0 0-1,-1 0 0,1 0 0,-1 0 0,1 0 1,-1 0-1,1 0 0,-1 0 0,1 0 0,-1 0 1,0 1-1,-22 4 371,5 7-317,0 0 1,0 2-1,2 0 1,-1 0-1,2 2 1,-21 25-1,13-16 40,-55 62 1316,-94 136 1,139-173-1231,2 1 0,3 2 0,2 1 0,-32 95 0,-219 1047 2047,142-237-1239,95-634-807,25-213-156,5 1 0,4 135 0,9-229-38,0 0 0,1-1 0,0 0 0,2 0 0,0 0 0,1-1 0,1 1 1,0-2-1,2 1 0,0-1 0,0-1 0,2 0 0,-1 0 0,20 17 0,3 1 0,2-2-1,2-1 1,0-2-1,63 35 1,-75-49-59,0-1 0,0-1-1,1-1 1,1-1 0,0-2 0,0-1 0,1-1 0,0-1 0,-1-2 0,2-1 0,44-2 0,-69 0-162,0-1 0,0 0 0,-1 0 0,1 0 0,0-1 0,-1 1 0,1-1-1,4-2 1,16-16-3990,-12 3-335</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55:48.046"/>
    </inkml:context>
    <inkml:brush xml:id="br0">
      <inkml:brushProperty name="width" value="0.025" units="cm"/>
      <inkml:brushProperty name="height" value="0.025" units="cm"/>
    </inkml:brush>
  </inkml:definitions>
  <inkml:trace contextRef="#ctx0" brushRef="#br0">952 610 13243,'-14'27'7669,"15"-25"-7590,-1 0 0,1 0-1,0 0 1,0 0 0,0-1 0,0 1-1,0 0 1,0 0 0,0-1-1,1 1 1,-1-1 0,0 1 0,1-1-1,0 0 1,-1 0 0,1 1 0,0-1-1,-1 0 1,1-1 0,0 1 0,0 0-1,0 0 1,0-1 0,0 1-1,0-1 1,0 0 0,0 1 0,0-1-1,0 0 1,0 0 0,0 0 0,0-1-1,1 1-78,9-4 83,0 0 0,0-1 1,-1-1-1,0 1 0,0-2 0,-1 0 0,0 0 0,0-1 0,0 0 0,-1 0 0,0-1 0,-1 0 0,0-1 0,2-3-83,-6 8 18,71-82 121,107-104-16,-178 186-128,0 0 0,0 1 0,1 0 0,-1 0 0,1 1 0,0-1 0,0 1 0,1 0 0,-1 0 0,1 1 0,-1-1 0,1 1-1,0 1 1,0-1 0,0 1 0,0 0 0,0 0 0,0 1 0,0-1 0,0 2 0,0-1 0,0 0 0,0 1 0,0 0 0,0 1 0,0-1 0,0 1-1,-1 0 1,1 1 0,4 2 5,-4 3-96,0 0 0,0 1 0,0 0 0,-1 0-1,-1 0 1,0 1 0,0-1 0,-1 1 0,0 0-1,0 0 1,-1 0 0,-1 1 0,1-1 0,-2 0-1,0 6 97,1-11-1089</inkml:trace>
  <inkml:trace contextRef="#ctx0" brushRef="#br0" timeOffset="265.795">1399 161 17332,'0'0'1701,"0"0"1,0 0-364,6-3 487,55-78-782,-26 25-912,-34 54-132,0 1 0,0 0 1,0-1-1,0 1 0,0 0 0,0 0 0,0 0 1,0-1-1,0 1 0,1 0 0,-1 1 0,0-1 1,1 0-1,-1 0 0,1 1 0,-1-1 1,1 0-1,-1 1 0,1 0 0,-1-1 0,1 1 1,-1 0-1,1 0 0,0 0 0,-1 0 0,1 0 1,0 0-1,-1 0 0,1 0 0,-1 1 0,1-1 1,-1 1-1,1-1 0,-1 1 0,1 0 0,-1-1 1,1 1-1,-1 0 0,0 0 0,0 0 0,1 0 1,-1 0-1,0 0 0,0 0 0,0 1 0,0-1 1,0 1 0,9 15-3,0 0 1,-2 1 0,0 0 0,-1 1-1,0-1 1,-2 1 0,-1 1 0,0-1-1,-1 1 1,-1-1 0,-1 1 0,0 0-1,-2 0 3,-11 230 76,7-191-344</inkml:trace>
  <inkml:trace contextRef="#ctx0" brushRef="#br0" timeOffset="1679.78">179 1338 19028,'-2'-7'867,"3"6"-751,-1 0 1,0 1-1,0-1 0,0 0 1,0 0-1,0 0 1,0 0-1,0 0 0,0 0 1,-1 0-1,1 0 1,0 0-1,0 1 0,-1-1 1,1 0-1,0 0 1,-1 0-1,1 1 0,-1-1 1,1 0-1,-1 0 1,0 1-1,1-1 0,-1 0 1,0 1-1,1-1 1,-1 1-1,0-1 0,0 1 1,0-1-1,1 1 1,-1 0-1,0-1 0,0 1 1,0 0-1,0-1 1,0 1-1,1 0 0,-1 0 1,0 0-1,0 0 0,0 0 1,0 0-1,0 0 1,0 0-1,0 1 0,0-1 1,0 0-1,1 0 1,-1 1-1,0-1 0,0 0 1,0 1-1,0 0-116,-24 13 771,19-11-704,-1 0 0,1 0-1,-1 1 1,1 0 0,0 1 0,0-1 0,1 1-1,-1 1 1,1-1 0,0 0 0,1 1-1,-1 0 1,1 0 0,0 1 0,0 0-67,-3 13 3,0 0 0,2 0 0,0 0 0,1 1 0,1-1 0,1 1 0,1 0 1,1-1-1,1 1 0,0 0 0,2 0 0,2 5-3,10 6 30,-14-32-25,-1 0 0,1 1 0,0-1 0,0 0 0,-1 0 0,1 0 0,0 0 0,0 0 0,-1 0 0,1 0 0,0 0 0,0 0 0,-1 0 0,1 0 0,0-1 0,-1 1-1,1 0 1,0 0 0,0-1 0,-1 1 0,1-1 0,-1 1 0,1 0 0,0-1 0,-1 1 0,1-1 0,-1 1 0,1-1 0,-1 0 0,1 1 0,-1-1 0,0 0 0,1 1 0,-1-1 0,0 0 0,1 1 0,-1-1 0,0 0 0,0 1 0,0-1 0,0 0 0,1 0 0,-1 1 0,0-1-5,85-278 933,-85 276-935,1 1 1,0-1 0,0 1 0,0 0-1,0 0 1,1-1 0,-1 1 0,1 0-1,-1 0 1,1 0 0,0 0-1,0 1 1,-1-1 0,1 0 0,1 1-1,-1-1 1,0 1 0,0 0 0,0 0-1,1 0 1,-1 0 0,0 0 0,1 0-1,-1 1 1,1-1 0,-1 1 0,1-1-1,-1 1 1,1 0 0,0 0 0,-1 0-1,1 1 1,-1-1 0,1 1 0,-1-1-1,1 1 1,-1 0 0,0 0 0,1 0-1,-1 0 1,0 0 0,0 0-1,1 1 1,-1-1 0,0 1 0,0 0-1,-1-1 1,1 1 0,0 0 0,-1 0-1,1 0 1,-1 0 0,2 2 1,8 10-4,-1-1-1,0 1 1,-1 1 0,0 0-1,-2 0 1,1 1 0,-2 0-1,1 3 5,18 40 26,-26-59-25,1 0 1,0-1-1,0 1 1,0-1-1,0 1 1,0 0-1,0-1 1,0 1-1,0-1 1,0 1-1,0 0 0,0-1 1,0 1-1,0-1 1,0 1-1,0 0 1,0-1-1,0 1 1,0-1-1,0 1 1,1 0-1,-1-1 1,0 1-1,0 0 1,0-1-1,1 1 1,-1 0-1,0-1 1,1 1-1,-1 0 1,0-1-1,0 1 1,1 0-1,-1 0 1,1 0-1,-1-1 1,0 1-1,1 0 1,-1 0-1,0 0 1,1 0-1,-1 0 1,1 0-1,-1-1 1,0 1-1,1 0 1,-1 0-1,1 0 1,-1 1-1,1-1 1,-1 0-1,0 0 1,1 0-1,-1 0 1,1 0-1,-1 0 1,0 0-1,1 1 1,-1-1-2,5-47 110,-5 46-102,2-24 122,-2 0-1,0 0 0,-1 0 1,-2 0-1,0 0 0,-3-8-129,5 32 18,-1 1 15,0-9-65,7 2-59,1 0 0,-1 0 0,1 1-1,0 0 1,0 0 0,1 1 0,0-1 0,0 1 0,0 1-1,1-1 1,0 1 0,-1 1 0,1-1 0,5 0 91,19-4-1967</inkml:trace>
  <inkml:trace contextRef="#ctx0" brushRef="#br0" timeOffset="2566.132">703 1152 23085,'-32'67'2893,"31"-53"-2855,1 0 0,1 0 0,1 0 0,0 0 1,0 0-1,1 0 0,1 0 0,1-1 0,0 1 0,0-1 1,7 10-39,44 37 97,-42-51-98,-1 0-1,0 1 1,-1 0 0,0 1-1,0 0 1,-1 1 0,0 0-1,-1 1 1,-1 0 0,0 1 1,-4-7 46,-2 0 1,1-1 0,-1 1-1,0 0 1,0 1 0,-1-1-1,0 1 1,0-1 0,-1 1-1,1-1 1,-2 1 0,1 0-1,-1-1 1,-1 1 0,1 0 0,-1 0-1,-1-1 1,1 1 0,-1-1-1,-1 1 1,1-1 0,-1 0-47,2-5 26,0 1 0,-1-1-1,1 0 1,0 0 0,-1 0 0,0 0 0,1 0 0,-1-1 0,0 1 0,0 0 0,0-1 0,0 0 0,0 1 0,0-1 0,0 0 0,0 0 0,-1 0 0,1 0 0,0 0 0,-1-1 0,1 1 0,-1-1 0,1 0 0,-1 1 0,1-1 0,-1 0 0,1 0 0,-1-1 0,1 1 0,0 0 0,-1-1 0,1 0 0,-1 1 0,1-1 0,0 0 0,0 0 0,-1 0 0,1-1 0,0 1 0,0 0 0,0-1 0,0 0 0,1 1 0,-1-1 0,0 0 0,1 0 0,-1 0 0,1 0 0,-1 0 0,1 0 0,0 0 0,0 0 0,0-1 0,0 0-26,-5-14 16,2 0 0,0-1 1,1 0-1,0 0 0,2 0 1,0 0-1,1 0 0,0 0 1,2 0-1,0 0 0,4-13-16,-5 25 3,5-31 5,3 0 0,0 1 0,2 0 0,2 0 0,2 1 0,0 1 0,5-4-8,-15 32 1,-1-1 0,-1 1 0,1-1 0,-1 0 0,-1 0 0,1 0-1,-1 0 1,0-1 0,-1 1 0,1 0 0,-2-1 0,1 1 0,-1-1 0,0 1 0,0-1-1,-1 1 1,0-1 0,-2-4-1,1 23 7,2-2-7,1 0 0,0 0 0,0-1 0,1 1 0,1 0 0,-1-1 0,1 1 0,1-1 0,-1 0 0,2 0 0,-1-1 0,1 1 0,0-1 0,0 0 0,1 0 0,0 0 0,1-1 0,-5-4 0,0-1 0,1 0 0,-1 0 0,1 0-1,-1 0 1,1 0 0,0-1 0,-1 1 0,1-1 0,0 1 0,-1-1 0,1 0 0,0 0 0,0-1-1,-1 1 1,1 0 0,0-1 0,-1 0 0,1 1 0,-1-1 0,1 0 0,-1 0 0,1-1 0,-1 1-1,0 0 1,1-1 0,-1 0 0,0 1 0,0-1 0,0 0 0,0-1 0,54-66-9,-19 12 61,-35 57-53,-1 0 0,1 0 0,-1 0 1,1 1-1,-1-1 0,0 0 0,1 1 0,-1 0 0,1-1 0,-1 1 1,0 0-1,0-1 0,1 1 0,-1 0 0,0 0 0,0 0 1,0 0-1,0 0 0,0 1 0,0-1 0,0 0 0,-1 0 1,1 1-1,0-1 0,-1 0 0,1 1 0,-1-1 0,1 0 0,-1 1 1,1 1 0,1 1-4,69 111-4,-70-114 18,0 0 0,0 1 0,0-1 0,0 0 0,1 0 0,-1 0-1,0 0 1,1-1 0,-1 1 0,1 0 0,-1-1 0,1 1 0,-1-1 0,1 1 0,-1-1 0,1 0 0,-1 1 0,1-1 0,0 0 0,-1 0 0,1 0 0,-1 0 0,1-1 0,0 1 0,-1 0 0,1-1 0,-1 1 0,1-1 0,-1 1 0,1-1 0,-1 0 0,1 1 0,-1-1 0,0 0 0,0 0 0,1 0 0,-1 0 0,0 0 0,0-1 0,0 1 0,0 0 0,0 0 0,0-1 0,0 1 0,-1-1 0,2 0-10,33-78 509,-30 66-483,5-17 67,-8 23-85,0 0-1,1 0 0,-1 0 0,2 0 0,-1 0 1,1 0-1,0 1 0,1 0 0,-1 0 0,1 0 1,1 0-1,0 1 0,2-3-7,-5 9-2,-1 0 0,1 1 0,-1-1 0,1 0 1,0 1-1,-1 0 0,0-1 0,1 1 0,-1 0 0,1 0 0,-1 0 0,0 1 0,0-1 0,0 1 0,1-1 1,-1 1-1,-1-1 0,1 1 0,0 0 0,0 0 0,-1 0 0,1 0 0,-1 0 0,0 1 0,1-1 0,-1 0 1,0 1-1,0-1 0,-1 0 0,1 1 0,0-1 0,0 3 2,3 4-2,46 71 18,-50-79-15,1 0 0,0-1 0,-1 1 0,1 0 0,-1-1 0,1 1 0,0-1 0,-1 1 0,1-1 0,0 1 0,0-1 0,0 0 0,-1 1 0,1-1 0,0 0 0,0 1 0,0-1 0,0 0 0,-1 0 0,1 0 0,0 0 0,0 0 0,0 0 0,0 0 0,0 0 0,0 0 0,-1 0 0,1-1 0,0 1 0,0 0 0,0 0 0,0-1 0,-1 1 0,1-1 0,0 1 0,0-1 0,-1 1 0,1-1 0,0 1 0,-1-1 0,1 0-1,-1 1 1,1-1 0,-1 0 0,1 1 0,-1-1 0,1 0 0,-1 0 0,0 0 0,1 1 0,-1-1 0,0 0 0,1 0-1,20-56 14,-18 48-8,4-13-1,-5 11-3,1-1 1,1 1-1,0 0 0,1 0 0,0 0 1,0 1-1,1-1 0,1 2 0,0-1 1,0 0-1,6-5-2,-11 14-3,-1 0 1,0 0-1,1 0 1,0 0-1,-1 0 1,1 0-1,-1 0 1,1 0-1,0 1 1,0-1-1,-1 1 1,1-1-1,0 1 1,0 0-1,0 0 1,-1 0 0,1 0-1,0 0 1,0 0-1,0 0 1,0 0-1,-1 1 1,1-1-1,0 1 1,0 0-1,-1-1 1,1 1-1,-1 0 1,1 0-1,0 0 1,-1 0-1,1 0 1,-1 0-1,0 0 1,1 1-1,-1-1 1,0 1-1,0-1 1,0 0-1,1 2 3,33 68-57,-34-69 58,47 115 21,-48-117-24,0-1 1,0 1-1,0 0 0,0-1 0,0 1 0,0-1 0,0 1 0,0 0 0,1-1 0,-1 1 0,0-1 0,0 1 0,0 0 0,0-1 0,1 1 0,-1 0 0,0-1 0,0 1 0,1 0 0,-1-1 0,0 1 0,1 0 0,-1 0 0,0 0 0,1-1 0,-1 1 0,0 0 0,1 0 0,-1 0 0,1-1 0,-1 1 0,0 0 0,1 0 0,-1 0 0,1 0 0,-1 0 0,0 0 0,1 0 0,-1 0 0,1 0 0,-1 0 0,0 0 0,1 0 0,-1 1 0,1-1 0,-1 0 0,0 0 0,1 0 0,-1 0 0,0 1 0,1-1 0,-1 0 0,0 0 0,1 1 0,-1-1 0,0 0 0,0 0 0,1 1 1,-1-1-1,0 0 0,0 1 0,1-1 0,-1 1 0,0-1 0,0 0 2,4-36-1150,-4 34 964,1-25-1710</inkml:trace>
  <inkml:trace contextRef="#ctx0" brushRef="#br0" timeOffset="3420.292">1913 930 13523,'0'0'9188,"10"1"-7103,-5 0-2012,1-1 1,-1 0-1,0 0 0,1 0 1,-1 0-1,1-1 0,-1 0 1,0-1-1,0 1 0,1-1 1,-1 0-1,0 0 1,-1 0-1,1-1 0,0 1 1,-1-1-1,1-1 0,-1 1 1,1-1-74,-2 2 28,1-1 1,0 0 0,-1-1 0,1 1 0,-1 0 0,0-1 0,0 0-1,0 0 1,-1 0 0,1 0 0,-1 0 0,0 0 0,0-1-1,-1 1 1,1-1 0,-1 1 0,0-1 0,0 0 0,0 1-1,-1-1 1,0 0 0,0 0 0,0 1 0,0-1 0,-1 0 0,0 1-1,-1-5-28,0 8 33,0 1 0,0 0 0,0-1 0,0 1-1,0 0 1,0 1 0,0-1 0,0 0 0,0 0-1,0 1 1,0-1 0,0 1 0,0 0 0,0 0-1,1 0 1,-1-1 0,0 2 0,0-1 0,1 0-1,-1 0 1,1 0 0,-1 1 0,1-1 0,-1 1-1,1-1 1,0 1 0,0 0 0,0-1 0,0 1-1,0 0 1,0 0 0,0 0 0,1 0 0,-1 0-1,0 0 1,1 0 0,0 0-33,-5 12 5,1 0 1,1 1-1,0-1 0,1 1 1,1 0-1,0 0 0,1 0 1,0-1-1,1 1 0,1 0 1,0 0-1,1-1 0,1 0 1,1 1-1,2 6-5,-6-19 1,-1 0 0,0-1 1,1 1-1,-1 0 0,1-1 0,-1 1 1,1-1-1,0 1 0,0-1 0,0 1 0,0-1 1,0 1-1,0-1 0,0 0 0,0 1 0,0-1 1,1 0-1,-1 0 0,0 0 0,1 0 0,-1 0 1,1 0-1,-1-1 0,1 1 0,0 0 1,-1-1-1,1 1 0,0-1 0,-1 0 0,1 1 1,0-1-1,-1 0 0,1 0 0,0 0 0,0 0 1,-1 0-1,1-1 0,0 1 0,-1 0 0,1-1 1,0 0-1,-1 1 0,1-1 0,-1 0 1,1 0-2,53-57 54,109-249-1583,-141 277 625,-19 19 573,1-18 530,0 0 0,-2 0 0,-2 0 0,0 0-1,-2 0 1,-2-1 0,0 1 0,-4-10-199,4 16 313,3 19-207,14 57-69,73 326 459,-84-367-471,1-1 0,0 0 1,0 0-1,1-1 0,0 1 0,1-1 1,0 0-1,1 0 0,0-1 0,0 0 0,6 4-25,-13-12 4,0 0-1,1 0 1,-1-1-1,1 1 1,0 0-1,-1 0 1,1-1-1,0 1 1,-1-1-1,1 1 0,0-1 1,-1 1-1,1-1 1,0 1-1,0-1 1,0 1-1,0-1 1,-1 0-1,1 0 1,0 1-1,0-1 1,0 0-1,0 0 1,0 0-1,0 0 0,0 0 1,-1 0-1,1 0 1,0 0-1,0-1 1,0 1-1,0 0 1,0 0-1,0-1 1,-1 1-1,1 0 1,0-1-1,0 1 0,0-1 1,-1 1-1,1-1 1,0 0-1,-1 1 1,1-1-1,-1 0 1,1 1-1,0-1 1,-1 0-1,0 0 1,1 1-1,-1-1 0,1 0 1,-1 0-1,0 0 1,0 0-1,1 0 1,-1 0-1,0 1 1,0-1-1,0 0 1,0 0-1,0 0-3,0-16 69,-1 0 0,0 0 0,-2 1 1,0-1-1,0 1 0,-2-1 0,0 1 0,-1 0 0,0 1 0,-2-1 1,0 2-1,-8-13-69,-13-18 9,41 89-150,-5-25 131,-3-8 8,0 0 0,0 0 0,1-1 1,0 1-1,1-1 0,0 0 0,1-1 1,0 0-1,0 0 0,1 0 0,0-1 2,-5-6 0,-1-1 0,0 0 0,1 0 0,-1 0-1,0 0 1,1 0 0,-1 0 0,1-1 0,0 1 0,-1-1 0,1 0-1,0 0 1,-1 0 0,1 0 0,-1 0 0,1-1 0,0 1-1,-1-1 1,1 1 0,-1-1 0,1 0 0,-1 0 0,0 0 0,1 0-1,-1-1 1,0 1 0,0-1 0,0 1 0,0-1 0,1 0 0,53-63-1,-43 44 17,-1-1-1,-2 0 1,0 0-1,-2-1 1,0-1 0,-1 1-1,-2-1 1,0 0-1,-2 0 1,0-12-16,8 125-52,22 126 117,-33-213-62,0-1 0,0 0-1,0 1 1,0-1 0,0 0 0,0 1-1,1-1 1,-1 0 0,0 0 0,1 1-1,-1-1 1,1 0 0,-1 0-1,1 0 1,-1 1 0,1-1 0,0 0-1,0 0 1,-1 0 0,1 0 0,0 0-1,0 0 1,0-1 0,0 1 0,0 0-1,0 0 1,1-1 0,-1 1-1,0-1 1,0 1 0,0-1 0,1 1-1,-1-1 1,0 0 0,0 1 0,1-1-1,-1 0 1,0 0 0,1 0-1,-1 0 1,0 0 0,0 0 0,1-1-3,4-92-225,-7 73-48,-4-39-823</inkml:trace>
  <inkml:trace contextRef="#ctx0" brushRef="#br0" timeOffset="3608.452">2719 283 21629,'-1'26'1712,"-5"2"929,6-1-1585,4-4-336,-1-8-520,6-4-128,-1-11 56,-4-2-160,4-5-1304,2-2 2152</inkml:trace>
  <inkml:trace contextRef="#ctx0" brushRef="#br0" timeOffset="3933.165">3044 416 19932,'-1'8'7519,"-18"24"-6510,3-8-731,13-17-257,-1 0-1,1 0 1,0 0-1,1 1 1,0-1-1,0 1 0,0 0 1,1-1-1,0 1 1,1 0-1,0 0 1,0 0-1,1-1 1,0 1-1,0 0 1,0 0-1,3 4-20,-3-11 11,1 0 0,0-1-1,0 1 1,0-1 0,0 1 0,0-1-1,0 0 1,0 0 0,0 0 0,0 0-1,0 0 1,0 0 0,0 0-1,0-1 1,0 1 0,0-1 0,0 0-1,0 1 1,-1-1 0,1 0 0,0 0-1,0 0 1,-1 0 0,1 0-1,0-1 1,-1 1 0,1 0 0,-1-1-1,0 1 1,0-1 0,1 1 0,-1-1-1,0 0 1,0 0 0,0 1-1,0-3-10,1 2 18,21-25 94,54-50 11,-75 75-124,1 0 0,0 0 0,0 0-1,0 1 1,0-1 0,0 1 0,0 0 0,0 0 0,0 0 0,1 0 0,-1 1 0,0-1 0,1 1 0,-1 0 0,0 0 0,1 0 0,-1 0 0,0 0 0,1 1 0,-1 0 0,0 0 0,0 0 0,0 0 0,1 0 0,-1 0 0,0 1-1,-1 0 1,1-1 0,0 2 1,76 85-5,-78-87 12,0 0 1,0 0-1,1-1 1,-1 1-1,0-1 0,1 1 1,-1-1-1,0 1 1,1-1-1,-1 0 0,1 0 1,-1 1-1,1-1 0,-1 0 1,1 0-1,-1-1 1,1 1-1,-1 0 0,0 0 1,1-1-1,-1 1 1,1-1-1,-1 1 0,0-1 1,1 0-1,-1 1 0,0-1 1,0 0-1,0 0 1,1 0-1,-1 0 0,0 0 1,0 0-1,0 0 1,-1 0-1,1-1 0,0 1 1,0 0-1,-1 0 1,1-1-1,0 1 0,-1 0 1,1-1-1,-1 1 0,0-1 1,0 1-1,1-1 1,-1 1-1,0-1 0,0 1 1,0-1-1,0 0-7,25-34 193,-24 36-221,1 1-1,-1-1 0,1 0 1,-1 0-1,1 1 0,0-1 1,-1 1-1,1-1 0,-1 1 1,0 0-1,1 0 0,-1-1 1,0 1-1,1 0 0,-1 0 1,0 0-1,0 0 0,0 1 1,0-1-1,0 0 0,0 0 1,0 1-1,0-1 0,0 0 1,-1 1-1,1 0 29,10 19-227</inkml:trace>
  <inkml:trace contextRef="#ctx0" brushRef="#br0" timeOffset="5228.455">1411 2046 18476,'-3'-48'7719,"3"48"-6980,-1 3-64,0 8-537,0 1-1,0-1 1,2 1 0,-1-1 0,2 1 0,-1-1 0,2 1 0,-1-1 0,4 8-138,-1 2 55,48 111 16,-50-128-63,-1 0 0,1 0 0,-1-1 0,1 1 0,0-1 0,1 0-1,-1 1 1,0-1 0,1-1 0,0 1 0,0 0 0,0-1 0,0 0 0,0 0 0,0 0-1,0-1 1,1 1 0,-1-1 0,1 0 0,-1 0 0,1-1 0,-1 1 0,1-1-1,0 0 1,-1 0 0,1 0 0,-1-1 0,1 0 0,3-1-8,-4-1 48,1-1 1,-1 1-1,1-1 0,-1 0 1,0 0-1,0-1 0,-1 1 1,0-1-1,1 0 0,-2 0 1,1 0-1,0 0 0,-1-1 0,0 1 1,0-1-1,-1 1 0,0-1 1,0 0-1,0 1 0,0-1 1,-1 0-1,0 0 0,0 1 1,-1-1-1,0 0 0,0 0 1,0 1-1,-2-6-48,3 1 33,-13-82 316,1-65-20,50 58-327,-35 79-4,-3 19-14,11 13-22,112 205 23,-122-214 14,0-1 0,0 0 1,1 1-1,-1-1 0,1 0 0,-1 0 1,1 0-1,0 0 0,-1 0 0,1 0 1,0 0-1,0-1 0,1 1 0,-1-1 1,0 0-1,0 1 0,1-1 0,-1 0 1,1 0-1,-1 0 0,1-1 0,-1 1 1,1-1-1,0 1 0,-1-1 0,1 0 1,-1 0-1,1 0 0,0 0 0,-1-1 1,1 1-1,0-1 0,-1 1 0,1-1 1,-1 0-1,1 0 0,-1 0 0,0 0 1,1 0-1,-1-1 0,0 1 0,0-1 1,0 0-1,0 1 0,0-1 0,1-2 1,0-4-129,0 0 0,-1 0 0,0-1 0,0 1 0,-1-1 0,0 1 0,-1-1 0,0 1 0,0-1 0,-1 1 0,0-1 0,0 1 0,-1 0 0,0-1 0,-1 1 0,0 0 0,0 0 0,-1 0 0,-2-3 129,-12-42-3138,19 33 2892,35 16 5168,-27 7-5954,20 42 1081,92 255 34,-83-211-33,-38-88-61,1-1 0,-1 0 0,1 0 0,-1 0 0,1 0 0,-1 0 0,1 0 0,-1 0 0,1 0 0,-1 0 0,1 0 0,0 0-1,-1 0 1,1 0 0,-1-1 0,1 1 0,-1 0 0,1 0 0,-1 0 0,1-1 0,-1 1 0,0 0 0,1-1 0,-1 1 0,1 0 0,-1-1 0,0 1-1,1-1 1,-1 1 0,0 0 0,1-1 0,-1 1 0,0-1 0,0 1 0,1-1 0,-1 1 0,0-1 0,0 1 0,0-1 0,0 1 0,0-1 0,0 0 0,0 1-1,0-1 1,0 1 0,0-1 0,0 1 0,0-1 0,0 1 0,0-1 0,0 1 0,-1-1 0,1 1 0,0-1 0,0 1 0,0-1 0,-1 1 0,1-1 0,0 1-1,-1 0 1,1-1 0,-1 1 0,1-1 0,-1 1 11,-1-32-1168</inkml:trace>
  <inkml:trace contextRef="#ctx0" brushRef="#br0" timeOffset="5524.546">1882 1503 23485,'-1'19'792,"-1"5"256,4 6-623,2 1-289,6 2-64,2-8-256,2-3-601</inkml:trace>
  <inkml:trace contextRef="#ctx0" brushRef="#br0" timeOffset="5786.096">2258 1663 21813,'-41'101'3215,"35"-85"-3118,1-1 0,0 1 0,2-1 1,-1 1-1,2 1 0,0-1 1,1 0-1,1 0 0,1 0 0,0 1 1,1-1-1,0 0 0,1 0 1,5 11-98,-8-26 15,0 1 0,0 0 0,0 0 0,0-1 1,1 1-1,-1 0 0,1-1 0,-1 1 0,1-1 1,-1 1-1,1-1 0,0 1 0,0-1 0,0 1 1,0-1-1,0 0 0,0 1 0,0-1 0,1 0 1,-1 0-1,0 0 0,1 0 0,-1 0 0,1 0 1,-1 0-1,1 0 0,-1-1 0,1 1 0,-1-1 1,1 1-1,0-1 0,-1 1 0,1-1 0,0 0 1,0 0-1,-1 0 0,1 0 0,0 0 0,-1 0 1,1-1-1,0 1 0,-1 0 0,1-1 0,0 0 1,-1 1-1,1-1 0,-1 0 0,1 0-15,5-10 124,0 0 0,-1 0 0,-1-1-1,1 0 1,-2 0 0,0 0 0,-1 0 0,0-1 0,0 0-1,-1-8-123,2 1 164,4-16-11,-2 0-1,-2-1 1,-1 0 0,-2 1 0,-1-1 0,-2 0 0,-2 1 0,-2-1-153,-7 0 53,6 60-69,11 20 4,2-1 0,2 0 1,1 0-1,3-1 0,1-1 0,11 22 12,15 5 54,-38-66-66,1 1 1,-1 0-1,0 0 0,1-1 1,0 1-1,-1-1 0,1 1 1,0-1-1,0 0 0,-1 1 1,1-1-1,0 0 0,0 0 1,0-1-1,1 1 0,-1 0 1,0-1-1,0 1 0,0-1 1,0 0-1,1 1 0,-1-1 1,0 0-1,0 0 0,1-1 1,-1 1-1,0 0 0,0-1 1,0 1-1,0-1 0,2 0 12,15-13-1060</inkml:trace>
  <inkml:trace contextRef="#ctx0" brushRef="#br0" timeOffset="6343.755">3125 1335 13787,'0'-122'11445,"-1"121"-11376,0 0 0,0 1 0,0-1 0,0 0 0,0 0 0,0 1 1,0-1-1,-1 0 0,1 1 0,0-1 0,0 1 0,0 0 0,-1-1 0,1 1 0,0 0 0,-1 0 0,1 0 0,0-1 0,0 1 0,-1 1 0,1-1 1,0 0-1,-1 0 0,1 0 0,0 1 0,0-1 0,-1 1 0,1-1 0,0 1 0,0-1 0,0 1 0,0 0 0,0-1 0,0 1 0,0 0 1,0 0-1,0 0 0,0 0 0,0 0 0,0 0 0,1 0 0,-1 0 0,0 1-69,-10 13 30,0 0-1,1 2 1,1-1-1,1 1 1,0 0 0,1 1-1,1 0 1,1 0-1,0 0 1,1 1 0,1 0-1,1-1 1,1 1-1,0 0 1,2 0-1,0 2-29,-3 2-1,0-1 0,2 1 0,1-1 0,1 0 0,0 1 0,2-1 0,1 0 0,0-1 0,2 1 0,0-1-1,5 9 2,-10-28 0,0 0 0,0 0-1,1-1 1,-1 1-1,0 0 1,1-1 0,-1 1-1,1-1 1,-1 0-1,1 0 1,0 0 0,0 0-1,-1 0 1,1-1-1,0 1 1,0-1 0,0 1-1,0-1 1,0 0-1,-1-1 1,1 1-1,0 0 1,0-1 0,0 1-1,-1-1 1,1 0-1,0 0 1,0 0 0,-1 0-1,1-1 1,-1 1-1,1-1 1,-1 1 0,0-1-1,0 0 1,1 0-1,-1 0 1,-1 0 0,1 0-1,0-1 1,0 1-1,-1-1 1,1 1-1,-1-1 1,0 1 0,0-1-1,0 0 1,0 1-1,0-3 1,12-17 83,0-1-1,-2 0 1,-1-1-1,0 0 0,-2 0 1,-1-1-1,-1 0 0,-1 0 1,-1-1-1,-1 1 1,-2-1-1,0 0 0,-2 0 1,-1 1-1,-1-1 0,-1 1 1,-2-8-83,-40-48 196,44 78-202,0 1-1,1 0 1,-1 0 0,0 0 0,-1 0 0,1 1 0,0-1 0,0 0 0,-1 1 0,1-1 0,-1 1 0,1 0-1,-1 0 1,0 0 0,1 0 0,-1 1 0,0-1 0,0 1 0,0-1 0,1 1 0,-1 0 0,0 0 0,0 0 0,0 1-1,1-1 1,-1 1 0,0-1 0,0 1 0,1 0 0,-3 1 6,2 1-113,0 0-1,0 0 1,0 1-1,0-1 1,0 1 0,1-1-1,0 1 1,0 0-1,0 0 1,0 0-1,1 0 1,-1 0 0,1 1-1,0-1 1,0 0-1,1 1 1,-1-1 0,1 0-1,0 1 1,0-1-1,1 5 114,-2 41-2070</inkml:trace>
  <inkml:trace contextRef="#ctx0" brushRef="#br0" timeOffset="6880.204">3189 1418 21645,'4'31'532,"1"0"1,2-1-1,0 0 0,2 0 1,2-1-1,0 0 1,2 0-1,5 5-532,-17-32 26,-1 0 0,1 0 0,0 0 0,0 0 0,0 0 0,0 0 0,0-1 0,0 1 0,0 0-1,1-1 1,-1 1 0,1-1 0,-1 0 0,1 1 0,-1-1 0,1 0 0,0 0 0,-1 0 0,1 0 0,0 0 0,0 0 0,0-1 0,0 1-1,0-1 1,0 1 0,0-1 0,0 0 0,0 0 0,0 1 0,0-1 0,0-1 0,0 1 0,0 0 0,0 0 0,0-1 0,0 1-1,0-1 1,0 0 0,0 0 0,0 0 0,-1 1 0,1-2 0,0 1 0,-1 0 0,1 0 0,0 0 0,-1-1 0,1 1 0,-1-1 0,0 1-1,0-1 1,1 0 0,-1 1 0,0-1 0,0 0 0,-1 0 0,1 0 0,0 0 0,-1 0-26,17-28 188,-1 0 0,-2-1 0,-1-1-1,-2 0 1,-1-1 0,-2 0 0,-1-1 0,-1 1 0,0-20-188,-6 48 6,-13-61 77,12 66-82,1 0-1,-1-1 0,0 1 0,1 0 1,-1 0-1,0 0 0,1 1 0,-1-1 1,1 0-1,-1 0 0,0 0 0,1 0 1,-1 1-1,1-1 0,-1 0 1,0 0-1,1 1 0,-1-1 0,1 1 1,-1-1-1,1 0 0,-1 1 0,1-1 1,0 1-1,-1-1 0,1 1 1,-1-1-1,1 1 0,0-1 0,0 1 1,-1 0-1,1-1 0,0 1 0,0-1 1,0 1-1,-1 0 0,1-1 0,0 1 1,0 0-1,0-1 0,0 1 1,0-1-1,0 1 0,1 0 0,-1-1 1,0 1-1,0 0 0,0-1 0,0 1 1,1-1-1,-1 1 0,0-1 1,1 1-1,-1 0 0,0-1 0,-1 28 2,1-1 1,2 0-1,0 1 1,2-1-1,1 0 1,1-1-1,3 4-2,1-4 18,-9-25-17,0-1 1,0 0 0,-1 0-1,1 0 1,0 0 0,0 0 0,0 0-1,0 0 1,0 0 0,0 0-1,0 0 1,0-1 0,0 1 0,0 0-1,0-1 1,0 1 0,-1-1-1,1 1 1,0-1 0,0 1-1,0-1 1,-1 1 0,1-1 0,0 0-1,-1 1 1,1-1 0,-1 0-1,1 0 1,0 0 0,-1 1 0,0-1-1,1 0 1,-1 0 0,0 0-1,1 0 1,-1 0 0,0 0 0,0 0-1,0 0 1,0 0 0,1 0-1,-1 0 1,-1 1 0,1-1-1,0 0 1,0 0 0,0 0 0,0 0-1,-1 0-1,2-1 3,9-44 62,-1 0 0,-2-1-1,-2 0 1,-2-45-65,-3 92 0,1 1-1,-1-1 1,1 1-1,-1-1 1,1 0-1,-1 1 1,1-1-1,-1 0 1,1 1-1,0-1 1,-1 0-1,1 1 1,-1-1-1,1 0 1,0 0-1,-1 0 1,1 0-1,0 0 1,-1 0 0,1 1-1,0-2 1,-1 1-1,1 0 1,0 0-1,-1 0 1,1 0-1,-1 0 1,1 0-1,0-1 1,-1 1-1,1 0 1,-1-1-1,1 1 1,0 0-1,-1-1 1,1 1-1,-1 0 1,1-1-1,-1 1 1,1-1 0,-1 1-1,0-1 1,1 1-1,-1-1 1,0 0 0,103 292-15,-103-291 15,-1 1 1,1 1 0,0-1 0,0 0 0,0 0 0,0 0 0,1 0 0,-1 0 0,0 0 0,0 0 0,1 0 1,-1 1-1,0-1 0,1 0 0,-1 0 0,1 0 0,-1-1 0,1 1 0,0 0 0,-1 0 0,1 0 0,0 0 0,0 0 0,0-1 0,-1 1 0,1 0 0,0-1 0,0 1 0,0-1 0,0 1 1,0-1-1,0 1 0,0-1 0,0 0 0,0 1 0,1-1 0,-1 0 0,0 0 0,0 0 0,0 0 0,0 0 0,0 0 0,0 0 0,0 0 0,1-1 0,-1 1 0,0 0 0,0-1 0,0 1 0,0 0 1,0-1-1,0 1 0,1-2-1,2-9-31,-1 0 1,1 0-1,-2-1 0,0 1 1,0-1-1,-1 0 1,0 0-1,-1 0 1,0 1-1,-1-1 31,1-22-304,1-18 876</inkml:trace>
  <inkml:trace contextRef="#ctx0" brushRef="#br0" timeOffset="7691.534">3847 1192 16996,'3'2'165,"-5"0"9499,-7 1-8152,-25 8-1182,33-10-320,-1 1-1,0-1 0,0 1 0,1-1 1,-1 1-1,1 0 0,-1 0 0,1 0 1,0 0-1,0 0 0,0 0 0,0 0 0,0 0 1,0 0-1,1 1 0,-1-1 0,1 0 1,-1 0-1,1 1 0,0-1 0,0 0 1,0 1-1,0-1 0,0 0 0,1 0 0,-1 1 1,1 0-10,-1 4 8,1 4-9,-1-1 1,1 1-1,1-1 1,0 1-1,0-1 1,1 0-1,0 0 1,1 0-1,0 0 1,1 0 0,5 7 0,-9-16 1,1-1-1,0 1 1,0 0 0,0-1 0,0 1 0,-1-1 0,1 0 0,0 1 0,0-1 0,0 0 0,0 0 0,0 0 0,0-1 0,0 1 0,0 0 0,0-1 0,0 1 0,-1-1 0,1 0 0,0 0 0,0 1 0,-1-1 0,1 0 0,0 0 0,-1-1 0,1 1 0,-1 0 0,1 0 0,-1-1 0,0 1 0,1-1 0,-1 1 0,0-1 0,0 0 0,0 1 0,0-1 0,-1 0 0,1 0 0,0 0 0,-1 1 0,1-1 0,-1 0 0,0 0 0,1 0 0,-1 0 0,0 0 0,0-2-1,5-9 11,0 0-1,-1 0 1,0 0-1,-1-1 0,0 0 1,-1 0-1,-1 1 1,0-1-1,-1 0 1,-1 0-1,0 0 1,-2-10-11,2 21-18,3 6-26,65 172-203,-67-173 247,0-1 0,0 1 0,1-1 0,-1 1 0,0-1 0,1 1 0,-1-1 0,1 0 0,0 1 0,-1-1 0,1 0 0,0 1 0,0-1 0,0 0 0,0 0 0,0 0 0,0 0 0,0 0 0,0 0 0,0 0 0,1 0 0,-1 0 0,0-1 0,1 1 0,-1 0 0,0-1 0,1 1 0,-1-1 0,1 1 0,-1-1 0,1 0 0,-1 0 0,1 0 0,-1 0 0,1 0 0,-1 0 0,1 0 0,-1 0 0,1 0 0,-1-1 0,1 1 0,-1-1 0,1 1 0,-1-1 0,0 1 0,1-1 0,4-10 6,0 1 0,-1-1 0,0-1 0,0 1 0,-2-1 0,1 1 0,-1-1 0,-1 0 0,0 0 0,-1-5-6,1 5 11,5-27 27,-3-1 0,-1 0 0,-2 0 0,-1 0 0,-2 0 0,-2 0 0,-2 0 0,-2 1 0,-1-1 0,-6-11-38,1 12 2,6 32-68,20 90-51,-1-1 64,-4-26 58,2 0 0,2-1 1,17 48-6,-27-98 7,1 0 1,-1-1 0,1 1-1,0-1 1,1 1 0,-1-1-1,1 0 1,-1 0 0,1 0-1,0 0 1,1 0 0,-1-1-1,1 1 1,0-1 0,-1 0 0,1 0-1,1 0-7,-3-3 9,-1 0-1,0 0 0,0-1 1,1 1-1,-1 0 1,0-1-1,0 1 0,0-1 1,1 1-1,-1-1 0,0 0 1,0 1-1,0-1 1,0 0-1,0 0 0,0 0 1,0 0-1,-1 0 0,1 0 1,0 0-1,0 0 1,-1 0-1,1 0 0,0 0 1,-1 0-1,1 0 1,-1-1-1,0 1 0,1 0 1,-1 0-1,0-1 0,0 1 1,0 0-1,0-1 1,0 1-1,0 0 0,0 0 1,0-1-1,0 1 1,-1 0-1,1 0 0,-1-1-8,1-11 37,-1 1 0,-1-1 0,0 1-1,-1-1 1,-1 1 0,1 0 0,-2 0 0,0 1-1,0-1 1,-1 1 0,0 0 0,-5-5-37,0 3 12,11 21-33,12 24-29,-3-14 33,-7-11 16,0 0-1,1 0 1,0-1 0,0 1-1,1-1 1,0 0 0,0 0 0,0 0-1,1 0 1,0-1 0,0 1 0,0-1-1,1 0 1,0-1 0,0 0-1,0 0 1,0 0 0,1 0 0,-1-1-1,3 0 2,-6-3 6,0 0-1,0-1 1,0 1-1,0-1 0,0 0 1,0 1-1,0-1 0,0-1 1,0 1-1,-1 0 1,1-1-1,0 1 0,-1-1 1,1 0-1,-1 0 1,0 0-1,1 0 0,-1-1 1,0 1-1,0 0 1,-1-1-1,1 0 0,0 1 1,-1-1-1,0 0 0,1 0 1,-1 1-1,0-3-5,22-87 283,-22-74-114,19 238-298,-9-31 119,2 0 0,2-1 0,1-1 0,10 17 10,7-17 22,-32-38-22,-1 0 1,1-1-1,0 1 1,-1-1 0,1 1-1,0-1 1,-1 1-1,1-1 1,0 1-1,0-1 1,-1 0-1,1 0 1,0 1 0,0-1-1,0 0 1,0 0-1,-1 0 1,1 0-1,0 0 1,0 0-1,0 0 1,0 0 0,-1 0-1,1 0 1,0 0-1,0-1 1,0 1-1,0 0 1,-1-1-1,1 1 1,0 0 0,0-1-1,-1 1 1,1-1-1,0 1 1,-1-1-1,1 1 1,-1-1-1,1 0 1,-1 1 0,1-1-1,-1 0 1,1 1-1,-1-1 1,1 0-1,-1 0 1,0 0-1,1 1 1,-1-1 0,0 0-1,0 0 1,0 0-1,0 1 1,0-1-1,2-13-66,0 1 0,-1-1-1,-1 1 1,0-1 0,-1 1 0,0-1 0,-1 1 0,-1 0 0,0 0-1,-2-4 67,-1-12-476,-8-36-1253,0-3-459</inkml:trace>
  <inkml:trace contextRef="#ctx0" brushRef="#br0" timeOffset="8269.901">4388 618 15795,'0'0'4113,"0"1"2853,9 13-5850,33 61-1109,-12 39-11,-26-92 21,1 1 1,1-1-1,0 0 1,2-1-1,1 1 1,0-1-1,2-1 1,0 0-1,4 3-17,37 18 67,-51-40-60,0 0 1,1-1-1,-1 1 0,1-1 1,-1 1-1,0-1 1,1 0-1,-1 0 0,1 1 1,-1-1-1,1 0 1,-1 0-1,1-1 0,-1 1 1,0 0-1,1 0 1,-1-1-1,1 1 0,-1 0 1,0-1-1,1 0 1,-1 1-1,0-1 0,1 0 1,-1 0-1,0 1 0,0-1 1,0 0-1,0 0 1,0 0-1,0 0 0,0-1 1,0 1-1,0 0 1,-1 0-1,1-1 0,0 1 1,-1 0-1,1-1 1,-1 1-1,1 0 0,-1-2-7,4-15 131,0 0-1,-2 0 1,0 0-1,-2-1 1,0 1-1,0 0 1,-2-1-1,0 1 1,-5-15-131,1-11 71,6 40-54,2 22-57,2 15 14,-4-21 26,1 0 0,0 0 0,1 0 1,0 0-1,1 0 0,0-1 0,1 1 0,1-1 0,0 0 1,0 0-1,1 0 0,0-1 0,1 0 0,3 4 0,60 4 38,-57-15-40,0 1 0,0 1 0,-1 0 0,0 0 0,0 1 0,0 1 0,-1 0 0,0 0 1,0 1-1,-1 1 0,0-1 0,0 2 0,-1-1 0,0 2 0,-1-1 0,0 1 0,-1 0 0,0 0 1,0 1-1,-2 0 0,1 1 0,-2-1 0,1 1 0,-2 0 0,0 0 0,0 0 0,-1 0 0,-1 1 2,0-12 15,-1 0-1,1 1 0,-1-1 0,0 0 0,0 1 0,0-1 0,0 0 1,0 1-1,-1-1 0,1 0 0,0 0 0,-1 1 0,0-1 1,0 0-1,0 0 0,0 0 0,0 0 0,0 0 0,0 0 1,0 0-1,-1 0 0,1 0 0,-1-1 0,0 1 0,1 0 1,-1-1-1,0 1 0,0-1 0,0 0 0,0 0 0,0 0 1,0 0-1,0 0 0,0 0 0,-1 0 0,1-1 0,0 1 0,0-1 1,-1 0-1,1 0 0,0 1 0,-1-1-14,-12-6 53,0-1 0,1 0 0,0-1-1,0-1 1,1 0 0,0 0 0,0-1-1,1-1 1,0 0 0,1-1 0,1 0 0,-3-5-53,8 14-4,1-1 1,0 0-1,0 0 0,0-1 1,1 1-1,0-1 1,0 1-1,0-1 1,0 0-1,0 0 1,1 0-1,0-1 1,0 1-1,1-1 0,-1 1 1,1-1-1,1 1 1,-1-1-1,1 1 1,0-1-1,0 0 1,0 1-1,1-1 1,0 0-1,0 1 1,0-1-1,1 1 0,0 0 1,2-6 3,28-25-694,-14 19-442</inkml:trace>
  <inkml:trace contextRef="#ctx0" brushRef="#br0" timeOffset="8536.408">4045 344 25213,'-2'-10'673,"2"10"399,0 0-928,0 0-48,2 0-1392,-1 0-81</inkml:trace>
  <inkml:trace contextRef="#ctx0" brushRef="#br0" timeOffset="9346.87">5026 420 18508,'10'13'9265,"36"84"-9129,118 320 93,-143-381-114,-21-35-107,0-1-1,0 0 1,1 1 0,-1-1 0,0 1 0,0-1 0,0 1-1,0-1 1,1 1 0,-1-1 0,0 1 0,0-1 0,1 0 0,-1 1-1,0-1 1,1 0 0,-1 1 0,0-1 0,1 0 0,-1 1 0,1-1-1,-1 0 1,0 0 0,1 1 0,-1-1 0,1 0 0,-1 0-1,1 0 1,-1 0 0,1 0 0,-1 1 0,1-1 0,-1 0 0,1 0-1,-1 0 1,0 0 0,1 0 0,-1-1 0,1 1 0,-1 0 0,1 0-1,-1 0 1,1 0 0,-1 0 0,1-1 0,-1 1 0,1 0-1,-1 0 1,0-1 0,1 1 0,-1 0 0,0-1 0,1 1 0,-1 0-1,0-1 1,1 1 0,-1-1 0,0 1 0,0 0 0,1-1 0,-1 1-1,0-1 1,0 1 0,0-1 0,0 1 0,0-1 0,1 1-1,-1-1 1,0 1 0,0-1-8,0-24 112,0-1 0,-2 1-1,-1 0 1,-1 0 0,-1 0 0,-1 0-1,-1 1 1,-1 0 0,-8-16-112,-67-118 104,88 159-244,14 18 106,-12-10 31,0-1 0,1 0 0,0 0 0,0-1 0,1 0 0,0 0-1,0-1 1,0 0 0,1-1 0,0 0 0,0 0 0,9 2 3,-17-7 0,0 0 0,0 0 0,1 0 0,-1 0 0,0-1 0,0 1-1,0-1 1,0 1 0,1-1 0,-1 0 0,0 0 0,0 0 0,0 0 0,-1 0 0,1 0 0,0-1 0,0 1 0,-1 0 0,1-1-1,0 0 1,-1 1 0,0-1 0,1 0 0,-1 0 0,0 0 0,0 0 0,0 0 0,0 0 0,0 0 0,-1 0 0,1-1 0,18-71 39,-16 54-22,-1 1-1,-1-1 0,-1 0 1,0 0-1,-2 0 0,0 0 1,-1 1-1,-1-1 0,-1 1 1,-1 0-1,0 0 0,-3-1-16,-7-7 17,16 28-17,0-1-1,0 0 1,0 1 0,0-1-1,0 0 1,0 1 0,0-1 0,0 0-1,0 1 1,0-1 0,0 0 0,0 1-1,-1-1 1,1 0 0,0 1-1,0-1 1,0 0 0,0 1 0,-1-1-1,1 0 1,0 0 0,0 1-1,-1-1 1,1 0 0,0 0 0,0 0-1,-1 1 1,1-1 0,0 0-1,-1 0 1,1 0 0,0 0 0,-1 0-1,1 0 1,0 0 0,-1 1-1,1-1 1,0 0 0,-1 0 0,1 0-1,0 0 1,-1 0 0,1-1 0,0 1-1,-1 0 1,1 0 0,0 0-1,-1 0 1,1 0 0,0 0 0,0 0-1,-1-1 1,1 1 0,0 0-1,-1 0 1,1 0 0,0-1 0,0 1-1,-1 0 1,1 0 0,0-1-1,0 1 1,0 0 0,-1-1 0,1 1-1,0 0 1,0-1 0,0 1 0,15 152-144,-6-105 132,-3-11 7,39 144 32,-45-179-26,0 1 0,0-1 0,0 1 0,1-1 0,-1 0 0,1 1 0,-1-1 0,1 0 0,-1 0 0,1 1 0,-1-1 0,1 0 0,0 0 0,0 0 0,0 0 0,0 0 0,0 0 0,0 0 0,0 0 0,0 0 0,0 0 0,0 0 0,1-1 0,-1 1 0,0 0 0,0-1 0,1 1 0,-1-1 0,0 0 0,1 1 0,-1-1 0,0 0 0,1 0 0,-1 0 0,1 0 0,-1 0 0,0 0 0,1 0 0,-1 0 0,1-1 0,-1 1 0,0-1 0,1 1 0,-1-1 0,0 1 0,0-1 0,1 1 0,-1-1 0,0 0 0,0 0 0,0 0 0,0 0 0,0 0 0,0 0 0,0 0 0,0 0-1,7-13-22,-8 12 4,0 1-1,0-1 1,0 0 0,0 1 0,0-1-1,1 1 1,-1-1 0,0 0 0,1 1-1,-1-1 1,1 1 0,0 0 0,0-1-1,-1 1 1,1-1 0,0 1 0,0 0-1,0 0 1,0-1 0,1 1 0,-1 0-1,0 0 1,0 0 0,1 0 0,-1 1-1,0-1 1,1 0 0,-1 0-1,1 1 1,-1-1 0,1 1 0,-1-1-1,1 1 1,-1 0 0,1 0 0,0 0-1,-1 0 1,1 0 0,-1 0 0,1 0-1,0 0 1,-1 0 0,1 1 0,-1-1-1,1 1 1,-1-1 0,1 1 0,-1 0-1,1-1 1,-1 1 0,1 0 18,14 30-1170,0 8-571</inkml:trace>
  <inkml:trace contextRef="#ctx0" brushRef="#br0" timeOffset="10703.29">5664 529 10346,'3'2'630,"-1"1"-1,1-1 1,-1 0-1,1 0 0,0 0 1,0 0-1,-1 0 1,1 0-1,1-1 1,-1 1-1,0-1 1,0 0-1,1 0 1,-1 0-1,0-1 0,1 1 1,-1-1-1,1 1-629,27-32 3792,-30 27-3662,1-1 0,-1 1-1,0 0 1,0 0 0,0-1-1,-1 1 1,0-1 0,0 1 0,0 0-1,0-1 1,0 1 0,-1 0-1,0-1 1,0 1 0,0 0 0,-1 0-1,1-1 1,-1 1 0,0 0-1,0 1 1,0-1 0,-1 0 0,1 1-1,-1-1 1,0 1 0,0 0-1,0 0 1,0 0 0,-1 0 0,1 0-1,-1 1 1,0 0 0,0-1-1,-3 0-129,4 3 6,1 0 0,0 0-1,0 0 1,-1 0-1,1 1 1,0-1 0,0 1-1,0-1 1,-1 1-1,1 0 1,0 0 0,0 0-1,0 0 1,0 0 0,0 0-1,1 1 1,-1-1-1,0 1 1,1-1 0,-1 1-1,1 0 1,-1 0-1,1-1 1,0 1 0,0 0-1,-1 0 1,1 0-1,1 0 1,-1 1 0,0-1-1,1 0 1,-1 0 0,1 0-1,-1 1 1,1 1-6,-6 82-37,36 100 31,-30-185 6,0 0-1,0 0 1,0 0 0,0 1 0,0-1 0,1 0-1,-1 0 1,0 0 0,1 0 0,-1 0 0,0 1 0,1-1-1,-1 0 1,1 0 0,0 0 0,-1 0 0,1 0-1,0-1 1,-1 1 0,1 0 0,0 0 0,0 0 0,0-1-1,0 1 1,0 0 0,0-1 0,0 1 0,0-1-1,0 1 1,0-1 0,0 1 0,0-1 0,0 0 0,1 0-1,-1 1 1,0-1 0,0 0 0,0 0 0,0 0-1,1 0 1,-1 0 0,0-1 0,0 1 0,0 0 0,5-11-248,-1 0 1,0 0-1,-1-1 1,0 0-1,-1 1 1,0-1 0,-1 0-1,-1 0 1,1-11 247,1 2-811,1-30-1432,-4 36 1063,1 1 0,0 0 0,1 0-1,1 0 1,0 0 0,1 0 0,1 1 0,5-12 1180,-11 25 26,1 0 0,0 1 0,0-1 0,0 1 0,0-1 0,0 0 0,1 1 0,-1-1 0,0 1 0,0-1 0,0 0 0,0 1 0,0-1 0,0 0 0,1 1 0,-1-1 0,0 0 0,0 1 0,0-1 0,1 0 0,-1 0 0,0 1 0,1-1 0,-1 0 0,0 0 0,0 1 0,1-1 0,-1 0 0,0 0 0,1 0 0,-1 1 0,1-1 0,-1 0 0,0 0 0,1 0 0,-1 0 0,0 0 0,1 0 0,-1 0 0,1 0 0,-1 0 0,0 0 0,1 0 0,-1 0 0,1 0 0,-1 0 0,0 0 0,1-1 0,-1 1 0,0 0 0,1 0 0,-1 0 0,0 0 0,1-1 0,-1 1 0,0 0 0,1 0 0,-1-1 0,0 1 0,0 0 0,1-1 0,-1 1 0,0 0 0,0-1-26,4 36 2677,-8 98 2901,4-131-5148,0-2-99,0 0-67,15-30 80,6-1-347,-15 11-78,-5-28 186,-1 47 55,-42 36 1928,40-31-2078,-1 1-1,1 0 0,0 0 0,0 0 0,0 0 0,1 0 0,-1 1 0,1-1 0,0 0 0,1 1 0,0-1 0,0 1 0,0-1 0,0 0 1,1 1-1,0 2-9,0-3 13,-2-1-7,1 0 0,0 0 1,1-1-1,-1 1 0,1 0 0,-1-1 0,1 1 0,0 0 0,0-1 0,1 1 0,-1-1 0,1 0 1,-1 1-1,1-1 0,0 0 0,0 0 0,1 0 0,-1 0 0,1-1 0,-1 1 0,1-1 0,0 1 1,0-1-1,0 0 0,0 0 0,1 0-6,0-4 8,0 0 0,0-1 0,-1 0 0,1 0 0,-1 0 0,0 0 0,0 0 0,0-1 0,0 1 0,0-1 0,-1 0 0,0 0 0,1 0 0,-1 0 0,-1 0 0,1-1 0,-1 1 0,1-4-8,4-6 28,-3 6-19,1-1 0,0 1 0,0 0-1,0 0 1,1 0 0,1 1 0,-1 0 0,1 0 0,0 0 0,1 0-1,-1 1 1,1 0 0,1 1 0,6-5-9,-13 10 0,0 0 0,0 1 1,0-1-1,0 0 0,0 1 0,0-1 0,0 1 1,-1-1-1,1 1 0,0-1 0,0 1 0,0 0 1,-1-1-1,1 1 0,0 0 0,-1 0 1,1-1-1,-1 1 0,1 0 0,-1 0 0,1 0 1,-1 0-1,1 0 0,-1 0 0,0 0 0,1 0 1,-1-1-1,0 1 0,0 0 0,0 0 0,0 0 1,0 0-1,0 0 0,0 0 0,0 0 0,-1 0 1,1 1-1,0 3-3,4 21 2,-3-24 40,-1-2 35,-1-4 44,-3-19 27,0-10-31,-2 0 1,-2 0-1,-1 1 1,-1 0-1,-5-6-114,23 55-64,50 88-70,-55-101 134,0 0-1,0-1 1,0 1 0,0-1 0,0 0 0,1 1-1,0-1 1,-1-1 0,1 1 0,0-1 0,0 1 0,1-1-1,-1 0 1,0-1 0,1 1 0,-1-1 0,1 0-1,-1 0 1,1 0 0,0 0 0,-1-1 0,1 0-1,2 0 1,-3-1 1,0 0-1,0 0 1,0-1-1,1 0 1,-2 1-1,1-1 0,0-1 1,0 1-1,-1 0 1,1-1-1,-1 0 1,0 0-1,0 0 0,0 0 1,0 0-1,0-1 1,-1 1-1,1-1 1,-1 0-1,0 1 1,0-1-1,0 0 0,-1 0 1,0 0-1,1-1 1,-1-3-1,6-115 64,-13 109-93,4 35-24,4 10 49,1 1 0,2-1 0,1 0 1,1 0-1,2-1 0,1 0 0,2-1 0,0 0 1,2 0-1,2-1 0,0-1 0,2-1 0,15 18 4,50 54 11,-84-99-9,1 0-1,-1 0 1,1 1 0,-1-1-1,0 0 1,0 1-1,1-1 1,-1 1 0,0-1-1,0 1 1,0-1 0,1 1-1,-1-1 1,0 1-1,0 0 1,0 0 0,0-1-1,0 1 1,0 0-1,0 0 1,0 0 0,0 0-1,0 0 1,0 0 0,0 0-1,0 1 1,1-1-1,-1 0 1,0 0 0,0 1-1,0-1 1,0 0 0,0 1-1,0-1 1,1 1-1,-1 0 1,0-1 0,0 1-1,1-1 1,-1 1-1,0 0 1,1 0 0,-1-1-1,1 1 1,-1 0 0,1 0-1,-1 0 1,1-1-1,0 1 1,-1 0 0,1 0-1,0 0 1,0 0 0,-1 0-1,1 0 1,0 0-1,0 0 1,0 0 0,0 0-1,0 0 1,0 0-1,1 0 1,-1-1 0,0 1-1,0 0 1,1 0 0,-1 0-1,1 0 1,-1 0-1,1 0-1,-11-8 11,0-1 0,0 0 0,1 0 0,0-1 0,1 0 0,0-1 0,0 0 0,1 0 0,0 0 0,1-1 0,0 0 0,1-1 0,0 1 0,1-1-1,0 0-9,3 6-4,1 0 0,-1 1 0,1-1 0,0 0 0,1 0 1,-1 1-1,1-1 0,0 0 0,0 1 0,1-1 0,0 1 1,0-1-1,0 1 0,1 0 0,0 0 0,-1 0 1,2 0-1,-1 0 0,1 1 0,-1-1 0,1 1 0,0 0 1,1 0-1,-1 1 0,1-1 0,0 1 0,0 0 1,0 0-1,1 0 3,44-39-472,-27 14 681</inkml:trace>
  <inkml:trace contextRef="#ctx0" brushRef="#br0" timeOffset="11583.807">5480 1580 25333,'0'-1'83,"0"0"-1,0-1 0,0 1 0,-1 0 0,1-1 1,0 1-1,-1 0 0,1-1 0,-1 1 1,1 0-1,-1 0 0,1 0 0,-1 0 0,0-1 1,0 1-1,0 0 0,1 0 0,-1 0 0,0 0 1,0 1-1,0-1 0,-1 0 0,1 0 1,0 1-1,0-1 0,0 0 0,0 1 0,-1 0 1,1-1-1,0 1 0,-1-1 0,1 1 0,0 0 1,-1 0-1,1 0 0,0 0 0,-1 0 0,1 0 1,0 0-1,-1 0 0,1 1 0,0-1 1,0 1-1,-1-1 0,1 0 0,0 1 0,0 0 1,-1-1-83,-6 6 12,0 1 1,0-1 0,1 1 0,0 1-1,0-1 1,0 1 0,1 0 0,1 1-1,-1 0 1,1-1 0,1 2 0,-1-1-1,2 0 1,-1 1 0,1 0 0,1 0-1,0 0 1,0 0 0,1 0 0,0 0-1,1 0 1,0 1 0,1-1 0,0 0-1,0 0 1,1 0 0,0 0 0,1 0-1,0 0 1,1-1 0,0 1 0,2 2-13,-6-10 0,1-1 0,0 1 0,-1 0 0,1-1 0,0 1 0,0-1 1,-1 1-1,1-1 0,1 1 0,-1-1 0,0 0 0,0 0 0,0 1 0,1-1 1,-1 0-1,0 0 0,1 0 0,-1 0 0,1-1 0,-1 1 0,1 0 1,0 0-1,-1-1 0,1 1 0,0-1 0,-1 0 0,1 0 0,0 1 0,0-1 1,-1 0-1,1 0 0,0 0 0,0-1 0,-1 1 0,1 0 0,0-1 0,-1 1 1,1-1-1,0 1 0,-1-1 0,1 0 0,-1 0 0,1 0 0,-1 0 0,0 0 1,1 0-1,-1 0 0,0 0 0,0-1 0,1 1 0,-1 0 0,0-2 0,6-13 43,-1-1-1,0 0 0,-2-1 0,0 1 0,-1-1 0,-1 1 0,0-1 1,-2 0-1,0 0 0,0 0 0,-2 0 0,-1 0 0,-1-7-42,-28-83 136,32 108-136,0 0-1,1 1 1,-1-1-1,0 0 0,0 0 1,0 1-1,0-1 1,1 0-1,-1 1 0,0-1 1,0 0-1,0 0 1,0 1-1,0-1 0,0 0 1,0 1-1,0-1 0,0 0 1,0 1-1,0-1 1,0 0-1,0 0 0,0 1 1,0-1-1,0 0 1,0 1-1,0-1 0,-1 0 1,1 0-1,0 1 0,0-1 1,0 0-1,0 0 1,-1 1-1,1-1 0,0 0 1,0 0-1,0 1 1,-1-1-1,1 0 0,0 0 1,-1 0-1,1 0 1,0 0-1,0 1 0,-1-1 1,1 0-1,0 0 0,-1 0 1,1 0-1,0 0 1,0 0-1,-1 0 0,1 0 1,0 0-1,-1 0 1,1 0-1,0 0 0,-1 0 1,1 0-1,0 0 0,0 0 1,-1-1 0,5 20-10,0 0 1,1-1 0,0 0-1,2 0 1,0-1 0,1 0-1,1 0 1,0 0 0,1-1-1,3 2 10,-12-17 1,-1 0-1,1 0 0,-1 0 0,1 0 0,0 0 1,-1 0-1,1 0 0,0 0 0,0-1 0,-1 1 1,1 0-1,0 0 0,0-1 0,0 1 0,0-1 1,0 1-1,0-1 0,0 1 0,0-1 0,0 1 0,0-1 1,0 0-1,0 0 0,1 0 0,-1 0 0,0 1 1,0-2-1,0 1 0,0 0 0,0 0 0,0 0 1,0 0-1,1-1 0,-1 1 0,0 0 0,0-1 1,0 1-1,0-1 0,0 1 0,0-1 0,-1 0 1,1 1-1,0-1 0,0 0 0,0 0 0,0 1 0,-1-1 1,1 0-1,0 0 0,-1 0 0,1 0 0,-1 0 1,1 0-1,-1 0 0,1 0 0,-1-1 0,20-67 24,-13 34 19,-2 0 0,-2-1 0,-1 1 0,-2-1 0,-1 1 0,-2-1 0,-1 1 0,-2 0 0,-2 0 0,-10-31-43,9 48 2,9 32-72,93 438-142,-86-414 211,-2-4 12,1 0 0,1 0-1,3-1 1,0 0 0,15 30-11,-24-60 1,1 0 1,-1 0 0,1 0-1,-1 0 1,1-1-1,0 1 1,0 0 0,0-1-1,1 0 1,-1 1-1,1-1 1,-1 0-1,1 0 1,0 0 0,-1 0-1,1-1 1,0 1-1,0-1 1,0 0 0,0 0-1,2 0-1,-4-1 1,0 0 0,0 0-1,-1 0 1,1 0 0,0-1 0,0 1-1,-1 0 1,1-1 0,0 1-1,0-1 1,-1 1 0,1-1 0,0 1-1,-1-1 1,1 1 0,-1-1-1,1 1 1,-1-1 0,1 0 0,-1 1-1,1-1 1,-1 0 0,0 0-1,1 1 1,-1-1 0,0 0 0,0 0-1,1 1 1,-1-1 0,0 0 0,0 0-1,0 0 1,0 0 0,0 1-1,0-1 1,0 0 0,0 0 0,-1 0-1,1 1 1,0-1 0,0 0-1,-1 0 1,1 1 0,0-1 0,-1 0-1,1 0 1,-1 1 0,1-1 0,-1 1-1,0-1 0,-21-43 55,-17 8 16,34 33-68,0 0 0,1 0-1,-1-1 1,1 1 0,0-1 0,0 0-1,0 0 1,1 0 0,-1 0-1,1-1 1,0 1 0,0-1-1,1 0 1,-1 0 0,1 0-1,0 0 1,1 0 0,-1-1 0,1 1-1,0 0 1,0-3-3,3 3-1,0 0 0,0 0-1,1 1 1,-1-1 0,1 1 0,0 0 0,1 0 0,-1 0-1,1 0 1,0 0 0,0 1 0,0-1 0,0 1 0,0 0-1,1 0 1,-1 1 0,1-1 1,20-15-144,30-33-938,-24 18 1638</inkml:trace>
  <inkml:trace contextRef="#ctx0" brushRef="#br0" timeOffset="12068.058">5992 1311 25357,'2'35'382,"2"1"0,1-1-1,2 0 1,1-1-1,2 0 1,1 0 0,9 14-382,-19-43 34,0-2-5,0 1 0,0-1 0,0 0 0,0 0 1,0 1-1,0-1 0,1 0 0,0 0 0,-1-1 0,1 1 1,0 0-1,0 0 0,1-1 0,-1 0 0,1 1 1,-1-1-1,1 0 0,0 0 0,-1 0 0,1-1 1,0 1-1,2 0-29,19-40 428,-22 30-361,26-195 520,-17 90-500,4 72-72,-14 41-15,0 0-1,0-1 1,0 1-1,0 0 1,0 0-1,0 0 1,0 0-1,0 0 1,0 0-1,-1 0 1,1 0 0,0 0-1,0 0 1,0 0-1,0 1 1,0-1-1,0 0 1,0 1-1,-1-1 1,1 0-1,0 1 1,0-1-1,0 1 1,-1 0-1,1-1 1,0 1 0,-1 0-1,1-1 1,0 1-1,-1 0 1,1 0-1,-1-1 1,1 1-1,-1 0 1,0 0-1,1 0 1,-1 0-1,0-1 1,0 1-1,1 1 1,95 190-17,-96-193 19,0 0 0,0 0 0,0 1 0,0-1 1,1 0-1,-1 0 0,0 0 0,0 1 0,1-1 0,-1 0 0,1 0 0,-1 1 0,1-1 1,-1 0-1,1 1 0,-1-1 0,1 0 0,-1 1 0,1-1 0,0 1 0,-1-1 0,1 1 1,0 0-1,0-1 0,-1 1 0,1 0 0,0-1 0,0 1 0,0 0 0,-1 0 0,1 0 1,0-1-1,0 1 0,0 0 0,0 0 0,-1 0 0,1 0 0,0 1 0,0-1 0,0 0 1,-1 0-1,1 0 0,0 1 0,0-1 0,0 0 0,-1 1 0,1-1 0,0 1 0,-1-1 1,1 1-1,0-1 0,-1 1 0,1-1 0,-1 1 0,1 0 0,-1-1 0,1 1 0,-1 0 0,1 0 1,-1-1-1,1 1 0,-1 0 0,0 0 0,0-1 0,1 1 0,-1 0 0,0 0-2,25-225 299,-25 225-301,1 0 0,-1-1 0,1 1-1,-1 0 1,1 0 0,0 0 0,-1-1 0,1 1-1,0 0 1,0-1 0,0 1 0,-1-1 0,1 1-1,0-1 1,0 1 0,0-1 0,0 1 0,0-1-1,0 0 1,0 0 0,0 1 0,0-1 0,0 0-1,0 0 1,0 0 0,0 0 0,0 0 0,0 0-1,0 0 1,0-1 0,0 1 0,0 0 0,0-1-1,0 1 1,0 0 0,0-1 0,-1 1 0,1-1-1,0 1 1,0-1 0,0 0 0,0 1 0,-1-1-1,1 0 1,0 0 0,-1 1 0,1-1 0,-1 0-1,1 0 1,-1 0 0,1 0 0,-1 0 0,1 0-1,-1 0 1,0 0 0,0 0 0,1 0 0,-1 0 0,0 0-1,0 0 1,0 0 0,0 0 0,0 0 0,0 0-1,-1 0 1,1 0 0,0 0 0,0 0 2,11 23-14,-1 1 0,-1 0 1,0 1-1,-2 0 0,-1 0 0,-1 1 1,1 15 13,-5-94-2073,3 18-80</inkml:trace>
  <inkml:trace contextRef="#ctx0" brushRef="#br0" timeOffset="12895.126">6610 1124 20188,'-3'5'4671,"-1"-1"-4200,-2 1-227,1 1 0,0 0-1,0 0 1,1 0 0,-1 0 0,1 1 0,1-1 0,-1 1 0,1 0-1,0 1 1,1-1 0,0 0 0,0 1 0,0-1 0,1 4-244,0 1 21,0 0 1,1 1 0,1-1 0,0 0-1,1 0 1,0 0 0,0 1 0,2-2-1,-1 1 1,1 0 0,1-1 0,0 0-1,7 10-21,-11-20 2,0-1 0,0 1-1,1-1 1,-1 0 0,0 0-1,0 0 1,0 0-1,1 1 1,-1-2 0,0 1-1,0 0 1,1 0 0,-1 0-1,0 0 1,0-1 0,0 1-1,1-1 1,-1 1 0,0-1-1,0 1 1,0-1 0,0 0-1,0 1 1,0-1 0,0 0-1,0 0 1,0 0 0,-1 0-1,1 1 1,0-1-1,0-1 1,-1 1 0,1 0-1,-1 0 1,1 0 0,-1 0-1,1 0 1,-1 0 0,0-1-1,1 1 1,-1 0 0,0 0-1,0 0 1,0-1 0,0 1-1,0 0-1,76-287 219,-76 287-220,0 1 1,0-1-1,0 0 1,1 1-1,-1-1 1,0 0-1,0 1 1,1-1-1,-1 1 1,0-1-1,1 0 1,-1 1-1,1-1 1,-1 1-1,1-1 1,-1 1-1,1 0 0,-1-1 1,1 1-1,-1-1 1,1 1-1,-1 0 1,1-1-1,0 1 1,-1 0-1,1 0 1,0 0-1,-1-1 1,1 1-1,0 0 1,-1 0-1,1 0 1,0 0-1,-1 0 1,1 0-1,0 0 0,-1 0 1,1 1-1,0-1 1,-1 0-1,1 0 1,0 0-1,-1 1 1,1-1-1,-1 0 1,1 1-1,0-1 1,-1 1-1,1-1 1,-1 0-1,1 1 1,-1-1-1,1 1 1,-1 0-1,0-1 0,1 1 1,-1-1-1,0 1 1,1-1-1,-1 1 1,0 0-1,0-1 1,0 1-1,1 0 1,-1 0 0,24 45-45,-23-44 45,6 14-7,-5-9 10,0 0 0,1-1 0,0 0 1,0 1-1,0-1 0,1-1 0,0 1 0,0 0 0,0-1 0,1 0 0,0 0 1,0 0-1,1 1-3,-4-7 5,1 1 1,-1-1 0,0 1 0,0-1 0,0 0 0,1 0 0,-1 0-1,0 0 1,0 0 0,0 0 0,-1-1 0,1 1 0,0 0-1,0-1 1,-1 0 0,1 1 0,-1-1 0,1 0 0,-1 0-1,0 0 1,0 0 0,0 0 0,0 0 0,0 0 0,0 0-1,0 0 1,-1-1 0,1 1 0,-1 0 0,0 0 0,1-1-1,-1 1 1,0 0 0,0-1 0,-1 1 0,1-1-6,0 1 4,34-172 120,-33 173-126,0 1 0,-1 0 0,1-1 0,0 1 0,-1 0 0,1 0 0,0 0-1,0 0 1,-1 0 0,1 0 0,0 0 0,0 0 0,-1 0 0,1 0 0,0 0-1,0 0 1,-1 0 0,1 1 0,0-1 0,-1 0 0,1 0 0,0 1 0,-1-1-1,1 1 1,0-1 0,-1 1 0,1-1 0,-1 1 0,1-1 0,-1 1 0,1-1-1,-1 1 1,1-1 0,-1 1 0,0 0 0,1-1 0,-1 1 0,0 0 0,1 0-1,-1-1 1,0 1 0,0 0 0,0-1 0,0 1 0,0 0 0,0 0 0,0-1-1,0 1 1,0 0 0,0 0 0,0 0 2,1 2-5,68 121-30,-69-123 36,1 0 0,0 0-1,0 0 1,-1 0 0,1 0 0,0 0-1,0 0 1,0 0 0,0 0-1,0 0 1,0 0 0,1 0-1,-1-1 1,0 1 0,0 0-1,1-1 1,-1 1 0,0-1 0,1 0-1,-1 1 1,0-1 0,1 0-1,-1 0 1,0 0 0,1 0-1,-1 0 1,1 0 0,-1 0 0,0 0-1,1-1 1,-1 1 0,0 0-1,1-1 1,-1 1 0,0-1-1,0 0 1,1 1 0,-1-1-1,0 0 1,0 0 0,0 0 0,0 0-1,0 0 1,0 0 0,0 0-1,0 0 0,6-15 24,0-1 0,0-1-1,-2 1 1,0-1-1,-1 0 1,-1 0 0,-1 0-1,0-5-23,0 5 15,17-137 24,-13 174-100,34 192-41,-40-209 104,-1-1-1,1 1 0,0-1 0,0 1 1,0-1-1,0 1 0,0-1 1,0 1-1,0-1 0,0 1 0,1-1 1,-1 1-1,0-1 0,1 1 1,0-1-1,-1 0 0,1 1 0,0-1 1,-1 0-1,1 1 0,0-1 1,0 0-1,0 0 0,0 0 0,0 0 1,1 0-1,-1 0 0,0 0 1,0 0-1,1 0 0,-1-1 0,0 1 1,1-1-1,-1 1 0,0-1 0,1 1 1,-1-1-1,1 0 0,-1 1 1,1-1-1,-1 0 0,1 0 0,-1 0 1,1 0-1,-1-1 0,1 1 1,-1 0-1,1-1 0,-1 1 0,1 0 1,-1-1-2,24-43 52,-24 40-51,1 0 1,-1-1-1,1 1 0,0 0 1,0 0-1,0 1 0,1-1 0,-1 0 1,1 1-1,0-1 0,0 1 1,0 0-1,1 0 0,-1 0 1,1 1-1,-1-1 0,1 1 1,3-2-2,-3 4-4,0 1 0,0 0 1,-1 0-1,1 0 1,0 0-1,-1 0 0,1 1 1,-1 0-1,0 0 0,0 0 1,1 0-1,-1 0 0,-1 1 1,1-1-1,0 1 0,0 0 1,-1-1-1,0 1 1,1 1-1,-1-1 0,0 0 1,0 1 3,1 1-6,20 27 0,-1 1 1,-2 0-1,-1 2 0,-2 0 0,-1 1 0,-2 1 0,-1 1 0,-3-1 0,0 2 0,-3-1 1,-1 1-1,-1 17 6,-4-54 2,0 0 0,-1 0 0,1-1 1,-1 1-1,1 0 0,-1 0 0,0 0 0,1-1 1,-1 1-1,0 0 0,-1 0 0,1 0 0,0 0 1,0-1-1,-1 1 0,1 0 0,-1 0 1,1 0-1,-1-1 0,0 1 0,0 0 0,0-1 1,0 1-1,0-1 0,0 1 0,0-1 1,0 0-1,-1 1 0,1-1 0,-1 0 0,1 0 1,-1 0-1,1 0 0,-1 0 0,1 0 0,-1 0 1,0 0-1,1-1 0,-1 1 0,0-1 1,0 1-1,0-1 0,0 0 0,1 0 0,-1 0 1,0 0-1,0 0 0,0 0 0,0 0 0,1 0 1,-1-1-1,0 1 0,0-1 0,0 0 1,1 1-1,-1-1-2,-6-5 3,2 0 0,-1 0 1,1-1-1,0 1 0,0-1 0,0-1 1,1 1-1,1-1 0,-1 0 1,1 0-1,0 0 0,1-1 0,0 1 1,0-1-1,1 0 0,0 0 0,1 0 1,0 0-1,0 0 0,1 0 1,0 0-1,0 0 0,1 0 0,1-4-3,3-33 64,2 1-1,2 0 0,2 1 0,16-41-63,19-84-1155,-32 92-683</inkml:trace>
  <inkml:trace contextRef="#ctx0" brushRef="#br0" timeOffset="13173.144">7559 178 23245,'3'37'1352,"2"6"553,2 13-1225,2 5-184,2 0-808,0-6-1072</inkml:trace>
  <inkml:trace contextRef="#ctx0" brushRef="#br0" timeOffset="13435.019">7814 1033 26446,'4'33'1040,"-1"-8"16,0-4-480,-3-21-680,0 0 488</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53:06.025"/>
    </inkml:context>
    <inkml:brush xml:id="br0">
      <inkml:brushProperty name="width" value="0.025" units="cm"/>
      <inkml:brushProperty name="height" value="0.025" units="cm"/>
    </inkml:brush>
  </inkml:definitions>
  <inkml:trace contextRef="#ctx0" brushRef="#br0">5298 1090 16420,'165'64'4110,"-98"-51"-3915,1-3 1,0-3 0,0-3 0,0-2-1,52-8-195,85 4 231,-7 10 287,-63 0-159,1-6 1,-1-6 0,29-9-360,-74-1 173,132-9 1923,-215 23-2035,-1 0 0,1 0-1,-1 0 1,1 1-1,-1 0 1,1 0 0,-1 1-1,0-1 1,1 2-1,-1-1 1,0 0-1,0 1 1,-1 0 0,1 1-1,-1-1 1,1 1-1,-1 0 1,0 1-1,2 2-60,-9 12-144,-8-18-999</inkml:trace>
  <inkml:trace contextRef="#ctx0" brushRef="#br0" timeOffset="1084.45">9542 1182 18580,'22'-16'1194,"93"24"-800,21 8-98,154 17 441,24-12-737,87-5 495,-79 0-305,1-14 1,111-21-191,-121-11 1019,242 11-1019,-513 20 170,42 3 642,0-4 0,1-3 1,-2-4-1,54-13-812,-110 16 387,-25 3-317,5 1-963,-5 0 1100</inkml:trace>
  <inkml:trace contextRef="#ctx0" brushRef="#br0" timeOffset="324562.347">13461 118 12227,'-87'5'7479,"0"-1"-3910,-40-1-4044,-1-5 0,-22-8 475,-378-64-44,387 54 56,-1 6 0,0 6 0,0 6 0,0 7 0,-109 18-12,-211 18-662,-289-18 662,559-26-43,-571 11 74,-107 57-128,-777 37-2468,517-40-4648,-351-19 9266,496-69-4708,-200-65 8355,929 69-4692,0 12-1,0 10 0,-37 14-1007,154 2-2,1 7 0,1 5 0,-23 13 2,139-37 68,1 2 0,-1 0 0,1 1 0,1 1 0,-1 1 0,1 1 0,1 0 1,0 2-1,0 0 0,1 0 0,1 2 0,-10 10-68,21-17 21,1 0-1,-1 0 0,1 1 1,0-1-1,1 1 1,0 0-1,0 0 0,1 0 1,0 0-1,0 1 1,1-1-1,0 1 0,1-1 1,-1 1-1,2-1 1,-1 1-1,1-1 0,1 0 1,-1 1-1,1-1 1,1 0-1,-1 0 0,2 0 1,0 1-21,6 14-10,1 0 1,2 0 0,0-1-1,2-1 1,0 0 0,1-2-1,10 10 10,11 3-14,1-3 0,1-1 0,2-1 0,1-3 1,1-1-1,1-2 0,0-2 0,2-2 0,36 8 14,169 47-22,4-11 0,2-11 0,196 11 22,-222-31 0,202 35 0,459 51 0,429-73-67,-572-30 38,608 0 29,373-122 72,-392-5-137,515-89 448,-748 6-180,-1006 175-202,135-29 27,186-70-28,-391 113-40,0-2 1,0-1-1,-1-2 0,-1 0 1,0-2-1,-1-1 0,-1-1 1,0-1-1,-2-1 0,0-1 1,-1-2-1,13-15 40,-32 33-13,0-1-1,0 0 1,-1 0 0,1 0 0,-1 0 0,0-1-1,0 1 1,-1 0 0,0-1 0,0 1 0,0-1-1,-1 1 1,1-1 0,-1 0 0,-1 1 0,1-1 0,-1 1-1,0-1 1,0 1 0,0-1 0,-1 1 0,0 0-1,0 0 1,-1 0 0,1 0 0,-1 0 0,0 0-1,0 0 1,0 1 0,-1 0 0,0 0 0,0 0-1,0 0 1,0 0 0,-1 1 0,1 0 0,-1 0-1,-2-1 14,-28-17 103,0 2-1,-2 2 0,0 1 1,-1 2-1,0 1 1,-37-6-103,70 17 8,-748-173 306,441 124-448,138 30-112</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56:20.773"/>
    </inkml:context>
    <inkml:brush xml:id="br0">
      <inkml:brushProperty name="width" value="0.025" units="cm"/>
      <inkml:brushProperty name="height" value="0.025" units="cm"/>
    </inkml:brush>
  </inkml:definitions>
  <inkml:trace contextRef="#ctx0" brushRef="#br0">0 67 18020,'0'0'1001,"7"-4"620,11-5-1568,-1 0 1,1 1 0,1 0-1,-1 2 1,1 0 0,0 1-1,1 1 1,-1 1 0,1 0-1,0 2 1,0 0 0,-1 1-1,20 3-53,339 59 104,-212-36-75,-44-5 10,1-6-1,1-4 0,34-6-38,435-35 88,-14 14-32,-519 14-55,1 2-1,-1 3 1,1 3-1,-1 2 1,45 14-1,57 23 26,-87-22 23,1-3 1,0-3-1,2-4 1,0-3-50,-77-10 3,4 1 21,0 0 1,0 0 0,0 0-1,0-1 1,0 0 0,-1 0-1,1-1 1,0 1-1,0-1 1,0 0 0,0 0-1,-1-1 1,1 1 0,0-1-1,-1 0 1,1 0 0,-1-1-1,0 1 1,0-1-1,0 0 1,2-2-25,-6 4-164,0 1-241</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56:35.232"/>
    </inkml:context>
    <inkml:brush xml:id="br0">
      <inkml:brushProperty name="width" value="0.025" units="cm"/>
      <inkml:brushProperty name="height" value="0.025" units="cm"/>
    </inkml:brush>
  </inkml:definitions>
  <inkml:trace contextRef="#ctx0" brushRef="#br0">79 57 9282,'-20'-4'872,"-15"-2"2309,13 5 1687,20 1-2761,2 0-708,0 0-426,0 0-318,0 0-147,4-2-52,14-1-327,1 0 0,-1 1 0,1 1 0,-1 1 0,1 0 0,-1 2 0,1 0-1,-1 1 1,0 1 0,0 0 0,2 2-129,2-1 28,47 10-32,0-3-1,0-3 1,1-3 0,0-4-1,51-4 5,345-44 23,-294 27-22,-40 3-17,2 6 0,37 6 16,41 13-3,-71 0 220,0-8 0,29-6-217,-108-1 155,7-1 117,1 3-1,-1 3 0,1 2 1,10 5-272,100 16 178,-179-21-182,0-1 0,1 0 0,-1 0 0,0 1 0,1-1 0,-1 0 0,0 0 1,1 0-1,-1 0 0,0-1 0,0 1 0,1 0 0,-1 0 0,0-1 0,0 1 0,1-1 0,-1 1 0,0-1 0,0 0 0,0 1 0,0-1 0,0 0 0,0 0 0,0 0 0,0 0 0,0 1 0,0-1 0,0-1 0,0 1 0,-1 0 0,1 0 0,0 0 1,0-1 3,-3-13-1231</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57:18.924"/>
    </inkml:context>
    <inkml:brush xml:id="br0">
      <inkml:brushProperty name="width" value="0.025" units="cm"/>
      <inkml:brushProperty name="height" value="0.025" units="cm"/>
    </inkml:brush>
  </inkml:definitions>
  <inkml:trace contextRef="#ctx0" brushRef="#br0">1 185 18788,'248'-18'-97,"-90"-3"92,257-21 90,105 37-28,352-15-17,-601 16 261,0 13-1,164 30-300,-312-22 56,0-6 0,1-5-1,6-5-55,524-62 72,-355 31-63,-92 5 8,0 10 1,1 8 0,49 12-18,-237-3-2,694 31 237,-305-42-110,47-21-125,-336 18 121,0 5 0,1 6 0,4 5-121,83 11 1855,-205-15-1887,-3 0 69,0 0 1,0 0-1,0 1 0,0-1 1,0 0-1,0 1 0,0-1 1,0 0-1,0 0 0,0 1 1,0-1-1,1 0 0,-1 0 1,0 1-1,0-1 0,0 0 1,0 0-1,0 1 0,1-1 1,-1 0-1,0 0 0,0 0 1,0 0-1,1 1 1,-1-1-1,0 0 0,0 0 1,1 0-1,-1 0 0,0 0 1,0 0-1,1 1 0,-1-1 1,0 0-1,0 0 0,1 0 1,-1 0-1,0 0 0,1 0 1,-1 0-1,0 0 0,0 0 1,1 0-1,-1-1-37,-29 17-344,11-8-424</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57:23.988"/>
    </inkml:context>
    <inkml:brush xml:id="br0">
      <inkml:brushProperty name="width" value="0.025" units="cm"/>
      <inkml:brushProperty name="height" value="0.025" units="cm"/>
    </inkml:brush>
  </inkml:definitions>
  <inkml:trace contextRef="#ctx0" brushRef="#br0">48 198 18892,'-47'44'2483,"46"-42"-2291,8-3-161,0 0 0,-1-1 1,0 1-1,1-1 0,-1-1 0,0 1 0,0-1 0,0 0 0,0 0 0,-1-1 0,1 0 0,-1 0 0,0 0 0,0 0 1,2-3-32,65-40 39,70 41 320,-78 10-9,91-11-146,0-7 0,29-12-204,-104 15 15,80-10 17,153 1-32,3 19 1,549-19-11,-345-7 3,-302 30 7,-1 9 1,0 10-1,199 47 0,-227-29 3,3-8-1,0-9 0,160-1-2,-118-26 0,175-27 0,-271 14 0,0 6 0,0 6 0,0 6 0,4 7 0,-27 5-2,-1 1 8,0-5 0,0-5 0,46-6-6,127-33-18,110-5 525,-388 38-394,1 2 0,-1-1-1,1 1 1,-1 0 0,1 1-1,-1 1 1,1-1 0,-1 1-1,0 1 1,0-1 0,0 2-1,0-1 1,-1 1 0,1 1-1,-1-1 1,0 2 0,0-1-1,0 1 1,-1 0 0,0 0-1,0 2-112,-3-2 27,-2 0 1,1 0-1,-1 0 0,1 0 0,-2 1 0,1-1 1,-1 1-1,0-1 0,0 1 0,-1-1 0,0 1 0,0 0 1,-1 0-28,-3 10 2080</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57:49.925"/>
    </inkml:context>
    <inkml:brush xml:id="br0">
      <inkml:brushProperty name="width" value="0.025" units="cm"/>
      <inkml:brushProperty name="height" value="0.025" units="cm"/>
    </inkml:brush>
  </inkml:definitions>
  <inkml:trace contextRef="#ctx0" brushRef="#br0">1 44 14435,'-1'-5'4747,"44"-4"-4816,237 19 246,-197-2-147,0-5 1,70-5-31,217-8 203,473 15-17,-66-12-154,-431 13 64,109-22-96,190-10 1277,-259 41-1201,-157 1-52,632 31 1,-658-48-21,-1-8 0,0-10-4,-135 11 39,1 3 1,0 2-1,1 4 0,33 5-39,156-1 1159,-174-37-181,-83 31-800,-1 1 2,0 0-13,0 0-21,0 0-40,-9 2-837,-25 5 2046</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58:26.457"/>
    </inkml:context>
    <inkml:brush xml:id="br0">
      <inkml:brushProperty name="width" value="0.025" units="cm"/>
      <inkml:brushProperty name="height" value="0.025" units="cm"/>
    </inkml:brush>
  </inkml:definitions>
  <inkml:trace contextRef="#ctx0" brushRef="#br0">0 23 13571,'12'-16'5859,"10"9"-5257,-22 7-622,140 11 331,219 30-163,232 37 928,573-49-852,-773-28-213,950-7 10,-468 8-5,704 16 26,-164-29 498,-620 39 989,-681-24-1426,-1-4 0,1-6 0,39-9-103,194-34 98,-341 49-121,-2-1 7,0 1 0,0 0 0,0-1 0,0 1 0,0 0 0,0 0 0,0 0 0,0 0 0,0 0 0,0 1 0,0-1 0,0 0 0,0 1 0,0 0 0,0 0-1,0-1 1,0 1 0,0 0 0,0 0 0,-1 1 0,1-1 0,0 0 0,-1 1 16,0 7-708</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58:48.608"/>
    </inkml:context>
    <inkml:brush xml:id="br0">
      <inkml:brushProperty name="width" value="0.025" units="cm"/>
      <inkml:brushProperty name="height" value="0.025" units="cm"/>
    </inkml:brush>
  </inkml:definitions>
  <inkml:trace contextRef="#ctx0" brushRef="#br0">44 66 8394,'-43'-10'4191,"43"10"-3012,20 9 6493,81 19-7321,553 36 57,-263-25 595,12-2-996,544-41 25,-394-5-24,-397 12-5,1-7 0,-1-7 1,0-7-1,-1-6 0,31-15-3,97-42 15,-157 38 1238,-117 41-426,-9 2-2170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8:58:51.180"/>
    </inkml:context>
    <inkml:brush xml:id="br0">
      <inkml:brushProperty name="width" value="0.025" units="cm"/>
      <inkml:brushProperty name="height" value="0.025" units="cm"/>
    </inkml:brush>
  </inkml:definitions>
  <inkml:trace contextRef="#ctx0" brushRef="#br0">143 23 13859,'-9'-4'260,"0"1"-1,1-1 1,-2 1-1,1 1 1,0 0-1,-1 0 1,1 1 0,-1 0-1,1 1 1,-1 0-1,1 0 1,-1 1 0,1 0-1,-3 1-259,11-1 427,6 3 105,9 5-464,1-1 0,0-1 0,1-1 0,-1 0 1,1-1-1,1-1 0,-1 0 0,0-1 0,17 0-68,-16 0 72,122 13 50,0-6 0,1-6 0,0-6 0,-1-7 0,67-14-122,-167 18 35,28-4 135,0 3 0,0 2 1,1 4-1,26 4-170,-38 7-75</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15.948"/>
    </inkml:context>
    <inkml:brush xml:id="br0">
      <inkml:brushProperty name="width" value="0.025" units="cm"/>
      <inkml:brushProperty name="height" value="0.025" units="cm"/>
    </inkml:brush>
  </inkml:definitions>
  <inkml:trace contextRef="#ctx0" brushRef="#br0">0 1 6566,'0'0'8643,"13"0"-8349,32 1 1,0 2 0,0 2 0,0 3-1,-1 1 1,0 2 0,0 2 0,75 34 0,-113-45-308,-1 1 0,1 1 0,-1-1 0,0 1-1,1 0 1,-2 0 0,1 1 0,0-1 0,-1 1-1,0 0 1,6 10 0,-8-11 12,-1-1 0,1 0 0,-1 1 0,0 0 0,0-1 0,0 1 0,-1-1 0,0 1 0,1 0 0,-1-1 0,0 1 0,-1 0 0,1 0 0,-1-1 0,1 1 0,-1-1 0,0 1 0,-1-1 0,1 1 0,0-1 0,-1 1 0,-2 3 0,-14 18 189,-1-2 0,0 0 0,-2-1 0,0-1 0,-2 0 0,-29 19 0,-42 41 23,86-74-297,-44 47-496,24-14-3614,20-22-603</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9:00:23.415"/>
    </inkml:context>
    <inkml:brush xml:id="br0">
      <inkml:brushProperty name="width" value="0.025" units="cm"/>
      <inkml:brushProperty name="height" value="0.025" units="cm"/>
    </inkml:brush>
  </inkml:definitions>
  <inkml:trace contextRef="#ctx0" brushRef="#br0">0 0 20612,'5'13'1199,"10"24"-841,-13-35-327,0 1 0,0-1 0,1 0 0,-1 0 0,1 0 1,-1 0-1,1 0 0,0-1 0,0 1 0,0-1 0,0 0 1,0 0-1,0 0 0,0 0 0,0 0 0,0 0 0,0-1 0,0 0 1,0 0-1,1 0 0,-1 0 0,0 0 0,0 0 0,0-1 0,1 0 1,-1 1-32,3-1 43,207-33 748,-31 62-665,-57-4-95,-31-19-6,0-4 0,0-3-1,-1-5 1,91-19-25,74-5 48,-91 25-25,-1 8 1,99 16-24,-169-11 0,300 25 9,-198-25-11,-27 0 0,142-13 2,-49-10 28,91 12-28,421-11 24,-460 32-25,-193-3 14,1-6 1,24-5-14,131 9 22,41 25-23,-107-31 50,-147-15-10,-65 11-433,-1-1-323</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2T09:04:25.810"/>
    </inkml:context>
    <inkml:brush xml:id="br0">
      <inkml:brushProperty name="width" value="0.025" units="cm"/>
      <inkml:brushProperty name="height" value="0.025" units="cm"/>
    </inkml:brush>
    <inkml:brush xml:id="br1">
      <inkml:brushProperty name="width" value="0.025" units="cm"/>
      <inkml:brushProperty name="height" value="0.025" units="cm"/>
      <inkml:brushProperty name="color" value="#E71224"/>
    </inkml:brush>
    <inkml:brush xml:id="br2">
      <inkml:brushProperty name="width" value="0.2" units="cm"/>
      <inkml:brushProperty name="height" value="0.2" units="cm"/>
      <inkml:brushProperty name="color" value="#E71224"/>
    </inkml:brush>
    <inkml:brush xml:id="br3">
      <inkml:brushProperty name="width" value="0.025" units="cm"/>
      <inkml:brushProperty name="height" value="0.025" units="cm"/>
      <inkml:brushProperty name="color" value="#66CC00"/>
    </inkml:brush>
  </inkml:definitions>
  <inkml:trace contextRef="#ctx0" brushRef="#br0">29 2302 10674,'-3'0'-379,"2"0"660,0 0 0,0 0 0,1-1 0,-1 1 0,0 0 0,0 0 0,0 0 1,1 0-1,-1 0 0,0 0 0,0 0 0,0 0 0,1 0 0,-1 1 0,0-1 0,0 0 0,1 0 0,-1 1 0,0-1 0,0 0 1,1 1-1,-1-1 0,0 1 0,1-1 0,-1 1 0,1-1 0,-1 1 0,0-1 0,1 1 0,-1 0 0,1-1 0,0 1 0,-1 0 1,1-1-1,-1 1 0,1 0 0,0 0 0,0-1 0,-1 1 0,1 0 0,0 0 0,0-1 0,0 1 0,0 0 0,0 0 0,0 0 1,0-1-1,0 1 0,0 0 0,1 0 0,-1 0 0,0-1 0,1 2-281,2 1 10,0 1 1,1-1-1,0 0 0,0 0 1,0 0-1,0 0 0,0-1 1,1 1-1,-1-1 0,1-1 1,-1 1-1,1 0 0,0-1 0,-1 0 1,5 0-11,35 2 29,1-2 0,-1-2 0,1-3 0,42-7-29,-78 8 20,0 1 0,0 0 0,0 1 0,0 0 0,0 1 0,0-1 0,0 2 0,0-1 0,0 1 0,0 1 0,0 0 0,0 0 0,-1 1 0,1 0 0,0 0 0,-1 1 0,0 0 0,0 0 0,0 1 0,-1 0-20,-6-4 41,-1-1 13,0 0 11,-28-16 378,11 9-377,-1 0 0,0 1 0,-1 2 0,1-1 0,-1 2 0,1 1 0,-1 0 0,0 1 0,0 1 0,-18 3-66,-2-3 46,-156-2 68,193 2-109,2 0-12,0 0-10,0 0-14,6 2-11,35 7-20,1-1 0,0-2-1,1-2 1,-1-2 0,1-1 0,-1-3 0,16-3 62,25-8-431,-81 13 355,-2 0-2,0 0 4,-8 6 30,-4 0 51,0-1-1,0 0 0,0-1 1,0-1-1,-1 0 0,0-1 1,0 0-1,-12 0-6,22-2 0,-46 3 0,0-2 0,0-2 0,0-3 0,-16-4 0,62 7-27,7 0 19,-1 0 1,1 0-1,0 0 0,-1 0 0,1 1 0,0 0 1,0 0-1,-1 0 0,1 0 0,0 0 0,0 1 1,0-1-1,-1 1 0,1 0 0,0 0 0,-1 1 1,1-1-1,2 2 8,2 0-16,146 58-791,-96-36-313</inkml:trace>
  <inkml:trace contextRef="#ctx0" brushRef="#br0" timeOffset="-224702.958">2455 919 11514,'0'0'846,"11"-10"3804,-8 9-4544,0 0-1,0 0 1,-1 0 0,1 0-1,0 0 1,0 1-1,0-1 1,0 1 0,0 0-1,0 0 1,0 0-1,0 1 1,0-1 0,0 0-1,0 1 1,0 0-1,0 0 1,0 0-1,0 0 1,-1 0 0,1 1-1,0-1 1,0 2-106,28 23 660,-27-22-584,0 0 1,0 0 0,0 0 0,1-1 0,-1 1 0,1-1-1,0 0 1,0-1 0,0 1 0,0-1 0,0 0-1,1 0 1,-1 0 0,0-1 0,1 0 0,0 0 0,2 0-77,181-30 1341,115 80-787,-6-88-444,-87 45-99,40-4-3,88-15 15,29-42-31,80 64 18,147 25-3,-168-67 6,-80 51-9,61-5 19,-326-13-12,-1-3-1,0-4 1,19-6-11,-13-2 3,1 4-1,0 4 1,46 4-3,130 27 16,-117-36-8,-96 5 0,0 1 0,0 3 0,50 6-8,303 21 173,-403-26-66,-1 0 41,17-18 522,14 32-392,0 2-238,-12-10-437,-17-5-270</inkml:trace>
  <inkml:trace contextRef="#ctx0" brushRef="#br0" timeOffset="-216732.952">2605 1558 11338,'0'0'1079,"0"0"1232,0 0 2,0 0-709,1 0 1636,17-4-2513,18-7-475,25 4 126,78 29-154,75-5-196,-196-12-18,0-1 0,0 0 0,1-2-1,-1 0 1,1-1 0,0 0 0,0-2 0,-1 0-1,13-3-9,29-4 33,0 2 1,1 3-1,-1 2 0,9 4-33,155-6 18,-149 0-34,1 4 0,0 2 0,39 9 16,-61-9 24,-1-2 0,0-3 0,51-9-24,-52 5 20,-1 1 0,1 3 0,0 3 0,17 3-20,13 4 25,0-3 1,1-3-1,58-8-25,198 11 20,38-19-12,-135 40-44,-52-1 33,349-17 42,-114-2 158,-94 1-136,67 0-31,-18-29 32,-178 7 19,-116 10-48,-84 5-25,17-5 18,-17 5 276</inkml:trace>
  <inkml:trace contextRef="#ctx0" brushRef="#br0" timeOffset="-64915.282">2733 1517 12163,'-26'-13'8313,"25"12"-7134,9-8 1989,6 9-3161,-1 0 1,1 0 0,-1 1 0,0 1 0,1 0 0,-1 0 0,0 2-1,0 0 1,8 3-8,24 4-2,1-2 0,0-3 0,0-1 1,0-2-1,0-3 0,1-1 0,17-4 2,59 0-3,267 32 3,-351-23 0,338-1 0,-272 1 7,224-5 17,-243-2-16,-1 3 1,81 11-9,89 2 16,-14-17-6,14 46 19,27 2-14,101-15 2,-245-16-20,0-6-1,52-8 4,-2 0 15,306 35-19,-364-36 27,-1-5 1,13-9-24,-74 11 12,-1 3 1,1 3-1,0 3 1,-1 3-1,34 9-12,-65-11 13,0 0 0,0-3-1,0-1 1,1-1 0,-1-2-1,0-2 1,0-2 0,10-3-13,160-23 57,-35 36 939,-141-4-4,-28 2-1622,-1-2-719</inkml:trace>
  <inkml:trace contextRef="#ctx0" brushRef="#br0" timeOffset="-76314.139">2450 3309 21325,'0'0'746,"0"0"100,5-1-407,177-62-61,-121 49-295,1 2 0,0 3 0,0 3-1,1 2 1,34 4-83,-32-2 67,693 0 59,-105 44-64,-201-7-21,-194-21-31,885 21 89,-574-86 1250,-503 50-1404,-60 0-795</inkml:trace>
  <inkml:trace contextRef="#ctx0" brushRef="#br0" timeOffset="24004.138">3814 6016 19708,'-1'2'122,"0"0"0,0 1 0,0-1 0,0 1 0,1-1 0,-1 1 0,1-1 0,0 1 0,-1 0 0,1-1 0,0 1 1,0 0-1,1-1 0,-1 1 0,1-1 0,-1 1 0,1-1 0,0 1 0,0-1 0,0 1 0,0-1 0,0 0 0,0 1 0,1-1 0,-1 0 0,1 0 0,0 0 0,-1 0 0,1 0 0,0 0 0,0-1 0,0 1 0,1-1 0,-1 1 0,0-1 0,0 0 0,1 0 0,-1 0 0,1 0 0,-1 0 0,1-1 0,-1 1 0,1-1 0,0 1 0,-1-1 0,1 0 0,-1 0 0,1 0 0,0 0 0,-1-1 1,1 1-1,0-1-122,3-4 68,1-1 1,-1 0 0,0 0-1,-1 0 1,0-1-1,0 0 1,0 0 0,-1 0-1,0 0 1,0-1 0,-1 0-1,0 0 1,0 0 0,-1 0-1,0 0 1,0 0 0,-1-1-1,0 1 1,0-5-69,2-2 70,0 0 1,-1 0 0,-1 0-1,-1 0 1,0 0-1,0-1 1,-2 1 0,0 0-1,-1 0 1,0 0-1,-1 1 1,-1-1-1,0 1 1,-4-7-71,8 19 10,1 0 0,-1 1 0,0-1 1,0 1-1,1-1 0,-1 0 0,0 1 0,-1 0 0,1-1 0,0 1 0,0 0 0,-1-1 1,1 1-1,0 0 0,-1 0 0,1 0 0,-1 0 0,0 0 0,1 1 0,-1-1 1,0 0-1,1 1 0,-1-1 0,0 1 0,0 0 0,0-1 0,1 1 0,-1 0 1,0 0-1,0 0 0,0 0 0,1 1 0,-1-1 0,0 0 0,0 1 0,1-1 0,-1 1 1,0 0-1,1 0 0,-1-1 0,0 1 0,1 0 0,-1 0 0,1 0 0,0 1 1,-2 0-12,-5 14 8,2 0 0,-1 1 0,2 0 0,0 0 0,1 0-1,1 1 1,1-1 0,0 1 0,1 0 0,1-1 0,2 15-7,-3-20 6,0 8 0,1 0-1,1 0 1,1-1 0,0 1 0,1-1-1,2 1 1,-1-1 0,2 0-1,1-1 1,1 2-6,-8-19-4,0 0 1,0 0-1,1 0 0,-1 1 0,0-1 0,1 0 0,-1 0 1,1 0-1,-1 0 0,1 0 0,0 0 0,-1 0 1,1 0-1,0 0 0,0-1 0,0 1 0,0 0 0,-1 0 1,1 0-1,0-1 0,0 1 0,0-1 0,1 1 1,-1-1-1,0 1 0,0-1 0,0 0 0,0 1 0,0-1 1,0 0-1,1 0 0,-1 0 0,0 0 0,0 0 1,0 0-1,0 0 0,1 0 0,-1 0 0,0-1 0,0 1 1,0 0-1,0-1 0,0 1 0,0-1 0,0 1 1,0-1-1,0 0 0,0 1 0,0-1 0,0 0 0,0 0 1,0 0-1,0 1 0,-1-1 0,1 0 0,0-1 4,32-60-464,-33 61 457,42-120-2350,-21 50 270</inkml:trace>
  <inkml:trace contextRef="#ctx0" brushRef="#br0" timeOffset="24249.767">4182 5492 14939,'3'27'2345,"-3"9"1143,-3 5-2431,-6 19-369,0 7-136,0 8-160,6 0-8,-3-11-64,3-12 8,-1-19-144,-7-11-48,2-18-552,-7-5-408,-1-21-464,1-11-3457</inkml:trace>
  <inkml:trace contextRef="#ctx0" brushRef="#br0" timeOffset="24501.599">3969 5672 15531,'3'-7'3081,"4"2"-248,10 13-1809,1 6-248,14 12-488,3-1-32,-1 2-96,3-2-56,-3-13-8,-1-5 8,4-13-496,0-7-464</inkml:trace>
  <inkml:trace contextRef="#ctx0" brushRef="#br0" timeOffset="24719.18">4318 5455 20612,'19'72'1270,"-9"-23"-841,3 1-1,1-1 1,3-1-1,1-1 1,3 0 0,2-2-1,1 0 1,20 23-429,18 7 644,-59-72-41,-6-51 1200,-95-356-1377,94 388-420,-2-73 5,8 87-19,-1 1 1,1-1 0,-1 1-1,1 0 1,0 0 0,-1 0-1,1 0 1,0 0 0,0 0 0,0 1-1,0-1 1,0 0 0,0 1-1,-1-1 1,1 1 0,0 0-1,0 0 1,0 0 0,1 0 0,-1 0-1,0 0 1,-1 1 0,1-1-1,0 0 1,0 1 0,0 0-1,0-1 1,0 1 0,0 0 0,0 0-1,-1 0 1,1 0 0,0 1-1,-1-1 1,1 0 0,-1 1 0,0-1-1,1 1 1,-1-1 0,0 1-1,0-1 1,0 1 0,0 0-1,0 0 1,0 0 0,0-1 0,-1 1-1,1 0 1,-1 0 0,1 0-1,-1 0 8,0 5-65,0-1 0,-1 0 0,0 0 0,0 0-1,0 1 1,-1-1 0,1 0 0,-2-1 0,1 1 0,-1 0-1,0-1 1,0 1 0,0-1 0,-1 0 0,1 0-1,-1 0 1,-1 0 0,1-1 0,-1 0 0,1 0-1,-1 0 1,0 0 0,-1-1 0,1 0 0,-3 1 65,-8-1-1701</inkml:trace>
  <inkml:trace contextRef="#ctx0" brushRef="#br0" timeOffset="25030.943">4678 5406 20092,'9'5'929,"-7"-4"-770,0 1 0,0 0 1,0-1-1,1 1 0,-1-1 0,1 0 1,-1 1-1,1-1 0,-1-1 0,1 1 1,0 0-1,-1 0 0,1-1 0,0 0 1,-1 1-1,1-1 0,0 0 0,0-1 0,-1 1 1,1 0-1,0-1 0,0 1 0,-1-1 1,1 0-1,-1 0 0,1 0 0,-1 0 1,1 0-1,-1-1-159,8-10 45,0-1 0,-2 0 1,1 0-1,-2-1 0,0 0 0,-1-1 1,0 1-1,-1-1 0,0 0 0,-2 0 0,0-1 1,0 1-1,-1-10-45,2-76 865,-5 101-841,0-1-1,0 1 1,0-1-1,0 0 1,0 1-1,-1 0 1,1-1-1,0 1 1,0 0-1,0 0 1,-1 0-1,1-1 1,0 1-1,0 0 0,0 1 1,-1-1-1,1 0 1,0 0-1,0 0 1,0 1-1,0-1 1,-1 1-1,1-1 1,0 1-1,0-1 1,0 1-1,0-1 1,0 1-1,0 0 0,0 0 1,0 0-1,1-1 1,-1 1-1,0 0 1,0 0-1,1 0 1,-1 0-1,1 0 1,-1 1-1,1-1 1,-1 0-1,1 0-23,-11 15 22,1 1 0,1 0 0,1 1 0,0-1 1,1 1-1,1 1 0,1-1 0,1 1 0,0 0 0,1 0 0,2 1 0,-1-1 0,2 0 0,1 9-22,-1-24-21,-1 0-1,1-1 1,-1 1-1,1 0 1,0 0-1,0 0 1,1-1-1,-1 1 1,1 0-1,0-1 0,0 1 1,0 0-1,0-1 1,1 1-1,0-1 1,-1 0-1,1 0 1,0 1-1,0-1 1,1 0-1,-1 0 1,1-1-1,0 1 0,-1-1 1,1 1-1,0-1 1,0 0-1,1 0 1,-1 0-1,0 0 1,1-1-1,-1 1 1,1-1-1,-1 0 1,1 0-1,0 0 0,-1-1 1,1 1-1,0-1 1,3 0 21,17-10-972,2-7 1184</inkml:trace>
  <inkml:trace contextRef="#ctx0" brushRef="#br0" timeOffset="25250.494">5070 5119 19940,'-11'16'1457,"-2"9"79,-4 10-576,0 8-376,3 6-168,8-3-248,6-4-64,9-13-16,5-8 8,2-12-32,0-6-8,2-9 32,-1-10-8,0-12-120,1-7-432,-3-9-832</inkml:trace>
  <inkml:trace contextRef="#ctx0" brushRef="#br0" timeOffset="25762.428">5095 4692 18636,'0'0'2063,"0"1"-68,27 104 283,-3-50-2127,3-1 0,1-1 0,27 35-151,30 55 74,-59-99 458,-22-70 812,-9-1-1204,-1 0 0,-1 1 0,-1 0 0,-1 0 0,-1 1 0,-2 0 0,-1 0 0,0 2 0,-3-3-140,13 22-9,5 8 4,0 0 1,0 0-1,0 0 0,1 0 1,-1-1-1,1 1 0,0-1 1,0 0-1,0 0 0,1 0 1,-1 0-1,1 0 0,-1-1 1,1 1-1,0-1 0,0 0 1,0 0-1,1 0 5,1-1 0,1 0 0,-1 0 1,1 0-1,-1 0 0,1-1 0,-1 0 0,1-1 0,-1 0 0,1 0 1,-1 0-1,1 0 0,-1-1 0,0 0 0,0-1 0,0 1 1,0-1-1,0 0 0,-1-1 0,1 1 0,-1-1 0,0 0 0,0 0 1,0-1-1,-1 0 0,1 0 0,-1 0 0,-1 0 0,1 0 1,0-1-1,-1 0 0,0 1 0,-1-1 0,1 0 0,-1-1 0,0 1 1,-1 0-1,0-1 0,0 1 0,0-1 0,0 1 0,-1-1 0,0 1 1,-1-1-1,0-2 0,1 8 1,1-1 1,-1 1-1,0 0 1,0-1-1,0 1 1,0-1 0,-1 1-1,1 0 1,0-1-1,-1 1 1,1-1-1,0 1 1,-1 0-1,0 0 1,1-1-1,-1 1 1,0 0-1,1 0 1,-1 0 0,0-1-1,0 1 1,0 0-1,0 0 1,0 1-1,0-1 1,-1 0-1,1 0 1,0 0-1,0 1 1,0-1-1,-1 1 1,1-1-1,0 1 1,-1-1 0,1 1-1,-1 0 1,1 0-1,0-1 1,-1 1-1,1 0 1,-1 0-1,1 1 1,0-1-1,-1 0 1,1 0-1,-2 1-1,1 4-2,-1-1 0,1 1 0,0 0-1,0 0 1,1 0 0,0 0-1,0 0 1,0 1 0,0-1-1,1 0 1,0 0 0,0 1-1,0-1 1,1 0 0,-1 1-1,1-1 3,0-3 0,28 194 13,-29-195-16,0 1 0,0-1 0,0 1 0,0 0 0,0-1 0,0 1 0,0 0 0,1-1 0,-1 1 0,1-1 1,-1 1-1,1-1 0,-1 1 0,1-1 0,0 1 0,0-1 0,0 1 0,0-1 0,0 0 0,0 0 1,0 1-1,0-1 0,0 0 0,1 0 0,-1 0 0,0 0 0,1-1 0,-1 1 0,1 0 1,-1 0-1,1-1 0,-1 1 0,1-1 0,-1 0 0,1 1 0,0-1 0,-1 0 0,1 0 0,0 0 1,-1 0-1,1 0 0,1 0 3,48-45-1638,-25 0-128</inkml:trace>
  <inkml:trace contextRef="#ctx0" brushRef="#br0" timeOffset="26091.489">5647 4708 17068,'-2'7'356,"-3"12"305,0-1 0,2 1 0,0 0 0,1 0 0,0 0 0,2 0 0,0 0 1,2 0-1,0 0 0,1 0 0,5 17-661,-8-34 23,1 0-1,-1 0 1,1 0 0,0 0-1,0-1 1,0 1 0,0 0 0,0 0-1,0 0 1,0-1 0,0 1-1,1-1 1,-1 1 0,1-1-1,0 1 1,-1-1 0,1 0 0,0 0-1,-1 0 1,1 0 0,0 0-1,0 0 1,0 0 0,0-1-1,0 1 1,0-1 0,0 0 0,0 1-1,0-1 1,0 0 0,0 0-1,1 0 1,-1 0 0,0-1-1,0 1 1,0 0 0,0-1 0,0 0-1,0 1 1,0-1 0,0 0-1,-1 0 1,1 0 0,0 0-1,0 0 1,-1-1 0,1 1-23,7-10 59,0 1 0,-1-1 0,0-1 1,-1 0-1,0 0 0,-1 0 0,-1-1 0,0 1 0,0-1 1,-1-1-1,-1 1 0,0 0 0,-1-1 0,-1 0 1,0 1-1,-1-3-59,1-4 134,-2 1 0,0-1 0,-2 0 0,0 0 0,-1 1 1,-1 0-1,0 0 0,-2 0 0,0 0 0,-1 1 0,-1 1 0,-2-3-134,-4 4 53,11 42-60,4 1 9,1 1 0,2-1 0,1-1 0,0 1 0,2 0 0,1-1 0,2 0 0,0-1 0,8 14-2,-9-29 22,0-1 1,1-1-1,0 1 0,0-1 0,1-1 0,0 0 0,0 0 0,1-1 0,-1 0 0,2-1 1,-1 0-1,0-1 0,1 0 0,9 1-22,1 1 1321</inkml:trace>
  <inkml:trace contextRef="#ctx0" brushRef="#br0" timeOffset="26584.636">5752 5430 16107,'-6'-103'10379,"3"105"-9657,-4 6-671,1 0-1,0 0 1,0 0-1,1 1 1,0 0-1,1 0 1,0 0-1,0 0 1,1 1-1,0-1 1,1 1-1,0 0 1,0 0-1,1 0 0,0 0 1,1 0-1,0 0 1,1 0-1,0 1-50,0-10 3,0 1-1,0-1 1,1 0 0,-1 0-1,0 0 1,0 0-1,1 0 1,-1 0-1,1-1 1,-1 1-1,1 0 1,-1-1 0,1 1-1,-1-1 1,1 1-1,0-1 1,-1 0-1,1 0 1,-1 0-1,1 0 1,0 0 0,-1 0-1,1 0 1,-1 0-1,1-1 1,0 1-1,-1-1 1,1 1-1,0-1-2,4 0 2,36-4-13,-30 2-17,1 1 0,-1 0 1,0 1-1,1 1 1,0 0-1,-1 0 0,1 2 1,-1-1-1,0 2 0,3 0 28,-13-2-6,-1-1 0,1 1 0,-1-1 0,1 1 1,-1 0-1,0 0 0,0-1 0,1 1 0,-1 0 0,0 0 0,0 1 0,0-1 0,0 0 0,0 0 0,0 0 0,0 1 0,0-1 0,-1 0 0,1 1 0,0-1 0,-1 1 0,1-1 0,-1 1 0,0-1 0,1 1 0,-1-1 0,0 1 1,0-1-1,0 1 0,0-1 0,0 1 0,0-1 0,-1 1 0,1-1 0,0 1 0,-1-1 0,1 1 0,-1-1 0,0 1 0,1-1 0,-1 1 6,-39 53 83,-67 43 269,107-98-390,0 0 0,0 1 0,0-1 0,0 1 0,0-1 0,0 1 0,-1-1 1,1 0-1,0 1 0,0-1 0,-1 1 0,1-1 0,0 0 0,-1 0 0,1 1 0,0-1 0,-1 0 0,1 1 0,0-1 0,-1 0 0,1 0 0,-1 0 1,1 1-1,-1-1 0,1 0 0,0 0 0,-1 0 0,1 0 0,-1 0 0,1 0 0,-1 0 0,1 0 0,-1 0 0,1 0 0,0 0 0,-1 0 1,1 0-1,-1 0 0,1 0 0,-1 0 0,1-1 0,-1 1 0,1 0 0,0 0 0,-1-1 0,1 1 0,0 0 0,-1 0 0,1-1 0,0 1 0,-1 0 1,1-1-1,0 1 0,-1 0 0,1-1 0,0 1 0,0-1 0,0 1 0,-1 0 0,1-1 0,0 1 0,0-1 0,0 1 0,0-1 0,0 1 0,0-1 1,0 1-1,0-1 0,0 1 0,0-1 38,5-15-526</inkml:trace>
  <inkml:trace contextRef="#ctx0" brushRef="#br0" timeOffset="26933.58">5961 5085 20596,'-3'-15'2805,"2"22"-1361,1 30-615,0-31-725,0 39 277,3-1 1,1 1 0,3-1-1,1 0 1,14 42-382,15-21 577,-36-64-568,1 1 0,-1-1 1,0 0-1,1 0 1,-1 0-1,1 0 0,-1 0 1,1 0-1,-1 0 0,1 0 1,0 0-1,-1-1 0,1 1 1,0-1-1,0 1 0,-1-1 1,1 0-1,0 0 0,0 0 1,0 0-1,0 0 0,-1 0 1,1 0-1,0 0 1,0-1-1,0 1 0,-1-1 1,1 1-1,0-1 0,-1 0 1,1 0-1,0 0 0,-1 0 1,1 0-1,-1 0 0,0 0 1,1 0-1,-1 0 0,1-1-9,8-11 46,-1 0 0,-1 0 0,1 0 0,-2-1 0,0-1-1,-1 1 1,0-1 0,-1 0 0,-1 0 0,-1 0 0,2-15-46,6-15 41,12-19-18,-23 63-25,1 1 1,0 0-1,0-1 1,-1 1-1,1-1 1,0 1-1,0 0 1,-1 0 0,1 0-1,0-1 1,0 1-1,0 0 1,0 0-1,-1 0 1,1 0-1,0 0 1,0 0-1,0 1 1,0-1 0,-1 0-1,1 0 1,0 1-1,0-1 1,-1 0-1,1 1 1,0-1-1,0 1 1,-1-1-1,1 1 1,0-1 0,-1 1-1,1-1 1,-1 1-1,1-1 1,-1 1-1,1 0 1,-1 0-1,1-1 1,-1 1 0,0 0-1,1 0 1,-1-1-1,0 1 1,0 0-1,1 0 1,-1 0-1,0-1 1,0 1-1,0 0 1,0 0 1,18 49-36,-18-49 37,40 143 37,-40-144-48,0 1-1,0-1 0,0 1 1,0 0-1,0-1 0,0 1 1,0 0-1,0-1 1,0 1-1,0-1 0,1 1 1,-1 0-1,0-1 0,0 1 1,1-1-1,-1 1 1,0-1-1,1 1 0,-1-1 1,0 1-1,1-1 0,-1 1 1,1-1-1,-1 1 1,1-1-1,-1 0 0,1 1 1,-1-1-1,1 0 0,0 0 1,-1 1-1,1-1 1,-1 0-1,1 0 0,0 0 1,-1 0-1,1 0 0,0 1 1,-1-1-1,1 0 1,-1-1-1,1 1 0,0 0 1,-1 0-1,1 0 0,0 0 1,-1 0-1,1-1 1,-1 1-1,1 0 0,-1 0 1,1-1-1,-1 1 0,1-1 12,15-34-2127,-12 4 2681</inkml:trace>
  <inkml:trace contextRef="#ctx0" brushRef="#br0" timeOffset="27723.068">6407 5137 12227,'13'62'12549,"-24"-53"-10618,-20 41-1687,28-22-34,2 0 0,1-1 0,2 1 0,0 0 0,6 25-210,-8-53 3,0 1 0,0 0 0,0-1 0,0 1 0,-1 0 0,1 0 0,0-1-1,0 1 1,0 0 0,0-1 0,1 1 0,-1 0 0,0-1 0,0 1 0,0 0 0,1-1 0,-1 1 0,0 0 0,0-1 0,1 1 0,-1 0 0,1-1 0,-1 1 0,0-1 0,1 1 0,-1-1 0,1 1 0,0-1 0,-1 1 0,1-1 0,-1 0 0,1 1 0,-1-1 0,1 0 0,0 1 0,-1-1 0,1 0 0,0 0 0,-1 0 0,1 0 0,0 0 0,0 1 0,-1-1 0,1 0 0,0 0 0,-1-1 0,1 1 0,0 0 0,-1 0 0,1 0 0,0 0 0,-1-1 0,1 1 0,0 0 0,-1 0 0,1-1 0,0 1 0,-1-1-1,1 1 1,-1-1 0,1 1 0,-1 0 0,1-1 0,-1 0 0,1 1 0,-1-1 0,0 1 0,1-1 0,-1 0 0,0 1-3,23-47 221,-12 7-99,-3 1 0,-1-2-1,-2 1 1,-1-28-122,-3 60 15,5-25 49,-5 33-65,-1-1 1,0 1-1,1 0 1,-1-1-1,1 1 0,-1 0 1,1 0-1,-1-1 1,1 1-1,-1 0 1,1 0-1,-1 0 0,1 0 1,-1 0-1,1 0 1,-1 0-1,1 0 0,-1 0 1,1 0-1,-1 0 1,1 0-1,-1 0 0,1 0 1,-1 0-1,1 0 1,-1 0-1,1 1 0,-1-1 1,1 0-1,-1 0 1,1 1-1,-1-1 0,0 0 1,1 1-1,-1-1 1,0 0-1,1 1 0,-1-1 1,0 0-1,1 1 1,-1-1-1,0 1 1,1-1-1,-1 1 0,0-1 1,0 1-1,0-1 1,0 1-1,0-1 0,1 1 1,-1-1-1,0 1 1,0-1-1,0 1 0,0-1 1,0 1-1,-1 0 1,73 138 19,-72-138-18,1 0 0,-1 0 0,0 0 0,1-1 0,-1 1 0,1 0 0,0 0 0,-1-1 0,1 1 0,-1 0 0,1-1 0,0 1 0,0-1 0,-1 1 0,1-1 0,0 1 0,0-1 0,0 1 0,0-1 0,-1 0 0,1 0 0,0 1 0,0-1 0,0 0 0,0 0 1,0 0-1,0 0 0,0 0 0,0 0 0,0 0 0,-1 0 0,1 0 0,0-1 0,0 1 0,0 0 0,0 0 0,0-1 0,0 1 0,-1-1 0,1 1 0,0-1 0,0 1 0,-1-1 0,1 1 0,0-1 0,-1 0 0,1 1 0,0-1 0,-1 0-1,28-49-24,-20 32-2,4-4-125,-1-1-1,-1 0 1,-2 0 0,0-1 0,-1 0-1,-2-1 1,0 1 0,-2-1 0,-1 0-1,0 0 1,-2 0 0,-2-15 151,-24-126 24,61 308 431,-27-110-388,0-1 1,3 0 0,0-1 0,2-1 0,1 0 0,2 0 0,0-1-1,16 18-67,-11-26 6,-27-27-188,-118-77-215,113 77 365,9 7 58,0-1 1,1 1 0,-1-1-1,0 1 1,0-1-1,0 0 1,1 0-1,-1 0 1,0 1-1,1-2 1,-1 1-1,0 0 1,1 0 0,0 0-1,-1-1 1,1 1-1,0-1 1,0 1-1,-1-1 1,1 1-1,0-1 1,1 0-1,-1 0 1,0 1 0,0-1-1,1 0 1,-1 0-1,1 0 1,0 0-1,-1 0 1,1 0-1,0 1 1,0-1-1,0 0 1,0 0 0,1 0-1,-1 0 1,1 0-1,-1 0 1,1 0-1,-1 1 1,1-1-1,0 0 1,0 0-1,0 1 1,0-1 0,0 1-1,0-1 1,0 1-1,1-1 1,-1 1-1,0 0 1,2-1-27,147-80-479,-109 61-1009</inkml:trace>
  <inkml:trace contextRef="#ctx0" brushRef="#br0" timeOffset="28686.047">7064 4490 20292,'0'-1'101,"0"1"0,0-1 0,-1 0 0,1 1 0,0-1-1,0 1 1,0-1 0,0 1 0,0-1 0,0 0 0,0 1-1,0-1 1,0 1 0,0-1 0,0 0 0,0 1 0,1-1-1,-1 1 1,0-1 0,0 1 0,1-1 0,-1 1 0,0-1-1,1 1 1,-1-1 0,0 1 0,1-1 0,-1 1 0,1 0-1,-1-1 1,1 1 0,-1 0 0,1-1 0,-1 1 0,1 0 0,-1-1-1,1 1 1,-1 0 0,1 0 0,-1 0 0,1 0 0,-1 0-1,1-1 1,0 1 0,-1 0 0,1 0 0,-1 0 0,1 1-1,0-1 1,-1 0 0,1 0 0,-1 0 0,1 0-101,18 31 1427,64 173-947,-62-145-377,2-1 0,2-1-1,3-2 1,15 21-103,-42-76 22,-1 0-1,0 0 0,1 0 1,-1-1-1,0 1 1,0 0-1,1 0 0,-1 0 1,0 0-1,1 0 0,-1 0 1,0 0-1,0 0 1,1 0-1,-1 0 0,0 0 1,1 0-1,-1 0 0,0 0 1,1 0-1,-1 0 0,0 0 1,0 0-1,1 0 1,-1 0-1,0 0 0,1 1 1,-1-1-1,0 0 0,0 0 1,1 0-22,-12-32 478,2 9-396,-2 0 0,-1 0 0,-1 2 1,-1-1-1,-1 2 0,0 0 1,-5-3-83,17 20-19,21 14-104,-8-4 117,0-1 0,1 0-1,-1-1 1,1 0 0,0 0-1,0-1 1,1-1 0,-1 0 0,1 0-1,-1-1 1,9 0 6,-15-2-3,-1 0 0,1 0 1,0 0-1,0 0 0,-1-1 0,1 0 1,-1 0-1,1 0 0,-1-1 0,1 1 1,-1-1-1,0 0 0,1 0 0,-1-1 1,0 1-1,-1-1 0,1 0 0,0 0 1,-1 0-1,1-1 0,-1 1 0,0-1 1,-1 1-1,1-1 0,0 0 0,-1 0 1,0-1-1,0 1 0,0 0 0,1-5 3,-1 5 5,-1-1 0,1 0-1,-1 0 1,0 0 0,0 0-1,-1 0 1,1 0 0,-1 0-1,0 0 1,0 0 0,-1 0-1,0 0 1,1 0 0,-2 0-1,1 1 1,0-1 0,-1 0-1,0 0 1,0 1 0,-1-1-1,1 1 1,-1 0 0,0 0-1,0 0 1,0 0 0,-3-2-5,5 6-3,0 0 1,-1 0 0,1 0-1,0 0 1,0 0-1,0 0 1,-1 0 0,1 1-1,0-1 1,0 0 0,0 1-1,0-1 1,0 1-1,0-1 1,-1 1 0,1 0-1,0-1 1,0 1 0,1 0-1,-1 0 1,0-1-1,0 1 1,0 0 0,0 0-1,1 0 1,-1 0 0,0 0-1,1 0 1,-1 0 0,1 1-1,0-1 1,-1 0-1,1 0 1,0 0 0,-1 0-1,1 1 1,0-1 0,0 0-1,0 0 1,0 0-1,0 1 1,0-1 0,1 0-1,-1 0 1,0 1 2,-1 12-4,1 0 0,0 0 0,1 0-1,1 0 1,0 0 0,0 0 0,2-1 0,0 1 0,0-1 0,1 0 0,7 13 4,-11-25-1,0 0 0,0 1 0,0-1 0,0 0 0,0 1 0,0-1 0,1 0 1,-1 0-1,0 0 0,1 0 0,-1 0 0,1-1 0,-1 1 0,1 0 0,0-1 1,-1 1-1,1-1 0,-1 1 0,1-1 0,0 0 0,-1 0 0,1 0 0,0 0 1,-1 0-1,1 0 0,0 0 0,0 0 0,-1-1 0,1 1 0,-1-1 0,1 1 0,0-1 1,-1 0-1,1 1 0,-1-1 0,0 0 0,1 0 0,-1 0 0,1-1 1,49-47 8,51-98 93,-102 145-102,1 1-1,0 0 1,0-1 0,0 1-1,0 0 1,0 0-1,0 0 1,0 0-1,0 0 1,0 0-1,1 0 1,-1 0 0,0 0-1,1 1 1,-1-1-1,1 0 1,-1 1-1,1-1 1,-1 1 0,1 0-1,-1 0 1,1-1-1,-1 1 1,1 0-1,-1 0 1,1 0-1,-1 0 1,1 1 0,-1-1-1,1 0 1,-1 1-1,1-1 1,-1 1-1,1-1 1,-1 1-1,0 0 1,1 0 0,-1-1-1,0 1 1,1 0-1,-1 0 1,0 0-1,0 0 1,0 1 0,0-1-1,0 0 1,0 0-1,-1 1 1,1-1-1,0 2 2,10 13-4,-11-13 7,1 0 0,0-1 0,0 1 1,0 0-1,0 0 0,0 0 0,0-1 0,1 1 0,0 0 0,-1-1 0,1 0 0,0 1 0,0-1 0,0 0 0,1 0 0,-1 0 0,0 0 0,1 0 0,-1-1 0,1 1 0,0-1 0,-1 0 0,1 1 0,0-1 0,0 0 0,0-1 0,0 1 1,0 0-1,0-1 0,0 0 0,0 0 0,0 0 0,0 0 0,0 0 0,0 0 0,0-1 0,0 0 0,0 1 0,2-2-3,4-8 29,1-1 0,-1 0 0,-1-1 0,0 0 0,0 0 0,-2-1 0,1 0 0,-1 0 0,2-10-29,-3 8 8,1 1 0,1-1 1,0 2-1,1-1 0,0 1 0,1 0 1,10-10-9,-17 22-4,0 0 0,0 0 1,0 1-1,0-1 0,0 1 0,0-1 1,0 1-1,0 0 0,0-1 1,0 1-1,0 0 0,1 1 0,-1-1 1,0 0-1,0 0 0,0 1 1,0 0-1,0-1 0,0 1 0,0 0 1,0 0-1,0 0 0,0 0 1,-1 0-1,1 0 0,0 1 0,-1-1 1,1 0-1,-1 1 0,1 0 1,-1-1-1,0 1 0,1 0 0,-1-1 1,0 1-1,0 0 0,0 0 1,-1 0-1,1 0 0,0 0 0,-1 0 1,1 0-1,-1 0 0,0 1 1,0-1-1,1 0 0,-2 2 4,4 3 7,38 58 9,-40-64-14,1 0 0,-1 1 0,0-1 0,1 0-1,-1 0 1,0 0 0,1-1 0,-1 1 0,1 0 0,0 0 0,-1-1 0,1 1 0,-1-1 0,1 1 0,0-1-1,-1 0 1,1 0 0,0 0 0,0 0 0,-1 0 0,1 0 0,0 0 0,-1 0 0,1-1 0,0 1 0,-1-1 0,1 1-1,0-1 1,-1 0 0,1 1 0,-1-1 0,1 0 0,-1 0 0,0 0 0,1 0 0,-1 0 0,0-1 0,0 1-1,0 0 1,1 0 0,-1-2-2,59-95 62,-51 81-356</inkml:trace>
  <inkml:trace contextRef="#ctx0" brushRef="#br0" timeOffset="29247.705">8446 4249 21645,'36'74'4140,"-18"-40"-3703,-18-34-428,58 88 1379,-56-86-1361,0 0 0,1 0 0,-1 0 1,0-1-1,1 1 0,-1-1 0,1 1 0,0-1 0,-1 0 1,1 0-1,0 0 0,0 0 0,0 0 0,-1-1 0,1 1 0,0-1 1,0 0-1,0 0 0,0 0 0,0 0 0,0-1 0,0 1 0,0-1 1,0 1-1,0-1 0,-1 0 0,1 0 0,0-1 0,-1 1 0,1 0 1,-1-1-1,1 0 0,-1 1 0,1-2-27,11-9 66,-1 0 1,-1-1-1,0-1 0,-1 0 1,-1 0-1,0-1 1,-1-1-1,0 1 0,1-7-66,57-84 257,-67 105-258,0 0 0,1 0 0,-1-1 0,1 1 0,0 0 0,-1 0 0,1 0 1,0 0-1,0 0 0,-1 0 0,1 0 0,0 0 0,0 0 0,0 0 0,0 0 0,1 0 1,-1 1-1,0-1 0,0 0 0,0 1 0,0-1 0,1 1 0,-1-1 0,0 1 0,1 0 1,-1 0-1,0-1 0,1 1 0,-1 0 0,0 0 0,1 0 0,-1 0 0,0 1 0,0-1 1,1 0-1,-1 1 0,0-1 0,1 0 0,-1 1 0,0 0 0,0-1 0,0 1 0,0 0 1,1-1-1,-1 1 0,0 0 0,0 0 0,0 0 0,-1 0 0,1 0 0,0 0 0,0 0 1,0 0-1,-1 0 0,1 0 0,-1 1 0,1-1 0,-1 0 0,1 0 0,-1 1 1,19 54-23,22 35 76,-41-90-53,1 0 1,0 0-1,-1 0 1,1-1 0,0 1-1,0 0 1,0-1-1,0 1 1,-1 0 0,1-1-1,0 1 1,0-1-1,0 0 1,0 1-1,0-1 1,0 0 0,0 1-1,0-1 1,0 0-1,0 0 1,1 0 0,-1 0-1,0 0 1,0 0-1,0 0 1,0-1 0,0 1-1,0 0 1,0 0-1,0-1 1,0 1-1,0-1 1,0 1 0,0-1-1,0 1 1,-1-1-1,1 0 1,0 1 0,0-1-1,0 0 1,-1 0-1,1 1 1,0-1 0,-1 0-1,1 0 1,0 0-1,21-49-147,-19 18-422,-1-2-476</inkml:trace>
  <inkml:trace contextRef="#ctx0" brushRef="#br0" timeOffset="30212.714">9045 3694 18308,'-23'-59'7823,"12"74"-6512,35 130-1018,-15-109-182,-3-14-27,-2 4 22,2 0 0,1 0-1,0 0 1,2-1 0,2 0 0,0 0 0,1-1 0,1-1 0,1 0-1,2-1 1,13 15-106,-29-37 4,0-1 0,0 0-1,0 1 1,0-1 0,0 0-1,0 1 1,0-1 0,0 0 0,1 1-1,-1-1 1,0 0 0,0 1-1,1-1 1,-1 1 0,0-1 0,1 0-1,-1 1 1,0-1 0,1 1-1,-1-1 1,1 1 0,-1-1-1,1 1 1,-1 0 0,1-1 0,-1 1-1,1-1 1,0 1 0,-1 0-1,1 0 1,-1-1 0,1 1 0,0 0-1,-1 0 1,1 0 0,0 0-1,-1-1 1,1 1 0,0 0-1,-1 0 1,1 1 0,0-1 0,-1 0-1,1 0 1,0 0 0,-1 0-1,1 0 1,0 1 0,-1-1 0,1 0-1,-1 1 1,1-1 0,0 0-1,-1 1 1,1-1 0,-1 1 0,1-1-1,-1 1 1,1-1-4,-8-18 38,-1-1 0,-1 1 0,0 1 0,-1-1-1,-1 2 1,-1-1 0,-4-4-38,-1-2 15,7 7-49,24 27-36,13 11 5,-23-20 66,0 0 0,-1 0 0,1 0-1,0-1 1,1 1 0,-1-1 0,0 0 0,0 0 0,0-1 0,1 1 0,-1-1 0,0 0 0,1 0 0,-1 0 0,0-1 0,1 0 0,-1 0 0,0 0 0,0 0 0,0 0 0,0-1 0,0 0 0,0 0 0,0 0 0,0 0 0,-1-1 0,1 1 0,-1-1 0,0 0 0,0 0 0,0 0 0,0 0 0,0-1-1,-1 1 1,1-1 0,-1 0 0,0 1 0,0-1 0,-1 0 0,2-2-1,-3 4 4,0 1 0,0-1-1,0 1 1,0-1-1,0 1 1,0-1 0,-1 1-1,1-1 1,0 1 0,-1-1-1,1 1 1,-1-1 0,1 1-1,-1-1 1,0 1-1,0 0 1,0-1 0,0 1-1,1 0 1,-2 0 0,1 0-1,0 0 1,0 0 0,0 0-1,0 0 1,-1 0-1,1 0 1,0 0 0,-1 1-1,1-1 1,-1 1 0,1-1-1,-2 0-3,2 3-1,0-1 0,0 1 0,0-1 0,1 1 0,-1-1 0,0 1 0,1 0 0,-1-1 0,1 1 0,0 0 0,-1-1 0,1 1 0,0 0 0,0-1 0,0 1 0,0 0 0,1 0 0,-1-1 0,0 1 0,1 0 0,-1-1 0,1 1 0,-1-1 0,1 1-1,0-1 1,0 1 0,0-1 0,0 1 0,0-1 0,0 1 0,0-1 1,2 3-2,0 0 0,0 0 0,0 0 0,0 0 0,1 0-1,0-1 1,-1 0 0,1 0 0,1 0 0,-1 0 0,0 0-1,1-1 1,-1 0 0,1 0 0,0 0 0,0-1 0,-1 1-1,1-1 1,0 0 0,0-1 0,0 1 0,1-1 0,-1 0-1,0 0 1,0-1 0,0 1 0,0-1 0,0 0 0,0 0-1,-1-1 1,1 0 0,0 0 0,-1 0 0,1 0 0,-1-1-1,1 1 1,-1-1 2,17-18 3,-22 8 44,-56-98 38,56 109-94,1 2-11,3-1 1,97 5-68,-93-5 89,1 1 1,0-2-1,-1 1 0,1-1 0,-1 0 0,0 0 1,1-1-1,-1 0 0,-1-1 0,1 1 0,0-1 0,-1-1 1,0 1-1,0-1 0,0 0 0,0 0 0,-1-1 0,0 0 1,0 0-1,0 0 0,-1 0 0,0-1 0,0 0 0,-1 1 1,0-1-1,0-1 0,1-6-2,-4 12 5,0-1 1,-1 1-1,0-1 0,1 1 1,-1 0-1,0-1 0,0 1 1,0 0-1,-1 0 0,1 0 1,0 0-1,-1 0 0,0 0 1,1 0-1,-1 0 0,0 0 1,0 1-1,0-1 0,0 1 1,0 0-1,0-1 0,0 1 1,-1 0-1,1 0 0,0 0 1,-1 1-1,1-1 0,-1 0 1,1 1-1,0 0 0,-1-1 1,1 1-1,-1 0 0,1 1 1,-1-1-1,1 0 0,-1 1 1,1-1-1,-1 1 0,1-1 1,0 1-1,-1 0 0,1 0 1,0 1-1,0-1 0,-1 0 1,1 1-1,0-1 0,1 1 1,-1-1-1,0 1 0,0 0 1,0 1-6,-2 1-22,-1 0 0,1 0 1,0 1-1,0-1 1,1 1-1,-1 0 0,1 1 1,0-1-1,1 0 1,-1 1-1,1 0 0,0-1 1,0 1-1,1 0 1,0 0-1,0 0 0,0 0 1,1 0-1,0 0 1,0 0-1,0 0 0,1 0 1,0 0-1,0 0 1,1 0-1,-1 0 0,1 0 1,1-1-1,-1 1 1,1-1-1,0 1 0,0-1 1,0 0-1,1 0 1,0 0 21,33 8-3823,-16-20-1422</inkml:trace>
  <inkml:trace contextRef="#ctx0" brushRef="#br0" timeOffset="30538.622">9783 3557 22445,'-10'14'394,"0"-1"1,1 2-1,1-1 1,0 1-1,1 1 1,1-1-1,0 1 1,1 0-1,0 1 1,2-1-1,-1 9-394,4-23 11,-1-1-1,1 0 0,0 1 0,0-1 1,0 0-1,0 0 0,1 1 1,-1-1-1,0 0 0,1 0 0,-1 1 1,0-1-1,1 0 0,-1 0 0,1 0 1,0 0-1,-1 0 0,1 0 1,0 0-1,0 0 0,0 0 0,-1 0 1,1 0-1,0 0 0,0 0 0,0-1 1,1 1-1,-1 0 0,0-1 0,0 1 1,0-1-1,0 1 0,1-1 1,-1 0-1,0 1 0,0-1 0,1 0 1,-1 0-1,0 0 0,0 0 0,1 0 1,-1 0-1,0 0 0,0 0 1,1-1-1,-1 1 0,0 0 0,0-1 1,0 1-1,1-1 0,-1 0 0,0 1 1,0-1-1,0 0 0,0 1 0,0-1 1,0 0-1,0 0 0,0 0 1,0 0-11,12-6 8,0 1 1,0 1 0,1 1 0,0 0 0,0 0 0,0 1-1,0 1 1,14 0-9,-26 1-1,0 1-1,-1 0 1,1 0 0,0 0-1,-1-1 1,1 1 0,0 1-1,0-1 1,-1 0-1,1 0 1,0 1 0,-1-1-1,1 1 1,0-1-1,-1 1 1,1 0 0,-1 0-1,1 0 1,-1 0 0,1 0-1,-1 0 1,0 0-1,1 0 1,-1 0 0,0 1-1,0-1 1,0 0-1,0 1 1,0-1 0,0 1-1,0-1 1,-1 1 0,1 0-1,-1-1 1,1 1-1,-1 0 1,1-1 0,-1 1-1,0 0 1,0-1-1,0 1 1,0 0 0,0 0-1,0-1 1,0 1 0,-1 0-1,1-1 1,0 1-1,-1 0 1,0-1 0,1 1-1,-1 0 1,0 0 1,-2 8 3,-1 1-1,1-1 1,-2 0 0,1 0 0,-1-1-1,-1 1 1,0-1 0,0 0 0,0-1-1,-1 1 1,-1-1 0,0-1 0,0 1 0,-1 0-3,8-8-43,1 1 1,-1 0-1,1 0 1,-1-1 0,0 1-1,1-1 1,-1 1-1,0 0 1,1-1 0,-1 1-1,0-1 1,0 0-1,0 1 1,0-1 0,1 0-1,-1 1 1,0-1 0,0 0-1,0 0 1,0 0-1,0 0 1,0 0 0,1 0-1,-1 0 1,0 0-1,0 0 1,0 0 0,0 0-1,0 0 1,0-1-1,0 1 1,1 0 0,-1-1-1,0 1 1,0-1 0,0 1-1,1-1 1,-1 1-1,0-1 1,1 1 0,-1-1-1,0 0 1,1 1-1,-1-1 1,1 0 0,-1 0-1,1 0 1,-1 1-1,1-1 1,0 0 0,-1 0-1,1 0 1,0 0 0,0 1-1,0-1 1,0 0-1,-1 0 1,1 0 0,0 0-1,1 0 1,-1 0-1,0 0 1,0 0 0,0 1-1,1-2 43,1-25-1796</inkml:trace>
  <inkml:trace contextRef="#ctx0" brushRef="#br0" timeOffset="30877.198">9902 3270 16804,'-13'0'5361,"9"18"-3764,7 23-947,4-19-365,1 1 1,1-1-1,1-1 1,1 0-1,1-1 1,1 0-1,7 9-285,48 83 216,-25-17-142,-42-93-172,-108-39-937,87 29 1069,-130-65 597,149 72-601,-1 1 0,1-1 0,-1 0 0,1 0 0,0 1 0,-1-1-1,1 0 1,0 0 0,0 0 0,0 0 0,0-1 0,0 1 0,0 0 0,0 0-1,0-1 1,0 1 0,0 0 0,1-1 0,-1 1 0,1-1 0,-1 1 0,1-1-1,-1 1 1,1-1 0,0 0 0,0 1 0,0-1 0,0 1 0,0-1 0,0 1-1,0-1 1,1 1 0,-1-1 0,0 0 0,1 1 0,-1 0 0,1-1 0,0 1 0,-1-1-1,1 1 1,0 0 0,0-1 0,0 1 0,0 0 0,0 0 0,0 0 0,0 0-1,0 0 1,1 0 0,-1 0 0,0 0 0,1 0-30,125-49 758,-56 27-1109,-23 4-964</inkml:trace>
  <inkml:trace contextRef="#ctx0" brushRef="#br0" timeOffset="31762.929">8146 5232 21349,'0'0'1249,"-4"8"1138,1-3-2286,2 1 0,-1 0 0,1 0 0,0 0 0,0 0 0,0 0-1,1 0 1,0 0 0,0 0 0,0 0 0,1 0 0,0 0 0,0 0 0,2 2-101,-3-5 33,27 66 628,-27-68-647,1 1 0,0-1 0,0 0 0,0 1 0,0-1 0,0 0 0,0 0 0,0 1 0,0-1 0,0 0 0,1 0 0,-1 0 0,0-1 0,1 1 0,-1 0 0,1 0 0,-1-1 0,1 1 0,-1-1 0,1 1 0,-1-1 0,1 0-1,-1 0 1,1 0 0,0 1 0,-1-1 0,1-1 0,-1 1 0,1 0 0,0 0 0,-1-1 0,1 1 0,-1 0 0,1-1 0,-1 0 0,1 1 0,-1-1 0,0 0 0,1 0 0,-1 0 0,0 0 0,1 0 0,0-1-14,9-10 92,1-1 0,-2-1 0,1 0 0,-2 0 0,0-1 1,-1 0-1,0-1 0,-1 1 0,-1-1 0,3-15-92,3-1 41,21-29-3,-31 61-38,0 0 0,0 0 0,0 0 0,0 0 1,0 0-1,0 0 0,0 0 0,0 0 0,0 1 0,0-1 0,0 1 1,0 0-1,0 0 0,0-1 0,-1 1 0,1 0 0,0 1 1,0-1-1,-1 0 0,1 0 0,-1 1 0,1-1 0,-1 1 0,0-1 1,0 1-1,1-1 0,-1 1 0,0 0 0,0 0 0,-1 0 0,1-1 1,0 1-1,-1 0 0,1 0 0,-1 0 0,1 0 0,-1 0 1,0 0-1,0 0 0,0 0 0,0 2 0,3 4 4,6 14 5,-8-15-4,1-1 1,0 0-1,1 1 1,-1-1-1,1 0 1,0-1-1,1 1 1,-1 0-1,1-1 1,1 0-1,-1 0 1,0 0-1,1 0 1,1-1-6,-4-4 8,0 0 0,0 0 1,0-1-1,0 1 0,0-1 1,1 1-1,-1-1 0,0 0 1,-1 0-1,1 0 0,0 0 1,0 0-1,0-1 0,0 1 1,-1 0-1,1-1 0,-1 1 0,1-1 1,-1 0-1,0 1 0,1-1 1,-1 0-1,0 0 0,0 0 1,0 0-1,0 0 0,-1 0 1,1 0-1,-1 0 0,1-2-8,-1 4 3,11-21-51,-2 0 1,0-1-1,-2 0 1,0-1-1,-2 1 0,2-11 48,-9 6-1296,-6 5-478</inkml:trace>
  <inkml:trace contextRef="#ctx0" brushRef="#br0" timeOffset="32035.366">8422 4930 23973,'-1'-8'1528,"1"8"977,0 0-1681,0 0-304,0 0-424,0 0-72,0 0-24,1-1-40,1-1-1184,1 1-848</inkml:trace>
  <inkml:trace contextRef="#ctx0" brushRef="#br0" timeOffset="32527.257">9126 4927 11386,'-12'-57'13470,"10"56"-13327,1-1-1,0 0 1,-1 1 0,0-1 0,1 1-1,-1 0 1,0 0 0,0-1-1,0 1 1,1 0 0,-1 0-1,0 1 1,-1-1 0,1 0-1,0 1 1,0-1 0,0 1 0,0 0-1,0 0 1,0-1 0,-1 1-1,1 1 1,0-1 0,0 0-1,0 1 1,-1-1-143,-2 2 13,0 0-1,1 0 1,-1 1-1,0-1 1,1 1-1,-1 0 0,1 1 1,0-1-1,0 1 1,0-1-1,0 1 1,1 1-1,0-1 1,0 0-1,0 1 1,0-1-1,0 1 1,1 0-1,0 0 1,0 0-1,1 0 1,-1 0-1,1 1 1,0-1-1,0 0 1,1 1-1,0-1 1,0 0-1,0 1 1,0-1-1,1 0 1,0 1-1,0-1 0,1 0 1,-1 0-1,1 0 1,0 0-1,0 0 1,2 2-13,-4-6 6,0 0 1,1 0-1,-1-1 1,1 1-1,-1 0 0,1 0 1,-1 0-1,1 0 1,-1-1-1,1 1 1,0 0-1,-1-1 1,1 1-1,0 0 0,0-1 1,-1 1-1,1-1 1,0 1-1,0-1 1,0 0-1,0 1 0,0-1 1,0 0-1,0 1 1,0-1-1,0 0 1,-1 0-1,1 0 1,0 0-1,0 0 0,0 0 1,0 0-1,0 0 1,0 0-1,0-1 1,0 1-1,0 0 0,0-1 1,0 1-1,0 0 1,-1-1-1,1 1 1,0-1-1,0 0 1,0 1-1,-1-1 0,1 0 1,0 1-1,-1-1 1,1 0-1,0 0-6,32-47 430,-30 42-413,15-29 118,56-75-5,-73 109-131,1 0 0,-1 0 1,0-1-1,1 1 0,-1 0 0,1 0 1,-1 1-1,1-1 0,-1 0 0,1 0 0,-1 1 1,1-1-1,0 1 0,-1-1 0,1 1 0,0 0 1,0 0-1,-1 0 0,1 0 0,0 0 0,0 0 1,-1 0-1,1 0 0,0 1 0,0-1 0,-1 1 1,1-1-1,-1 1 0,1 0 0,0 0 0,-1 0 1,1 0-1,-1 0 0,0 0 0,1 0 0,-1 0 1,0 0-1,0 0 0,0 1 0,1-1 0,-1 1 1,-1-1-1,1 1 0,0-1 0,0 1 1,35 78 0,-34-72 12,-2-7-11,0 0 0,0 0 0,0 0 0,1-1-1,-1 1 1,0 0 0,0 0 0,0 0 0,1 0 0,-1-1 0,0 1 0,1 0-1,-1 0 1,0 0 0,1-1 0,-1 1 0,1 0 0,0-1 0,-1 1 0,1 0-1,-1-1 1,1 1 0,0-1 0,0 1 0,-1-1 0,1 1 0,0-1 0,0 0-1,-1 1 1,1-1 0,0 0 0,0 0 0,0 1 0,0-1 0,-1 0 0,1 0-1,0 0 1,0 0 0,0 0 0,0 0 0,0 0 0,0-1 0,-1 1 0,1 0-1,0 0 1,0-1 0,0 1 0,-1 0 0,1-1 0,0 1 0,0-1 0,-1 1-1,1-1 0,29-40 49,23-107 72,-53 148-123,1-1 0,-1 1 1,0-1-1,0 0 0,1 1 0,-1-1 0,1 1 0,-1-1 0,0 1 1,1-1-1,-1 1 0,1 0 0,-1-1 0,1 1 0,0 0 0,-1-1 1,1 1-1,-1 0 0,1-1 0,-1 1 0,1 0 0,0 0 1,-1 0-1,1 0 0,0 0 0,-1 0 0,1 0 0,0 0 0,-1 0 1,1 0-1,0 0 0,-1 0 0,1 0 0,-1 0 0,1 0 0,0 1 1,-1-1-1,1 0 0,-1 0 0,1 1 0,-1-1 0,1 1 0,-1-1 1,1 0-1,-1 1 0,1-1 0,-1 1 0,1-1 0,-1 1 0,0-1 1,1 1-1,-1-1 0,0 1 0,1 0 0,-1-1 0,0 1 0,0-1 1,0 1-1,1 0 0,-1-1 0,0 1 0,0 0 0,0 0 2,12 43-54,13 45 73,-25-89-52,1 0 0,-1 1 0,1-1 1,0 0-1,-1 1 0,1-1 0,0 0 0,-1 0 0,1 0 0,0 0 0,-1 0 1,1 0-1,0 0 0,-1 0 0,1 0 0,0 0 0,-1 0 0,1 0 0,0 0 1,-1 0-1,1 0 0,0-1 0,-1 1 0,1 0 0,-1-1 0,1 1 0,0 0 1,-1-1-1,1 1 0,-1-1 0,1 1 0,-1-1 0,1 1 0,-1-1 0,0 1 1,1-1-1,-1 1 0,0-1 0,1 0 0,-1 1 0,0-1 0,0 1 0,1-1 0,-1 0 1,0 1-1,0-1 0,0 0 0,0 1 0,0-1 0,0 0 0,0 1 0,0-1 33,4-21-2137</inkml:trace>
  <inkml:trace contextRef="#ctx0" brushRef="#br0" timeOffset="32836.782">9517 4658 20188,'1'2'190,"1"1"0,-1 0 0,1-1-1,0 1 1,0-1 0,0 0 0,0 1 0,0-1-1,0 0 1,1 0 0,-1 0 0,1-1 0,-1 1-1,1-1 1,0 1 0,0-1 0,-1 0 0,1 0-1,0 0 1,0 0 0,0-1 0,0 1 0,0-1-1,0 0 1,0 0 0,0 0 0,1 0 0,-1 0-1,0-1 1,0 1 0,0-1 0,0 0-1,-1 0 1,1 0 0,1-1-190,4-5 83,0-2 0,-1 1 0,0-1 0,0 0 0,-1-1 0,0 0-1,0 0 1,-1 0 0,-1 0 0,0-1 0,0 0 0,-1 0 0,0 0 0,-1 0 0,0 0 0,-1 0-1,0-1 1,-1-10-83,-1 22 9,1 1-1,0-1 0,-1 1 1,1-1-1,-1 1 0,1-1 1,-1 1-1,1-1 1,-1 0-1,1 1 0,-1-1 1,1 0-1,-1 1 0,1-1 1,-1 0-1,0 0 0,1 1 1,-1-1-1,1 0 0,-1 0 1,0 0-1,1 0 0,-1 0 1,0 0-1,1 0 0,-1 0 1,1 0-1,-1 0 0,0 0 1,1-1-1,-1 1 1,1 0-1,-1 0 0,0 0 1,1-1-1,-1 1 0,1 0 1,-1-1-1,1 1 0,-1-1 1,1 1-1,-1 0 0,1-1 1,0 1-1,-1-1 0,1 1 1,-1-1-1,1 0 0,0 1 1,0-1-1,-1 1 0,1-1 1,0 0-1,0 1 0,0-1 1,0 1-1,-1-1 1,1 0-1,0 1 0,0-1 1,0 0-1,1 1 0,-1-1 1,0 1-1,0-1 0,0 0 1,0 0-9,-32 45 193,24-26-176,0 1 1,2 1 0,0 0 0,1-1 0,1 2 0,1-1 0,1 0 0,0 1-1,2-1 1,1 19-18,-1-35 6,0-1-1,0 0 1,1 1 0,-1-1-1,1 1 1,-1-1 0,1 0-1,0 0 1,0 1-1,1-1 1,-1 0 0,1 0-1,-1 0 1,1 0-1,0 0 1,0-1 0,0 1-1,1 0 1,-1-1-1,1 0 1,-1 1 0,1-1-1,0 0 1,0 0-1,-1-1 1,1 1 0,1-1-1,-1 1 1,0-1-1,0 0 1,0 0 0,1 0-1,-1-1 1,1 1 0,-1-1-1,0 0 1,1 0-1,-1 0 1,1 0-6,45-17-107,-28 2-1021</inkml:trace>
  <inkml:trace contextRef="#ctx0" brushRef="#br0" timeOffset="33620.873">10113 4302 21173,'0'0'1672,"-2"4"310,1 3-1869,0 1 1,0 0-1,1-1 1,0 1 0,0 0-1,1-1 1,0 1-1,1-1 1,-1 1 0,1-1-1,1 1 1,-1-1-1,1 0 1,1 0 0,-1-1-1,1 1 1,0 0-1,1-1 1,-1 0 0,1 0-1,1-1 1,4 5-114,-8-8 18,0 0 1,0 0-1,0-1 0,0 1 1,0 0-1,1-1 1,-1 0-1,1 1 0,-1-1 1,1 0-1,-1 0 1,1-1-1,0 1 0,0 0 1,-1-1-1,1 0 1,0 0-1,0 0 0,-1 0 1,1 0-1,0 0 1,0 0-1,-1-1 0,1 0 1,0 1-1,-1-1 0,1 0 1,0-1-1,-1 1 1,1 0-1,-1-1 0,0 1 1,0-1-1,1 1 1,-1-1-1,0 0 0,0 0 1,1-2-19,60-91 438,-57 81-408,-1-1-1,0 0 1,-1 1-1,0-2 1,-2 1-1,1 0 1,-2-1-1,0 0-29,-1 12 8,-5 16-48,2 15 24,2 0-1,1 0 1,1 0-1,1 0 1,2 0-1,2 7 17,-1 0-2,1 10 10,2 1 1,1-1-1,3-1 1,1 1-1,3-2 0,1 0 1,20 34-9,-35-72 7,0-3-3,-1 0 0,0 0 0,0 0 1,0 0-1,0 0 0,0 1 0,0-1 0,0 0 0,0 0 0,0 1 0,-1-1 0,1 1 1,0-1-1,-1 1 0,0-1 0,1 1 0,-1-1 0,0 1 0,1-1 0,-1 1 0,0-1 0,0 1 1,0-1-1,-1 1 0,1 0 0,0-1 0,-1 1 0,1-1 0,-1 1 0,1-1 0,-1 0 1,1 1-1,-1-1 0,0 1 0,0-1 0,0 0 0,0 0 0,0 1 0,0-1 0,0 0 0,0 0 1,0 0-1,-1 0 0,1 0-4,-10 0 4,1-1 1,-1 0-1,0-1 1,1 0-1,-1 0 0,1-1 1,0 0-1,0-1 1,0 0-1,0-1 1,0 0-1,0 0 0,1-1 1,0-1-1,0 1 1,0-2-1,1 1 1,0-1-1,0 0 0,1 0 1,0-1-1,0 0 1,1-1-1,0 0 1,-3-5-5,6 8-192,0 1 1,0-1 0,1 0 0,0 0 0,0 0 0,0 0 0,1 0 0,0 0-1,0-1 1,1 1 0,0 0 0,0-1 0,0 0 191,7-33-1986</inkml:trace>
  <inkml:trace contextRef="#ctx0" brushRef="#br0" timeOffset="33996.432">10647 4118 16299,'-8'9'2030,"5"-7"-1710,0 1 0,0-1 1,1 1-1,-1 0 0,1 0 1,0 0-1,0 0 1,0 0-1,0 0 0,0 0 1,1 1-1,-1-1 1,1 1-1,0-1 0,0 1 1,0 0-1,1-1 1,-1 1-1,1 2-320,1-5 57,0 0 0,1 1-1,-1-1 1,1 0 0,-1 0 0,1 0 0,0 0 0,-1 0 0,1 0-1,0-1 1,-1 1 0,1 0 0,0-1 0,0 0 0,0 1-1,0-1 1,-1 0 0,1 0 0,0 0 0,0 0 0,0 0 0,0 0-1,0-1 1,-1 1 0,1-1 0,0 1 0,0-1 0,0 1-1,-1-1 1,1 0 0,0 0 0,-1 0-57,4-3 62,-1 1 0,1-1 0,-1-1 0,0 1-1,0-1 1,0 1 0,-1-1 0,0 0 0,0 0 0,0 0 0,0-1 0,-1 1 0,0-1-1,0 1 1,-1-1 0,1 0 0,-1 0 0,0 0 0,-1 0 0,0 1 0,1-1 0,-2 0-1,1 0 1,-1 0 0,0 0 0,0 0 0,-2-3-62,3 7 6,-1 1 0,0-1 1,0 1-1,0 0 0,0-1 0,0 1 0,0 0 0,0 0 1,-1 0-1,1 0 0,0 0 0,-1 0 0,1 0 1,-1 0-1,1 0 0,0 1 0,-1-1 0,0 1 1,1-1-1,-1 1 0,1-1 0,-1 1 0,0 0 1,1 0-1,-1 0 0,0 0 0,1 0 0,-1 0 1,1 0-1,-1 1 0,0-1 0,1 1 0,-1-1 0,1 1 1,-1-1-1,1 1 0,-1 0 0,0 1-6,-58 33 77,52-25-69,0 0-1,0 0 0,1 0 1,1 1-1,-1 0 1,2 0-1,0 1 1,0 0-1,1 0 1,0 0-1,1 0 1,0 1-1,1-1 1,1 1-1,0-1 1,1 1-1,0 0 1,1 4-8,-1-14 0,-1-1 1,1 1 0,0-1-1,1 0 1,-1 1 0,0-1-1,1 1 1,-1-1-1,1 0 1,0 0 0,0 1-1,-1-1 1,2 0 0,-1 0-1,0 0 1,0 0 0,1 0-1,-1 0 1,1 0 0,-1 0-1,1-1 1,0 1-1,0-1 1,0 1 0,0-1-1,0 0 1,0 1 0,0-1-1,0 0 1,1 0 0,-1-1-1,0 1 1,1 0 0,-1-1-1,0 0 1,1 1-1,-1-1 1,1 0 0,-1 0-1,0 0 1,1 0 0,-1-1-1,0 1 1,1-1 0,-1 0-1,0 1 1,1-1-1,-1 0 1,0 0 0,1-1-1,71-84-3142,-46 44 768</inkml:trace>
  <inkml:trace contextRef="#ctx0" brushRef="#br0" timeOffset="34381.927">10847 4032 17780,'-21'40'4677,"-1"13"-3581,22-51-1062,-1 0 1,1 0-1,0 0 1,0 0-1,0 0 1,0 0-1,0 0 1,0 0-1,1 0 1,-1 0-1,1 0 1,-1 0-1,1 0 0,0 0 1,0 0-1,0-1 1,0 1-1,0 0 1,0 0-1,0-1 1,0 1-1,1-1 1,-1 1-1,1-1 0,-1 0 1,1 1-1,-1-1 1,1 0-1,0 0 1,0 0-1,0 0 1,-1-1-1,1 1 1,0 0-1,0-1 1,0 1-1,0-1 0,0 0 1,0 0-1,0 1 1,0-1-1,0-1-34,84-29 271,-65 15-185,-1-1-1,-1 0 1,0-2 0,-2 0 0,0-1 0,-1-1 0,-1-1 0,10-17-86,-24 36 248,-99 25 1935,94-23-2123,-1 0 0,1 0 0,-1 0 0,1-1 0,-1 0 0,1 1 1,-1-1-1,1-1 0,0 1 0,-1-1 0,1 0 0,0 0 0,0 0 0,0 0 1,0-1-1,1 1 0,-1-1 0,1 0 0,-1-1 0,1 1 0,0 0 0,0-1 0,1 1 1,-1-1-1,0-2-60,2 4 8,1 1 1,0-1-1,0 0 1,0 1-1,0-1 1,0 0-1,0 0 1,1 1-1,-1-1 1,0 0-1,1 1 1,0-1-1,-1 1 1,1-1-1,0 1 1,0-1-1,-1 1 1,1-1-1,0 1 0,1-1 1,-1 1-1,0 0 1,0 0-1,0 0 1,1 0-1,-1 0 1,1 0-1,-1 0 1,1 0-1,-1 0 1,1 1-1,-1-1 1,2 0-9,58-22 8,-56 22-6,174-65-740,-133 44 1476</inkml:trace>
  <inkml:trace contextRef="#ctx0" brushRef="#br1" timeOffset="171764.147">8952 10244 23221,'-2'9'1144,"-1"6"305,0 7-329,-1 11-656,-2 4-264,-3 9-144,1 3-8,7-6-40,1-2 8,9-13 48,3-4-128,-2-11-1200,-1-6-297</inkml:trace>
  <inkml:trace contextRef="#ctx0" brushRef="#br1" timeOffset="172029.233">8770 10426 23253,'0'0'1096,"0"0"441,0 0-201,25 1-616,-1-5-240,8-2-272,8-3-104,3-2-80,0-1 56,-1 3-832,-7 2 2432</inkml:trace>
  <inkml:trace contextRef="#ctx0" brushRef="#br1" timeOffset="228803.107">10420 8479 21157,'-14'32'4930,"-18"14"-3451,28-41-1334,-210 190 1002,211-193-1147,0 0-1,1 0 1,-1 1-1,1-1 1,0 1-1,0 0 0,0 0 1,0 0-1,0 0 1,1 0-1,0 0 1,-1 0-1,1 1 1,0-1-1,0 0 1,1 1-1,-1-1 1,1 1-1,-1-1 1,1 1-1,0-1 1,1 0-1,-1 1 1,0-1-1,1 1 1,0-1-1,0 0 0,0 1 1,0-1-1,1 0 1,-1 0-1,1 0 1,0 0-1,0 0 1,0 0-1,0 0 1,0-1-1,1 1 1,4-1-11,0-1 0,0 0 1,0 0-1,0-1 0,1 0 0,-1 0 0,0-1 0,0 0 0,0 0 0,0-1 1,0 1-1,0-2 0,-1 1 0,1-1 0,-1 0 0,1 0 0,-1-1 1,0 0-1,0 0 0,-1 0 0,1-1 0,3-3 11,22-12-480,-10 6-321,-5 5 609</inkml:trace>
  <inkml:trace contextRef="#ctx0" brushRef="#br1" timeOffset="229283.87">10516 8339 13883,'1'-12'7715,"4"3"-4019,20 2-2316,-3 82-748,-21-73-628,13 72 65,3-2 0,3 0 0,3-2 0,6 7-69,-29-75-27,0-1 0,0 1 1,0-1-1,0 1 0,0-1 1,0 1-1,1-1 0,-1 1 0,1-1 1,-1 1-1,1-1 0,-1 1 1,1-1-1,0 0 0,-1 1 0,1-1 1,0 0-1,0 1 0,0-1 0,0 0 1,0 0-1,0 0 0,1 0 1,-1 0-1,0 0 0,0-1 0,1 1 1,-1 0-1,0-1 0,1 1 1,-1 0-1,1-1 0,-1 0 0,1 1 1,-1-1-1,1 0 0,-1 0 1,1 0-1,-1 0 0,1 0 0,0 0 1,-1 0-1,1-1 0,-1 1 0,1 0 1,-1-1-1,0 1 0,1-1 1,-1 0-1,1 1 0,-1-1 0,0 0 1,0 0-1,1 0 0,-1 0 1,0 0-1,0 0 27,22-78-2761,-17 17 1096</inkml:trace>
  <inkml:trace contextRef="#ctx0" brushRef="#br1" timeOffset="229589.673">10742 8156 17756,'-2'7'2578,"-3"13"-2304,1 0-1,1 1 1,1-1 0,0 1 0,2 0 0,0 0 0,2 4-274,-1-3 175,-3-8-108,2-1-1,0 0 1,0 0-1,1 1 1,1-1-1,0 0 1,1 0-1,1 0 1,0-1 0,0 1-1,1-1 1,1 0-1,0 0 1,0-1-1,1 1 1,1-2-1,0 1 1,0-1-1,10 9-66,-15-17 39,1-1 0,-1 1 0,1 0 0,0-1 0,-1 0 0,1 0 0,0 0 0,0 0 0,0-1 0,0 0 0,0 1 0,0-1 0,0-1 0,0 1 0,0 0 0,0-1 0,-1 0 0,1 0 0,0 0 0,0-1 0,-1 1 0,1-1 0,-1 0 0,1 1 0,-1-2 0,0 1 0,1 0 0,-1-1 0,-1 0 0,1 1 0,0-1 0,-1 0 0,1-1-39,5-6 186,0 0 1,-1 0-1,0-1 1,0 0-1,-2 0 1,1-1-1,-1 1 1,-1-1-1,2-10-186,-3 16 63,-1 0 1,0-1-1,0 1 0,0-1 1,-1 0-1,0 1 0,0-1 1,-1 0-1,0 0 0,0 0 0,-1 1 1,0-1-1,0 0 0,0 0 1,-1 1-1,0-1 0,0 1 1,-1 0-1,1-1 0,-2 1 1,1 0-1,-1 1 0,1-1 1,-1 1-1,-1-1 0,1 1 0,-1 0 1,0 1-1,0-1 0,-1 1 1,1 0-1,-1 1 0,0-1 1,0 1-1,0 0 0,0 0 1,-1 1-1,-2-1-63,4 2-8,0 1 0,0 0 0,0-1 1,0 2-1,0-1 0,0 1 0,0-1 0,0 1 0,0 1 1,0-1-1,0 1 0,0 0 0,1 0 0,-1 0 1,1 1-1,-1-1 0,-3 4 8,-1 33-2450,15-22-1479</inkml:trace>
  <inkml:trace contextRef="#ctx0" brushRef="#br1" timeOffset="229869.743">11212 7924 18860,'0'15'1928,"5"12"913,-2 10-1841,0 18-376,1 7-79,-5 10-297,1 0-112,1-5-96,2-6 0,6-16-8,-7-9 0,2-20 24,-4-16-264,0 0-729,0-13-359</inkml:trace>
  <inkml:trace contextRef="#ctx0" brushRef="#br1" timeOffset="230136.742">10960 7928 21677,'-6'2'175,"0"0"1,1 0 0,-1 1-1,1 0 1,0 0 0,0 0-1,0 0 1,0 1 0,0 0-1,1 0 1,-1 0 0,1 0-1,0 1 1,1 0-1,-1 0 1,1 0 0,0 0-1,0 0 1,1 1 0,-1-1-1,1 2-175,3-4 11,0-1 0,0 1 0,0-1 0,1 1 0,-1-1-1,1 0 1,0 1 0,-1-1 0,1 0 0,0 0 0,0 0-1,0-1 1,1 1 0,-1 0 0,0-1 0,1 1-1,-1-1 1,1 0 0,-1 0 0,1 0 0,0 0 0,-1-1-1,1 1 1,0 0 0,0-1 0,-1 0 0,1 0 0,0 0-1,0 0 1,-1 0 0,1-1 0,0 1 0,0-1 0,-1 0-1,1 1 1,0-1 0,-1 0 0,1-1 0,-1 1 0,1 0-1,-1-1 1,1 0-11,3-2 24,0-1 1,-1 1-1,1-1 0,-1 0 0,0-1 0,0 1 1,0-1-1,-1 0 0,0 0 0,0-1 0,-1 1 1,1-2-25,-3 5 12,0 1 0,0 0 0,0 0 0,0-1 0,-1 1 0,1-1 0,-1 1 0,1-1 0,-1 1 0,0 0 0,0-1 1,0 1-1,0-1 0,0 1 0,-1-1 0,1 1 0,-1-1 0,0 1 0,0 0 0,0-1 0,0 1 0,0 0 0,0 0 1,0 0-1,-1-1 0,1 1 0,-1 1 0,1-1 0,-1 0 0,0 0 0,0 1 0,0-1 0,0 1 0,0-1 1,0 1-1,0 0 0,-2-1-12,1 1 29,0-1-1,0 1 1,-1 0 0,1-1 0,-1 2 0,1-1 0,-1 0 0,1 1-1,-1-1 1,1 1 0,-1 0 0,0 0 0,1 1 0,-1-1-1,1 1 1,-1-1 0,1 1 0,-1 0 0,1 1 0,0-1 0,-1 1-1,1-1 1,0 1 0,0 0 0,0 0 0,0 0 0,0 0 0,1 1-1,-1-1 1,1 1 0,-1 0 0,1 0 0,0 0 0,0 0 0,0 0-1,0 2-28,-2 2-8,0 0-1,1 1 0,0-1 0,0 1 0,0 0 1,1 0-1,0 0 0,1 0 0,0 0 0,0 0 1,1 0-1,0 0 0,0 0 0,1 1 1,1 6 8,7 5-531,4-3-541</inkml:trace>
  <inkml:trace contextRef="#ctx0" brushRef="#br1" timeOffset="230412.303">11455 8287 17828,'1'3'121,"0"-1"1,0 1-1,0 0 0,0 0 1,1-1-1,-1 1 1,1-1-1,0 1 1,-1-1-1,1 0 0,0 1 1,1-1-1,-1 0 1,0 0-1,1-1 1,-1 1-1,1 0 0,-1-1 1,1 0-1,0 1 1,-1-1-1,1 0 1,0 0-1,0-1 0,0 1 1,0-1-1,0 1 1,0-1-1,0 0 0,0 0 1,0 0-1,0 0 1,0-1-1,0 1 1,-1-1-1,1 0 0,0 0 1,0 0-1,0 0 1,-1 0-1,1-1 1,0 0-122,0-3 191,-1 0-1,1-1 1,-1 1 0,0-1 0,0 0 0,-1 0 0,0 0 0,0 0 0,0 0 0,-1 0 0,0 0 0,0 0 0,0 0 0,-1 0 0,0 0 0,0 0 0,0 1 0,-1-1 0,0 0 0,0 0 0,-1 1 0,1-1 0,-1 1 0,0 0 0,-1 0 0,-1-2-191,3 4 10,0 0 1,0 0-1,-1 0 1,1 0 0,-1 0-1,0 0 1,0 1-1,0 0 1,0-1 0,0 1-1,0 0 1,-1 1 0,1-1-1,-1 0 1,1 1-1,-1 0 1,1 0 0,-1 0-1,0 0 1,0 1-1,1-1 1,-1 1 0,0 0-1,0 0 1,0 1-1,1-1 1,-1 1 0,0-1-1,0 1 1,1 1-1,-1-1 1,1 0 0,-1 1-1,1 0 1,-1-1-1,1 1 1,0 1 0,0-1-1,0 0 1,0 1 0,0 0-1,1-1 1,-1 2-11,-5 23-1367</inkml:trace>
  <inkml:trace contextRef="#ctx0" brushRef="#br1" timeOffset="173828.316">10731 10192 24429,'0'0'1529,"0"0"1359,0 0-2272,0 2-304,0-1-232,0 2-80,-12 45-304,12-48-904</inkml:trace>
  <inkml:trace contextRef="#ctx0" brushRef="#br1" timeOffset="174389.076">11220 9954 20820,'0'0'1417,"0"0"18,0 0-335,0 0-351,0 0-372,-9 15 3194,-43 60-3486,48-65-80,-7 15 0,2 0-1,0 1 1,2 0 0,1 0 0,1 0-1,1 1 1,1 0 0,1 15-5,2-40 0,-1 1-1,1-1 1,0 1 0,0-1 0,1 0 0,-1 1-1,0-1 1,1 1 0,0-1 0,-1 0-1,1 1 1,0-1 0,0 0 0,0 0-1,1 0 1,-1 0 0,0 0 0,1 0-1,-1 0 1,1 0 0,0 0 0,0-1-1,0 1 1,-1-1 0,1 1 0,1-1-1,-1 0 1,0 0 0,0 0 0,0 0 0,1 0-1,-1 0 1,0-1 0,1 1 0,-1-1-1,1 1 1,-1-1 0,0 0 0,1 0-1,-1 0 1,1 0 0,-1-1 0,1 1-1,-1-1 1,0 1 0,1-1 0,-1 0-1,0 0 1,0 0 0,2-1 0,81-65-1214,-62 37-583</inkml:trace>
  <inkml:trace contextRef="#ctx0" brushRef="#br1" timeOffset="174547.197">11157 9697 24533,'0'0'1024,"0"0"521,0 0-689,0-2-440,0 1-344,0-1-1224,0 1 112</inkml:trace>
  <inkml:trace contextRef="#ctx0" brushRef="#br1" timeOffset="174999.78">11369 10357 23357,'6'-10'4694,"14"-17"-3835,3-4-925,83-125 270,-92 138-179,-6 30 3,-51 173 55,40-170-87,0-4 3,0-1 0,1 1 1,1 0-1,0 0 0,0 0 0,1 0 1,0 0-1,1 0 0,0 0 0,1 0 1,2 6 0,-4-16-57,1 0 0,-1-1 0,0 1 1,1-1-1,-1 1 0,1-1 0,-1 1 1,1-1-1,-1 1 0,1-1 0,-1 1 0,1-1 1,0 0-1,-1 1 0,1-1 0,0 0 1,-1 0-1,1 0 0,0 1 0,-1-1 1,1 0-1,0 0 0,-1 0 0,1 0 1,0 0-1,-1 0 0,1 0 0,0 0 1,0 0-1,-1-1 0,1 1 0,0 0 1,-1 0-1,1-1 0,0 1 0,-1 0 1,1-1-1,-1 1 0,1 0 0,-1-1 1,1 1-1,-1-1 0,1 1 0,-1-1 1,1 1-1,-1-1 0,1 1 0,-1-1 1,0 0-1,1 1 0,-1-1 0,0 0 0,0 1 1,1-1-1,-1 0 0,0 1 0,0-1 1,0 0-1,0 1 0,0-1 0,0 0 57,13-21-1880</inkml:trace>
  <inkml:trace contextRef="#ctx0" brushRef="#br1" timeOffset="175386.79">11613 9741 22109,'-1'3'232,"1"0"0,0 1 1,0-1-1,0 0 0,0 0 0,0 0 1,1 0-1,0 0 0,-1 0 0,1 0 1,0 0-1,0 0 0,1 0 0,-1-1 1,1 1-1,-1 0 0,1-1 0,0 1 1,0-1-1,0 0 0,0 1-232,2 0 49,-1 0 1,0 0-1,0 0 0,1 0 0,0-1 0,0 0 0,-1 1 0,1-1 1,0-1-1,1 1 0,-1 0 0,0-1 0,0 0 0,1 0 0,-1-1 1,1 1-1,-1-1 0,0 0 0,1 0 0,-1 0 0,1 0 0,1-1-49,0-2 50,0 0-1,0 0 1,-1 0-1,0-1 1,1 1-1,-1-1 0,0-1 1,-1 1-1,1-1 1,-1 1-1,0-1 1,0 0-1,-1-1 0,1 1 1,-1-1-1,2-5-49,-3 8 19,-1 1 0,0-1-1,1 1 1,-1-1-1,0 1 1,-1-1 0,1 0-1,0 0 1,-1 1 0,0-1-1,1 0 1,-1 0 0,0 0-1,0 0 1,-1 1-1,1-1 1,-1 0 0,1 0-1,-1 1 1,0-1 0,0 0-1,0 1 1,0-1-1,-1 1 1,1-1 0,-1 1-1,1-1 1,-1 1 0,0 0-1,0 0 1,0 0 0,0 0-1,0 0 1,0 1-1,-1-1 1,1 1 0,-1-1-1,-1 0-18,-3 0 6,-1 1-1,1-1 0,-1 1 1,1 1-1,-1-1 1,0 1-1,1 1 0,-1-1 1,0 1-1,1 1 0,-1-1 1,1 1-1,0 1 1,-1-1-1,1 1 0,0 0 1,0 1-1,1 0 0,-1 0 1,1 0-1,0 1 0,0 0 1,0 0-1,1 0 1,0 1-1,0 0 0,0 0 1,1 0-1,0 1 0,0 0 1,0-1-1,1 1 1,0 0-1,0 1 0,1-1 1,0 0-1,0 6-5,-2-4-4,1 0-1,1 0 1,0 1-1,0 0 1,1-1-1,0 1 1,1 0-1,0-1 1,0 1-1,1 0 1,0 0 0,1-1-1,0 1 1,1-1-1,-1 0 1,2 0-1,0 0 1,0 0-1,0 0 1,1-1-1,0 1 1,1-1-1,0-1 1,0 1 0,1-1-1,0 0 1,0-1-1,0 1 1,1-2-1,0 1 1,0-1-1,4 2 5,41 12-397,7-8-942</inkml:trace>
  <inkml:trace contextRef="#ctx0" brushRef="#br1" timeOffset="172537.995">9420 10034 21685,'3'-7'253,"0"0"1,1 0 0,-1 0 0,1 0 0,1 0-1,-1 1 1,1 0 0,0 0 0,1 0-1,-1 0 1,1 1 0,1 0 0,-1 0-1,0 1 1,1 0 0,0 0 0,0 0 0,0 1-1,1 0 1,-1 1 0,1-1 0,-1 1-1,1 1 1,3-1-254,-9 2 4,0 0 0,0 0-1,0 0 1,0 0 0,0 1-1,0-1 1,0 1 0,0-1-1,0 1 1,0 0 0,-1 0-1,1-1 1,0 1 0,0 1-1,-1-1 1,1 0 0,-1 0-1,1 0 1,-1 1 0,1-1-1,-1 1 1,0-1 0,0 1-1,1 0 1,-1-1 0,-1 1 0,1 0-1,0 0 1,0 0 0,-1 0-1,1 0 1,-1 0 0,1-1-1,-1 1 1,0 0 0,0 0-1,0 0 1,0 0 0,0 0-1,0 0 1,-1 1-4,-17 83 77,-126 203 98,116-240-142,6 17 34,67-53 208,-41-13-258,58-9-336,-22-4-990</inkml:trace>
  <inkml:trace contextRef="#ctx0" brushRef="#br1" timeOffset="172785.223">10183 9970 22013,'-3'32'776,"-7"6"176,-5 10-296,-9 10-248,-4 4-192,3 2-176,4-3-8,6-7-16,7-5 0,1-10 8,3-5 56,-5-15-832,-6-10-248</inkml:trace>
  <inkml:trace contextRef="#ctx0" brushRef="#br1" timeOffset="173129.852">9973 9840 20852,'-137'-24'4197,"135"24"-4152,0 0-1,0 0 1,0 0-1,0 0 0,0 0 1,0 1-1,0-1 0,0 1 1,0-1-1,0 1 1,0 0-1,0 0 0,1-1 1,-1 1-1,0 1 1,1-1-1,-1 0 0,0 0 1,1 0-1,-1 1 1,1-1-1,0 1 0,0-1 1,-1 1-1,1 0 0,0 0 1,0-1-1,1 1 1,-1 0-1,0 0 0,0 0 1,1 0-1,0 0 1,-1 0-1,1 0 0,0 0 1,0 0-1,0 1-44,12 79 761,-9-77-752,0 0 1,0-1 0,1 1-1,0-1 1,0 0 0,0 0-1,0 0 1,1-1 0,-1 1-1,1-1 1,0 0 0,0 0-1,0-1 1,0 1 0,1-1-1,-1 0 1,1-1 0,-1 1-1,1-1 1,0 0 0,-1-1-1,1 1 1,0-1 0,0 0-1,-1-1 1,1 1 0,0-1 0,-1 0-1,1-1 1,-1 1 0,1-1-1,-1 0 1,0-1 0,1 1-1,-1-1 1,-1 0 0,1 0-1,0-1 1,-1 1 0,1-1-1,-1 0 1,0 0 0,0-1-10,-2 3 28,-1 0 1,1 0-1,-1 0 1,1-1-1,-1 1 0,0 0 1,0-1-1,0 1 1,0-1-1,0 1 1,0-1-1,-1 0 1,1 1-1,-1-1 1,0 0-1,0 1 1,0-1-1,0 0 1,0 1-1,-1-1 0,1 0 1,-1 1-1,0-1 1,0 1-1,1-1 1,-2 1-1,1-1 1,0 1-1,0 0 1,-1-1-1,1 1 1,-1 0-1,0 0 1,0 0-1,0 0 1,0 1-1,0-1 0,0 0 1,0 1-1,-1-1 1,1 1-1,0 0 1,-1 0-1,1 0 1,-1 0-1,-1 0-28,-7-3 1,0 1 0,0 0 0,0 1 0,0 0-1,0 1 1,0 0 0,-1 1 0,1 0 0,0 1-1,0 0 1,-1 1 0,1 0 0,-7 2-1,16-3-107,0 0-1,0 0 1,-1 1-1,1-1 1,0 0 0,0 1-1,0-1 1,0 1-1,1 0 1,-1-1 0,0 1-1,1 0 1,-1 0-1,1 0 1,0 0 0,-1 0-1,1 1 1,0-1-1,0 0 1,1 1 0,-1-1-1,0 0 1,1 1-1,-1-1 1,1 1 0,0-1-1,0 1 1,0-1-1,0 0 1,0 1 0,1-1-1,0 3 108,7 29-2199</inkml:trace>
  <inkml:trace contextRef="#ctx0" brushRef="#br1" timeOffset="173438.7">10415 10357 23245,'-6'7'183,"0"-1"-1,0 1 1,1 0 0,0 1-1,0 0 1,1-1 0,-1 2 0,2-1-1,-1 0 1,1 1 0,1-1-1,0 1 1,0 0 0,0 0 0,1 0-1,1 0 1,-1 0 0,1 0-1,1 0 1,0 0 0,0 0-1,1-1 1,0 1 0,0 0 0,4 8-183,-5-16 16,-1 0 1,0 0 0,1 1 0,-1-1 0,1 0 0,0 0-1,-1 0 1,1 0 0,0 0 0,0 0 0,0-1-1,0 1 1,0 0 0,-1 0 0,1 0 0,1-1 0,-1 1-1,0-1 1,0 1 0,0-1 0,0 1 0,0-1-1,0 1 1,1-1 0,-1 0 0,0 0 0,0 0 0,1 0-1,-1 0 1,0 0 0,0 0 0,0 0 0,1 0-1,-1 0 1,0-1 0,0 1 0,0-1 0,0 1 0,1 0-1,-1-1 1,0 0 0,0 1 0,0-1 0,0 0 0,0 0-1,0 1 1,0-1 0,-1 0 0,1 0 0,0 0-1,0-1-16,20-61 520,-20 57-526,0 1 1,-1-1-1,0 0 0,0 0 0,0 1 0,-1-1 0,0 0 0,0 0 1,-1 1-1,1-1 0,-1 1 0,0-1 0,0 1 0,-1 0 1,0 0-1,0 0 0,0 0 0,-1 0 0,1 1 0,-1-1 0,0 1 1,0 0-1,-1 0 0,1 1 0,-1-1 0,0 1 6,-7 2-712</inkml:trace>
  <inkml:trace contextRef="#ctx0" brushRef="#br1" timeOffset="228269.082">9636 9413 11122,'-7'-31'10413,"34"9"-8515,47 1-2721,-53 19 838,1 2 0,-1 1-1,1 0 1,-1 2 0,0 0 0,0 1-1,0 1 1,-1 1 0,12 6-15,67 15 75,14-7-53,0-4-1,55-2-21,-59-2 0,-81-7 4,0-1 1,0-2-1,1-1 0,-1-1 0,0-1 0,1-2-4,0 0 26,0 2 0,0 1 1,1 2-1,-1 0 0,0 2 0,0 1 0,-1 2 0,22 7-26,-22-7 23,46 7-67,-47-13-305</inkml:trace>
  <inkml:trace contextRef="#ctx0" brushRef="#br1" timeOffset="247049.992">9783 10931 19820,'-8'10'2089,"12"-24"-109,161-298-1566,-97 190-323,5 2 0,6 5 1,5 2-1,53-51-91,-109 136-87,1 1 1,1 2-1,2 1 1,0 1-1,1 2 1,2 1-1,11-4 87,-41 22-857</inkml:trace>
  <inkml:trace contextRef="#ctx0" brushRef="#br1" timeOffset="247327.274">9816 9373 22221,'-14'4'448,"7"3"-248,7 5-96,9 12-112,7 1 0,19 17-48,14 7 0,25 20-16,12 8 16,24 14 16,6 5 24,17 7 24,5 1 8,-4 0 8,-6-4 8,-20-11 48,-8-9-336</inkml:trace>
  <inkml:trace contextRef="#ctx0" brushRef="#br1" timeOffset="254576.127">10760 7653 16804,'-523'224'4281,"481"-198"-4242,2 2 1,1 1 0,1 2-1,2 1 1,1 2 0,2 2-1,1 1 1,2 1 0,1 2-1,3 1 1,1 1 0,2 1-1,2 1 1,2 1 0,1 0-1,-5 29-39,15-48 7,0 0 0,2 0-1,0 0 1,2 1 0,1 0 0,1 0-1,2 0 1,0 0 0,2 0 0,1-1-1,1 1 1,1-1 0,2 1-1,0-1 1,2-1 0,1 0 0,0 0-1,2-1 1,1 0 0,1-1-1,1-1 1,1 0 0,1-1 0,1-1-1,0 0-6,15 8-5,1-2 0,1-2 0,1 0 0,1-3 0,1-1 0,1-2-1,0-1 1,1-3 0,1-1 0,0-1 0,1-3 0,0-1 0,1-3 0,-1-1-1,1-2 1,0-2 0,0-2 0,-1-1 0,36-9 5,6-6 5,-1-3 0,0-5-1,-2-2 1,-2-5 0,73-40-5,-106 48-2,-1-1 0,-1-2 0,-1-2 0,-1-2 0,-3-2 0,0-1 1,-2-3-1,-2 0 0,27-40 2,-32 38 11,-2-2 1,-2-1 0,-2-1 0,-2-1-1,-2 0 1,-1-2 0,-3-1 0,-2 0-1,-2 0 1,-2-2 0,2-35-12,-10 45 17,-1 0-1,-3-1 1,0 1 0,-3 0-1,-1 0 1,-3 1-1,0-1 1,-3 2 0,-1 0-1,-10-19-16,14 38 14,0 0 0,-2 1-1,0 0 1,0 1-1,-2 0 1,0 0 0,-1 2-1,-1-1 1,0 2 0,-1 0-1,0 1 1,-1 1-1,-1 0 1,0 1 0,0 1-1,-1 1 1,0 1 0,-1 0-1,0 2 1,-19-5-14,18 8 9,-1 0 0,1 1 0,-1 1-1,0 1 1,0 1 0,1 1 0,-1 0 0,1 2 0,0 1 0,0 1 0,0 0 0,0 1 0,-6 5-9,-67 35-364</inkml:trace>
  <inkml:trace contextRef="#ctx0" brushRef="#br1" timeOffset="264001.927">9380 12276 17068,'-9'7'7669,"30"4"-6330,19-5-1133,0-1 0,0-2 1,1-2-1,-1-1 0,0-2 0,1-2-206,88-2-365,-114 6-583,-13 0-383</inkml:trace>
  <inkml:trace contextRef="#ctx0" brushRef="#br1" timeOffset="264205.271">9480 12549 16131,'6'11'2593,"3"-1"488,5-4-1737,9-6-272,2-1-128,6-5-384,3-2-111,-1 5-201,3 2-96,-3 2 8,2 4-408,-5 4-4137</inkml:trace>
  <inkml:trace contextRef="#ctx0" brushRef="#br1" timeOffset="269575.806">14611 12167 22077,'-43'101'3580,"42"-98"-3531,0-1-1,0 0 0,1 1 1,-1-1-1,1 1 0,0-1 1,0 1-1,0-1 0,0 1 1,0-1-1,0 1 0,1-1 0,-1 1 1,1-1-1,0 1 0,0-1 1,0 0-1,0 1 0,0-1 1,0 0-1,0 0 0,1 0 1,-1 0-1,1 0 0,0 0 0,-1 0 1,1-1-1,0 1 0,0 0 1,0-1-1,0 0 0,0 1 1,1-1-1,-1 0 0,0 0 1,1 0-1,-1-1 0,0 1 0,1 0 1,-1-1-1,1 0 0,-1 1 1,1-1-1,-1 0 0,2 0-48,3-6 34,1 1 0,-1-1 0,-1-1 0,1 1 1,-1-1-1,0 0 0,-1-1 0,0 1 0,0-1 0,0 0 0,-1 0 0,0-1 0,-1 1 0,0-1 0,2-9-34,-1 8 123,-1-2 1,0 1-1,-1 0 0,0-1 0,-1 1 0,0-1 1,-1 1-1,0-1 0,-1-6-123,1 15 27,-1 0 0,1-1-1,-1 1 1,0-1 0,0 1 0,0 0 0,0 0-1,-1 0 1,1 0 0,-1 0 0,0 0-1,0 0 1,0 0 0,0 0 0,0 1-1,-1-1 1,1 1 0,-1 0 0,1 0-1,-1 0 1,0 0 0,0 0 0,0 0 0,0 1-1,0-1 1,-1 1 0,1 0 0,0 0-1,0 0 1,-1 1 0,1-1 0,-1 1-1,0 0-26,-2-1-14,0 1-1,0 1 0,0-1 0,0 1 0,0 0 0,1 0 0,-1 0 0,0 1 0,1 0 0,-1 0 0,1 1 0,0 0 0,0-1 0,0 2 0,0-1 0,0 0 0,0 1 0,1 0 0,0 0 0,0 1 0,0-1 0,0 1 0,1 0 0,0 0 0,0 0 0,0 0 0,1 0 0,-1 1 0,1-1 0,0 1 0,1-1 0,-1 1 0,1 0 0,1 0 0,-1 0 15,10 16-1341,15-4-2763</inkml:trace>
  <inkml:trace contextRef="#ctx0" brushRef="#br1" timeOffset="270004.646">15109 11960 12067,'0'0'5521,"0"0"1216,2 0-5232,25-4-129,-1 1-640,6 0-224,8 2-192,1-1-88,7 1-120,-3-1-72,-4-1-8,-2 2-24,-15 2-1136,-6 4-824</inkml:trace>
  <inkml:trace contextRef="#ctx0" brushRef="#br1" timeOffset="267692.139">12686 11959 20324,'11'-15'4310,"-9"48"-2532,-8 107-1214,2-100-409,1 0 0,2-1 0,2 1 1,1 0-1,3 0 0,1-1 0,5 16-155,18 7-23,-28-60-485,-3-6-1088,-6-13-438</inkml:trace>
  <inkml:trace contextRef="#ctx0" brushRef="#br1" timeOffset="267952.178">12358 12206 16299,'0'0'3201,"0"0"896,19 7-2681,8 1-407,7-2-33,15-3-336,0-3-192,6-6-144,-1-5-128,-2-2-96,-2-2 24,-2 2-1248,-3 2-200</inkml:trace>
  <inkml:trace contextRef="#ctx0" brushRef="#br1" timeOffset="268487.965">13342 11642 22341,'7'-6'3769,"-8"25"-2417,-18 81-1047,10-62-188,2 1 0,1-1 1,2 1-1,1 0 0,2 1 0,2-1 1,2 0-1,2 2-117,-3-30 24,-3-7-13,1 0 1,0 0 0,0 0-1,1 0 1,-1 0 0,1 0 0,-1 0-1,1 0 1,1 0 0,-1 0-1,0 0 1,1-1 0,0 1-1,0-1 1,0 1 0,0-1-1,1 0 1,-1 1 0,1-1 0,0 0-1,0-1 1,0 1 0,0-1-1,0 1 1,1-1 0,-1 0-1,1 0 1,-1 0 0,1-1-1,0 1 1,0-1 0,-1 0 0,1 0-1,4 0-11,-1-2-89,1 0-1,0-1 0,0 0 1,-1 0-1,1-1 1,-1 0-1,0 0 0,0-1 1,0 0-1,0 0 1,0-1-1,-1 0 0,0 0 1,0 0-1,-1-1 1,1 0-1,-1 0 0,0 0 1,-1-1-1,1 0 1,-1 0-1,-1 0 1,2-4 89,-1 2-853,0 0 1,-1-1 0,0 0 0,-1 1 0,0-1 0,0 0-1,-1 0 1,-1 0 0,0-1 0,0 1 0,0 0 0,-2 0 852,-8-20-4222,0 13 4627,8 15 4429,0 4-3508,1 0-423,-3 8-415,0-1 0,1 0 0,0 1 0,1 0 0,0 0 0,1 0 0,0 0 0,0 0 0,1 0 0,0 0 0,1 5-488,-1 9 328,-1 24 75,-1 3-121,3-1 1,1 0 0,3 1-1,3 8-282,13 0-747,-12-42 1713</inkml:trace>
  <inkml:trace contextRef="#ctx0" brushRef="#br1" timeOffset="272784.251">13339 11244 19612,'-133'117'5869,"115"-99"-5749,1 2 0,0 0 0,2 0 0,0 2 0,1 0 0,2 1 0,0 0 0,1 0 0,2 1 0,0 1 0,1 0 0,2 0 0,1 0-1,-2 21-119,6 7 2,3 0 0,1 0 0,4 0 0,1-1 0,3 0-1,2 0 1,2-1 0,20 43-2,-19-53-80,1 0 0,2-1 0,3-1 0,0-1 0,3-1 0,1-1 0,1-1 0,2-2 0,2 0 0,0-2 0,29 20 80,-3-10-1330</inkml:trace>
  <inkml:trace contextRef="#ctx0" brushRef="#br1" timeOffset="268841.126">14284 11800 20540,'-2'10'1265,"-2"7"327,-2 6-632,-6 9-384,-4 3-312,-2 7-232,-1 1-24,4 6 24,3 0 24,4 2 24,4-1 8,2-9 8,-1-7-40,3-15-200,0-17-456,0-2 1465</inkml:trace>
  <inkml:trace contextRef="#ctx0" brushRef="#br1" timeOffset="269199.86">14006 11592 23757,'-9'7'54,"0"0"1,1 0-1,0 2 1,1-1-1,0 1 0,0 0 1,1 0-1,0 0 0,0 1 1,1 0-1,1 0 0,-1 1 1,2-1-1,-1 1 0,2 0 1,-1 0-1,1 0 1,1 0-1,0 0 0,1 1 1,0 8-55,1-17 25,0 0 0,0 0 0,0 0 0,0 0 0,0 0 0,1 0 0,-1-1 0,1 1 0,-1 0 0,1-1-1,0 1 1,0-1 0,1 1 0,-1-1 0,0 0 0,1 0 0,-1 0 0,1 0 0,0-1 0,-1 1 0,1-1 0,0 0 0,0 1 0,0-1 0,0-1 0,0 1 0,0 0 0,1-1 0,-1 1 0,0-1 0,0 0 0,0 0 0,1 0 0,-1-1 0,0 1 0,0-1 0,0 1 0,0-1 0,0 0 0,0-1 0,0 1 0,0 0 0,0-1 0,-1 1 0,1-1 0,0 0 0,-1 0 0,0 0 0,1 0 0,-1-1 0,0 1 0,0 0 0,0-2-25,5-3 102,-1 0 0,-1-1 1,1 0-1,-1 0 0,-1 0 0,0-1 1,0 0-1,0 0 0,-1 0 0,0 0 1,-1 0-1,0 0 0,-1-1 0,0 1 1,0-1-1,-1-2-102,0 7 48,0 0 1,0 0-1,-1 0 0,1 1 1,-1-1-1,-1 0 0,1 0 1,-1 1-1,1-1 0,-1 1 1,-1-1-1,1 1 0,0 0 1,-1 0-1,0 0 1,0 0-1,0 0 0,-1 1 1,1 0-1,-1-1 0,0 1 1,0 1-1,0-1 0,0 0 1,0 1-1,-1 0 1,1 0-1,-1 0 0,1 1 1,-1-1-1,0 1 0,-3 0-48,2 0-1,0 1-1,-1-1 1,1 1-1,-1 1 0,1-1 1,-1 1-1,1 1 1,0-1-1,0 1 1,0 0-1,0 0 1,0 1-1,0 0 0,0 0 1,1 0-1,-1 1 1,1-1-1,0 1 1,0 1-1,1-1 1,-1 1-1,1-1 0,0 1 1,0 1-1,0-1 1,1 0-1,0 1 1,0 0-1,0 0 0,1 0 1,0 0-1,0 0 1,0 0-1,1 0 1,0 1-1,0-1 1,1 1-1,0-1 0,0 0 1,0 1-1,1 0 2,-1 3-211,1 1 0,1-1 0,-1 0 0,2 0 0,-1 0 0,1 0 0,1 0 0,0 0 0,0-1 0,1 0 0,0 0 0,4 5 211,22 24-2013</inkml:trace>
  <inkml:trace contextRef="#ctx0" brushRef="#br1" timeOffset="266522.146">11529 11822 22565,'5'3'896,"-4"9"64,-1 9-288,-12 19-416,-4 11-168,-17 23 104,4 8 41,-4 8 119,0-3 32,14-19-152,2-11-72,10-26-96,-2-7-8,8-15-56,1-9-152,0 0-816,-5-30-313,5-9 3170</inkml:trace>
  <inkml:trace contextRef="#ctx0" brushRef="#br1" timeOffset="266881.527">11389 11583 23485,'-13'2'176,"-1"1"0,1 1 0,0 1 1,0 0-1,0 0 0,0 1 0,1 1 0,0 0 0,1 0 0,-1 2 0,1-1 0,1 1 1,0 1-1,0 0 0,1 0 0,-8 12-176,-43 78 234,58-96-221,1 0 1,0 0-1,0 0 1,0 1-1,0-1 1,0 0-1,1 0 1,0 0-1,0 1 1,0-1 0,1 0-1,-1 0 1,1 0-1,0 0 1,0 0-1,0 0 1,1 0-1,-1 0 1,1 0-1,0 0 1,0-1-1,1 1 1,-1-1-1,1 1 1,-1-1-1,2 1-13,0-3 35,-1 1-1,1-1 1,0 0-1,-1-1 0,1 1 1,0-1-1,-1 1 0,1-1 1,0 0-1,0-1 0,-1 1 1,1-1-1,0 1 1,-1-1-1,1 0 0,0 0 1,-1-1-1,1 1 0,-1-1 1,0 0-1,1 0 1,-1 0-1,0 0 0,0 0 1,-1-1-1,1 1 0,0-1 1,-1 0-1,1 0 1,-1 0-1,0 0 0,0 0 1,0 0-1,-1-1 0,1 0-34,44-99 605,-45 101-593,0-1-1,0 1 1,-1-1 0,1 0 0,-1 1-1,1-1 1,-1 0 0,0 1 0,0-1-1,0 1 1,-1-1 0,1 0 0,-1 1-1,1-1 1,-1 1 0,0-1 0,0 1-1,0-1 1,0 1 0,0 0 0,-1-1-1,1 1 1,-1 0 0,1 0 0,-1 0-1,0 0 1,0 0 0,0 0 0,0 1-1,0-1 1,0 1 0,0-1 0,-1 1-1,1 0 1,0 0 0,-1 0 0,1 0-1,-1 0 1,-1 0-12,-1 1-1,1-1-1,-1 1 1,1 0-1,0 0 1,-1 0-1,1 1 1,-1-1 0,1 1-1,0 0 1,-1 0-1,1 1 1,0-1-1,0 1 1,0 0-1,0 0 1,0 1-1,1-1 1,-1 1-1,1-1 1,-1 1 0,1 0-1,0 1 1,0-1-1,0 0 1,1 1-1,-1 0 1,1-1-1,0 1 1,-1 2 1,-3 5-60,1 1 0,0-1 0,0 2 0,1-1 0,1 0 0,0 1 0,1-1-1,0 1 1,1 10 60,19 86-2355,5-53 504</inkml:trace>
  <inkml:trace contextRef="#ctx0" brushRef="#br1" timeOffset="267195.931">11703 12371 22629,'-8'137'2911,"8"-135"-2882,0 0 0,0 0 0,0 0 0,0 0 0,1 1 0,-1-1 0,1 0 0,-1 0-1,1 0 1,0 0 0,0 0 0,0 0 0,0 0 0,0 0 0,0-1 0,1 1 0,-1 0 0,1-1 0,-1 1 0,1-1 0,-1 1 0,1-1-1,0 0 1,0 1 0,0-1 0,0 0 0,0 0 0,0-1 0,0 1 0,0 0 0,0-1 0,0 1 0,0-1 0,0 1 0,0-1-1,1 0 1,-1 0 0,0 0 0,0 0 0,0-1 0,0 1 0,1-1 0,-1 1 0,0-1 0,0 0 0,0 1 0,0-1 0,0 0 0,0 0-1,0-1 1,-1 1 0,1 0 0,0-1 0,-1 1 0,1-1-29,7-8 104,-1 0-1,0-1 1,0 0-1,-1-1 1,-1 1-1,0-1 1,0-1-1,-1 1 1,-1-1-1,0 0 1,-1 0-1,0 0 0,-1 0 1,-1-1-1,1-9-103,-2 19 27,0-1-1,0 1 1,0 0-1,-1 0 1,1 0-1,-1 0 1,0 0-1,0 0 0,-1 0 1,1 0-1,-1 1 1,0-1-1,0 0 1,0 1-1,0-1 0,-1 1 1,1 0-1,-1 0 1,0 0-1,0 0 1,0 0-1,0 1 1,-1-1-1,1 1 0,-1 0 1,1 0-1,-1 0 1,0 1-1,1-1 1,-1 1-1,0 0 1,0 0-1,0 0 0,0 0 1,-1 1-1,1 0 1,0 0-1,0 0 1,0 0-1,-1 1-26,0 1-80,1 0-1,0 0 1,-1 1-1,1 0 1,0 0-1,1 0 1,-1 1-1,1-1 1,-1 1 0,1 0-1,0 0 1,0 0-1,1 0 1,-1 0-1,1 0 1,0 1 0,0 0-1,0-1 1,1 1-1,0 0 1,0 0-1,-1 4 81,-1 16-4190</inkml:trace>
  <inkml:trace contextRef="#ctx0" brushRef="#br1" timeOffset="266009.604">10563 11691 21253,'82'-78'4380,"-81"78"-4355,0 0 0,0 0 0,0 1-1,0-1 1,-1 0 0,1 0 0,0 0-1,0 1 1,0-1 0,-1 0 0,1 1-1,0-1 1,0 1 0,-1-1 0,1 1-1,0-1 1,-1 1 0,1-1 0,-1 1-1,1 0 1,-1-1 0,1 1 0,-1 0 0,1-1-1,-1 1 1,1 0 0,-1 0 0,0-1-1,0 1 1,1 0 0,-1 0 0,0 0-1,0 0 1,0-1 0,0 1 0,0 0-1,0 0 1,0 0 0,0 0 0,0 0-1,0-1 1,0 1 0,-1 0 0,1 0-1,0 0 1,-1-1 0,1 1 0,0 0-1,-1 0 1,1-1 0,-1 1 0,1 0-1,-1-1 1,0 1 0,1-1 0,-1 1-1,0-1 1,1 1 0,-1-1 0,0 1-25,-1 6 36,-99 294 670,97-292-694,0-1 1,1 1-1,0 0 0,0 0 1,1 0-1,0 0 1,1 0-1,0 1 1,1-1-1,-1 0 1,2 1-1,-1-1 1,1 0-1,1 0 1,0 1-1,0-1 1,1 0-1,0-1 0,0 1 1,1 0-1,0-1 1,1 0-1,1 2-12,-3-8-34,1 1 0,-1-1 0,1 0 0,0 0 0,-1 0 0,1-1 0,0 1 0,0-1 0,0 0 0,1 0 0,-1 0 0,0-1 0,0 1-1,0-1 1,1 0 0,-1 0 0,0-1 0,0 1 0,0-1 0,1 0 0,-1 0 0,0 0 0,0-1 0,-1 0 0,1 1 0,0-1 0,0-1 0,-1 1 0,1 0 0,-1-1-1,0 0 1,0 1 0,0-1 0,0-1 0,0 1 0,-1 0 0,3-3 34,22-22-1690</inkml:trace>
  <inkml:trace contextRef="#ctx0" brushRef="#br1" timeOffset="266272.037">10772 11987 23069,'-13'42'872,"-5"17"344,-1 11-359,-1 19-281,1 2-168,-2-5-328,2-5-56,4-14 48,2-8-64,11-17-1328</inkml:trace>
  <inkml:trace contextRef="#ctx0" brushRef="#br1" timeOffset="176194.61">13335 10350 21933,'-3'12'1184,"3"1"984,9 2-1047,13-2-305,6-2-184,16-7-416,5 1-104,4-5 40,7-2-120,-2-10 1624</inkml:trace>
  <inkml:trace contextRef="#ctx0" brushRef="#br0" timeOffset="-55341.871">28117 8093 20724,'0'0'1331,"0"0"104,-2 5-312,-8 28-921,2 0-1,0 0 1,3 1-1,1 0 1,1 0 0,2 0-1,1 1 1,2 5-202,-2-37 14,0 0 0,1 0 1,-1 0-1,1 0 1,0 0-1,0 1 1,0-1-1,0-1 1,0 1-1,1 0 0,-1 0 1,1 0-1,0-1 1,-1 1-1,1-1 1,1 1-1,-1-1 0,0 0 1,1 0-1,-1 0 1,1 0-1,-1 0 1,1-1-1,0 1 1,0-1-1,-1 0 0,1 0 1,0 0-1,0 0 1,1 0-1,-1 0 1,0-1-1,0 0 0,0 1 1,0-1-1,0 0 1,1-1-1,-1 1 1,0-1-1,2 0-14,6 0-68,0-1 1,-1 0-1,1-1 0,0 0 0,-1-1 1,1 0-1,-1-1 0,0 0 1,7-5 67,12-10-1133</inkml:trace>
  <inkml:trace contextRef="#ctx0" brushRef="#br0" timeOffset="-55187.498">28352 8257 20700,'-5'36'1201,"-2"4"247,-2 7-336,-2 4-264,1 4-271,-2-4-265,6-5-72,5-12-144,2-9 88,3-14-1337</inkml:trace>
  <inkml:trace contextRef="#ctx0" brushRef="#br0" timeOffset="-54814.916">28875 8076 19740,'3'-15'1993,"3"1"95,-4 10-736,3 4-295,-10 15-473,-7 9-224,-9 19-312,-5 7-8,-5 11-8,-1 3 16,3-9 8,3-3-8,9-13 0,2-8-8,8-14-56,7-17-344,0 0-1233</inkml:trace>
  <inkml:trace contextRef="#ctx0" brushRef="#br0" timeOffset="-54473.712">28637 8013 13243,'-12'2'1685,"-104"25"6086,112-25-7706,1-1 0,-1 1 0,1 0 0,0 1 0,0-1 0,0 1 0,0-1 0,0 1 0,0 0 0,1 0 0,-1 0 0,1 0 0,0 0 0,0 1 0,0-1 0,1 1 0,-1 0 0,1-1 0,0 1 0,-1 0 0,2 0 0,-1-1 0,0 1 0,1 0 0,0 0 0,0 0 0,0 0 0,1 3-65,0-2 13,0 0 0,1 0 0,0 1 0,0-1 0,1 0 0,-1-1 1,1 1-1,0 0 0,0-1 0,0 1 0,1-1 0,0 0 0,0 0 0,0-1 1,0 1-1,0-1 0,1 0 0,0 0 0,-1 0 0,1-1 0,0 1 0,1-1 1,-1 0-1,0-1 0,0 1 0,1-1 0,-1 0 0,1-1 0,-1 1 1,1-1-1,-1 0 0,1 0 0,-1-1 0,0 0 0,1 0 0,-1 0 0,1 0 1,-1-1-1,0 0 0,0 0 0,0-1 0,0 1 0,0-1 0,-1 0 1,1 0-1,0-2-13,-2 2 30,-1 0-1,0 0 1,0 0 0,0 0 0,0-1 0,-1 1 0,1-1 0,-1 1 0,0-1 0,0 0-1,0 0 1,-1 1 0,1-1 0,-1 0 0,0 0 0,0 0 0,0 0 0,0 1-1,-1-1 1,0 0 0,0 0 0,0 1 0,0-1 0,0 0 0,-1 1 0,1-1 0,-1 1-1,0 0 1,0-1 0,0 1 0,-1 0 0,1 0 0,-1 1 0,0-1 0,0 0 0,1 1-1,-2 0 1,1 0 0,0-1 0,0 2 0,-1-1 0,1 0 0,-1 1 0,1 0-1,-1-1 1,0 2 0,0-1 0,1 0 0,-1 1-30,3-1-43,0 0 0,0 0 0,0 0 0,-1 1 0,1-1 0,0 0 0,0 1 0,0-1 0,0 1-1,-1 0 1,1-1 0,0 1 0,-1 0 0,1 0 0,0 0 0,0-1 0,-1 1 0,1 1 0,0-1 0,-1 0 0,1 0 0,0 0 0,-1 1 0,1-1 0,0 1 0,0-1 0,0 1 0,-1-1-1,1 1 1,0 0 0,0-1 0,0 1 0,0 0 0,0 0 0,0 0 0,0 0 0,1 0 0,-1 0 0,0 0 0,0 0 0,1 0 0,-1 0 0,0 1 0,1-1 0,0 0 0,-1 1 43,-2 19 2135</inkml:trace>
  <inkml:trace contextRef="#ctx0" brushRef="#br0" timeOffset="-54113.451">28957 8473 15179,'-35'59'8200,"26"13"-6059,9-68-2136,0 0 0,1 0 1,-1 0-1,1-1 0,0 1 1,0 0-1,0 0 0,1 0 1,-1-1-1,1 1 0,0-1 1,0 1-1,0-1 1,1 0-1,-1 0 0,1 0 1,-1 0-1,1 0 0,0-1 1,0 1-1,0-1 0,1 0 1,-1 0-1,1 0 0,-1 0 1,1 0-1,-1-1 0,1 0 1,0 0-1,0 0 0,0 0 1,0 0-1,0-1 0,1 1-4,4-3 59,0 1 1,-1-1 0,1 0 0,-1-1 0,0 1 0,0-2 0,0 1 0,0-1 0,0-1 0,-1 1 0,0-1 0,0 0 0,0-1 0,0 0 0,-1 0 0,0 0 0,0-1-1,-1 0 1,0 0 0,0 0 0,-1-1 0,0 0 0,0 0 0,0 0 0,-1 0 0,-1 0 0,1-1 0,-1 1 0,-1-1 0,1 1 0,-2-1 0,1 0 0,-1-5-61,-1 8-3,-1 1 1,1 0 0,-1 0 0,0 1 0,0-1 0,-1 0-1,1 1 1,-1-1 0,0 1 0,-1 0 0,1 0 0,0 0-1,-1 0 1,0 0 0,0 1 0,0 0 0,-1 0-1,1 0 1,-1 0 0,1 1 0,-1 0 0,0 0 0,0 0-1,0 0 1,0 1 0,0 0 0,0 0 0,0 0 0,-1 1-1,1 0 1,0 0 0,0 0 0,-1 0 0,1 1 0,0 0-1,0 0 1,0 0 0,0 1 0,0 0 0,0 0 0,0 0-1,0 1 1,-1 0 2,-33 22-1501</inkml:trace>
  <inkml:trace contextRef="#ctx0" brushRef="#br0" timeOffset="-53166.614">29239 7771 11514,'0'0'1033,"0"0"2816,17 16-1593,4 5-1408,5 7-112,12 11-152,6 4-95,4 6-153,2 3-16,-5 9-48,-2 4-56,-18 10-104,-11 1-56,-19 7 0,-18 6 0,-21 11-248,-5 5 4017</inkml:trace>
  <inkml:trace contextRef="#ctx0" brushRef="#br0" timeOffset="-70776.168">22680 9074 13907,'-57'27'11008,"56"-26"-10238,1-1-151,3-7 253,153-273-291,-17 43-509,-114 215-76,-13 47-56,-75 468 740,62-464-1070,1-29 1741</inkml:trace>
  <inkml:trace contextRef="#ctx0" brushRef="#br0" timeOffset="-70230.699">23573 8517 18404,'24'-34'5529,"-23"33"-4334,-7 1 233,-3 5-1335,0 1 0,0-1 0,1 2 0,-1-1 0,1 1 0,1 0 0,-1 1 0,1-1 0,1 2 0,-1-1 0,2 1 0,-1 0 0,1 0 0,-4 9-93,3-8 24,-19 29 5,2 1 1,1 2 0,3 0-1,1 1 1,2 1-1,2 0 1,-1 13-30,13-54 6,1 0 1,0-1 0,0 1-1,0 0 1,1 0 0,-1 0 0,0 0-1,1 0 1,0 0 0,0 0-1,0 0 1,0 0 0,0 0-1,1 0 1,-1 0 0,1 0 0,0 0-1,0 0 1,0-1 0,0 1-1,1 0 1,-1 0 0,1-1-1,-1 1 1,1-1 0,0 0 0,0 1-1,0-1 1,0 0 0,0 0-1,1 0 1,-1 0 0,1-1 0,-1 1-1,1-1 1,0 1 0,-1-1-1,1 0 1,0 0 0,0 0-1,0-1-6,11-2 16,-1-2 0,1 0 0,-1 0 0,0-1 0,0-1 0,0 0-1,-1-1 1,0 0 0,0-1 0,0-1-16,-4 4 8,60-46-1304,-54 35-413</inkml:trace>
  <inkml:trace contextRef="#ctx0" brushRef="#br0" timeOffset="-69949.85">23290 8730 15251,'-32'26'9378,"32"-26"-9333,0 1-1,-1 0 1,1-1-1,0 1 1,0 0-1,0 0 1,-1-1 0,1 1-1,0 0 1,0 0-1,0-1 1,0 1-1,0 0 1,0 0-1,0 0 1,1-1-1,-1 1 1,0 0-1,0 0 1,1-1-1,-1 1 1,0 0-1,1-1 1,-1 1-1,0 0 1,1-1-1,-1 1 1,1-1-1,-1 1 1,1-1-1,0 1 1,-1-1 0,1 1-1,-1-1 1,1 1-1,0-1 1,-1 0-1,1 1 1,0-1-1,0 0 1,-1 0-1,1 1 1,0-1-1,0 0 1,-1 0-1,1 0 1,0 0-1,0 0 1,-1 0-1,1 0 1,0 0-1,0 0-44,11 0 53,0 0 0,0-1 0,0 0 0,-1 0 0,1-1 0,0-1 0,-1 0-1,1-1 1,-1 0 0,0-1 0,0 0 0,0 0 0,5-5-53,16-5 51,2-1-35,106-35-17,-94 60-1834,-39 8 1073</inkml:trace>
  <inkml:trace contextRef="#ctx0" brushRef="#br0" timeOffset="-69700.335">23284 8910 14171,'-15'15'2705,"6"4"1648,3 2-3329,9-2-400,3-1-24,9-3-192,3-8 0,6-8 72,4-11-80,8-12-88,4-7-64,0 1-119,-3 4 151,-7 5 2432</inkml:trace>
  <inkml:trace contextRef="#ctx0" brushRef="#br0" timeOffset="-60505.751">24148 8236 11514,'6'-43'8514,"-6"42"-6869,-8 1 1159,4 0-2747,0 1 0,0 0 0,0 0-1,1 0 1,-1 0 0,0 1 0,1-1-1,-1 1 1,1 0 0,-1 0 0,1 0 0,0 0-1,0 1 1,0 0 0,0-1 0,1 1 0,-1 0-1,1 0 1,-1 1-57,-29 37 198,2 0 0,2 2 0,2 0 0,-20 48-198,35-63 34,1 0-1,1 1 1,2 0 0,1 0-1,2 1 1,0 0-1,2 0 1,2 0 0,0 0-1,2 0 1,1 0-1,2 0 1,1-1 0,1 0-1,1 0 1,3 5-34,21 28 46,-13-37-324</inkml:trace>
  <inkml:trace contextRef="#ctx0" brushRef="#br0" timeOffset="-59358.707">24214 8867 12403,'-9'32'9262,"9"-31"-8017,0-1-199,5-3 571,92-125-219,-58 69-1339,0-2-33,2 2 0,3 2 0,33-31-26,-58 76-11,-19 16 9,-20 101 321,13-82-214,-65 230 723,70-202-825,2-50-672,2-1-734</inkml:trace>
  <inkml:trace contextRef="#ctx0" brushRef="#br0" timeOffset="-59106.177">24797 8531 19900,'0'0'1451,"0"0"-144,0 5 399,7 173-134,-2-41-3659,-8-129-2182</inkml:trace>
  <inkml:trace contextRef="#ctx0" brushRef="#br0" timeOffset="-58939.145">24676 8660 22213,'2'8'816,"2"2"8,5 0-304,7 1-264,4-5-104,10-6-64,4-8-16,4-8-24,4-6-32,0-2-960</inkml:trace>
  <inkml:trace contextRef="#ctx0" brushRef="#br0" timeOffset="-58590.785">25203 8300 20788,'0'0'1193,"0"8"1113,-17 160-904,10-140-1321,2-18-58,2 0 0,-1 1-1,1-1 1,1 1 0,0 0 0,0 0 0,1 0 0,1 0 0,0 0 0,0 0-1,1 0 1,0 0 0,1 0 0,0 0 0,1 0 0,1-1 0,-1 1 0,2 0-23,-3-9-12,-1 0 1,1-1-1,0 1 1,0-1-1,0 1 1,0-1 0,0 0-1,0 0 1,0 0-1,0 0 1,1 0-1,-1 0 1,0-1 0,1 1-1,-1-1 1,0 1-1,1-1 1,-1 0-1,1 0 1,-1 0 0,0 0-1,1-1 1,-1 1-1,0-1 1,1 1 0,-1-1-1,0 0 1,1 0-1,-1 0 1,0 0-1,0 0 1,0 0 0,0-1-1,0 1 1,0-1-1,-1 1 1,3-2 11,14-16-1106</inkml:trace>
  <inkml:trace contextRef="#ctx0" brushRef="#br0" timeOffset="-58394.821">25371 8482 17044,'-8'13'2728,"-2"11"457,-3 6-1729,-2 8-552,0 5-247,3-1-353,3-2-88,5-6-136,2-4-32,5-11 16,2-5-120,6-13-857,1-5-479</inkml:trace>
  <inkml:trace contextRef="#ctx0" brushRef="#br0" timeOffset="-58117.472">25817 8404 21373,'-9'15'1248,"-3"6"232,-4 9-512,-5 7-320,0 5-335,-1 2-65,7-4-56,2-1-64,2-11-56,2-1-24,8-12-8,-1-5-80,2-10-616,0 0-281,0-19 1225</inkml:trace>
  <inkml:trace contextRef="#ctx0" brushRef="#br0" timeOffset="-57868.304">25534 8223 21020,'-4'1'223,"0"0"-1,0 1 0,1-1 0,-1 1 0,0 0 1,0 0-1,1 0 0,-1 1 0,1-1 0,0 1 1,0 0-1,0 0 0,0 0 0,0 0 0,0 0 1,1 1-1,-1 1-222,-43 107 602,44-105-568,-1 0 1,1-1-1,0 1 0,1 0 0,0 0 0,0 0 1,0 0-1,1 1 0,0-1 0,0 0 1,1 0-1,0 0 0,0 0 0,1 0 1,-1 0-1,2 0 0,-1-1 0,2 4-34,0-9 27,-1 0 0,1 0-1,-1 0 1,1 0 0,0-1 0,-1 1-1,1-1 1,0 0 0,0 0-1,-1 0 1,1-1 0,0 1 0,0-1-1,-1 0 1,1 0 0,-1 0-1,1 0 1,-1-1 0,1 0 0,-1 1-1,0-1 1,0 0 0,0-1-1,0 1 1,0-1 0,0 1 0,-1-1-1,1 0 1,-1 0 0,2-2-27,4-1 73,-1 0-1,0-1 1,0 0 0,0-1 0,-1 0 0,0 0-1,0 0 1,-1-1 0,0 1 0,0-1 0,-1 0 0,-1-1-1,1 1 1,-1-1 0,-1 0 0,0 1 0,0-1-1,-1 0 1,-1 0 0,1-8-73,-1 17 5,0 0 0,0-1 0,0 1 0,0 0 0,0-1 0,-1 1 0,1-1 0,0 1 0,-1 0 0,1 0 0,-1-1 0,1 1 0,-1 0 0,0 0-1,1-1 1,-1 1 0,0 0 0,0 0 0,0 0 0,0 0 0,0 0 0,0 0 0,0 0 0,0 1 0,0-1 0,0 0 0,-1 1 0,1-1 0,0 0 0,0 1 0,-1 0 0,1-1 0,0 1 0,-1 0 0,1-1 0,-1 1 0,1 0 0,0 0 0,-1 0 0,1 0 0,0 1-1,-1-1 1,1 0 0,0 0 0,-1 1 0,1-1 0,0 1 0,-1-1 0,1 1 0,0 0 0,0-1 0,0 1 0,0 0 0,0 0 0,-1 0 0,1 0 0,1 0 0,-1 0 0,0 0 0,0 0 0,0 1-5,-9 11-35,0 1 0,2 1 0,-1-1 0,2 1 1,0 1-1,1-1 0,0 1 0,1 0 0,1 1 35,-4 52-2539,9-49 804</inkml:trace>
  <inkml:trace contextRef="#ctx0" brushRef="#br0" timeOffset="-57557.055">25853 8666 14531,'-21'52'4972,"-10"54"145,31-104-5083,0 0-1,0-1 1,0 1 0,0 0 0,0-1-1,0 1 1,0 0 0,1 0 0,-1-1-1,1 1 1,-1-1 0,1 1 0,0 0-1,0-1 1,-1 1 0,1-1 0,0 0-1,0 1 1,1-1 0,-1 0 0,0 1-1,0-1 1,0 0 0,1 0 0,-1 0-1,1 0 1,-1 0 0,1-1 0,-1 1-1,1 0 1,-1-1 0,1 1 0,0-1-1,-1 1 1,1-1 0,0 0 0,0 0-1,-1 0 1,1 0 0,0 0 0,0 0-34,69-25 850,-58 17-745,-2-1 0,1 0 0,-1-1 0,0 0-1,-1-1 1,0 0 0,-1-1 0,0 0 0,-1 0 0,0-1 0,-1 0 0,-1 0 0,4-11-105,-9 21 17,0 1 1,0-1-1,-1 1 0,1-1 1,-1 1-1,0-1 1,0 0-1,0 1 0,0-1 1,0 0-1,0 1 0,-1-1 1,1 0-1,-1 1 0,0-1 1,1 1-1,-1-1 1,-1 1-1,1-1 0,0 1 1,-1 0-1,1 0 0,-1 0 1,1-1-1,-1 1 0,0 1 1,0-1-1,0 0 1,0 0-1,0 1 0,0-1 1,-1 1-1,1 0 0,0 0 1,-1 0-1,1 0 0,-1 0 1,0 0-1,1 0 1,-1 1-1,1 0 0,-1-1 1,0 1-1,1 0 0,-1 0 1,0 1-1,1-1 0,-1 0 1,0 1-1,1-1 1,-1 1-1,0 0-17,-1 1-46,-1 0 1,1 1-1,0-1 0,0 1 1,0 0-1,0 0 1,1 0-1,-1 0 0,1 1 1,0-1-1,0 1 1,0 0-1,0 0 0,1 0 1,-2 4 45,3-6-918,1-2 749</inkml:trace>
  <inkml:trace contextRef="#ctx0" brushRef="#br0" timeOffset="-57279.599">26106 8198 21925,'0'14'752,"-2"9"144,-1 3-272,3 12 48,3 2-120,9 4-143,4 1-33,7 0-240,2-1-72,-3 2 0,-2 3-40,-10 8-16,-7 5 8,-12 10 0,-7-1 24,-10-1-1393</inkml:trace>
  <inkml:trace contextRef="#ctx0" brushRef="#br0" timeOffset="-56706.807">26656 8203 17332,'-24'10'5451,"-8"32"-4737,25-30-243,-8 7-357,2-1 1,0 2 0,1 0-1,1 1 1,1 0-1,1 0 1,1 1 0,1 0-1,0 0 1,2 1-1,1 0 1,1 0-1,0 8-114,1-10 15,2 0-1,0 0 0,2 0 0,0 0 0,1-1 0,1 1 0,1-1 0,1 0 0,0 0 1,2 0-1,0-1 0,9 14-14,-14-29-29,-1-1 0,1 1 0,0-1 0,0 1-1,1-1 1,-1 0 0,1 0 0,-1-1 0,1 1 0,0-1 0,0 0 0,0 0 0,1 0 0,-1 0 0,2 0 29,29 4 607</inkml:trace>
  <inkml:trace contextRef="#ctx0" brushRef="#br0" timeOffset="-56207.269">26861 8605 17948,'-16'33'4248,"16"-32"-4189,0-1 0,-1 0 1,1 1-1,0-1 1,0 1-1,-1-1 0,1 0 1,0 1-1,0-1 0,0 1 1,-1-1-1,1 1 0,0-1 1,0 1-1,0-1 0,0 1 1,0-1-1,0 1 0,0-1 1,0 1-1,0-1 0,0 1 1,1-1-1,-1 1 1,0-1-1,0 1 0,0-1 1,1 1-1,-1-1 0,0 1 1,0-1-1,1 0 0,-1 1 1,0-1-1,1 0 0,-1 1 1,0-1-1,1 0 0,-1 1 1,1-1-1,-1 0 0,1 1 1,-1-1-1,0 0 1,1 0-1,-1 0 0,1 0 1,-1 0-1,1 1 0,-1-1 1,1 0-1,-1 0 0,1 0 1,-1 0-1,1 0 0,-1 0 1,1 0-1,-1-1 0,1 1 1,-1 0-1,1 0 0,-1 0 1,1 0-1,-1-1 1,1 1-1,-1 0 0,1-1-59,78-64 1795,-67 52-1660,258-333 317,-237 315-456,-33 31 3,1 0-1,0-1 1,-1 1-1,1 0 1,0 0 0,-1 0-1,1 0 1,0 0-1,0 0 1,-1 0-1,1 0 1,0 0 0,-1 1-1,1-1 1,0 0-1,0 0 1,-1 1-1,1-1 1,-1 0-1,1 1 1,0-1 0,-1 0-1,1 1 1,-1-1-1,1 1 1,-1-1-1,1 1 1,-1-1 0,1 1-1,-1 0 1,1-1-1,-1 1 1,0 0-1,0-1 1,1 1-1,-1 0 1,0-1 0,0 1-1,0 0 1,1-1-1,-1 1 1,0 0-1,0 0 1,0-1 0,0 1-1,0 0 1,-1-1-1,1 1 1,0 0-1,0-1 1,0 1 0,-1 0-1,1 0 2,-23 156-19,13-114 34,-22 144 60,32-187-92,0 1 0,-1-1 0,1 1 1,0 0-1,0-1 0,-1 1 0,1 0 0,0-1 0,0 1 1,0 0-1,0-1 0,0 1 0,0 0 0,0 0 1,0-1-1,0 1 0,0 0 0,0-1 0,1 1 1,-1 0-1,0-1 0,0 1 0,1 0 0,-1-1 1,0 1-1,1-1 0,-1 1 0,1-1 0,-1 1 1,1 0-1,-1-1 0,1 0 0,-1 1 0,1-1 0,-1 1 1,1-1-1,0 0 0,-1 1 0,1-1 0,0 0 1,-1 0-1,1 1 0,0-1 0,-1 0 0,1 0 1,0 0-1,-1 0 0,1 0 0,0 0 0,0 0 1,-1 0-1,1 0 0,0 0 17,11-10-1592</inkml:trace>
  <inkml:trace contextRef="#ctx0" brushRef="#br0" timeOffset="-55913.341">27678 8322 17452,'0'0'2120,"0"0"337,4 21-1097,-10 0-560,-3 4-208,2 7-408,2 3-48,2 7-64,3 1-32,2-4-16,4-2 8,-2-7 0,4-5 0,-5-4 16,0-6-40,-3-15-872,0 0-400</inkml:trace>
  <inkml:trace contextRef="#ctx0" brushRef="#br0" timeOffset="-55651.062">27493 8496 19380,'0'0'1993,"0"0"-177,2 0-808,29 0-264,-3 5-456,7-4-64,6-1-80,11-3-24,-4-4-55,-2 0-1</inkml:trace>
  <inkml:trace contextRef="#ctx0" brushRef="#br0" timeOffset="-49721.356">23998 9326 15459,'112'-12'3966,"52"-35"-4101,-107 29 427,-14 5-263,35-13 24,1 5-1,1 3 0,49-4-52,-112 20 200,0 1 0,-1 1-1,1 0 1,0 1 0,0 1 0,0 1-1,-1 0 1,0 1 0,1 1 0,-1 1-1,-1 0 1,1 1 0,-1 0 0,0 2-1,-1-1 1,0 2 0,-1 0 0,10 9-200,3 8 527,-2 0-28,2-1-1,1-1 0,2-1 1,0-1-1,12 6-498,-39-28 49,-1-6-123,2-17-740,-9 4-477</inkml:trace>
  <inkml:trace contextRef="#ctx0" brushRef="#br0" timeOffset="-49392.859">25207 9386 15395,'0'0'3220,"0"0"-49,1-4-1396,4-7-1622,0 0-1,1 0 1,0 1-1,1-1 1,0 2-1,1-1 1,0 1 0,0 0-1,1 0 1,0 1-1,1 0 1,0 1-1,0 0 1,1 1 0,5-3-153,-6 2-2,-1 1 0,1 1 1,1 0-1,-1 0 1,1 1-1,0 1 0,0-1 1,0 2-1,0 0 1,1 0-1,-1 1 0,0 0 1,1 1-1,-1 0 1,1 1-1,-1 0 0,0 1 1,1 0-1,-1 1 1,0 0-1,0 1 0,-1 0 1,1 1-1,-1 0 1,7 5 1,6 5 26,-19-11 27,0 0 0,1 0 0,0-1 1,0 0-1,0 0 0,0 0 0,0-1 1,0 1-1,1-1 0,-1 0 0,1-1 0,0 0 1,0 1-1,-1-2 0,1 1 0,0-1 1,0 0-1,0 0 0,1 0-53,17-9 224,1-2 1,-1 0-1,-1-1 0,0-1 1,0-1-1,-1-1 0,8-9-224,-8 8 65,53-43-44,-89 67-829,-10 2-889</inkml:trace>
  <inkml:trace contextRef="#ctx0" brushRef="#br0" timeOffset="-46596.541">26541 9173 15843,'2'5'455,"-1"1"-1,1-1 0,0 0 1,0-1-1,0 1 1,1 0-1,0 0 0,0-1 1,0 0-1,0 0 0,1 0 1,-1 0-1,1 0 1,0 0-1,0-1 0,1 1-454,79 22 1633,-63-25-1640,0-2 0,0 0 0,0-1 0,-1-1 0,1-2 0,-1 0 0,15-5 7,114-54 223,62-17-157,-197 78-47,1 0 0,-1 1 0,1 1 0,-1 0 0,1 1 0,0 0 0,-1 1 0,1 1 0,-1 1 0,0 0 0,1 0 0,-1 1 0,-1 1 0,6 3-19,-13-5 57,0 1 0,0 0 0,0 0 1,0 0-1,-1 1 0,1 0 0,-1 0 0,-1 1 0,1-1 0,-1 1 0,0 0 0,0 0 1,0 0-1,-1 1 0,0-1 0,0 1 0,-1 0 0,0 0 0,0 0 0,0 0 0,-1 0 1,0 0-1,-1 0 0,0 1 0,0-1 0,0 0 0,-1 0 0,0 0 0,-1 6-57,-8-18-716,9-16 105</inkml:trace>
  <inkml:trace contextRef="#ctx0" brushRef="#br0" timeOffset="-46063.607">27789 9356 20468,'-2'-4'161,"0"0"-1,0 0 0,0-1 1,0 1-1,1 0 0,-1-1 1,1 0-1,0 1 0,1-1 1,-1 0-1,1 1 0,0-1 1,0 0-1,0 1 0,1-1 0,-1 0 1,1 1-1,1-1 0,-1 1 1,0-1-1,1 1 0,0-1 1,0 1-1,1 0 0,-1 0 1,1 0-1,-1 0 0,1 1 1,1-1-1,-1 1 0,0-1 1,1 1-1,3-2-160,12-9 21,0 0 0,0 2 0,2 0 0,-1 2 0,1 0 0,1 1 1,0 1-1,0 1 0,1 1 0,-1 1 0,1 1 0,1 1 0,-1 1 0,0 1 0,0 1 0,1 1 1,3 2-22,-7-3 8,-1 1 1,0 2-1,0 0 1,0 0 0,0 2-1,0 1 1,-1 0-1,0 1 1,0 1 0,-1 1-1,2 1-8,-13-6 16,-1 0-1,1 0 0,0-1 1,0 0-1,1 0 0,-1-1 1,0 0-1,1 0 0,-1 0 1,1-1-1,0 0 0,0 0 1,-1-1-1,1 0 0,0 0 1,0 0-1,0-1 0,-1 0 1,1 0-1,0-1 0,-1 0 1,1 0-1,-1-1 0,1 0-15,137-121 971,-51 51-752,-84 87-898,-9-4-574</inkml:trace>
  <inkml:trace contextRef="#ctx0" brushRef="#br0" timeOffset="-48878.164">24383 9953 18972,'-12'11'1362,"6"-4"2679,55-91-3004,-18 27-844,3 1 0,2 2 0,43-48-193,-79 101 0,0 0 0,1 0 1,-1 0-1,0 0 0,1 0 1,-1 0-1,1 0 0,0 0 1,-1 0-1,1 0 0,0 0 0,-1 1 1,1-1-1,0 0 0,0 1 1,0-1-1,0 0 0,0 1 1,0-1-1,0 1 0,0-1 0,0 1 1,0 0-1,0-1 0,0 1 1,0 0-1,0 0 0,0 0 0,0-1 1,0 1-1,0 0 0,0 1 1,0-1-1,0 0 0,0 0 1,1 0-1,-1 1 0,0-1 0,0 0 1,0 1-1,0-1 0,0 1 1,-1-1-1,1 1 0,0 0 1,0-1-1,0 1 0,0 0 0,-1 0 1,1-1-1,0 1 0,-1 0 1,1 0-1,0 0 0,-1 0 1,1 0-1,-1 0 0,0 0 0,1 0 1,-1 0-1,0 0 0,1 0 1,-1 0-1,0 0 0,0 0 0,0 0 1,0 1-1,4 75 45,-40 206 161,36-281-933,0-14-507</inkml:trace>
  <inkml:trace contextRef="#ctx0" brushRef="#br0" timeOffset="-48415.71">24758 9648 20572,'0'0'1029,"13"11"1504,20 30-2331,-4-42 17,2-44 5,5-23-94,-27 78-167,-7 35 137,-2-1 1,-2 1-1,-3 0 0,-7 35-100,4-30 238,-24 126 955,32-175-1180,0 0 0,0-1 0,0 1 0,0 0 0,0-1 0,0 1 0,0 0 0,0 0 0,-1-1 0,1 1 0,0 0 0,0-1 0,-1 1 0,1-1 0,0 1 0,-1 0 0,1-1 0,0 1 0,-1-1 0,1 1 0,-1-1 0,1 1 0,-1-1 0,0 1 0,1-1-1,-1 0 1,1 1 0,-1-1 0,0 0 0,1 1 0,-1-1 0,0 0 0,1 0 0,-1 0 0,0 1 0,1-1 0,-1 0 0,0 0 0,1 0 0,-1 0 0,0 0 0,0 0 0,1-1 0,-1 1 0,0 0 0,1 0 0,-1 0 0,0-1 0,1 1 0,-1 0 0,1-1 0,-1 1 0,0 0 0,1-1 0,-1 1-1,1-1 1,-1 1 0,1-1 0,-1 1-13,-26-39 211,23 31-158,3 6-17,-4 0-1505,4 1 2671</inkml:trace>
  <inkml:trace contextRef="#ctx0" brushRef="#br0" timeOffset="-47726.723">25189 9673 13931,'1'-6'1086,"-8"-6"8277,-9 16-9723,-24 9 753,39-13-366,1 0 0,0 0 0,-1 1 0,1-1 0,-1 0 0,1 0-1,0 1 1,-1-1 0,1 0 0,0 1 0,-1-1 0,1 0 0,0 1 0,0-1 0,-1 1 0,1-1-1,0 0 1,0 1 0,0-1 0,-1 1 0,1-1 0,0 1 0,0-1 0,0 1 0,0-1-1,0 1 1,0-1 0,0 1 0,0-1 0,0 1 0,0-1 0,0 0 0,0 1 0,1-1-1,-1 1 1,0-1 0,0 1 0,0-1 0,1 1 0,-1-1 0,0 0 0,0 1 0,1-1 0,-1 0-1,0 1 1,1-1 0,-1 0 0,0 1 0,1-1 0,-1 0 0,1 0 0,-1 1 0,1-1-1,-1 0 1,0 0 0,1 0 0,-1 0 0,1 1 0,-1-1 0,1 0 0,-1 0 0,1 0 0,-1 0-1,1 0 1,-1 0 0,1 0-27,4 1 61,-3 0-46,0 0 0,-1 0 1,1-1-1,0 1 0,0-1 0,0 1 1,0-1-1,0 0 0,0 0 0,0 0 1,0 0-1,0 0 0,0 0 0,0 0 1,0-1-1,0 1 0,0-1 0,0 1 1,0-1-1,0 0 0,-1 0 0,1 0 1,0 0-1,1-1-15,2-2 19,0 0 1,0-1-1,-1 1 0,1-1 0,-1 0 1,0 0-1,-1-1 0,1 1 0,-1-1 1,0 0-1,0 0 0,-1 0 1,0 0-1,0 0 0,0 0 0,-1-1 1,0 1-1,0 0 0,-1-1 0,1-2-19,-1 8 7,0 0-1,0 1 1,0-1-1,0 0 1,0 1-1,0-1 1,0 1-1,-1-1 1,1 0-1,0 1 0,0-1 1,0 1-1,-1-1 1,1 0-1,0 1 1,-1-1-1,1 1 1,0-1-1,-1 1 1,1-1-1,-1 1 1,1-1-1,-1 1 0,1 0 1,-1-1-1,1 1 1,-1 0-1,1-1 1,-1 1-1,1 0 1,-1 0-1,0-1 1,1 1-1,-1 0 0,1 0 1,-1 0-1,0 0 1,1 0-1,-1 0 1,0 0-1,1 0 1,-1 0-1,1 0 1,-1 0-1,0 0 1,1 1-1,-1-1 0,1 0 1,-1 0-1,0 1 1,1-1-1,-1 0 1,1 1-1,-1-1 1,1 0-1,-1 1 1,1-1-1,-1 1 1,1-1-1,0 1 0,-1-1 1,1 1-1,0-1 1,-1 1-1,1-1 1,0 1-7,-31 35 178,-57 114-36,87-149-153,0 0-1,0-1 1,1 1-1,-1 0 1,1 0 0,-1 0-1,1 0 1,-1 0-1,1 0 1,-1 1-1,1-1 1,0 0-1,0 0 1,0 0-1,-1 0 1,1 0 0,0 0-1,0 0 1,1 1-1,-1-1 1,0 0-1,0 0 1,0 0-1,1 0 1,-1 0-1,1 0 1,-1 0-1,1 0 1,-1 0 0,1 0-1,-1 0 1,1 0-1,0 0 1,0 0-1,-1 0 1,1-1-1,0 1 1,0 0-1,0-1 1,0 1 0,0 0-1,0-1 1,0 1-1,0-1 1,0 0-1,0 1 1,0-1-1,0 0 1,0 0-1,1 1 1,-1-1 0,0 0-1,0 0 1,0 0-1,0 0 1,0-1-1,0 1 1,1 0-1,-1 0 1,0-1-1,1 1 12,23-12-1312,7-5-339</inkml:trace>
  <inkml:trace contextRef="#ctx0" brushRef="#br0" timeOffset="-47389.011">25359 9591 19108,'-30'32'5295,"28"-29"-5242,0-1 0,1 1 0,-1 0 0,1 0 0,-1 0 0,1 0-1,0 0 1,0 0 0,0 0 0,1 0 0,-1 1 0,1-1 0,0 0 0,-1 0 0,2 0-1,-1 1 1,0-1 0,0 0 0,2 2-53,-1-4 13,0 0 0,0 0-1,1 0 1,-1-1 0,1 1 0,-1-1-1,1 1 1,-1-1 0,1 0 0,-1 1 0,1-1-1,-1 0 1,1 0 0,-1 0 0,1 0-1,-1 0 1,1 0 0,0-1 0,-1 1-1,1 0 1,-1-1 0,0 1 0,1-1 0,-1 0-1,1 1 1,-1-1 0,0 0 0,1 0-1,-1 0 1,0 0 0,0 0 0,0 0-1,1-1-11,2-2 9,-1 0 1,1 1 0,0 0-1,-1 0 1,2 0 0,-1 0-1,0 0 1,1 1 0,-1 0 0,1 0-1,-1 0 1,1 1 0,0-1-1,0 1 1,0 0 0,0 1-1,0-1 1,0 1 0,0 0 0,0 0-1,0 0 1,0 1 0,0 0-1,0 0 1,0 0 0,-1 1 0,1-1-1,0 1 1,-1 0 0,1 1-1,-1-1 1,0 1 0,1 0-1,-1 0 1,-1 0 0,1 0 0,1 2-11,8 31 112,-13-35 42,0-1 228,-1-4 141,-41-165 1376,48 167-1941,61 16-1594,-41-12-265</inkml:trace>
  <inkml:trace contextRef="#ctx0" brushRef="#br0" timeOffset="-44949.834">27060 9740 14867,'-1'0'171,"0"0"1,0-1-1,0 1 0,0 0 1,0 0-1,0-1 0,0 1 1,0-1-1,0 1 0,0-1 1,0 1-1,0-1 0,0 0 1,0 1-1,0-1 0,0 0 1,1 0-1,-1 0 0,0 0 1,1 1-1,-1-1 0,0 0 1,1 0-1,-1 0 0,1 0 0,-1-1 1,1 1-1,0 0 0,0 0 1,-1 0-1,1 0 0,0 0 1,0 0-1,0 0 0,0-1 1,0 1-1,0 0 0,1 0 1,-1 0-1,0 0 0,0 0 1,1 0-1,-1 0 0,1 0 1,-1 0-1,1 0 0,-1 0 0,1 0 1,0-1-172,42-41 1559,-35 36-1433,1 1-1,0 0 0,1 1 0,-1 0 0,1 1 1,0 0-1,0 0 0,0 1 0,10-1-125,-17 3 12,-1 0 0,1 1 0,0-1 0,0 1 0,0 0 1,0 0-1,0 0 0,0 0 0,0 1 0,-1-1 0,1 1 0,0 0 0,0 0 0,-1 0 0,1 0 0,0 0 0,-1 0 0,1 1 0,-1-1 0,1 1 0,-1 0 0,0 0 0,0 0 0,0 0 0,0 0 0,0 0 0,0 0 0,0 1 0,-1-1 0,1 1 0,-1-1 0,0 1 0,0 0 0,0 0 1,0-1-1,0 1 0,-1 0 0,1 0-12,-1 11 24,0 0 0,-1 0 1,0 0-1,-1 0 0,-1 0 1,0 0-1,-1 0 1,0-1-1,-1 0 0,-1 0 1,0 0-1,-1-1 0,0 1 1,-1-2-1,0 1 1,-1-1-1,0 0 0,-1-1 1,0 0-1,0-1 0,-1 0 1,-6 3-25,16-11 29,16 5-13,94-19-1244,-77 2-2382</inkml:trace>
  <inkml:trace contextRef="#ctx0" brushRef="#br0" timeOffset="-44280.029">27666 9608 20572,'0'0'1115,"-11"13"2773,-8 21-3473,13-12 281,6-17-686,-1 0 0,1 0 1,0 1-1,0-1 1,0 0-1,1 0 0,-1 0 1,1 0-1,1 1 0,-1-1 1,1-1-1,0 1 0,0 0 1,0 0-1,0-1 1,1 1-1,0-1 0,0 0 1,0 0-1,1 0 0,-1 0 1,2 0-11,7 7 1,0 1 1,-1 0-1,-1 0 1,0 1-1,0 1 1,-1 0-1,-1 0 1,-1 0-1,0 1 0,0 0 1,-2 1-1,0-1 1,0 1-1,-2 0 1,0 0-1,-1 0 1,0 1-1,-2-1 1,0 8-2,0-20 18,0 0 0,-1-1 0,0 1-1,0 0 1,0-1 0,0 1 0,0-1 0,-1 0 0,0 1 0,1-1 0,-1 0 0,-1 0 0,1 0 0,0 0 0,-1 0 0,1-1 0,-1 1-1,0-1 1,0 0 0,0 1 0,0-1 0,0-1 0,0 1 0,0 0 0,-1-1 0,1 1 0,-1-1 0,1 0 0,-1-1 0,0 1 0,1 0-1,-1-1 1,0 0 0,1 0 0,-1 0 0,0 0 0,1-1 0,-1 1 0,1-1 0,-1 0 0,0 0 0,1 0 0,0-1 0,-1 1-1,1-1 1,0 0 0,0 0 0,-1 0 0,2 0 0,-1 0 0,0-1 0,0 1-18,-3-2 17,0 0-1,1 0 1,-1-1-1,1 0 1,0 1-1,0-2 1,1 1-1,0-1 1,0 1 0,0-1-1,0 0 1,1-1-1,0 1 1,0 0-1,1-1 1,0 0 0,0 1-1,0-1 1,1 0-1,0 0 1,0 0-1,1 0 1,0 0-1,0 0 1,1 0 0,0 0-1,0 0 1,0 0-1,1 0 1,0 0-1,1-1-16,7-6 5,1 0 0,0 0-1,1 1 1,1 0 0,0 1-1,0 1 1,1 0-1,1 0 1,-1 2 0,2 0-1,-1 1 1,12-5-5,83-54 23,-107 65-21,-1 1-1,1-1 1,-1 0-1,1 0 1,-1 0 0,0 0-1,0 0 1,0-1-1,0 1 1,0-1-1,0 1 1,-1-1 0,1 0-1,-1 0 1,1 0-1,-1 1 1,0-1 0,-1 0-1,1-1 1,0 1-1,-1 0 1,0 0-1,1 0 1,-1 0 0,0 0-1,-1 0 1,1 0-1,-1-1 1,1 1-1,-1 0 1,0 0 0,0 0-1,0 1 1,0-1-1,-1 0 1,1 0-1,-1 1 1,0-2-2,-48-40 128,49 43-176,-1 0-1,1 1 1,0-1-1,0 1 1,-1-1-1,1 1 1,0 0 0,-1-1-1,1 1 1,-1 0-1,1 0 1,0 0-1,-1 0 1,1 0-1,0 0 1,-1 0-1,1 1 1,0-1-1,-1 0 1,1 1-1,0-1 1,-1 1-1,1-1 1,0 1-1,0 0 1,0 0-1,0-1 1,0 1-1,-1 0 1,1 0-1,1 0 1,-1 0 0,0 0-1,0 0 1,0 1-1,1-1 1,-1 0-1,0 0 1,1 0-1,-1 1 1,1-1-1,-1 0 1,1 1-1,0-1 1,0 0-1,-1 2 49,-1 10-1891</inkml:trace>
  <inkml:trace contextRef="#ctx0" brushRef="#br0" timeOffset="-43158.469">28155 9634 11995,'2'-3'638,"-1"0"0,1 0 1,0 0-1,0 0 0,0 0 1,0 0-1,1 0 0,-1 1 1,1-1-1,-1 1 0,1 0 1,0-1-1,0 1 0,0 1 1,0-1-1,1 0 0,2 0-638,-5 1 735,-1 1-166,0 0-74,0 0-77,-12 5 477,-21 8-735,17 5 48,5 17-191,17-23 22,-1-10-31,-1 0 0,1 0 0,0-1 0,-1 0 0,1 0 0,0 0 0,0 0 0,0-1 0,0 0 0,0 0 0,0 0 0,0-1 0,-1 1 0,1-1 0,0-1 0,0 1 0,0 0 0,-1-1 0,2-1-8,-1 1 23,0-1 0,0 0 0,-1 0 0,1-1 0,-1 1 0,0-1 0,0 0 0,0 0 0,0 0 1,-1-1-1,0 1 0,0-1 0,0 0 0,0 0 0,-1 0 0,1 0 0,-2 0 0,1-1 0,0 1 0,-1-1 0,0 1 1,0-1-1,-1 1 0,1-1 0,-1 1 0,-1-1 0,1 0 0,-1 1 0,-1-5-23,2 9 9,0-1-1,-1 1 1,1 0-1,-1 0 1,0-1-1,1 1 1,-1 0-1,0 0 1,0 0-1,0 0 1,0 0-1,0 0 1,0 0 0,0 0-1,0 1 1,0-1-1,0 0 1,0 1-1,-1-1 1,1 0-1,0 1 1,0-1-1,-1 1 1,1 0-1,0 0 1,-1-1-1,1 1 1,0 0-1,-1 0 1,1 0 0,0 0-1,-1 0 1,1 1-1,0-1 1,-1 0-1,1 1 1,0-1-1,-1 1 1,1-1-1,0 1 1,0-1-1,0 1 1,-1 0-1,1 0-8,-46 41 24,41-33-27,0 0 1,0 0-1,1 0 1,0 0-1,1 1 1,0-1-1,1 1 0,0 0 1,1 1-1,-1-1 1,2 0-1,0 1 1,0 9 2,1-18 1,-1-1 0,1 1 1,1 0-1,-1 0 0,0-1 0,0 1 1,1 0-1,-1 0 0,1-1 1,-1 1-1,1 0 0,0-1 1,-1 1-1,1-1 0,0 1 1,0-1-1,0 1 0,0-1 1,1 0-1,-1 1 0,0-1 1,1 0-1,-1 0 0,1 0 0,-1 0 1,1 0-1,-1 0 0,1 0 1,-1-1-1,1 1 0,0-1 1,-1 1-1,1-1 0,0 1 1,0-1-1,0 0 0,-1 0 1,1 0-1,0 0 0,0 0 1,-1 0-1,1-1 0,0 1 0,0 0 1,-1-1-1,2 0-1,77-38 66,80-93-623,-159 131 536,0 0 0,0 0-1,0 0 1,0 1 0,0-1 0,0 0 0,0 1 0,0-1 0,0 1-1,0 0 1,0-1 0,1 1 0,-1 0 0,0-1 0,0 1 0,0 0-1,1 0 1,-1 0 0,0 0 0,0 0 0,0 1 0,1-1 0,-1 0-1,0 0 1,0 1 0,0-1 0,0 1 0,1-1 0,-1 1 0,0-1-1,0 1 1,0 0 0,0 0 0,0-1 0,-1 1 0,1 0 0,0 0-1,0 0 1,0 0 0,-1 0 0,1 0 0,0 0 0,-1 0 0,1 0-1,-1 0 1,0 1 0,1-1 0,-1 0 0,0 0 0,1 0 0,-1 0-1,0 1 1,0-1 0,0 0 0,0 0 0,0 1 0,-1 0 21,11 26 17,21-6 36,-28-19-50,-1-1 0,0-1-1,1 1 1,-1 0 0,1-1 0,-1 1 0,1-1 0,0 0 0,-1 1-1,1-1 1,0-1 0,0 1 0,0 0 0,0-1 0,0 1 0,0-1-1,0 0 1,0 0 0,0 0 0,0-1 0,0 1-3,-5-48 1027,0 42-978,0 0-1,0-1 1,0 2 0,0-1 0,-1 0 0,0 0 0,-1 1 0,1-1-1,-1 1 1,0 0 0,0 0 0,0 1 0,-1-1 0,0 1-1,0 0 1,-3-2-49,-3 8 60,24-2-341,20-3-758,-23 2-463</inkml:trace>
  <inkml:trace contextRef="#ctx0" brushRef="#br0" timeOffset="54878.116">13702 8668 22941,'0'0'948,"0"0"20,7 3 39,16 6-981,0-1 0,1-2-1,-1 0 1,2-2 0,-1 0 0,0-2-1,1-1 1,-1-1 0,1 0 0,10-3-26,49 1 28,-69 2-307,0 1-1,1 0 1,-1 0 0,1 2 0,-1 0 0,0 1 0,0 0 0,10 5 279,-16-4-4601</inkml:trace>
  <inkml:trace contextRef="#ctx0" brushRef="#br0" timeOffset="55141.969">13815 8992 19060,'0'0'1568,"2"0"369,20 4-809,3-11-288,13-5-80,6-6-368,4-3-87,7-4-113,-5 0-112,4 2-56,-2 5 0,-4 13 16,-4 3-48,-5 9-937,-3 5 1386</inkml:trace>
  <inkml:trace contextRef="#ctx0" brushRef="#br0" timeOffset="62650.129">14236 8266 16972,'0'0'1657,"0"0"-210,0 0-377,7-3-242,9-7-627,1-1 1,-2-1-1,0 0 0,0-1 1,-1-1-1,-1 0 1,0-1-1,-1 0 0,-1-1 1,1-2-202,12-13 268,89-133 23,-6-5 0,-8-4 0,-8-5 0,33-98-291,29-42 37,15 7 1,32-25-38,-14 48 28,95-100-28,73-76 97,-257 344-250,-87 105-701</inkml:trace>
  <inkml:trace contextRef="#ctx0" brushRef="#br0" timeOffset="63208.65">14241 7803 21645,'-62'253'3463,"6"-41"-1781,55-211-1665,0 1 1,1-1 0,-1 1 0,1 0 0,0-1-1,0 1 1,-1 0 0,1-1 0,0 1-1,0 0 1,1-1 0,-1 1 0,0 0-1,1-1 1,-1 1 0,0-1 0,1 1-1,0 0 1,-1-1 0,1 1 0,0-1-1,0 0 1,0 1 0,0-1 0,0 0 0,0 1-1,0-1 1,1 0 0,-1 0 0,0 0-1,1 0 1,-1 0 0,0 0 0,1-1-1,-1 1 1,1 0 0,0-1 0,-1 1-1,1-1 1,-1 1 0,1-1 0,0 0-1,-1 0 1,2 0-18,10-2 16,0-1 0,0 0 0,0-1-1,-1-1 1,1 0 0,-1 0 0,-1-2-1,1 1 1,2-3-16,37-18 44,-18 13-59,0 2 1,1 1 0,1 2-1,0 1 1,0 2 0,0 2 0,8 0 14,4 1-739</inkml:trace>
  <inkml:trace contextRef="#ctx0" brushRef="#br0" timeOffset="-204594.975">26232 1006 15275,'-26'31'4126,"25"-30"-4094,0 1 1,1-1-1,0 0 1,-1 0-1,1 0 1,0 1-1,-1-1 1,1 0-1,0 0 0,0 1 1,0-1-1,0 0 1,0 1-1,0-1 1,1 0-1,-1 0 1,0 1-1,1-1 1,-1 0-1,1 0 1,-1 0-1,1 0 1,-1 1-1,1-1 0,0 0 1,0 0-1,-1 0 1,1 0-1,0-1 1,0 1-1,0 0 1,0 0-1,0 0 1,0-1-1,0 1 1,0 0-1,1-1 1,-1 1-1,0-1 0,0 0 1,0 1-1,1-1 1,-1 0-1,0 0 1,2 0-33,291-9 1799,-180 24-1791,130 3-7,-70-40 16,-136 14-16,0 2 0,1 1 0,0 3 0,0 1-1,1 1 1,-1 3 0,38 6-1,-8 4 6,2-3 0,-1-3 0,1-3-1,0-3 1,0-4 0,0-2 0,1-4-6,-59 7 0,40-6 3,0 2 0,1 2-1,0 3 1,0 2 0,0 3-1,52 9-2,44 47-16,-127-48 18,1-1 0,0-1 0,1 0 0,0-2 0,1-2 0,16 3-2,30-4 2,0-4-1,-1-3 1,1-3-1,56-12-1,96-7 21,330 17-20,54-50 30,-558 57-4,0 1 0,0 3 0,0 3 0,-1 1 0,2 3-27,1-1 141,10-1 271,0-4-1,1-1 1,24-4-412,-97 15 1427,-40 44-1703,33-38-698</inkml:trace>
  <inkml:trace contextRef="#ctx0" brushRef="#br0" timeOffset="-177657.094">23501 2083 19012,'-38'-6'1830,"42"-14"-1862,79-22-30,-44 31 56,2 1 0,-1 2 0,1 3 0,0 0 0,0 3 0,1 2 0,-1 1 0,35 6 6,75-1 2,619-36 186,-260 11-72,479 44-116,-613-23 81,-1-17 1,219-41-82,-466 42-3,445-10 108,-333 21 191,169-27-296,156-48 292,-182 41 47,-292 45 2004,-90-8-2019,-1 0-56,0 0 20,0 0 8,-7-2-504,-22-11-776</inkml:trace>
  <inkml:trace contextRef="#ctx0" brushRef="#br0" timeOffset="-144278.741">14996 2172 23901,'0'0'896,"0"0"81,0 0-80,4 2-213,87-12 229,-61 2-835,-4 3-65,0 1 0,0 1 1,0 1-1,0 1 0,0 1 0,1 2 0,-1 1 1,0 0-1,0 2 0,15 6-13,73 15-1174,-102-31-154,-5-4 29</inkml:trace>
  <inkml:trace contextRef="#ctx0" brushRef="#br0" timeOffset="-143985.358">15402 2021 23613,'0'0'820,"0"0"107,5 1-156,204 24 320,-205-24-1093,-1 0-1,1 1 1,-1-1 0,0 1 0,0 0 0,0 0-1,0 0 1,0 1 0,0-1 0,-1 1 0,1-1-1,-1 1 1,1 0 0,-1 0 0,0 0 0,0 0-1,0 0 1,-1 1 0,1-1 0,-1 0 0,0 1-1,0-1 1,0 1 0,0-1 0,-1 1 0,1 0-1,-1-1 1,0 1 0,0 2 2,-22 109 188,8-80-118,-1-1-1,-2 0 1,-1-1 0,-1 0 0,-2-2 0,-17 19-70,19-29-1038,1-8 28</inkml:trace>
  <inkml:trace contextRef="#ctx0" brushRef="#br0" timeOffset="-140654.166">16253 2088 12643,'-16'5'8608,"5"8"-4965,-5 44-3946,15-49 1152,-11 110-39,12-117-801,0-1 1,0 1 0,0 0-1,1 0 1,-1-1 0,0 1 0,0 0-1,0 0 1,0-1 0,1 1-1,-1 0 1,0-1 0,1 1 0,-1 0-1,1-1 1,-1 1 0,1-1-1,-1 1 1,1-1 0,-1 1-1,1-1 1,-1 1 0,1-1 0,-1 1-1,1-1 1,0 0 0,-1 1-1,1-1 1,0 0 0,0 1 0,-1-1-1,1 0 1,0 0 0,-1 0-1,1 0 1,0 0 0,0 0 0,-1 0-1,1 0 1,0 0 0,0 0-1,-1 0 1,1 0 0,0-1 0,0 1-1,-1 0 1,1 0 0,0-1-1,-1 1 1,1 0 0,-1-1-1,1 1 1,0-1 0,-1 1 0,1-1-1,-1 1 1,1-1 0,-1 0-1,1 1 1,-1-1 0,0 1 0,1-1-1,-1 0 1,0 1 0,1-1-1,-1 0 1,0 0-10,38-44 503,-37 44-489,8-13 91,-7 10-79,0-1-1,1 1 1,0 0 0,0-1-1,0 1 1,0 1 0,1-1-1,-1 0 1,1 1 0,0 0-1,0 0 1,0 0 0,1 0-1,-1 0 1,0 1 0,4-1-26,-4 4 4,-1 1 1,0 0-1,0 0 1,0 0 0,0 0-1,0 0 1,0 1 0,-1-1-1,1 1 1,-1 0-1,1 0 1,-1 0 0,0 0-1,0 0 1,-1 0 0,1 1-1,-1-1 1,1 0-1,-1 1 1,0-1 0,-1 1-1,1 0 1,0-1 0,-1 3-5,2-1 6,28 88 83,-29-91-85,1-1 0,-1 0 0,1 0 0,-1-1 0,1 1 0,0 0 0,0 0 0,-1-1 0,1 1 0,0-1 0,0 0 0,0 1 0,0-1 0,0 0 0,-1 0 0,1 0 0,0-1 0,0 1 0,0 0 0,0-1 0,0 1 0,-1-1 0,1 1 0,0-1 0,0 0 0,-1 0 0,1 0 0,-1 0 0,1 0 0,-1 0 0,1 0 0,-1 0 0,1-1 0,-1 1 0,0-1 0,0 1 0,0-1 0,0 1 0,0-1 0,0 1 0,0-1 0,0 0 0,-1 0 0,1 1 0,-1-2-4,1 2 3,76-124 332,-76 125-334,-1-1-1,0 0 1,1 0 0,-1 1 0,0-1 0,1 0-1,-1 0 1,1 1 0,-1-1 0,1 0 0,0 1-1,-1-1 1,1 1 0,0-1 0,-1 1 0,1-1 0,0 1-1,0-1 1,-1 1 0,1 0 0,0-1 0,0 1-1,0 0 1,0 0 0,-1 0 0,1 0 0,0-1-1,0 1 1,0 0 0,0 1 0,0-1 0,-1 0-1,1 0 1,0 0 0,0 0 0,0 1 0,0-1 0,-1 0-1,1 1 1,0-1 0,0 0 0,-1 1 0,1-1-1,0 1 1,-1 0 0,1-1 0,0 1 0,-1-1-1,1 1 1,-1 0 0,1-1 0,-1 1 0,1 0-1,-1 0 1,0-1 0,1 1 0,-1 0 0,0 0-1,1 0 1,14 52-8,-10-19 20,21 66 75,-19-100-533,-19-47-2516,-4 28 861</inkml:trace>
  <inkml:trace contextRef="#ctx0" brushRef="#br0" timeOffset="-140409.379">16453 2092 14195,'-6'-25'3945,"3"7"912,3 3-3097,0 8-551,0 7-241,0 0-600,0 0-192,0 0-576,0 0-1057</inkml:trace>
  <inkml:trace contextRef="#ctx0" brushRef="#br0" timeOffset="-139909.715">16949 2171 17732,'43'-24'6115,"25"31"-3664,-47-2-2326,-17-4-76,1 0 1,-1-1-1,1 1 1,0-1-1,0 0 1,-1 0-1,1-1 0,0 1 1,-1-1-1,1 0 1,-1 0-1,1 0 1,-1-1-1,0 0 1,1 0-1,-1 0 0,0 0 1,0-1-1,0 1 1,0-1-1,-1 0 1,1 0-1,-1-1 0,0 1 1,0-1-1,0 1 1,0-1-1,-1 0 1,1 0-1,-1 0 1,0-1-1,0 1 0,-1 0 1,1-1-1,-1 1 1,0-1-1,0 1 1,-1-1-1,1 0 0,-1 1 1,0-1-1,0 0 1,-1-2-50,-1 5 25,-1-1 1,1 1 0,-1 0 0,0 0-1,1 0 1,-1 0 0,0 0 0,-1 1-1,1-1 1,0 1 0,0 0-1,0 0 1,-1 0 0,1 1 0,-1-1-1,1 1 1,0-1 0,-1 1-1,1 0 1,-1 1 0,1-1 0,-1 1-1,1-1 1,0 1 0,-1 0-1,1 0 1,0 0 0,-2 1-26,-2 1 3,-1 0-1,1 1 1,0 0-1,0 0 1,1 0 0,-1 1-1,1 0 1,0 0-1,0 1 1,1-1 0,-1 1-1,1 1 1,1-1 0,-1 1-1,1-1 1,0 1-1,1 0 1,-1 1 0,0 4-3,-34 150 15,42-82-23,-4-78 6,1 0 1,-1-1-1,0 1 1,1 0 0,-1 0-1,1 0 1,0-1 0,0 1-1,0 0 1,0-1-1,0 1 1,0 0 0,0-1-1,0 1 1,0-1-1,1 0 1,-1 1 0,1-1-1,-1 0 1,1 0-1,-1 0 1,1 0 0,0 0-1,-1 0 1,1-1 0,0 1-1,0-1 1,-1 1-1,1-1 1,0 1 0,0-1-1,0 0 1,0 0-1,0 0 1,0 0 0,0 0-1,-1 0 1,3-1 1,68-37-979,-26 4-317</inkml:trace>
  <inkml:trace contextRef="#ctx0" brushRef="#br0" timeOffset="-138975.538">17515 2003 18636,'-71'78'5156,"-11"57"-1984,80-130-3131,-1 1 0,1-1 0,1 1 0,-1 0 0,1 0-1,0-1 1,0 1 0,0 0 0,1 0 0,0 0 0,0 0-1,1 0 1,0 4-41,0-10 3,0 1 0,0 0-1,0 0 1,0 0 0,0-1 0,0 1-1,0 0 1,0-1 0,0 1 0,1-1-1,-1 0 1,0 1 0,0-1-1,1 0 1,-1 0 0,0 1 0,0-1-1,1 0 1,-1 0 0,0-1 0,0 1-1,1 0 1,-1 0 0,0 0-1,0-1 1,0 1 0,1-1 0,-1 1-1,0-1 1,0 1 0,0-1 0,0 0-1,0 0 1,0 1 0,0-1 0,0 0-1,0 0 1,0 0 0,-1 0-1,1 0 1,0 0 0,0-1-3,17-15 62,-1 0 0,0-1 0,-1-1 0,-1-1 0,-1 0 0,-1 0 0,-1-2 0,0 0 0,-2 0 0,-1-1 0,0 0 0,1-10-62,-44 211 447,15-93-414,-9 33 44,5 0 0,5 1 0,5 10-77,1-17 108,10-115-83,-1-4-26,0 0 0,1 0 0,0 0 0,0 0 0,1 0 0,0 0 0,0-1 0,1 1 1,0 0-1,0-1 0,1 1 0,0-1 0,0 1 0,2-6 1,-1 1-3,8-53-2,3 1 1,2 0-1,4 1 0,2 1 1,3 1-1,3 1 0,2 1 0,3 2 1,16-22 4,-24 54-50,-11 48-79,-22 93 37,5-94 98,2 1 1,0 0 0,1 0-1,2 0 1,0 0 0,4 17-7,-4-38-1,0 0 0,0 0 0,0 0 0,0-1 0,0 1 0,1-1 0,-1 1 0,1-1 0,-1 1 0,1-1 0,0 0 0,0 1 0,-1-1 0,1 0 1,0 0-1,0 0 0,0-1 0,0 1 0,0 0 0,0-1 0,0 1 0,0-1 0,0 0 0,1 0 0,-1 0 0,0 0 0,0 0 0,0 0 0,0 0 0,0-1 0,0 1 0,0-1 0,0 0 0,0 1 0,0-1 0,0 0 1,0 0-1,0 0 0,0 0 0,-1-1 0,1 1 0,-1 0 0,1-1 0,-1 1 0,1-1 0,-1 0 0,0 1 0,1-1 0,-1 0 0,0 0 0,0 0 0,0 0 0,-1 0 1,17-17 30,-1-2-1,-1 0 0,-1 0 1,-1-1-1,-1-1 0,-1 0 1,-2-1-1,0 0 0,-1 0 1,-1-1-1,-1 0 0,2-25-29,-18 161 4,7-22 64,4-89-68,1 0 1,-1 1-1,1-1 0,-1 0 0,1 0 1,-1 0-1,1 0 0,-1 0 0,1 0 1,-1 0-1,1 0 0,-1-1 0,1 1 0,-1-1 1,1 1-1,-1-1 0,0 1 0,1-1 1,-1 0-1,0 0 0,1 1 0,-1-1 1,0 0-1,0 0 0,0 0 0,0-1 0,0 1 1,0 0-1,0 0 0,0 0 0,-1-1 1,1 1-1,0 0 0,-1-1 0,1 0 0,88-165 193,-64 111-104,-15 66-81,-14 120-38,-3-76 32,6 26 20,1-79-42,0 0-1,0-1 1,0 1-1,-1 0 0,1 0 1,0-1-1,0 1 1,1 0-1,-1 0 0,0-1 1,0 1-1,0 0 1,0 0-1,1-1 1,-1 1-1,0 0 0,0-1 1,1 1-1,-1 0 1,1-1-1,-1 1 0,1-1 1,-1 1-1,1 0 1,-1-1-1,1 1 1,-1-1-1,1 0 0,0 1 1,-1-1-1,1 1 1,0-1-1,-1 0 0,1 1 1,0-1-1,-1 0 1,1 0-1,0 0 0,0 0 1,-1 0-1,1 0 1,0 1-1,0-2 1,-1 1-1,1 0 0,0 0 1,0 0-1,-1 0 1,1 0-1,0-1 0,-1 1 1,1 0-1,0-1 1,-1 1-1,1 0 1,0-1-1,-1 1 0,1-1 1,-1 1-1,1-1 1,-1 1-1,1-1 21,13-16-1652</inkml:trace>
  <inkml:trace contextRef="#ctx0" brushRef="#br0" timeOffset="-138557.613">18328 1850 11002,'-12'7'616,"0"2"361,0-3-1,2 6-3025</inkml:trace>
  <inkml:trace contextRef="#ctx0" brushRef="#br0" timeOffset="-137546.562">18334 1765 19492,'-5'-2'4976,"-12"30"-4277,3 15-627,1 0 0,2 1 0,2 0 0,2 0 0,2 1 0,2 0 0,2 0 0,4 40-72,-3-81 24,-1-1 0,1 0 0,0 0 0,0 0-1,1 0 1,-1 1 0,0-1 0,1 0 0,0 0 0,0 0 0,0 0 0,0 0 0,0 0 0,1 0 0,-1 0 0,1-1-1,0 1 1,0-1 0,0 1 0,0-1 0,0 1 0,0-1 0,1 0 0,-1 0 0,1 0 0,0-1 0,-1 1 0,1 0-1,0-1 1,0 0 0,0 0 0,0 0 0,0 0 0,0 0 0,0 0 0,0-1 0,0 0 0,1 1 0,-1-1 0,0 0-1,0-1 1,0 1 0,1-1 0,-1 1 0,0-1 0,1-1-24,10-5 103,-1-2 0,0 0 0,-1 0 0,0-1 0,0-1 0,-1 0 0,-1-1 0,0 0 0,0 0 0,-1-1 0,-1 0 0,0-1-1,-1 0 1,0 0 0,1-6-103,1-56 561,-9 74-408,-2 6-80,-4 11-63,0 0-1,1 0 0,1 1 1,1 0-1,0 0 0,1 0 1,1 0-1,0 1 0,1-1 1,1 10-10,-1-24 1,0-1 0,-1 1-1,1-1 1,0 1 0,-1 0 0,1 0 0,0-1 0,0 1 0,1 0 0,-1-1 0,0 1 0,0 0 0,1-1 0,-1 1 0,1-1 0,0 1 0,-1 0 0,1-1 0,0 1 0,0-1 0,0 0 0,0 1 0,0-1 0,0 0 0,0 0 0,0 1 0,1-1 0,-1 0 0,0 0 0,1 0 0,-1-1 0,1 1 0,-1 0 0,1 0 0,0-1 0,-1 1-1,1-1 1,-1 1 0,1-1 0,0 0 0,-1 0 0,1 0 0,0 0 0,0 0-1,76-91-616,-71 80 368,13-24-1464</inkml:trace>
  <inkml:trace contextRef="#ctx0" brushRef="#br0" timeOffset="-137283.262">18582 1793 23493,'-6'-3'1056,"6"3"289,0 0-785,0 0-488,0 0-1401</inkml:trace>
  <inkml:trace contextRef="#ctx0" brushRef="#br0" timeOffset="-137047.764">18776 1720 22957,'-62'305'3689,"61"-302"-3679,0 0 0,0-1 0,0 1 0,0 0 1,1 0-1,-1 0 0,1 0 0,0 0 0,0 0 0,0 0 1,0 0-1,0 0 0,1 0 0,-1 0 0,1 0 0,0 0 1,0 0-1,0 0 0,0 0 0,1-1 0,-1 1 0,1 0 1,-1-1-1,1 1 0,0-1 0,0 0 0,0 1 0,0-1 0,1 0 1,-1 0-1,0-1 0,1 1 0,0 0 0,-1-1 0,1 0 1,0 1-1,0-1 0,-1 0 0,1 0 0,0-1 0,0 1 1,0-1-1,0 1 0,0-1 0,1 0-10,101-77 11,-104 76-14,1 1 1,-1-1-1,1 1 1,-1-1 0,1 1-1,-1 0 1,1 0-1,-1 0 1,1 0-1,-1 0 1,1 0-1,-1 0 1,1 0 0,-1 1-1,1-1 1,-1 0-1,1 1 1,-1-1-1,1 1 1,-1 0-1,0 0 1,1-1 0,-1 1-1,0 0 1,0 0-1,0 0 1,0 0-1,0 0 1,0 0-1,0 1 1,0-1 0,0 0-1,0 1 1,0-1-1,-1 0 1,1 1-1,-1-1 1,1 1 0,-1-1-1,1 1 1,-1-1-1,0 1 1,0-1-1,0 1 3,8 70-47,-8-52 174,0 0-1,-2 0 1,-1 0-1,0 0 0,-1 0 1,-1 0-1,-1-1 1,-1 0-1,-1 0 1,0 0-1,-2-1 1,-2 2-127,11-18 12,0-1 0,0 1 1,0-1-1,0 1 0,0-1 0,0 0 1,-1 0-1,1 0 0,0 0 0,-1 0 1,1 0-1,-1 0 0,1 0 0,-1 0 1,1-1-1,-1 1 0,0-1 0,1 1 1,-1-1-1,0 1 0,0-1 1,1 0-1,-1 0 0,0 0 0,0 0 1,1 0-1,-1-1 0,0 1 0,1 0 1,-1-1-1,0 1 0,1-1 0,-1 0 1,0 1-1,1-1 0,-1 0 0,1 0 1,-1 0-1,1 0 0,0 0 1,-1 0-1,1-1 0,0 1 0,0 0-12,-46-67-1074,36 38 84,8 3 1684</inkml:trace>
  <inkml:trace contextRef="#ctx0" brushRef="#br0" timeOffset="-136529.514">19247 2006 24109,'-8'12'205,"0"0"0,1 0-1,0 1 1,1 0 0,0 0-1,1 1 1,1-1 0,0 1 0,1 0-1,0 0 1,1 1 0,1-1-1,0 0 1,1 2-205,0-14 2,0-1 0,0 0 0,0 1 1,0-1-1,1 0 0,-1 1 0,0-1 0,0 0 0,1 0 0,-1 1 0,1-1 0,-1 0 0,1 0 1,0 0-1,-1 0 0,1 1 0,0-1 0,0 0 0,0 0 0,0-1 0,0 1 0,0 0 1,0 0-1,0 0 0,0-1 0,0 1 0,0 0 0,0-1 0,1 1 0,-1-1 0,0 1 1,0-1-1,1 0 0,-1 0 0,0 1 0,1-1 0,-1 0 0,0 0 0,1 0 0,-1 0 0,0-1 1,0 1-1,1 0 0,-1 0 0,0-1 0,2 0-2,52-35 103,28-61 164,-81 96-265,0 1 1,0 0-1,-1 0 1,1 0-1,0 0 1,0 0-1,-1 0 1,1 1-1,0-1 1,-1 1-1,1-1 1,0 1-1,-1-1 1,1 1-1,-1 0 1,1 0-1,-1 0 1,1 0-1,-1 0 1,1 0-1,-1 0 1,0 1-1,0-1 1,0 0-1,1 1 1,-1-1-1,-1 0 1,1 1-1,0 0 1,0-1-1,0 1 0,-1-1 1,1 1-1,-1 0 1,0 0-1,1-1 1,-1 1-1,0 0 1,0-1-1,0 1 1,0 0-1,0 0 1,0-1-1,-1 1 1,1 0-1,0 0 1,-1-1-1,0 1-2,6 17 21,-5-16-12,1 0 0,0 1 0,0-1 0,0 0 0,0 0 0,1 1 0,-1-1 0,1 0 0,0-1 0,0 1 0,0 0 0,0 0-1,0-1 1,0 1 0,1-1 0,0 0 0,-1 0 0,1 0 0,0 0 0,0 0 0,0 0 0,0-1 0,0 1 0,0-1 0,1 0 0,-1 0 0,0 0 0,1-1 0,-1 1 0,1-1 0,-1 0 0,0 0 0,1 0 0,-1 0 0,1-1 0,-1 1 0,0-1 0,1 0 0,-1 0 0,3-1-9,73-48 363,-72 43-344,-1 1 0,2 1 1,-1-1-1,1 1 0,-1 1 0,1-1 1,0 1-1,1 1 0,-1-1 0,1 1 0,8-1-19,-14 4 1,1 0 0,-1 1 0,0-1-1,1 1 1,-1 0 0,0 0 0,0 0-1,0 0 1,0 1 0,0-1-1,0 1 1,0 0 0,-1 0 0,1 0-1,-1 0 1,1 0 0,-1 0-1,0 1 1,0-1 0,0 1 0,0 0-1,0 0 1,0-1 0,-1 1 0,1 0-1,-1 0 1,0 1 0,0 0-1,48 53 45,-42-56-44,0 0 0,-1-1-1,1 0 1,0 0 0,0-1 0,-1 1 0,1-1 0,0-1 0,-1 1 0,1-1 0,-1 0-1,0-1 1,1 1 0,-1-1 0,0-1 0,-1 1 0,1-1 0,-1 0 0,2-1-1,14-8 1,-5 4-26,-6 2-117,0 1 0,1 0 0,0 1 0,0 0 1,0 0-1,1 1 0,-1 1 0,1 0 0,0 0 1,0 1-1,10 0 142,-9 5-1014,-5 4-261</inkml:trace>
  <inkml:trace contextRef="#ctx0" brushRef="#br0" timeOffset="-136364.328">19842 1820 25045,'3'4'873,"2"2"295,1-3-528,4 2-416,3-2-224,-1 1 552</inkml:trace>
  <inkml:trace contextRef="#ctx0" brushRef="#br0" timeOffset="-135486.023">20941 2030 16636,'1'-9'8645,"-32"25"-7979,15-3-561,1 0 0,0 2 1,1-1-1,1 2 0,0 0 0,1 0 0,1 1 1,1 1-1,0-1 0,-7 19-105,25-37 64,10-14-17,-14 10-35,0 0-1,1 1 1,0 0 0,0 0 0,0 0 0,0 1 0,0 0 0,1 0-1,0 0 1,-1 1 0,1-1 0,0 1 0,0 1 0,1-1 0,-1 1 0,0 0-1,0 1 1,1-1 0,3 1-12,-7 0 3,1 0 1,0 0-1,-1 0 0,1 0 0,-1 1 1,1-1-1,-1 1 0,1 0 0,-1 0 1,1 1-1,-1-1 0,0 1 0,1-1 1,-1 1-1,0 0 0,0 0 0,0 0 1,-1 1-1,1-1 0,0 1 1,-1-1-1,0 1 0,0 0 0,1 0 1,-2 0-1,1 0 0,0 0 0,-1 1 1,1-1-1,-1 0 0,0 1 0,0-1 1,0 1-1,-1 0 0,1-1 0,-1 1 1,0-1-1,0 1 0,0 0 0,0-1 1,-1 1-1,1-1 0,-1 1 0,0-1 1,0 1-1,0-1 0,-1 1 0,1-1 1,-1 0-1,0 0-3,-9 13 107,-1-1 0,0-1 0,-1 0-1,-1 0 1,0-1 0,-1-1 0,0-1 0,-1 0 0,0-1 0,-1 0 0,0-2 0,0 0 0,-2 0-107,18-7-19,0 0 1,0 0-1,-1 0 1,1 0 0,0 0-1,-1 0 1,1 0 0,-1 0-1,1 0 1,-1-1 0,1 1-1,-1-1 1,0 1 0,1-1-1,-1 0 1,1 1 0,-1-1-1,0 0 1,1 0 0,-1 0-1,0 0 1,1-1 0,-1 1-1,0 0 1,1-1-1,-1 1 1,1-1 0,-1 1-1,1-1 1,-1 0 0,1 0-1,-1 0 1,1 0 0,0 0-1,-1 0 1,1 0 0,0 0-1,0 0 1,0 0 0,0-1-1,0 1 1,0 0 0,0-1-1,0 1 1,0-1 0,1 1-1,-1-1 1,1 0-1,-1 1 1,1-1 0,0 1-1,-1-1 1,1 0 0,0 1-1,0-1 1,0 0 0,0 1-1,1-1 1,-1 0 0,0 1-1,1-1 1,0-1 18,9-26-1563,8-5-315</inkml:trace>
  <inkml:trace contextRef="#ctx0" brushRef="#br0" timeOffset="-135146.669">21114 1872 15131,'0'0'130,"0"1"-1,1-1 1,-1 0-1,0 1 1,1-1-1,-1 0 1,0 1-1,1-1 1,-1 0-1,1 0 1,-1 1-1,0-1 1,1 0-1,-1 0 1,1 0-1,-1 1 1,1-1-1,-1 0 1,0 0-1,1 0 1,-1 0-1,1 0 1,-1 0-1,1 0 1,-1 0-1,1 0 1,-1 0-1,1 0 1,-1-1-1,0 1 1,1 0-1,-1 0 1,1 0-1,-1 0 1,1-1-1,-1 1 1,0 0-1,1 0 1,-1-1-1,0 1 1,1 0-1,-1-1 1,0 1-1,1-1 1,-1 1 0,0 0-1,0-1 1,1 1-1,-1-1 1,0 1-1,0 0 1,0-1-1,0 1 1,0-1-1,0 1 1,0-1-1,1 1 1,-1-1-1,0 1 1,-1-1-1,1 1 1,0 0-1,0-1 1,0 1-1,0-1 1,0 1-1,0-1-129,3 40 1009,-29 129 69,18-138-840,2 1 1,1 1-1,2-1 0,0 1 0,3 12-238,0-44 8,0-1 1,0 1 0,1-1-1,-1 1 1,0-1 0,1 1-1,-1-1 1,0 1 0,1 0-1,-1-1 1,1 1-1,-1-1 1,0 1 0,1 0-1,-1-1 1,1 1 0,-1 0-1,1 0 1,-1-1 0,1 1-1,0 0 1,-1 0 0,1 0-1,-1 0 1,1 0-1,-1 0 1,1 0 0,-1 0-1,1 0 1,0 0 0,-1 0-1,1 0 1,-1 0 0,1 0-1,-1 0 1,1 1 0,-1-1-1,1 0 1,-1 0-1,1 1 1,-1-1 0,1 0-1,-1 1 1,1-1 0,-1 0-1,1 1 1,-1-1 0,0 1-1,1-1 1,-1 1 0,0-1-1,1 1 1,-1-1-1,0 1 1,0-1 0,0 1-1,1-1 1,-1 1 0,0-1-1,0 1 1,0-1 0,0 1-1,0 0 1,0-1 0,0 1-1,0-1 1,0 1-1,0-1 1,0 1 0,-1 0-9,36-43 266,-32 37-234,11-14 40,84-88 166,-97 107-238,0-1 1,0 0-1,0 1 0,0-1 0,0 0 0,0 1 0,0-1 0,0 1 0,1 0 0,-1-1 0,0 1 0,0 0 0,0 0 0,1-1 0,-1 1 0,0 0 1,0 0-1,1 0 0,-1 1 0,0-1 0,0 0 0,0 0 0,1 1 0,-1-1 0,0 1 0,0-1 0,0 1 0,0-1 0,0 1 0,0 0 0,0-1 1,0 1-1,0 0 0,0 0 0,0 0 0,0 0 0,-1 0 0,1 0 0,0 0 0,-1 0 0,1 0 0,0 0 0,-1 0 0,0 0 0,1 0 0,-1 1 1,0-1-1,1 0 0,-1 0 0,0 0 0,0 1 0,0-1 0,0 0 0,0 0 0,0 1 0,0-1 0,-1 0 0,1 0 0,0 0 0,-1 1 0,-6 183 60,11-185-41,21-31-990,-17 5 2422</inkml:trace>
  <inkml:trace contextRef="#ctx0" brushRef="#br0" timeOffset="-134654.825">21603 2095 18900,'-50'-30'6052,"48"29"-5993,-1 0 0,0 0 1,1 0-1,-1 1 0,0-1 0,1 1 0,-1-1 0,0 1 1,0 0-1,1 0 0,-1 0 0,0 0 0,0 1 0,1-1 1,-1 1-1,0-1 0,0 1 0,1 0 0,-1 0 0,1 0 1,-1 1-1,1-1 0,-1 1 0,1-1 0,0 1 0,0 0 1,0 0-1,0-1 0,0 2 0,-1 0-59,-6 12 27,1 1 0,0 0 0,1 0 0,1 0 0,1 1-1,0 0 1,1 0 0,1 1 0,0-1 0,2 1 0,0 0 0,1 3-27,-1-19 4,1-1 1,-1 1 0,1-1-1,0 1 1,0 0 0,-1-1-1,1 1 1,0-1 0,1 1-1,-1 0 1,0-1-1,0 1 1,1-1 0,-1 1-1,1-1 1,-1 1 0,1-1-1,0 1 1,-1-1 0,1 1-1,0-1 1,0 0-1,0 1 1,0-1 0,0 0-1,1 0 1,-1 0 0,0 0-1,0 0 1,1 0 0,-1 0-1,1 0 1,-1-1-1,0 1 1,1 0 0,0-1-1,-1 1 1,1-1 0,-1 0-1,1 1 1,-1-1 0,2 0-6,7-7 45,-1 0 0,1-1-1,-1 0 1,-1-1 0,0 1-1,0-2 1,-1 1 0,0-1-1,0 0 1,0-2-44,14-18 76,-20 28-74,55-62 190,-54 63-189,-1-1 1,1 0 0,0 1 0,0 0 0,0-1-1,0 1 1,-1 0 0,2 0 0,-1 0 0,0 0-1,0 0 1,0 0 0,0 1 0,0-1-1,1 1 1,-1 0 0,0-1 0,1 1 0,-1 0-1,0 0 1,0 0 0,1 1 0,-1-1-1,0 1 1,0-1 0,1 1 0,-1 0 0,0 0-1,0-1 1,0 2 0,0-1 0,0 0 0,0 0-1,1 2-3,-1-1 3,-1 0 0,1 1 0,-1-1-1,1 0 1,-1 1 0,0 0-1,0-1 1,0 1 0,0 0 0,0 0-1,-1-1 1,1 1 0,-1 0 0,0 0-1,0 0 1,0 0 0,0 0 0,-1-1-1,1 1 1,-1 1-3,1-2 23,0-2-5,0 0 8,-39-49 111,30 41-2165,8 8-973</inkml:trace>
  <inkml:trace contextRef="#ctx0" brushRef="#br0" timeOffset="-133918.543">20254 1811 21933,'0'0'112,"1"0"1,-1 0-1,0 1 1,0-1 0,0 0-1,0 0 1,0 0-1,1 0 1,-1 0 0,0 0-1,0 0 1,0 0-1,1 0 1,-1 0 0,0 0-1,0 0 1,0 0-1,1 0 1,-1 0-1,0 0 1,0 0 0,0 0-1,1 0 1,-1 0-1,0 0 1,0 0 0,0 0-1,0 0 1,1 0-1,-1 0 1,0 0 0,0 0-1,0 0 1,0-1-1,1 1 1,-1 0-1,0 0 1,0 0 0,0 0-1,0 0 1,0-1-1,0 1 1,1 0 0,-1 0-1,0 0 1,0-1-113,6 26 261,-6 18-63,12 67-27,-11-109-169,0 0 0,-1 1 1,1-1-1,0 0 0,0 0 0,0 0 0,0 0 1,0 0-1,0-1 0,0 1 0,0 0 1,0 0-1,0-1 0,1 1 0,-1 0 0,0-1 1,0 1-1,1-1 0,-1 0 0,0 1 0,1-1 1,-1 0-1,0 0 0,1 0 0,-1 0 1,0 0-1,1 0 0,-1 0 0,1 0 0,-1-1 1,0 1-1,0-1 0,1 1 0,-1-1 0,0 1 1,0-1-1,1 1 0,-1-1 0,0 0 1,0 0-1,0 0 0,0 0 0,0 0 0,0 0 1,0 0-3,49-47 43,-36 30-117,-1 0 0,-1-2 0,-1 1 0,-1-1 0,0-1 1,-1 0-1,-2-1 0,3-11 74,-6 49-647,-44 218 259,-29 4 923,67-221-492,6-22-793,-2-19-1168,-1-5-2871</inkml:trace>
  <inkml:trace contextRef="#ctx0" brushRef="#br0" timeOffset="-133638.007">20693 1768 22341,'0'-8'1288,"0"8"480,0 0-591,-24 14-545,8 5-272,-2 11-328,3 4-16,0 3-8,0 5 8,6-5 0,-1-4 8,9-11 24,5-5-72,-1-15-736,4-4-368,7-19-641,2-9 1121</inkml:trace>
  <inkml:trace contextRef="#ctx0" brushRef="#br0" timeOffset="-133346.389">20712 1757 14627,'0'13'2404,"1"26"1465,-1-37-3793,0 0 1,0 0 0,0 0-1,0 1 1,1-1-1,-1 0 1,0 0-1,1 0 1,0 0-1,-1 0 1,1 0-1,0 0 1,0 0-1,0 0 1,1-1-1,-1 1 1,0 0-1,1-1 1,-1 1-1,1-1 1,-1 1-1,1-1 1,0 1-1,-1-1 1,1 0 0,0 0-1,0 0 1,0 0-1,0 0 1,0-1-1,0 1 1,0-1-1,0 1 1,0-1-1,0 0 1,0 1-1,1-1 1,-1 0-77,4-2 142,0 0 0,0 1-1,0-2 1,0 1 0,0-1 0,-1 0 0,1 0 0,-1 0 0,0-1 0,0 0 0,0 0 0,-1 0-1,1-1 1,-1 1 0,0-1 0,0 0 0,-1-1 0,1 1 0,-1 0 0,-1-1 0,1 0-1,-1 1 1,1-1 0,-2 0 0,1 0 0,-1-1 0,0 1 0,0 0 0,0 0 0,-1-5-142,-1 10 3,1-1 1,-1 1-1,1 1 1,-1-1-1,0 0 0,0 0 1,1 0-1,-1 0 1,0 0-1,0 1 1,0-1-1,0 0 1,0 1-1,0-1 1,0 0-1,0 1 1,0 0-1,0-1 1,0 1-1,0-1 1,0 1-1,0 0 1,0 0-1,-1 0 0,1 0 1,0 0-1,0 0 1,0 0-1,0 0 1,0 0-1,-1 0 1,1 1-1,0-1 1,0 0-1,0 1 1,0-1-1,0 1 1,0-1-1,0 1 1,0 0-1,0-1 1,0 1-1,0 0 0,1 0 1,-1 0-1,0-1 1,0 1-1,1 0 1,-1 0-1,0 0 1,1 0-1,-1 0 1,1 0-1,0 0 1,-1 1-1,1-1 1,0 0-1,-1 0-3,-17 21 5,0 1-1,2 0 1,0 1-1,2 1 1,1 0-1,1 1 1,1 1-1,-6 19-4,14-39 6,1 0 0,0 0 0,0 0 0,0 0 0,1 0-1,0 0 1,0 0 0,1 1 0,0-1 0,0 0 0,0 1 0,2 3-6,-1-10-20,1 0 1,-1 0-1,1 0 1,-1 0 0,1 0-1,-1-1 1,1 1-1,0 0 1,-1-1-1,1 1 1,0-1-1,0 0 1,-1 1 0,1-1-1,0 0 1,0 0-1,0 0 1,-1-1-1,1 1 1,0 0 0,0 0-1,-1-1 1,1 1-1,0-1 1,-1 0-1,1 0 1,0 1-1,-1-1 1,1 0 0,-1 0-1,1 0 1,-1 0-1,0-1 1,1 1-1,-1 0 1,0-1 0,0 1-1,0-1 1,0 1-1,0-1 20,25-22-644,0-6 2227</inkml:trace>
  <inkml:trace contextRef="#ctx0" brushRef="#br0" timeOffset="-133097.831">21075 1439 17828,'-12'8'1920,"-2"4"385,-1 5-1041,-2 10-408,7 3-72,-5 9-256,2 2-95,2 4-161,1-2-48,4-3-144,1-1-16,1-8-8,1-3-40,1 1 16,-1-6 0,2-2-408,1-6-457,0-15 1650</inkml:trace>
  <inkml:trace contextRef="#ctx0" brushRef="#br0" timeOffset="-132757.511">21170 1621 20220,'-19'17'549,"1"1"-1,0 1 1,1 1-1,2 1 1,0 0-1,0 1 1,2 0-1,1 1 1,1 0-1,-4 15-548,16-39 13,-1 0 0,1 0-1,0 1 1,0-1 0,0 0-1,0 0 1,0 1 0,0-1-1,0 1 1,0-1-1,0 1 1,0-1 0,0 1-1,0 0 1,0 0 0,0-1-1,0 1 1,0 0-1,0 0 1,0 0 0,1 0-1,-1 0 1,0 0 0,0 0-1,0 1 1,0-1 0,0 0-1,0 1 1,0-1-1,0 1 1,0-1 0,0 1-1,0-1 1,0 1 0,0 0-1,0-1 1,0 1-1,-1 0 1,1 0 0,0-1-1,0 1 1,-1 0 0,1 0-1,-1 0 1,1 0-1,-1 0 1,1 0 0,-1 0-1,1 0 1,-1 0 0,0 0-1,0 1 1,1-1 0,-1 0-1,0 0 1,0 0-1,0 0 1,0 0 0,-1 0-1,1 0 1,0 1 0,0-1-1,-1 0 1,1 0-1,0 0 1,-1 0 0,1 0-1,-1 0 1,1 0 0,-1 0-13,19-19 132,0-1 0,-1-1 1,0 0-1,-2-1 0,-1-1 1,-1 0-1,0-1 0,-2-1 1,0 0-1,-2 0 0,-1-1 1,-1 0-1,4-25-132,-11 50 2,-1 0 0,1 0 0,0 0 1,-1 0-1,1 0 0,-1 0 0,1 0 0,0 0 0,-1 0 0,1 0 0,0 0 0,-1 0 1,1-1-1,0 1 0,-1 0 0,1 0 0,0 0 0,0-1 0,-1 1 0,1 0 1,0 0-1,-1-1 0,1 1 0,0 0 0,0 0 0,0-1 0,-1 1 0,1 0 0,0-1 1,0 1-1,0 0 0,0-1 0,0 1 0,0-1-2,-39 156-21,38-59-494,10-78-613</inkml:trace>
  <inkml:trace contextRef="#ctx0" brushRef="#br0" timeOffset="-131613.621">21858 1871 21909,'0'0'811,"0"0"49,-2 4-235,-1 8-500,0 1-1,2-1 0,-1 1 1,2-1-1,-1 1 1,2-1-1,0 1 0,0-1 1,1 1-1,1-1-124,2 34 309,23 190 401,-1-168-832,-25-67-772,-2-1-401</inkml:trace>
  <inkml:trace contextRef="#ctx0" brushRef="#br0" timeOffset="-131429.821">21803 2082 19636,'4'-12'1993,"6"3"143,7 3-664,7 3-631,2 3-305,12 3-360,3 0-88,10-2-824</inkml:trace>
  <inkml:trace contextRef="#ctx0" brushRef="#br0" timeOffset="-130033.282">22253 2016 19068,'10'-50'5171,"-9"48"-4135,-2 7-364,5 440-227,9-293-325,-12-152-110,-1 0-1,0-1 1,1 1-1,-1 0 1,0 0-1,1 0 0,-1-1 1,1 1-1,-1 0 1,0 0-1,1 0 1,-1 0-1,1 0 1,-1 0-1,1 0 0,-1 0 1,0 0-1,1 0 1,-1 0-1,1 0 1,-1 0-1,0 0 1,1 0-1,-1 1 0,1-1 1,-1 0-1,0 0 1,1 0-1,-1 1 1,0-1-1,1 0 1,-1 0-1,0 1 0,1-1 1,-1 0-1,0 1 1,1-1-1,-1 0 1,0 1-1,0-1 1,0 0-1,1 1 0,-1-1 1,0 1-1,0-1 1,0 0-1,0 1 1,0-1-1,0 1 1,0-1-10,8-39 514,-4 16-419,-2 0 0,0 0 0,-1 0 0,-2-1 0,0 1 1,-1 0-1,-2 0 0,0 1 0,-1-1 0,-2 1 0,-1-5-95,6 23 24,2 16-28,0 0 0,2-1 1,-1 1-1,2-1 0,-1 1 0,1-1 1,1 0-1,0 0 0,1-1 0,4 9 4,-7-16-1,0 0 0,0 0 0,0 0-1,0 0 1,0 0 0,1 0-1,0-1 1,-1 1 0,1-1-1,0 0 1,0 0 0,0 0 0,0 0-1,1 0 1,-1-1 0,0 1-1,1-1 1,-1 0 0,1 0 0,0 0-1,-1 0 1,1-1 0,-1 0-1,1 1 1,0-1 0,-1-1-1,1 1 1,0 0 0,-1-1 0,1 0-1,0 0 1,-1 0 0,1 0-1,-1-1 1,2 0 1,1-1 5,1-1 1,-1 0-1,1-1 1,-1 1-1,0-1 0,-1 0 1,1-1-1,-1 1 1,0-1-1,-1 0 0,1-1 1,-1 1-1,0-1 1,-1 1-1,1-1 0,-1 0 1,-1-1-1,1 1 0,-1 0 1,-1-1-1,1 1 1,-1-1-1,-1 1 0,1-1 1,-2-3-6,2 12 0,-1 0-1,0-1 1,0 1 0,0 0-1,0 0 1,0 0 0,0-1 0,0 1-1,0 0 1,0 0 0,0-1-1,-1 1 1,1 0 0,0 0 0,0-1-1,-1 1 1,1 0 0,-1 0-1,1-1 1,0 1 0,-1 0 0,1-1-1,-1 1 1,0-1 0,1 1 0,-1-1-1,1 1 1,-1-1 0,0 1-1,1-1 1,-1 0 0,0 1 0,0-1-1,1 0 1,-1 1 0,0-1-1,0 0 1,0 0 0,1 0 0,-1 0-1,0 0 1,0 0 0,0 0-1,1 0 1,-1 0 0,0 0 0,0 0-1,1 0 1,-1-1 0,0 1 0,0 0-1,1-1 1,-1 1 0,0 0-1,1-1 1,-1 1 0,0-1 0,1 1-1,-1-1 1,0 1 0,1-1-1,-1 0 1,1 1 0,0-1 0,-1 0-1,1 1 1,-1-1 0,-4 22-1,0 1-1,1 0 1,1-1 0,2 1-1,0 1 1,1-1 0,1 0-1,2 10 2,-3-30 1,0 0-1,0 0 0,-1 0 0,2 0 0,-1-1 0,0 1 1,0 0-1,0 0 0,1 0 0,-1 0 0,1-1 0,0 1 1,-1 0-1,1-1 0,0 1 0,0 0 0,0-1 0,0 1 1,0-1-1,1 0 0,-1 1 0,0-1 0,1 0 0,-1 0 0,0 1 1,1-1-1,0 0 0,-1-1 0,1 1 0,0 0 0,-1 0 1,1-1-1,0 1 0,0-1 0,-1 1 0,1-1 0,0 0 1,0 0-1,0 0 0,0 0 0,0 0 0,12-5 7,-1-1 0,0-1-1,0 0 1,-1-1 0,0 0-1,-1-1 1,1-1 0,-2 1 0,1-2-1,0-1-6,23-19 20,-16 14-9,-13 12-9,1-1 0,-1 1 1,1 0-1,0 0 0,1 1 0,-1-1 1,1 1-1,0 1 0,0-1 0,0 1 0,0 1 1,0-1-1,2 1-2,-5 3-1,0 1 1,0 0-1,0 0 1,-1 0-1,1 0 0,0 0 1,-1 1-1,0-1 1,1 1-1,-1 0 1,0 0-1,0 0 0,-1 1 1,1-1-1,-1 1 1,0-1-1,1 1 1,-2 0-1,1 0 0,0 0 1,-1 0-1,0 0 1,0 0-1,0 0 1,0 1-1,-1-1 0,1 0 1,-1 0-1,0 1 1,-1-1-1,1 0 1,-1 1 0,6 24 19,-5-28-17,0 1-1,0-1 1,0 0-1,0 1 1,0-1-1,0 0 1,1 0-1,-1 1 1,0-1-1,1 0 1,-1 0-1,1 1 1,-1-1-1,1 0 1,0 0-1,-1 0 1,1 0-1,0 0 1,0 0-1,0 0 1,0 0-1,-1 0 1,1 0-1,1 0 1,-1-1-1,0 1 1,0 0-1,0-1 1,0 1-1,0-1 1,1 1-1,-1-1 1,0 0-1,0 1 1,1-1-1,-1 0 1,0 0-1,1 0 1,-1 0-1,0 0 1,0 0-1,1 0 1,-1-1-1,0 1 1,1 0-1,-1-1 1,0 1-1,0-1 1,0 1-1,1-1 1,-1 1-1,0-1 1,0 0-1,0 0-1,55-57 161,-50 49-147,1 1 0,0 1 0,0-1 0,0 1 1,1 0-1,0 1 0,0-1 0,1 2 0,-1-1 0,2 1 1,6-2-15,-14 7-2,-1 0 1,1 0 0,0 0-1,0 0 1,0 1 0,0-1-1,0 1 1,0 0 0,-1-1 0,1 1-1,0 0 1,0 0 0,-1 0-1,1 0 1,-1 0 0,1 1 0,-1-1-1,1 0 1,-1 1 0,0-1-1,0 1 1,0-1 0,0 1-1,0 0 1,0-1 0,0 1 0,0 0-1,0 0 1,-1 0 0,1-1-1,-1 1 1,0 0 0,1 0-1,-1 0 1,0 0 0,0 0 0,0 0-1,0 0 1,-1 0 0,1 1 1,2 8 0,3 25-1,-5-29 4,1 0-1,-1-1 0,1 1 0,0-1 1,1 1-1,0-1 0,0 1 1,0-1-1,1 0 0,0 0 0,0 0 1,0 0-1,2 0-2,-2-5 0,0 0 1,0-1-1,0 0 1,1 1-1,-1-1 1,0 0-1,0 0 1,1-1-1,-1 1 1,0-1-1,0 1 1,0-1-1,0 0 1,0 0-1,0 0 1,0-1-1,0 1 0,0-1 1,0 0-1,-1 0 1,1 0-1,-1 0 1,1 0-1,-1 0 1,0-1-1,0 1 1,0-1-1,0 1 1,0-1-1,-1 0 1,1 0-1,0-1 0,2-1 5,93-104 83,-97 108-98,1 1 0,-1-1-1,1 1 1,-1 0 0,1-1 0,-1 1 0,1 0-1,0-1 1,-1 1 0,1 0 0,0 0 0,-1 0-1,1-1 1,-1 1 0,1 0 0,0 0 0,-1 0-1,1 0 1,0 0 0,-1 0 0,1 1 0,0-1-1,-1 0 1,1 0 0,0 0 0,-1 1 0,1-1-1,0 0 1,-1 1 0,1-1 0,-1 0 0,1 1-1,-1-1 1,1 1 0,-1-1 0,1 1 0,-1-1-1,1 1 1,-1-1 0,0 1 0,1-1 0,-1 1-1,0-1 1,0 1 0,1 0 0,-1-1 0,0 1-1,0 0 1,0-1 0,0 1 0,0 0 0,1-1-1,-1 1 1,-1 0 0,1-1 0,0 1 0,0 0-1,0-1 1,0 1 0,0 0 10,-1 47-646,-6-5 1429</inkml:trace>
  <inkml:trace contextRef="#ctx0" brushRef="#br0" timeOffset="-129299.382">23672 2364 18868,'-1'3'1712,"7"135"1497,-6-135-3164,0 0-1,-1 0 0,1 0 1,0 0-1,1 0 1,-1-1-1,1 1 1,-1 0-1,1 0 1,0 0-1,0 0 1,0-1-1,0 1 1,0 0-1,1-1 1,-1 1-1,1-1 0,0 0 1,0 1-1,0-1 1,0 0-1,0 0 1,0 0-1,0-1 1,1 1-1,-1 0 1,1-1-1,-1 1 1,1-1-1,0 0 1,-1 0-1,1 0 0,0 0 1,0-1-1,0 1 1,0-1-1,-1 1 1,4-1-45,62-56 767,-62 49-701,-1 1 0,1 0-1,0 0 1,0 1 0,1 0 0,-1 0 0,1 0 0,0 1 0,0 0 0,1 1 0,0-1 0,-1 1 0,1 1-1,2-1-65,-8 3 1,0 0-1,0 0 1,0 0-1,1 0 0,-1 1 1,0-1-1,0 1 1,0-1-1,0 1 0,0 0 1,0 0-1,0 0 1,0 0-1,0 0 0,-1 0 1,1 0-1,0 1 1,-1-1-1,1 1 0,-1-1 1,1 1-1,-1 0 1,0-1-1,0 1 0,0 0 1,0 0-1,0 0 1,0 0-1,0 0 0,0 0 1,-1 1-1,16 73 28,-15-65-22,16 73 92,-15-84-91,-1 1 1,1-1 0,-1 0 0,1 1 0,0-1 0,-1 0 0,1 0 0,-1 0 0,1 0 0,-1 0 0,1 0 0,0-1 0,-1 1 0,1 0 0,-1-1 0,1 1 0,-1-1 0,0 0 0,1 1 0,-1-1 0,1 0 0,-1 0 0,0 0 0,0 0 0,0 0 0,1 0 0,-1 0 0,0 0 0,0-1-1,-1 1 1,1 0 0,0-1 0,0 1 0,-1 0 0,1-1 0,0 1 0,-1-1 0,1 0-8,24-36 40,-2-1-1,-1-2 0,-3 0 1,7-19-40,-25 56-878,-1 4-628</inkml:trace>
  <inkml:trace contextRef="#ctx0" brushRef="#br0" timeOffset="-128597.857">24038 2253 23077,'-18'8'2711,"43"9"-2659,33-8-3152,25-30-14427,-82 21 17593,0 0 0,0 0 0,0 0 0,0 1 1,0-1-1,0 0 0,-1 0 0,1 1 0,0-1 0,0 0 0,0 1 0,0-1 0,-1 1 0,1-1 0,0 1 0,-1-1 1,1 1-1,0-1 0,-1 1 0,1 0 0,-1 0 0,1-1 0,-1 1 0,1 0 0,-1 0 0,1-1 0,-1 1 0,0 0 1,1 0-1,-1 0 0,0 0 0,0 0 0,0-1 0,0 1 0,0 0 0,0 0 0,0 0 0,0 0 0,0 0 0,0 0 1,0 0-1,0-1 0,-1 1 0,1 0 0,0 0 0,-1 0 0,1 0-66,0 6 291,4 60 3331,-5-36-2407,3 0 0,0 0 0,2 0 0,1-1 0,2 0 0,1 0-1,1 0 1,3 1-1215,-12-28 88,1 0 0,0 0-1,1 0 1,-1 0 0,1 0 0,-1 0-1,1 0 1,0-1 0,0 1-1,0-1 1,0 1 0,0-1-1,1 0 1,-1 0 0,1 0 0,0 0-1,-1 0 1,1-1 0,0 1-1,0-1 1,0 0 0,0 0-1,0 0 1,0 0 0,0 0 0,0-1-1,1 1 1,-1-1 0,0 0-1,0 0 1,1 0 0,-1 0-1,0-1 1,0 1 0,0-1 0,0 0-1,0 0 1,0 0 0,0 0-1,0-1 1,0 1 0,0-1-1,0 1 1,-1-1 0,1 0 0,1-2-88,4-6 131,0 0 0,-1-1 1,0 0-1,-1 0 1,0 0-1,0-1 1,-2 0-1,1 0 0,-2-1 1,1 1-1,-2-1 1,1 0-1,-2 0 0,0 1 1,0-1-1,-2 0 1,1 0-1,-1 0 1,-1 0-1,-1 0 0,0 1 1,0-1-132,3 11 2,0 0 1,0 0-1,0 0 0,-1 1 1,1-1-1,-1 0 0,1 0 1,-1 0-1,0 0 0,1 0 1,-1 1-1,0-1 0,0 0 1,0 1-1,-1-1 0,1 1 1,0-1-1,0 1 0,-1 0 1,1-1-1,-1 1 0,0 0 1,1 0-1,-1 0 0,0 0 1,1 0-1,-1 0 0,0 1 1,0-1-1,0 1 0,0-1 1,1 1-1,-1 0 0,0-1 1,0 1-1,0 0 0,0 0 1,0 0-1,0 1 0,-2-1-2,-13 76-65,17-69 64,-1-4 0,0 0 0,0 1 0,0-1 0,1 1 0,-1-1 0,1 1 1,0-1-1,0 1 0,0-1 0,1 1 0,-1-1 0,1 1 0,0-1 1,0 1-1,0-1 0,0 0 0,1 0 0,-1 1 0,1-1 0,0 0 1,0 0-1,0 0 0,0-1 0,0 1 0,1-1 0,-1 1 0,1-1 1,0 0-1,-1 1 0,1-2 0,0 1 0,1 0 0,-1 0 0,0-1 1,0 0-1,1 0 0,-1 0 0,0 0 0,1 0 1,8-5 5,-1 1 0,0-2-1,0 0 1,0 0 0,0-1 0,-1-1 0,0 1-1,0-2 1,-1 1 0,0-1 0,0-1-1,-1 0 1,0 0 0,-1 0 0,0-1 0,0 0-1,-1-1 1,0 1 0,4-12-5,12-81 100,-22 101-93,-21 35-61,6 19 25,-15 106 49,32-147-141,0-1 1,1 0-1,1 1 1,0-1-1,0 0 1,1-1-1,0 1 1,0-1-1,1 0 1,1 0-1,-1-1 1,1 1-1,1-2 1,0 1-1,0-1 1,0 0-1,1-1 1,0 0 0,0 0-1,6 2 121,6 0-2110</inkml:trace>
  <inkml:trace contextRef="#ctx0" brushRef="#br0" timeOffset="-128222.301">24892 2220 18572,'-14'16'771,"0"0"-1,1 1 1,1 1-1,0 0 1,2 1-1,0 0 1,1 0-1,1 1 1,-5 20-771,24-31 625,114 8-689,22 30 86,-144-45-17,-1 0 1,0 0 0,1-1 0,-1 1-1,0 1 1,0-1 0,0 0 0,0 0-1,-1 1 1,1-1 0,-1 1 0,1-1-1,-1 1 1,0 0 0,0 0 0,0-1-1,0 1 1,-1 0 0,1 0 0,-1 0-1,0 0 1,1 0 0,-1 0 0,-1 0-1,1 0 1,0 0 0,-1 0 0,1-1-1,-1 1 1,0 0 0,0 0 0,0 0-1,-1-1 1,1 1 0,-2 2-6,-1 3 72,-1 0 0,0-1 0,0 1 0,-1-1 0,0 0 0,0-1 0,0 0 0,-1 1 0,0-2 0,-1 1 0,0-1-72,3-1 11,0 0 0,-1-1 0,0 0 0,0 0 0,0 0 0,0-1 0,0 0 0,0 0 0,-1 0 0,1-1 0,-1 0 0,1 0 0,-1-1 0,1 0 0,-1 0 0,1 0 0,-1-1-1,1 0 1,-1 0 0,1-1 0,-1 1 0,1-2 0,0 1 0,0-1 0,0 1 0,0-2 0,1 1-11,-5-17-1176,7-4-326</inkml:trace>
  <inkml:trace contextRef="#ctx0" brushRef="#br0" timeOffset="-127868.913">25185 2036 11666,'-1'11'10474,"-4"17"-7298,-3 21-3764,5-21 736,-2-3-28,1 0 1,2-1-1,0 1 1,2 0-1,0 0 0,2 0 1,1 0-1,1 0 1,1-1-1,1 0 0,5 14-120,60 100 230,-70-136-194,-1-2 18,-13-17 94,-188-174 1237,199 190-1243,2 1-24,7-1-2,130-15-726,-88 7-587</inkml:trace>
  <inkml:trace contextRef="#ctx0" brushRef="#br0" timeOffset="-127146.214">25344 2388 22021,'27'169'3667,"-27"-167"-3636,0 0 0,0 1 0,1-1 0,-1 0 0,0 0 0,1 0 0,-1 0 0,1 0 0,0 1 0,0-1 0,0 0 0,0-1 0,0 1 0,0 0-1,1 0 1,-1 0 0,1-1 0,-1 1 0,1 0 0,-1-1 0,1 0 0,0 1 0,0-1 0,0 0 0,0 0 0,0 0 0,0 0 0,0 0 0,0-1 0,0 1 0,0 0 0,0-1 0,2 0-31,5-3 44,-1 0 1,1-1 0,-1 0-1,1-1 1,-1 1 0,-1-2 0,1 1-1,-1-1 1,0 0 0,0-1-1,-1 0 1,1 0-45,8-8 60,167-165 255,-182 179-315,1 0 1,-1 0-1,1 0 1,-1 0 0,1 0-1,-1 0 1,1 1 0,0-1-1,-1 0 1,1 0-1,0 0 1,0 1 0,-1-1-1,1 0 1,0 1 0,0-1-1,0 1 1,0-1 0,0 1-1,0-1 1,0 1-1,0 0 1,0-1 0,0 1-1,0 0 1,0 0 0,0 0-1,0 0 1,0 0-1,1 0 1,-1 0 0,0 0-1,0 0 1,0 0 0,0 1-1,0-1 1,0 0-1,0 1 1,0-1 0,0 1-1,0-1 1,0 1 0,-1 0-1,1-1 1,0 1-1,0 0 1,0-1 0,-1 1-1,1 0 1,0 0 0,-1 0-1,1 0 1,0 0-1,11 152-15,-1-64 89,-9-89-65,1 1 1,-1-1-1,0 1 1,0-1-1,1 0 1,-1 0-1,0 0 1,0 0 0,1 0-1,-1 0 1,0-1-1,0 1 1,1-1-1,-1 1 1,0-1-1,0 0 1,0 0 0,0 0-1,0 0 1,0 0-1,0-1 1,0 1-1,-1-1 1,1 1-1,0-1 1,-1 1 0,1-1-1,-1 0 1,1-1-10,1 0 16,139-153 303,-142 155-320,0 1 0,1-1 1,-1 0-1,1 0 1,0 0-1,-1 1 0,1-1 1,-1 0-1,1 1 0,0-1 1,0 0-1,-1 1 1,1-1-1,0 1 0,0 0 1,0-1-1,0 1 0,-1-1 1,1 1-1,0 0 1,0 0-1,0 0 0,0-1 1,0 1-1,0 0 0,0 0 1,0 0-1,0 0 0,0 1 1,0-1-1,-1 0 1,1 0-1,0 0 0,0 1 1,0-1-1,0 1 0,0-1 1,0 0-1,-1 1 1,1-1-1,0 1 0,0 0 1,-1-1-1,1 1 0,0 0 1,-1-1-1,1 1 1,-1 0-1,1 0 0,-1-1 1,1 1-1,-1 0 0,0 0 1,1 0-1,-1 0 1,0 0-1,1 0 0,-1 0 1,0 0-1,0-1 0,0 1 1,0 0-1,0 0 0,0 0 1,0 0-1,0 0 1,-1 0-1,1 0 0,0 0 1,-1 0 0,4 22-3,20 67 43,-22-90-38,-1 1 1,1 0-1,0 0 0,0 0 0,0-1 1,0 1-1,0 0 0,0-1 0,1 1 1,-1-1-1,0 0 0,0 1 1,0-1-1,0 0 0,1 1 0,-1-1 1,0 0-1,0 0 0,0 0 0,1 0 1,-1 0-1,0-1 0,0 1 1,0 0-1,1 0 0,-1-1 0,0 1 1,0-1-1,0 1 0,0-1 0,0 1 1,0-1-1,0 0 0,0 1 0,0-1 1,0 0-1,0 0 0,0 0 1,-1 0-1,1 0 0,0 0 0,0 0 1,-1 0-3,32-41 93,-31 39-145,-1 3-344,-3 3-875,-11 11-570</inkml:trace>
  <inkml:trace contextRef="#ctx0" brushRef="#br0" timeOffset="-126370.436">26335 2256 20556,'1'3'1275,"-8"101"2205,7-98-3365,-1 51 853,1-56-947,0 0 0,0 0 0,0 0 1,0 0-1,0 0 0,0 0 1,0 0-1,1 0 0,-1 0 1,0 0-1,1 0 0,-1 0 1,1 0-1,-1 0 0,1 0 1,-1-1-1,1 1 0,0 0 0,-1 0 1,1 0-1,0-1 0,0 1 1,-1 0-1,1-1 0,0 1 1,0-1-1,0 1 0,0-1 1,0 1-1,0-1 0,0 0 1,0 1-1,0-1 0,0 0 0,0 0 1,0 0-1,0 0 0,0 0 1,0 0-1,0 0 0,0 0 1,0 0-1,0 0 0,0-1 1,0 1-1,1-1-21,3-2 25,0 0 0,-1-1 0,1 0 0,-1 0 0,0 0 0,0 0 0,0 0 0,0-1 0,-1 0 0,0 0 0,0 0 0,0 0 0,-1 0 0,1-1 0,-1 1 0,-1-1 0,1 0 0,-1 1 0,0-1 0,0 0 0,-1 0 0,1 0 0,-1 0 0,-1 1 0,1-1 0,-1 0 0,0 0 0,0 0 0,-1 1 0,1-1 0,-1 1 0,-1-1 0,-1-4-25,3 9 0,1 1-1,0-1 0,0 0 0,-1 0 0,1 0 0,-1 1 1,1-1-1,0 0 0,-1 0 0,1 1 0,-1-1 0,0 0 1,1 1-1,-1-1 0,1 1 0,-1-1 0,0 1 0,0-1 1,1 1-1,-1-1 0,0 1 0,0 0 0,0-1 0,1 1 1,-1 0-1,0 0 0,0-1 0,0 1 0,0 0 0,0 0 1,1 0-1,-1 0 0,0 0 0,0 0 0,0 1 0,0-1 1,0 0-1,1 0 0,-1 0 0,0 1 0,0-1 0,0 1 1,1-1-1,-1 0 0,0 1 0,1-1 0,-2 1 1,-22 39-109,17-22 103,1 0 0,0 0-1,1 0 1,1 1 0,0-1-1,2 1 1,0 0 0,1 0 0,1 0-1,1 0 1,3 14 6,-4-31 0,0 0 0,0 0 0,1 0 0,0 0 0,-1 0 0,1-1 0,0 1 0,0 0 0,0 0 0,0-1 0,0 1 0,0 0-1,0-1 1,0 1 0,1-1 0,-1 1 0,1-1 0,-1 0 0,1 0 0,0 0 0,-1 0 0,1 0 0,0 0 0,0 0 0,0 0 0,0-1 0,-1 1 0,1-1 0,0 1 0,0-1 0,0 0 0,0 1 0,0-1 0,0-1 0,0 1 0,0 0 0,0 0-1,0-1 1,0 1 0,0-1 0,0 1 0,0-1 0,1 0 0,78-50 73,-59 29-53,0 0 0,-2-2 1,0 0-1,-2-2 0,-1 0 1,-1-1-1,-1 0 1,-1-1-1,-1-1 0,-2 0 1,-1-1-1,-2 0 0,0-1 1,-2 1-1,1-25-20,-6 48-47,-2 27-123,-3 8 117,-9 236-58,14-246 123,0 0-1,2-1 1,0 1-1,2-1 1,-1 1-1,2-1 1,0-1-1,2 1 1,-1-1 0,2 0-1,0-1 1,1 0-1,9 10-11,-19-25 4,0-1 0,0 1-1,0-1 1,0 1 0,0-1-1,0 1 1,0-1 0,0 0-1,0 1 1,0-1 0,1 1-1,-1-1 1,0 1 0,0-1-1,1 1 1,-1-1 0,0 1-1,1 0 1,-1-1 0,0 1-1,1-1 1,-1 1 0,0 0-1,1-1 1,-1 1-1,1 0 1,-1-1 0,1 1-1,-1 0 1,1 0 0,-1-1-1,1 1 1,-1 0 0,1 0-1,-1 0 1,1 0 0,0 0-1,-1 0 1,1 0 0,-1 0-1,1 0 1,-1 0 0,1 0-1,-1 0 1,1 0 0,-1 0-1,1 1-3,-13-23-3,0 1-1,-2 0 1,0 1-1,-1 1 1,-1 1-1,-1 0 1,-1 1-1,0 0 1,-1 2-1,-7-4 4,-34-32-18,7 1-7,53 41 9,112 13 149,67-8-1189,-133-8-268</inkml:trace>
  <inkml:trace contextRef="#ctx0" brushRef="#br0" timeOffset="-125191.217">27591 2119 17404,'-26'-4'2112,"-6"0"1948,31 11-2987,-3 18-837,-5 23 63,2 1 1,2 0 0,2 1 0,2-1 0,3 12-300,-3-58 15,1 0 0,0 1 0,1-1 0,-1 0 0,0 0 0,1 0 0,0 0 0,-1 0 0,1 0 0,1 0 0,-1 0 0,0-1 0,1 1 0,-1 0 0,1-1 0,0 1 0,0-1 0,0 1 0,0-1 0,0 0 0,0 0 0,1 0 0,-1 0 0,1 0 0,-1-1 0,1 1 0,0-1 0,0 0 0,-1 1 0,4-1-15,2-2 57,-1-1 0,0 0 0,1 0 0,-1-1 0,0 0 0,0 0 0,-1-1 1,1 1-1,-1-2 0,0 1 0,0-1 0,0 0 0,-1 0 0,1 0 0,-1-1 0,0 0 0,0-1-57,-3 5 17,131-181 804,-133 184-817,0 0 0,0-1 0,0 1 0,1 0 0,-1 0 0,0-1 0,1 1 0,-1 0 0,0-1 0,1 1 0,-1 0 0,1-1 0,-1 1 0,1-1 0,-1 1 0,1-1 0,0 1 0,-1-1 0,1 1 0,-1-1 0,1 0 0,0 1 0,0-1 0,-1 0 0,1 1 0,0-1-1,0 0 1,-1 0 0,1 0 0,0 0 0,0 0 0,-1 0 0,1 0 0,0 0 0,0 0 0,-1 0 0,1 0 0,0 0 0,0 0 0,-1-1 0,1 1 0,0 0 0,0-1 0,-1 1 0,1 0 0,0-1 0,-1 1 0,1-1 0,-1 1 0,1-1 0,-1 1 0,1-1 0,-1 0 0,1 1 0,-1-1 0,1 0 0,-1 1-4,-4 185-8,4-184 7,0 0 1,-1 0-1,1 0 0,0 0 1,-1 0-1,1 0 0,0 0 1,0 0-1,0 0 0,0 0 1,0 0-1,0 0 0,1 1 1,-1-1-1,0 0 0,0 0 1,1 0-1,-1 0 0,1 0 1,-1 0-1,1 0 0,-1 0 1,1-1-1,-1 1 0,1 0 1,0 0-1,-1 0 1,1-1-1,0 1 0,0 0 1,0 0-1,0-1 0,0 1 1,0-1-1,0 1 0,0-1 1,0 0-1,0 1 0,0-1 1,0 0-1,0 1 0,0-1 1,0 0-1,0 0 0,0 0 1,0 0-1,0 0 0,0 0 1,0 0-1,0-1 0,1 1 1,43-70-4175,-23 34 2688</inkml:trace>
  <inkml:trace contextRef="#ctx0" brushRef="#br0" timeOffset="-124883.251">28093 2241 18708,'-7'5'4218,"-14"7"-3101,15-10-978,1 0 0,-1 0 0,1 1 0,-1 0-1,1 0 1,0 1 0,0 0 0,0-1 0,0 2 0,1-1-1,0 0 1,0 1 0,0 0 0,0 0 0,1 0 0,0 0-1,0 1 1,0-1 0,0 1 0,1 0 0,0 0 0,1 0-1,-1 0 1,1 2-139,1-6 1,0-1 0,0 1 0,0-1 1,1 1-1,-1-1 0,1 1 0,-1-1 0,1 1 0,-1-1 0,1 0 0,0 0 0,0 1 0,-1-1 0,1 0 0,0 0 1,0 0-1,1 0 0,-1 0 0,0 0 0,0 0 0,0 0 0,1 0 0,-1 0 0,0-1 0,1 1 0,-1-1 0,0 1 1,1-1-1,-1 1 0,1-1 0,-1 0 0,1 0 0,-1 0 0,1 1 0,-1-1 0,1-1 0,-1 1 0,1 0 1,-1 0-1,1-1 0,-1 1 0,0 0 0,1-1 0,-1 0 0,1 1 0,-1-1 0,1 0-1,62-37 47,-56 30-13,0-1 0,-1 0 0,0 0 0,0 0 0,-1-1 0,-1 0 1,0 0-1,0-1 0,-1 0 0,1-2-34,-4 11 53,-11 29-50,-20 142-43,29-167 35,1 0-1,-1 1 1,1-1-1,0 0 1,0 0 0,0 0-1,0 1 1,0-1 0,0 0-1,0 0 1,1 1-1,-1-1 1,1 0 0,-1 0-1,1 0 1,0 0 0,0 0-1,0 0 1,0 0-1,1 0 1,-1 0 0,0 0-1,1-1 1,-1 1 0,1-1-1,0 1 1,-1-1-1,1 1 1,0-1 0,0 0-1,0 0 1,0 0 0,1 1 5,4-3-217,0 0 1,0-1 0,0 0 0,0 0 0,-1-1 0,1 1 0,-1-1 0,0-1-1,1 1 1,-2-1 0,1 0 0,0-1 0,-1 1 0,0-1 0,0 0 0,0 0-1,1-2 217,38-40-2461</inkml:trace>
  <inkml:trace contextRef="#ctx0" brushRef="#br0" timeOffset="-124501.674">28479 2155 18332,'-117'169'7511,"114"-166"-7114,3-3-123,0 0-125,12-13 194,19-10-345,-18 19-6,26 16-15,-28-10 21,0 0 0,0 0 0,0 2 0,-1-1 1,1 1-1,-1 1 0,0 0 0,-1 0 0,1 1 0,-1 0 1,0 1-1,0 0 0,-1 0 0,0 1 0,0 0 1,-1 0-1,4 5 2,-10-9 26,-1 0 0,1 0 1,-1 0-1,0 0 0,0 0 0,0 0 1,0 0-1,-1-1 0,1 1 0,-1 0 1,0 0-1,0 0 0,0-1 1,-1 1-1,1-1 0,-1 1 0,0-1 1,0 1-1,0-1 0,-1 0 0,1 0 1,-1 0-1,0 0 0,0-1 1,0 1-1,0-1 0,0 1 0,0-1 1,0 0-1,-1 0 0,1-1 0,-1 1 1,0-1-1,1 0 0,-1 0 1,0 0-1,0 0 0,0-1 0,0 1 1,0-1-1,1 0 0,-1 0 0,0 0 1,0-1-1,0 1 0,0-1 0,0 0 1,1 0-1,-1-1 0,0 1 1,1-1-1,-1 0 0,0 0-26,-30-44-2167,28 31 485</inkml:trace>
  <inkml:trace contextRef="#ctx0" brushRef="#br0" timeOffset="-123747.257">29317 1976 21165,'-7'36'228,"1"0"1,3 0 0,0 1-1,3-1 1,1 1 0,1-1 0,2 1-1,2-1 1,1-1 0,2 1-1,2-1 1,8 19-229,28 48 291,-47-102-285,0-1 0,0 1 0,0-1 0,0 1 1,0-1-1,0 1 0,0-1 0,0 1 0,0-1 0,0 1 0,0-1 1,0 1-1,0-1 0,0 1 0,0-1 0,0 1 0,1-1 0,-1 1 1,0-1-1,0 1 0,1 0 0,-1-1 0,0 1 0,1-1 0,-1 1 1,0 0-1,1-1 0,-1 1 0,0 0 0,1-1 0,-1 1 0,1 0 1,-1 0-1,1-1 0,-1 1 0,1 0 0,-1 0 0,1 0 0,-1 0 1,1 0-1,-1 0 0,1 0 0,-1 0 0,1 0 0,-1 0 0,1 0 1,-1 0-1,1 0 0,-1 0 0,1 0 0,-1 0 0,0 0 0,1 1 1,-1-1-1,1 0 0,-1 0-6,-4-28 42,-2 0 0,-1 0 0,-2 0 0,0 1 0,-2 1 0,-1-1 0,-1 2-1,-1 0 1,-7-9-42,-18-36 46,24 32 28,14 36 13,9 3 94,122 48-261,-80-40-377,5-4-70</inkml:trace>
  <inkml:trace contextRef="#ctx0" brushRef="#br0" timeOffset="-123438.803">29946 2183 13811,'-78'60'10058,"62"-51"-9803,0 1 0,1 1 0,1 1 0,0 0 0,0 0 0,1 1 0,1 1 0,0 0 0,1 1 0,0 0 0,2 1 0,-1 0 0,2 1 0,-5 12-255,12-27 11,0-1 1,1 1-1,-1-1 0,0 0 0,1 1 1,-1-1-1,1 1 0,0-1 0,-1 1 1,1 0-1,0-1 0,0 1 0,0-1 1,0 1-1,0-1 0,1 1 0,-1-1 1,0 1-1,1-1 0,-1 1 0,1-1 0,-1 1 1,1-1-1,0 1 0,-1-1 0,1 0 1,0 1-1,0-1 0,0 0 0,0 0 1,0 0-1,0 0 0,1 0 0,-1 0 1,0 0-1,1 0 0,-1 0 0,0-1 1,1 1-1,-1 0 0,1-1 0,0 1-11,7-2 12,-1 1-1,1-2 1,-1 1-1,0-1 1,0-1-1,0 0 1,0 0 0,0 0-1,0-1 1,-1 0-1,0 0 1,0-1-1,0 0 1,1-1-12,3-2 27,-1 0 0,1-1 0,-2 0 0,1 0 0,-1-1 0,-1 0 0,0-1 0,0 0 1,-1 0-1,-1-1 0,0 1 0,0-1 0,-1-1 0,-1 1 0,0-1 0,0 0 0,-1 0 0,-1 0 0,0-12-27,-3 20-13,0 1-1,0-1 0,-1 1 0,0-1 0,0 1 0,0 0 0,0 0 0,-1 0 0,0 0 0,0 0 1,0 0-1,0 1 0,0-1 0,-1 1 0,1 0 0,-1 0 0,0 1 0,0-1 0,0 1 1,0-1-1,-1 1 0,1 1 0,-1-1 0,1 1 0,-1-1 0,1 1 0,-1 0 0,0 1 0,0-1 1,1 1-1,-1 0 0,0 0 0,0 1 0,1 0 0,-1-1 0,0 1 0,1 1 0,-1-1 0,1 1 1,-1 0-1,1 0 0,0 0 0,0 0 0,0 1 0,0-1 0,0 1 0,0 0 0,1 1 1,0-1-1,-1 1 14,-5 16-1175</inkml:trace>
  <inkml:trace contextRef="#ctx0" brushRef="#br0" timeOffset="-122364.114">24364 3272 23613,'-7'20'224,"1"0"1,0 1-1,2 0 0,1 0 1,0 1-1,2-1 0,0 1 1,1-1-1,3 16-224,-3-36 16,0 1-1,-1-1 1,1 1-1,0-1 1,0 0-1,0 1 1,0-1-1,0 0 1,1 1-1,-1-1 0,0 0 1,1 1-1,-1-1 1,1 0-1,-1 0 1,1 1-1,0-1 1,-1 0-1,1 0 1,0 0-1,0 0 1,0 0-1,0 0 1,0 0-1,0 0 1,0 0-1,0 0 1,0 0-1,0-1 1,0 1-1,1-1 1,-1 1-1,0-1 1,0 1-1,1-1 1,-1 1-1,0-1 1,1 0-1,-1 0 1,1 0-1,-1 0 1,0 0-1,1 0 1,-1 0-1,0 0 0,1-1 1,-1 1-1,0 0 1,1-1-1,-1 1 1,0-1-1,0 0 1,1 1-1,-1-1 1,0 0-1,0 0 1,0 1-1,0-1 1,0 0-1,0 0 1,0 0-1,0 0 1,-1-1-1,1 1 1,0 0-1,0 0 1,-1-1-16,137-183 839,-136 184-837,-1 0 0,1 0 1,-1 0-1,1 0 0,-1 0 1,1 1-1,0-1 0,-1 0 1,1 0-1,0 1 1,0-1-1,-1 0 0,1 1 1,0-1-1,0 1 0,0-1 1,0 1-1,0-1 1,0 1-1,0-1 0,0 1 1,0 0-1,0 0 0,0 0 1,0 0-1,0-1 1,0 1-1,0 1 0,0-1 1,0 0-1,0 0 0,0 0 1,0 0-1,0 1 0,0-1 1,0 0-1,0 1 1,0-1-1,0 1 0,0-1 1,-1 1-1,1 0 0,0-1 1,0 1-1,0 0 1,-1-1-1,1 1 0,0 0 1,-1 0-1,1 0 0,-1 0 1,1-1-1,-1 1 0,1 0 1,-1 0-1,0 0 1,1 0-1,-1 0 0,0 0 1,0 0-1,0 0 0,0 0 1,0 0-1,0 0 1,0 1-1,0-1 0,0 0-2,23 157 42,-24-157-40,1-1 1,0 1 0,0-1 0,0 1 0,0 0-1,0-1 1,0 1 0,0 0 0,0-1 0,0 1 0,1-1-1,-1 1 1,0 0 0,0-1 0,0 1 0,1-1-1,-1 1 1,0-1 0,1 1 0,-1-1 0,0 1 0,1-1-1,-1 1 1,1-1 0,-1 1 0,1-1 0,-1 0-1,1 1 1,-1-1 0,1 0 0,-1 1 0,1-1 0,-1 0-1,1 0 1,0 0 0,-1 1 0,1-1 0,-1 0-1,1 0 1,0 0 0,-1 0 0,1 0 0,-1 0 0,1 0-1,0 0 1,-1 0 0,1 0 0,-1-1 0,1 1-1,0 0 1,-1 0-3,24-27 232,-23 26-230,37-59 232,-29 43-212,1 1-1,0 1 0,1 0 0,0 0 0,1 1 1,1 0-1,7-4-21,-20 17-2,1 0 1,-1 0 0,1 1-1,-1-1 1,1 0-1,0 1 1,-1-1 0,1 1-1,0-1 1,0 1 0,-1-1-1,1 1 1,0-1-1,0 1 1,0 0 0,0-1-1,0 1 1,-1 0 0,1 0-1,0 0 1,0 0-1,0 0 1,0 0 0,0 0-1,0 0 1,0 0 0,0 0-1,0 0 1,-1 0-1,1 1 1,0-1 0,0 0-1,0 1 1,0-1-1,-1 1 1,1-1 0,0 1-1,0-1 1,-1 1 0,1-1-1,0 1 1,-1 0-1,1-1 1,0 1 0,-1 0-1,1 0 1,-1-1 0,0 1-1,1 0 1,-1 0-1,1 0 1,-1 0 0,0 0-1,0-1 1,0 1 0,1 0-1,-1 0 1,0 0-1,0 0 1,0 0 0,0 0 1,-1 63-108,1-61 109,-10 52 103,-2 19-3687,12-74 1597</inkml:trace>
  <inkml:trace contextRef="#ctx0" brushRef="#br0" timeOffset="-121975.095">25015 3206 14075,'-24'74'7027,"14"-49"-6344,2 0 0,0 0 0,2 1 0,1-1 0,1 1 0,1 2-683,3-27 26,-1 1-1,1-1 0,0 1 1,-1 0-1,1-1 1,0 1-1,0-1 1,0 1-1,0 0 1,1-1-1,-1 1 1,0-1-1,1 1 1,-1 0-1,1-1 0,-1 1 1,1-1-1,0 1 1,-1-1-1,1 0 1,0 1-1,0-1 1,0 0-1,0 0 1,1 1-1,-1-1 0,0 0 1,0 0-1,1 0 1,-1 0-1,0-1 1,1 1-1,-1 0 1,1-1-1,-1 1 1,1-1-1,-1 1 1,1-1-1,0 1 0,-1-1 1,1 0-1,-1 0 1,1 0-1,0 0 1,-1 0-1,1 0 1,-1-1-1,1 1 1,0 0-1,-1-1 1,1 0-1,-1 1 0,1-1-25,74-45 519,-73 44-493,-1 1 0,1-1-1,-1 0 1,0 0-1,1 0 1,-1-1 0,0 1-1,0 0 1,-1-1-1,1 1 1,0-1 0,-1 0-1,1 1 1,-1-1 0,0 0-1,0 0 1,0 0-1,-1 0 1,1 0 0,-1 0-1,1 0 1,-1 0-1,0 0 1,0 0 0,0 0-1,-1 0 1,1 0-1,-1 0 1,0 0 0,1 0-1,-1 0 1,-1 0-1,1 0 1,0 0 0,-1 1-1,1-1 1,-1 1-1,0-1 1,0 1 0,0-1-1,0 1 1,0 0-1,0 0 1,-1 0 0,1 0-26,-1 1 6,1 0 0,-1 0 1,1 0-1,-1 0 1,1 0-1,-1 1 0,1-1 1,-1 1-1,0-1 1,1 1-1,-1 0 0,1 0 1,-1 0-1,0 1 1,1-1-1,-1 1 0,0-1 1,1 1-1,-1 0 1,1 0-1,0 0 0,-1 0 1,1 1-1,0-1 1,-1 0-1,1 1 0,0 0 1,0-1-1,0 2-6,5-5-1019,-1-1-667</inkml:trace>
  <inkml:trace contextRef="#ctx0" brushRef="#br0" timeOffset="-120900.329">25127 3457 15251,'0'0'2073,"0"0"43,4-3-886,161-131 2096,-163 133-3236,0 0-1,0-1 1,0 1 0,0 0 0,-1 0 0,1-1 0,-1 1-1,1-1 1,-1 0 0,1 1 0,-1-1 0,0 0 0,0 0-1,0 0 1,0 0 0,0 0 0,0 0 0,-1 0 0,1 0-1,0 0 1,-1 0 0,0 0 0,0 0 0,1-1 0,-1 1-1,0 0 1,-1 0 0,1 0 0,0 0 0,-1-1 0,1 1-1,-1 0 1,0 0 0,1 0 0,-1 0 0,0 0 0,0 0-1,0 1 1,-1-1 0,1 0 0,0 0 0,-1 1 0,1-1-1,-1 1 1,0-1 0,1 1 0,-1 0 0,0 0 0,0-1-1,0 1-89,-3 0 31,0 0-1,-1 0 1,1 1-1,0 0 0,-1-1 1,1 2-1,-1-1 0,1 1 1,0 0-1,-1 0 0,1 0 1,0 0-1,0 1 1,0 0-1,0 0 0,0 1 1,0 0-1,1-1 0,-1 1 1,1 1-1,0-1 0,0 1 1,0-1-1,0 1 1,-2 4-31,-2 1-2,1 0 1,0 0-1,1 1 1,0-1-1,1 1 1,0 1-1,0-1 1,1 1-1,1 0 1,-1 0-1,0 9 2,6 72-10,-1-89 9,0-1 0,-1 1 0,1-1 0,0 1 0,0-1 1,0 0-1,0 1 0,1-1 0,-1 0 0,1 0 0,-1 0 0,1 0 0,0 0 1,-1 0-1,1-1 0,0 1 0,0-1 0,1 1 0,-1-1 0,0 1 1,0-1-1,1 0 0,-1 0 0,1-1 0,-1 1 0,0 0 0,1-1 0,0 1 1,-1-1-1,1 0 0,-1 0 0,1 0 0,-1 0 0,2 0 1,14-5-90,0 0 0,0-1 0,-1-1 0,1-1 0,-1 0 0,-1-1 1,0-1-1,0-1 0,-1 0 0,0-1 0,4-5 90,30-27-1686,-6-2-352</inkml:trace>
  <inkml:trace contextRef="#ctx0" brushRef="#br0" timeOffset="-120478.866">25506 2910 12299,'-1'-1'8622,"-1"2"-4445,-9 20-4119,5 95 523,9-38-260,4 0 0,3 0 0,3-1-1,22 68-320,-34-141 62,-1-4 12,-31-72 129,21 58-184,-126-180 98,136 193-103,1 0 0,-1 0 1,0-1-1,1 1 0,-1 0 0,0 0 0,1 0 0,0 0 0,-1 0 0,1 0 0,-1 0 1,1 0-1,0 0 0,0 0 0,0 0 0,0 1 0,-1-1 0,1 0 0,0 0 0,0 1 1,0-1-1,1 1 0,-1-1 0,0 1 0,0-1 0,0 1 0,0 0 0,0-1 0,0 1 1,1 0-1,-1 0 0,0 0 0,0 0 0,0 0 0,1 0 0,-1 0 0,0 0 0,0 1 1,0-1-1,0 0 0,1 1 0,-1-1 0,0 1-14,115-14-521,-62-2 1338</inkml:trace>
  <inkml:trace contextRef="#ctx0" brushRef="#br0" timeOffset="-119045.86">26155 2947 18596,'-7'75'3347,"8"-52"-3171,1 172 659,0-19 2979,-26-448-2427,37 281-1439,31 103-45,-1-33 83,-41-77 14,0 0 1,-1 1-1,1-1 1,0-1-1,1 1 0,-1 0 1,0-1-1,0 1 0,1-1 1,-1 1-1,1-1 0,-1 0 1,1 0-1,0 0 1,-1-1-1,1 1 0,0 0 1,0-1-1,-1 0 0,1 0 1,0 0-1,0 0 0,0 0 1,-1-1-1,1 1 1,0-1-1,0 1 0,-1-1 1,1 0-1,-1 0 0,2-1 0,10-8 18,0 0 0,-1-2 0,-1 1 0,1-1 0,-2-1 0,0 0 0,0-1 0,-2 0 0,0-1 0,0 0 0,-1 0 0,5-14-18,-4 12 18,-1 0 0,-1-1 0,0 0-1,-1-1 1,-1 1 0,-1-1 0,-1 0-1,0 0 1,-1 0 0,-2-1 0,1 1-1,-2 0 1,-2-8-18,-10 41-77,-5 156-70,14-127 144,1-23 5,1 0-1,1 0 1,0 0 0,2 0 0,0 0 0,1 0 0,2 0 0,3 15-2,-6-32 1,0 0 0,0-1 1,0 1-1,1 0 0,-1 0 0,1-1 1,-1 1-1,1-1 0,0 1 0,0-1 0,0 0 1,0 0-1,0 0 0,1 0 0,-1 0 0,1 0 1,-1-1-1,1 1 0,0-1 0,-1 0 0,1 0 1,0 0-1,0 0 0,0 0 0,0 0 0,0-1 1,0 0-1,0 1 0,0-1 0,0 0 1,0 0-1,0-1 0,0 1 0,0-1 0,0 1 1,0-1-1,0 0 0,-1 0 0,1-1-1,8-2 8,-1 0 0,0-1 0,0-1 1,-1 0-1,1 0 0,-1-1 0,-1 0 0,1 0 0,-1-1 0,0-1-8,3-3 15,0 0 1,-2-1-1,1 0 0,-2 0 0,0-1 1,0 0-1,-1 0 0,-1-1 0,0 0 0,-1 0 1,-1-1-1,0 1 0,-2-1 0,1-1-15,-12 19-8,-15 105-114,22-96 114,-2 8 9,0 0 0,2 0-1,0 0 1,1 1-1,1-1 1,1 1-1,0-1 1,2 3-1,-2-20 8,-1 1 0,1-1 0,0 0 0,0 0 0,0 0 0,0 0 0,0 0 0,1-1 0,-1 1 0,1 0 0,-1-1 0,1 1 0,0 0 1,-1-1-1,1 0 0,0 1 0,0-1 0,0 0 0,0 0 0,0 0 0,0 0 0,0-1 0,0 1 0,0 0 0,1-1 0,-1 0 0,0 1 0,0-1 0,1 0 0,-1 0 0,0 0 0,0-1 0,1 1 0,-1 0 0,0-1 0,0 0 0,0 1 0,0-1 0,1 0 0,-1 0 0,0 0 0,-1 0 0,1 0 0,0-1 0,0 1 1,0-1-10,36-17 1312</inkml:trace>
  <inkml:trace contextRef="#ctx0" brushRef="#br0" timeOffset="-118468.801">27303 3112 21597,'0'3'1021,"45"140"2113,-45-140-3108,1 0 0,0 0 0,0 1 0,0-1 0,0 0 0,1 0 0,-1 0 0,1-1 0,0 1 0,0 0 0,0 0 0,0-1 0,0 1 0,1-1 0,-1 0 0,1 0 0,0 0 0,-1 0 0,1 0 0,0-1 0,0 1 0,0-1 0,0 0 0,0 1 0,1-2 0,-1 1 0,0 0 0,0 0 0,1-1 0,-1 0 0,0 0 0,1 0 0,-1 0 0,0 0-26,13-5 27,-1-1-1,0-1 0,0 0 1,0 0-1,-1-2 1,-1 0-1,1 0 0,-1-1 1,-1-1-1,0 0 0,0-1 1,-1 0-1,-1-1 0,0 0 1,-1 0-1,0-1 0,6-15-26,8-15 24,-20 62-194,-121 415 893,101-379-514,1 1 0,4 1 1,-5 43-210,17-96-170,0-3-412,0 0-925</inkml:trace>
  <inkml:trace contextRef="#ctx0" brushRef="#br0" timeOffset="-118186.585">27950 3159 14939,'6'-18'2537,"1"3"1144,2 4-2473,-1 8-272,-2 6-288,-5 14-384,-1 7-112,-1 11-64,-5 4 16,1 1-16,2-3 0,0-4-24,2-3-32,1-11 64,1-7-200,-1-12 2297</inkml:trace>
  <inkml:trace contextRef="#ctx0" brushRef="#br0" timeOffset="-117814.568">28203 3184 17260,'0'1'108,"-1"0"1,1 1-1,0-1 1,0 0-1,0 1 1,0-1-1,0 1 1,0-1-1,1 0 0,-1 0 1,0 1-1,1-1 1,-1 0-1,1 1 1,-1-1-1,1 0 1,0 0-1,0 0 1,-1 0-1,1 0 1,0 0-1,0 0 1,0 0-1,0 0 1,0 0-1,0 0 1,0 0-1,0-1 1,1 1-1,-1 0 1,0-1-1,0 1 1,1-1-1,-1 0 1,0 1-1,0-1 0,1 0 1,-1 0-1,0 0 1,1 0-1,-1 0 1,0 0-1,1 0 1,-1 0-1,0 0 1,1-1-1,-1 1 1,0 0-1,1-1 1,-1 1-1,0-1 1,0 0-1,0 1 1,1-1-1,-1 0 1,0 0-1,0 0 1,0 1-1,0-1 1,0 0-1,-1 0 1,1-1-1,0 1 0,0-1-107,10-8 243,0 0 0,0-1 0,-1-1 0,-1 0 0,0 0 0,-1-1 0,0 0 0,-1 0 0,0-1 0,2-6-244,-9 17 25,-3 2-17,-4 4-6,1 1 0,0 0 0,0 1 0,1 0 1,-1-1-1,1 2 0,0-1 0,1 1 0,-1-1 0,1 1 0,0 1 0,0-1 0,1 0 0,0 1 0,0 0 0,0 0 0,1 0 0,0 0 0,1 0 0,-1 0 0,1 3-2,-5 12 44,2 1 1,0 0-1,1 0 0,1 0 0,2 0 0,0 9-44,0-31 7,0 1-1,0 0 1,-1-1 0,1 1-1,1 0 1,-1-1-1,0 1 1,0-1-1,1 1 1,-1 0-1,1-1 1,-1 1-1,1-1 1,-1 1-1,1-1 1,0 1-1,0-1 1,0 0-1,0 1 1,0-1 0,0 0-1,0 0 1,0 0-1,1 0 1,-1 0-1,0 0 1,1 0-1,-1 0 1,1 0-1,-1-1 1,1 1-1,-1 0 1,1-1-1,-1 0 1,1 1-1,0-1 1,-1 0 0,1 0-1,0 0 1,-1 0-1,1 0 1,0 0-7,60-33 314,-52 24-425,-1 0 1,0-1 0,-1 0 0,0-1 0,0 1 0,-1-1 0,-1-1 0,0 1 0,0-1 0,-1 0 0,-1 0 0,0-1 0,0-1 110,3-35-1481</inkml:trace>
  <inkml:trace contextRef="#ctx0" brushRef="#br0" timeOffset="-117548.304">28115 2769 22525,'-6'7'1008,"2"4"168,4 1-696,0 1-168,9-1-264,2-3-32,18-5-392,8-1-600</inkml:trace>
  <inkml:trace contextRef="#ctx0" brushRef="#br0" timeOffset="-117296.75">28628 2730 20252,'-6'-10'1505,"6"10"383,0 0-1336,-10 9-136,10 16-296,-2 8-56,4 13 8,1 6 0,1 13-8,2 1 0,3 1-24,0-3 16,3-9-8,3-5-8,0-11-80,-2-9-760</inkml:trace>
  <inkml:trace contextRef="#ctx0" brushRef="#br0" timeOffset="-117001.645">28941 3031 22437,'-7'-4'420,"7"4"-359,-1-1 0,0 0 0,1 1 0,-1-1 0,0 0 0,0 1 0,0-1 0,0 1 0,0-1 0,0 1 0,0-1 0,0 1 0,0 0 0,0 0 0,0-1 0,0 1 0,0 0 0,0 0 0,0 0 0,0 0 0,0 0 0,0 0 0,0 0 0,0 1 0,0-1 1,0 0-1,0 1 0,0-1 0,0 0 0,0 1 0,0-1 0,1 1 0,-1-1 0,0 1 0,0 0 0,0-1 0,1 1 0,-1 0 0,0 0 0,1-1 0,-1 1 0,0 0 0,1 0 0,-1 0 0,1 0 0,-1 1-61,-5 13 43,0 1 0,0 0-1,2 0 1,0 1 0,1-1-1,1 1 1,0 0 0,1-1-1,1 1 1,0 0 0,2 0-1,2 16-42,-3-31 9,-1 0-1,0-1 0,0 1 1,1 0-1,-1 0 0,1 0 1,-1-1-1,1 1 0,0 0 1,0-1-1,0 1 0,0-1 1,0 1-1,0-1 0,0 1 1,0-1-1,1 0 0,-1 1 1,1-1-1,-1 0 0,1 0 1,-1 0-1,1 0 1,-1 0-1,1-1 0,0 1 1,0 0-1,-1-1 0,1 1 1,0-1-1,0 0 0,0 1 1,-1-1-1,1 0 0,0 0 1,0 0-1,0-1 0,0 1 1,-1 0-1,1-1 0,0 1 1,0-1-1,0 1 0,-1-1 1,2-1-9,68-50 458,-50 29-422,-1 0 1,-1-1 0,-1-1 0,-1-1-1,-1 0 1,-2-1 0,0-1 0,-2 0-1,-1-1 1,-2 0 0,0-1-1,-2 0 1,-2 0 0,0-1 0,-1-27-37,-8 29-1,-5 29-101,-15 45-105,10-3 285,2 1 0,1 0 0,3 0 0,2 1 0,1 0 0,2 1 0,3 14-78,0-51 18,0 0 0,1 0 1,0 0-1,0-1 0,0 1 0,1 0 1,1-1-1,-1 1 0,1-1 1,0 0-1,5 7-18,15 19-160</inkml:trace>
  <inkml:trace contextRef="#ctx0" brushRef="#br0" timeOffset="-116033.368">29884 3035 15507,'-25'-13'7219,"-10"27"-4942,-22 35-1544,6 47-367,50-93-364,0-1 0,0 1 0,0 0 0,0-1 0,1 1 0,0 0 0,-1 0 0,1-1 0,0 1 0,0 0 0,0 0 0,1-1 0,-1 1 0,1 0 0,-1-1 0,1 1 0,0 0 0,0-1 0,0 1 0,1-1 0,-1 1-1,0-1 1,1 0 0,0 0 0,-1 1 0,1-1 0,0 0 0,0-1 0,0 1 0,0 0 0,1 0 0,-1-1 0,0 0 0,1 1 0,-1-1 0,1 0 0,0 0-2,5 0 8,1-1 0,0 0-1,0 0 1,-1-1 0,1-1 0,0 1 0,-1-1-1,1 0 1,-1-1 0,0 0 0,0-1 0,0 1 0,0-2-1,0 1 1,-1-1 0,0 0 0,0 0 0,0-1-1,-1 0 1,0 0 0,0-1 0,1-1-8,6-4 18,-1-2 0,0 1 1,-1-1-1,-1-1 0,0 0 0,-1 0 1,0-1-1,-1 0 0,-1 0 0,-1-1 0,0 0 1,-1 0-1,-1-1 0,-1 1 0,1-5-18,-10-4-9,-9 38-83,6 9 56,2 1 1,0 0-1,2 1 1,0-1-1,2 1 1,0 0-1,1 0 1,2 5 35,14 78-4,-13-104 10,0 0-1,0 0 0,0 0 1,1 0-1,-1 0 0,1 0 1,-1 0-1,1 0 1,0-1-1,-1 1 0,1-1 1,0 1-1,0-1 0,0 0 1,0 0-1,1 0 0,-1 0 1,0 0-1,0 0 0,1 0 1,-1-1-1,0 1 1,1-1-1,-1 0 0,0 0 1,1 0-1,-1 0 0,0 0 1,1 0-1,-1 0 0,1-1 1,-1 1-1,0-1 0,0 0 1,1 0-1,-1 0 1,0 0-1,0 0 0,0 0 1,0-1-1,0 1 0,0 0 1,1-2-6,20-14 67,-1 0 1,0-2 0,-2 0 0,0-1 0,-1-1-1,-1-1 1,-1-1 0,-1 0 0,-1-2-1,-1 1 1,2-9-68,-7 16-8,0-1-1,-1 0 1,-1 0-1,0-1 1,-2 0-1,0 0 1,-1-1-1,-1 0 1,-1 1-1,-1-1 0,-1 0 1,0 0-1,-2-10 9,-17-11-364,19 41 355,-1-1 0,0 1 1,0 0-1,1 0 0,-1 0 0,0-1 0,1 1 1,-1 0-1,0 0 0,0 0 0,1 0 0,-1 0 1,0 1-1,0-1 0,1 0 0,-1 0 1,0 0-1,1 0 0,-1 1 0,0-1 0,1 0 1,-1 1-1,0-1 0,1 1 0,-1-1 0,1 1 1,-1-1-1,1 1 0,-1-1 0,1 1 0,-1-1 1,1 1-1,-1 0 0,1-1 0,0 1 1,-1 0-1,1-1 0,0 1 0,0 0 0,-1-1 1,1 1-1,0 0 0,0 0 0,0-1 0,0 1 1,0 0-1,0-1 0,0 1 0,0 0 1,0 0-1,1-1 0,-1 2 9,-12 34 66,1 0 1,3 1-1,0 0 0,3 0 1,1 1-1,1 0 0,3-1 1,1 1-1,1 0 0,3-1 1,0 1-1,3-1 0,1 0 0,2-1 1,11 26-67,-2-24 20,-12-28-7,-1 1 0,0 0-1,-1 0 1,0 1-1,0 0 1,-2 0 0,1 0-1,-1 1 1,-1-1-1,-1 1 1,1 0 0,-2 0-1,0 0 1,0 0 0,-2 0-1,1 0 1,-1 0-1,-1 0 1,-1 0 0,0-1-1,-2 7-12,4-17 23,0 0 0,0 0 0,-1 0 0,1 0 0,-1 0 0,1 0 0,-1-1 0,0 1 0,0 0 0,1-1 0,-1 1 0,0-1 0,0 0 0,-1 0 0,1 0 0,0 0 0,0 0 0,0 0-1,-1 0 1,1-1 0,0 1 0,-1-1 0,1 0 0,-1 1 0,1-1 0,0 0 0,-1-1 0,1 1 0,-1 0 0,1-1 0,0 1 0,-1-1 0,1 0 0,0 1 0,0-1 0,0-1 0,-1 1 0,1 0 0,0 0 0,0-1 0,1 1 0,-1-1 0,0 1 0,0-1 0,1 0-1,-1 0 1,1 0 0,-1 0 0,1 0 0,0 0 0,0 0 0,0 0 0,0-1 0,0 1 0,1 0-23,-15-20 2,0 0 0,2-1 0,1-1 0,1 0 0,1 0 0,1-1 0,1 0 0,2-1 0,0 0 0,2 0 0,0 0 0,1-23-2,4 40-78,1 0-1,-1 0 1,2 0-1,-1 0 1,1 1 0,1 0-1,-1-1 1,1 1-1,1 1 1,0-1-1,0 0 1,0 1 0,1 0-1,0 1 1,0-1-1,1 1 1,0 0-1,0 0 1,0 1 0,1 0-1,-1 1 1,1-1-1,0 2 1,1-1-1,-1 1 1,1 0-1,-1 1 1,1 0 0,0 0-1,0 1 1,0 0-1,4 0 79,53-7-1687</inkml:trace>
  <inkml:trace contextRef="#ctx0" brushRef="#br0" timeOffset="-115354.336">26228 3919 16299,'23'-73'8060,"-21"70"-6950,-21 77 127,7-23-1217,3 0 1,3 0-1,1 0 1,3 1-1,2 0 0,5 30-20,13-7 57,-18-73-60,1 0 0,-1 0-1,1 0 1,0 0 0,0 0 0,0-1 0,0 1-1,0 0 1,0-1 0,1 1 0,-1 0-1,0-1 1,1 0 0,-1 1 0,1-1 0,-1 0-1,1 0 1,0 0 0,0 0 0,-1 0-1,1 0 1,0 0 0,0-1 0,0 1 0,0-1-1,0 1 1,0-1 0,0 0 0,0 0-1,0 0 1,0 0 0,0 0 0,0 0 0,0 0-1,1-1 4,64-47-1185,-32 7 2844</inkml:trace>
  <inkml:trace contextRef="#ctx0" brushRef="#br0" timeOffset="-114732.986">26567 4106 19140,'-36'38'2138,"-68"95"1687,109-135-3620,107-71 103,-29 12-129,-81 61-178,0 0-1,0 0 1,1 0 0,-1 0 0,0 0-1,0 1 1,1-1 0,-1 1 0,0-1-1,0 1 1,0 0 0,0 0 0,0 0-1,0 0 1,0 0 0,0 0 0,0 1-1,-1-1 1,1 1 0,0-1 0,-1 1-1,1 0 1,-1 0 0,0-1 0,0 1-1,1 0 1,-1 0 0,0 0 0,-1 0-1,1 0 1,0 1 0,0-1 0,-1 0-1,0 0 1,1 0 0,-1 1 0,0-1-1,0 0 1,0 0 0,0 1 0,-1-1-1,1 0 1,-1 1-1,8 22 4,-7-23-3,0 0 0,1 0 0,-1-1 0,1 1 0,-1 0 0,1-1 1,0 1-1,-1 0 0,1-1 0,0 1 0,0-1 0,0 1 0,0-1 0,0 0 0,1 1 0,-1-1 1,0 0-1,1 0 0,-1 0 0,1 0 0,-1 0 0,1 0 0,-1 0 0,1 0 0,-1-1 1,1 1-1,0-1 0,0 1 0,-1-1 0,1 0 0,0 0 0,0 1 0,-1-1 0,1 0 0,0 0 1,0-1-1,-1 1 0,1 0 0,0-1 0,0 1 0,-1-1 0,1 1 0,0-1 0,-1 0 0,1 0 1,-1 0-1,1 0 0,-1 0 0,1 0 0,-1 0 0,0 0 0,1-1-1,124-111 47,6 12 14,-130 100-64,-1 0 0,0 0 0,0 0-1,1 0 1,-1 0 0,1 0 0,-1 1 0,1-1-1,-1 0 1,1 1 0,0-1 0,-1 1-1,1-1 1,0 1 0,-1 0 0,1 0 0,0 0-1,-1 0 1,1 0 0,0 0 0,0 0 0,-1 0-1,1 1 1,-1-1 0,1 1 0,0-1 0,-1 1-1,1 0 1,-1 0 0,1-1 0,-1 1-1,1 0 1,-1 0 0,0 0 0,0 1 0,1-1-1,-1 0 1,0 0 0,0 1 0,0-1 0,0 1-1,0-1 1,-1 1 0,1-1 0,0 1 0,-1-1-1,1 1 1,-1 0 0,1-1 0,-1 1-1,0 0 1,0-1 0,0 1 0,0 1 3,-35 198 53,28-166 70,2 0-1,1 0 0,2 0 0,2 1 1,0-1-1,3 0 0,2 10-122,10 33 60,-15-79-46,0 1 0,-1-1 0,1 1 0,0-1-1,-1 1 1,1-1 0,-1 1 0,1-1-1,0 1 1,-1 0 0,1-1 0,-1 1 0,1 0-1,-1-1 1,1 1 0,-1 0 0,1 0 0,-1-1-1,0 1 1,1 0 0,-1 0 0,1 0-1,-1 0 1,0 0 0,1 0 0,-1 0 0,1 0-1,-1 0 1,0 0 0,1 0 0,-1 0 0,1 0-1,-1 0 1,1 1 0,-1-1 0,1 0-1,-1 0 1,0 1 0,1-1 0,-1 0 0,1 1-1,0-1 1,-1 0 0,1 1 0,-1-1 0,1 1-1,0-1 1,-1 1 0,1-1 0,0 1 0,-1-1-1,1 1 1,0-1 0,0 1 0,-1-1-1,1 1 1,0 0 0,0-1 0,0 1 0,0-1-1,0 1 1,0 0 0,0-1 0,0 1 0,0-1-1,0 1 1,0 0 0,1 0-14,-14-21 77,1 0 0,1-1 0,0 0 1,2-1-1,1 0 0,1 0 0,0 0 0,2-1 0,1 0 0,0-1 1,2 1-1,1 0 0,1-15-77,0 34-17,0 0 0,0 0 1,0-1-1,1 1 0,0 0 1,0 0-1,0 0 0,0 0 0,0 0 1,1 1-1,0-1 0,0 0 1,0 1-1,0-1 0,1 1 0,-1-1 1,1 1-1,0 0 0,0 0 1,0 1-1,0-1 0,0 0 0,1 1 1,-1 0-1,1 0 0,-1 0 1,1 0-1,0 1 0,0-1 0,0 1 1,0 0-1,0 0 17,23-4-894,2 0-652</inkml:trace>
  <inkml:trace contextRef="#ctx0" brushRef="#br0" timeOffset="-113600.069">27687 3762 19468,'-11'-2'7115,"-8"44"-7091,16 247 225,3-265-180,0-3-6,0 0 1,1 1 0,1-1-1,1 0 1,0 0-1,2 0 1,3 8-64,-7-30 19,-1 1 1,0-1-1,1 1 1,-1 0-1,0-1 1,1 1 0,-1-1-1,1 1 1,-1 0-1,1-1 1,-1 1-1,1 0 1,-1 0-1,1-1 1,-1 1-1,1 0 1,-1 0-1,1 0 1,-1-1-1,1 1 1,0 0-1,-1 0 1,1 0-1,-1 0 1,1 0-1,0 0 1,-1 1-1,1-1 1,-1 0 0,1 0-1,-1 0 1,1 0-1,-1 1 1,1-1-1,-1 0 1,1 0-1,-1 1 1,1-1-1,-1 0 1,1 1-1,-1-1 1,1 1-1,-1-1 1,0 1-1,1-1 1,-1 1-1,0-1 1,0 1-1,1-1 1,-1 1 0,0-1-1,0 1 1,1-1-1,-1 1 1,0-1-1,0 1-19,7-55 595,-6 36-577,0 1 0,-2 0 0,0 0 0,-1-1-1,-1 1 1,-1 0 0,0 1 0,-1-1 0,-1 1 0,0 0 0,-1 0-1,-1 0 1,-7-9-18,12 21-38,3 8 27,-1 0 0,2 1 0,-1-1 1,0 0-1,1 1 0,-1-1 0,1 0 1,1 0-1,-1 0 0,0 0 0,1 0 1,0 0-1,0 0 0,0 0 0,0-1 1,1 1-1,1 1 11,-1-1-2,0 0 0,1-1 0,-1 1 0,1-1 0,0 1 0,0-1 0,0-1 0,1 1 0,-1 0 0,1-1 0,0 0 0,-1 0 0,1 0 0,0-1 0,0 0 0,0 0 0,0 0 0,0 0 0,0-1 0,0 0 0,0 0 0,1 0 0,-1-1 0,0 1 0,0-1 0,0-1 0,0 1 0,-1-1 1,1 1-1,0-1 0,0-1 2,8-2 2,0-1 1,0 0 0,0-1-1,-1 0 1,0-1 0,-1 0-1,0-1 1,0 0 0,-1-1-1,0-1 1,0 1 0,-1-1-1,-1-1 1,0 0 0,0 0-1,3-9-2,-10 19 1,1-1-1,-1 0 1,0 1 0,0-1-1,0 0 1,0 0-1,-1 0 1,1 0-1,-1 0 1,0 1 0,0-1-1,0 0 1,0 0-1,0 0 1,-1 0-1,1 0 1,-1 0 0,0 0-1,0 1 1,0-1-1,0 0 1,0 1 0,-1-2-1,-28 25-142,16 3 120,2 1-1,1 0 0,1 1 0,1 0 1,2 0-1,0 1 0,2-1 1,-1 12 22,3 21 11,3-58-10,-1 0 1,1 0 0,0 0-1,0 0 1,0 0-1,0 0 1,0 0-1,0 0 1,0 0-1,0 0 1,1 0-1,-1 0 1,0 0-1,1 0 1,-1 0-1,0 0 1,1 0 0,-1 0-1,1-1 1,0 1-1,-1 0 1,1 0-1,-1 0 1,1-1-1,0 1 1,0 0-1,0-1 1,-1 1-1,1-1 1,0 1-1,0-1 1,0 1 0,0-1-1,0 1 1,0-1-1,0 0 1,0 0-1,0 1 1,0-1-1,0 0 1,0 0-1,0 0 1,0 0-1,0 0 1,0 0-1,0-1 1,0 1 0,0 0-1,0 0 1,0-1-1,0 1-1,100-83 147,-51 34-111,-41 40-34,1 1 0,1-1 0,-1 2 0,1-1 0,1 2 0,-1-1 0,1 1 0,0 1 0,1 0 0,-1 1 0,1 1 0,0 0 0,0 0 0,13 0-2,-22 4-6,-1 1 1,1-1 0,-1 1-1,1 0 1,-1 0 0,0 0-1,0 1 1,0-1-1,0 1 1,0 0 0,0 0-1,-1 0 1,1 0 0,-1 0-1,0 0 1,0 1-1,0-1 1,-1 1 0,1-1-1,-1 1 1,0 0-1,0-1 1,0 1 0,0 0-1,-1 0 1,1 0 0,-1 0-1,0 0 1,0 0-1,-1-1 1,1 1 0,-1 2 5,5 27 4,-4-31-3,0-1 0,-1 0 0,1 0 0,0 0 1,0 0-1,-1 0 0,1 0 0,0 0 0,0 0 0,0 0 1,0 0-1,0 0 0,0 0 0,1 0 0,-1 0 1,0 0-1,0 0 0,1 0 0,-1 0 0,1 0 0,-1-1 1,1 1-1,-1 0 0,1 0 0,-1 0 0,1 0 1,0-1-1,-1 1 0,1 0 0,0-1 0,0 1 0,0 0 1,0-1-1,-1 1 0,1-1 0,0 1 0,0-1 1,0 0-1,0 1 0,0-1 0,0 0 0,0 0 1,0 0-1,0 0 0,0 1 0,0-1 0,0-1 0,0 1 1,0 0-1,0 0 0,0 0 0,0 0 0,0-1 1,0 1-1,0-1 0,0 1 0,0 0 0,0-1 0,0 0 1,0 1-1,0-1-1,51-62 93,-49 56-91,1 0 0,0 1-1,1-1 1,-1 1 0,1 0-1,1 0 1,-1 0 0,1 0-1,0 1 1,0 0 0,0 1 0,1-1-1,0 1 1,-1 0 0,2 1-1,-1 0 1,0 0 0,1 0-1,-1 1 1,1 0 0,0 1 0,0-1-2,-5 3-4,0-1 0,0 1 0,0 0 1,0 0-1,0 0 0,0 1 0,-1-1 1,1 1-1,-1-1 0,1 1 1,-1 0-1,1 0 0,-1 0 0,0 0 1,0 0-1,0 0 0,0 1 1,0-1-1,-1 1 0,1-1 0,-1 1 1,0 0-1,1 0 0,-1 0 1,0-1-1,-1 1 0,1 0 0,0 0 1,-1 0-1,0 0 0,0 0 0,0 0 1,0 0-1,0 0 0,-1 2 4,18 52 5,-16-56-2,0 0 0,0-1 0,1 1 0,-1-1 0,0 1 0,0-1 0,1 1-1,-1-1 1,0 0 0,1 0 0,-1 0 0,0 0 0,1 0 0,-1 0 0,0 0 0,0 0 0,1 0-1,-1-1 1,0 1 0,1 0 0,-1-1 0,0 1 0,0-1 0,0 0 0,1 1 0,-1-1 0,0 0 0,0 1-1,0-1 1,0 0 0,0 0 0,0 0 0,-1 0 0,1 0 0,0 0 0,0 0 0,-1-1-3,1 1 3,46-48 102,-39 39-99,0 0-1,0 0 1,1 1 0,0 1 0,1-1 0,0 2 0,0-1 0,1 1 0,0 1 0,0 0 0,1 0 0,3 0-6,-13 5-3,-1 1 0,1-1 0,0 1 1,0-1-1,0 1 0,1 0 0,-1 0 0,0 0 0,0 0 0,0 0 1,0 0-1,0 1 0,0-1 0,0 1 0,0-1 0,0 1 0,-1 0 1,1 0-1,0 0 0,0 0 0,0 0 0,-1 0 0,1 0 1,-1 1-1,1-1 0,-1 1 0,1-1 0,-1 1 0,0-1 0,1 1 1,-1 0-1,0-1 0,0 1 0,-1 0 0,1 0 0,0 0 0,0 0 3,11 76-50,-12-77 53,-1-1 0,1 1 0,0-1 1,0 1-1,0-1 0,-1 1 0,1-1 0,0 1 0,0-1 1,0 1-1,0-1 0,0 1 0,0-1 0,0 1 0,0-1 1,0 1-1,0-1 0,0 1 0,1-1 0,-1 1 0,0-1 1,0 1-1,0-1 0,1 1 0,-1-1 0,0 1 0,1-1 1,-1 1-1,0-1 0,1 1 0,-1-1 0,0 0 0,1 1 1,-1-1-1,1 0 0,-1 0 0,1 1 0,-1-1 0,1 0 1,-1 0-1,1 1 0,-1-1 0,1 0 0,-1 0 0,1 0 1,-1 0-1,1 0 0,-1 0 0,1 0 0,0 0 0,-1 0 1,1 0-1,-1 0 0,1 0 0,-1 0 0,1-1 0,-1 1 1,1 0-1,-1 0 0,1-1 0,-1 1 0,1 0 0,-1-1-3,24-23-1404,-24 24 1379,1-1-3397</inkml:trace>
  <inkml:trace contextRef="#ctx0" brushRef="#br0" timeOffset="-112931.342">29298 3911 21020,'-5'14'304,"1"-4"-135,1 1 1,0 0-1,0 0 0,1 0 0,0 1 1,1-1-1,0 0 0,1 1 1,1-1-1,-1 1 0,2 0-169,-2-10 27,1-1 0,-1 1-1,1 0 1,-1 0 0,1-1-1,0 1 1,0 0-1,0-1 1,0 1 0,0-1-1,0 1 1,0-1 0,0 0-1,1 1 1,-1-1 0,0 0-1,1 0 1,-1 0 0,1 0-1,-1 0 1,1 0 0,0 0-1,-1-1 1,1 1 0,0-1-1,0 1 1,-1-1-1,1 1 1,0-1 0,0 0-1,0 0 1,-1 0 0,1 0-1,0 0 1,0-1 0,0 1-1,-1 0 1,1-1 0,1 0-27,65-34 566,-8-17-223,74-47-75,-133 99-268,-1-1-1,1 0 1,0 1 0,0-1 0,0 1 0,0-1 0,0 1 0,0-1-1,1 1 1,-1 0 0,0-1 0,0 1 0,0 0 0,0 0 0,0 0 0,0 0-1,0 0 1,1 0 0,-1 0 0,0 0 0,0 1 0,0-1 0,0 0-1,0 1 1,0-1 0,0 1 0,0-1 0,0 1 0,0-1 0,0 1-1,0 0 1,0-1 0,0 1 0,-1 0 0,1 0 0,0 0 0,0-1-1,-1 1 1,1 0 0,-1 0 0,1 0 0,-1 0 0,1 0 0,-1 0-1,1 1 1,-1-1 0,0 0 0,0 0 0,0 0 0,0 61 2,-1-52 20,-2 48 221,5-58-229,-1 0 1,0 1-1,0-1 0,0 0 1,0 0-1,1 0 0,-1 0 1,0 0-1,0 0 0,0 0 1,0 0-1,1 0 1,-1-1-1,0 1 0,0 0 1,0-1-1,0 1 0,0-1 1,0 1-1,0-1 0,0 0 1,0 1-1,0-1 1,0 0-1,0 0 0,0 1 1,0-1-1,-1 0 0,1 0 1,0 0-1,-1 0 0,1 0 1,-1 0-1,1-1-14,0 1 19,13-14 96,-11 10-107,1-1-1,-1 1 0,1 1 1,0-1-1,1 1 1,-1-1-1,1 1 1,-1 0-1,1 1 1,0-1-1,1 1 1,-1 0-1,1 1 1,-1-1-1,1 1 1,0 0-1,0 0 1,0 1-1,0-1 0,0 1 1,0 1-1,0-1 1,0 1-1,2 1-7,-5 1-34,-1 0 0,0 1-1,0-1 1,0 1 0,0 0-1,-1-1 1,1 1 0,-1 0-1,1 0 1,-1 0 0,0 0-1,0 0 1,-1 1 0,1-1-1,0 0 1,-1 0 0,0 0-1,0 1 1,0-1 0,0 0-1,-1 0 1,1 1-1,-1-1 1,0 0 0,0 0-1,0 0 1,0 0 0,-1 1 34,1-2 1215</inkml:trace>
  <inkml:trace contextRef="#ctx0" brushRef="#br0" timeOffset="-112659.988">29745 3572 22021,'-3'21'656,"-1"-2"152,4 5-688,6 0-40,7-6-288,6-4-464</inkml:trace>
  <inkml:trace contextRef="#ctx0" brushRef="#br0" timeOffset="-112384.261">30159 3908 21765,'29'-45'3665,"2"-4"-3410,-31 47-253,0 1-1,0 0 1,0-1-1,0 1 1,0 0-1,0-1 0,0 1 1,-1 0-1,1-1 1,-1 1-1,1 0 1,-1 0-1,1-1 0,-1 1 1,1 0-1,-1 0 1,0 0-1,0 0 0,0 0 1,0 0-1,0 0 1,0 0-1,0 0 1,0 0-1,0 1 0,0-1 1,0 0-1,0 1 1,-1-1-1,1 1 1,0-1-1,0 1 0,-1-1 1,1 1-1,0 0 1,-1 0-1,1 0 1,0 0-1,-1 0 0,1 0 1,0 0-1,-1 0-1,-60 4 63,53 1-28,0 0 0,1 1 0,0 1 0,0-1 0,1 1 0,0 1 0,0-1 0,1 1 0,0 0 0,0 1 0,1-1 0,0 1 0,0 0 0,1 1 0,0-1 0,1 1 0,0-1 0,0 1 0,1 0 0,0 0 0,1 0 0,0 6-35,0-13 18,0 0 1,0 0 0,0 1-1,1-1 1,-1 1 0,1-1-1,0 0 1,0 1 0,0-1-1,0 1 1,0-1 0,1 0-1,0 1 1,-1-1 0,1 0-1,0 0 1,1 1 0,-1-1-1,1 0 1,-1 0 0,1 0-1,0 0 1,0-1 0,0 1-1,1-1 1,-1 1 0,0-1-1,1 0 1,0 1 0,-1-1-1,1-1 1,0 1 0,0 0 0,0-1-1,0 1 1,1-1 0,-1 0-1,0 0 1,0 0 0,1-1-1,-1 1 1,1-1 0,0 0-19,74-30-417,-36 6-597</inkml:trace>
  <inkml:trace contextRef="#ctx0" brushRef="#br0" timeOffset="-111031.08">29952 3823 19460,'2'-5'885,"-2"5"-803,-1-1 1,1 0-1,0 1 1,0-1-1,-1 0 1,1 0-1,0 1 1,0-1-1,0 0 1,0 0-1,0 1 1,0-1-1,0 0 1,0 1-1,0-1 0,1 0 1,-1 0-1,0 1 1,0-1-1,1 0 1,-1 1-1,0-1 1,1 0-1,-1 1 1,1-1-1,-1 1 1,1-1-1,-1 1 1,1-1-1,-1 1 0,1-1 1,-1 1-1,1-1 1,0 1-1,-1 0 1,1-1-1,0 1 1,-1 0-1,1-1 1,0 1-1,-1 0 1,1 0-1,0 0 1,0 0-1,-1 0 0,1 0 1,0 0-1,-1 0 1,1 0-1,0 0 1,0 0-1,-1 0 1,1 1-1,0-1 1,-1 0-1,1 0 1,0 1-1,-1-1-82,84 338 1492,-84-336-1435,0 0 0,0-1 0,1 1-1,-1 0 1,1-1 0,-1 1 0,1 0-1,0-1 1,0 1 0,-1-1 0,1 1-1,0-1 1,1 0 0,-1 1 0,0-1-1,0 0 1,0 0 0,1 0 0,-1 0-1,1 0 1,-1 0 0,1 0 0,-1 0-1,1 0 1,-1-1 0,1 1 0,0-1-1,-1 1 1,1-1 0,0 0 0,-1 1-1,1-1 1,0 0 0,0 0 0,-1 0-1,2-1-56,5-6 120,1-1 1,-1-1-1,0 1 0,-1-1 0,0-1 0,-1 1 0,1-1 0,-2 0 0,1-2-120,7-10 73,1 1-56,-1-1 1,-1 0-1,0-1 1,-2 0-1,-1-1 1,-1 0-1,-1 0 1,-1-1-1,-1 0 1,-1 0-1,-2 0 0,0-1-17,-8 29-1783,5-1 2850</inkml:trace>
  <inkml:trace contextRef="#ctx0" brushRef="#br0" timeOffset="-110654.548">30487 3930 20188,'0'0'1615,"4"-1"8,78-49 1741,-71 40-3320,0 0 0,0-1 0,-1-1 0,-1 1 0,0-2 0,0 1 0,-1-1 0,-1 0 0,0-2-44,-5 14 15,-1-1 0,0 0 0,0 1 0,1-1 1,-1 0-1,-1 0 0,1 0 0,0 0 0,0 0 0,-1 0 1,1 0-1,-1 0 0,1 0 0,-1-1 0,0 1 0,0 0 0,0 0 1,0 0-1,0 0 0,-1 0 0,1 0 0,-1-1 0,1 1 1,-1 0-1,0 0 0,1 0 0,-1 0 0,0 1 0,-1-1 1,1 0-1,0 0 0,0 0 0,-1 1 0,1-1 0,-1 1 0,1-1 1,-1 1-1,0 0 0,0 0 0,1-1 0,-1 1 0,0 0 1,0 1-1,0-1 0,0 0 0,0 1 0,0-1 0,0 1 1,-1-1-1,1 1 0,0 0 0,-1 0-15,-6 6 15,0 1 0,0 0 0,1 0 0,-1 1 1,2 0-1,-1 1 0,1-1 0,1 1 0,0 1 0,0-1 0,1 1 0,0 0 0,0 0 1,1 1-1,-2 8-15,-18 70 139,24-87-135,-1 1 0,1 0 0,-1-1 1,1 1-1,0 0 0,0-1 0,0 1 0,0 0 0,1-1 0,-1 1 1,1 0-1,0-1 0,0 1 0,-1-1 0,1 1 0,1-1 1,-1 1-1,0-1 0,1 0 0,-1 0 0,1 1 0,0-1 1,0 0-1,0-1 0,0 1 0,0 0 0,0 0 0,0-1 0,0 1 1,1-1-1,1 1-4,53-8-331,-21-7-513</inkml:trace>
  <inkml:trace contextRef="#ctx0" brushRef="#br0" timeOffset="-110328.164">30832 3692 26718,'-130'125'1340,"128"-123"-1304,86-16 140,-65 14-178,-1 1-1,0 0 0,1 1 1,-1 1-1,0 1 1,0 1-1,-1 0 1,1 1-1,15 8 3,-31-13 0,0 0-1,-1 0 0,1 0 1,-1 0-1,1 0 0,-1 0 0,0 0 1,1 1-1,-1-1 0,0 0 1,0 1-1,0-1 0,0 1 0,0-1 1,0 1-1,0 0 0,-1-1 1,1 1-1,0 0 0,-1 0 0,0 0 1,1-1-1,-1 1 0,0 0 1,0 0-1,0 0 0,0-1 0,0 1 1,0 0-1,-1 0 0,1 0 1,-1-1-1,1 1 0,-1 0 0,0 0 1,1-1-1,-1 1 0,0-1 1,0 1-1,0 0 0,0-1 0,-1 1 1,-58 55 30,54-52 3,-2-1-1,1 0 0,0 0 0,-1-1 0,1 0 0,-1 0 1,0-1-1,0 0 0,0 0 0,0-1 0,-1 0 1,1-1-1,0 0 0,0 0 0,-7-1-32,-11-8 1356</inkml:trace>
  <inkml:trace contextRef="#ctx0" brushRef="#br0" timeOffset="-109659.172">31085 3276 23077,'-3'38'186,"2"0"1,2 0-1,1 0 1,2 0 0,1 0-1,2-1 1,10 28-187,-15-57 24,12 51 142,-1 0 0,-3 0 0,-3 1 0,-2 0 0,-3 10-166,-9-30 1190,-2-53 90,-106-394-89,114 402-1219,8 13-44,-4-3 42,0 1-1,1-1 1,0 1 0,0-1-1,1-1 1,-1 1 0,1 0 0,0-1-1,1 0 1,-1 0 0,0-1-1,1 0 1,0 1 0,0-2-1,0 1 1,0-1 0,0 0-1,1 0 1,-1-1 0,1 0-1,-1 0 1,1 0 0,-1-1-1,1 0 1,-1 0 0,1-1-1,-1 0 1,1 0 0,-1 0-1,1-1 1,-1 0 0,0 0-1,0 0 1,0-1 0,1-1 30,13-13-1570,-2-2-288</inkml:trace>
  <inkml:trace contextRef="#ctx0" brushRef="#br0" timeOffset="-109051.968">31323 3627 22957,'-1'22'373,"0"-5"-127,0 0-1,0 0 0,2-1 1,0 1-1,1 0 1,1 0-1,0-1 0,1 0 1,1 0-246,-5-14 12,1-1 0,0 1 1,-1-1-1,1 1 0,0-1 0,0 1 1,0-1-1,0 0 0,0 0 0,0 1 1,0-1-1,0 0 0,0 0 0,1 0 1,-1 0-1,0 0 0,1-1 1,-1 1-1,1 0 0,-1-1 0,1 1 1,-1-1-1,1 1 0,-1-1 0,1 0 1,0 1-1,-1-1 0,1 0 0,0 0 1,-1 0-1,1 0 0,-1-1 0,1 1 1,0 0-1,-1-1 0,1 1 1,-1-1-1,1 1 0,-1-1 0,1 0 1,-1 0-1,0 0 0,1 1 0,-1-1 1,0-1-13,63-54 155,-56 47-115,22-23 10,-2-1 1,-2-1 0,-1-2-1,-1-1 1,12-27-51,-25 51-29,-19 42-67,-12 163 346,20-188-229,-1-4-8,1 1 0,0-1-1,-1 1 1,1 0 0,0-1 0,-1 1 0,1 0 0,0 0 0,0-1-1,0 1 1,-1 0 0,1-1 0,0 1 0,0 0 0,0 0 0,0 0-1,0-1 1,1 1 0,-1 0 0,0-1 0,0 1 0,0 0-1,1 0 1,-1-1 0,0 1 0,1 0 0,-1-1 0,0 1 0,1-1-1,-1 1 1,1 0 0,-1-1 0,1 1 0,-1-1 0,1 1-1,0-1 1,-1 1 0,1-1 0,0 0 0,-1 1 0,1-1 0,0 0-1,-1 0 1,1 1 0,0-1 0,0 0 0,-1 0 0,1 0 0,0 0-1,0 0 1,-1 0 0,1 0 0,0 0 0,0 0 0,-1 0-1,1 0-11,13-11 44,0 0 1,-1-1 0,-1 0 0,0-1 0,-1 0-1,0-1 1,3-6-46,10-11 42,74-89 40,-97 120-85,0 1 1,-1-1 0,1 0 0,0 0 0,-1 0-1,1 0 1,0 0 0,-1 1 0,1-1 0,0 0-1,-1 0 1,1 1 0,-1-1 0,1 1 0,-1-1-1,1 0 1,0 1 0,-1-1 0,0 1 0,1-1-1,-1 1 1,1 0 0,-1-1 0,0 1-1,1-1 1,-1 1 0,0 0 0,1-1 0,-1 1-1,0 0 1,0-1 0,0 1 0,0 0 0,0-1-1,0 1 1,0 0 0,0-1 0,0 1 0,0 0-1,0-1 1,0 1 0,0 0 0,0-1 0,-1 1-1,1 0 1,0-1 0,-1 1 0,1 0 0,0-1-1,-1 1 1,1-1 0,-1 1 2,1 1-8,-20 173-35,21-175 46,-1-1 0,0 1 0,0-1 0,1 1 0,-1 0-1,1-1 1,-1 1 0,0 0 0,1-1 0,-1 1 0,1 0 0,-1 0-1,0-1 1,1 1 0,-1 0 0,1 0 0,-1 0 0,1 0 0,-1 0 0,1 0-1,-1-1 1,1 1 0,-1 0 0,1 0 0,-1 1 0,1-1 0,-1 0-1,1 0 1,-1 0 0,1 0 0,-1 0 0,1 0 0,-1 1 0,1-1-1,-1 0 1,0 0 0,1 1 0,-1-1 0,1 0 0,-1 1 0,0-1 0,1 0-1,-1 1 1,0-1 0,1 1 0,-1-1 0,0 0 0,0 1 0,1-1-1,-1 1 1,0-1 0,0 1 0,0-1 0,0 1 0,0-1 0,1 1-1,-1-1 1,0 1 0,0-1 0,0 1 0,0-1 0,-1 1 0,1-1-1,0 1 1,0-1 0,0 1 0,0-1-3,28-33 155,94-142 61,-97 155-234,-12 42-68,-32 227 194,19-249 1384</inkml:trace>
  <inkml:trace contextRef="#ctx0" brushRef="#br0" timeOffset="-107914.175">32189 3532 25485,'32'-49'1310,"-31"48"-1310,1 0 0,-1 0-1,0 0 1,0 0 0,0 0-1,0 0 1,0-1 0,0 1 0,-1 0-1,1 0 1,0-1 0,-1 1-1,1 0 1,0-1 0,-1 1 0,0 0-1,1-1 1,-1 1 0,0-1 0,0 1-1,0-1 1,0 1 0,0-1-1,0 1 1,0-1 0,0 1 0,0 0-1,-1-1 1,1 1 0,-1-1 0,1 1-1,-1 0 1,0-1 0,1 1-1,-1 0 1,0 0 0,0-1 0,0 1-1,0 0 1,0 0 0,0 0-1,0 0 1,0 0 0,0 0 0,-1 1-1,1-1 1,0 0 0,0 0 0,-1 1-1,1-1 1,-1 1 0,1 0-1,0-1 1,-1 1 0,1 0 0,-1 0-1,1 0 1,-1 0 0,-6 2 1,1 1 0,0 0 0,0 0 0,0 1 0,0 0 0,0 0 0,1 0 1,0 1-1,0 0 0,0 1 0,1-1 0,-1 1 0,1 0 0,1 0 0,-1 1 0,1-1 0,0 1 0,1 0 0,-1 0 0,1 0 0,1 1 0,-1-1 0,1 1 0,0 3-1,-2-3 30,1 1 0,0 0 0,1 0-1,0 0 1,0 0 0,1 0 0,0 0-1,0 1 1,1-1 0,0 0 0,1 0 0,0 1-1,0-1 1,1 0 0,1 0 0,-1 0-1,1 0 1,1-1 0,2 5-30,-2-11 12,1 1 1,-1-1-1,1 0 1,0-1-1,0 1 1,0-1-1,0 0 1,0 0-1,0-1 1,0 1-1,0-1 1,1 0-1,-1-1 1,0 1-1,0-1 0,0 0 1,0 0-1,0-1 1,0 1-1,-1-1 1,1 0-1,0-1 1,-1 1-1,1-1 1,-1 0-1,0 0 1,0 0-1,0 0 1,-1-1-1,1 0 1,2-2-13,21-18 31,-1-1 1,-1 0 0,-2-2 0,0-1 0,-2-1-1,10-18-31,-8 30-37,-22 55-95,-5 88 121,4-125 15,0 0 0,0-1 0,0 1 1,0 0-1,0 0 0,0 0 0,0 0 0,1 0 0,-1 0 0,0 0 0,0-1 0,1 1 0,-1 0 0,0 0 0,1 0 0,-1 0 0,1-1 0,-1 1 0,1 0 0,-1-1 1,1 1-1,0 0 0,-1-1 0,1 1 0,0-1 0,0 1 0,-1-1 0,1 1 0,0-1 0,0 1 0,0-1 0,-1 0 0,1 1 0,0-1 0,0 0 0,0 0 1,0 0-1,0 0 0,0 0 0,0 0 0,-1 0 0,1 0 0,0 0 0,0 0 0,0 0 0,0-1 0,0 1 0,0 0 0,-1-1 0,1 1 0,0 0 0,0-1 0,0 1 1,-1-1-1,1 1 0,0-1 0,-1 0 0,2 0-4,39-42 142,72-121-510,-105 155 22,-6 8-21,3 17 126,-4-15 244,-1 0 1,0-1-1,1 1 0,-1 0 1,1 0-1,0-1 0,-1 1 1,1 0-1,-1-1 0,1 1 1,0 0-1,0-1 0,-1 1 1,1-1-1,0 1 0,0-1 1,0 0-1,0 1 0,-1-1 1,1 0-1,0 1 0,0-1 1,0 0-1,0 0 0,0 0 1,0 0-1,0 0 0,0 0 1,0 0-1,0 0 0,0 0 1,-1-1-1,1 1 0,0 0 1,0 0-1,0-1 0,0 1 1,0-1-1,-1 1 0,1-1 1,0 1-1,0-1 0,-1 1 1,1-1-1,0 0 0,-1 1 1,1-1-1,-1 0 0,1 0 1,-1 1-1,1-1 0,-1 0 1,1 0-1,-1 0 0,0 0 1,1 0-4,12-16 15,0 0 1,-2-1 0,0 0 0,0-1-1,-2 0 1,0 0 0,-2-1 0,0 0-1,-1-1 1,-1 1 0,-1-1-1,-1 0 1,-1-1 0,0-12-16,-17-80-479,-3 82-94,1 49 103,11 18 436,1 1-1,2-1 0,1 1 1,2 0-1,3 12 35,-2-13 44,1 1 98,2 0-1,1 0 1,2 0 0,1-1 0,2 0-1,1-1 1,12 24-142,-24-36 246,-28-39 28,16 7-128,0-1 0,1-1-1,0 0 1,1-1 0,0 0 0,1 0-1,1-1 1,0-1 0,1 1 0,-5-14-146,12 26 15,0 0 0,0 0 0,0-1 0,0 1 0,1 0 0,-1-1 0,1 1 0,0-1 0,-1 1 0,1 0 0,0-1 0,0 1 0,1-1 0,-1 1 0,1-1 0,-1 1 0,1 0 0,0-1 0,-1 1 0,1 0 0,0 0 1,1 0-1,-1 0 0,0-1 0,1 2 0,-1-1 0,1 0 0,-1 0 0,1 0 0,0 1 0,0-1 0,0 1 0,0-1 0,0 1 0,0 0 0,0 0 0,0 0 0,1 0 0,0 0-15,96-20 42,-6 6-1021,-68 4 835</inkml:trace>
  <inkml:trace contextRef="#ctx0" brushRef="#br0" timeOffset="-107633.979">32994 2889 26758,'3'40'320,"4"1"-128,-1 5-88,7 1-32,-2 2-456,2-2-993</inkml:trace>
  <inkml:trace contextRef="#ctx0" brushRef="#br0" timeOffset="-107350.36">33058 3624 27086,'0'0'48</inkml:trace>
  <inkml:trace contextRef="#ctx0" brushRef="#br0" timeOffset="-20433.581">23471 2266 17612,'-1'0'20,"1"0"1,-1 0 0,0 0 0,0-1-1,0 1 1,0 0 0,0-1 0,0 1-1,0-1 1,0 1 0,1-1-1,-1 1 1,0-1 0,0 1 0,1-1-1,-1 0 1,0 0 0,1 1-1,-1-1 1,0 0 0,1 0 0,-1 0-1,1 1 1,0-1 0,-1 0-1,1 0 1,0 0 0,-1 0 0,1 0-1,0 0 1,0 0 0,0 0 0,0 0-1,0 0 1,0 0 0,0 0-1,0 0 1,0 0 0,0 0 0,1 0-1,-1 1 1,0-1 0,1 0-1,-1 0 1,1 0 0,-1 0 0,1 0-1,0 0-20,26-43-422,-19 36 490,1 1 1,1 0-1,0 0 0,-1 1 1,2 0-1,-1 1 1,1 0-1,0 1 0,0 0 1,0 0-1,1 1 1,-1 1-1,1 0 0,-1 0 1,1 2-1,0-1 0,0 1 1,6 1-69,64-8 215,104-33 24,78-10 396,-94 46-210,0 8-1,9 8-424,-85-6 65,-17-2-41,1-4-1,0-3 1,0-4 0,-1-2 0,73-21-24,-142 29 2,70-21 78,0 4 1,1 3-1,1 3 1,0 4-1,0 4 1,69 5-81,230 27 239,-315-30-227,0-2 1,0-3 0,-1-2-1,46-14-12,-34 1 149,1 4 0,1 3-1,0 4 1,1 3-1,0 4 1,0 2 0,7 5-149,-3 7 30,0-4 1,0-3 0,0-4-1,1-4 1,-1-3 0,18-6-31,-69 6 14,58-15 10,1 3 0,1 5-1,1 3 1,-1 4-1,1 4 1,1 5 0,4 3-24,-58 2 35,0-3 0,0-1 0,0-1 1,0-3-1,33-5-35,-71 6-9,1 0 1,0 1-1,0-1 0,-1 0 1,1 0-1,0 1 0,0-1 1,0 1-1,0 0 0,0 0 1,0-1-1,0 1 1,0 0-1,0 1 0,0-1 1,0 0-1,0 0 0,0 1 1,-1-1-1,1 1 0,0 0 1,0 0-1,0-1 1,0 1-1,-1 0 0,1 1 1,-1-1-1,1 0 0,-1 0 1,1 1-1,-1-1 0,1 1 1,-1-1-1,0 1 1,0-1-1,0 1 0,0 0 1,0-1-1,0 1 0,0 2 9,-5 13 2147</inkml:trace>
  <inkml:trace contextRef="#ctx0" brushRef="#br0" timeOffset="39494.014">31755 182 24293,'-18'2'-336,"1"1"-1,0 0 0,0 2 1,0 0-1,0 0 1,1 2-1,0 0 1,0 1-1,1 0 0,-6 5 337,-59 27-24,-14-7 155,-2-5 0,0-3-1,-2-5 1,-1-4 0,0-4-1,-79-2-130,-201-25 1351,88-2-1099,-294 3-333,-190-51-116,546 49 132,-245-13 19,-39 20 46,-502 42-40,-751-70-714,1610 31 870,-1111-31 59,159-2-100,-629 30 96,1508 5-139,-1290-52-277,200-41 315,669 82 0,0 29 1,-185 45-71,668-43-5,2 7 1,0 7-1,2 7 0,2 8 0,-60 28 5,131-42 25,1 4 1,2 4-1,2 3 0,1 4 0,3 4 0,2 3 1,2 4-1,3 3 0,-16 19-25,74-62-3,0 0 1,1 1 0,1 0-1,1 1 1,1 1-1,1 0 1,0 0-1,1 1 1,1 1-1,2-1 1,0 1 0,1 1-1,1-1 1,1 1-1,1 0 1,1 0-1,1 0 1,1 0-1,2 0 1,0 0 0,1 0-1,1 0 1,1-1-1,6 17 3,-1-16-10,0-1 0,2 0 0,0-1 0,1-1 0,1 0 0,1-1 0,1 0 0,1-1 0,0-1 0,1 0 0,1-2 0,1 0 0,0-1 0,0-1 0,4 0 10,111 57-244,4-6 1,2-6 0,143 37 243,-272-91 4,191 50-13,2-8 1,1-10-1,173 7 9,136 22 10,177 75-173,109 17 133,-106-44 4,-431-56 25,509 89 4,-10-77-20,3-34 0,106-35 17,-44-35-22,121-49 22,-607 51-12,914-113 8,26-73-20,65 13 38,-899 145 5,317-90-19,-361 56 32,109 1-32,-40 53 53,-446 37-21,-1-2 0,0 0 0,-1-2 1,0 0-1,0-2 0,0-1 0,-2-1 0,1-1 0,-1 0 0,-1-2 0,-1-1 0,15-14-32,13-16 73,-2-1-1,-2-2 1,-2-3-1,16-27-72,-48 63 11,20-26 118,-1 0 1,-3-2-1,20-44-129,-23-36 650,-19 69-677,7-14-156,-6 47 167,-1-1 0,0-1 1,-2 1-1,-1-1 1,-1 1-1,-1-1 0,0 0 1,-2 1-1,-1-1 1,-1 1-1,-1 0 0,-1 0 1,-1 0-1,-2-3 16,3 17 2,-1 0 0,1 1-1,-2-1 1,1 1-1,-1 1 1,0-1 0,0 1-1,-1 1 1,0 0 0,0 0-1,-1 1 1,0 0 0,0 0-1,0 1 1,-10-2-2,-166-29-660,60 26 2</inkml:trace>
  <inkml:trace contextRef="#ctx0" brushRef="#br0" timeOffset="64119.054">15804 3684 22669,'5'-28'2118,"-4"26"-1353,0 5-362,65 290 49,-41-234-323,-24-59-114,0 1-1,0-1 1,0 0-1,0 1 1,0-1-1,0 0 1,1 0-1,-1 0 1,0 0 0,0 0-1,0 0 1,0 0-1,1 0 1,-1-1-1,0 1 1,0 0-1,0-1 1,0 1-1,0-1 1,0 1-1,0-1 1,0 1-1,0-1 1,0 0-1,0 1 1,0-1-1,-1 0 1,1 0-1,0 0 1,0 0-1,-1 0 1,1 0-1,0 0 1,-1 0 0,1 0-1,-1 0 1,0 0-1,1 0 1,-1 0-1,0 0 1,1 0-1,-1 0 1,0-1-1,0 1 1,0 0-1,0 0 1,0-1-15,1 0 35,127-288 1172,-96 250-1069,-31 39-138,-1 1 1,1 0-1,0 0 1,0-1-1,0 1 1,-1 0 0,1 0-1,0 0 1,0-1-1,0 1 1,0 0-1,-1 0 1,1 0-1,0 1 1,0-1-1,0 0 1,-1 0-1,1 0 1,0 1-1,0-1 1,0 0-1,-1 1 1,1-1-1,0 1 1,0-1-1,-1 0 1,1 1 0,-1 0-1,1-1 1,0 1-1,-1-1 1,1 1-1,-1 0 1,1-1-1,-1 1 1,1 0-1,-1 0 1,0-1-1,1 1 1,-1 0-1,0 0 1,0 0-1,0 0 1,0-1-1,1 1 1,-1 0-1,0 0 1,0 0 0,0 0-1,-1-1 1,1 1-1,0 0 0,8 39-10,-2 0 0,-2 1 0,-2-1-1,-2 30 11,2 33 97,13-115-748,-6-20-793,-4-8-378</inkml:trace>
  <inkml:trace contextRef="#ctx0" brushRef="#br0" timeOffset="64434.35">16329 3742 18428,'0'0'2308,"0"0"-159,0 0-1098,2 6-319,50 118-643,-52-122-58,1-1-1,-1 0 0,1 0 1,0 0-1,0 0 0,-1 1 1,1-1-1,0 0 0,0 0 1,0-1-1,0 1 0,0 0 1,0 0-1,1 0 0,-1-1 1,0 1-1,0-1 0,0 1 1,1-1-1,-1 1 0,0-1 1,1 0-1,-1 1 0,0-1 1,1 0-1,-1 0 0,0 0 1,1 0-1,-1 0 0,0 0 0,1-1 1,-1 1-1,0 0 0,1-1 1,-1 1-1,0-1 0,0 1 1,1-1-1,-1 0 0,0 1 1,0-1-1,0 0 0,0 0 1,0 0-1,0 0 0,0 0 1,0 0-1,0 0 0,0 0-30,29-62 1488,-26 52-1369,-1 0-1,-1-1 1,0 1 0,-1 0-1,0-1 1,0 1-1,-1-1 1,-1 1 0,0-1-1,-1 1 1,0 0-1,0 0 1,-1 0 0,-1 0-1,-2-5-118,5 14-1,-1 0-1,0 0 0,1 1 0,-1-1 1,0 0-1,0 1 0,0-1 0,0 1 1,0 0-1,0 0 0,0 0 1,0 0-1,0 0 0,-1 0 0,1 0 1,0 1-1,-1-1 0,1 1 0,-1 0 1,1 0-1,0 0 0,-1 0 1,1 0-1,-1 0 0,1 0 0,0 1 1,-1-1-1,1 1 0,0 0 0,-1 0 1,1 0-1,0 0 0,0 0 1,0 0-1,0 1 0,0-1 0,0 1 1,0-1-1,1 1 0,-1 0 0,0-1 1,1 1-1,-1 0 0,1 0 1,0 0-1,0 0 0,0 1 0,0-1 1,0 0-1,0 0 0,0 1 0,1-1 1,-1 0-1,1 2 2,-18 52-1319,14-26-397</inkml:trace>
  <inkml:trace contextRef="#ctx0" brushRef="#br0" timeOffset="65098.539">16887 3627 17020,'0'-2'179,"-1"1"1,1-1-1,0 1 1,-1-1 0,1 1-1,-1-1 1,0 1-1,1-1 1,-1 1 0,0-1-1,0 1 1,0 0-1,0-1 1,0 1 0,0 0-1,-1 0 1,1 0 0,0 0-1,0 0 1,-1 0-1,1 0 1,-1 0 0,1 1-1,-1-1 1,1 1-1,-1-1 1,1 1 0,-1-1-1,1 1 1,-1 0-1,0 0 1,1 0 0,-1 0-1,0 0 1,1 0-1,-1 0 1,1 0 0,-1 1-1,0-1 1,1 0-1,-1 1 1,1 0 0,-1-1-1,1 1 1,0 0-1,-1 0 1,1 0 0,0 0-1,-2 0-179,-5 11 125,0-1-1,1 1 1,0 0 0,1 1-1,0-1 1,1 1-1,0 0 1,1 1 0,1-1-1,0 1 1,1-1-1,0 1 1,1 0 0,1 4-125,6 29 252,-6-47-248,0 1 0,0 0 0,0-1 0,1 1 0,-1 0 0,0-1-1,0 1 1,1 0 0,-1-1 0,0 1 0,1-1 0,-1 1 0,0-1 0,1 1 0,-1-1 0,1 1 0,-1-1 0,1 1 0,-1-1 0,1 1-1,0-1 1,-1 0 0,1 1 0,-1-1 0,1 0 0,0 0 0,-1 1 0,1-1 0,0 0 0,-1 0 0,1 0 0,0 0 0,-1 0 0,1 0 0,0 0-1,-1 0 1,1 0 0,0 0 0,-1 0 0,1 0 0,0-1 0,-1 1 0,1 0 0,0 0 0,-1-1 0,1 1 0,-1-1 0,1 1 0,-1 0 0,1-1-1,0 1 1,-1-1 0,0 1 0,1-1 0,-1 1 0,1-1 0,-1 1 0,0-1 0,1 0 0,-1 1 0,0-1 0,1 0-4,109-173 209,-109 173-210,0-1 1,0 0-1,1 1 0,-1-1 0,1 1 0,-1 0 1,1-1-1,-1 1 0,1 0 0,0 0 1,0 0-1,-1 0 0,1 0 0,0 0 1,0 1-1,0-1 0,0 1 0,0-1 1,0 1-1,0 0 0,0 0 0,0-1 1,0 1-1,0 1 0,0-1 0,0 0 1,0 0-1,0 1 0,0-1 0,0 1 0,0 0 1,0 0-1,0 0 0,-1 0 0,1 0 1,0 0-1,0 0 0,-1 0 0,1 0 1,-1 1-1,1-1 0,-1 1 0,0 0 1,53 79-87,-48-69 95,-1-3-8,-5-6 2,0-1 0,0 1 0,1-1 0,-1 0-1,1 1 1,0-1 0,-1 0 0,1 0 0,0 1 0,0-1 0,0 0-1,1 0 1,-1 0 0,1 0 0,-1 0 0,1-1 0,-1 1 0,1 0-1,0-1 1,0 1 0,0-1 0,0 0 0,0 1 0,0-1 0,0 0-1,0 0 1,0 0 0,1-1 0,-1 1 0,0-1 0,1 1 0,-1-1-1,0 0 1,1 1 0,-1-1 0,1 0 0,-1-1 0,0 1 0,1 0-1,-1-1 1,0 1 0,1-1 0,0 0-2,4-10 31,0 1 0,-1-1-1,0 0 1,-1 0 0,0-1 0,-1 1-1,0-1 1,-1 0 0,0 0 0,-1-1-1,0 1 1,-1 0 0,-1-1 0,0 1-1,-1-10-30,-7-74 154,-2 115-225,10-15 8,-1 0-1,1 0 0,-1 0 1,1 0-1,0 1 0,1-1 1,-1 0-1,1 0 1,0 0-1,0 0 0,0 0 1,0 0-1,1-1 0,-1 1 1,1 0-1,0-1 0,0 1 1,1-1-1,-1 0 1,1 1-1,0-1 0,-1 0 1,1-1-1,0 1 0,1 0 1,-1-1-1,0 0 1,1 0-1,0 0 0,-1 0 1,3 0 63,9-5 1420</inkml:trace>
  <inkml:trace contextRef="#ctx0" brushRef="#br0" timeOffset="65454.654">17245 3269 20532,'1'18'876,"1"0"-1,1 1 1,0-1-1,2 0 1,0 0 0,0-1-1,2 1 1,5 8-876,-10-19 10,0-1 1,1 0-1,0 0 1,0 0-1,1-1 1,-1 1-1,1-1 1,0 0 0,1 0-1,-1 0 1,1 0-1,0-1 1,0 0-1,1 0 1,-1 0 0,1 0-1,0-1 1,0 0-1,0-1 1,0 1-1,0-1 1,0 0-1,1-1 1,-1 1 0,3-1-11,-2-1 10,-4-1-9,-1 0 0,1 0 0,-1 1 0,1 0 0,-1-1 0,1 1 0,-1 0 0,1 0 0,-1 0 1,1 0-1,-1 1 0,1-1 0,-1 1 0,1-1 0,-1 1 0,0 0 0,1 0 0,-1 0 0,0 0 0,0 1 0,0-1 0,0 1 0,0-1 0,0 1 0,0-1 0,0 1 0,0 0 0,-1 0 0,1 0 0,-1 0 0,0 0 0,1 1 0,-1-1 0,0 0 0,0 0 0,0 1 0,-1-1 0,1 1-1,0 2 29,1 0-1,-1-1 1,-1 1 0,1 0-1,-1-1 1,0 1 0,0 0-1,0 0 1,-1-1 0,1 1-1,-1 0 1,0-1 0,-1 1 0,1-1-1,-1 1 1,0-1 0,0 1-1,0-1 1,-1 0 0,1 0-1,-1 0 1,0-1 0,0 1-1,0-1 1,-1 1 0,1-1-1,-1 0 1,0 0 0,0-1 0,0 1-1,0-1 1,0 0 0,-1 0-1,1 0 1,-1-1 0,1 1-1,-1-1 1,0 0 0,1 0-1,-1-1 1,0 0 0,0 1-1,1-2 1,-1 1 0,0 0 0,0-1-1,1 0 1,-1 0 0,1 0-1,-1-1 1,0 0-29,4 2-34,0-1-1,0 1 1,0 0-1,0-1 1,0 0-1,0 1 1,0-1 0,0 0-1,0 1 1,0-1-1,0 0 1,0 0-1,1 0 1,-1 0 0,0 0-1,0 0 1,1 0-1,-1 0 1,1 0 0,-1 0-1,1 0 1,-1 0-1,1 0 1,0-1-1,0 1 1,-1 0 0,1 0-1,0 0 1,0-1-1,0 1 1,0 0 0,1 0-1,-1 0 1,0-1-1,0 1 1,1 0-1,-1 0 1,0 0 0,1 0-1,0 0 1,-1 0-1,1 0 1,-1 0 0,1 0-1,0 0 1,0 0-1,0 0 35,14-6-1865</inkml:trace>
  <inkml:trace contextRef="#ctx0" brushRef="#br0" timeOffset="65746.273">17660 3420 24013,'0'0'1136,"0"2"569,3 29-529,-1-1-640,-1 4-152,1 5-176,2 2-56,4-7-40,-1-5-48,3-8-40,1-7-24,-1-8-48,-1-4-120,-4-11-840,1-6-928</inkml:trace>
  <inkml:trace contextRef="#ctx0" brushRef="#br0" timeOffset="66226.743">17834 3025 22677,'6'140'4190,"40"180"-2667,-35-268-1390,2 0-1,3-1 1,1-1 0,5 5-133,-9-60 292,-6-66-61,-7 48-222,2 1 0,1 0 1,1-1-1,1 2 0,1-1 1,0 0-1,2 1 0,1 1 1,2-4-10,-11 22-7,1-1 1,0 1 0,0 0 0,1-1 0,-1 1 0,0 0-1,1 0 1,-1 0 0,1 0 0,0 0 0,-1 1 0,1-1 0,0 0-1,0 1 1,0 0 0,1-1 0,-1 1 0,0 0 0,0 0-1,1 0 1,-1 0 0,0 0 0,1 1 0,-1-1 0,1 1-1,-1-1 1,1 1 0,-1 0 0,1 0 0,-1 0 0,1 1-1,-1-1 1,1 1 0,-1-1 0,1 1 0,-1 0 0,1-1-1,-1 1 1,0 1 0,0-1 0,1 0 0,-1 0 0,0 1-1,0-1 1,1 2 6,3 8-17,-1-1 0,-1 1 0,1 0-1,-2 0 1,1 0 0,-2 1 0,1-1 0,-2 1-1,1-1 1,-2 1 0,1 0 0,-2-1 0,1 1-1,-2 0 1,0-1 0,0 1 0,-2 4 17,1 5 32,3-17 36,3-19 159,-2-171 130,-1 183-369,20 22-26,-17-16 41,-1-1 0,1 1 0,0 0 0,0-1 0,1 0 0,-1 0 0,0 0 0,1 0 0,0 0 0,-1-1 0,1 0 0,0 1 0,-1-1 0,1-1 0,0 1 0,0 0 0,0-1 0,0 0 0,0 0 0,0 0 0,0-1 0,0 1 0,-1-1 0,1 0 0,0 0 0,0 0 0,0 0 0,-1-1 0,1 0 0,-1 1 0,1-1 0,2-3-3,5-2-128,-1-1 0,0-1-1,-1 0 1,0 0 0,0-1 0,-1 0 0,0 0-1,-1-1 1,3-4 128,3-8-1816</inkml:trace>
  <inkml:trace contextRef="#ctx0" brushRef="#br0" timeOffset="66943.733">18481 3300 22565,'0'-1'75,"-1"0"0,1 0 0,-1 0 0,0 0 0,1 1 0,-1-1 0,0 0 0,0 0 0,1 1 0,-1-1 1,0 0-1,0 1 0,0-1 0,0 1 0,0-1 0,0 1 0,0 0 0,0-1 0,0 1 0,0 0 0,0 0 0,0 0 0,0-1 0,0 1 0,0 0 0,-1 0 1,1 1-1,0-1 0,0 0 0,0 0 0,0 0 0,0 1 0,0-1 0,0 1 0,0-1 0,0 1 0,0-1 0,0 1 0,1-1 0,-1 1 0,0 0 1,0-1-1,0 1 0,1 0 0,-1 0 0,0 0 0,1 0 0,-1 0 0,1-1 0,-1 1 0,1 1-75,-23 53 533,20-48-480,1 0 0,0 0 1,0 0-1,1 0 0,0 0 1,0 0-1,0 1 1,1-1-1,0 0 0,1 0 1,0 1-1,0-1 0,0 0 1,1 0-1,0 0 0,0 0 1,1 0-1,0-1 0,0 1 1,0-1-1,1 0 0,0 0 1,0 0-1,4 4-53,-4-10 18,0 1 0,1-1 0,-1 0 0,0 0 0,0-1 0,0 1 0,0-1 0,0 0 0,0 0 0,0 0 0,0-1 0,0 1 0,0-1 0,0 0 0,-1 0 0,1 0 0,-1 0 0,1-1 0,-1 0 1,0 1-1,0-1 0,0 0 0,-1-1 0,1 1 0,-1 0 0,0-1 0,1 1 0,-1-1 0,-1 0 0,1 0 0,-1 0-18,9-8 19,0-1 0,-2-1 0,1 0 1,-2 0-1,0 0 0,-1-1 0,0 0 1,-1 0-1,-1 0 0,0-1 0,-1 1 1,0-11-20,-8 32-132,0 14 111,1-1 1,0 1 0,2 0 0,0 0 0,1 0-1,2 0 1,0 0 0,2 14 20,-2-26 14,1 1-1,0-1 0,0 0 1,0 0-1,1 0 1,0 0-1,1 0 0,0-1 1,0 0-1,0 1 1,1-2-1,0 1 0,1 0 1,0-1-1,0 0 1,0 0-1,0-1 0,1 0 1,4 3-14,-2 1 0,1 0-1,-1 0 1,-1 1 0,0 1-1,0 0 1,-1 0 0,-1 0-1,0 1 1,0 0 0,-1 0-1,-1 0 1,0 1 0,0-1-1,-1 1 1,-1 0 0,0 0-1,-1 0 1,-1 0 0,0 0-1,0 0 1,-1 0 0,-1 0-1,0 0 1,-1 0 0,-3 8 0,-24 62 141,29-83-129,0 1 0,0-1 0,-1 1 0,1-1 0,0 0 0,0 0 0,-1 1 0,1-1 0,0 0 0,0 0-1,-1 0 1,1 0 0,0-1 0,0 1 0,-1 0 0,1 0 0,0-1 0,0 1 0,-1-1 0,1 1 0,0-1 0,0 0 0,0 1 0,0-1-1,0 0 1,0 0 0,0 1 0,0-1 0,0 0 0,0 0 0,1 0 0,-1 0 0,0 0 0,1 0 0,-1-1 0,0 1 0,1 0 0,0 0-1,-1 0 1,1-1 0,0 1-12,-2-1 7,-4-9-3,-1 0 0,2 0 1,-1-1-1,2 1 0,0-1 0,0-1 0,1 1 0,0 0 0,1-1 0,1 1 0,0-1 0,0 0 0,1 0 0,1 1 0,0-1 0,1 1 1,1-1-1,0 1 0,0 0 0,1-1 0,1 2 0,4-11-4,15-25 6,2 2 1,1 0 0,3 2-1,33-38-6,-39 50 0,-13 17 1,0 2 1,-1 0 1,-1-1 0,0 1-1,-1-2 1,0 1 0,-1-1-1,-1 0 1,0-1-1,-1 1 1,3-13-3,-8 26 1,1 0-1,-1 0 1,0 0 0,0 0-1,0 0 1,0 0 0,0 0-1,0 0 1,0 0 0,0-1-1,0 1 1,0 0 0,0 0-1,-1 0 1,1 0-1,0 0 1,-1 0 0,1 0-1,-1 0 1,1 0 0,-1 1-1,0-1 1,1 0 0,-1 0-1,0 0 1,0 1 0,1-1-1,-1 0 1,0 0 0,0 1-1,0-1 1,0 1 0,0-1-1,0 1 1,0 0 0,0-1-1,0 1 1,0 0 0,0-1-1,0 1 1,0 0 0,0 0-1,0 0 1,0 0-1,0 0 1,0 0 0,-1 0-1,1 1 1,0-1 0,0 0-1,0 1 1,0-1 0,0 0-1,0 1 1,0 0-1,-7 2 0,0 0 1,0 1-1,0 0 1,0 0-1,1 1 0,-1 0 1,1 0-1,1 0 1,-1 1-1,1 1 0,0-1 1,0 1-1,1 0 1,0 0-1,0 0 1,0 1-1,1 0 0,1 0 1,-1 0-1,1 0 1,0 0-1,1 1 0,-1 6 0,3-12 0,0 0-1,0 0 0,1 0 1,-1 0-1,1 0 0,0 0 0,0 0 1,0 0-1,0 0 0,0 0 1,0-1-1,1 1 0,0 0 0,-1-1 1,1 1-1,0-1 0,0 0 1,0 0-1,1 1 0,-1-1 1,0-1-1,1 1 0,0 0 0,-1-1 1,1 1-1,0-1 0,0 0 1,-1 0-1,1 0 0,0 0 0,1 0 1,98 10 1,-74-14-312,-7-4-957</inkml:trace>
  <inkml:trace contextRef="#ctx0" brushRef="#br0" timeOffset="67208.527">17537 3273 25381,'10'-27'1041,"-2"9"431,-8 18-696,0 0-496,0 0-200,0 0-48,0 0 8,1 26-1200,4-7 1024</inkml:trace>
  <inkml:trace contextRef="#ctx0" brushRef="#br0" timeOffset="67877.301">16812 4402 23237,'0'-2'487,"-2"-1"-171,-5 2 3133,3 1-3396,1 0 1,-1 0 0,1 1 0,0 0 0,-1-1 0,1 1 0,0 0 0,-1 0-1,1 1 1,0-1 0,0 1 0,0-1 0,0 1 0,1 0 0,-1 0 0,0 1-1,1-1 1,-1 0 0,1 1 0,-2 2-54,-5 11 8,0 0-1,2 0 1,0 1-1,1 1 1,0-1-1,1 1 1,1 0-1,1 0 1,1 0-1,0 0 1,1 0-1,1 1 1,1-1-1,1 2-7,19 80 10,-20-98-36,0 0-1,0 1 1,0-1-1,0 0 1,1 0-1,-1 0 1,1 0 0,-1-1-1,1 1 1,0 0-1,-1-1 1,1 1-1,0-1 1,0 1-1,0-1 1,1 0 0,-1 0-1,0 0 1,0 0-1,1 0 1,-1-1-1,0 1 1,1-1 0,-1 1-1,0-1 1,1 0-1,-1 0 1,1 0-1,-1 0 1,0-1-1,1 1 1,-1-1 0,1 1-1,-1-1 1,0 0-1,0 0 1,1 0-1,-1 0 1,1-1 26,39-24-1136,7-20-85</inkml:trace>
  <inkml:trace contextRef="#ctx0" brushRef="#br0" timeOffset="68511.786">17204 4464 17828,'0'-1'191,"1"-1"0,-1 0 0,0 0 1,1 0-1,-1 0 0,0 1 0,0-1 0,0 0 1,0 0-1,-1 0 0,1 0 0,0 0 0,-1 1 1,1-1-1,-1 0 0,0 0 0,1 1 1,-1-1-1,0 0 0,0 1 0,0-1 0,0 1 1,-1-1-1,1 1 0,0 0 0,-1-1 0,1 1 1,0 0-1,-1 0 0,0 0 0,1 0 0,-1 0 1,0 0-1,1 1 0,-1-1 0,0 0 0,0 1 1,1-1-1,-1 1 0,0 0 0,0 0 0,0 0 1,0 0-1,0 0 0,1 0 0,-1 0 0,0 0 1,0 1-1,0-1 0,0 1 0,0 0-191,-2 4 36,-1 0 0,1 0 0,1 0 0,-1 1 0,1 0 0,-1 0 0,2 0 0,-1 0 0,1 1 0,0-1-1,0 0 1,0 1 0,1 0 0,0-1 0,1 1 0,0 0 0,0 5-36,-1-6 11,0 0 1,0 0-1,1 0 0,0 0 1,0 0-1,1 0 0,0 0 1,0 0-1,0-1 0,0 1 1,1 0-1,0 0 0,1-1 1,-1 1-1,1-1 0,0 0 1,0 0-1,0 0 0,1 0 1,3 4-12,-4-9 9,1 1 0,-1-1 0,0 0 0,0 0 0,0 0 0,0 0 0,0-1 0,0 1 0,0-1 0,0 1 0,0-1 0,0 0 1,0-1-1,0 1 0,-1 0 0,1-1 0,0 1 0,-1-1 0,1 0 0,-1 0 0,0 0 0,1 0 0,-1 0 0,0-1 0,0 1 0,-1-1 0,1 1 0,0-1 0,-1 0 1,0 1-1,1-1 0,-1 0 0,0 0 0,0-1-9,87-165 271,-88 167-272,1 1 0,-1 0 0,1-1 0,-1 1 0,1 0 0,0 0 0,-1-1 0,1 1 0,0 0 0,0 0 0,0 0 1,0 0-1,0 0 0,0 0 0,0 0 0,0 1 0,1-1 0,-1 0 0,0 1 0,0-1 0,1 0 0,-1 1 0,0 0 1,1-1-1,-1 1 0,0 0 0,1-1 0,-1 1 0,1 0 0,-1 0 0,0 0 0,1 1 0,-1-1 0,1 0 0,-1 0 0,0 1 1,1-1-1,-1 1 0,0-1 0,1 1 0,-1-1 0,0 1 0,0 0 0,0 0 0,1 0 0,-1-1 0,0 1 0,0 0 1,0 0-1,-1 1 0,1-1 0,0 0 0,0 0 0,0 0 0,-1 1 0,1-1 0,-1 0 0,1 0 0,-1 1 0,1-1 1,-1 1 0,46 186-126,-46-186 128,1-1 0,-1 0 0,1 1 0,0-1 0,-1 0 1,1 0-1,0 0 0,0 0 0,0 0 0,0 0 0,0 0 0,0 0 0,0 0 0,0 0 0,1 0 0,-1-1 0,0 1 0,0 0 0,1-1 0,-1 1 1,0-1-1,1 0 0,-1 1 0,1-1 0,-1 0 0,0 0 0,1 0 0,-1 0 0,1 0 0,-1 0 0,1 0 0,-1 0 0,0-1 0,1 1 0,-1-1 0,0 1 1,1-1-1,-1 1 0,0-1 0,0 0 0,1 1 0,-1-1 0,0 0 0,0 0 0,0 0 0,0 0 0,0 0 0,0 0 0,0 0 0,0-1-2,50-62 92,-47 58-80,116-163 172,-120 167-186,1 1 1,0 0-1,0 0 0,0 0 1,1-1-1,-1 1 0,0 0 1,0 0-1,1 0 1,-1 1-1,0-1 0,1 0 1,-1 0-1,1 1 0,-1-1 1,1 1-1,-1-1 0,1 1 1,-1 0-1,1 0 0,0-1 1,-1 1-1,1 0 1,-1 0-1,1 1 0,0-1 1,-1 0-1,1 0 0,-1 1 1,1-1-1,-1 1 0,1 0 1,-1-1-1,1 1 0,-1 0 1,0 0-1,1 0 1,-1 0-1,0 0 0,0 0 1,0 0-1,0 0 0,0 0 1,0 0-1,0 1 0,0-1 1,0 1-1,0-1 1,-1 0-1,1 1 0,0-1 1,-1 2 1,26 110-683,-26-113 617,1 1 0,-1 0 1,0 0-1,0 0 0,1 0 0,-1 0 1,0-1-1,1 1 0,-1 0 1,1 0-1,-1-1 0,1 1 0,-1 0 1,1 0-1,0-1 0,-1 1 1,1-1-1,0 1 0,-1-1 0,1 1 1,0-1-1,0 1 0,0-1 1,-1 0-1,1 1 0,0-1 0,0 0 1,0 0-1,0 1 0,0-1 1,0 0-1,-1 0 0,1 0 0,0 0 1,0 0-1,0 0 0,0-1 1,0 1-1,0 0 0,0 0 66,22-9-2011</inkml:trace>
  <inkml:trace contextRef="#ctx0" brushRef="#br0" timeOffset="69025.032">17958 4217 20852,'-3'7'2566,"-3"8"-2220,0 1 0,1 0 0,0 1 0,2-1 0,0 1 0,0-1 0,2 1 0,0 0 0,1 0 0,1 0 0,0-1 0,2 6-346,-3-21 9,0 1 1,0-1-1,0 0 1,1 1-1,-1-1 0,0 0 1,1 1-1,-1-1 1,0 0-1,1 0 0,0 1 1,-1-1-1,1 0 1,0 0-1,-1 0 1,1 0-1,0 0 0,0 0 1,0 0-1,0 0 1,0 0-1,0 0 0,0-1 1,0 1-1,0 0 1,1-1-1,-1 1 1,0-1-1,0 1 0,1-1 1,-1 1-1,0-1 1,1 0-1,-1 0 0,0 0 1,1 0-1,-1 0 1,0 0-1,1 0 1,-1 0-1,0 0 0,1-1 1,-1 1-1,0 0 1,0-1-1,1 1 0,-1-1 1,0 0-1,0 1 1,1-1-10,54-47 160,-41 28-93,-1 0 0,0 0 0,-2-2 1,0 1-1,-1-2 0,-2 1 1,0-2-1,-1 1 0,-2-1 0,0 0 1,-2 0-1,0 0 0,-2-1 0,0 0 1,-2 1-1,-1-8-67,-2 24-60,1 40 7,2-21 38,-3 28 1,0-18 27,1 0 0,1 1 0,1-1-1,1 0 1,1 0 0,1 0-1,0 0 1,2 0 0,0-1-1,2 4-12,-5-21 7,-1 0-1,0-1 0,0 1 0,1 0 1,0 0-1,0-1 0,-1 1 1,1-1-1,1 0 0,-1 0 1,0 1-1,1-1 0,-1-1 1,1 1-1,-1 0 0,1-1 1,0 1-1,0-1 0,-1 0 0,1 0 1,0 0-1,0 0 0,0 0 1,0-1-1,1 1 0,-1-1 1,0 0-1,0 0 0,0 0 1,0 0-1,0-1 0,0 1 1,0-1-1,0 0 0,0 0 0,0 0 1,0 0-1,2-2-6,3 0 11,-1-1 0,0-1-1,-1 1 1,1-1 0,-1 0 0,0-1 0,0 0-1,0 0 1,-1 0 0,0 0 0,0-1-1,-1 0 1,0 0 0,2-3-11,19-95 93,-25 102-101,2 17-57,0 6 45,-3-14 21,1 1 0,0-1 1,0 0-1,0 0 0,0 0 0,1 0 0,0 0 1,1 0-1,-1 0 0,1 0 0,0-1 0,0 1 1,1 0-1,0-1 0,0 0 0,0 1 0,1-1 0,-1-1 1,1 1-1,0 0 0,1-1 0,-1 0 0,1 0 1,0 0-1,0-1 0,0 0 0,0 1 0,5 1-1,-6-6-37,0 0-1,-1 0 0,1 0 0,0-1 0,-1 1 0,1-1 1,-1 0-1,0 0 0,0 0 0,1 0 0,-1 0 0,0-1 1,-1 1-1,1-1 0,0 0 0,-1 0 0,0 0 0,1 0 1,-1-1-1,-1 1 0,1 0 0,0-1 0,-1 1 0,0-1 1,1 0-1,-2 1 0,1-1 0,0 0 0,-1 0 0,1 0 38,0 1-137,10-32-1703</inkml:trace>
  <inkml:trace contextRef="#ctx0" brushRef="#br0" timeOffset="69663.839">18510 3800 22533,'0'0'1039,"1"1"182,29 98 1403,-29-91-2511,6 29 82,1 1 1,2-1-1,2-1 1,1 0-1,17 33-195,24 42 268,-53-112-248,0 1-1,0-1 1,-1 1-1,1-1 0,-1 1 1,1-1-1,0 1 0,-1-1 1,1 0-1,-1 1 0,1-1 1,-1 0-1,0 0 0,1 1 1,-1-1-1,0 0 0,1 0 1,-1 0-1,0 1 1,0-1-1,0 0 0,0 0 1,0 0-1,0 0 0,0 1 1,0-1-1,0 0 0,0 0 1,0 0-1,-1 0 0,1 1 1,0-1-1,0 0 0,-1 0 1,1 1-1,-1-1 1,1 0-1,-1 0 0,1 1 1,-1-1-1,1 1 0,-1-1 1,0 0-20,-76-136 165,80 144-173,1 0 0,-1 0 0,1 0 0,1-1 0,-1 0-1,1 0 1,0 0 0,1 0 0,-1-1 0,1 0 0,0 0 0,0 0 0,1-1 0,-1 0 0,1 0 0,0-1 0,0 1-1,0-2 1,1 1 0,-1-1 0,1 0 0,-1 0 0,1-1 0,0 0 0,-1-1 0,1 0 0,0 0 0,0 0-1,-1-1 1,5-1 8,-3 0 7,0-1 0,-1 0-1,1-1 1,-1 0 0,0 0 0,0-1-1,-1 0 1,1 0 0,-1-1 0,0 0-1,-1 0 1,1 0 0,-1-1-1,-1 0 1,1 0 0,-1-1 0,0 0-1,-1 0 1,0 0 0,0 0 0,-1 0-1,0-1 1,0 0 0,0 0-7,-2-8 14,-5 55-36,3 0 0,0 1-1,3-1 1,3 22 22,-5-58 4,0 0-1,0 0 1,0 0-1,0 0 1,0 0 0,0 0-1,0 1 1,1-1-1,-1 0 1,1 0 0,-1 0-1,1 0 1,0-1-1,0 1 1,0 0 0,0 0-1,0 0 1,0-1-1,1 1 1,-1 0 0,0-1-1,1 1 1,-1-1-1,1 0 1,0 0 0,-1 1-1,1-1 1,0 0-1,0 0 1,0-1 0,0 1-1,0 0 1,0 0-1,0-1 1,0 0 0,0 1-1,0-1 1,0 0-1,0 0 1,0 0 0,0 0-1,0 0 1,0 0-1,0-1 1,0 1 0,0-1-1,0 0 1,0 1-1,0-1 1,0 0-4,8-8 16,0 0-1,-1-1 0,0 0 1,-1 0-1,0-1 1,-1 0-1,0 0 1,-1 0-1,0-1 1,-1 0-1,0-1 1,-1 1-1,0-1 1,-1 0-1,1-5-15,-3 12-30,0 0 0,-1 0 0,1 0 0,-1 0 0,-1 0 0,1 0 0,-1 0-1,0 1 1,0-1 0,-1 0 0,1 0 0,-1 1 0,-1-1 0,1 1 0,-1 0 0,0-1 0,0 1 0,0 1 0,-1-1-1,0 0 1,0 1 0,0 0 0,0 0 0,-1 0 0,1 0 0,-1 1 0,0-1 30,2 3-251,3 1 2,0 0 3,0 0 38,0 0 35,-15-4-2548,-25-2 13</inkml:trace>
  <inkml:trace contextRef="#ctx0" brushRef="#br0" timeOffset="70297.091">19323 3991 11650,'-8'-40'12363,"-21"37"-9653,25 4-2632,0 0 0,0 1 1,0 0-1,0 0 0,0 0 0,0 0 0,1 1 1,-1 0-1,1-1 0,0 1 0,0 0 0,0 1 1,0-1-1,0 0 0,1 1 0,0 0 0,-1 0 0,1-1 1,0 1-1,1 0 0,-1 0 0,1 1 0,0-1 1,0 2-79,-7 106 230,8-111-220,-1 1-1,1-1 1,1 0-1,-1 0 1,0 1-1,0-1 1,0 0-1,1 1 1,-1-1 0,0 0-1,1 0 1,0 0-1,-1 1 1,1-1-1,0 0 1,-1 0-1,1 0 1,0 0-1,0 0 1,0 0-1,0 0 1,0 0 0,0-1-1,0 1 1,0 0-1,0-1 1,0 1-1,0 0 1,1-1-1,-1 1 1,0-1-1,0 0 1,1 1-1,-1-1 1,0 0-1,0 0 1,1 0 0,-1 0-1,0 0 1,1 0-1,-1 0 1,0 0-1,1-1 1,-1 1-1,0 0 1,0-1-1,1 1 1,-1-1-1,0 0 1,0 1 0,0-1-1,0 0 1,1 0-10,12-8 27,0 0 0,-1-2 0,0 1 0,-1-1 0,0-1 1,-1 0-1,0-1 0,-1-1-27,93-82 136,-101 96-138,0 0 0,0 0 0,-1 1 0,1-1 0,0 0 0,0 0 0,-1 1 0,1 0 0,0-1 0,0 1 0,-1 0 0,1-1 0,-1 1 0,1 0 0,-1 0 0,1 0 0,-1 1 0,1-1 0,-1 0 0,0 1 0,0-1 0,0 0 0,0 1 0,0-1 0,0 1 0,0 0 0,0-1 0,0 1 0,-1 0-1,1-1 1,-1 1 0,1 0 0,-1 0 0,0-1 0,0 1 0,0 0 0,0 0 0,0 0 0,0-1 0,0 1 0,-1 0 0,1 0 0,0 0 0,-1-1 0,0 1 0,1 0 0,-1 0 2,1 6-2,10 37 28,-10-44-24,0 0 0,1-1-1,-1 1 1,1 0 0,-1-1 0,1 1-1,0 0 1,-1-1 0,1 1 0,0 0 0,-1-1-1,1 1 1,0-1 0,0 0 0,-1 1-1,1-1 1,0 0 0,0 1 0,0-1 0,0 0-1,0 0 1,-1 0 0,1 1 0,0-1-1,0 0 1,0 0 0,0 0 0,0-1 0,0 1-1,-1 0 1,1 0 0,0 0 0,0-1-1,0 1 1,0 0 0,-1-1 0,1 1-1,0-1 1,0 1 0,-1-1 0,1 1 0,0-1-1,-1 1 1,1-1 0,0 0 0,-1 1-1,1-1 1,-1 0 0,1 0-2,48-59 135,-45 52-130,1 0 1,1 1 0,-1-1-1,1 1 1,0 1-1,1-1 1,-1 1-1,1 0 1,1 1 0,-1 0-1,2-1-5,-5 6-6,0 0 1,0 0-1,0 0 0,0 1 1,0-1-1,0 1 0,0 0 0,0 1 1,-1-1-1,1 1 0,0-1 1,-1 1-1,1 0 0,-1 0 1,0 1-1,1-1 0,-1 1 1,0-1-1,-1 1 0,1 0 0,0 0 1,-1 1-1,0-1 0,1 0 1,-1 1-1,-1-1 0,1 1 1,0 0-1,-1-1 0,0 1 0,0 0 1,0 0-1,0 0 0,-1 1 6,15 24 25,5-23-185,-13-15-382</inkml:trace>
  <inkml:trace contextRef="#ctx0" brushRef="#br0" timeOffset="71201.334">19985 3394 18260,'-3'-8'2480,"3"8"609,0-1-1289,0-1-415,0 2-361,0 0-592,16 13-200,-4 13-192,3 2-16,3 5-8,1-1 0,-1 1 48,-1 1-224,-1 2-1312,-1 0 1856</inkml:trace>
  <inkml:trace contextRef="#ctx0" brushRef="#br0" timeOffset="71466.018">20195 4052 23853,'-3'15'1416,"-2"-1"745,4-7-1177,1-7-248,0 0-480,0 0-144,7-18-168,-2-1-376,-2-3-208</inkml:trace>
  <inkml:trace contextRef="#ctx0" brushRef="#br0" timeOffset="75280.937">18092 5144 21933,'5'-10'4835,"3"16"-3830,6 20-1111,11 63 295,46 118-88,-71-208-100,0 0 0,0-1 1,0 1-1,1 0 1,-1 0-1,1 0 0,-1 0 1,1 0-1,-1-1 1,1 1-1,-1 0 0,1 0 1,0 0-1,0 0 1,0 1-1,0-1 0,-1 0 1,1 0-1,0 0 1,0 1-1,0-1 0,1 0 1,-1 1-1,0-1 0,0 1 1,0 0-1,0-1 1,0 1-1,1 0 0,-1-1 1,0 1-1,0 0 1,1 0-1,-1 0 0,0 0 1,0 0-1,0 1 1,1-1-1,-1 0 0,0 0 1,0 1-1,0-1 1,1 1-1,-1-1 0,0 1 1,0 0-1,0-1 1,0 1-1,0 0 0,0-1 1,0 1-1,-1 0 1,1 0-1,0 0 0,0 0 1,-1 0-1,1 0 1,0 0-1,-1 0 0,1 0 1,-1 1-1,1-1 0,-1 0 1,0 0-1,1 1-1,60-229 343,-37 182-243,-23 45-99,0-1-1,0 1 1,0 0 0,0-1-1,0 1 1,0 0 0,0 0-1,0 0 1,0 0 0,0 0-1,0 0 1,0 0 0,0 0-1,0 0 1,0 0 0,0 1 0,0-1-1,0 0 1,0 1 0,0-1-1,0 0 1,-1 1 0,1-1-1,0 1 1,0 0 0,0-1-1,-1 1 1,1 0 0,0-1-1,-1 1 1,1 0 0,0 0 0,-1 0-1,1 0 1,-1-1 0,1 1-1,-1 0 1,0 0 0,1 0-1,-1 0 1,0 0 0,0 0-1,0 0 1,1 0 0,-1 0-1,84 266 102,-78-249-586,-5-28 1863</inkml:trace>
  <inkml:trace contextRef="#ctx0" brushRef="#br0" timeOffset="75640.734">18621 5193 20788,'-3'3'149,"0"0"-1,0 0 0,0 0 0,1 1 0,-1-1 0,1 1 0,0-1 0,0 1 0,0 0 0,1 0 0,-1 0 0,1 0 0,0 0 0,0 0 1,0 0-1,1 0 0,-1 1 0,1-1 0,0 0 0,0 0 0,1 0 0,-1 1 0,1-1 0,0 0 0,0 0 0,0 0 0,1 0 1,-1 0-1,1 0 0,0 0 0,0-1 0,2 3-148,-2-2 1,-1-1 0,1 0 0,0 0 1,1 0-1,-1 0 0,1 0 0,-1 0 0,1-1 1,0 1-1,0-1 0,0 0 0,0 0 1,0 0-1,0 0 0,1 0 0,-1-1 0,0 1 1,1-1-1,0 0 0,-1 0 0,1-1 0,0 1 1,-1-1-1,1 1 0,0-1 0,-1 0 0,1-1 1,0 1-1,0-1 0,-1 1 0,1-1 0,0 0 1,-1-1-1,1 1 0,-1 0 0,0-1 1,1 0-1,-1 0 0,0 0 0,0 0 0,0 0 1,0-1-1,2-2-1,2-6 175,0 0 1,-1 0 0,0-1-1,0 0 1,-1 0-1,-1 0 1,0 0 0,-1-1-1,0 0 1,-1 0-1,0 0 1,-1 0-1,-1 0 1,0 0 0,0 0-1,-2 0 1,1 0-1,-4-8-175,-30-31 993,34 51-983,0 1 0,0-1 0,-1 1-1,1-1 1,0 1 0,0-1 0,0 1 0,-1-1 0,1 1 0,0 0 0,-1 0 0,1 0 0,0 0 0,0 0 0,-1 0 0,1 0 0,0 0 0,-1 0 0,1 0 0,0 1 0,0-1-1,-1 1 1,1-1 0,0 1 0,0-1 0,0 1 0,0 0 0,0-1 0,0 1 0,0 0 0,0 0 0,0 0 0,0 0 0,0 0 0,0 0 0,0 0 0,1 0 0,-1 0 0,1 0-1,-1 1 1,0-1 0,1 0 0,0 0 0,-1 1 0,1-1 0,0 0-10,-3 7-10,0 1-1,0-1 0,1 1 1,0 0-1,1-1 1,0 1-1,0 0 1,1 0-1,0 0 0,1 0 1,0-1-1,0 1 1,2 5 10,13-8-1674,-5-17 62</inkml:trace>
  <inkml:trace contextRef="#ctx0" brushRef="#br0" timeOffset="76895.388">19197 4763 20460,'-27'-74'6937,"26"75"-6889,0 0 0,0-1 0,-1 1 1,1 0-1,0 0 0,0 0 1,0-1-1,1 1 0,-1 0 1,0 0-1,0 1 0,0-1 1,1 0-1,-1 0 0,1 0 1,-1 0-1,1 0 0,-1 1 1,1-1-1,-1 0 0,1 1 1,0-1-1,0 0 0,0 0 1,0 1-1,0-1 0,0 0 1,0 1-1,0-1 0,1 1-48,1 36 18,1 0-1,3 0 1,1-1 0,1 0-1,7 14-17,-6-17 10,-9-33-10,5 25 8,0 0 1,2-1 0,1 0-1,1 0 1,1-1 0,1 0-1,1 0 1,1-2 0,1 1-1,2-2 1,0 0 0,14 14-9,-30-35 5,0 1 1,0-1-1,0 1 1,0-1-1,1 1 1,-1-1-1,0 1 1,1-1-1,-1 1 1,0-1-1,1 1 1,-1-1-1,0 0 1,1 1 0,-1-1-1,1 0 1,-1 1-1,1-1 1,-1 0-1,0 0 1,1 1-1,-1-1 1,1 0-1,-1 0 1,1 0-1,0 0 1,-1 0 0,1 1-1,-1-1 1,1 0-1,-1 0 1,1 0-1,-1-1 1,1 1-1,-1 0 1,1 0-1,-1 0 1,1 0-1,-1 0 1,1-1-1,-1 1 1,1 0 0,-1 0-1,1-1 1,-1 1-1,1 0 1,-1-1-1,0 1 1,1 0-1,-1-1 1,1 1-1,-1-1 1,0 1-1,0-1 1,1 1 0,-1-1-1,0 1 1,0-1-1,1 1 1,-1-1-6,-3-38 320,2 35-328,-7-40 91,3 26-75,1-1-1,1 0 1,1 1-1,1-1 1,0 0 0,2 0-1,0 0 1,2-8-8,-3 26-4,0 0 1,0 0 0,0 0-1,0-1 1,0 1 0,0 0-1,1 0 1,-1 0 0,0 0-1,1 0 1,-1 0-1,1 0 1,-1 0 0,1 0-1,-1 1 1,1-1 0,0 0-1,-1 0 1,1 0 0,0 0-1,0 1 1,0-1 0,-1 0-1,1 1 1,0-1 0,0 1-1,0-1 1,0 1-1,0 0 1,0-1 0,0 1-1,0 0 1,0-1 0,0 1-1,1 0 1,-1 0 0,0 0-1,0 0 1,0 0 0,0 0-1,0 1 1,0-1 0,0 0-1,0 0 1,0 1-1,0-1 1,0 0 0,0 1-1,0 0 1,0-1 0,0 1-1,0-1 1,0 1 0,-1 0-1,1-1 1,0 1 0,0 0-1,-1 0 1,1 0-1,-1 0 1,1 0 0,0 0-1,-1 0 1,0 0 0,1 0-1,-1 0 1,0 0 0,1 0-1,-1 0 1,0 1 3,1 0 2,0 1-1,-1 0 1,1-1-1,-1 1 1,0 0-1,1-1 1,-1 1 0,0 0-1,-1 0 1,1-1-1,0 1 1,-1 0 0,0 0-1,0-1 1,1 1-1,-2-1 1,1 1-1,0-1 1,0 1 0,-1-1-1,1 0 1,-1 0-1,0 1 1,0-1-1,1 0 1,-1-1 0,-1 1-2,-16-37 2,12-114 37,9 136-46,3 14-79,55 85 59,-59-84 26,1 0 1,0-1-1,0 1 1,0 0-1,0-1 0,0 0 1,1 1-1,-1-1 0,0 0 1,1 0-1,-1 0 1,1 0-1,-1 0 0,1-1 1,-1 1-1,1-1 1,-1 0-1,1 0 0,0 0 1,-1 0-1,1 0 1,-1 0-1,1-1 0,-1 1 1,1-1-1,-1 0 1,1 1-1,-1-1 0,1 0 1,-1-1-1,0 1 0,0 0 1,1-1-1,-1 1 1,71-60 21,-5-35 44,-67 95-59,-16-15 28,15 17-35,-1-1-1,0 1 1,1 0-1,-1-1 0,1 1 1,-1 0-1,1 0 0,-1 0 1,1 0-1,-1-1 1,1 1-1,0 0 0,0 0 1,-1 0-1,1 0 1,0 0-1,0 0 0,0 0 1,0 0-1,0 0 0,0 0 1,0 0-1,0 0 1,1 0-1,-1 0 0,0 0 1,0 0-1,1-1 1,-1 1-1,1 0 0,-1 0 1,1 0-1,-1 0 0,1-1 1,-1 1-1,1 0 1,0-1-1,-1 1 0,1 0 1,0-1-1,0 1 1,0-1-1,-1 1 0,2 0 2,33 50 1,-33-47-2,0-1-1,1 0 1,-1 1 0,0-1 0,1 0 0,0-1 0,0 1 0,0 0 0,0-1-1,0 0 1,0 1 0,1-1 0,-1 0 0,1-1 0,-1 1 0,1-1 0,0 0 0,-1 1-1,1-2 1,0 1 0,0 0 0,0-1 0,0 0 0,0 0 0,0 0 0,0 0-1,-1 0 1,1-1 0,0 0 0,0 0 0,0 0 0,0 0 0,-1-1 0,1 1 0,-1-1-1,1 0 1,-1 0 0,0 0 0,1 0 0,-1-1 0,0 0 0,-1 1 0,1-1 1,4-9 10,0 0 1,-1-1 0,0 1-1,-1-1 1,-1 0 0,0 0-1,0-1 1,-2 1 0,1-1-1,-2 0 1,0-11-11,0 23 1,-1 0 0,0-1 0,1 1 0,-1 0 0,-1-1 0,1 1 1,0 0-1,0-1 0,-1 1 0,1 0 0,-1 0 0,0-1 0,0 1 0,0 0 0,0 0 0,0 0 0,0 0 0,-1 0 0,1 0 1,-1 1-1,1-1 0,-1 0 0,1 1 0,-1-1 0,0 1 0,0-1 0,0 1 0,0 0 0,0 0 0,0 0 0,-2-1-1,-11 55-24,15-47 18,-1 3 4,0 1 0,1-1 1,0 0-1,0 1 0,1-1 1,1 0-1,-1 0 0,1 0 1,1 0-1,0 0 1,0 0-1,1 0 0,0-1 1,0 0-1,1 0 0,0 0 1,0 0-1,1-1 0,0 0 1,1 0-1,2 2 2,-5-8 0,0 0 0,0 0-1,0-1 1,1 1 0,-1-1 0,0 0-1,1 0 1,-1 0 0,0-1 0,0 1-1,1-1 1,-1 0 0,0 0 0,0-1 0,0 1-1,0-1 1,0 0 0,0 0 0,-1 0-1,1-1 1,-1 1 0,1-1 0,-1 0-1,0 0 1,0 0 0,0 0 0,0 0 0,-1-1-1,1 0 1,14-15 0</inkml:trace>
  <inkml:trace contextRef="#ctx0" brushRef="#br0" timeOffset="78158.754">20442 4360 18652,'-7'-3'7718,"-16"44"-7018,20-28-648,1 1 1,1 0 0,0-1-1,1 1 1,0 0-1,1-1 1,0 1-1,2-1 1,-1 1 0,1-1-1,1 0 1,1 0-1,0 0 1,0 0 0,1-1-1,1 0 1,0 0-1,1-1 1,0 0-1,0 0 1,9 7-53,-15-16 2,0 0 0,0-1-1,0 1 1,0-1 0,0 1 0,0-1-1,1 0 1,-1 0 0,0 0 0,1 0-1,-1 0 1,1-1 0,-1 1 0,1-1-1,-1 0 1,1 1 0,-1-1 0,1 0-1,-1-1 1,1 1 0,-1 0 0,1-1-1,-1 1 1,1-1 0,-1 0 0,1 0-1,-1 0 1,0 0 0,1 0 0,-1 0-1,0-1 1,0 1 0,0-1 0,0 1-1,0-1 1,-1 0 0,1 0 0,0 0-1,-1 0 1,1 0 0,-1 0 0,0 0-1,0-1 1,0 1 0,0 0 0,0-1-1,0 1 1,0-2-2,11-67 155,-15 57-134,2 12-46,11 39-69,-6-24 91,-3-8 3,-1-1 0,1 0 1,0 1-1,0-1 0,1 0 0,-1 0 0,1 0 0,0 0 1,0 0-1,1 0 0,-1 0 0,1-1 0,0 1 0,0-1 1,0 0-1,0 1 0,0-2 0,1 1 0,-1 0 0,3 1 0,-3-5 0,-1 0 0,1 1 0,-1-1 0,0 0-1,1-1 1,-1 1 0,0 0 0,0-1 0,1 1 0,-1-1-1,0 1 1,-1-1 0,1 0 0,0 0 0,0 0-1,-1 0 1,1 0 0,-1 0 0,0-1 0,0 1-1,1 0 1,-1-1 0,0-2 0,0 4 0,56-133 78,-57 134-79,1-1 0,-1 1 0,0-1 0,0 1-1,0-1 1,0 1 0,1-1 0,-1 1 0,0-1 0,0 1 0,1-1 0,-1 1 0,0-1 0,1 1 0,-1 0 0,0-1 0,1 1 0,-1 0 0,1-1 0,-1 1 0,1 0-1,-1 0 1,1-1 0,-1 1 0,1 0 0,-1 0 0,1 0 0,-1 0 0,1-1 0,-1 1 0,1 0 0,-1 0 0,1 0 0,-1 0 0,1 0 0,-1 0 0,1 1 0,-1-1 0,1 0-1,-1 0 1,1 0 0,-1 0 0,1 1 0,-1-1 0,1 0 0,-1 0 0,1 1 0,-1-1 0,0 0 0,1 1 0,-1-1 0,1 0 0,-1 1 0,0-1 0,0 1 0,1-1 0,-1 1-1,0-1 1,1 1 0,-1-1 0,0 1 0,0-1 0,0 1 0,0-1 0,0 1 0,0-1 1,19 45-57,-16-36 53,1 3 4,42 69 23,-45-81-15,0 0 0,0 0 0,1 1 0,-1-1 0,0 0 0,0 0 0,1 0 0,-1 0 0,0 0 0,0-1 1,0 1-1,1 0 0,-1-1 0,0 1 0,0 0 0,0-1 0,0 1 0,0-1 0,0 0 0,0 1 0,0-1 0,0 0 0,0 0 1,0 0-1,0 1 0,0-1 0,0 0 0,-1 0 0,1 0 0,0 0 0,-1-1 0,1 1 0,-1 0 0,1 0 0,-1 0 1,0 0-1,1 0 0,-1-1 0,0 1 0,0 0 0,0-1-8,2-1 15,62-175 327,-63 178-367,0-1 0,-1 1 0,1 0 0,-1-1 0,1 1 0,0 0 0,-1 0 0,1 0 0,0-1 0,-1 1 0,1 0 0,0 0 0,-1 0 0,1 0 0,0 0 0,-1 0 1,1 1-1,0-1 0,-1 0 0,1 0 0,0 0 0,-1 1 0,1-1 0,-1 0 0,1 0 0,0 1 0,-1-1 0,1 1 0,-1-1 0,1 0 0,-1 1 0,1-1 0,-1 1 0,0-1 0,1 1 0,-1 0 0,0-1 0,1 1 0,-1-1 0,0 1 0,1 0 1,-1-1-1,0 1 0,0 0 0,0-1 0,0 1 0,0 0 0,0-1 0,0 1 0,0 0 0,0-1 0,0 1 0,0 0 0,0-1 0,0 1 0,0-1 0,-1 1 0,1 0 0,0-1 0,-1 1 25,5 31-1609</inkml:trace>
  <inkml:trace contextRef="#ctx0" brushRef="#br0" timeOffset="78691.269">21315 4273 21301,'-6'4'316,"-99"86"3373,101-86-3624,1 0-1,0 1 1,0-1 0,0 1-1,1 0 1,0 0 0,-1 0-1,2 0 1,-1 0 0,1 1-1,-1-1 1,1 0 0,1 1-1,-1-1 1,1 1 0,0-1-1,0 1 1,1-1 0,0 0-1,-1 1 1,2-1-1,-1 0 1,1 1 0,0-1-65,-2-3 3,0 0 0,1 0 0,-1 0 1,1 0-1,-1 0 0,1 0 0,0 0 0,0 0 1,0-1-1,0 1 0,0 0 0,0-1 0,0 1 1,1 0-1,-1-1 0,0 0 0,1 1 0,-1-1 1,1 0-1,0 0 0,-1 0 0,1 0 0,0 0 1,0 0-1,0 0 0,0 0 0,0-1 1,-1 1-1,1-1 0,0 0 0,0 1 0,0-1 1,0 0-1,0 0 0,0 0 0,0-1 0,0 1 1,0 0-1,0-1 0,0 1 0,0-1 0,0 0 1,0 1-1,0-1 0,0 0 0,-1 0 0,2-1-3,8-10 17,-1-1-1,0 0 1,-1-1-1,0 0 1,-1 0-1,0-1 1,-1 0-1,-1 0 0,-1-1 1,0 1-1,-1-1 1,0-2-17,4-6 20,-2-1 1,0 0-1,-2-1 1,0 1-1,-2-1 1,-1 1-1,-1-1 1,-1 0-1,-1 1 1,-1-1-1,-2 1 1,0 0 0,-5-10-21,-21-15 88,31 49-84,-1 1 0,1-1 0,-1 0 0,1 0 0,-1 0 0,0 1-1,1-1 1,-1 0 0,0 1 0,1-1 0,-1 1 0,0-1 0,0 1-1,0-1 1,0 1 0,1-1 0,-1 1 0,0 0 0,0-1 0,0 1 0,0 0-1,0 0 1,0 0 0,0 0 0,0 0 0,0 0 0,0 0 0,0 0 0,0 0-1,0 0 1,1 0 0,-1 1 0,0-1 0,0 0 0,0 1 0,0-1 0,0 1-1,0-1 1,1 1 0,-1-1 0,0 1 0,0-1 0,1 1 0,-1 0-1,0-1 1,1 1 0,-1 0 0,1 0 0,-1 0 0,1-1 0,-1 1 0,1 0-1,0 0 1,-1 0 0,1 0 0,0 0 0,0 0-4,-10 22 17,1 1 1,1-1-1,1 1 0,2 1 1,0-1-1,1 2-17,10-19 16,1-8-18,0 0 0,-1 1 0,1 0 0,0 0 0,0 0 1,-1 1-1,1 0 0,0 1 0,-1-1 0,1 1 0,-1 1 0,0-1 0,0 1 0,0 0 0,0 0 0,0 1 1,-1-1-1,1 1 0,-1 1 0,0-1 0,3 4 2,2 4 1,-1 0 0,-1 1 0,0 0 0,0 0-1,-1 0 1,-1 1 0,0 0 0,-1 0 0,-1 1 0,0 0 0,-1-1 0,1 16-1,-4-26-275</inkml:trace>
  <inkml:trace contextRef="#ctx0" brushRef="#br0" timeOffset="79095.763">21565 3591 21245,'0'2'1408,"10"28"1048,-5 4-1567,-1 6-113,2 15-208,0 6-184,1 3-144,4 0-24,2-14-80,0-8-64,4-17 64,-2-5-784</inkml:trace>
  <inkml:trace contextRef="#ctx0" brushRef="#br0" timeOffset="79300.747">21914 4423 24269,'-1'13'1312,"-4"1"761,4-6-1345,-5-5-232,0-7-320,-5-8-368</inkml:trace>
  <inkml:trace contextRef="#ctx0" brushRef="#br0" timeOffset="87381.925">29723 1296 18612,'-123'-9'4488,"-122"-58"-5641,202 53 1265,-1 2 0,-1 1 0,0 3-1,0 1 1,0 3 0,-1 1 0,0 2-1,1 3 1,-1 1 0,-17 5-112,-147 26-91,67-9-545,0-6 0,-29-5 636,-28-17-1575,-147-21 1575,23 0 201,63 12 1022,0-12-1,-125-32-1222,223 22-194,21 2 115,-2 7 0,-1 6 0,-42 4 79,19 16 259,1 8 0,0 7 1,-84 23-260,170-23-100,1 3 0,1 4 0,1 3 0,1 4 0,2 3 0,1 3 0,2 4 1,2 2-1,-29 25 100,4 2 14,1-3-61,4 4 0,-81 81 47,165-147-2,1 0 1,-1 1-1,1 0 1,0 0 0,0 1-1,1-1 1,0 1-1,0 0 1,0 1 0,1-1-1,0 0 1,0 1-1,0 0 1,1-1-1,0 1 1,0 0 0,1 0-1,0 1 1,0-1-1,1 0 1,0 0-1,0 0 1,0 0 0,1 1-1,0-1 1,1 0-1,0 0 1,0 0-1,0-1 1,4 8 1,8 4-15,2-1 1,1 0-1,0-1 1,1 0-1,0-2 0,1 0 1,1-1-1,0-1 0,1-1 1,0 0-1,11 2 15,-7-1-32,31 14-63,1-4-1,1-1 1,1-4 0,0-2 0,1-2 0,1-3 0,0-3 0,61-1 95,44-7-41,0-7 0,115-24 41,709-99 51,-350 41-49,40-36-2,-445 75 6,-18-1 4,3 11-1,1 8 1,130 2-10,-223 29 40,39 1 43,0-7-1,0-8 1,25-11-83,-182 25-1,69-12 47,-1-3 0,-1-4 0,-1-3 0,44-21-46,-106 39 22,-1 0-1,0 0 1,0-1 0,-1-1 0,0 0 0,0-1 0,0 0 0,-2-1 0,1 0 0,-1-1 0,0 0 0,-1-1 0,-1 0 0,0 0-1,0-1 1,2-6-22,-9 16 25,0-1 0,-1 1 0,1 0-1,-1 0 1,0 0 0,0 0 0,0 0 0,0 0-1,0-1 1,-1 1 0,1 0 0,-1 0-1,0 0 1,0 0 0,0 0 0,-1 0-1,1 0 1,0 1 0,-1-1 0,0 0 0,0 1-1,0-1 1,0 1 0,0 0 0,0 0-1,-1-1 1,1 1 0,-1 1 0,1-1-1,-1 0 1,0 1 0,0-1 0,1 1-1,-1 0 1,0 0 0,-3-1-25,-115-23-317,36 18-240</inkml:trace>
  <inkml:trace contextRef="#ctx0" brushRef="#br1" timeOffset="158976.804">22566 8227 17732,'0'0'1368,"7"15"88,17 7-663,19 16-505,11 12-32,20 19-64,8 5-80,10 12-80,3 6 16,3 2-24,-3-2 8,-11-5 0,-4-9 0,-9-6 0,4-1 8,2-2-400,-5-2-296</inkml:trace>
  <inkml:trace contextRef="#ctx0" brushRef="#br1" timeOffset="175947.432">13265 10077 10738,'-4'3'1929,"4"9"7161,9 3-7594,10 9-328,3 0-176,17-2-375,1-4-105,12-6-152,5-3-152,1-5-152,0-1-16,-9-1-408,-8-1-472,-20 2-401</inkml:trace>
  <inkml:trace contextRef="#ctx0" brushRef="#br1" timeOffset="177596.514">14299 10426 15179,'7'36'7596,"16"-30"-5595,40-53-1148,-14-6-729,-3-1-1,-2-3 0,-2-1 0,-3-2 0,-3-2 0,12-31-123,-13 33 143,-35 59-142,1 1 0,-1 0 0,1 0 0,-1 0 0,0-1 0,1 1 0,-1 0 0,1 0 0,-1 0 0,1 0-1,-1 0 1,1 0 0,-1 0 0,1 0 0,-1 0 0,0 0 0,1 0 0,-1 0 0,1 0 0,-1 0 0,1 1 0,-1-1 0,0 0 0,1 0 0,-1 1 0,1-1 0,-1 0 0,0 0 0,1 1 0,-1-1 0,0 0-1,1 1 1,-1-1 0,0 0 0,1 1 0,-1-1 0,0 1 0,0-1 0,0 0 0,1 1 0,-1-1 0,0 1 0,0-1 0,0 1 0,0-1 0,0 1 0,0-1 0,0 0 0,0 1 0,0-1 0,0 1 0,0-1 0,0 1-1,0-1 1,0 1 0,-1-1-1,-9 138 138,4-79-134,2 1 0,3 0 0,2 0 0,5 20-4,3-45-246,2-11-404</inkml:trace>
  <inkml:trace contextRef="#ctx0" brushRef="#br1" timeOffset="177831.268">15217 10006 22397,'5'16'840,"-5"13"-144,0 6-176,-7 16-288,-2 4-152,5-3-40,2-1-16,5-10 8,-1-7-16,7-8 0,-6-7-256,-3-19 3369</inkml:trace>
  <inkml:trace contextRef="#ctx0" brushRef="#br1" timeOffset="178019.935">14977 10278 21717,'0'0'1424,"0"0"824,31-1-1375,-5-2-57,11-3-360,3-2-208,7-3-128,1-1-64,6-2-72,2-1-384,-2 6 1952</inkml:trace>
  <inkml:trace contextRef="#ctx0" brushRef="#br1" timeOffset="178346.951">15820 9911 20988,'82'28'6041,"-14"-7"-5127,-66-20-900,1 0 0,-1 1 0,0 0 0,1-1-1,-1 1 1,0 0 0,0 0 0,0 0 0,0 0 0,0 1-1,-1-1 1,1 1 0,-1-1 0,1 1 0,-1-1 0,0 1-1,0 0 1,0-1 0,-1 1 0,1 0 0,0 0-1,-1 0 1,0 0 0,0-1 0,0 1 0,0 0 0,0 0-1,0 0 1,-1 0 0,0 0 0,1-1 0,-1 1 0,0 0-1,0 0 1,-1-1-14,-49 93 127,49-92-125,-10 13 12,0 1 0,1 0-1,1 1 1,0 1 0,2-1 0,0 1 0,-3 14-14,10-32 0,1 1 0,0-1 0,-1 1 0,1-1 0,0 0 1,-1 1-1,1-1 0,0 1 0,0-1 0,0 1 0,1-1 0,-1 0 1,0 1-1,0-1 0,1 1 0,-1-1 0,1 0 0,-1 1 0,1-1 1,-1 0-1,1 0 0,0 1 0,0-1 0,0 0 0,0 0 0,0 0 1,0 0-1,0 0 0,0 0 0,0 0 0,0 0 0,0 0 0,1-1 1,-1 1-1,0 0 0,1-1 0,-1 1 0,0-1 0,1 0 0,-1 1 1,0-1-1,1 0 0,-1 0 0,1 0 0,-1 0 0,1 0 0,0 0 0,70-17-1336,-32-3-974</inkml:trace>
  <inkml:trace contextRef="#ctx0" brushRef="#br1" timeOffset="178580.028">16793 9796 20812,'9'0'1305,"-3"8"743,-6 10-1048,-9 16-480,-4 8-143,-11 11-305,0 5-32,0 0-8,3-1 8,10-8-24,-4-6 16,9-9 40,-3-7-240,3-14-969,6-13 1257</inkml:trace>
  <inkml:trace contextRef="#ctx0" brushRef="#br1" timeOffset="178902.688">16589 9646 21525,'-7'7'233,"0"1"0,1 0 1,0 0-1,0 0 1,0 1-1,1 0 0,1 0 1,0 0-1,0 1 0,0-1 1,1 1-1,1 0 1,0 0-1,0 0 0,1 0 1,0 0-1,0 1 1,1-1-1,1 0 0,0 0 1,0 0-1,3 10-233,-3-18 33,1 0 0,-1 0 1,0 0-1,1 0 0,-1 0 0,1 0 0,0 0 0,-1 0 0,1-1 1,0 1-1,0-1 0,0 1 0,0-1 0,1 0 0,-1 0 1,0 0-1,0 0 0,1 0 0,-1 0 0,1-1 0,-1 1 1,0-1-1,1 1 0,-1-1 0,1 0 0,-1 0 0,1 0 1,-1-1-1,1 1 0,-1-1 0,1 1 0,-1-1 0,0 0 1,1 1-1,-1-2-33,78-44 286,-74 41-263,1 1 0,-1-1 0,0 0 1,0 0-1,0-1 0,-1 0 0,0 0 0,0 0 0,-1-1 0,1 1 1,-1-1-1,-1 0 0,0-1 0,0 1 0,0 0 0,0-1 0,0-7-23,-4 13 13,0 0-1,-1 0 1,1 0-1,-1 0 0,1 0 1,-1 0-1,0 0 1,0 0-1,1 0 0,-1 1 1,-1-1-1,1 1 1,0-1-1,0 1 0,0 0 1,-1 0-1,1 0 0,-1 0 1,1 1-1,-1-1 1,1 1-1,-1-1 0,1 1 1,-1 0-1,1 0 1,-1 0-1,1 0 0,-1 0 1,0 1-1,1-1 1,-1 1-1,1 0 0,0-1 1,-1 1-1,1 0 1,0 1-1,-1-1 0,1 0 1,0 1-1,0-1 1,-1 1-13,-6 3-6,-1 1 0,1-1 1,0 2-1,1-1 1,-1 1-1,1 1 1,1-1-1,0 1 1,0 1-1,0-1 0,1 1 1,0 0-1,0 1 1,2-1-1,-1 1 1,1 0-1,0 0 0,1 1 1,0-1-1,1 1 1,0-1-1,0 1 1,1 2 5,1-5-231,0 1 1,0 0-1,1 0 1,0 0-1,1-1 1,0 1-1,0 0 1,1-1-1,0 0 1,0 1-1,4 5 231,14 13-1787</inkml:trace>
  <inkml:trace contextRef="#ctx0" brushRef="#br1" timeOffset="179212.752">17098 10199 18780,'-34'107'7582,"34"-106"-7559,0 0 0,0 0 0,0-1 0,0 1 0,-1 0 0,1 0 0,1 0 1,-1 0-1,0-1 0,0 1 0,0 0 0,0 0 0,0 0 0,1 0 0,-1-1 1,0 1-1,1 0 0,-1 0 0,1-1 0,-1 1 0,1 0 0,-1-1 0,1 1 0,-1 0 1,1-1-1,0 1 0,-1-1 0,1 1 0,0-1 0,-1 1 0,1-1 0,0 1 1,0-1-1,0 0 0,-1 0 0,1 1 0,0-1 0,0 0 0,0 0 0,0 0 0,-1 0 1,1 0-1,0 0 0,0 0 0,0 0 0,0 0 0,0 0 0,-1 0 0,1-1 1,0 1-1,0 0 0,0-1 0,-1 1 0,1 0 0,0-1-23,40-28 713,-31 20-628,-2-1-1,1 0 1,-2-1-1,1 0 1,-1 0-1,-1-1 1,0 0-1,-1 0 1,0 0-1,-1-1 1,0 1-1,-1-1 1,0-4-85,-2 15 7,-1 0 0,0 1-1,0-1 1,0 0 0,0 0 0,0 1 0,-1-1 0,1 0 0,0 0-1,-1 1 1,1-1 0,-1 0 0,0 1 0,1-1 0,-1 1-1,0-1 1,0 0 0,0 1 0,0 0 0,0-1 0,-1 1 0,1 0-1,0 0 1,-1-1 0,1 1 0,-1 0 0,1 0 0,-1 1-1,1-1 1,-1 0 0,1 0 0,-1 1 0,0-1 0,0 1-1,1-1 1,-1 1 0,0 0 0,0 0 0,1 0 0,-1 0-7,-69 20 67,66-15-151,0 0-1,1-1 1,-1 1-1,1 1 1,0-1 0,1 1-1,-1-1 1,1 1-1,0 0 1,1 0-1,-1 1 1,1-1-1,1 0 1,-1 1-1,1-1 1,0 1-1,0-1 1,1 6 84,4 12-1828</inkml:trace>
  <inkml:trace contextRef="#ctx0" brushRef="#br1" timeOffset="179506.917">17690 9889 25125,'0'0'1017,"-6"22"359,0 2-608,-4 13-632,-2 6-72,4 5-16,4-1-8,7-2-8,3-5 0,7-7-24,2-8 40,-2-9-224,2-7-624,-7-10 2120</inkml:trace>
  <inkml:trace contextRef="#ctx0" brushRef="#br1" timeOffset="179769.983">17503 10064 23629,'9'12'872,"8"-2"112,6 1-127,12-8-217,7-3-200,6-11-280,1-3 24,6-6-744,-3-2-856</inkml:trace>
  <inkml:trace contextRef="#ctx0" brushRef="#br1" timeOffset="180316.484">18273 9776 19492,'0'-2'115,"0"0"-1,0 0 1,0 0 0,0 1-1,1-1 1,-1 0 0,1 1-1,-1-1 1,1 0 0,0 1-1,-1-1 1,1 0-1,0 1 1,0-1 0,0 1-1,0-1 1,0 1 0,0 0-1,1 0 1,-1-1 0,0 1-1,1 0 1,-1 0-1,1 0 1,-1 0 0,1 0-1,-1 1 1,1-1 0,0 0-1,-1 1 1,1 0-1,0-1 1,0 1 0,-1 0-1,1-1 1,0 1 0,1 0-115,6-3 382,8-4 137,-1 1 0,1 1 0,0 0 0,0 2 1,1-1-1,-1 2 0,7 0-519,-24 2 367,-44-2 614,24-6-1380,18 9-998</inkml:trace>
  <inkml:trace contextRef="#ctx0" brushRef="#br1" timeOffset="181202.787">15957 9575 19276,'13'-39'5093,"-12"38"-4126,-1 1-239,-3 25-367,0 0 0,-1 0-1,-2 0 1,0-1 0,-2 0-1,-3 7-360,-7 22 217,-27 77 13,-28 114-76,72-243-146,-1 1 1,1 0 0,0 0-1,1 0 1,-1 0 0,0 0-1,0 0 1,1 0-1,-1 0 1,1 0 0,0 1-1,0-1 1,0 0-1,0 0 1,0 0 0,0 0-1,0 1 1,1-1 0,-1 0-1,1 0 1,-1 0-1,1 0 1,0 0 0,0 0-1,0 0 1,0 0-1,0-1 1,0 1 0,1 0-1,-1 0 1,1-1 0,-1 1-1,1-1 1,-1 0-1,1 1 1,0-1 0,0 0-1,0 0 1,-1 0-1,1 0 1,0 0 0,0 0-1,1-1 1,-1 1 0,0-1-1,0 1 1,0-1-1,0 0 1,0 0 0,1 0-9,10-5 47,1-1 1,-1-1-1,0 0 1,-1 0 0,1-2-1,-1 1 1,-1-2 0,0 1-1,9-12-47,9-4 48,139-119-1043,-154 125 1940</inkml:trace>
  <inkml:trace contextRef="#ctx0" brushRef="#br1" timeOffset="181466.714">16204 9706 19972,'-15'40'1913,"-6"6"775,4 10-1808,-3 7-55,4 5-217,1 7-160,0-1-144,3 2-56,0-6-48,2-5-40,2-10-88,1-7-16,7-14-144,7-9-672</inkml:trace>
  <inkml:trace contextRef="#ctx0" brushRef="#br1" timeOffset="183599.628">18337 9552 22365,'21'-38'2970,"-20"36"-2255,-1 2-85,3 8 424,-1 9-990,-2 1 0,0 0 0,-1 0 0,-1-1 0,-1 1 0,0-1 1,-1 0-1,-1 0 0,-1 0 0,0 0 0,-8 13-64,3 1 52,3-12-4,1 0 0,1 1 0,1-1 0,0 1 0,2 0 0,0 0 0,1 1 0,1 10-48,1-29 10,0-1 0,0 0 0,0 1 0,-1-1 0,1 0 0,1 1 0,-1-1 0,0 0 0,0 1 0,0-1-1,1 0 1,-1 1 0,1-1 0,-1 0 0,1 0 0,-1 1 0,1-1 0,0 0 0,-1 0 0,1 0-1,0 0 1,0 0 0,0 0 0,0 0 0,0 0 0,0 0 0,0-1 0,0 1 0,0 0 0,1-1 0,-1 1-1,0-1 1,0 1 0,0-1 0,1 1 0,-1-1 0,0 0 0,1 0 0,-1 0 0,0 0 0,1 0-1,-1 0 1,0 0 0,1 0 0,-1 0 0,0 0 0,1-1 0,-1 1 0,0-1 0,0 1 0,1-1 0,-1 1-1,0-1 1,0 0 0,0 1 0,0-1 0,0 0 0,0 0 0,0 0 0,0 0 0,1-1-10,64-72 42,1 0-3108,-46 54 2127</inkml:trace>
  <inkml:trace contextRef="#ctx0" brushRef="#br1" timeOffset="183858.084">18511 9771 19548,'0'0'2417,"0"0"23,0 2-951,-15 27-273,11 0-704,-2 5-248,3 13-160,1 5-40,-4 5-32,5 1-16,-1-4-16,2-4 8,2-8 64,1-5-176,-2-19-1200,-1-18 3424</inkml:trace>
  <inkml:trace contextRef="#ctx0" brushRef="#br1" timeOffset="184088.977">19027 9627 16371,'11'0'2353,"-3"3"336,-3 7-1201,-5 11-416,0 6-216,-10 11-344,-2 9-95,-5 5-25,-4 3 48,5 0-56,-2-2-72,3-4-152,1-7-88,-1-8-8,3-9-80,3-11-840,-2-7-417</inkml:trace>
  <inkml:trace contextRef="#ctx0" brushRef="#br1" timeOffset="184427.62">18829 9471 23293,'-4'-2'92,"-1"1"1,0 1-1,0-1 0,0 1 1,0-1-1,1 1 0,-1 1 1,0-1-1,0 1 0,0 0 1,0 0-1,1 0 0,-1 0 1,1 1-1,-1 0 0,1 0 1,-1 0-1,1 1 0,0 0 1,0-1-1,0 1 0,0 1 1,1-1-1,-1 0 0,1 1 1,0 0-1,0 0 0,0 0 1,1 0-1,-1 0 0,1 0 1,0 1-1,0-1 0,0 4-92,-2 0 23,0 0 0,1-1 0,0 2-1,1-1 1,0 0 0,0 0-1,1 1 1,0-1 0,0 0 0,1 1-1,0-1 1,1 1 0,-1 0-23,1-6 28,-1 0-1,1 0 1,0 0 0,0 0-1,0-1 1,0 1 0,0 0-1,0 0 1,1-1 0,-1 1-1,1-1 1,0 1 0,0-1-1,0 1 1,0-1 0,0 0 0,0 0-1,1 0 1,-1 0 0,1-1-1,-1 1 1,1-1 0,0 1-1,0-1 1,0 0 0,-1 0-1,1 0 1,0-1 0,0 1-1,0-1 1,0 1 0,0-1 0,0 0-1,0 0 1,1 0 0,1-1-28,6-2 35,0 0 1,0-1 0,-1-1 0,1 1-1,-1-2 1,0 1 0,-1-1-1,0-1 1,0 0 0,0 0 0,0 0-1,-1-1 1,-1-1 0,1 1 0,-1-1-1,-1-1 1,0 1 0,0-1-1,0-1-35,-4 8 29,0 1 0,0-1 0,0 1 0,0-1 0,-1 0 0,1 0 0,-1 0 0,0 0 0,0 0 0,0 0 0,0 0 0,0-1 0,-1 1 0,1 0 0,-1 0 0,0-1 0,0 1 0,0 0 0,-1-1 0,1 1 0,-1 0 0,1 0 0,-1 0 0,0 0 0,-1-1 0,1 1 0,0 0 0,-1 1 0,0-1 0,1 0 0,-1 0 0,0 1 0,0-1 0,-1 1 0,0-1-29,-2 1 5,1 1-1,-1 0 1,0 0-1,0 0 1,0 1-1,1 0 0,-1 0 1,0 0-1,0 0 1,0 1-1,1 0 1,-1 0-1,0 0 1,1 1-1,-1-1 1,1 1-1,-1 0 0,1 0 1,0 1-1,0-1 1,0 1-1,0 0 1,0 0-1,1 1 1,-1-1-1,1 1 1,0-1-6,-7 8-79,2 0-1,-1 0 0,1 1 1,1-1-1,0 2 0,1-1 1,0 1-1,-3 12 81,4-12-408,1 0 1,1 1-1,0 0 1,1 0-1,0-1 1,2 1-1,-1 1 1,2-1 0,-1 0-1,2-1 1,0 3 407,12 25-2150</inkml:trace>
  <inkml:trace contextRef="#ctx0" brushRef="#br1" timeOffset="184784.206">19270 10031 20724,'-4'7'214,"0"-1"-1,1 1 0,-1-1 1,2 1-1,-1 0 0,1 0 1,0 1-1,0-1 0,1 0 1,0 1-1,1-1 0,-1 0 0,1 1 1,1-1-1,-1 1 0,1-1 1,1 0-1,-1 1 0,1-1 1,1 1-214,-2-7 38,0 0-1,0 0 1,0 0 0,0 0 0,0 0 0,0 0 0,0 0-1,0-1 1,0 1 0,0 0 0,1-1 0,-1 1 0,0-1 0,0 1-1,1-1 1,-1 0 0,0 1 0,1-1 0,-1 0 0,1 0 0,-1 0-1,0 0 1,1 0 0,-1 0 0,0 0 0,1-1 0,-1 1 0,0 0-1,1-1 1,-1 1 0,0-1 0,0 0 0,1 1 0,-1-1 0,0 0-1,0 0 1,0 1 0,0-1 0,0 0 0,0-1-38,40-41 804,-32 28-676,-1-1 1,0 0 0,-1-1-1,0 0 1,-1 0 0,-1 0-1,-1-1 1,-1 1 0,0-1-1,-1 0 1,-1 0 0,-1-10-129,0 25 15,1 0-1,-1 1 1,0-1 0,0 0-1,0 0 1,0 1 0,0-1-1,-1 0 1,1 1 0,-1-1-1,0 0 1,0 1 0,0-1-1,0 1 1,0-1 0,-1 1-1,1 0 1,-1 0 0,1-1-1,-1 1 1,0 0 0,0 0-1,0 0 1,0 1 0,0-1-1,0 0 1,0 1 0,-1 0-1,1-1 1,-1 1 0,1 0-1,-1 0 1,1 0 0,-1 1-1,0-1 1,1 0 0,-1 1-1,0 0 1,1 0 0,-1 0-1,0 0 1,0 0 0,1 0-1,-1 1 1,0-1 0,1 1-1,-1 0 1,1 0 0,-3 1-15,-1 2-83,0 0 0,1 1 0,0-1 0,-1 1 1,2 0-1,-1 1 0,1-1 0,-1 1 0,2 0 0,-1 0 1,1 1-1,-1-1 0,2 1 0,-1-1 0,1 1 0,0 0 1,0 0-1,1 0 0,0 3 83,-2 23-1912</inkml:trace>
  <inkml:trace contextRef="#ctx0" brushRef="#br1" timeOffset="185298.687">19868 9735 21813,'7'-3'1408,"0"5"352,-5 16-759,-2 7-145,0 15-472,-3 5-176,1 8-128,1 1-32,1-1-32,7-2-8,2-8 16,5-3-16,1-13 8,-1-6 8,-3-15-136,-4-6-440,-7-8 392</inkml:trace>
  <inkml:trace contextRef="#ctx0" brushRef="#br1" timeOffset="185544.02">19701 9892 20004,'0'0'1729,"0"0"-153,19-3-512,2 7-240,9-4-496,4-1-120,8-10-47,-4 1-25,10-2-88,-2 0 120,3 5-905,0-2 3490</inkml:trace>
  <inkml:trace contextRef="#ctx0" brushRef="#br1" timeOffset="185814.818">20486 9389 22765,'0'7'3021,"-37"143"-974,29-131-2001,1 1 1,1 0-1,1 0 1,1 0-1,0 0 1,2 1-1,0 0 1,1 7-47,1-25 8,0 0 0,1 0 0,-1 0 0,0 0 0,1 0 0,0 0 0,0 0 0,0 0 0,0-1 0,0 1 0,0 0 0,1 0 0,-1-1 0,1 1 1,0-1-1,0 1 0,0-1 0,0 0 0,0 0 0,0 0 0,1 0 0,-1 0 0,0-1 0,1 1 0,0-1 0,-1 1 0,1-1 0,0 0 0,0 0 0,0 0 0,0 0 0,0-1 0,0 1 1,0-1-1,0 0 0,0 0 0,0 0 0,0 0 0,0 0 0,0-1 0,0 1 0,0-1 0,0 0 0,0 0 0,-1 0 0,1 0 0,0-1 0,-1 1 0,1-1 0,0 1 0,0-2-8,88-67-2017,-68 46 120</inkml:trace>
  <inkml:trace contextRef="#ctx0" brushRef="#br1" timeOffset="186101.755">20592 9646 18892,'-8'21'2064,"4"4"217,-5 4-721,8 3-551,-5 4-273,7 0-424,7 1-104,-1-4-136,3-2 48,-1-7-608,0-8-673</inkml:trace>
  <inkml:trace contextRef="#ctx0" brushRef="#br1" timeOffset="186365.219">21154 9634 17452,'0'0'1999,"6"-6"6028,2 1-6467,-89 172-1302,17-25-188,59-136-2344,1-29 1644</inkml:trace>
  <inkml:trace contextRef="#ctx0" brushRef="#br1" timeOffset="186630.486">21029 9325 22341,'-6'-1'367,"0"1"0,0 0 0,0 0 0,0 0 0,0 1 0,1 0 0,-1 0 0,0 1 1,0-1-1,0 1 0,1 1 0,-1-1 0,-3 3-367,3-2 34,1 1-1,0-1 1,0 1 0,0 0-1,0 0 1,1 0 0,-1 1 0,1 0-1,0 0 1,1 0 0,-1 0 0,1 0-1,0 1 1,0 0 0,1-1-1,0 1 1,0 0 0,0 0 0,1 0-1,-1 3-33,2-7 15,-1 0-1,1 0 0,0 0 1,0 0-1,0 0 0,0 0 1,0 0-1,0 0 0,1 0 1,-1 0-1,1 0 1,-1 0-1,1 0 0,0 0 1,0-1-1,0 1 0,0 0 1,0 0-1,0-1 0,0 1 1,0 0-1,1-1 0,-1 0 1,1 1-1,-1-1 0,1 0 1,0 0-1,-1 1 1,1-1-1,0 0 0,0-1 1,0 1-1,0 0 0,-1-1 1,1 1-1,0-1 0,0 1 1,0-1-1,0 0 0,0 0 1,1 0-1,-1 0 0,0 0 1,0 0-1,0-1 1,0 1-1,0-1 0,-1 1 1,1-1-1,0 0 0,0 0 1,0 0-1,0 0 0,-1 0 1,1 0-1,0 0 0,-1 0 1,1-1-1,0 0-14,5-4 46,-1 0 1,0 0-1,-1-1 0,1 0 0,-1 0 1,-1 0-1,1 0 0,-1-1 0,0 0 1,-1 0-1,0 0 0,0 0 0,-1 0 1,0 0-1,0-1 0,-1 1 0,0-1 1,0 0-1,-1-7-46,-1 14 3,0 1 0,0-1-1,-1 0 1,1 0 0,0 1 0,0-1 0,-1 1 0,1-1-1,-1 1 1,0-1 0,1 1 0,-1 0 0,0 0 0,1 0-1,-1 0 1,0 0 0,0 0 0,0 1 0,0-1 0,0 1-1,0-1 1,0 1 0,0-1 0,0 1 0,0 0 0,-1 0-1,1 0 1,0 1 0,0-1 0,0 0 0,0 1 0,0-1-1,0 1 1,0 0 0,0-1 0,0 1 0,1 0 0,-1 0-1,0 1 1,0-1 0,1 0 0,-1 0 0,1 1 0,-1-1-1,1 1 1,-1 0 0,1-1 0,-1 2-3,-7 8-169,0-1 0,1 1 0,0 0 0,1 1 0,0-1 0,1 2 0,1-1 0,0 0 0,0 1 0,1 0 0,1 0 0,0 1 0,1-1 0,0 1 0,1-1 0,0 1 0,2-1 0,-1 1 0,2-1 0,-1 1 0,2-1 0,2 7 169,7 31-1910</inkml:trace>
  <inkml:trace contextRef="#ctx0" brushRef="#br1" timeOffset="186971.634">21434 9773 21637,'-67'173'3999,"55"-130"-3591,18-45 667,5-10-969,-1 1-1,0-1 1,0 0 0,-1-1-1,-1 0 1,0-1-1,0 0 1,-2 0 0,0 0-1,0-1 1,-2 0 0,1 0-1,-2-1 1,0 1-1,-1-1-105,-1 12 11,0 0 0,0 0 0,0 0-1,-1 0 1,1 0 0,-1 0-1,0 0 1,0 0 0,-1 0 0,1 0-1,-1 0 1,0 0 0,0 0-1,0 0 1,0 0 0,-1 1 0,1-1-1,-1 0 1,0 1 0,-1-1-1,1 1 1,0 0 0,-1 0-1,0 0 1,1 0 0,-1 0 0,-1 0-1,1 1 1,0 0 0,-1-1-1,1 1 1,-1 0 0,1 1 0,-2-1-11,-1 0-1,1 1 0,-1 0 1,0 0-1,1 1 0,-1 0 1,0 0-1,1 0 1,-1 0-1,1 1 0,-1 0 1,0 1-1,1-1 0,0 1 1,-1 0-1,1 0 1,0 0-1,0 1 0,0 0 1,0 0-1,1 0 1,-1 1-1,1-1 0,-3 4 1,-43 73-2742,40-51 2229</inkml:trace>
  <inkml:trace contextRef="#ctx0" brushRef="#br1" timeOffset="187233.26">21514 9301 19276,'7'12'1624,"5"1"73,2 2-305,5 2-184,3 2-311,1 3-201,1 7-56,-4 8-240,0 6-120,-14 12-160,-6 3-48,-20 16-56,-12 5 8,-19 12 16,-13 8-16,-15 4-856,-9-5-664</inkml:trace>
  <inkml:trace contextRef="#ctx0" brushRef="#br1" timeOffset="187712.868">20421 9072 14963,'-82'40'7211,"68"-27"-6965,0 0-1,1 2 1,1-1 0,1 2-1,0 0 1,1 0 0,0 0-1,2 2 1,0-1 0,-4 13-246,-4 20 47,1 1 1,3 1 0,2 0-1,2 0 1,3 1 0,2 0-1,2 0 1,6 49-48,-2-74-31,0 0 0,2-1 0,1 0 0,2 0 0,0-1 0,2 0 0,0 0 0,2-1 0,1-1 0,1 0 0,1 0-1,1-2 1,1 0 0,1-1 0,0 0 0,2-2 0,1 0 0,0-1 31,50 21-856</inkml:trace>
  <inkml:trace contextRef="#ctx0" brushRef="#br1" timeOffset="188384.764">21755 8812 23069,'7'-7'294,"3"-7"-50,1 1 1,1 0-1,0 1 0,1 1 1,0 0-1,0 1 1,1 0-1,1 1 1,0 0-1,0 1 0,0 1 1,1 1-1,15-4-244,-30 9 19,1 0 0,0 1-1,0-1 1,-1 1 0,1-1 0,0 1-1,0 0 1,-1 0 0,1 0-1,0 0 1,0 0 0,0 0-1,-1 0 1,1 1 0,0-1 0,0 1-1,-1-1 1,1 1 0,0 0-1,-1-1 1,1 1 0,0 0-1,-1 0 1,0 0 0,1 0 0,-1 0-1,1 1 1,-1-1 0,0 0-1,0 1 1,0-1 0,0 1-1,0-1 1,0 1 0,0 0 0,0-1-1,-1 1 1,1 0 0,-1-1-1,1 1 1,-1 0 0,0 0-1,1-1 1,-1 1 0,0 1-19,-4 15 69,-1 0-1,-1 0 1,0-1 0,-1 0 0,-1-1 0,0 1 0,-2-1-1,1-1 1,-2 0 0,-7 7-69,-6 14 27,8-12-14,4-9-4,1 0 0,1 1 0,0 1 0,2 0-1,-1 0 1,2 0 0,0 1 0,2 1-1,-1-1 1,1 8-9,4-24 3,1-1 0,-1 1 1,1 0-1,0 0 0,0 0 0,-1 0 1,1 0-1,0-1 0,1 1 0,-1 0 1,0 0-1,1 0 0,-1 0 0,1 0 1,-1-1-1,1 1 0,0 0 0,-1 0 1,1-1-1,0 1 0,0-1 0,1 1 1,-1-1-1,0 1 0,0-1 0,1 0 1,-1 1-1,1-1 0,-1 0 0,1 0 1,-1 0-1,1 0 0,0 0 0,0-1 0,-1 1 1,1 0-1,0-1 0,0 1 0,0-1 1,0 0-1,-1 0 0,1 0 0,0 0 1,0 0-1,0 0 0,0 0 0,0 0 1,0-1-1,-1 1 0,1-1 0,1 0-3,139-29-42,-88 20-761</inkml:trace>
  <inkml:trace contextRef="#ctx0" brushRef="#br1" timeOffset="189162.411">14162 9591 21141,'-5'-24'1008,"4"11"456,4 7-336,7 16-576,11 17-224,10 22-248,8 12-7,15 18-17,10 4 16,11 10-48,4 6 0,6 16-16,-6 2 8,-5 4-64,-5-4-553</inkml:trace>
  <inkml:trace contextRef="#ctx0" brushRef="#br1" timeOffset="231777.667">20174 8785 18916,'-4'-45'4093,"7"41"-4067,0 0 1,0 1 0,0-1 0,0 1-1,1 0 1,-1 0 0,1 0 0,0 0-1,0 1 1,0-1 0,0 1 0,0 0-1,0 0 1,1 1 0,-1-1 0,0 1-1,1 0 1,0 0 0,-1 1 0,1-1-1,3 1-26,143 7-73,-129-3 87,-1-2 1,1 0-1,0-1 1,0-1 0,0-1-1,0-1 1,0 0-1,-1-2 1,1-1 0,-1-1-1,0 0 1,3-3-15,13-11 57,-28 14-54,0 0-1,0 1 1,0 1 0,1-1-1,-1 2 1,1-1 0,0 1-1,0 1 1,1 0 0,-1 0-1,0 1 1,1 0 0,0 1-3,99 26 131,-102-22-92,0 0 0,1 0 1,0-1-1,-1 0 0,1 0 0,0-1 0,0-1 1,1 1-1,-1-1 0,0-1 0,0 0 1,1 0-1,-1-1 0,0 0 0,0-1 1,0 1-1,0-2 0,0 1 0,0-2 1,-1 1-1,1-1 0,-1 0 0,5-3-39,-2-5 106,0-1 0,0 0 0,-1 0 0,0-1 0,-2-1 0,1 0 0,-2 0 0,0 0 0,1-5-106,27-52 185,-35 72-188,-1 1 0,1 0 0,-1-1 0,1 1-1,0-1 1,0 1 0,-1 0 0,1-1 0,0 1 0,0-1-1,0 1 1,0 0 0,0-1 0,0 1 0,0 0 0,0-1-1,0 1 1,0 0 0,0-1 0,0 1 0,0 0 0,0-1-1,1 1 1,-1-1 0,0 1 0,0 0 0,1-1 0,-1 1 0,0-1-1,1 1 1,-1-1 0,1 1 0,-1-1 0,1 1 0,-1-1-1,1 1 1,-1-1 0,1 0 0,-1 1 0,1-1 0,-1 0-1,1 1 1,0-1 0,-1 0 0,1 0 0,0 0 0,-1 0-1,1 1 1,0-1 0,-1 0 0,1 0 0,0 0 0,-1 0-1,1-1 1,-1 1 0,1 0 0,0 0 0,-1 0 0,1 0-1,0-1 1,-1 1 0,1 0 0,-1-1 0,1 1 0,-1 0 0,1-1-1,0 1 1,-1 0 0,0-1 0,1 1 3,3 35-367,1 5-360</inkml:trace>
  <inkml:trace contextRef="#ctx0" brushRef="#br1" timeOffset="232448.746">20564 7811 21557,'0'0'1009,"0"0"342,-1 5-831,-4 23-392,-1 0-1,-1 0 0,-1 0 1,-2-1-1,0-1 0,-2 1 1,-1-2-1,-1 0 0,-1 0 1,-2-2-1,0 0 1,-9 9-128,-72 70 1472,139-119-1357,-18 5-174,-1 0-43,0 1 1,0 1-1,1 0 0,0 2 0,1 1 0,0 1 0,0 1 1,0 1-1,13-1 102,0 6-1517</inkml:trace>
  <inkml:trace contextRef="#ctx0" brushRef="#br1" timeOffset="232835.251">20816 8064 20668,'0'1'140,"-5"21"2189,11-23 22,68-193-1547,0-107-532,-68 349 58,28 255-278,-27-284-760,1-12-485</inkml:trace>
  <inkml:trace contextRef="#ctx0" brushRef="#br1" timeOffset="233100.795">21138 7629 19684,'-2'41'872,"0"-11"-193,1 1 1,2 0-1,1 0 0,1 0 0,1-1 0,6 17-679,-10-46 27,1 1 1,-1-1 0,1 1-1,0-1 1,0 0 0,0 1-1,0-1 1,0 0 0,0 0-1,0 1 1,0-1 0,0 0-1,1 0 1,-1 0 0,0-1-1,1 1 1,-1 0 0,0 0-1,1-1 1,-1 1 0,1-1 0,-1 1-1,1-1 1,0 0 0,-1 1-1,1-1 1,-1 0 0,1 0-1,-1 0 1,1 0 0,0-1-1,-1 1 1,1 0 0,-1-1-1,1 1 1,-1-1 0,1 1-1,-1-1 1,1 0 0,-1 1-1,0-1 1,1 0 0,-1 0-1,0 0 1,0 0 0,1 0-1,-1 0 1,0-1 0,0 1 0,0 0-1,-1-1 1,1 1 0,0 0-1,0-1 1,-1 1 0,1-1-1,-1 1 1,1-1 0,-1 1-1,0-1 1,1-1-28,12-20 122,-1-2 1,-1 1-1,-1-1 1,-2-1-1,0 0 1,-1 0-1,-2 0 0,-1-1 1,-1 0-1,0-12-122,-2 35 17,-1 0 0,1-1 1,0 1-1,-1 0 0,0 0 0,0 0 0,0 0 0,-1-1 0,1 1 0,-1 0 0,0 0 1,0 0-1,0 0 0,-1 0 0,0 0 0,1 1 0,-1-1 0,0 0 0,-1 1 0,1 0 0,-1-1 1,1 1-1,-1 0 0,0 0 0,0 0 0,-1 1 0,1-1 0,0 1 0,-3-2-17,1 6-6,0 0 0,0 0-1,0 0 1,0 1 0,1-1-1,-1 1 1,1 0 0,0 1 0,0-1-1,0 1 1,0 0 0,1-1-1,-1 2 1,1-1 0,0 0-1,0 1 1,1-1 0,-1 1 0,1 0-1,0 0 1,0 0 0,-1 5 6,-12 31-319,5-4 1831</inkml:trace>
  <inkml:trace contextRef="#ctx0" brushRef="#br1" timeOffset="233410.011">21578 7362 21781,'4'-15'1320,"-4"15"384,0 0-423,0 21-553,-5 13-312,-6 22-376,-1 7-16,-3 13 8,-1 0-8,4-11 16,0-6-24,5-23-40,1-14-520,3-22-857,0-13 1401</inkml:trace>
  <inkml:trace contextRef="#ctx0" brushRef="#br1" timeOffset="233832.577">21371 7366 20148,'-13'14'820,"-44"65"2468,58-77-3245,0 0 0,0 1 1,0-1-1,0 0 0,1 0 1,-1 0-1,1 0 0,-1 0 0,1-1 1,0 1-1,0 0 0,0-1 1,0 1-1,0-1 0,0 0 0,0 0 1,0 0-1,1 0 0,-1 0 0,0 0 1,1 0-1,-1-1 0,1 1 1,-1-1-1,0 0 0,1 1 0,-1-1 1,1 0-1,-1-1 0,1 1 1,-1 0-1,1-1 0,0 0-43,-1 0 20,1 0 0,-1 0 0,1-1 0,-1 1 0,0-1 0,0 0 0,0 0 0,0 0 0,0 0 0,0 0 0,0 0 0,-1 0 0,1 0 0,-1-1 0,0 1 0,1-1 0,-1 1 0,0-1 0,-1 1 0,1-1 0,0 0 0,-1 1 0,1-1 0,-1 0 0,0 0 0,0 1 0,0-1 0,0 0 0,0 0 0,-1 1 0,1-1 0,-1 0-1,0 1 1,0-1 0,0 0 0,0 1 0,0-1 0,-1 1 0,1 0 0,-1-1 0,1 1 0,-1 0 0,0 0 0,0 0 0,0 0 0,0 0 0,0 1 0,0-1 0,-1 0 0,1 1 0,0 0 0,-1 0 0,1-1 0,-1 2 0,0-1-20,0-2 16,0 2 0,0-1 1,0 0-1,0 1 0,-1-1 0,1 1 0,0 0 0,-1 0 1,1 0-1,-1 0 0,1 1 0,-1 0 0,0-1 1,1 1-1,-1 1 0,1-1 0,-1 0 0,1 1 0,-1 0 1,1 0-1,-1 0 0,1 0 0,0 0 0,-1 1 0,1-1 1,0 1-1,0 0 0,0 0 0,0 0 0,0 1 1,1-1-1,-1 1 0,1-1 0,0 1 0,-1 0 0,1 0 1,0 0-1,1 0 0,-1 0 0,0 0 0,1 0 1,0 1-1,0-1 0,0 1 0,0-1 0,0 1 0,1-1 1,-1 1-1,1-1 0,0 1 0,0 0 0,1-1 0,-1 1 1,1 0-17,20 76 20,-18-81-1146,-1-1 2221</inkml:trace>
  <inkml:trace contextRef="#ctx0" brushRef="#br1" timeOffset="234176.808">21704 7620 18772,'-46'40'6802,"7"43"-5645,39-82-1150,-1 0-1,1 0 1,-1 0 0,1 0-1,0 0 1,-1-1-1,1 1 1,0 0 0,0 0-1,0 0 1,0 0 0,0 0-1,0 0 1,0 0-1,0 0 1,0 0 0,0 0-1,0 0 1,1-1-1,-1 1 1,0 0 0,1 0-1,-1 0 1,1 0 0,-1 0-1,1-1 1,-1 1-1,1 0 1,-1 0 0,1-1-1,0 1 1,-1 0 0,1-1-1,0 1 1,0-1-1,-1 1 1,1-1 0,0 1-1,0-1 1,0 0 0,0 1-1,0-1 1,0 0-1,-1 0 1,1 1 0,0-1-1,0 0 1,0 0 0,0 0-1,0 0 1,0 0-1,0-1-6,46-25 119,-38 15-51,-1-1 1,0 0 0,-1 0-1,0-1 1,-1 0 0,-1 0-1,0 0 1,0-1-1,-2 1 1,1-1 0,-2-1-1,0 1 1,0-3-69,-2 16 3,0 0 0,1 0-1,-1 1 1,0-1 0,0 0 0,0 0 0,0 0-1,0 0 1,0 1 0,0-1 0,0 0 0,0 0-1,0 0 1,0 0 0,-1 1 0,1-1 0,0 0-1,0 0 1,-1 0 0,1 1 0,-1-1 0,1 0-1,0 1 1,-1-1 0,0 0 0,1 1 0,-1-1-1,1 1 1,-1-1 0,0 0 0,1 1 0,-1 0-1,0-1 1,0 1 0,1-1 0,-1 1 0,0 0 0,0 0-1,1-1 1,-1 1 0,0 0 0,0 0 0,0 0-1,0 0 1,1 0 0,-1 0 0,0 0 0,0 0-1,0 0 1,0 0 0,1 1 0,-1-1 0,0 0-1,0 1 1,0-1 0,1 0 0,-1 1 0,0-1-1,1 1 1,-1-1 0,0 1 0,1-1-3,-45 37-494,26-7 398</inkml:trace>
  <inkml:trace contextRef="#ctx0" brushRef="#br1" timeOffset="243397.858">18370 10482 19348,'4'5'292,"1"-1"0,0 1 0,0-1-1,0 0 1,0 0 0,1-1 0,-1 1-1,1-1 1,0-1 0,0 1 0,0-1 0,0 0-1,1 0 1,-1-1 0,6 1-292,23 0 335,1-2 0,-1-1 0,0-2-1,1-2 1,-2 0 0,1-3 0,-1-1 0,13-6-335,149-28 218,-183 41-208,0 2 0,0 0 0,1 0 0,-1 1 0,0 1 0,0 0 0,0 1 0,0 0 0,0 1 0,9 4-10,-20-7-650,-2-1-473</inkml:trace>
  <inkml:trace contextRef="#ctx0" brushRef="#br1" timeOffset="245757.151">20297 10550 19172,'4'1'58,"-1"0"0,1-1-1,0 0 1,-1 0 0,1 0 0,-1 0-1,1-1 1,-1 0 0,1 1 0,-1-1 0,0 0-1,1-1 1,-1 1 0,0 0 0,0-1-1,1 0 1,-1 0 0,-1 0 0,1 0-1,0 0 1,0-1 0,-1 1 0,1-1 0,-1 0-1,0 1 1,1-3-58,-2 4 36,112-156 1140,264-550 734,-188 373-1620,123-151-290,-223 372 223,-58 95-115,-26 46 12,-14-4 1933</inkml:trace>
  <inkml:trace contextRef="#ctx0" brushRef="#br1" timeOffset="246126.591">20271 8773 18988,'13'50'2410,"32"42"-2417,4-2-1,4-2 1,4-3 0,4-2-1,3-3 1,51 48 7,-67-73 4,39 42 19,5-4 1,4-3 0,46 30-24,-47-45-168</inkml:trace>
  <inkml:trace contextRef="#ctx0" brushRef="#br1" timeOffset="253486.861">21227 7134 17164,'-635'100'5821,"560"-93"-5610,25-3-54,0 1-1,0 3 1,1 2 0,1 2 0,-7 4-157,38-8 26,2 0 0,-1 1 0,1 0 0,0 1 0,1 1 0,0 0 0,1 1 0,1 0 0,-1 1 0,2 1 0,0 0 0,1 0-1,0 1 1,1 1 0,1-1 0,0 1 0,-4 14-26,2-2-1,1-1-1,1 1 1,1 1-1,2-1 0,1 1 1,1 0-1,2 0 0,0 0 1,3 0-1,2 15 2,7 3-10,3-1-1,2 0 0,1-2 1,3 0-1,2-1 0,1-1 1,2-1-1,2-1 0,2-1 1,11 10 10,-24-26-3,2-1 1,0-1-1,1-1 1,0-1 0,2 0-1,1-1 1,0-2 0,1 0-1,0-1 1,1-1 0,1-2-1,1 0 1,-1-2 0,2-1-1,-1-1 1,1-1 0,9 1 2,-1-5-6,0-1 0,0-1 0,0-3 0,-1 0 0,1-2 0,0-2 1,-1-1-1,-1-2 0,1-1 0,-1-1 0,-1-2 0,0-2 1,17-10 4,53-36 11,-3-3-1,-3-5 0,29-31-9,-27 23 27,78-53 5,-68 53 4,-3-5 0,23-28-36,-111 95 11,1-1-1,-2-1 0,0-1 1,-1 0-1,-1-1 1,-1 0-1,0-1 1,-2-1-1,0 0 0,-1 0 1,-2-1-1,0 0 1,-1-1-1,-1 1 0,-1-1 1,-1-1-1,-1 1 1,-2 0-1,0-1 0,-1 1 1,-2-7-11,1 14 12,-1-1 1,-1 1-1,0 0 0,-1 0 1,-1 0-1,0 1 1,-2-1-1,1 1 0,-2 1 1,0-1-1,-1 1 1,0 1-1,-1-1 0,0 2 1,-1-1-1,-1 2 1,0-1-1,-1 2 0,0-1 1,0 2-1,-1 0 1,0 0-1,-1 2 0,1-1 1,-2 2-1,1 0 1,-1 1-1,0 1 0,0 0 1,0 1-1,0 1 1,-1 0-1,1 1 0,-16 1-12,-11 9-28,1 2-1,0 2 1,1 1-1,0 2 1,2 2-1,0 2 1,0 2-1,2 1 1,-11 10 28,-11 4-192,-51 28-1217,4-8-2167</inkml:trace>
  <inkml:trace contextRef="#ctx0" brushRef="#br1" timeOffset="265188.783">15852 10781 15819,'37'22'3537,"-12"-18"-3311,0-2 0,1 0-1,-1-2 1,0-1 0,1 0-1,-1-2 1,0-1 0,0-1-1,-1-1 1,1-2 0,0 0-226,-14 5 59,50-14 253,11-6-148,1 3 0,0 3 0,2 4 0,-1 2-1,1 4 1,1 4 0,-1 2 0,2 4-164,-68-2-3,0-1 1,-1 2-1,1-1 0,-1 1 0,1 0 1,-1 1-1,0 0 0,0 0 0,0 1 1,0 0-1,0 1 0,-1-1 0,0 1 1,0 1-1,0-1 0,-1 1 0,0 0 1,5 7 2,-2 9-451</inkml:trace>
  <inkml:trace contextRef="#ctx0" brushRef="#br1" timeOffset="285231.734">9387 13724 23693,'-5'0'720,"5"0"64,0 0-207,25-4-153,3 1-152,17-2-240,2 1-32,8-3 0,2-5-16,-2 0 16,1 0 32,-2 4-64,-5 5-424,-10 8-945,-10 2-3240</inkml:trace>
  <inkml:trace contextRef="#ctx0" brushRef="#br1" timeOffset="285478.667">9585 13989 18692,'12'0'1616,"6"-1"385,12-13-921,5-4-136,15-4-272,3-3-288,14 4-248,3 5-128,-3 7-760</inkml:trace>
  <inkml:trace contextRef="#ctx0" brushRef="#br1" timeOffset="285964.122">11035 13372 16059,'1'-11'1570,"-1"10"-1404,1-1 0,0 1 0,-1-1 1,0 1-1,1-1 0,-1 1 0,0-1 0,0 1 0,1-1 0,-1 1 0,0-1 0,-1 1 0,1-1 0,0 1 0,0-1 0,-1 1 0,1-1 1,0 1-1,-1-1 0,0 1 0,1 0 0,-1-1 0,0 1 0,0 0 0,0 0 0,0-1 0,0 1 0,0 0 0,0 0 0,0 0 0,0 0 1,0 0-1,-1 0 0,1 0 0,0 1 0,-1-1 0,1 0 0,0 1 0,-1-1 0,1 1 0,-1 0 0,1-1 0,-1 1 0,1 0 0,-1 0 1,1 0-1,-1 0 0,1 0 0,-1 0 0,1 0 0,-1 1-166,-11 1 80,-1 2 0,1 0 0,1 0 0,-1 1 1,1 1-1,-1 0 0,2 1 0,-1 0 0,1 1 0,0 0 0,0 1 0,1 0 1,1 0-1,-1 1 0,1 0 0,1 1 0,0 0 0,1 1 0,0-1 0,0 1 1,2 1-1,-1-1 0,1 1 0,-2 10-80,4-7-4,0 0 1,2 0-1,-1 1 1,2-1-1,0 1 0,1-1 1,1 1-1,0-1 1,1 0-1,1 0 0,1 0 1,1 3 3,-3-11-2,1 0 1,-1 0-1,1 0 1,0 0-1,1-1 1,0 0-1,0 0 1,0 0-1,1-1 1,0 0-1,1 0 1,-1 0-1,1-1 1,0 0 0,0 0-1,1-1 1,-1 0-1,1 0 1,0 0-1,0-1 1,1-1-1,-1 1 1,0-1-1,2-1 2,-1 0 14,0-1-1,0 0 1,0-1 0,-1 1-1,1-2 1,0 0-1,0 0 1,-1 0-1,1-1 1,-1 0 0,1-1-1,-1 0 1,0 0-1,-1-1 1,1 1-1,-1-2 1,0 1 0,0-1-1,-1 0 1,1-1-1,-2 0 1,1 1-1,-1-2 1,0 1 0,0-1-1,0 0 1,-1 0-1,-1 0 1,0 0-1,0-1 1,0 1 0,-1-1-1,0 0 1,0-1-14,-2 7 11,0 1 1,0-1 0,0 0 0,0 0-1,-1 1 1,1-1 0,0 0-1,-1 1 1,0-1 0,0 0 0,0 1-1,0-1 1,0 1 0,0 0-1,-1-1 1,1 1 0,-1 0 0,0 0-1,0 0 1,1 0 0,-1 0-1,0 0 1,-1 0 0,1 1 0,0-1-1,0 1 1,-1-1 0,1 1-1,-1 0 1,1 0 0,-1 0 0,0 0-1,1 1 1,-1-1 0,0 1-1,1 0 1,-1-1 0,0 1 0,0 0-1,0 1-11,-4-1-168,0 0-1,0 1 0,1 0 0,-1 0 1,0 0-1,1 1 0,-1 0 1,1 1-1,-1-1 0,1 1 1,0 1-1,0-1 0,0 1 1,1 0-1,-6 4 169,-7 17-1466</inkml:trace>
  <inkml:trace contextRef="#ctx0" brushRef="#br1" timeOffset="286970.069">12083 13546 16900,'-17'82'4440,"10"-60"-4031,2 1-1,0-1 0,1 1 1,2 0-1,0 0 1,2 0-1,0 0 0,2 0 1,0 0-1,5 16-408,-7-38 25,0 0-1,0 1 0,0-1 1,1 0-1,-1 1 1,0-1-1,1 0 0,-1 1 1,1-1-1,0 0 1,-1 0-1,1 0 1,0 0-1,0 1 0,0-1 1,0 0-1,0 0 1,0-1-1,0 1 1,0 0-1,0 0 0,0 0 1,0-1-1,0 1 1,1-1-1,-1 1 0,0-1 1,1 1-1,-1-1 1,0 0-1,1 1 1,-1-1-1,0 0 0,1 0 1,-1 0-1,0 0 1,1 0-1,-1 0 1,0-1-1,1 1 0,-1 0 1,0-1-1,1 1 1,-1-1-1,0 1 0,0-1 1,1 0-1,-1 1 1,0-1-1,0 0 1,0 0-1,0 0 0,0 0 1,0 0-1,0 0 1,-1 0-1,1 0 1,0 0-1,0-1 0,-1 1 1,1 0-25,9-11 110,0 0 0,-1 0 1,0-1-1,-1-1 0,0 1 1,-1-1-1,-1 0 0,0-1 0,-1 1 1,-1-1-1,0 0 0,-1-1 1,-1 1-1,0-1 0,-1 1 1,0-1-1,-2-8-110,1 21 8,1 0 0,-1 0 1,0 1-1,0-1 0,-1 0 0,1 1 1,-1-1-1,1 0 0,-1 1 0,0-1 1,0 0-1,0 1 0,0-1 0,0 1 1,-1 0-1,1-1 0,-1 1 1,0 0-1,1 0 0,-1 0 0,0 0 1,0 0-1,0 0 0,0 1 0,-1-1 1,1 1-1,0-1 0,-1 1 0,1 0 1,-1 0-1,0 0 0,1 0 0,-1 1 1,1-1-1,-1 1 0,0-1 0,0 1 1,1 0-1,-1 0 0,0 0 1,-1 1-9,-2 0-28,1 1 1,0 0-1,0 0 0,0 0 1,0 0-1,1 1 1,-1 0-1,1 0 1,-1 0-1,1 1 1,0 0-1,0-1 1,1 1-1,-1 1 1,1-1-1,0 0 1,0 1-1,0 0 1,1-1-1,-1 1 1,1 0-1,0 0 0,1 0 1,-1 1-1,0 3 28,3 28-1153</inkml:trace>
  <inkml:trace contextRef="#ctx0" brushRef="#br1" timeOffset="286303.899">11799 13336 18164,'8'-7'3145,"1"4"551,-6 13-2623,-3 11-241,-3 25-512,-9 12-168,-2 15-112,-3 6-8,-1-6 8,1-8 8,5-14-16,0-7 8,4-17 16,-2-9 24,-4-14-1056,-3-14-545</inkml:trace>
  <inkml:trace contextRef="#ctx0" brushRef="#br1" timeOffset="286627.603">11565 13184 19868,'-92'-17'3953,"89"17"-3928,0 0 0,1 1 0,-1-1 0,1 1 0,-1 0 0,0 0 0,1 0 0,0 0 0,-1 0 0,1 1 0,0-1 0,-1 1 0,1-1 0,0 1 0,0 0 0,1 0 0,-1 0 0,0 0 0,0 0 0,1 0 0,-1 1 1,1-1-1,0 0 0,0 1 0,0-1 0,0 1 0,0-1 0,1 1 0,-1 0 0,1-1 0,-1 1 0,1 0 0,0-1 0,0 1-25,1 13 11,1-1 1,0 0-1,1 1 0,0-1 1,2 0-1,0-1 0,0 1 1,1-1-1,1 0 0,0-1 1,1 1-1,5 4-11,-12-15 12,0 0-1,0 0 1,0-1 0,1 1-1,-1-1 1,1 1 0,-1-1-1,1 0 1,0 1 0,0-1-1,0 0 1,0 0-1,0 0 1,0-1 0,1 1-1,-1 0 1,0-1 0,1 0-1,0 1 1,-1-1 0,1 0-1,0 0 1,-1-1 0,1 1-1,0-1 1,0 1 0,0-1-1,0 0 1,-1 0 0,1 0-1,0 0 1,0 0 0,0-1-1,0 1 1,-1-1 0,1 0-1,0 0 1,0 0 0,-1 0-1,1-1 1,-1 1 0,1-1-1,-1 1 1,0-1-1,1 0 1,-1 0 0,0 0-1,0 0 1,0 0 0,1-2-12,2-5 107,-1 1-1,0 0 1,0-1 0,-1 0 0,0 0-1,-1 0 1,0 0 0,0 0 0,-1 0 0,0-1-1,-1 1 1,0-1 0,0 1 0,-1 0-1,-1-4-106,2 7 43,-1 1-1,0-1 0,0 1 0,-1-1 1,1 1-1,-1-1 0,0 1 0,-1 0 0,1 0 1,-1 0-1,0 1 0,-1-1 0,1 1 0,-1-1 1,1 1-1,-1 0 0,-1 1 0,1-1 1,0 1-1,-1-1 0,0 1 0,0 1 0,0-1 1,0 1-1,0-1 0,0 2-42,1-1-8,0 1-1,0-1 1,-1 1-1,1 1 1,0-1-1,0 0 1,0 1 0,-1 0-1,1 0 1,0 0-1,0 1 1,-1 0-1,1-1 1,0 1 0,0 1-1,0-1 1,0 1-1,0-1 1,0 1-1,1 0 1,-1 0 0,0 1-1,1-1 1,0 1-1,-1 1 9,-1 4-163,1 1 0,1 1 0,-1-1-1,2 0 1,-1 1 0,1-1 0,1 1-1,0 0 1,0 0 0,1-1 0,0 1-1,0 0 1,1 0 0,1 0 0,0 2 163,9 56-1690</inkml:trace>
  <inkml:trace contextRef="#ctx0" brushRef="#br1" timeOffset="290367.739">14839 13186 17756,'1'-9'572,"-1"-1"0,0 1-1,0 0 1,0-1 0,-1 1 0,-1 0 0,0 0 0,0 0 0,-1 0 0,0 0-1,0 0 1,-1 1 0,0-1 0,-1 1 0,1 0 0,-5-4-572,8 11 25,0 0-1,0 0 1,0 0 0,0 0 0,-1 0-1,1 0 1,0 0 0,-1 0 0,1 0-1,0 1 1,-1-1 0,1 1 0,-1-1-1,1 1 1,-1-1 0,1 1 0,-1 0 0,0 0-1,1 0 1,-1 0 0,1 0 0,-1 0-1,1 0 1,-1 0 0,0 1 0,1-1-1,-1 1 1,1-1 0,-1 1 0,1-1-1,0 1 1,-1 0 0,1 0 0,0 0 0,-1 0-1,1 0 1,0 0 0,0 0 0,0 0-1,0 0 1,0 1 0,0-1 0,0 1-25,-31 64-41,27-28 44,2 0-1,1 0 1,2 0-1,2 0 1,2 0 0,1 0-1,1 0 1,6 10-3,-11-39 0,11 61 10,3-1 0,3 0 0,3-1 0,3-2 0,4 4-10,-19-62 94,-10-26 14,-13-27-2,-2 0-1,-2 0 0,-1 2 1,-3 0-1,-13-18-105,-8-2-8,43 74-60,9 4 57,0 0 0,0-1 0,1 0 0,1-1 0,1 0 0,0 0 0,0-2 0,1 1 0,1-1 0,0-1 0,11 6 11,-20-14-2,-1-1 1,0 1-1,0-1 0,0 0 1,1-1-1,-1 1 1,0-1-1,1 0 0,-1 0 1,0 0-1,1 0 0,-1-1 1,0 0-1,1 0 1,-1 0-1,0 0 0,0-1 1,0 1-1,0-1 1,0 0-1,0 0 0,0-1 1,-1 1-1,1-1 1,-1 0-1,0 0 0,0 0 1,0 0-1,0-1 1,0 1-1,0-3 2,8-7 4,-2-2 1,1 0-1,-2 0 1,0 0-1,-1-1 1,-1 0-1,2-8-4,17-124 84,-8 181-120,-8-4 20,-6-16 16,1-1 1,0 0-1,0 0 1,1 0-1,1 0 1,0-1-1,0 0 1,1 0-1,1-1 0,0 1 1,0-2-1,7 7 0,-14-15 4,1 0 0,-1-1 0,0 1-1,1 0 1,-1-1 0,1 1 0,-1 0-1,1-1 1,-1 0 0,1 1 0,-1-1-1,1 0 1,-1 0 0,1 0 0,0 0-1,-1 0 1,1 0 0,-1-1 0,1 1-1,-1 0 1,1-1 0,-1 1 0,1-1-1,-1 1 1,1-1 0,-1 0 0,0 0-1,1 0 1,-1 0 0,0 0 0,0 0-1,1 0 1,-1 0 0,0 0 0,0 0-1,0-1 1,-1 1 0,1-1-4,30-56 212,-31 57-210,52-131 267,-52 130-269,1 0 0,0 1 0,-1-1-1,1 0 1,0 1 0,0-1 0,0 1 0,0-1 0,0 1 0,0-1 0,1 1-1,-1 0 1,0 0 0,1-1 0,-1 1 0,1 0 0,-1 0 0,1 0 0,-1 1-1,1-1 1,0 0 0,-1 1 0,1-1 0,0 1 0,0-1 0,0 1 0,-1 0 0,1 0-1,0 0 1,0 0 0,0 0 0,-1 0 0,1 0 0,0 1 0,0-1 0,0 0-1,-1 1 1,1 0 0,0-1 0,-1 1 0,1 0 0,0 0 0,-1 0 0,1 0-1,-1 0 1,1 1 0,53 67-51,31 107 44,-86-175 9,0 0 0,0-1 0,1 1 0,-1 0 0,0 0 0,0-1 0,0 1 0,1 0 0,-1 0 0,0-1 0,1 1 1,-1 0-1,1-1 0,-1 1 0,0-1 0,1 1 0,0-1 0,-1 1 0,1-1 0,-1 1 0,1-1 0,0 1 0,-1-1 0,1 1 0,0-1 0,-1 0 0,1 0 0,0 1 0,-1-1 0,1 0 1,0 0-1,0 0 0,-1 0 0,1 0 0,0 0 0,0 0 0,-1 0 0,1 0 0,0 0 0,0 0 0,-1 0 0,1 0 0,0-1 0,0 1 0,-1 0 0,1-1 0,0 1 0,-1 0 0,1-1 1,0 1-1,-1-1 0,1 1 0,-1-1 0,1 1 0,-1-1 0,1 1 0,-1-1 0,1 0 0,-1 1 0,0-1 0,1 0-2,10-49 106,-12-17-498,-5 38-1010</inkml:trace>
  <inkml:trace contextRef="#ctx0" brushRef="#br1" timeOffset="290614.796">15450 13247 22917,'-1'-7'1416,"1"7"649,0 0-729,0 0-872,0 0-216,0 0-664,1 1-536,39 17-873,-15-12-151</inkml:trace>
  <inkml:trace contextRef="#ctx0" brushRef="#br1" timeOffset="288778.032">13067 13632 23277,'0'0'1112,"0"0"257,0 0-241,24-10-560,-3 10-304,13 3-184,5-3-32,11 0-32,2-3-8,9-2 8,2 2 0,-5 3-8,-2 0 0,-10 2 16,-2-1 48,-10-2-760,-3-5-848</inkml:trace>
  <inkml:trace contextRef="#ctx0" brushRef="#br1" timeOffset="289025.587">13577 13335 22997,'0'0'1008,"0"0"280,2 0-431,31-6-441,-7 9-192,9 7-200,2 4-8,3 5-16,3 3 0,-6 9 0,2 4-16,-14 15 0,-7 7-16,-12 10-40,-10 0 48,-17-3 48,-6-2-296,-7-5-2505</inkml:trace>
  <inkml:trace contextRef="#ctx0" brushRef="#br1" timeOffset="270595.817">15831 11690 20180,'-1'-1'124,"0"-1"-1,1 1 0,-1 0 0,0-1 1,1 1-1,-1 0 0,1-1 1,0 1-1,-1-1 0,1 1 0,0-1 1,0 1-1,0-1 0,0 1 1,0-1-1,0 1 0,0-1 0,1 1 1,-1 0-1,0-1 0,1 1 1,-1-1-1,1 1 0,0 0 0,-1 0 1,1-1-1,0 1 0,0 0 1,0 0-1,0 0 0,0 0 0,0 0 1,0 0-1,0 0 0,0 0 1,1 0-1,-1 0 0,0 1 0,0-1 1,1 0-1,-1 1 0,1-1 0,-1 1 1,0 0-1,2-1-123,66-23 515,31 13 363,-98 11-866,1 0-1,-1 0 1,1 1-1,-1-1 1,0 1-1,1-1 1,-1 1-1,0 0 1,1 0-1,-1 0 1,0 0-1,0 1 1,0-1-1,0 1 1,0-1-1,0 1 1,0 0-1,0-1 1,-1 1-1,1 0 1,-1 0-1,1 0 1,-1 0-1,0 1 1,0-1-1,0 0 0,0 1 1,0-1-1,-1 0 1,1 1-1,0-1 1,-1 1-1,0-1 1,0 1-1,0-1 1,0 1-1,0-1 1,0 1-12,-5 23 29,-1 0-1,-1-1 1,-2 0 0,0 0 0,-1-1-1,-2-1 1,0 1 0,-2-2 0,0 0-1,-9 9-28,22-30 1,-127 167 287,129-168-283,0 0 0,0 0-1,-1 0 1,1 0 0,0 0 0,0 0-1,0 0 1,0 1 0,0-1 0,-1 0 0,1 0-1,0 1 1,0-1 0,-1 0 0,1 1 0,0-1-1,0 1 1,-1-1 0,1 1 0,0-1-1,-1 1 1,1 0 0,-1-1 0,1 1 0,-1 0-1,1-1 1,-1 1 0,1 0 0,-1 0-1,0-1 1,1 1 0,-1 0 0,0 0 0,0 0-1,1-1 1,-1 1 0,0 0 0,0 0-1,0 0 1,0 0 0,0 0 0,0-1 0,0 1-1,-1 0 1,1 0 0,0 0 0,0 0 0,-1-1-1,1 1 1,0 0 0,-1 0 0,1-1-1,-1 1 1,1 0 0,-1-1 0,1 1 0,-1 0-1,0-1 1,1 1 0,-1-1 0,0 1-1,1-1 1,-1 1 0,0-1 0,0 0 0,1 1-1,-1-1 1,0 0 0,0 1 0,0-1-5,169-25-143,-125 20-964,1-1-659</inkml:trace>
  <inkml:trace contextRef="#ctx0" brushRef="#br1" timeOffset="270861.236">16873 11709 12931,'-10'24'2440,"-3"6"1873,-2 2-2408,-5 6-689,3 2-112,-4 0-176,0 3-256,3-4-263,5-5-169,4-7-144,4-13-48,5-14-1121,0 0 2434</inkml:trace>
  <inkml:trace contextRef="#ctx0" brushRef="#br1" timeOffset="271189.221">16558 11388 21573,'-15'5'319,"1"1"0,0 0 1,0 1-1,0 0 0,1 2 1,0-1-1,0 2 0,1-1 1,0 2-1,1 0 1,0 0-1,1 1 0,0 0 1,1 1-1,-3 5-319,11-16 11,-1-1 0,1 0 0,0 1 0,0-1 0,0 1 0,0-1 0,1 1 1,-1 0-1,0-1 0,1 1 0,-1 0 0,1-1 0,0 1 0,-1 0 0,1 0 0,0-1 0,0 1 0,0 0 0,0 0 0,0-1 0,1 1 1,-1 0-1,0 0 0,1-1 0,-1 1 0,1 0 0,0-1 0,0 1 0,-1 0 0,1-1 0,0 1 0,0-1 0,1 0 0,-1 1 0,0-1 1,0 0-1,1 0 0,-1 0 0,0 1 0,1-2 0,-1 1 0,1 0 0,0 0-11,8 0 18,-1-1 0,1-1 0,0 0 0,0 0 0,-1-1 1,1 0-1,-1 0 0,0-1 0,1-1 0,-1 0 0,-1 0 0,1 0 0,0-1 0,-1 0 0,0-1 0,-1 0 0,1 0 0,1-3-18,-3 5 20,0-1-1,0 0 0,-1 0 0,1-1 1,-1 1-1,0-1 0,-1 0 0,0-1 1,0 1-1,0-1 0,0 0 1,-1 0-1,-1 0 0,1 0 0,-1 0 1,0-2-20,-2 7 17,0 0 0,0 1 1,0-1-1,0 1 1,0-1-1,-1 1 1,1-1-1,-1 1 1,1-1-1,-1 1 1,1-1-1,-1 1 1,0 0-1,0-1 1,0 1-1,0 0 0,0 0 1,0-1-1,0 1 1,0 0-1,0 0 1,-1 0-1,1 0 1,0 1-1,-1-1 1,1 0-1,-1 0 1,1 1-1,0-1 0,-1 1 1,0-1-1,1 1 1,-1 0-1,1 0 1,-1 0-1,1-1 1,-1 1-1,1 1 1,-2-1-18,-62 14 277,58-10-346,0 0 0,0 1 0,1 0 0,-1 0 0,1 0 0,1 1 0,-1-1 0,1 1 0,0 1 0,0-1 0,0 1 0,1 0 0,0 0 0,1 0 0,0 0 0,0 1 0,0 0 0,1-1 0,0 1 0,0 0 0,1 0 0,0 0 0,1 0 0,0 0 0,0 0 0,0 0 0,1 0 69,6 39-1579</inkml:trace>
  <inkml:trace contextRef="#ctx0" brushRef="#br1" timeOffset="271529.13">17236 11943 21157,'-6'-4'129,"-1"1"1,0 1 0,0-1 0,0 1 0,0 1 0,0-1 0,0 1 0,0 0 0,-1 1 0,1 0 0,0 0 0,-1 0 0,1 1 0,0 0 0,0 1 0,0-1 0,0 1 0,0 1 0,0-1 0,0 1-1,1 1 1,-1-1 0,1 1 0,0 0 0,0 0 0,0 1 0,1 0 0,0 0 0,0 0 0,0 0 0,0 1 0,1 0 0,0 0 0,-1 2-130,1-1 30,0 1 0,1-1 0,0 1 1,0 0-1,1 0 0,0 0 0,0 0 0,1 0 0,0 0 1,0 1-1,1-1 0,0 0 0,1 0 0,0 1 1,0-1-1,0 0 0,1 0 0,1 0 0,-1 0-30,1-5 15,1 0-1,-1 0 0,0-1 0,1 1 1,-1-1-1,1 0 0,0 0 0,0 0 1,-1-1-1,1 1 0,1-1 0,-1 0 1,0 0-1,0 0 0,0-1 0,0 1 1,1-1-1,-1 0 0,0 0 1,0-1-1,1 1 0,-1-1 0,0 0 1,0 0-1,0 0 0,0-1 0,0 1 1,0-1-1,0 0 0,-1 0 0,1 0 1,0-1-1,-1 1 0,0-1 0,0 0 1,2-2-15,8-4 29,-2 0 0,0-1 0,0 0 0,0-1 1,-1 0-1,-1 0 0,0-1 0,-1 0 0,0-1 1,0 0-1,-2 0 0,0-1 0,0 1 0,-1-1 0,-1-1 1,0 1-1,-1 0 0,0-1 0,-2 0 0,0 0 1,0 0-1,-1 1 0,-1-1 0,0 0 0,-1 0 1,-2-1-30,3 10-54,-1 0 1,0 0 0,0 0 0,-1 0-1,0 1 1,0-1 0,0 1-1,-1 0 1,0 0 0,0 0 0,0 0-1,-1 0 1,1 1 0,-1 0 0,-4-2 53,-37-21 1768</inkml:trace>
  <inkml:trace contextRef="#ctx0" brushRef="#br1" timeOffset="272099.73">17355 11272 20332,'12'0'1265,"9"1"151,3 4-200,10 10-248,3 7-263,3 12-313,-1 8-64,-9 13-208,-3 7-72,-15 10-40,-5 5 8,-12 11-8,-8 5 8,-17 13-16,-8 7 0,-19-3 80,-4-7-336</inkml:trace>
  <inkml:trace contextRef="#ctx0" brushRef="#br1" timeOffset="299010.859">16701 14368 12331,'-6'-54'11365,"5"49"-11132,-1 0 0,1 0 0,-1 0 0,0 0 0,0 1 0,-1-1-1,1 0 1,-1 1 0,0 0 0,0-1 0,0 1 0,-1 0 0,0 1 0,1-1 0,-1 1 0,-1-1 0,1 1 0,0 0 0,-1 1 0,1-1 0,-1 1 0,-3-1-233,6 2 22,-1 0 0,1 1 1,-1-1-1,1 1 0,-1 0 0,1 0 0,-1-1 1,0 2-1,1-1 0,-1 0 0,1 0 1,-1 1-1,1 0 0,-1-1 0,1 1 1,0 0-1,-1 0 0,1 0 0,0 1 0,0-1 1,-1 0-1,1 1 0,0 0 0,0-1 1,1 1-1,-1 0 0,0 0 0,1 0 1,-1 0-1,1 0 0,-1 0 0,1 0 0,0 1 1,0-1-1,0 1 0,0-1 0,0 2-22,-17 95-82,17-92 81,1 0-1,-1-1 1,1 1 0,1-1 0,-1 1-1,1-1 1,0 1 0,1-1 0,0 1-1,0-1 1,0 0 0,0 0-1,1 0 1,0 0 0,1 0 0,-1-1-1,1 1 1,0-1 0,0 0 0,1 0-1,1 1 2,-2-6 0,1 0-1,-1-1 0,0 0 0,0 0 1,0 0-1,0 0 0,0 0 1,-1-1-1,1 0 0,0 1 0,-1-1 1,1-1-1,-1 1 0,1-1 1,-1 1-1,0-1 0,0 0 1,0 0-1,-1 0 0,1 0 0,-1-1 1,0 1-1,1-1 0,-2 1 1,1-1-1,0 0 0,-1 0 0,1 0 1,-1 0-1,0-4 1,7-12 10,-1-1-1,-1 0 1,0 0 0,-2 0-1,-1-1 1,0 0 0,-2 1-1,0-8-9,-1 0 12,9 35-44,22 92-73,14 28 126,-45-125-19,1 0 0,-1 0 0,1-1 0,-1 1 0,1 0 0,-1 0 0,1-1 0,0 1 0,-1 0 0,1-1 0,0 1 0,-1-1 0,1 1 0,0-1 0,0 1 0,0-1 0,0 1 0,-1-1 0,1 0 0,0 0 0,0 1 0,0-1 0,0 0 0,0 0 0,0 0 0,0 0 0,0 0 0,0 0 0,-1 0 0,1 0 0,0 0 0,0-1 0,0 1 0,0 0 0,0-1 0,0 1 0,0 0-1,-1-1 1,1 1 0,0-1 0,0 1 0,-1-1 0,1 0 0,0 1 0,-1-1 0,1 0 0,0 1 0,-1-1 0,1 0 0,-1 0 0,0 0 0,1 0-2,25-49 103,-24 47-99,21-61 83,36-67-9,-58 129-79,0 0 0,0 1 0,0-1-1,0 1 1,0-1 0,0 1 0,0-1 0,0 1 0,1 0 0,-1 0 0,1-1-1,-1 1 1,1 0 0,-1 0 0,1 1 0,-1-1 0,1 0 0,0 0-1,0 1 1,-1-1 0,1 1 0,0 0 0,0-1 0,-1 1 0,1 0-1,0 0 1,0 0 0,0 0 0,0 0 0,-1 1 0,1-1 0,0 1-1,0-1 1,-1 1 0,1-1 0,0 1 0,-1 0 0,1 0 0,0 0 0,-1 0-1,1 0 1,-1 0 0,0 0 0,1 1 0,-1-1 0,0 0 0,0 1-1,1 0 2,114 214-80,-116-215 82,1 1 0,-1-1-1,1 0 1,0 0 0,-1 0-1,1 0 1,0 0 0,0 0-1,0 0 1,0 0-1,0 0 1,0 0 0,0-1-1,0 1 1,0 0 0,0-1-1,1 1 1,-1-1 0,0 1-1,0-1 1,0 0 0,1 1-1,-1-1 1,0 0 0,1 0-1,-1 0 1,0 0 0,1 0-1,-1 0 1,0 0-1,0 0 1,1-1 0,-1 1-1,0 0 1,0-1 0,1 1-1,-1-1 1,0 0 0,0 1-1,0-1 1,0 0 0,0 0-1,0 1 1,0-1 0,0 0-1,0 0 1,0 0-1,0 0 1,-1 0 0,1 0-1,0-1 1,-1 1 0,1 0-1,-1 0 1,1-1-2,9-20 38,0-1 0,-2 0 0,0-1 0,-2 0 0,-1 0 0,0 0 0,-2-2-38,11-46 43,-14 69-42,0 1-1,0 0-1,-1 1 0,1-1 0,0 1 1,0-1-1,0 0 0,1 1 1,-1-1-1,0 0 0,1 1 1,-1-1-1,1 1 0,-1-1 1,1 1-1,-1-1 0,1 1 1,0-1-1,0 1 0,0 0 1,0-1-1,0 1 0,0 0 0,0 0 1,1 0-1,-1 0 0,0 0 1,1 0-1,-1 0 0,0 0 1,1 0-1,-1 1 0,1-1 1,-1 1-1,1-1 0,0 1 1,-1 0-1,1-1 0,-1 1 0,1 0 1,0 0 0,42 78-126,-40-67 117,29 97-407,-26-87 1233</inkml:trace>
  <inkml:trace contextRef="#ctx0" brushRef="#br1" timeOffset="292897.968">17980 12835 20260,'0'0'1525,"-3"5"194,1 4-1527,-1 1 0,1 0 0,1 0 0,0 0 0,0 0 0,1 1 0,0-1 0,1 0 0,0 0 0,1 0 0,0 0 1,0 0-1,2 1-192,-1 7 118,28 127 850,-32-143-952,1-1 1,0 1-1,0-1 1,0 1-1,1-1 0,-1 1 1,0-1-1,1 0 0,-1 1 1,0-1-1,1 1 0,0-1 1,-1 0-1,1 0 0,0 1 1,0-1-1,-1 0 0,1 0 1,0 0-1,0 0 0,0 0 1,1 0-1,-1 0 0,0 0 1,0 0-1,0 0 0,1-1 1,-1 1-1,0 0 1,1-1-1,-1 0 0,1 1 1,-1-1-1,0 0 0,1 1 1,-1-1-1,1 0 0,-1 0 1,1 0-1,-1 0 0,1 0 1,-1-1-1,0 1 0,1 0 1,-1-1-1,1 1 0,-1-1 1,0 1-1,1-1 0,-1 0 1,0 0-1,0 1 1,1-1-1,-1 0 0,0 0 1,0 0-1,0 0 0,0 0 1,0 0-1,0-1 0,-1 1 1,1-1-17,66-175 992,-51 124-904,-5 17-56,36-78 23,-46 113-56,1 1 0,-1-1 0,0 1 0,0-1 0,1 1 1,-1-1-1,0 1 0,1 0 0,-1 0 0,0 0 0,0 0 1,1 0-1,-1 0 0,0 0 0,1 0 0,-1 0 0,0 1 1,1-1-1,-1 0 0,0 1 0,0-1 0,1 1 0,-1 0 1,0-1-1,0 1 0,0 0 0,0 0 0,0-1 0,0 1 1,0 0-1,0 0 0,0 0 0,0 0 0,-1 0 1,1 1-1,0-1 0,-1 0 0,1 0 0,-1 0 0,1 1 1,-1-1-1,1 0 0,-1 0 0,0 1 0,0-1 0,0 0 1,0 1-1,0-1 0,0 0 0,0 1 0,0-1 0,0 0 1,-1 2 0,58 203-24,-57-204 26,0 0 0,0 0 0,0 0 0,0-1 0,0 1 0,0 0 0,1 0 0,-1-1 1,1 1-1,0 0 0,-1 0 0,1-1 0,0 1 0,0-1 0,0 1 0,0-1 0,0 1 1,0-1-1,0 0 0,0 1 0,1-1 0,-1 0 0,1 0 0,-1 0 0,1 0 0,-1 0 1,1 0-1,-1 0 0,1-1 0,0 1 0,0 0 0,-1-1 0,1 0 0,0 1 0,0-1 1,-1 0-1,1 0 0,0 0 0,0 0 0,0 0 0,-1 0 0,1-1 0,0 1-2,5-6 19,-1-1 0,1 0 0,-1 0 0,-1-1 0,0 0 0,0 0 0,0 0 0,-1 0 0,0-1 0,0 1 0,-1-1-1,-1 0 1,1-1-19,2-4 24,58-193 114,-63 207-139,0 1 1,0-1-1,1 1 0,-1-1 0,0 1 0,0-1 0,1 1 0,-1-1 0,1 0 0,-1 1 0,0-1 0,1 1 0,-1-1 1,1 0-1,-1 1 0,1-1 0,-1 0 0,1 0 0,-1 1 0,1-1 0,-1 0 0,1 0 0,0 0 0,-1 0 0,1 0 1,-1 1-1,1-1 0,0 0 0,-1 0 0,1-1 0,-1 1 0,1 0 0,-1 0 0,1 0 0,-1 0 0,1 0 0,0-1 1,-1 1-1,1 0 0,-1 0 0,1-1 0,-1 1 0,1 0 0,-1-1 0,0 1 0,1-1 0,-1 1 0,1 0 0,-1-1 1,0 1-1,1-1 0,-1 1 0,0-1 0,0 1 0,1-1 0,-1 0 0,0 1 0,0-1 0,0 1 0,0-1 0,0 1 1,0-1-1,0 1 0,0-1 0,0 0 1,12 51-62,-11-46 58,28 232-343,-11-206-1382,-1-32-171</inkml:trace>
  <inkml:trace contextRef="#ctx0" brushRef="#br1" timeOffset="293319.559">18764 12712 22965,'-8'36'1358,"3"-17"-969,1 1 1,0-1 0,2 1 0,0 0 0,1 0 0,2 19-390,0-38 9,-1 0 0,1 0 1,0-1-1,-1 1 0,1 0 1,0-1-1,0 1 0,0 0 1,-1-1-1,1 1 0,0-1 0,0 0 1,0 1-1,0-1 0,0 0 1,0 1-1,0-1 0,0 0 1,0 0-1,0 0 0,0 0 1,0 0-1,0 0 0,0 0 1,0 0-1,0 0 0,0 0 0,0-1 1,0 1-1,0 0 0,0-1 1,0 1-1,0 0 0,0-1 1,-1 0-1,1 1-9,12-3 70,79 13 122,-93-18 926,-4-6-968,0 1 1,-1-1 0,-1 2 0,0-1-1,-1 1 1,0 0 0,-1 0 0,0 1-1,-1 0-150,-34-50 39,42 59-54,41 19-64,-33-15-28,1 1 0,-1-1 0,1 0 0,0 0 0,0-1-1,0 0 1,-1 0 0,1-1 0,0 0 0,0 0 0,0 0 0,0-1-1,0 0 1,0-1 0,0 1 0,-1-1 0,1-1 0,-1 1 0,1-1-1,-1 0 1,0-1 0,0 1 0,0-1 0,-1 0 0,1-1 0,-1 1-1,0-1 1,0 0 0,-1 0 0,1-1 0,-1 1 0,0-1 107,19-32-2037</inkml:trace>
  <inkml:trace contextRef="#ctx0" brushRef="#br1" timeOffset="293612.221">18948 12191 20060,'11'130'4925,"-4"-65"-4277,-7-42-471,1-1-1,1 1 0,1-1 0,1 0 0,0 0 0,2 0 0,1-1 0,0 1 0,2-2 0,0 1 0,2-1 0,0-1 0,1 0 0,1 0 0,4 3-176,24 16 261,-21-92 481,28-228-294,-9 167-451,-33 113-594,-11 21-363,-5 13-802,-2 9-324</inkml:trace>
  <inkml:trace contextRef="#ctx0" brushRef="#br1" timeOffset="293861.118">19235 12725 16203,'17'6'2785,"1"1"-224,2-1-1681,7 3-208,-7 2-528,-3-2-88,-5-9-424,-1-3-288,-2-21-1897,0-5-4944</inkml:trace>
  <inkml:trace contextRef="#ctx0" brushRef="#br1" timeOffset="294408.38">19409 12475 9914,'0'0'1707,"1"3"1977,4 39 1759,23 20-2016,-28-61-3375,1-1 1,0 1 0,-1 0-1,1-1 1,0 1 0,0-1-1,-1 1 1,1-1 0,0 0 0,0 1-1,0-1 1,0 0 0,-1 0-1,1 1 1,0-1 0,0 0 0,0 0-1,0 0 1,0 0 0,0 0-1,0 0 1,0 0 0,-1-1 0,1 1-1,0 0 1,0 0 0,0-1-1,0 1 1,0 0 0,-1-1 0,1 1-1,0-1 1,0 1 0,-1-1-1,1 0 1,0 1 0,-1-1 0,1 1-1,0-1 1,-1 0 0,1 0-1,-1 1 1,0-1 0,1 0 0,-1 0-1,1 0 1,-1 0 0,0 1-1,0-2-52,11-45 1576,-11 45-1560,0 0 0,1 1 0,-1-1 1,0 0-1,-1 0 0,1 0 0,0 0 1,-1 0-1,1 0 0,-1 0 0,1 0 1,-1 0-1,0 1 0,0-1 0,0 0 1,0 0-1,0 1 0,0-1 0,0 1 1,-1-1-1,1 1 0,0 0 0,-1-1 1,1 1-1,-1 0 0,0 0 0,1 0 1,-1 0-1,0 0 0,0 0 0,0 1 1,1-1-1,-1 1 0,0-1 0,0 1 1,0-1-1,0 1 0,0 0 0,0 0 1,0 0-1,0 0 0,0 1 0,0-1 1,-2 1-17,2 3-5,0 0 1,0 0-1,0 1 1,0-1-1,1 0 1,-1 1-1,1 0 1,0-1 0,1 1-1,-1 0 1,1-1-1,0 1 1,0 0-1,0 0 1,1 3 4,0 3-5,-2 8 9,1 1 0,1 0 0,0-1 0,2 1 0,1-1 0,0 0 0,1 0 0,1 0 1,1-1-1,0 0 0,6 9-4,-12-26 2,-1 0 0,1 1-1,0-1 1,0 0 0,0 0 0,-1 0 0,1 0 0,0 0 0,1 0 0,-1 0-1,0 0 1,0 0 0,0-1 0,0 1 0,1 0 0,-1-1 0,0 1 0,1-1-1,-1 1 1,0-1 0,1 0 0,-1 0 0,1 1 0,-1-1 0,1 0 0,-1 0-1,0 0 1,1-1 0,-1 1 0,1 0 0,-1 0 0,0-1 0,1 1 0,-1-1-1,0 1 1,1-1 0,-1 0 0,0 1 0,0-1 0,0 0 0,1 0 0,-1 0-1,0 0 1,0 0 0,0-1-2,39-58 207,-22 18-134,-2-1 1,-2-1 0,-2 0 0,-2-1-1,-1 0 1,-3-1 0,-2 0-1,-1 0 1,-3 1 0,-2-1 0,-1 0-1,-3 0 1,-1 1 0,-6-12-74,0 39-108,10 58 4,6 27 94,4 0 1,3 0 0,2-1-1,5 6 10,-13-56 3,1 0 0,1-1 1,0 1-1,1-1 0,0 0 0,2-1 0,-1 0 0,2 0 0,0-1 0,1 0 0,2 2-3,-56-64-76,-36-56-95,78 102 188,1 3 21,0 0 8,3 2-2,-2-2-45,5 3-16,0 0 1,1-1-1,-1 1 1,0-1-1,1-1 1,-1 1-1,1-1 1,-1 0-1,1-1 1,0 1-1,-1-1 1,1-1-1,0 1 1,-1-1-1,1 0 1,-1-1-1,1 0 1,-1 0-1,0 0 1,1 0-1,1-2 17,15-13-1179,3-2-826</inkml:trace>
  <inkml:trace contextRef="#ctx0" brushRef="#br1" timeOffset="294715.941">20034 12246 22813,'-38'87'5285,"1"9"-4745,38-95-540,0 0-1,1 0 1,-1 1-1,1-1 1,-1 0-1,1-1 0,0 1 1,-1 0-1,1 0 1,0-1-1,0 1 1,-1-1-1,1 1 1,0-1-1,0 0 1,0 0-1,0 0 1,-1 0-1,1 0 1,0 0-1,0 0 1,0 0-1,0-1 1,-1 1-1,1-1 1,0 0-1,0 1 1,-1-1-1,1 0 0,-1 0 1,1 0-1,0 0 1,-1 0-1,0 0 1,1-1-1,-1 1 1,0 0-1,1-1 1,6-2-25,12-5-55,-15 6 0,0-1 0,1 2 0,-1-1 0,1 1 0,0-1 0,0 1 0,0 1 0,0-1 0,0 1 0,0 1 1,0-1-1,0 1 0,1 0 0,-1 0 0,6 1 80,-10 1 8,0 1-1,0-1 1,0 1 0,0 0-1,0-1 1,-1 1 0,1 0-1,-1 0 1,1 0 0,-1 0-1,0 0 1,-1 0 0,1 0-1,0 1 1,-1-1 0,0 0-1,1 0 1,-1 1 0,-1-1-1,1 0 1,0 0 0,-1 1-1,0-1 1,1 0 0,-1 0 0,-1 0-1,1 0 1,0 0 0,-2 2-8,-3 13 138,-1-1 0,-1 0 1,0 0-1,-1 0 0,-1-1 1,-1-1-1,0 0 0,-1 0 1,0-1-1,-1 0 0,-11 8-138,23-21-13,0 0 0,-1 0 0,1 0 0,0 0 0,0 0 0,0 0 0,-1 0-1,1 0 1,-1-1 0,1 1 0,0 0 0,-1-1 0,1 1 0,-1-1 0,0 0 0,1 1 0,-1-1 0,1 0 0,-1 0-1,1 0 1,-1 0 0,1 0 0,-1 0 0,0-1 0,1 1 0,-1 0 0,0-1 13,-7-8-1067</inkml:trace>
  <inkml:trace contextRef="#ctx0" brushRef="#br1" timeOffset="300740.884">19180 13497 23485,'-4'31'471,"1"0"-1,1 0 1,2 1 0,1-1-1,1 0 1,2 0-1,1 0 1,1 0 0,2-1-1,5 11-470,-13-40 23,0 1-4,0 0 0,0 0 0,0 0 0,1 1-1,-1-1 1,0 0 0,1 0 0,0 0 0,-1 0 0,1 0 0,0 0 0,0 0-1,0-1 1,0 1 0,0 0 0,1 0 0,-1-1 0,0 1 0,1-1 0,-1 1-1,1-1 1,0 0 0,-1 1 0,1-1 0,0 0 0,0 0 0,0 0 0,0 0 0,0-1-1,0 1 1,0 0 0,1-1-19,-2-3 15,1 0 0,-1 0 0,1-1 0,-1 1 0,0 0 0,0-1 0,-1 1 0,1 0 0,0-1 1,-1 1-1,0-1 0,0 0 0,0 1 0,-1-1 0,1 1 0,-1 0 0,0-1 0,1 1 0,-2-2-15,1-3 36,-66-163 190,60 143-244,25 27-18,14 28-17,-27-22 51,0 0 1,0 0-1,0-1 1,0 0-1,1 0 1,0 0-1,0-1 0,0 0 1,0 0-1,1-1 1,-1 1-1,1-1 1,-1-1-1,2 1 2,1-2 0,1 0 1,0 0-1,0-1 1,0 0-1,-1 0 1,1-1-1,0-1 1,-1 0-1,0 0 1,0-1-1,0 0 1,0 0-1,0-1 1,-1 0-1,0-1 1,0 0-1,-1 0 1,1-1-1,-1 0 1,-1 0-1,4-4 0,1-2 8,0 0 0,-1-1 0,-1 0 0,0-1 0,-1 0 0,0-1 0,-1 1 0,-1-1-1,0-1 1,-2 1 0,3-17-8,-6 27 3,0 4-1,0-1 0,0 1 1,-1-1-1,1 0 0,-1 1 0,0-1 0,0 0 1,0 0-1,0 1 0,0-1 0,-1 0 1,1 1-1,-1-1 0,1 0 0,-1 1 0,0-1 1,0 1-1,-1-1 0,1 1 0,0-1 1,-1 1-3,0 2-1,0 1 1,0-1 0,0 1-1,0 0 1,0 0 0,0 0 0,0 0-1,1 0 1,-1 0 0,0 1-1,1-1 1,-1 0 0,1 1 0,-1 0-1,1-1 1,0 1 0,0 0-1,-1-1 1,1 1 0,0 0 0,1 0-1,-1 0 1,0 0 0,1 0-1,-1 0 1,1 0 0,-1 0 0,1 1 0,-9 29-2,2 0 1,2 1 0,0-1 0,2 1 0,2 0 0,1 0 0,4 24 1,-4-57 0,-1 5 1,1 1 0,-1-1 0,1 0 0,1 1 0,-1-1 0,1 0 0,0 1 0,0-1 0,1 0 0,-1 0 0,1 0 0,0 0 0,1 0 0,-1 0 0,1-1 0,0 1 0,0-1 0,0 0 0,1 0 0,-1 0 1,1 0-1,0-1 0,3 3-1,-3-8-121,1 1 1,-1-1-1,1 0 0,-1 0 1,0 0-1,0-1 1,0 0-1,0 0 1,-1 0-1,1 0 1,-1 0-1,0-1 1,1 1-1,-2-1 0,1 0 1,0 0-1,-1 0 1,0 0-1,0 0 1,0-1-1,1-2 121,0 2-374,18-35-1691</inkml:trace>
  <inkml:trace contextRef="#ctx0" brushRef="#br1" timeOffset="301409.915">19851 13483 9730,'0'0'2853,"0"0"3375,0 0-3386,-3 3-1678,-66 86 2684,65-80-3748,0 0 0,0 0 0,1 0 0,0 1 0,1 0 0,0-1 0,0 1 0,1 0 0,1 0 0,-1-1 0,1 1 0,1 0 0,0 0 0,1 0 0,0-1 0,2 9-100,-4-16 3,1-1 0,-1 1 0,0-1 0,1 1 0,-1 0 0,1-1 0,0 1 0,-1-1 0,1 1 0,0-1 0,0 0 0,0 1 1,0-1-1,0 0 0,0 0 0,1 1 0,-1-1 0,0 0 0,1 0 0,-1 0 0,0-1 0,1 1 0,-1 0 0,1 0 0,-1-1 0,1 1 0,0-1 0,-1 1 1,1-1-1,0 0 0,-1 0 0,1 0 0,0 0 0,-1 0 0,1 0 0,0 0 0,-1 0 0,1-1 0,-1 1 0,1-1 0,0 1 0,0-1-3,51-49 78,-42 32-38,-1-2-1,-1 1 1,0-1-1,-2 0 1,0-1-1,-1 0 1,-1 0-1,-1-1 1,-1 1-1,-1-1 1,-1 1-1,-1-1 1,-1-11-40,-6 8 72,6 32-87,1 30-3,2-1-1,2 0 1,1 0 0,2 0-1,3 9 19,17 23 52,-26-66-65,-1-1 0,1 0-1,0 0 1,-1 0 0,1 0 0,0 0-1,0 0 1,0 0 0,0 0-1,0 0 1,0-1 0,0 1 0,0 0-1,0 0 1,0-1 0,0 1-1,0-1 1,1 1 0,-1-1 0,0 0-1,0 1 1,0-1 0,1 0-1,-1 0 1,0 0 0,1 0 0,-1 0-1,0 0 1,0 0 0,1 0-1,-1 0 1,0-1 0,0 1-1,1-1 1,-1 1 0,0-1 0,0 1-1,0-1 1,0 1 0,0-1-1,0 0 1,0 0 0,0 0 0,0 0-1,0 1 1,0-1 0,0 0-1,0 0 1,-1-1 0,1 1 0,0 0-1,-1 0 1,1 0 0,-1-1 13,11-16-767,-1-1 0,-2 0 0,0 0 0,0-1 0,-2 0 0,3-18 767,5-11-1078,59-176-603,-62 208 2857,-17 51 474,-33 168 1735,40-202-3374,-1-1 1,1 0-1,0 1 0,-1-1 1,1 1-1,0-1 0,-1 0 1,1 1-1,0 0 0,0-1 0,0 1 1,-1-1-1,1 1 0,0 0 1,0 0-1,0 0 0,0-1 0,0 1 1,0 0-1,0 0 0,-1 0 1,1 0-1,0 0 0,0 0 1,0 1-1,0-1 0,0 0 0,0 0 1,-1 1-1,1-1 0,0 1 1,0-1-1,0 0 0,-1 1 1,1-1-1,0 1 0,0 0 0,-1-1 1,1 1-1,-1 0 0,1-1 1,0 1-1,-1 0 0,1 0 0,-1-1 1,0 1-1,1 0 0,-1 0 1,0 0-1,1 0 0,-1-1 1,0 1-1,0 0 0,0 0 0,0 0 1,0 0-1,0 0 0,0 0 1,0 0-1,0-1 0,0 1 1,0 0-1,-1 0 0,1 0 0,0 0 1,-1 0-1,1-1 0,0 1-11,112-59 176,-108 56-178,-1 1 1,1 0 0,0 1 0,-1-1 0,1 1 0,-1 0 0,1 0 0,0 0 0,-1 0-1,1 0 1,0 1 0,-1 0 0,1-1 0,-1 1 0,1 1 0,-1-1 0,0 0 0,1 1 0,-1 0-1,0 0 1,0 0 0,0 0 0,0 0 0,-1 1 0,1-1 0,0 1 0,-1-1 0,0 1-1,0 0 1,0 0 0,0 0 0,0 1 0,1 1 1,-2 1 31,1 0 0,-1 0 0,0 0 0,0 0 0,-1 0 0,0 0 0,0 0 0,0 1 0,-1-1 0,1 0 0,-2 0 0,1 0-1,-1 0 1,0-1 0,0 1 0,0 0 0,-1-1 0,0 1 0,0-1 0,0 0 0,-1 0 0,0 0 0,0 0 0,0-1 0,0 0 0,-1 0 0,0 0 0,0 0 0,0-1 0,0 1 0,0-1 0,-1-1 0,1 1 0,-1-1 0,0 0 0,0 0 0,-1 0-31,5-2-106,-1 0 1,1 0 0,0 0-1,0 0 1,0-1 0,0 1 0,0-1-1,0 1 1,0-1 0,0 0 0,0 1-1,0-1 1,0 0 0,0 0-1,0-1 1,0 1 0,1 0 0,-1-1-1,0 1 1,1-1 0,-1 1 0,1-1-1,0 0 1,0 1 0,-1-1-1,1 0 1,0 0 0,0 0 0,1 0-1,-1 0 1,0 0 0,1 0 0,-1-2 104,2-14-1619</inkml:trace>
  <inkml:trace contextRef="#ctx0" brushRef="#br1" timeOffset="301801.465">20553 13305 21525,'0'0'4531,"12"-1"-2633,-4-1-1859,-1 1 0,1-1 1,-1-1-1,1 1 0,-1-1 0,0-1 1,0 1-1,0-1 0,0-1 0,-1 1 1,1-1-1,-1 0 0,-1 0 0,3-3-39,-2 2 25,-1 0-1,0 0 0,-1 0 0,0-1 0,0 0 0,0 0 0,0 0 1,-1 0-1,-1 0 0,1-1 0,-1 1 0,0-1 0,-1 0 0,0 1 1,0-1-1,0 0 0,-1 0 0,-1 0 0,0-5-24,-1 11 12,0 0 0,-1 0 1,1 1-1,-1-1 0,1 1 0,-1-1 0,0 1 0,0 0 0,1 0 0,-1 0 0,0 1 1,0-1-1,0 1 0,0-1 0,0 1 0,0 0 0,0 0 0,0 0 0,0 1 1,0-1-1,0 1 0,0 0 0,1-1 0,-1 1 0,0 0 0,0 1 0,1-1 0,-1 0 1,0 1-1,1 0 0,0-1 0,-1 1 0,1 0 0,0 0 0,-2 3-12,-5 4 2,0 2-1,1-1 0,0 1 1,0 0-1,2 1 0,-1 0 1,1 0-1,1 0 0,0 1 1,1-1-1,0 1 0,1 0 1,1 0-1,0 1 0,1-1 1,0 0-1,1 1 0,0-1 1,1 1-1,2 7-1,25 98-7,-26-115 0,-1-1-1,1 0 0,0 1 1,1-1-1,-1 0 0,0 0 1,1-1-1,0 1 0,0 0 1,0-1-1,0 1 0,0-1 0,0 0 1,0 0-1,1-1 0,-1 1 1,1 0-1,-1-1 0,1 0 1,0 0-1,0 0 0,-1-1 0,1 1 1,0-1-1,0 0 0,0 0 1,-1 0-1,1 0 0,0-1 1,3 0 7,42-17-766,1-10-758</inkml:trace>
  <inkml:trace contextRef="#ctx0" brushRef="#br1" timeOffset="299647.823">17840 13943 20612,'-2'-30'2244,"2"20"-471,1 21 1343,3 13-3053,1 0-1,1 0 1,1-1 0,1 0 0,1-1 0,3 4-63,37 52 94,-48-77-86,1 1 1,-1-1-1,1 1 1,-1-1-1,1 0 1,0 1-1,-1-1 1,1 0-1,0 0 1,0 0-1,0-1 0,0 1 1,0 0-1,0-1 1,0 1-1,0-1 1,0 1-1,0-1 1,0 0-1,0 0 1,0 0-1,0 0 1,0-1-1,0 1 1,0 0-1,0-1 0,0 1 1,0-1-1,0 0 1,0 0-1,0 0 1,0 0-1,0 0 1,-1 0-1,1 0 1,0-1-1,-1 1 1,1 0-1,-1-1 0,0 1 1,1-1-1,-1 0-8,12-15 83,-1-1-1,-1 0 0,-1 0 0,0-1 1,-1 0-1,-1-1 0,-1-2-82,27-58 170,-34 79-170,1 0 0,-1 0 1,0-1-1,0 1 0,1 0 1,-1 0-1,1 0 0,-1 0 0,1 0 1,-1 0-1,1-1 0,0 1 0,0 1 1,-1-1-1,1 0 0,0 0 0,0 0 1,0 0-1,0 1 0,0-1 0,0 0 1,0 1-1,0-1 0,0 1 0,0-1 1,1 1-1,-1-1 0,0 1 1,0 0-1,0 0 0,1-1 0,-1 1 1,0 0-1,0 0 0,1 0 0,-1 1 1,0-1-1,0 0 0,0 0 0,1 1 1,-1-1-1,0 0 0,0 1 0,0-1 1,0 1-1,0 0 0,0-1 0,0 1 1,0 0-1,0 0 0,0 0 0,65 116-94,-42-63 91,-23-53 4,36 55 19,-36-55-17,-1 0-1,1-1 0,0 1 1,0 0-1,0 0 1,0 0-1,1-1 1,-1 1-1,0-1 0,0 1 1,0-1-1,0 1 1,1-1-1,-1 0 0,0 1 1,0-1-1,1 0 1,-1 0-1,0 0 0,0 0 1,1 0-1,-1 0 1,0-1-1,1 1 1,-1 0-1,0-1 0,0 1 1,0 0-1,1-1 1,-1 0-1,0 1 0,0-1 1,0 0-1,0 1 1,0-1-1,0 0 0,0 0 1,0 0-1,0 0 1,-1 0-1,1 0 1,0 0-1,-1 0 0,1 0 1,0 0-1,-1 0 1,1-2-3,58-146 337,-36 78-238,25-34-74,-48 105-33,0-1 0,1 1 0,-1 0 0,1-1 0,-1 1 0,1 0 0,-1-1 0,1 1 0,0 0 0,-1 0 0,1 0 0,-1-1-1,1 1 1,0 0 0,-1 0 0,1 0 0,-1 0 0,1 0 0,0 0 0,-1 0 0,1 0 0,-1 0 0,1 1 0,0-1 0,-1 0 0,1 0 0,-1 0 0,1 1 0,-1-1 0,1 0 0,-1 1 0,1-1 0,-1 0 0,1 1 0,-1-1 0,1 1-1,-1-1 1,1 0 0,-1 1 0,0-1 0,1 1 0,-1 0 0,0-1 0,0 1 0,1-1 0,-1 1 0,0-1 0,0 1 0,0 0 0,0-1 0,0 1 0,1-1 0,-1 1 0,0 0 0,0-1 0,-1 1 0,1-1 0,0 1 0,0 0-1,0 0 9,9 45-1159,-9-44 1023,5 37-1565</inkml:trace>
  <inkml:trace contextRef="#ctx0" brushRef="#br1" timeOffset="299916.659">18270 13518 22653,'0'10'1064,"3"3"656,2 2-1391,0 0-1,3-4-1289</inkml:trace>
  <inkml:trace contextRef="#ctx0" brushRef="#br1" timeOffset="300193.705">18874 13657 17732,'0'0'2083,"0"0"231,-7 4 1042,-8 7-3003,0 1 0,1 0 0,0 1 0,0 1 0,2 0 1,0 1-1,0 0 0,2 1 0,0 0 0,-7 14-353,15-26 4,1-1 1,-1 0-1,0 1 0,1-1 1,-1 1-1,1 0 1,0-1-1,1 1 1,-1 0-1,0 0 1,1 0-1,0-1 1,0 1-1,0 0 1,0 0-1,1 0 1,0-1-1,0 1 1,0 0-1,0-1 1,0 1-1,0 0 1,1-1-1,0 0 1,0 1-1,0-1 1,0 0-1,0 0 1,1 0-1,0 0 1,-1-1-1,1 1 1,0-1-1,0 1 1,0-1-1,0 0 1,1 0-1,-1 0 1,1-1-1,-1 1 1,1-1-1,-1 0 1,1 0-1,0 0 1,0 0-1,-1-1 1,1 0-1,0 1 1,4-2-5,3-2-195,0 0 0,0-2 1,0 1-1,0-1 1,0-1-1,-1 0 1,0 0-1,0-1 1,1-2 194,28-20-311</inkml:trace>
  <inkml:trace contextRef="#ctx0" brushRef="#br1" timeOffset="295370.948">20663 12255 12195,'-2'38'11399,"6"-33"-11120,0 1 0,0-1 0,1 1 0,0-1-1,0 0 1,0-1 0,0 1 0,1-1 0,-1 0 0,1-1-1,0 1 1,0-1 0,3 1-279,-6-3 28,0 0 1,0 0-1,0-1 0,0 1 1,0 0-1,0-1 0,0 0 1,0 0-1,0 0 0,0 0 1,0 0-1,0 0 0,0-1 1,0 0-1,0 0 0,0 1 1,0-2-1,0 1 0,0 0 1,0 0-1,-1-1 0,1 0 1,-1 0-1,1 1 0,-1-1 1,0-1-1,1 1 0,-1 0 0,0 0 1,0-1-1,-1 1 0,2-4-28,35-94 771,-44-16 192,5 114-953,1-1 0,-1 1 0,0-1 0,0 1 0,0 0 0,0-1 0,0 1 0,-1 0 0,1 0 0,-1 0 0,1 0 0,-1 0 0,0 0 0,0 0 0,0 0 0,0 1 0,0-1 0,0 1 0,0-1 0,0 1 0,-1 0 0,1 0 0,-1 0 0,1 0 0,-1 1 0,1-1 0,-1 1 0,1-1 0,-1 1 0,1 0 0,-1 0 0,1 0 0,-1 0 0,0 0 0,1 1 0,-1-1 0,1 1 0,-1 0 0,1-1 0,-1 1 0,1 0 0,0 1 0,-1-1-10,-8 8 0,1-1-1,0 2 1,1-1-1,0 1 0,0 1 1,1 0-1,0 0 1,1 0-1,1 1 1,0 0-1,0 0 1,1 1-1,1 0 1,0 0-1,0 0 1,1 0-1,1 0 1,1 1-1,0-1 0,0 6 1,-2-1-2,1-1 0,0 1 0,2 0 0,0-1 0,1 1 0,0-1 0,2 1 0,0-1 0,1 1 0,4 9 2,-8-25-10,0-1 0,0 0 0,1 0 0,-1 0-1,1 0 1,-1 1 0,1-1 0,0 0 0,-1 0-1,1 0 1,0 0 0,0 0 0,0 0 0,-1-1-1,1 1 1,0 0 0,0 0 0,0-1 0,1 1-1,-1 0 1,0-1 0,0 1 0,0-1 0,0 1-1,0-1 1,1 0 0,-1 0 0,0 1-1,0-1 1,1 0 0,-1 0 0,0 0 0,0 0-1,0 0 1,1-1 0,-1 1 0,0 0 0,0-1-1,1 1 1,-1 0 0,0-1 0,0 0 0,0 1-1,0-1 1,0 1 0,0-1 0,0 0 0,0 0-1,0 0 11,19-23-1067,4-7-850</inkml:trace>
  <inkml:trace contextRef="#ctx0" brushRef="#br1" timeOffset="295621.913">21129 12047 20956,'-2'46'1641,"-2"4"855,-10 17-1583,-2 3-81,-9 2-536,0-7-192,5-14-72,7-11-16,7-21-56,6-19-248,0 0-928,-18-27 447</inkml:trace>
  <inkml:trace contextRef="#ctx0" brushRef="#br1" timeOffset="295902.475">20876 12140 14051,'0'0'5497,"0"0"336,0 0-4688,13 15-313,10-3-648,5 2-144,12-4-40,9 0 16,-1-5-8,2-2 40,-1-3-480,-5-3-1008</inkml:trace>
  <inkml:trace contextRef="#ctx0" brushRef="#br1" timeOffset="296363.158">21300 11977 11803,'8'41'7686,"0"0"-4207,27 76-2159,151 291 555,-175-378-1159,-21-42 399,-8-20-1062,1-1 1,2-1-1,1 0 0,2-1 1,1-1-1,2 1 0,1-2 1,2 1-1,2-1 0,1 0 1,2 0-1,1 0 0,2 0 1,2-6-54,-2 34-3,0 0 1,0 0 0,1 0-1,0 0 1,0 0 0,1 1-1,1 0 1,-1 0 0,1 0-1,0 0 1,4-3 2,-7 8-3,1 1-1,0-1 1,0 1 0,0-1-1,0 1 1,0 0 0,0 0-1,0 1 1,1-1 0,-1 1-1,1-1 1,-1 1 0,1 0 0,0 1-1,-1-1 1,1 0 0,0 1-1,0 0 1,-1 0 0,1 0-1,0 0 1,0 1 0,-1 0-1,1-1 1,0 1 0,-1 0-1,1 1 1,2 0 3,-3 0-2,0-1-1,0 0 1,1 1 0,-1 0-1,-1 0 1,1-1-1,0 2 1,0-1 0,-1 0-1,1 1 1,-1-1-1,0 1 1,0 0 0,0-1-1,0 1 1,0 0-1,0 0 1,-1 1 0,1-1-1,-1 0 1,0 0-1,0 1 1,-1-1 0,1 0-1,0 1 1,-1-1 0,0 1-1,0-1 1,0 1-1,0-1 1,-1 1 2,0 6 16,-1-1 1,-1 1-1,1 0 0,-2-1 1,1 1-1,-1-1 0,-1 0 1,1-1-1,-1 1 0,-3 2-16,3-3 17,0 0-1,0 0 1,-1-1-1,0 0 1,0 0-1,-1 0 1,0-1-1,0 0 1,-1 0-1,1-1 1,-1 0-1,0 0 1,-1-1-1,1 0 1,-1 0-1,0-1 1,-7 2-17,-29-26-882,34 0 10</inkml:trace>
  <inkml:trace contextRef="#ctx0" brushRef="#br1" timeOffset="297365.472">21819 11944 15347,'-7'21'8960,"33"-7"-6224,-18-17-2662,0 0 0,0-1 0,-1 0 0,1 0 1,-1-1-1,0 0 0,0 0 0,-1-1 0,1 0 0,-1 0 0,-1 0 0,1-1 0,-1 0 0,0 0 0,-1 0 0,0-1 0,0 0 1,0 1-1,-1-1 0,1-4-74,-4 12 0,5-7 37,-1 0 1,0 0-1,-1-1 0,0 0 1,0 1-1,0-1 0,-1 0 1,0 0-1,-1 0 0,0-1 1,0 1-1,0 0 0,-1-1 1,-1 1-1,1 0 0,-1 0 1,-1 0-1,0-1-37,0 7 10,0 0 0,-1 1 0,1 0 0,-1-1 0,1 1-1,-1 0 1,0 0 0,1 1 0,-1-1 0,0 0 0,0 1 0,0 0 0,1 0 0,-1-1 0,0 2 0,0-1 0,0 0 0,1 0 0,-1 1 0,0 0-1,0 0 1,1-1 0,-1 1 0,0 1 0,1-1 0,-1 0 0,1 1 0,0-1 0,-1 1 0,1 0 0,0 0 0,0 0 0,0 0 0,0 0 0,1 0-1,-1 0 1,0 1 0,0 1-10,-11 14 1,0 1-1,1 0 1,2 1-1,0 0 1,1 1-1,1 0 1,0 0-1,2 1 1,1 0-1,0 0 1,2 0-1,1 1 1,0 6-1,4 29 1,-2-57-1,0 1 0,0-1 0,0 0 1,0 1-1,1-1 0,-1 0 0,0 0 0,1 1 0,-1-1 0,1 0 0,-1 0 0,1 1 0,0-1 1,-1 0-1,1 0 0,0 0 0,0 0 0,0 0 0,0 0 0,0 0 0,0-1 0,0 1 1,0 0-1,0 0 0,0-1 0,0 1 0,1-1 0,-1 1 0,0-1 0,0 1 0,1-1 1,-1 0-1,0 1 0,1-1 0,-1 0 0,0 0 0,1 0 0,-1 0 0,1-1 0,9-3-101,-1-1 0,0-1 1,-1 0-1,1 0 0,-1-1 0,-1 0 0,1 0 0,-1-1 0,0 0 0,-1-1 0,1 0 101,13-13-647,17-17 344</inkml:trace>
  <inkml:trace contextRef="#ctx0" brushRef="#br1" timeOffset="297626.488">22218 11574 22725,'-15'3'1256,"-3"4"553,-7 8-985,-5 9-128,2 13-440,-1 8-192,8 8-40,5 1-8,15-7 0,4-5 0,11-12 8,6-8 16,2-16-24,3-6 8,2-19-136,0-10-360,0-14-1008,2-9-169</inkml:trace>
  <inkml:trace contextRef="#ctx0" brushRef="#br1" timeOffset="297950.672">22314 11156 21813,'0'0'58,"0"0"1,0 1-1,-1-1 1,1 0 0,0 0-1,0 1 1,-1-1-1,1 0 1,0 0 0,0 0-1,-1 0 1,1 1-1,0-1 1,-1 0 0,1 0-1,0 0 1,-1 0-1,1 0 1,0 0 0,-1 0-1,1 0 1,0 0-1,-1 0 1,1 0 0,0 0-1,-1 0 1,1 0-1,0 0 1,-1 0 0,1 0-1,0 0 1,0 0-1,-1-1 1,1 1 0,0 0-1,-1 0 1,1 0-1,0-1 1,0 1 0,-1 0-1,1 0 1,0-1-1,0 1 1,0 0 0,-1 0-1,1-1 1,0 1-1,0 0 1,0-1 0,0 1-1,0 0 1,-1 0-1,1-1 1,0 1 0,0-1-59,-7 33 755,4-4-603,1 0 1,1 0-1,2 0 0,1-1 1,0 1-1,2 0 0,2-1 1,0 0-1,2 0 1,1 0-1,1-1 0,9 17-152,6 2 101,-17-32-83,0 0-1,-1 0 0,0 0 1,-1 1-1,-1 0 0,0 1 1,-1-1-1,0 1 1,-1 0-1,0 9-17,-10-23-52,-9-6 28,0-1 1,0-1-1,1-1 0,-1 0 0,2-1 1,0 0-1,0-1 0,0-1 1,1 0-1,1-1 0,0 0 1,1-1-1,0 0 0,1-1 1,0 0-1,1-1 0,-6-13 24,13 26 39,0 0 0,-1-1 0,1 1 0,0-1 0,0 1 0,1-1 0,-1 0 0,1 0 0,-1 0 0,1 0 0,0 0 0,0 0 1,0 0-1,0 0 0,1 0 0,-1 0 0,1-1 0,0 1 0,0 0 0,0 0 0,0 0 0,1-1 0,-1 1 0,1 0 0,0 0 0,0 0 0,0 0 0,0 0 0,0 0 0,1 0 0,-1 0 0,1 0 0,0 1 0,0-1 0,0 1 0,0-1 0,0 1 0,1 0 0,-1 0 0,1 0 0,-1 0 0,3-1-39,139-32 179,-61 20-306,-34 2-973</inkml:trace>
  <inkml:trace contextRef="#ctx0" brushRef="#br1" timeOffset="291019.195">15939 13332 18772,'0'0'1634,"-4"-6"1814,1 2-3315,1 1 1,-1 0-1,0 0 0,1 0 0,-1 0 0,-1 0 0,1 1 0,0-1 0,-1 1 0,1 0 0,-1 0 0,0 0 0,1 1 0,-1-1 0,0 1 0,0 0 0,0 0 0,0 0 0,0 0 0,0 1 0,-1 0 0,1 0 0,0 0 0,0 0 0,0 1 0,0-1 0,0 1 0,0 0 1,0 1-1,0-1 0,0 0 0,0 1 0,1 0 0,-1 0 0,1 0 0,-1 1 0,-1 1-133,-1 7 5,1 1 0,1-1 0,0 1 0,1 0 1,0 0-1,1 0 0,0 0 0,1 1 0,0-1 0,1 1 1,0-1-1,1 0 0,1 1 0,0-1 0,0 0-5,-1-4-1,0-1 0,0 1 0,0-1 0,1 1 1,0-1-1,0 0 0,1 0 0,0 0 0,0 0 0,1 0 0,0-1 0,0 1 0,0-1 0,1 0 0,0-1 1,3 4-1,-4-8 2,-1 0 0,1 0 0,-1 0 0,1-1 0,-1 1-1,1-1 1,-1 0 0,1 0 0,0-1 0,-1 1 0,1-1 0,-1 1-1,1-1 1,-1 0 0,1 0 0,-1-1 0,0 1 0,0-1-1,0 0 1,0 1 0,0-1 0,0-1 0,0 1 0,0 0-1,-1-1 1,1 1 0,-1-1 0,0 0 0,0 0 0,0 0-1,0 0 1,0 0 0,0 0 0,-1-1 0,0 1 0,0 0-1,0-1 1,0 1 0,0-1 0,-1 0-1,11-21 41,-2 0 0,-2-1 0,0 1 1,-1-1-1,-2-1 0,0 1 0,-2-1 0,-1-25-41,-5 93-41,5 7 31,-2-26 10,2-1 0,0 1-1,1 0 1,1-1 0,1 1 0,5 12 0,-9-33 1,0-1 0,0 1 0,0 0 0,0 0 0,0 0 0,1-1 0,-1 1 0,0 0-1,0 0 1,1-1 0,-1 1 0,0 0 0,1-1 0,-1 1 0,1 0 0,-1-1 0,1 1 0,-1-1 0,1 1-1,-1-1 1,1 1 0,0-1 0,-1 1 0,1-1 0,0 0 0,-1 1 0,1-1 0,0 0 0,0 1 0,-1-1 0,1 0-1,0 0 1,0 0 0,-1 0 0,1 0 0,0 0 0,0 0 0,0 0 0,-1 0 0,1 0 0,0 0 0,0 0-1,-1-1 1,1 1 0,0 0 0,0-1 0,-1 1 0,1 0 0,0-1 0,-1 1 0,1-1 0,-1 1 0,1-1-1,0 1 1,-1-1 0,1 1 0,-1-1 0,1 0 0,-1 1 0,0-1 0,1 0-1,27-46 90,-4-16-8,-19 46-67,1 0 0,1 0 0,0 1 0,2 0 0,-1 1 1,2-1-1,4-4-15,-12 18-3,-1 0 1,0 0 0,1 0 0,0 1-1,-1-1 1,1 0 0,0 1-1,0-1 1,0 1 0,0-1 0,0 1-1,0 0 1,0 0 0,0 0 0,1 0-1,-1 0 1,0 1 0,0-1 0,1 1-1,-1-1 1,1 1 0,-1 0-1,0 0 1,1 0 0,-1 0 0,1 1-1,-1-1 1,0 1 0,1-1 0,-1 1-1,0 0 1,1 0 0,-1 0-1,0 0 1,0 0 0,0 0 0,0 0-1,0 1 1,0-1 0,0 1 0,-1 0-1,1-1 1,0 1 0,-1 0 0,0 0-1,1 0 1,-1 1 2,9 14-8,-1 0-1,-2 0 1,1 0 0,-2 1-1,0 1 1,-2-1 0,1 5 8,23 69-30,-27-89-382,0-6-330,2-13 389</inkml:trace>
  <inkml:trace contextRef="#ctx0" brushRef="#br1" timeOffset="291285.847">16592 13186 21557,'-34'-24'5648,"-8"33"-4210,-23 48-1562,59-44 135,1-1 0,0 1 0,1 0 0,1 1-1,0-1 1,1 1 0,0-1 0,1 1 0,0 0 0,1-1-1,1 1 1,0 0 0,1-1 0,1 1 0,0-1-1,1 1 1,0-1 0,1-1 0,0 1-11,-4-9-6,0-1 1,0 1-1,0-1 1,0 0-1,1 1 1,0-1 0,-1 0-1,1 0 1,0 0-1,0 0 1,1 0-1,-1 0 1,1-1-1,-1 1 1,1-1-1,0 0 1,0 1 0,0-1-1,0-1 1,0 1-1,1 0 1,-1-1-1,1 0 1,-1 1-1,1-1 1,-1-1-1,1 1 1,-1 0-1,1-1 1,0 0 0,-1 0-1,1 0 1,-1 0-1,1-1 1,0 1-1,-1-1 1,1 0-1,-1 0 1,1 0-1,-1-1 1,0 1-1,3-2 6,64-50-2128,-34 19 654</inkml:trace>
  <inkml:trace contextRef="#ctx0" brushRef="#br1" timeOffset="291563.704">16796 13202 12763,'0'0'5041,"0"0"1120,3 27-5137,-1-6-368,1 9-271,2 5-113,3 6 56,4 2 24,3-2-80,1-6-40,2-13-152,0-7-32,-5-15 24,1-12-192,-4-19-960,-3-8-401</inkml:trace>
  <inkml:trace contextRef="#ctx0" brushRef="#br1" timeOffset="291812.122">16792 12984 24997,'-3'13'905,"-2"6"375,5 5-520,0 0-560,0-3-144,6-6-24,-1-3 24,5-9-336,3-5-736,2-4-40</inkml:trace>
  <inkml:trace contextRef="#ctx0" brushRef="#br1" timeOffset="292138.838">17134 13144 23757,'-11'15'827,"4"-7"-658,0-1-1,0 1 0,1 1 1,0-1-1,1 1 0,0 0 1,0 0-1,1 0 0,0 1 1,1 0-1,0 0 0,0 0 1,1 0-1,0 0 0,1 0 1,0 0-1,1 11-168,0-20 4,0 0 0,0 1 0,0-1-1,1 0 1,-1 0 0,0 1 0,1-1 0,-1 0 0,0 0 0,1 0 0,0 0 0,-1 0 0,1 0 0,0 0-1,-1 0 1,1 0 0,0 0 0,0 0 0,0 0 0,0 0 0,0 0 0,0-1 0,0 1 0,0 0 0,0-1-1,0 1 1,0-1 0,0 1 0,0-1 0,1 0 0,-1 1 0,0-1 0,0 0 0,0 0 0,1 0-1,-1 0 1,0 0 0,0 0 0,1 0 0,-1 0 0,0-1 0,0 1 0,0 0 0,1-1 0,-1 1 0,1-1-4,42-38 119,-32 17-80,-1-1 0,-1 1 0,-1-2 0,0 1 0,-2-1 0,-1 0 0,2-23-39,0 10 59,-4 157 23,-4-117-81,-1 6 11,1 1-1,0-1 0,1 1 1,0-1-1,0 1 0,1-1 1,0 0-1,1 0 1,0 0-1,1 0 0,-1 0 1,2-1-1,-1 1 0,1-1 1,0 0-1,1 0 0,0-1 1,5 5-12,-6-11 13,0 0 0,-1 0 0,1-1 1,0 0-1,-1 0 0,1 0 1,0 0-1,0-1 0,-1 0 0,1 0 1,-1 0-1,1-1 0,-1 1 0,1-1 1,-1 0-1,0 0 0,0-1 0,0 1 1,0-1-1,0 0 0,-1 0 0,1 0 1,-1-1-1,0 1 0,0-1 0,0 1 1,0-1-1,0 0 0,-1-1 0,0 1 1,0 0-1,0 0 0,-1-1 0,1 0-13,11-21 57,-1 0-1,-1-1 0,-1 0 0,-1-1 0,-2 0 0,-1 0 0,-1-1 0,-1 1 0,-2-1 0,-1 0 1,-1 0-1,-1 0 0,-2 1 0,-1-1 0,-1 0 0,-9-26-56,-27-22 1,39 76-3,1 1 0,-1-1-1,1 1 1,-1 0-1,1 0 1,-1 0 0,1 0-1,-1 0 1,0 0 0,1 0-1,-1 0 1,1 1 0,-1-1-1,1 1 1,-1-1-1,1 1 1,0-1 0,-1 1-1,1 0 1,-1 0 0,1 0-1,0 0 1,0 0-1,0 0 1,0 0 0,0 0-1,0 0 1,0 0 0,0 1-1,0-1 1,0 0-1,0 1 1,1-1 0,-1 1-1,1-1 1,-1 1 0,1-1-1,-1 1 1,1-1 0,0 1-1,0-1 1,0 1-1,0-1 1,0 1 0,0 0 2,-6 24-1,0 1 0,2-1-1,1 1 1,1-1 0,1 1 0,1 0 0,1 0 0,2-1 0,1 1 0,4 12 1,-7-33-5,1 1 0,0-1 0,0 1 0,1-1 0,0 0 0,0 0 0,0 0 0,1 0 0,0-1 0,0 0-1,0 1 1,1-1 0,-1-1 0,1 1 0,0-1 0,1 0 0,-1 0 0,1 0 0,0-1 0,0 0 0,0 0 0,0 0 0,0-1 0,1 0 0,-1 0 0,1-1 0,0 0 0,3 1 5,24-1-450</inkml:trace>
  <inkml:trace contextRef="#ctx0" brushRef="#br1" timeOffset="302763.038">21376 13167 16684,'1'-3'187,"0"1"-1,0-1 1,-1 1 0,1-1 0,-1 1 0,1-1 0,-1 1 0,0-1 0,0 1 0,0-1 0,0 0 0,0 1 0,0-1 0,-1 1 0,0-1 0,1 1 0,-1-1-1,0 1 1,0-1 0,0 1 0,0 0 0,-1-1 0,1 1 0,-1 0 0,1 0 0,-1 0 0,0 0 0,0 1 0,0-1 0,0 0 0,0 1 0,0-1 0,0 1-1,0 0 1,-1-1 0,1 1 0,-1 0 0,1 1 0,0-1 0,-1 0 0,0 1 0,1-1 0,-1 1 0,1 0 0,-1 0 0,-2 0-187,-1 3 95,0 1 0,0 0-1,0 0 1,0 1 0,1 0 0,0 0 0,0 0 0,0 0 0,1 1 0,-1 0 0,1 0-1,0 0 1,1 0 0,0 1 0,0-1 0,0 1 0,1 0 0,0 0 0,0 0 0,1 0-1,0 0 1,0 0 0,0 1 0,1-1 0,0 0 0,1 0 0,0 1 0,0-1 0,0 0-1,1 0 1,0 0 0,0 0 0,3 3-95,-5-9 1,0 0 0,0 0-1,1 0 1,-1 0 0,0 0 0,1-1 0,-1 1-1,1 0 1,-1 0 0,1 0 0,-1-1-1,1 1 1,-1 0 0,1-1 0,0 1 0,-1 0-1,1-1 1,0 1 0,0-1 0,0 1 0,-1-1-1,1 0 1,0 1 0,0-1 0,0 0-1,0 1 1,0-1 0,0 0 0,0 0 0,-1 0-1,1 0 1,0 0 0,0 0 0,0 0 0,0 0-1,0 0 1,0 0 0,0-1 0,0 1-1,0 0 1,-1-1 0,1 1 0,0-1 0,0 1-1,0-1 1,-1 1 0,1-1 0,0 1 0,0-1-1,-1 0 0,29-41 65,-19 17-24,-1-1-1,-2 1 1,0-2 0,-1 1-1,-2-1 1,-1 1-1,-1-1 1,-1 0 0,-2-21-41,5 36-4,5 48-80,-5-22 70,4 16-22,-4-14 33,1 1 0,0 0 0,1-1 0,1 0 0,0 0 0,1-1 0,7 10 3,-14-23 0,0-1 1,0 0-1,0 0 1,-1 1-1,1-1 1,0 0-1,1 0 0,-1 0 1,0 0-1,0 0 1,0 0-1,0-1 1,1 1-1,-1 0 1,0-1-1,1 1 1,-1 0-1,1-1 0,-1 0 1,1 1-1,-1-1 1,1 0-1,-1 0 1,0 0-1,1 0 1,-1 0-1,1 0 0,-1 0 1,1 0-1,-1-1 1,1 1-1,-1 0 1,1-1-1,-1 0 1,0 1-1,1-1 1,-1 0-1,0 1 0,1-1 1,-1 0-1,0 0 1,0 0-1,0 0 1,0 0-1,0-1 1,0 1-1,0 0 1,0 0-1,-1 0 0,1-1 1,0 1-1,-1-1 1,1 1-1,11-25 60,-2 0 0,-1 0 0,0-1 0,-2 0 0,-2 0 0,0-1 0,-1 0 0,-2 1 0,-1-9-60,1 11 46,-1-1-1,-1 1 1,-1 0 0,-2-1 0,0 1 0,-2 0-1,0 0 1,-2 1 0,-4-8-46,-2 21-62,11 35-8,49 341-127,-43-327 213,1-1 1,3 1 0,0-1 0,3-1-1,1 0 1,1 0 0,3-1 0,0-1-1,6 5-16,51 79 66,-74-118-64,0-1 1,1 1 0,-1-1 0,1 1 0,-1 0 0,0 0 0,1-1-1,-1 1 1,1 0 0,-1 0 0,0 0 0,1 0 0,-1 0-1,0 0 1,1 0 0,-1 0 0,0 0 0,1 0 0,-1 0-1,0 0 1,1 0 0,-1 0 0,0 1 0,1-1 0,-1 0 0,0 0-1,1 1 1,-1-1 0,1 0 0,-1 1 0,1-1 0,-1 1-1,1-1 1,-1 1 0,1-1 0,-1 1 0,1-1 0,0 1-1,-1-1 1,1 1 0,0 0 0,-1-1 0,1 1 0,0 0 0,0-1-1,0 1 1,0 0 0,-1-1 0,1 1 0,0 0 0,0-1-1,0 1 1,0 0 0,1-1 0,-1 1 0,0 0 0,0-1-1,0 1 1,0-1 0,1 1 0,-1 0 0,0-1 0,1 1 0,-1-1-1,0 1 1,1 0 0,-1-1 0,1 1 0,-1-1-3,-41-31 198,27 18-181,2-1 0,0 0-1,1-1 1,0 0 0,1 0-1,1-1 1,0-1 0,2 0-1,0 0 1,0 0 0,2-1-1,0 0 1,1 0 0,1 0-1,0 0 1,2-1 0,0 1-1,1-1 1,1 1 0,0-2-17,3 9-43,0 1 0,0 0 0,1 0 0,0 0 1,1 1-1,0 0 0,1 0 0,-1 0 0,2 1 0,-1 0 1,1 0-1,0 1 0,1 0 0,0 1 0,0 0 0,0 0 1,8-3 42,35-22-1502</inkml:trace>
  <inkml:trace contextRef="#ctx0" brushRef="#br1" timeOffset="303572.331">18407 14864 11106,'-4'-56'13589,"-29"37"-10281,26 20-3267,-1 0 0,1 1 0,0 0 0,0 0 0,0 1 0,0 0 0,0 0 0,0 1 0,1 0-1,0 0 1,0 0 0,0 1 0,0 0 0,0 0 0,1 0 0,0 1 0,0 0 0,1 0 0,0 0 0,0 0-1,0 1 1,1 0 0,0 0 0,0 0 0,0 0 0,1 0 0,0 0 0,1 0 0,0 1 0,0-1 0,0 4-41,-1-1 3,-1 0 1,2 0 0,0 0 0,0 0-1,1 0 1,0 0 0,0 0 0,1 0 0,1 0-1,-1 0 1,2 0 0,2 6-4,-4-15 0,0 0 0,0 0 0,0 0 0,1 0 1,-1-1-1,0 1 0,1-1 0,-1 1 0,0-1 0,1 1 0,-1-1 0,1 0 1,-1 1-1,1-1 0,-1 0 0,1 0 0,-1 0 0,1 0 0,-1 0 1,1-1-1,-1 1 0,0 0 0,1-1 0,-1 1 0,1-1 0,-1 1 0,0-1 1,1 0-1,-1 0 0,0 1 0,0-1 0,0 0 0,0 0 0,0 0 0,0 0 1,0 0-1,0-1 0,0 1 0,0 0 0,0 0 0,-1-1 0,1 1 0,0 0 1,0-2-1,14-11 9,-9 10-12,1-1 0,-1 1 0,1-1 0,0 2 0,1-1 0,-1 1 0,1 0 0,-1 1 0,1 0 0,0 0 0,0 0 0,0 1 0,0 1 1,0-1-1,0 1 0,0 0 0,0 1 0,0 0 0,-1 0 0,1 1 0,0 0 0,0 0 0,-1 1 0,1 0 0,-1 0 0,0 1 0,0 0 0,0 0 1,-1 1-1,1 0 0,-1 0 0,0 0 0,0 1 0,-1 0 0,0 0 0,0 0 0,0 1 0,-1-1 0,0 1 0,0 0 0,0 0 0,-1 1 0,0-1 1,-1 1-1,0 1 3,-1 0 20,-1 0 1,-1 0-1,0 0 1,0 0-1,0 0 1,-1 0-1,-1 0 1,0 0-1,0-1 1,0 1-1,-1-1 1,0 0-1,-1 0 1,0-1-1,0 1 1,-1-1-1,0 0 1,0 0-1,0-1 1,-1 0-1,0 0 1,0 0-1,-1-1 1,0 0-1,0-1 1,0 1-1,0-2 1,0 1 0,-1-1-1,0 0 1,0-1-1,1 0 1,-1 0-1,-7-1-20,12-1-63,0-1 0,0 0-1,0 0 1,0-1 0,0 1-1,0-1 1,0 1 0,1-1 0,-1 0-1,1-1 1,0 1 0,-1-1 0,1 1-1,0-1 1,0 0 0,1 0 0,-1 0-1,1-1 1,-1 1 0,1-1 0,0 1-1,0-1 1,1 0 0,-1 0 0,1 1-1,0-1 1,0 0 0,0 0-1,0 0 1,1-1 0,-1 1 0,1 0-1,0 0 1,1 0 0,-1 0 0,1 0-1,-1 0 1,1 0 0,2-4 63,5-39-832</inkml:trace>
  <inkml:trace contextRef="#ctx0" brushRef="#br1" timeOffset="303945.517">18569 14452 17140,'3'20'4769,"9"9"-3427,-6-16-796,151 440 3734,-123-370-3654,-34-84-621,0 1 0,0-1-1,0 1 1,0-1-1,1 1 1,-1-1-1,0 1 1,0-1 0,1 1-1,-1-1 1,1 1-1,-1-1 1,0 1 0,1-1-1,-1 1 1,1 0-1,-1-1 1,1 1-1,-1 0 1,1-1 0,-1 1-1,1 0 1,-1 0-1,1 0 1,-1-1-1,1 1 1,0 0 0,-1 0-1,1 0 1,-1 0-1,1 0 1,0 0-1,-1 0 1,1 0 0,-1 0-1,1 0 1,-1 1-1,1-1 1,0 0 0,-1 0-1,1 0 1,-1 1-1,1-1 1,-1 0-1,1 1 1,-1-1 0,1 0-1,-1 1 1,1-1-1,-1 1 1,0-1-1,1 0 1,-1 1 0,0-1-1,1 1 1,-1-1-1,0 1 1,0 0-1,1-1 1,-1 1 0,0-1-1,0 1 1,0-1-1,0 1 1,0 0-1,0-1 1,0 1 0,0-1-1,0 1 1,0 0-5,11-52 70,-10 44-48,30-252 178,-19 210-167,-11 48-34,-1 1 0,1-1 0,-1 1 0,1-1 0,0 1 0,-1-1 1,1 1-1,-1-1 0,1 1 0,0-1 0,-1 1 0,1 0 0,0 0 1,0-1-1,-1 1 0,1 0 0,0 0 0,0 0 0,-1 0 1,1 0-1,0 0 0,0 0 0,-1 0 0,1 0 0,0 0 0,0 0 1,-1 0-1,1 1 0,0-1 0,0 0 0,-1 1 0,1-1 0,0 0 1,-1 1-1,1-1 0,-1 1 0,1-1 0,0 1 0,-1-1 0,1 1 1,-1-1-1,1 1 0,-1-1 0,0 1 0,1 0 0,-1-1 0,0 1 1,1 0-1,-1 0 0,0-1 0,0 1 0,1 0 0,-1 0 0,0-1 1,0 1-1,0 0 0,0 0 0,0-1 0,0 1 1,20 38-34,-2 0 0,-1 1 1,-3 0-1,10 39 34,19 53 37,-43-131-37,0 0 1,0 0 0,-1 0 0,1 0 0,0 0 0,0 0 0,0 0 0,1 0 0,-1 0 1,0 0-1,0 0 0,0 0 0,1 0 0,-1 0 0,1 0 0,-1 0 0,1 0 0,-1 0 0,1 0 0,-1 0 0,1 0 0,0 0 0,-1-1 0,1 1 0,0 0 0,0-1 0,0 1 1,-1 0-1,1-1 0,0 1 0,0-1 0,0 1 0,0-1 0,0 0 0,0 1 0,0-1 0,0 0 0,0 0 0,0 0 0,0 0 0,0 0 0,0 0 0,1 0 0,-1 0 1,0 0-1,0 0-1,4-60-773,-2 16 1936</inkml:trace>
  <inkml:trace contextRef="#ctx0" brushRef="#br1" timeOffset="304705.712">19325 14696 19708,'0'0'2203,"0"0"-82,-9 4 1382,7-1-3489,0 0 0,0 0 0,0 0-1,1 0 1,-1 0 0,1 0 0,-1 1-1,1-1 1,0 0 0,0 1 0,1-1 0,-1 1-1,1-1 1,0 1 0,-1-1 0,2 1-1,-1-1 1,0 1 0,1-1 0,-1 1 0,2 2-14,29 99 306,-30-104-299,0 0 0,0 1 0,0-1-1,1 0 1,-1 0 0,0-1 0,1 1-1,-1 0 1,1 0 0,-1-1 0,1 1-1,-1 0 1,1-1 0,-1 0 0,1 1-1,0-1 1,-1 0 0,1 0 0,0 0-1,-1 0 1,1 0 0,0 0 0,-1-1-1,1 1 1,-1 0 0,1-1 0,0 1-1,-1-1 1,1 0 0,-1 1 0,0-1-1,1 0 1,-1 0 0,1 0-7,55-41 71,-44 32-58,-4 3-9,-6 3-4,1 0 1,0 1 0,0 0-1,0-1 1,0 2-1,1-1 1,-1 0 0,1 1-1,0 0 1,-1 0-1,1 0 1,0 0 0,0 1-1,0 0 1,0 0-1,1 0 1,-1 1 0,0 0-1,0 0 1,1 0-1,5 8 72,-76-163 16,64 155-89,1-1 0,0 0-1,0 1 1,-1-1 0,1 0 0,0 1 0,0-1 0,0 0 0,0 1 0,0-1-1,0 0 1,0 1 0,0-1 0,0 0 0,0 1 0,1-1 0,-1 0 0,0 1-1,0-1 1,0 0 0,1 1 0,-1-1 0,0 1 0,1-1 0,-1 0 0,1 1 0,-1-1-1,1 1 1,-1-1 0,1 1 0,-1 0 0,1-1 0,-1 1 0,1-1 0,0 1-1,-1 0 1,1 0 0,0-1 0,-1 1 0,1 0 0,0 0 0,-1 0 0,1 0-1,0-1 1,-1 1 0,1 0 0,0 0 0,-1 0 0,1 1 0,0-1 0,-1 0-1,1 0 1,0 0 0,-1 0 0,1 1 0,0-1 0,-1 0 0,1 1 0,-1-1 0,1 0-1,0 1 1,-1-1 0,1 1 0,-1-1 0,1 1 0,-1-1 0,0 1 0,1 0 1,17 3-19,-11-6 11,-1 0 0,1-1-1,-1 0 1,1 0 0,-1 0 0,0-1-1,0 0 1,0 0 0,-1 0 0,1-1-1,-1 0 1,0 0 0,-1-1 0,1 1-1,-1-1 1,0 0 0,0 0 0,-1 0-1,0 0 1,0-1 0,2-6 8,-5 13 0,10-18 15,0 0 0,-2-1 0,0 0 0,-1 0-1,0-1 1,-2 0 0,-1 0 0,0 0 0,-1-1 0,-2 1 0,0-1 0,-1 1 0,-1-1 0,0 1 0,-2-1 0,-1 1 0,0 0 0,-1 0 0,-2 0-15,7 20 2,0-1 1,1 1-1,-1-1 1,-1 0-1,1 1 0,0-1 1,0 1-1,0-1 1,0 1-1,0-1 1,0 1-1,-1-1 1,1 0-1,0 1 0,0 0 1,-1-1-1,1 1 1,0-1-1,-1 1 1,1-1-1,-1 1 0,1 0 1,-1-1-1,1 1 1,0-1-1,-1 1 1,1 0-1,-1 0 1,1-1-1,-1 1 0,1 0 1,-1 0-1,0 0 1,1 0-1,-1 0 1,1-1-1,-1 1 1,1 0-1,-1 0 0,0 0 1,1 0-1,-1 1 1,1-1-1,-1 0 1,1 0-1,-1 0 1,1 0-1,-1 1 0,1-1 1,-1 0-1,1 0 1,-1 1-1,1-1-2,11 149-117,-7-123 109,0 21 52,2 0 0,3 0 0,1 0 0,3-1 1,1-1-1,2 0 0,3-1 0,12 21-44,30-7 95,-60-58-92,1 1-1,-1 0 1,1-1 0,-1 1-1,1 0 1,0-1 0,-1 0 0,1 1-1,0-1 1,-1 0 0,1 0-1,0 0 1,0 0 0,-1 0-1,1-1 1,0 1 0,-1 0-1,1-1 1,0 1 0,-1-1 0,1 0-1,-1 1 1,1-1 0,-1 0-1,1 0 1,-1 0 0,1 0-1,-1 0 1,0 0 0,0 0-1,0-1 1,0 1 0,1 0 0,-2-1-1,1 1 1,0-1 0,0 1-1,0-1 1,-1 1 0,1-1-1,-1 0 1,1 1 0,-1-1 0,0 0-1,1 1 1,-1-3-3,1-2 0,0-1 0,0 0-1,-1 0 1,1 1 0,-2-1 0,1 0 0,-1 0 0,0 1 0,0-1-1,-1 0 1,0 1 0,0-1 0,0 1 0,-1 0 0,0 0 0,0 0-1,-1 0 1,0 0 0,0 1 0,0-1 0,-3-2 0,-5-5-54,-1 0 0,0 0 1,-1 1-1,0 1 0,-1 0 1,0 1-1,-11-5 54,-107-34-68,130 49 148,3 0 44,16-14-137,0 2 0,0 0 0,1 1 0,1 1 1,0 0-1,0 1 0,1 1 0,0 1 0,0 1 0,12-2 13,2-1-1419</inkml:trace>
  <inkml:trace contextRef="#ctx0" brushRef="#br1" timeOffset="305747.969">20250 14016 22125,'2'5'1729,"42"176"2535,20 128-3116,-63-306-1132,0 1-1,0 0 1,0 0-1,1-1 0,-1 1 1,1 0-1,-1-1 0,1 1 0,0-1 1,1 0-1,-1 1 0,1-1 0,-1 0 1,1 0-1,0-1 0,0 1 0,1 0-15,-3-4 4,0 0-1,0 1 0,0-1 0,0 0 1,0-1-1,0 1 0,0 0 0,0 0 1,-1 0-1,1 0 0,0-1 0,-1 1 1,1 0-1,-1 0 0,0-1 0,1 1 1,-1-1-1,0 1 0,0 0 0,0-1 1,0 1-1,0 0 0,0-1 0,0 1 1,0-1-1,0 1 0,-1 0 0,1-1 1,-1 1-1,1 0 0,-1-1 0,1 1 1,-1 0-1,0 0-3,-6-21 15,-1 0-1,-1 1 1,-2 0-1,0 0 1,0 1-1,-2 1 1,-1 0-1,0 1 1,-2-1-15,-20-28 18,46 60-33,1-2 0,0 1 0,1-2-1,0 1 1,0-2 0,1 1 0,0-2-1,1 0 1,5 2 15,-14-8 0,0-1 0,0 1 0,0-1 0,0-1-1,0 1 1,0-1 0,0 0 0,0 0 0,0 0 0,0-1 0,0 1 0,0-1 0,0-1 0,0 1-1,0-1 1,-1 1 0,1-2 0,0 1 0,-1 0 0,0-1 0,1 0 0,-1 0 0,0 0 0,-1 0-1,1-1 1,0 1 0,0-2 0,76-116 34,-51 24 19,-29 98-53,0-1 0,-1 1 0,1 0 0,-1 0 0,1 0 0,0-1 0,-1 1 0,1 0 0,-1 0 0,0-1 0,1 1 0,-1 0 0,0-1 0,1 1 0,-1-1 0,0 1 0,0-1 0,1 1 0,-1-1 0,0 0 0,0 1 0,0-1 0,0 0 0,1 1 1,-1-1-1,0 0 0,0 0 0,0 0 0,0 0 0,0 0 0,0 0 0,0 0 0,1 0 0,-1-1 0,0 1 0,0 0 0,0 0 0,0-1 0,0 1 0,1 0 0,-1-1 0,0 1 0,0-1 0,1 1 0,-1-1 0,0 1 0,1-1 0,-1 0 0,0 1 0,1-1 0,-1 0 0,1 0 0,-1 1 0,1-1 0,-1 0 0,1 0 0,0 0 0,-1 0 0,1 1 0,0-1 0,0 0 0,0 0 0,0 0 0,0 0 0,0 0 0,0 0 0,0 0 0,0 0 0,-39 128-38,37-121 39,0-1 0,0 1 1,0-1-1,1 1 0,-1-1 1,2 1-1,-1 0 0,0 0 1,1 0-1,0-1 0,1 1 1,-1 0-1,1 0 0,0-1 1,1 1-1,-1 0 0,1-1 1,0 0-1,0 1 0,1-1 1,0 0-1,0 0 0,1 1-1,7 3-1,1 0-1,0 0 0,0-2 0,1 1 0,0-2 1,0 0-1,0 0 0,1-1 0,10 2 2,-18-8 1,-1 1 0,0-1 0,0-1 0,0 1 0,0-1 0,0 0 0,0 0 0,-1 0 0,1 0-1,0-1 1,-1 0 0,0 0 0,0 0 0,0-1 0,0 1 0,0-1 0,-1 0 0,1 0 0,-1 0 0,0-1 0,-1 1-1,1-1 1,-1 0 0,1 1 0,-2-1 0,1 0 0,0 0 0,-1 0 0,0 0 0,0-1 0,0 1 0,-1 0-1,0-2 0,16-37 22,-16 43-21,0 0-2,0-1 1,0 1-1,0 0 1,0-1-1,0 1 0,0 0 1,1-1-1,-1 1 1,0 0-1,1-1 1,-1 1-1,1 0 0,-1 0 1,1 0-1,0-1 1,-1 1-1,1 0 1,0 0-1,0 0 1,0 0-1,0 0 0,0 0 1,0 1-1,0-1 1,0 0-1,0 0 1,0 1-1,0-1 0,0 0 1,1 1-1,-1-1 1,0 1-1,0 0 1,1-1-1,-1 1 1,0 0-1,1 0 0,-1 0 1,0 0-1,1 0 1,-1 0-1,0 0 1,1 0-1,-1 1 1,0-1-1,0 1 0,1-1 1,-1 0-1,0 1 1,0 0-1,0-1 1,1 1-1,-1 0 1,69 127-48,-68-127 48,-1 0 1,0 0-1,0 0 1,0-1-1,0 1 1,1 0-1,-1-1 1,0 1-1,1-1 1,-1 1-1,0-1 1,1 0-1,-1 1 0,1-1 1,-1 0-1,1 0 1,-1 0-1,0 0 1,1 0-1,-1 0 1,1-1-1,-1 1 1,0 0-1,1-1 0,-1 1 1,1-1-1,-1 0 1,0 1-1,0-1 1,1 0-1,-1 0 1,0 1-1,0-1 1,0 0-1,0 0 1,0 0-1,0-1 0,0 1 1,0 0-1,-1 0 1,1-1-1,37-59 34,-31 49-23,67-114 37,-74 124-49,1 1 0,-1-1 0,1 0-1,0 1 1,0-1 0,-1 1 0,1 0 0,0-1 0,0 1 0,0 0 0,0-1-1,1 1 1,-1 0 0,0 0 0,0 0 0,1 0 0,-1 0 0,1 0-1,-1 0 1,1 1 0,-1-1 0,1 0 0,-1 1 0,1-1 0,0 1-1,-1 0 1,1-1 0,0 1 0,-1 0 0,1 0 0,0 0 0,-1 0-1,1 1 1,0-1 0,-1 0 0,1 1 0,-1-1 0,1 1 0,0-1-1,-1 1 1,2 0 1,80 126-65,-81-125 66,-1-1 0,1 0 0,0-1-1,-1 1 1,1 0 0,0 0 0,0-1 0,-1 1 0,1-1-1,0 1 1,0-1 0,0 0 0,0 0 0,-1 1 0,1-1-1,0-1 1,0 1 0,0 0 0,0 0 0,0-1 0,-1 1-1,1-1 1,0 0 0,0 1 0,-1-1 0,1 0 0,0 0-1,-1 0 1,1 0 0,-1 0 0,1-1 0,-1 1 0,0 0-1,1-1 1,-1 1 0,0-1 0,0 1 0,1-2-1,41-66 63,-24 27-37,-15 30-23,1 0 0,0 1-1,1-1 1,0 1 0,1 0 0,0 1 0,0 0 0,9-9-3,-14 19-2,0-1-1,1 0 1,-1 0-1,0 1 1,0 0-1,1-1 1,-1 1-1,0 0 1,1 0-1,-1 0 1,0 1-1,1-1 1,-1 0-1,0 1 1,1-1-1,-1 1 1,0 0-1,0 0 1,0 0-1,0 0 1,0 0 0,0 1-1,0-1 1,0 0-1,0 1 1,-1-1-1,1 1 1,0 0-1,-1 0 1,1 0-1,-1 0 1,0-1-1,0 2 1,0-1-1,0 0 1,0 0-1,0 0 1,0 0-1,-1 1 1,1-1-1,-1 0 1,0 1 0,1 1 2,0-1-2,68 136 14,-68-140-11,-1 1 1,0-1-1,0 0 0,0 0 1,0 0-1,1 0 0,-1 1 1,0-1-1,1 0 0,-1 0 1,1 1-1,-1-1 0,1 0 1,-1 1-1,1-1 0,-1 0 1,1 1-1,0-1 0,-1 1 1,1-1-1,0 1 0,-1-1 1,1 1-1,0 0 0,0-1 1,-1 1-1,1 0 0,0 0 1,0-1-1,0 1 0,-1 0 1,1 0-1,0 0 0,0 0 1,0 0-1,0 0 0,0 0 1,-1 0-1,1 1 0,0-1 1,0 0-1,0 0 0,-1 1 1,1-1-1,0 0 0,0 1 1,-1-1-1,1 1 0,0-1 1,-1 1-1,1-1 0,0 1 1,-1-1-1,1 1 0,-1 0 1,1-1-1,-1 1 0,1 0 1,-1 0-1,0-1 0,1 1 1,-1 0-1,0 0 0,0 0 1,1-1-1,-1 2-1,1-25 794</inkml:trace>
  <inkml:trace contextRef="#ctx0" brushRef="#br1" timeOffset="306324.22">21933 13803 21501,'-11'4'4592,"7"37"-3679,51 136 228,-47-176-1127,0 0 1,0 0-1,0 0 0,1 0 0,-1 0 0,0 0 0,1 0 0,-1 0 0,1 0 1,-1 0-1,1 0 0,-1 0 0,1 0 0,-1 0 0,1-1 0,0 1 1,0 0-1,-1 0 0,1-1 0,0 1 0,0-1 0,0 1 0,0-1 0,0 1 1,0-1-1,0 1 0,0-1 0,0 0 0,0 1 0,0-1 0,0 0 0,0 0 1,0 0-1,0 0 0,0 0 0,0 0 0,0 0 0,0 0 0,0 0 0,0-1 1,0 1-1,0 0 0,0-1 0,0 1 0,0 0 0,0-1 0,0 1 0,0-1 1,0 0-1,-1 1 0,1-1 0,0 0 0,0 1 0,0-2-14,41-92 391,-40 84-379,1 1 1,0-1 0,0 1 0,1-1-1,1 1 1,-1 0 0,1 0-1,1 1 1,0 0 0,4-6-13,-8 14-2,0 0 0,0 0 1,0 0-1,0 0 1,0 0-1,-1 0 1,1 0-1,0 0 0,0 1 1,0-1-1,0 1 1,-1 0-1,1-1 1,0 1-1,0 0 0,-1 0 1,1 0-1,-1 0 1,1 0-1,-1 1 1,1-1-1,-1 0 0,0 1 1,0-1-1,1 0 1,-1 1-1,0 0 0,0-1 1,-1 1-1,1 0 1,0-1-1,0 1 1,-1 0-1,1 0 0,-1 0 1,0 0-1,1-1 1,-1 1-1,0 0 1,0 0-1,0 0 0,-1 0 1,1 1 1,2 2-6,45 135 2,-46-139 6,-1-1-1,1 1 1,-1-1-1,1 0 1,0 1-1,-1-1 0,1 0 1,0 1-1,-1-1 1,1 0-1,0 0 1,0 0-1,-1 1 1,1-1-1,0 0 1,0 0-1,-1 0 1,1 0-1,0 0 0,0-1 1,-1 1-1,1 0 1,0 0-1,0 0 1,-1-1-1,1 1 1,0 0-1,-1-1 1,1 1-1,0 0 1,-1-1-1,1 1 0,-1-1 1,1 1-1,-1-1 1,1 1-1,-1-1 1,1 0-1,-1 1 1,1-1-1,-1 0 1,0 1-1,1-1 1,-1 0-1,0 1 0,0-1 1,1 0-1,-1 0 1,0 1-1,0-1 1,0 0-1,0 0 1,0 1-1,0-1 1,0 0-1,0 0 1,0 1-1,-1-1 0,1 0 1,0 0-1,0 1 1,-1-1-1,1 0-1,12-215-809,-14 180 1878</inkml:trace>
  <inkml:trace contextRef="#ctx0" brushRef="#br1" timeOffset="306971.603">22267 13231 21669,'0'2'1556,"4"38"1629,13 19-2892,-6-23-20,107 423 1398,-104-421-1504,-9-51-87,-7-2-59,0-1-1,-1 1 0,-1 0 1,0 0-1,-1 1 1,-1-1-1,0 1 0,-1 0 1,-1 1-1,-1-3-20,-4-8 19,13 24-20,1 0 0,-1 0 0,0 0 0,1 0 0,-1 0 0,0-1-1,1 1 1,-1 0 0,0 0 0,0 0 0,1 0 0,-1-1 0,0 1 0,0 0 0,1 0 0,-1 0 0,0-1 0,0 1 0,0 0 0,1-1 0,-1 1-1,0 0 1,0 0 0,0-1 0,0 1 0,0 0 0,0-1 0,0 1 0,0 0 0,0-1 0,0 1 0,0 0 0,0-1 0,0 1 0,0 0 0,0-1 0,0 1-1,0 0 1,0-1 0,0 1 0,0 0 1,26 23-73,-24-20 70,1 1 1,-1-1 0,1 0 0,-1 0 0,1 0 0,0 0 0,0-1 0,0 1 0,1-1 0,-1 0 0,1 1 0,-1-2 0,1 1-1,0 0 1,-1-1 0,1 1 0,0-1 0,0 0 0,0-1 0,0 1 0,0-1 0,0 1 0,0-1 0,0 0 0,0-1 0,0 1-1,0-1 1,0 0 0,0 0 0,0 0 0,0 0 0,0-1 0,-1 1 0,3-2 2,0-4 13,-1-1-1,1 0 1,-1 0 0,-1 0-1,0 0 1,0-1 0,0 1-1,-1-1 1,0 0 0,-1 0 0,0 0-1,-1 0 1,0-1 0,0 1-1,-1 0 1,0-1 0,0 1-1,-1 0 1,0 0 0,-1-1-1,0 1 1,-1 0 0,0 1 0,0-1-1,-2-2-12,5 12 0,0 0 0,0 0 0,0 0-1,0 0 1,0 0 0,-1 0 0,1 0-1,0 0 1,-1 0 0,1 0 0,-1 0-1,1 0 1,-1 0 0,1 0 0,-1-1-1,0 1 1,1 0 0,-1 0 0,0-1 0,0 1-1,1-1 1,-1 1 0,0 0 0,0-1-1,0 0 1,0 1 0,0-1 0,0 1-1,0-1 1,0 0 0,0 0 0,0 0-1,0 1 1,0-1 0,0 0 0,0 0 0,0 0-1,0 0 1,0-1 0,0 1 0,0 0-1,0 0 1,0-1 0,0 1 0,1 0-1,-1-1 1,0 1 0,0-1 0,0 1-1,0-1 1,0 0 0,1 1 0,-1-1-1,0 0 1,1 0 0,-1 1 0,0-1 0,1 0-1,-1 0 1,1 0 0,-1 0 0,1 0 0,-1 19-11,1 0 1,1 0 0,1-1-1,0 1 1,1-1 0,1 0-1,0 1 1,2-2 0,0 1 0,1-1-1,1 2 11,-8-17 0,0 0 1,1 1-1,-1-1 0,1 1 0,-1-1 0,1 0 1,0 1-1,-1-1 0,1 0 0,0 0 0,0 1 0,0-1 1,0 0-1,0 0 0,0 0 0,0 0 0,0 0 1,1 0-1,-1-1 0,0 1 0,0 0 0,1-1 1,-1 1-1,1-1 0,-1 1 0,0-1 0,1 1 0,-1-1 1,1 0-1,-1 0 0,1 0 0,-1 0 0,1 0 1,-1 0-1,1 0 0,-1-1 0,0 1 0,1 0 1,-1-1-1,1 1 0,-1-1 0,0 1 0,1-1 0,-1 0 1,0 0-1,0 1 0,1-1 0,-1 0 0,0 0 1,0-1-1,7-6 10,0-1 1,0 0-1,-1 0 1,-1-1-1,1 0 1,-2 0-1,1-1 1,-1 0-1,0-2-10,15-29 18,-19 40-5,-11-7 223,9 5-231,1 1 0,-1 0 0,1 0 0,0 0 0,0 0 0,0 0 0,1 0 0,-1 0 0,1 0 0,0 0 0,-1 0 0,1 0 0,1 0 0,-1 0 0,0 0 0,1 1 0,-1-1 0,1 0 0,0 1 0,0-1 0,0 1 0,0 0 0,0 0 1,0 0-1,1 0 0,-1 0 0,1 0 0,0 1 0,-1-1 0,2 0-5,39-35-1711,-27 18-260</inkml:trace>
  <inkml:trace contextRef="#ctx0" brushRef="#br1" timeOffset="307413.977">22921 13251 18164,'1'2'660,"-1"1"-460,-7 0 4995,-12 2-4591,15-5-465,0 0 0,0 1 1,0-1-1,0 1 1,0 0-1,0 1 1,1-1-1,-1 1 0,0-1 1,1 1-1,-1 0 1,1 0-1,-1 1 0,1-1 1,0 1-1,0-1 1,0 1-1,0 0 1,1 0-1,-1 0 0,1 1 1,0-1-1,0 1 1,-1 1-140,5 68 360,-1-72-349,0 0 1,0-1-1,0 1 1,1-1-1,-1 1 1,0-1-1,1 1 1,-1-1-1,1 0 0,-1 0 1,0 1-1,1-1 1,-1 0-1,1 0 1,-1-1-1,0 1 1,1 0-1,-1 0 1,0-1-1,1 1 1,-1-1-1,0 1 1,1-1-1,-1 1 0,0-1 1,0 0-1,0 0 1,1 0-1,-1 1 1,0-1-1,0 0 1,0 0-1,0 0 1,-1-1-1,1 1 1,0 0-1,0 0 1,-1 0-1,1-1 0,0 0-10,11-11 22,-1 0 1,0-1-1,-1 0 1,0-1-1,-1 0 1,-1-1-1,-1 0 1,0 0 0,5-15-24,-13 31 0,1 0 0,-1 1 0,1-1 0,-1 1 0,1-1 0,-1 1 1,0-1-1,1 0 0,-1 0 0,1 1 0,-1-1 0,0 0 0,1 0 1,-1 0-1,0 1 0,1-1 0,-1 0 0,0 0 0,1 0 0,-1 0 0,0 0 1,1 0-1,-1-1 0,0 1 0,1 0 0,-1 0 0,0 0 0,1-1 1,-1 1-1,1 0 0,-1-1 0,0 1 0,1 0 0,-1-1 0,1 1 1,-1-1-1,1 1 0,-1-1 0,1 1 0,0-1 0,-1 1 0,1-1 1,0 1-1,-1-1 0,1 0 0,0 1 0,-1-1 0,1 1 0,0-1 1,0 0-1,0 1 0,0-1 0,0 0 0,0 1 0,0-1 0,0 0 0,0 1 1,0-1-1,0 0 0,0 1 0,0-1 0,0 0 0,1 1 0,-1-1 1,0 0-1,1 1 0,-1-1 0,0 1 0,1-1 0,-42 33 55,33-20-45,0 1 0,1 0 0,0 0 0,1 0 0,0 0 0,1 1 0,1 0 0,0 0 0,1 1 0,1-1 1,0 0-1,1 1 0,0 0 0,1-1 0,1 1 0,2 12-10,-3-26-4,0 1 0,0-1-1,1 1 1,-1-1 0,0 1 0,1-1 0,-1 1-1,1-1 1,-1 1 0,1-1 0,0 1 0,0-1-1,-1 0 1,1 1 0,0-1 0,0 0 0,0 0 0,1 0-1,-1 0 1,0 0 0,0 0 0,1 0 0,-1 0-1,0 0 1,1 0 0,-1-1 0,1 1 0,-1-1-1,1 1 1,-1-1 0,1 1 0,-1-1 0,1 0 0,-1 0-1,1 0 1,-1 0 0,1 0 0,0 0 0,-1 0-1,1-1 1,-1 1 0,1 0 0,-1-1 0,1 1-1,-1-1 1,1 0 0,-1 0 0,0 1 0,1-1-1,-1 0 1,0 0 0,0 0 0,1 0 0,-1 0 0,0-1-1,0 1 1,0 0 0,0 0 0,-1-1 0,1 1-1,0 0 1,0-1 0,-1 1 0,1-2 4,20-23-979,3-5-761</inkml:trace>
  <inkml:trace contextRef="#ctx0" brushRef="#br1" timeOffset="308061.025">23095 13076 23653,'-24'22'3845,"2"27"-3334,16-36-337,5-9-163,-3 4 6,0 0 1,0 1-1,1 0 1,1 0-1,0 0 1,0 0-1,0 0 1,1 0-1,0 1 1,1 6-18,2-14 2,-1 0 0,1-1 0,-1 1 0,1-1 0,0 1 0,-1-1 0,1 0 0,0 0 0,0 0 0,0 0 1,0 0-1,0 0 0,0 0 0,0 0 0,1-1 0,-1 1 0,0-1 0,0 0 0,0 0 0,1 0 0,-1 0 0,0 0 0,0 0 0,0 0 0,1-1 1,-1 1-1,0-1 0,0 0 0,0 1 0,0-1 0,0 0 0,0 0 0,0-1 0,0 1 0,0 0 0,-1 0 0,1-1 0,1-1-2,0 1-3,0-1-1,0 1 0,0 0 0,0 0 0,0 0 0,1 0 1,-1 1-1,1-1 0,0 1 0,-1 0 0,1 0 0,0 0 1,0 0-1,-1 1 0,1 0 0,0 0 0,0 0 0,0 0 1,0 0-1,0 1 0,-1-1 0,1 1 0,0 0 0,0 1 1,-1-1-1,1 0 0,-1 1 0,1 0 0,-1 0 1,0 0-1,0 0 0,0 1 0,0-1 0,0 1 0,0 0 1,-1-1-1,1 1 0,-1 1 0,1 0 4,-2 8-15,0 1 0,-1-1 1,0 0-1,-1 1 0,0-1 0,-1 0 0,0 0 1,-1 1-1,-1-2 0,0 1 0,0 0 0,-1-1 1,-1 0-1,0 0 0,0 0 0,-1-1 1,0 0-1,-1 0 0,0-1 0,-1 0 0,0 0 15,8-8-5,1 0-1,0-1 0,-1 1 0,1 0 0,0-1 0,-1 1 1,1 0-1,-1-1 0,1 1 0,-1 0 0,1-1 1,-1 1-1,0-1 0,1 1 0,-1-1 0,0 1 1,0-1-1,1 0 0,-1 1 0,0-1 0,0 0 1,1 0-1,-1 1 0,0-1 0,0 0 0,0 0 1,1 0-1,-1 0 0,0 0 0,0 0 0,0 0 1,1 0-1,-1 0 0,0-1 0,0 1 0,0 0 0,1 0 1,-1-1-1,0 1 0,0-1 0,1 1 0,-1 0 1,0-1-1,1 1 0,-1-1 0,1 0 0,-1 1 1,0-1-1,1 1 0,0-1 0,-1 0 0,1 1 1,-1-1-1,1 0 0,0 0 0,-1 1 0,1-1 1,0 0-1,0 0 0,-1 0 0,1 1 0,0-1 6,-2-56-1151,52-335-4953,-42 63 6863,9 542 4569,-13-185-5209,1-1-1,1 1 0,2-1 0,0-1 0,2 1 0,1-2 1,1 1-1,1-2 0,2 0 0,0 0 0,13 15-118,-20-31-220,-16-17-9,-21-23-201,1 7 175,9 8 419,0 0 0,1-2 1,1 0-1,1 0 0,-12-20-164,27 37 28,0 1 0,1 0 1,-1-1-1,0 1 0,0 0 0,1-1 0,-1 1 1,1-1-1,-1 1 0,1-1 0,0 1 1,-1-1-1,1 0 0,0 1 0,0-1 1,0 1-1,0-1 0,0 1 0,1-1 0,-1 0 1,0 1-1,1-1 0,-1 1 0,1-1 1,0 1-1,-1 0 0,1-1 0,0 1 1,0 0-1,0-1 0,0 1 0,0 0 0,0 0 1,0 0-1,0 0 0,1 0 0,-1 0 1,0 0-1,1 0 0,-1 0 0,0 1 1,1-1-1,-1 1-28,75-19 251,-57 16-248,58-12-491,-44 8-444</inkml:trace>
  <inkml:trace contextRef="#ctx0" brushRef="#br1" timeOffset="309398.998">21178 14966 25141,'0'0'1339,"2"2"178,9 8-1370,-1 0 1,0 1 0,-1 1 0,-1-1 0,0 1 0,0 1 0,-1-1-1,5 13-147,-2-5 62,107 260 4,-99-229-13,-9-50 56,-10-17-91,0 1 0,-1 0 0,-1 0 0,0 0 0,-1 0 0,-1 1 0,0-1 0,-2-3-18,-3-9 16,-18-49 67,-4 2-1,-3 0 1,-5 0-83,22 40 32,18 34-33,0 1 0,1-1 0,-1 0-1,1 1 1,-1-1 0,0 0 0,1 1 0,-1-1-1,1 0 1,-1 0 0,1 1 0,-1-1 0,1 0-1,-1 0 1,1 0 0,-1 1 0,1-1 0,-1 0 0,1 0-1,-1 0 1,1 0 0,-1 0 0,1 0 0,-1 0-1,1 0 1,-1-1 0,1 1 0,-1 0 0,1 0-1,-1 0 1,1 0 0,-1-1 0,1 1 0,-1 0 0,1-1-1,-1 1 1,0 0 0,1-1 0,-1 1 0,1 0-1,-1-1 1,0 1 0,1-1 0,-1 1 0,0 0 0,0-1-1,1 1 1,-1-1 0,0 1 0,0-1 0,0 1-1,0-1 1,0 1 0,1-1 1,61 62-99,45 32-334,-102-92 215,0 0 1,0 0-1,1 0 0,-1 0 1,0-1-1,1 0 0,-1 0 1,0 0-1,1-1 0,-1 0 1,0 0-1,0 0 0,1-1 1,-1 0-1,0 0 0,-1 0 1,1 0-1,0-1 1,-1 0-1,1 0 0,-1 0 1,0 0-1,0-1 0,0 0 1,0 0-1,-1 0 0,1 0 1,-1 0-1,0-1 0,-1 1 1,1-1-1,-1 0 0,0 0 1,0 0-1,0 0 0,-1 0 1,1 0-1,-1 0 0,0-2 218,18-71-5149,-11-60 750,-7 107 4954,-29 87 8093,4 42-6325,18-67-1894,2 0-1,2 0 0,0 0 1,3 1-1,0-1 1,2 0-1,1 0 1,3 7-429,5-5 405,-12-33-395,0 1 0,0-1-1,0 1 1,0 0 0,1-1 0,-1 1 0,0-1 0,0 1 0,1-1 0,-1 1 0,0-1 0,1 0-1,-1 1 1,0-1 0,1 1 0,-1-1 0,1 0 0,-1 1 0,1-1 0,-1 0 0,0 1 0,1-1 0,-1 0-1,1 0 1,0 1 0,-1-1 0,1 0 0,-1 0 0,1 0 0,-1 0 0,1 0 0,-1 0 0,1 0 0,0 0-1,-1 0 1,1 0 0,-1 0 0,1 0 0,-1 0 0,1 0 0,-1-1 0,1 1 0,-1 0 0,1 0-1,-1-1 1,1 1 0,-1 0 0,1-1 0,-1 1 0,1 0 0,-1-1 0,0 1 0,1-1 0,-1 1 0,0-1-1,1 1 1,-1-1 0,0 1 0,0-1-10,5-9 40,-1 0 0,0 0-1,-1-1 1,0 0 0,-1 0 0,0 0 0,0 0-1,-2 0 1,1-8-40,0 3 33,2-19 48,-1 0-1,-2 0 1,-2 0 0,-1 0-1,-1 1 1,-2-1 0,-2 1-1,-2-3-80,29 92-15,2 0-1,2-2 1,2-1-1,3-1 1,13 17 15,-41-67 1,1 1-1,-1-1 1,0 0 0,1 0-1,-1 1 1,1-1-1,-1 0 1,1 0 0,0 0-1,0 0 1,-1 0 0,1 0-1,0 0 1,0 0 0,0 0-1,0 0 1,0 0-1,0-1 1,0 1 0,0 0-1,0-1 1,1 1 0,-1 0-1,0-1 1,0 0 0,0 1-1,1-1 1,-1 0-1,0 0 1,1 1 0,-1-1-1,0 0 1,1 0 0,-1-1-1,0 1 1,0 0 0,1 0-1,-1-1 1,0 1-1,0 0 1,1-1 0,-1 1-1,0-1 1,0 0 0,0 1-1,0-1 1,0 0-1,0 0 1,0 0 0,0 0-1,0 0 1,0 0 0,0 0-1,-1 0 1,1 0 0,0 0-1,-1 0 1,1 0-1,0 0 1,-1-1 0,0 1-1,1 0 1,-1-1-1,8-33 190,-1-1 1,-2 0-1,-1 0 0,-2 0 1,-2 0-1,-1 0 0,-5-29-190,5 35 63,-2 0 0,0 1 0,-2-1 0,-2 1 0,0 0 0,-2 0 0,-1 1 0,-2 0 0,0 1 0,-2 0 0,-1 1 0,-9-11-63,9 21-37,14 23-60,20 38-90,-13-32 179,22 64-41,-4 0 0,-3 2 1,10 78 48,-13-64 7,-15-82-4,-2-2 3,0 0 0,1 0-1,0 0 1,0 0-1,1 0 1,1-1-1,-1 1 1,1-1-1,1 0 1,0 0-1,0-1 1,5 8-6,-9-15 0,-1 1 1,0-1 0,1 1-1,-1-1 1,1 1 0,-1-1-1,0 1 1,1-1 0,-1 1-1,1-1 1,-1 1 0,1-1-1,0 0 1,-1 1-1,1-1 1,-1 0 0,1 0-1,0 1 1,-1-1 0,1 0-1,-1 0 1,1 0 0,0 0-1,-1 0 1,1 0 0,0 0-1,-1 0 1,1 0 0,0 0-1,-1 0 1,1 0 0,-1-1-1,1 1 1,0 0-1,-1 0 1,1-1 0,-1 1-1,1 0 1,-1-1 0,1 1-1,0 0 1,-1-1 0,0 1-1,1-1 1,-1 1 0,1-1-1,-1 1 1,0-1 0,1 1-1,-1-1 1,0 1 0,1-1-1,-1 0 1,0 1-1,0-1 1,0 0 0,1 1-1,-1-1 1,0 1 0,0-1-1,0 0 1,0 1 0,0-1-1,0 0 0,-2-45 59,-7 3-18,-3 2 0,-2-1 0,-1 2 0,-8-14-41,-2-6 21,30 56-81,75 77-48,-76-69 108,0 1-1,1-1 0,0-1 1,-1 1-1,1-1 1,1 1-1,-1-1 1,0-1-1,1 1 1,0-1-1,-1 0 1,1 0-1,0-1 1,0 0-1,0 0 0,0 0 1,0 0-1,0-1 1,0 0-1,0-1 1,0 1-1,0-1 1,0 0-1,0-1 1,0 1-1,0-1 0,-1 0 1,1-1-1,-1 0 1,1 1-1,-1-2 1,1 1 0,0-6 3,1-1 0,-1 0 1,-1 0-1,0 0 0,0-1 1,-1 1-1,0-1 0,-1 0 0,0 0 1,-1-1-1,0 1 0,-1 0 1,0-1-1,0 1 0,-2-1 1,1 1-1,-2-1 0,1 1 0,-4-10-3,-35-39 54,39 59-54,0 0-1,0-1 0,0 1 0,0 0 0,-1 1 0,1-1 1,0 0-1,0 0 0,-1 0 0,1 1 0,0-1 0,-1 1 0,1-1 1,0 1-1,-1-1 0,1 1 0,-1 0 0,1 0 0,0 0 0,-1 0 1,1 0-1,-1 0 0,1 0 0,-1 0 0,1 0 0,-1 1 1,1-1-1,0 0 0,-1 1 0,1 0 0,0-1 0,-1 1 0,1 0 1,0-1-1,0 1 0,0 0 0,-1 0 0,1 0 0,0 0 1,0 0-1,0 0 0,1 1 0,-1-1 0,0 0 0,0 0 0,1 1 1,-1-1-1,0 1 1,-2 9-9,0 0 0,1 0 1,0 1-1,1-1 0,0 0 0,1 1 1,0-1-1,1 0 0,0 1 1,1-1-1,2 9 9,-3-15-2,3 26 0,1-1 0,2-1 0,1 1 0,1-1 0,2 0 0,0-1 0,13 20 2,-23-45-10,0-1 0,0 1 0,1 0 0,-1 0 0,1-1 1,0 1-1,-1-1 0,1 1 0,1-1 0,-1 0 0,0 0 0,0 0 0,1 0 1,-1 0-1,1 0 0,0-1 0,-1 1 0,1-1 0,0 0 0,0 0 0,0 0 1,0 0-1,0 0 0,0-1 0,0 1 0,0-1 0,0 0 0,0 0 1,0 0-1,0 0 0,0 0 0,0-1 0,0 1 0,0-1 0,0 0 0,0 0 1,0 0-1,0-1 0,0 1 0,1-2 10,21-18-1243</inkml:trace>
  <inkml:trace contextRef="#ctx0" brushRef="#br1" timeOffset="169870.136">8070 10271 21181,'3'12'1280,"-3"4"488,-2 12-904,2 4-215,-3 6-385,3 2-120,3-2-88,3-3-24,0-6-8,0-6 32,0-9-809,-6-14-439</inkml:trace>
  <inkml:trace contextRef="#ctx0" brushRef="#br1" timeOffset="170057.653">7998 9961 20956,'0'0'1601,"0"0"919,0 2-1215,11 29-569,-2-17-312,-5-4-296,1-4-512,-5-6-2569</inkml:trace>
  <inkml:trace contextRef="#ctx0" brushRef="#br1" timeOffset="170660.966">8165 10768 8042,'0'0'1816,"0"0"1411,0 0 1791,0 0-1672,0 0-1397,0 0-480,0 0-296,3-2-241,5-3-826,-1-1-1,0 0 1,0 0-1,-1-1 1,0 0-1,0 0 1,0 0-1,-1-1 1,0 1-1,0-1 0,-1-1 1,0 1-1,2-7-105,5-8 86,86-175 78,-80 180-193,-15 54-62,-18 79 34,1 72 92,26-161-1539,-4-31-222</inkml:trace>
  <inkml:trace contextRef="#ctx0" brushRef="#br1" timeOffset="171172.782">8330 10063 22621,'-4'60'3571,"5"-59"-3524,-1 0 0,0 0 0,0 0 0,1 0 0,-1 0 1,1 0-1,-1 0 0,1 0 0,-1 0 0,1 0 0,0 0 0,-1 0 0,1-1 1,0 1-1,0 0 0,0 0 0,-1-1 0,1 1 0,0-1 0,0 1 0,0 0 1,0-1-1,0 0 0,0 1 0,0-1 0,0 0 0,0 1 0,1-1 0,-1 0 0,0 0 1,0 0-1,0 0 0,0 0 0,0 0 0,0 0 0,0 0 0,0-1 0,0 1 1,0 0-1,1-1 0,-1 1 0,0 0 0,0-1 0,-1 0 0,1 1 0,0-1 1,0 1-1,0-1 0,0 0 0,0 0 0,-1 1 0,2-2-47,7-5 26,0 0-1,0-1 1,0 0-1,-1-1 1,-1 0-1,1 0 0,-1 0 1,-1-1-1,0 0 1,0-1-1,-1 1 1,0-1-1,-1 0 1,0 0-1,-1 0 1,0-1-1,-1 1 1,0-1-1,-1-2-25,0 12 3,0-1 1,0 0-1,-1 1 0,0-1 1,1 0-1,-1 1 0,0-1 0,0 0 1,0 1-1,-1-1 0,1 0 0,-1 1 1,1-1-1,-1 0 0,0 1 0,0-1 1,0 1-1,0-1 0,-1 1 0,1 0 1,-1-1-1,1 1 0,-1 0 0,0 0 1,0 0-1,0 0 0,0 1 0,0-1 1,0 0-1,0 1 0,-1 0 0,1-1 1,-1 1-1,1 0 0,-1 0 1,1 0-1,-1 0 0,1 1 0,-1-1 1,0 1-1,1 0 0,-1 0 0,0 0 1,0 0-1,1 0 0,-1 0 0,0 1 1,1-1-1,-1 1 0,0 0 0,1 0 1,-2 0-4,-7 5 0,1 0 1,-1 1 0,1 0 0,1 1-1,0-1 1,0 2 0,0 0 0,1 0-1,0 0 1,1 1 0,0 0 0,0 1-1,1-1 1,1 1 0,0 0 0,0 1 0,1-1-1,0 1 1,1 0 0,1 0 0,-2 11-1,3-10 1,1 0 0,-1 0 0,2 0 0,0-1 0,1 1 0,0 0 0,1-1 0,0 1 0,1-1 1,0 0-1,3 4-1,-5-11-7,0 0 0,1 0 0,-1 0 0,1 0 0,1-1 0,-1 0 0,0 1 0,1-1 0,0-1 0,0 1 1,0 0-1,1-1 0,-1 0 0,1 0 0,0 0 0,-1-1 0,1 1 0,0-1 0,1 0 0,-1-1 0,0 1 0,0-1 1,1 0-1,-1-1 0,1 1 0,-1-1 0,2 0 7,27-6-658,2-6-759</inkml:trace>
  <inkml:trace contextRef="#ctx0" brushRef="#br2" timeOffset="149030.097">3908 10747 26678,'-18'1'496,"3"-1"-256,3 0-152,6-6-256,3-7-360,6-6-1009</inkml:trace>
  <inkml:trace contextRef="#ctx0" brushRef="#br0" timeOffset="16851.054">5964 8278 22917,'0'0'1680,"0"0"1097,0 0-1809,0 0-320,0 0-424,1 0-144,1 0-32,-1 0-32,0 0-1056,1 0 280</inkml:trace>
  <inkml:trace contextRef="#ctx0" brushRef="#br0" timeOffset="-34073.953">1128 9371 14747,'-42'36'10376,"43"-41"-9564,3-8-690,1-1 0,0 1 1,1 0-1,1 1 0,0-1 0,0 2 1,1-1-1,1 1 0,0 0 0,0 0 1,3 0-123,15-22 135,19-30-39,-4-2-1,-3-1 1,3-13-96,-26 66 27,-9 40-15,-5 13 14,-1 0 0,-2-1 1,-2 1-1,-2-1 0,-7 28-26,-10 131 178,22-195-177,0-3-198</inkml:trace>
  <inkml:trace contextRef="#ctx0" brushRef="#br0" timeOffset="-33654.228">1830 8944 15155,'45'-67'9626,"-44"66"-8251,-1 1-221,-23 52 53,-31 41-1074,37-70-109,2 2 1,0 0-1,2 0 0,1 1 1,1 1-1,1 0 1,1 0-1,1 1 0,2 0 1,1 1-1,-2 28-24,7-56 5,-1 1 0,1 0 0,0 0-1,0-1 1,0 1 0,0 0 0,0 0 0,0 0 0,0-1-1,0 1 1,1 0 0,-1 0 0,1-1 0,-1 1 0,1 0-1,0-1 1,0 1 0,-1 0 0,1-1 0,0 1 0,1-1-1,-1 0 1,0 1 0,0-1 0,0 0 0,1 0 0,-1 0-1,1 1 1,-1-2 0,1 1 0,-1 0 0,1 0 0,0 0-1,-1-1 1,1 1 0,0-1 0,0 1 0,-1-1-1,1 0 1,0 0 0,0 1 0,0-1 0,-1-1 0,1 1-1,0 0 1,0 0 0,0-1 0,-1 1 0,1-1 0,1 0-5,10-5-161,0 0 1,-1-1-1,1-1 1,-2 0-1,1-1 1,-1 0 0,0 0-1,-1-2 1,0 1-1,5-8 161,6-9-1958</inkml:trace>
  <inkml:trace contextRef="#ctx0" brushRef="#br0" timeOffset="-33404.665">1567 9152 24141,'0'9'872,"4"-1"233,2-1-89,12-5-296,4-4-184,8-7-208,4-4-104,4-6-160,0-2-24,-5 4-8,-5 4 40,-10 9-304,-5 2-296,-8 9-1296,-4 5 639</inkml:trace>
  <inkml:trace contextRef="#ctx0" brushRef="#br0" timeOffset="-33124.955">1564 9251 22125,'-9'7'1040,"9"0"320,-2 1-344,11-1-423,9-1-185,6-4-288,4-2-64,8-2-40,0-4 32,-1-1-664,-2-1-561</inkml:trace>
  <inkml:trace contextRef="#ctx0" brushRef="#br0" timeOffset="-32799.96">2190 8764 16371,'-18'-18'7984,"2"29"-7746,6 1-188,1 0 0,0 1 0,0 0 0,2 1-1,-1-1 1,2 1 0,0 1 0,-2 5-50,-5 14 208,0 0 0,2 1 0,2 1 0,1 0 0,2 0 0,1 0 0,2 1 0,2 0 0,1-1 0,2 1 0,1 0 1,3 7-209,-5-38 18,0 0 0,0 0 0,0 0 0,1 0 0,0-1 1,0 1-1,1 0 0,0-1 0,-1 0 0,2 1 0,-1-1 1,1 0-1,-1-1 0,1 1 0,1-1 0,-1 0 0,1 0 1,-1 0-1,1 0 0,0-1 0,1 0 0,-1 0 0,0 0 1,1-1-1,0 1 0,-1-1 0,1-1 0,0 1 0,3-1-18,22-1-305</inkml:trace>
  <inkml:trace contextRef="#ctx0" brushRef="#br0" timeOffset="-31899.831">2272 9239 15107,'0'0'2734,"-1"1"3565,7 5-4300,-1-7-1923,1 0 0,-1-1 0,0 1 0,0-1 0,0 0 0,-1-1 0,1 1 0,0-1 1,-1 0-1,1 0 0,-1 0 0,0 0 0,0-1 0,0 0 0,-1 0 0,1 0 0,-1 0 0,0-1 0,0 1 0,-1-1 0,1 1 0,-1-1 0,0 0 1,0 0-1,0-2-76,7-8 45,152-277 194,-142 266-218,-18 26-21,-1 0 0,1 0-1,-1-1 1,0 1 0,1 0-1,-1 0 1,1 0 0,-1 0-1,1 0 1,-1 0 0,1 0-1,-1 0 1,1 0 0,-1 0-1,0 0 1,1 0 0,-1 0-1,1 0 1,-1 1 0,1-1-1,-1 0 1,1 0 0,-1 0-1,0 1 1,1-1 0,-1 0-1,0 1 1,1-1 0,-1 0-1,0 1 1,1-1 0,-1 0-1,0 1 1,1-1 0,-1 0-1,0 1 1,0-1-1,0 1 1,0-1 0,1 1-1,-1-1 1,0 1 0,0-1-1,0 0 1,0 1 0,0-1-1,0 1 1,0-1 0,0 1-1,0-1 1,0 1 0,0-1-1,0 1 1,-1-1 0,1 0-1,0 1 1,0-1 0,0 1-1,-1-1 1,1 1 0,1 39 10,-2 0 0,-2 0 1,-1 0-1,-3 0 0,-2 4-10,-9 69 54,12-51-72,6-62-942,0 0-760</inkml:trace>
  <inkml:trace contextRef="#ctx0" brushRef="#br0" timeOffset="-31401.085">2901 8892 18636,'2'-6'7713,"-1"13"-6095,-1 19-1819,-24 119 537,22-121-306,1 0 0,1 0 0,2 0 0,0 0 0,1 0-1,2 0 1,5 18-30,-9-40-54,-1-2-413,-1-4-977,0-13-369</inkml:trace>
  <inkml:trace contextRef="#ctx0" brushRef="#br0" timeOffset="-31133.244">2717 9053 19540,'-2'7'1809,"2"1"495,3-2-1096,9-3-368,1 0 9,13-3-153,2-2-208,5-5-248,4-2-104,0-3-80,-1 0 8,-1 4-1256,-9 5 2848</inkml:trace>
  <inkml:trace contextRef="#ctx0" brushRef="#br0" timeOffset="-30562.013">3166 8886 21709,'0'0'1017,"0"0"14,3-2-225,145-65 610,-141 65-1390,85-15 704,-90 19-695,0 0 0,-1-1 0,1 1 0,0 0 0,0 0-1,-1 0 1,1 0 0,-1 0 0,0 0 0,0 1 0,0-1 0,0 0 0,0 1 0,0-1 0,0 1-1,-1-1 1,1 1 0,-1-1 0,0 1 0,0-1 0,0 1 0,0-1 0,0 1 0,0-1 0,-1 1 0,0-1-1,1 1 1,-1-1 0,0 1 0,0-1 0,0 0 0,0 1 0,0-1 0,-1 0 0,0 1-35,-144 290 1012,145-291-1006,0-1 1,0 0-1,1 0 0,-1 1 1,0-1-1,1 0 0,-1 1 1,1-1-1,-1 0 0,1 1 1,0-1-1,-1 1 0,1-1 1,0 1-1,0-1 0,0 1 1,0-1-1,1 0 0,-1 1 1,0-1-1,1 1 1,-1-1-1,0 1 0,1-1 1,0 0-1,-1 1 0,1-1 1,0 0-1,0 0 0,-1 0 1,1 1-1,0-1 0,0 0 1,0 0-1,1 0 0,-1 0 1,0-1-1,0 1 0,0 0 1,1 0-1,-1-1 1,0 1-1,1-1 0,-1 1 1,1-1-1,0 1-6,81-16-1752,-45-2-168</inkml:trace>
  <inkml:trace contextRef="#ctx0" brushRef="#br0" timeOffset="-30294.644">3899 8746 23533,'-4'26'880,"-7"5"160,-2 5-271,-5 7-273,-1 0-184,2 0-160,1 0 0,4-7-56,0-2-40,2-9-40,-1-4 8,1-5 0,-2-5 32,3-8-584,3-5-648</inkml:trace>
  <inkml:trace contextRef="#ctx0" brushRef="#br0" timeOffset="-29996.934">3655 8602 22125,'-2'1'94,"-3"-2"37,0 1-1,0 0 1,0 1-1,0-1 1,0 1-1,0 0 1,1 0-1,-1 1 1,0-1-1,1 1 1,-1 0 0,1 0-1,0 1 1,-1-1-1,1 1 1,0 0-1,1 0 1,-1 0-1,0 1 1,1-1-1,0 1 1,0 0-1,0 0 1,0 0-1,1 0 1,-1 1-1,1-1 1,0 1 0,0-1-1,1 1 1,-1 2-131,1-1 36,1-1 1,0 1-1,0 0 1,0-1-1,1 1 1,-1-1 0,1 1-1,1-1 1,-1 1-1,1-1 1,0 0 0,0 1-1,1-1 1,-1 0-1,1 0 1,0-1-1,0 1 1,1-1 0,0 1-1,0-1 1,0 0-1,0-1 1,0 1-1,1-1 1,-1 1 0,1-2-1,0 1 1,0 0-1,0-1 1,0 0-1,1 0 1,-1 0 0,1-1-1,-1 0 1,1 0-1,-1 0 1,1-1-1,-1 0 1,1 0 0,0 0-37,0-2 34,0 0 1,0 0 0,0 0 0,0-1 0,-1 0 0,1 0-1,-1-1 1,0 1 0,0-1 0,0 0 0,0-1-1,-1 1 1,1-1 0,-1 0 0,0 0 0,-1 0 0,1 0-1,-1-1 1,0 0 0,-1 1 0,1-1 0,-1 0 0,0 0-1,-1-1 1,1 1 0,-1 0 0,0 0 0,-1-1-1,0 1 1,0 0 0,0-1 0,0 1 0,-1 0 0,0-1-1,-1 1 1,0-1-35,1 5-3,0 0 1,0 1-1,0-1 0,0 0 0,-1 1 0,1-1 1,-1 1-1,1 0 0,-1-1 0,1 1 0,-1 0 1,0 0-1,0 0 0,1 0 0,-1 0 0,0 0 1,0 1-1,0-1 0,0 1 0,0-1 0,0 1 1,0 0-1,0 0 0,0-1 0,0 2 0,0-1 1,0 0-1,0 0 0,0 1 0,0-1 0,0 1 1,0-1-1,0 1 0,0 0 0,0 0 0,1 0 0,-1 0 1,0 0-1,1 0 0,-1 0 0,0 0 0,1 1 1,0-1-1,-1 1 0,1-1 0,0 1 0,0 0 1,-1-1-1,1 1 0,1 0 0,-1 0 0,0 0 1,0 0-1,1 0 0,-1 0 0,1 0 0,-1 0 1,1 0-1,0 0 3,-3 7-228,1 1 0,0-1 0,0 1 0,1 0 0,1 0 0,-1-1 0,2 1 0,-1 0 0,1 0 0,1-1 0,0 1 0,0-1 0,1 1 0,0-1 0,4 8 228,10 18-1952</inkml:trace>
  <inkml:trace contextRef="#ctx0" brushRef="#br0" timeOffset="-29656.35">4115 8990 17020,'-54'79'8597,"23"-44"-6568,11-5-759,19-28-930,1-2-118,0 0-56,2-5-21,4-10-109,-1 1-1,0-1 1,-1-1 0,-1 1-1,0-1 1,-1 1 0,-1-1-1,-1 0 1,0 0 0,-1 1-1,0-1 1,-2-5-36,3 20-3,-1-1 0,1 1-1,0 0 1,-1-1 0,1 1-1,-1 0 1,0-1 0,1 1-1,-1 0 1,0 0 0,0 0 0,0-1-1,0 1 1,0 0 0,0 0-1,0 0 1,0 1 0,0-1-1,-1 0 1,1 0 0,0 1 0,0-1-1,-1 0 1,1 1 0,0-1-1,-1 1 1,1 0 0,-1-1 0,1 1-1,-1 0 1,1 0 0,0 0-1,-1 0 1,1 0 0,-1 0-1,1 1 1,-1-1 0,1 0 0,0 1-1,-1-1 1,1 1 0,0-1-1,-1 1 1,1 0 0,0-1-1,0 1 1,0 0 0,-1 0 0,1 0-1,0 0 1,0 0 0,0 0-1,0 0 1,1 1 0,-1-1 0,0 0-1,0 0 1,1 1 0,-1-1-1,1 0 1,-1 1 0,1-1-1,0 0 1,-1 1 0,1-1 0,0 1-1,0-1 1,0 1 0,0-1-1,0 1 4,-12 72-99,12-72 13,0-1 0,0 1 0,0 0 0,0-1-1,0 1 1,0 0 0,0-1 0,1 1 0,-1 0 0,1-1 0,-1 1 0,1 0 0,-1-1 0,1 1 0,0-1 0,0 1 0,0-1-1,0 0 1,0 1 0,0-1 0,0 0 0,0 0 0,0 0 0,1 1 0,-1-1 0,0-1 0,1 1 0,-1 0 0,1 0-1,-1 0 1,1-1 0,0 1 0,-1-1 0,1 1 0,-1-1 0,1 0 0,0 0 0,-1 1 0,1-1 0,0 0 0,0-1 86,19-2-1969</inkml:trace>
  <inkml:trace contextRef="#ctx0" brushRef="#br0" timeOffset="-29392.394">4185 8529 20700,'0'-2'131,"1"0"-1,0 0 0,0 0 0,0 0 0,0 0 0,0 0 0,0 0 0,1 0 0,-1 0 0,1 1 0,-1-1 1,1 1-1,-1-1 0,1 1 0,0-1 0,0 1 0,0 0 0,0 0 0,0 0 0,0 0 0,0 0 0,0 0 1,0 1-1,1-1 0,-1 1 0,0-1 0,0 1 0,0 0 0,1 0 0,-1 0 0,0 0 0,0 1 0,1-1 1,-1 0-1,0 1 0,0 0 0,0-1 0,1 1 0,-1 0 0,0 0 0,0 0 0,1 1-130,6 4 58,-1-1 0,0 1 1,0 1-1,0-1 0,-1 1 0,0 1 0,-1-1 0,1 1 0,-2 0 0,1 1 0,-1-1 1,0 1-1,-1 0 0,0 0 0,0 1 0,-1-1 0,0 1 0,-1 0 0,0 0 0,0 1-58,2 14 101,-2 0-1,0 1 0,-2-1 0,-1 0 0,0 1 0,-2-1 0,-4 14-100,2-12 30,-2 0 0,-1 0 0,-1-1-1,-1 0 1,-1 0 0,-2-1 0,0-1 0,-1 0-1,-2-1 1,0-1 0,-2 0 0,-9 8-30,-17 5-907</inkml:trace>
  <inkml:trace contextRef="#ctx0" brushRef="#br0" timeOffset="14901.241">4778 8424 18356,'0'0'1202,"-7"3"1109,-15 15-1855,0 0 0,1 2 1,1 0-1,1 2 0,1 0 1,1 0-1,1 2 0,0 0 1,2 1-1,1 1 0,2 0 1,-6 18-457,4-16 27,2 1 0,2 1 1,0 0-1,2 0 0,2 0 1,0 1-1,2 0 1,1 0-1,2 0 0,1 0 1,1 0-1,2-1 1,2 3-28,-6-29-34,1 1 1,0 0 0,0 0-1,0-1 1,1 1 0,0 0 0,-1-1-1,2 0 1,-1 1 0,0-1-1,1 0 1,0 0 0,0 0-1,0-1 1,1 1 0,-1-1 0,1 1-1,0-1 1,0-1 0,0 1-1,0 0 1,0-1 0,0 0 0,1 0-1,-1 0 1,1 0 0,0-1-1,1 0 34,16-2-1419</inkml:trace>
  <inkml:trace contextRef="#ctx0" brushRef="#br0" timeOffset="15432.787">4786 9078 17972,'-4'28'6901,"4"-27"-6846,0 0 0,0 0 0,0-1 0,0 1 0,1 0 0,-1 0 1,0 0-1,0-1 0,1 1 0,-1 0 0,1 0 0,-1-1 0,0 1 1,1 0-1,0-1 0,-1 1 0,1-1 0,-1 1 0,1-1 0,0 1 0,-1-1 1,1 1-1,0-1 0,-1 1 0,1-1 0,0 0 0,0 1 0,-1-1 1,1 0-1,0 0 0,0 0 0,0 1 0,0-1 0,-1 0 0,1 0 1,0 0-1,0-1 0,0 1 0,-1 0 0,1 0 0,0 0 0,0 0 1,0-1-1,-1 1 0,1 0 0,0-1 0,0 1 0,0-1-55,11-7 39,0-1-1,-1 0 1,0-1-1,0-1 1,-1 1-1,-1-2 1,0 1-1,0-1 1,6-11-39,-1 2 20,179-291 107,-187 301-124,-3 5-3,0 0 0,0 0 0,1 0 0,0 1 1,0-1-1,0 1 0,1 0 0,-1 0 0,1 0 0,1 1 1,-1-1-1,0 1 0,4-1 0,-8 5-2,1 1-1,-1 0 1,0 0 0,0 0 0,0 0-1,0 0 1,0 0 0,0 0 0,0 0-1,0 0 1,-1 1 0,1-1-1,0 0 1,-1 0 0,1 1 0,-1-1-1,1 1 1,-1-1 0,0 0 0,0 1-1,1-1 1,-1 1 0,0-1-1,0 0 1,0 1 0,-1-1 0,1 1-1,0-1 1,0 0 0,-1 1 0,1-1-1,-1 1 3,1 0 0,-62 351 340,49-159-106,13-192-492,0-2-1045</inkml:trace>
  <inkml:trace contextRef="#ctx0" brushRef="#br0" timeOffset="15916.422">5552 8679 24005,'-6'6'2747,"-18"144"-1569,22-132-1153,-3 22 109,1 0 1,2 0-1,2 0 0,2 0 0,6 37-134,3-17 141,-10-57-167,-1-3-210,-1-4-691,-1-16-693</inkml:trace>
  <inkml:trace contextRef="#ctx0" brushRef="#br0" timeOffset="16193.535">5367 8928 19500,'0'0'1817,"0"0"255,0 0-360,0 0-327,0 0-177,24-6-584,-3-2-104,4-5-208,6-5-96,-3-1-136,7 1-40,-3 6-40,-5 2 40,3 10-344,-6 4-768</inkml:trace>
  <inkml:trace contextRef="#ctx0" brushRef="#br0" timeOffset="16580.779">6038 8673 18812,'10'-4'1776,"-8"3"109,-2 1-341,0 0-334,-2 18 435,-62 138-319,62-149-1293,-1 3 25,-1 0-1,2-1 0,-1 1 1,1 0-1,1 0 0,-1 1 1,2-1-1,-1 0 1,2 0-1,-1 0 0,1 0 1,1 1-1,0-1 0,0-1 1,2 3-58,-3-11 12,-1 0 0,1 0 0,0 0 0,-1 0 0,1 0 1,0 0-1,0 0 0,0 0 0,0 0 0,0-1 1,0 1-1,0 0 0,0-1 0,0 1 0,0-1 0,1 1 1,-1-1-1,0 0 0,0 1 0,0-1 0,1 0 0,-1 0 1,0 0-1,0 0 0,0 0 0,1 0 0,-1 0 1,0 0-1,0 0 0,1-1 0,-1 1 0,0 0 0,0-1 1,0 1-1,0-1 0,0 0 0,0 1 0,0-1 1,0 0-1,0 1 0,0-1 0,0 0 0,0 0 0,0 0 1,0 0-1,-1 0 0,1 0 0,0 0 0,-1 0 1,1-1-13,38-57-185,-37 57 150,18-38-760</inkml:trace>
  <inkml:trace contextRef="#ctx0" brushRef="#br0" timeOffset="17576.908">6148 9228 18212,'-28'59'8143,"51"-66"-6615,149-218-656,-146 210-860,-23 53-33,-22 114-276,19-149-1146</inkml:trace>
  <inkml:trace contextRef="#ctx0" brushRef="#br0" timeOffset="18075.245">6315 8620 19956,'0'0'1927,"0"0"194,0 0-632,6 3-43,-2-1-1425,0-1 1,0 0-1,0 0 1,0 0-1,0 0 1,0 0-1,0-1 0,1 0 1,-1 0-1,0 0 1,0 0-1,0-1 0,1 0 1,-1 0-1,0 0 1,0 0-1,0-1 0,0 1 1,-1-1-1,2 0-21,1-2 25,0-1-1,0 1 0,0-1 1,-1 0-1,0 0 0,0-1 1,0 1-1,0-1 0,-1-1 1,0 1-1,-1 0 0,1-1 1,-1 0-1,0 1 0,-1-1 1,1-1-1,-2 1 1,1 0-1,-1 0 0,0-1 1,0 1-1,-1-1 0,0 1-24,0 6 9,0 0 0,0 0 0,-1 1-1,1-1 1,0 0 0,0 0 0,-1 0 0,1 1-1,-1-1 1,1 0 0,-1 0 0,1 1 0,-1-1-1,1 0 1,-1 1 0,1-1 0,-1 0-1,0 1 1,1-1 0,-1 1 0,0 0 0,0-1-1,1 1 1,-1-1 0,0 1 0,0 0 0,0 0-1,0-1 1,1 1 0,-1 0 0,0 0 0,0 0-1,0 0 1,0 0 0,0 0 0,0 0-1,1 0 1,-1 0 0,0 1 0,0-1 0,0 0-1,0 0 1,1 1 0,-1-1 0,0 1 0,0-1-1,1 1 1,-1-1 0,0 1-9,-38 28 84,13-3-48,2 2 0,0 0 0,2 2 0,1 0 0,1 2-36,17-27 24,0 0-1,0 1 0,0-1 1,1 0-1,-1 1 1,1-1-1,0 1 0,1 0 1,0 0-1,0 0 1,0 0-1,0 0 1,1 0-1,0 0 0,0-1 1,1 4-24,1-7 7,0 0 0,0 0 0,0 0 1,0-1-1,1 1 0,-1 0 0,0-1 0,1 0 0,-1 1 1,1-1-1,-1 0 0,1 0 0,0-1 0,-1 1 0,1 0 1,0-1-1,0 0 0,0 0 0,-1 1 0,1-2 1,0 1-1,0 0 0,-1 0 0,1-1 0,0 0 0,0 1 1,-1-1-1,1 0 0,-1-1 0,1 1-7,0 1 2,144-48-842,-121 34-720</inkml:trace>
  <inkml:trace contextRef="#ctx0" brushRef="#br0" timeOffset="18594.832">6822 8372 21205,'0'0'996,"0"0"203,8 4 1229,-2 0-2371,1 0 1,-2 0-1,1 1 0,0 0 1,-1 0-1,0 0 0,0 1 0,-1-1 1,1 1-1,-1 0 0,0 1 0,-1-1 1,0 1-1,0-1 0,0 1 0,1 6-57,3 25 106,-2 1 1,-2-1-1,-2 1 0,-1-1 0,-5 39-106,4-56 63,1-20-60,-1 51 152,-3 1 1,-1-1 0,-3 0-1,-2 0 1,-2-1-1,-3 0 1,-9 18-156,22-63-90,-1 0-1,0 0 1,-1-1 0,1 0-1,-1 1 1,0-1 0,0-1-1,-1 1 1,0-1 0,1 1-1,-1-1 1,-1-1-1,1 1 1,-1-1 0,1 0-1,-1 0 1,0 0 0,0-1-1,0 0 1,0 0 0,0-1-1,-1 0 1,1 0 0,-2 0 90,-26 0-3289</inkml:trace>
  <inkml:trace contextRef="#ctx0" brushRef="#br0" timeOffset="22823.61">5245 6738 17452,'-9'-151'6422,"9"148"-5937,4 3-447,-1 1 0,0 0 1,0-1-1,0 1 0,1 1 1,-1-1-1,0 0 0,0 1 1,0-1-1,-1 1 1,1 0-1,0 0 0,-1 0 1,1 1-1,-1-1 0,0 0 1,1 1-1,-1 0 1,0-1-1,-1 1 0,2 2-38,11 13 88,50 54-31,-4 3-1,-3 3 0,21 40-56,71 157 224,16 69-224,-133-272-181,-4 1-1,-2 1 0,7 43 182,-26-87-1111,1-6-169</inkml:trace>
  <inkml:trace contextRef="#ctx0" brushRef="#br0" timeOffset="23130.944">5830 7891 17780,'74'82'6163,"21"50"-5195,32 44 325,-127-175-1266,1 0 0,-1 0 0,1-1 0,0 1 0,-1 0 0,1 0 0,0-1 0,-1 1 0,1 0 0,0-1 0,0 1 0,0-1 0,-1 1 0,1-1 0,0 1 0,0-1 0,0 0 0,0 1 0,0-1 0,0 0 0,0 0 0,0 0 0,0 0 0,0 0 0,0 0 0,0 0 0,0 0 0,0 0 0,0 0 0,0 0 0,0-1 0,0 1 0,-1 0 0,1-1 0,0 1 0,0 0 0,0-1 0,0 0 0,0 1 0,-1-1 0,1 1 0,0-1 0,-1 0 0,1 1 0,0-1 0,-1 0 0,1 0 0,-1 0 0,1 0 0,-1 1 0,1-1 0,-1 0 0,0 0 0,1 0 0,-1 0 0,0 0 0,0 0 0,0 0 0,1 0 0,-1 0 0,0 0-27,34-166 770,24-93-937,-46 213-689</inkml:trace>
  <inkml:trace contextRef="#ctx0" brushRef="#br1" timeOffset="154800.991">2032 8013 21317,'2'-9'904,"1"3"360,1 6-520,1 12-448,-5 7-72,0 5-560,-3-1-616</inkml:trace>
  <inkml:trace contextRef="#ctx0" brushRef="#br1" timeOffset="155780.433">1344 8949 5185,'-112'-180'-2141,"-22"-105"9236,53 107-1107,32 96-1688,47 79-3420,2 3-292,0 5-225,2 10-328,1 0 0,1 0 0,0 0 0,1 0 0,0-1 0,1 1 0,1-2 1,1 1-1,0-1 0,4 5-35,-12-18 1,128 198 276,8-6-1,17 5-276,21 29 111,1 23-111,119 211-14,-232-370-516,-8-10-299</inkml:trace>
  <inkml:trace contextRef="#ctx0" brushRef="#br1" timeOffset="167188.905">4753 10900 20172,'0'0'1229,"0"0"-40,0-3-133,55-121 995,-37 87-1941,-1-2-43,1 1-1,3 1 0,1 0 1,1 2-1,24-28-66,-46 63 0,-1-1 1,0 0-1,0 0 1,1 0-1,-1 0 1,0 0-1,1 0 1,-1 0-1,1 0 1,0 0-1,-1 1 1,1-1-1,-1 0 1,1 0-1,0 1 0,0-1 1,-1 1-1,1-1 1,0 0-1,0 1 1,0-1-1,0 1 1,0 0-1,0-1 1,0 1-1,-1 0 1,1 0-1,0-1 1,0 1-1,0 0 1,0 0-1,0 0 1,0 0-1,0 0 0,0 0 1,0 1-1,0-1 1,0 0-1,0 0 1,0 1-1,0-1 1,0 0-1,0 1 1,0-1-1,0 1 1,-1-1-1,1 1 1,0 0-1,0-1 1,-1 1-1,1 0 0,0 0 1,-1-1-1,1 1 1,-1 0-1,1 0 1,-1 0-1,1 0 1,-1 0-1,1-1 1,-1 1-1,0 1 0,7 32 35,-2-1 0,-1 1-1,-2 0 1,-1 0-1,-3 15-34,4 68 11,15-5-575,-10-93-411</inkml:trace>
  <inkml:trace contextRef="#ctx0" brushRef="#br1" timeOffset="168090.563">6106 10423 23757,'77'-8'3001,"-71"8"-2989,0 1 1,0 0-1,1 0 0,-1 1 1,-1 0-1,1 0 1,0 0-1,0 1 0,-1 0 1,1 0-1,-1 0 1,0 1-1,0-1 0,0 1 1,-1 0-1,1 1 1,-1-1-1,0 1 0,0 0 1,-1 0-1,1 0 0,-1 1 1,0-1-1,-1 1 1,1-1-1,-1 1 0,1 5-12,-2 7 56,-1 0-1,-1 0 0,-1 0 1,0-1-1,-2 1 0,0-1 0,0 0 1,-2 0-1,0 0 0,-1 0 0,-1-1 1,0-1-1,-1 1 0,-1-1 1,0-1-1,-1 0 0,-1 0 0,-4 3-55,14-16 3,0 1-1,0 0 0,1 0 0,-1 0 1,1 0-1,-1 0 0,1 0 0,-1 0 1,1 0-1,0 1 0,0-1 1,0 0-1,1 1 0,-1-1 0,0 1 1,1-1-1,0 0 0,-1 1 0,1 0 1,0-1-1,0 1 0,1-1 0,-1 1 1,0-1-1,1 1 0,-1-1 1,1 0-1,0 1 0,0-1 0,0 0 1,0 1-1,0-1 0,1 0 0,-1 0 1,1 0-1,-1 0 0,1 0 0,0 0 1,0-1-1,1 2-2,41 11-1628,-14-13 99</inkml:trace>
  <inkml:trace contextRef="#ctx0" brushRef="#br1" timeOffset="168342.504">6869 10439 19868,'12'3'1160,"-4"7"-223,-5 8-153,-11 12-144,-2 7-136,-7 9 16,3 3 24,-4 3-104,-3-1-63,8-8-209,1-3-80,3-9-40,4-5-8,-4-13-232,9-13-353,0 0-791,-15-24 312</inkml:trace>
  <inkml:trace contextRef="#ctx0" brushRef="#br1" timeOffset="168632.378">6619 10308 21397,'-5'0'246,"-1"0"1,1 1 0,-1 0 0,1 0 0,0 0 0,-1 0-1,1 1 1,0 0 0,0 0 0,0 0 0,0 1 0,0 0-1,1-1 1,-1 2 0,1-1 0,-1 1-247,2-1 48,0 0 1,0 0-1,0 1 0,1-1 1,0 1-1,-1-1 1,1 1-1,0 0 0,1 0 1,-1 0-1,1 0 1,0 0-1,0 0 0,0 0 1,0 0-1,1 1 0,-1-1 1,1 0-1,0 0 1,1 1-1,-1-1 0,1 0 1,0 0-1,0 0 0,0 0 1,0 0-1,1 0 1,0 0-1,-1 0 0,2 0 1,-1 0-49,1 0 25,0 1-1,0-1 1,0 0 0,0 0 0,1 0-1,-1 0 1,1-1 0,0 0 0,0 0-1,1 0 1,-1 0 0,1 0 0,-1-1-1,1 0 1,0 0 0,0 0 0,0-1-1,0 1 1,0-1 0,0 0 0,0-1-1,0 1 1,1-1 0,-1 0 0,0-1-1,0 1 1,0-1 0,0 0 0,1 0 0,-1 0-1,-1-1 1,1 0 0,3-1-25,0 0 56,0 0 0,-1-1 0,1 0 0,-1 0 0,0-1 0,0 0 0,0 0 0,-1-1 0,0 0 0,0 0 0,0 0 0,-1-1 0,1 0 0,-2 0 0,1 0 0,-1 0 0,0-1 0,-1 1 0,0-1 0,1-5-56,-3 11 16,-1 0-1,1-1 1,-1 1-1,0-1 0,0 1 1,0-1-1,0 1 1,0-1-1,-1 1 1,1-1-1,-1 1 0,0 0 1,1-1-1,-1 1 1,0 0-1,-1 0 0,1 0 1,0-1-1,0 1 1,-1 0-1,0 0 0,1 1 1,-1-1-1,0 0 1,0 1-1,0-1 0,0 1 1,0-1-1,0 1 1,0 0-1,0 0 0,0 0 1,-1 0-1,1 0 1,0 1-1,-1-1 0,1 1 1,-1-1-1,1 1 1,-1 0-16,-101 6-84,101-4-1,-1-1 0,1 1 1,0 0-1,0 0 1,0 0-1,0 1 1,0-1-1,0 1 1,0-1-1,1 1 1,0 0-1,-1 0 0,1 0 1,0 0-1,0 1 1,1-1-1,-1 0 1,1 1-1,-1-1 1,1 1-1,0 0 0,1-1 1,-1 1-1,1 0 1,-1-1-1,1 1 1,0 0-1,0 0 1,1-1-1,0 5 85,5 21-1926</inkml:trace>
  <inkml:trace contextRef="#ctx0" brushRef="#br1" timeOffset="168986.633">7186 10780 21109,'-19'62'4381,"16"-53"-4214,1 0 0,1 0 0,-1 0 0,1 0 0,1 0 0,0 0 0,0 0 0,0 0 0,1 0 0,1 0 0,0 0 0,0-1 0,0 1 0,1 0 0,4 6-167,-6-12 24,1-1-1,-1 0 1,1 0 0,-1 0-1,1 0 1,0 0-1,0 0 1,0 0-1,0-1 1,0 1 0,0-1-1,0 1 1,1-1-1,-1 0 1,1 0-1,-1 0 1,1 0 0,-1 0-1,1-1 1,-1 1-1,1-1 1,-1 1 0,1-1-1,0 0 1,-1 0-1,1 0 1,0-1-1,-1 1 1,1-1 0,-1 1-1,1-1 1,-1 0-1,1 0 1,1-1-24,3-1 36,-1 0 0,1-1 0,-1 1 0,0-1 0,-1 0 0,1-1 0,-1 0 0,0 0 0,0 0 0,0 0 0,0-1 0,1-2-36,-3 4 20,0-1 0,0 1 0,0-1 0,0 1 0,-1-1 0,0 0 1,0 0-1,0 0 0,-1 0 0,1 0 0,-1 0 0,0-1 0,-1 1 0,1 0 0,-1 0 0,0-1 0,-1 1 1,1 0-1,-1-1 0,0 1 0,0 0 0,-1 0 0,1 0 0,-1 0 0,0 0 0,-1 0 0,1 0 0,-1 1 1,0-1-1,0 1 0,0 0 0,-1 0 0,1 0 0,-1 0 0,0 1 0,0-1 0,0 1 0,-1 0 0,1 0 1,-1 1-1,0-1 0,0 1 0,0 0 0,0 1 0,0-1 0,-1 0-20,3 2-64,-1 0-1,1 0 1,-1 0-1,1 0 1,-1 0-1,1 0 1,0 1-1,-1 0 1,1 0 0,0 0-1,-1 0 1,1 0-1,0 1 1,0-1-1,0 1 1,0 0-1,0 0 1,1 0-1,-1 0 1,1 1-1,-1-1 1,1 0 0,0 1-1,0 0 1,0 0-1,0 0 1,0 0-1,0 0 1,1 0-1,0 0 1,-1 0-1,1 0 1,0 2 64,-5 21-1852</inkml:trace>
  <inkml:trace contextRef="#ctx0" brushRef="#br1" timeOffset="169455.006">7552 10503 19668,'7'6'2145,"-1"3"31,-4 9-832,-4 4-303,2 8-537,0 1-216,0 3-216,2 2-24,2-3-24,4-2-8,1-6 0,-2-4 32,2-8-360,0-5-488,-6-10 672</inkml:trace>
  <inkml:trace contextRef="#ctx0" brushRef="#br1" timeOffset="169700.824">7360 10644 21885,'0'0'1144,"0"0"344,0 0-368,20-1-375,5-5-169,6-3-256,5-2-128,7 1-160,1-2 8,6 2-696,-3-2-737</inkml:trace>
  <inkml:trace contextRef="#ctx0" brushRef="#br1" timeOffset="167454.695">5574 10567 20068,'-3'36'1097,"0"2"-441,-3 4-88,3 5-240,-1 0-184,6 0-112,6-5-8,1-8 0,0-6 16,-5-13-32,-1-3-304,-3-12-1369</inkml:trace>
  <inkml:trace contextRef="#ctx0" brushRef="#br1" timeOffset="167703.015">5354 10714 18708,'0'0'2192,"21"-1"297,-5 4-1377,6 1-192,1 2-311,0-2-185,7 1-224,1-1-72,5-4-32,0 0-224,2-7-1121</inkml:trace>
  <inkml:trace contextRef="#ctx0" brushRef="#br1" timeOffset="190018.768">4421 10161 11771,'0'0'1848,"0"0"3465,15-3-3705,3 13-447,10 13-129,8 6-104,14 22-264,8 8-136,14 19-288,2 6-64,8 12-72,0 6-24,3 5 8,4 0-248,2-7-1240</inkml:trace>
  <inkml:trace contextRef="#ctx0" brushRef="#br1" timeOffset="259395.472">7670 12169 26414,'-9'32'720,"-3"14"-512,3 1-80,3 0-40,3 1-8,4-1-8,7-1 8,2-2 0,4-4-24,-1-5-8,2-5-8,-3-12-8,1-6 8,2-14 8,1-3 0,5-16-224,-1-12-520,-1-16-160</inkml:trace>
  <inkml:trace contextRef="#ctx0" brushRef="#br1" timeOffset="259579.945">7635 11742 24869,'-18'-3'993,"1"1"519,3 7-936,7 1-160,2 4-320,2-1-72,3-3-8,0-6-16,0 0-152,2 0-656</inkml:trace>
  <inkml:trace contextRef="#ctx0" brushRef="#br1" timeOffset="260110.817">7912 13022 21877,'1'3'135,"0"-1"1,-1 0 0,1 0 0,1 0-1,-1 0 1,0 0 0,0 0 0,1 0-1,-1 0 1,1-1 0,0 1 0,-1 0 0,1-1-1,0 1 1,0-1 0,0 0 0,0 0-1,0 0 1,0 0 0,1 0 0,-1 0-1,0 0 1,0-1 0,1 1 0,-1-1-1,0 0 1,1 1 0,-1-1 0,0 0-1,1 0 1,-1-1 0,0 1 0,1 0-1,-1-1 1,0 0 0,1 1 0,-1-1-1,0 0 1,0 0 0,0 0 0,0 0-1,0-1 1,0 1 0,0-1 0,0 1 0,-1-1-1,1 1 1,0-1 0,-1 0-136,10-13 87,0 0-1,-2 0 1,0-1 0,0 0 0,-2-1 0,0 0-1,-1 0 1,0-1 0,-2 1 0,0-1 0,1-16-87,-4 28 12,36-280 112,-28 316-250,32 367 144,-13-303-389,-19-88-899,-4-6-515</inkml:trace>
  <inkml:trace contextRef="#ctx0" brushRef="#br1" timeOffset="261121.918">8093 11940 18708,'0'0'1904,"-1"0"1655,10 7-2318,-6-6-1178,0 0 0,0 0 0,0 0-1,0 0 1,1 0 0,-1-1 0,0 0 0,0 1 0,1-1-1,-1 0 1,0 0 0,0-1 0,1 1 0,-1-1 0,0 0-1,0 1 1,0-1 0,0-1 0,0 1 0,0 0 0,0-1-1,0 0 1,0 1 0,-1-1 0,1 0 0,1-2-63,9-8 51,0 0 0,-1-1 0,0 0 0,-1-1 0,-1 0 1,0-1-1,-1 0 0,0-1 0,-2 0 0,0 0 0,0-1 0,-2 1 0,0-1 0,0-1 1,-1-3-52,-3 19 13,0-1 0,0 1 1,-1-1-1,1 0 0,0 1 0,-1-1 1,0 0-1,1 0 0,-1 1 1,0-1-1,0 0 0,-1 0 1,1 1-1,-1-1 0,1 0 1,-1 1-1,0-1 0,0 0 1,0 1-1,0-1 0,0 1 0,-1 0 1,1-1-1,-1 1 0,0 0 1,1 0-1,-1 0 0,0 0 1,0 0-1,0 0 0,-1 1 1,1-1-1,0 1 0,-1-1 0,1 1 1,-1 0-1,1 0 0,-1 0 1,1 0-1,-1 0 0,0 1 1,1-1-1,-1 1 0,0 0 1,0 0-1,1 0 0,-1 0 0,0 0 1,0 1-1,0-1-13,-8 6 2,1 0-1,0 1 1,0 0 0,1 1-1,0 0 1,0 0 0,0 1-1,1 0 1,1 0 0,0 1-1,0 0 1,1 0 0,0 1-1,0 0 1,2 0 0,-1 0-1,1 0 1,1 1 0,0 0-1,1 0 1,0 0 0,0 0-1,2 0 1,-1 5-2,0-4-2,1 0 0,0 0 0,0 0 0,2 0 0,-1 0 0,2 0 0,0 0 0,0-1 0,1 1 0,0-1 0,5 7 2,-7-15-1,0 1 1,1 0-1,0-1 1,0 0-1,0 0 1,1 0-1,0 0 1,-1 0-1,1-1 1,0 0-1,1 0 1,-1 0-1,0 0 1,1 0-1,0-1 1,-1 0-1,1 0 1,0 0-1,0-1 1,0 0-1,1 0 0,-1 0 1,0 0-1,0-1 1,0 0-1,1 0 1,-1 0-1,0-1 1,3 0 0,58-17-319,-37 9-573</inkml:trace>
  <inkml:trace contextRef="#ctx0" brushRef="#br1" timeOffset="274032.082">6097 11352 20628,'3'4'130,"-1"1"0,1-1 0,0 0 0,0-1 0,1 1 0,-1-1 0,1 1 0,-1-1 0,1 0 0,0 0 0,0-1 0,1 1-1,-1-1 1,1 0 0,-1 0 0,1 0 0,-1-1 0,1 1 0,0-1 0,0 0 0,0-1 0,-1 1 0,1-1 0,0 0 0,0 0-1,1-1-129,255-4 1755,-157-2-1637,440 4 150,-501 3-230,0-3 0,0-1 0,0-2 0,-1-2-1,0-2 1,-1-1 0,11-6-38,17-10 82,-66 26-54,-24-7 52,-107 7 28,-306 2 186,388-4-278,1 1 0,-1 3 0,0 2 0,0 1 0,0 3 0,1 2 0,1 1 0,-4 4-16,8 0 3,25-7 23,0-1-1,0-1 0,0 0 1,-1-2-1,0 1 0,0-2 1,0 0-1,0-1 0,-7-1-25,48-6-5,168 5-226,286-16-1732,-362 6-1332</inkml:trace>
  <inkml:trace contextRef="#ctx0" brushRef="#br1" timeOffset="323101.518">6719 9902 14051,'-131'-26'6336,"119"25"-6106,-1 1 0,1 1 0,-1 0 0,1 1 0,-1 0 0,1 1 0,0 0 0,0 1 0,-8 4-230,-3 0 44,1 2 0,1 1 0,0 1 1,1 0-1,0 2 0,0 0 0,2 1 0,0 1 1,1 1-1,0 0 0,2 1 0,0 1 0,1 1 0,0 0 1,2 0-1,1 1 0,0 1 0,2 0 0,0 0 1,2 1-1,0 0 0,0 9-44,1 38-7,2 0-1,4 1 1,3-1 0,3 0-1,3 0 1,16 55 7,-15-69-16,3-2 0,2 1 0,2-2 0,3 0 1,2-1-1,3-2 0,1 0 0,3-2 0,1 0 0,3-3 0,15 16 16,-19-35 3,1 0-1,1-2 0,1-2 1,0-1-1,2-1 1,1-2-1,0-1 0,1-2 1,1-2-1,0-1 0,1-1 1,0-3-1,0-1 1,27 1-3,-41-4 0,-1-1 0,1-2 1,-1 0-1,1-1 0,-1-2 1,1 0-1,-1-2 0,0 0 1,0-2-1,0 0 0,-1-2 1,0 0-1,0-1 0,-1-2 1,0 0-1,-1-1 0,0-1 1,-1-1-1,-1 0 0,7-8 0,-4-6 23,-1-1-1,-1 0 0,-2-1 1,-1-1-1,-2-1 0,0 0 1,-3-1-1,0 0 1,-2-1-1,-2 0 0,-1 0 1,-2-1-1,0-28-22,3-13 122,-4-1 0,-3 1 0,-3-1-1,-4 1 1,-3 0 0,-3 1 0,-3 0 0,-4 2 0,-3 0-1,-3 1 1,-12-18-122,18 51 57,-1 0 1,-2 1-1,-1 1 0,-2 1 0,-2 2 0,-1 1 0,-2 0-57,16 18-10,-1 0 0,0 2-1,-1 0 1,-1 0 0,0 2-1,0 0 1,-1 1 0,-1 1 0,0 1-1,0 0 1,0 2 0,-1 0-1,0 2 1,0 0 0,-8 0 10,14 4-113,0 0 0,-1 0-1,1 2 1,0 0 0,0 1 0,0 0 0,0 1 0,1 1 0,-1 0 0,1 1 0,1 0 0,-1 1 0,1 1 0,-6 4 113,-78 60-1403</inkml:trace>
  <inkml:trace contextRef="#ctx0" brushRef="#br1" timeOffset="324352.461">16137 9105 18044,'-3'-3'244,"-3"-2"-17,0 0-1,0 0 0,0 0 0,0 1 1,-1 0-1,0 0 0,0 0 0,0 1 1,0 0-1,0 1 0,-1-1 0,1 1 1,-1 1-1,0 0 0,1 0 0,-1 0 1,0 1-1,0 0 0,1 0 0,-1 1 1,-1 0-227,-6 5 44,0-1 1,1 2-1,0 0 1,0 0-1,0 1 1,1 1-1,0 0 1,1 1-1,0 1 1,0 0-1,1 0 1,1 1-1,0 0 1,0 1-1,2 0 1,-1 1-1,2 0 0,0 0 1,0 0-1,1 1 1,1 0-1,0 2-44,-8 44-2,2 1 0,3 0 0,2 0 0,3 1 0,3 0 0,3 0 0,2-1 0,9 32 2,-2-9-11,4 0-1,4 0 0,4-2 1,3-1-1,3-1 0,5-2 1,2-1-1,4-2 0,36 49 12,-60-99-7,2 0 0,0-2 0,2 0 0,1-2 1,0 0-1,2-1 0,0-2 0,1 0 0,1-2 0,1 0 0,15 5 7,-13-11-4,0-1 0,0-1 0,1-2 0,0 0 0,0-3 0,0 0 0,1-2 0,-1-1 0,1-2 0,-1-1 0,1-1 0,-1-2 0,0 0 0,0-3 0,-1 0 0,0-2 0,0-1 0,-1-1 0,-1-1 0,0-2 0,-1-1 0,0-1 0,-2-1 0,21-18 4,-4-1 6,-2-2 1,-2-1-1,-1-2 0,-2-1 1,-2-2-1,-2-1 1,-2-2-1,-2 0 0,-2-2 1,14-46-7,-13 23 21,-4-1 1,-2-1-1,-4-1 1,-4 0 0,-2-1-1,-4 1 1,-4-42-22,-3 62 29,-1 0 1,-3 0-1,-3 1 0,-1 0 1,-4 0-1,-1 2 1,-3 0-1,-3 0 1,-1 2-1,-3 1 0,-2 1 1,-2 1-1,-2 1 1,-2 2-1,-2 2 1,-3-1-30,23 25-16,-2 0 0,0 1 1,-1 1-1,-1 1 1,0 0-1,-1 2 1,-1 0-1,0 1 1,-1 1-1,0 1 1,-1 1-1,0 1 1,-1 1-1,0 1 0,0 2 1,0 0-1,-1 1 1,1 1-1,-1 2 1,-8 0 15,8 6-289,0 1 0,1 1 0,0 1 0,0 1 0,0 1 0,1 1 0,-21 13 289,-60 48-4153</inkml:trace>
  <inkml:trace contextRef="#ctx0" brushRef="#br1" timeOffset="338917.951">6441 13147 17116,'-2'-7'2632,"2"-2"393,8-4-1961,5-2-240,13-6-320,6 0-176,17-6-208,8-1-32,10-3-56,-2-2-15,-2 5-9,-4 3 8,-7 2 72,-4 2-297,-8 1-815,-9-1-80</inkml:trace>
  <inkml:trace contextRef="#ctx0" brushRef="#br1" timeOffset="339183.097">6816 12523 22725,'1'-8'928,"4"1"200,7-1-416,8 5-359,6-1-209,6 4-144,3 3 0,-7 6-16,-1 4 8,-3 9 0,-2 8 16,-3 12-8,-1 11-8,-5 16 24,-1 4 0,-6 4 24,-1-4 56,-5-8-969</inkml:trace>
  <inkml:trace contextRef="#ctx0" brushRef="#br1" timeOffset="341081.219">3490 12819 19276,'-9'-15'3737,"10"23"-1079,16 32-1705,164 302-470,5 43-25,-177-374 26,-14-34 96,-49-130 109,31 98-659,2-1 0,2-1-1,3-1 1,3 0 0,2-1-1,3 0 1,2-1 0,2-34-30,4 88-10,-1 0 0,1 0 0,1 0 0,-1 0 0,1 0 0,0 0 0,0 0 0,1 0 0,-1 0 1,2 1-1,-1-1 0,0 1 0,1-1 0,0 1 0,0 0 0,1 0 0,-1 0 0,1 0 0,0 1 1,1 0-1,-1 0 0,1 0 0,-1 0 0,1 1 0,0-1 0,1 1 0,-1 0 0,0 1 0,1-1 0,0 1 1,-1 1-1,1-1 0,0 1 0,0 0 0,1 0 10,-3 2-4,0 0 0,0 1 1,0 0-1,0 0 0,0 0 0,0 0 1,-1 1-1,1-1 0,-1 1 0,0 0 1,0 0-1,0 0 0,0 1 0,0-1 1,-1 1-1,1-1 0,-1 1 0,0 0 1,0 0-1,0 0 0,-1 0 0,1 0 1,-1 0-1,0 0 0,-1 1 0,1-1 1,0 0-1,-1 1 0,0-1 0,0 1 1,-1-1-1,1 0 0,-1 0 0,0 1 1,0-1-1,0 0 0,-1 0 0,1 0 1,-1 0-1,0 0 0,0 0 0,-1 0 1,1 0 3,-3 2 5,0 1 1,0-1-1,0 0 1,0 0-1,-1 0 1,0-1-1,0 0 1,-1 0-1,1 0 1,-1-1-1,0 0 1,-1 0-1,1-1 1,0 0-1,-1 0 1,0-1-1,1 0 1,-1-1-1,0 1 1,0-1-1,0-1 1,-6 1-6,10-1-576,5 2-958,3 7-568</inkml:trace>
  <inkml:trace contextRef="#ctx0" brushRef="#br1" timeOffset="341547.871">4095 12633 19068,'0'-1'210,"-1"0"-1,1 0 1,-1 0 0,1 0-1,-1 0 1,0 0 0,1 0-1,-1 0 1,0 0 0,0 0-1,0 1 1,0-1 0,0 0-1,0 1 1,0-1 0,0 0-1,0 1 1,0 0 0,0-1-1,0 1 1,0-1 0,0 1-1,0 0 1,-1 0 0,1 0-1,0 0 1,0 0 0,0 0-1,0 0 1,0 0 0,-1 0-1,1 0 1,0 1-210,-52 32 1731,49-23-1733,1 0 1,1 0-1,0 0 1,0 0-1,1 1 1,0-1-1,1 0 0,0 1 1,1-1-1,0 0 1,1 1-1,0-1 1,0 0-1,1 0 1,0 0-1,1-1 0,0 1 1,5 7 1,-4-4-2,-4-7 3,1-1 0,0 0-1,0 1 1,1-1-1,-1 0 1,1-1 0,0 1-1,0 0 1,1-1 0,-1 1-1,1-1 1,0 0 0,4 3-1,-6-7 9,-1 1 1,0-1-1,0 0 1,1 1-1,-1-1 1,0 0-1,1 0 1,-1 0 0,0 0-1,1 0 1,-1 0-1,0-1 1,0 1-1,1 0 1,-1-1-1,0 1 1,0-1 0,1 1-1,-1-1 1,0 0-1,0 1 1,0-1-1,0 0 1,0 0-1,0 0 1,0 1 0,0-1-1,0 0 1,0-1-1,-1 1 1,1 0-1,0 0 1,-1 0 0,1 0-1,-1 0 1,1-1-1,-1 1 1,1 0-1,-1-1 1,0 0-10,18-58 384,20-92 59,-38 150-445,1 0 0,0 0 0,0 0 0,0 0 0,0 0 0,0 0 0,1 0-1,-1 0 1,0 0 0,1 0 0,0 1 0,-1-1 0,1 1 0,0-1 0,0 1 0,-1 0 0,1-1-1,0 1 1,1 0 0,-1 0 0,0 1 0,0-1 0,0 0 0,0 1 0,1-1 0,-1 1 0,0 0-1,1 0 1,-1 0 0,0 0 0,0 0 0,1 0 0,-1 0 0,0 1 0,1-1 0,-1 1 0,0 0 0,0 0-1,0 0 1,0 0 0,0 0 0,0 0 0,0 0 0,0 1 0,0-1 0,-1 1 0,1-1 0,0 1-1,-1 0 3,8 10 1,0 0-1,-2 1 0,1 0 0,-2 1 0,0-1 0,0 1 0,-2 1 0,1 3 0,13 30 62,-9-63 462,-10-2-431,-1 0-1,0 1 1,-1-1-1,-1 1 1,-1 0 0,0 0-1,-1 0 1,-1 1-1,0 0 1,-7-11-93,-45-65 149,111 118-378,-47-23 165,1 0 1,0 0 0,0-1-1,0 0 1,0 0 0,1-1-1,-1 1 1,1-2 0,0 1-1,-1-1 1,1 0 0,0 0-1,0 0 1,0-1 0,0 0-1,2-1 64,16-7-1360</inkml:trace>
  <inkml:trace contextRef="#ctx0" brushRef="#br1" timeOffset="342570.833">4653 12460 20004,'-57'-29'6681,"55"29"-6621,0 0-1,0 0 1,0 0 0,0 0-1,0 1 1,-1-1 0,1 1-1,0-1 1,0 1 0,0 0-1,0 0 1,1 0 0,-1 0-1,0 0 1,0 0 0,1 1-1,-1-1 1,0 0 0,1 1-1,-1-1 1,1 1 0,0 0-1,0 0 1,-1-1 0,1 1-1,0 0 1,0 0 0,1 0-1,-1 1-59,-1 4-1,0 0 0,1 0 0,0 0-1,1 0 1,-1 0 0,1 0-1,1 0 1,-1 1 0,1-1 0,1 0-1,-1 0 1,1-1 0,0 1 0,1 0-1,0-1 1,0 1 0,0-1-1,1 0 1,0 0 0,0 0 0,0 0-1,2 1 2,-5-6 2,-1 0-1,1 0 1,0-1-1,0 1 0,-1 0 1,1 0-1,0 0 1,0 0-1,0-1 0,0 1 1,0 0-1,0-1 0,0 1 1,0-1-1,1 0 1,-1 1-1,0-1 0,0 0 1,0 1-1,0-1 1,1 0-1,-1 0 0,0 0 1,0 0-1,0 0 1,1 0-1,-1 0 0,0-1 1,0 1-1,0 0 1,0-1-1,1 1 0,-1-1 1,0 1-1,0-1 0,0 0 1,0 1-1,0-1 1,0 0-1,0 1 0,-1-1 1,1 0-1,0 0 1,0 0-1,0 0 0,-1 0 1,1 0-1,-1 0 1,1 0-1,-1 0 0,1 0 1,-1-1-2,23-62 201,-3-21-8,-19 85-194,-1-1 0,1 1 0,0-1 0,0 0-1,-1 1 1,1-1 0,0 1 0,0 0 0,0-1 0,-1 1 0,1 0 0,0-1-1,0 1 1,0 0 0,0 0 0,0 0 0,0 0 0,-1 0 0,1 0-1,0 0 1,0 0 0,0 0 0,0 0 0,0 0 0,0 1 0,-1-1 0,1 0-1,0 0 1,0 1 0,0-1 0,0 1 0,-1-1 0,1 1 0,0-1-1,-1 1 1,1 0 0,0-1 0,-1 1 0,1 0 0,-1-1 0,1 1 0,0 1 1,1-1-2,103 115-9,-103-116 16,0 0 0,0 0-1,-1 0 1,1 0 0,0 0-1,0 0 1,0 0 0,0-1 0,-1 1-1,1-1 1,0 1 0,-1-1 0,1 0-1,0 1 1,-1-1 0,1 0-1,-1 0 1,1 0 0,-1-1 0,1 1-1,-1 0 1,0 0 0,0-1-1,1 1 1,-1-1 0,0 1 0,0-1-1,-1 1 1,1-1 0,0 1-1,0-1 1,-1 0 0,1 0 0,-1 1-1,1-1 1,-1 0 0,0 0 0,0 0-1,0 1 1,0-1 0,0 0-1,0 0 1,0 0 0,-1 1 0,1-1-1,-1-1-4,2 1 10,34-196 331,-34 199-342,-1 1-1,0-1 1,1 0-1,-1 0 1,1 0-1,-1 0 0,1 0 1,0 0-1,0 0 1,-1 0-1,1 0 1,0 0-1,0 0 1,0-1-1,0 1 1,0 0-1,0-1 0,0 1 1,0 0-1,0-1 1,0 1-1,0-1 1,0 0-1,0 1 1,1-1-1,-1 0 1,0 0-1,0 0 0,0 0 1,1 0-1,-1 0 1,0 0-1,0 0 1,0 0-1,1 0 1,-1-1-1,0 1 0,0 0 1,0-1-1,0 1 1,0-1-1,0 1 1,0-1-1,0 0 1,0 0-1,0 1 1,0-1-1,0 0 0,0 0 1,0 0-1,-1 0 1,1 0-1,0 0 1,-1 0-1,1 0 1,-1 0-1,1 0 1,-1 0-1,1 0 0,-1 0 1,0-1-1,0 1 1,1 0-1,-1 0 1,0 0-1,0-1 1,0 1-1,0 0 1,-1-1 1,91 147 12,-89-145-11,-1 1 1,1 0 0,-1-1-1,1 1 1,-1-1-1,1 1 1,0-1 0,-1 1-1,1-1 1,0 0 0,-1 1-1,1-1 1,0 0 0,0 0-1,-1 1 1,1-1-1,0 0 1,0 0 0,-1 0-1,1 0 1,0 0 0,0 0-1,-1 0 1,1 0 0,0 0-1,0 0 1,0-1-1,-1 1 1,1 0 0,0 0-1,-1-1 1,1 1 0,0-1-1,-1 1 1,1 0 0,0-1-1,-1 1 1,1-1-1,-1 1 1,1-1 0,-1 0-1,1 1 1,-1-1 0,1 0-1,-1 1 1,1-1 0,-1 0-1,0 1 1,0-1 0,1 0-1,-1 0 1,0 1-1,0-1 1,0 0 0,0 0-1,0 1 1,0-1 0,0 0-2,10-53 194,-9 52-183,7-90 177,-8 92-189,0-1 1,0 1-1,-1-1 0,1 1 1,0 0-1,0-1 1,0 1-1,0-1 1,0 1-1,0-1 1,0 1-1,0-1 0,0 1 1,0-1-1,0 1 1,0-1-1,1 1 1,-1-1-1,0 1 1,0 0-1,0-1 0,0 1 1,1-1-1,-1 1 1,0 0-1,1-1 1,-1 1-1,0-1 0,1 1 1,-1 0-1,0 0 1,1-1-1,-1 1 1,1 0-1,-1 0 1,0-1-1,1 1 0,-1 0 1,1 0-1,-1 0 1,1 0-1,-1-1 1,1 1-1,-1 0 1,1 0-1,-1 0 0,1 0 1,-1 0-1,0 0 1,1 1-1,-1-1 1,1 0-1,-1 0 1,1 0-1,-1 0 0,1 0 1,-1 1-1,1-1 1,-1 0-1,0 0 1,1 1-1,-1-1 1,0 0-1,1 1 0,-1-1 1,0 0-1,1 1 1,-1-1 0,20 32-54,58 130 46,-63-156-409,-16-30-1107,-8-4-441</inkml:trace>
  <inkml:trace contextRef="#ctx0" brushRef="#br1" timeOffset="343439.157">5203 12271 20004,'3'4'243,"-2"-1"-111,0 0-1,0 0 1,1 0 0,-1 0-1,1 0 1,0 0 0,0-1-1,0 1 1,0-1 0,0 1-1,0-1 1,1 0 0,-1 0-1,1 0 1,0 0 0,-1 0-1,1-1 1,0 1 0,0-1-1,0 0 1,0 1 0,0-1-1,1-1 1,-1 1 0,0 0-1,0-1 1,1 0 0,-1 0-1,0 0 1,0 0 0,1 0-1,-1-1 1,1 1-132,2-6 81,-1 0 1,1-1-1,-1 1 0,0-1 0,-1 0 1,0 0-1,0 0 0,0-1 1,-1 1-1,0-1 0,0 0 0,-1 0 1,0 0-1,-1 0 0,0 0 1,0-1-1,-1 1 0,0 0 0,0 0 1,0-1-1,-2 1 0,1-2-81,1 5 65,0 0-1,0 0 0,-1 0 1,1 0-1,-1 0 0,0 0 1,0 0-1,-1 0 1,1 0-1,-1 0 0,0 1 1,-1-1-1,1 1 0,-1 0 1,0-1-1,0 1 0,0 0 1,0 1-1,-1-1 1,0 1-1,0-1 0,0 1 1,-3-2-65,5 6 12,0 0 1,0 0 0,0 1-1,0-1 1,0 0 0,0 1-1,0 0 1,1-1 0,-1 1-1,1 0 1,-1 0 0,1 0-1,0 0 1,0 0 0,0 0-1,0 0 1,0 0 0,0 1-1,0-1 1,1 0 0,-1 0-1,1 1 1,0-1 0,-1 0-1,1 1 1,0-1 0,1 1-1,-1-1 1,0 0 0,1 1-1,-1-1 1,1 2-13,1 23 5,0-1 0,1 1 0,2-1-1,1 0 1,1 0 0,0-1 0,3 0 0,4 10-5,-13-32 1,-1 0 0,1 0 0,-1 0 1,1 0-1,0 0 0,1 0 0,-1 0 0,0-1 1,1 1-1,-1 0 0,1-1 0,0 1 0,0-1 1,0 0-1,0 1 0,0-1 0,1 0 0,-1 0 1,1-1-1,-1 1 0,1 0 0,-1-1 0,1 0 1,0 1-1,0-1 0,0 0 0,0 0 1,0-1-1,0 1 0,0-1 0,0 1 0,0-1 1,0 0-1,0 0 0,0-1 0,0 1 0,0 0 1,0-1-1,0 0 0,0 0 0,0 0 0,2-1-1,2-6 20,-2 0 0,1-1 0,-1 0 1,-1 0-1,1 0 0,-2-1 0,1 0 0,-1 1 0,-1-1 0,1 0 0,-2 0 0,1 0 0,-1-7-20,1 3 27,3-14 45,0 0 0,-2-1 0,0 1-1,-3-1 1,0 0 0,-2 1 0,0-1-1,-3 1 1,0 0 0,-1 0 0,-2 1-1,-1-1 1,-1 2 0,-2-1 0,-6-10-72,-35-41 74,52 78-75,1 0-1,0-1 1,0 1-1,-1 0 0,1 0 1,0-1-1,-1 1 0,1 0 1,0 0-1,-1 0 1,1-1-1,0 1 0,-1 0 1,1 0-1,0 0 1,-1 0-1,1 0 0,0 0 1,-1 0-1,1 0 0,-1 0 1,1 0-1,0 0 1,-1 0-1,1 0 0,0 0 1,-1 0-1,1 0 1,-1 0-1,1 0 0,0 1 1,-1-1-1,1 0 1,0 0-1,0 0 0,-1 1 1,1-1-1,0 0 0,-1 0 1,1 1-1,0-1 1,0 0-1,-1 1 0,1-1 1,0 0-1,0 1 1,0-1-1,0 0 0,-1 1 1,1-1-1,0 0 0,0 1 1,0-1-1,0 1 1,0-1-1,0 0 0,0 1 1,0-1-1,0 0 1,0 1-1,0-1 0,0 1 1,0-1-1,1 0 1,-1 1-1,0-1 0,0 0 2,41 135-94,68 52 113,-44-84-9,14 42-9,-79-133 7,-16-40 0,-41-171 0,56 198-10,0-1-1,0 0 1,0 1-1,0-1 1,0 0 0,1 0-1,-1 0 1,1 0-1,-1 0 1,1 0-1,-1 0 1,1 0-1,0 0 1,0 0-1,0 0 1,0 0-1,1 0 1,-1 0-1,0 0 1,1 0-1,-1 0 1,1 0-1,0 0 1,0 1 0,0-1-1,0 0 1,0 0-1,0 1 1,0-1-1,0 1 1,1-1-1,-1 1 1,0-1-1,1 1 1,0 0-1,-1-1 1,1 1-1,0 0 1,-1 0-1,1 1 1,0-1-1,0 0 1,0 0 0,0 1-1,0-1 1,0 1-1,0 0 1,1-1 2,32 11-79,-35-11 78,0 1 0,-1 0 0,1-1 0,0 1 0,0 0 0,0-1 1,-1 1-1,1 0 0,0-1 0,0 1 0,0-1 0,0 1 0,0 0 0,0-1 0,0 1 0,0-1 0,0 1 1,0-1-1,0 1 0,0 0 0,0-1 0,0 1 0,0 0 0,1-1 0,-1 1 0,0-1 0,0 1 0,0 0 1,1-1-1,-1 1 0,0 0 0,0-1 0,1 1 0,-1 0 0,0 0 0,1-1 0,-1 1 0,0 0 0,1 0 1,-1-1-1,0 1 0,1 0 0,-1 0 0,0 0 0,1 0 0,-1 0 0,1-1 0,-1 1 0,0 0 0,1 0 1,-1 0-1,1 0 0,-1 0 0,0 0 0,1 0 0,-1 1 0,1-1 0,-1 0 0,0 0 0,1 0 0,-1 0 1,1 0-1,-1 1 1,-2-4 2,0 1 1,0 0 0,0 0 0,0 0 0,0 0-1,0 1 1,-1-1 0,1 1 0,-1-1 0,1 1-1,-1 0 1,0 0 0,0 0 0,1 0 0,-1 0-1,0 1 1,0-1 0,0 1 0,0 0 0,-1-1-3,3 3-3,0-1 1,0 1 0,0-1 0,0 1 0,0 0 0,0-1-1,0 1 1,1 0 0,-1-1 0,0 1 0,1 0-1,0 0 1,-1-1 0,1 1 0,0 0 0,0 0-1,0 0 1,0 0 0,0 0 0,1-1 0,-1 1 0,0 0-1,1 0 1,0-1 0,0 3 2,-1 0-4,1 1-1,0-1 1,0 0-1,0 1 1,0-1 0,1 0-1,0 0 1,-1 0 0,2 0-1,-1 0 1,0 0 0,1-1-1,-1 1 1,1-1-1,0 0 1,0 0 0,1 0-1,-1 0 1,1 0 0,-1-1-1,1 1 1,0-1 0,0 0-1,0 0 1,0 0-1,0-1 1,0 0 0,1 0-1,-1 0 1,0 0 0,1 0-1,-1-1 1,1 0-1,-1 0 1,1 0 0,-1 0-1,0-1 1,1 0 0,-1 0-1,1 0 5,78-63-36,-75 56 39,0 0 1,0 0 0,1 1 0,0 0 0,0 1-1,1 0 1,0 0 0,0 1 0,0 0 0,1 1-4,14 6 12,-32 10 236,4-12-211,-1 0 1,1-1 0,-1 0 0,1 1 0,-1-1 0,1 0-1,0-1 1,-1 1 0,1-1 0,0 1 0,0-1-1,0 0 1,0 0 0,1 0 0,-1 0 0,0-1-1,1 1 1,0-1 0,-3-2-38,1 0 35,-8-5 1,1 0-1,0-1 1,1 0-1,0-1 1,1 0-1,1 0 1,0-1-1,-6-12-35,14 23-43,0 0 1,0 0-1,0 1 0,0-1 0,0 0 1,1 0-1,-1 1 0,1-1 1,-1 0-1,1 1 0,0-1 0,-1 0 1,1 1-1,0-1 0,0 1 0,0-1 1,0 1-1,1 0 0,-1-1 0,0 1 1,0 0-1,1 0 0,-1 0 0,1 0 1,-1 0-1,1 0 0,-1 0 0,1 1 1,0-1-1,-1 0 0,1 1 1,0-1-1,-1 1 0,1 0 0,0 0 1,0-1-1,-1 1 0,1 0 0,0 1 1,0-1-1,0 0 43,7-2-778,20-6-1692</inkml:trace>
  <inkml:trace contextRef="#ctx0" brushRef="#br1" timeOffset="344108.312">4290 13689 23757,'0'-1'82,"-1"0"-1,1 0 0,-1 0 1,1 0-1,0 0 1,-1 0-1,1 0 1,0-1-1,0 1 1,0 0-1,0 0 1,0 0-1,0 0 1,0 0-1,0 0 1,1 0-1,-1 0 1,0 0-1,0 0 1,1 0-1,-1 0 0,1 0 1,-1 0-1,1 0 1,-1 0-1,1 0 1,0 0-1,0 0 1,-1 1-1,1-1 1,0 0-1,0 0 1,0 1-1,0-1 1,-1 1-1,1-1 1,0 1-1,0-1 0,0 1 1,0-1-1,1 1 1,-1 0-1,0 0 1,0-1-1,0 1 1,0 0-1,0 0 1,0 0-1,0 0 1,0 1-1,0-1 1,0 0-1,0 0 1,0 0-1,1 1-81,28 21 77,22 5 13,-49-29-85,0 0 1,0 0 0,0 0 0,-1 0-1,1-1 1,-1 1 0,0-1 0,1 1-1,-1-1 1,0 0 0,0 0 0,-1 0-1,1 0 1,-1-1 0,1 1-1,-1 0 1,0-1 0,0 1 0,-1 0-1,1-1 1,-1 1 0,1-3-6,-1 2 4,37-238 146,-37 242-150,-1-2-1,1 1-1,-1 0 1,1-1 0,0 1-1,-1-1 1,1 1 0,0 0 0,0-1-1,0 1 1,0-1 0,0 1-1,1 0 1,-1-1 0,0 1 0,1-1-1,-1 1 1,1 0 0,-1-1-1,1 1 1,-1 0 0,1 0 0,0-1-1,0 1 1,0 0 0,0 0 0,0 0-1,0 0 1,0 0 0,0 0-1,0 0 1,0 1 0,0-1 0,1 0-1,-1 0 1,0 1 0,1-1-1,-1 1 1,0-1 0,1 1 0,-1 0-1,1 0 1,-1-1 0,0 1-1,1 0 1,-1 0 0,1 0 0,-1 1-1,0-1 1,1 0 0,-1 0-1,2 1 2,63 86-173,-51-61 150,3 6 16,-14-22 14,0 0-1,2 0 1,-1-1-1,1 0 1,0 0-1,1 0 1,0-1-1,1 0 1,0 0-1,0-1 1,0 0-1,6 3-6,-13-9 4,1-1 1,0 0-1,-1 0 0,1 0 1,-1 0-1,1-1 0,0 1 1,-1 0-1,1-1 1,-1 1-1,1-1 0,0 1 1,-1-1-1,0 0 0,1 0 1,-1 0-1,1 0 0,-1 0 1,0 0-1,0 0 0,1 0 1,-1 0-1,0 0 0,0-1 1,0 1-1,-1-1 0,1 1 1,0 0-1,0-1 0,-1 1 1,1-1-1,-1 0 0,1 1 1,-1-1-1,0 1 0,1-1 1,-1 0-1,0 1 0,0-1 1,0 0-1,0 1 0,-1-1 1,1 0-5,0-19 58,0 0 1,-1 0 0,-1 0 0,-1 0-1,-1 1 1,-1-1 0,0 1-1,-2 0 1,-4-8-59,5 16-356,10 28-367,23 53-1675,-15-28 3728</inkml:trace>
  <inkml:trace contextRef="#ctx0" brushRef="#br1" timeOffset="344358.39">4393 13147 23653,'-3'-6'1440,"-5"-1"545,2 1-609,6 6-760,0 0-336,0 0-240,0 0-96,0 0-1544</inkml:trace>
  <inkml:trace contextRef="#ctx0" brushRef="#br1" timeOffset="345075.142">4965 12795 23533,'7'0'3280,"23"48"-2768,30 75-468,-27-53 206,3-1-1,2-2 1,47 61-250,-47-90 171,-32-54 339,-16-7-325,-2-1-1,0 2 0,-2 0 0,0 0 0,-1 2 0,-1 0 0,-12-12-184,4 5 101,-23-33-10,61 47-279,42 28 82,-49-14 104,-1 0 0,1-1-1,-1 0 1,1 0-1,0-1 1,-1 0-1,1 0 1,-1 0-1,1-1 1,-1 0 0,0-1-1,0 1 1,0-1-1,0 0 1,0 0-1,0-1 1,-1 0-1,0 0 1,0 0-1,0-1 1,0 1 0,-1-1-1,0 0 1,1-1-1,-2 1 1,1-1-1,-1 1 1,0-1-1,0 0 1,-1 0 0,1-1-1,-1 1 1,-1 0-1,1-1 1,-1 0-1,0-5 3,2 1 11,-2 0-1,1-1 1,-1 0-1,-1 1 1,0-1-1,-1 1 1,0-1-1,0 1 1,-2-1-1,1 1 1,-1 0-1,-1 0 0,0 0 1,-1 0-1,0 1 1,0 0-1,-1 0 1,0 0-1,-1 0 1,-5-4-11,11 12-1,0 1 1,1 0 0,-1 0 0,0 0-1,0 0 1,0 1 0,0-1-1,0 0 1,0 0 0,0 0-1,0 1 1,0-1 0,0 0 0,0 1-1,0-1 1,0 1 0,-1 0-1,1-1 1,0 1 0,0 0-1,0 0 1,-1 0 0,1-1 0,0 1-1,-1 1 1,1-1 0,0 0-1,0 0 1,-1 0 0,1 1-1,0-1 1,0 0 0,0 1-1,0-1 1,-1 1 0,1 0 0,0-1-1,0 1 1,0 0 0,0 0-1,0-1 1,0 1 0,1 0-1,-1 0 1,0 0 0,0 0 0,1 0-1,-1 0 1,0 1 0,1-1-1,-1 0 1,1 0 0,-1 1 0,0 13-15,1 1 0,1 0 0,0 0 0,0-1 1,2 1-1,0-1 0,1 1 0,0-1 0,1 0 0,1-1 15,-1 1-5,3 14 3,2-1 0,0 0 0,2-1 0,1 0-1,1-1 1,2 0 0,0-1 0,2-1-1,6 6 3,-22-27 0,-1-1 0,1 1-1,-1-1 1,1 0 0,0 1-1,0-1 1,0 0 0,0 0 0,0 0-1,1-1 1,-1 1 0,0 0-1,1-1 1,-1 0 0,1 1-1,0-1 1,-1 0 0,1 0-1,0-1 1,0 1 0,0 0-1,0-1 1,0 0 0,-1 0-1,1 0 1,0 0 0,0 0-1,0 0 1,0-1 0,0 1 0,0-1-1,-1 0 1,1 0 0,0 0-1,-1 0 1,1-1 0,-1 1-1,1-1 1,-1 1 0,1-1-1,-1 0 1,1-1 0,2-6 14,-1-1-1,0 0 0,0 0 1,-1 0-1,-1-1 1,0 1-1,0-1 1,-1 1-1,0-1 1,0 0-1,-2 1 1,1-1-1,-1 0 1,-1 1-1,0-1 0,0 1 1,-1 0-1,0 0 1,-1 0-1,0 0 1,-4-5-14,-15-17 56,22 31-56,1 1 0,0 0 1,-1 0-1,1-1 0,-1 1 0,1 0 0,-1-1 1,1 1-1,-1 0 0,1 0 0,-1 0 0,1 0 1,-1 0-1,1 0 0,-1-1 0,1 1 0,-1 0 1,1 0-1,-1 1 0,1-1 0,-1 0 1,1 0-1,-1 0 0,1 0 0,-1 0 0,1 0 1,-1 1-1,1-1 0,-1 0 0,1 1 0,-1-1 1,1 0-1,-1 0 0,1 1 0,0-1 0,-1 1 1,1-1-1,0 0 0,-1 1 0,1-1 1,0 1-1,0-1 0,-1 1 0,1-1 0,0 1 1,0-1-1,0 1 0,0-1 0,0 1 0,-1-1 1,1 1-1,0-1 0,0 1 0,0-1 0,0 1 1,1-1-1,-1 1 0,0-1 0,0 1 1,0-1-1,0 1 0,0-1 0,1 1 0,-1-1 1,0 1-1,0-1 0,1 1 0,-1-1 0,0 1 0,1 12-7,0 1 0,1-1 0,0 0 0,1 1-1,1-1 1,0 0 0,0-1 0,1 1 0,1-1-1,0 0 1,1 0 0,0 0 0,1-1 0,0-1-1,1 1 8,-6-8-23,-1-1-1,1 0 0,0 1 0,0-1 0,0 0 1,0-1-1,0 1 0,0-1 0,0 1 0,0-1 1,1 0-1,-1 0 0,0 0 0,1-1 1,-1 1-1,1-1 0,-1 0 0,1 0 0,-1 0 1,1 0-1,-1-1 0,1 1 0,-1-1 0,0 0 1,1 0-1,-1 0 0,0 0 0,0-1 0,0 1 1,0-1-1,0 0 0,0 0 0,0 0 0,0 0 1,-1-1-1,1 1 0,-1-1 0,1-1 24,16-16-1560</inkml:trace>
  <inkml:trace contextRef="#ctx0" brushRef="#br1" timeOffset="346162.199">5885 12488 22157,'0'0'1303,"0"0"177,-7 13 1429,5-10-2888,1 0-5,0 0 1,-1 0 0,1 0 0,1 0 0,-1 0-1,0 1 1,1-1 0,-1 0 0,1 1 0,0-1-1,0 0 1,0 1 0,1-1 0,-1 0-1,1 0 1,0 1 0,0-1 0,0 0 0,2 3-17,117 224 546,-92-163-406,-15-33-85,2-1 0,1 0 0,1-1-1,17 23-54,0-23 114,-33-33-92,0 0 1,0 0-1,0 1 1,0-1-1,-1 0 1,1 0-1,0 0 1,0 0-1,-1 0 1,1 0-1,0 0 1,-1 0-1,1-1 1,-1 1-1,0 0 1,1 0-1,-1 0 1,0-1-1,0 1 1,0 0-1,0 0 1,0 0-1,0-1 1,0 1-1,0 0 1,0 0-1,0-1 1,-1 1 0,1 0-1,0 0 1,-1 0-1,1 0 1,-1 0-1,0-1-22,-5-20 78,-1 0 1,-2 1-1,0 0 0,-1 0 1,-1 1-1,-1 0 1,-1 1-1,-1 1 0,0 0 1,-1 0-1,-1 2 0,-17-14-78,30 26-46,6 18-98,65 55 33,-66-67 110,1-1 0,-1 1 0,0-1-1,1 1 1,-1-1 0,1 0 0,-1 0-1,1 0 1,-1 0 0,1-1-1,0 1 1,-1-1 0,1 1 0,0-1-1,0 0 1,0 0 0,-1 0 0,1 0-1,0-1 1,0 1 0,-1-1-1,1 0 1,0 1 0,-1-1 0,1-1-1,-1 1 1,1 0 0,-1 0 0,0-1-1,1 0 1,-1 1 0,0-1-1,0 0 1,1-1 1,4-8 7,0-1 0,-1 1-1,0-1 1,-1 0 0,-1-1-1,0 1 1,0-1 0,-1 0-1,-1 0 1,0 0 0,-1 0-1,0 0 1,-1 0 0,0 0-1,-1 0 1,-1-1 0,0 2-1,-1-4-6,2 11 8,-1 0-1,1 1 0,-1-1 1,0 0-1,0 1 1,0-1-1,-1 1 0,1 0 1,-1 0-1,0 0 0,0 0 1,-1 0-1,1 1 1,-1-1-1,0 0-7,3 5-3,0-1 1,0 0-1,0 0 1,1 1-1,-1-1 0,0 1 1,0-1-1,1 0 1,-1 1-1,0 0 0,1-1 1,-1 1-1,0-1 1,1 1-1,-1 0 0,1-1 1,-1 1-1,1 0 1,-1-1-1,1 1 0,0 0 1,-1 0-1,1 0 1,0-1-1,0 1 0,0 0 1,-1 0-1,1 0 1,0 0-1,0-1 0,0 1 1,0 0-1,0 0 1,0 0-1,1 0 0,-1 0 1,0-1-1,0 1 1,1 0-1,-1 0 0,0 0 1,1-1-1,-1 1 1,1 0-1,-1-1 1,1 2 1,-1-2 0,5 21-12,0-1 0,1 0 0,2 0 0,0 0 0,0-1 0,2-1 0,1 1 0,0-2 0,1 1 0,2 0 13,-14-17 0,1 1 0,0-1-1,0 1 1,0-1 0,0 0 0,0 1-1,0-1 1,0 0 0,1 0 0,-1 0-1,0 0 1,1 0 0,-1 0-1,1 0 1,-1 0 0,1-1 0,-1 1-1,1 0 1,-1-1 0,1 1 0,0-1-1,-1 0 1,1 0 0,0 1 0,-1-1-1,1 0 1,0 0 0,-1-1-1,1 1 1,0 0 0,-1-1 0,1 1-1,-1-1 1,1 1 0,0-1 0,-1 1-1,1-1 1,-1 0 0,0 0-1,1 0 1,-1 0 0,0 0 0,1 0-1,-1 0 1,0-1 0,0 1 0,0 0-1,0-2 1,28-75 25,-27 65-14,-1-1 0,0 1 0,-1-1 0,-1 1 0,0 0 0,0-1 0,-1 1 0,-1 0 0,0 0 0,-1 0 0,-1 1 0,0-1 0,0 1 0,-1 0 0,-1 1 0,-2-5-11,11 34-142,9 6 98,-6-12 39,1 1-1,-1-1 1,2 0 0,0-1-1,0 0 1,1 0-1,0 0 1,1-1 0,9 8 5,-16-17 0,-1 0 1,0 0 0,1 0 0,-1-1 0,1 1-1,0 0 1,-1-1 0,1 1 0,-1-1 0,1 0-1,0 0 1,-1 1 0,1-1 0,0 0 0,-1 0 0,1-1-1,0 1 1,-1 0 0,1-1 0,0 1 0,-1 0-1,1-1 1,-1 0 0,1 1 0,-1-1 0,1 0 0,-1 0-1,0 0 1,1 0 0,-1 0 0,0 0 0,0 0-1,1 0 1,-1-1 0,0 1 0,0 0 0,-1-1 0,1 1-1,0-1 1,0 1 0,-1-1 0,1 1 0,-1-1-1,1 0 0,26-77 73,-26 75-68,0-1 1,13-38 18,-14 43-25,1-1-1,-1 1 1,0-1-1,0 0 1,1 1-1,-1-1 1,1 1-1,-1-1 1,0 1-1,1-1 1,-1 1-1,1-1 1,-1 1 0,1-1-1,0 1 1,-1 0-1,1-1 1,-1 1-1,1 0 1,0 0-1,-1-1 1,1 1-1,0 0 1,-1 0-1,1 0 1,0 0-1,-1 0 1,1 0 0,0 0-1,-1 0 1,1 0-1,0 0 1,-1 0-1,1 0 1,-1 1-1,1-1 1,0 0-1,-1 0 1,1 1-1,0-1 1,-1 0 0,1 1-1,-1-1 1,1 0-1,-1 1 1,1-1-1,-1 1 1,1-1-1,-1 1 1,0-1-1,1 1 1,-1 0-1,0-1 1,1 1-1,-1-1 1,0 1 0,1 0 1,59 89-36,-59-90 39,0 0 0,0 0 0,0-1 0,-1 1 0,1 0 0,0-1 0,0 1 0,0-1 0,-1 1 0,1-1 0,0 1 0,-1-1 0,1 1 0,0-1 0,-1 0 0,1 1 0,-1-1 0,1 0 0,-1 0 0,1 1 0,-1-1 1,1 0-1,-1 0 0,0 0 0,0 0 0,1 0 0,-1 1 0,0-1 0,0 0 0,0 0 0,0 0 0,0 0 0,0 0 0,0 0 0,0 0 0,0 1 0,-1-1 0,1 0 0,0 0 0,0 0 0,-1 0 0,1 0 0,-1 1 0,1-1 1,-1 0-1,1 0 0,-1 1 0,1-1 0,-1 0 0,0 1 0,1-1 0,-1 1 0,0-1-3,-105-145-735,105 144-565,1 1-715</inkml:trace>
  <inkml:trace contextRef="#ctx0" brushRef="#br1" timeOffset="347310.645">6411 11965 20108,'3'5'2613,"106"199"2066,-25-38-3314,54 43-516,-128-206-262,-21-28-203,1 10-338,0 0 1,-1 1-1,-1 1 0,0 0 0,-1 0 0,-1 1 1,0 1-1,0 1 0,-1 0 0,0 0 0,-1 1 1,0 1-1,-1 1 0,-5-1-46,22 7-2,0 1-1,-1 0 1,1-1 0,0 1 0,-1-1-1,1 1 1,0 0 0,-1 0-1,1-1 1,-1 1 0,1 0-1,-1 0 1,1-1 0,-1 1 0,1 0-1,-1 0 1,1 0 0,-1 0-1,1 0 1,-1 0 0,1 0-1,-1 0 1,1 0 0,-1 0 0,1 0-1,-1 0 1,1 0 0,-1 0-1,1 0 1,-1 1 0,1-1 0,-1 0-1,1 0 1,-1 1 0,1-1-1,0 0 1,-1 0 0,1 1-1,-1-1 1,1 0 0,0 1 0,-1-1-1,1 1 1,0-1 0,-1 1-1,1-1 1,0 0 0,0 1-1,0-1 1,-1 1 0,1-1 0,0 1-1,0-1 1,0 1 0,0-1-1,0 1 1,0-1 0,0 1 0,0-1-1,0 1 1,0 0 2,17 28-115,-10-22 106,0-1-1,0 0 1,1 0-1,0 0 1,0-1-1,0 0 0,1 0 1,-1-1-1,1 0 1,0-1-1,10 2 10,-16-4 0,0 0-1,0 0 0,0 0 1,1-1-1,-1 1 0,0-1 1,1 0-1,-1 0 0,0-1 1,1 1-1,-1 0 0,0-1 1,0 0-1,1 0 0,-1 0 0,0 0 1,0-1-1,0 1 0,0-1 1,-1 1-1,1-1 0,0 0 1,-1 0-1,1 0 0,-1-1 1,1 1-1,-1-1 0,0 1 1,0-1-1,0 0 0,-1 0 1,1 0-1,-1 0 0,1 0 1,-1 0-1,0 0 1,2-10 9,0 0-1,-1 0 1,-1 0-1,0 0 1,-1 0-1,0 0 1,-1 0 0,0 0-1,-1 0 1,-1 0-1,0 1 1,0-1 0,-2 1-1,1 0 1,-2 0-1,1 0 1,-2 1 0,-1-3-9,25 88-216,-14-60 209,1 1 0,1-1 1,0 1-1,1-1 0,1-1 1,0 1-1,0-1 0,2 0 1,5 6 6,-14-18 0,1 0 0,-1 0 0,1 0 0,-1-1 0,1 1 0,0 0 0,-1 0 1,1 0-1,0-1 0,-1 1 0,1 0 0,0-1 0,0 1 0,0-1 0,0 1 0,-1-1 1,1 1-1,0-1 0,0 0 0,0 1 0,0-1 0,0 0 0,0 0 0,0 0 0,0 0 1,0 0-1,0 0 0,0 0 0,0 0 0,0 0 0,0 0 0,0 0 0,0-1 1,0 1-1,0 0 0,0-1 0,0 1 0,0-1 0,0 1 0,0-1 0,-1 1 0,1-1 1,0 0-1,0 1 0,-1-1 0,1 0 0,0 0 0,-1 1 0,1-2 0,15-49 43,-21-213 83,12 259-172,4 26 2,-10-19 41,19 54-64,-16-41 62,1-1 0,0 0 0,1-1 0,0 1 0,1-1 0,1 0 0,0-1 0,0 0 0,7 7 5,-14-18 1,-1 0 0,1 0 0,0 0 0,0 0 1,-1 0-1,1 0 0,0-1 0,0 1 0,0 0 0,0 0 0,0-1 1,0 1-1,0 0 0,0-1 0,0 1 0,0-1 0,1 0 0,-1 1 0,0-1 1,0 0-1,0 0 0,1 1 0,-1-1 0,0 0 0,0 0 0,0 0 1,1-1-1,-1 1 0,0 0 0,0 0 0,0-1 0,1 1 0,-1 0 0,0-1 1,0 1-1,0-1 0,0 0 0,0 1 0,0-1 0,0 0 0,0 0 1,0 1-1,0-1 0,0 0 0,0-1-1,14-52 138,-26-25-10,10 76-118,-7 4-42,8-1 30,0-1 0,1 1 0,-1 0 1,0 0-1,0 0 0,0 0 1,1-1-1,-1 1 0,0 0 1,0 0-1,0 0 0,1-1 0,-1 1 1,0 0-1,0 0 0,0-1 1,0 1-1,0 0 0,0-1 0,0 1 1,1 0-1,-1 0 0,0-1 1,0 1-1,0 0 0,0-1 1,0 1-1,0 0 0,0 0 0,-1-1 1,1 1-1,0 0 0,0-1 1,0 1-1,0 0 0,0 0 1,0-1-1,0 1 0,-1 0 0,1 0 1,0-1-1,0 1 0,0 0 2,156-102-245,-153 95 244,0 1 0,-1-1 0,0 0 0,0 0 0,0 0 0,-1 0 0,0 0 0,-1 0 0,1 0 0,-1 0 0,-1-1 0,1 1 0,-1 0 1,0 0-1,-1 0 0,0 0 0,0 0 0,-1 1 0,1-1 0,-1 0 0,-1 1 0,-2-5 1,3 3-7,2 6-6,1 2-6,-2 6-46,-2 12 59,2-1 1,0 1 0,1 0 0,1-1 0,1 1 0,0 0 0,1-1 0,1 1 0,1-1-1,0 0 1,1 0 0,5 10 5,-9-24 3,-1 0 0,1 0 0,0 0 0,0 0 0,0 0 0,0 0 0,1-1 0,-1 1 0,1 0 1,0-1-1,0 1 0,0-1 0,0 0 0,0 1 0,0-1 0,0 0 0,1 0 0,-1-1 0,1 1 0,0 0 0,-1-1 0,1 0 0,0 1 0,0-1 0,0 0 0,0-1 0,0 1 0,0 0 0,0-1-3,74-39 37,-63 28-54,20-12-234</inkml:trace>
  <inkml:trace contextRef="#ctx0" brushRef="#br1" timeOffset="349114.921">17741 11252 9530,'-30'28'6925,"-3"-8"-3479,28-18-3280,0 0-1,0 0 1,0 0-1,0 0 1,-1-1 0,1 0-1,-1 0 1,1-1-1,-1 0 1,1 1 0,-1-2-1,1 1 1,0-1-1,-1 0 1,1 0 0,-1 0-1,1-1 1,0 0-1,0 0 1,-1 0-166,-178-95 1612,103 70-1719,-2 4-1,-1 3 1,-18 1 107,-74-17 405,-116-45 509,-41-28-914,247 80-23,-35-8-41,-1 5 0,-2 5 0,-1 6 0,-1 5 0,-30 4 64,-938-10 88,-557-39 30,1464 62 36,-1 8-1,2 9 0,0 8 0,1 8 0,-174 56-153,-434 180 145,747-255-148,1 2 0,0 2 0,1 2-1,2 2 1,0 2 0,1 1 0,2 2-1,0 2 1,-26 28 3,36-21-22,1 1-1,1 1 1,2 1 0,2 2-1,2 0 1,2 1 0,2 1-1,1 1 1,3 0 0,1 1 0,3 0-1,1 1 1,3 0 0,2 0-1,2 37 23,1-52-18,1 1 0,2-1-1,1 1 1,2-1 0,1-1-1,2 1 1,1-1 0,1 0 0,1-1-1,2-1 1,11 18 18,39 46-39,4-2 0,4-4 0,22 17 39,-27-43-25,2-4 0,3-2 1,2-4-1,2-3 1,3-3-1,1-4 1,2-3-1,2-4 1,1-3-1,65 13 25,-21-11-30,1-5 0,1-5 0,1-7 0,0-5 0,122-6 30,165-24 54,86-27-54,-250 20 23,7 2-16,559-59 27,1-35-34,694-227 3,-1391 316-7,-1-6 0,-2-5 0,-2-5 1,-2-6-1,-2-4 0,-3-6 0,12-13 4,-98 56 8,0-1 1,-1-2-1,-1 0 0,-1-2 1,-1 0-1,-1-1 0,-1-2 1,-2 0-1,0-1 0,-2-1 0,0-1 1,-3 0-1,0-1 0,-2 0 1,-1-1-1,-1-1 0,-2 0 1,0-7-9,-10 9 43,0 0 0,-3 1 0,0 0 0,-2 0 0,-1 0 0,-1 1 0,-2 0 0,-1 1 0,-1 0 0,-1 1 0,-1 0 0,-1 1 0,-1 1 0,-2 1 0,0 0 0,-2 2-43,-12-15 41,-2 2 0,-2 1 1,-1 2-1,-1 2 0,-2 2 1,0 1-1,-2 2 0,-1 2 1,0 2-1,-2 2 0,-45-12-41,-110-27-1247,92 29 3228</inkml:trace>
  <inkml:trace contextRef="#ctx0" brushRef="#br1" timeOffset="349989.15">13399 10653 17900,'0'0'2124,"0"0"182,3-2-1304,41-39-631,-2-1 0,-1-3 0,30-43-371,-12 15 108,259-299 6,41-4-96,0 48 6,14 17-1,74-28-23,274-192 359,-595 442 574,4 5 1,24-5-934,-138 80 49,-8 4-25,0 0 0,0 0-1,1 1 1,0 0-1,0 0 1,0 1 0,0 0-1,1 1 1,-1 0 0,1 0-1,6 0-23,-8 18-361,-17 1-395</inkml:trace>
  <inkml:trace contextRef="#ctx0" brushRef="#br1" timeOffset="350501.07">13668 9909 18780,'-5'-1'5423,"-12"13"-4886,-49 87-169,20-24-145,3 1 0,4 2 1,2 1-1,5 2 0,3 1 0,-2 22-223,24-50 126,7-53-122,0 0 0,0 0 0,0 0 1,0 0-1,0 0 0,0 0 0,0-1 1,0 1-1,0 0 0,1 0 0,-1 0 0,0 0 1,0 0-1,1 0 0,-1-1 0,1 1 1,-1 0-1,1 0 0,-1-1 0,1 1 1,-1 0-1,1-1 0,0 1 0,-1 0 1,1-1-1,0 1 0,0-1 0,-1 1 1,1-1-1,0 0 0,0 1 0,0-1 1,0 0-1,0 1 0,-1-1 0,1 0 0,0 0 1,0 0-1,0 0 0,0 0 0,0 0 1,0 0-1,0 0 0,0 0 0,-1 0 1,1-1-1,0 1 0,0 0 0,0-1-4,11-4 17,0 0 0,-1-2-1,0 1 1,0-2 0,-1 1-1,0-1 1,0-1 0,-1 0-1,0 0 1,7-10-17,9-8 35,5-5-36,1 1 0,1 1 0,1 2 0,2 1 1,1 2-1,0 1 0,2 2 0,8-1 1,54-10-644,2 8-474</inkml:trace>
  <inkml:trace contextRef="#ctx0" brushRef="#br1" timeOffset="351388.022">16841 6966 20188,'11'35'1938,"38"156"-665,24 67 77,-33-182 643,-38-76-1948,0 1 1,-1-1-1,1 0 1,-1 0 0,1 0-1,-1 0 1,1 0-1,-1 0 1,1 0 0,-1 0-1,1-1 1,-1 1-1,1 0 1,-1-1 0,1 1-1,-1-1 1,1 0-1,-1 0 1,0 1-1,1-1 1,-1 0 0,0 0-1,0 0 1,0 0-1,0 0 1,0-1 0,0 1-1,0 0 1,0 0-1,0-1 1,0 1 0,-1 0-1,1-1 1,0 1-1,-1-1 1,1 1-1,-1-1 1,0 0-46,28-55 189,-2 0 0,-3-2 0,-3-1 0,-2 0 0,-3-2 0,0-14-189,18-139-8,-47 231-2215,1 16-1469</inkml:trace>
  <inkml:trace contextRef="#ctx0" brushRef="#br1" timeOffset="351902.131">17161 7263 22277,'8'3'3619,"-5"-1"-3588,0 1 0,0-1 0,0 1-1,0 0 1,0-1 0,-1 1 0,1 1 0,-1-1-1,1 0 1,-1 0 0,0 1 0,-1-1 0,1 1-1,-1 0 1,1-1 0,-1 1 0,0 0 0,-1 0-1,1 0 1,-1 0 0,1 2-31,27 134 165,-28-139-163,1-1-1,-1 1 1,0-1-1,0 1 1,0-1-1,1 1 1,-1-1-1,0 0 1,1 1 0,-1-1-1,0 0 1,1 1-1,-1-1 1,0 0-1,1 1 1,-1-1-1,1 0 1,-1 1-1,1-1 1,-1 0-1,0 0 1,1 0-1,-1 0 1,1 1-1,-1-1 1,1 0-1,-1 0 1,1 0-1,-1 0 1,1 0-1,-1 0 1,1 0-1,-1 0 1,1 0-1,-1-1 1,1 1-1,-1 0 1,1 0-1,-1 0 1,1 0-1,-1-1 1,0 1-1,1 0 1,-1-1-1,1 1 1,-1 0 0,0 0-1,1-1 1,-1 1-1,0-1 1,1 1-1,-1 0 1,0-1-1,0 1 1,1-1-1,-1 1 1,0-1-1,0 1 1,0-1-1,0 1 1,1-1-1,-1 1 1,0-1-1,0 1-1,18-41 107,-15 34-87,66-152 843,-69 159-858,1-1-1,-1 0 0,0 1 0,0-1 0,0 1 1,1-1-1,-1 1 0,0-1 0,1 1 1,-1-1-1,0 1 0,1-1 0,-1 1 1,0 0-1,1-1 0,-1 1 0,1 0 0,-1-1 1,1 1-1,-1 0 0,1-1 0,-1 1 1,1 0-1,-1 0 0,1 0 0,0-1 0,-1 1 1,1 0-1,-1 0 0,1 0 0,-1 0 1,1 0-1,0 0 0,-1 0 0,1 0 1,-1 0-1,1 0 0,-1 1 0,1-1 0,0 0 1,-1 0-1,1 0 0,-1 1 0,1-1 1,-1 0-1,1 1 0,-1-1 0,0 0 1,1 1-1,-1-1 0,1 1 0,-1-1 0,0 1 1,1-1-1,-1 1 0,0-1 0,1 1 1,-1-1-1,0 1 0,0-1 0,0 1 1,1-1-1,-1 1-4,19 44-77,-16-37 89,6 19-12,-7-20 3,0 0 1,0 0-1,0 0 0,1-1 0,0 1 0,0 0 0,1-1 0,0 0 0,0 0 0,0 0 0,1 0 0,2 1-3,-6-7 3,0 1-1,0-1 1,0 0 0,0 0 0,1 0-1,-1 0 1,0 0 0,0 0 0,0-1-1,0 1 1,0 0 0,0 0 0,0-1-1,0 1 1,0-1 0,0 1 0,0-1-1,0 1 1,0-1 0,0 0 0,0 1-1,-1-1 1,1 0 0,0 0 0,0 0-1,-1 0 1,1 1 0,0-1 0,-1 0-1,1 0 1,-1 0 0,0 0 0,1-1-3,13-24 91,-2-2 0,-1 1 1,0-2-1,-3 1 0,0-1 0,2-20-91,12-40 189,-12 75-114,-3 35-94,16 226-44,-9-211 79,-14-36-27,1 1 1,-1-1-1,1 0 1,-1 0-1,1 0 1,0 0-1,-1 0 1,1 1-1,0-1 1,-1 0-1,1 0 1,-1-1-1,1 1 1,0 0-1,-1 0 1,1 0-1,0 0 1,-1 0-1,1-1 1,-1 1-1,1 0 1,-1-1 0,1 1-1,-1 0 1,1-1-1,-1 1 1,1 0-1,-1-1 1,1 1-1,-1-1 1,0 1-1,1-1 1,-1 1-1,0-1 1,1 0-1,-1 1 1,0-1-1,0 1 1,1-1-1,-1 1 1,0-1-1,0 0 1,0 1-1,0-1 1,0 0-1,0 1 1,0-1-1,0 1 1,0-1-1,0 0 1,0 1-1,0-1 1,-1 1-1,1-2 11,8-34-1219,-1-9-612</inkml:trace>
  <inkml:trace contextRef="#ctx0" brushRef="#br1" timeOffset="352618.658">17732 7115 14555,'-9'169'9768,"9"-167"-9741,0 0 0,-1 0 1,1 0-1,0 0 1,1 0-1,-1 0 1,0 0-1,1 0 0,-1 0 1,1 0-1,-1-1 1,1 1-1,0 0 1,0 0-1,0-1 0,0 1 1,0 0-1,0-1 1,0 1-1,1-1 1,-1 1-1,0-1 1,1 0-1,-1 0 0,1 1 1,0-1-1,-1 0 1,1 0-1,0-1 1,0 1-1,-1 0 0,1-1 1,0 1-1,0-1 1,0 1-1,0-1 1,0 0-1,0 0 0,0 0 1,0 0-1,0 0 1,0 0-1,0 0 1,0-1-1,-1 1 1,1-1-1,0 0 0,0 1 1,0-1-1,-1 0 1,1 0-1,0 0 1,-1 0-1,1 0 0,0-1 1,-1 1-1,0 0 1,1-1-1,-1 1 1,0-1-1,0 1 0,0-1 1,1 0-28,5-12 189,-1-1 1,0 1-1,-1-1 1,0-1-1,-1 1 0,-1-1 1,1-12-190,3-5 96,25-115 212,-31 147-306,-2 1 0,1-1 0,0 0 0,0 0 0,0 0 0,0 0 0,0 0 0,0 0 0,0 0 0,0 0 0,0 1 0,1-1 0,-1 0 0,0 0 0,0 0 0,1 0 0,-1 0 0,1 1 0,-1-1 0,1 0 0,-1 0 0,1 1 0,-1-1 0,1 0 0,0 1 0,-1-1 0,1 1 0,0-1 0,-1 0 0,1 1 0,0 0 0,0-1 0,0 1 0,0-1 0,-1 1 0,1 0 0,0 0 0,0 0 0,0-1 0,0 1 0,0 0 0,0 0 0,0 0 0,-1 0 0,1 0 0,0 1 0,0-1 0,0 0 0,0 0 0,0 0 0,0 1 0,-1-1 0,1 1 0,0-1-2,8 13-5,-1 0 1,-1 0 0,0 0-1,-1 1 1,0 0 0,-1 0-1,-1 1 1,0 0 0,-1-1-1,0 1 1,-1 6 4,12 48 33,-14-69-32,0 0 0,0 1-1,0-1 1,0 1 0,-1-1 0,1 1 0,0-1-1,0 1 1,0-1 0,0 0 0,0 1-1,1-1 1,-1 1 0,0-1 0,0 1 0,0-1-1,0 0 1,0 1 0,0-1 0,1 1 0,-1-1-1,0 0 1,0 1 0,1-1 0,-1 0 0,0 1-1,1-1 1,-1 0 0,0 1 0,1-1 0,-1 0-1,0 0 1,1 1 0,-1-1 0,1 0 0,-1 0-1,0 0 1,1 0 0,-1 0 0,1 1 0,-1-1-1,1 0 1,-1 0 0,0 0 0,1 0 0,-1 0-1,1 0 1,-1 0 0,1-1 0,-1 1-1,0 0 1,1 0 0,-1 0 0,1 0 0,-1 0-1,1-1 1,-1 1 0,0 0 0,1 0 0,-1-1-1,0 1 1,1 0 0,-1-1 0,0 1 0,0 0-1,1-1 1,-1 1 0,0 0 0,1-1-1,17-33 10,-16 30-8,66-199 84,-68 204-88,0-1 0,0 0 1,0 1-1,1-1 0,-1 1 0,0-1 0,1 0 0,-1 1 0,0-1 0,1 0 0,-1 1 0,1-1 0,-1 0 1,0 0-1,1 1 0,-1-1 0,1 0 0,-1 0 0,1 0 0,-1 0 0,1 1 0,-1-1 0,0 0 0,1 0 1,-1 0-1,1 0 0,-1 0 0,1 0 0,-1 0 0,1 0 0,-1-1 0,1 1 0,-1 0 0,1 0 0,-1 0 0,1 0 1,-1-1-1,0 1 0,1 0 0,-1 0 0,1-1 0,-1 1 0,0 0 0,1-1 0,-1 1 0,0 0 0,1-1 1,-1 1-1,0-1 0,0 1 0,1 0 0,-1-1 0,0 1 2,15 43-62,-14-37 61,1 1-1,0 0 1,0-1-1,0 1 0,1-1 1,0 0-1,0 0 1,1 0-1,-1 0 1,1 0-1,1-1 1,-1 0-1,1 0 0,0 0 1,0 0-1,4 2 2,-4-7 7,-1 0 0,1 0 0,0-1 0,-1 1 0,1-1 0,0-1 0,-1 1 0,1-1 0,-1 1 0,0-1 0,1 0 0,-1-1 0,0 1 0,0-1 0,-1 0 0,1 0 0,0 0 0,-1 0 0,0-1 0,0 1 0,0-1-1,0 0 1,-1 0 0,1 0 0,-1 0 0,0 0 0,1-4-7,8-7 115,-2 0 0,0-1 0,-1 1 0,0-2 0,-1 1 0,-1-1 0,-1 0 1,3-16-116,-7 29 34,-3 20-62,14 35 32,-12-50-1,0 0-1,0 0 0,1 0 0,-1 0 1,1 0-1,-1 0 0,1 0 0,-1 0 0,1 0 1,-1-1-1,1 1 0,0 0 0,-1 0 1,1-1-1,0 1 0,0 0 0,-1-1 1,1 1-1,0 0 0,0-1 0,0 0 0,0 1 1,0-1-1,0 1 0,0-1 0,0 0 1,0 0-1,0 0 0,0 1 0,0-1 0,0 0 1,0 0-1,0-1 0,0 1 0,0 0 1,0 0-1,0 0 0,0-1 0,0 1 1,0 0-1,0-1 0,0 1 0,0-1 0,0 1 1,0-1-1,-1 1 0,1-1 0,0 0 1,0 0-3,3-2 29,0 0 0,0-1 0,-1 0 1,1 0-1,-1 0 0,0 0 1,0 0-1,0-1 0,-1 1 0,0-1 1,0 0-1,0 0 0,0 0 1,-1 0-1,1 0 0,-1 0 0,-1 0 1,1 0-1,-1-1 0,0 1 1,0 0-1,0 0 0,-1 0 0,1-1 1,-2 1-1,1 0 0,0 0 0,-1 0 1,0 0-1,0 1 0,0-1 1,-1 0-1,0 1 0,1 0 0,-2-1 1,1 1-1,0 0 0,-1 1 1,0-1-1,0 1 0,0-1 0,0 1 1,0 0-1,-1 1 0,1-1 1,-1 1-1,0 0 0,0 0-29,4 1-49,0 1 0,0 0 1,0 0-1,0 0 0,0-1 0,0 1 0,0 0 0,0 0 0,-1 0 1,1 1-1,0-1 0,0 0 0,0 0 0,0 1 0,0-1 0,0 0 0,0 1 1,0-1-1,0 1 0,0-1 0,0 1 0,1 0 0,-1-1 0,0 1 1,0 0-1,0 0 0,1-1 0,-1 1 0,0 0 0,1 0 0,-1 0 1,1 0-1,-1 0 0,1 0 0,0 0 0,-1 0 0,1 0 0,0 0 0,-1 0 1,1 0-1,0 0 0,0 0 0,0 0 0,0 0 0,0 0 0,0 1 1,1-1-1,-1 0 0,0 0 0,0 0 0,1 0 0,-1 0 0,1 0 1,-1 0-1,1 0 0,-1 0 0,1-1 0,-1 1 0,1 0 0,0 0 0,0 0 50,11 24-2369</inkml:trace>
  <inkml:trace contextRef="#ctx0" brushRef="#br1" timeOffset="352960.117">18582 6707 19708,'23'85'5959,"-3"-9"-4366,-19-75-1576,-1 0-1,1 0 0,-1 0 0,1 0 0,0 0 0,-1 0 0,1-1 0,0 1 0,0 0 0,0 0 0,-1-1 0,1 1 0,0 0 0,0-1 0,0 1 0,0-1 0,0 1 0,0-1 0,0 0 0,0 0 0,1 1 0,-1-1 0,0 0 0,0 0 1,0 0-1,0 0 0,0 0 0,0 0 0,0 0 0,0 0 0,1-1 0,-1 1 0,0 0 0,0-1 0,0 1 0,0-1 0,0 1 0,0-1 0,0 1 0,0-1 0,-1 0 0,1 1 0,1-2-16,37-33 227,93-153 299,-132 189-525,-1-1 0,1 1-1,0 0 1,0 0-1,-1 0 1,1 0-1,0 0 1,0 0 0,0 0-1,0 0 1,0 0-1,0 0 1,0 0-1,0 0 1,1-1-1,-1 1 1,0 0 0,1 0-1,-1 0 1,0 0-1,1 0 1,-1-1-1,1 1 1,-1 0-1,1 0 1,0-1 0,-1 1-1,1 0 1,0-1-1,-1 1 1,1 0-1,0-1 1,0 1 0,0-1-1,-1 0 1,1 1-1,0-1 1,0 0-1,0 1 1,0-1-1,0 0 1,0 0 0,0 0-1,0 0 1,0 0-1,0 0 1,-1 0-1,1 0 1,0 0-1,0 0 1,0 0 0,0 0-1,0-1 1,0 1-1,0-1 1,0 1-1,-1 0 1,1-1 0,0 1-1,0-1 1,-1 0-1,1 1 1,0-1-1,0 0 1,-1 1-1,1-1 1,-1 0 0,1 1-1,0-2 0,6 42-7,26 61 51,-33-100-73,0-1-1,0 1 1,0-1-1,0 1 0,0-1 1,0 0-1,1 1 0,-1-1 1,0 1-1,0-1 1,0 0-1,1 1 0,-1-1 1,0 0-1,1 1 0,-1-1 1,0 0-1,1 1 0,-1-1 1,0 0-1,1 0 1,-1 0-1,1 1 0,-1-1 1,0 0-1,1 0 0,-1 0 1,1 0-1,-1 0 1,1 0-1,-1 1 0,1-1 1,-1 0-1,0 0 0,1 0 1,-1-1-1,1 1 0,-1 0 1,1 0-1,-1 0 1,0 0-1,1 0 0,-1 0 1,1-1-1,-1 1 0,0 0 1,1 0-1,-1-1 1,1 1-1,-1 0 0,0-1 1,0 1-1,1 0 0,-1-1 1,0 1-1,1 0 0,-1-1 1,0 1-1,0-1 1,0 1-1,1 0 0,-1-1 1,0 1-1,0-1 30,-2-13-3238</inkml:trace>
  <inkml:trace contextRef="#ctx0" brushRef="#br1" timeOffset="353557.921">17880 7769 17188,'0'0'4008,"2"6"-2042,78 283 755,-14-58-1801,-33-190-548,-32-41-354,0-1-1,0 1 1,0 0-1,0-1 1,0 1-1,0-1 1,0 1-1,0-1 1,0 0-1,0 1 0,-1-1 1,1 0-1,0 1 1,-1-1-1,1 0 1,0 0-1,-1 0 1,1 0-1,-1 0 1,1 0-1,-1 1 1,1-1-1,-1 0 1,0 0-1,0 0 1,1 0-1,-1-1 1,0 1-1,0 0 1,0 0-1,0 0 1,0 0-1,0 0 1,0 0-1,-1 0 1,1 0-18,1-6 98,4-58 227,-2-1 0,-3 0-1,-3 1 1,-4-5-325,-2-136 244,9 202-245,-1-1-7,0 1 0,0-1 0,1 0 0,0 0 0,0 1 0,0-1 0,0 0 0,1 1 0,0-1 0,0 0 0,0 1 0,1-1 0,-1 1 0,1-1 0,0 1 0,0 0 0,1 0 0,-1 0 0,1 0 0,0 0 0,0 1 0,0-1 0,1 1 0,-1 0 0,2-2 8,-1 6-37,0 0 0,0 1 0,0-1 0,0 1 0,0-1 0,-1 1 0,1 0 0,-1 0 0,1 1 0,-1-1 0,0 1 0,0 0 0,0-1 0,0 1 0,-1 1 0,1-1 0,-1 0 0,0 1 0,0-1 0,0 1 0,0-1 0,0 1 0,0 3 37,1 1-7,0 0 0,0 0 0,-1 1-1,0-1 1,-1 1 0,0 0 0,0-1 0,-1 1 0,0 0-1,0 0 1,-1-1 0,0 1 0,-1 0 0,0-1 0,0 1-1,-1-1 1,0 0 0,0 0 0,-1 0 0,0 0 0,0 0 0,-1-1-1,0 0 1,0 0 0,-1 0 0,0-1 0,-3 3 7,7-7-65,0-1-1,1 0 1,-1 0 0,0 1 0,0-1 0,0 0 0,0-1 0,0 1 0,0 0 0,0 0 0,0-1-1,0 0 1,0 1 0,0-1 0,0 0 0,-1 0 0,1 0 0,0 0 0,0 0 0,0 0 0,0-1 0,0 1-1,0-1 1,0 0 0,0 1 0,0-1 0,-2-1 65,-9-10-1774</inkml:trace>
  <inkml:trace contextRef="#ctx0" brushRef="#br1" timeOffset="353980.061">18344 7531 19724,'-13'-1'4533,"0"25"-3343,8-2-1079,1 0-1,1 0 1,2 1 0,0-1 0,1 1 0,1-1 0,1 1-1,1-1 1,4 13-111,12 7 523,-18-41-500,0-1 0,0 1 0,-1-1 0,1 0 0,0 1 0,0-1 0,0 0 0,0 0 0,0 0 0,0 1 0,0-1 0,0 0 0,-1 0 0,1 0 0,0-1 0,0 1 0,0 0 0,0 0 0,0 0 0,0-1 0,0 1 0,-1 0 0,1-1 0,0 1 0,0-1 0,0 1 0,-1-1 0,1 1 0,0-1 0,-1 1 0,1-1 0,0 0 0,-1 1 0,1-1 0,-1 0 0,1 0 0,-1 1 0,1-1 0,-1 0 0,0 0 0,1 0 0,-1 0 0,0 0 0,0 0 0,1 1 0,-1-2-23,94-215 1091,-92 214-1090,32-27-24,-33 32 21,0-1-1,0 1 1,0 0-1,0-1 1,-1 1 0,1 0-1,0-1 1,-1 1-1,0 0 1,1 0-1,-1-1 1,0 1-1,0 0 1,0 0 0,0 0-1,0-1 1,0 1-1,-1 0 1,1 0-1,-1-1 1,1 1-1,-1 0 1,1-1-1,-1 1 1,0 0 2,0 1 1,-7 27 51,7-28-18,-6-18 118,4 3-102,1-1-1,1 0 1,0 1 0,1-1 0,0 0 0,1 0 0,1 0 0,0 1 0,2-6-50,-3 17-10,1 0 0,-1 0 0,1 0 0,0 0 1,0 1-1,0-1 0,0 1 0,1-1 0,-1 1 0,0 0 0,0-1 0,1 1 1,-1 0-1,1 1 0,-1-1 0,1 0 0,-1 1 0,1-1 0,0 1 0,-1 0 0,1 0 1,0 0-1,-1 0 0,1 0 0,-1 1 0,1-1 0,0 1 0,-1 0 0,1-1 1,-1 1-1,3 2 10,17 0-545,9-3-738,1-3-651</inkml:trace>
  <inkml:trace contextRef="#ctx0" brushRef="#br1" timeOffset="354394.679">18823 7281 17260,'-34'25'6627,"10"42"-5645,21-55-902,1 1 0,1-1 0,0 1 0,0-1 0,2 1 0,-1-1 0,2 0-1,-1 1 1,2-1 0,0 0 0,3 10-80,-5-20 12,-1-1 0,0 0 0,0 0 0,1 0 0,-1 0 0,1 0 0,-1 1 0,1-1 0,0 0 0,-1 0 0,1 0 0,0 0 0,0-1 0,-1 1-1,1 0 1,0 0 0,0 0 0,0-1 0,0 1 0,0 0 0,0-1 0,0 1 0,0-1 0,1 1 0,-1-1 0,0 0 0,0 1 0,0-1 0,0 0 0,1 0 0,-1 0 0,0 0 0,0 0 0,0 0 0,1 0-1,-1 0 1,0-1 0,0 1 0,0 0 0,0-1 0,1 1 0,-1-1 0,0 1 0,0-1 0,0 1 0,0-1 0,0 0 0,0 0 0,0 1 0,0-2-12,37-51 629,-33 42-549,0 0 0,-1 0 0,-1-1 0,0 1 0,-1-1 0,0 0 0,0 0 0,-1 0-1,-1 0 1,0 0 0,-1 0 0,0 0 0,-1 1 0,0-1 0,-2-4-80,5 53-196,48 174 119,-50-210 85,1 0 1,0 1 0,0-1 0,0 0 0,0 1 0,0-1 0,0 0 0,0 1-1,0-1 1,1 1 0,-1-1 0,0 0 0,1 0 0,-1 1 0,1-1-1,0 0 1,-1 0 0,1 1 0,0-1 0,0 0 0,0 0 0,0 0 0,0 0-1,0 0 1,0 0 0,0 0 0,0-1 0,0 1 0,0 0 0,0-1 0,1 1-1,-1-1 1,0 1 0,0-1 0,1 1 0,-1-1 0,0 0 0,1 0-1,-1 1 1,1-1 0,-1 0 0,0 0 0,1-1 0,-1 1 0,0 0 0,1 0-1,-1-1 1,0 1 0,1 0 0,-1-1 0,0 0 0,0 1 0,1-1-1,-1 0-8,3-5 48,-1 0-1,-1 0 1,1 0-1,-1-1 0,0 1 1,0 0-1,-1-1 1,0 0-1,0 1 1,-1-1-1,1 0 0,-2 1 1,1-1-1,-1 0 1,0 1-1,0-1 0,0 1 1,-1-1-48,0-3 1,2 8-33,0 2-58,0 0-62,0 0-154,0 0-430,0 0-830,0 0-333</inkml:trace>
  <inkml:trace contextRef="#ctx0" brushRef="#br1" timeOffset="355914.345">19096 7243 17876,'18'-40'7833,"-2"70"-5507,19 133-1607,-34-162-709,0 0 0,0-1 0,0 1 0,0-1 1,0 1-1,0-1 0,1 1 0,-1-1 0,0 0 0,0 1 0,1-1 0,-1 0 0,0 0 0,0 0 0,1 0 0,-1 0 0,0 0 1,1 0-1,-1-1 0,0 1 0,0 0 0,1-1 0,-1 1 0,0-1 0,0 1 0,0-1 0,0 0 0,0 1 0,0-1 1,0 0-1,0 0 0,0 0 0,0 0 0,0 1 0,0-1 0,0-1 0,-1 1 0,1 0 0,0 0 0,-1 0 0,1 0 0,-1 0 1,0-1-1,1 1 0,-1 0 0,0 0 0,1-1 0,-1 1 0,0 0 0,0 0 0,0-1 0,0 0-10,28-145 541,-21 80-443,-7 64-115,3 7-19,64 150-40,-66-153 77,-1 1 0,1-1 0,-1 0 0,1 0 0,-1 0 0,1 1 0,0-1 0,0 0 0,0 0 0,0 0 0,0 0 0,0 0 0,0-1 0,0 1 0,0 0 0,0 0 0,0-1 0,0 1 0,0 0 0,1-1 0,-1 1 0,0-1 0,1 0 0,-1 1 0,0-1 0,0 0 0,1 0 0,-1 0 0,0 0 0,1 0 0,-1 0 0,0 0 0,1-1 0,-1 1 0,0 0 0,1-1 0,-1 1 1,0-1-1,0 1 0,1-1 0,-1 1 0,0-1 0,0 0 0,0 0 0,0 0 0,0 0 0,0 0-1,8-11 24,0 0 1,-1-1 0,-1-1 0,0 1 0,-1-1-1,0-1 1,-2 1 0,1-1 0,-1 1 0,-1-1-1,-1 0 1,1-15-25,5-32-17,1 77-81,3 34 48,-11-42 48,0 0 0,0 0 0,1 0 0,0-1 1,0 1-1,0 0 0,1-1 0,0 0 0,0 1 1,1-1-1,-1 0 0,1-1 0,1 1 0,-1-1 2,-1-4 0,0-1-1,-1 0 0,1 1 0,-1-1 0,1 0 0,0-1 1,-1 1-1,1 0 0,0-1 0,-1 0 0,1 1 0,-1-1 1,1 0-1,-1 0 0,1-1 0,-1 1 0,0 0 0,0-1 1,0 1-1,0-1 0,0 0 0,0 0 0,0 0 0,0 0 1,0 0-1,-1 0 0,1 0 0,-1 0 0,0-1 1,0 1-1,0-1 0,0 1 0,0-1 0,0 1 0,-1-1 1,1 1-1,-1-2 1,9-19-124,-1 0 0,-1-1 0,-1 0 0,-1 0 0,-1 0 1,-2-1-1,0 1 0,-2-12 124,3 60-45,0 0 0,2 0-1,0-1 1,2 0 0,0 0 0,2 0 0,8 16 45,-16-37 2,0 0 1,1 0 0,-1 0-1,0 0 1,1 0-1,-1-1 1,1 1 0,-1 0-1,1-1 1,0 1-1,-1-1 1,1 0 0,0 1-1,0-1 1,0 0-1,0 0 1,1 0 0,-1 0-1,0-1 1,0 1-1,0-1 1,1 1 0,-1-1-1,0 0 1,0 0-1,1 0 1,-1 0 0,0 0-1,1 0 1,-1-1-1,0 1 1,0-1 0,0 0-1,1 1 1,-1-1-1,0 0 1,0 0 0,0 0-1,0-1 1,0 1-1,1-1-2,6-8 49,1-1-1,-2 0 1,1 0-1,-1 0 1,-1-1-1,0 0 1,-1-1-1,0 1 1,-1-1-1,-1-1 1,0 1-1,0 0 0,-1-1 1,-1 0-1,-1 0 1,1 0-1,-2-6-48,1 10 9,2-23 5,-2-1 1,-1 1 0,-2 0 0,-1 0 0,-2 0 0,-1 0-1,-1 1 1,-2 0 0,-3-4-15,6 16-20,5 16-20,1 4 8,3 4 11,73 188-58,-33-26 82,-42-165 1,-1 1 1,0-1-1,0 0 1,1 0-1,-1 0 1,0 1 0,1-1-1,-1 0 1,1 0-1,0 0 1,-1 0-1,1 0 1,0 0-1,0 0 1,-1 0 0,1 0-1,0 0 1,0 0-1,0-1 1,0 1-1,0 0 1,0-1 0,0 1-1,1-1 1,-1 1-1,0-1 1,0 1-1,0-1 1,1 0-1,-1 0 1,0 1 0,0-1-1,0 0 1,1 0-1,-1 0 1,0 0-1,0-1 1,1 1-1,-1 0 1,0 0 0,0-1-1,0 1 1,1-1-1,-1 1 1,0-1-1,0 1 1,0-1 0,0 0-1,0 0 1,0 1-1,0-1 1,0 0-1,0 0 1,-1 0-1,1 0 1,0 0 0,0 0-5,37-64 313,-36 54-298,0 0 0,-1 0 0,0 0 0,0 0 0,-1 0 1,-1-1-1,1 1 0,-2 0 0,0 0 0,-2-6-15,4 15-18,0 2-19,0 4-8,31 100-35,-27-103 80,-1 1 0,0 0 1,1-1-1,-1 0 0,1 0 1,-1 0-1,1 0 0,-1-1 0,1 1 1,0-1-1,-1 0 0,1 0 1,0 0-1,-1-1 0,1 1 0,0-1 1,-1 0-1,1 0 0,-1 0 1,1-1-1,-1 1 0,0-1 1,0 0-1,1 1 0,-1-2 0,0 1 1,-1 0-1,1 0 0,2-3 0,13-5 5,-14 8-5,11-6-2,1 1 0,-1 0 0,1 1 0,1 1 1,-1 0-1,1 1 0,12-1 2,-28 5-1,9-5 114,-19-7-96,-21-90 140,-3 20-66,32 79-122,2 6-25,4 1-192,-1 0 0,1 0 0,0 0-1,0-1 1,1 0 0,-1 0-1,1 0 1,0-1 0,-1 1-1,1-1 1,0-1 0,0 1-1,0-1 1,1 0 0,-1 0-1,0-1 1,0 0 0,0 0-1,1 0 1,-1-1 0,0 0-1,0 0 1,0-1 0,0 0-1,0 0 1,0 0 0,0 0 0,-1-1-1,1 0 1,-1-1 248,4 0-347,0-1 0,0 0-1,-1-1 1,0 0 0,0 0 0,-1 0 0,1-1-1,-2-1 1,1 1 0,-1-1 0,0 0 0,2-4 347,15-70 2590,-23 83-2509,0 0 1,0 0 0,0-1-1,0 1 1,0 0 0,0 0-1,-1 0 1,1 0 0,0-1 0,0 1-1,-1 0 1,1 0 0,0-1-1,-1 1 1,1 0 0,-1-1 0,1 1-1,-1 0 1,1-1 0,-1 1-1,1 0 1,-1-1 0,0 1-1,1-1 1,-1 1 0,0-1 0,1 0-1,-1 1 1,0-1 0,0 0-1,0 1 1,1-1 0,-1 0 0,0 0-1,0 0 1,0 0 0,1 0-1,-1 0 1,0 0 0,0 0-1,0 0 1,0 0 0,1 0 0,-1 0-1,0-1 1,0 1 0,0 0-1,1 0 1,-1-1 0,0 1-1,1-1 1,-1 1 0,0-1 0,1 1-1,-1-1 1,0 1 0,1-1-1,-1 0 1,1 1 0,-1-1 0,1 0-1,-1 1 1,1-1 0,0 0-1,-1 0 1,1 1 0,0-1-1,-1 0-81,-3 9 45,0 1-1,0 0 0,1 0 0,0 0 0,1 1 1,0-1-1,0 1 0,1-1 0,0 1 0,1 0 1,0-1-1,0 1 0,1 0 0,1-1-44,-2-8 3,0 0 0,0 0 0,0 0 0,0 0 0,0 0 0,0 0-1,1 0 1,-1 0 0,0 0 0,1 0 0,-1 0 0,0 0 0,1 0 0,-1 0-1,1-1 1,0 1 0,-1 0 0,1 0 0,0-1 0,-1 1 0,1 0 0,0-1 0,0 1-1,0-1 1,0 1 0,-1-1 0,1 1 0,0-1 0,0 1 0,0-1 0,0 0 0,0 0-1,0 1 1,0-1 0,0 0 0,0 0 0,0 0 0,0 0 0,0 0 0,0-1-1,0 1 1,0 0 0,0 0 0,0 0 0,0-1 0,0 1 0,0-1 0,0 1 0,0-1-3,22-5 28,-14 2-27,1 1 0,0 0 1,0 0-1,1 1 0,-1 1 0,0-1 0,1 2 1,-1 0-1,1 0 0,-1 0 0,1 2 0,1 0-1,-10-2 0,-1 1 0,0-1 0,1 1 0,-1 0-1,1 0 1,-1-1 0,0 1 0,0 0 0,1 0-1,-1 0 1,0 1 0,0-1 0,0 0 0,0 0 0,0 1-1,0-1 1,-1 0 0,1 1 0,0-1 0,-1 1 0,1-1-1,-1 1 1,1-1 0,-1 1 0,0-1 0,1 1-1,-1-1 1,0 1 0,0 0 0,0-1 0,-1 1 0,1-1-1,0 1 1,0-1 0,-1 1 0,1-1 0,-1 1-1,0-1 1,1 1 0,-1-1 0,0 1 0,0-1 0,0 0-1,0 1 1,-45 55 56,-13-25-308,28-24-977</inkml:trace>
  <inkml:trace contextRef="#ctx0" brushRef="#br1" timeOffset="356692.368">20866 5947 19748,'2'-19'5218,"19"46"-3672,99 235-208,-78-184-965,-25-51-296,-2 1 0,-1 0 0,-1 1 0,-1 1-1,4 21-76,-16-44 167,-6-21-105,-9-24-8,-101-184-149,153 244-338,-27-20 309,0 0 0,0 0 0,-1-1 0,1 0-1,0 0 1,0-1 0,0-1 0,0 0 0,0 0 0,0-1 0,0 0 0,-1-1-1,1 0 1,-1 0 0,0-1 0,1 0 0,-2-1 0,1 0 0,-1 0 0,1-1-1,-2 0 1,1 0 0,-1-1 0,0 0 0,0-1 0,0 1 0,2-6 124,-8 11 35,1 1 0,-1 0 0,0-1 0,0 1 0,0-1 0,-1 0 0,1 1-1,0-1 1,0 0 0,-1 1 0,1-1 0,-1 0 0,0 0 0,1 0 0,-1 1 0,0-1 0,0 0 0,0 0 0,-1 0 0,1 1 0,0-1 0,0 0 0,-1 0 0,1 1 0,-1-1 0,0 0 0,0 0 0,1 1 0,-1-1 0,0 1 0,0-1 0,0 1 0,-1-1 0,1 1 0,0 0 0,0 0 0,-1-1 0,1 1 0,-1 0 0,1 0 0,-1 0 0,0 1 0,1-1 0,-1 0 0,0 0 0,1 1 0,-1-1-1,0 1 1,0 0 0,1 0 0,-1-1 0,0 1 0,0 0-35,-2 2 31,0 1 0,0-1 0,0 0-1,1 1 1,-1 0 0,1 0 0,0 0 0,0 1-1,0-1 1,0 0 0,0 1 0,1 0-1,0 0 1,-1 0 0,1 0 0,1 0 0,-1 0-1,1 0 1,0 1 0,0-1 0,0 1-1,0-1 1,1 0 0,-1 1 0,1-1-1,1 1 1,-1-1 0,0 1 0,2 1-31,-3-5 9,0 3 7,1 0 0,-1 0 1,0 0-1,1 0 0,0 0 0,0 0 0,0 0 1,0 0-1,1-1 0,-1 1 0,1 0 1,0 0-1,0 0 0,1 0 0,-1-1 0,1 1 1,0-1-1,0 1 0,0-1 0,0 0 0,0 1 1,1-1-1,-1-1 0,1 1 0,0 0 1,0 0-1,0-1 0,0 0 0,1 0 0,-1 0 1,1 0-1,-1 0 0,1 0 0,0-1 1,-1 0-1,1 0 0,0 0 0,0 0 0,0-1 1,0 1-1,0-1 0,0 0 0,0 0 0,2-1-16,1-3 57,1 0 0,-1-1 0,-1 0 0,1 0 0,-1-1 0,0 0 0,0 0 0,-1 0 0,1-1 0,-1 0 0,-1 0 0,1 0 0,-1 0 0,-1-1 0,1 0 0,-1 1-1,-1-1 1,1-1 0,-1 1 0,0-8-57,-1 10 2,0 0 0,0 0-1,0 0 1,-1 0 0,0 0 0,-1 0-1,1 0 1,-1 0 0,0 0 0,-1 0-1,0 0 1,1 0 0,-2 0-1,1 1 1,-1-1 0,0 1 0,0-1-1,0 1 1,-1 0 0,0 1-1,0-1 1,0 0 0,0 1 0,-1 0-1,0 0 1,0 1 0,0-1 0,0 1-1,0 0 1,-1 0 0,-4-1-2,9 4-18,0-1 1,0 1-1,0 0 1,0 0-1,0 0 1,1 0-1,-1 0 1,0 1-1,0-1 1,0 0-1,0 0 1,0 0 0,1 1-1,-1-1 1,0 1-1,0-1 1,0 0-1,1 1 1,-1-1-1,0 1 1,1 0-1,-1-1 1,0 1-1,1-1 1,-1 1-1,1 0 1,-1 0-1,1-1 1,-1 1-1,1 0 1,-1 0 0,1 0-1,0-1 1,0 1-1,-1 0 1,1 0-1,0 0 1,0 0-1,0 0 1,0 0-1,0-1 1,0 1-1,0 0 1,0 0-1,0 0 1,1 0-1,-1 0 1,0 0-1,0-1 1,1 2 17,18 42-3048,-2-31 1015</inkml:trace>
  <inkml:trace contextRef="#ctx0" brushRef="#br1" timeOffset="357095.6">21685 5732 19068,'-52'36'5832,"3"53"-4817,48-88-959,-6 12 88,1-1 0,1 1-1,0 0 1,1 0 0,0 0 0,1 1 0,0-1 0,1 1-1,1 0 1,0-1 0,1 1 0,0 0 0,1 0 0,1 3-144,-1-15 10,-1 0 1,1 0 0,0-1-1,0 1 1,0 0 0,0-1 0,0 1-1,0-1 1,0 1 0,0-1-1,1 0 1,-1 0 0,0 1 0,1-1-1,-1 0 1,1 0 0,0 0-1,-1-1 1,1 1 0,0 0-1,-1 0 1,1-1 0,0 1 0,0-1-1,0 0 1,-1 0 0,1 1-1,0-1 1,0 0 0,0 0-1,0-1 1,0 1 0,-1 0 0,1-1-1,0 1 1,0-1 0,-1 1-1,1-1 1,0 0 0,-1 0 0,1 0-1,0 0 1,-1 0 0,1-1-11,64-52 159,-54 37-133,0 0 0,-2-1 0,0 0 0,0 0 0,-2-1 0,0 0 0,-2-1 0,0 0 0,-1 0 1,-1 0-1,-1-1 0,0 1 0,-2-1 0,0 1 0,-2-1 0,0 0 0,-1 1 0,-1-1 0,-1 1 0,-3-8-26,-33-49 5,39 77-8,1-1-1,-1 1 1,0 0 0,1-1 0,-1 1 0,0 0-1,1-1 1,-1 1 0,0 0 0,0 0-1,1 0 1,-1 0 0,0-1 0,0 1-1,1 0 1,-1 0 0,0 1 0,0-1-1,1 0 1,-1 0 0,0 0 0,0 0 0,1 1-1,-1-1 1,0 0 0,1 1 0,-1-1-1,0 0 1,1 1 0,-1-1 0,1 1-1,-1-1 1,1 1 0,-1-1 0,1 1 0,-1-1-1,1 1 1,-1 0 0,1-1 0,0 1-1,-1 0 1,1-1 0,0 1 0,-1 0-1,1 0 1,0-1 0,0 1 0,0 0 0,0 0-1,0-1 1,0 1 0,0 0 0,0 0-1,0-1 1,0 1 0,0 0 0,0 0-1,1-1 1,-1 1 0,0 0 0,0-1-1,1 1 1,-1 0 0,1-1 0,-1 1 0,1 0-1,-1-1 4,0 1 0,-1 20-5,0 0 0,1-1 0,1 1 0,2 0 0,0-1 1,0 1-1,2-1 0,1 0 0,0 0 0,2-1 0,0 0 0,1 0 1,1-1-1,1 0 0,0-1 0,5 6 5,20-5-825,-17-19-478</inkml:trace>
  <inkml:trace contextRef="#ctx0" brushRef="#br1" timeOffset="357749.061">22075 5574 20828,'-5'3'3912,"-1"1"-3801,1 0-1,0 0 1,0 1 0,1 0-1,-1 0 1,1 0-1,0 1 1,1-1 0,-1 1-1,1 0 1,0 0 0,0 0-1,1 0 1,0 0 0,0 1-1,1-1 1,-1 1 0,1 0-1,1-1 1,-1 1 0,1 0-1,0-1 1,1 1 0,0 0-1,0-1 1,0 1-1,1-1 1,0 1 0,0-1-1,0 0 1,1 0 0,3 5-111,-5-9 8,0-1 1,0 1-1,1-1 1,-1 0-1,0 0 1,1 1-1,0-1 1,-1 0-1,1 0 1,-1 0 0,1-1-1,0 1 1,0 0-1,-1 0 1,1-1-1,0 0 1,0 1-1,0-1 1,0 0-1,0 0 1,0 0-1,0 0 1,-1 0-1,1 0 1,0 0 0,0-1-1,0 1 1,0-1-1,0 1 1,-1-1-1,1 0 1,0 0-1,-1 0 1,1 0-1,0 0 1,-1 0-1,1 0 1,-1 0-1,0-1 1,1 1-1,-1-1 1,0 1-9,50-69 198,-48 65-190,-1-1 1,0 1 0,0-1-1,0 0 1,0 0-1,-1 1 1,0-1 0,0 0-1,-1 0 1,0 0 0,0 0-1,0 0 1,-1 0-1,0 0 1,0 0 0,0 0-1,-1 0 1,0 0-1,0 1 1,0-1 0,-1 1-1,-2-5-8,5 11-1,1 0-1,-1-1 0,0 1 1,0 0-1,0-1 0,0 1 1,0-1-1,0 1 0,0 0 1,-1-1-1,1 1 0,0 0 1,0-1-1,0 1 1,0-1-1,-1 1 0,1-1 1,0 1-1,-1 0 0,1-1 1,0 1-1,-1-1 0,1 0 1,-1 1-1,1-1 0,-1 1 1,1-1-1,-1 1 0,1-1 1,-1 0-1,1 0 1,-1 1-1,0-1 0,1 0 1,-1 0-1,1 1 0,-1-1 1,0 0-1,1 0 0,-1 0 1,1 0-1,-1 0 0,0 0 1,1 0-1,-1 0 0,0 0 1,1-1-1,-1 1 1,1 0-1,-1 0 0,0 0 1,1-1-1,-1 1 0,1 0 1,-1-1-1,1 1 0,-1 0 1,1-1-1,-1 1 0,1-1 1,-1 1-1,1-1 0,0 1 1,-1-1-1,1 1 1,0-1-1,-1 0 2,-4 54-73,4-50 76,1 1 0,-1-1 0,1 0 0,0 0 0,0 1-1,0-1 1,0 0 0,0 1 0,1-1 0,-1 0 0,1 0-1,0 1 1,0-1 0,0 0 0,1 0 0,-1 0 0,1 0-1,-1-1 1,1 1 0,0 0 0,0 0 0,0-1 0,1 0-1,-1 1 1,0-1 0,1 0 0,0 0 0,-1 0 0,1 0-1,0-1 1,0 1 0,0-1 0,0 0 0,0 0 0,0 0-1,1 0 1,-1 0 0,0-1 0,0 1 0,1-1 0,0 0-3,5-5 10,-1 0 1,0 0-1,0 0 1,-1-1-1,1-1 1,-1 1-1,0-1 1,-1 0-1,0-1 1,0 1-1,-1-1 1,1-1-1,-2 1 1,1-1-1,-1 1 1,-1-1-1,0 0 1,2-8-11,14-62 8,-18 76-63,7 10-151,70 143 29,46 62 180,-114-192-5,33 90-28,-42-106 32,0 0 0,0 0-1,-1 1 1,0-1 0,0 1-1,0-1 1,-1 0 0,1 1-1,-1-1 1,0 0 0,0 0 0,-1 0-1,1 1 1,-1-1 0,0 0-1,0-1 1,0 1 0,0 0 0,-1-1-1,0 1 1,1-1 0,-1 0-1,-1 0 1,1 0 0,-1 0-2,2 0 30,-1-1 0,0 1 0,0-1 1,0 0-1,-1 0 0,1 0 0,0 0 0,-1-1 1,1 1-1,-1-1 0,0 0 0,1 0 0,-1-1 1,0 1-1,1-1 0,-1 1 0,0-1 1,0 0-1,0-1 0,1 1 0,-1-1 0,0 1 1,1-1-1,-1 0 0,0-1 0,1 1 0,-1 0 1,1-1-1,0 0 0,-1 0 0,1 0 0,0 0 1,0-1-1,0 1 0,1-1 0,-1 1 0,1-1 1,-1 0-1,1 0 0,-1-2-30,-6-7 37,0-1 0,1 0-1,1-1 1,0 0 0,1 0 0,0 0 0,2-1-1,-1 1 1,2-1 0,0 0 0,0 0-1,2-1 1,0 1 0,0 0 0,2-1 0,0 1-1,2-14-36,6-19-250,2-1-1,3 1 0,1 1 1,21-43 250,-18 47-659,4 3 1496</inkml:trace>
  <inkml:trace contextRef="#ctx0" brushRef="#br1" timeOffset="358016.88">22534 4732 25557,'-3'13'521,"2"7"-1,2 5-96,4 8-136,4 3-104,3 7-152,-2 4 56,6 11-792,-1 6-585</inkml:trace>
  <inkml:trace contextRef="#ctx0" brushRef="#br1" timeOffset="358188.845">22789 5540 19252,'10'19'2417,"1"0"847,-3-2-1119,1-5-665,-1-6-480,-8-6-728,0 0-128,0-2-144,0 1 8,-2-1-1448</inkml:trace>
  <inkml:trace contextRef="#ctx0" brushRef="#br1" timeOffset="391112.885">24965 9001 19260,'-9'-3'2512,"22"-2"-2012,28-5-513,280-12 391,215-23 742,-429 38-1360,-84 6-320</inkml:trace>
  <inkml:trace contextRef="#ctx0" brushRef="#br1" timeOffset="392529.004">3267 9252 22213,'15'13'664,"3"7"216,7 10-816,0 4-16,15 4-32,5 1-40,13-2-40,9-3-72,1-4-128,-1-12-88,-4-6-240,-5-8-64,-6-13 776</inkml:trace>
  <inkml:trace contextRef="#ctx0" brushRef="#br1" timeOffset="400245.993">11073 14171 17260,'0'0'1243,"1"1"2428,20 13-3103,35 15-108,28-18-231,1-4-1,1-4 0,-1-4 0,1-3 1,-1-4-1,30-9-228,231-90 59,-335 103-56,-3-1 0,0 1 0,1 0 0,-1 1 0,1 0 1,0 0-1,0 1 0,0 0 0,0 0 0,1 1 0,-1 0 0,0 1 1,1 0-1,-1 0 0,0 1 0,1 1 0,-1-1 0,0 1 0,0 1 1,0 0-1,-1 0 0,2 1-3,2 26-183,-15-21-601</inkml:trace>
  <inkml:trace contextRef="#ctx0" brushRef="#br1" timeOffset="414742.296">544 15154 19900,'5'1'6290,"10"-1"-6234,2 0 0,8 2-48,8 1-8,13 0-8,6 0 0,9-3 8,-6 0 0,0-2 104,-6-1-424,-9 6-889,-3 0 2434</inkml:trace>
  <inkml:trace contextRef="#ctx0" brushRef="#br1" timeOffset="415026.24">697 15441 22909,'1'4'992,"7"-1"296,7-3-311,7-4-313,3-5-184,8-5-304,3-2-96,4-2-64,4-3 16,-1 9-400,-5 7-784</inkml:trace>
  <inkml:trace contextRef="#ctx0" brushRef="#br1" timeOffset="415288.272">1066 14926 19628,'37'20'2043,"-28"-17"-1865,1 0-1,-1 1 1,0 1-1,0-1 1,0 1-1,-1 1 1,0-1-1,0 1 1,0 1 0,-1-1-1,0 2 1,0-1-1,-1 1 1,0-1-1,0 2 1,-1-1-1,0 1 1,0 0-1,-1 0 1,0 0 0,-1 0-1,0 1 1,0-1-1,0 5-177,-4 23 169,-2 0-1,-1-1 0,-2 1 0,-2-1 1,-1-1-1,-1 1 0,-2-1 1,-2-1-1,-4 5-168,-29 89-1200,37-97-482</inkml:trace>
  <inkml:trace contextRef="#ctx0" brushRef="#br1" timeOffset="417343.613">1714 14715 15347,'-20'-22'9173,"12"39"-8104,2 31-899,1 0 0,3 1 0,2-1 0,5 29-170,-4-49 33,0 11-9,2 0 1,2-1-1,1 1 0,2-1 1,1-1-1,9 19-24,-17-52 164,-2-39 177,-2 0 0,-1 0 0,-2 1-1,-2 0 1,-1 0 0,-3-3-341,2 6 9,1-1 0,2-1-1,1 1 1,2-1 0,0 0 0,2-21-9,12 15-46,-10 39 43,1-1 0,-1 1 0,1-1 0,-1 1 1,1-1-1,-1 1 0,1 0 0,0-1 1,-1 1-1,1 0 0,0 0 0,-1-1 1,1 1-1,-1 0 0,1 0 0,0 0 0,-1 0 1,1 0-1,0 0 0,-1 0 0,1 0 1,0 0-1,-1 0 0,1 0 0,0 0 0,-1 1 1,1-1-1,0 0 0,-1 0 0,1 1 1,-1-1-1,1 0 0,0 1 0,-1-1 1,1 1-1,-1-1 0,1 1 0,-1-1 0,0 1 1,1-1-1,-1 1 0,1-1 0,-1 1 1,0-1-1,1 1 0,-1 0 0,0-1 1,0 1-1,0 0 0,1-1 0,-1 1 0,0 0 3,7 9-23,60 67-24,-65-76 48,-1 1 0,1-1-1,1 1 1,-1-1 0,0 0 0,0 0 0,0 0 0,1 0 0,-1 0 0,0 0 0,1-1 0,-1 1 0,1-1 0,-1 1 0,1-1 0,-1 0 0,1 0 0,-1 0 0,1 0 0,-1-1 0,1 1 0,-1-1 0,1 0 0,-1 1 0,0-1 0,1 0 0,-1 0 0,0-1 0,0 1 0,0 0 0,0-1 0,0 1 0,0-1 0,0 0 0,0 1 0,-1-1 0,1 0 0,0 0-1,7-12 52,-1-1 0,0 0 0,-1 0 0,0 0 0,-2-1 0,1 0 0,-2 0-1,0-1 1,-1 1 0,-1-1 0,-1 0 0,0 1 0,-1-1 0,-1-10-52,12 60 31,25 176-133,14 45 96,-49-251 6,40 68 28,-40-70-58,0-1 1,0 1 0,0-1-1,0 1 1,-1-1 0,1 0-1,0 1 1,0-1 0,0 0 0,0 0-1,0 0 1,0 0 0,0 0-1,0 1 1,0-2 0,0 1 0,0 0-1,0 0 1,0 0 0,0 0-1,0-1 1,0 1 0,0 0-1,0-1 1,0 1 0,-1-1 0,1 1-1,0-1 1,0 1 0,0-1-1,-1 0 1,1 1 0,0-1 0,-1 0-1,1 0 1,-1 1 0,1-1-1,0 0 1,-1 0 0,0 0-1,1 0 1,-1 0 0,0 0 0,1 0-1,-1 1 1,0-1 0,0 0-1,0 0 1,0 0 0,0 0-1,0 0 1,0 0 0,0 0 0,0 0-1,0 0 1,0 0 0,-1 0-1,1 0 1,0 0 0,-1-1 29,-2-27-2009</inkml:trace>
  <inkml:trace contextRef="#ctx0" brushRef="#br1" timeOffset="417815.531">2218 15038 11771,'-7'-55'10549,"-16"-21"-4987,22 74-5163,-2 7-111,-2 12-268,1 0 1,0 0-1,1 0 1,1 0-1,0 0 0,1 1 1,1-1-1,1 0 1,1 7-21,-1-8 14,-1-8-11,17 75 42,-16-82-42,0-1-1,0 1 0,0-1 0,0 0 0,0 1 0,0-1 0,0 0 0,0 0 0,1 0 1,-1 0-1,0 0 0,0 0 0,0 0 0,0 0 0,0 0 0,0 0 0,0-1 0,0 1 1,0 0-1,0-1 0,0 1 0,0-1 0,0 1 0,0-1 0,0 0 0,0 1 0,0-1 1,0 0-1,-1 0 0,1 1 0,0-1 0,-1 0 0,1 0 0,0 0 0,-1 0 0,1 0 1,-1 0-1,1 0 0,-1 0 0,0 0 0,1 0 0,-1 0 0,0 0-2,6-8 12,0 4-11,-1-1-1,1 1 1,0 0-1,0 0 1,1 1-1,-1 0 0,1 0 1,0 0-1,0 1 1,0 0-1,1 1 1,-1-1-1,0 1 1,1 1-1,0-1 1,0 1-1,-1 1 1,1-1-1,0 2 1,4-1-1,-7 1-1,-5-1 4,0 0 1,0 0 0,-1 0-1,1-1 1,0 1-1,0 0 1,0 0-1,0-1 1,0 1-1,0 0 1,-1 0-1,1-1 1,0 1 0,0 0-1,0 0 1,0-1-1,0 1 1,0 0-1,0 0 1,0-1-1,0 1 1,0 0-1,0 0 1,1-1 0,-1 1-1,0 0 1,0 0-1,0-1 1,0 1-1,0 0 1,0 0-1,0-1 1,1 1-1,-1 0 1,0 0 0,0 0-1,0 0 1,1-1-1,-1 1 1,0 0-1,0 0 1,0 0-1,1 0 1,-1 0-1,0-1 1,0 1 0,1 0-1,-1 0 1,0 0-1,0 0 1,1 0-1,-1 0 1,0 0-1,0 0 1,1 0-1,-1 0-3,-1-3 11,-12-22 152,-1 1 1,-1 0-1,0 1 1,-2 1 0,-18-19-164,29 34 8,13-4-136,83 19-1611,-49-20 104,-2-11 444</inkml:trace>
  <inkml:trace contextRef="#ctx0" brushRef="#br1" timeOffset="418339.084">2526 14511 18284,'-29'-31'4327,"28"31"-4271,0 1-1,0-1 0,0 1 0,0-1 1,0 1-1,0 0 0,1 0 0,-1-1 0,0 1 1,0 0-1,0 0 0,1 0 0,-1 0 1,0-1-1,1 1 0,-1 0 0,1 0 0,-1 1 1,1-1-1,0 0 0,-1 0 0,1 0 0,0 0 1,0 0-1,0 0 0,0 0 0,0 0 1,0 0-1,0 1 0,0-1 0,0 0 0,0 0 1,1 0-1,-1 0 0,0 0 0,1 0 0,-1 0 1,1 0-1,-1 0 0,1 1-55,-1 0 61,55 375 1189,-51-356-1106,2 0 0,0 1 0,1-2 1,1 1-1,1-1 0,1 0 0,1-1 0,0-1 0,1 1 1,2-1-145,18 35 81,-32-51-46,0-2 10,-1-4 3,-7-16-97,2 0 0,1 0 0,0 0 0,1-1 0,1 1 0,1-1 0,1 0 0,1 0 1,1 0-1,1 0 0,0 0 0,2 1 0,3-14 49,-7 34-18,0-1 0,-1 0 0,1 1 0,0-1 0,-1 0 0,1 1 0,0-1 0,0 0 0,0 1 1,0-1-1,0 0 0,0 0 0,0 1 0,0-1 0,0 0 0,0 0 0,0 1 0,0-1 0,0 0 0,0 0 0,1 1 0,-1-1 0,0 0 1,1 1-1,-1-1 0,0 0 0,1 1 0,-1-1 0,1 1 0,-1-1 0,1 1 0,-1-1 0,1 1 0,-1-1 0,1 1 0,0-1 0,-1 1 0,1 0 1,0-1-1,-1 1 0,1 0 0,0 0 0,0-1 0,-1 1 0,1 0 0,0 0 0,-1 0 0,1 0 0,0 0 0,0 0 0,-1 0 0,1 0 1,0 0-1,0 0 0,-1 1 0,1-1 0,0 0 0,-1 0 0,1 1 0,0-1 0,-1 0 0,1 1 0,0 0 18,24 73-113,-24-73 128,1 42-692,0-29 657,-1 9 18,2 0 0,1 0 0,0 0 0,2 0 0,1-1 0,1 0 0,5 12 2,-13-33 6,1 1 0,-1-1 1,0 0-1,1 1 0,-1-1 1,1 0-1,-1 0 0,1 1 1,-1-1-1,1 0 0,0 0 1,0 0-1,0 0 0,-1 1 1,1-1-1,0-1 1,0 1-1,1 0 0,-1 0 1,0 0-1,0 0 0,0-1 1,0 1-1,1-1 0,-1 1 1,0-1-1,1 1 0,-1-1 1,0 0-1,1 1 0,-1-1 1,0 0-1,1 0 0,-1 0 1,1 0-1,-1 0 0,0-1 1,1 1-1,-1 0 0,0-1 1,1 1-1,-1 0 0,0-1 1,0 0-1,1 1 0,-1-1 1,0 0-1,0 0 0,0 1 1,0-1-1,0 0 0,0 0 1,1-1-7,11-12-386</inkml:trace>
  <inkml:trace contextRef="#ctx0" brushRef="#br1" timeOffset="419083.093">2810 15014 11835,'37'13'4586,"56"-3"-775,-90-10-3617,1 0-1,-1-1 0,1 1 1,-1-1-1,1 0 1,-1 0-1,1 0 0,-1 0 1,0-1-1,1 1 1,-1-1-1,0 0 0,0 0 1,0 0-1,-1-1 1,1 1-1,0-1 0,-1 1 1,0-1-1,1 0 0,-1 0 1,0 0-1,0 0 1,-1 0-1,1 0 0,-1 0 1,1-3-194,3-98 1713,-5 102-1706,1 1 0,-1-1 0,1 1 0,-1-1 0,0 0 0,0 1 0,0-1 1,0 0-1,0 1 0,0-1 0,-1 1 0,1-1 0,0 0 0,-1 1 0,1-1 0,-1 1 0,0-1 0,1 1 0,-1-1 0,0 1 0,0 0 0,0-1 0,0 1 0,0 0 0,0 0 0,0 0 0,-1 0 0,1 0 0,0 0 0,-1 0 1,1 0-1,0 0 0,-1 0 0,1 1 0,-1-1 0,1 1 0,-1-1 0,0 1 0,1 0 0,-1-1 0,1 1 0,-1 0 0,0 0 0,1 0 0,-1 0 0,-1 1-7,-3 7 4,-1 0-1,2 1 1,-1 0 0,1 0-1,0 1 1,1-1 0,0 1-1,1 0 1,0 0-1,1 0 1,0 0 0,0 1-1,1-1 1,0 1-4,-1 7 4,0 0 0,2 0 1,0 0-1,1 0 0,1 0 0,0 0 0,1-1 1,1 1-1,1-1 0,1 0 0,0 0 0,1 0 1,3 3-5,-9-18 2,0-1 1,0 1 0,0 0 0,0-1 0,0 1-1,0-1 1,0 0 0,1 1 0,-1-1 0,0 0 0,1 0-1,-1 1 1,1-1 0,0-1 0,-1 1 0,1 0-1,0 0 1,0 0 0,-1-1 0,1 1 0,0-1 0,0 0-1,0 1 1,0-1 0,0 0 0,-1 0 0,1 0-1,0 0 1,0-1 0,0 1 0,0 0 0,0-1 0,-1 1-1,1-1 1,0 0 0,0 1 0,-1-1 0,1 0-1,0 0 1,-1 0 0,1 0 0,0-1-3,50-61 139,-37 30-109,-2 0 1,-1 0-1,-1-1 0,-2-1 0,-2 1 1,-1-1-1,-1-1 0,-2 1 1,-2-1-1,-1 1 0,-2-1 0,-1 0 1,-2 1-1,-6-21-30,-6-95 60,16 146-67,2 7-13,20 125-62,-13-73 80,3 0 0,2 0-1,2-2 1,3 0 0,2 0 0,2-2 0,3-1 0,1 0 0,8 5 2,44 43 41,-84-114 38,-160-180 93,63 52-52,121 134-53,33 25-101,30-15-198,-31-10-1049</inkml:trace>
  <inkml:trace contextRef="#ctx0" brushRef="#br1" timeOffset="419676.083">3865 14905 20916,'0'0'1535,"-1"0"1833,12-7-1867,11-1-1226,-12 6-201,0-2 1,-1 1-1,1-1 1,-1 0-1,0-1 1,0 0-1,-1-1 1,1 0-1,-1 0 0,5-6-74,-9 8 38,0-1-1,-1 0 1,1 1-1,-1-1 1,0-1-1,-1 1 1,1 0-1,-1-1 1,0 1-1,0-1 1,-1 0-1,1 0 1,-1 0-1,-1 1 1,1-1-1,-1 0 1,0 0-1,0 0 1,-1 0-1,0 0 1,0 0-1,0 0 1,-1 1-1,1-1 1,-2 1-1,1-1 1,0 1-1,-1-1 1,0 1-1,0 0 1,-1 0-1,1 1 1,-4-4-38,4 7 5,0 0 0,0 0-1,0 0 1,0 0 0,0 1 0,0-1 0,0 1-1,-1 0 1,1 0 0,0 0 0,0 0 0,0 1-1,0-1 1,-1 1 0,1-1 0,0 1-1,0 0 1,0 1 0,1-1 0,-1 0 0,0 1-1,0 0 1,1-1 0,-1 1 0,1 0 0,-1 0-1,1 1 1,0-1 0,0 0 0,0 1 0,0-1-1,0 2-4,-48 92-20,45-75 16,2 0-1,-1 0 0,2 0 0,1 0 0,1 0 0,0 0 1,2 0-1,0 0 0,2 0 0,0 0 0,1-1 1,1 1-1,3 2 5,-9-19-6,1 0 0,0-1 0,0 1 0,0-1 0,1 1 0,-1-1 0,1 0 0,0 1 1,0-1-1,0 0 0,0 0 0,0 0 0,1-1 0,-1 1 0,1 0 0,0-1 0,0 0 0,0 1 1,0-1-1,0-1 0,1 1 0,-1 0 0,0-1 0,1 1 0,-1-1 0,1 0 0,0 0 0,-1-1 1,1 1-1,0-1 0,-1 0 0,1 0 0,0 0 0,0 0 0,-1 0 0,1-1 0,0 0 0,-1 0 0,1 0 1,2-1 5,22-22-665,-3-7-452</inkml:trace>
  <inkml:trace contextRef="#ctx0" brushRef="#br1" timeOffset="419937.335">4356 14630 21541,'0'0'1296,"0"2"376,-2 27-720,-1-2-279,0 12-241,-1 7-56,-4 12-96,2 1-48,-4-1-104,0-1-32,1-14-48,0-9 8,-2-14 32,-1-8-8,-7-14-968,-3-7-745</inkml:trace>
  <inkml:trace contextRef="#ctx0" brushRef="#br1" timeOffset="420126.799">4121 14843 19068,'18'0'2393,"4"1"-161,6 7-768,0 4-295,13 8-449,-1 3-200,0-2-312,3-1-112,-6-6 64,0-5-232,1-3-1488,-1-5-2017</inkml:trace>
  <inkml:trace contextRef="#ctx0" brushRef="#br1" timeOffset="420541.227">4626 14652 19316,'2'4'1982,"27"122"843,-19-73-2736,35 130 2905,53 133-2994,-79-275 164,-16-63-3,-40-153 207,-5-49-214,41 216-159,1 0 0,0-1 1,0 1-1,0 0 0,1 0 0,0 0 1,1 0-1,0 0 0,0 1 1,1-1-1,0 0 0,0 1 1,1 0-1,0 0 0,0 0 0,0 0 1,1 1-1,0-1 0,4-3 5,-7 9-5,-1 0-1,1 0 1,-1 0 0,1 0-1,0 1 1,-1-1-1,1 0 1,0 1 0,0-1-1,0 1 1,-1-1-1,1 1 1,0 0-1,0 0 1,0 0 0,0 0-1,0 0 1,0 0-1,-1 0 1,1 1 0,0-1-1,0 1 1,0-1-1,-1 1 1,1 0-1,0 0 1,-1 0 0,1 0-1,0 0 1,-1 0-1,0 0 1,1 0 0,-1 1-1,1-1 1,-1 0-1,0 1 1,0-1-1,0 1 1,0 0 0,0-1-1,0 1 1,0 0 5,28 76 39,-27-74-16,-1 0-1,0 1 0,0-1 1,-1 0-1,1 0 0,-1 0 1,0 1-1,0-1 0,0 0 1,0 0-1,-1 1 0,0-1 1,0 0-1,0 0 0,0 0 1,-1 0-1,1 0 0,-1 0 1,0-1-1,0 1 0,-1 0 1,1-1-1,-1 0 0,0 1 1,0-1-1,0 0 0,0-1 1,0 1-1,0 0 0,-1-1 1,0 0-1,1 0 0,-1 0 1,0 0-1,0 0 0,-1-1-22,-3 0-129,1 0-1,-1-1 0,0 0 0,1 0 0,-1-1 0,1 0 0,-1-1 0,1 1 0,-1-1 0,1-1 0,0 1 0,0-1 0,0-1 0,-1 0 130,-5-9 494</inkml:trace>
  <inkml:trace contextRef="#ctx0" brushRef="#br1" timeOffset="420988.911">5096 14746 21813,'10'-15'6854,"6"10"-6770,-10 5-73,-1-1 1,1 0-1,-1 0 1,1-1 0,-1 0-1,0 0 1,0 0 0,0-1-1,0 1 1,0-1-1,0 0 1,0-1 0,-1 1-1,0-1 1,0 0-1,0 0 1,0 0 0,0 0-1,-1-1 1,0 0 0,0 0-1,1-2-11,-3 5 11,0 0 0,0 0-1,0 0 1,0 0 0,-1 0 0,1 0-1,-1 0 1,1-1 0,-1 1 0,0 0-1,0-1 1,0 1 0,0 0-1,0 0 1,0-1 0,-1 1 0,1 0-1,-1 0 1,0 0 0,1-1 0,-1 1-1,0 0 1,0 0 0,0 0 0,-1 0-1,1 0 1,0 1 0,-1-1 0,1 0-1,-1 1 1,0-1 0,1 1-1,-1-1 1,0 1 0,0 0 0,0 0-1,0 0 1,0 0 0,0 0 0,0 0-1,-1 0 1,1 1 0,0-1 0,0 1-1,0 0 1,-1-1 0,1 1 0,0 0-1,-1 0 1,1 1 0,0-1-1,0 0 1,-1 1 0,1-1 0,0 1-1,0 0 1,0 0 0,0 0 0,-1 0-11,-5 7 2,1 0 0,0 0 0,0 1 0,1-1 0,0 2 0,1-1 0,0 0 0,0 1 0,1 0 0,0 0 0,1 1 0,0-1 0,0 1 0,2-1 0,-1 1 0,1 0 0,1-1 0,-1 1 0,2 6-2,-1-10 0,-3 14-2,1-1-1,1 1 0,1 0 1,1 0-1,1-1 0,1 1 1,0-1-1,2 0 0,2 6 3,-7-24-7,0-1 0,1 1-1,-1 0 1,1 0 0,0-1 0,-1 1-1,1 0 1,0-1 0,0 1-1,0-1 1,0 1 0,1-1 0,-1 0-1,0 1 1,0-1 0,1 0-1,-1 0 1,1 0 0,-1 0-1,1 0 1,0 0 0,-1 0 0,1 0-1,0-1 1,-1 1 0,1-1-1,0 1 1,0-1 0,0 0-1,-1 0 1,1 0 0,0 0 0,0 0-1,0 0 1,0 0 0,-1 0-1,1-1 1,0 1 0,0-1 0,-1 1-1,1-1 1,0 0 0,-1 0-1,1 0 1,0 0 0,-1 0-1,1 0 1,-1 0 0,2-1 7,54-63-2155,-24 16 90</inkml:trace>
  <inkml:trace contextRef="#ctx0" brushRef="#br1" timeOffset="421253.087">5465 14600 19308,'0'17'2505,"-3"2"183,-9 11-1159,-2 3-153,-6 4-792,-1 3-200,4-1-240,-1-4-48,12-5-56,3-5-16,6-10-24,10-3 0,2-7 40,-6-5-32,12-11-504,-2-10-688,6-16-2209</inkml:trace>
  <inkml:trace contextRef="#ctx0" brushRef="#br1" timeOffset="421564.658">5626 14206 23557,'-4'-17'1388,"-5"20"1054,6 113-2147,6-86-298,3 56 41,4 0 0,4-1 0,4-1 0,3 0 0,19 46-38,9-39 146,-49-91-139,-1 0-1,1-1 0,0 1 0,-1 0 1,1 0-1,0-1 0,-1 1 1,1 0-1,0-1 0,0 1 0,-1 0 1,1-1-1,0 1 0,0-1 0,0 1 1,0 0-1,-1-1 0,1 1 1,0-1-1,0 1 0,0 0 0,0-1 1,0 1-1,0-1 0,0 1 0,0-1 1,0 1-1,0 0 0,0-1 1,1 1-1,-1-1 0,0 1 0,0 0 1,0-1-1,0 1 0,1-1 1,-1 1-1,0 0 0,0-1 0,1 1 1,-1 0-1,0-1 0,1 1 0,-1 0 1,0 0-1,1-1 0,-1 1 1,0 0-1,1 0 0,-1 0 0,1 0 1,-1-1-1,0 1 0,1 0 0,-1 0 1,1 0-1,-1 0 0,1 0 1,-1 0-1,0 0 0,1 0-6,-119-270 1086,113 253-1170,18 47-71,-4-10 132,-8-17 23,-1 0 0,1 1-1,0-1 1,1 1 0,-1-1-1,1 0 1,-1 0 0,1 0-1,0 0 1,0 0 0,0 0-1,1-1 1,-1 1 0,1-1 0,-1 1-1,1-1 1,0 0 0,0 0-1,0 0 1,0 0 0,0-1-1,0 1 1,0-1 0,1 0-1,-1 0 1,1 0 0,-1 0-1,0-1 1,1 1 0,-1-1-1,1 0 1,0 0 0,-1 0-1,1 0 1,-1-1 0,1 0 0,-1 1-1,2-2 1,1-2-160,0-1-1,0-1 1,-1 1-1,1-1 1,-1 0-1,0 0 1,-1 0-1,1-1 0,-1 1 1,-1-1-1,1 0 1,-1-1-1,0 1 1,-1 0-1,0-1 1,1-5 160,6-23-1125</inkml:trace>
  <inkml:trace contextRef="#ctx0" brushRef="#br1" timeOffset="421920.928">6048 14513 16636,'-4'-4'6734,"-3"4"-4046,-12 8-2833,18-7 835,-8 5-560,0 0-1,0 1 1,1 1 0,0-1-1,1 1 1,0 0 0,0 1 0,0 0-1,1 0 1,1 1 0,-1-1-1,2 1 1,-1 0 0,1 0-1,1 1 1,0-1 0,1 1 0,-1 0-1,2 0 1,0 3-130,0-12 3,1 0 0,-1 0 0,1 0 0,0 1 0,0-1 0,0 0 0,0 0 0,0 0 0,0 1 0,1-1 0,-1 0 0,1 0 0,0 0 0,-1 0 0,1 0 0,0 0 0,0 0 0,0 0 0,0 0 0,1 0 1,-1-1-1,1 1 0,-1 0 0,1-1 0,-1 1 0,1-1 0,0 0 0,0 1 0,-1-1 0,1 0 0,0 0 0,0 0 0,0 0 0,0-1 0,1 1 0,-1 0 0,0-1 0,0 0 0,0 1 0,0-1 0,1 0 0,-1 0 0,0 0 0,0 0 0,0-1 0,1 1 0,-1-1 0,0 1 0,0-1 0,0 0 0,0 0 0,0 0 0,0 0 0,0 0 1,0 0-1,0 0 0,-1-1 0,1 1 0,0-1-3,17-12 8,-11 8-11,-1 0 0,1 1 0,0-1 0,0 2 0,1-1 0,0 1 0,-1 0 0,1 1 0,1 0 0,-1 0 0,0 1 0,5 0 3,-12 2-7,0 0 1,0 1 0,0-1-1,0 0 1,0 1 0,0 0-1,0-1 1,0 1 0,0 0-1,-1 0 1,1 0 0,0 0-1,0 0 1,-1 1 0,1-1-1,-1 0 1,1 1 0,-1-1-1,0 1 1,1 0 0,-1-1 0,0 1-1,0 0 1,0 0 0,-1 0-1,1 0 1,0 0 0,0-1-1,-1 1 1,0 0 0,1 1-1,-1-1 1,0 0 0,0 1 6,-2 75-67,-1-61 46,-2 1 0,0-1-1,-1 0 1,-1 0 0,0 0-1,-1-1 1,-1 0 0,-5 6 21,-4-4-1226</inkml:trace>
  <inkml:trace contextRef="#ctx0" brushRef="#br1" timeOffset="423262.83">6791 14641 6809,'-3'-30'6254,"-2"21"5784,-4 5-11083,4 3-832,4 0-94,-1 0 0,0 0-1,0 0 1,0 0-1,-1 0 1,1 1-1,0-1 1,0 1 0,0 0-1,0 0 1,0 0-1,-1 0 1,1 0-1,0 0 1,0 0 0,0 1-1,0-1 1,0 1-1,0-1 1,0 1-1,0 0 1,0 0 0,0 0-1,0 0 1,-2 1-29,-1 8 11,-1 0 1,1 1-1,1 0 1,0-1-1,0 1 1,1 1-1,1-1 0,0 0 1,0 1-1,1-1 1,1 1-1,-1-1 1,2 1-1,0-1 1,2 10-12,-3-13 8,0 0-1,1 0 1,0 0 0,1 0 0,-1-1 0,1 1 0,1-1 0,-1 1-1,2-1 1,-1 0 0,1 0 0,0 0 0,0 0 0,0-1 0,1 0-1,0 0 1,1 0 0,2 2-8,-6-8 8,1 0-1,0 0 0,0 0 1,0 0-1,-1-1 1,1 1-1,0-1 1,-1 0-1,1 0 1,-1 0-1,1 0 0,0 0 1,-1 0-1,0-1 1,1 1-1,-1-1 1,0 0-1,0 0 1,0 0-1,0 0 0,0 0 1,-1 0-1,1 0 1,0 0-1,-1-1 1,0 1-1,1-1 1,-1 1-1,0-1 0,-1 1 1,1-1-1,0 0 1,-1 1-1,1-1 1,-1 0-1,0 0 1,0 0-1,0 1 0,0-1-7,1-1 14,7-18 121,-2-1 0,0 0 1,-1 0-1,-1 0 0,-2 0 0,0-1 0,-1 0 0,-2 1 0,-1-8-135,9 36 51,86 303-78,-92-306 33,-1-1-1,0 1 1,0-1-1,0 1 1,1 0-1,-1-1 1,1 1-1,-1-1 1,1 1-1,0-1 1,0 1-1,-1-1 1,1 1-1,0-1 1,0 0-1,0 0 1,1 1-1,-1-1 1,0 0-1,0 0 1,1 0-1,-1 0 1,0 0-1,1-1 1,-1 1-1,1 0 1,-1-1-1,1 1 1,-1-1-1,1 1 1,0-1-1,-1 0 1,1 0-1,0 1 1,-1-1-1,1 0 1,-1-1-1,1 1 1,0 0-1,-1 0 1,1-1-1,0 1 1,-1-1-1,1 1 1,-1-1-1,1 0 1,-1 1-1,0-1 1,1 0-1,-1 0 1,0 0-1,1 0 1,-1 0-1,0-1 1,0 1-1,0 0 1,0 0-1,0-1 1,0 1-1,0-1 1,-1 1-1,1-1 1,0 1-1,-1-1 1,1 1-1,-1-2-5,8-18 119,-1-1 0,-1-1 0,-1 1 0,-1-1 0,-1 0-1,-1-14-118,7-40 157,-8 77-157,-1 1-1,1-1 1,-1 0 0,1 0 0,-1 1 0,1-1-1,-1 0 1,1 0 0,-1 0 0,1 0 0,-1 1-1,1-1 1,-1 0 0,1 0 0,-1 0 0,1 0-1,0 0 1,-1 0 0,1-1 0,-1 1 0,1 0 0,-1 0-1,1 0 1,-1 0 0,1-1 0,-1 1 0,1 0-1,-1 0 1,0-1 0,1 1 0,-1 0 0,1-1-1,-1 1 1,0 0 0,1-1 0,-1 1 0,0-1-1,1 1 1,-1-1 0,0 1 0,0-1 0,1 1 0,-1-1-1,0 1 1,0-1 0,0 1 0,0-1 0,0 1-1,1-1 1,-1 1 0,0-1 0,0 1 0,-1-1-1,1 1 1,0-1 0,0 0 0,0 1 0,18 46-61,38 140 30,-56-185 32,0 0 0,0 0 0,0 0-1,0 0 1,0 0 0,1 0 0,-1 0 0,0 0 0,1 0 0,-1 0-1,0 0 1,1 0 0,-1 0 0,1 0 0,0 0 0,-1 0 0,1-1-1,0 1 1,-1 0 0,1-1 0,0 1 0,0 0 0,0-1 0,-1 1-1,1-1 1,0 1 0,0-1 0,0 1 0,0-1 0,0 0 0,0 1-1,0-1 1,0 0 0,0 0 0,0 0 0,0 0 0,0 0 0,0 0-1,0 0 1,0 0 0,0 0 0,0 0 0,0-1 0,0 1 0,0 0-1,0-1 1,0 1 0,0-1 0,0 1 0,0-1 0,0 1 0,0-1-1,-1 0 1,1 1 0,0-1 0,0 0-1,6-14 23,0 0 0,0-1-1,-2 0 1,0-1 0,-1 1-1,0-1 1,-1-6-23,16-57 82,-19 80-81,-1-1-2,1-1 0,0 0 0,0 1 0,1-1 0,-1 1 0,0-1 1,0 1-1,1-1 0,-1 1 0,1-1 0,-1 1 0,1-1 0,0 1 1,-1-1-1,1 1 0,0 0 0,0 0 0,0-1 0,0 1 1,0 0-1,0 0 0,1 0 0,-1 0 0,0 0 0,0 0 0,1 0 1,-1 1-1,1-1 0,-1 0 0,1 1 0,-1-1 0,1 1 0,-1-1 1,1 1-1,-1 0 0,1 0 0,-1 0 0,1 0 0,0 0 1,-1 0-1,1 0 0,-1 0 0,1 1 0,0-1 1,43 82-94,-38-62 88,34 86-279,-34-96-764,-3-9-868</inkml:trace>
  <inkml:trace contextRef="#ctx0" brushRef="#br1" timeOffset="436245.077">7882 14562 21861,'0'0'1273,"0"0"90,-2 4-359,-8 130-197,11-111-747,-1-4-16,0-1 71,0 0-1,0 0 1,2 0-1,0 0 0,2 0 1,-1 0-1,2-1 1,1 1-1,0-1 1,3 3-115,-9-18 17,0-1 0,1 0 1,-1 1-1,1-1 0,0 0 1,-1 0-1,1 1 1,0-1-1,0 0 0,0 0 1,0 0-1,0 0 1,0 0-1,0 0 0,0 0 1,0 0-1,0 0 1,1-1-1,-1 1 0,0-1 1,0 1-1,1 0 1,-1-1-1,1 0 0,-1 1 1,0-1-1,1 0 0,-1 0 1,1 0-1,-1 0 1,0 0-1,1 0 0,-1 0 1,1 0-1,-1-1 1,0 1-1,1 0 0,-1-1 1,1 1-1,-1-1 1,0 0-1,0 1 0,1-1 1,-1 0-1,0 0 0,0 0 1,0 0-1,0 0 1,0 0-1,0 0 0,0-1-17,103-196 651,-104 197-652,0 0 0,1 0-1,-1 0 1,1 0 0,0 0 0,-1 0 0,1 1-1,-1-1 1,1 0 0,0 0 0,0 1-1,0-1 1,-1 0 0,1 1 0,0-1-1,0 1 1,0-1 0,0 1 0,0-1-1,0 1 1,0 0 0,0-1 0,0 1-1,0 0 1,0 0 0,0 0 0,0 0-1,0 0 1,0 0 0,0 0 0,0 0-1,0 0 1,0 1 0,0-1 0,0 0-1,0 1 1,0-1 0,0 1 0,0-1 0,0 1-1,0-1 1,0 1 0,0-1 0,-1 1-1,1 0 1,0 0 0,0-1 0,-1 1-1,1 0 1,0 0 0,-1 0 0,1 0-1,-1 0 1,0 0 0,1 0 0,-1 0-1,1 0 1,-1 0 1,48 73-40,-45-74 43,0-1-1,1 0 1,-1 1 0,0-1-1,-1 0 1,1 0-1,0-1 1,0 1 0,0-1-1,-1 1 1,1-1-1,-1 0 1,1 0-1,-1 0 1,0 0 0,0 0-1,0-1 1,0 1-1,0-1 1,0 1 0,-1-1-1,1 0 1,-1 1-1,0-1 1,1 0 0,-1 0-1,-1 0 1,1 0-1,0 0 1,-1 0 0,0 0-1,1-2-2,1-2 4,-2 6-4,0 0-1,0 0 1,0 0 0,0 1 0,1-1-1,-1 0 1,0 0 0,0 0 0,1 1-1,-1-1 1,0 0 0,1 0 0,-1 1-1,1-1 1,-1 0 0,0 1 0,1-1-1,0 0 1,-1 1 0,1-1 0,-1 1-1,1-1 1,0 1 0,-1-1 0,1 1-1,0 0 1,0-1 0,-1 1 0,1 0-1,0 0 1,0-1 0,-1 1 0,1 0-1,0 0 1,0 0 0,0 0-1,0 0 1,-1 0 0,1 0 0,0 0-1,0 0 1,0 0 0,-1 1 0,1-1-1,0 0 1,0 1 0,-1-1 0,1 0-1,0 1 1,0-1 0,-1 1 0,1-1-1,-1 1 1,1-1 0,0 1 0,26 43-57,31 160 16,-56-201 89,-2-3-95,-13-28-1453,-4-5 1536</inkml:trace>
  <inkml:trace contextRef="#ctx0" brushRef="#br1" timeOffset="436493.367">8254 14484 20260,'0'0'1953,"0"0"967,0 2-1959,0-1-217,2 1-272,-1 1-408,1 0-1520</inkml:trace>
  <inkml:trace contextRef="#ctx0" brushRef="#br1" timeOffset="436729.128">8809 14682 11418,'0'0'3133,"0"1"3519,-1-9-5433,-16-66 3692,13 73-4831,1 0 0,-1 1 0,1 0 1,-1-1-1,0 1 0,1 0 0,-1 1 1,1-1-1,-1 1 0,1-1 0,-1 1 1,1 0-1,-1 0 0,1 1 0,0-1 1,0 1-1,-1-1 0,1 1 1,0 0-1,1 1 0,-1-1 0,0 0 1,0 1-1,1-1 0,0 1 0,-1 0 1,0 2-81,-6 3 1,1-1 1,0 1-1,1 0 1,0 1-1,0 0 1,1 0-1,0 0 1,1 1-1,0-1 1,0 1-1,1 1 1,0-1 0,1 1-1,0-1 1,1 1-1,0 0 1,1 0-1,0 0 1,1 0-1,0 0 1,0 0-1,2 0 1,-1 0-1,1 0 1,1 0-1,0-1 1,0 1-1,1-1 1,0 0 0,1 0-1,0 0 1,1 0-1,0-1 1,7 8-2,-9-13-89,1-1 0,-1 0 0,1 0 0,0 0 1,0-1-1,0 1 0,1-1 0,-1 0 0,0-1 0,1 1 1,0-1-1,-1 0 0,1-1 0,-1 1 0,1-1 0,0 0 1,-1-1-1,1 1 0,0-1 0,-1 0 0,1-1 0,-1 1 1,1-1-1,-1 0 0,0 0 0,0-1 0,0 1 0,0-1 1,0-1-1,-1 1 0,1 0 0,-1-1 0,4-4 89,36-23-1991</inkml:trace>
  <inkml:trace contextRef="#ctx0" brushRef="#br1" timeOffset="437316.711">9105 14538 22045,'-17'38'3467,"8"28"-2959,8-50-241,-1 2-162,0 0 1,1 0-1,1 0 1,1 0-1,0 1 1,2-1-1,0 0 1,1-1-1,0 1 1,2-1-1,0 0 1,7 14-106,37 60 176,-50-89-47,0-2 91,-2-3 88,-11-19-133,1-1 0,1 1 0,1-2 0,0 0 0,2 0-1,1-1 1,1-2-175,5 23-13,16 12-48,63 71-5,-72-76 66,1 0 1,-1-1-1,1 0 0,-1-1 0,1 1 0,0-1 0,0 0 1,0-1-1,-1 0 0,1 0 0,0 0 0,0-1 0,0 0 1,0 0-1,-1-1 0,1 1 0,-1-2 0,1 1 0,-1-1 1,0 0-1,0 0 0,0-1 0,0 1 0,-1-1 0,1-1 0,-1 1 1,1-2-1,11-9 1,-2-1 0,0 0 1,-1 0-1,-1-2 0,0 0 0,-1 0 1,-1-1-1,-1-2-1,13-49 42,-23 68-41,1 0 1,-1 1-1,0-1 1,0 0-1,0 0 1,0 1-1,0-1 1,0 0-1,0 0 1,0 1-1,-1-1 0,1 0 1,-1 1-1,1-1 1,-1 0-1,0 1 1,0-1-1,1 1 1,-1-1-1,0 1 1,0-1-1,-1 1 0,1 0 1,0 0-1,0-1 1,-1 1-1,1 0 1,0 0-1,-1 0 1,1 0-1,-1 1 0,0-1 1,1 0-1,-1 1 1,1-1-1,-1 1 1,0-1-1,0 1 1,0 0-2,-1 0-1,1 0 0,0 0 0,0 0 0,0 1 0,0-1 0,0 1 0,0 0 0,0-1 0,0 1 0,1 0 0,-1 0 0,0 0 0,0 0 0,1 1 0,-1-1 0,0 0 0,1 1 0,0-1 0,-1 1 0,1 0 0,0-1 0,0 1 0,-1 0 0,2 0 0,-1 0 0,0-1 0,0 1 0,0 0 0,1 0 0,-1 0 0,1 0 0,0 1 0,-1-1 0,1 1 1,-6 73-56,6-58 52,0 0 0,1-1 0,1 1-1,1-1 1,0 1 0,2-1 0,0 0-1,0 0 1,2-1 0,0 1 0,3 2 4,-9-17-52,0 0 1,0 0 0,0 0 0,0 0 0,1 0-1,-1 0 1,1 0 0,-1 0 0,1-1 0,0 1-1,0-1 1,0 1 0,0-1 0,0 0-1,0 0 1,0 0 0,0 0 0,0 0 0,0 0-1,1 0 1,-1-1 0,0 1 0,0-1 0,1 0-1,-1 0 1,1 1 0,-1-2 0,0 1-1,1 0 1,-1 0 0,0-1 0,1 1 0,-1-1-1,0 0 1,0 0 0,0 0 0,1 0 0,-1 0-1,0 0 1,1-1 51,23-22 1223</inkml:trace>
  <inkml:trace contextRef="#ctx0" brushRef="#br1" timeOffset="437694.237">9779 14572 20652,'-70'40'4802,"66"-34"-4757,-1 0 1,1 0-1,0 1 1,1-1-1,-1 1 0,1 0 1,1 0-1,-1 0 1,1 0-1,0 1 0,1-1 1,0 1-1,0-1 1,0 6-46,0-7 14,0-1-1,0 1 1,1-1 0,-1 1 0,1 0 0,0-1 0,1 1 0,0 0 0,0-1 0,0 1 0,0-1 0,1 1 0,0-1 0,0 0-1,0 0 1,1 1 0,-1-2 0,1 1 0,1 0 0,-1-1 0,1 1 0,-1-1 0,1 0 0,1 0 0,2 2-14,-2-7 18,0 0 0,0-1 0,0 0 0,0 0 0,0-1 0,-1 1 0,1-1 0,-1 0 0,0 0 0,0-1 1,0 1-1,0-1 0,-1 0 0,1 0 0,-1 0 0,0 0 0,0-1 0,-1 1 0,1-1 0,-1 1 0,0-1 0,0 0 0,-1 0 1,1 0-1,0-4-18,-2 9 1,10-24 172,-1 0 0,-1-1-1,-1 0 1,-1 0 0,-1-1 0,-2 1 0,1-16-173,-4 37 121,2 7-62,35 125-129,-26-71 60,-5-30 8,-4-13 6,0 0 1,1-1-1,0 1 1,1-1-1,1 1 1,0-2-1,1 1 1,0 0-1,1-1 0,1 0 1,0-1-1,0 0 1,8 9-5,-13-20-6,0 1 1,0 0-1,0 0 1,-1-1-1,1 0 0,0 1 1,0-1-1,0 0 1,0-1-1,0 1 1,0 0-1,0-1 1,0 0-1,-1 1 1,1-1-1,0 0 0,0-1 1,-1 1-1,1 0 1,-1-1-1,1 1 1,-1-1-1,0 0 1,1 0-1,-1 0 1,0 0-1,0 0 1,0 0-1,-1-1 0,1 1 1,-1-1-1,1 1 1,-1-1-1,0 0 1,0 1-1,0-1 1,0 0-1,0 0 1,-1 0-1,1 1 0,-1-1 1,0 0-1,1 0 1,-1 0-1,-1-1 6,35-120-2770,-26 54 730</inkml:trace>
  <inkml:trace contextRef="#ctx0" brushRef="#br1" timeOffset="438080.208">10158 14572 19972,'-9'34'2253,"2"-10"2140,9-14-4099,1-2-293,0 0-1,0 0 0,1 0 0,0 0 1,1 0-1,-1-1 0,1 0 0,1 0 1,-1 0-1,1-1 0,1 0 0,-1 0 1,1 0-1,0-1 0,0 0 0,0 0 1,1-1-1,0 0 0,0 0 0,0-1 1,0 0-1,1 0 0,-4-3 5,0 1-1,0 0 1,0 0 0,0 0 0,-1 1 0,1 0-1,0 0 1,-1 0 0,1 0 0,-1 1 0,1-1-1,-1 1 1,0 0 0,0 1 0,-1-1 0,1 1 0,-1-1-1,1 1 1,-1 0 0,0 0 0,-1 1 0,1-1-1,-1 1 1,0-1 0,0 1 0,0 0 0,0-1-1,-1 3-4,2 5 117,-1-1-1,0 1 0,-1-1 1,0 1-1,-1-1 0,-1 1 1,0 0-1,0-1 0,-1 1 1,-1-1-1,1 0 0,-2 0 0,0 0 1,-3 6-117,6-15 9,0 0 1,0 0 0,0 0-1,0 0 1,-1 0-1,1-1 1,0 1-1,-1 0 1,0-1 0,1 1-1,-1-1 1,0 0-1,0 1 1,0-1 0,0 0-1,0 0 1,0 0-1,0-1 1,0 1-1,0 0 1,-1-1 0,1 1-1,0-1 1,0 0-1,-1 0 1,1 0 0,0 0-1,0 0 1,-1 0-1,1 0 1,0-1-1,0 0 1,0 1 0,0-1-1,-1 0 1,1 0-1,0 0 1,0 0 0,0 0-1,1 0 1,-1-1-1,-1 0-9,-4-3-204,1 0 0,1 0 1,-1-1-1,1 1 0,-1-1 0,2-1 0,-1 1 0,1-1 0,0 1 0,0-1 0,1 0 0,-1-1 204,-1-26-1967,7 0-321</inkml:trace>
  <inkml:trace contextRef="#ctx0" brushRef="#br1" timeOffset="438362.33">10488 14749 15843,'104'-18'7149,"-97"16"-7019,0-1 0,-1 1 0,1-1 0,-1 0 0,0-1 0,0 1-1,0-1 1,0-1 0,-1 1 0,0-1 0,0 0 0,0 0-1,0 0 1,-1-1 0,0 1 0,0-1 0,0 0 0,-1 0 0,0-1-1,2-6-129,12-84 1667,-17 96-1645,0 0 0,0 0 1,0 0-1,-1 0 0,1 1 0,0-1 0,0 0 0,-1 0 0,1 0 0,0 1 0,-1-1 0,1 0 0,0 0 0,-1 1 0,1-1 0,-1 0 0,1 1 0,-1-1 0,0 0 0,1 1 0,-1-1 0,0 1 0,1-1 0,-1 1 0,0-1 0,0 1 0,1 0 0,-1-1 0,0 1 0,0 0 0,0 0 0,0 0 0,1-1 0,-1 1 0,0 0 0,0 0 0,0 0 0,0 0 0,0 0 0,1 1 0,-1-1 0,0 0 0,0 0 0,0 0 0,0 1 0,1-1 0,-1 1 0,0-1 0,0 0 0,1 1 0,-1-1 0,0 1 0,1-1 0,-1 1 0,1 0 0,-1-1 0,0 1 0,1 0-22,-45 34 182,45-35-171,-10 10-4,2 0 0,0 1 1,0 0-1,1 0 0,0 1 0,1 0 0,0 0 1,1 1-1,0-1 0,1 1 0,0 0 0,1 0 0,1 0 1,0 1-1,1-1 0,0 1 0,1-1 0,1 1 0,0-1 1,1 0-1,0 1 0,1-1 0,0 0 0,1 0 0,1-1 1,0 1-1,1-1 0,0 0 0,5 6-7,-8-14-25,1 0-1,-1 0 1,1-1 0,0 1-1,1-1 1,-1 0-1,0-1 1,1 1 0,-1-1-1,1 0 1,0 0 0,0 0-1,0 0 1,0-1-1,0 0 1,0 0 0,1 0-1,-1-1 1,0 0-1,0 0 1,0 0 0,1-1-1,-1 1 1,0-1-1,0-1 1,4 0 25,30-9-1436</inkml:trace>
  <inkml:trace contextRef="#ctx0" brushRef="#br1" timeOffset="439230.35">11302 14737 17660,'0'-7'593,"-10"-80"6397,8 87-6907,1-1 0,-1 1 0,0 0 0,1 0 0,-1 0 0,1 0 1,-1 0-1,0 0 0,1 0 0,-1 1 0,1-1 0,-1 1 0,1-1 0,-1 1 0,1-1 1,-1 1-1,1 0 0,0 0 0,-1 0 0,1 0 0,0 0 0,-1 0 0,1 0 0,0 0 1,0 0-1,0 0 0,0 1 0,0-1 0,1 0 0,-1 1 0,0-1 0,0 1 0,1-1 1,-1 1-1,1-1 0,0 1 0,-1-1 0,1 1 0,0 0 0,0-1 0,0 1-83,-3 4 108,-3 4-90,1 0 0,0 0 0,1 1 0,0 0 0,0 0 0,1 0 0,1 0 1,0 0-1,0 1 0,1-1 0,1 1 0,0-1 0,0 1 0,1-1 0,2 10-18,-3-20 0,0 0 1,0 0-1,1 0 1,-1 1-1,0-1 1,1 0-1,-1 0 1,1 0-1,-1 0 1,1 0-1,-1 0 1,1 0-1,0 0 1,0 0-1,-1 0 1,1 0-1,0 0 1,0 0-1,0-1 1,0 1-1,0 0 1,0-1-1,0 1 1,0-1-1,0 1 1,1-1-1,-1 1 1,0-1-1,0 0 1,0 1-1,0-1 1,1 0-1,-1 0 1,0 0 0,0 0-1,1 0 1,-1 0-1,0-1 1,0 1-1,0 0 1,0 0-1,1-1 1,-1 1-1,0-1 1,0 1-1,0-1 1,0 0-1,0 1 1,0-1-1,0 0 1,0 0-1,0 1 1,0-2-1,44-51 46,-30 23-23,-1 0 0,-1-1 0,-2 0 0,-2-1-1,0 0 1,-2-1 0,-2 0 0,2-32-23,-7 65-1,0 0 1,1 0-1,-1 1 1,1-1-1,-1 0 1,0 0-1,1 0 1,-1 0-1,1 0 1,-1 0-1,1 0 1,-1 0-1,0 0 1,1 0-1,-1 0 1,1 0-1,-1 0 1,1 0-1,-1-1 1,0 1-1,1 0 1,-1 0-1,0 0 1,1 0-1,-1-1 1,1 1-1,-1 0 1,0-1-1,0 1 1,1 0-1,-1 0 1,0-1 0,14 67-71,3 0 1,3-2-1,17 37 71,-37-99 1,1 1 0,-1 0 1,1-1-1,-1 1 0,1-1 0,0 1 1,0-1-1,0 1 0,1-1 1,-1 0-1,1 0 0,-1 1 0,1-1 1,0 0-1,-1 0 0,1-1 0,0 1 1,0 0-1,1 0 0,-1-1 1,0 0-1,0 1 0,1-1 0,-1 0 1,1 0-1,-1 0 0,1 0 0,-1-1 1,1 1-1,0-1 0,-1 0 0,1 1 1,0-1-1,-1 0 0,1-1 1,0 1-1,-1 0 0,1-1 0,-1 1 1,1-1-1,1 0-1,6-10 18,0 0 1,0-1-1,-1 0 1,-1-1-1,0 0 1,-1 0-1,0 0 1,-1-1-1,0 0 1,-1 0-1,-1-1 1,0 0-1,-1 1 1,-1-1-1,1-10-18,0 5 22,0 0 0,-1 0-1,-1 0 1,-1 0 0,0 0 0,-2 0-1,0 0 1,-2 0 0,0 1 0,-4-10-22,4 33-104,24 208-155,-18-180 254,-2-5 10,1 0 1,0 0-1,2 0 0,2 0 0,0 0 0,2 0 1,0-1-1,2 0 0,1-1 0,1 0 0,2 0 1,0-2-1,1 1 0,14 16-5,-2-16 15,-21-21-11,0 1 0,0 0 0,0 0 0,-1 0 0,1 0 0,-1 1 0,0 0 0,-1 0 0,1 0 0,-1 0 0,0 1 0,0-1 0,-1 1 0,1-1 0,-1 1 0,-1 0 0,2 6-4,-3-11 5,0 0 0,0 0 0,1 0 0,-1 0 0,-1 0 0,1 0 0,0 0 0,0 0 0,0 0 0,0 0 0,-1 0 0,1 0 0,0 0 0,-1-1 0,1 1 0,-1 0 0,1 0 0,-1 0 0,0 0 0,1-1 0,-1 1 0,0 0 0,1 0 0,-1-1 0,0 1 0,0-1 0,0 1 0,1-1 0,-1 1 0,0-1 0,0 1 0,0-1 0,0 0 0,0 0 0,0 1 0,0-1 0,0 0 0,0 0 0,0 0 0,0 0 0,0 0 0,0 0 0,0 0 0,0 0 0,0-1 1,0 1-1,0 0-5,-47-23 220,37 16-213,0-1 1,1 0-1,0-1 0,0 0 1,1 0-1,0-1 1,1 0-1,0-1 1,0 0-1,2 0 1,-1-1-1,1 1 0,1-1 1,0-1-1,1 1 1,0-1-1,0 1 1,2-1-1,-2-13-7,5 23-49,0 0-1,0 0 1,0 0-1,0 0 1,0 0 0,1 0-1,-1 0 1,1 0-1,0 0 1,0 1 0,0-1-1,0 1 1,0-1-1,1 1 1,-1 0 0,1 0-1,-1 0 1,1 0-1,0 0 1,0 1 0,0-1-1,0 1 1,0 0 0,3-1 48,23-9-1388</inkml:trace>
  <inkml:trace contextRef="#ctx0" brushRef="#br1" timeOffset="454227.914">12151 14339 21709,'5'8'6004,"23"42"-5984,-8 4 17,-2 1 1,-3 1 0,-1 0 0,2 40-38,0-8 75,-13-74-16,21 49 505,-22-65-532,0 0-1,-1 1 1,1-1-1,-1 0 1,1 0-1,-1 0 1,1-1-1,-1 1 1,0 0-1,0 0 1,0-1-1,-1 1 1,1 0-1,0-1 1,-1 1-1,1-1 1,-1 1-1,0-1 1,0 1-1,0-1 1,0 1 0,-1-1-33,2 2 16,14-182 518,20-120-346,-19 257-531,-16 45-120,0 1-668,0 0-652,0 0-281</inkml:trace>
  <inkml:trace contextRef="#ctx0" brushRef="#br1" timeOffset="454492.867">12402 14624 13147,'23'28'4681,"2"2"416,5 1-3441,-3-1-447,-1 0-609,4-2-208,-9-8-320,-3-4-16,-8-12-248,-10-4-480,0 0-849</inkml:trace>
  <inkml:trace contextRef="#ctx0" brushRef="#br1" timeOffset="455171.875">12627 14618 11851,'52'2'10547,"18"-34"-7369,-68 31-3133,1 0 0,-1 0 0,0 0 0,0 0 0,0 0 0,0 0 0,0-1 0,0 1 0,0-1 0,-1 1 0,1-1 0,0 0 0,-1 0 0,1 0 0,-1 0-1,0 0 1,0 0 0,0 0 0,0 0 0,0 0 0,0 0 0,0-1 0,-1 1 0,1 0 0,-1-1 0,0 1 0,1 0 0,-1-1 0,0 1 0,-1 0 0,1-1 0,0 1 0,-1 0 0,1-1 0,-1 1 0,0 0 0,1 0 0,-1-1-1,0 1 1,0 0 0,-1 0 0,1 0 0,0 0 0,-1 0 0,1 1 0,-1-1 0,0 0 0,1 1 0,-1-1 0,0 1 0,0-1 0,0 1 0,0 0 0,0 0 0,0 0 0,-1 0 0,1 0 0,0 1 0,-2-1-45,1 0 10,1 1 0,-1 0 1,0 0-1,1 0 0,-1 0 1,0 0-1,1 0 1,-1 1-1,0-1 0,1 1 1,-1 0-1,1 0 0,-1 0 1,1 0-1,-1 0 0,1 1 1,0-1-1,0 1 1,0-1-1,-1 1 0,2 0 1,-1 0-1,0 0 0,0 0 1,0 0-1,1 0 0,0 0 1,-1 1-1,1-1 0,0 1 1,0-1-1,0 1 1,0-1-1,0 1 0,1-1 1,-1 1-1,1 0 0,0-1 1,0 1-11,3 108-38,14-60 26,-17-50 13,1 0-1,-1 0 1,0 0-1,1 0 1,-1 0-1,1-1 1,-1 1-1,1 0 1,-1 0-1,1 0 1,0 0-1,-1-1 1,1 1-1,0 0 1,0-1-1,-1 1 1,1-1-1,0 1 1,0-1-1,0 1 1,0-1 0,0 1-1,0-1 1,0 0-1,0 1 1,-1-1-1,1 0 1,0 0-1,0 0 1,0 0-1,0 0 1,0 0-1,0 0 1,0 0-1,0 0 1,0-1-1,0 1 1,0 0-1,0-1 1,0 1-1,0 0 1,0-1-1,0 1 1,0-1-1,-1 1 1,1-1-1,1 0 0,5-9 10,0 1-1,-1-1 1,0-1-1,0 1 1,-1-1-1,0 0 1,-1 0-1,-1-1 0,1 1 1,-2-1-1,0 1 1,0-2-10,3-6 20,17-112 80,-19 131-131,4 8 19,-1 1-1,0-1 1,0 1 0,-1 0 0,-1 0-1,1 1 1,-1-1 0,-1 1-1,0 0 1,0 0 0,-1 0-1,0 1 13,4 14-5,42 127 5,-48-152 1,0 1 1,0 0-1,0 0 0,0 0 1,0-1-1,0 1 1,0 0-1,0 0 0,0-1 1,0 1-1,0 0 1,1 0-1,-1 0 0,0-1 1,1 1-1,-1 0 1,1-1-1,-1 1 1,0 0-1,1-1 0,0 1 1,-1-1-1,1 1 1,-1-1-1,1 1 0,0-1 1,-1 1-1,1-1 1,0 1-1,-1-1 0,1 0 1,0 0-1,0 1 1,-1-1-1,1 0 0,0 0 1,0 0-1,-1 0 1,1 0-1,0 0 0,0 0 1,0 0-1,-1 0 1,1 0-1,0 0 0,0 0 1,-1 0-1,1-1 1,0 1-1,0 0 1,-1-1-1,1 1 0,0-1 1,-1 1-1,1 0 1,0-1-1,-1 1 0,1-1-1,16-46 174,11-160 207,-28 207-382,0-1 0,0 1-1,0-1 1,0 0 0,0 1 0,0-1 0,0 1 0,0-1 0,0 1-1,0-1 1,1 0 0,-1 1 0,0-1 0,0 1 0,1-1-1,-1 1 1,0-1 0,1 1 0,-1-1 0,0 1 0,1 0 0,-1-1-1,1 1 1,-1-1 0,1 1 0,-1 0 0,1 0 0,-1-1-1,1 1 1,-1 0 0,1 0 0,-1-1 0,1 1 0,-1 0 0,1 0-1,0 0 1,-1 0 0,1 0 0,-1 0 0,1 0 0,0 0-1,-1 0 1,1 0 0,-1 0 0,1 0 0,-1 1 0,1-1 0,-1 0-1,1 0 1,0 0 0,-1 1 0,1-1 0,-1 0 0,1 1-1,-1-1 1,0 1 0,1-1 0,-1 0 0,1 1 0,-1-1 0,0 1-1,1-1 1,-1 1 0,0-1 0,0 1 0,1-1 0,-1 1 1,24 39-76,-23-39 76,26 64-14,-2 1-1,-3 1 1,-3 0 0,-1 13 14,4 8 15,-8-9 92,-20-76 25,-2-4-102,1-1 0,0 0 0,0 0 0,0-1 0,0 0 0,1 0 0,-1 0 0,1-1 0,0 0 0,0 0 0,0-1 0,0 1 0,0-2-30,-17-11 59,-73-54 56,96 69-120,0 0 0,0 1 0,0-1 0,0 0 1,0 0-1,1 0 0,-1 0 0,0 0 0,1 0 0,0 0 0,-1 0 0,1 1 0,0-1 0,0 0 1,0 1-1,0-1 0,0 0 0,0 1 0,0-1 0,1 1 0,-1 0 0,1-1 0,-1 1 0,1 0 1,-1 0-1,1 0 0,0 0 0,-1 0 0,2 0 5,10-12-185,8-15-656,1-9-790</inkml:trace>
  <inkml:trace contextRef="#ctx0" brushRef="#br1" timeOffset="455856.876">13393 14531 21973,'0'0'1112,"2"3"110,83 139 1222,-85-141-2440,0 0 1,0 0-1,0 0 1,0 0-1,0 0 1,1 0-1,-1 0 0,0 0 1,0 0-1,1 0 1,-1 0-1,0 0 0,1 0 1,-1 0-1,1 0 1,-1 0-1,1 0 1,0-1-1,-1 1 0,1 0 1,0 0-1,0-1 1,-1 1-1,1 0 0,0-1 1,0 1-1,0-1 1,0 1-1,0-1 0,0 1 1,0-1-1,0 0 1,0 0-1,0 1 1,0-1-1,0 0 0,0 0 1,0 0-1,0 0 1,0 0-1,0 0 0,0 0 1,0 0-1,0-1 1,0 1-1,0 0 1,0-1-1,0 1 0,0-1 1,0 1-1,0-1 1,0 1-1,0-1 0,-1 1 1,1-1-1,0 0 1,0 0-1,0 0-4,19-61 202,22-35-63,-41 96-140,0 0-1,0 0 0,0 0 0,0 0 1,0 0-1,0 0 0,0 0 0,1 0 0,-1 1 1,0-1-1,0 0 0,1 1 0,-1-1 0,0 1 1,1 0-1,-1-1 0,0 1 0,1 0 0,-1 0 1,0 0-1,1 0 0,-1 0 0,1 0 0,-1 0 1,0 0-1,1 0 0,-1 1 0,1-1 0,-1 1 1,0-1-1,0 1 0,1-1 0,-1 1 0,0 0 1,0 0-1,0-1 0,0 1 0,1 0 0,-1 0 1,0 0-1,-1 0 0,1 1 0,0-1 0,0 0 1,0 0-1,0 1 2,32 58-44,15 68 297,-47-128-236,-1 1 1,1-1-1,0 0 0,0 0 0,0 0 1,0 0-1,0 0 0,-1-1 0,1 1 1,0 0-1,0 0 0,0-1 0,0 1 1,-1 0-1,1-1 0,0 1 0,0 0 0,-1-1 1,1 1-1,0-1 0,-1 0 0,1 1 1,0-1-1,-1 0 0,1 1 0,-1-1 1,1 0-1,-1 1 0,1-1 0,-1 0 1,0 0-1,1 0 0,-1 1 0,0-1 0,0 0 1,0 0-1,1 0 0,-1 0 0,0 1 1,0-1-1,0 0 0,0 0 0,-1 0 1,1 0-1,0 0 0,0 1 0,0-1 1,-1 0-1,1 0 0,0 0 0,-1 0 0,1 1 1,-1-2-18,14-155 536,-7 132-2333,-4 29-2326</inkml:trace>
  <inkml:trace contextRef="#ctx0" brushRef="#br1" timeOffset="456750.895">13821 14157 21629,'1'30'358,"2"-1"1,0 1-1,2-1 1,2 0-1,0-1 0,2 0 1,1 0-1,1 0 1,8 12-359,38 117 2792,-20-8-1734,-36-145-1005,0-15-29,0 0 0,-1 0 0,0 1 0,0-1 1,-2 0-1,1 1 0,-1-1 0,-1 1 0,1 0 0,-2-1 0,-1-2-24,-8-31 30,13 44-31,0-1 0,0 1 0,0 0 0,0-1 0,-1 1 0,1-1 0,0 1 1,0-1-1,0 1 0,0-1 0,0 1 0,0-1 0,0 1 0,0-1 0,0 1 0,1 0 0,-1-1 0,0 1 1,0-1-1,0 1 0,0-1 0,1 1 0,-1 0 0,0-1 0,0 1 0,1-1 0,-1 1 0,0 0 0,1-1 1,-1 1-1,0 0 0,1 0 0,-1-1 0,1 1 0,-1 0 0,0 0 0,1-1 0,-1 1 0,1 0 0,-1 0 0,1 0 1,-1 0-1,1 0 0,-1 0 0,0 0 0,1 0 0,-1 0 0,1 0 0,-1 0 0,1 0 0,-1 0 0,1 0 1,-1 0-1,1 0 0,-1 0 0,0 1 0,1-1 0,-1 0 0,1 0 0,-1 1 0,1-1 1,37 17-59,-24-10 42,-9-5 16,1 0 1,-1-1-1,0 1 1,1-1-1,-1 0 1,1-1-1,-1 1 0,1-1 1,0 0-1,-1 0 1,1-1-1,-1 0 1,1 0-1,-1 0 1,0 0-1,1-1 0,-1 0 1,0 0-1,0-1 1,0 1-1,0-1 1,-1 0-1,1 0 1,-1-1-1,0 1 0,1-1 1,-2 0-1,1 0 1,0-1-1,-1 1 1,0-1-1,0 1 1,0-1-1,-1 0 0,1 0 1,-1 0-1,0-1 1,-1 1-1,1 0 1,-1-1-1,0-4 1,1 6 4,-1 0-1,0-1 1,0 1 0,0-1-1,-1 1 1,0-1 0,0 1-1,0-1 1,0 1 0,-1-1-1,1 1 1,-1-1 0,0 1-1,-1 0 1,1-1 0,-1 1-1,1 0 1,-1 0 0,-2-2-4,-5 27-59,9 10 41,1 0 0,1 0 0,2-1 0,1 1 0,1-1 0,2 0 0,2 2 18,20 35 11,-29-67-9,0 1 1,0-1-1,0 1 0,0-1 0,0 1 0,0-1 0,0 0 1,1 1-1,-1-1 0,0 0 0,0 0 0,0 0 1,0 0-1,0 0 0,0 0 0,1 0 0,-1 0 1,0-1-1,0 1 0,0 0 0,0-1 0,0 1 0,0 0 1,0-1-1,0 0 0,0 1 0,0-1 0,0 0 1,0 1-1,0-1 0,0 0 0,-1 0 0,1 0 1,0 1-1,-1-1 0,1 0 0,0 0 0,-1 0 0,1 0 1,-1 0-1,0 0 0,1-1 0,-1 1 0,0 0 1,1 0-1,-1 0 0,0 0 0,0 0 0,0 0 1,0-1-3,38-153 176,-29 144-138,1 1 0,1 0 0,-1 1 1,2 0-1,-1 1 0,1 0 0,0 1 1,1 0-1,0 1 0,3-1-38,18-12-38,-41 12 40,-29-27 17,31 36-67,28 73-63,-10-49 105,36 103-5,-50-128-12,1-1-1,0 1 1,0 0 0,0 0 0,1-1 0,-1 1-1,0 0 1,0 0 0,0-1 0,0 1 0,1 0-1,-1 0 1,0-1 0,1 1 0,-1 0-1,1-1 1,-1 1 0,0 0 0,1-1 0,0 1-1,-1-1 1,1 1 0,-1-1 0,1 1 0,0-1-1,-1 1 1,1-1 0,0 0 0,-1 1-1,1-1 1,0 0 0,0 0 0,-1 1 0,1-1-1,0 0 1,0 0 0,-1 0 0,1 0 0,0 0-1,0 0 1,-1 0 0,1 0 0,0 0-1,0 0 1,0-1 0,-1 1 0,1 0 0,0 0-1,-1-1 1,1 1 0,0-1 0,-1 1 0,1 0-1,0-1 24,4-16-1777</inkml:trace>
  <inkml:trace contextRef="#ctx0" brushRef="#br1" timeOffset="457058.774">14659 14331 22789,'-24'260'3641,"26"-226"-3343,-2-35-292,0 1 1,1 0-1,-1-1 0,0 1 0,1 0 0,-1 0 0,0-1 0,1 1 0,-1 0 0,0 0 0,1-1 0,-1 1 1,0 0-1,1 0 0,-1 0 0,1 0 0,-1 0 0,0 0 0,1 0 0,-1 0 0,1 0 0,-1 0 0,0 0 1,1 0-1,-1 0 0,1 0 0,-1 0 0,0 0 0,1 0 0,-1 0 0,1 0 0,-1 1 0,0-1 0,1 0 1,-1 0-1,0 0 0,1 1 0,-1-1 0,0 0 0,1 0 0,-1 1 0,0-1 0,0 0 0,1 1 0,-1-1 1,0 0-1,0 1 0,1-1 0,-1 1 0,0-1 0,0 0 0,0 1 0,0-1 0,0 1 0,0-1 0,0 0 0,0 1 1,0-1-1,0 1 0,0-1 0,0 1 0,0-1 0,0 0 0,0 1 0,0-1 0,0 1 0,-1-1 0,1 0 1,0 1-7,20-32 188,-17 26-128,65-82 341,-65 84-400,-1 0-1,1 1 1,0-1-1,0 1 1,1-1-1,-1 1 1,0 0-1,1 0 1,0 1-1,-1-1 1,1 1-1,0 0 1,-1 0-1,1 0 1,0 0-1,0 1 1,0-1-1,0 1 1,0 0-1,0 0 1,0 1-1,0-1 1,0 1-1,-1 0 1,1 0-1,2 1 0,-1 3-2,0 0-1,-1 0 0,0 1 1,0-1-1,0 1 0,-1 0 1,0 0-1,0 0 0,0 1 1,-1-1-1,0 1 0,0-1 1,-1 1-1,1 0 0,-2 0 1,1-1-1,-1 1 0,0 0 1,0 0-1,-1 0 0,0 0 1,-1 5 2,2 0 78,-1 1 0,0-1 0,-1 0 0,0-1 0,-1 1 0,0 0 0,-1-1 0,0 1 0,0-1 0,-2 0 0,-3 7-78,7-18-14,0 1-1,1 0 0,-1-1 0,0 1 0,1-1 0,-1 0 0,0 0 0,1 1 0,-1-1 1,0 0-1,0-1 0,1 1 0,-1 0 0,0 0 0,1-1 0,-1 1 0,0-1 0,1 1 0,-1-1 1,0 0-1,1 1 0,-1-1 0,1 0 0,-1 0 0,1 0 0,0 0 0,-1-1 0,1 1 1,0 0-1,0-1 0,0 1 0,0 0 0,0-1 0,0 1 0,0-1 0,1 1 0,-1-1 1,0 0-1,1 1 0,-1-1 0,1 0 0,0 1 0,0-1 0,-1 0 0,1 0 0,0 1 1,0-1-1,1-2 15,-13-40-1202,6-12 905</inkml:trace>
  <inkml:trace contextRef="#ctx0" brushRef="#br1" timeOffset="457400.995">14830 14078 21245,'-2'34'1092,"2"-1"0,1 1 0,2-1 0,1 1 0,4 11-1092,-3-18 131,2-1 0,1 0-1,1-1 1,1 1 0,1-2 0,1 1 0,2-2 0,0 0 0,1 0 0,15 15-131,-6-15 40,-22-21 16,-3-7 9,-7-10-42,0-1 0,-1 2 0,-1-1-1,0 1 1,-1 0 0,0 1 0,-1 0-1,-1 1 1,-8-6-23,-29-31 18,37 34-10,44 25 0,-25-7-58,0-1 0,0 0 0,0 0 0,0-1 0,0 0 1,0 0-1,0 0 0,1-1 0,-1 0 0,0 0 0,0 0 0,1-1 0,-1 0 0,0 0 0,0-1 0,0 1 0,0-1 1,0-1-1,0 1 0,-1-1 0,5-3 50,17-13-632</inkml:trace>
  <inkml:trace contextRef="#ctx0" brushRef="#br1" timeOffset="457945.773">13995 15158 13523,'7'-16'8482,"6"13"-4624,30 35-2247,-29-8-1563,-2 1-1,0 0 1,-2 1 0,0 0 0,-2 0 0,-1 1-1,-2 1 1,0-1 0,0 14-48,0-9 23,23 93 100,-28-125-119,0 0 0,0 0 0,0-1 0,0 1 0,0 0 0,0 0 0,0-1 0,0 1 0,0 0 0,0 0-1,0-1 1,0 1 0,0 0 0,0 0 0,0-1 0,0 1 0,0 0 0,0 0 0,1-1 0,-1 1 0,0 0 0,0 0 0,0 0 0,0-1 0,0 1 0,1 0 0,-1 0 0,0 0 0,0 0 0,0-1-1,1 1 1,-1 0 0,0 0 0,0 0 0,1 0 0,-1 0 0,0 0 0,0 0 0,1 0 0,-1 0 0,0 0 0,0 0 0,1 0 0,-1 0 0,0 0 0,0 0 0,1 0 0,-1 0 0,0 0 0,0 0-1,1 0 1,-1 0 0,0 0-4,-44-223 831,3 33-269,63 203-608,59 98-27,-80-110 7,-1 0-1,1 0 1,0-1 0,0 1 0,-1 0-1,1 0 1,0-1 0,0 1 0,0 0-1,0-1 1,0 1 0,0-1-1,0 1 1,0-1 0,1 0 0,-1 0-1,0 1 1,0-1 0,0 0 0,0 0-1,0 0 1,0 0 0,1 0-1,-1 0 1,0 0 0,0-1 0,0 1-1,0 0 1,0 0 0,0-1 0,0 1-1,0-1 1,0 1 0,0-1-1,0 0 1,0 1 0,0-1 0,0 0-1,0 0 67,14-15-2071</inkml:trace>
  <inkml:trace contextRef="#ctx0" brushRef="#br1" timeOffset="458289.567">14517 15173 11963,'-23'40'7399,"2"1"-3439,13-25-3837,2 0-1,0 0 1,1 0-1,0 1 1,1 0 0,1 0-1,1 0 1,0 0-1,1 1 1,1-1 0,1 2-123,11 22 9,-11-41-6,-1 1-1,0 0 1,1-1-1,-1 1 0,1-1 1,-1 1-1,1-1 1,-1 1-1,1-1 1,-1 1-1,1-1 0,-1 0 1,1 1-1,0-1 1,-1 0-1,1 1 1,0-1-1,-1 0 0,1 0 1,0 0-1,-1 0 1,1 1-1,0-1 0,-1 0 1,1 0-1,0 0 1,0 0-1,-1-1 1,1 1-1,0 0 0,-1 0 1,1 0-1,0-1 1,-1 1-1,1 0 1,0 0-1,-1-1 0,1 1 1,-1-1-1,1 1 1,-1 0-1,1-1 0,-1 1 1,1-1-1,-1 1 1,1-1-1,-1 0 1,1 1-1,-1-1 0,0 1 1,1-1-1,-1 0 1,0 1-1,0-1 1,0 0-1,1 1-2,6-15 79,-1 0 0,0 0 0,-1-1-1,-1 0 1,0 1 0,-1-1 0,0-1 0,-2 1 0,0 0-1,-1-6-78,1 16 29,-3-143 450,10 149-488,45 110-76,29 105 927,-60-182-295,-21-33-541,-1 0-1,1 0 1,0 1 0,-1-1-1,1 0 1,0 0 0,-1 0-1,1 0 1,-1 0-1,1 0 1,0 0 0,-1 0-1,1 0 1,0-1 0,-1 1-1,1 0 1,-1 0-1,1-1 1,0 1 0,-1 0-1,1 0 1,-1-1-1,1 1 1,-1-1 0,1 1-1,-1 0 1,0-1 0,1 1-1,-1-1 1,1 1-1,-1-1 1,0 1 0,1-1-1,-1 0 1,0 1 0,0-1-1,1 1 1,-1-1-1,0 0 1,0 1 0,0-1-1,0 1 1,0-1 0,0 0-1,0 1 1,0-1-1,0 0 1,0 1 0,0-1-1,0 1 1,-1-1-1,1 0 1,0 1 0,0-1-1,-1 1 1,1-1-6,2-75-1062,-5 27-505</inkml:trace>
  <inkml:trace contextRef="#ctx0" brushRef="#br1" timeOffset="458753.523">14715 14887 22205,'-11'0'3016,"18"24"-2238,42 107 260,-6 2 0,-3 9-1038,-6-29 650,-25-120-490,-8-1-142,-1-1 0,0 0 0,0 1 0,-1-1 0,-1 0 0,1 1 0,-1 0 0,0-1 0,-1 1 0,-4-8-18,5 9 11,-5-14 2,-1 1 0,-1 0 0,-1 0 0,-1 1 0,0 0 1,-2 1-1,0 1 0,-1 0 0,-14-14-13,81 97-176,22 19 150,-74-84 28,1 0 0,-1 0 1,1-1-1,-1 1 1,1-1-1,-1 1 0,1-1 1,-1 1-1,1-1 1,-1 0-1,1 0 0,0 0 1,-1 0-1,1 0 1,-1 0-1,1 0 0,0 0 1,-1-1-1,1 1 1,-1-1-1,1 1 0,-1-1 1,1 1-1,-1-1 1,1 0-1,-1 0 0,0 0 1,0 0-1,1 0 1,-1 0-1,0 0 0,0 0 1,0-1-1,0 1 1,0 0-1,0 0 0,0-1 1,-1 1-1,1-1 1,0 1-1,-1-1-2,25-68 59,-24 64-59,9-49-247,-10 53-49,0 2-263,0 0-414,0 0-660,0 0-195</inkml:trace>
  <inkml:trace contextRef="#ctx0" brushRef="#br1" timeOffset="459267.015">14990 15192 20700,'0'2'4321,"15"4"-3566,-10-5-728,-3 0-13,0-1-1,0 1 1,0-1 0,0 0 0,0 0 0,1 0-1,-1 0 1,0 0 0,0 0 0,0 0 0,0-1 0,0 1-1,0-1 1,0 1 0,0-1 0,0 0 0,0 0-1,0 0 1,0 0 0,0 0 0,-1-1 0,1 1 0,0 0-1,-1-1 1,1 1 0,-1-1 0,1 1 0,0-3-14,4-8 178,1-1 0,-2-1 0,0 1-1,-1-1 1,0 0 0,-1 0 0,0-1 0,-2 1 0,1 0 0,-2-1 0,0-12-178,0 25 7,-1 0 0,1 1 0,0-1 0,-1 0-1,1 1 1,-1-1 0,0 0 0,1 1 0,-1-1 0,0 1-1,0-1 1,0 1 0,0 0 0,0-1 0,0 1 0,-1 0-1,1 0 1,0 0 0,-1 0 0,1 0 0,-1 0 0,1 0-1,-1 0 1,1 0 0,-1 1 0,1-1 0,-1 1 0,0-1-1,1 1 1,-1 0 0,0-1 0,0 1 0,1 0 0,-1 0-1,0 0 1,1 1 0,-1-1 0,0 0 0,1 1 0,-1-1-1,0 1 1,1-1 0,-1 1 0,0 0 0,1-1 0,-1 1-1,1 0 1,0 0 0,-1 0 0,1 0 0,0 1 0,0-1-1,-1 0 1,1 0 0,0 1 0,0-1 0,0 1-1,1-1 1,-1 1 0,0-1 0,0 1 0,1-1 0,-1 1-1,1 0 1,0-1 0,-1 2-7,-6 20-4,2 1 0,0-1 0,1 1-1,2 0 1,0 0 0,2 0 0,0 0 0,2 0-1,4 22 5,-5-34 1,2 21 5,-3-17 4,1-1 0,0 1 0,2 0 0,0 0 0,0-1-1,2 0 1,-1 1 0,7 11-10,-10-26-1,-1-1 0,0 1 1,0-1-1,0 1 0,0-1 0,1 1 0,-1-1 0,0 1 0,1-1 1,-1 1-1,0-1 0,1 1 0,-1-1 0,1 1 0,-1-1 0,0 0 1,1 1-1,-1-1 0,1 0 0,-1 1 0,1-1 0,-1 0 1,1 0-1,-1 0 0,1 1 0,0-1 0,-1 0 0,1 0 0,-1 0 1,1 0-1,-1 0 0,1 0 0,0 0 0,-1 0 0,1 0 0,-1 0 1,1 0-1,-1-1 0,1 1 0,-1 0 0,1 0 0,-1 0 1,1-1-1,-1 1 0,1 0 0,-1-1 0,1 1 0,-1 0 0,1-1 1,-1 1-1,1-1 0,-1 1 0,0-1 0,1 1 0,-1 0 0,0-1 1,0 0-1,1 1 0,-1-1 0,0 1 0,0-1 0,0 1 0,0-1 2,16-42-627,-14 38 454,31-111-3375,-8 45 392</inkml:trace>
  <inkml:trace contextRef="#ctx0" brushRef="#br1" timeOffset="459606.321">15288 14965 12499,'-10'44'9412,"4"64"-7599,6-108-1796,0 1 0,0 0 1,0-1-1,1 1 1,-1 0-1,0-1 0,0 1 1,1-1-1,-1 1 0,0-1 1,1 1-1,-1-1 0,0 1 1,1-1-1,-1 1 1,1-1-1,-1 1 0,1-1 1,-1 1-1,1-1 0,-1 0 1,1 1-1,-1-1 0,1 0 1,0 0-1,-1 1 0,1-1 1,-1 0-1,1 0 1,0 0-1,-1 0 0,1 0 1,0 0-1,-1 0 0,1 0 1,0 0-1,-1 0 0,1 0 1,-1 0-1,1 0 1,0-1-1,-1 1 0,1 0 1,-1 0-1,1-1 0,0 1 1,-1 0-1,1-1 0,-1 1 1,1 0-1,-1-1 1,1 1-1,-1-1 0,0 1 1,1-1-1,-1 1 0,0-1 1,1 0-1,-1 1 0,0-1 1,1 1-1,-1-1 0,0 1 1,0-2-18,13-6 120,-5 4-119,0 2 0,0-1-1,0 1 1,0 1 0,0-1 0,1 1 0,-1 1 0,1 0 0,-1 0 0,0 0 0,1 1 0,1 1-1,-7-2 26,1 1 1,-1 0-1,0-1 1,0 1-1,1 1 1,-1-1-1,0 0 1,0 1-1,0 0 1,-1 0-1,1 0 1,0 0-1,-1 0 1,1 0-1,-1 1 1,1-1-1,-1 1 1,0 0-1,0-1 0,-1 1 1,1 0-1,0 0 1,-1 0-1,0 0 1,0 1-1,0-1 1,0 0-1,0 0 1,-1 1-1,1-1 1,-1 2-27,0 5 224,0 0 0,-1 0 0,-1 1 0,1-1 0,-2-1 0,1 1 0,-1 0 0,-1-1 0,0 1 0,0-1 0,-1 0 0,0 0 0,-6 7-224,9-12 35,-1 1 1,0-1-1,-1-1 1,1 1 0,-1 0-1,1-1 1,-1 1-1,0-1 1,0 0 0,-1-1-1,1 1 1,-1-1-1,1 1 1,-1-1-1,0-1 1,1 1 0,-1-1-1,0 0 1,0 0-1,0 0 1,0-1 0,0 1-1,-1-1 1,1 0-1,0-1 1,0 1 0,-4-2-36,8 2-40,-1-1 1,1 1 0,0-1-1,-1 1 1,1-1 0,-1 0-1,1 1 1,0-1 0,0 0-1,-1 0 1,1 0 0,0 0 0,0 0-1,0 0 1,0 0 0,0 0-1,0 0 1,0-1 0,1 1-1,-1 0 1,0 0 0,1-1-1,-1 1 1,1-1 0,-1 1-1,1-1 1,0 1 0,-1 0-1,1-2 40,6-5-1641</inkml:trace>
  <inkml:trace contextRef="#ctx0" brushRef="#br1" timeOffset="493823.054">12036 15979 15987,'-5'0'9184,"-5"33"-8100,-43 260 1320,52-287-2394,0 0 0,1 0 0,-1 0 0,1 0-1,0 0 1,0 0 0,1 1 0,0-2-1,0 1 1,1 0 0,-1 0 0,1 0 0,0 0-1,1-1 1,0 0 0,-1 1 0,2-1-1,-1 0 1,1 0 0,-1 0 0,3 1-10,-4-6 16,0 0 1,0 0-1,0 0 0,1 0 1,-1 0-1,0 0 1,0-1-1,0 1 0,1-1 1,-1 1-1,0-1 1,0 0-1,0 0 0,0 0 1,0 0-1,0 0 1,0 0-1,-1-1 0,1 1 1,0-1-1,-1 1 1,1-1-1,-1 0 0,1 1 1,-1-1-1,1-1-16,7-5 71,5-6-79,2 0-1,0 1 0,1 1 1,0 0-1,1 1 0,0 1 1,0 1-1,1 1 0,0 0 1,12-2 8,2 5-926</inkml:trace>
  <inkml:trace contextRef="#ctx0" brushRef="#br1" timeOffset="494136.336">12356 16073 18668,'0'0'1970,"9"1"1617,-3 1-3515,0-1-1,-1 1 1,1 0-1,-1 1 1,1-1 0,-1 1-1,0 0 1,0 1-1,0-1 1,-1 1-1,1 0 1,-1 0 0,0 0-1,0 1 1,2 2-72,0 6 107,-1 0 0,0 0 0,-1 0 0,-1 1 0,0-1 0,-1 1 0,0-1 0,-1 1 0,-1 0 0,0 0 0,-1 0 0,0-1 1,-1 1-1,-1 0 0,0-1 0,-1 0 0,0 1 0,-1-2 0,-1 1 0,0 0 0,0-1 0,-1 0 0,-1-1 0,0 0 0,-8 9-107,-2 4 1207</inkml:trace>
  <inkml:trace contextRef="#ctx0" brushRef="#br1" timeOffset="495143.737">12962 16195 21997,'-30'46'3257,"27"41"-2876,3-84-341,1 17-26,1-1 1,1 1 0,0-1-1,1 0 1,1 0 0,1-1 0,1 1-1,4 7-14,-11-24 11,1-1-1,0 1 1,-1-1 0,1 1-1,0 0 1,-1-1-1,1 0 1,0 1 0,0-1-1,0 1 1,1-1-1,-1 0 1,0 0 0,0 0-1,1 1 1,-1-1-1,0 0 1,1-1-1,-1 1 1,1 0 0,-1 0-1,1-1 1,0 1-1,-1-1 1,1 1 0,0-1-1,-1 0 1,1 0-1,0 1 1,0-1 0,-1 0-1,1-1 1,0 1-1,-1 0 1,1 0 0,0-1-1,-1 1 1,1-1-1,0 1 1,-1-1 0,1 0-1,-1 0 1,1 0-1,-1 0 1,0 0 0,1 0-1,-1 0 1,0 0-1,1 0 1,-1-1 0,0 1-1,0 0 1,0-1-1,0 1 1,0-1-11,9-18 136,-1 1 0,-1-1 0,-1-1 1,0 0-1,-2 0 0,0 0 0,-1 0 0,-2-1 0,0 0 1,-1-16-137,0 30 10,-1 5-30,36 55-133,-16-12 155,-13-23 2,0-1 0,1 0-1,1 0 1,0-1 0,2 0-1,-1-1 1,2 0 0,11 11-4,-22-24 9,0 0 1,0 0-1,0-1 0,0 1 1,0 0-1,0-1 0,1 1 1,-1-1-1,0 1 0,0-1 1,0 1-1,0-1 0,1 0 1,-1 1-1,0-1 0,0 0 1,1 0-1,-1 0 0,0 0 1,1 0-1,-1 0 1,0-1-1,0 1 0,1 0 1,-1 0-1,0-1 0,0 1 1,0-1-1,0 0 0,1 1 1,-1-1-1,0 0 0,0 1 1,0-1-1,0 0 0,-1 0 1,1 0-1,0 0 0,0 0 1,0 0-1,-1 0 0,1 0 1,0 0-1,-1 0 1,1 0-1,-1-1 0,0 1 1,1 0-1,-1 0 0,0-1 1,0 1-10,16-72 652,-15 71-634,1-12 54,0 0-1,-1 0 1,0 0 0,-1 0 0,0 0 0,-2-1 0,1 1 0,-2 0-1,0 0 1,0 1 0,-1-1 0,-1 1 0,-1 0 0,0 0-1,-5-9-71,11 22 2,0 1-1,0-1 1,0 1 0,0-1-1,0 0 1,-1 1-1,1-1 1,0 1-1,0-1 1,0 0-1,0 1 1,-1-1-1,1 1 1,0-1 0,0 0-1,-1 1 1,1-1-1,0 0 1,-1 0-1,1 1 1,0-1-1,-1 0 1,1 0-1,0 1 1,-1-1-1,1 0 1,-1 0 0,1 0-1,0 0 1,-1 0-1,1 1 1,-1-1-1,1 0 1,0 0-1,-1 0 1,1 0-1,-1 0 1,1 0 0,-1 0-1,1-1 1,0 1-1,-1 0 1,1 0-1,-1 0 1,1 0-1,0 0 1,-1-1-1,1 1 1,0 0 0,-1 0-1,1-1 1,0 1-1,-1 0 1,1 0-1,0-1 1,-1 1-1,1 0 1,0-1-1,0 1 1,-1 0-1,1-1 1,0 1 0,0-1-1,0 1 1,0 0-1,0-1 1,-1 0-2,2 33 30,-1-29-30,1 0 0,-1 0 1,1 0-1,0 0 0,0 0 1,0 0-1,1-1 0,-1 1 0,1 0 1,-1-1-1,1 1 0,0-1 1,0 0-1,0 1 0,0-1 0,0 0 1,0 0-1,3 1 0,16-50 84,-12-84 3,4 189-438,-4 31-2575,-12-71 676</inkml:trace>
  <inkml:trace contextRef="#ctx0" brushRef="#br1" timeOffset="495578.944">13399 16070 11090,'0'0'2529,"0"0"5505,0 0-6282,4 27-760,4 4-320,4 16-416,0 6-96,0 5-88,-2 5-8,5-2 32,-2-5-7,-1-13 7,-3-11 0,-5-15-48,-4-16-16,0-1-521,6-7-327,-9-21 2153</inkml:trace>
  <inkml:trace contextRef="#ctx0" brushRef="#br1" timeOffset="496264.039">13531 15836 11186,'-1'-2'1565,"-2"4"11027,4 9-13322,5 88 3903,27 24-3302,-21-82 103,7 32 28,4-1 0,2-1 0,9 8-2,-35-78 0,1-1 1,0 1 0,0 0-1,0-1 1,0 1 0,0 0-1,0-1 1,0 1 0,0-1-1,0 1 1,0 0 0,1-1-1,-1 1 1,0-1 0,0 1-1,1-1 1,-1 1 0,0-1-1,0 1 1,1 0 0,-1-1 0,1 0-1,-1 1 1,0-1 0,1 1-1,-1-1 1,1 1 0,-1-1-1,1 0 1,-1 0 0,1 1-1,0-1 1,-1 0 0,1 0-1,-1 1 1,1-1 0,0 0-1,-1 0 1,1 0 0,-1 0-1,1 0 1,0 0 0,-1 0-1,1 0 1,-1 0 0,1 0 0,0 0-1,-1 0 1,1-1 0,-1 1-1,1 0 1,-1 0 0,1-1-1,0 1 1,-1 0 0,1-1-1,-1 1 1,1 0 0,-1-1-1,0 1 0,12-40 96,-4-38-4,-2 1 0,-4-1 1,-3 0-1,-8-40-92,8 102 5,0 1 0,-1 0 1,-1 0-1,-1 0 0,0 0 0,-1 0 0,-1 1 0,0 0 1,-3-5-6,8 18-1,0-1 1,1 1-1,-1 0 0,0 0 1,1 0-1,-1 0 1,0 0-1,0 0 0,0 0 1,0 0-1,0 0 1,0 0-1,0 1 0,0-1 1,0 0-1,0 1 1,-1-1-1,1 1 1,0-1-1,0 1 0,-1 0 1,1-1-1,0 1 1,0 0-1,-1 0 0,1 0 1,0 0-1,-1 0 1,1 0-1,0 0 1,-1 0-1,1 1 0,0-1 1,0 1-1,-1-1 1,1 1-1,0-1 0,0 1 1,0-1-1,0 1 1,0 0-1,0 0 0,0 0 1,0-1-1,0 1 1,0 0-1,0 0 1,0 0-1,0 0 0,1 1 1,-1-1-1,1 0 1,-1 0-1,0 0 0,1 1 1,0-1-1,-1 0 1,1 0-1,0 1 1,0-1-1,0 0 0,0 1 1,0-1-1,0 0 1,0 1-1,0-1 1,-3 23-5,2-1 0,0 1 0,2 0 0,0-1 0,2 1-1,1-1 1,0 0 0,2 0 0,1 0 0,0-1 0,5 9 5,-10-26 0,0 1-1,0 0 1,1-1-1,-1 0 1,1 1 0,1-1-1,-1 0 1,1 0 0,0-1-1,0 1 1,0-1-1,0 0 1,1 0 0,0 0-1,-1-1 1,2 0 0,-1 0-1,0 0 1,0 0-1,1-1 1,3 1 0,5 2 0,-3-2 1,-1 0-1,1 0 0,-1 0 1,0 2-1,0-1 0,-1 1 1,1 1-1,-1-1 0,-1 2 1,1-1-1,-1 1 0,0 0 1,0 1-1,-1 0 0,6 8 0,-13-15-13,1 0-1,-1-1 1,1 1-1,-1 0 1,0 0-1,1 0 1,-1 0-1,0 0 0,0 0 1,0 0-1,0 0 1,0-1-1,0 1 1,0 0-1,0 0 1,0 0-1,0 0 1,-1 0-1,1 0 1,0 0-1,-1 0 0,1-1 1,0 1-1,-1 0 1,1 0-1,-1 0 1,1-1-1,-1 1 1,0 0-1,1-1 1,-1 1-1,0 0 1,1-1-1,-1 1 0,0-1 1,0 1-1,0-1 1,1 1-1,-1-1 1,0 0-1,0 1 1,0-1-1,0 0 1,0 0-1,0 0 1,0 0 13,-19 3-1279</inkml:trace>
  <inkml:trace contextRef="#ctx0" brushRef="#br1" timeOffset="496418.883">13363 15720 21557,'0'0'1064,"0"2"616,14 29-1312,-8-10-160,10 4-1216,3 6-1648</inkml:trace>
  <inkml:trace contextRef="#ctx0" brushRef="#br1" timeOffset="496750.025">13925 16228 18164,'52'101'6399,"-52"-100"-6387,1 0 1,-1-1 0,0 1 0,0 0-1,1-1 1,-1 1 0,1 0 0,-1-1-1,0 1 1,1 0 0,-1-1 0,1 1-1,-1-1 1,1 1 0,0-1-1,-1 1 1,1-1 0,0 0 0,-1 1-1,1-1 1,0 1 0,-1-1 0,1 0-1,0 0 1,-1 0 0,1 1 0,0-1-1,0 0 1,-1 0 0,1 0 0,0 0-1,0 0 1,0 0 0,-1 0 0,1-1-1,0 1 1,-1 0 0,1 0 0,0 0-1,0-1 1,-1 1 0,1 0 0,0-1-1,-1 1 1,1-1 0,-1 1 0,1-1-1,0 1 1,-1-1 0,1 1 0,-1-1-1,1 0 1,-1 1 0,0-1-1,1 0 1,-1 1 0,0-1 0,1 0-1,-1 1 1,0-1 0,0 0 0,0 0-1,1 1 1,-1-1 0,0 0 0,0 0-13,11-57 375,-10 53-310,-1 5-56,15-68 302,-15 66-312,1 1 1,-1-1 0,0 1 0,1-1 0,0 1 0,-1-1 0,1 1 0,0-1 0,0 1-1,0-1 1,0 1 0,0 0 0,0 0 0,0 0 0,0-1 0,1 1 0,-1 0-1,0 0 1,1 1 0,-1-1 0,0 0 0,1 0 0,-1 1 0,1-1 0,0 1 0,-1-1-1,1 1 1,-1 0 0,1-1 0,0 1 0,-1 0 0,1 0 0,0 0 0,-1 0-1,1 1 1,-1-1 0,1 0 0,0 1 0,-1-1 0,2 1 0,4 4-5,0 1 0,0-1 0,0 2 0,-1-1 1,0 0-1,0 1 0,-1 0 0,0 1 0,0-1 0,0 1 0,2 6 5,6 9 22,-2-5 5,-9-13-10,0 0-1,0-1 0,1 1 0,0-1 0,0 0 1,0 0-1,0 0 0,0 0 0,1 0 1,0-1-1,0 1 0,0-1 0,0 0 1,3 1-17,9-37 416,-14-33-2175,-5 49-1955</inkml:trace>
  <inkml:trace contextRef="#ctx0" brushRef="#br1" timeOffset="496903.288">14114 15967 22589,'0'0'1496,"0"0"785,0 0-1065,0 2-944,0-1-168,18 35-208,-4-26-752</inkml:trace>
  <inkml:trace contextRef="#ctx0" brushRef="#br1" timeOffset="497637.291">14501 15951 18428,'1'-52'4876,"0"51"-4818,-1 0 0,1 1 0,0-1 0,0 1 0,-1 0 0,1-1 0,0 1 0,0 0 0,0-1 0,-1 1 0,1 0 0,0 0 0,0 0 0,0-1 1,0 1-1,0 0 0,-1 0 0,1 0 0,0 1 0,0-1 0,0 0 0,0 0 0,0 0 0,-1 1 0,1-1 0,0 0 0,0 1 0,0-1 0,-1 0 0,1 1 1,0-1-1,-1 1 0,1 0 0,0-1 0,-1 1 0,1 0 0,-1-1 0,1 1 0,-1 0 0,1-1 0,-1 1 0,1 0 0,-1 0 0,0 0 0,1-1 0,-1 1 0,0 0 1,0 0-1,0 0 0,1 0 0,-1 0 0,0-1 0,0 1 0,0 0 0,-1 0 0,1 0-58,21 46 232,-2 1 0,-3 1 0,11 48-232,25 76 326,-51-170-318,0 1 1,0 1-1,1-1 1,-1 0 0,1 0 0,0 0-1,0 0 1,0 0 0,0 0-1,1-1 1,0 1 0,-1-1 0,1 0-1,1 1 1,-1-1 0,0-1-1,1 1 1,-1 0 0,2 0-9,-3-5 20,0 1 0,0-1 1,-1 0-1,1 0 0,-1 0 1,0 0-1,0 0 0,1 0 0,-1 0 1,0 0-1,-1 0 0,1 0 1,0-1-1,-1 1 0,1 0 0,-1 0 1,1-1-1,-1 1 0,0 0 1,0-1-1,0 1 0,-1 0 0,1-1 1,-1 1-1,1 0 0,-1-1 0,0 1 1,1 0-1,-2-2-20,-8-39 127,-1 0 0,-2 1 0,-2 0 1,-17-33-128,-4-10-62,48 116 27,-9-18 22,0-1-1,2 1 1,-1-1 0,2 0-1,0 0 1,0 0 0,1-1-1,0 0 1,1 0 0,0-1-1,1 0 1,0 0 0,10 7 13,-15-16 0,-1 0 0,0-1 1,0 1-1,1-1 1,-1 0-1,0 0 0,1-1 1,-1 1-1,0-1 0,1 1 1,-1-1-1,0 0 1,0 0-1,0-1 0,0 1 1,0-1-1,0 1 0,0-1 1,-1 0-1,1 0 0,0 0 1,-1 0-1,0-1 1,1 1-1,-1-1 0,0 1 1,0-1-1,-1 0 0,1 0 1,0 0-1,-1 0 1,0 0-1,1 0 0,-1 0 1,-1 0-1,1 0 0,0-1 1,-1 1-1,0 0 0,1-1 0,5-17 24,0 0-1,-2 0 0,0-1 1,-1 1-1,-1-1 0,-1 0 1,-1 1-1,-1-1 0,-1 0 1,-1 1-1,-1-1 1,-3-9-24,-15-5 82,22 35-81,-1 1 0,1 0 0,-1-1 0,1 1 0,-1 0 0,1-1 0,-1 1 0,0 0 0,1 0-1,-1-1 1,1 1 0,-1 0 0,0 0 0,1 0 0,-1 0 0,0 0 0,1 0 0,-1 0 0,0 0 0,1 0 0,-1 0-1,1 1 1,-1-1 0,0 0 0,1 0 0,-1 0 0,1 1 0,-1-1 0,0 0 0,1 1 0,-1-1 0,1 1 0,-1-1-1,1 0 1,0 1 0,-1-1 0,1 1 0,-1-1 0,1 1 0,0 0 0,-1-1 0,1 1 0,0-1 0,0 1 0,-1-1-1,1 1 1,0 0 0,0-1 0,0 1 0,0 0 0,0-1 0,0 1 0,0 0 0,0-1 0,0 1 0,0-1 0,0 1-1,0 0 1,0-1 0,1 1 0,-1 0-1,-3 31-11,2 0 0,1 1 1,1-1-1,2 0 0,1 0 0,5 19 11,-8-49 0,1 18 5,2 0 0,0 0 0,1 0 0,1-1 1,0 0-1,2 0 0,7 11-5,-15-28 1,0-1 1,1 0-1,0 0 1,-1 0 0,1 0-1,0 0 1,-1 1-1,1-1 1,0-1-1,0 1 1,0 0-1,0 0 1,0 0-1,0 0 1,0-1-1,0 1 1,0 0 0,0-1-1,0 1 1,1-1-1,-1 1 1,0-1-1,0 0 1,0 1-1,1-1 1,-1 0-1,0 0 1,1 0-1,-1 0 1,0 0 0,0 0-1,1 0 1,-1-1-1,0 1 1,0 0-1,1-1 1,-1 1-1,0-1 1,0 1-1,0-1 1,0 0-1,1 0-1,31-46 195,-26 30-156,-1-1 1,0 0-1,-2 0 1,0-1 0,-1 1-1,0-1 1,-2 0-1,0 1 1,-1-1 0,-3-17-40,6 105-119,-1-62 115,0 13 7,1 1-1,0-1 0,2 0 1,1 0-1,0 0 0,2-1 1,0 0-1,1 0 0,8 11-2,-16-28-7,0-1 1,0 1-1,0-1 0,1 0 0,-1 1 0,0-1 1,1 0-1,-1 0 0,1 0 0,0 0 0,-1 0 1,1 0-1,0 0 0,0 0 0,0-1 0,-1 1 1,1-1-1,0 1 0,0-1 0,0 0 0,0 0 0,0 0 1,0 0-1,0 0 0,0 0 0,-1 0 0,1-1 1,0 1-1,0-1 0,0 1 0,0-1 0,-1 0 1,1 0-1,0 0 0,-1 0 0,1 0 0,0 0 1,-1 0-1,1 0 0,-1-1 0,0 1 0,1 0 0,-1-1 1,0 1-1,0-1 0,0 0 0,1-1 7,8-20-832</inkml:trace>
  <inkml:trace contextRef="#ctx0" brushRef="#br1" timeOffset="501305.174">15438 15802 10738,'0'-1'-47,"-21"-42"10442,20 41-8805,1 2-341,2 70 1449,9 5-2349,4-2 0,3 0 0,6 5-349,-22-69 12,-1-6-6,-1 0-1,1 1 0,0-1 1,0 0-1,0 0 0,0 0 1,0 0-1,1 0 0,-1 0 0,1 0 1,0 0-1,0-1 0,0 1 1,0-1-1,0 1 0,1-1 1,-1 0-1,1 0 0,2 2-5,13-36 258,-8-16-25,-8 34-202,0 0-1,0 0 0,2 1 0,0-1 0,0 1 0,1 0 0,1 0 0,0 1 0,0-1 0,2 1 0,-1 1 0,3-3-30,-8 13-4,0-1 0,0 1 0,0-1-1,0 1 1,1 0 0,-1 0 0,0 0-1,1 0 1,-1 0 0,0 0 0,1 0-1,-1 1 1,1 0 0,0-1 0,-1 1-1,1 0 1,-1 0 0,1 0-1,-1 1 1,1-1 0,-1 0 0,1 1-1,-1 0 1,1 0 0,-1 0 0,0 0-1,1 0 1,-1 0 0,0 0 0,0 1-1,0-1 1,0 1 0,0-1-1,1 2 6,55 66-57,-48-54 111,-2 1 0,0 0-1,-1 1 1,-1 0-1,0 0 1,-1 0-1,-1 1 1,-1-1 0,-1 1-1,0 0 1,-1 0-1,-1 15-54,0-31 23,0 1 0,1 0 1,-1-1-1,-1 1 0,1 0 0,0-1 0,-1 1 0,1-1 0,-1 1 0,0 0 0,0-1 0,0 1 0,0-1 1,0 0-1,-1 1 0,1-1 0,-1 0 0,1 0 0,-1 0 0,0 0 0,0 0 0,0 0 0,0-1 1,0 1-1,0 0 0,0-1 0,-1 0 0,1 1 0,0-1 0,-1 0 0,1 0 0,-1-1 0,0 1 1,1 0-1,-1-1 0,0 0 0,1 1 0,-1-1 0,0 0 0,1-1 0,-1 1 0,1 0 0,-1-1 0,0 1 1,1-1-1,-1 0 0,1 0-23,-16-5 25,1 0 1,0-2-1,0 0 1,1-1-1,0 0 1,1-2-1,0 0 1,0 0-1,-11-13-25,49 40-1856,2 3-383</inkml:trace>
  <inkml:trace contextRef="#ctx0" brushRef="#br1" timeOffset="501722.392">15908 15893 21165,'6'28'394,"6"35"541,3-1 1,3-1-1,13 28-935,10-24 964,-40-65-937,1 0 0,-1 0 0,0 0 0,1 0-1,-1 0 1,0 0 0,1 0 0,-1 0 0,0-1-1,1 1 1,-1 0 0,0-1 0,0 1-1,1-1 1,-1 0 0,0 1 0,0-1 0,0 0-1,0 1 1,0-1 0,0 0 0,0 0 0,0 0-1,0 0 1,0 0 0,0 0 0,-1 0-1,1-1 1,0 1 0,-1 0 0,1 0 0,-1-1-1,1 1 1,-1 0 0,0 0 0,1-1 0,-1 1-1,0 0 1,0-1 0,0 1 0,0 0 0,0-1-1,0 1 1,-1 0 0,1-1 0,0 0-27,5-60 460,-1-1 1,-4 1-1,-2 0 1,-5-15-461,7 68 7,9-17-106,14 61-7,68 196 330,-90-232-218,-1 1 1,0-1-1,0 1 0,0-1 0,0 1 0,0-1 1,1 1-1,-1-1 0,0 1 0,0-1 1,1 1-1,-1-1 0,0 1 0,1 0 1,-1-1-1,0 1 0,1 0 0,-1-1 0,0 1 1,1 0-1,-1-1 0,1 1 0,-1 0 1,1 0-1,-1-1 0,1 1 0,-1 0 1,1 0-1,-1 0 0,1 0 0,-1 0 0,1 0 1,-1 0-1,1 0 0,-1 0 0,1 0 1,-1 0-1,1 0 0,-1 0 0,1 0 1,-1 0-1,1 1 0,-1-1 0,1 0 0,-1 0 1,1 1-1,-1-1 0,1 0 0,-1 0 1,0 1-1,1-1 0,-1 1 0,0-1 1,1 0-1,-1 1 0,0-1 0,1 1 0,-1-1 1,0 1-1,0-1 0,1 0 0,-1 1 1,0-1-1,0 1-6,14-105 251,-2 95-2123,-5 20-2427</inkml:trace>
  <inkml:trace contextRef="#ctx0" brushRef="#br1" timeOffset="502175.694">16262 15880 11402,'0'0'1019,"0"0"962,0 0-474,0 0 17,0 0 266,0 0 57,7 6 3011,3 8-4504,-1 1 0,-1 0 0,0 0 0,-1 1 1,0 0-1,-2 0 0,0 1 0,1 6-354,15 43 53,17 22-10,-34-87-1009,1-14 1697</inkml:trace>
  <inkml:trace contextRef="#ctx0" brushRef="#br1" timeOffset="502443.994">16201 15557 23533,'0'21'928,"3"8"104,2 7-471,2 7-353,2 0-128,-2-10-120,2-8-472,-1-20-881,-1-10 33</inkml:trace>
  <inkml:trace contextRef="#ctx0" brushRef="#br1" timeOffset="502694.32">16536 15842 20068,'-17'64'3982,"16"-62"-3912,0-1 0,1 1 0,-1-1 0,0 0 0,0 1 0,0-1 0,0 0 0,0 0 0,0 0 0,0 0 0,-1 0 0,1 0 0,0 0 0,-1 0 0,1 0 0,0-1 0,-1 1 0,1 0 0,-1-1 0,1 0-1,-1 1 1,1-1 0,-1 0 0,1 1 0,-1-1 0,0 0 0,1 0 0,-1 0 0,1-1 0,-1 1 0,1 0 0,-1 0 0,1-1 0,-1 1 0,1-1 0,-1 0 0,1 1 0,-1-1 0,0-1-70,1 2 10,0 0-1,0 0 1,1 0-1,-1 0 1,0 0 0,0-1-1,0 1 1,1 0 0,-1 0-1,0-1 1,0 1-1,1-1 1,-1 1 0,0-1-1,1 1 1,-1-1-1,0 1 1,1-1 0,-1 0-1,1 1 1,-1-1-1,1 0 1,-1 1 0,1-1-1,0 0 1,-1 0-1,1 1 1,0-1 0,-1 0-1,1 0 1,0 0-1,0 1 1,0-1 0,0 0-1,0 0 1,0 0-1,0 0 1,0 0 0,0 1-1,0-1 1,1 0-1,-1 0 1,0 0 0,0 1-1,1-1 1,-1 0 0,1 0-1,-1 1 1,0-1-1,1 0 1,-1 1 0,1-1-1,0 0 1,-1 1-1,1-1 1,0 1 0,-1-1-1,1 1 1,0-1-1,-1 1 1,1 0 0,0-1-1,0 1 1,-1 0-1,1 0 1,0-1 0,0 1-1,0 0 1,0 0-10,8 1-10,-1 1 0,0 0 0,-1 0-1,1 0 1,0 1 0,0 1 0,-1-1 0,0 1 0,0 0 0,0 1 0,0 0 0,-1 0 0,0 0-1,0 1 1,0 0 0,-1 0 0,1 0 0,-1 1 0,-1 0 0,0 0 0,4 7 10,-6-8 68,1 0-1,-2 0 1,1 0 0,-1 0-1,0 1 1,0-1 0,0 0 0,-1 1-1,0-1 1,0 1 0,-1-1 0,0 0-1,0 1 1,0-1 0,-1 0-1,0 0 1,0 0 0,-1 0 0,1 0-1,-1 0 1,-1-1 0,1 1-1,-2 0-67,4-5-21,1 0 0,-1 1 0,0-1 0,1 0 0,-1-1 0,0 1 0,0 0 0,0 0 0,0 0 0,0 0 0,0-1 0,0 1 0,0 0 0,0-1 0,0 1 0,0-1 0,0 1 0,0-1 0,-1 0 0,1 1 0,0-1 0,0 0 0,-1 0 0,1 0 0,0 0 0,0 0 0,-1 0 0,1 0 0,0-1 0,0 1 0,0 0 0,-1 0 0,1-1 0,0 1-1,0-1 1,0 1 0,0-1 0,0 0 0,0 1 0,0-1 0,0 0 0,0 0 0,0 0 0,0 0 0,0 0 0,1 0 0,-1 0 0,0 0 0,1 0 0,-1 0 0,1 0 0,-1 0 0,1 0 0,-1 0 0,1-1 0,0 1 21,-1-16-1780</inkml:trace>
  <inkml:trace contextRef="#ctx0" brushRef="#br1" timeOffset="503239.605">16711 15868 20492,'15'57'4001,"26"26"-2939,-22-49-723,-16-26-283,42 48 382,-43-57-412,-1 1 1,1-1-1,0 0 0,-1 0 0,1 0 0,-1 0 0,0 0 1,1 0-1,-1 0 0,0 0 0,0-1 0,0 1 0,1 0 0,-1-1 1,-1 1-1,1-1 0,0 1 0,0-1 0,0 1 0,-1-1 1,1 0-1,-1 1 0,0-1 0,1 0 0,-1 1 0,0-1 0,0 0 1,0 1-1,0-1 0,0-1-26,1-1 71,23-118 855,-23 121-929,0 1-1,1-1 1,-1 1-1,1 0 1,-1-1-1,0 1 1,1 0-1,-1 0 1,1 0-1,-1 0 1,0 0-1,1 1 1,-1-1 0,1 0-1,-1 1 1,0-1-1,1 1 1,-1-1-1,0 1 1,0-1-1,1 1 1,-1 0-1,0 0 1,0 0-1,0 0 1,0 0-1,0 0 1,0 0 0,0 0-1,0 0 1,0 0-1,-1 0 1,1 1-1,0-1 1,-1 0-1,1 0 1,-1 1-1,1-1 1,-1 1 3,0-1-1,35 54-38,48 54 105,-82-108-61,-1 0 0,1 0 1,0-1-1,-1 1 0,1 0 0,0 0 1,0-1-1,0 1 0,-1 0 0,1-1 1,0 1-1,0-1 0,0 1 1,0-1-1,0 0 0,0 1 0,0-1 1,0 0-1,0 0 0,0 1 1,0-1-1,0 0 0,0 0 0,1 0 1,-1 0-1,0-1 0,0 1 1,0 0-1,0 0 0,0-1 0,0 1 1,0 0-1,0-1 0,0 1 1,0-1-1,-1 1 0,1-1 0,0 0 1,0 1-1,0-1 0,0 0 1,-1 1-1,1-1 0,0 0 0,-1 0 1,1 0-1,-1 0 0,1 0 1,-1 0-1,1 0 0,-1 0-5,4-116 565,-5 21-471,1 95-99,1 0 0,0 1 0,-1-1 0,1 0 0,0 0-1,0 1 1,0-1 0,0 1 0,0-1 0,0 1 0,0-1 0,0 1 0,0-1 0,0 1 0,0 0 0,0 0 0,0 0 0,0-1 0,0 1 0,0 0 0,0 0 0,0 0 0,0 1-1,0-1 1,0 0 0,0 0 0,0 0 0,1 1 0,-1-1 0,0 1 0,-1-1 0,1 1 0,0-1 0,0 1 0,0-1 0,0 1 0,0 0 0,0 0 0,-1-1 0,1 1-1,0 0 1,-1 0 0,1 0 0,-1 0 0,1 0 0,-1 0 0,1-1 0,-1 1 0,1 1 0,-1-1 0,0 0 0,0 0 0,1 0 0,-1 0 0,0 0 0,0 0 0,0 0-1,0 0 6,62 105-26,-62-106 27,0 0 1,-1-1 0,1 1-1,0 0 1,0-1 0,0 1-1,-1-1 1,1 1-1,0 0 1,0-1 0,0 1-1,0-1 1,0 1 0,0 0-1,0-1 1,0 1-1,0-1 1,0 1 0,0 0-1,0-1 1,0 1 0,0-1-1,0 1 1,0 0-1,1-1 1,-1 1 0,0-1-1,0 1 1,0 0 0,1-1-1,-1 1 1,0 0-1,0-1 1,1 1 0,-1 0-1,0 0 1,1-1 0,-1 1-1,0 0 1,1 0-1,-1-1 1,0 1 0,1 0-1,-1 0 1,1 0 0,-1 0-1,0 0 1,1 0 0,-1 0-1,1 0 1,-1-1-1,0 1 1,1 1 0,-1-1-1,1 0 1,-1 0 0,1 0-1,-1 0 1,0 0-1,1 0 1,-1 0 0,1 1-2,-1-5 17,-2-17 56,0 0 0,-1 1 0,-1-1 0,-1 1 0,-1 0 0,0 0-1,-2 0 1,-7-13-73,46 90-168,34 166 180,-66-221-15,1-1-1,0 1 1,0-1 0,0 0-1,0 1 1,0-1-1,0 1 1,0-1-1,0 0 1,1 1-1,-1-1 1,0 0 0,1 1-1,-1-1 1,1 0-1,0 0 1,-1 1-1,1-1 1,0 0 0,0 0-1,0 0 1,0 0-1,0 0 1,0 0-1,0 0 1,0 0 0,0 0-1,0-1 1,0 1-1,1 0 1,-1-1-1,0 1 1,1-1 0,-1 1-1,0-1 1,1 1-1,-1-1 1,0 0-1,1 0 1,-1 0-1,1 0 1,-1 0 0,0 0-1,1 0 1,-1 0-1,0-1 1,2 1 3,5-19-706,2-5-555</inkml:trace>
  <inkml:trace contextRef="#ctx0" brushRef="#br1" timeOffset="503611.427">17482 15722 21445,'-19'82'4187,"24"59"-3808,-5-138-310,12-21 118,2-26-7,-13 38-176,-1 0 1,2 1 0,-1-1-1,1 0 1,0 1 0,0-1 0,1 1-1,-1-1 1,1 1 0,0 0-1,1 0 1,-1 0 0,1 1 0,0-1-1,0 1 1,1 0 0,-1 0 0,1 0-1,0 1 1,0-1 0,2 0-5,-5 3-6,1 0 0,-1 1 0,1-1 0,-1 0 0,0 1 0,1 0 0,-1-1 0,1 1 0,-1 0 0,1 0 0,-1 1 0,1-1 0,-1 0 0,1 1 0,-1 0 0,0-1 0,1 1 0,-1 0 0,0 0 0,1 0 0,-1 1 0,0-1 0,0 0 0,0 1 0,0-1 0,0 1 0,-1 0 0,1 0 0,0 0 0,-1 0 0,1 0 0,-1 0 0,0 0 0,0 0 0,0 0 0,0 1 0,0-1 0,0 2 6,17 97 869,-18-95-793,0 1 0,0-1-1,0 0 1,-1 0 0,0 0 0,0 0-1,0 0 1,-1-1 0,0 1 0,0 0-1,-1-1 1,0 1 0,1-1 0,-2 0 0,1 0-1,-1 0 1,1 0 0,-1-1 0,-1 1-1,1-1 1,-1 0 0,1 0 0,-1-1-1,0 1 1,-1-1 0,-3 2-76,7-5-64,0 0 0,0 1 0,-1-1 0,1 0-1,0 0 1,0-1 0,0 1 0,0 0 0,0-1 0,0 1 0,0-1 0,0 0 0,0 0 0,0 0-1,0 0 1,0 0 0,0 0 0,1 0 0,-1 0 0,0-1 0,1 1 0,-1-1 0,1 1 0,-1-1-1,1 0 1,0 1 0,0-1 0,0 0 0,0 0 0,0 0 0,0 0 0,0-1 64,-6-21-2013</inkml:trace>
  <inkml:trace contextRef="#ctx0" brushRef="#br1" timeOffset="503924.48">17809 15662 23717,'-18'172'2774,"23"-113"-2559,11-63-67,-8 0-134,71-28 17,-77 32-32,0-1 0,-1 1 0,1 0 0,0-1 0,0 1 0,0 0 0,0 0 0,0 0 0,0 0 0,0 1 0,0-1 0,0 1 0,0-1 1,-1 1-1,1-1 0,0 1 0,0 0 0,-1 0 0,1 0 0,0 0 0,-1 0 0,1 0 0,-1 0 0,1 1 0,-1-1 0,0 1 0,1-1 0,-1 1 0,0-1 0,0 1 0,0 0 0,0-1 0,0 1 0,-1 0 0,1 0 0,-1 0 0,1-1 1,-1 1-1,1 0 0,-1 0 0,0 0 0,0 0 0,0 2 1,0 5 52,0 0-1,0 0 1,-1 0 0,0 0 0,-1 0 0,0 0-1,0 0 1,-1-1 0,0 1 0,-1-1 0,1 0-1,-2 0 1,1 0 0,-1 0 0,0-1 0,-1 0 0,0 0-1,0 0 1,0-1 0,-4 3-52,-10-1-730,3-7 500</inkml:trace>
  <inkml:trace contextRef="#ctx0" brushRef="#br1" timeOffset="504503.429">18599 15723 23965,'-63'34'3442,"58"-29"-3395,0 1 0,0 0 0,1 0 0,-1 0 0,1 0 1,1 1-1,-1 0 0,1 0 0,0 0 0,1 0 0,0 0 0,0 0 0,0 2-47,-1 7 27,1 1 0,1 0-1,0 0 1,1 0 0,1 0-1,0 0 1,2 0 0,0 0-1,0-1 1,2 1 0,0-1-1,1 0 1,3 6-27,-8-20-34,0 0 0,-1 0 0,1 0 0,0 0 0,0 0 0,0-1 0,0 1 0,1 0 0,-1-1 0,0 1 0,1 0 0,-1-1 0,1 0 0,-1 1 0,1-1 0,0 0 0,0 0 0,-1 0 0,1 0 0,0 0 0,0 0 1,0 0-1,0-1 0,0 1 0,0-1 0,0 0 0,0 1 0,0-1 0,0 0 0,0 0 0,1 0 0,-1 0 0,0-1 0,0 1 0,0-1 0,0 1 0,0-1 0,0 1 0,0-1 0,0 0 0,-1 0 0,1 0 0,0 0 0,0-1 0,-1 1 0,1 0 0,-1-1 0,2 0 34,22-22-1658</inkml:trace>
  <inkml:trace contextRef="#ctx0" brushRef="#br1" timeOffset="504938.242">18777 15662 22541,'1'47'896,"1"-1"1,2 1-1,3-1 1,3 9-897,-10-54 4,0 1 1,0-1-1,-1 1 0,1-1 1,1 0-1,-1 1 0,0-1 1,0 1-1,0-1 1,1 1-1,-1-1 0,1 0 1,-1 1-1,1-1 0,0 0 1,-1 1-1,1-1 0,0 0 1,0 0-1,0 0 0,0 0 1,0 0-1,0 0 1,0 0-1,0 0 0,0 0 1,1 0-1,-1-1 0,0 1 1,1 0-1,-1-1 0,0 1 1,1-1-1,-1 1 1,0-1-1,1 0 0,1 0-4,16-104 310,-9-19-65,-10 122-247,1 1-1,-1-1 1,0 0 0,1 0-1,-1 1 1,0-1-1,1 0 1,-1 1 0,1-1-1,-1 1 1,1-1 0,0 1-1,-1-1 1,1 1-1,0-1 1,-1 1 0,1-1-1,0 1 1,-1 0 0,1-1-1,0 1 1,0 0-1,-1 0 1,1-1 0,0 1-1,0 0 1,-1 0 0,1 0-1,0 0 1,0 0-1,0 0 1,-1 0 0,1 1-1,0-1 1,0 0 0,0 0-1,-1 0 1,1 1-1,0-1 1,-1 0 0,1 1-1,0-1 1,-1 1 0,1-1-1,0 1 1,-1-1-1,1 1 1,-1-1 0,1 1-1,-1 0 1,1-1 0,-1 1-1,1 0 1,-1-1-1,0 1 1,1 0 0,-1 0-1,0-1 1,0 1 0,0 0-1,1 0 1,-1 0-1,0-1 1,0 2 2,21 30 6,-2 2 0,-1 0-1,-1 1 1,-2 1 0,-2 1 0,2 10-6,9 21 369,29 75 1249,-52-143-1612,-1 1 1,0 0 0,0-1 0,0 1-1,0 0 1,0-1 0,0 1-1,0-1 1,0 1 0,0 0-1,0-1 1,-1 1 0,1 0-1,0-1 1,0 1 0,-1-1 0,1 1-1,0 0 1,-1-1 0,1 1-1,0-1 1,-1 1 0,1-1-1,-1 1 1,1-1 0,-1 1-1,1-1 1,-1 0 0,1 1-1,-1-1 1,1 0 0,-1 1 0,0-1-1,1 0 1,-1 0 0,1 0-1,-1 1 1,0-1 0,1 0-1,-1 0 1,0 0 0,1 0-1,-1 0 1,0 0 0,1 0 0,-1 0-1,0-1 1,1 1 0,-1 0-1,1 0 1,-1 0 0,0-1-1,1 1 1,-1 0 0,1-1-1,-1 1 1,1 0 0,-1-1-1,1 1 1,-1-1 0,1 1 0,-1-1-7,-23-2 54,0 10 91,23-6-137,-1 0 0,1 0 0,0 0 0,-1 0 0,1 0 0,-1-1 0,0 1 0,1 0 0,-1-1 0,1 1 0,-1-1 0,0 0 0,1 0 0,-1 0 0,0 0 0,0 0 0,1 0 0,-1 0 0,0 0 0,1 0 0,-1-1 0,0 1 0,1-1 0,-1 1 0,1-1 0,-1 0 0,1 0 0,-1 0 0,1 1 0,-1-1 0,1-1 0,0 1 0,0 0 1,-1 0-1,1 0 0,0-1 0,0 1 0,0 0 0,0-1 0,1 1 0,-1-1-8,-4-17 6,1 1 0,1-1 1,1 1-1,1-1 1,1 0-1,0 0 0,1 0 1,1 1-1,3-8-6,2-8-323,3 6-461</inkml:trace>
  <inkml:trace contextRef="#ctx0" brushRef="#br1" timeOffset="505264.272">19286 15658 22301,'-12'9'1680,"-3"3"1401,3 7-2305,0 5-304,-1 4-368,4 6-88,2 1 0,2-3-16,11 1 0,-1-5 0,4-4-16,2-3 16,1-11-24,3-5-168,0-10-424,1-7-536,4-14-529,-2-6 4098</inkml:trace>
  <inkml:trace contextRef="#ctx0" brushRef="#br1" timeOffset="505799.62">19374 15277 22405,'-9'101'3521,"30"48"-3352,81 184 1365,-63-256-1265,-38-79-264,0 1 1,1 0-1,-1-1 0,0 1 1,0 0-1,0-1 1,0 1-1,-1-1 0,1 0 1,0 1-1,-1-1 0,1 0 1,-1 1-1,1-1 1,-1 0-1,0 1 0,0-1 1,0 0-1,0 0 0,0 1 1,0-1-1,0 0 1,-1 0-1,1 1 0,0-1 1,-1 0-1,0 1 1,1-1-1,-1 0 0,0 1 1,0-2-6,-5-16 32,-1-1 0,-1 0 0,0 1-1,-1 1 1,-1 0 0,-1 0 0,-3-3-32,-12-21 27,32 38-100,65 70-102,-68-63 174,1 0 0,-1 0 0,1 0 0,-1 0 0,1 0 0,0-1 0,0 0 0,0 0 0,1 0 0,-1 0 0,0-1 0,1 1 0,-1-1 0,1 0 0,-1-1 0,1 1 0,-1-1 0,1 1 0,0-2 0,-1 1 0,1 0 0,-1-1 0,1 0 0,-1 0 0,1 0 0,-1-1 0,0 1 0,1-1 0,2-2 1,1-3 32,-1 0-1,0-1 1,0 1-1,-1-2 1,0 1-1,0-1 1,-1 0-1,0 0 1,-1 0 0,0-1-1,0 1 1,-1-1-1,0 0 1,-1 0-1,0 0 1,0-1 0,-1 1-1,-1 0 1,0 0-1,0-1 1,-1 1-1,0 0 1,-1-1-1,-2-5-31,4 15 9,0 0 0,0-1-1,0 1 1,0 0 0,0-1-1,0 1 1,-1 0 0,1-1-1,-1 1 1,1 0 0,-1 0-1,1-1 1,-1 1 0,1 0 0,-1 0-1,0 0 1,0 0 0,0 0-1,0 0 1,0 0 0,0 0-1,0 0 1,0 1 0,0-1-1,0 0 1,0 1 0,0-1-1,-1 0 1,1 1 0,0 0-1,0-1 1,-1 1 0,1 0-1,0-1 1,-1 1 0,1 0-1,0 0 1,-1 0 0,1 0-1,0 0 1,-1 1 0,1-1-1,0 0 1,-1 1 0,1-1-1,0 1 1,0-1 0,-1 1-1,1-1 1,0 1 0,0 0-1,0 0 1,0-1 0,0 1-1,0 0 1,0 0 0,0 0-1,0 0 1,1 0 0,-1 1-1,0-1 1,1 0 0,-1 0-1,0 1-8,-1 16 0,0 1 0,1 0 0,1-1 0,1 1 0,1 0 0,0-1 0,2 1 0,0-1 0,1 0 0,0 0 0,2 0 0,0-1 0,5 9 0,27 43 60,-38-67-89,0 0 0,1 0-1,-1-1 1,1 1 0,-1 0 0,1-1 0,-1 1-1,1-1 1,0 1 0,0-1 0,0 0-1,0 0 1,0 0 0,0 0 0,0 0 0,0 0-1,0-1 1,0 1 0,0-1 0,1 1 0,-1-1-1,0 0 1,0 0 0,1 0 0,-1 0 0,0 0-1,0 0 1,0-1 0,1 1 0,-1-1 0,0 1-1,1-2 30,22-15-1301</inkml:trace>
  <inkml:trace contextRef="#ctx0" brushRef="#br1" timeOffset="506807.946">15214 16787 21557,'-9'1'5751,"5"22"-5539,4-22-10,30 89 16,-17-63-220,-3-4 0,44 77 27,-52-97-24,-1-1-1,1 0 1,0 0-1,0 0 1,0 0-1,1 0 1,-1-1-1,0 1 1,1-1-1,-1 1 1,1-1-1,-1 0 1,1 0-1,-1 0 1,1 0-1,0 0 1,0-1-1,0 1 1,-1-1-1,1 0 1,0 0-1,0 0 1,0 0-1,0 0 1,-1-1-1,1 1 1,0-1-1,0 1 1,-1-1-1,1 0 1,0-1-1,-1 1 1,1 0-1,-1-1 1,0 1-1,1-1 0,5-7 14,0 1-1,-1-1 1,-1 0 0,0 0-1,0-1 1,-1 0-1,0 0 1,0 0 0,-1 0-1,-1-1 1,1 0-1,-2 0 1,0 0 0,0 0-1,-1 0 1,0-6-14,2-124 113,10 159-194,99 176 15,-111-192 76,0-1 1,-1 1-1,1-1 0,0 0 0,0 1 0,0-1 0,0 0 0,0 1 0,0-1 0,1 0 0,-1 0 0,0 0 0,1 0 0,-1 0 1,1 0-1,-1-1 0,1 1 0,-1 0 0,1-1 0,-1 1 0,1-1 0,-1 1 0,1-1 0,0 0 0,-1 0 0,1 0 0,0 0 1,-1 0-1,1 0 0,0 0 0,-1 0 0,1-1 0,0 1 0,-1-1 0,1 1 0,-1-1 0,1 0 0,-1 1 0,1-1 0,-1 0 1,1 0-1,-1 0 0,0 0 0,0 0 0,1-1 0,-1 1 0,0 0 0,0 0 0,0-1 0,0 1 0,-1-1 0,1 1 0,0-1 1,0 1-1,-1-1 0,1 1 0,-1-1 0,0 0 0,1 1 0,-1-1 0,0 0-10,4-17 81,0 0-1,-2 0 1,0 0 0,-1-1-1,-1 1 1,-1 0 0,-1-1-1,0 1 1,-2 0 0,0 0-1,-1 0 1,-1 1-1,0 0 1,-2 0 0,0 0-81,18 47-83,-5-17 80,1 0 0,0 0 0,1-1-1,1 0 1,0-1 0,0 0 0,1 0 0,0 0-1,0-1 1,1-1 0,1 0 0,-1 0 0,12 5 3,-20-12 2,1 0 0,0 0 0,-1-1 1,1 1-1,0-1 0,-1 0 0,1 0 1,0 0-1,0 0 0,-1-1 0,1 1 0,0-1 1,-1 1-1,1-1 0,-1 0 0,1 0 1,-1 0-1,1 0 0,-1-1 0,1 1 0,-1-1 1,0 1-1,0-1 0,0 0 0,0 0 1,0 0-1,0 0 0,-1 0 0,1 0 1,0 0-1,0-3-2,33-77 113,-30 66-95,-1 1 0,0-1-1,-1 1 1,-1-1 0,0 0-1,-1 0 1,-1 0 0,-2-16-18,-3 15-2,4 13-18,-5 55-60,7-24 78,0 1 0,2 0 0,1-1 0,1 0-1,1 0 1,2 0 0,1-1 0,0 0-1,2 0 1,1-1 0,2-1 0,4 6 2,-16-26-20,0 0-1,1-1 1,-1 1 0,1-1 0,0 1 0,0-1 0,1 0-1,-1 0 1,0-1 0,1 1 0,0-1 0,-1 0 0,1 0 0,0 0-1,0 0 1,0 0 0,1-1 0,-1 0 0,0 0 0,0 0-1,1-1 1,-1 1 0,1-1 0,-1 0 0,0 0 0,1 0 20,25-17 686</inkml:trace>
  <inkml:trace contextRef="#ctx0" brushRef="#br1" timeOffset="507538.69">16415 16705 22285,'6'23'1271,"-4"-12"-1116,0 0-1,0 0 1,1-1-1,0 1 1,1-1-1,0 0 1,1 0-1,0 0 1,0 0-1,1-1 1,1 0-1,-1 0 1,1-1-1,1 0 1,0 0-1,0 0 1,1-1-155,-8-6 36,1-1 0,0 0-1,0 0 1,-1 0 0,1 0 0,0 0 0,0 0 0,-1-1-1,1 1 1,0 0 0,-1-1 0,1 1 0,0-1 0,-1 0-1,1 0 1,-1 1 0,1-1 0,-1 0 0,1 0-1,-1-1 1,0 1 0,1 0 0,-1 0 0,0-1 0,0 1-1,0 0 1,0-1 0,0 1 0,0-1 0,-1 1 0,1-1-1,0 0 1,-1 1 0,1-1 0,-1 0 0,0 1 0,1-1-1,-1 0 1,0 0 0,0 1 0,0-1 0,0 0-1,0 0 1,-1 1 0,1-1 0,-1 0-36,5-13 106,2-9 116,-5 14-187,1 0 0,1 0-1,0 0 1,0 1 0,0-1-1,1 1 1,1 0 0,0 0-1,0 1 1,0-1 0,1 1-1,2-1-34,-7 8-4,1 0 0,0 0-1,0 0 1,-1 0-1,1 0 1,0 0-1,0 1 1,0-1-1,0 1 1,0-1-1,0 1 1,0 0 0,0 0-1,0 0 1,0 0-1,1 0 1,-1 0-1,0 0 1,0 1-1,0-1 1,0 1-1,0 0 1,-1-1 0,1 1-1,0 0 1,0 0-1,0 0 1,-1 0-1,1 1 1,0-1-1,-1 0 1,1 1 0,-1-1 4,47 54-96,35 95 177,-71-148 135,-10-31 112,-1 25-298,-7-208 688,23 159-746,-16 52 23,0 1 0,1-1 0,-1 1 0,0-1 1,1 1-1,-1-1 0,0 1 0,1-1 0,-1 1 1,0 0-1,1 0 0,-1 0 0,1 0 0,-1 0 1,0 0-1,1 0 0,-1 0 0,1 1 0,-1-1 0,0 1 1,1-1-1,-1 1 0,0-1 0,0 1 0,1 0 1,-1-1-1,0 1 0,0 0 0,0 0 0,0 0 1,0 0-1,0 0 0,0 0 0,0 0 0,0 0 0,-1 0 1,2 1 4,16 23-28,0 0 0,-1 0 1,-1 2-1,-2 0 1,-1 1-1,-1 0 0,7 26 28,-3-2-49,-21-50-334,-13-19-944,-8-11-631</inkml:trace>
  <inkml:trace contextRef="#ctx0" brushRef="#br1" timeOffset="507784.914">16656 16421 23429,'-3'12'1288,"-1"1"561,4 1-1105,0-4-312,0-10-656,0 0-1104</inkml:trace>
  <inkml:trace contextRef="#ctx0" brushRef="#br1" timeOffset="508267.609">17470 16648 21909,'-22'46'5360,"22"-44"-5322,0 1 1,0 0-1,0-1 1,0 1-1,1 0 1,-1-1 0,1 1-1,0-1 1,0 1-1,0 0 1,0-1-1,0 0 1,0 1 0,1-1-1,-1 0 1,1 0-1,0 1 1,0-1-1,-1-1 1,1 1 0,0 0-1,1 0 1,-1-1-1,0 1 1,0-1-1,3 1-38,-3-1 3,0 0-1,1 0 1,-1-1-1,1 1 0,0-1 1,-1 1-1,1-1 0,-1 0 1,1 0-1,0-1 1,-1 1-1,1 0 0,-1-1 1,1 1-1,-1-1 0,1 0 1,-1 0-1,1 0 1,-1 0-1,0-1 0,1 1 1,-1 0-1,0-1 1,0 0-1,0 1 0,0-1 1,-1 0-1,1 0 0,0 0 1,0-1-3,45-69 119,-41 60-96,0-2 0,0 1 0,-1-1 0,-1 1 0,0-1 0,-1 0-1,-1-1 1,0 1 0,-1 0 0,0-1 0,-2-11-23,2 24 4,-1 1-1,0 0 1,0 0 0,0 0-1,0-1 1,0 1-1,0 0 1,0 0 0,0 0-1,-1 0 1,1-1-1,0 1 1,-1 0 0,1 0-1,-1 0 1,1 0-1,-1 0 1,0 0 0,1 0-1,-1 0 1,0 0-1,0 0 1,0 0 0,0 1-1,1-1 1,-1 0-1,0 0 1,0 1 0,0-1-1,-1 1 1,1-1-1,0 1 1,0-1 0,0 1-1,0 0 1,0 0-1,-1-1 1,1 1 0,0 0-1,0 0 1,0 0-1,0 0 1,-1 0 0,1 0-1,0 1-3,-38 36 41,32-19-42,1 1 1,1 1 0,1-1-1,0 1 1,1-1 0,2 1-1,0 0 1,0 0-1,2 0 1,1 0 0,0-1-1,2 1 1,0-1 0,2 5 0,-4-15-9,0 1 1,1-1-1,0 0 1,0 0 0,1 0-1,0 0 1,0 0-1,1-1 1,0 0-1,5 6 9,5-8-926,-1-9-681</inkml:trace>
  <inkml:trace contextRef="#ctx0" brushRef="#br1" timeOffset="508546.209">17968 16528 18260,'0'45'1608,"3"4"329,-1 7-921,-2 8-424,-2 0-200,1-9-248,-4-9-16,-1-23-16,-7-15 0,-4-13-216,-5-12-424,-9-13 3849</inkml:trace>
  <inkml:trace contextRef="#ctx0" brushRef="#br1" timeOffset="508701.404">17806 16601 18932,'16'10'1680,"2"5"129,0 1-497,1 8-304,1-1-344,7 0-352,-1 0-95,6-5-137,5-2-32,-3-1 0,0-2 0,-1 1-937,-6-3 3658</inkml:trace>
  <inkml:trace contextRef="#ctx0" brushRef="#br1" timeOffset="509093.816">18172 16568 18820,'29'96'1736,"5"-2"-1,4-1 0,36 62-1735,-59-125 257,2-1-1,1-1 0,1 0 1,1-2-1,2 0 0,9 7-256,-28-30 75,-4-7 77,-72-174 1459,56 137-1495,-5-3-68,3-2 0,2-1 0,2 0 0,2-1 0,-6-43-48,18 86-7,0 0 0,0-1 0,0 1 0,1-1 0,-1 1 0,1-1 0,1 1 0,-1-1 0,1 1 0,0-1 0,0 1 0,1 0 0,-1-1 0,1 1 0,0 0 0,1 0 0,-1 0 0,1 0 0,0 1 0,0-1 0,1 1 0,-1 0 0,1 0 0,0 0 0,0 0 0,0 1 0,1-1 0,-1 1 0,1 0 0,0 1 0,0-1 0,0 1 0,0 0 0,0 0 0,0 0 0,1 1 0,-1 0 7,-1 1-7,-1 0 0,1 1 0,0 0 0,-1 0 0,1 0 0,-1 0 0,1 1 0,-1-1 0,1 1 0,-1 0 0,0 0 0,0 0 0,0 0 0,0 1 0,0-1 0,-1 1 0,1 0 0,-1 0 0,0-1 0,1 2 0,-1-1 0,-1 0 0,1 0 0,0 1 0,-1-1 0,0 1 0,1-1 0,-1 1 0,-1-1 0,1 3 7,6 115 236,-7-115-233,-1-1 1,0 1-1,0 0 1,-1-1 0,0 1-1,0-1 1,0 1 0,0-1-1,-1 0 1,0 0 0,0 0-1,0 0 1,-1-1-1,1 1 1,-1-1 0,0 0-1,-1 0 1,1 0 0,-1-1-1,0 0 1,1 0-1,-1 0 1,-1 0 0,1-1-1,0 1 1,-1-1 0,1-1-1,-1 1 1,-3 0-4,7-2-106,1 0-1,-1 0 1,0 0-1,1-1 1,-1 1 0,0 0-1,1-1 1,-1 1-1,1-1 1,-1 1 0,1-1-1,-1 0 1,1 1 0,-1-1-1,1 0 1,-1 0-1,1 0 1,0 0 0,0-1-1,0 1 1,-1 0-1,1 0 1,0-1 0,1 1-1,-1 0 1,0-1-1,0 1 1,1-1 0,-1 0-1,0 1 1,1-1 0,0 1-1,-1-1 1,1 0-1,0 1 107,-1-20-1565</inkml:trace>
  <inkml:trace contextRef="#ctx0" brushRef="#br1" timeOffset="509525.561">18646 16500 21509,'0'0'1272,"0"0"226,-4 4 538,1 3-1999,1 0 1,-1 1-1,1-1 1,1 1-1,0 0 0,0-1 1,0 1-1,1 0 1,0-1-1,0 1 0,1 0 1,0 0-1,1-1 1,-1 1-1,2-1 0,-1 1 1,1-1-1,0 0 1,0 0-1,1 0 0,0-1 1,0 1-1,1 0-37,-4-6 5,-1 1 0,1-1 0,0 0-1,0 0 1,-1 0 0,1 0 0,0 0 0,0 0 0,0 0-1,0 0 1,0 0 0,0-1 0,0 1 0,1 0 0,-1-1-1,0 1 1,0 0 0,1-1 0,-1 0 0,0 1 0,1-1-1,-1 0 1,0 0 0,1 1 0,-1-1 0,0 0 0,1 0-1,-1-1 1,0 1 0,1 0 0,-1 0 0,0-1 0,0 1-1,1 0 1,-1-1 0,0 0 0,0 1 0,1-1 0,-1 0-1,0 1 1,0-1 0,0 0 0,0 0 0,0 0 0,0 0-1,0 0 1,-1 0 0,1 0 0,0 0 0,0 0 0,-1-1-1,1 1 1,-1 0 0,1 0 0,-1-1 0,1 1 0,-1 0-1,0-1 1,0 1 0,0 0 0,0-1-5,32-172 761,-32 173-760,0 0 0,0 0-1,0 0 1,0-1 0,0 1-1,0 0 1,0 0 0,0 0-1,0-1 1,0 1 0,1 0-1,-1 0 1,1 0 0,-1 0-1,1 0 1,-1 0-1,1 0 1,-1 0 0,1 0-1,0 0 1,0 0 0,0 0-1,-1 0 1,1 0 0,0 0-1,0 1 1,0-1 0,0 0-1,0 1 1,0-1 0,0 1-1,1-1 1,-1 1 0,0 0-1,0-1 1,0 1 0,0 0-1,1 0 1,-1 0 0,0 0-1,0 0 1,0 0 0,1 0-1,-1 0 1,0 0-1,0 0 1,0 1 0,1-1-1,-1 1 1,0-1 0,1 1-1,65 106-63,-45-63 75,38 40 27,-60-83-34,1-1 1,0 0-1,0 0 1,-1 0-1,1 0 1,0 0-1,0 0 1,-1 0-1,1 0 1,0 0-1,-1 0 1,1 0-1,0 0 1,0 0-1,-1-1 1,1 1-1,0 0 1,-1-1-1,1 1 1,0 0-1,-1-1 1,1 1-1,0-1 1,-1 1-1,1-1 1,-1 1-1,1-1 1,-1 1-1,1-1 1,-1 0-1,0 1 1,1-1-1,-1 0 0,0 1 1,1-1-1,-1 0 1,0 1-1,0-1 1,0 0-1,0 0 1,1 1-1,-1-1 1,0 0-1,0 0 1,0 1-1,-1-1 1,1 0-1,0 0 1,0 0-6,3-49 241,-3 46-219,7-143 158,-7 146-187,0 1 0,0-1 0,0 0 1,0 1-1,0-1 0,1 1 0,-1-1 1,0 1-1,0-1 0,1 0 0,-1 1 0,0-1 1,1 1-1,-1 0 0,1-1 0,-1 1 0,1-1 1,-1 1-1,1-1 0,-1 1 0,1 0 1,-1 0-1,1-1 0,-1 1 0,1 0 0,-1 0 1,1-1-1,0 1 0,-1 0 0,1 0 0,-1 0 1,1 0-1,0 0 0,-1 0 0,1 0 0,0 0 1,-1 0-1,1 0 0,-1 0 0,1 1 1,0-1-1,-1 0 0,1 0 0,-1 1 0,1-1 1,-1 0-1,1 0 0,-1 1 0,1-1 0,-1 1 1,1-1-1,-1 1 0,1-1 0,-1 0 0,0 1 1,1-1-1,-1 1 0,0 0 0,1-1 1,-1 1-1,0-1 0,0 1 0,0-1 0,1 1 7,24 40-242,-24-40 237,99 172-2336,-89-164 4189</inkml:trace>
  <inkml:trace contextRef="#ctx0" brushRef="#br1" timeOffset="509870.66">19259 16385 12179,'-8'42'7358,"3"0"-3708,-1 84-1657,6-125-1765,0-1 48,94-23 446,-90 21-726,-1 0 0,0 0 0,1 0 0,-1 1 1,1 0-1,-1 0 0,1 0 0,0 0 0,-1 0 0,1 1 1,0-1-1,0 1 0,-1 0 0,1 0 0,0 1 0,0-1 1,-1 1-1,1 0 0,0 0 0,-1 0 0,1 0 0,-1 1 1,1-1-1,-1 1 0,0 0 0,0 0 0,0 0 1,0 1-1,0-1 0,0 1 0,0-1 0,-1 1 0,1 0 1,-1 0-1,0 0 0,0 0 0,0 1 0,0 0 4,0 4 65,0 0-1,-1 0 1,0 0-1,-1 0 1,0 0 0,0 0-1,0 0 1,-1 1-1,0-1 1,-1-1-1,0 1 1,0 0-1,-1 0 1,0-1-1,0 1 1,-1-1-1,0 0 1,0 0-1,0 0 1,-1-1 0,0 1-1,-1-1 1,1 0-1,-1-1 1,0 1-1,-1-1 1,1-1-1,-5 3-64,9-6-64,1 0 1,-1 0-1,0 0 0,0 0 0,0-1 0,0 1 0,0-1 0,0 0 1,0 1-1,-1-1 0,1 0 0,0 0 0,0 0 0,0 0 0,0-1 1,0 1-1,0-1 0,0 1 0,0-1 0,0 1 0,0-1 1,0 0-1,0 0 0,1 0 0,-1 0 0,0-1 0,1 1 0,-1 0 1,0-1-1,1 1 0,0-1 0,-1 1 0,1-1 0,0 0 0,0 1 1,0-1-1,0 0 0,0 0 0,0 0 0,0 0 0,1 0 0,-1-1 64,0-20-1852</inkml:trace>
  <inkml:trace contextRef="#ctx0" brushRef="#br1" timeOffset="510382.602">19597 16372 21325,'-2'-2'131,"0"0"0,0 1 0,0-1 1,0 1-1,0-1 0,0 1 0,0 0 1,-1 0-1,1 0 0,-1 0 0,1 0 1,0 1-1,-1-1 0,1 1 1,-1 0-1,1-1 0,-1 1 0,1 0 1,-1 0-1,1 1 0,-1-1 0,1 1 1,-1-1-1,1 1 0,-1 0 0,1-1 1,0 1-1,-1 0 0,1 1 1,0-1-1,0 0 0,0 1 0,0-1 1,0 1-1,0 0 0,0 0 0,0-1 1,1 1-1,-1 0 0,1 0 0,0 1 1,-1-1-132,-1 3 22,0 1 0,1-1 0,-1 0 0,1 1 0,1 0 0,-1-1 0,1 1 0,0 0 0,0 0 0,0 0 0,1 0 0,0 0 0,0 0 0,1 0 0,-1 0 0,1-1 0,1 1 0,-1 0 0,1 0 0,0-1 0,0 1 0,1-1 0,-1 0 0,1 1 0,0-1 0,1 0 1,1 2-23,-3-7 42,0 0 1,0 0-1,0 0 1,0 0 0,0 0-1,0-1 1,0 1-1,0-1 1,0 1 0,-1-1-1,1 1 1,0-1-1,0 0 1,-1 0 0,1 0-1,0 0 1,-1 0-1,1-1 1,-1 1 0,1 0-1,-1-1 1,0 1 0,1-1-1,-1 1 1,0-1-1,0 1 1,0-1 0,0 0-1,-1 0 1,1 0-1,0 1 1,-1-1 0,1 0-1,-1 0 1,0 0-1,1 0 1,-1 0 0,0 0-1,0 0 1,0 0-43,9 18 249,121 285 258,-122-289-502,-6-20-1,-9-24-37,-73-98-2287,59 102 702,-14-21-2612</inkml:trace>
  <inkml:trace contextRef="#ctx0" brushRef="#br1" timeOffset="510676.843">19406 16235 23613,'0'0'1312,"0"0"257,0 0-377,15 24-808,-1-6-288,1 2 8,1-2-136,-1-7-1000,1-7-689</inkml:trace>
  <inkml:trace contextRef="#ctx0" brushRef="#br1" timeOffset="510957.461">19821 16406 20100,'-34'98'5240,"33"-84"-5169,2 0 1,-1 0-1,1-1 1,1 1-1,1 0 1,0 0-1,0-1 1,2 0-1,-1 0 1,3 2-72,0 3 153,7-20 490,-4-63 359,-9 22-671,-1 32-302,-1 1-1,1 0 0,1-1 1,0 1-1,0-1 0,1 1 1,1 0-1,-1 0 1,2 0-1,-1 0 0,2 1 1,-1-1-29,-3 9-3,0 0 1,-1 0-1,1 0 1,0 0-1,0 0 1,0 0-1,0 1 1,0-1 0,0 0-1,0 1 1,0-1-1,0 1 1,0-1-1,1 1 1,-1-1-1,0 1 1,0 0-1,0-1 1,1 1-1,-1 0 1,0 0-1,0 0 1,0 0 0,1 0-1,-1 0 1,0 1-1,0-1 1,0 0-1,1 1 1,-1-1-1,0 0 1,0 1-1,0-1 1,0 1-1,0 0 1,0-1-1,0 1 1,0 0-1,0 0 1,0 0 0,0 0-1,0-1 1,-1 1-1,1 0 1,0 1 2,33 46-86,-34-48 85,78 127 91,-77-127-79,1 0 1,-1 0 0,1 0-1,-1 0 1,1 0-1,-1 0 1,1 0 0,-1 0-1,1-1 1,-1 1-1,1-1 1,-1 1 0,1-1-1,-1 1 1,0-1-1,1 0 1,-1 0 0,0 1-1,0-1 1,1 0-1,-1 0 1,0 0 0,0-1-1,0 1 1,0 0-1,0 0 1,-1 0 0,1-1-1,0 1 1,0 0-1,-1-1 1,1 1 0,-1-1-1,1 1 1,-1-1-1,0 1 1,0-1 0,0 1-1,1-1 1,-1 1-1,-1-1 1,1 1 0,0-1-1,0 1 1,0-1-1,-1 1 1,1-1 0,-1 1-1,0-1-11,2-3 44,2-27 159,-3 26-184,0-1-1,0 0 0,1 0 0,0 1 0,0-1 0,0 1 0,1-1 0,0 1 0,1-1 0,-1 1 0,1 0 0,3-4-18,-5 9-5,1 1-1,-1-1 1,1 1-1,-1-1 1,1 1 0,-1 0-1,1 0 1,-1 0 0,1 0-1,-1 0 1,1 0 0,-1 0-1,1 0 1,-1 1-1,1-1 1,-1 1 0,1-1-1,-1 1 1,1-1 0,-1 1-1,0 0 1,1 0-1,-1 0 1,0 0 0,0 0-1,1 0 1,-1 0 0,0 0-1,0 0 1,0 0-1,-1 0 1,1 1 0,0-1-1,0 0 1,-1 1 0,1-1-1,0 2 6,27 58-1123,-16-28-598</inkml:trace>
  <inkml:trace contextRef="#ctx0" brushRef="#br1" timeOffset="511604.362">20687 16419 22029,'-14'0'2116,"11"-1"-1972,0 1 0,0-1 0,0 1 0,0 0 0,0 0 0,0 0 0,0 0 0,0 0 0,0 1 0,0-1 0,1 1 0,-1 0 0,0 0 0,0 0-1,0 0 1,1 0 0,-1 1 0,1-1 0,-1 1 0,1-1 0,-1 1 0,1 0 0,0 0 0,0 0 0,0 0 0,0 1 0,0-1 0,1 1 0,-1-1 0,1 1-1,-1 1-143,-1 7 14,0 1-1,1-1 0,1 1 1,-1 0-1,2 0 0,0 0 0,0 0 1,1 0-1,1-1 0,0 1 0,2 6-13,1 13 26,-5-29 25,-1-13-26,0 1 0,1 0 0,0 0 0,0-1 0,1 1 0,1 0 0,-1 0 0,2 0 0,-1 0-1,2 0 1,-1 0 0,1 1 0,0 0 0,1 0 0,0 0 0,1 0 0,0 1 0,0 0 0,1 0 0,0 0 0,0 1 0,1 0 0,4-3-25,-7 7-7,-1 1 1,0 0-1,1 1 1,0-1-1,-1 1 1,1 0 0,0 0-1,-1 0 1,1 1-1,0 0 1,0 0-1,0 0 1,0 0-1,-1 1 1,1 0-1,0 0 1,0 0 0,-1 0-1,1 1 1,-1 0-1,1 0 1,-1 0-1,0 0 1,0 1-1,0 0 1,0 0 0,0 0-1,-1 0 1,1 0-1,-1 1 1,0-1-1,0 1 1,0 0-1,0 0 1,-1 0 0,1 1 6,28 49 65,-40-95 430,-4 6-296,-1 0 1,-2 1 0,-2 1 0,-1 0 0,-18-24-200,44 67-150,2 0 0,-1 0 0,1-1 1,1-1-1,0 0 0,0 0 1,0-1-1,1 0 0,0 0 1,1-2-1,-1 1 0,12 3 150,15-6-1976</inkml:trace>
  <inkml:trace contextRef="#ctx0" brushRef="#br1" timeOffset="512280.853">20995 15982 24157,'130'313'1528,"-100"-234"-1325,-30-78-191,1-1 0,-1 1 0,1 0-1,-1-1 1,1 1 0,-1 0 0,1-1-1,0 1 1,-1-1 0,1 1 0,0-1 0,-1 1-1,1-1 1,0 1 0,0-1 0,-1 0 0,1 1-1,0-1 1,0 0 0,0 0 0,-1 0-1,1 0 1,0 1 0,0-1 0,0 0 0,0-1-1,0 1 1,-1 0 0,1 0 0,0 0-1,0 0 1,0-1 0,0 1 0,-1 0 0,1-1-1,0 1 1,0 0 0,-1-1 0,1 1 0,0-1-1,-1 1 1,1-1 0,0 0 0,-1 1-1,1-1 1,-1 0 0,1 1 0,-1-1 0,0 0-1,1 1 1,-1-1 0,1 0 0,-1 0-1,0 0-10,28-52 491,-24 46-455,3-10 67,-3 6-74,0 0 0,1 1 0,0-1 0,1 1 0,0 1 0,0-1 1,1 1-1,0 0 0,1 1 0,0-1 0,0 1 0,8-5-30,-14 12-2,0 0-1,-1 0 0,1 0 0,0 0 1,0 0-1,0 0 0,0 1 1,0-1-1,0 1 0,0-1 1,0 1-1,0 0 0,0 0 1,0 0-1,0 0 0,0 0 1,0 0-1,0 0 0,0 1 1,0-1-1,0 1 0,-1-1 0,1 1 1,0 0-1,0 0 0,0 0 1,0 0-1,-1 0 0,1 0 1,-1 1-1,1-1 0,-1 0 1,1 1-1,-1-1 0,0 1 1,1 0-1,-1-1 0,0 1 0,0 0 1,0 0-1,-1 0 0,1-1 1,0 1-1,0 2 3,11 91 426,-12-88-377,0 1 0,-1-1 0,0 0 0,0 0 0,-1 0 0,0 0 1,0 0-1,-1 0 0,0-1 0,0 1 0,0-1 0,-1 1 0,0-1 0,0 0 0,0-1 0,-1 1 0,0-1 0,0 0 0,-1 0 0,1 0 0,-1-1 0,0 0 0,0 0 0,0 0 0,-1-1 0,1 0 0,-1 0 0,0-1 0,0 0 0,0 0 0,0 0 0,0-1 0,0 0 0,0-1 0,-1 1 0,1-1 1,0-1-1,0 0 0,-1 0 0,1 0 0,0 0 0,0-1 0,-6-3-49,11 5-80,0-1 1,-1 0-1,1 0 0,0 0 1,0 0-1,0 0 1,0-1-1,0 1 1,0 0-1,0-1 0,0 0 1,0 1-1,1-1 1,-1 0-1,1 0 1,-1 0-1,1 0 0,0 0 1,0 0-1,0 0 1,0-1-1,0 1 1,0 0-1,1 0 0,-1-1 1,1 1-1,-1-1 1,1 1-1,0 0 1,0-1-1,0 1 0,0-1 1,1 1-1,-1-1 1,1 1-1,-1 0 1,1-1-1,0 1 0,0-2 80,14-17-2067</inkml:trace>
  <inkml:trace contextRef="#ctx0" brushRef="#br1" timeOffset="512730.495">21623 16015 22453,'-5'0'330,"0"0"-1,1 0 1,-1 1 0,0 0 0,1 0 0,-1 0-1,1 0 1,-1 1 0,1-1 0,0 1 0,-1 0-1,1 1 1,0-1 0,0 1 0,1 0 0,-1-1-1,-2 5-329,-33 69 1200,37-61-1231,0-1 0,0 1 0,2 0 0,0 0-1,0-1 1,1 1 0,1 0 0,1-1 0,0 1 0,1-1 0,1 3 31,-5-15 0,0 0 0,0 0 0,0 0 0,0 0 0,0 0 0,1 0 0,-1-1 0,1 1 0,-1 0 0,1 0 0,0 0 0,0 0 0,0-1 0,0 1 0,0 0 0,0-1 0,0 1 0,0 0 0,1-1 0,-1 0 0,1 1 0,-1-1 0,1 0 0,0 0 0,-1 0 1,1 0-1,0 0 0,0 0 0,-1 0 0,1-1 0,0 1 0,0-1 0,0 1 0,0-1 0,0 0 0,0 0 0,0 0 0,0 0 0,0 0 0,0 0 0,0 0 0,0-1 0,0 1 0,0-1 0,0 1 0,0-1 0,-1 0 0,1 0 0,0 0 0,0 0 0,-1 0 0,2-1 0,6-11 20,-1-1 0,0 0-1,-1 0 1,-1-1 0,0 0 0,-1 0-1,-1 0 1,0 0 0,-1-1 0,-1 0-1,0 1 1,-1-1 0,-1 0 0,-1 0-1,-1-11-19,2 20 12,0 0-1,-1 0 1,0-1 0,0 1-1,-1 0 1,0 0-1,0 0 1,-1 0-1,1 1 1,-1-1 0,-1 1-1,0 0 1,1 0-1,-2 0 1,1 0 0,-1 0-1,0 1 1,0 0-1,-4-3-11,8 9-2,-1-1-1,1 1 1,-1 0-1,1-1 1,-1 1-1,1 0 1,0 0-1,-1 0 1,1 0-1,0 0 1,0 0-1,0 1 0,0-1 1,0 0-1,0 1 1,0-1-1,0 0 1,1 1-1,-1-1 1,0 1-1,1-1 1,-1 1-1,1 0 1,0-1-1,-1 1 1,1-1-1,0 1 1,0 0-1,0-1 1,0 1-1,0 0 1,1-1-1,-1 1 0,0-1 1,1 1-1,-1-1 1,1 2 2,1 23-72,1 0 0,1 0 0,1 0 1,1-1-1,2 1 0,0-2 0,3 4 72,-2-16-1225,-3-10-727</inkml:trace>
  <inkml:trace contextRef="#ctx0" brushRef="#br1" timeOffset="513448.965">21908 16006 19044,'-2'9'596,"0"-1"1,-1 0-1,-1 1 0,1-1 0,-1 0 0,-1-1 1,1 1-1,-1-1 0,-1 0 0,1 0 1,-1 0-1,-2 1-596,5-5 44,1 0-1,0-1 1,0 1 0,-1 1-1,2-1 1,-1 0-1,0 0 1,1 1 0,-1-1-1,1 1 1,0-1 0,0 1-1,1-1 1,-1 1 0,1 0-1,0-1 1,0 1 0,0 0-1,0 0 1,0-1-1,1 1 1,0 0 0,0-1-1,0 1 1,0-1 0,0 1-1,1-1 1,-1 0 0,1 0-1,0 1 1,0-1 0,0 0-1,1 0 1,-1-1-1,1 1 1,-1-1 0,1 1-1,0-1 1,0 0 0,2 2-44,-3-3 2,0-1 1,0 1-1,-1 0 1,1-1-1,0 1 1,0-1-1,0 0 0,0 1 1,0-1-1,0 0 1,0 0-1,0 0 1,-1-1-1,1 1 1,0 0-1,0-1 1,0 1-1,0-1 1,0 0-1,-1 1 1,1-1-1,0 0 1,-1 0-1,1 0 1,0 0-1,-1 0 1,1-1-1,-1 1 1,0 0-1,1-1 1,-1 1-1,0-1 1,0 0-1,0 1 1,0-1-1,0 0 0,0 1 1,-1-1-1,2-2-2,24-76 213,-24 67-127,0-1 0,0 1 0,-1-1-1,-1 0 1,0 0 0,-1 1 0,0-1 0,-1 0 0,-1 1 0,0 0-1,-1-1 1,0 1 0,-1 0 0,0 1 0,-1-1 0,-4-3-86,10 14 11,-1 1 0,1 0 1,-1 0-1,1-1 0,-1 1 1,0 0-1,0 0 0,1 0 1,-1 0-1,0 0 0,0 0 1,0 0-1,0 0 0,0 0 1,-1 0-1,1 0 0,0 1 1,0-1-1,0 0 0,-1 1 1,1-1-1,0 1 0,-1-1 1,1 1-1,0 0 0,-1 0 1,1 0-1,-1 0 0,1 0 1,0 0-1,-1 0 0,1 0 1,-1 0-1,1 0 0,0 1 1,-1-1-1,1 1 0,-1-1-11,1 10-3,1 0-1,0 0 0,0 0 0,1 0 0,1 0 0,0 0 0,0-1 0,0 1 0,2 0 0,-1-1 1,1 0-1,0 0 0,2 2 4,-6-8 0,1 0-1,-1-1 1,1 1 0,0 0 0,0 0-1,0 0 1,0-1 0,0 1 0,0-1 0,1 1-1,-1-1 1,1 1 0,0-1 0,0 0 0,0 0-1,0 0 1,0 0 0,0 0 0,1 0 0,-1-1-1,0 1 1,1-1 0,0 1 0,-1-1-1,1 0 1,0 0 0,-1 0 0,1 0 0,0-1-1,0 1 1,0-1 0,0 0 0,0 0 0,0 0-1,-1 0 1,1 0 0,0-1 0,1 1 0,5-10 5,-1 0 1,-1-1 0,1 0-1,-2 0 1,0 0 0,0-1 0,-1 1-1,0-1 1,-1-1 0,-1 1-1,1-1-5,10-30 23,-7 23-15,-5 14-9,-1-1-1,1 1 0,0 0 0,1 0 1,-1 0-1,1 0 0,1 1 0,-1-1 0,1 1 1,0-1-1,0 1 0,0 1 0,1-1 1,-1 0-1,1 1 0,4-3 2,-7 7-5,0-1 0,0 1 0,0 0-1,0-1 1,0 1 0,0 0 0,0 0 0,0 1-1,0-1 1,0 0 0,0 0 0,0 1 0,0-1-1,-1 1 1,1 0 0,0 0 0,0 0 0,0-1-1,-1 2 1,1-1 0,-1 0 0,1 0 0,-1 0-1,1 1 1,-1-1 0,1 1 0,-1-1 0,0 1-1,0-1 1,0 1 0,0 0 0,0 0 0,0-1-1,-1 1 6,29 67-72,7 64 94,-37-132-20,1-1-1,0 1 0,0 0 1,-1-1-1,1 1 0,0-1 0,0 1 1,0 0-1,0-1 0,0 1 1,0-1-1,0 1 0,0 0 0,0-1 1,0 1-1,0-1 0,0 1 1,0 0-1,1-1 0,-1 1 0,0-1 1,0 1-1,1 0 0,-1-1 1,0 1-1,1-1 0,-1 1 0,0-1 1,1 0-1,-1 1 0,1-1 1,-1 1-1,1-1 0,-1 0 0,1 1 1,-1-1-1,1 0 0,-1 1 0,1-1 1,-1 0-1,1 0 0,0 0 1,-1 1-1,1-1 0,0 0 0,-1 0 1,1 0-1,-1 0 0,1 0 1,0 0-1,-1 0 0,1-1 0,-1 1 1,1 0-1,0 0 0,-1 0 1,1-1-1,-1 1 0,1 0 0,0 0 0,8-42 93,13-159 112,-23 200-210,1-1 0,0 0 1,0 0-1,0 1 0,0-1 0,0 0 1,0 0-1,0 1 0,1-1 1,-1 0-1,0 1 0,1-1 0,0 0 1,-1 1-1,1-1 0,0 1 1,0-1-1,0 1 0,0-1 0,0 1 1,0 0-1,0-1 0,0 1 1,1 0-1,-1 0 0,0 0 0,1 0 1,-1 0-1,1 0 0,-1 0 1,1 1-1,0-1 0,-1 0 0,1 1 1,0-1-1,-1 1 0,1 0 1,0 0-1,-1-1 0,1 1 0,0 0 1,0 0-1,-1 1 0,1-1 1,0 0-1,0 1 0,-1-1 0,1 1 1,-1-1-1,1 1 0,0 0 1,-1-1-1,1 1 0,-1 0 0,1 0 1,-1 0-1,0 1 0,1-1 1,-1 0-1,0 0 0,1 2 4,9 11-19,-1 1 0,0 0 0,-1 1 1,-1-1-1,0 2 0,-1-1 0,4 17 19,6 11 13,-1-35 14,-4-39 5,52-243 121,-64 271-156,0 0-1,0 0 0,0 0 1,0 0-1,1 0 0,-1 0 0,1 0 1,0 0-1,-1 0 0,1 1 1,0-1-1,0 0 0,0 0 0,0 0 1,1 1-1,-1-1 0,0 1 0,1-1 1,-1 1-1,1-1 0,0 1 1,-1 0-1,1 0 0,0 0 0,0 0 1,-1 0-1,1 0 0,0 0 1,0 1-1,0-1 0,0 1 0,0-1 1,0 1-1,0 0 0,0 0 0,0 0 1,0 0-1,1 0 4,4 7-13,0 0-1,0 1 1,0-1 0,-1 1 0,-1 1-1,0-1 1,0 1 0,0 0-1,-1 0 1,0 0 0,-1 1-1,0-1 1,-1 1 0,0 0 0,1 6 13,2 1-4,26 110-78,-29-121-449,-2-6-1036</inkml:trace>
  <inkml:trace contextRef="#ctx0" brushRef="#br1" timeOffset="513945.325">21066 16803 19292,'8'48'5987,"32"-27"-4162,60-27-1598,-67-6-123,-1-1-1,0-2 1,-1-1-1,-1-1 1,28-21-104,-24 16 76,305-177 313,59 45-385,-64 28 36,-113 33-515,-194 81-1068,-5 0-1056</inkml:trace>
  <inkml:trace contextRef="#ctx0" brushRef="#br3" timeOffset="527568.693">23109 15588 12099,'0'2'134,"1"0"0,0 0 0,-1-1 0,1 1 0,0 0 0,0 0 0,1-1 0,-1 1 0,0-1 0,0 1 0,1-1 0,-1 0 0,1 1 0,-1-1 0,1 0 0,0 0 0,-1 0 0,1 0 0,0 0 0,0 0 0,0-1 0,0 1 0,-1-1 0,1 1 0,0-1 0,0 0 0,0 1 0,0-1 0,0 0 0,0 0 0,0-1 1,0 1-1,0 0 0,0-1 0,0 1 0,0-1 0,0 1 0,0-1 0,-1 0 0,1 0 0,0 0 0,0 0 0,-1 0 0,1 0 0,-1-1 0,1 1 0,-1 0 0,0-1 0,1 1 0,-1-1 0,0 0 0,0 1 0,0-1 0,0 0 0,0 1 0,0-1 0,-1 0 0,1-1-134,-2-15 431,-1 1 0,-1-1 0,-1 0 0,-1 1 0,0-1-1,-1 1 1,-1 0 0,-1 0-431,-5-18 135,-61-207 477,57 173-485,2 0-1,4-2 1,3 1-1,2-25-126,-11-406 39,20 313-42,8-1 0,9 2 0,23-83 3,-23 142-31,92-426 69,23 6 0,55-89-38,-83 277-27,40-132 12,182-649 37,-226 782-28,88-192 6,197-549 12,-195 660 87,-128 304-47,-38 84-41,2 2 0,3 1 0,1 1 0,3 2 0,2 1 0,1 3 0,12-8-11,-42 39-4,0 2 0,1-1 0,1 1 0,-1 1-1,1 0 1,1 0 0,0 1 0,0 0 0,0 1 0,0 1-1,1 0 1,0 1 0,0 0 0,1 1 0,-1 0 0,1 1-1,-1 0 1,1 2 0,0-1 0,0 2 0,-1 0-1,1 0 1,6 3 4,163 71 18,-182-74-25,0 0 0,0-1 0,0 1 0,0 0 0,0-1 0,1 1 0,-1-1 0,0 0 0,1 1 1,-1-1-1,0 0 0,1 0 0,-1 1 0,0-1 0,1 0 0,-1 0 0,0-1 0,1 1 0,-1 0 0,0 0 1,1-1-1,-1 1 0,0-1 0,0 1 0,1-1 0,-1 1 0,0-1 0,0 0 0,0 0 0,0 1 0,0-1 1,0 0-1,0 0 0,0 0 0,0 0 0,0 0 0,-1 0 0,1-1 0,0 1 0,-1 0 0,1 0 0,0 0 1,-1-1-1,0 1 0,1 0 0,-1-1 0,0 1 0,0 0 0,0-1 0,1 1 0,-1 0 0,-1-1 0,1 1 0,0 0 1,0-1 6,3-35-1150,-2-15-1203</inkml:trace>
  <inkml:trace contextRef="#ctx0" brushRef="#br3" timeOffset="528035.568">25826 6282 18636,'3'11'3453,"-1"-8"-3409,0 0 1,0 1 0,0-1 0,1 0-1,-1 0 1,1 0 0,-1 0-1,1 0 1,0-1 0,0 1 0,0-1-1,1 0 1,-1 0 0,1 0-1,-1 0 1,1-1 0,-1 1-1,1-1 1,0 0 0,0 0 0,0 0-45,89 6 540,-78-8-490,0 1 0,0 1-1,-1 0 1,1 2 0,0-1 0,-1 2 0,1 0-1,3 2-49,-14-4 20,0 0-1,0 1 1,-1-1-1,1 1 0,-1 0 1,0 1-1,0-1 0,0 0 1,0 1-1,0-1 1,-1 1-1,1 0 0,-1 0 1,0 0-1,-1 0 0,1 1 1,-1-1-1,1 0 1,-1 1-1,-1-1 0,1 0 1,0 1-1,-1 2-19,-7 105 488,-2-67-447,-2-1 0,-2-1 0,-2 0 0,-2-1 0,-17 31-41,-3 0-788</inkml:trace>
  <inkml:trace contextRef="#ctx0" brushRef="#br3" timeOffset="529770.793">26500 5989 18684,'0'6'3389,"0"19"-3146,1 0 1,1 0 0,2-1-1,0 1 1,2-1-1,0 0 1,2 0 0,0 0-1,8 12-243,-15-34 8,-1 1-1,1-1 1,0 0 0,0-1-1,-1 1 1,1 0 0,1 0-1,-1 0 1,0 0 0,0-1-1,1 1 1,-1 0-1,1-1 1,-1 0 0,1 1-1,0-1 1,-1 0 0,1 0-1,0 0 1,0 0-1,0 0 1,0 0 0,0 0-1,0-1 1,0 1 0,0-1-1,0 1 1,0-1 0,0 0-1,0 0 1,1 0-1,-1 0 1,0 0 0,0 0-1,0-1 1,0 1 0,0-1-1,0 1 1,0-1-1,0 0 1,0 0 0,0 0-1,0 0 1,0 0 0,-1 0-1,1-1 1,0 1-8,115-117 336,-116 117-334,1 0 1,-1 0-1,0 0 0,1 0 0,-1 1 1,1-1-1,0 0 0,-1 1 0,1-1 1,0 1-1,-1-1 0,1 1 1,0 0-1,-1 0 0,1 0 0,0 0 1,0 0-1,-1 0 0,1 0 0,0 0 1,-1 1-1,1-1 0,0 1 1,-1-1-1,1 1 0,0 0 0,-1 0 1,1 0-1,-1-1 0,0 1 0,1 1 1,-1-1-1,0 0 0,1 0 1,-1 0-1,0 1 0,0-1 0,0 0 1,0 1-1,0-1 0,0 1 0,0 0-2,12 71 321,-13-56-133,-1-1 0,-1 1 0,-1-1 0,0 1 0,-2-1 0,1 0 0,-2-1 0,0 1 0,-1-1 0,0 0 1,-1 0-1,-1-1 0,-4 4-188,11-15 34,-1 0 1,1 0 0,-1-1 0,0 1-1,0-1 1,-1 0 0,1 1 0,0-2-1,-1 1 1,1 0 0,-1-1 0,1 1-1,-1-1 1,0 0 0,0 0 0,1 0-1,-1-1 1,0 0 0,0 1 0,0-1-1,0-1 1,0 1 0,1 0 0,-1-1-1,0 0 1,0 0 0,0 0 0,1 0 0,-1-1-1,1 1 1,-1-1 0,1 0 0,0 0-1,-1 0 1,1-1 0,0 1 0,0-1-1,1 1 1,-1-1 0,0 0 0,1 0-1,0-1 1,0 1 0,0 0 0,0-1-1,0 1 1,1-1 0,-1 1 0,1-1-1,0 0-34,-1 0-82,0 0-1,0 0 0,0 0 1,0-1-1,1 1 0,0 0 1,0-1-1,0 1 0,0 0 0,1-1 1,-1 1-1,1-1 0,1 0 1,-1 1-1,0-1 0,1 1 1,1-4 82,7-15-1763</inkml:trace>
  <inkml:trace contextRef="#ctx0" brushRef="#br3" timeOffset="530450.657">27077 6007 22085,'-9'13'190,"0"1"1,1 1 0,0-1-1,2 1 1,-1 0-1,2 1 1,0 0 0,1 0-1,1 0 1,0 0 0,1 0-1,1 1 1,0-1 0,1 1-1,1-1 1,1 0-1,2 13-190,23 57 76,-26-84-66,0 0-1,1 0 1,-1 0 0,1 0 0,0 0-1,-1 0 1,1 0 0,0 0 0,0 0 0,0-1-1,0 1 1,0-1 0,1 0 0,-1 1-1,0-1 1,1 0 0,-1 0 0,1-1-1,-1 1 1,1 0 0,-1-1 0,1 1 0,-1-1-1,1 0 1,0 0 0,-1 0 0,1 0-1,-1-1 1,1 1 0,-1-1 0,1 1-1,0-2-9,8-3 71,-1-1 0,0-1 0,-1 0 0,1 0 0,-1-1 0,-1 0-1,1-1 1,-2 0 0,1 0 0,-1-1 0,0 0 0,-1 0 0,0 0-1,-1-1 1,0 0 0,0-2-71,8-14 85,-1 0 0,-1 0-1,-1-1 1,-1-1 0,-2 0 0,-1 0-1,-1 0 1,-2 0 0,0-9-85,-5 102 30,1-33-13,0 0 0,2 1-1,1-1 1,2 0 0,0 0 0,4 7-17,-8-36 3,0-1 0,0 0 0,0 1 0,0-1 0,0 0 0,1 1-1,-1-1 1,0 0 0,0 0 0,1 1 0,-1-1 0,1 0 0,-1 0 0,1 0 0,0 1 0,0-1 0,-1 0 0,1 0 0,0 0 0,0 0 0,0 0 0,0 0 0,0-1 0,0 1 0,0 0 0,0 0 0,0-1 0,1 1 0,-1-1 0,0 1 0,0-1 0,1 1 0,-1-1 0,0 0 0,0 1 0,1-1 0,-1 0 0,0 0 0,1 0 0,-1 0 0,0 0 0,1-1 0,-1 1 0,0 0 0,1-1 0,-1 1 0,0 0 0,0-1 0,0 0 0,1 1 0,-1-1 0,0 0 0,0 1 0,0-1 0,0 0 0,0 0 0,0 0 0,0 0 0,0 0-3,94-151 375,-68 100-308,-6 17-47,-2-1-1,-2-1 0,-1-1 0,-2 0 1,-2-1-1,-1 0 0,-2-1 1,-2 0-1,1-25-19,-11-63-63,11 448-44,-8-288 106,11 122 34,-10-147-30,1-1 0,0 0 0,0 0 1,1 1-1,-1-2 0,1 1 0,1 0 0,-1 0 1,1-1-1,0 0 0,0 0 0,0 0 0,1 0 1,0-1-1,0 0 0,0 0 0,0 0 0,1 0 1,-1-1-1,1 0 0,4 2-3,34 10 65,-53-28-74,-26-27-78,-2 2 1,-1 2-1,-2 1 0,-2 2 1,-13-7 86,45 34 27,6 4 9,0 0-1,0-1 0,0 1 0,0-1 0,1 0 0,-1 1 0,0-2 1,1 1-1,0 0 0,0-1 0,0 1 0,0-1 0,1 0 0,-1 0 0,1 0 1,0 0-1,0-1 0,1 1 0,-1 0 0,1-1 0,0 0-35,2 4 5,0-1 0,0 1 1,1-1-1,-1 1 0,0 0 0,1 0 0,-1-1 0,1 1 0,0 0 1,-1 0-1,1 0 0,0 1 0,-1-1 0,1 0 0,0 1 0,0-1 0,0 1 1,-1 0-1,1-1 0,0 1 0,0 0 0,0 0 0,0 0 0,0 0 1,0 1-1,1-1-5,6 0 4,32-3-50,5 0-218</inkml:trace>
  <inkml:trace contextRef="#ctx0" brushRef="#br3" timeOffset="531299.079">28201 5427 19148,'-5'47'349,"1"1"0,3 0 0,1 0 0,3-1 0,2 1 0,2-1 0,2 0 0,1 0 0,3-1 0,5 7-349,-16-48 67,-1 2 49,1 0-1,0-1 1,1 1-1,0-1 1,0 0 0,0 1-1,0-1 1,1-1-1,0 1 1,0-1-1,1 1 1,0-1-1,-1 0 1,2-1 0,-1 1-116,-4-5 48,0 0-1,0 0 1,0 0 0,0 0 0,0 0 0,0 0 0,0 0 0,0-1 0,-1 1 0,1 0 0,0-1 0,0 1 0,0 0 0,0-1 0,-1 1 0,1-1 0,0 0 0,-1 1 0,1-1 0,0 1 0,-1-1 0,1 0 0,0 0 0,-1 1 0,1-1-1,-1 0 1,0 0 0,1 0 0,-1 1 0,0-1 0,1 0 0,-1 0 0,0 0 0,0 0 0,0 0 0,0 0 0,0 0 0,0 1 0,0-1 0,0-1-48,1-2 173,7-34 40,-2-1 0,-1 0 0,-2 0 0,-2 0 0,-2 0 0,-1 0 0,-3 0 0,0 0 0,-4-3-213,-14-69-45,61 257-100,9-56 156,-45-88-11,-1 0 0,1 0 0,1 0 0,-1 0 0,0 0 0,0 0 0,1-1 0,-1 1 0,1-1 0,-1 0 0,1 1 0,-1-1 0,1-1 0,0 1 0,0 0 0,-1 0 0,1-1 0,0 0 0,0 0 0,0 1 0,0-2 0,-1 1 0,1 0 0,0 0 0,0-1 0,0 0 0,-1 0-1,1 1 1,0-1 0,-1-1 0,1 1 0,-1 0 0,1-1 0,1-1 0,7-7 29,1-1 0,-2 0 0,0-1 0,0 0 0,-1 0 0,0-1 0,-2 0 0,1-1-1,-1 0 1,-1 0 0,-1-1 0,0 1 0,-1-1 0,0 0 0,1-15-29,-1 12 38,-1 1 0,-1-1 0,-1 0 0,0 0-1,-1 0 1,-1 0 0,-1 0 0,-1 1 0,-1-8-38,3 26 1,1-1-1,-1 1 1,1 0-1,-1 0 1,0 0-1,1-1 1,-1 1-1,0 0 1,1-1-1,-1 1 1,0 0-1,0-1 1,1 1-1,-1-1 1,0 1-1,0-1 1,0 0-1,0 1 1,0-1-1,0 0 1,0 0-1,0 1 1,0-1-1,0 0 1,1 0-1,-1 0 1,0 0-1,0 0 1,0-1-1,0 1 1,0 0-1,0 0 1,0-1-1,0 1 1,0 0-1,0-1 1,0 1-1,1-1 1,-1 1-1,0-1 1,0 1-1,0-1 1,1 0-1,-1 1 1,0-1-1,1 0 1,-1 0-1,1 1 1,-1-1-1,1 0 1,-1 0-1,1 0 1,0 0-1,-1 0 1,1 0-1,0 1 1,0-1-1,-1 0 1,1 0-1,0 0 1,0 0-1,0 0 1,0 0-1,0-1 0,-14 51-18,3 1-1,1 0 1,2 0-1,0 47 19,7-82 0,-1 4-1,-1 3 2,1 1 0,1-1 0,1 0 0,1 0 0,0 0 0,2 0 0,1 0 1,1 1-2,-5-20 0,1 0 1,0 0 0,-1-1 0,1 1 0,0 0 0,1-1-1,-1 1 1,0 0 0,1-1 0,-1 0 0,1 1 0,0-1-1,0 0 1,0 0 0,0 0 0,0 0 0,0 0 0,1 0 0,-1-1-1,1 1 1,-1-1 0,1 0 0,-1 0 0,1 1 0,0-2-1,0 1 1,-1 0 0,1-1 0,0 1 0,0-1 0,0 0-1,0 0 1,0 0 0,0 0 0,-1 0 0,1-1 0,0 1 0,1-1-1,12-7 20,0 0 1,0-1-1,-1-1 1,0 0-1,-1-1 1,0-1-1,0 0 1,-2-1-1,1 0 1,-2-1-1,0-1 1,0 1-1,6-15-20,-8 18 14,-1-1 0,0 0-1,-1-1 1,0 1 0,-1-1 0,-1-1-1,0 1 1,0-1 0,-2 0-1,1 0 1,-2 0 0,0 0 0,-1-1-1,0-6-13,-1 20 2,0 0-1,1 1 0,-1-1 1,0 0-1,0 0 1,0 0-1,0 0 0,0 1 1,-1-1-1,1 0 1,0 0-1,0 0 0,0 1 1,-1-1-1,1 0 1,0 0-1,-1 1 0,1-1 1,-1 0-1,1 1 1,-1-1-1,1 0 0,-1 1 1,1-1-1,-1 1 1,1-1-1,-1 1 0,0-1 1,0 1-1,1 0 0,-1-1 1,0 1-1,1 0 1,-1-1-1,0 1 0,0 0 1,0 0-1,1 0 1,-1-1-1,0 1 0,0 0 1,0 0-1,1 0 1,-1 1-1,0-1 0,0 0 1,0 0-1,1 0 1,-1 0-1,0 1-1,-28 33 13,20-8-18,2 0-1,1 0 1,1 0 0,1 1-1,1 0 1,1-1 0,2 5 5,-1-28-6,0-1 1,0 0 0,1 1 0,-1-1 0,1 1-1,0-1 1,0 0 0,-1 1 0,2-1-1,-1 1 1,0-1 0,0 1 0,1-1-1,-1 0 1,1 1 0,0-1 0,0 0 0,0 1-1,0-1 1,0 0 0,0 0 0,0 0-1,1 0 1,-1 0 0,1 0 0,0-1-1,-1 1 1,1 0 0,0-1 0,0 1 0,0-1-1,0 0 1,0 1 0,1-1 0,-1 0-1,0 0 1,0-1 0,1 1 0,-1 0 0,1-1-1,-1 0 1,0 1 0,1-1 0,-1 0-1,1 0 1,-1 0 0,1 0 0,-1-1-1,0 1 1,3-1 5,31-17-1284</inkml:trace>
  <inkml:trace contextRef="#ctx0" brushRef="#br3" timeOffset="531838.832">29452 5339 22069,'-48'11'3747,"41"-4"-3689,-1 0 1,1 0 0,1 1-1,0-1 1,0 1 0,0 1 0,1-1-1,0 1 1,0 0 0,1 0 0,0 2-59,-2 1 3,1 2 1,0-1-1,1 0 0,0 1 1,1-1-1,1 1 1,0 0-1,1 0 1,0 0-1,1 0 0,1 1 1,0-1-1,1-1 1,3 11-4,-5-21 4,1-1 0,0 0 0,-1 0 0,1 0 0,0 0 0,0 0 0,1-1 0,-1 1 0,0 0 0,1 0 0,-1-1 0,1 1 0,-1-1 1,1 1-1,0-1 0,-1 0 0,1 1 0,0-1 0,0 0 0,0 0 0,0-1 0,0 1 0,0 0 0,0-1 0,1 1 0,-1-1 0,0 1 0,0-1 0,0 0 1,1 0-1,-1 0 0,0 0 0,0-1 0,0 1 0,0-1 0,1 1 0,-1-1 0,0 0 0,0 1 0,0-1 0,0 0 0,0 0 0,0-1-4,12-8 65,0-1 0,-1-1 1,0 0-1,-1-1 0,0 0 0,-1-1 0,-1 0 0,0 0 0,7-16-65,-6 12 107,0 0 1,-1-1 0,-2 0-1,0-1 1,0 0-1,-2 0 1,-1-1-1,0 1 1,-1-3-108,-19-45 268,14 67-266,1-1 0,-1 0-1,0 1 1,1 0-1,-1-1 1,0 1-1,0-1 1,0 1 0,0 0-1,0 0 1,0 0-1,-1-1 1,1 1-1,0 0 1,-1 0-1,1 1 1,0-1 0,-1 0-1,1 0 1,-1 1-1,1-1 1,-1 1-1,0-1 1,1 1 0,-1 0-1,1-1 1,-1 1-1,0 0 1,1 0-1,-1 0 1,0 1-1,1-1 1,-1 0 0,1 0-1,-1 1 1,1-1-1,-1 1 1,0 0-1,0 0-1,-3 4-12,0-1 0,1 2-1,0-1 1,-1 0-1,2 1 1,-1 0-1,1 0 1,0 0 0,0 0-1,1 1 1,0-1-1,0 1 1,0-1-1,1 1 1,0 0-1,0 5 13,-1-3-47,-1 89-1712,16-62 74</inkml:trace>
  <inkml:trace contextRef="#ctx0" brushRef="#br3" timeOffset="532231.11">29732 5166 19748,'-13'45'529,"2"-1"0,2 2 1,2-1-1,2 1 0,2 0 0,2 0 0,4 43-529,-2-22 764,-2-43-609,0 0 0,2-1 0,0 1 0,2 0 0,0-1 0,2 0 0,0 0 0,2 0 0,1 0 0,0-1 0,2 0 0,7 11-155,49 49 354,-68-100 777,-4 2-891,-20-57-26,3-1 0,3-1 0,4 0 0,3-2 0,3 0 0,2-26-214,7 95-16,0 1-1,1 0 1,0-1 0,0 1-1,1 0 1,-1-1 0,2 1-1,-1 0 1,1 0 0,0 0-1,0 0 1,1 0 0,0 0-1,0 1 1,1-1 0,0 1-1,0 0 1,0 0 0,1 0 0,0 1-1,0 0 1,0 0 0,1 0-1,-1 0 1,1 1 0,0 0-1,1 0 1,-1 1 0,1 0-1,0 0 1,-1 0 0,1 1-1,0 0 1,2 0 16,-8 1-6,0 1 0,-1 0 0,1 0 0,0 0 0,0 0 0,-1 0 0,1 0 0,0 0 0,0 0 0,-1 0 0,1 0-1,0 0 1,0 0 0,-1 1 0,1-1 0,0 0 0,-1 0 0,1 1 0,0-1 0,-1 1 0,1-1 0,0 0 0,-1 1 0,1-1 0,-1 1 0,1 0 0,-1-1 0,1 1 0,-1-1 0,1 1 0,-1 0-1,0-1 1,1 1 0,-1 0 0,0-1 0,0 1 0,1 0 0,-1 0 0,0-1 0,0 1 0,0 0 0,0 0 0,0-1 0,0 1 0,0 0 0,0 0 0,0-1 0,0 1 0,-1 0 0,1-1 0,0 1-1,0 0 1,-1 0 0,1-1 0,0 1 0,-1 0 0,1-1 6,-25 37-63,-63 58-1267,84-84-401</inkml:trace>
  <inkml:trace contextRef="#ctx0" brushRef="#br3" timeOffset="532662.946">29973 5049 22237,'-2'395'2710,"7"-340"-2560,3 0 0,2-1 0,2-1 0,6 11-150,27 139 90,-42-166 221,-6-39 207,-27-133 1501,16 45-1930,3-1 1,5-1 0,3 1-1,5-1 1,11-73-90,-12 152-5,0 1 1,0-1-1,2 0 1,-1 1-1,2-1 0,-1 1 1,2 0-1,0 0 1,0 1-1,1-1 1,0 1-1,1 0 0,0 1 1,5-5 4,-11 14-6,1 0 0,0 0 0,0 0 1,0 0-1,0 0 0,0 0 0,0 0 0,1 1 1,-1-1-1,0 1 0,0 0 0,0-1 0,1 1 1,-1 0-1,0 0 0,0 1 0,1-1 0,-1 0 1,0 1-1,0-1 0,0 1 0,0 0 0,1-1 1,-1 1-1,0 0 0,-1 1 0,1-1 0,0 0 1,0 0-1,0 1 0,-1-1 0,1 1 0,-1 0 1,1-1-1,-1 1 0,1 0 0,-1 0 0,0 0 1,0 0-1,0 0 0,0 0 0,0 0 0,-1 0 1,1 0-1,-1 0 0,1 0 0,-1 1 0,0-1 1,0 0-1,0 0 0,0 1 0,0-1 0,0 0 0,-1 0 1,1 0-1,-1 1 0,0 0 6,-2 12 2,-2 0-1,0-1 1,0 1-1,-1-1 1,-1 0 0,-1-1-1,0 1 1,0-1-1,-1-1 1,-1 0 0,0 0-1,-1-1 1,0 0-1,-1-1 1,-1 0-2,-8 8 184,4-7-196</inkml:trace>
  <inkml:trace contextRef="#ctx0" brushRef="#br3" timeOffset="533477.205">30449 5055 11498,'12'-28'1864,"7"-39"7144,-21 65-8856,-1 1-1,1-1 0,-1 1 1,0 0-1,1 0 1,-1 0-1,0 0 1,0 0-1,0 0 0,0 1 1,0-1-1,0 1 1,0 0-1,0 0 1,0 0-1,0 0 1,0 1-1,1-1 0,-1 1 1,0 0-1,0 0 1,0 0-1,0 0 1,1 0-1,-1 1 0,0-1 1,1 1-152,-1-1 79,-4 1-55,1 0 1,-1 1-1,1 0 0,0 0 1,0 0-1,0 1 1,1 0-1,-1 0 1,1 0-1,0 1 0,0-1 1,0 1-1,1 1 1,0-1-1,0 0 1,0 1-1,1 0 0,0 0 1,0 0-1,0 1 1,1-1-1,-1 0 1,2 1-1,-1 0 1,1-1-1,0 1 0,0 0 1,1 2-25,-1-6 2,0 0-1,0 1 1,1-1 0,-1 1 0,1-1-1,0 1 1,0-1 0,0 1 0,1-1-1,-1 1 1,1-1 0,-1 1 0,1-1 0,1 0-1,-1 1 1,0-1 0,1 0 0,-1 0-1,1 0 1,0 0 0,0 0 0,0 0-1,1-1 1,-1 1 0,0-1 0,1 1-1,0-1 1,0 0 0,0 0 0,0 0-1,0 0-1,7-3 47,-1-1-1,0-1 1,0 1-1,0-1 1,-1-1-1,1 0 1,-1 0-1,0 0 0,0-1 1,0-1-1,0 1 1,-1-1-1,0 0 1,0-1-1,-1 0 1,0 0-1,4-6-46,-4 8 21,-1-1-1,0 0 1,0-1 0,0 1 0,-1-1-1,0 0 1,0 0 0,-1 0-1,1 0 1,-2-1 0,1 1-1,-1-1 1,0 0 0,-1 1 0,0-1-1,0 0 1,0 0 0,-1 0-1,-1 0 1,1 0 0,-1 0-1,0 0 1,-2-2-21,2 9 1,0-1-1,-1 1 1,1 0-1,-1-1 1,1 1 0,-1 0-1,1 0 1,-1 0-1,0 0 1,0 0 0,1 1-1,-1-1 1,0 0-1,0 1 1,0-1-1,0 1 1,0 0 0,0 0-1,0 0 1,0 0-1,0 0 1,0 0-1,0 0 1,1 1 0,-1-1-1,0 0 1,0 1-1,0 0 1,0 0 0,0-1-1,1 1 1,-1 0-1,0 0 1,1 0-1,-1 1 1,1-1 0,-1 0-1,1 1 1,0-1-1,-1 1 1,1-1 0,0 1-1,0-1 1,0 1-1,0 0 1,0 0-1,1-1 1,-1 1 0,0 0-1,1 0 1,-1 0-1,1 0 1,0 0 0,0 0-1,0 0 0,-3 4-187,1 0-1,-1 0 0,2 0 1,-1 1-1,1-1 1,0 0-1,0 1 0,1-1 1,-1 1-1,2-1 1,-1 1-1,1 5 188,6 7-1670</inkml:trace>
  <inkml:trace contextRef="#ctx0" brushRef="#br3" timeOffset="533850.145">30766 4814 18532,'-70'23'7396,"65"-21"-7314,0 0-1,1 0 0,0 0 1,0 1-1,0-1 0,0 1 1,0 0-1,0 1 0,1-1 1,-1 1-1,1-1 0,0 1 1,0 0-1,1 0 1,-1 0-1,1 1 0,0-1 1,0 0-1,0 1 0,0 0 1,0 3-82,3-7 0,0 0 1,-1 1-1,1-1 1,0 0-1,0 0 1,0 0-1,1 0 1,-1 0-1,0 0 1,0-1-1,0 1 1,1 0-1,-1 0 1,0-1-1,1 1 1,-1-1 0,1 0-1,-1 1 1,0-1-1,1 0 1,-1 0-1,1 0 1,-1 1-1,1-2 1,-1 1-1,1 0 1,-1 0-1,1 0 1,-1-1-1,1 0 0,9 2 1,6 1-3,-1 0 0,1 1 0,-1 1 0,1 1 0,-1 1 0,0 0 0,-1 1 0,0 0 0,0 1 0,0 1 0,-1 1 0,3 2 2,-15-10-1,-1-1 0,1 1 0,0 0 0,-1-1 0,1 1 0,-1 0 0,0 0 0,1 0 0,-1 0 0,0 0 0,0 0 0,0 0 0,-1 0 0,1 0 0,0 0 0,-1 1 0,0-1 0,1 0 0,-1 0 0,0 1 0,0-1 0,0 0 0,0 1 0,-1-1 0,1 0 0,-1 0 0,1 1 0,-1-1 0,0 0 0,0 0 0,0 0 0,0 0 0,0 0 0,0 0 0,0 0 0,-1 0 0,1-1 0,-1 1 0,0 0 0,0 0 1,-78 55 29,75-54-22,0 0-1,0 0 1,0 0-1,0-1 1,-1 1 0,1-1-1,-1-1 1,1 1-1,-1-1 1,0 0 0,1 0-1,-1 0 1,0-1-1,0 0 1,0 0 0,0-1-1,1 0 1,-1 0-1,0 0 1,-1-1-7,-5-11-420,8-9-992</inkml:trace>
  <inkml:trace contextRef="#ctx0" brushRef="#br3" timeOffset="534115.743">30948 4946 25982,'-7'51'296,"9"-14"-160,5-3-48,5-17-48,0-10 48,1-10-664,-1-13-529</inkml:trace>
  <inkml:trace contextRef="#ctx0" brushRef="#br3" timeOffset="534502.213">31108 4705 26014,'1'15'40,"0"0"0,2 0 0,0 0 0,0-1 0,1 1 0,1-1 0,1 0 0,0 0 0,0-1 0,2 1 1,0-2-1,0 1 0,1-1 0,0 0 0,1-1 0,1 0 0,10 8-40,-21-18 4,0-1 0,0 1 0,0 0 0,0-1 0,0 1 0,1 0-1,-1-1 1,0 1 0,0-1 0,1 1 0,-1-1 0,0 1 0,1-1 0,-1 1 0,1-1 0,-1 1 0,1-1 0,-1 1 0,1-1-1,-1 0 1,1 1 0,-1-1 0,1 0 0,-1 0 0,1 1 0,0-1 0,-1 0 0,1 0 0,-1 0 0,1 0 0,0 1-1,-1-1 1,1 0 0,0 0 0,-1 0 0,1 0 0,-1-1 0,1 1 0,0 0 0,-1 0 0,1 0 0,-1 0 0,1-1 0,0 1-1,-1 0 1,1-1 0,-1 1 0,1 0 0,-1-1 0,1 1 0,-1 0 0,1-1 0,-1 1 0,0-1 0,1 1 0,-1-1-1,1 1 1,-1-1 0,0 0 0,0 1 0,1-1 0,-1 1 0,0-1 0,0 0 0,0 0-4,-7-46 309,5 35-261,-17-130 248,19 137-320,33 41-140,-26-30 161,1 0-1,0-1 1,0 0-1,1 0 1,-1-1 0,1 0-1,0 0 1,0-1-1,0 0 1,1-1 0,-1 0-1,1 0 1,-1-1-1,1 0 1,0-1-1,-1 0 1,1-1 0,-1 0-1,1 0 1,-1-1-1,1 0 1,-1-1-1,0 0 1,0 0 0,0-1-1,0 0 1,-1-1-1,1 0 1,-1 0-1,7-7 5,-12 10 14,0 0 0,0 0 0,1 0 0,-2-1 0,1 1 0,0-1 0,0 0 0,-1 0 0,1 0 0,-1 0 1,0 0-1,0 0 0,0-1 0,-1 1 0,1-1 0,-1 1 0,0-1 0,0 0 0,0 1 0,0-1 1,-1 0-1,1 0 0,-1 0 0,0 0 0,0 1 0,0-1 0,-1 0 0,1 0 0,-1 0 0,0 1 1,-1-3-16,-1 4 11,-1-1 0,0 1-1,0 0 1,1 0 0,-1 0 0,0 1 0,-1-1 0,1 1 0,0 0 0,0 0 0,0 1 0,-1-1 0,1 1 0,0 0 0,-1 0 0,1 0 0,0 1 0,-1-1 0,1 1 0,0 0 0,0 1 0,0-1 0,0 1 0,0-1-1,0 1 1,0 0 0,0 1 0,-1 0-11,0 0 2,0 0-1,0 1 0,0-1 1,0 1-1,1 0 1,-1 0-1,1 0 0,0 1 1,0 0-1,1 0 1,0 0-1,-1 0 0,2 0 1,-1 1-1,0-1 0,1 1 1,0 0-1,1-1 1,-1 1-1,1 0 0,0 0 1,1 0-1,-1 0 0,1 0 1,0 0-1,1 0 1,-1 0-1,2 6-1,30 19-141,-9-27-886</inkml:trace>
  <inkml:trace contextRef="#ctx0" brushRef="#br3" timeOffset="535374.135">32201 4472 27126,'-11'4'20,"0"0"0,0 1 0,1 0 0,-1 1 0,1 0 0,0 1 0,1 0 0,0 1 0,0-1 0,1 2 0,0-1 1,0 1-1,1 1 0,0-1 0,0 1 0,1 0 0,1 1 0,0-1 0,0 1 0,1 0 0,0 0 0,1 1 0,0-1 0,0 5-20,0 32 4,12-46-12,61-88 69,-62 72-48,100-213 105,-95 198-136,-13 29 14,0-1-1,1 1 1,-1 0 0,0 0 0,1-1 0,-1 1 0,0 0 0,1 0 0,-1 0 0,0 0 0,1-1 0,-1 1 0,0 0-1,1 0 1,-1 0 0,0 0 0,1 0 0,-1 0 0,1 0 0,-1 0 0,0 0 0,1 0 0,-1 0 0,0 0 0,1 0 0,-1 0-1,1 0 1,-1 0 0,0 1 0,1-1 0,-1 0 0,0 0 0,1 0 0,-1 1 0,0-1 0,1 0 0,-1 0 0,0 1-1,0-1 1,1 0 0,-1 0 0,0 1 0,0-1 0,0 0 0,1 1 0,-1-1 0,0 0 0,0 1 0,0-1 0,0 0 0,0 1-1,0-1 1,0 1 0,0-1 0,1 0 0,-1 1 0,-1-1 0,1 1 0,0-1 0,0 0 0,0 1 0,0-1 0,0 0-1,0 1 1,0-1 0,0 0 0,-1 1 4,28 261-645,-28-260 648,1 1-1,1 0 1,-1 0 0,0-1 0,1 1 0,-1 0-1,1 0 1,0-1 0,0 1 0,0 0 0,0-1 0,1 1-1,-1-1 1,1 0 0,-1 1 0,1-1 0,0 0-1,0 0 1,0 0 0,0 0 0,0 0 0,0-1 0,0 1-1,1 0 1,-1-1 0,1 0 0,-1 0 0,1 0-1,-1 0 1,1 0 0,0 0 0,0 0 0,-1-1-1,1 0 1,0 1 0,1-1-3,4-4 32,1-1-1,0 1 1,-1-1-1,0-1 1,0 0-1,-1 0 1,1 0-1,-1-1 1,-1 0-1,1 0 1,-1-1-1,-1 0 1,1 0-1,-1 0 1,-1-1-1,4-6-31,5-10 21,0-1 1,-1 0-1,-2-1 0,0 0 0,-2 0 0,-1-1 0,-1 0 1,-2-1-1,-1 1 0,-1-1 0,-1 1 0,-1-1 1,-2 0-1,-1 1 0,-1-1 0,-2 1 0,-7-22-21,-6 3-49,19 48 43,1 0 1,-1 0-1,0-1 0,1 1 1,-1 0-1,0 0 0,0 0 0,1 0 1,-1 0-1,0-1 0,0 1 1,0 0-1,0 0 0,0 0 1,0 0-1,0 0 0,0 0 1,-1 0-1,1-1 0,0 1 1,0 0-1,-1 0 0,1 0 1,-1 0-1,1-1 0,-1 1 1,1 0-1,-1-1 0,1 1 0,-1 0 1,1-1-1,-1 1 0,0 0 1,1-1-1,-1 1 0,0-1 1,0 1-1,0-1 0,1 0 1,-1 1-1,0-1 0,0 0 1,0 0-1,0 1 0,0-1 1,1 0-1,-1 0 0,0 0 1,0 0-1,0 0 0,0 0 0,0 0 1,0 0-1,1-1 0,-1 1 1,0 0-1,0 0 0,0-1 1,0 1-1,1-1 0,-1 1 1,0-1-1,0 1 0,1-1 1,-1 1-1,0-1 0,1 1 1,-1-1-1,0 0 6,-21 272-155,24-256 174,1 0 1,1 0-1,0 0 1,1 0-1,0-1 0,1 1 1,1-2-1,0 1 0,1-1 1,0 0-1,1 0 0,1-1 1,0 0-1,0-1 0,1 0 1,2 0-20,74 100-510,-76-88 537</inkml:trace>
  <inkml:trace contextRef="#ctx0" brushRef="#br3" timeOffset="535732.017">32745 4278 25213,'-102'56'2221,"100"-55"-2186,7 4-39,3 0-14,0 0 0,0 0 0,1-1 0,0-1 1,0 1-1,0-1 0,0-1 0,0 1 1,1-2-1,-1 1 0,4-1 18,92 31-73,-103-30 71,0 0-1,0 0 0,0 0 0,0 0 0,0 0 0,-1 0 0,1 0 0,-1 0 0,0 1 0,1-1 0,-1 1 0,0-1 0,0 1 0,-1-1 0,1 1 0,0 0 0,-1-1 0,0 1 0,0 0 0,1-1 0,-1 1 0,-1 0 0,1-1 0,0 1 0,-1 0 0,1-1 1,-1 1-1,0 0 0,0-1 0,0 1 0,0-1 0,-1 0 0,1 1 0,-2 1 3,-60 74-14,13-51 159,49-27-171,0 1 0,0-1-1,0 0 1,0 1 0,0-1 0,0 0 0,-1 0-1,1 1 1,0-1 0,0 0 0,0 0 0,0 0-1,0-1 1,0 1 0,-1 0 0,1 0 0,0 0-1,0-1 1,0 1 0,0-1 0,0 1 0,0-1-1,0 1 1,0-1 0,0 0 0,0 1-1,1-1 1,-1 0 0,0 0 0,0 1 0,0-1-1,1 0 1,-1 0 0,1 0 0,-1 0 0,0 0-1,1 0 1,0 0 0,-1 0 0,1 0 0,0 0-1,-1 0 1,1-1 0,0 1 0,0 0 0,0-1 26,1-30-1345</inkml:trace>
  <inkml:trace contextRef="#ctx0" brushRef="#br3" timeOffset="535995.442">33081 4200 25461,'-5'5'76,"0"1"0,0 0 0,1 1-1,-1-1 1,1 1 0,1 0 0,-1 0-1,1 0 1,0 1 0,1-1 0,0 0-1,0 1 1,1 0 0,0-1 0,0 1-1,0 0 1,1 0 0,1 0 0,-1 0-1,1-1 1,0 1 0,1 0 0,0-1-1,0 1 1,1 0-76,-1-6 35,0 0-1,0 0 1,0 0 0,1 0-1,-1 0 1,0-1-1,1 1 1,0-1 0,-1 1-1,1-1 1,0 0-1,0 0 1,-1 0 0,1 0-1,0-1 1,0 1-1,0-1 1,0 0 0,0 0-1,0 0 1,0 0-1,0 0 1,0 0-1,0-1 1,0 0 0,0 1-1,0-1 1,-1 0-1,1-1 1,0 1 0,-1 0-1,1-1 1,-1 1-1,2-2-34,2-1 74,1-1-1,-1 1 0,1-2 0,-2 1 1,1-1-1,0 0 0,-1 0 0,0 0 1,-1-1-1,1 1 0,-1-1 0,1-3-73,-3 7 4,-1 1-1,1-1 0,-1 0 0,1 0 0,-1 0 1,0 0-1,0 0 0,0-1 0,-1 1 1,1 0-1,-1 0 0,0-1 0,1 1 1,-2 0-1,1 0 0,0-1 0,-1 1 0,1 0 1,-1 0-1,0 0 0,0 0 0,0 0 1,0 0-1,-1 0 0,1 0 0,-1 0 1,0 0-1,0 1 0,0-1 0,0 1 0,0-1 1,-1 1-1,0-1-3,-123-20-1052,80 20-519</inkml:trace>
  <inkml:trace contextRef="#ctx0" brushRef="#br3" timeOffset="536785.02">26900 6930 20140,'0'0'1601,"1"3"-218,62 192 123,-27-67-1315,-5-62 351,-29-65-501,0 0 1,0 0-1,-1-1 1,1 1-1,0-1 1,0 1 0,0-1-1,0 0 1,0 0-1,0 0 1,0 0-1,0 0 1,0 0-1,0-1 1,0 1 0,0-1-1,0 1 1,0-1-1,0 0 1,0 0-1,-1 0 1,1 0-1,0 0 1,0 0-1,-1 0 1,1-1 0,-1 1-1,1 0 1,-1-1-1,0 1 1,0-1-1,0 0 1,1 1-1,-1-1 1,-1 0-1,1 0 1,0 0 0,0 1-1,0-3-41,136-203 1000,-99 174-972,-37 34-28,0-1-1,1 0 1,-1 0-1,0 1 1,0-1-1,1 0 0,-1 1 1,0 0-1,0-1 1,1 1-1,-1 0 1,0-1-1,0 1 0,0 0 1,0 0-1,0 0 1,0 0-1,0 0 1,-1 0-1,1 0 0,0 0 1,-1 0-1,1 0 1,0 1-1,-1-1 1,1 0-1,-1 0 0,0 1 1,1-1-1,-1 0 1,0 1-1,0-1 1,0 1 0,24 165 114,-9-173-524,19-76-2100,-14 18 552</inkml:trace>
  <inkml:trace contextRef="#ctx0" brushRef="#br3" timeOffset="537220.969">27452 6838 14411,'-2'42'2480,"0"-15"-1419,1 0-1,1 1 1,1-1-1,2-1 1,0 1-1,7 22-1060,-10-46 69,1-1-1,-1 1 1,1-1-1,-1 0 1,1 1-1,0-1 1,0 1-1,0-1 1,0 0 0,0 0-1,0 0 1,1 0-1,-1 0 1,1 0-1,0 0 1,-1 0-1,1 0 1,0-1-1,0 1 1,0-1-1,0 1 1,0-1-1,0 0 1,1 0-1,-1 0 1,0 0-1,1 0 1,-1-1-1,1 1 1,-1 0 0,0-1-1,1 0 1,-1 0-1,2 0-68,4-5 135,1-1-1,-1 0 1,-1 0-1,1-1 0,-1 0 1,0 0-1,0 0 1,-1-1-1,0 0 1,-1-1-1,0 1 1,0-1-1,-1 0 1,0 0-1,0-1 1,-1 1-1,1-5-134,2-4 31,0 0 0,-2-1-1,0 1 1,-1-1 0,-1 0 0,0 0 0,-2 0-1,0 0 1,-1 1 0,-3-16-31,3 73-72,3-25 64,-2 1 8,1 0-1,1 0 1,1 0-1,0-1 1,0 1-1,2-1 1,0 0-1,0 0 1,8 12 0,-11-24 1,1 0 0,-1-1 0,1 1 0,-1 0 0,1-1 0,0 0 0,0 0 0,0 0 0,0 0 0,0 0 0,0 0 0,0-1 0,0 1 0,0-1 0,0 0 0,1 0 0,-1 0 0,0-1 0,0 1 0,0-1 0,0 1 0,0-1 0,0 0 0,0 0 0,0-1 0,0 1 0,-1 0 0,1-1 0,0 0 0,-1 1 0,1-1 0,-1 0 0,0-1 0,0 1 0,0 0 0,0-1 0,0 1 0,0-1 0,0 1 0,-1-1 0,1 0 0,-1 0 0,0 0 0,0 1 0,0-2-1,12-15 21,-1-1 0,-1 0 0,0 0 0,-2-1 0,0 0 0,-2-1 0,0 0 0,-1 0 0,-2 0 0,0-1-1,-1 0 1,-2 0 0,0 0 0,-1 0 0,-1 1 0,-4-21-21,-33-22 36,36 65-40,0 0 1,0 0-1,0 0 1,0 0-1,1 1 0,-1-1 1,0 1-1,0-1 1,1 1-1,-1 0 0,0 0 1,1 0-1,-1 0 1,0 0-1,1 0 0,-1 0 1,1 0-1,0 1 0,0-1 1,-1 0-1,1 1 1,0-1-1,0 1 0,0-1 1,0 1-1,0 0 1,1-1-1,-1 1 0,0 0 1,1 0-1,0 0 0,-1-1 1,1 1-1,0 0 1,0 0-1,0 0 0,0 0 1,0 0-1,0-1 1,0 1-1,1 0 4,-2 1-3,-11 76-31,3 0-1,4 1 0,4 36 35,1-109 2,-1-1 2,0 0-1,1 1 1,0-1-1,0 0 1,1 0-1,0 1 1,0-1-1,0 0 1,1 0-1,0 0 1,0 0-1,0 0 1,1 0-1,0-1 1,0 1-1,1-1 1,3 4-4,-7-8-20,1 0 0,0-1 0,0 1 0,0-1 0,0 1 0,0-1 1,0 1-1,1-1 0,-1 0 0,0 0 0,0 1 0,0-1 0,0 0 0,0 0 0,0 0 1,0 0-1,1 0 0,-1 0 0,0-1 0,0 1 0,0 0 0,0-1 0,0 1 0,0 0 1,0-1-1,0 1 0,0-1 0,0 0 0,0 1 0,0-1 0,0 0 0,0 1 0,-1-1 1,2-1 19,20-16-1291</inkml:trace>
  <inkml:trace contextRef="#ctx0" brushRef="#br3" timeOffset="537559.71">28097 6792 21493,'-31'58'1937,"23"-46"-1704,0 1 0,1 0-1,0 0 1,1 0 0,1 1-1,0-1 1,1 1 0,1 0-1,0 1 1,0-1 0,2 2-233,0-15 2,1 0-1,0 0 1,0 1 0,-1-1 0,1 0 0,0 0 0,0 0 0,0 0 0,0 0 0,1 1 0,-1-1 0,0 0 0,0 0 0,1 0 0,-1 0 0,0 0 0,1 0 0,-1 0 0,1 0 0,0 0 0,-1 0 0,1 0 0,0 0 0,-1 0 0,1 0 0,0-1 0,0 1 0,0 0 0,0 0 0,0-1-1,0 1 1,0-1 0,0 1 0,0-1 0,0 1 0,0-1 0,0 0 0,0 1 0,0-1 0,1 0 0,-1 0 0,0 0 0,0 0 0,0 0 0,0 0 0,1 0 0,-1 0 0,0-1 0,0 1 0,0 0 0,0-1 0,0 1 0,0-1 0,0 1 0,1-1-2,9-10 21,0 0 1,0 0 0,-1-1 0,-1-1 0,0 0 0,-1 0 0,0-1 0,-1 1 0,0-2 0,-1 1-1,-1-1 1,1-5-22,4-3 25,-1 0 0,-2-1 0,0 0 0,-1 0 0,-2-1 0,0 0 0,-2 1 0,0-1 0,-2 0 0,-1 0 0,-1 0 0,0 0 0,-3 1 0,-3-13-25,-3 16 35,4 28-37,2 39-49,4-37 41,-4 57-35,1-12 178,1 0 1,3 0 0,6 45-134,-7-96 5,1 0 0,0 0 1,0 0-1,0 0 1,0 0-1,1 0 0,-1 0 1,1 0-1,0 0 0,0 0 1,0 0-1,0 0 0,0-1 1,1 1-1,-1 0 1,1-1-1,0 1 0,0-1 1,0 1-1,0-1 0,0 0 1,0 0-1,1 0 0,-1 0 1,1 0-1,-1-1 1,1 1-1,-1-1 0,1 0 1,0 0-1,0 0 0,0 0 1,0 0-1,0 0 0,0-1 1,0 1-1,0-1 1,0 0-1,0 0 0,0 0 1,0 0-1,0-1 0,0 1 1,0-1-1,0 0 0,0 0 1,0 0-1,2-1-5,13-19-1265</inkml:trace>
  <inkml:trace contextRef="#ctx0" brushRef="#br3" timeOffset="537882.653">28447 6594 21573,'-112'170'6328,"94"-154"-5982,13-23-128,20-31-105,-9 30-149,0 1 0,1-1 0,0 1 0,1 1 0,0-1 0,0 1 0,0 0 0,1 1 0,-1 0 0,1 1 0,0-1 0,1 2 0,-1-1 0,1 1 0,0 1 0,-1 0 0,1 0 0,0 1 0,0 0 0,0 1 0,0 0 0,1 0 0,-1 1 0,-1 1 0,1 0 0,0 0 0,1 1 36,-8-3-22,0 0-1,1 1 1,-1 0 0,0 0 0,0 0 0,0 0-1,1 0 1,-1 1 0,0-1 0,-1 1 0,1 0-1,0 0 1,0 0 0,-1 0 0,1 0 0,-1 1-1,0-1 1,0 1 0,0 0 0,0-1 0,0 1-1,0 0 1,-1 0 0,1 0 0,-1 0 0,0 0-1,0 1 1,0-1 0,0 0 0,-1 1 0,1-1-1,-1 0 1,0 1 0,0-1 0,0 0 0,0 1-1,-1 1 23,-3 8 58,0 1 0,-1-1 0,0 0 0,-1 0 0,-1-1 0,0 0 0,0 0 0,-1 0 0,-1-1 0,0 0 0,-1-1 0,0 0 0,-6 4-58,13-10 19,1-2 0,-1 1 0,0 0 0,-1 0 0,1-1 0,0 0 0,-1 0 0,1 0 0,-1 0 0,0 0 0,1-1 0,-1 0 0,0 1 0,0-1 0,0-1 0,0 1 0,-4 0-19,-22-7-223</inkml:trace>
  <inkml:trace contextRef="#ctx0" brushRef="#br3" timeOffset="538364.092">28967 6551 24869,'0'0'1065,"0"0"447,0 0-728,0 0-456,0 0-240,0 0 32,2 0-856</inkml:trace>
  <inkml:trace contextRef="#ctx0" brushRef="#br3" timeOffset="538609.94">29112 6917 22373,'1'10'1392,"1"-1"160,-2-9-719,0 0 71,0 0-1768</inkml:trace>
  <inkml:trace contextRef="#ctx0" brushRef="#br3" timeOffset="541649.81">29437 6248 12267,'10'-15'12610,"-8"32"-9878,-2 5-3662,0 2 1002,0-1 1,1 1-1,1 0 0,1-1 1,2 0-1,0 0 0,1 0 1,2 0-1,8 18-72,-15-39 23,-1 0 0,1 0 0,0-1 1,0 1-1,0 0 0,1-1 0,-1 1 0,0 0 1,1-1-1,-1 0 0,0 1 0,1-1 1,0 0-1,-1 0 0,1 0 0,0 0 0,0 0 1,-1 0-1,1 0 0,0-1 0,0 1 0,0-1 1,0 1-1,0-1 0,0 0 0,0 1 0,0-1 1,0 0-1,0-1 0,0 1 0,0 0 0,0 0 1,0-1-1,0 0 0,0 1 0,0-1 0,0 0 1,0 0-1,-1 0 0,1 0 0,0 0 1,-1 0-1,1 0 0,-1 0 0,1-1-23,55-72 433,-52 65-557,-1-1-1,0 0 0,-1 1 0,0-1 0,0 0 0,-1-1 0,0 1 0,-1 0 1,0-1-1,-1 1 0,0-1 125,-6-22-1773</inkml:trace>
  <inkml:trace contextRef="#ctx0" brushRef="#br3" timeOffset="541930.032">29350 6028 11586,'-2'-6'4449,"2"6"3257,0 0-5802,0 0-791,0 0-305,0 0-592,0 0-144,2 0 88,-1 0-144,1 1-1504</inkml:trace>
  <inkml:trace contextRef="#ctx0" brushRef="#br3" timeOffset="542180.123">29901 6664 21157,'0'0'1446,"0"0"358,0-6-168,14-354 1545,-8 371-3192,21 122-23,29 95-93,-50-213-583</inkml:trace>
  <inkml:trace contextRef="#ctx0" brushRef="#br3" timeOffset="544158.942">30252 5959 12475,'0'0'2671,"-1"0"4022,-3 1-3322,0 5-1805,87 0-1071,54-32-47,-116 19-411,0 2 0,0 0-1,0 1 1,1 2 0,-1 0 0,1 1 0,0 1 0,15 2-37,-36-2 3,1 0 1,-1 0-1,0-1 0,0 1 0,1 0 1,-1 0-1,0 0 0,0 0 1,1 0-1,-1 1 0,0-1 0,0 0 1,0 1-1,1-1 0,-1 0 1,0 1-1,0-1 0,0 1 0,0 0 1,0-1-1,0 1 0,0 0 1,0 0-1,0 0 0,0 0 0,0 0 1,0 0-1,-1 0 0,1 0 1,0 0-1,-1 0 0,1 0 0,-1 0 1,1 0-1,-1 0 0,0 1 1,1-1-1,-1 0 0,0 0 0,0 1 1,0-1-1,0 0 0,0 0 1,0 1-1,0-1 0,0 0 0,0 0 1,-1 1-1,1-1 0,0 0 1,-1 0-1,1 0 0,-1 0 0,0 1-3,-217 161 383,150-107-155,-21 26 72,88-81-278,3-1-511,-1-1-788</inkml:trace>
  <inkml:trace contextRef="#ctx0" brushRef="#br3" timeOffset="544748.997">31056 5529 26718,'2'11'101,"0"0"0,0 0 1,-1-1-1,0 1 0,-1 0 1,-1 0-1,1 0 0,-2 0 0,-1 8-101,-1 18 66,3-21-55,-2-3-3,2 0-1,0 0 0,0 0 0,1-1 1,1 1-1,0 0 0,0 0 0,2 0 1,-1-1-1,2 1 0,0-1 0,0 0 1,5 8-8,-7-17 8,1 0 0,0 0 0,0 0 0,0-1 0,0 1 1,0-1-1,1 0 0,-1 0 0,1 0 0,-1-1 0,1 1 0,0-1 1,0 0-1,0 0 0,0 0 0,-1 0 0,1-1 0,0 1 0,0-1 1,0 0-1,0-1 0,0 1 0,0 0 0,0-1 0,0 0 0,0 0 1,3-2-9,100-45 294,-58 6-1095,-35 18-747</inkml:trace>
  <inkml:trace contextRef="#ctx0" brushRef="#br3" timeOffset="545032.112">30941 5348 28534,'0'0'232,"0"0"-200,0 0 8,0 1-144,2 1-992</inkml:trace>
  <inkml:trace contextRef="#ctx0" brushRef="#br3" timeOffset="545502.086">31546 5629 27222,'3'-2'35,"0"1"0,0 0 1,0-1-1,1 1 0,-1 1 0,0-1 1,0 0-1,0 1 0,1-1 0,-1 1 1,0 0-1,1 0 0,-1 0 0,0 1 1,0-1-1,1 1 0,-1 0 0,0 0 1,0 0-1,0 0 0,0 0 0,0 1 1,0-1-1,0 1 0,-1 0 0,1 0 1,0 0-1,-1 0 0,0 0 0,1 1 1,-1-1-1,0 1 0,0 0 0,0-1 1,-1 1-1,1 0 0,0 1-35,0 10 0,0 0-1,-1 0 1,0 1 0,-1-1-1,-1 0 1,0 0 0,-1 0-1,-1 0 1,0 0 0,-1 0-1,0 0 1,-1-1-1,0 0 1,-1 0 0,-4 5 0,-91 151 188,101-169-187,1 0 0,-1-1 1,0 1-1,1 0 1,-1 0-1,0 0 0,1-1 1,-1 1-1,0 0 0,1 0 1,-1 0-1,1 0 0,-1 0 1,0 0-1,1 0 0,-1 0 1,1 0-1,-1 0 0,1 0 1,-1 0-1,0 0 0,1 0 1,-1 0-1,0 0 0,1 1 1,-1-1-1,1 0 1,-1 0-1,0 0 0,1 1 1,-1-1-1,0 0 0,1 0 1,-1 1-1,0-1 0,0 0 1,1 1-1,-1-1 0,0 0 1,0 1-1,0-1 0,1 0 1,-1 1-1,0-1 0,0 1 1,0-1-1,0 0 0,0 1 1,0-1-1,0 1 1,0-1-1,0 0 0,0 1 1,0-1-1,0 1 0,0-1 1,0 0-1,0 1 0,0-1 1,0 1-1,-1-1-1,39-20 47,76-65 41,-72 58-720</inkml:trace>
  <inkml:trace contextRef="#ctx0" brushRef="#br3" timeOffset="567454.925">29723 7197 19940,'0'0'1985,"0"0"-9,0-2-480,0 1-247,0 1-441,0 0-336,22-12-256,3 12-64,8-6-104,7-5 0,-1-4-48,-2-2 24,-6-1-8,-1-2 8,-7 1-80,-6 3-336,-6 4-1248,-11 12-265</inkml:trace>
  <inkml:trace contextRef="#ctx0" brushRef="#br3" timeOffset="567655.863">29717 7432 19004,'0'0'1680,"1"0"129,31-15-569,-1-2-392,9-3-288,3-9-312,5-2-80,-5 6-104,-3 1 121,-7 11-1114,-8 2 3738</inkml:trace>
  <inkml:trace contextRef="#ctx0" brushRef="#br3" timeOffset="567923.218">30065 6973 22533,'0'0'1193,"6"-1"1035,200-73-604,-205 74-1624,0-1 0,0 1 0,0 0 0,0 0 0,0 0 0,0-1 0,0 1 0,0 0 0,0 1 0,0-1 0,0 0 0,0 0 0,0 0 0,0 0 0,0 1 0,-1-1 0,1 1 0,0-1 0,0 0 0,0 1 0,0-1 0,0 1 0,-1 0 0,1-1 0,0 1 0,0 0 0,-1-1 0,1 1 0,-1 0 0,1 0 0,0 0 0,-1 0 0,0-1 0,1 1 0,-1 0 0,1 0 0,-1 0 0,0 0 0,0 0 1,0 0-1,1 0 0,-1 0 0,0 0 0,0 0 0,0 0 0,-1 0 0,1 1 0,-8 51-41,-121 275 118,116-283 53,15-17 27</inkml:trace>
  <inkml:trace contextRef="#ctx0" brushRef="#br3" timeOffset="571490.868">30615 6553 18708,'0'0'1610,"0"0"70,0 0-425,1 2-480,34 221 309,-11-39-617,-24-183-466,20 60 261,-19-60-260,-1 0 0,0 0 0,1 1 0,-1-1 0,1 0 0,0 0 0,-1 0 0,1 0 0,0 0 0,-1 0 0,1 0 0,0 0 0,0 0 0,0 0 0,0 0 0,0-1 0,0 1 0,0 0 0,0-1 0,0 1 0,1-1 0,-1 1 0,0-1 0,0 1 0,0-1 0,1 0 0,-1 0 0,0 1 0,0-1 0,1 0 1,-1 0-1,0 0 0,0-1 0,1 1 0,-1 0 0,0 0 0,0-1 0,1 1 0,-1-1 0,0 1 0,0-1 0,0 1 0,0-1 0,0 0 0,0 1 0,1-1-2,16-18-727,0-8-484</inkml:trace>
  <inkml:trace contextRef="#ctx0" brushRef="#br3" timeOffset="572565.361">30843 6679 22573,'-47'72'3578,"44"-66"-3545,0 1 0,1 0-1,0 0 1,0 0 0,1 1-1,-1-1 1,1 0 0,1 1-1,0-1 1,0 0 0,0 1-1,1-1 1,0 0-1,0 0 1,1 1 0,1 2-33,-2-7 7,0-1-1,0 0 1,0 0 0,0 0 0,1 0 0,-1 0-1,1 0 1,-1 0 0,1 0 0,-1-1-1,1 1 1,0 0 0,0-1 0,0 0 0,0 1-1,0-1 1,0 0 0,1 0 0,-1 0 0,0 0-1,0-1 1,1 1 0,-1-1 0,1 1 0,-1-1-1,0 0 1,1 0 0,-1 0 0,1 0 0,-1 0-1,0 0 1,1-1 0,-1 1 0,0-1 0,1 0-1,-1 0 1,0 0 0,0 0 0,1 0-7,77-60 393,-75 53-330,1-1 0,-1 0 0,0 0 0,-1 0 0,0 0 0,0-1 0,-1 0 0,0 1 0,-1-1-1,0 0 1,-1 0 0,0-1 0,-1 1 0,1 0 0,-2 0 0,0 0 0,0 0 0,-1 0-1,0-3-62,1 10 104,1 3-42,-3 4-44,-4 33 10,7-37-28,0 1 1,0 0 0,0 0 0,0-1 0,0 1 0,0 0 0,0 0-1,0-1 1,0 1 0,0 0 0,0-1 0,1 1 0,-1 0-1,0-1 1,0 1 0,1 0 0,-1-1 0,1 1 0,-1 0 0,0-1-1,1 1 1,-1-1 0,1 1 0,-1-1 0,1 1 0,0-1 0,-1 1-1,1-1 1,-1 0 0,1 1 0,0-1 0,-1 0 0,1 0 0,0 1-1,0-1 1,-1 0 0,1 0 0,0 0 0,-1 0 0,1 0-1,0 0 1,0 0 0,-1 0 0,1 0 0,0 0 0,0 0 0,-1 0-1,1-1 1,0 1 0,-1 0 0,1-1 0,0 1 0,-1 0 0,1-1-1,-1 1 1,1-1 0,0 1 0,-1-1 0,1 1-1,66-60 11,-61 53-6,-1 0 0,1 1 0,0 0 0,0 0 0,1 0 0,-1 1 0,1 0 0,0 0 0,1 1 0,-1 0 0,4-1-5,-9 5-3,1 1 0,-1 0 0,0 0 0,0 0 0,0 0 0,0 0 0,0 0 0,0 0 0,0 1 0,0-1 0,0 1 0,-1-1 0,1 1 0,-1 0 0,1 0 0,-1-1 0,1 1 0,-1 0 0,0 0 0,0 0 0,0 1 0,0-1 0,-1 0 0,1 0 0,0 0 0,-1 1 0,0-1 0,1 0 0,-1 1 0,0-1 0,0 0-1,0 1 1,-1-1 0,1 0 0,-1 0 0,1 1 0,-1 0 3,1 0-2,9 140 48,-9-142-45,1 0 0,-1 0 0,0 0 0,1 0 0,-1 0 0,0 0-1,1 0 1,-1 0 0,1 0 0,0-1 0,-1 1 0,1 0 0,0 0-1,-1-1 1,1 1 0,0 0 0,0-1 0,0 1 0,0-1 0,-1 1-1,1-1 1,0 1 0,0-1 0,0 1 0,0-1 0,0 0 0,0 0-1,0 0 1,0 0 0,0 1 0,0-1 0,0 0 0,0-1 0,0 1-1,0 0 1,0 0 0,0 0 0,0-1 0,0 1 0,0 0-1,0-1 1,0 1 0,0-1 0,0 1 0,0-1 0,0 1 0,-1-1-1,1 0 1,0 1 0,0-1 0,-1 0 0,1 0 0,-1 1 0,1-1-1,0-1 0,37-47 71,-37 48-70,77-168 245,-83 217-204,5-48-41,1 0-1,-1 1 1,1-1-1,-1 0 1,1 0-1,-1 0 1,1 0-1,-1 0 1,1 1-1,-1-1 1,1 0-1,-1 0 1,1 0-1,-1 0 1,1-1-1,-1 1 1,1 0-1,-1 0 1,1 0 0,-1 0-1,1 0 1,-1-1-1,1 1 1,-1 0-1,1 0 1,-1-1-1,1 1 1,-1 0-1,0-1 1,1 1-1,-1 0 1,0-1-1,1 1 1,-1-1-1,0 1 1,0-1-1,1 1 1,-1 0-1,0-1 1,0 1-1,0-1 1,1 1-1,-1-1 1,0 1-1,0-1 1,0 1-1,0-1 1,0 1-1,0-1 1,0 0-1,0 1 1,0-1-1,4-13 29,1 0 0,-2 0 1,0 0-1,0-1 0,-1 0 0,-1 1 1,-1-1-1,0 0 0,-1 0 0,0 1 0,-1-1 1,-3-8-30,2 51 2,2-24-2,0 0 0,1 0-1,0 0 1,0 0 0,0 0-1,0 0 1,0 1 0,1-1-1,0 0 1,0 0 0,0 0-1,0 0 1,1-1 0,-1 1 0,1 0-1,0 0 1,0-1 0,1 1-1,-1-1 1,1 0 0,-1 0-1,1 0 1,0 0 0,0 0-1,1-1 1,-1 1 0,0-1-1,1 0 1,0 0 0,-1 0-1,1 0 1,0-1 0,0 1-1,0-1 1,0 0 0,0 0 0,0-1-1,0 1 1,0-1 0,0 0-1,0 0 1,0 0 0,1-1-1,-1 1 1,0-1 0,3-1 0,4-4 5,-1-1 0,0 0 1,-1 0-1,1-1 1,-2 0-1,1 0 0,-1-1 1,0 0-1,-1-1 1,0 0-1,0 0 0,-1 0 1,0-1-1,-1 0 0,0 0 1,-1 0-1,-1-1 1,1 1-1,-2-1 0,0 0 1,0 0-1,-1 0 1,0 0-1,-1 0 0,-1 0 1,0-3-6,1 16-1,-1-1 1,1 0 0,-1 1-1,1-1 1,0 0 0,-1 1-1,1-1 1,-1 0-1,1 1 1,-1-1 0,1 0-1,-1 0 1,1 0 0,-1 0-1,0 1 1,1-1 0,-1 0-1,1 0 1,-1 0 0,1 0-1,-1 0 1,1 0 0,-1 0-1,0-1 1,1 1-1,-1 0 1,1 0 0,-1 0-1,1 0 1,-1-1 0,1 1-1,-1 0 1,1-1 0,-1 1-1,1 0 1,-1-1 0,1 1-1,0 0 1,-1-1 0,1 1-1,0-1 1,-1 1-1,1-1 1,0 1 0,-1-1-1,1 1 1,0-1 0,0 1-1,0-1 1,0 1 0,-1-1-1,1 1 1,0-1 0,0 0-1,0 1 1,0-1 0,0 1-1,0-1 1,1 0 0,-22 44-23,-4 69 61,24-109-33,1-3-5,1 0 1,-1 0-1,0 0 1,0 0-1,0 0 1,0 0-1,1 0 1,-1 0-1,0 0 1,0 0-1,0 0 1,1 0-1,-1 0 0,0 0 1,0 0-1,0 0 1,0 0-1,0 1 1,1-1-1,-1 0 1,0 0-1,0 0 1,0 0-1,0 0 1,0 1-1,0-1 1,1 0-1,-1 0 1,0 0-1,0 0 1,0 1-1,0-1 1,0 0-1,0 0 1,0 0-1,0 0 1,0 1-1,0-1 0,72-41-13,-60 41 11,0 0 0,0 1 0,-1 0 0,1 1 0,-1 0 0,1 1 0,-1 1 0,0 0 0,0 0 0,0 1 0,-1 0 1,0 1-1,0 0 0,0 0 0,5 6 2,51 26-2,-66-38 4,1 1-1,0-1 1,0 1 0,0-1-1,0 1 1,0-1 0,0 1-1,0-1 1,0 0 0,0 0-1,0 1 1,0-1 0,0 0-1,0 0 1,0 0 0,0 0-1,0 0 1,0 0 0,0-1-1,0 1 1,0 0 0,0 0-1,0-1 1,0 1 0,0-1-1,0 1 1,0-1 0,0 1-1,-1-1 1,1 1 0,0-1-1,0 0 1,0 1 0,-1-1-1,1 0 1,0 0 0,-1 0-1,1 1 1,-1-1 0,1 0-1,-1 0 1,1 0 0,-1 0-1,0 0 1,1 0 0,-1 0-1,0 0 1,0 0 0,0 0-1,0 0 1,0 0 0,0 0-1,0 0 1,0 0 0,0 0-1,-1-1-1,5-35 36,-2 0-1,-2-1 1,-1 1-1,-2 0 1,-1 0-1,-2 1 0,-8-27-35,13 61-16,1 2 0,0 0 2,3 2 4,3 2-11,-1-1 0,1 0-1,0 0 1,0 0 0,1-1-1,-1 0 1,0 0 0,1-1-1,-1 0 1,1 0 0,-1 0-1,1-1 1,-1 0 0,1 0-1,0-1 1,-1 0 0,1 0-1,-1 0 1,0-1 0,1 0-1,1-1 22,38-14-832</inkml:trace>
  <inkml:trace contextRef="#ctx0" brushRef="#br3" timeOffset="573237.405">30417 7311 22117,'1'-2'143,"-1"1"-52,0 1 0,0-1 0,0 0 0,0 0 0,0 0 0,0 0 0,1 0 0,-1 0 0,0 0 0,0 1 0,1-1 0,-1 0 0,1 0 0,-1 0 0,1 1 0,-1-1 0,1 0 0,-1 0 0,1 1 0,-1-1 0,1 1 0,0-1 0,0 0 0,-1 1 0,1-1 0,0 1 0,0 0 0,-1-1 0,1 1 0,0 0 0,0-1 0,0 1 0,0 0 0,0 0 0,-1 0 0,1-1 0,0 1 0,0 0 0,0 0 0,0 1 0,0-1 0,0 0-91,6 15 129,-1 0 0,-1 1 1,0 0-1,-1 0 1,0 0-1,-2 0 1,0 0-1,0 9-129,1-2 53,6 90 45,-7-72-57,1 0-1,3 0 0,1 0 1,7 20-41,-14-61 5,1 0-1,-1-1 1,0 1 0,0 0 0,0 0-1,0-1 1,1 1 0,-1 0 0,0 0-1,0-1 1,1 1 0,-1 0 0,0 0-1,0-1 1,1 1 0,-1 0 0,0 0-1,1 0 1,-1 0 0,0 0 0,1-1-1,-1 1 1,0 0 0,1 0 0,-1 0-1,0 0 1,1 0 0,-1 0 0,0 0-1,1 0 1,-1 0 0,0 0 0,1 0-1,-1 0 1,0 1 0,1-1 0,-1 0 0,0 0-1,1 0 1,-1 0 0,0 1 0,1-1-1,-1 0 1,0 0 0,0 0 0,1 1-1,-1-1 1,0 0 0,0 0 0,0 1-1,1-1 1,-1 0 0,0 1 0,0-1-1,0 0 1,0 1 0,0-1 0,1 0-1,-1 1 1,0-1 0,0 0 0,0 1-1,0-1 1,0 0 0,0 1 0,0-1-1,0 0 1,0 1 0,-1-1-5,13-27 280,-11 24-252,142-421 816,-127 398-2698,-15 35-21</inkml:trace>
  <inkml:trace contextRef="#ctx0" brushRef="#br3" timeOffset="573503.253">30623 7591 17924,'10'10'1776,"2"5"345,3 4-793,3 4-384,0-1-288,1-1-464,-1-5-96,1-5-112,2-6-608</inkml:trace>
  <inkml:trace contextRef="#ctx0" brushRef="#br3" timeOffset="574014.167">30838 7366 14243,'5'13'2370,"13"32"2375,-17-41-4633,1-1 1,0 1-1,0-1 0,0 1 1,0-1-1,0 0 0,1 0 0,0 0 1,0 0-1,-1-1 0,1 1 0,1-1 1,-1 0-1,0 0 0,1 0 0,2 2-112,-4-4 35,0 0 0,-1 1 0,1-1 0,-1 0 0,1 0 0,0 0 0,-1 0 0,1 0 0,-1 0 0,1-1 0,0 1 0,-1-1 0,1 1-1,-1-1 1,1 1 0,-1-1 0,1 0 0,-1 0 0,0 1 0,1-1 0,-1 0 0,0 0 0,0-1 0,1 1 0,-1 0 0,0 0 0,0 0 0,0-1 0,-1 1 0,1-1 0,0 1-1,0-1 1,-1 1 0,1-1 0,-1 1 0,1-1 0,-1 1 0,0-2-35,7-62 1778,-7 63-1427,-13 20 46,9 87-326,3-103-69,1 0 0,0 1 1,-1-1-1,1 1 0,0-1 0,0 1 0,0-1 0,1 1 1,-1-1-1,0 0 0,1 1 0,0-1 0,-1 0 0,1 1 1,0-1-1,0 0 0,1 0 0,-1 1 0,0-1 0,1 0 0,-1 0 1,1-1-1,0 1 0,-1 0 0,1-1 0,0 1 0,0 0 1,0-1-1,0 0 0,1 0 0,-1 0 0,0 0 0,0 0 1,1 0-1,-1 0 0,0-1 0,1 1 0,-1-1 0,1 1 1,-1-1-1,1 0 0,0 0-2,7-7 36,1 0-1,-2-1 1,1 0 0,-1 0 0,0-1 0,-1 0 0,0-1-1,0 1 1,-1-2 0,-1 1 0,1-3-36,-2 6 17,-3 4-10,10-12 16,-1 0 1,-1-1-1,0-1 1,-1 0-1,-1 0 0,0-1 1,-2 1-1,0-2 0,-1 1 1,0-1-1,-2 0 1,1-8-24,-14 47-48,1 18 97,1 0 0,3 0 1,0 0-1,2 27-49,7-15 355,-4-49-345,1 0 0,-1 0 0,1 0 0,-1 0-1,1 0 1,0 0 0,-1 0 0,1-1 0,0 1 0,0 0 0,-1 0 0,1-1 0,0 1 0,0-1 0,0 1 0,0-1 0,0 1 0,0-1 0,0 1 0,0-1 0,0 0 0,0 1 0,0-1 0,0 0 0,0 0-1,0 0 1,0 0 0,0 0 0,0 0 0,1 0 0,-1 0 0,0 0 0,0-1 0,0 1 0,0 0 0,0-1 0,0 1 0,0-1 0,0 1 0,0-1 0,0 0-10,5-1 5,0 0 0,0 0 0,0 0 0,1 1 1,-1 0-1,0 0 0,1 0 0,-1 1 0,1 0 0,-1 0 0,0 1 1,1 0-1,-1 0 0,1 1 0,-1-1 0,0 1 0,0 0 0,0 1 1,0 0-1,-1 0 0,1 0 0,-1 0 0,1 1 0,-1 0 1,0 0-1,-1 1 0,1-1 0,-1 1 0,0 0 0,0 0 0,0 0 1,-1 1-1,1-1 0,-1 1 0,-1 0 0,2 4-5,0-1 3,-1 0-1,-1 1 1,0 0-1,0-1 0,-1 1 1,0 0-1,0 0 1,-1 0-1,-1 0 1,1 0-1,-2-1 1,1 1-1,-1 0 0,-1-1 1,0 1-1,0-1 1,-1 0-1,-1 2-2,4-10 17,0 1-1,-1 0 0,1-1 1,0 1-1,-1-1 1,0 1-1,1-1 0,-1 0 1,0 0-1,0 1 1,0-1-1,0-1 0,0 1 1,0 0-1,0 0 1,0-1-1,0 1 0,0-1 1,0 0-1,0 1 0,-1-1 1,1 0-1,0 0 1,0-1-1,0 1 0,0 0 1,0-1-1,-1 1 1,1-1-1,0 0 0,0 1 1,0-1-1,0 0 1,1 0-1,-1-1 0,0 1 1,0-1-17,-62-57 439,56 50-435,1 0 1,0-1-1,1 0 1,0 0-1,1 0 1,0-1-1,1 0 1,0 0-1,0 0 1,1-1-1,1 1 1,0-1-1,1 1 1,0-1-1,0 0 1,1 1-1,1-1 1,0 0-1,1 1 1,0-1-1,1-2-4,0 9-49,1 1 0,-1-1 0,1 1 0,0 0 0,1 0 0,-1 0 0,1 0 0,-1 1 0,1-1 0,0 1-1,0 1 1,1-1 0,-1 1 0,0 0 0,1 0 0,0 0 0,2 0 49,6-3-342,24-9 1150</inkml:trace>
  <inkml:trace contextRef="#ctx0" brushRef="#br3" timeOffset="575220.932">31543 7149 27262,'3'4'26,"-2"0"-17,1 0 1,-1-1-1,1 1 1,0 0-1,0-1 1,1 1-1,-1-1 0,1 1 1,0-1-1,-1 0 1,1 0-1,1-1 1,-1 1-1,0-1 1,1 1-1,-1-1 0,1 0 1,0 0-1,0 0 1,-1-1-1,1 0 1,0 1-1,1-1 1,-1-1-1,0 1 0,0-1 1,0 1-1,0-1 1,0 0-1,4-1-9,2-4 26,-1-1-1,1 0 1,-1-1-1,-1 0 1,1 0-1,-1-1 1,0 0-1,-1 0 1,0-1-1,0 0 1,-1 0-1,0 0 1,-1-1 0,0 0-1,0 0 1,2-10-26,26-42 215,-33 62-211,1 0 0,0 0-1,0 0 1,-1 0 0,1 0-1,0 0 1,0 0-1,-1 0 1,1 0 0,0 0-1,0 0 1,-1 1 0,1-1-1,0 0 1,-1 1-1,1-1 1,0 0 0,-1 1-1,1-1 1,-1 1 0,1-1-1,0 1 1,-1-1-1,1 1 1,-1-1 0,0 1-1,1 0 1,-1-1 0,1 1-1,-1-1 1,0 1 0,1 0-1,-1 0 1,0-1-1,0 1 1,0 0 0,0-1-1,1 1 1,-1 0 0,0 0-1,0-1 1,0 1-1,0 0 1,-1 0 0,1-1-1,0 1 1,0 0 0,0 0-1,-1-1 1,1 1 0,0 0-1,-1-1 1,1 1-1,0 0-3,5 175 232,-5-176-225,1-1-1,-1 1 0,0 0 0,1 0 0,-1-1 0,0 1 0,1 0 0,-1 0 0,0 0 1,1-1-1,-1 1 0,1 0 0,-1 0 0,0 0 0,1 0 0,-1 0 0,1 0 0,-1 0 1,1 0-1,-1 0 0,0 0 0,1 0 0,-1 0 0,1 0 0,-1 0 0,0 0 0,1 1 1,-1-1-1,1 0 0,-1 0 0,0 0 0,1 1 0,-1-1 0,0 0 0,1 0 0,-1 1 0,0-1 1,0 0-1,1 1 0,-1-1 0,0 0 0,0 1 0,1-1 0,-1 0 0,0 1 0,0-1 1,0 1-1,0-1 0,0 0 0,1 1 0,-1-1 0,0 1 0,0-1 0,0 1 0,0-1 1,0 0-1,0 1 0,0-1 0,-1 1 0,1-1 0,0 0-6,19-34 276,-7 1-333,-2 0 1,-1-1-1,-2 0 1,-1 0-1,-2-1 1,-1 1-1,-2-11 57,-15-142-7370,13 182 6291,1 5 672,0 0 579,-1 17 5208,4 51-5217,45 287 1532,-48-354-1679,16 55 627,-16-55-633,0 0 0,0 0 0,1 0 0,-1 0 0,0-1 0,1 1 0,-1 0 0,1 0 0,-1 0 0,1-1 0,-1 1 0,1 0 0,0-1 1,-1 1-1,1-1 0,0 1 0,-1 0 0,1-1 0,0 1 0,0-1 0,-1 0 0,1 1 0,0-1 0,0 0 0,0 1 0,0-1 1,0 0-1,0 0 0,-1 0 0,1 0 0,0 0 0,0 0 0,0 0 0,0 0 0,0 0 0,0 0 0,0-1 0,-1 1 0,1 0 0,0-1 1,0 1-1,0 0 0,0-1 0,-1 1 0,1-1 0,0 1 0,-1-1 0,1 1 0,0-1 0,-1 0 0,1 1 0,0-1 0,-1 0 1,1 0-1,-1 1 0,0-1 0,1 0 0,-1 0-10,11-17 43,-1 0-1,0-1 1,-2-1 0,0 1 0,-1-1-1,-1 0 1,-1-1 0,-1 1 0,-1-1 0,-1 0-1,0 0 1,-2 0 0,0 0 0,-2-6-43,-16-81-19,18 109 16,0-1 0,-1 0 0,1 1 0,-1-1 0,1 0 0,0 1 0,-1-1 1,1 0-1,-1 0 0,1 0 0,-1 1 0,1-1 0,-1 0 0,1 0 0,-1 0 0,1 0 0,-1 0 0,1 0 0,-1 0 1,1 0-1,-1 0 0,1 0 0,-1 0 0,1 0 0,-1 0 0,1 0 0,-1 0 0,1-1 0,-1 1 0,1 0 0,-1 0 0,1-1 1,0 1-1,-1 0 0,1 0 0,-1-1 0,1 1 0,0-1 0,-1 1 0,1 0 0,0-1 0,-1 1 0,1-1 0,0 1 1,0 0-1,0-1 0,-1 1 0,1-1 0,0 1 0,0-1 0,0 1 0,0-1 0,0 1 0,0-1 0,0 1 0,0-1 0,0 1 1,0-1-1,0 1 0,0-1 0,0 0 3,-10 48-147,9-41 157,-2 12-23,-5 115 22,8-131 9,4-5 0,28-44-27,-30 41 4,1 1 0,-1-1 1,1 1-1,0-1 0,1 1 0,-1 0 1,1 0-1,0 1 0,0-1 0,1 1 1,-1 0-1,1 0 0,0 0 0,0 1 1,0 0-1,1 0 0,-1 0 0,1 0 1,0 1-1,-1 0 0,1 0 1,0 1-1,0-1 0,0 1 0,0 1 1,1-1-1,1 1 5,-4 1-7,0 0 0,0 0 0,0 1 0,0-1 0,0 1-1,-1 0 1,1 0 0,0 0 0,-1 1 0,0-1 0,0 1 0,1 0 0,-1 0 0,-1 0 0,1 0 0,0 1 0,-1-1 0,0 0 0,0 1 0,0 0-1,0 0 1,0-1 0,-1 1 0,0 0 0,0 0 0,0 1 0,0-1 0,0 0 0,-1 0 0,0 2 7,-4 127 18,4-129 54,0-7 83,9-49 27,-3 0-1,-2-1 1,-2 0-1,-4-32-181,1-4 20,9 101-118,4 24 47,-13-32 51,2 1 0,-1-1 0,0 0 0,1 1 0,0-1 0,0 1 0,0-1 0,1 0 0,-1 0 1,1 0-1,0 0 0,0 0 0,1 0 0,-1 0 0,1-1 0,0 1 0,0-1 0,0 0 1,0 1-1,0-1 0,1-1 0,0 1 0,-1-1 0,1 1 0,0-1 0,0 0 0,0 0 1,0-1-1,1 1 0,-1-1 0,0 0 0,1 0 0,-1-1 0,0 1 0,5-1 0,0-4 1,-1 0 0,1-1 1,-1 0-1,0 0 0,0-1 0,-1 0 0,0 0 0,0-1 0,0 0 0,-1 0 0,0 0 0,0-1 0,-1 0 1,0-1-1,0 1 0,-1-1 0,0 1 0,-1-1 0,0-1 0,0 1 0,-1 0 0,1-2-1,-2 5 6,1 1 0,-1 0-1,0-1 1,0 1 0,0-1-1,-1 1 1,0-1 0,0 0-1,-1 1 1,1-1 0,-1 1-1,0-1 1,-1 1 0,1 0-1,-1-1 1,0 1 0,0 0-1,-1 0 1,1 0 0,-1 0-1,-1 1 1,1-1 0,0 1-1,-3-3-5,4 7-1,1-1-1,-1 1 1,1-1-1,0 1 0,-1-1 1,1 1-1,-1 0 1,1 0-1,-1-1 0,1 1 1,-1 0-1,1 1 1,-1-1-1,1 0 0,-1 0 1,1 1-1,-1-1 1,1 0-1,0 1 0,-1 0 1,1-1-1,0 1 1,-1 0-1,1 0 1,0-1-1,0 1 0,0 0 1,0 0-1,0 0 1,0 1-1,0-1 0,0 0 1,0 0-1,0 0 1,0 1-1,1-1 0,-1 1 2,-28 55-39,29-57 39,-8 17 2,2 0 1,0 0 0,0 1 0,2 0 0,0 0 0,2 0-1,-1 0 1,2 18-3,1-35-25,0 1-1,-1 0 1,2 0-1,-1 0 1,0-1-1,0 1 1,1 0-1,-1 0 1,1-1-1,-1 1 0,1 0 1,0-1-1,-1 1 1,1-1-1,0 1 1,0-1-1,0 1 1,1-1-1,-1 0 1,0 1-1,0-1 1,1 0-1,-1 0 1,1 0-1,-1 0 0,1 0 1,-1 0-1,1 0 1,-1-1-1,1 1 1,0-1-1,-1 1 1,1-1-1,0 1 1,0-1-1,0 0 1,-1 0-1,1 0 1,0 0-1,0 0 0,-1 0 1,1-1-1,0 1 1,0 0-1,-1-1 1,1 0-1,0 1 1,0-1 25,23-14-1903</inkml:trace>
  <inkml:trace contextRef="#ctx0" brushRef="#br3" timeOffset="575515.713">32610 6594 27654,'-1'1'9,"0"-1"1,1 1-1,-1-1 1,0 1-1,0-1 0,1 1 1,-1 0-1,0-1 1,1 1-1,-1 0 1,1 0-1,-1-1 0,1 1 1,-1 0-1,1 0 1,0 0-1,-1 0 0,1 0 1,0-1-1,0 1 1,0 0-1,0 0 1,0 0-1,-1 0 0,2 0 1,-1 0-1,0 0 1,0 0-1,0 0 0,0 0 1,0-1-1,1 1 1,-1 0-1,1 0 1,-1 0-1,0 0 0,1-1 1,-1 1-1,1 0 1,0 0-1,-1-1 0,1 1 1,-1 0-1,1-1 1,0 1-1,0-1 1,-1 1-1,1-1 0,0 1 1,0-1-1,0 1 1,0-1-1,-1 0 0,1 1 1,0-1-1,0 0 1,0 0-1,0 0 1,0 0-1,0 0 0,0 0 1,0 0-1,0 0 1,-1 0-1,2 0-9,20-9-18,-16 7 16,-1 0-1,0 0 1,1 0 0,-1 0-1,1 1 1,0 0-1,-1 0 1,1 1-1,0-1 1,0 1 0,-1 1-1,1-1 1,5 2 2,-7-2-16,0 0 0,0 0 0,0 0 0,0 1 0,-1 0 0,1 0 0,0 0 0,0 0 0,0 1 0,-1-1 0,1 1 0,-1 0 1,0 0-1,1 1 0,-1-1 0,0 0 0,0 1 0,0 0 0,-1 0 0,1 0 0,-1 0 0,1 0 0,-1 0 0,0 1 0,0-1 0,0 1 0,-1 0 0,1-1 1,-1 1-1,0 0 0,0 0 0,-1 0 0,1-1 0,-1 1 0,1 0 0,-1 0 0,0 0 0,-1 0 0,1 0 0,-1 1 16,-5 5-4,-1 0-1,0-1 1,-1 0-1,0 0 1,0-1-1,-1 0 0,0-1 1,0 0-1,-1 0 1,0-1-1,0 0 1,0 0-1,-1-2 1,0 1-1,-5 1 5,15-6-2,0 1-1,0 0 1,1 0 0,-1-1-1,0 1 1,0-1 0,0 1-1,-1 0 1,1-1-1,0 0 1,0 1 0,0-1-1,0 0 1,0 0 0,0 1-1,-1-1 1,1 0-1,0 0 1,0 0 0,0-1-1,0 1 1,-1 0 0,1 0-1,0-1 1,0 1 0,0 0-1,0-1 1,0 1-1,0-1 1,0 1 0,0-1-1,0 0 1,0 1 0,0-1-1,0 0 1,0 0-1,1 0 1,-1 0 0,0 0-1,1 0 1,-1 0 0,0 0-1,1 0 1,-1 0-1,1 0 1,0 0 0,-1 0-1,1 0 1,0 0 0,-1 0 2,7-31-1046,7-8-408</inkml:trace>
  <inkml:trace contextRef="#ctx0" brushRef="#br3" timeOffset="575845.216">32846 6202 27382,'-2'14'67,"1"0"0,0 1 0,0 0 0,2-1 0,0 1 0,0-1 0,2 1 0,-1-1 0,2 0 0,0 0 0,1 0 0,0 0 0,1-1 0,0 0 0,6 8-67,1-2 12,-6-10-11,-1 0-1,0 0 1,0 0-1,-1 1 1,0-1-1,-1 1 1,0 0-1,0 1 1,-1-1-1,0 1 1,-1 0 0,-1-1-1,1 6 0,-3-15-86,1 0-1,-1 0 1,0-1-1,1 1 1,-1 0 0,0 0-1,0-1 1,0 1-1,1-1 1,-1 1 0,0-1-1,0 1 1,0-1-1,0 1 1,0-1 0,0 0-1,0 0 1,0 1-1,0-1 1,0 0 0,0 0-1,0 0 1,0 0-1,0 0 1,0 0 0,0 0-1,-1-1 1,1 1-1,0 0 1,1-1-1,-1 1 1,0 0 0,0-1-1,0 1 1,0-1-1,0 0 1,0 1 0,0-1-1,1 0 1,-1 1-1,0-1 1,0 0 0,0 0 86,-101-79-3017,88 65 3574,0-1-1,1 0 1,0 0-1,2-2 1,0 1 0,1-1-1,0-1 1,-2-10-557,11 27 62,0 0 0,0 0 0,1 0 0,-1 0 0,1 0 1,0 0-1,-1 0 0,1 0 0,0 0 0,0 0 0,0 0 0,0 0 0,1 0 0,-1 0 0,0 0 1,1 0-1,0 0 0,-1 0 0,1 0 0,0 0 0,0 0 0,0 0 0,0 0 0,0 1 0,1-1 1,-1 1-1,0-1 0,1 1 0,0-1 0,-1 1 0,1 0 0,-1-1 0,1 1 0,0 0 0,0 0 1,0 0-1,0 1 0,0-1 0,0 0 0,0 1 0,0-1 0,0 1 0,0 0 0,0 0 0,0 0 1,1 0-63,154-37-487,-89 26-36</inkml:trace>
  <inkml:trace contextRef="#ctx0" brushRef="#br3" timeOffset="577507.698">30583 8174 19852,'3'-13'4839,"-1"33"-2943,3 85-1234,16 132-445,4-177-144,-23-59-60,-1-1 0,0 0 0,1 0 0,-1-1 0,1 1 1,-1 0-1,0 0 0,1-1 0,-1 1 0,0-1 0,1 1 0,-1-1 0,0 1 0,0-1 0,0 0 0,1 0 0,-1 1 0,0-1 0,0 0 0,0 0 0,0 0 0,0 0 0,0-1 0,-1 1 0,1 0 1,0 0-1,-1 0 0,1-1 0,0 1 0,-1 0 0,0-1 0,1 1 0,-1 0 0,0-1 0,1 1 0,-1-1 0,0 1 0,0 0 0,0-1 0,-1 1 0,1-1 0,0 1 0,0 0 0,-1-2-13,1 2 6,5-39 102,-2-1 0,-1 0 0,-3 0 0,-1 0 0,-2 0 0,-1 1 1,-8-25-109,18 85-21,1 1 1,0-1-1,2-1 1,0 0 0,1 0-1,1 0 1,3 2 20,-12-19-4,0 0 0,0-1 0,0 1 1,0-1-1,1 1 0,-1-1 0,1 0 0,-1 1 1,1-1-1,-1 0 0,1 0 0,-1 0 0,1 0 1,0 0-1,0-1 0,0 1 0,-1 0 1,1-1-1,0 1 0,0-1 0,0 0 0,0 0 1,0 1-1,0-1 0,0 0 0,0-1 0,0 1 1,0 0-1,0-1 0,-1 1 0,1-1 0,0 1 1,0-1-1,0 0 0,-1 0 0,1 0 0,0 0 1,-1 0-1,1 0 0,-1 0 0,1-1 0,0 0 4,51-68-508,-45 54 353,0-1 1,-1 1 0,-2-1-1,1 0 1,-2-1-1,0 1 1,-1-1 0,-1 0-1,-1 0 1,0 1 0,-1-1-1,-3-17 155,3 36-9,0-1 0,0 0 0,1 0-1,-1 1 1,0-1 0,0 0 0,0 1 0,0-1 0,0 0-1,0 0 1,0 1 0,0-1 0,0 0 0,0 1-1,-1-1 1,1 0 0,0 0 0,0 1 0,0-1-1,0 0 1,0 1 0,0-1 0,-1 0 0,1 0-1,0 0 1,0 1 0,0-1 0,-1 0 0,1 0-1,0 0 1,0 1 0,-1-1 0,1 0 0,0 0-1,0 0 1,-1 0 0,1 0 0,0 0 0,0 1-1,-1-1 1,1 0 0,0 0 0,-1 0 0,1 0-1,0 0 1,0 0 0,-1 0 0,1 0 0,0 0 0,-1 0-1,1-1 1,0 1 0,0 0 0,-1 0 0,1 0-1,0 0 1,-1 0 0,1 0 0,0-1 0,0 1-1,0 0 1,-1 0 0,1 0 0,0-1 0,0 1-1,0 0 1,-1 0 9,-5 89-184,6-84 181,-5 52 360,4 1-1,2-1 1,6 42-357,-7-94 62,1 0 0,-1 0 0,1 0 0,0 0 1,1 0-1,-1 0 0,1-1 0,0 1 0,0 0 0,0-1 0,1 0 0,-1 1 0,1-1 1,3 2-63,-5-5 16,0-1 1,0 1-1,0-1 1,0 1-1,0-1 1,0 1-1,0-1 1,0 0-1,0 0 1,1 0-1,-1 0 1,0 0-1,0 0 1,0 0-1,0 0 1,1 0-1,-1 0 1,0-1-1,0 1 1,0 0-1,0-1 1,0 1-1,0-1 1,0 1-1,0-1 1,0 0-1,0 1 1,0-1-1,0 0 1,0 0-1,-1 1 1,1-1-1,0 0 1,0 0-1,-1 0 1,1 0-1,0 0-15,2-3 70,15-17 34,-2 0-1,-1-1 1,-1-1-1,0 0 1,-2 0-1,-1-2 1,-1 1-1,0-2 1,-1-6-105,-1 12 9,-2-1 0,0 1 1,-2-1-1,0 0 0,-1-1 1,-1 1-1,-2-1 0,0 1 1,-1-1-1,-2-7-9,8 231-386,-6-201 387,0 0 0,1 0 0,-1 0-1,1 0 1,-1 0 0,1 0 0,-1 1-1,1-1 1,0 0 0,0 0 0,-1 0-1,1 1 1,0-1 0,0 0 0,0 0-1,1 0 1,-1 1 0,0-1 0,0 0-1,1 0 1,-1 0 0,0 0 0,1 1-1,-1-1 1,1 0 0,0 0 0,-1 0-1,1 0 1,0 0 0,-1 0 0,1 0-1,0-1 1,0 1 0,0 0 0,0 0-1,0-1 1,0 1 0,0 0-1,0-1 1,0 1 0,0-1 0,0 1-1,1-1 1,-1 0 0,0 1 0,0-1-1,0 0 1,1 0 0,-1 0 0,0 0-1,0 0 1,1 0 0,-1 0 0,0-1-1,0 1 1,0 0 0,0-1 0,1 1-1,-1 0 1,0-1 0,1 0-1,8-14 12,0 0 0,-1-1 0,-1 0 0,0 0 0,-1 0 1,-1-1-1,-1-1 0,0 1 0,-1-1 0,0-8-12,2-8 14,-1 1-1,-2-1 1,-2 0-1,-1 0 1,-1-1-1,-2 2 1,-1-1-1,-2 0 1,-6-20-14,4 62-297,-3 181 160,10-168 140,1 1 0,1-1-1,0 0 1,2 0 0,1 0 0,0 0-1,1-1 1,2 1 0,0-1-1,1-1 1,1 0 0,0 0 0,2 0-1,0-1 1,1-1 0,1 0 0,1-1-1,0 0 1,10 8-3,-24-25 5,0 1 0,-1-1 1,1 1-1,0-1 0,0 1 0,0 0 0,0-1 0,0 1 1,0-1-1,0 1 0,0-1 0,0 1 0,0 0 0,1-1 0,-1 1 1,0-1-1,0 1 0,0-1 0,0 1 0,1 0 0,-1-1 1,0 1-1,0 0 0,1-1 0,-1 1 0,0 0 0,1-1 1,-1 1-1,0 0 0,1 0 0,-1-1 0,0 1 0,1 0 0,-1 0 1,1 0-1,-1-1 0,0 1 0,1 0 0,-1 0 0,1 0 1,-1 0-1,1 0 0,-1 0 0,1 0 0,-1 0 0,0 0 1,1 0-1,-1 0 0,1 0 0,-1 0 0,1 0 0,-1 1 0,0-1 1,1 0-1,-1 0 0,1 0 0,-1 1 0,0-1 0,1 0 1,-1 1-6,-11-40 293,-7-1-227,-1 2 1,-2 0-1,-1 1 0,-26-31-66,47 67-16,1 1 2,0 0 3,142 36-126,-128-35 132,-1 0 0,1-1 0,0 0 1,0-1-1,0 0 0,0-1 1,-1-1-1,1 0 0,-1-1 0,0-1 1,0 0-1,0 0 0,0-2 1,-1 1-1,6-6 5,-14 8 2,0 0 1,-1 0-1,0-1 1,0 0-1,0 1 0,-1-1 1,0 0-1,0 0 1,0-1-1,0 1 0,-1 0 1,0-1-1,0 1 1,0-1-1,-1 1 0,1-1 1,-2 1-3,2 2 3,-1 0 1,0 1-1,0-1 1,0 1-1,0-1 1,0 0-1,-1 1 0,0-1 1,1 1-1,-1-1 1,0 1-1,0-1 1,0 1-1,0 0 0,0 0 1,-1-1-1,1 1 1,-1 0-1,0 0 1,1 0-1,-1 0 1,0 1-1,0-1 0,0 0 1,0 1-1,-1-1 1,1 1-1,0 0 1,0 0-1,-1 0 1,1 0-1,-1 0 0,1 0 1,-1 1-1,-1-1-3,-1 3 0,1-1-1,0 1 0,0 0 0,0 1 1,0-1-1,1 1 0,-1-1 0,0 1 1,1 0-1,0 1 0,0-1 0,0 0 1,0 1-1,0 0 0,1 0 0,0-1 1,0 1-1,0 1 0,0-1 0,0 0 1,1 0-1,0 1 0,0-1 0,0 1 1,0 1 0,0-3 0,-5 11 0,0 2 0,1-1 0,1 0 0,1 1 0,0 0 0,1 0 0,0 0 0,2 0 0,0 0 0,0 0 0,2 0 0,0 0 0,2 7 0,-3-21-29,1 1 0,0 0 1,0-1-1,0 0 0,0 1 0,1-1 1,-1 0-1,1 0 0,-1 0 1,1 0-1,0-1 0,-1 1 1,1-1-1,0 0 0,0 1 1,0-1-1,0 0 0,0-1 1,0 1-1,1-1 0,-1 1 0,0-1 1,0 0-1,0 0 0,0 0 1,1-1-1,-1 1 0,0-1 1,0 0-1,0 0 0,0 0 1,0 0-1,0 0 0,0 0 1,-1-1-1,1 0 0,0 1 1,-1-1-1,1 0 0,-1 0 0,1-1 1,-1 1-1,0 0 0,0-1 1,0 0 28,37-34-1867</inkml:trace>
  <inkml:trace contextRef="#ctx0" brushRef="#br3" timeOffset="577802.035">31750 7751 26262,'-4'7'65,"0"0"1,0 1-1,1-1 1,0 1-1,0-1 1,1 1-1,0 0 1,0 0-1,1 0 1,0 0 0,0 0-1,1 1 1,0-1-1,1 5-65,1-10 1,0-1 0,0 0-1,0 1 1,1-1 0,-1 0 0,0 0 0,1-1-1,0 1 1,-1 0 0,1-1 0,0 0 0,0 1-1,0-1 1,-1 0 0,1 0 0,0-1-1,1 1 1,-1-1 0,0 0 0,0 1 0,0-1-1,0 0 1,0-1 0,0 1 0,0-1 0,0 1-1,0-1 1,0 0 0,0 0 0,0 0-1,0-1 1,1 0-1,14-1 2,-4 1-2,-6 0 2,0 0-1,0 0 1,1 1 0,-1 0-1,0 1 1,1 0 0,-1 0-1,1 1 1,-1 0 0,0 1-1,0 0 1,0 0 0,0 0-1,0 1 1,0 0-1,1 1-1,-8-2 8,1 0 0,-1 0-1,0-1 1,0 1-1,0 0 1,0 0-1,0 0 1,0 0-1,0 0 1,-1 1-1,1-1 1,-1 0-1,0 0 1,1 0 0,-1 1-1,0-1 1,0 0-1,0 0 1,-1 0-1,1 1 1,-1-1-1,1 0 1,-1 0-1,1 0 1,-1 0-1,0 0 1,0 0 0,0 0-1,0 0 1,-1 0-1,1 0 1,0-1-1,-1 1 1,-1 1-8,-54 57 645,56-59-630,-3 4 34,-1-1 0,0 0 1,0 0-1,-1 0 0,1-1 1,-1 1-1,0-1 0,0 0 1,0-1-1,0 0 0,0 0 1,0 0-1,-1 0-49,-6-7-140,6-6-680</inkml:trace>
  <inkml:trace contextRef="#ctx0" brushRef="#br3" timeOffset="578299.054">32171 7606 27566,'7'45'138,"-5"-28"-121,0 1 0,2 0 0,0-1-1,0 0 1,2 0 0,0 0-1,1 0 1,2 0-17,-9-15 3,1-1 0,0 0-1,0 1 1,0-1 0,0 0 0,0 0-1,0 0 1,0 1 0,0-1 0,0-1 0,1 1-1,-1 0 1,0 0 0,1 0 0,-1-1-1,1 1 1,-1 0 0,1-1 0,-1 1 0,1-1-1,-1 0 1,1 0 0,-1 1 0,1-1 0,-1 0-1,1 0 1,-1-1 0,1 1 0,0 0-1,-1 0 1,1-1 0,-1 1 0,1-1 0,-1 1-1,0-1 1,1 0 0,-1 1 0,0-1-1,1 0 1,-1 0 0,0 0 0,0 0 0,0 0-1,1 0 1,-1 0 0,0-2-3,51-63 186,-49 62-173,119-207 348,-122 210-358,0 0 0,0 0 1,0 0-1,1 0 0,-1 0 0,0 0 0,1 0 0,-1 0 1,0 0-1,1 0 0,-1 0 0,1 0 0,0 0 1,-1 1-1,1-1 0,0 0 0,-1 0 0,1 1 0,0-1 1,0 0-1,0 1 0,0-1 0,-1 1 0,1-1 0,0 1 1,0-1-1,0 1 0,0 0 0,0 0 0,0-1 0,0 1 1,0 0-1,0 0 0,0 0 0,0 0 0,0 0 0,0 0 1,0 0-1,0 0 0,0 1 0,0-1 0,0 0 0,0 1 1,0-1-1,0 1 0,0-1 0,0 1 0,0-1 1,0 1-1,-1-1 0,1 1 0,0 0 0,0-1 0,-1 1 1,1 0-1,0 0 0,-1 0 0,1 0 0,0 0-3,17 58 32,-1 35 38,-17-93-65,0-1-1,0 1 0,0 0 0,0-1 0,0 1 1,0 0-1,0-1 0,0 1 0,0-1 0,1 1 0,-1 0 1,0-1-1,0 1 0,1-1 0,-1 1 0,0-1 0,1 1 1,-1-1-1,0 1 0,1-1 0,-1 1 0,1-1 0,-1 0 1,1 1-1,-1-1 0,1 1 0,-1-1 0,1 0 1,-1 0-1,1 1 0,0-1 0,-1 0 0,1 0 0,-1 0 1,1 0-1,0 0 0,-1 1 0,1-1 0,0 0 0,-1 0 1,1-1-1,-1 1 0,1 0 0,0 0 0,-1 0 0,1 0 1,-1 0-1,1-1 0,0 1 0,-1 0 0,1-1 1,-1 1-5,26-28 308,-23 24-284,38-55 238,82-92-529,-119 148-454,-5 6-666,-1 10-452</inkml:trace>
  <inkml:trace contextRef="#ctx0" brushRef="#br3" timeOffset="578550.487">32510 7207 27990,'0'0'320,"21"16"-280,-11-2 264,-1-1 1256</inkml:trace>
  <inkml:trace contextRef="#ctx0" brushRef="#br3" timeOffset="579391.149">30504 9080 11586,'-31'-173'11387,"25"146"-8228,-1 43-1357,20 135-1439,-1-21-354,-5-41 28,4-1-1,3 0 0,10 22-36,0-52 100,-13-85 186,-9-53-90,-3-1 0,-4 1 0,-9-40-196,0-8 32,15 76-70,-1 51 34,1 1 1,-1-1 0,1 1 0,0-1 0,-1 1-1,1-1 1,0 1 0,-1 0 0,1-1 0,0 1-1,0 0 1,-1 0 0,1-1 0,0 1 0,0 0-1,-1 0 1,1 0 0,0 0 0,0 0 0,0 0-1,-1 0 1,1 0 0,0 0 0,0 0 0,-1 1-1,1-1 1,0 0 0,0 1 0,-1-1 0,1 0-1,0 1 1,-1-1 0,1 1 0,0-1 0,-1 1-1,1-1 1,-1 1 0,1-1 0,-1 1 0,1 0-1,-1-1 1,1 1 0,-1 0 0,0-1 0,1 1-1,-1 0 1,0 0 0,1-1 0,-1 1 0,0 0-1,0 0 1,0-1 0,0 2 3,34 41-93,-28-33 93,0 0-1,1 0 1,1-1-1,0 0 1,0-1-1,0 0 0,1 0 1,1-1-1,-1 0 1,1 0-1,5 1 1,-11-6 0,0-2 0,0 1 0,0 0 0,0-1 0,0 0 0,0 0 0,1 0 0,-1 0 0,0-1-1,0 1 1,0-1 0,0 0 0,0-1 0,0 1 0,0-1 0,-1 1 0,1-1 0,0 0 0,-1-1 0,0 1 0,1 0 0,-1-1-1,0 0 1,0 0 0,2-3 0,60-87 33,-61 86-27,0 0 0,-1-1 0,0 0 0,0 1 0,0-1 0,-1 0 0,-1-1 0,1 1 0,-2 0 0,1 0 0,-1-1 0,0 1 0,0 0 0,-1 0 0,0-1 0,-1 1 0,0 0 0,0 0 0,-1 0 0,0 1 0,0-1 0,-1 1 1,0-1-1,0 1 0,-4-4-6,7 10-3,-1 1 1,1-1-1,0 1 1,-1 0 0,1 0-1,-1-1 1,1 1 0,-1 0-1,1 0 1,0 1-1,-1-1 1,1 0 0,-1 0-1,1 1 1,0-1 0,-1 1-1,1-1 1,0 1-1,-1-1 1,1 1 0,0 0-1,0 0 1,-1 0-1,1 0 1,0 0 0,0 0-1,0 0 1,0 0 0,0 0-1,1 0 1,-1 0-1,0 1 1,0-1 0,1 0-1,-1 0 1,1 1 0,-1-1-1,1 1 1,0-1-1,-1 0 1,1 1 0,0-1-1,0 1 1,0-1 0,0 1-1,0-1 1,0 1-1,1-1 1,-1 0 0,0 1-1,1 0 3,-10 44-15,3-1-1,1 1 1,2 0-1,2 0 0,2 0 1,4 17 15,-6-60 1,1 1 0,0-1 0,0 1 0,0-1 1,0 1-1,0-1 0,1 1 0,-1-1 0,1 1 0,0-1 0,0 1 1,0-1-1,1 0 0,-1 0 0,1 0 0,0 0 0,0 0 0,0 0 1,0 0-1,0 0 0,1-1 0,-1 1 0,1-1 0,-1 0 0,1 0 1,0 0-1,0 0 0,0 0 0,0 0 0,1-1 0,-1 0 0,0 1 1,1-1-1,-1-1 0,0 1 0,1 0 0,-1-1 0,1 0 0,-1 1 1,1-1-1,-1-1 0,2 1-1,9-8 23,-2-1 1,1 0 0,-1-1-1,-1-1 1,0 1 0,0-2-1,-1 1 1,-1-1-1,0-1 1,0 0 0,-1 0-1,0-3-23,-5 12 6,62-119 136,-70 174-165,-19 74 46,24-124-26,0 0 0,0 0 0,0 1 0,0-1 0,0 0 0,0 0 0,0 1 0,1-1 0,-1 0 0,0 0 0,1 0-1,-1 0 1,1 1 0,-1-1 0,1 0 0,0 0 0,-1 0 0,1 0 0,0 0 0,0 0 0,0 0 0,0-1 0,0 1 0,-1 0 0,2 0 0,-1-1 0,0 1 0,0 0 0,0-1 0,0 1 0,0-1 0,0 0 0,1 1 0,-1-1 0,0 0 0,0 0 0,0 0 0,1 0 0,-1 0 0,0 0 0,0 0 0,1 0 0,-1 0 0,0 0 0,0-1 0,1 1 0,-1 0 0,0-1 0,0 1 0,0-1 0,0 0 0,0 1 0,0-1 0,1 0 3,27-6-775</inkml:trace>
  <inkml:trace contextRef="#ctx0" brushRef="#br3" timeOffset="580264.539">31346 8636 25493,'29'111'501,"-4"1"-1,-6 1 0,-4 2-500,12 73 1008,-24-172-960,-3-10-34,0 0 0,1 1 1,0-1-1,1 0 0,-1 0 0,1 0 1,0-1-1,0 1 0,1 0 1,0-1-1,0 0 0,0 1 0,2 0-14,2-25 336,-13-7-223,-2-1 0,0 1 0,-2 1 0,-1-1-1,0 2 1,-16-23-113,24 39 10,-97-158-4,125 194-260,-23-23 252,0 0 0,1 0-1,-1-1 1,1 1-1,0-1 1,0 1 0,1-1-1,-1 0 1,1 0 0,0-1-1,0 1 1,0-1 0,1 0-1,-1 0 1,1 0 0,-1 0-1,1-1 1,0 0 0,0 0-1,0 0 1,0-1 0,1 0-1,-1 0 1,0 0 0,0 0-1,1-1 1,-1 0 0,0 0-1,1-1 1,-1 1 0,0-1-1,1 0 1,1-1 2,2-6 4,0 0 1,0-1-1,0 0 1,-1-1-1,-1 0 1,1 0-1,-2 0 1,1-1-1,-2 0 1,1-1-1,-1 1 1,-1-1-1,0 0 1,-1 0-1,0 0 1,-1 0-1,0-1 1,-1 1-1,-1 0 1,0-1-1,0 1 1,-3-13-5,-2-5 33,4 25-24,0 7-23,3 102-62,19 45 88,-21-147-7,0-1 1,0 1-1,0 0 1,0-1-1,0 1 1,0-1-1,0 1 1,0-1-1,1 1 1,-1-1-1,1 1 1,-1-1-1,1 1 1,0-1-1,-1 0 1,1 1-1,0-1 1,0 0-1,0 1 1,0-1-1,0 0 1,0 0-1,0 0 1,1 0-1,-1 0 1,0 0-1,1 0 1,-1-1-1,0 1 1,1 0 0,-1-1-1,1 1 1,-1-1-1,1 0 1,-1 1-1,1-1 1,-1 0-1,1 0 1,-1 0-1,1 0 1,0 0-1,-1 0 1,1 0-1,-1-1 1,1 1-1,-1 0 1,1-1-1,-1 1 1,1-1-1,-1 0 1,0 0-1,1 1 1,-1-1-1,0 0 1,0 0-1,1 0 1,-1 0-1,0 0 1,0-1-1,0 1 1,0 0-1,0 0 1,-1-1 0,1 1-1,0 0 1,0-1-6,11-23 96,0 0 0,-2-1 0,-1 0 0,-1-1 0,-1 1 0,-1-2 0,1-20-96,9-81 58,-8 131-127,-3 13 55,-2 0 0,1 0 0,-2 0 1,0 0-1,-1 1 0,0-1 0,-2 14 14,2-9 2,11 65 22,-10-84-26,-1-1-1,1 0 0,-1 0 0,1 0 1,-1 0-1,0 0 0,1 0 0,-1 0 0,1 0 1,-1-1-1,1 1 0,-1 0 0,0-1 1,1 1-1,-1-1 0,0 1 0,0-1 1,1 0-1,-1 0 0,0 0 0,0 1 0,0-1 1,0 0-1,0 0 0,0-1 0,0 1 1,0 0-1,0 0 0,-1 0 0,1-1 0,0 1 1,-1 0-1,1 0 0,-1-1 0,1 1 1,-1-1-1,0 0 3,1 1-7,36-85-1480,-20 29-421</inkml:trace>
  <inkml:trace contextRef="#ctx0" brushRef="#br3" timeOffset="581220.695">31875 8507 27078,'-1'11'131,"-1"2"-83,0-1 0,0 1 1,1 1-1,0-1 0,1 0 1,1 0-1,0 0 0,1 0 1,0 0-1,1 0 0,1-1 1,0 1-1,0-1 0,2 0 1,-1 0-1,1 0 0,1-1 1,0 0-1,1 0 0,3 3-48,-10-13 4,-1-1-1,1 1 1,0 0-1,-1-1 0,1 1 1,-1-1-1,1 0 1,0 1-1,0-1 0,-1 1 1,1-1-1,0 0 1,0 0-1,-1 1 0,1-1 1,0 0-1,0 0 1,-1 0-1,1 0 1,0 0-1,0 0 0,0 0 1,-1 0-1,1 0 1,0-1-1,0 1 0,-1 0 1,1 0-1,0-1 1,0 1-1,-1 0 0,1-1 1,0 1-1,-1-1 1,1 1-1,0-1 0,-1 1 1,1-1-1,-1 1 1,1-1-1,-1 0 0,1 1 1,-1-1-1,1 0 1,-1 1-1,0-1 1,1 0-1,-1 0 0,0 1 1,0-1-1,0 0 1,1 0-1,-1 1 0,0-2-3,4-49 310,-4 50-301,-13-216 397,39 386-472,7-109 81,-31-59-13,-1 0 0,0 0-1,0 0 1,1-1 0,-1 1 0,0 0 0,1 0-1,-1-1 1,1 1 0,-1-1 0,1 1 0,-1-1 0,1 0-1,-1 1 1,1-1 0,-1 0 0,1 0 0,0 0-1,-1 0 1,1-1 0,-1 1 0,1 0 0,-1-1 0,1 1-1,-1-1 1,1 1 0,-1-1 0,0 0 0,1 1 0,-1-1-1,0 0 1,1 0 0,-1 0 0,0 0 0,0 0-1,0 0 1,0 0 0,0-1 0,0 1 0,0 0 0,0-1-2,6-9 31,0 0 0,-1-1 1,0 0-1,-1 0 1,0-1-1,-1 1 1,-1-1-1,0 0 0,0 0 1,-2 0-1,1 0 1,-2 0-1,1 0 1,-3-12-32,-5 15 1,2 39-56,7 204-39,12-200 110,5-39 39,13-50 71,30-157 103,-62 213-230,0 0 0,1 0 0,-1 1 0,0-1 0,1 0 0,-1 0 0,0 0 0,1 0 0,-1 0 0,0 0 1,1 0-1,-1 0 0,0 0 0,1 0 0,-1 0 0,0 0 0,1 0 0,-1 0 0,0 0 0,1 0 0,-1 0 0,0 0 0,1-1 0,-1 1 0,0 0 0,0 0 0,1 0 0,-1-1 0,0 1 0,1 0 0,-1 0 0,0-1 0,0 1 0,0 0 0,1 0 0,-1-1 0,0 1 0,0 0 0,0-1 0,0 1 0,1 0 0,-1-1 0,0 1 0,0 0 0,0-1 0,0 1 0,0 0 0,0-1 0,0 1 0,0 0 0,0-1 1,6 34-53,-5-31 51,1 10-8,-1 2 11,1-1 0,0 1 0,1-1 0,1 0 0,0 0 0,1 0-1,0 0 1,5 8-1,-7-21 2,-1 0 0,0 0 0,1 0 0,-1 0 0,0-1 0,1 1 0,-1-1 0,0 1 0,1-1 0,-1 0 0,0 1 0,0-1 0,0-1 0,0 1 0,0 0 0,0 0 0,0-1 0,0 1 0,0-1-1,-1 1 1,1-1 0,0 0 0,-1 0 0,0 0 0,1 0 0,0-1-2,5-4 5,40-28 21,-46 34-13,-8-7 28,-46-36-15,53 43-27,0 0 0,0 0 0,0-1 1,0 1-1,0 0 0,0 0 0,0 0 0,1 0 1,-1-1-1,0 1 0,1 0 0,-1 0 0,1 0 1,-1 0-1,1 0 0,0 0 0,-1 0 0,1 0 1,0 0-1,0 0 0,-1 0 0,1 1 0,0-1 1,0 0-1,0 1 0,0-1 0,0 0 0,0 1 1,0-1-1,0 1 0,0-1 0,1 1 0,-1 0 1,0 0-1,0-1 0,0 1 0,0 0 1,1 0-1,-1 0 0,0 0 0,0 0 0,0 0 1,0 1-1,1-1 0,-1 0 0,0 1 1,10-4-11,3-2 10,0-1 1,0 0-1,0-1 1,-1 0-1,0-1 1,0-1-1,-1 0 1,0 0-1,0-2 1,-1 1-1,-1-1 1,0-1-1,0 0 1,-1 0-1,-1-1 1,0 0-1,-1-1 1,0 1 0,-1-1-1,0-1 1,-2 1-1,1-4 1,-4 17 1,0 0-1,0 0 1,-1 0 0,1 0-1,0 0 1,-1 0-1,1 0 1,-1 0 0,1 0-1,-1 0 1,0 0 0,1 0-1,-1-1 1,0 1-1,0 0 1,0 0 0,0 0-1,0 0 1,0 0 0,0-1-1,0 1 1,0 0-1,-1 0 1,1 0 0,0 0-1,-1 0 1,1 0 0,-1 0-1,1 0 1,-1 0-1,0 0 1,1 0 0,-1 0-1,0 0 1,0 0 0,0 0-1,1 0 1,-1 1-1,0-1 1,0 0 0,0 1-1,0-1 1,0 1 0,0-1-1,0 1 1,-1 0 0,1-1-1,0 1 1,0 0-1,0 0 1,0-1 0,0 1-1,-1 0 1,1 0 0,0 0-1,0 1 1,0-1-1,0 0 1,0 0 0,-1 1-1,1-1 1,0 0 0,0 1-1,0-1 1,0 1-1,0 0 0,-9 8-4,2 1-1,-1 0 0,1 1 1,1 0-1,0 0 0,0 1 0,1 0 1,0 0-1,2 0 0,-1 1 0,1-1 1,1 1-1,-1 8 5,0 89 24,4-107-24,1-1 0,-1 1 0,1-1 0,0 1 0,-1-1 0,1 0-1,1 1 1,-1-1 0,0 0 0,0 1 0,1-1 0,0 0 0,-1 0-1,1 0 1,0-1 0,0 1 0,0 0 0,0-1 0,0 1 0,0-1-1,0 1 1,1-1 0,-1 0 0,0 0 0,1 0 0,-1-1-1,1 1 1,-1 0 0,1-1 0,-1 0 0,1 1 0,0-1 0,-1 0-1,1 0 1,-1-1 0,1 1 0,0 0 0,-1-1 0,2 0 0,60-30-491,-31 5-712</inkml:trace>
  <inkml:trace contextRef="#ctx0" brushRef="#br3" timeOffset="582466.114">29727 10196 19612,'-4'-5'1633,"10"-4"-265,10-2-168,21-5-328,15-4-264,15-3-200,9-3-47,6 3-193,6 0-56,-15 13-56,-8 2 8,-11 7 24,-14-1-48,-7 1-656,-10-3-425,-15-4 1537</inkml:trace>
  <inkml:trace contextRef="#ctx0" brushRef="#br3" timeOffset="582683.839">29885 10406 20140,'0'-9'1601,"4"-4"-113,17-5-400,9-3-200,21-9-376,11 1-111,14 0-153,7 4-48,-4 9-136,-2 7 88,-13 3-872,-10 0-601</inkml:trace>
  <inkml:trace contextRef="#ctx0" brushRef="#br3" timeOffset="582901.232">30559 9802 22453,'0'0'1008,"0"0"352,0 2-464,16 19-391,2-8-193,7 8-304,4 3-8,-7 10 0,-4 6 0,-15 14 16,-9 7 16,-17 8-32,-8 6 0,-13-8-536,-8-6-689</inkml:trace>
  <inkml:trace contextRef="#ctx0" brushRef="#br3" timeOffset="585569.844">31371 9654 24405,'0'-1'50,"1"1"-1,-1 0 0,0-1 0,1 1 1,-1 0-1,0-1 0,0 1 1,1 0-1,-1-1 0,0 1 1,0-1-1,0 1 0,0 0 1,1-1-1,-1 1 0,0-1 1,0 1-1,0-1 0,0 1 1,0-1-1,0 1 0,0 0 1,0-1-1,0 1 0,0-1 1,0 1-1,-1-1 0,1 1 0,0-1 1,0 1-1,0 0 0,-1-1 1,1 1-1,0 0 0,0-1 1,-1 1-1,1-1 0,0 1 1,-1 0-1,1 0 0,0-1 1,-1 1-1,1 0 0,0 0 1,-1-1-1,1 1 0,-1 0 1,1 0-1,0 0 0,-1-1 0,1 1 1,-1 0-1,1 0 0,-1 0 1,1 0-1,0 0 0,-1 0 1,1 0-1,-1 0 0,1 0 1,-1 0-1,1 1 0,-1-1 1,1 0-1,0 0 0,-1 0 1,1 0-50,-32 19 524,18-7-515,0 1 1,1 1-1,1 0 1,0 1-1,0 0 0,2 1 1,0 0-1,1 0 1,0 1-1,2 1 0,0-1 1,0 1-1,2 0 1,0 1-1,2-1 1,0 1-1,0-1 0,2 1 1,1 18-10,0-33 0,1 0 0,0 0 0,0-1 0,0 1 0,0 0 0,1-1 0,-1 1 0,1-1 1,0 1-1,0-1 0,0 0 0,1 0 0,-1 0 0,1 0 0,-1 0 0,1-1 0,0 1 0,0-1 1,0 1-1,1-1 0,-1 0 0,0 0 0,1-1 0,-1 1 0,1-1 0,0 0 0,-1 0 0,1 0 0,0 0 1,0-1-1,0 1 0,0-1 0,-1 0 0,1 0 0,0 0 0,0-1 0,0 0 0,0 1 0,-1-1 0,1 0 1,0-1-1,-1 1 0,2-1 0,12-4-140,0 0 0,0-1 1,-1-1-1,1 0 0,-2-1 0,1-1 1,-1 0-1,-1-1 0,10-10 140,8-13 1399</inkml:trace>
  <inkml:trace contextRef="#ctx0" brushRef="#br3" timeOffset="586047.014">31536 9633 26262,'12'293'346,"-8"-236"-316,8-69 691,-4-13-590,-2-1 0,0 1 0,-2-1-1,0-1 1,-2 1 0,-1 0 0,-2 0 0,0-1 0,-1 1-1,-5-17-130,3 19 4,24 67-74,16 45 78,-35-85-8,1-1 1,-1 0-1,1 1 1,-1-1-1,1 0 1,0 0-1,0 0 1,0 0-1,0 0 0,0-1 1,0 1-1,0 0 1,1-1-1,-1 0 1,0 1-1,1-1 1,0 0-1,-1 0 1,1-1-1,-1 1 0,1 0 1,0-1-1,0 0 1,-1 1-1,1-1 1,0 0-1,-1-1 1,1 1-1,0 0 1,0-1-1,-1 1 0,3-2 0,3-3 9,-1-1 0,1 0 0,-2 0-1,1-1 1,-1 0 0,0 0-1,0-1 1,0 1 0,-1-1 0,-1 0-1,1-1 1,-1 1 0,-1-1-1,0 0 1,0 1 0,0-2-1,-1 0-8,24-124 95,-43 417-174,16-267 81,1-8 0,-1 0 0,1 0-1,0 0 1,1 0 0,0 0-1,0 0 1,1 0 0,0-1-1,0 1 1,1-1-1,3 7-1,-4-13 3,0-2 0,0 1 0,0 0 0,0 0 0,0 0 0,0-1 0,-1 1 0,1-1 0,0 0 0,0 1 0,0-1 0,-1 0 0,1 0 0,0 0 0,-1 0 0,1-1 0,-1 1 0,1 0 0,-1-1 0,0 1 0,1-1-1,-1 1 1,0-1 0,0 1 0,0-1 0,0 0 0,0 0 0,-1 0 0,1 1 0,-1-1 0,1 0 0,-1 0 0,1 0 0,-1-1-3,2-1 6,64-158-835,-51 110-754</inkml:trace>
  <inkml:trace contextRef="#ctx0" brushRef="#br3" timeOffset="586234.831">31854 9309 29006,'0'0'360,"0"0"-224,0 0-112,0 0 0,2 0-616,29 1-688,-12 11-1081,2 4 377</inkml:trace>
  <inkml:trace contextRef="#ctx0" brushRef="#br3" timeOffset="586564.284">32104 9445 25830,'-10'11'100,"0"0"0,0 0 0,1 1 0,1 0 1,0 0-1,0 1 0,2 0 0,-1 1 0,2 0 1,0-1-1,0 2 0,1-1 0,1 0 0,-1 11-100,4-23 2,1-1-1,-1 0 0,1 0 0,-1 0 0,1 1 0,-1-1 0,1 0 0,0 0 0,-1 0 0,1 0 0,0 0 0,0 0 0,0 0 0,0-1 0,0 1 0,0 0 0,0 0 0,0-1 0,0 1 0,0 0 0,0-1 0,0 0 0,1 1 0,-1-1 0,0 1 0,0-1 0,1 0 0,-1 0 0,0 0 0,0 0 0,1 0 0,-1 0 0,0 0 0,0 0 0,1 0 0,-1-1 0,0 1 0,0 0 0,0-1 0,1 1 0,-1-1 0,0 0 0,0 1 0,0-1-1,16-1-33,1 1-7,0 0-1,0 2 1,0 1-1,0 0 0,-1 1 1,1 1-1,-1 0 1,0 1-1,2 2 41,-18-7-1,1 1 0,-1 0-1,1-1 1,-1 1 0,0 0-1,1-1 1,-1 1 0,0 0 0,0 0-1,0 0 1,0 0 0,0 0-1,0 0 1,0 1 0,0-1 0,0 0-1,0 0 1,0 1 0,-1-1-1,1 1 1,-1-1 0,1 0 0,-1 1-1,1-1 1,-1 1 0,0-1-1,0 1 1,0-1 0,0 1 0,0-1-1,0 1 1,0-1 0,0 1-1,-1-1 1,1 1 0,0-1 0,-1 1-1,1-1 1,-1 0 0,0 1-1,0-1 1,1 0 0,-1 1 0,0-1-1,0 0 1,0 0 0,0 0-1,0 0 1,0 0 0,-1 0 0,1 0 1,-64 50 341,53-44-228,0 0-1,0 0 1,-1-1-1,0-1 1,-1 0-1,1-1 1,-1 0-1,0-2 1,0 1-1,0-1 1,0-1-1,0-1 1,0 0-1,-1-1-112,14 1-22,0 0 0,-1 0-1,1 0 1,0 0 0,0 0-1,0 0 1,-1-1 0,1 1-1,0 0 1,0-1 0,0 1 0,0-1-1,0 1 1,0-1 0,0 0-1,0 0 1,0 1 0,0-1-1,0 0 1,0 0 0,0 0 0,1 0-1,-1 0 1,0 0 0,1 0-1,-1 0 1,1 0 0,-1 0-1,1 0 1,-1 0 0,1-1 0,0 1-1,0 0 1,-1 0 0,1 0-1,0-1 1,0 1 0,0 0 0,0 0-1,0 0 1,1-1 0,-1 1-1,0 0 1,1 0 0,-1 0-1,0 0 1,1 0 0,0-1 0,-1 1-1,1 0 1,-1 0 0,1 0-1,0 0 1,0 1 0,0-1-1,0 0 1,0 0 22,20-21-1031,8-2 2057</inkml:trace>
  <inkml:trace contextRef="#ctx0" brushRef="#br3" timeOffset="586749.709">32336 9463 26734,'0'55'328,"5"-1"-184,-1-5-72,10-10-40,-4-8 8,0-13-40,1-9-328,-4-15-872,5-15-289</inkml:trace>
  <inkml:trace contextRef="#ctx0" brushRef="#br3" timeOffset="586905.844">32321 9106 26710,'-3'21'144,"2"0"-112,8-2 56,4-5-64,10-5-1361,-1-5-319</inkml:trace>
  <inkml:trace contextRef="#ctx0" brushRef="#br3" timeOffset="587248.326">32522 9291 27334,'-68'104'801,"74"-103"-846,136 0-363,-37 33 388,-102-33 19,0 1-1,-1 0 1,1 1-1,0-1 1,-1 0-1,1 1 1,-1 0-1,0-1 1,0 1 0,0 0-1,0 0 1,0 0-1,-1 0 1,1 0-1,-1 1 1,0-1-1,0 0 1,0 1-1,0-1 1,-1 1-1,1-1 1,-1 1-1,0-1 1,0 1-1,0-1 1,0 1-1,-1-1 1,0 1-1,1-1 1,-1 1 1,-5 8 103,-1 1 0,1-1 1,-2-1-1,0 1 0,0-1 0,-1-1 0,0 1 1,-1-1-1,0-1 0,0 0 0,-1-1 0,-1 0 1,1 0-1,-1-1 0,0-1 0,-1 0 0,0 0 1,0-1-104,11-4-23,0 0 1,0 1 0,0-1 0,0 0 0,0 0-1,0 0 1,0 0 0,0 0 0,0-1-1,0 1 1,0-1 0,0 1 0,-1-1 0,1 0-1,0 0 1,0 0 0,-1 0 0,1 0 0,0 0-1,0-1 1,0 1 0,-1-1 0,1 0-1,0 1 1,0-1 0,0 0 0,0 0 0,0 0-1,0-1 1,1 1 0,-1 0 0,0-1 0,0 1-1,1-1 1,-1 0 0,1 1 0,0-1-1,-1 0 23,1-23-1529</inkml:trace>
  <inkml:trace contextRef="#ctx0" brushRef="#br3" timeOffset="587512.56">32778 8699 27078,'-15'65'440,"20"2"-336,11-6-56,12-15-24,5-4 0,0-9 16,-7-2 104,1-6-1024,3-3-689</inkml:trace>
  <inkml:trace contextRef="#ctx0" brushRef="#br3" timeOffset="587762.908">32973 9590 28158,'9'9'376,"9"-6"-160,-2-6-1008,8-3-568</inkml:trace>
  <inkml:trace contextRef="#ctx0" brushRef="#br3" timeOffset="599804.173">32318 9190 18740,'-162'32'200,"107"-22"-155,1 3 0,0 2 0,1 3 0,-40 20-45,-132 40 155,-181 15 76,-27 41-312,380-117 161,1 3-1,0 2 0,2 2 1,0 2-1,2 2 0,1 3 0,1 1 1,2 3-1,-5 7-79,-240 215 12,264-233-4,-5 4 71,2 0 0,1 2 1,1 1-1,2 1 0,-6 11-79,28-40 3,1-1 1,-1 0-1,1 1 1,-1-1-1,1 1 1,0-1-1,0 1 0,0 0 1,0-1-1,0 1 1,1 0-1,-1 0 0,1-1 1,0 1-1,0 0 1,0 0-1,0 0 0,0-1 1,0 1-1,1 0 1,0 0-1,-1 0 1,1-1-1,0 1 0,0-1 1,1 1-1,-1 0 1,0-1-1,1 0 0,-1 1 1,1-1-1,0 0 1,0 0-1,0 0 0,0 0 1,0 0-1,1-1 1,-1 1-1,0 0 1,1-1-1,-1 0 0,1 0 1,2 1-4,18 5-17,1-1 0,-1-2 0,1 0 0,0-1 0,0-2 0,0 0 0,0-2 0,0-1 0,0 0 0,5-3 17,-21 4-1,655-87 168,-633 85-175,215-15-32,0-11 1,119-35 39,321-148 60,-332 140-23,-307 64-14,0-2-1,-1-2 0,0-2 1,-1-2-1,-1-2 0,-1-1 1,36-24-23,-56 30 16,-1-1 0,-1-1 0,0-1 0,-1-1 1,-1-1-1,0 0 0,-2-1 0,0-1 0,-1-1 0,-1 0 1,-1-1-1,-1 0 0,0-1 0,-2 0 0,1-7-16,-8 18 101,-1-1 0,-1 1 0,1-1 0,-2 0 1,0 1-1,0-1 0,-2 0 0,1 1 0,-1-1 0,-1 1 0,0-1 0,-1 1 0,-1 0 0,-4-8-101,-21-94 346,30 102-339,0-1 1,-1 1-1,-1-1 1,0 1 0,-1 0-1,0-1 1,-1 1-1,0 1 1,-1-1 0,0 1-1,-1 0 1,0 0-1,-1 0 1,0 1 0,-1 0-1,0 0 1,0 1-1,-1 0 1,0 1 0,-10-7-8,5 6-13,-1 1 0,0 1 0,-1 0 0,1 2 0,-1-1 0,-1 2 0,1 0 0,0 1 0,-1 1 0,0 0 0,0 1 0,1 1 0,-1 1 0,-5 1 13,-64 9-761</inkml:trace>
  <inkml:trace contextRef="#ctx0" brushRef="#br3" timeOffset="617026.093">29329 7185 12955,'0'0'1472,"0"0"302,5-2-1015,150-24-643,-45-10 122,-2-4 1,24-17-239,148-55 543,-99 46-485,-4-8 0,21-19-58,0 6 97,-130 61-77,-1-4 1,-1-2 0,-2-4 0,30-22-21,110-98 827,-65 65-693,-24-25-31,-86 19 2411,-25 88-2510,0 0-1,1 1 1,0-1 0,1 1-1,0 0 1,0 1 0,0-1-1,1 1 1,0 0 0,1 1-1,-1 0 1,1 0 0,0 1-1,1 0 1,-1 0 0,1 0-4,2 2 1,-1-1 0,0-1 1,0 0-1,0 0 1,-1-1-1,0 0 0,0-1 1,-1 0-1,0 0 1,0-1-1,0 0 0,-1-1 1,0 1-1,-1-1 0,0-1 1,0 1-1,-1-1 1,0 0-1,-1 0 0,0 0 1,-1-1-1,0 1 0,0-1 1,-1 0-1,-1 0 1,0 0-1,0 0 0,-1-4-1,-7-5 14,0 0-1,-2 1 0,0 0 1,-1 0-1,-1 1 0,0 0 1,-2 1-1,0 0 0,-1 1 1,0 1-1,-1 0 0,-1 1 1,-1 0-1,1 2 0,-2 0 1,0 1-1,0 0 0,-1 2 1,-1 0-1,-3 0-13,-162-68 420,183 76-425,-10-12 93,-47-5-207,45 18 81,-386 133-199,183-51 248,-160 49 0,188-78 23,2 8 0,-100 51-34,-9 23 8,264-119-11,1 3 0,0 0 1,1 2-1,2 1 0,0 1 1,1 2-1,2 0 0,-2 5 3,24-27-6,1 0 0,-1 0 0,1-1 0,0 2-1,0-1 1,1 0 0,-1 0 0,1 1-1,-1-1 1,1 1 0,0-1 0,0 1 0,1-1-1,-1 1 1,1-1 0,-1 1 0,1 0-1,1 0 7,62 150 86,22 114-85,-82-257 5,0 0 0,0 0 0,-1 1 0,0-1 0,-1 0 0,0 1 0,-1-1 0,0 1 0,-1-1 0,0 1 0,-1-1 0,0 0-1,-2 6-5,1-3-1,0 1 0,1 0-1,1 1 1,1-1-1,0 0 1,1 0 0,0 0-1,2 0 1,-1 0-1,2 0 1,0-1 0,1 0-1,0 1 1,1-1-1,0-1 1,2 1 0,-1-1-1,10 11 2,15 16-269</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17.209"/>
    </inkml:context>
    <inkml:brush xml:id="br0">
      <inkml:brushProperty name="width" value="0.025" units="cm"/>
      <inkml:brushProperty name="height" value="0.025" units="cm"/>
    </inkml:brush>
  </inkml:definitions>
  <inkml:trace contextRef="#ctx0" brushRef="#br0">401 19 13196,'0'0'7063,"-8"-4"-6182,1 1-682,0 1 0,-1-1-1,1 1 1,-1 1 0,0 0 0,0 0-1,1 0 1,-1 1 0,0 0 0,0 0 0,0 1-1,1 0 1,-1 1 0,0-1 0,1 2-1,-10 3 1,-7 3 280,2 1 0,-1 1-1,1 1 1,1 1-1,-35 28 1,49-35-413,-1 0 0,2 0-1,-1 1 1,1 0 0,0 1 0,0-1-1,1 1 1,0 1 0,0-1 0,1 0-1,0 1 1,1 0 0,0 0 0,0 0-1,1 0 1,0 1 0,1-1 0,-1 10-1,2-16-100,0 0-1,1 0 0,-1 0 0,1-1 0,-1 1 0,1 0 0,0 0 0,0-1 0,1 1 0,-1 0 1,0-1-1,1 1 0,0-1 0,-1 0 0,1 1 0,0-1 0,0 0 0,0 0 0,0 0 1,1-1-1,-1 1 0,1 0 0,-1-1 0,1 0 0,-1 1 0,1-1 0,0 0 0,-1 0 1,1-1-1,0 1 0,4 0 0,9 2-893,1-1 0,0 0 0,0-2 0,18 0 1,-29-1 512,44-3-3524,-1-7-2028</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17.785"/>
    </inkml:context>
    <inkml:brush xml:id="br0">
      <inkml:brushProperty name="width" value="0.025" units="cm"/>
      <inkml:brushProperty name="height" value="0.025" units="cm"/>
    </inkml:brush>
  </inkml:definitions>
  <inkml:trace contextRef="#ctx0" brushRef="#br0">85 0 12107,'0'0'8430,"-8"6"-7144,7-5-1262,-48 42 1810,46-41-1745,1 0-1,0 0 1,0 1 0,0-1 0,0 1 0,0-1 0,0 1-1,1 0 1,-1 0 0,1 0 0,0 0 0,0 0 0,0 0-1,0 0 1,0 0 0,1 0 0,0 0 0,-1 0-1,1 1 1,0-1 0,1 4 0,0-7-79,0 1 0,0 0 1,0-1-1,0 1 0,0-1 0,0 1 1,0-1-1,0 1 0,0-1 0,0 0 0,0 1 1,0-1-1,0 0 0,1 0 0,-1 0 1,0 0-1,0 0 0,0 0 0,0 0 0,2-1 1,26-2 228,-5-4-119,0-1 1,38-18-1,-47 18-129,0 1 0,0 1 0,1 0 0,0 1 0,0 1 1,0 0-1,0 1 0,1 1 0,17 0 0,-33 2 7,0 0 0,0 0 0,1 0 0,-1 0 0,0 0 0,0 0 0,0 0 0,0 1 0,0-1 0,0 0 0,0 1 1,0-1-1,0 1 0,0-1 0,0 1 0,0 0 0,0-1 0,0 1 0,0 0 0,-1 0 0,1 0 0,0-1 0,-1 1 0,1 0 0,0 0 0,-1 0 0,1 0 0,0 2 0,0 32 318,-2-32-262,1 0 0,0 0 0,-1 0 1,1 1-1,0-1 0,1 0 0,-1 0 0,1 0 0,-1 0 0,2 4 0,0-6-35,-1-1 0,0 1 0,0 0 0,0-1 0,1 1 0,-1-1-1,0 1 1,0-1 0,1 0 0,-1 0 0,0 1 0,1-1 0,-1 0 0,0 0 0,1 0 0,-1 0-1,0-1 1,1 1 0,-1 0 0,3-1 0,28-8 331,-18 4-307,4-4-67,1 2 0,1 0-1,-1 1 1,1 1 0,0 1-1,0 1 1,0 0 0,23 1-1,-41 3 24,-1-1-1,1 0 0,-1 0 0,1 1 0,-1-1 1,1 1-1,-1-1 0,1 1 0,-1 0 1,0 0-1,1-1 0,-1 1 0,0 0 1,0 0-1,0 0 0,0 1 0,0-1 0,0 0 1,0 0-1,0 0 0,0 1 0,0-1 1,0 0-1,-1 1 0,1-1 0,-1 1 1,1-1-1,-1 1 0,0-1 0,1 1 0,-1-1 1,0 1-1,0-1 0,0 1 0,0 1 1,0-1 10,-1-1-1,1 1 1,0-1 0,0 0 0,1 1 0,-1-1 0,0 1 0,0-1 0,1 1 0,-1-1-1,1 0 1,-1 1 0,1-1 0,0 0 0,-1 1 0,1-1 0,0 0 0,0 0 0,0 0-1,0 0 1,0 0 0,0 0 0,0 0 0,0 0 0,0 0 0,1 0 0,-1-1-1,0 1 1,1 0 0,-1-1 0,0 1 0,1-1 0,-1 0 0,1 1 0,-1-1 0,0 0-1,1 0 1,1 0 0,12-1 139,1-1-1,-1 0 0,0-1 1,0-1-1,20-8 0,21-4-1710,4 8-6571,-56 8 2363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18.612"/>
    </inkml:context>
    <inkml:brush xml:id="br0">
      <inkml:brushProperty name="width" value="0.025" units="cm"/>
      <inkml:brushProperty name="height" value="0.025" units="cm"/>
    </inkml:brush>
  </inkml:definitions>
  <inkml:trace contextRef="#ctx0" brushRef="#br0">65 1 13132,'0'0'7629,"2"9"-6428,4 20-684,-1 2 0,-2-1 0,0 0 0,-3 1-1,0-1 1,-7 41 0,-37 189-243,11-122 3009,43-192-2947,1 1 0,34-94 0,-32 106-276,1-5-61,36-97-115,-43 127 54,0 0 0,1 1 0,1 0 0,0 0 1,1 1-1,17-19 0,-25 31 33,0 0 1,0-1 0,0 1 0,1 0-1,-1 1 1,0-1 0,1 0-1,-1 1 1,1-1 0,-1 1 0,1 0-1,0-1 1,0 1 0,-1 1-1,1-1 1,0 0 0,0 1 0,0-1-1,0 1 1,0 0 0,0 0 0,0 0-1,0 1 1,0-1 0,-1 1-1,1-1 1,0 1 0,0 0 0,0 0-1,-1 0 1,1 0 0,0 1-1,-1-1 1,1 1 0,-1 0 0,0-1-1,1 1 1,-1 0 0,0 1-1,3 3 1,1 0 7,-1 1 0,0 1 1,0-1-1,-1 1 0,0-1 0,0 1 0,-1 0 0,0 1 0,0-1 1,-1 0-1,0 1 0,1 14 0,-3-16 43,-1 1 0,0-1 0,-1 1 0,1-1-1,-1 1 1,-1-1 0,1 0 0,-1 0 0,0 0 0,-1 0 0,0-1 0,0 1 0,0-1-1,-1 0 1,0 0 0,0-1 0,-6 6 0,5-6 34,1 0 0,-1-1 0,1 1 0,-1-1 0,0 0 0,-1-1 0,1 0 0,-1 0 0,1 0 0,-1-1 0,0 0 0,0 0 0,0 0 0,0-1 0,0 0-1,0-1 1,-1 1 0,-8-2 0,14 0-127,0 0 0,-1 0 0,1 0 0,0 0 0,0 0 1,0-1-1,0 1 0,0-1 0,1 1 0,-1-1 0,0 0 0,1 0 0,-1 1 0,1-1 0,-1 0 0,1-1 0,0 1 0,0 0 0,0 0 0,0 0 0,0-1 0,1 1 0,-1 0 0,1-1 0,0 1 0,-1 0 0,1-5 0,0 4-297,-1-1 0,1 0 0,0 0 0,0 0 0,0 1 0,1-1 0,-1 0 0,1 0 0,0 1 0,0-1 0,0 0 0,0 1 0,1-1 0,0 1 0,-1 0 1,1-1-1,3-2 0,0 2-413,-1 1 0,1 0-1,-1 1 1,1-1 0,0 1 0,0 0 0,0 0 0,1 1 0,-1-1 0,0 1 0,1 1 0,9-2 0,13 1-3025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19.280"/>
    </inkml:context>
    <inkml:brush xml:id="br0">
      <inkml:brushProperty name="width" value="0.025" units="cm"/>
      <inkml:brushProperty name="height" value="0.025" units="cm"/>
    </inkml:brush>
  </inkml:definitions>
  <inkml:trace contextRef="#ctx0" brushRef="#br0">172 135 13229,'0'0'7393,"1"-8"-6069,1-24 43,-2 32-1305,0-1 0,0 0 0,-1 0 1,1 1-1,-1-1 0,1 0 0,-1 1 0,1-1 1,-1 0-1,1 1 0,-1-1 0,1 1 1,-1-1-1,0 1 0,1-1 0,-1 1 0,0 0 1,0-1-1,1 1 0,-1 0 0,0-1 1,0 1-1,0 0 0,1 0 0,-1 0 0,0 0 1,0 0-1,0 0 0,1 0 0,-1 0 1,0 0-1,0 0 0,0 0 0,1 0 0,-1 1 1,0-1-1,0 0 0,-1 1 0,-30 10 459,16-1-117,0 1 0,-22 20 0,34-28-346,0 1-1,0 0 1,0 0-1,0 0 1,1 0-1,0 1 1,0-1-1,0 1 1,0 0-1,1 0 1,0 0-1,0 0 1,-2 9-1,4-14-58,0 0 0,0 1 0,0-1 0,0 1 0,0-1 0,0 1 0,1-1-1,-1 1 1,0-1 0,0 0 0,0 1 0,1-1 0,-1 1 0,0-1 0,0 0-1,1 1 1,-1-1 0,0 0 0,1 1 0,-1-1 0,0 0 0,1 1 0,-1-1 0,1 0-1,-1 0 1,0 0 0,1 1 0,-1-1 0,1 0 0,-1 0 0,1 0 0,-1 0-1,1 0 1,-1 0 0,1 0 0,0 0 0,21 0 42,-18 0-25,17-3 42,1-1 0,-1 0 0,41-15 0,-46 12-129,1 2 1,0 0 0,0 1 0,0 0-1,0 2 1,1 0 0,27 1-1,-44 1 71,0 0 0,0 0-1,0 0 1,0 0-1,0 1 1,0-1-1,-1 0 1,1 1-1,0-1 1,0 0-1,0 1 1,0-1-1,-1 1 1,1 0-1,0-1 1,0 1-1,-1-1 1,1 1-1,-1 0 1,1 0-1,0-1 1,-1 1-1,0 0 1,1 0 0,-1 0-1,1 0 1,-1 0-1,1 1 1,0 28 327,-1-20 80,21-32 1376,40-92-1051,-61 114-745,0 0 1,0-1 0,0 1 0,1 0 0,-1-1 0,0 1 0,0 0 0,1 0 0,-1 0 0,0-1 0,0 1 0,1 0-1,-1 0 1,0 0 0,1 0 0,-1-1 0,0 1 0,1 0 0,-1 0 0,0 0 0,1 0 0,-1 0 0,0 0 0,1 0-1,-1 0 1,0 0 0,1 0 0,-1 0 0,0 0 0,1 0 0,-1 0 0,0 0 0,1 1 0,-1-1 0,0 0 0,0 0 0,1 0-1,-1 0 1,0 1 0,1-1 0,-1 0 0,0 0 0,0 0 0,1 1 0,-1-1 0,0 0 0,0 1 0,15 20-196,-3-3 3,-7-15 187,0 0 1,0-1 0,0 1 0,0-1 0,0 0 0,1 0 0,-1 0-1,1-1 1,-1 0 0,1 0 0,-1 0 0,1-1 0,0 0 0,-1 0-1,1-1 1,0 1 0,-1-1 0,1 0 0,7-3 0,4-1 16,0 0 0,-1-2 0,1 0 0,27-17 1,-43 24 0,48-35-30,-47 33 33,1 0 0,-1 0 0,0 0 0,0 0 1,0 0-1,-1 0 0,1-1 0,0 1 0,-1-1 0,0 1 0,1-1 0,-1 0 1,0 0-1,0 1 0,-1-1 0,1 0 0,0-5 0,-2 6-1,0 1-1,0 0 0,0 1 1,0-1-1,0 0 0,0 0 1,0 0-1,0 1 0,0-1 1,-1 0-1,1 1 0,0-1 0,0 1 1,-1-1-1,1 1 0,0 0 1,-1 0-1,1-1 0,0 1 1,-1 0-1,1 0 0,-1 0 1,1 1-1,-3-1 0,-38 4-34,32-1 42,1 0-1,-1 1 0,1 1 0,1-1 1,-1 1-1,1 1 0,-1 0 0,2 0 1,-9 8-1,12-11-3,0 1 0,0-1 0,0 1 0,1 0 0,0 0 0,0 0 0,0 0 0,0 1-1,0-1 1,1 1 0,0 0 0,0 0 0,1 0 0,-1 0 0,1 0 0,0 0 0,0 0 0,0 0 0,1 6 0,1-9-27,-1 0 0,1 0 0,0 0 0,0 0 0,0 0 0,1 0 0,-1-1 0,0 1 0,1 0 0,-1-1 0,1 1 0,0-1 1,-1 1-1,1-1 0,0 0 0,0 0 0,0 1 0,0-1 0,0-1 0,0 1 0,0 0 0,0 0 0,2 0 0,58 11-1178,-53-11 936,91 4-6746,-49-5-2620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20.528"/>
    </inkml:context>
    <inkml:brush xml:id="br0">
      <inkml:brushProperty name="width" value="0.025" units="cm"/>
      <inkml:brushProperty name="height" value="0.025" units="cm"/>
    </inkml:brush>
  </inkml:definitions>
  <inkml:trace contextRef="#ctx0" brushRef="#br0">76 2 13293,'-3'-1'7484,"3"1"-7281,-7 20 1490,-7 32-1299,-2 17 580,6-31-347,1 1 0,2-1-1,-2 57 1,9-95-610,0-1 1,0 1-1,0 0 0,0 0 1,0 0-1,1 0 0,-1 0 1,0-1-1,0 1 1,0 0-1,0 0 0,0 0 1,1 0-1,-1 0 0,0 0 1,0 0-1,0 0 1,0 0-1,1 0 0,-1 0 1,0 0-1,0 0 0,0 0 1,1 0-1,-1 0 1,0 0-1,0 0 0,0 0 1,0 0-1,1 0 0,-1 0 1,0 0-1,0 0 1,0 0-1,0 0 0,1 0 1,-1 0-1,0 0 0,0 1 1,0-1-1,0 0 1,0 0-1,1 0 0,-1 0 1,0 0-1,0 1 0,0-1 1,0 0-1,0 0 1,0 0-1,0 0 0,0 1 1,0-1-1,0 0 0,0 0 1,0 0-1,0 0 0,0 1 1,1-1-1,-2 0 1,1 0-1,0 1 0,10-15 485,-2-5-382,-1 0 0,-1-1 1,-1 1-1,-1-1 0,0 0 0,1-36 0,-3-66-1253,-2 122 1126,1 14-10,0 0 1,1-1-1,1 1 0,0 0 0,1-1 1,8 19-1,-11-27 17,1-1 0,0 1-1,1-1 1,-1 0 0,1 1-1,-1-1 1,1 0 0,1-1 0,-1 1-1,0 0 1,1-1 0,0 0 0,0 0-1,0 0 1,0 0 0,0-1 0,1 0-1,-1 0 1,1 0 0,-1 0-1,8 1 1,-4-2 40,0 0 0,1-1 0,-1-1-1,0 1 1,0-1 0,1 0 0,-1-1 0,0 0-1,0 0 1,0-1 0,0 0 0,-1-1 0,1 1-1,-1-1 1,0-1 0,0 1 0,0-1 0,-1-1-1,7-5 1,-6 4-6,-1 0 0,0-1 1,0 1-1,0-1 0,-1-1 0,0 1 1,-1-1-1,0 0 0,0 0 0,-1 0 0,0 0 1,0 0-1,-1-1 0,-1 1 0,1-1 0,-1-11 1,-1 21-39,0 0 1,0-1-1,0 1 0,0 0 1,0-1-1,0 1 1,0 0-1,0-1 1,0 1-1,0-1 1,0 1-1,0 0 1,0-1-1,0 1 1,0 0-1,0 0 1,0-1-1,0 1 1,-1 0-1,1-1 1,0 1-1,0 0 1,0-1-1,-1 1 1,1 0-1,0 0 1,0-1-1,0 1 1,-1 0-1,1 0 1,0 0-1,-1 0 1,1-1-1,0 1 1,-1 0-1,1 0 1,0 0-1,-1 0 0,-12 7-138,-10 20 37,12-8 125,1 2 1,0-1-1,2 1 0,1 0 0,0 1 0,2 0 0,1 0 1,-4 42-1,8-62-17,0-1 0,0 1 1,0-1-1,0 1 0,0-1 1,1 1-1,-1-1 0,1 1 1,-1-1-1,1 1 0,-1-1 1,1 0-1,0 1 1,-1-1-1,1 0 0,0 1 1,0-1-1,0 0 0,0 0 1,0 0-1,1 0 0,-1 0 1,0 0-1,0 0 0,1 0 1,0 0-1,2 0 13,0 1 1,-1-1-1,1-1 0,0 1 0,0-1 1,0 1-1,0-1 0,-1 0 1,1 0-1,6-2 0,2 0 49,0 0-1,0-2 0,0 1 1,-1-2-1,1 1 1,11-8-1,-10 5-35,-1-2 0,0 1 1,-1-2-1,1 1 0,-2-2 0,0 1 0,0-1 0,12-19 0,-33 76-461,2-20 461,3-12-16,0 0 1,1 0-1,1 0 0,1 1 1,0 0-1,-1 18 0,4-32-12,0-1-1,0 1 1,0 0 0,0 0-1,0-1 1,0 1-1,0 0 1,0 0 0,0-1-1,0 1 1,1 0-1,-1-1 1,0 1 0,0 0-1,1-1 1,-1 1-1,1-1 1,-1 1 0,0 0-1,1-1 1,-1 1-1,1-1 1,-1 1 0,1-1-1,0 0 1,-1 1-1,1-1 1,-1 1-1,1-1 1,0 0 0,-1 1-1,2-1 1,25-5-401,-21 2-102,0 1 1,0-2-1,-1 1 0,1-1 1,-1 1-1,0-1 0,5-6 1,-5 3-1367,0-1 1,-1 1-1,0-1 1,0 0-1,3-13 1,3-16-10214</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20.874"/>
    </inkml:context>
    <inkml:brush xml:id="br0">
      <inkml:brushProperty name="width" value="0.025" units="cm"/>
      <inkml:brushProperty name="height" value="0.025" units="cm"/>
    </inkml:brush>
  </inkml:definitions>
  <inkml:trace contextRef="#ctx0" brushRef="#br0">15 0 11659,'0'0'8040,"-14"64"-7272,15-49-479,16 1-193,2-3-96,7 0-1185,4-4-1058,0-2-2497,0-1-801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26:17.559"/>
    </inkml:context>
    <inkml:brush xml:id="br0">
      <inkml:brushProperty name="width" value="0.025" units="cm"/>
      <inkml:brushProperty name="height" value="0.025" units="cm"/>
    </inkml:brush>
  </inkml:definitions>
  <inkml:trace contextRef="#ctx0" brushRef="#br0">1 572 8584,'0'0'4292,"4"-70"-3331,24 29 512,9-10 161,9-4-225,5-2-224,2 2-544,-1 6-545,-2 4-32,0 8-32,-3 6-224,-5 4-384,-6 5-674,-8 5-1696,-13 3-1987</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21.233"/>
    </inkml:context>
    <inkml:brush xml:id="br0">
      <inkml:brushProperty name="width" value="0.025" units="cm"/>
      <inkml:brushProperty name="height" value="0.025" units="cm"/>
    </inkml:brush>
  </inkml:definitions>
  <inkml:trace contextRef="#ctx0" brushRef="#br0">114 1 11755,'0'0'7041,"-9"0"-4724,3 0-2003,0 1-1,0 0 0,0 0 0,0 0 0,0 1 1,1 0-1,-1 0 0,0 1 0,-9 5 1,12-7-237,1 1 1,-1 0 0,1-1 0,0 1 0,-1 0 0,1 0-1,0 0 1,0 0 0,0 0 0,1 1 0,-1-1 0,1 1-1,-1-1 1,1 1 0,0 0 0,0-1 0,0 1 0,0 0-1,0 0 1,0-1 0,1 1 0,0 0 0,-1 0 0,1 0-1,0 0 1,1 0 0,0 5 0,-1-7-92,1 0 1,0 0-1,0 0 0,0 0 1,0 0-1,0-1 0,0 1 1,0 0-1,0 0 0,0-1 1,1 1-1,-1 0 0,0-1 0,0 0 1,1 1-1,-1-1 0,0 0 1,0 1-1,1-1 0,-1 0 1,0 0-1,1 0 0,1 0 1,43-1-627,-33 1 407,9-1-209,39 0-686,-59 1 1096,1 0 0,-1 1 1,0-1-1,0 0 0,1 1 1,-1-1-1,0 1 0,0 0 0,0 0 1,1-1-1,-1 2 0,0-1 0,0 0 1,0 0-1,-1 1 0,1-1 0,0 1 1,0-1-1,2 4 0,-4-4 75,1 0 1,-1 0-1,0 0 0,1 0 0,-1 0 0,0 0 1,0 0-1,0 0 0,1 0 0,-1 0 1,0 0-1,-1 0 0,1 0 0,0 0 0,0 0 1,0 0-1,-1 1 0,1-1 0,0 0 0,-1-1 1,1 1-1,-1 0 0,1 0 0,-2 2 1,-25 20 899,-35 5 86,61-28-1023,-9 4-103,1-1-1,-1-1 1,0 1-1,0-2 1,-1 1-1,1-2 1,-19 0 0,16-4-2807,6-10-2227</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22.042"/>
    </inkml:context>
    <inkml:brush xml:id="br0">
      <inkml:brushProperty name="width" value="0.025" units="cm"/>
      <inkml:brushProperty name="height" value="0.025" units="cm"/>
    </inkml:brush>
  </inkml:definitions>
  <inkml:trace contextRef="#ctx0" brushRef="#br0">194 92 14157,'0'0'2766,"1"-11"-172,0-34-501,-1 43-1996,-1 1 1,1-1 0,0 0-1,-1 1 1,1-1-1,-1 0 1,0 1 0,1-1-1,-1 1 1,0-1 0,0 1-1,0 0 1,0-1-1,0 1 1,0 0 0,0 0-1,-1-1 1,1 1-1,0 0 1,-1 0 0,1 1-1,-1-1 1,1 0-1,-1 0 1,1 1 0,-1-1-1,0 1 1,1-1 0,-1 1-1,0 0 1,1-1-1,-1 1 1,0 0 0,1 0-1,-3 1 1,-2-1 14,0 0 1,1 1-1,-1-1 1,0 1 0,1 1-1,-1-1 1,1 1-1,-8 3 1,5 0-30,0 1 0,1-1 0,0 1 0,0 1 0,1-1-1,0 1 1,0 0 0,-7 12 0,10-15-60,0 0-1,0 1 0,0 0 1,1-1-1,0 1 0,0 0 1,0 0-1,1 0 0,0 1 1,0-1-1,0 0 0,0 0 1,1 1-1,0-1 0,0 0 1,1 6-1,0-10-20,-1 0 0,1 0 0,0 0 1,0 0-1,0-1 0,0 1 0,0 0 0,0-1 0,0 1 0,0 0 0,0-1 0,0 1 1,0-1-1,0 0 0,1 1 0,-1-1 0,0 0 0,0 0 0,0 0 0,1 0 0,-1 0 1,0 0-1,0 0 0,0 0 0,1 0 0,-1 0 0,0-1 0,0 1 0,0 0 0,0-1 1,2 0-1,37-13 90,-26 5-63,0-1 0,-1 0 0,0 0 0,-1-1-1,17-20 1,26-23 6,-59 98-440,-11 1 403,9-30 63,1 1-1,1 0 1,-4 24-1,8-39-53,0 0 0,0-1 1,0 1-1,0 0 0,0-1 0,0 1 0,0 0 0,1-1 1,-1 1-1,0-1 0,1 1 0,-1 0 0,0-1 0,1 1 1,-1-1-1,0 1 0,1-1 0,-1 1 0,1-1 1,-1 1-1,1-1 0,-1 0 0,1 1 0,0-1 0,-1 0 1,1 1-1,-1-1 0,1 0 0,0 0 0,-1 1 0,1-1 1,0 0-1,-1 0 0,1 0 0,0 0 0,-1 0 1,1 0-1,0 0 0,-1 0 0,1 0 0,0 0 0,-1-1 1,1 1-1,0 0 0,-1 0 0,2-1 0,34-11 387,-6-3-208,0-2 0,-2-1 0,38-31 0,-3 2-134,-62 46-56,-1 1 0,1-1 0,0 0 0,0 1 0,0-1 0,-1 0 0,1 1 0,0-1 0,0 1 0,0-1 0,0 1 0,0 0 0,0-1 0,0 1 0,0 0 0,0 0 0,0 0 0,0-1 0,1 1 0,-1 0 0,0 0 0,0 1 0,0-1 0,0 0 0,0 0 0,0 0 0,1 1 0,-1 1 4,0-1 0,0 0 1,-1 0-1,1 1 0,0-1 0,-1 0 0,0 1 0,1-1 0,-1 0 0,0 1 0,1-1 0,-1 1 0,0-1 0,0 0 0,0 1 0,-1-1 0,1 2 0,-2 9 25,0 0 0,0 0 0,-8 18 0,2-12-8,6-14 37,0 0 0,0 1 0,0-1 0,1 1 0,-1 0 0,1-1 0,-1 8 0,13-13 458,7-10-388,-1-1-1,-1 0 1,22-21-1,36-27 125,-37 41-305,-18 15 15,-19 4 41,1 0 1,-1 0-1,0 0 0,1 1 1,-1-1-1,1 0 0,-1 0 1,0 0-1,1 0 0,-1 0 1,0 1-1,1-1 0,-1 0 1,0 0-1,1 1 0,-1-1 1,0 0-1,0 0 0,1 1 1,-1-1-1,0 0 0,0 1 1,1-1-1,-1 0 0,0 1 1,0-1-1,0 1 1,0-1-1,0 0 0,1 1 1,-1-1-1,0 0 0,0 1 1,0-1-1,0 1 0,0 55 92,3-57-78,-1 1 0,1-1 0,0 1 1,-1-1-1,1 0 0,-1 0 0,1 0 0,-1 0 0,1-1 1,4-2-1,-2 1 2,-4 2-72,0 1 1,0-1-1,0 0 0,1 1 0,-1-1 1,0 1-1,0-1 0,1 1 0,-1 0 1,0-1-1,0 1 0,1 0 0,-1 0 1,0 0-1,1 0 0,-1 0 0,0 0 1,1 0-1,-1 1 0,0-1 1,1 0-1,-1 1 0,0-1 0,0 1 1,1-1-1,0 2 0,-1 0-89,0-1 1,0 1-1,0 0 1,-1 0-1,1 0 0,-1-1 1,1 1-1,-1 0 0,0 0 1,0 0-1,0 0 1,0 0-1,0 0 0,0 0 1,0 0-1,-1 0 0,0 3 1,-1 2-2222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22.572"/>
    </inkml:context>
    <inkml:brush xml:id="br0">
      <inkml:brushProperty name="width" value="0.025" units="cm"/>
      <inkml:brushProperty name="height" value="0.025" units="cm"/>
    </inkml:brush>
  </inkml:definitions>
  <inkml:trace contextRef="#ctx0" brushRef="#br0">18 19 6758,'-6'-2'641,"0"-1"320,2 1 64,3 0-288,1 1-289,0 0-448,0-2 128,2 3-64,4-1-32,0 1-897,-1-3-992,-2 2-930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23.712"/>
    </inkml:context>
    <inkml:brush xml:id="br0">
      <inkml:brushProperty name="width" value="0.025" units="cm"/>
      <inkml:brushProperty name="height" value="0.025" units="cm"/>
    </inkml:brush>
  </inkml:definitions>
  <inkml:trace contextRef="#ctx0" brushRef="#br0">104 210 10826,'0'0'11163,"-10"-1"-10870,8 0-242,-1 0 0,0 1 0,1-1 1,-1 1-1,0 0 0,0 0 0,1 0 0,-1 0 0,0 0 0,1 1 0,-1-1 0,0 1 0,1 0 0,-1 0 0,1-1 0,-1 2 0,1-1 0,-1 0 0,1 0 0,0 1 0,-1 0 0,1-1 0,0 1 0,0 0 0,0 0 0,1 0 0,-1 0 0,0 0 0,1 0 0,-1 1 0,1-1 0,0 1 0,-2 3 0,1-1 59,-1 0 0,1 0-1,0 0 1,1 0-1,-1 0 1,1 1 0,0-1-1,0 0 1,0 10-1,2-14-102,-1 1-1,0-1 1,1 1-1,-1-1 0,1 0 1,-1 1-1,1-1 1,0 0-1,-1 1 0,1-1 1,0 0-1,0 0 0,0 0 1,0 0-1,0 0 1,0 0-1,0 0 0,1 0 1,-1 0-1,0 0 1,0-1-1,1 1 0,-1 0 1,0-1-1,1 1 1,-1-1-1,1 0 0,-1 1 1,0-1-1,1 0 1,-1 0-1,1 0 0,-1 0 1,1 0-1,-1 0 1,1 0-1,-1-1 0,3 0 1,5-1 29,0 0 1,0 0 0,-1-1-1,1 0 1,-1-1 0,0 0-1,0 0 1,0-1 0,0 0-1,-1 0 1,0-1 0,10-10-1,-2 1 84,-1 0-1,0-1 0,-2 0 0,18-28 1,-51 111-131,18-61 11,-1 2 1,1 0-1,0 0 1,1 0 0,0 1 0,0-1 0,-1 12-1,3-19 7,1-1-1,-1 1 0,0-1 1,1 1-1,-1-1 0,1 1 1,-1-1-1,0 1 0,1-1 1,-1 0-1,1 1 0,0-1 1,-1 0-1,1 1 0,-1-1 1,1 0-1,-1 0 0,1 1 1,0-1-1,-1 0 0,1 0 1,-1 0-1,1 0 0,0 0 1,-1 0-1,1 0 0,0 0 1,-1 0-1,1 0 0,0 0 1,-1 0-1,1-1 0,-1 1 1,1 0-1,0 0 0,-1-1 1,1 1-1,-1 0 0,1-1 1,-1 1-1,1-1 0,28-13 182,100-76-151,-129 89-47,1 1-1,-1 0 0,1-1 0,-1 1 1,1-1-1,0 1 0,-1 0 0,1 0 1,0-1-1,-1 1 0,1 0 0,0 0 1,-1 0-1,1 0 0,0 0 0,-1 0 1,1 0-1,0 0 0,-1 0 0,1 0 1,0 0-1,-1 0 0,1 0 0,0 0 1,-1 1-1,1-1 0,0 0 0,-1 0 1,1 1-1,-1-1 0,1 1 0,-1-1 1,1 0-1,-1 1 0,1-1 0,-1 1 1,1-1-1,-1 1 0,1 0 0,-1-1 0,0 1 1,1-1-1,-1 1 0,0 0 0,0-1 1,1 1-1,-1-1 0,0 1 0,0 0 1,0 0-1,0-1 0,0 1 0,0 0 1,0-1-1,0 1 0,0 0 0,0-1 1,0 2-1,-4 58 15,1-34-30,3-25 25,1-1 1,-1 1 0,0-1-1,1 1 1,-1-1-1,1 0 1,-1 1 0,1-1-1,-1 0 1,0 0-1,1 1 1,-1-1 0,1 0-1,-1 0 1,1 0-1,-1 1 1,1-1-1,0 0 1,-1 0 0,1 0-1,-1 0 1,1 0-1,-1 0 1,1 0 0,-1 0-1,1 0 1,-1-1-1,1 1 1,-1 0 0,2 0-1,17-5 41,-3-6-32,0 0 0,-1 0 0,0-2 0,-1 1 0,-1-2 0,17-21 0,-7 10-43,8-12-654,42-67-1,-47 65 644,-29 44 109,-8 9 19,1-1 0,1 1 0,0 1 0,1 0 0,1 0 0,0 0 0,1 1 0,1 0 1,0 1-1,-2 16 0,1 112 404,6-145-369,-2 0-104,0 0-1,0-1 1,0 1-1,0-1 1,0 0 0,0 1-1,0-1 1,0 0-1,1 0 1,-1 0 0,0 0-1,1 0 1,-1-1-1,1 1 1,-1 0 0,1-1-1,0 1 1,-2-4-1,-25-31 2,26 34-5,-6-10-12,1-1-1,0 1 1,-8-22 0,12 29 175,2 0-1,-1 0 0,1 0 1,-1 0-1,1 0 0,1-1 1,-1 1-1,1 0 0,0 0 1,0-1-1,0 1 0,1 0 1,1-7-1,0 10-140,-1 0 0,0 1-1,1-1 1,-1 1 0,1-1 0,-1 1 0,1 0 0,-1 0 0,1 0 0,0 0-1,0 0 1,0 0 0,-1 0 0,1 0 0,0 1 0,0-1 0,0 1-1,0-1 1,0 1 0,0 0 0,3 0 0,53-1-224,-47 1 113,33 0-1452,0 0-3492,-16 0-1211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24.693"/>
    </inkml:context>
    <inkml:brush xml:id="br0">
      <inkml:brushProperty name="width" value="0.025" units="cm"/>
      <inkml:brushProperty name="height" value="0.025" units="cm"/>
    </inkml:brush>
  </inkml:definitions>
  <inkml:trace contextRef="#ctx0" brushRef="#br0">120 314 12075,'2'-8'1083,"0"1"0,0 0-1,-1-1 1,0 1 0,0-1-1,-1 0 1,0-10 0,0 16-950,0 1 1,0 0-1,-1 0 1,1 0-1,0 0 1,0 0-1,-1-1 1,1 1-1,-1 0 1,1 0-1,-1 0 0,1 0 1,-1 0-1,0 0 1,0 0-1,1 1 1,-1-1-1,0 0 1,0 0-1,0 0 1,-2 0-1,2 0-114,-1 1-1,0 0 1,0 0-1,1 0 1,-1 0-1,0 0 1,1 1 0,-1-1-1,0 0 1,0 1-1,1-1 1,-1 1-1,0 0 1,1-1-1,-1 1 1,1 0-1,-1 0 1,1 0 0,-3 3-1,-4 2-19,1 1 1,0 0-1,0 0 0,1 1 1,0-1-1,-7 13 0,10-16 8,-1 1-1,2 0 1,-1 0-1,1 1 1,-1-1-1,2 0 1,-1 1 0,0-1-1,1 1 1,0 0-1,1-1 1,-1 9-1,1-14 2,1 1-1,-1-1 1,0 1-1,1-1 0,-1 1 1,1-1-1,-1 0 1,1 1-1,-1-1 1,1 0-1,-1 1 1,1-1-1,0 0 1,-1 0-1,1 0 1,-1 1-1,1-1 1,-1 0-1,1 0 0,0 0 1,-1 0-1,1 0 1,0 0-1,-1 0 1,1 0-1,-1 0 1,1 0-1,0-1 1,-1 1-1,1 0 1,-1 0-1,1-1 0,-1 1 1,1 0-1,0-1 1,23-10 305,-1-5-191,-1-1 0,-1-1-1,35-38 1,18-16-112,-74 72-34,0-1 1,1 1 0,-1-1-1,0 1 1,1 0 0,-1-1-1,1 1 1,-1 0 0,0 0-1,1-1 1,-1 1 0,1 0-1,-1 0 1,1 0 0,-1-1 0,1 1-1,-1 0 1,1 0 0,-1 0-1,1 0 1,-1 0 0,1 0-1,-1 0 1,1 0 0,-1 0-1,1 0 1,-1 0 0,1 0-1,-1 1 1,1-1 0,-1 0 0,1 0-1,-1 0 1,1 1 0,6 19-218,-7 41 413,0-46-227,-1-14 67,1 1 0,0-1 1,0 0-1,0 1 0,0-1 0,1 0 0,-1 1 1,0-1-1,1 0 0,-1 1 0,0-1 0,1 0 1,0 0-1,-1 1 0,1-1 0,0 0 1,-1 0-1,1 0 0,0 0 0,0 0 0,0 0 1,0 0-1,0 0 0,0 0 0,0 0 0,3 0 1,-2 0 29,1 0 1,-1-1 0,1 1-1,0-1 1,0 0 0,-1 0-1,1 0 1,0 0 0,-1-1 0,1 1-1,0-1 1,4-1 0,4-2 101,1 0 0,-1-2 1,0 1-1,-1-1 1,12-8-1,9-10 8,0-2 0,31-34-1,-52 49-131,0 0-1,0-1 0,-1-1 1,-1 1-1,0-2 1,-1 1-1,0-1 0,8-25 1,-14 38-29,-1 1 1,0-1-1,1 1 1,-1-1 0,0 1-1,1-1 1,-1 1-1,0-1 1,0 1-1,0-1 1,0 1-1,1-1 1,-1 0-1,0 1 1,0-1-1,0 1 1,0-1-1,0 1 1,0-1 0,0 0-1,-1 1 1,1-1-1,0 1 1,0-1-1,0 1 1,-1-1-1,1 1 1,0-1-1,0 1 1,-1-1-1,1 1 1,-1-1-1,-13 14-125,-18 32 78,1 5 185,2 1 0,2 1 0,3 2 0,2 0 0,-24 94 0,43-126-100,1-1-1,1 1 0,1 0 1,5 41-1,0 20 177,-5-83-188,0 0-1,0 0 1,0 1-1,0-1 1,0 0-1,0 0 1,0 0 0,0 1-1,0-1 1,0 0-1,0 0 1,0 0-1,0 1 1,0-1-1,0 0 1,0 0 0,0 0-1,0 0 1,-1 1-1,1-1 1,0 0-1,0 0 1,0 0-1,0 0 1,0 1 0,0-1-1,-1 0 1,1 0-1,0 0 1,0 0-1,0 0 1,0 0-1,0 0 1,-1 1-1,1-1 1,0 0 0,0 0-1,0 0 1,-1 0-1,1 0 1,0 0-1,0 0 1,0 0-1,-1 0 1,1 0 0,0 0-1,0 0 1,0 0-1,0 0 1,-1 0-1,1 0 1,0 0-1,0-1 1,0 1 0,-1 0-1,1 0 1,0 0-1,0 0 1,0 0-1,0 0 1,0 0-1,-1-1 1,1 1-1,-9-14 463,6-7-416,1-1 0,1 0 0,1 0 0,4-39 0,-2 46-77,1 1 1,0 1-1,0-1 0,1 0 0,1 1 1,1 0-1,0 0 0,12-19 1,-15 27-63,1 1-1,0-1 1,0 1 0,0 0 0,1 0 0,-1 0 0,1 0 0,0 1-1,0 0 1,0 0 0,1 1 0,-1-1 0,10-2 0,2 1-910,1 0 1,0 1 0,20 0 0,8-2-3308,1-2-3517</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25.743"/>
    </inkml:context>
    <inkml:brush xml:id="br0">
      <inkml:brushProperty name="width" value="0.025" units="cm"/>
      <inkml:brushProperty name="height" value="0.025" units="cm"/>
    </inkml:brush>
  </inkml:definitions>
  <inkml:trace contextRef="#ctx0" brushRef="#br0">5 1 14958,'-2'97'9764,"-1"-40"-8851,6 66 0,-3-122-906,0 0 0,0 0 0,0 0-1,0 0 1,1 0 0,-1 0 0,0 0 0,0 0 0,1 1 0,-1-1 0,1 0 0,-1 0 0,1 0 0,-1-1 0,1 1-1,0 0 1,-1 0 0,1 0 0,0 0 0,0-1 0,-1 1 0,1 0 0,0 0 0,0-1 0,0 1 0,0-1 0,0 1 0,0-1-1,0 1 1,0-1 0,0 0 0,0 0 0,0 1 0,1-1 0,-1 0 0,0 0 0,0 0 0,0 0 0,0 0 0,0 0-1,0 0 1,0-1 0,0 1 0,0 0 0,1-1 0,-1 1 0,0-1 0,0 1 0,0-1 0,1 0 0,5-3 57,-1 1 0,1-1 0,-1 0 0,0 0 0,0-1 0,7-7 0,55-75 156,-18 20-147,-50 67-73,0 0 0,0-1-1,0 1 1,0 0 0,0 0 0,0 0-1,0-1 1,0 1 0,1 0 0,-1 0-1,0-1 1,0 1 0,0 0 0,1 0-1,-1 0 1,0 0 0,0-1-1,0 1 1,1 0 0,-1 0 0,0 0-1,0 0 1,0 0 0,1 0 0,-1 0-1,0 0 1,0-1 0,1 1 0,-1 0-1,0 0 1,1 0 0,-1 0 0,0 0-1,0 0 1,1 1 0,-1-1 0,0 0-1,0 0 1,1 0 0,-1 0 0,0 0-1,0 0 1,0 0 0,1 0-1,-1 1 1,0-1 0,0 0 0,0 0-1,1 1 1,2 17-27,-5 27 3,-12 12 55,11-45 56,-1 0-1,2-1 1,-1 1 0,0 18 0,3-30-76,0 1 1,0-1-1,1 0 1,-1 1 0,0-1-1,0 0 1,0 0 0,1 1-1,-1-1 1,0 0-1,0 0 1,1 0 0,-1 1-1,0-1 1,1 0 0,-1 0-1,0 0 1,0 0 0,1 0-1,-1 0 1,0 1-1,1-1 1,-1 0 0,0 0-1,1 0 1,-1 0 0,0 0-1,1 0 1,-1 0-1,0 0 1,1 0 0,-1-1-1,0 1 1,1 0 0,-1 0-1,0 0 1,0 0-1,1 0 1,-1 0 0,0-1-1,1 1 1,-1 0 0,0 0-1,0-1 1,1 1 0,-1 0-1,0 0 1,0-1-1,0 1 1,1-1 0,16-11 105,19-21 23,38-46 1,6-7-198,-78 84 37,1-1 0,-1 1 0,0 0 1,1 0-1,0 0 0,-1 0 0,1 0 0,0 1 1,0-1-1,0 1 0,6-2 0,-9 3 15,1 0 0,-1 0 0,1 0 0,-1 0 0,1 0 0,-1 0 0,1 1 0,-1-1 0,1 0 0,-1 0-1,1 0 1,-1 1 0,0-1 0,1 0 0,-1 0 0,1 1 0,-1-1 0,0 0 0,1 1 0,-1-1 0,0 0 0,1 1 0,-1-1 0,0 1-1,1 0 1,3 23-52,-5-3 146,-1 0 0,-1 0 0,-1 0-1,-12 35 1,4-10 27,11-34-42,5-10-146,18-16-632,19-32-3815,-28 30 1745,7-9-5566,-6 8-2930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26.851"/>
    </inkml:context>
    <inkml:brush xml:id="br0">
      <inkml:brushProperty name="width" value="0.025" units="cm"/>
      <inkml:brushProperty name="height" value="0.025" units="cm"/>
    </inkml:brush>
  </inkml:definitions>
  <inkml:trace contextRef="#ctx0" brushRef="#br0">108 99 6758,'0'0'7277,"5"-9"-4651,-1 2-2173,0 2-103,0-1 0,0 0 0,-1 0 0,0 0 0,0 0 0,-1 0 0,0 0 0,0-1 0,0 1 0,0-8 0,-2 13-285,0 1 0,-1-1 0,1 1 0,0-1 0,-1 1 1,1-1-1,0 1 0,-1 0 0,1-1 0,0 1 0,-1-1 0,1 1 0,-1 0 1,1-1-1,-1 1 0,1 0 0,-1 0 0,1-1 0,-1 1 0,1 0 0,-1 0 0,0 0 1,1-1-1,-1 1 0,1 0 0,-1 0 0,1 0 0,-1 0 0,0 0 0,1 0 1,-1 0-1,1 1 0,-1-1 0,1 0 0,-1 0 0,0 0 0,0 1 0,-25 8 739,17-2-658,0 0 1,1 2 0,0-1 0,0 1 0,1 0-1,0 0 1,1 1 0,0 0 0,1 0 0,-1 0-1,2 1 1,0 0 0,0 0 0,1 0 0,0 0 0,1 0-1,-1 15 1,3-25-140,0 0 1,0 0-1,0-1 0,0 1 1,0 0-1,0 0 0,0 0 1,0 0-1,0-1 0,1 1 1,-1 0-1,0 0 0,1 0 1,-1-1-1,0 1 0,1 0 1,-1-1-1,1 1 0,-1 0 1,1-1-1,0 1 0,-1 0 1,1-1-1,-1 1 0,1-1 1,0 1-1,1 0 0,27 1 114,-20-4-92,-1 0 0,1 0 0,0-1-1,14-6 1,62-45-111,-64 39-184,0 1-1,0 1 1,31-12-1,-51 24 262,-1 1-1,1 0 1,0-1-1,-1 1 1,1 0-1,0 0 1,-1 0-1,1-1 1,0 1-1,-1 0 1,1 0-1,0 0 1,-1 0-1,1 0 1,0 0-1,-1 0 1,1 1-1,0-1 1,-1 0-1,1 0 1,0 0-1,-1 1 1,1-1-1,0 0 1,-1 1-1,1-1 1,-1 1-1,1-1 1,-1 1-1,1-1 1,-1 1-1,1-1 1,0 1-1,0 2 23,0-1 0,0 1-1,-1-1 1,1 0 0,0 1-1,-1-1 1,0 1 0,0 0-1,1-1 1,-2 3 0,-10 72 896,9-66-680,1-9-178,1-1 0,-1 0 1,1 1-1,0-1 1,0 1-1,-1-1 1,1 1-1,0-1 0,0 1 1,0 0-1,1-1 1,-1 1-1,0-1 1,1 0-1,-1 1 0,0-1 1,1 1-1,0-1 1,-1 1-1,2 1 1,-1-3-37,0 0 0,0 1 0,0-1 0,0 0 0,0 0 0,0 1 0,0-1 0,0 0 0,0 0 0,0 0 0,-1 0 0,1 0 0,0 0 0,0-1 0,0 1 0,0 0 0,0 0 0,0-1 0,0 1 0,0 0 0,0-1 0,0 1 0,0-2 0,12-5-44,-1-1-1,0-1 1,12-12 0,-13 12-10,17-17-454,-21 19 247,0 0 0,1 0 0,0 1 0,0 0 1,0 0-1,1 1 0,11-6 0,-19 12 229,-1-1-1,1 0 1,-1 1 0,0-1 0,1 1-1,-1-1 1,1 1 0,-1-1-1,0 1 1,1-1 0,-1 1-1,0 0 1,0-1 0,1 1 0,-1-1-1,0 1 1,0 0 0,0-1-1,0 1 1,0 0 0,0-1-1,0 1 1,0 0 0,0-1 0,0 1-1,0 0 1,0-1 0,0 1-1,-1-1 1,1 2 0,-3 23 99,-8 5 108,8-24-87,1 1 1,-1 0-1,1 1 0,1-1 1,-1 0-1,0 11 0,5-19-89,-1 1 1,1-1-1,0 1 0,-1-1 0,1 0 0,-1 0 0,1 0 0,-1 0 1,5-3-1,63-51-1206,-54 40 160,2 0 1,33-20-1,-50 35 1022,-1-1-1,0 1 0,0 0 1,0 0-1,1 0 1,-1-1-1,0 1 1,0 0-1,1 0 1,-1 0-1,0 0 1,0 0-1,1-1 1,-1 1-1,0 0 1,1 0-1,-1 0 1,0 0-1,1 0 1,-1 0-1,0 0 1,0 0-1,1 0 1,-1 0-1,0 0 1,1 0-1,-1 0 1,0 1-1,0-1 1,1 0-1,-1 0 1,0 0-1,0 0 1,1 0-1,-1 1 1,0-1-1,0 0 1,1 0-1,-1 0 0,0 1 1,0-1-1,0 0 1,1 0-1,-1 1 1,0-1-1,-1 19 223,-14 23 812,14-39-899,-5 26 1213,7-28-1305,-1-1 1,0 1 0,0-1 0,0 1-1,0-1 1,0 1 0,1-1 0,-1 0-1,0 1 1,0-1 0,1 1-1,-1-1 1,0 0 0,1 1 0,-1-1-1,0 0 1,1 1 0,-1-1 0,0 0-1,1 0 1,-1 1 0,1-1-1,-1 0 1,0 0 0,1 0 0,-1 1-1,1-1 1,-1 0 0,1 0 0,-1 0-1,1 0 1,3-1 24,0 1-1,1-1 0,-1 0 1,-1 0-1,1-1 0,0 1 1,0-1-1,0 0 1,-1 0-1,6-4 0,26-17-619,-2-2 0,0-1-1,-2-1 1,29-32-1,-76 99 1072,13-34-458,-34 69 1606,35-69-1499,-1 1 0,1 0 0,1 0 0,-1 0 0,1 0 0,0 0 0,1 0 0,-1 0 0,2 12 0,0-17-155,0 1-1,0-1 1,0 0 0,0 0-1,0 1 1,1-1-1,-1 0 1,0 0-1,1-1 1,0 1-1,-1 0 1,1 0-1,0-1 1,0 1-1,0-1 1,2 2-1,45 24-197,-12-7-252,-31-14 417,0 0-1,0 0 0,0 1 1,-1 0-1,0 0 1,-1 0-1,1 0 1,-1 1-1,-1-1 0,1 1 1,-2 0-1,1 0 1,-1 1-1,0-1 0,0 0 1,-1 1-1,0-1 1,-1 1-1,0-1 0,0 1 1,-2 9-1,1-6 99,-1 1 1,0-1-1,-1 1 0,0-1 1,-1 0-1,0 0 0,-1 0 1,0-1-1,-1 0 0,0 0 0,-1 0 1,0-1-1,-15 16 0,21-24-49,0 0 0,-1-1 0,1 1-1,-1-1 1,0 0 0,1 1 0,-1-1-1,0 0 1,0 0 0,0 0 0,1 0-1,-1-1 1,0 1 0,-1 0 0,1-1-1,0 1 1,0-1 0,0 0 0,0 0-1,0 0 1,0 0 0,0 0 0,-4-1-1,3 0-4,1 0 0,-1-1 0,1 1 0,0-1 0,-1 1 0,1-1 0,0 0 0,0 0 0,0 0 0,0-1 0,1 1-1,-1 0 1,0-1 0,1 1 0,-2-4 0,-3-7-19,1 0 0,1-1 0,0 1 1,0-1-1,-2-27 0,4 28-22,1-1 1,1 0-1,0 1 0,1-1 1,0 1-1,1-1 0,1 1 1,0-1-1,1 1 0,0 0 1,1 0-1,0 1 1,1 0-1,0 0 0,1 0 1,1 0-1,0 1 0,0 1 1,1-1-1,1 1 0,-1 1 1,1 0-1,1 0 1,19-12-1,2 3-719,45-19 0,9-3-6502,-42 12-3711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29.317"/>
    </inkml:context>
    <inkml:brush xml:id="br0">
      <inkml:brushProperty name="width" value="0.025" units="cm"/>
      <inkml:brushProperty name="height" value="0.025" units="cm"/>
    </inkml:brush>
  </inkml:definitions>
  <inkml:trace contextRef="#ctx0" brushRef="#br0">2 223 4068,'19'-67'5318,"11"-29"247,-5 37 1094,-26 90-3398,2-11-2994,-28 259 754,20-224-947,2-27-5,4-26 6,1-5 80,0-14-126,1-16 34,-1 0-1,-2 0 1,-1 0-1,-15-62 0,13 89-73,0 15-21,2 31-61,3-37 88,0-1 0,0 0 0,0 0-1,1 0 1,-1 0 0,1 1 0,0-1-1,-1 0 1,1 0 0,0 0 0,0 0-1,0-1 1,0 1 0,1 0 0,-1 0-1,2 1 1,-2-2 4,1-1 0,-1 1 0,1-1 0,-1 0 0,1 1 0,-1-1 0,1 0 0,-1 0 0,1 0 0,-1 0 0,1 0 0,-1 0 0,1-1 0,-1 1 0,0 0 0,1-1 0,-1 1 0,1-1 0,-1 0 0,0 1-1,1-1 1,-1 0 0,0 0 0,0 0 0,0 0 0,1 0 0,-1 0 0,0 0 0,1-2 0,7-6 2,-6 6-51,0 0 0,0 0 1,0 0-1,1 0 0,-1 0 0,1 1 1,-1-1-1,1 1 0,5-2 1,-6 45-3309,-3-40 3353,0-1 0,0 1 0,0-1 0,1 1 1,-1-1-1,0 1 0,0-1 0,0 1 0,1-1 0,-1 1 0,0-1 1,0 1-1,1-1 0,-1 0 0,0 1 0,1-1 0,-1 1 0,0-1 1,1 0-1,-1 1 0,1-1 0,-1 0 0,1 0 0,-1 1 0,1-1 1,-1 0-1,1 0 0,-1 0 0,1 1 0,-1-1 0,1 0 0,-1 0 1,1 0-1,-1 0 0,1 0 0,-1 0 0,1 0 0,-1 0 0,1 0 1,-1 0-1,1-1 0,-1 1 0,1 0 0,-1 0 0,1 0 0,-1-1 0,1 1 1,-1 0-1,1-1 0,-1 1 0,1-1 0,26-28 1672,-11 10-1053,-4 9-458,-3 4-114,0 0 1,-1-1 0,0 0-1,0 0 1,0-1 0,-1 0-1,-1-1 1,1 1 0,7-15-1,-14 22 113,-22 21 267,15-12-1716,-16 17 3454,19-19-6970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30.759"/>
    </inkml:context>
    <inkml:brush xml:id="br0">
      <inkml:brushProperty name="width" value="0.025" units="cm"/>
      <inkml:brushProperty name="height" value="0.025" units="cm"/>
    </inkml:brush>
  </inkml:definitions>
  <inkml:trace contextRef="#ctx0" brushRef="#br0">93 79 7399,'0'-1'275,"0"0"1,0 1-1,0-1 0,1 0 1,-1 1-1,0-1 0,0 0 1,0 0-1,0 1 0,0-1 1,-1 0-1,1 0 0,0 1 1,0-1-1,0 0 0,-1 1 1,1-1-1,0 0 0,0 1 0,-1-1 1,1 1-1,-1-1 0,1 0 1,-1 1-1,1-1 0,-1 1 1,1-1-1,-1 1 0,1-1 1,-1 1-1,1 0 0,-1-1 1,0 1-1,1 0 0,-1-1 1,0 1-1,1 0 0,-1 0 1,0 0-1,0 0 0,1-1 1,-1 1-1,0 0 0,1 0 1,-1 0-1,0 1 0,-1-1 1,0 1-112,0-1 1,0 1-1,0 0 1,0 0-1,0 0 1,1 1 0,-1-1-1,0 0 1,1 1-1,-1-1 1,0 1-1,1 0 1,0-1 0,-3 4-1,-4 14 243,1-1 1,0 1-1,1 0 0,1 0 1,1 1-1,1 0 0,0 0 1,2-1-1,1 31 0,0-48-397,0-1 0,0 1 0,0-1 0,0 1 0,0-1 0,0 1 0,0-1 0,1 1 0,-1-1 0,1 0 0,-1 1 0,1-1 0,-1 0 0,1 1 0,0-1 0,0 0 0,0 0 0,-1 0 0,1 1 0,0-1 0,0 0 0,1 0 0,-1 0 0,0-1 0,0 1 0,0 0 0,1 0 0,-1-1 0,0 1 0,1 0 0,-1-1 0,0 0 0,1 1 0,-1-1 0,1 0 0,-1 0 0,1 1 0,-1-1 0,1 0 0,-1 0 0,0-1 0,1 1 0,-1 0 0,1 0 0,-1-1 0,1 1 0,0-2 0,6 0 38,0 0 0,-1-1 0,0 0 0,1 0 1,-1-1-1,0 0 0,10-7 0,-4-1-18,0 0 0,-1 0 0,-1-1-1,0-1 1,14-22 0,-19 27 96,-1 0 0,0 0 0,-1-1 0,0 1 0,0-1 0,-1-1 0,0 1-1,-1 0 1,0 0 0,0-16 0,-17 41 179,11-8-300,0 1 0,1 0 1,0-1-1,0 1 0,1 0 1,0 1-1,0-1 0,1 0 1,0 0-1,1 1 0,0 10 1,1-18-5,-1 1 1,1-1-1,-1 0 0,1 1 1,0-1-1,0 0 1,0 0-1,-1 0 1,1 0-1,0 0 1,0 0-1,0 0 0,1 0 1,-1 0-1,0-1 1,0 1-1,0 0 1,1-1-1,-1 1 1,0-1-1,1 1 0,-1-1 1,0 1-1,1-1 1,-1 0-1,1 0 1,2 0-1,46 1 30,-38-2-17,-7 1-6,0-1-1,0 0 1,0 0-1,0 0 0,-1-1 1,1 1-1,0-1 1,-1 0-1,1-1 1,-1 1-1,0-1 1,0 0-1,0 0 1,0 0-1,0 0 1,-1-1-1,1 0 1,-1 1-1,0-1 1,0 0-1,0-1 1,-1 1-1,1 0 1,-1-1-1,3-8 0,0-3 79,0 1-1,-1-1 0,0 0 0,-2 0 0,0 0 0,1-26 0,-3 42-85,0-1 0,0 1-1,0 0 1,0 0 0,0-1-1,0 1 1,0 0 0,0-1 0,0 1-1,0 0 1,0 0 0,0-1 0,-1 1-1,1 0 1,0-1 0,0 1-1,0 0 1,0 0 0,0-1 0,-1 1-1,1 0 1,0 0 0,0 0 0,0-1-1,-1 1 1,1 0 0,0 0-1,0 0 1,-1-1 0,1 1 0,0 0-1,0 0 1,-1 0 0,1 0-1,0 0 1,0 0 0,-1 0 0,1 0-1,0 0 1,-1 0 0,1-1 0,0 1-1,0 1 1,-1-1 0,1 0-1,0 0 1,-1 0 0,1 0 0,0 0-1,0 0 1,-1 0 0,1 0-1,0 0 1,-1 1 0,1-1 0,0 0-1,0 0 1,0 0 0,-1 0 0,1 1-1,0-1 1,0 0 0,0 0-1,-1 1 1,1-1 0,-15 16-83,7 1 74,1 0 1,1 0 0,1 1 0,0 0-1,1 0 1,1 0 0,1 0-1,0 30 1,2-47 9,0 0-1,0 0 1,0 0-1,0 0 1,0 0 0,0 0-1,0 1 1,1-1-1,-1 0 1,0 0-1,1 0 1,-1 0 0,1 0-1,-1 0 1,1 0-1,0 0 1,-1 0 0,1 0-1,0-1 1,0 1-1,0 0 1,-1 0 0,1-1-1,0 1 1,0 0-1,0-1 1,0 1 0,0-1-1,0 1 1,0-1-1,0 1 1,1-1-1,-1 0 1,0 0 0,0 0-1,0 1 1,0-1-1,0 0 1,0 0 0,1-1-1,-1 1 1,0 0-1,0 0 1,0 0 0,0-1-1,0 1 1,0-1-1,0 1 1,0-1-1,1 0 1,6-2 12,-1 1 1,1-2-1,-1 1 0,-1-1 0,1-1 1,6-4-1,6-9-12,-1 0-1,-1-2 1,-1 0 0,-1 0 0,0-2-1,15-31 1,-47 124-321,14-63 338,-5 10 78,1 2 1,1-1 0,0 1-1,2 0 1,-4 40 0,8-60-91,1 1 0,0-1 0,-1 1 0,1-1 0,0 1 0,-1-1 0,1 1 0,0-1 0,0 0 0,-1 0 0,1 1 0,0-1 0,0 0 0,0 0 0,0 0 0,-1 0 0,1 0 1,0 0-1,0 0 0,0 0 0,-1 0 0,1 0 0,0 0 0,0-1 0,0 1 0,-1 0 0,1-1 0,1 0 0,24-7-523,-3-14-3370,-12 5-4675,-9 8-1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31.418"/>
    </inkml:context>
    <inkml:brush xml:id="br0">
      <inkml:brushProperty name="width" value="0.025" units="cm"/>
      <inkml:brushProperty name="height" value="0.025" units="cm"/>
    </inkml:brush>
  </inkml:definitions>
  <inkml:trace contextRef="#ctx0" brushRef="#br0">63 0 10314,'0'0'15615,"1"10"-14825,1 2-686,-1 1 1,-1-1-1,0 1 1,0 0 0,-1-1-1,-5 19 1,-24 81 672,3-17-487,24-74-211,14-45 42,1-2-129,-11 23-10,1 0 0,-1 1 0,1-1 1,0 1-1,0-1 0,0 1 0,0-1 1,0 1-1,1 0 0,-1 0 0,1 0 1,-1 1-1,1-1 0,-1 0 0,1 1 0,0 0 1,0-1-1,0 1 0,0 0 0,0 1 1,0-1-1,0 1 0,0-1 0,0 1 0,1 0 1,-1 0-1,0 0 0,4 1 0,18-2 11,-14-1 44,0 0 0,-1-1 0,1-1 0,-1 1 0,0-2 0,0 1-1,-1-2 1,1 1 0,-1-1 0,0 0 0,-1-1 0,1 0 0,-1-1 0,-1 0 0,1 0 0,-2 0 0,1-1 0,-1 0 0,0 0 0,-1-1 0,0 1 0,0-1 0,-1 0 0,-1-1 0,1 1 0,2-17 0,-6 26-31,0 0-1,1-1 1,-1 1 0,0 0-1,0-1 1,0 1 0,0-1-1,0 1 1,0 0 0,0-1-1,-1 1 1,1 0 0,0-1-1,-1 1 1,1 0 0,-1-1-1,1 1 1,-1 0 0,0 0-1,0 0 1,1-1 0,-1 1-1,0 0 1,0 0 0,0 0-1,0 0 1,0 1 0,0-1-1,0 0 1,-1 0 0,1 1-1,0-1 1,0 0 0,-1 1-1,1-1 1,0 1 0,-1 0-1,1-1 1,0 1-1,-1 0 1,1 0 0,-1 0-1,1 0 1,0 0 0,-1 0-1,1 0 1,0 1 0,-1-1-1,1 0 1,0 1 0,-1-1-1,1 1 1,0 0 0,-2 0-1,-5 2-20,0 1-1,0-1 1,0 1-1,1 1 1,0-1-1,0 1 0,-10 9 1,-40 52 7,53-61 8,1 0 1,0 0 0,-1 1-1,2-1 1,-1 1 0,1 0-1,0 0 1,0 0 0,0 0-1,1 0 1,-1 10 0,2-15-1,0 0 1,0 0 0,1 0-1,-1-1 1,1 1 0,-1 0-1,1 0 1,-1 0 0,1-1-1,-1 1 1,1 0 0,-1-1-1,1 1 1,0 0 0,0-1-1,-1 1 1,1-1 0,0 1-1,0-1 1,-1 1 0,1-1-1,0 0 1,0 1-1,0-1 1,0 0 0,0 0-1,0 0 1,0 0 0,-1 0-1,3 0 1,35 2 32,-30-3-27,9 1 131,-4 0-370,-1-1-1,0 2 0,0 0 0,24 5 0,-33-5 141,-1-1 0,0 1 1,0 0-1,0 0 0,0 0 1,0 0-1,0 0 0,0 0 1,0 0-1,0 1 0,-1-1 1,1 1-1,0 0 1,-1-1-1,1 1 0,-1 0 1,0 0-1,1 0 0,-1 0 1,0 0-1,0 0 0,-1 0 1,1 0-1,0 0 0,-1 1 1,1-1-1,-1 0 1,1 0-1,-1 1 0,0-1 1,0 0-1,-1 4 0,1-5-73,-1 0-1,1 0 0,0 0 1,-1 0-1,0 0 0,1 0 1,-1 0-1,1 0 1,-1 0-1,0-1 0,0 1 1,1 0-1,-1 0 0,0-1 1,0 1-1,0-1 0,0 1 1,0-1-1,0 1 0,0-1 1,0 1-1,0-1 1,0 0-1,0 0 0,0 1 1,0-1-1,0 0 0,0 0 1,0 0-1,-1 0 0,1 0 1,0 0-1,0-1 0,0 1 1,0 0-1,-1-1 0,-17-1-5427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6:29:07.180"/>
    </inkml:context>
    <inkml:brush xml:id="br0">
      <inkml:brushProperty name="width" value="0.025" units="cm"/>
      <inkml:brushProperty name="height" value="0.025" units="cm"/>
      <inkml:brushProperty name="color" value="#E71224"/>
    </inkml:brush>
  </inkml:definitions>
  <inkml:trace contextRef="#ctx0" brushRef="#br0">18 1 6470,'0'0'10250,"-17"84"-10122,17-19-352,0 6 96,14 1 96,8-3 32,6-9 0,9-8 0,6-14 0,-3-10 0,-1-10 0,-5-4-32,-10-6-449,-10 1-1313,-14 8-1601,0 6-1377</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31.761"/>
    </inkml:context>
    <inkml:brush xml:id="br0">
      <inkml:brushProperty name="width" value="0.025" units="cm"/>
      <inkml:brushProperty name="height" value="0.025" units="cm"/>
    </inkml:brush>
  </inkml:definitions>
  <inkml:trace contextRef="#ctx0" brushRef="#br0">0 1 14189,'0'0'7239,"47"23"-8264,-32-16-4580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32.367"/>
    </inkml:context>
    <inkml:brush xml:id="br0">
      <inkml:brushProperty name="width" value="0.025" units="cm"/>
      <inkml:brushProperty name="height" value="0.025" units="cm"/>
    </inkml:brush>
  </inkml:definitions>
  <inkml:trace contextRef="#ctx0" brushRef="#br0">157 96 7079,'0'0'2573,"9"-11"683,27-36 481,-23 22-75,-12 24-3535,-1 1 0,0-1-1,0 1 1,0 0 0,0-1 0,0 1-1,0-1 1,0 1 0,0-1 0,0 1-1,0 0 1,0-1 0,0 1 0,0-1-1,0 1 1,-1 0 0,1-1 0,0 1-1,0-1 1,0 1 0,-1 0 0,1-1-1,0 1 1,0 0 0,-1-1 0,1 1-1,0 0 1,-1-1 0,-1 1 12,1-1-1,-1 1 1,1 0 0,-1 0-1,1 0 1,-1 0 0,1 0-1,-1 1 1,0-1-1,1 0 1,-1 1 0,1-1-1,-1 1 1,1-1 0,0 1-1,-1 0 1,1-1 0,0 1-1,-2 1 1,-10 8 21,0 1-1,0 0 1,1 0 0,1 1 0,0 1-1,1 0 1,-17 27 0,15-19-77,1 0-1,1 1 1,0 0 0,-12 44 0,21-60-61,-1 0-1,1 1 0,0 0 0,1-1 1,-1 1-1,1-1 0,2 14 0,-2-19-18,1 0 0,-1 0 0,0 0 0,1 0-1,-1 0 1,0 0 0,1 0 0,-1-1 0,1 1 0,0 0-1,-1 0 1,1 0 0,0 0 0,-1-1 0,1 1-1,0 0 1,0-1 0,-1 1 0,1-1 0,0 1-1,0-1 1,1 1 0,0-1 6,1 1 0,-1-1 0,0 0 0,0 0 0,0 0 0,0-1 0,0 1 0,0-1 0,0 1 0,0-1 0,0 1 0,0-1 0,0 0 0,0 0 0,2-2 0,4-2 20,0 0-1,0-1 0,-1 0 0,0 0 1,0-1-1,-1 0 0,0 0 0,8-11 1,-10 12-8,-1 1 1,1-1-1,-1 0 1,0 0-1,0 0 1,-1-1-1,0 1 1,0 0-1,0-1 1,-1 0-1,0 1 1,1-12-1,-2 18-21,-1-1 1,1 1-1,0-1 0,0 0 1,0 1-1,-1-1 1,1 1-1,0-1 0,-1 1 1,1-1-1,0 1 0,-1-1 1,1 1-1,-1-1 0,1 1 1,-1 0-1,1-1 0,-1 1 1,1-1-1,-1 1 0,1 0 1,-1 0-1,1-1 0,-1 1 1,0 0-1,1 0 0,-1 0 1,1 0-1,-1 0 0,0 0 1,1 0-1,-1 0 0,1 0 1,-1 0-1,0 0 0,1 0 1,-1 0-1,0 0 0,1 0 1,-1 1-1,1-1 0,-1 0 1,1 0-1,-2 1 0,-25 15-47,23-12 40,0 0 0,0 1 0,1-1 0,0 1-1,0 0 1,0 0 0,0 0 0,1 0 0,0 0 0,0 1 0,0-1 0,1 1 0,0-1-1,0 1 1,0 0 0,1 0 0,0 10 0,1-15 7,-1 0 0,1 0 1,0 0-1,-1-1 0,1 1 0,0 0 1,0-1-1,0 1 0,0 0 0,0-1 1,-1 1-1,1-1 0,0 0 0,0 1 1,0-1-1,0 0 0,0 1 0,0-1 1,0 0-1,1 0 0,-1 0 0,0 0 1,0 0-1,0 0 0,1 0 0,31-5 37,-10-3-33,-1-1 0,0-1 1,0-1-1,-1-1 1,0 0-1,31-27 1,29-16-138,-81 55 119,0 0-1,1 1 1,-1-1-1,1 0 0,-1 1 1,0-1-1,1 1 1,-1-1-1,0 1 1,1-1-1,-1 1 0,0-1 1,1 1-1,-1-1 1,0 1-1,0-1 1,0 1-1,0-1 0,0 1 1,1-1-1,-1 1 1,0-1-1,0 1 1,0-1-1,0 1 0,-1 0 1,1-1-1,0 1 1,0-1-1,0 1 1,0-1-1,0 1 0,-1-1 1,1 1-1,0-1 1,-1 1-1,-4 28-38,-23 36 133,20-50-177,1 1-1,0 0 1,2 0 0,-7 30 0,12-45 41,0-1 1,0 0-1,0 0 0,0 0 0,0 0 1,0 0-1,0 0 0,0 1 0,0-1 1,0 0-1,0 0 0,0 0 0,0 0 1,0 0-1,0 0 0,0 0 1,0 1-1,0-1 0,0 0 0,0 0 1,0 0-1,0 0 0,0 0 0,1 0 1,-1 0-1,0 0 0,0 0 1,0 0-1,0 1 0,0-1 0,0 0 1,0 0-1,1 0 0,-1 0 0,0 0 1,0 0-1,0 0 0,0 0 1,0 0-1,0 0 0,0 0 0,1 0 1,-1 0-1,0 0 0,0 0 0,0 0 1,0 0-1,0 0 0,0 0 1,1 0-1,-1 0 0,0-1 0,0 1 1,0 0-1,0 0 0,0 0 0,0 0 1,0 0-1,0 0 0,1 0 1,-1 0-1,0 0 0,0 0 0,0-1 1,14-9-1894,11-14-1203,0-7-2176,1-6-2263</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32.695"/>
    </inkml:context>
    <inkml:brush xml:id="br0">
      <inkml:brushProperty name="width" value="0.025" units="cm"/>
      <inkml:brushProperty name="height" value="0.025" units="cm"/>
    </inkml:brush>
  </inkml:definitions>
  <inkml:trace contextRef="#ctx0" brushRef="#br0">58 0 11659,'0'0'5733,"-20"66"-3939,5-35-256,7 1 127,-1-1-448,5 0-416,2-3-577,2-5-192,0-5-224,0-4-480,3-2-450,2-6-863,0-4-1731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33.023"/>
    </inkml:context>
    <inkml:brush xml:id="br0">
      <inkml:brushProperty name="width" value="0.025" units="cm"/>
      <inkml:brushProperty name="height" value="0.025" units="cm"/>
    </inkml:brush>
  </inkml:definitions>
  <inkml:trace contextRef="#ctx0" brushRef="#br0">1 1 3107,'0'0'-993</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33.381"/>
    </inkml:context>
    <inkml:brush xml:id="br0">
      <inkml:brushProperty name="width" value="0.025" units="cm"/>
      <inkml:brushProperty name="height" value="0.025" units="cm"/>
    </inkml:brush>
  </inkml:definitions>
  <inkml:trace contextRef="#ctx0" brushRef="#br0">17 59 7335,'-1'0'398,"0"0"0,0-1-1,0 1 1,1-1 0,-1 1 0,0-1 0,0 1-1,0-1 1,1 1 0,-1-1 0,0 0 0,0 1 0,1-1-1,-1 0 1,1 0 0,-1 0 0,1 1 0,-1-1-1,1 0 1,-1 0 0,1 0 0,0 0 0,-1 0-1,1 0 1,0 0 0,0-1 0,0 1-183,1 0 0,-1 0 0,1 0 0,-1 0 0,1-1 0,0 1 1,0 1-1,-1-1 0,1 0 0,0 0 0,0 0 0,0 0 0,0 0 0,0 1 0,0-1 0,0 0 0,2 0 1,4-2 33,1-1 1,-1 2 0,1-1 0,0 1-1,9-2 1,2 2-147,0 1 0,0 1-1,0 1 1,-1 0 0,1 1-1,0 1 1,-1 1-1,1 1 1,-1 0 0,21 10-1,-31-11-64,0 0-1,1 0 0,-2 1 0,1 1 0,0-1 1,-1 1-1,0 1 0,-1-1 0,12 15 0,-14-16 49,-1 1 0,1 0-1,-1 0 1,-1 0 0,1 0-1,-1 1 1,0-1 0,-1 1-1,1-1 1,-1 1 0,-1 0 0,1-1-1,-1 1 1,0 0 0,-2 7-1,1-10 35,0 1-1,0-1 1,-1 1-1,0-1 1,0 0 0,0 0-1,0 0 1,-1 0-1,0 0 1,0-1-1,0 1 1,0-1-1,0 1 1,-1-1 0,1 0-1,-1-1 1,0 1-1,0 0 1,-6 2-1,-10 5 418,-1-1-1,-34 11 1,54-20-523,-18 6 113,-1 0 1,0-2-1,0-1 1,0 0-1,0-2 0,-1 0 1,-21-2-1,41 1-188,0 0-1,0 0 1,0 0-1,-1-1 1,1 1-1,0 0 0,0 0 1,0-1-1,0 1 1,0-1-1,0 1 1,0-1-1,1 1 1,-1-1-1,0 0 0,0 1 1,0-1-1,0 0 1,1 1-1,-1-1 1,0 0-1,1 0 0,-1 0 1,1 0-1,-1 0 1,1 0-1,-1 0 1,1 0-1,0 0 1,-1 0-1,1 0 0,0 0 1,0 0-1,0 0 1,0 0-1,0 0 1,0 0-1,0 0 1,0 0-1,0-1 0,0 1 1,1 0-1,-1 0 1,0 0-1,1 0 1,-1 0-1,1 0 1,-1 1-1,1-1 0,0 0 1,-1 0-1,1 0 1,0 0-1,-1 1 1,1-1-1,0 0 0,0 0 1,0 1-1,0-1 1,0 1-1,-1-1 1,1 1-1,2-1 1,12-4-2715,0 0 1,29-5 0,-30 7 435,24-5-5150</inkml:trace>
  <inkml:trace contextRef="#ctx0" brushRef="#br0" timeOffset="1">745 46 14798,'0'0'7148,"-3"8"-4842,-4 7-1646,-53 145 3307,53-138-3879,1 1 0,1 0 1,1 0-1,2 1 1,-1 35-1,3-59-168,0 1-1,0-1 1,-1 0-1,1 1 1,0-1-1,0 0 1,0 0 0,0 1-1,0-1 1,0 0-1,0 1 1,0-1-1,0 0 1,0 1-1,0-1 1,0 0-1,0 1 1,0-1 0,0 0-1,0 1 1,0-1-1,0 0 1,0 1-1,1-1 1,-1 0-1,0 0 1,0 1-1,0-1 1,0 0 0,1 0-1,-1 1 1,0-1-1,0 0 1,1 0-1,-1 0 1,0 1-1,0-1 1,1 0 0,-1 0-1,0 0 1,1 0-1,-1 0 1,0 1-1,1-1 1,-1 0-1,0 0 1,1 0-1,-1 0 1,1 0 0,5-17-8080,-6-4 350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33.708"/>
    </inkml:context>
    <inkml:brush xml:id="br0">
      <inkml:brushProperty name="width" value="0.025" units="cm"/>
      <inkml:brushProperty name="height" value="0.025" units="cm"/>
    </inkml:brush>
  </inkml:definitions>
  <inkml:trace contextRef="#ctx0" brushRef="#br0">1 86 9737,'0'0'11942,"4"-8"-9849,-3 5-1955,1 0 0,0 0 0,0 0 0,0 0-1,0 0 1,0 0 0,1 0 0,-1 1 0,1 0 0,0-1 0,5-3 0,0 2 52,-1 1-1,1 0 0,0 0 1,0 1-1,13-3 1,12-2 64,0 1 1,1 2-1,0 2 1,0 0-1,52 6 1,-83-4-243,1 1 1,-1 0-1,1 0 1,-1 0-1,0 0 1,1 1-1,-1-1 0,0 1 1,0 0-1,0 0 1,0 0-1,0 0 1,-1 1-1,1-1 1,-1 1-1,1 0 1,-1-1-1,0 1 1,3 6-1,-3-7 22,-1 1-1,0-1 1,-1 0 0,1 1-1,0-1 1,-1 1-1,0-1 1,1 1-1,-1-1 1,0 1-1,0-1 1,0 1-1,-1-1 1,1 1-1,-1-1 1,1 1 0,-1-1-1,0 1 1,0-1-1,0 0 1,0 1-1,0-1 1,-1 0-1,1 0 1,0 0-1,-1 0 1,0 0 0,-1 2-1,-8 5 49,1-1 1,-1 0-1,0 0 1,-1-1-1,0-1 1,0 0-1,0 0 0,-1-1 1,0-1-1,0 0 1,0-1-1,0 0 0,0-1 1,-1 0-1,-18-1 1,31-1-152,-1 0 1,1 0-1,0 0 1,0 0-1,0 0 0,0 0 1,0 0-1,-1 0 1,1-1-1,0 1 1,0 0-1,0-1 1,0 1-1,0-1 1,0 1-1,0-1 1,0 0-1,0 1 1,0-1-1,0 0 1,1 0-1,-2-1 1,1 1-442,1-1 0,-1 0 0,0 0 0,1 0 0,0 1 0,-1-1 0,1 0 0,0 0 0,0 0 0,0 0 0,0 0 0,1-2 1,2-13-6864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35.125"/>
    </inkml:context>
    <inkml:brush xml:id="br0">
      <inkml:brushProperty name="width" value="0.025" units="cm"/>
      <inkml:brushProperty name="height" value="0.025" units="cm"/>
    </inkml:brush>
  </inkml:definitions>
  <inkml:trace contextRef="#ctx0" brushRef="#br0">44 22 5862,'12'-22'9420,"-12"22"-9328,0 0 0,0 0 1,-1 1-1,1-1 1,0 0-1,0 0 0,0 0 1,0 0-1,0 0 1,0 0-1,0 0 1,0 0-1,0 1 0,0-1 1,0 0-1,0 0 1,0 0-1,0 0 1,0 0-1,0 0 0,0 0 1,0 1-1,0-1 1,0 0-1,0 0 0,0 0 1,0 0-1,0 0 1,0 0-1,0 0 1,0 0-1,0 1 0,0-1 1,0 0-1,0 0 1,1 0-1,-1 0 0,0 0 1,0 0-1,0 0 1,0 0-1,0 0 1,0 0-1,0 0 0,0 0 1,0 1-1,1-1 1,-1 0-1,0 0 1,0 0-1,0 0 0,0 0 1,0 0-1,0 0 1,0 0-1,1 0 0,-1 0 1,0 0-1,0 0 1,0 0-1,0 0 1,0 0-1,0-1 0,-9 47 4192,5-28-4524,-3 20 681,-6 19-173,3 0-1,-5 94 1,24-155-1251,-6 0 520,-1 0 0,0 0 0,0 0 0,0-1-1,0 1 1,-1-1 0,1 1 0,-1-1 0,0-7-1,3-46-7790,-4 19 444</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35.499"/>
    </inkml:context>
    <inkml:brush xml:id="br0">
      <inkml:brushProperty name="width" value="0.025" units="cm"/>
      <inkml:brushProperty name="height" value="0.025" units="cm"/>
    </inkml:brush>
  </inkml:definitions>
  <inkml:trace contextRef="#ctx0" brushRef="#br0">1 14 11531,'0'0'10730,"56"-5"-8840,-19 5-449,5-1-480,4-1-224,-2 0-321,-1-1-320,-8 2-64,-7 1-256,-10 0-769,-6 0-544,-9 0-609,-15 0-5574,-14 1 1154</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35.824"/>
    </inkml:context>
    <inkml:brush xml:id="br0">
      <inkml:brushProperty name="width" value="0.025" units="cm"/>
      <inkml:brushProperty name="height" value="0.025" units="cm"/>
    </inkml:brush>
  </inkml:definitions>
  <inkml:trace contextRef="#ctx0" brushRef="#br0">44 66 14862,'0'0'7912,"56"4"-5895,-13-11-319,6-8-705,6 2-416,-1-1-353,-6 2-192,-11 6-224,-9 3-673,-15 3-577,-13 5-3458,-19 8 2113,-9 2-2722,-6 0-1153</inkml:trace>
  <inkml:trace contextRef="#ctx0" brushRef="#br0" timeOffset="1">41 219 9001,'0'0'8520,"-41"48"-6759,41-41-127,12-6-353,11-1-96,7 0 128,5 0-448,8 0-416,2-4-321,1-1-96,-1 2-353,-4 1-1184,-7-1-1314,-4-1-1088,-7-5-3140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8:08:36.385"/>
    </inkml:context>
    <inkml:brush xml:id="br0">
      <inkml:brushProperty name="width" value="0.025" units="cm"/>
      <inkml:brushProperty name="height" value="0.025" units="cm"/>
    </inkml:brush>
  </inkml:definitions>
  <inkml:trace contextRef="#ctx0" brushRef="#br0">95 63 16976,'0'0'4303,"-3"10"-3289,-16 63 403,-53 248 1213,92-353-1184,-12 6-1390,0 0 0,-2-1 0,-1 0 0,3-38 0,-4-100-602,-4 136 86,0 36 448,-1 0 1,2 0-1,-1 0 0,1 0 0,0-1 0,0 1 0,4 9 1,-4-14 22,0 0 0,1 0 0,-1 0 0,0-1 1,1 1-1,-1 0 0,1-1 0,0 1 1,0-1-1,0 1 0,0-1 0,-1 0 0,2 0 1,-1 0-1,0 0 0,0 0 0,0 0 1,0-1-1,1 1 0,-1-1 0,0 1 0,0-1 1,1 0-1,-1 0 0,0 0 0,4-1 0,0 1 52,0 0-1,0-1 1,0 0-1,-1-1 0,1 1 1,0-1-1,0 0 1,-1-1-1,1 1 0,-1-1 1,0 0-1,0-1 1,0 1-1,0-1 0,4-4 1,8-9 57,-2 0 0,23-31-1,-12 13 34,-26 35-156,0 0 0,0 0 0,0-1 0,0 1-1,0 0 1,0 0 0,1 0 0,-1-1 0,0 1-1,0 0 1,0 0 0,0 0 0,0-1 0,0 1 0,0 0-1,0 0 1,1 0 0,-1 0 0,0 0 0,0-1 0,0 1-1,0 0 1,1 0 0,-1 0 0,0 0 0,0 0-1,0 0 1,0 0 0,1 0 0,-1 0 0,0-1 0,0 1-1,0 0 1,1 0 0,-1 0 0,0 0 0,0 0 0,0 0-1,1 0 1,-1 1 0,0-1 0,0 0 0,0 0 0,1 0-1,-1 0 1,0 0 0,0 0 0,0 0 0,0 0-1,1 0 1,-1 0 0,0 1 0,0-1 0,0 0 0,0 0-1,1 0 1,-1 18-25,-8 24 157,-5-4 219,2 2 0,2-1 0,1 1 0,-3 73 0,11-111-360,0 0-1,0 0 0,0 0 1,0 1-1,1-1 0,-1 0 1,1 0-1,-1 0 0,1 0 1,0 0-1,0 0 0,-1 0 1,2-1-1,-1 1 0,0 0 1,0 0-1,0-1 0,1 1 1,-1-1-1,4 3 0,10 2-2790,3-6-3950,-10-3-219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12.11.2024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857027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0121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146483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8164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06198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96778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51721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19</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19</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844776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360829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0602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73644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22</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22</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02303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23</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23</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7019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24</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24</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547433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D5AD5D0-AE5A-4A2A-850B-1A291916B2C7}" type="slidenum">
              <a:rPr lang="de-DE" sz="1200">
                <a:solidFill>
                  <a:srgbClr val="000000"/>
                </a:solidFill>
                <a:latin typeface="Sparkasse Rg" pitchFamily="34" charset="0"/>
              </a:rPr>
              <a:pPr eaLnBrk="1" hangingPunct="1"/>
              <a:t>25</a:t>
            </a:fld>
            <a:endParaRPr lang="de-DE" sz="1200">
              <a:solidFill>
                <a:srgbClr val="000000"/>
              </a:solidFill>
              <a:latin typeface="Sparkasse Rg" pitchFamily="34" charset="0"/>
            </a:endParaRPr>
          </a:p>
        </p:txBody>
      </p:sp>
      <p:sp>
        <p:nvSpPr>
          <p:cNvPr id="44339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75EDB5B-D3E5-48FF-8F21-84AF21E8E21D}" type="slidenum">
              <a:rPr lang="de-DE" sz="1200">
                <a:solidFill>
                  <a:srgbClr val="000000"/>
                </a:solidFill>
                <a:latin typeface="Sparkasse Rg" pitchFamily="34" charset="0"/>
              </a:rPr>
              <a:pPr algn="r" eaLnBrk="1" hangingPunct="1">
                <a:buClrTx/>
                <a:buFontTx/>
                <a:buNone/>
              </a:pPr>
              <a:t>25</a:t>
            </a:fld>
            <a:endParaRPr lang="de-DE" sz="1200">
              <a:solidFill>
                <a:srgbClr val="000000"/>
              </a:solidFill>
              <a:latin typeface="Sparkasse Rg" pitchFamily="34" charset="0"/>
            </a:endParaRPr>
          </a:p>
        </p:txBody>
      </p:sp>
      <p:sp>
        <p:nvSpPr>
          <p:cNvPr id="44339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8191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6013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79537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089762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09242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90575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17482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492095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485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57308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12.11.2024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12.11.2024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12.11.2024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12.11.2024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12.11.2024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12.11.2024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12.11.2024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12.11.2024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12.11.2024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12.11.2024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12.11.2024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12.11.2024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customXml" Target="../ink/ink5.xml"/><Relationship Id="rId18" Type="http://schemas.openxmlformats.org/officeDocument/2006/relationships/image" Target="../media/image8.png"/><Relationship Id="rId26" Type="http://schemas.openxmlformats.org/officeDocument/2006/relationships/image" Target="../media/image12.png"/><Relationship Id="rId3" Type="http://schemas.openxmlformats.org/officeDocument/2006/relationships/image" Target="../media/image1.jpeg"/><Relationship Id="rId21" Type="http://schemas.openxmlformats.org/officeDocument/2006/relationships/customXml" Target="../ink/ink9.xml"/><Relationship Id="rId34" Type="http://schemas.openxmlformats.org/officeDocument/2006/relationships/image" Target="../media/image16.png"/><Relationship Id="rId7" Type="http://schemas.openxmlformats.org/officeDocument/2006/relationships/customXml" Target="../ink/ink2.xml"/><Relationship Id="rId12" Type="http://schemas.openxmlformats.org/officeDocument/2006/relationships/image" Target="../media/image5.png"/><Relationship Id="rId17" Type="http://schemas.openxmlformats.org/officeDocument/2006/relationships/customXml" Target="../ink/ink7.xml"/><Relationship Id="rId25" Type="http://schemas.openxmlformats.org/officeDocument/2006/relationships/customXml" Target="../ink/ink11.xml"/><Relationship Id="rId33" Type="http://schemas.openxmlformats.org/officeDocument/2006/relationships/customXml" Target="../ink/ink15.xml"/><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9.png"/><Relationship Id="rId29" Type="http://schemas.openxmlformats.org/officeDocument/2006/relationships/customXml" Target="../ink/ink13.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24" Type="http://schemas.openxmlformats.org/officeDocument/2006/relationships/image" Target="../media/image11.png"/><Relationship Id="rId32" Type="http://schemas.openxmlformats.org/officeDocument/2006/relationships/image" Target="../media/image15.png"/><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13.png"/><Relationship Id="rId36" Type="http://schemas.openxmlformats.org/officeDocument/2006/relationships/image" Target="../media/image17.png"/><Relationship Id="rId10" Type="http://schemas.openxmlformats.org/officeDocument/2006/relationships/image" Target="../media/image4.png"/><Relationship Id="rId19" Type="http://schemas.openxmlformats.org/officeDocument/2006/relationships/customXml" Target="../ink/ink8.xml"/><Relationship Id="rId31" Type="http://schemas.openxmlformats.org/officeDocument/2006/relationships/customXml" Target="../ink/ink14.xml"/><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 Id="rId22" Type="http://schemas.openxmlformats.org/officeDocument/2006/relationships/image" Target="../media/image10.png"/><Relationship Id="rId27" Type="http://schemas.openxmlformats.org/officeDocument/2006/relationships/customXml" Target="../ink/ink12.xml"/><Relationship Id="rId30" Type="http://schemas.openxmlformats.org/officeDocument/2006/relationships/image" Target="../media/image14.png"/><Relationship Id="rId35" Type="http://schemas.openxmlformats.org/officeDocument/2006/relationships/customXml" Target="../ink/ink16.xml"/><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154.png"/><Relationship Id="rId13" Type="http://schemas.openxmlformats.org/officeDocument/2006/relationships/customXml" Target="../ink/ink675.xml"/><Relationship Id="rId3" Type="http://schemas.openxmlformats.org/officeDocument/2006/relationships/customXml" Target="../ink/ink670.xml"/><Relationship Id="rId7" Type="http://schemas.openxmlformats.org/officeDocument/2006/relationships/customXml" Target="../ink/ink672.xml"/><Relationship Id="rId12" Type="http://schemas.openxmlformats.org/officeDocument/2006/relationships/image" Target="../media/image1156.png"/><Relationship Id="rId2" Type="http://schemas.openxmlformats.org/officeDocument/2006/relationships/notesSlide" Target="../notesSlides/notesSlide8.xml"/><Relationship Id="rId16" Type="http://schemas.openxmlformats.org/officeDocument/2006/relationships/image" Target="../media/image1158.png"/><Relationship Id="rId1" Type="http://schemas.openxmlformats.org/officeDocument/2006/relationships/slideLayout" Target="../slideLayouts/slideLayout7.xml"/><Relationship Id="rId6" Type="http://schemas.openxmlformats.org/officeDocument/2006/relationships/image" Target="../media/image1153.png"/><Relationship Id="rId11" Type="http://schemas.openxmlformats.org/officeDocument/2006/relationships/customXml" Target="../ink/ink674.xml"/><Relationship Id="rId5" Type="http://schemas.openxmlformats.org/officeDocument/2006/relationships/customXml" Target="../ink/ink671.xml"/><Relationship Id="rId15" Type="http://schemas.openxmlformats.org/officeDocument/2006/relationships/customXml" Target="../ink/ink676.xml"/><Relationship Id="rId10" Type="http://schemas.openxmlformats.org/officeDocument/2006/relationships/image" Target="../media/image1155.png"/><Relationship Id="rId4" Type="http://schemas.openxmlformats.org/officeDocument/2006/relationships/image" Target="../media/image1152.png"/><Relationship Id="rId9" Type="http://schemas.openxmlformats.org/officeDocument/2006/relationships/customXml" Target="../ink/ink673.xml"/><Relationship Id="rId14" Type="http://schemas.openxmlformats.org/officeDocument/2006/relationships/image" Target="../media/image1157.png"/></Relationships>
</file>

<file path=ppt/slides/_rels/slide11.xml.rels><?xml version="1.0" encoding="UTF-8" standalone="yes"?>
<Relationships xmlns="http://schemas.openxmlformats.org/package/2006/relationships"><Relationship Id="rId8" Type="http://schemas.openxmlformats.org/officeDocument/2006/relationships/image" Target="../media/image1161.png"/><Relationship Id="rId3" Type="http://schemas.openxmlformats.org/officeDocument/2006/relationships/customXml" Target="../ink/ink677.xml"/><Relationship Id="rId7" Type="http://schemas.openxmlformats.org/officeDocument/2006/relationships/customXml" Target="../ink/ink679.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60.png"/><Relationship Id="rId5" Type="http://schemas.openxmlformats.org/officeDocument/2006/relationships/customXml" Target="../ink/ink678.xml"/><Relationship Id="rId4" Type="http://schemas.openxmlformats.org/officeDocument/2006/relationships/image" Target="../media/image1159.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customXml" Target="../ink/ink685.xml"/><Relationship Id="rId3" Type="http://schemas.openxmlformats.org/officeDocument/2006/relationships/customXml" Target="../ink/ink680.xml"/><Relationship Id="rId7" Type="http://schemas.openxmlformats.org/officeDocument/2006/relationships/customXml" Target="../ink/ink682.xml"/><Relationship Id="rId12"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customXml" Target="../ink/ink684.xml"/><Relationship Id="rId5" Type="http://schemas.openxmlformats.org/officeDocument/2006/relationships/customXml" Target="../ink/ink681.xml"/><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customXml" Target="../ink/ink683.xml"/><Relationship Id="rId1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customXml" Target="../ink/ink686.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customXml" Target="../ink/ink687.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customXml" Target="../ink/ink688.xml"/><Relationship Id="rId7" Type="http://schemas.openxmlformats.org/officeDocument/2006/relationships/customXml" Target="../ink/ink690.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customXml" Target="../ink/ink689.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customXml" Target="../ink/ink691.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customXml" Target="../ink/ink69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customXml" Target="../ink/ink693.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customXml" Target="../ink/ink694.xml"/><Relationship Id="rId7" Type="http://schemas.openxmlformats.org/officeDocument/2006/relationships/customXml" Target="../ink/ink696.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customXml" Target="../ink/ink695.xml"/><Relationship Id="rId10" Type="http://schemas.openxmlformats.org/officeDocument/2006/relationships/image" Target="../media/image37.png"/><Relationship Id="rId4" Type="http://schemas.openxmlformats.org/officeDocument/2006/relationships/image" Target="../media/image34.png"/><Relationship Id="rId9" Type="http://schemas.openxmlformats.org/officeDocument/2006/relationships/customXml" Target="../ink/ink697.xml"/></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customXml" Target="../ink/ink698.xml"/><Relationship Id="rId7" Type="http://schemas.openxmlformats.org/officeDocument/2006/relationships/customXml" Target="../ink/ink700.xml"/><Relationship Id="rId12"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customXml" Target="../ink/ink702.xml"/><Relationship Id="rId5" Type="http://schemas.openxmlformats.org/officeDocument/2006/relationships/customXml" Target="../ink/ink699.xml"/><Relationship Id="rId10" Type="http://schemas.openxmlformats.org/officeDocument/2006/relationships/image" Target="../media/image41.png"/><Relationship Id="rId4" Type="http://schemas.openxmlformats.org/officeDocument/2006/relationships/image" Target="../media/image38.png"/><Relationship Id="rId9" Type="http://schemas.openxmlformats.org/officeDocument/2006/relationships/customXml" Target="../ink/ink701.xml"/></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customXml" Target="../ink/ink708.xml"/><Relationship Id="rId18" Type="http://schemas.openxmlformats.org/officeDocument/2006/relationships/image" Target="../media/image50.png"/><Relationship Id="rId3" Type="http://schemas.openxmlformats.org/officeDocument/2006/relationships/customXml" Target="../ink/ink703.xml"/><Relationship Id="rId7" Type="http://schemas.openxmlformats.org/officeDocument/2006/relationships/customXml" Target="../ink/ink705.xml"/><Relationship Id="rId12" Type="http://schemas.openxmlformats.org/officeDocument/2006/relationships/image" Target="../media/image47.png"/><Relationship Id="rId17" Type="http://schemas.openxmlformats.org/officeDocument/2006/relationships/customXml" Target="../ink/ink710.xml"/><Relationship Id="rId2" Type="http://schemas.openxmlformats.org/officeDocument/2006/relationships/notesSlide" Target="../notesSlides/notesSlide17.xml"/><Relationship Id="rId16"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customXml" Target="../ink/ink707.xml"/><Relationship Id="rId5" Type="http://schemas.openxmlformats.org/officeDocument/2006/relationships/customXml" Target="../ink/ink704.xml"/><Relationship Id="rId15" Type="http://schemas.openxmlformats.org/officeDocument/2006/relationships/customXml" Target="../ink/ink709.xml"/><Relationship Id="rId10" Type="http://schemas.openxmlformats.org/officeDocument/2006/relationships/image" Target="../media/image46.png"/><Relationship Id="rId4" Type="http://schemas.openxmlformats.org/officeDocument/2006/relationships/image" Target="../media/image43.png"/><Relationship Id="rId9" Type="http://schemas.openxmlformats.org/officeDocument/2006/relationships/customXml" Target="../ink/ink706.xml"/><Relationship Id="rId1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customXml" Target="../ink/ink716.xml"/><Relationship Id="rId18" Type="http://schemas.openxmlformats.org/officeDocument/2006/relationships/image" Target="../media/image58.png"/><Relationship Id="rId3" Type="http://schemas.openxmlformats.org/officeDocument/2006/relationships/customXml" Target="../ink/ink711.xml"/><Relationship Id="rId21" Type="http://schemas.openxmlformats.org/officeDocument/2006/relationships/customXml" Target="../ink/ink720.xml"/><Relationship Id="rId7" Type="http://schemas.openxmlformats.org/officeDocument/2006/relationships/customXml" Target="../ink/ink713.xml"/><Relationship Id="rId12" Type="http://schemas.openxmlformats.org/officeDocument/2006/relationships/image" Target="../media/image55.png"/><Relationship Id="rId17" Type="http://schemas.openxmlformats.org/officeDocument/2006/relationships/customXml" Target="../ink/ink718.xml"/><Relationship Id="rId2" Type="http://schemas.openxmlformats.org/officeDocument/2006/relationships/notesSlide" Target="../notesSlides/notesSlide18.xml"/><Relationship Id="rId16" Type="http://schemas.openxmlformats.org/officeDocument/2006/relationships/image" Target="../media/image57.png"/><Relationship Id="rId20"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customXml" Target="../ink/ink715.xml"/><Relationship Id="rId24" Type="http://schemas.openxmlformats.org/officeDocument/2006/relationships/image" Target="../media/image61.png"/><Relationship Id="rId5" Type="http://schemas.openxmlformats.org/officeDocument/2006/relationships/customXml" Target="../ink/ink712.xml"/><Relationship Id="rId15" Type="http://schemas.openxmlformats.org/officeDocument/2006/relationships/customXml" Target="../ink/ink717.xml"/><Relationship Id="rId23" Type="http://schemas.openxmlformats.org/officeDocument/2006/relationships/customXml" Target="../ink/ink721.xml"/><Relationship Id="rId10" Type="http://schemas.openxmlformats.org/officeDocument/2006/relationships/image" Target="../media/image54.png"/><Relationship Id="rId19" Type="http://schemas.openxmlformats.org/officeDocument/2006/relationships/customXml" Target="../ink/ink719.xml"/><Relationship Id="rId4" Type="http://schemas.openxmlformats.org/officeDocument/2006/relationships/image" Target="../media/image51.png"/><Relationship Id="rId9" Type="http://schemas.openxmlformats.org/officeDocument/2006/relationships/customXml" Target="../ink/ink714.xml"/><Relationship Id="rId14" Type="http://schemas.openxmlformats.org/officeDocument/2006/relationships/image" Target="../media/image56.png"/><Relationship Id="rId22" Type="http://schemas.openxmlformats.org/officeDocument/2006/relationships/image" Target="../media/image60.png"/></Relationships>
</file>

<file path=ppt/slides/_rels/slide21.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customXml" Target="../ink/ink727.xml"/><Relationship Id="rId18" Type="http://schemas.openxmlformats.org/officeDocument/2006/relationships/image" Target="../media/image69.png"/><Relationship Id="rId3" Type="http://schemas.openxmlformats.org/officeDocument/2006/relationships/customXml" Target="../ink/ink722.xml"/><Relationship Id="rId7" Type="http://schemas.openxmlformats.org/officeDocument/2006/relationships/customXml" Target="../ink/ink724.xml"/><Relationship Id="rId12" Type="http://schemas.openxmlformats.org/officeDocument/2006/relationships/image" Target="../media/image66.png"/><Relationship Id="rId17" Type="http://schemas.openxmlformats.org/officeDocument/2006/relationships/customXml" Target="../ink/ink729.xml"/><Relationship Id="rId2" Type="http://schemas.openxmlformats.org/officeDocument/2006/relationships/notesSlide" Target="../notesSlides/notesSlide19.xml"/><Relationship Id="rId16"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customXml" Target="../ink/ink726.xml"/><Relationship Id="rId5" Type="http://schemas.openxmlformats.org/officeDocument/2006/relationships/customXml" Target="../ink/ink723.xml"/><Relationship Id="rId15" Type="http://schemas.openxmlformats.org/officeDocument/2006/relationships/customXml" Target="../ink/ink728.xml"/><Relationship Id="rId10" Type="http://schemas.openxmlformats.org/officeDocument/2006/relationships/image" Target="../media/image65.png"/><Relationship Id="rId4" Type="http://schemas.openxmlformats.org/officeDocument/2006/relationships/image" Target="../media/image62.png"/><Relationship Id="rId9" Type="http://schemas.openxmlformats.org/officeDocument/2006/relationships/customXml" Target="../ink/ink725.xml"/><Relationship Id="rId14" Type="http://schemas.openxmlformats.org/officeDocument/2006/relationships/image" Target="../media/image67.png"/></Relationships>
</file>

<file path=ppt/slides/_rels/slide22.xml.rels><?xml version="1.0" encoding="UTF-8" standalone="yes"?>
<Relationships xmlns="http://schemas.openxmlformats.org/package/2006/relationships"><Relationship Id="rId3" Type="http://schemas.openxmlformats.org/officeDocument/2006/relationships/customXml" Target="../ink/ink730.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customXml" Target="../ink/ink731.xml"/><Relationship Id="rId4" Type="http://schemas.openxmlformats.org/officeDocument/2006/relationships/image" Target="../media/image7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qz.com/1038954/whatever-it-takes-five-years-ago-today-mario-draghi-saved-the-euro-with-a-momentous-speech/"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hyperlink" Target="https://www.ecb.europa.eu/mopo/implement/pepp/html/index.en.html" TargetMode="External"/><Relationship Id="rId4" Type="http://schemas.openxmlformats.org/officeDocument/2006/relationships/hyperlink" Target="https://www.ecb.europa.eu/mopo/implement/app/html/index.en.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ecb.europa.eu/mopo/implement/omt/html/index.en.html"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6" Type="http://schemas.openxmlformats.org/officeDocument/2006/relationships/image" Target="../media/image522.png"/><Relationship Id="rId21" Type="http://schemas.openxmlformats.org/officeDocument/2006/relationships/customXml" Target="../ink/ink26.xml"/><Relationship Id="rId42" Type="http://schemas.openxmlformats.org/officeDocument/2006/relationships/image" Target="../media/image530.png"/><Relationship Id="rId47" Type="http://schemas.openxmlformats.org/officeDocument/2006/relationships/customXml" Target="../ink/ink39.xml"/><Relationship Id="rId63" Type="http://schemas.openxmlformats.org/officeDocument/2006/relationships/customXml" Target="../ink/ink47.xml"/><Relationship Id="rId68" Type="http://schemas.openxmlformats.org/officeDocument/2006/relationships/image" Target="../media/image543.png"/><Relationship Id="rId7" Type="http://schemas.openxmlformats.org/officeDocument/2006/relationships/customXml" Target="../ink/ink19.xml"/><Relationship Id="rId71" Type="http://schemas.openxmlformats.org/officeDocument/2006/relationships/customXml" Target="../ink/ink51.xml"/><Relationship Id="rId2" Type="http://schemas.openxmlformats.org/officeDocument/2006/relationships/notesSlide" Target="../notesSlides/notesSlide2.xml"/><Relationship Id="rId16" Type="http://schemas.openxmlformats.org/officeDocument/2006/relationships/image" Target="../media/image517.png"/><Relationship Id="rId29" Type="http://schemas.openxmlformats.org/officeDocument/2006/relationships/customXml" Target="../ink/ink30.xml"/><Relationship Id="rId11" Type="http://schemas.openxmlformats.org/officeDocument/2006/relationships/customXml" Target="../ink/ink21.xml"/><Relationship Id="rId24" Type="http://schemas.openxmlformats.org/officeDocument/2006/relationships/image" Target="../media/image521.png"/><Relationship Id="rId32" Type="http://schemas.openxmlformats.org/officeDocument/2006/relationships/image" Target="../media/image525.png"/><Relationship Id="rId37" Type="http://schemas.openxmlformats.org/officeDocument/2006/relationships/customXml" Target="../ink/ink34.xml"/><Relationship Id="rId40" Type="http://schemas.openxmlformats.org/officeDocument/2006/relationships/image" Target="../media/image529.png"/><Relationship Id="rId45" Type="http://schemas.openxmlformats.org/officeDocument/2006/relationships/customXml" Target="../ink/ink38.xml"/><Relationship Id="rId53" Type="http://schemas.openxmlformats.org/officeDocument/2006/relationships/customXml" Target="../ink/ink42.xml"/><Relationship Id="rId58" Type="http://schemas.openxmlformats.org/officeDocument/2006/relationships/image" Target="../media/image538.png"/><Relationship Id="rId66" Type="http://schemas.openxmlformats.org/officeDocument/2006/relationships/image" Target="../media/image542.png"/><Relationship Id="rId5" Type="http://schemas.openxmlformats.org/officeDocument/2006/relationships/customXml" Target="../ink/ink18.xml"/><Relationship Id="rId61" Type="http://schemas.openxmlformats.org/officeDocument/2006/relationships/customXml" Target="../ink/ink46.xml"/><Relationship Id="rId19" Type="http://schemas.openxmlformats.org/officeDocument/2006/relationships/customXml" Target="../ink/ink25.xml"/><Relationship Id="rId14" Type="http://schemas.openxmlformats.org/officeDocument/2006/relationships/image" Target="../media/image516.png"/><Relationship Id="rId22" Type="http://schemas.openxmlformats.org/officeDocument/2006/relationships/image" Target="../media/image520.png"/><Relationship Id="rId27" Type="http://schemas.openxmlformats.org/officeDocument/2006/relationships/customXml" Target="../ink/ink29.xml"/><Relationship Id="rId30" Type="http://schemas.openxmlformats.org/officeDocument/2006/relationships/image" Target="../media/image524.png"/><Relationship Id="rId35" Type="http://schemas.openxmlformats.org/officeDocument/2006/relationships/customXml" Target="../ink/ink33.xml"/><Relationship Id="rId43" Type="http://schemas.openxmlformats.org/officeDocument/2006/relationships/customXml" Target="../ink/ink37.xml"/><Relationship Id="rId48" Type="http://schemas.openxmlformats.org/officeDocument/2006/relationships/image" Target="../media/image533.png"/><Relationship Id="rId56" Type="http://schemas.openxmlformats.org/officeDocument/2006/relationships/image" Target="../media/image537.png"/><Relationship Id="rId64" Type="http://schemas.openxmlformats.org/officeDocument/2006/relationships/image" Target="../media/image541.png"/><Relationship Id="rId69" Type="http://schemas.openxmlformats.org/officeDocument/2006/relationships/customXml" Target="../ink/ink50.xml"/><Relationship Id="rId8" Type="http://schemas.openxmlformats.org/officeDocument/2006/relationships/image" Target="../media/image513.png"/><Relationship Id="rId51" Type="http://schemas.openxmlformats.org/officeDocument/2006/relationships/customXml" Target="../ink/ink41.xml"/><Relationship Id="rId72" Type="http://schemas.openxmlformats.org/officeDocument/2006/relationships/image" Target="../media/image545.png"/><Relationship Id="rId3" Type="http://schemas.openxmlformats.org/officeDocument/2006/relationships/customXml" Target="../ink/ink17.xml"/><Relationship Id="rId12" Type="http://schemas.openxmlformats.org/officeDocument/2006/relationships/image" Target="../media/image515.png"/><Relationship Id="rId17" Type="http://schemas.openxmlformats.org/officeDocument/2006/relationships/customXml" Target="../ink/ink24.xml"/><Relationship Id="rId25" Type="http://schemas.openxmlformats.org/officeDocument/2006/relationships/customXml" Target="../ink/ink28.xml"/><Relationship Id="rId33" Type="http://schemas.openxmlformats.org/officeDocument/2006/relationships/customXml" Target="../ink/ink32.xml"/><Relationship Id="rId38" Type="http://schemas.openxmlformats.org/officeDocument/2006/relationships/image" Target="../media/image528.png"/><Relationship Id="rId46" Type="http://schemas.openxmlformats.org/officeDocument/2006/relationships/image" Target="../media/image532.png"/><Relationship Id="rId59" Type="http://schemas.openxmlformats.org/officeDocument/2006/relationships/customXml" Target="../ink/ink45.xml"/><Relationship Id="rId67" Type="http://schemas.openxmlformats.org/officeDocument/2006/relationships/customXml" Target="../ink/ink49.xml"/><Relationship Id="rId20" Type="http://schemas.openxmlformats.org/officeDocument/2006/relationships/image" Target="../media/image519.png"/><Relationship Id="rId41" Type="http://schemas.openxmlformats.org/officeDocument/2006/relationships/customXml" Target="../ink/ink36.xml"/><Relationship Id="rId54" Type="http://schemas.openxmlformats.org/officeDocument/2006/relationships/image" Target="../media/image536.png"/><Relationship Id="rId62" Type="http://schemas.openxmlformats.org/officeDocument/2006/relationships/image" Target="../media/image540.png"/><Relationship Id="rId70" Type="http://schemas.openxmlformats.org/officeDocument/2006/relationships/image" Target="../media/image544.png"/><Relationship Id="rId1" Type="http://schemas.openxmlformats.org/officeDocument/2006/relationships/slideLayout" Target="../slideLayouts/slideLayout7.xml"/><Relationship Id="rId6" Type="http://schemas.openxmlformats.org/officeDocument/2006/relationships/image" Target="../media/image512.png"/><Relationship Id="rId15" Type="http://schemas.openxmlformats.org/officeDocument/2006/relationships/customXml" Target="../ink/ink23.xml"/><Relationship Id="rId23" Type="http://schemas.openxmlformats.org/officeDocument/2006/relationships/customXml" Target="../ink/ink27.xml"/><Relationship Id="rId28" Type="http://schemas.openxmlformats.org/officeDocument/2006/relationships/image" Target="../media/image523.png"/><Relationship Id="rId36" Type="http://schemas.openxmlformats.org/officeDocument/2006/relationships/image" Target="../media/image527.png"/><Relationship Id="rId49" Type="http://schemas.openxmlformats.org/officeDocument/2006/relationships/customXml" Target="../ink/ink40.xml"/><Relationship Id="rId57" Type="http://schemas.openxmlformats.org/officeDocument/2006/relationships/customXml" Target="../ink/ink44.xml"/><Relationship Id="rId10" Type="http://schemas.openxmlformats.org/officeDocument/2006/relationships/image" Target="../media/image514.png"/><Relationship Id="rId31" Type="http://schemas.openxmlformats.org/officeDocument/2006/relationships/customXml" Target="../ink/ink31.xml"/><Relationship Id="rId44" Type="http://schemas.openxmlformats.org/officeDocument/2006/relationships/image" Target="../media/image531.png"/><Relationship Id="rId52" Type="http://schemas.openxmlformats.org/officeDocument/2006/relationships/image" Target="../media/image535.png"/><Relationship Id="rId60" Type="http://schemas.openxmlformats.org/officeDocument/2006/relationships/image" Target="../media/image539.png"/><Relationship Id="rId65" Type="http://schemas.openxmlformats.org/officeDocument/2006/relationships/customXml" Target="../ink/ink48.xml"/><Relationship Id="rId4" Type="http://schemas.openxmlformats.org/officeDocument/2006/relationships/image" Target="../media/image511.png"/><Relationship Id="rId9" Type="http://schemas.openxmlformats.org/officeDocument/2006/relationships/customXml" Target="../ink/ink20.xml"/><Relationship Id="rId13" Type="http://schemas.openxmlformats.org/officeDocument/2006/relationships/customXml" Target="../ink/ink22.xml"/><Relationship Id="rId18" Type="http://schemas.openxmlformats.org/officeDocument/2006/relationships/image" Target="../media/image518.png"/><Relationship Id="rId39" Type="http://schemas.openxmlformats.org/officeDocument/2006/relationships/customXml" Target="../ink/ink35.xml"/><Relationship Id="rId34" Type="http://schemas.openxmlformats.org/officeDocument/2006/relationships/image" Target="../media/image526.png"/><Relationship Id="rId50" Type="http://schemas.openxmlformats.org/officeDocument/2006/relationships/image" Target="../media/image534.png"/><Relationship Id="rId55" Type="http://schemas.openxmlformats.org/officeDocument/2006/relationships/customXml" Target="../ink/ink43.xml"/></Relationships>
</file>

<file path=ppt/slides/_rels/slide5.xml.rels><?xml version="1.0" encoding="UTF-8" standalone="yes"?>
<Relationships xmlns="http://schemas.openxmlformats.org/package/2006/relationships"><Relationship Id="rId8" Type="http://schemas.openxmlformats.org/officeDocument/2006/relationships/image" Target="../media/image548.png"/><Relationship Id="rId13" Type="http://schemas.openxmlformats.org/officeDocument/2006/relationships/customXml" Target="../ink/ink57.xml"/><Relationship Id="rId18" Type="http://schemas.openxmlformats.org/officeDocument/2006/relationships/image" Target="../media/image553.png"/><Relationship Id="rId26" Type="http://schemas.openxmlformats.org/officeDocument/2006/relationships/image" Target="../media/image557.png"/><Relationship Id="rId3" Type="http://schemas.openxmlformats.org/officeDocument/2006/relationships/customXml" Target="../ink/ink52.xml"/><Relationship Id="rId21" Type="http://schemas.openxmlformats.org/officeDocument/2006/relationships/customXml" Target="../ink/ink61.xml"/><Relationship Id="rId7" Type="http://schemas.openxmlformats.org/officeDocument/2006/relationships/customXml" Target="../ink/ink54.xml"/><Relationship Id="rId12" Type="http://schemas.openxmlformats.org/officeDocument/2006/relationships/image" Target="../media/image550.png"/><Relationship Id="rId17" Type="http://schemas.openxmlformats.org/officeDocument/2006/relationships/customXml" Target="../ink/ink59.xml"/><Relationship Id="rId25" Type="http://schemas.openxmlformats.org/officeDocument/2006/relationships/customXml" Target="../ink/ink63.xml"/><Relationship Id="rId2" Type="http://schemas.openxmlformats.org/officeDocument/2006/relationships/notesSlide" Target="../notesSlides/notesSlide3.xml"/><Relationship Id="rId16" Type="http://schemas.openxmlformats.org/officeDocument/2006/relationships/image" Target="../media/image552.png"/><Relationship Id="rId20" Type="http://schemas.openxmlformats.org/officeDocument/2006/relationships/image" Target="../media/image554.png"/><Relationship Id="rId29" Type="http://schemas.openxmlformats.org/officeDocument/2006/relationships/customXml" Target="../ink/ink65.xml"/><Relationship Id="rId1" Type="http://schemas.openxmlformats.org/officeDocument/2006/relationships/slideLayout" Target="../slideLayouts/slideLayout7.xml"/><Relationship Id="rId6" Type="http://schemas.openxmlformats.org/officeDocument/2006/relationships/image" Target="../media/image547.png"/><Relationship Id="rId11" Type="http://schemas.openxmlformats.org/officeDocument/2006/relationships/customXml" Target="../ink/ink56.xml"/><Relationship Id="rId24" Type="http://schemas.openxmlformats.org/officeDocument/2006/relationships/image" Target="../media/image556.png"/><Relationship Id="rId32" Type="http://schemas.openxmlformats.org/officeDocument/2006/relationships/image" Target="../media/image560.png"/><Relationship Id="rId5" Type="http://schemas.openxmlformats.org/officeDocument/2006/relationships/customXml" Target="../ink/ink53.xml"/><Relationship Id="rId15" Type="http://schemas.openxmlformats.org/officeDocument/2006/relationships/customXml" Target="../ink/ink58.xml"/><Relationship Id="rId23" Type="http://schemas.openxmlformats.org/officeDocument/2006/relationships/customXml" Target="../ink/ink62.xml"/><Relationship Id="rId28" Type="http://schemas.openxmlformats.org/officeDocument/2006/relationships/image" Target="../media/image558.png"/><Relationship Id="rId10" Type="http://schemas.openxmlformats.org/officeDocument/2006/relationships/image" Target="../media/image549.png"/><Relationship Id="rId19" Type="http://schemas.openxmlformats.org/officeDocument/2006/relationships/customXml" Target="../ink/ink60.xml"/><Relationship Id="rId31" Type="http://schemas.openxmlformats.org/officeDocument/2006/relationships/customXml" Target="../ink/ink66.xml"/><Relationship Id="rId4" Type="http://schemas.openxmlformats.org/officeDocument/2006/relationships/image" Target="../media/image546.png"/><Relationship Id="rId9" Type="http://schemas.openxmlformats.org/officeDocument/2006/relationships/customXml" Target="../ink/ink55.xml"/><Relationship Id="rId14" Type="http://schemas.openxmlformats.org/officeDocument/2006/relationships/image" Target="../media/image551.png"/><Relationship Id="rId22" Type="http://schemas.openxmlformats.org/officeDocument/2006/relationships/image" Target="../media/image555.png"/><Relationship Id="rId27" Type="http://schemas.openxmlformats.org/officeDocument/2006/relationships/customXml" Target="../ink/ink64.xml"/><Relationship Id="rId30" Type="http://schemas.openxmlformats.org/officeDocument/2006/relationships/image" Target="../media/image559.png"/></Relationships>
</file>

<file path=ppt/slides/_rels/slide6.xml.rels><?xml version="1.0" encoding="UTF-8" standalone="yes"?>
<Relationships xmlns="http://schemas.openxmlformats.org/package/2006/relationships"><Relationship Id="rId117" Type="http://schemas.openxmlformats.org/officeDocument/2006/relationships/image" Target="../media/image617.png"/><Relationship Id="rId299" Type="http://schemas.openxmlformats.org/officeDocument/2006/relationships/customXml" Target="../ink/ink216.xml"/><Relationship Id="rId21" Type="http://schemas.openxmlformats.org/officeDocument/2006/relationships/image" Target="../media/image570.png"/><Relationship Id="rId63" Type="http://schemas.openxmlformats.org/officeDocument/2006/relationships/image" Target="../media/image590.png"/><Relationship Id="rId159" Type="http://schemas.openxmlformats.org/officeDocument/2006/relationships/customXml" Target="../ink/ink145.xml"/><Relationship Id="rId324" Type="http://schemas.openxmlformats.org/officeDocument/2006/relationships/image" Target="../media/image719.png"/><Relationship Id="rId366" Type="http://schemas.openxmlformats.org/officeDocument/2006/relationships/image" Target="../media/image740.png"/><Relationship Id="rId170" Type="http://schemas.openxmlformats.org/officeDocument/2006/relationships/image" Target="../media/image643.png"/><Relationship Id="rId226" Type="http://schemas.openxmlformats.org/officeDocument/2006/relationships/customXml" Target="../ink/ink179.xml"/><Relationship Id="rId433" Type="http://schemas.openxmlformats.org/officeDocument/2006/relationships/image" Target="../media/image773.png"/><Relationship Id="rId268" Type="http://schemas.openxmlformats.org/officeDocument/2006/relationships/image" Target="../media/image691.png"/><Relationship Id="rId32" Type="http://schemas.openxmlformats.org/officeDocument/2006/relationships/customXml" Target="../ink/ink81.xml"/><Relationship Id="rId74" Type="http://schemas.openxmlformats.org/officeDocument/2006/relationships/customXml" Target="../ink/ink102.xml"/><Relationship Id="rId128" Type="http://schemas.openxmlformats.org/officeDocument/2006/relationships/customXml" Target="../ink/ink129.xml"/><Relationship Id="rId335" Type="http://schemas.openxmlformats.org/officeDocument/2006/relationships/customXml" Target="../ink/ink234.xml"/><Relationship Id="rId377" Type="http://schemas.openxmlformats.org/officeDocument/2006/relationships/customXml" Target="../ink/ink255.xml"/><Relationship Id="rId5" Type="http://schemas.openxmlformats.org/officeDocument/2006/relationships/image" Target="../media/image562.png"/><Relationship Id="rId181" Type="http://schemas.openxmlformats.org/officeDocument/2006/relationships/customXml" Target="../ink/ink156.xml"/><Relationship Id="rId237" Type="http://schemas.openxmlformats.org/officeDocument/2006/relationships/customXml" Target="../ink/ink185.xml"/><Relationship Id="rId402" Type="http://schemas.openxmlformats.org/officeDocument/2006/relationships/image" Target="../media/image758.png"/><Relationship Id="rId279" Type="http://schemas.openxmlformats.org/officeDocument/2006/relationships/customXml" Target="../ink/ink206.xml"/><Relationship Id="rId43" Type="http://schemas.openxmlformats.org/officeDocument/2006/relationships/image" Target="../media/image581.png"/><Relationship Id="rId139" Type="http://schemas.openxmlformats.org/officeDocument/2006/relationships/image" Target="../media/image628.png"/><Relationship Id="rId290" Type="http://schemas.openxmlformats.org/officeDocument/2006/relationships/image" Target="../media/image702.png"/><Relationship Id="rId304" Type="http://schemas.openxmlformats.org/officeDocument/2006/relationships/image" Target="../media/image709.png"/><Relationship Id="rId346" Type="http://schemas.openxmlformats.org/officeDocument/2006/relationships/image" Target="../media/image730.png"/><Relationship Id="rId388" Type="http://schemas.openxmlformats.org/officeDocument/2006/relationships/image" Target="../media/image751.png"/><Relationship Id="rId85" Type="http://schemas.openxmlformats.org/officeDocument/2006/relationships/image" Target="../media/image601.png"/><Relationship Id="rId150" Type="http://schemas.openxmlformats.org/officeDocument/2006/relationships/customXml" Target="../ink/ink140.xml"/><Relationship Id="rId192" Type="http://schemas.openxmlformats.org/officeDocument/2006/relationships/image" Target="../media/image654.png"/><Relationship Id="rId206" Type="http://schemas.openxmlformats.org/officeDocument/2006/relationships/customXml" Target="../ink/ink169.xml"/><Relationship Id="rId413" Type="http://schemas.openxmlformats.org/officeDocument/2006/relationships/customXml" Target="../ink/ink273.xml"/><Relationship Id="rId248" Type="http://schemas.openxmlformats.org/officeDocument/2006/relationships/image" Target="../media/image681.png"/><Relationship Id="rId12" Type="http://schemas.openxmlformats.org/officeDocument/2006/relationships/customXml" Target="../ink/ink71.xml"/><Relationship Id="rId108" Type="http://schemas.openxmlformats.org/officeDocument/2006/relationships/customXml" Target="../ink/ink119.xml"/><Relationship Id="rId315" Type="http://schemas.openxmlformats.org/officeDocument/2006/relationships/customXml" Target="../ink/ink224.xml"/><Relationship Id="rId357" Type="http://schemas.openxmlformats.org/officeDocument/2006/relationships/customXml" Target="../ink/ink245.xml"/><Relationship Id="rId54" Type="http://schemas.openxmlformats.org/officeDocument/2006/relationships/customXml" Target="../ink/ink92.xml"/><Relationship Id="rId96" Type="http://schemas.openxmlformats.org/officeDocument/2006/relationships/customXml" Target="../ink/ink113.xml"/><Relationship Id="rId161" Type="http://schemas.openxmlformats.org/officeDocument/2006/relationships/customXml" Target="../ink/ink146.xml"/><Relationship Id="rId217" Type="http://schemas.openxmlformats.org/officeDocument/2006/relationships/image" Target="../media/image666.png"/><Relationship Id="rId399" Type="http://schemas.openxmlformats.org/officeDocument/2006/relationships/customXml" Target="../ink/ink266.xml"/><Relationship Id="rId259" Type="http://schemas.openxmlformats.org/officeDocument/2006/relationships/customXml" Target="../ink/ink196.xml"/><Relationship Id="rId424" Type="http://schemas.openxmlformats.org/officeDocument/2006/relationships/customXml" Target="../ink/ink279.xml"/><Relationship Id="rId23" Type="http://schemas.openxmlformats.org/officeDocument/2006/relationships/image" Target="../media/image571.png"/><Relationship Id="rId119" Type="http://schemas.openxmlformats.org/officeDocument/2006/relationships/image" Target="../media/image618.png"/><Relationship Id="rId270" Type="http://schemas.openxmlformats.org/officeDocument/2006/relationships/image" Target="../media/image692.png"/><Relationship Id="rId326" Type="http://schemas.openxmlformats.org/officeDocument/2006/relationships/image" Target="../media/image720.png"/><Relationship Id="rId65" Type="http://schemas.openxmlformats.org/officeDocument/2006/relationships/image" Target="../media/image591.png"/><Relationship Id="rId130" Type="http://schemas.openxmlformats.org/officeDocument/2006/relationships/customXml" Target="../ink/ink130.xml"/><Relationship Id="rId368" Type="http://schemas.openxmlformats.org/officeDocument/2006/relationships/image" Target="../media/image741.png"/><Relationship Id="rId172" Type="http://schemas.openxmlformats.org/officeDocument/2006/relationships/image" Target="../media/image644.png"/><Relationship Id="rId228" Type="http://schemas.openxmlformats.org/officeDocument/2006/relationships/customXml" Target="../ink/ink180.xml"/><Relationship Id="rId435" Type="http://schemas.openxmlformats.org/officeDocument/2006/relationships/image" Target="../media/image774.png"/><Relationship Id="rId281" Type="http://schemas.openxmlformats.org/officeDocument/2006/relationships/customXml" Target="../ink/ink207.xml"/><Relationship Id="rId337" Type="http://schemas.openxmlformats.org/officeDocument/2006/relationships/customXml" Target="../ink/ink235.xml"/><Relationship Id="rId34" Type="http://schemas.openxmlformats.org/officeDocument/2006/relationships/customXml" Target="../ink/ink82.xml"/><Relationship Id="rId76" Type="http://schemas.openxmlformats.org/officeDocument/2006/relationships/customXml" Target="../ink/ink103.xml"/><Relationship Id="rId141" Type="http://schemas.openxmlformats.org/officeDocument/2006/relationships/image" Target="../media/image629.png"/><Relationship Id="rId379" Type="http://schemas.openxmlformats.org/officeDocument/2006/relationships/customXml" Target="../ink/ink256.xml"/><Relationship Id="rId7" Type="http://schemas.openxmlformats.org/officeDocument/2006/relationships/image" Target="../media/image563.png"/><Relationship Id="rId183" Type="http://schemas.openxmlformats.org/officeDocument/2006/relationships/customXml" Target="../ink/ink157.xml"/><Relationship Id="rId239" Type="http://schemas.openxmlformats.org/officeDocument/2006/relationships/customXml" Target="../ink/ink186.xml"/><Relationship Id="rId390" Type="http://schemas.openxmlformats.org/officeDocument/2006/relationships/image" Target="../media/image752.png"/><Relationship Id="rId404" Type="http://schemas.openxmlformats.org/officeDocument/2006/relationships/image" Target="../media/image759.png"/><Relationship Id="rId250" Type="http://schemas.openxmlformats.org/officeDocument/2006/relationships/image" Target="../media/image682.png"/><Relationship Id="rId292" Type="http://schemas.openxmlformats.org/officeDocument/2006/relationships/image" Target="../media/image703.png"/><Relationship Id="rId306" Type="http://schemas.openxmlformats.org/officeDocument/2006/relationships/image" Target="../media/image710.png"/><Relationship Id="rId45" Type="http://schemas.openxmlformats.org/officeDocument/2006/relationships/image" Target="../media/image582.png"/><Relationship Id="rId87" Type="http://schemas.openxmlformats.org/officeDocument/2006/relationships/image" Target="../media/image602.png"/><Relationship Id="rId110" Type="http://schemas.openxmlformats.org/officeDocument/2006/relationships/customXml" Target="../ink/ink120.xml"/><Relationship Id="rId348" Type="http://schemas.openxmlformats.org/officeDocument/2006/relationships/image" Target="../media/image731.png"/><Relationship Id="rId152" Type="http://schemas.openxmlformats.org/officeDocument/2006/relationships/customXml" Target="../ink/ink141.xml"/><Relationship Id="rId194" Type="http://schemas.openxmlformats.org/officeDocument/2006/relationships/image" Target="../media/image655.png"/><Relationship Id="rId208" Type="http://schemas.openxmlformats.org/officeDocument/2006/relationships/customXml" Target="../ink/ink170.xml"/><Relationship Id="rId415" Type="http://schemas.openxmlformats.org/officeDocument/2006/relationships/customXml" Target="../ink/ink274.xml"/><Relationship Id="rId261" Type="http://schemas.openxmlformats.org/officeDocument/2006/relationships/customXml" Target="../ink/ink197.xml"/><Relationship Id="rId14" Type="http://schemas.openxmlformats.org/officeDocument/2006/relationships/customXml" Target="../ink/ink72.xml"/><Relationship Id="rId56" Type="http://schemas.openxmlformats.org/officeDocument/2006/relationships/customXml" Target="../ink/ink93.xml"/><Relationship Id="rId317" Type="http://schemas.openxmlformats.org/officeDocument/2006/relationships/customXml" Target="../ink/ink225.xml"/><Relationship Id="rId359" Type="http://schemas.openxmlformats.org/officeDocument/2006/relationships/customXml" Target="../ink/ink246.xml"/><Relationship Id="rId98" Type="http://schemas.openxmlformats.org/officeDocument/2006/relationships/customXml" Target="../ink/ink114.xml"/><Relationship Id="rId121" Type="http://schemas.openxmlformats.org/officeDocument/2006/relationships/image" Target="../media/image619.png"/><Relationship Id="rId163" Type="http://schemas.openxmlformats.org/officeDocument/2006/relationships/customXml" Target="../ink/ink147.xml"/><Relationship Id="rId219" Type="http://schemas.openxmlformats.org/officeDocument/2006/relationships/image" Target="../media/image667.png"/><Relationship Id="rId370" Type="http://schemas.openxmlformats.org/officeDocument/2006/relationships/image" Target="../media/image742.png"/><Relationship Id="rId426" Type="http://schemas.openxmlformats.org/officeDocument/2006/relationships/customXml" Target="../ink/ink280.xml"/><Relationship Id="rId230" Type="http://schemas.openxmlformats.org/officeDocument/2006/relationships/customXml" Target="../ink/ink181.xml"/><Relationship Id="rId25" Type="http://schemas.openxmlformats.org/officeDocument/2006/relationships/image" Target="../media/image572.png"/><Relationship Id="rId67" Type="http://schemas.openxmlformats.org/officeDocument/2006/relationships/image" Target="../media/image592.png"/><Relationship Id="rId272" Type="http://schemas.openxmlformats.org/officeDocument/2006/relationships/image" Target="../media/image693.png"/><Relationship Id="rId328" Type="http://schemas.openxmlformats.org/officeDocument/2006/relationships/image" Target="../media/image721.png"/><Relationship Id="rId132" Type="http://schemas.openxmlformats.org/officeDocument/2006/relationships/customXml" Target="../ink/ink131.xml"/><Relationship Id="rId174" Type="http://schemas.openxmlformats.org/officeDocument/2006/relationships/image" Target="../media/image645.png"/><Relationship Id="rId381" Type="http://schemas.openxmlformats.org/officeDocument/2006/relationships/customXml" Target="../ink/ink257.xml"/><Relationship Id="rId241" Type="http://schemas.openxmlformats.org/officeDocument/2006/relationships/customXml" Target="../ink/ink187.xml"/><Relationship Id="rId437" Type="http://schemas.openxmlformats.org/officeDocument/2006/relationships/image" Target="../media/image775.png"/><Relationship Id="rId36" Type="http://schemas.openxmlformats.org/officeDocument/2006/relationships/customXml" Target="../ink/ink83.xml"/><Relationship Id="rId283" Type="http://schemas.openxmlformats.org/officeDocument/2006/relationships/customXml" Target="../ink/ink208.xml"/><Relationship Id="rId339" Type="http://schemas.openxmlformats.org/officeDocument/2006/relationships/customXml" Target="../ink/ink236.xml"/><Relationship Id="rId78" Type="http://schemas.openxmlformats.org/officeDocument/2006/relationships/customXml" Target="../ink/ink104.xml"/><Relationship Id="rId101" Type="http://schemas.openxmlformats.org/officeDocument/2006/relationships/image" Target="../media/image609.png"/><Relationship Id="rId143" Type="http://schemas.openxmlformats.org/officeDocument/2006/relationships/image" Target="../media/image630.png"/><Relationship Id="rId185" Type="http://schemas.openxmlformats.org/officeDocument/2006/relationships/customXml" Target="../ink/ink158.xml"/><Relationship Id="rId350" Type="http://schemas.openxmlformats.org/officeDocument/2006/relationships/image" Target="../media/image732.png"/><Relationship Id="rId406" Type="http://schemas.openxmlformats.org/officeDocument/2006/relationships/image" Target="../media/image760.png"/><Relationship Id="rId9" Type="http://schemas.openxmlformats.org/officeDocument/2006/relationships/image" Target="../media/image564.png"/><Relationship Id="rId210" Type="http://schemas.openxmlformats.org/officeDocument/2006/relationships/customXml" Target="../ink/ink171.xml"/><Relationship Id="rId392" Type="http://schemas.openxmlformats.org/officeDocument/2006/relationships/image" Target="../media/image753.png"/><Relationship Id="rId252" Type="http://schemas.openxmlformats.org/officeDocument/2006/relationships/image" Target="../media/image683.png"/><Relationship Id="rId294" Type="http://schemas.openxmlformats.org/officeDocument/2006/relationships/image" Target="../media/image704.png"/><Relationship Id="rId308" Type="http://schemas.openxmlformats.org/officeDocument/2006/relationships/image" Target="../media/image711.png"/><Relationship Id="rId47" Type="http://schemas.openxmlformats.org/officeDocument/2006/relationships/image" Target="../media/image583.png"/><Relationship Id="rId89" Type="http://schemas.openxmlformats.org/officeDocument/2006/relationships/image" Target="../media/image603.png"/><Relationship Id="rId112" Type="http://schemas.openxmlformats.org/officeDocument/2006/relationships/customXml" Target="../ink/ink121.xml"/><Relationship Id="rId154" Type="http://schemas.openxmlformats.org/officeDocument/2006/relationships/customXml" Target="../ink/ink142.xml"/><Relationship Id="rId361" Type="http://schemas.openxmlformats.org/officeDocument/2006/relationships/customXml" Target="../ink/ink247.xml"/><Relationship Id="rId196" Type="http://schemas.openxmlformats.org/officeDocument/2006/relationships/image" Target="../media/image656.png"/><Relationship Id="rId417" Type="http://schemas.openxmlformats.org/officeDocument/2006/relationships/customXml" Target="../ink/ink275.xml"/><Relationship Id="rId16" Type="http://schemas.openxmlformats.org/officeDocument/2006/relationships/customXml" Target="../ink/ink73.xml"/><Relationship Id="rId221" Type="http://schemas.openxmlformats.org/officeDocument/2006/relationships/image" Target="../media/image668.png"/><Relationship Id="rId263" Type="http://schemas.openxmlformats.org/officeDocument/2006/relationships/customXml" Target="../ink/ink198.xml"/><Relationship Id="rId319" Type="http://schemas.openxmlformats.org/officeDocument/2006/relationships/customXml" Target="../ink/ink226.xml"/><Relationship Id="rId58" Type="http://schemas.openxmlformats.org/officeDocument/2006/relationships/customXml" Target="../ink/ink94.xml"/><Relationship Id="rId123" Type="http://schemas.openxmlformats.org/officeDocument/2006/relationships/image" Target="../media/image620.png"/><Relationship Id="rId330" Type="http://schemas.openxmlformats.org/officeDocument/2006/relationships/image" Target="../media/image722.png"/><Relationship Id="rId165" Type="http://schemas.openxmlformats.org/officeDocument/2006/relationships/customXml" Target="../ink/ink148.xml"/><Relationship Id="rId372" Type="http://schemas.openxmlformats.org/officeDocument/2006/relationships/image" Target="../media/image743.png"/><Relationship Id="rId428" Type="http://schemas.openxmlformats.org/officeDocument/2006/relationships/customXml" Target="../ink/ink281.xml"/><Relationship Id="rId232" Type="http://schemas.openxmlformats.org/officeDocument/2006/relationships/image" Target="../media/image673.png"/><Relationship Id="rId274" Type="http://schemas.openxmlformats.org/officeDocument/2006/relationships/image" Target="../media/image694.png"/><Relationship Id="rId27" Type="http://schemas.openxmlformats.org/officeDocument/2006/relationships/image" Target="../media/image573.png"/><Relationship Id="rId69" Type="http://schemas.openxmlformats.org/officeDocument/2006/relationships/image" Target="../media/image593.png"/><Relationship Id="rId134" Type="http://schemas.openxmlformats.org/officeDocument/2006/relationships/customXml" Target="../ink/ink132.xml"/><Relationship Id="rId80" Type="http://schemas.openxmlformats.org/officeDocument/2006/relationships/customXml" Target="../ink/ink105.xml"/><Relationship Id="rId176" Type="http://schemas.openxmlformats.org/officeDocument/2006/relationships/image" Target="../media/image646.png"/><Relationship Id="rId341" Type="http://schemas.openxmlformats.org/officeDocument/2006/relationships/customXml" Target="../ink/ink237.xml"/><Relationship Id="rId383" Type="http://schemas.openxmlformats.org/officeDocument/2006/relationships/customXml" Target="../ink/ink258.xml"/><Relationship Id="rId439" Type="http://schemas.openxmlformats.org/officeDocument/2006/relationships/image" Target="../media/image776.png"/><Relationship Id="rId201" Type="http://schemas.openxmlformats.org/officeDocument/2006/relationships/image" Target="../media/image658.png"/><Relationship Id="rId243" Type="http://schemas.openxmlformats.org/officeDocument/2006/relationships/customXml" Target="../ink/ink188.xml"/><Relationship Id="rId285" Type="http://schemas.openxmlformats.org/officeDocument/2006/relationships/customXml" Target="../ink/ink209.xml"/><Relationship Id="rId38" Type="http://schemas.openxmlformats.org/officeDocument/2006/relationships/customXml" Target="../ink/ink84.xml"/><Relationship Id="rId103" Type="http://schemas.openxmlformats.org/officeDocument/2006/relationships/image" Target="../media/image610.png"/><Relationship Id="rId310" Type="http://schemas.openxmlformats.org/officeDocument/2006/relationships/image" Target="../media/image712.png"/><Relationship Id="rId91" Type="http://schemas.openxmlformats.org/officeDocument/2006/relationships/image" Target="../media/image604.png"/><Relationship Id="rId145" Type="http://schemas.openxmlformats.org/officeDocument/2006/relationships/image" Target="../media/image631.png"/><Relationship Id="rId187" Type="http://schemas.openxmlformats.org/officeDocument/2006/relationships/customXml" Target="../ink/ink159.xml"/><Relationship Id="rId352" Type="http://schemas.openxmlformats.org/officeDocument/2006/relationships/image" Target="../media/image733.png"/><Relationship Id="rId394" Type="http://schemas.openxmlformats.org/officeDocument/2006/relationships/image" Target="../media/image754.png"/><Relationship Id="rId408" Type="http://schemas.openxmlformats.org/officeDocument/2006/relationships/image" Target="../media/image761.png"/><Relationship Id="rId212" Type="http://schemas.openxmlformats.org/officeDocument/2006/relationships/customXml" Target="../ink/ink172.xml"/><Relationship Id="rId254" Type="http://schemas.openxmlformats.org/officeDocument/2006/relationships/image" Target="../media/image684.png"/><Relationship Id="rId49" Type="http://schemas.openxmlformats.org/officeDocument/2006/relationships/image" Target="../media/image584.png"/><Relationship Id="rId114" Type="http://schemas.openxmlformats.org/officeDocument/2006/relationships/customXml" Target="../ink/ink122.xml"/><Relationship Id="rId296" Type="http://schemas.openxmlformats.org/officeDocument/2006/relationships/image" Target="../media/image705.png"/><Relationship Id="rId60" Type="http://schemas.openxmlformats.org/officeDocument/2006/relationships/customXml" Target="../ink/ink95.xml"/><Relationship Id="rId81" Type="http://schemas.openxmlformats.org/officeDocument/2006/relationships/image" Target="../media/image599.png"/><Relationship Id="rId135" Type="http://schemas.openxmlformats.org/officeDocument/2006/relationships/image" Target="../media/image626.png"/><Relationship Id="rId156" Type="http://schemas.openxmlformats.org/officeDocument/2006/relationships/customXml" Target="../ink/ink143.xml"/><Relationship Id="rId177" Type="http://schemas.openxmlformats.org/officeDocument/2006/relationships/customXml" Target="../ink/ink154.xml"/><Relationship Id="rId198" Type="http://schemas.openxmlformats.org/officeDocument/2006/relationships/customXml" Target="../ink/ink165.xml"/><Relationship Id="rId321" Type="http://schemas.openxmlformats.org/officeDocument/2006/relationships/customXml" Target="../ink/ink227.xml"/><Relationship Id="rId342" Type="http://schemas.openxmlformats.org/officeDocument/2006/relationships/image" Target="../media/image728.png"/><Relationship Id="rId363" Type="http://schemas.openxmlformats.org/officeDocument/2006/relationships/customXml" Target="../ink/ink248.xml"/><Relationship Id="rId384" Type="http://schemas.openxmlformats.org/officeDocument/2006/relationships/image" Target="../media/image749.png"/><Relationship Id="rId419" Type="http://schemas.openxmlformats.org/officeDocument/2006/relationships/customXml" Target="../ink/ink276.xml"/><Relationship Id="rId202" Type="http://schemas.openxmlformats.org/officeDocument/2006/relationships/customXml" Target="../ink/ink167.xml"/><Relationship Id="rId223" Type="http://schemas.openxmlformats.org/officeDocument/2006/relationships/image" Target="../media/image669.png"/><Relationship Id="rId244" Type="http://schemas.openxmlformats.org/officeDocument/2006/relationships/image" Target="../media/image679.png"/><Relationship Id="rId430" Type="http://schemas.openxmlformats.org/officeDocument/2006/relationships/customXml" Target="../ink/ink282.xml"/><Relationship Id="rId18" Type="http://schemas.openxmlformats.org/officeDocument/2006/relationships/customXml" Target="../ink/ink74.xml"/><Relationship Id="rId39" Type="http://schemas.openxmlformats.org/officeDocument/2006/relationships/image" Target="../media/image579.png"/><Relationship Id="rId265" Type="http://schemas.openxmlformats.org/officeDocument/2006/relationships/customXml" Target="../ink/ink199.xml"/><Relationship Id="rId286" Type="http://schemas.openxmlformats.org/officeDocument/2006/relationships/image" Target="../media/image700.png"/><Relationship Id="rId50" Type="http://schemas.openxmlformats.org/officeDocument/2006/relationships/customXml" Target="../ink/ink90.xml"/><Relationship Id="rId104" Type="http://schemas.openxmlformats.org/officeDocument/2006/relationships/customXml" Target="../ink/ink117.xml"/><Relationship Id="rId125" Type="http://schemas.openxmlformats.org/officeDocument/2006/relationships/image" Target="../media/image621.png"/><Relationship Id="rId146" Type="http://schemas.openxmlformats.org/officeDocument/2006/relationships/customXml" Target="../ink/ink138.xml"/><Relationship Id="rId167" Type="http://schemas.openxmlformats.org/officeDocument/2006/relationships/customXml" Target="../ink/ink149.xml"/><Relationship Id="rId188" Type="http://schemas.openxmlformats.org/officeDocument/2006/relationships/image" Target="../media/image652.png"/><Relationship Id="rId311" Type="http://schemas.openxmlformats.org/officeDocument/2006/relationships/customXml" Target="../ink/ink222.xml"/><Relationship Id="rId332" Type="http://schemas.openxmlformats.org/officeDocument/2006/relationships/image" Target="../media/image723.png"/><Relationship Id="rId353" Type="http://schemas.openxmlformats.org/officeDocument/2006/relationships/customXml" Target="../ink/ink243.xml"/><Relationship Id="rId374" Type="http://schemas.openxmlformats.org/officeDocument/2006/relationships/image" Target="../media/image744.png"/><Relationship Id="rId395" Type="http://schemas.openxmlformats.org/officeDocument/2006/relationships/customXml" Target="../ink/ink264.xml"/><Relationship Id="rId409" Type="http://schemas.openxmlformats.org/officeDocument/2006/relationships/customXml" Target="../ink/ink271.xml"/><Relationship Id="rId71" Type="http://schemas.openxmlformats.org/officeDocument/2006/relationships/image" Target="../media/image594.png"/><Relationship Id="rId92" Type="http://schemas.openxmlformats.org/officeDocument/2006/relationships/customXml" Target="../ink/ink111.xml"/><Relationship Id="rId213" Type="http://schemas.openxmlformats.org/officeDocument/2006/relationships/image" Target="../media/image664.png"/><Relationship Id="rId234" Type="http://schemas.openxmlformats.org/officeDocument/2006/relationships/image" Target="../media/image674.png"/><Relationship Id="rId420" Type="http://schemas.openxmlformats.org/officeDocument/2006/relationships/customXml" Target="../ink/ink277.xml"/><Relationship Id="rId2" Type="http://schemas.openxmlformats.org/officeDocument/2006/relationships/notesSlide" Target="../notesSlides/notesSlide4.xml"/><Relationship Id="rId29" Type="http://schemas.openxmlformats.org/officeDocument/2006/relationships/image" Target="../media/image574.png"/><Relationship Id="rId255" Type="http://schemas.openxmlformats.org/officeDocument/2006/relationships/customXml" Target="../ink/ink194.xml"/><Relationship Id="rId276" Type="http://schemas.openxmlformats.org/officeDocument/2006/relationships/image" Target="../media/image695.png"/><Relationship Id="rId297" Type="http://schemas.openxmlformats.org/officeDocument/2006/relationships/customXml" Target="../ink/ink215.xml"/><Relationship Id="rId40" Type="http://schemas.openxmlformats.org/officeDocument/2006/relationships/customXml" Target="../ink/ink85.xml"/><Relationship Id="rId115" Type="http://schemas.openxmlformats.org/officeDocument/2006/relationships/image" Target="../media/image616.png"/><Relationship Id="rId136" Type="http://schemas.openxmlformats.org/officeDocument/2006/relationships/customXml" Target="../ink/ink133.xml"/><Relationship Id="rId157" Type="http://schemas.openxmlformats.org/officeDocument/2006/relationships/customXml" Target="../ink/ink144.xml"/><Relationship Id="rId178" Type="http://schemas.openxmlformats.org/officeDocument/2006/relationships/image" Target="../media/image647.png"/><Relationship Id="rId301" Type="http://schemas.openxmlformats.org/officeDocument/2006/relationships/customXml" Target="../ink/ink217.xml"/><Relationship Id="rId322" Type="http://schemas.openxmlformats.org/officeDocument/2006/relationships/image" Target="../media/image718.png"/><Relationship Id="rId343" Type="http://schemas.openxmlformats.org/officeDocument/2006/relationships/customXml" Target="../ink/ink238.xml"/><Relationship Id="rId364" Type="http://schemas.openxmlformats.org/officeDocument/2006/relationships/image" Target="../media/image739.png"/><Relationship Id="rId61" Type="http://schemas.openxmlformats.org/officeDocument/2006/relationships/image" Target="../media/image589.png"/><Relationship Id="rId82" Type="http://schemas.openxmlformats.org/officeDocument/2006/relationships/customXml" Target="../ink/ink106.xml"/><Relationship Id="rId199" Type="http://schemas.openxmlformats.org/officeDocument/2006/relationships/image" Target="../media/image657.png"/><Relationship Id="rId203" Type="http://schemas.openxmlformats.org/officeDocument/2006/relationships/image" Target="../media/image659.png"/><Relationship Id="rId385" Type="http://schemas.openxmlformats.org/officeDocument/2006/relationships/customXml" Target="../ink/ink259.xml"/><Relationship Id="rId19" Type="http://schemas.openxmlformats.org/officeDocument/2006/relationships/image" Target="../media/image569.png"/><Relationship Id="rId224" Type="http://schemas.openxmlformats.org/officeDocument/2006/relationships/customXml" Target="../ink/ink178.xml"/><Relationship Id="rId245" Type="http://schemas.openxmlformats.org/officeDocument/2006/relationships/customXml" Target="../ink/ink189.xml"/><Relationship Id="rId266" Type="http://schemas.openxmlformats.org/officeDocument/2006/relationships/image" Target="../media/image690.png"/><Relationship Id="rId287" Type="http://schemas.openxmlformats.org/officeDocument/2006/relationships/customXml" Target="../ink/ink210.xml"/><Relationship Id="rId410" Type="http://schemas.openxmlformats.org/officeDocument/2006/relationships/image" Target="../media/image762.png"/><Relationship Id="rId431" Type="http://schemas.openxmlformats.org/officeDocument/2006/relationships/image" Target="../media/image772.png"/><Relationship Id="rId30" Type="http://schemas.openxmlformats.org/officeDocument/2006/relationships/customXml" Target="../ink/ink80.xml"/><Relationship Id="rId105" Type="http://schemas.openxmlformats.org/officeDocument/2006/relationships/image" Target="../media/image611.png"/><Relationship Id="rId126" Type="http://schemas.openxmlformats.org/officeDocument/2006/relationships/customXml" Target="../ink/ink128.xml"/><Relationship Id="rId147" Type="http://schemas.openxmlformats.org/officeDocument/2006/relationships/image" Target="../media/image632.png"/><Relationship Id="rId168" Type="http://schemas.openxmlformats.org/officeDocument/2006/relationships/image" Target="../media/image642.png"/><Relationship Id="rId312" Type="http://schemas.openxmlformats.org/officeDocument/2006/relationships/image" Target="../media/image713.png"/><Relationship Id="rId333" Type="http://schemas.openxmlformats.org/officeDocument/2006/relationships/customXml" Target="../ink/ink233.xml"/><Relationship Id="rId354" Type="http://schemas.openxmlformats.org/officeDocument/2006/relationships/image" Target="../media/image734.png"/><Relationship Id="rId51" Type="http://schemas.openxmlformats.org/officeDocument/2006/relationships/image" Target="../media/image585.png"/><Relationship Id="rId72" Type="http://schemas.openxmlformats.org/officeDocument/2006/relationships/customXml" Target="../ink/ink101.xml"/><Relationship Id="rId93" Type="http://schemas.openxmlformats.org/officeDocument/2006/relationships/image" Target="../media/image605.png"/><Relationship Id="rId189" Type="http://schemas.openxmlformats.org/officeDocument/2006/relationships/customXml" Target="../ink/ink160.xml"/><Relationship Id="rId375" Type="http://schemas.openxmlformats.org/officeDocument/2006/relationships/customXml" Target="../ink/ink254.xml"/><Relationship Id="rId396" Type="http://schemas.openxmlformats.org/officeDocument/2006/relationships/image" Target="../media/image755.png"/><Relationship Id="rId3" Type="http://schemas.openxmlformats.org/officeDocument/2006/relationships/image" Target="../media/image19.png"/><Relationship Id="rId214" Type="http://schemas.openxmlformats.org/officeDocument/2006/relationships/customXml" Target="../ink/ink173.xml"/><Relationship Id="rId235" Type="http://schemas.openxmlformats.org/officeDocument/2006/relationships/customXml" Target="../ink/ink184.xml"/><Relationship Id="rId256" Type="http://schemas.openxmlformats.org/officeDocument/2006/relationships/image" Target="../media/image685.png"/><Relationship Id="rId277" Type="http://schemas.openxmlformats.org/officeDocument/2006/relationships/customXml" Target="../ink/ink205.xml"/><Relationship Id="rId298" Type="http://schemas.openxmlformats.org/officeDocument/2006/relationships/image" Target="../media/image706.png"/><Relationship Id="rId400" Type="http://schemas.openxmlformats.org/officeDocument/2006/relationships/image" Target="../media/image757.png"/><Relationship Id="rId421" Type="http://schemas.openxmlformats.org/officeDocument/2006/relationships/image" Target="../media/image767.png"/><Relationship Id="rId116" Type="http://schemas.openxmlformats.org/officeDocument/2006/relationships/customXml" Target="../ink/ink123.xml"/><Relationship Id="rId137" Type="http://schemas.openxmlformats.org/officeDocument/2006/relationships/image" Target="../media/image627.png"/><Relationship Id="rId158" Type="http://schemas.openxmlformats.org/officeDocument/2006/relationships/image" Target="../media/image637.png"/><Relationship Id="rId302" Type="http://schemas.openxmlformats.org/officeDocument/2006/relationships/image" Target="../media/image708.png"/><Relationship Id="rId323" Type="http://schemas.openxmlformats.org/officeDocument/2006/relationships/customXml" Target="../ink/ink228.xml"/><Relationship Id="rId344" Type="http://schemas.openxmlformats.org/officeDocument/2006/relationships/image" Target="../media/image729.png"/><Relationship Id="rId20" Type="http://schemas.openxmlformats.org/officeDocument/2006/relationships/customXml" Target="../ink/ink75.xml"/><Relationship Id="rId41" Type="http://schemas.openxmlformats.org/officeDocument/2006/relationships/image" Target="../media/image580.png"/><Relationship Id="rId62" Type="http://schemas.openxmlformats.org/officeDocument/2006/relationships/customXml" Target="../ink/ink96.xml"/><Relationship Id="rId83" Type="http://schemas.openxmlformats.org/officeDocument/2006/relationships/image" Target="../media/image600.png"/><Relationship Id="rId179" Type="http://schemas.openxmlformats.org/officeDocument/2006/relationships/customXml" Target="../ink/ink155.xml"/><Relationship Id="rId365" Type="http://schemas.openxmlformats.org/officeDocument/2006/relationships/customXml" Target="../ink/ink249.xml"/><Relationship Id="rId386" Type="http://schemas.openxmlformats.org/officeDocument/2006/relationships/image" Target="../media/image750.png"/><Relationship Id="rId190" Type="http://schemas.openxmlformats.org/officeDocument/2006/relationships/image" Target="../media/image653.png"/><Relationship Id="rId204" Type="http://schemas.openxmlformats.org/officeDocument/2006/relationships/customXml" Target="../ink/ink168.xml"/><Relationship Id="rId225" Type="http://schemas.openxmlformats.org/officeDocument/2006/relationships/image" Target="../media/image670.png"/><Relationship Id="rId246" Type="http://schemas.openxmlformats.org/officeDocument/2006/relationships/image" Target="../media/image680.png"/><Relationship Id="rId267" Type="http://schemas.openxmlformats.org/officeDocument/2006/relationships/customXml" Target="../ink/ink200.xml"/><Relationship Id="rId288" Type="http://schemas.openxmlformats.org/officeDocument/2006/relationships/image" Target="../media/image701.png"/><Relationship Id="rId411" Type="http://schemas.openxmlformats.org/officeDocument/2006/relationships/customXml" Target="../ink/ink272.xml"/><Relationship Id="rId432" Type="http://schemas.openxmlformats.org/officeDocument/2006/relationships/customXml" Target="../ink/ink283.xml"/><Relationship Id="rId106" Type="http://schemas.openxmlformats.org/officeDocument/2006/relationships/customXml" Target="../ink/ink118.xml"/><Relationship Id="rId127" Type="http://schemas.openxmlformats.org/officeDocument/2006/relationships/image" Target="../media/image622.png"/><Relationship Id="rId313" Type="http://schemas.openxmlformats.org/officeDocument/2006/relationships/customXml" Target="../ink/ink223.xml"/><Relationship Id="rId10" Type="http://schemas.openxmlformats.org/officeDocument/2006/relationships/customXml" Target="../ink/ink70.xml"/><Relationship Id="rId31" Type="http://schemas.openxmlformats.org/officeDocument/2006/relationships/image" Target="../media/image575.png"/><Relationship Id="rId52" Type="http://schemas.openxmlformats.org/officeDocument/2006/relationships/customXml" Target="../ink/ink91.xml"/><Relationship Id="rId73" Type="http://schemas.openxmlformats.org/officeDocument/2006/relationships/image" Target="../media/image595.png"/><Relationship Id="rId94" Type="http://schemas.openxmlformats.org/officeDocument/2006/relationships/customXml" Target="../ink/ink112.xml"/><Relationship Id="rId148" Type="http://schemas.openxmlformats.org/officeDocument/2006/relationships/customXml" Target="../ink/ink139.xml"/><Relationship Id="rId169" Type="http://schemas.openxmlformats.org/officeDocument/2006/relationships/customXml" Target="../ink/ink150.xml"/><Relationship Id="rId334" Type="http://schemas.openxmlformats.org/officeDocument/2006/relationships/image" Target="../media/image724.png"/><Relationship Id="rId355" Type="http://schemas.openxmlformats.org/officeDocument/2006/relationships/customXml" Target="../ink/ink244.xml"/><Relationship Id="rId376" Type="http://schemas.openxmlformats.org/officeDocument/2006/relationships/image" Target="../media/image745.png"/><Relationship Id="rId397" Type="http://schemas.openxmlformats.org/officeDocument/2006/relationships/customXml" Target="../ink/ink265.xml"/><Relationship Id="rId4" Type="http://schemas.openxmlformats.org/officeDocument/2006/relationships/customXml" Target="../ink/ink67.xml"/><Relationship Id="rId180" Type="http://schemas.openxmlformats.org/officeDocument/2006/relationships/image" Target="../media/image648.png"/><Relationship Id="rId215" Type="http://schemas.openxmlformats.org/officeDocument/2006/relationships/image" Target="../media/image665.png"/><Relationship Id="rId236" Type="http://schemas.openxmlformats.org/officeDocument/2006/relationships/image" Target="../media/image675.png"/><Relationship Id="rId257" Type="http://schemas.openxmlformats.org/officeDocument/2006/relationships/customXml" Target="../ink/ink195.xml"/><Relationship Id="rId278" Type="http://schemas.openxmlformats.org/officeDocument/2006/relationships/image" Target="../media/image696.png"/><Relationship Id="rId401" Type="http://schemas.openxmlformats.org/officeDocument/2006/relationships/customXml" Target="../ink/ink267.xml"/><Relationship Id="rId422" Type="http://schemas.openxmlformats.org/officeDocument/2006/relationships/customXml" Target="../ink/ink278.xml"/><Relationship Id="rId303" Type="http://schemas.openxmlformats.org/officeDocument/2006/relationships/customXml" Target="../ink/ink218.xml"/><Relationship Id="rId42" Type="http://schemas.openxmlformats.org/officeDocument/2006/relationships/customXml" Target="../ink/ink86.xml"/><Relationship Id="rId84" Type="http://schemas.openxmlformats.org/officeDocument/2006/relationships/customXml" Target="../ink/ink107.xml"/><Relationship Id="rId138" Type="http://schemas.openxmlformats.org/officeDocument/2006/relationships/customXml" Target="../ink/ink134.xml"/><Relationship Id="rId345" Type="http://schemas.openxmlformats.org/officeDocument/2006/relationships/customXml" Target="../ink/ink239.xml"/><Relationship Id="rId387" Type="http://schemas.openxmlformats.org/officeDocument/2006/relationships/customXml" Target="../ink/ink260.xml"/><Relationship Id="rId191" Type="http://schemas.openxmlformats.org/officeDocument/2006/relationships/customXml" Target="../ink/ink161.xml"/><Relationship Id="rId205" Type="http://schemas.openxmlformats.org/officeDocument/2006/relationships/image" Target="../media/image660.png"/><Relationship Id="rId247" Type="http://schemas.openxmlformats.org/officeDocument/2006/relationships/customXml" Target="../ink/ink190.xml"/><Relationship Id="rId412" Type="http://schemas.openxmlformats.org/officeDocument/2006/relationships/image" Target="../media/image763.png"/><Relationship Id="rId107" Type="http://schemas.openxmlformats.org/officeDocument/2006/relationships/image" Target="../media/image612.png"/><Relationship Id="rId289" Type="http://schemas.openxmlformats.org/officeDocument/2006/relationships/customXml" Target="../ink/ink211.xml"/><Relationship Id="rId11" Type="http://schemas.openxmlformats.org/officeDocument/2006/relationships/image" Target="../media/image565.png"/><Relationship Id="rId53" Type="http://schemas.openxmlformats.org/officeDocument/2006/relationships/image" Target="../media/image586.png"/><Relationship Id="rId149" Type="http://schemas.openxmlformats.org/officeDocument/2006/relationships/image" Target="../media/image633.png"/><Relationship Id="rId314" Type="http://schemas.openxmlformats.org/officeDocument/2006/relationships/image" Target="../media/image714.png"/><Relationship Id="rId356" Type="http://schemas.openxmlformats.org/officeDocument/2006/relationships/image" Target="../media/image735.png"/><Relationship Id="rId398" Type="http://schemas.openxmlformats.org/officeDocument/2006/relationships/image" Target="../media/image756.png"/><Relationship Id="rId95" Type="http://schemas.openxmlformats.org/officeDocument/2006/relationships/image" Target="../media/image606.png"/><Relationship Id="rId160" Type="http://schemas.openxmlformats.org/officeDocument/2006/relationships/image" Target="../media/image638.png"/><Relationship Id="rId216" Type="http://schemas.openxmlformats.org/officeDocument/2006/relationships/customXml" Target="../ink/ink174.xml"/><Relationship Id="rId423" Type="http://schemas.openxmlformats.org/officeDocument/2006/relationships/image" Target="../media/image768.png"/><Relationship Id="rId258" Type="http://schemas.openxmlformats.org/officeDocument/2006/relationships/image" Target="../media/image686.png"/><Relationship Id="rId22" Type="http://schemas.openxmlformats.org/officeDocument/2006/relationships/customXml" Target="../ink/ink76.xml"/><Relationship Id="rId64" Type="http://schemas.openxmlformats.org/officeDocument/2006/relationships/customXml" Target="../ink/ink97.xml"/><Relationship Id="rId118" Type="http://schemas.openxmlformats.org/officeDocument/2006/relationships/customXml" Target="../ink/ink124.xml"/><Relationship Id="rId325" Type="http://schemas.openxmlformats.org/officeDocument/2006/relationships/customXml" Target="../ink/ink229.xml"/><Relationship Id="rId367" Type="http://schemas.openxmlformats.org/officeDocument/2006/relationships/customXml" Target="../ink/ink250.xml"/><Relationship Id="rId171" Type="http://schemas.openxmlformats.org/officeDocument/2006/relationships/customXml" Target="../ink/ink151.xml"/><Relationship Id="rId227" Type="http://schemas.openxmlformats.org/officeDocument/2006/relationships/image" Target="../media/image671.png"/><Relationship Id="rId269" Type="http://schemas.openxmlformats.org/officeDocument/2006/relationships/customXml" Target="../ink/ink201.xml"/><Relationship Id="rId434" Type="http://schemas.openxmlformats.org/officeDocument/2006/relationships/customXml" Target="../ink/ink284.xml"/><Relationship Id="rId33" Type="http://schemas.openxmlformats.org/officeDocument/2006/relationships/image" Target="../media/image576.png"/><Relationship Id="rId129" Type="http://schemas.openxmlformats.org/officeDocument/2006/relationships/image" Target="../media/image623.png"/><Relationship Id="rId280" Type="http://schemas.openxmlformats.org/officeDocument/2006/relationships/image" Target="../media/image697.png"/><Relationship Id="rId336" Type="http://schemas.openxmlformats.org/officeDocument/2006/relationships/image" Target="../media/image725.png"/><Relationship Id="rId75" Type="http://schemas.openxmlformats.org/officeDocument/2006/relationships/image" Target="../media/image596.png"/><Relationship Id="rId140" Type="http://schemas.openxmlformats.org/officeDocument/2006/relationships/customXml" Target="../ink/ink135.xml"/><Relationship Id="rId182" Type="http://schemas.openxmlformats.org/officeDocument/2006/relationships/image" Target="../media/image649.png"/><Relationship Id="rId378" Type="http://schemas.openxmlformats.org/officeDocument/2006/relationships/image" Target="../media/image746.png"/><Relationship Id="rId403" Type="http://schemas.openxmlformats.org/officeDocument/2006/relationships/customXml" Target="../ink/ink268.xml"/><Relationship Id="rId6" Type="http://schemas.openxmlformats.org/officeDocument/2006/relationships/customXml" Target="../ink/ink68.xml"/><Relationship Id="rId238" Type="http://schemas.openxmlformats.org/officeDocument/2006/relationships/image" Target="../media/image676.png"/><Relationship Id="rId291" Type="http://schemas.openxmlformats.org/officeDocument/2006/relationships/customXml" Target="../ink/ink212.xml"/><Relationship Id="rId305" Type="http://schemas.openxmlformats.org/officeDocument/2006/relationships/customXml" Target="../ink/ink219.xml"/><Relationship Id="rId347" Type="http://schemas.openxmlformats.org/officeDocument/2006/relationships/customXml" Target="../ink/ink240.xml"/><Relationship Id="rId44" Type="http://schemas.openxmlformats.org/officeDocument/2006/relationships/customXml" Target="../ink/ink87.xml"/><Relationship Id="rId86" Type="http://schemas.openxmlformats.org/officeDocument/2006/relationships/customXml" Target="../ink/ink108.xml"/><Relationship Id="rId151" Type="http://schemas.openxmlformats.org/officeDocument/2006/relationships/image" Target="../media/image634.png"/><Relationship Id="rId389" Type="http://schemas.openxmlformats.org/officeDocument/2006/relationships/customXml" Target="../ink/ink261.xml"/><Relationship Id="rId193" Type="http://schemas.openxmlformats.org/officeDocument/2006/relationships/customXml" Target="../ink/ink162.xml"/><Relationship Id="rId207" Type="http://schemas.openxmlformats.org/officeDocument/2006/relationships/image" Target="../media/image661.png"/><Relationship Id="rId249" Type="http://schemas.openxmlformats.org/officeDocument/2006/relationships/customXml" Target="../ink/ink191.xml"/><Relationship Id="rId414" Type="http://schemas.openxmlformats.org/officeDocument/2006/relationships/image" Target="../media/image764.png"/><Relationship Id="rId13" Type="http://schemas.openxmlformats.org/officeDocument/2006/relationships/image" Target="../media/image566.png"/><Relationship Id="rId109" Type="http://schemas.openxmlformats.org/officeDocument/2006/relationships/image" Target="../media/image613.png"/><Relationship Id="rId260" Type="http://schemas.openxmlformats.org/officeDocument/2006/relationships/image" Target="../media/image687.png"/><Relationship Id="rId316" Type="http://schemas.openxmlformats.org/officeDocument/2006/relationships/image" Target="../media/image715.png"/><Relationship Id="rId55" Type="http://schemas.openxmlformats.org/officeDocument/2006/relationships/image" Target="../media/image587.png"/><Relationship Id="rId97" Type="http://schemas.openxmlformats.org/officeDocument/2006/relationships/image" Target="../media/image607.png"/><Relationship Id="rId120" Type="http://schemas.openxmlformats.org/officeDocument/2006/relationships/customXml" Target="../ink/ink125.xml"/><Relationship Id="rId358" Type="http://schemas.openxmlformats.org/officeDocument/2006/relationships/image" Target="../media/image736.png"/><Relationship Id="rId162" Type="http://schemas.openxmlformats.org/officeDocument/2006/relationships/image" Target="../media/image639.png"/><Relationship Id="rId218" Type="http://schemas.openxmlformats.org/officeDocument/2006/relationships/customXml" Target="../ink/ink175.xml"/><Relationship Id="rId425" Type="http://schemas.openxmlformats.org/officeDocument/2006/relationships/image" Target="../media/image769.png"/><Relationship Id="rId271" Type="http://schemas.openxmlformats.org/officeDocument/2006/relationships/customXml" Target="../ink/ink202.xml"/><Relationship Id="rId24" Type="http://schemas.openxmlformats.org/officeDocument/2006/relationships/customXml" Target="../ink/ink77.xml"/><Relationship Id="rId66" Type="http://schemas.openxmlformats.org/officeDocument/2006/relationships/customXml" Target="../ink/ink98.xml"/><Relationship Id="rId131" Type="http://schemas.openxmlformats.org/officeDocument/2006/relationships/image" Target="../media/image624.png"/><Relationship Id="rId327" Type="http://schemas.openxmlformats.org/officeDocument/2006/relationships/customXml" Target="../ink/ink230.xml"/><Relationship Id="rId369" Type="http://schemas.openxmlformats.org/officeDocument/2006/relationships/customXml" Target="../ink/ink251.xml"/><Relationship Id="rId173" Type="http://schemas.openxmlformats.org/officeDocument/2006/relationships/customXml" Target="../ink/ink152.xml"/><Relationship Id="rId229" Type="http://schemas.openxmlformats.org/officeDocument/2006/relationships/image" Target="../media/image672.png"/><Relationship Id="rId380" Type="http://schemas.openxmlformats.org/officeDocument/2006/relationships/image" Target="../media/image747.png"/><Relationship Id="rId436" Type="http://schemas.openxmlformats.org/officeDocument/2006/relationships/customXml" Target="../ink/ink285.xml"/><Relationship Id="rId240" Type="http://schemas.openxmlformats.org/officeDocument/2006/relationships/image" Target="../media/image677.png"/><Relationship Id="rId35" Type="http://schemas.openxmlformats.org/officeDocument/2006/relationships/image" Target="../media/image577.png"/><Relationship Id="rId77" Type="http://schemas.openxmlformats.org/officeDocument/2006/relationships/image" Target="../media/image597.png"/><Relationship Id="rId100" Type="http://schemas.openxmlformats.org/officeDocument/2006/relationships/customXml" Target="../ink/ink115.xml"/><Relationship Id="rId282" Type="http://schemas.openxmlformats.org/officeDocument/2006/relationships/image" Target="../media/image698.png"/><Relationship Id="rId338" Type="http://schemas.openxmlformats.org/officeDocument/2006/relationships/image" Target="../media/image726.png"/><Relationship Id="rId8" Type="http://schemas.openxmlformats.org/officeDocument/2006/relationships/customXml" Target="../ink/ink69.xml"/><Relationship Id="rId142" Type="http://schemas.openxmlformats.org/officeDocument/2006/relationships/customXml" Target="../ink/ink136.xml"/><Relationship Id="rId184" Type="http://schemas.openxmlformats.org/officeDocument/2006/relationships/image" Target="../media/image650.png"/><Relationship Id="rId391" Type="http://schemas.openxmlformats.org/officeDocument/2006/relationships/customXml" Target="../ink/ink262.xml"/><Relationship Id="rId405" Type="http://schemas.openxmlformats.org/officeDocument/2006/relationships/customXml" Target="../ink/ink269.xml"/><Relationship Id="rId251" Type="http://schemas.openxmlformats.org/officeDocument/2006/relationships/customXml" Target="../ink/ink192.xml"/><Relationship Id="rId46" Type="http://schemas.openxmlformats.org/officeDocument/2006/relationships/customXml" Target="../ink/ink88.xml"/><Relationship Id="rId293" Type="http://schemas.openxmlformats.org/officeDocument/2006/relationships/customXml" Target="../ink/ink213.xml"/><Relationship Id="rId307" Type="http://schemas.openxmlformats.org/officeDocument/2006/relationships/customXml" Target="../ink/ink220.xml"/><Relationship Id="rId349" Type="http://schemas.openxmlformats.org/officeDocument/2006/relationships/customXml" Target="../ink/ink241.xml"/><Relationship Id="rId88" Type="http://schemas.openxmlformats.org/officeDocument/2006/relationships/customXml" Target="../ink/ink109.xml"/><Relationship Id="rId111" Type="http://schemas.openxmlformats.org/officeDocument/2006/relationships/image" Target="../media/image614.png"/><Relationship Id="rId153" Type="http://schemas.openxmlformats.org/officeDocument/2006/relationships/image" Target="../media/image635.png"/><Relationship Id="rId195" Type="http://schemas.openxmlformats.org/officeDocument/2006/relationships/customXml" Target="../ink/ink163.xml"/><Relationship Id="rId209" Type="http://schemas.openxmlformats.org/officeDocument/2006/relationships/image" Target="../media/image662.png"/><Relationship Id="rId360" Type="http://schemas.openxmlformats.org/officeDocument/2006/relationships/image" Target="../media/image737.png"/><Relationship Id="rId416" Type="http://schemas.openxmlformats.org/officeDocument/2006/relationships/image" Target="../media/image765.png"/><Relationship Id="rId220" Type="http://schemas.openxmlformats.org/officeDocument/2006/relationships/customXml" Target="../ink/ink176.xml"/><Relationship Id="rId15" Type="http://schemas.openxmlformats.org/officeDocument/2006/relationships/image" Target="../media/image567.png"/><Relationship Id="rId57" Type="http://schemas.openxmlformats.org/officeDocument/2006/relationships/image" Target="../media/image158.png"/><Relationship Id="rId262" Type="http://schemas.openxmlformats.org/officeDocument/2006/relationships/image" Target="../media/image688.png"/><Relationship Id="rId318" Type="http://schemas.openxmlformats.org/officeDocument/2006/relationships/image" Target="../media/image716.png"/><Relationship Id="rId99" Type="http://schemas.openxmlformats.org/officeDocument/2006/relationships/image" Target="../media/image608.png"/><Relationship Id="rId122" Type="http://schemas.openxmlformats.org/officeDocument/2006/relationships/customXml" Target="../ink/ink126.xml"/><Relationship Id="rId164" Type="http://schemas.openxmlformats.org/officeDocument/2006/relationships/image" Target="../media/image640.png"/><Relationship Id="rId371" Type="http://schemas.openxmlformats.org/officeDocument/2006/relationships/customXml" Target="../ink/ink252.xml"/><Relationship Id="rId427" Type="http://schemas.openxmlformats.org/officeDocument/2006/relationships/image" Target="../media/image770.png"/><Relationship Id="rId26" Type="http://schemas.openxmlformats.org/officeDocument/2006/relationships/customXml" Target="../ink/ink78.xml"/><Relationship Id="rId231" Type="http://schemas.openxmlformats.org/officeDocument/2006/relationships/customXml" Target="../ink/ink182.xml"/><Relationship Id="rId273" Type="http://schemas.openxmlformats.org/officeDocument/2006/relationships/customXml" Target="../ink/ink203.xml"/><Relationship Id="rId329" Type="http://schemas.openxmlformats.org/officeDocument/2006/relationships/customXml" Target="../ink/ink231.xml"/><Relationship Id="rId68" Type="http://schemas.openxmlformats.org/officeDocument/2006/relationships/customXml" Target="../ink/ink99.xml"/><Relationship Id="rId133" Type="http://schemas.openxmlformats.org/officeDocument/2006/relationships/image" Target="../media/image625.png"/><Relationship Id="rId175" Type="http://schemas.openxmlformats.org/officeDocument/2006/relationships/customXml" Target="../ink/ink153.xml"/><Relationship Id="rId340" Type="http://schemas.openxmlformats.org/officeDocument/2006/relationships/image" Target="../media/image727.png"/><Relationship Id="rId200" Type="http://schemas.openxmlformats.org/officeDocument/2006/relationships/customXml" Target="../ink/ink166.xml"/><Relationship Id="rId382" Type="http://schemas.openxmlformats.org/officeDocument/2006/relationships/image" Target="../media/image748.png"/><Relationship Id="rId438" Type="http://schemas.openxmlformats.org/officeDocument/2006/relationships/customXml" Target="../ink/ink286.xml"/><Relationship Id="rId242" Type="http://schemas.openxmlformats.org/officeDocument/2006/relationships/image" Target="../media/image678.png"/><Relationship Id="rId284" Type="http://schemas.openxmlformats.org/officeDocument/2006/relationships/image" Target="../media/image699.png"/><Relationship Id="rId37" Type="http://schemas.openxmlformats.org/officeDocument/2006/relationships/image" Target="../media/image578.png"/><Relationship Id="rId79" Type="http://schemas.openxmlformats.org/officeDocument/2006/relationships/image" Target="../media/image598.png"/><Relationship Id="rId102" Type="http://schemas.openxmlformats.org/officeDocument/2006/relationships/customXml" Target="../ink/ink116.xml"/><Relationship Id="rId144" Type="http://schemas.openxmlformats.org/officeDocument/2006/relationships/customXml" Target="../ink/ink137.xml"/><Relationship Id="rId90" Type="http://schemas.openxmlformats.org/officeDocument/2006/relationships/customXml" Target="../ink/ink110.xml"/><Relationship Id="rId186" Type="http://schemas.openxmlformats.org/officeDocument/2006/relationships/image" Target="../media/image651.png"/><Relationship Id="rId351" Type="http://schemas.openxmlformats.org/officeDocument/2006/relationships/customXml" Target="../ink/ink242.xml"/><Relationship Id="rId393" Type="http://schemas.openxmlformats.org/officeDocument/2006/relationships/customXml" Target="../ink/ink263.xml"/><Relationship Id="rId407" Type="http://schemas.openxmlformats.org/officeDocument/2006/relationships/customXml" Target="../ink/ink270.xml"/><Relationship Id="rId211" Type="http://schemas.openxmlformats.org/officeDocument/2006/relationships/image" Target="../media/image663.png"/><Relationship Id="rId253" Type="http://schemas.openxmlformats.org/officeDocument/2006/relationships/customXml" Target="../ink/ink193.xml"/><Relationship Id="rId295" Type="http://schemas.openxmlformats.org/officeDocument/2006/relationships/customXml" Target="../ink/ink214.xml"/><Relationship Id="rId309" Type="http://schemas.openxmlformats.org/officeDocument/2006/relationships/customXml" Target="../ink/ink221.xml"/><Relationship Id="rId48" Type="http://schemas.openxmlformats.org/officeDocument/2006/relationships/customXml" Target="../ink/ink89.xml"/><Relationship Id="rId113" Type="http://schemas.openxmlformats.org/officeDocument/2006/relationships/image" Target="../media/image615.png"/><Relationship Id="rId320" Type="http://schemas.openxmlformats.org/officeDocument/2006/relationships/image" Target="../media/image717.png"/><Relationship Id="rId155" Type="http://schemas.openxmlformats.org/officeDocument/2006/relationships/image" Target="../media/image636.png"/><Relationship Id="rId197" Type="http://schemas.openxmlformats.org/officeDocument/2006/relationships/customXml" Target="../ink/ink164.xml"/><Relationship Id="rId362" Type="http://schemas.openxmlformats.org/officeDocument/2006/relationships/image" Target="../media/image738.png"/><Relationship Id="rId418" Type="http://schemas.openxmlformats.org/officeDocument/2006/relationships/image" Target="../media/image766.png"/><Relationship Id="rId222" Type="http://schemas.openxmlformats.org/officeDocument/2006/relationships/customXml" Target="../ink/ink177.xml"/><Relationship Id="rId264" Type="http://schemas.openxmlformats.org/officeDocument/2006/relationships/image" Target="../media/image689.png"/><Relationship Id="rId17" Type="http://schemas.openxmlformats.org/officeDocument/2006/relationships/image" Target="../media/image568.png"/><Relationship Id="rId59" Type="http://schemas.openxmlformats.org/officeDocument/2006/relationships/image" Target="../media/image588.png"/><Relationship Id="rId124" Type="http://schemas.openxmlformats.org/officeDocument/2006/relationships/customXml" Target="../ink/ink127.xml"/><Relationship Id="rId70" Type="http://schemas.openxmlformats.org/officeDocument/2006/relationships/customXml" Target="../ink/ink100.xml"/><Relationship Id="rId166" Type="http://schemas.openxmlformats.org/officeDocument/2006/relationships/image" Target="../media/image641.png"/><Relationship Id="rId331" Type="http://schemas.openxmlformats.org/officeDocument/2006/relationships/customXml" Target="../ink/ink232.xml"/><Relationship Id="rId373" Type="http://schemas.openxmlformats.org/officeDocument/2006/relationships/customXml" Target="../ink/ink253.xml"/><Relationship Id="rId429" Type="http://schemas.openxmlformats.org/officeDocument/2006/relationships/image" Target="../media/image771.png"/><Relationship Id="rId1" Type="http://schemas.openxmlformats.org/officeDocument/2006/relationships/slideLayout" Target="../slideLayouts/slideLayout7.xml"/><Relationship Id="rId233" Type="http://schemas.openxmlformats.org/officeDocument/2006/relationships/customXml" Target="../ink/ink183.xml"/><Relationship Id="rId28" Type="http://schemas.openxmlformats.org/officeDocument/2006/relationships/customXml" Target="../ink/ink79.xml"/><Relationship Id="rId275" Type="http://schemas.openxmlformats.org/officeDocument/2006/relationships/customXml" Target="../ink/ink204.xml"/><Relationship Id="rId300" Type="http://schemas.openxmlformats.org/officeDocument/2006/relationships/image" Target="../media/image707.png"/></Relationships>
</file>

<file path=ppt/slides/_rels/slide7.xml.rels><?xml version="1.0" encoding="UTF-8" standalone="yes"?>
<Relationships xmlns="http://schemas.openxmlformats.org/package/2006/relationships"><Relationship Id="rId117" Type="http://schemas.openxmlformats.org/officeDocument/2006/relationships/image" Target="../media/image831.png"/><Relationship Id="rId21" Type="http://schemas.openxmlformats.org/officeDocument/2006/relationships/customXml" Target="../ink/ink296.xml"/><Relationship Id="rId42" Type="http://schemas.openxmlformats.org/officeDocument/2006/relationships/image" Target="../media/image796.png"/><Relationship Id="rId63" Type="http://schemas.openxmlformats.org/officeDocument/2006/relationships/customXml" Target="../ink/ink317.xml"/><Relationship Id="rId84" Type="http://schemas.openxmlformats.org/officeDocument/2006/relationships/image" Target="../media/image815.png"/><Relationship Id="rId138" Type="http://schemas.openxmlformats.org/officeDocument/2006/relationships/customXml" Target="../ink/ink356.xml"/><Relationship Id="rId159" Type="http://schemas.openxmlformats.org/officeDocument/2006/relationships/image" Target="../media/image852.png"/><Relationship Id="rId170" Type="http://schemas.openxmlformats.org/officeDocument/2006/relationships/customXml" Target="../ink/ink372.xml"/><Relationship Id="rId191" Type="http://schemas.openxmlformats.org/officeDocument/2006/relationships/customXml" Target="../ink/ink383.xml"/><Relationship Id="rId205" Type="http://schemas.openxmlformats.org/officeDocument/2006/relationships/customXml" Target="../ink/ink390.xml"/><Relationship Id="rId226" Type="http://schemas.openxmlformats.org/officeDocument/2006/relationships/image" Target="../media/image885.png"/><Relationship Id="rId107" Type="http://schemas.openxmlformats.org/officeDocument/2006/relationships/image" Target="../media/image826.png"/><Relationship Id="rId11" Type="http://schemas.openxmlformats.org/officeDocument/2006/relationships/customXml" Target="../ink/ink291.xml"/><Relationship Id="rId32" Type="http://schemas.openxmlformats.org/officeDocument/2006/relationships/image" Target="../media/image791.png"/><Relationship Id="rId53" Type="http://schemas.openxmlformats.org/officeDocument/2006/relationships/customXml" Target="../ink/ink312.xml"/><Relationship Id="rId74" Type="http://schemas.openxmlformats.org/officeDocument/2006/relationships/image" Target="../media/image810.png"/><Relationship Id="rId128" Type="http://schemas.openxmlformats.org/officeDocument/2006/relationships/customXml" Target="../ink/ink351.xml"/><Relationship Id="rId149" Type="http://schemas.openxmlformats.org/officeDocument/2006/relationships/image" Target="../media/image847.png"/><Relationship Id="rId5" Type="http://schemas.openxmlformats.org/officeDocument/2006/relationships/customXml" Target="../ink/ink288.xml"/><Relationship Id="rId95" Type="http://schemas.openxmlformats.org/officeDocument/2006/relationships/customXml" Target="../ink/ink334.xml"/><Relationship Id="rId160" Type="http://schemas.openxmlformats.org/officeDocument/2006/relationships/customXml" Target="../ink/ink367.xml"/><Relationship Id="rId181" Type="http://schemas.openxmlformats.org/officeDocument/2006/relationships/customXml" Target="../ink/ink378.xml"/><Relationship Id="rId216" Type="http://schemas.openxmlformats.org/officeDocument/2006/relationships/image" Target="../media/image880.png"/><Relationship Id="rId22" Type="http://schemas.openxmlformats.org/officeDocument/2006/relationships/image" Target="../media/image786.png"/><Relationship Id="rId43" Type="http://schemas.openxmlformats.org/officeDocument/2006/relationships/customXml" Target="../ink/ink307.xml"/><Relationship Id="rId64" Type="http://schemas.openxmlformats.org/officeDocument/2006/relationships/image" Target="../media/image806.png"/><Relationship Id="rId118" Type="http://schemas.openxmlformats.org/officeDocument/2006/relationships/customXml" Target="../ink/ink346.xml"/><Relationship Id="rId139" Type="http://schemas.openxmlformats.org/officeDocument/2006/relationships/image" Target="../media/image842.png"/><Relationship Id="rId85" Type="http://schemas.openxmlformats.org/officeDocument/2006/relationships/customXml" Target="../ink/ink329.xml"/><Relationship Id="rId150" Type="http://schemas.openxmlformats.org/officeDocument/2006/relationships/customXml" Target="../ink/ink362.xml"/><Relationship Id="rId171" Type="http://schemas.openxmlformats.org/officeDocument/2006/relationships/image" Target="../media/image858.png"/><Relationship Id="rId192" Type="http://schemas.openxmlformats.org/officeDocument/2006/relationships/image" Target="../media/image868.png"/><Relationship Id="rId206" Type="http://schemas.openxmlformats.org/officeDocument/2006/relationships/image" Target="../media/image875.png"/><Relationship Id="rId227" Type="http://schemas.openxmlformats.org/officeDocument/2006/relationships/customXml" Target="../ink/ink401.xml"/><Relationship Id="rId12" Type="http://schemas.openxmlformats.org/officeDocument/2006/relationships/image" Target="../media/image781.png"/><Relationship Id="rId33" Type="http://schemas.openxmlformats.org/officeDocument/2006/relationships/customXml" Target="../ink/ink302.xml"/><Relationship Id="rId108" Type="http://schemas.openxmlformats.org/officeDocument/2006/relationships/customXml" Target="../ink/ink341.xml"/><Relationship Id="rId129" Type="http://schemas.openxmlformats.org/officeDocument/2006/relationships/image" Target="../media/image837.png"/><Relationship Id="rId54" Type="http://schemas.openxmlformats.org/officeDocument/2006/relationships/image" Target="../media/image801.png"/><Relationship Id="rId75" Type="http://schemas.openxmlformats.org/officeDocument/2006/relationships/customXml" Target="../ink/ink324.xml"/><Relationship Id="rId96" Type="http://schemas.openxmlformats.org/officeDocument/2006/relationships/image" Target="../media/image821.png"/><Relationship Id="rId140" Type="http://schemas.openxmlformats.org/officeDocument/2006/relationships/customXml" Target="../ink/ink357.xml"/><Relationship Id="rId161" Type="http://schemas.openxmlformats.org/officeDocument/2006/relationships/image" Target="../media/image853.png"/><Relationship Id="rId182" Type="http://schemas.openxmlformats.org/officeDocument/2006/relationships/image" Target="../media/image863.png"/><Relationship Id="rId217" Type="http://schemas.openxmlformats.org/officeDocument/2006/relationships/customXml" Target="../ink/ink396.xml"/><Relationship Id="rId6" Type="http://schemas.openxmlformats.org/officeDocument/2006/relationships/image" Target="../media/image778.png"/><Relationship Id="rId23" Type="http://schemas.openxmlformats.org/officeDocument/2006/relationships/customXml" Target="../ink/ink297.xml"/><Relationship Id="rId119" Type="http://schemas.openxmlformats.org/officeDocument/2006/relationships/image" Target="../media/image832.png"/><Relationship Id="rId44" Type="http://schemas.openxmlformats.org/officeDocument/2006/relationships/image" Target="../media/image797.png"/><Relationship Id="rId65" Type="http://schemas.openxmlformats.org/officeDocument/2006/relationships/customXml" Target="../ink/ink318.xml"/><Relationship Id="rId86" Type="http://schemas.openxmlformats.org/officeDocument/2006/relationships/image" Target="../media/image816.png"/><Relationship Id="rId130" Type="http://schemas.openxmlformats.org/officeDocument/2006/relationships/customXml" Target="../ink/ink352.xml"/><Relationship Id="rId151" Type="http://schemas.openxmlformats.org/officeDocument/2006/relationships/image" Target="../media/image848.png"/><Relationship Id="rId172" Type="http://schemas.openxmlformats.org/officeDocument/2006/relationships/customXml" Target="../ink/ink373.xml"/><Relationship Id="rId193" Type="http://schemas.openxmlformats.org/officeDocument/2006/relationships/customXml" Target="../ink/ink384.xml"/><Relationship Id="rId207" Type="http://schemas.openxmlformats.org/officeDocument/2006/relationships/customXml" Target="../ink/ink391.xml"/><Relationship Id="rId228" Type="http://schemas.openxmlformats.org/officeDocument/2006/relationships/image" Target="../media/image886.png"/><Relationship Id="rId13" Type="http://schemas.openxmlformats.org/officeDocument/2006/relationships/customXml" Target="../ink/ink292.xml"/><Relationship Id="rId109" Type="http://schemas.openxmlformats.org/officeDocument/2006/relationships/image" Target="../media/image827.png"/><Relationship Id="rId34" Type="http://schemas.openxmlformats.org/officeDocument/2006/relationships/image" Target="../media/image792.png"/><Relationship Id="rId55" Type="http://schemas.openxmlformats.org/officeDocument/2006/relationships/customXml" Target="../ink/ink313.xml"/><Relationship Id="rId76" Type="http://schemas.openxmlformats.org/officeDocument/2006/relationships/image" Target="../media/image811.png"/><Relationship Id="rId97" Type="http://schemas.openxmlformats.org/officeDocument/2006/relationships/customXml" Target="../ink/ink335.xml"/><Relationship Id="rId120" Type="http://schemas.openxmlformats.org/officeDocument/2006/relationships/customXml" Target="../ink/ink347.xml"/><Relationship Id="rId141" Type="http://schemas.openxmlformats.org/officeDocument/2006/relationships/image" Target="../media/image843.png"/><Relationship Id="rId7" Type="http://schemas.openxmlformats.org/officeDocument/2006/relationships/customXml" Target="../ink/ink289.xml"/><Relationship Id="rId162" Type="http://schemas.openxmlformats.org/officeDocument/2006/relationships/customXml" Target="../ink/ink368.xml"/><Relationship Id="rId183" Type="http://schemas.openxmlformats.org/officeDocument/2006/relationships/customXml" Target="../ink/ink379.xml"/><Relationship Id="rId218" Type="http://schemas.openxmlformats.org/officeDocument/2006/relationships/image" Target="../media/image881.png"/><Relationship Id="rId24" Type="http://schemas.openxmlformats.org/officeDocument/2006/relationships/image" Target="../media/image787.png"/><Relationship Id="rId45" Type="http://schemas.openxmlformats.org/officeDocument/2006/relationships/customXml" Target="../ink/ink308.xml"/><Relationship Id="rId66" Type="http://schemas.openxmlformats.org/officeDocument/2006/relationships/customXml" Target="../ink/ink319.xml"/><Relationship Id="rId87" Type="http://schemas.openxmlformats.org/officeDocument/2006/relationships/customXml" Target="../ink/ink330.xml"/><Relationship Id="rId110" Type="http://schemas.openxmlformats.org/officeDocument/2006/relationships/customXml" Target="../ink/ink342.xml"/><Relationship Id="rId131" Type="http://schemas.openxmlformats.org/officeDocument/2006/relationships/image" Target="../media/image838.png"/><Relationship Id="rId152" Type="http://schemas.openxmlformats.org/officeDocument/2006/relationships/customXml" Target="../ink/ink363.xml"/><Relationship Id="rId173" Type="http://schemas.openxmlformats.org/officeDocument/2006/relationships/image" Target="../media/image859.png"/><Relationship Id="rId194" Type="http://schemas.openxmlformats.org/officeDocument/2006/relationships/image" Target="../media/image869.png"/><Relationship Id="rId208" Type="http://schemas.openxmlformats.org/officeDocument/2006/relationships/image" Target="../media/image876.png"/><Relationship Id="rId229" Type="http://schemas.openxmlformats.org/officeDocument/2006/relationships/customXml" Target="../ink/ink402.xml"/><Relationship Id="rId14" Type="http://schemas.openxmlformats.org/officeDocument/2006/relationships/image" Target="../media/image782.png"/><Relationship Id="rId35" Type="http://schemas.openxmlformats.org/officeDocument/2006/relationships/customXml" Target="../ink/ink303.xml"/><Relationship Id="rId56" Type="http://schemas.openxmlformats.org/officeDocument/2006/relationships/image" Target="../media/image802.png"/><Relationship Id="rId77" Type="http://schemas.openxmlformats.org/officeDocument/2006/relationships/customXml" Target="../ink/ink325.xml"/><Relationship Id="rId100" Type="http://schemas.openxmlformats.org/officeDocument/2006/relationships/image" Target="../media/image823.png"/><Relationship Id="rId8" Type="http://schemas.openxmlformats.org/officeDocument/2006/relationships/image" Target="../media/image779.png"/><Relationship Id="rId98" Type="http://schemas.openxmlformats.org/officeDocument/2006/relationships/image" Target="../media/image822.png"/><Relationship Id="rId121" Type="http://schemas.openxmlformats.org/officeDocument/2006/relationships/image" Target="../media/image833.png"/><Relationship Id="rId142" Type="http://schemas.openxmlformats.org/officeDocument/2006/relationships/customXml" Target="../ink/ink358.xml"/><Relationship Id="rId163" Type="http://schemas.openxmlformats.org/officeDocument/2006/relationships/image" Target="../media/image854.png"/><Relationship Id="rId184" Type="http://schemas.openxmlformats.org/officeDocument/2006/relationships/image" Target="../media/image864.png"/><Relationship Id="rId219" Type="http://schemas.openxmlformats.org/officeDocument/2006/relationships/customXml" Target="../ink/ink397.xml"/><Relationship Id="rId230" Type="http://schemas.openxmlformats.org/officeDocument/2006/relationships/image" Target="../media/image887.png"/><Relationship Id="rId25" Type="http://schemas.openxmlformats.org/officeDocument/2006/relationships/customXml" Target="../ink/ink298.xml"/><Relationship Id="rId46" Type="http://schemas.openxmlformats.org/officeDocument/2006/relationships/image" Target="../media/image798.png"/><Relationship Id="rId67" Type="http://schemas.openxmlformats.org/officeDocument/2006/relationships/customXml" Target="../ink/ink320.xml"/><Relationship Id="rId20" Type="http://schemas.openxmlformats.org/officeDocument/2006/relationships/image" Target="../media/image785.png"/><Relationship Id="rId41" Type="http://schemas.openxmlformats.org/officeDocument/2006/relationships/customXml" Target="../ink/ink306.xml"/><Relationship Id="rId62" Type="http://schemas.openxmlformats.org/officeDocument/2006/relationships/image" Target="../media/image805.png"/><Relationship Id="rId83" Type="http://schemas.openxmlformats.org/officeDocument/2006/relationships/customXml" Target="../ink/ink328.xml"/><Relationship Id="rId88" Type="http://schemas.openxmlformats.org/officeDocument/2006/relationships/image" Target="../media/image817.png"/><Relationship Id="rId111" Type="http://schemas.openxmlformats.org/officeDocument/2006/relationships/image" Target="../media/image828.png"/><Relationship Id="rId132" Type="http://schemas.openxmlformats.org/officeDocument/2006/relationships/customXml" Target="../ink/ink353.xml"/><Relationship Id="rId153" Type="http://schemas.openxmlformats.org/officeDocument/2006/relationships/image" Target="../media/image849.png"/><Relationship Id="rId174" Type="http://schemas.openxmlformats.org/officeDocument/2006/relationships/customXml" Target="../ink/ink374.xml"/><Relationship Id="rId179" Type="http://schemas.openxmlformats.org/officeDocument/2006/relationships/customXml" Target="../ink/ink377.xml"/><Relationship Id="rId195" Type="http://schemas.openxmlformats.org/officeDocument/2006/relationships/customXml" Target="../ink/ink385.xml"/><Relationship Id="rId209" Type="http://schemas.openxmlformats.org/officeDocument/2006/relationships/customXml" Target="../ink/ink392.xml"/><Relationship Id="rId190" Type="http://schemas.openxmlformats.org/officeDocument/2006/relationships/image" Target="../media/image867.png"/><Relationship Id="rId204" Type="http://schemas.openxmlformats.org/officeDocument/2006/relationships/image" Target="../media/image874.png"/><Relationship Id="rId220" Type="http://schemas.openxmlformats.org/officeDocument/2006/relationships/image" Target="../media/image882.png"/><Relationship Id="rId225" Type="http://schemas.openxmlformats.org/officeDocument/2006/relationships/customXml" Target="../ink/ink400.xml"/><Relationship Id="rId15" Type="http://schemas.openxmlformats.org/officeDocument/2006/relationships/customXml" Target="../ink/ink293.xml"/><Relationship Id="rId36" Type="http://schemas.openxmlformats.org/officeDocument/2006/relationships/image" Target="../media/image793.png"/><Relationship Id="rId57" Type="http://schemas.openxmlformats.org/officeDocument/2006/relationships/customXml" Target="../ink/ink314.xml"/><Relationship Id="rId106" Type="http://schemas.openxmlformats.org/officeDocument/2006/relationships/customXml" Target="../ink/ink340.xml"/><Relationship Id="rId127" Type="http://schemas.openxmlformats.org/officeDocument/2006/relationships/image" Target="../media/image836.png"/><Relationship Id="rId10" Type="http://schemas.openxmlformats.org/officeDocument/2006/relationships/image" Target="../media/image780.png"/><Relationship Id="rId31" Type="http://schemas.openxmlformats.org/officeDocument/2006/relationships/customXml" Target="../ink/ink301.xml"/><Relationship Id="rId52" Type="http://schemas.openxmlformats.org/officeDocument/2006/relationships/image" Target="../media/image158.png"/><Relationship Id="rId73" Type="http://schemas.openxmlformats.org/officeDocument/2006/relationships/customXml" Target="../ink/ink323.xml"/><Relationship Id="rId78" Type="http://schemas.openxmlformats.org/officeDocument/2006/relationships/image" Target="../media/image812.png"/><Relationship Id="rId94" Type="http://schemas.openxmlformats.org/officeDocument/2006/relationships/image" Target="../media/image820.png"/><Relationship Id="rId99" Type="http://schemas.openxmlformats.org/officeDocument/2006/relationships/customXml" Target="../ink/ink336.xml"/><Relationship Id="rId101" Type="http://schemas.openxmlformats.org/officeDocument/2006/relationships/customXml" Target="../ink/ink337.xml"/><Relationship Id="rId122" Type="http://schemas.openxmlformats.org/officeDocument/2006/relationships/customXml" Target="../ink/ink348.xml"/><Relationship Id="rId143" Type="http://schemas.openxmlformats.org/officeDocument/2006/relationships/image" Target="../media/image844.png"/><Relationship Id="rId148" Type="http://schemas.openxmlformats.org/officeDocument/2006/relationships/customXml" Target="../ink/ink361.xml"/><Relationship Id="rId164" Type="http://schemas.openxmlformats.org/officeDocument/2006/relationships/customXml" Target="../ink/ink369.xml"/><Relationship Id="rId169" Type="http://schemas.openxmlformats.org/officeDocument/2006/relationships/image" Target="../media/image857.png"/><Relationship Id="rId185" Type="http://schemas.openxmlformats.org/officeDocument/2006/relationships/customXml" Target="../ink/ink380.xml"/><Relationship Id="rId4" Type="http://schemas.openxmlformats.org/officeDocument/2006/relationships/image" Target="../media/image777.png"/><Relationship Id="rId9" Type="http://schemas.openxmlformats.org/officeDocument/2006/relationships/customXml" Target="../ink/ink290.xml"/><Relationship Id="rId180" Type="http://schemas.openxmlformats.org/officeDocument/2006/relationships/image" Target="../media/image862.png"/><Relationship Id="rId210" Type="http://schemas.openxmlformats.org/officeDocument/2006/relationships/image" Target="../media/image877.png"/><Relationship Id="rId215" Type="http://schemas.openxmlformats.org/officeDocument/2006/relationships/customXml" Target="../ink/ink395.xml"/><Relationship Id="rId236" Type="http://schemas.openxmlformats.org/officeDocument/2006/relationships/image" Target="../media/image890.png"/><Relationship Id="rId26" Type="http://schemas.openxmlformats.org/officeDocument/2006/relationships/image" Target="../media/image788.png"/><Relationship Id="rId231" Type="http://schemas.openxmlformats.org/officeDocument/2006/relationships/customXml" Target="../ink/ink403.xml"/><Relationship Id="rId47" Type="http://schemas.openxmlformats.org/officeDocument/2006/relationships/customXml" Target="../ink/ink309.xml"/><Relationship Id="rId68" Type="http://schemas.openxmlformats.org/officeDocument/2006/relationships/image" Target="../media/image807.png"/><Relationship Id="rId89" Type="http://schemas.openxmlformats.org/officeDocument/2006/relationships/customXml" Target="../ink/ink331.xml"/><Relationship Id="rId112" Type="http://schemas.openxmlformats.org/officeDocument/2006/relationships/customXml" Target="../ink/ink343.xml"/><Relationship Id="rId133" Type="http://schemas.openxmlformats.org/officeDocument/2006/relationships/image" Target="../media/image839.png"/><Relationship Id="rId154" Type="http://schemas.openxmlformats.org/officeDocument/2006/relationships/customXml" Target="../ink/ink364.xml"/><Relationship Id="rId175" Type="http://schemas.openxmlformats.org/officeDocument/2006/relationships/customXml" Target="../ink/ink375.xml"/><Relationship Id="rId196" Type="http://schemas.openxmlformats.org/officeDocument/2006/relationships/image" Target="../media/image870.png"/><Relationship Id="rId200" Type="http://schemas.openxmlformats.org/officeDocument/2006/relationships/image" Target="../media/image872.png"/><Relationship Id="rId16" Type="http://schemas.openxmlformats.org/officeDocument/2006/relationships/image" Target="../media/image783.png"/><Relationship Id="rId221" Type="http://schemas.openxmlformats.org/officeDocument/2006/relationships/customXml" Target="../ink/ink398.xml"/><Relationship Id="rId37" Type="http://schemas.openxmlformats.org/officeDocument/2006/relationships/customXml" Target="../ink/ink304.xml"/><Relationship Id="rId58" Type="http://schemas.openxmlformats.org/officeDocument/2006/relationships/image" Target="../media/image803.png"/><Relationship Id="rId79" Type="http://schemas.openxmlformats.org/officeDocument/2006/relationships/customXml" Target="../ink/ink326.xml"/><Relationship Id="rId102" Type="http://schemas.openxmlformats.org/officeDocument/2006/relationships/image" Target="../media/image824.png"/><Relationship Id="rId123" Type="http://schemas.openxmlformats.org/officeDocument/2006/relationships/image" Target="../media/image834.png"/><Relationship Id="rId144" Type="http://schemas.openxmlformats.org/officeDocument/2006/relationships/customXml" Target="../ink/ink359.xml"/><Relationship Id="rId90" Type="http://schemas.openxmlformats.org/officeDocument/2006/relationships/image" Target="../media/image818.png"/><Relationship Id="rId165" Type="http://schemas.openxmlformats.org/officeDocument/2006/relationships/image" Target="../media/image855.png"/><Relationship Id="rId186" Type="http://schemas.openxmlformats.org/officeDocument/2006/relationships/image" Target="../media/image865.png"/><Relationship Id="rId211" Type="http://schemas.openxmlformats.org/officeDocument/2006/relationships/customXml" Target="../ink/ink393.xml"/><Relationship Id="rId232" Type="http://schemas.openxmlformats.org/officeDocument/2006/relationships/image" Target="../media/image888.png"/><Relationship Id="rId27" Type="http://schemas.openxmlformats.org/officeDocument/2006/relationships/customXml" Target="../ink/ink299.xml"/><Relationship Id="rId48" Type="http://schemas.openxmlformats.org/officeDocument/2006/relationships/image" Target="../media/image799.png"/><Relationship Id="rId69" Type="http://schemas.openxmlformats.org/officeDocument/2006/relationships/customXml" Target="../ink/ink321.xml"/><Relationship Id="rId113" Type="http://schemas.openxmlformats.org/officeDocument/2006/relationships/image" Target="../media/image829.png"/><Relationship Id="rId134" Type="http://schemas.openxmlformats.org/officeDocument/2006/relationships/customXml" Target="../ink/ink354.xml"/><Relationship Id="rId80" Type="http://schemas.openxmlformats.org/officeDocument/2006/relationships/image" Target="../media/image813.png"/><Relationship Id="rId155" Type="http://schemas.openxmlformats.org/officeDocument/2006/relationships/image" Target="../media/image850.png"/><Relationship Id="rId176" Type="http://schemas.openxmlformats.org/officeDocument/2006/relationships/image" Target="../media/image860.png"/><Relationship Id="rId197" Type="http://schemas.openxmlformats.org/officeDocument/2006/relationships/customXml" Target="../ink/ink386.xml"/><Relationship Id="rId201" Type="http://schemas.openxmlformats.org/officeDocument/2006/relationships/customXml" Target="../ink/ink388.xml"/><Relationship Id="rId222" Type="http://schemas.openxmlformats.org/officeDocument/2006/relationships/image" Target="../media/image883.png"/><Relationship Id="rId17" Type="http://schemas.openxmlformats.org/officeDocument/2006/relationships/customXml" Target="../ink/ink294.xml"/><Relationship Id="rId38" Type="http://schemas.openxmlformats.org/officeDocument/2006/relationships/image" Target="../media/image794.png"/><Relationship Id="rId59" Type="http://schemas.openxmlformats.org/officeDocument/2006/relationships/customXml" Target="../ink/ink315.xml"/><Relationship Id="rId103" Type="http://schemas.openxmlformats.org/officeDocument/2006/relationships/customXml" Target="../ink/ink338.xml"/><Relationship Id="rId124" Type="http://schemas.openxmlformats.org/officeDocument/2006/relationships/customXml" Target="../ink/ink349.xml"/><Relationship Id="rId70" Type="http://schemas.openxmlformats.org/officeDocument/2006/relationships/image" Target="../media/image808.png"/><Relationship Id="rId91" Type="http://schemas.openxmlformats.org/officeDocument/2006/relationships/customXml" Target="../ink/ink332.xml"/><Relationship Id="rId145" Type="http://schemas.openxmlformats.org/officeDocument/2006/relationships/image" Target="../media/image845.png"/><Relationship Id="rId166" Type="http://schemas.openxmlformats.org/officeDocument/2006/relationships/customXml" Target="../ink/ink370.xml"/><Relationship Id="rId187" Type="http://schemas.openxmlformats.org/officeDocument/2006/relationships/customXml" Target="../ink/ink381.xml"/><Relationship Id="rId1" Type="http://schemas.openxmlformats.org/officeDocument/2006/relationships/slideLayout" Target="../slideLayouts/slideLayout7.xml"/><Relationship Id="rId212" Type="http://schemas.openxmlformats.org/officeDocument/2006/relationships/image" Target="../media/image878.png"/><Relationship Id="rId233" Type="http://schemas.openxmlformats.org/officeDocument/2006/relationships/customXml" Target="../ink/ink404.xml"/><Relationship Id="rId28" Type="http://schemas.openxmlformats.org/officeDocument/2006/relationships/image" Target="../media/image789.png"/><Relationship Id="rId49" Type="http://schemas.openxmlformats.org/officeDocument/2006/relationships/customXml" Target="../ink/ink310.xml"/><Relationship Id="rId114" Type="http://schemas.openxmlformats.org/officeDocument/2006/relationships/customXml" Target="../ink/ink344.xml"/><Relationship Id="rId60" Type="http://schemas.openxmlformats.org/officeDocument/2006/relationships/image" Target="../media/image804.png"/><Relationship Id="rId81" Type="http://schemas.openxmlformats.org/officeDocument/2006/relationships/customXml" Target="../ink/ink327.xml"/><Relationship Id="rId135" Type="http://schemas.openxmlformats.org/officeDocument/2006/relationships/image" Target="../media/image840.png"/><Relationship Id="rId156" Type="http://schemas.openxmlformats.org/officeDocument/2006/relationships/customXml" Target="../ink/ink365.xml"/><Relationship Id="rId177" Type="http://schemas.openxmlformats.org/officeDocument/2006/relationships/customXml" Target="../ink/ink376.xml"/><Relationship Id="rId198" Type="http://schemas.openxmlformats.org/officeDocument/2006/relationships/image" Target="../media/image871.png"/><Relationship Id="rId202" Type="http://schemas.openxmlformats.org/officeDocument/2006/relationships/image" Target="../media/image873.png"/><Relationship Id="rId223" Type="http://schemas.openxmlformats.org/officeDocument/2006/relationships/customXml" Target="../ink/ink399.xml"/><Relationship Id="rId18" Type="http://schemas.openxmlformats.org/officeDocument/2006/relationships/image" Target="../media/image784.png"/><Relationship Id="rId39" Type="http://schemas.openxmlformats.org/officeDocument/2006/relationships/customXml" Target="../ink/ink305.xml"/><Relationship Id="rId50" Type="http://schemas.openxmlformats.org/officeDocument/2006/relationships/image" Target="../media/image800.png"/><Relationship Id="rId104" Type="http://schemas.openxmlformats.org/officeDocument/2006/relationships/customXml" Target="../ink/ink339.xml"/><Relationship Id="rId125" Type="http://schemas.openxmlformats.org/officeDocument/2006/relationships/image" Target="../media/image835.png"/><Relationship Id="rId146" Type="http://schemas.openxmlformats.org/officeDocument/2006/relationships/customXml" Target="../ink/ink360.xml"/><Relationship Id="rId167" Type="http://schemas.openxmlformats.org/officeDocument/2006/relationships/image" Target="../media/image856.png"/><Relationship Id="rId188" Type="http://schemas.openxmlformats.org/officeDocument/2006/relationships/image" Target="../media/image866.png"/><Relationship Id="rId71" Type="http://schemas.openxmlformats.org/officeDocument/2006/relationships/customXml" Target="../ink/ink322.xml"/><Relationship Id="rId92" Type="http://schemas.openxmlformats.org/officeDocument/2006/relationships/image" Target="../media/image819.png"/><Relationship Id="rId213" Type="http://schemas.openxmlformats.org/officeDocument/2006/relationships/customXml" Target="../ink/ink394.xml"/><Relationship Id="rId234" Type="http://schemas.openxmlformats.org/officeDocument/2006/relationships/image" Target="../media/image889.png"/><Relationship Id="rId2" Type="http://schemas.openxmlformats.org/officeDocument/2006/relationships/notesSlide" Target="../notesSlides/notesSlide5.xml"/><Relationship Id="rId29" Type="http://schemas.openxmlformats.org/officeDocument/2006/relationships/customXml" Target="../ink/ink300.xml"/><Relationship Id="rId40" Type="http://schemas.openxmlformats.org/officeDocument/2006/relationships/image" Target="../media/image795.png"/><Relationship Id="rId115" Type="http://schemas.openxmlformats.org/officeDocument/2006/relationships/image" Target="../media/image830.png"/><Relationship Id="rId136" Type="http://schemas.openxmlformats.org/officeDocument/2006/relationships/customXml" Target="../ink/ink355.xml"/><Relationship Id="rId157" Type="http://schemas.openxmlformats.org/officeDocument/2006/relationships/image" Target="../media/image851.png"/><Relationship Id="rId178" Type="http://schemas.openxmlformats.org/officeDocument/2006/relationships/image" Target="../media/image861.png"/><Relationship Id="rId61" Type="http://schemas.openxmlformats.org/officeDocument/2006/relationships/customXml" Target="../ink/ink316.xml"/><Relationship Id="rId82" Type="http://schemas.openxmlformats.org/officeDocument/2006/relationships/image" Target="../media/image814.png"/><Relationship Id="rId199" Type="http://schemas.openxmlformats.org/officeDocument/2006/relationships/customXml" Target="../ink/ink387.xml"/><Relationship Id="rId203" Type="http://schemas.openxmlformats.org/officeDocument/2006/relationships/customXml" Target="../ink/ink389.xml"/><Relationship Id="rId19" Type="http://schemas.openxmlformats.org/officeDocument/2006/relationships/customXml" Target="../ink/ink295.xml"/><Relationship Id="rId224" Type="http://schemas.openxmlformats.org/officeDocument/2006/relationships/image" Target="../media/image884.png"/><Relationship Id="rId30" Type="http://schemas.openxmlformats.org/officeDocument/2006/relationships/image" Target="../media/image790.png"/><Relationship Id="rId105" Type="http://schemas.openxmlformats.org/officeDocument/2006/relationships/image" Target="../media/image825.png"/><Relationship Id="rId126" Type="http://schemas.openxmlformats.org/officeDocument/2006/relationships/customXml" Target="../ink/ink350.xml"/><Relationship Id="rId147" Type="http://schemas.openxmlformats.org/officeDocument/2006/relationships/image" Target="../media/image846.png"/><Relationship Id="rId168" Type="http://schemas.openxmlformats.org/officeDocument/2006/relationships/customXml" Target="../ink/ink371.xml"/><Relationship Id="rId51" Type="http://schemas.openxmlformats.org/officeDocument/2006/relationships/customXml" Target="../ink/ink311.xml"/><Relationship Id="rId72" Type="http://schemas.openxmlformats.org/officeDocument/2006/relationships/image" Target="../media/image809.png"/><Relationship Id="rId93" Type="http://schemas.openxmlformats.org/officeDocument/2006/relationships/customXml" Target="../ink/ink333.xml"/><Relationship Id="rId189" Type="http://schemas.openxmlformats.org/officeDocument/2006/relationships/customXml" Target="../ink/ink382.xml"/><Relationship Id="rId3" Type="http://schemas.openxmlformats.org/officeDocument/2006/relationships/customXml" Target="../ink/ink287.xml"/><Relationship Id="rId214" Type="http://schemas.openxmlformats.org/officeDocument/2006/relationships/image" Target="../media/image879.png"/><Relationship Id="rId235" Type="http://schemas.openxmlformats.org/officeDocument/2006/relationships/customXml" Target="../ink/ink405.xml"/><Relationship Id="rId116" Type="http://schemas.openxmlformats.org/officeDocument/2006/relationships/customXml" Target="../ink/ink345.xml"/><Relationship Id="rId137" Type="http://schemas.openxmlformats.org/officeDocument/2006/relationships/image" Target="../media/image841.png"/><Relationship Id="rId158" Type="http://schemas.openxmlformats.org/officeDocument/2006/relationships/customXml" Target="../ink/ink366.xml"/></Relationships>
</file>

<file path=ppt/slides/_rels/slide8.xml.rels><?xml version="1.0" encoding="UTF-8" standalone="yes"?>
<Relationships xmlns="http://schemas.openxmlformats.org/package/2006/relationships"><Relationship Id="rId117" Type="http://schemas.openxmlformats.org/officeDocument/2006/relationships/image" Target="../media/image947.png"/><Relationship Id="rId21" Type="http://schemas.openxmlformats.org/officeDocument/2006/relationships/image" Target="../media/image899.png"/><Relationship Id="rId42" Type="http://schemas.openxmlformats.org/officeDocument/2006/relationships/customXml" Target="../ink/ink425.xml"/><Relationship Id="rId63" Type="http://schemas.openxmlformats.org/officeDocument/2006/relationships/image" Target="../media/image920.png"/><Relationship Id="rId84" Type="http://schemas.openxmlformats.org/officeDocument/2006/relationships/customXml" Target="../ink/ink446.xml"/><Relationship Id="rId138" Type="http://schemas.openxmlformats.org/officeDocument/2006/relationships/customXml" Target="../ink/ink473.xml"/><Relationship Id="rId159" Type="http://schemas.openxmlformats.org/officeDocument/2006/relationships/image" Target="../media/image968.png"/><Relationship Id="rId170" Type="http://schemas.openxmlformats.org/officeDocument/2006/relationships/customXml" Target="../ink/ink489.xml"/><Relationship Id="rId107" Type="http://schemas.openxmlformats.org/officeDocument/2006/relationships/image" Target="../media/image942.png"/><Relationship Id="rId11" Type="http://schemas.openxmlformats.org/officeDocument/2006/relationships/image" Target="../media/image894.png"/><Relationship Id="rId32" Type="http://schemas.openxmlformats.org/officeDocument/2006/relationships/customXml" Target="../ink/ink420.xml"/><Relationship Id="rId53" Type="http://schemas.openxmlformats.org/officeDocument/2006/relationships/image" Target="../media/image915.png"/><Relationship Id="rId74" Type="http://schemas.openxmlformats.org/officeDocument/2006/relationships/customXml" Target="../ink/ink441.xml"/><Relationship Id="rId128" Type="http://schemas.openxmlformats.org/officeDocument/2006/relationships/customXml" Target="../ink/ink468.xml"/><Relationship Id="rId149" Type="http://schemas.openxmlformats.org/officeDocument/2006/relationships/image" Target="../media/image963.png"/><Relationship Id="rId5" Type="http://schemas.openxmlformats.org/officeDocument/2006/relationships/image" Target="../media/image891.png"/><Relationship Id="rId95" Type="http://schemas.openxmlformats.org/officeDocument/2006/relationships/image" Target="../media/image936.png"/><Relationship Id="rId160" Type="http://schemas.openxmlformats.org/officeDocument/2006/relationships/customXml" Target="../ink/ink484.xml"/><Relationship Id="rId181" Type="http://schemas.openxmlformats.org/officeDocument/2006/relationships/image" Target="../media/image979.png"/><Relationship Id="rId22" Type="http://schemas.openxmlformats.org/officeDocument/2006/relationships/customXml" Target="../ink/ink415.xml"/><Relationship Id="rId43" Type="http://schemas.openxmlformats.org/officeDocument/2006/relationships/image" Target="../media/image910.png"/><Relationship Id="rId64" Type="http://schemas.openxmlformats.org/officeDocument/2006/relationships/customXml" Target="../ink/ink436.xml"/><Relationship Id="rId118" Type="http://schemas.openxmlformats.org/officeDocument/2006/relationships/customXml" Target="../ink/ink463.xml"/><Relationship Id="rId139" Type="http://schemas.openxmlformats.org/officeDocument/2006/relationships/image" Target="../media/image958.png"/><Relationship Id="rId85" Type="http://schemas.openxmlformats.org/officeDocument/2006/relationships/image" Target="../media/image931.png"/><Relationship Id="rId150" Type="http://schemas.openxmlformats.org/officeDocument/2006/relationships/customXml" Target="../ink/ink479.xml"/><Relationship Id="rId171" Type="http://schemas.openxmlformats.org/officeDocument/2006/relationships/image" Target="../media/image974.png"/><Relationship Id="rId12" Type="http://schemas.openxmlformats.org/officeDocument/2006/relationships/customXml" Target="../ink/ink410.xml"/><Relationship Id="rId33" Type="http://schemas.openxmlformats.org/officeDocument/2006/relationships/image" Target="../media/image905.png"/><Relationship Id="rId108" Type="http://schemas.openxmlformats.org/officeDocument/2006/relationships/customXml" Target="../ink/ink458.xml"/><Relationship Id="rId129" Type="http://schemas.openxmlformats.org/officeDocument/2006/relationships/image" Target="../media/image953.png"/><Relationship Id="rId54" Type="http://schemas.openxmlformats.org/officeDocument/2006/relationships/customXml" Target="../ink/ink431.xml"/><Relationship Id="rId75" Type="http://schemas.openxmlformats.org/officeDocument/2006/relationships/image" Target="../media/image926.png"/><Relationship Id="rId96" Type="http://schemas.openxmlformats.org/officeDocument/2006/relationships/customXml" Target="../ink/ink452.xml"/><Relationship Id="rId140" Type="http://schemas.openxmlformats.org/officeDocument/2006/relationships/customXml" Target="../ink/ink474.xml"/><Relationship Id="rId161" Type="http://schemas.openxmlformats.org/officeDocument/2006/relationships/image" Target="../media/image969.png"/><Relationship Id="rId182" Type="http://schemas.openxmlformats.org/officeDocument/2006/relationships/customXml" Target="../ink/ink495.xml"/><Relationship Id="rId6" Type="http://schemas.openxmlformats.org/officeDocument/2006/relationships/customXml" Target="../ink/ink407.xml"/><Relationship Id="rId23" Type="http://schemas.openxmlformats.org/officeDocument/2006/relationships/image" Target="../media/image900.png"/><Relationship Id="rId119" Type="http://schemas.openxmlformats.org/officeDocument/2006/relationships/image" Target="../media/image948.png"/><Relationship Id="rId44" Type="http://schemas.openxmlformats.org/officeDocument/2006/relationships/customXml" Target="../ink/ink426.xml"/><Relationship Id="rId60" Type="http://schemas.openxmlformats.org/officeDocument/2006/relationships/customXml" Target="../ink/ink434.xml"/><Relationship Id="rId65" Type="http://schemas.openxmlformats.org/officeDocument/2006/relationships/image" Target="../media/image921.png"/><Relationship Id="rId81" Type="http://schemas.openxmlformats.org/officeDocument/2006/relationships/image" Target="../media/image929.png"/><Relationship Id="rId86" Type="http://schemas.openxmlformats.org/officeDocument/2006/relationships/customXml" Target="../ink/ink447.xml"/><Relationship Id="rId130" Type="http://schemas.openxmlformats.org/officeDocument/2006/relationships/customXml" Target="../ink/ink469.xml"/><Relationship Id="rId135" Type="http://schemas.openxmlformats.org/officeDocument/2006/relationships/image" Target="../media/image956.png"/><Relationship Id="rId151" Type="http://schemas.openxmlformats.org/officeDocument/2006/relationships/image" Target="../media/image964.png"/><Relationship Id="rId156" Type="http://schemas.openxmlformats.org/officeDocument/2006/relationships/customXml" Target="../ink/ink482.xml"/><Relationship Id="rId177" Type="http://schemas.openxmlformats.org/officeDocument/2006/relationships/image" Target="../media/image977.png"/><Relationship Id="rId172" Type="http://schemas.openxmlformats.org/officeDocument/2006/relationships/customXml" Target="../ink/ink490.xml"/><Relationship Id="rId13" Type="http://schemas.openxmlformats.org/officeDocument/2006/relationships/image" Target="../media/image895.png"/><Relationship Id="rId18" Type="http://schemas.openxmlformats.org/officeDocument/2006/relationships/customXml" Target="../ink/ink413.xml"/><Relationship Id="rId39" Type="http://schemas.openxmlformats.org/officeDocument/2006/relationships/image" Target="../media/image908.png"/><Relationship Id="rId109" Type="http://schemas.openxmlformats.org/officeDocument/2006/relationships/image" Target="../media/image943.png"/><Relationship Id="rId34" Type="http://schemas.openxmlformats.org/officeDocument/2006/relationships/customXml" Target="../ink/ink421.xml"/><Relationship Id="rId50" Type="http://schemas.openxmlformats.org/officeDocument/2006/relationships/customXml" Target="../ink/ink429.xml"/><Relationship Id="rId55" Type="http://schemas.openxmlformats.org/officeDocument/2006/relationships/image" Target="../media/image916.png"/><Relationship Id="rId76" Type="http://schemas.openxmlformats.org/officeDocument/2006/relationships/customXml" Target="../ink/ink442.xml"/><Relationship Id="rId97" Type="http://schemas.openxmlformats.org/officeDocument/2006/relationships/image" Target="../media/image937.png"/><Relationship Id="rId104" Type="http://schemas.openxmlformats.org/officeDocument/2006/relationships/customXml" Target="../ink/ink456.xml"/><Relationship Id="rId120" Type="http://schemas.openxmlformats.org/officeDocument/2006/relationships/customXml" Target="../ink/ink464.xml"/><Relationship Id="rId125" Type="http://schemas.openxmlformats.org/officeDocument/2006/relationships/image" Target="../media/image951.png"/><Relationship Id="rId141" Type="http://schemas.openxmlformats.org/officeDocument/2006/relationships/image" Target="../media/image959.png"/><Relationship Id="rId146" Type="http://schemas.openxmlformats.org/officeDocument/2006/relationships/customXml" Target="../ink/ink477.xml"/><Relationship Id="rId167" Type="http://schemas.openxmlformats.org/officeDocument/2006/relationships/image" Target="../media/image972.png"/><Relationship Id="rId7" Type="http://schemas.openxmlformats.org/officeDocument/2006/relationships/image" Target="../media/image892.png"/><Relationship Id="rId71" Type="http://schemas.openxmlformats.org/officeDocument/2006/relationships/image" Target="../media/image924.png"/><Relationship Id="rId92" Type="http://schemas.openxmlformats.org/officeDocument/2006/relationships/customXml" Target="../ink/ink450.xml"/><Relationship Id="rId162" Type="http://schemas.openxmlformats.org/officeDocument/2006/relationships/customXml" Target="../ink/ink485.xml"/><Relationship Id="rId183" Type="http://schemas.openxmlformats.org/officeDocument/2006/relationships/image" Target="../media/image980.png"/><Relationship Id="rId2" Type="http://schemas.openxmlformats.org/officeDocument/2006/relationships/notesSlide" Target="../notesSlides/notesSlide6.xml"/><Relationship Id="rId29" Type="http://schemas.openxmlformats.org/officeDocument/2006/relationships/image" Target="../media/image903.png"/><Relationship Id="rId24" Type="http://schemas.openxmlformats.org/officeDocument/2006/relationships/customXml" Target="../ink/ink416.xml"/><Relationship Id="rId40" Type="http://schemas.openxmlformats.org/officeDocument/2006/relationships/customXml" Target="../ink/ink424.xml"/><Relationship Id="rId45" Type="http://schemas.openxmlformats.org/officeDocument/2006/relationships/image" Target="../media/image911.png"/><Relationship Id="rId66" Type="http://schemas.openxmlformats.org/officeDocument/2006/relationships/customXml" Target="../ink/ink437.xml"/><Relationship Id="rId87" Type="http://schemas.openxmlformats.org/officeDocument/2006/relationships/image" Target="../media/image932.png"/><Relationship Id="rId110" Type="http://schemas.openxmlformats.org/officeDocument/2006/relationships/customXml" Target="../ink/ink459.xml"/><Relationship Id="rId115" Type="http://schemas.openxmlformats.org/officeDocument/2006/relationships/image" Target="../media/image946.png"/><Relationship Id="rId131" Type="http://schemas.openxmlformats.org/officeDocument/2006/relationships/image" Target="../media/image954.png"/><Relationship Id="rId136" Type="http://schemas.openxmlformats.org/officeDocument/2006/relationships/customXml" Target="../ink/ink472.xml"/><Relationship Id="rId157" Type="http://schemas.openxmlformats.org/officeDocument/2006/relationships/image" Target="../media/image967.png"/><Relationship Id="rId178" Type="http://schemas.openxmlformats.org/officeDocument/2006/relationships/customXml" Target="../ink/ink493.xml"/><Relationship Id="rId61" Type="http://schemas.openxmlformats.org/officeDocument/2006/relationships/image" Target="../media/image919.png"/><Relationship Id="rId82" Type="http://schemas.openxmlformats.org/officeDocument/2006/relationships/customXml" Target="../ink/ink445.xml"/><Relationship Id="rId152" Type="http://schemas.openxmlformats.org/officeDocument/2006/relationships/customXml" Target="../ink/ink480.xml"/><Relationship Id="rId173" Type="http://schemas.openxmlformats.org/officeDocument/2006/relationships/image" Target="../media/image975.png"/><Relationship Id="rId19" Type="http://schemas.openxmlformats.org/officeDocument/2006/relationships/image" Target="../media/image898.png"/><Relationship Id="rId14" Type="http://schemas.openxmlformats.org/officeDocument/2006/relationships/customXml" Target="../ink/ink411.xml"/><Relationship Id="rId30" Type="http://schemas.openxmlformats.org/officeDocument/2006/relationships/customXml" Target="../ink/ink419.xml"/><Relationship Id="rId35" Type="http://schemas.openxmlformats.org/officeDocument/2006/relationships/image" Target="../media/image906.png"/><Relationship Id="rId56" Type="http://schemas.openxmlformats.org/officeDocument/2006/relationships/customXml" Target="../ink/ink432.xml"/><Relationship Id="rId77" Type="http://schemas.openxmlformats.org/officeDocument/2006/relationships/image" Target="../media/image927.png"/><Relationship Id="rId100" Type="http://schemas.openxmlformats.org/officeDocument/2006/relationships/customXml" Target="../ink/ink454.xml"/><Relationship Id="rId105" Type="http://schemas.openxmlformats.org/officeDocument/2006/relationships/image" Target="../media/image941.png"/><Relationship Id="rId126" Type="http://schemas.openxmlformats.org/officeDocument/2006/relationships/customXml" Target="../ink/ink467.xml"/><Relationship Id="rId147" Type="http://schemas.openxmlformats.org/officeDocument/2006/relationships/image" Target="../media/image962.png"/><Relationship Id="rId168" Type="http://schemas.openxmlformats.org/officeDocument/2006/relationships/customXml" Target="../ink/ink488.xml"/><Relationship Id="rId8" Type="http://schemas.openxmlformats.org/officeDocument/2006/relationships/customXml" Target="../ink/ink408.xml"/><Relationship Id="rId51" Type="http://schemas.openxmlformats.org/officeDocument/2006/relationships/image" Target="../media/image914.png"/><Relationship Id="rId72" Type="http://schemas.openxmlformats.org/officeDocument/2006/relationships/customXml" Target="../ink/ink440.xml"/><Relationship Id="rId93" Type="http://schemas.openxmlformats.org/officeDocument/2006/relationships/image" Target="../media/image935.png"/><Relationship Id="rId98" Type="http://schemas.openxmlformats.org/officeDocument/2006/relationships/customXml" Target="../ink/ink453.xml"/><Relationship Id="rId121" Type="http://schemas.openxmlformats.org/officeDocument/2006/relationships/image" Target="../media/image949.png"/><Relationship Id="rId142" Type="http://schemas.openxmlformats.org/officeDocument/2006/relationships/customXml" Target="../ink/ink475.xml"/><Relationship Id="rId163" Type="http://schemas.openxmlformats.org/officeDocument/2006/relationships/image" Target="../media/image970.png"/><Relationship Id="rId3" Type="http://schemas.openxmlformats.org/officeDocument/2006/relationships/image" Target="NULL"/><Relationship Id="rId25" Type="http://schemas.openxmlformats.org/officeDocument/2006/relationships/image" Target="../media/image901.png"/><Relationship Id="rId46" Type="http://schemas.openxmlformats.org/officeDocument/2006/relationships/customXml" Target="../ink/ink427.xml"/><Relationship Id="rId67" Type="http://schemas.openxmlformats.org/officeDocument/2006/relationships/image" Target="../media/image922.png"/><Relationship Id="rId116" Type="http://schemas.openxmlformats.org/officeDocument/2006/relationships/customXml" Target="../ink/ink462.xml"/><Relationship Id="rId137" Type="http://schemas.openxmlformats.org/officeDocument/2006/relationships/image" Target="../media/image957.png"/><Relationship Id="rId158" Type="http://schemas.openxmlformats.org/officeDocument/2006/relationships/customXml" Target="../ink/ink483.xml"/><Relationship Id="rId20" Type="http://schemas.openxmlformats.org/officeDocument/2006/relationships/customXml" Target="../ink/ink414.xml"/><Relationship Id="rId41" Type="http://schemas.openxmlformats.org/officeDocument/2006/relationships/image" Target="../media/image909.png"/><Relationship Id="rId62" Type="http://schemas.openxmlformats.org/officeDocument/2006/relationships/customXml" Target="../ink/ink435.xml"/><Relationship Id="rId83" Type="http://schemas.openxmlformats.org/officeDocument/2006/relationships/image" Target="../media/image930.png"/><Relationship Id="rId88" Type="http://schemas.openxmlformats.org/officeDocument/2006/relationships/customXml" Target="../ink/ink448.xml"/><Relationship Id="rId111" Type="http://schemas.openxmlformats.org/officeDocument/2006/relationships/image" Target="../media/image944.png"/><Relationship Id="rId132" Type="http://schemas.openxmlformats.org/officeDocument/2006/relationships/customXml" Target="../ink/ink470.xml"/><Relationship Id="rId153" Type="http://schemas.openxmlformats.org/officeDocument/2006/relationships/image" Target="../media/image965.png"/><Relationship Id="rId174" Type="http://schemas.openxmlformats.org/officeDocument/2006/relationships/customXml" Target="../ink/ink491.xml"/><Relationship Id="rId179" Type="http://schemas.openxmlformats.org/officeDocument/2006/relationships/image" Target="../media/image978.png"/><Relationship Id="rId15" Type="http://schemas.openxmlformats.org/officeDocument/2006/relationships/image" Target="../media/image896.png"/><Relationship Id="rId36" Type="http://schemas.openxmlformats.org/officeDocument/2006/relationships/customXml" Target="../ink/ink422.xml"/><Relationship Id="rId57" Type="http://schemas.openxmlformats.org/officeDocument/2006/relationships/image" Target="../media/image917.png"/><Relationship Id="rId106" Type="http://schemas.openxmlformats.org/officeDocument/2006/relationships/customXml" Target="../ink/ink457.xml"/><Relationship Id="rId127" Type="http://schemas.openxmlformats.org/officeDocument/2006/relationships/image" Target="../media/image952.png"/><Relationship Id="rId10" Type="http://schemas.openxmlformats.org/officeDocument/2006/relationships/customXml" Target="../ink/ink409.xml"/><Relationship Id="rId31" Type="http://schemas.openxmlformats.org/officeDocument/2006/relationships/image" Target="../media/image904.png"/><Relationship Id="rId52" Type="http://schemas.openxmlformats.org/officeDocument/2006/relationships/customXml" Target="../ink/ink430.xml"/><Relationship Id="rId73" Type="http://schemas.openxmlformats.org/officeDocument/2006/relationships/image" Target="../media/image925.png"/><Relationship Id="rId78" Type="http://schemas.openxmlformats.org/officeDocument/2006/relationships/customXml" Target="../ink/ink443.xml"/><Relationship Id="rId94" Type="http://schemas.openxmlformats.org/officeDocument/2006/relationships/customXml" Target="../ink/ink451.xml"/><Relationship Id="rId99" Type="http://schemas.openxmlformats.org/officeDocument/2006/relationships/image" Target="../media/image938.png"/><Relationship Id="rId101" Type="http://schemas.openxmlformats.org/officeDocument/2006/relationships/image" Target="../media/image939.png"/><Relationship Id="rId122" Type="http://schemas.openxmlformats.org/officeDocument/2006/relationships/customXml" Target="../ink/ink465.xml"/><Relationship Id="rId143" Type="http://schemas.openxmlformats.org/officeDocument/2006/relationships/image" Target="../media/image960.png"/><Relationship Id="rId148" Type="http://schemas.openxmlformats.org/officeDocument/2006/relationships/customXml" Target="../ink/ink478.xml"/><Relationship Id="rId164" Type="http://schemas.openxmlformats.org/officeDocument/2006/relationships/customXml" Target="../ink/ink486.xml"/><Relationship Id="rId169" Type="http://schemas.openxmlformats.org/officeDocument/2006/relationships/image" Target="../media/image973.png"/><Relationship Id="rId4" Type="http://schemas.openxmlformats.org/officeDocument/2006/relationships/customXml" Target="../ink/ink406.xml"/><Relationship Id="rId9" Type="http://schemas.openxmlformats.org/officeDocument/2006/relationships/image" Target="../media/image893.png"/><Relationship Id="rId180" Type="http://schemas.openxmlformats.org/officeDocument/2006/relationships/customXml" Target="../ink/ink494.xml"/><Relationship Id="rId26" Type="http://schemas.openxmlformats.org/officeDocument/2006/relationships/customXml" Target="../ink/ink417.xml"/><Relationship Id="rId47" Type="http://schemas.openxmlformats.org/officeDocument/2006/relationships/image" Target="../media/image912.png"/><Relationship Id="rId68" Type="http://schemas.openxmlformats.org/officeDocument/2006/relationships/customXml" Target="../ink/ink438.xml"/><Relationship Id="rId89" Type="http://schemas.openxmlformats.org/officeDocument/2006/relationships/image" Target="../media/image933.png"/><Relationship Id="rId112" Type="http://schemas.openxmlformats.org/officeDocument/2006/relationships/customXml" Target="../ink/ink460.xml"/><Relationship Id="rId133" Type="http://schemas.openxmlformats.org/officeDocument/2006/relationships/image" Target="../media/image955.png"/><Relationship Id="rId154" Type="http://schemas.openxmlformats.org/officeDocument/2006/relationships/customXml" Target="../ink/ink481.xml"/><Relationship Id="rId175" Type="http://schemas.openxmlformats.org/officeDocument/2006/relationships/image" Target="../media/image976.png"/><Relationship Id="rId16" Type="http://schemas.openxmlformats.org/officeDocument/2006/relationships/customXml" Target="../ink/ink412.xml"/><Relationship Id="rId37" Type="http://schemas.openxmlformats.org/officeDocument/2006/relationships/image" Target="../media/image907.png"/><Relationship Id="rId58" Type="http://schemas.openxmlformats.org/officeDocument/2006/relationships/customXml" Target="../ink/ink433.xml"/><Relationship Id="rId79" Type="http://schemas.openxmlformats.org/officeDocument/2006/relationships/image" Target="../media/image928.png"/><Relationship Id="rId102" Type="http://schemas.openxmlformats.org/officeDocument/2006/relationships/customXml" Target="../ink/ink455.xml"/><Relationship Id="rId123" Type="http://schemas.openxmlformats.org/officeDocument/2006/relationships/image" Target="../media/image950.png"/><Relationship Id="rId144" Type="http://schemas.openxmlformats.org/officeDocument/2006/relationships/customXml" Target="../ink/ink476.xml"/><Relationship Id="rId90" Type="http://schemas.openxmlformats.org/officeDocument/2006/relationships/customXml" Target="../ink/ink449.xml"/><Relationship Id="rId165" Type="http://schemas.openxmlformats.org/officeDocument/2006/relationships/image" Target="../media/image971.png"/><Relationship Id="rId27" Type="http://schemas.openxmlformats.org/officeDocument/2006/relationships/image" Target="../media/image902.png"/><Relationship Id="rId48" Type="http://schemas.openxmlformats.org/officeDocument/2006/relationships/customXml" Target="../ink/ink428.xml"/><Relationship Id="rId69" Type="http://schemas.openxmlformats.org/officeDocument/2006/relationships/image" Target="../media/image923.png"/><Relationship Id="rId113" Type="http://schemas.openxmlformats.org/officeDocument/2006/relationships/image" Target="../media/image945.png"/><Relationship Id="rId134" Type="http://schemas.openxmlformats.org/officeDocument/2006/relationships/customXml" Target="../ink/ink471.xml"/><Relationship Id="rId80" Type="http://schemas.openxmlformats.org/officeDocument/2006/relationships/customXml" Target="../ink/ink444.xml"/><Relationship Id="rId155" Type="http://schemas.openxmlformats.org/officeDocument/2006/relationships/image" Target="../media/image966.png"/><Relationship Id="rId176" Type="http://schemas.openxmlformats.org/officeDocument/2006/relationships/customXml" Target="../ink/ink492.xml"/><Relationship Id="rId17" Type="http://schemas.openxmlformats.org/officeDocument/2006/relationships/image" Target="../media/image897.png"/><Relationship Id="rId38" Type="http://schemas.openxmlformats.org/officeDocument/2006/relationships/customXml" Target="../ink/ink423.xml"/><Relationship Id="rId59" Type="http://schemas.openxmlformats.org/officeDocument/2006/relationships/image" Target="../media/image918.png"/><Relationship Id="rId103" Type="http://schemas.openxmlformats.org/officeDocument/2006/relationships/image" Target="../media/image940.png"/><Relationship Id="rId124" Type="http://schemas.openxmlformats.org/officeDocument/2006/relationships/customXml" Target="../ink/ink466.xml"/><Relationship Id="rId70" Type="http://schemas.openxmlformats.org/officeDocument/2006/relationships/customXml" Target="../ink/ink439.xml"/><Relationship Id="rId91" Type="http://schemas.openxmlformats.org/officeDocument/2006/relationships/image" Target="../media/image934.png"/><Relationship Id="rId145" Type="http://schemas.openxmlformats.org/officeDocument/2006/relationships/image" Target="../media/image961.png"/><Relationship Id="rId166" Type="http://schemas.openxmlformats.org/officeDocument/2006/relationships/customXml" Target="../ink/ink487.xml"/><Relationship Id="rId1" Type="http://schemas.openxmlformats.org/officeDocument/2006/relationships/slideLayout" Target="../slideLayouts/slideLayout7.xml"/><Relationship Id="rId28" Type="http://schemas.openxmlformats.org/officeDocument/2006/relationships/customXml" Target="../ink/ink418.xml"/><Relationship Id="rId49" Type="http://schemas.openxmlformats.org/officeDocument/2006/relationships/image" Target="../media/image913.png"/><Relationship Id="rId114" Type="http://schemas.openxmlformats.org/officeDocument/2006/relationships/customXml" Target="../ink/ink461.xml"/></Relationships>
</file>

<file path=ppt/slides/_rels/slide9.xml.rels><?xml version="1.0" encoding="UTF-8" standalone="yes"?>
<Relationships xmlns="http://schemas.openxmlformats.org/package/2006/relationships"><Relationship Id="rId117" Type="http://schemas.openxmlformats.org/officeDocument/2006/relationships/image" Target="../media/image1037.png"/><Relationship Id="rId299" Type="http://schemas.openxmlformats.org/officeDocument/2006/relationships/customXml" Target="../ink/ink644.xml"/><Relationship Id="rId21" Type="http://schemas.openxmlformats.org/officeDocument/2006/relationships/image" Target="../media/image989.png"/><Relationship Id="rId63" Type="http://schemas.openxmlformats.org/officeDocument/2006/relationships/image" Target="../media/image1010.png"/><Relationship Id="rId159" Type="http://schemas.openxmlformats.org/officeDocument/2006/relationships/image" Target="../media/image1058.png"/><Relationship Id="rId324" Type="http://schemas.openxmlformats.org/officeDocument/2006/relationships/image" Target="../media/image1138.png"/><Relationship Id="rId170" Type="http://schemas.openxmlformats.org/officeDocument/2006/relationships/customXml" Target="../ink/ink579.xml"/><Relationship Id="rId226" Type="http://schemas.openxmlformats.org/officeDocument/2006/relationships/customXml" Target="../ink/ink607.xml"/><Relationship Id="rId268" Type="http://schemas.openxmlformats.org/officeDocument/2006/relationships/customXml" Target="../ink/ink628.xml"/><Relationship Id="rId32" Type="http://schemas.openxmlformats.org/officeDocument/2006/relationships/customXml" Target="../ink/ink510.xml"/><Relationship Id="rId74" Type="http://schemas.openxmlformats.org/officeDocument/2006/relationships/customXml" Target="../ink/ink531.xml"/><Relationship Id="rId128" Type="http://schemas.openxmlformats.org/officeDocument/2006/relationships/customXml" Target="../ink/ink558.xml"/><Relationship Id="rId335" Type="http://schemas.openxmlformats.org/officeDocument/2006/relationships/customXml" Target="../ink/ink662.xml"/><Relationship Id="rId5" Type="http://schemas.openxmlformats.org/officeDocument/2006/relationships/image" Target="../media/image981.png"/><Relationship Id="rId181" Type="http://schemas.openxmlformats.org/officeDocument/2006/relationships/image" Target="../media/image1069.png"/><Relationship Id="rId237" Type="http://schemas.openxmlformats.org/officeDocument/2006/relationships/image" Target="../media/image158.png"/><Relationship Id="rId279" Type="http://schemas.openxmlformats.org/officeDocument/2006/relationships/image" Target="../media/image1117.png"/><Relationship Id="rId43" Type="http://schemas.openxmlformats.org/officeDocument/2006/relationships/image" Target="../media/image1000.png"/><Relationship Id="rId139" Type="http://schemas.openxmlformats.org/officeDocument/2006/relationships/image" Target="../media/image1048.png"/><Relationship Id="rId290" Type="http://schemas.openxmlformats.org/officeDocument/2006/relationships/customXml" Target="../ink/ink639.xml"/><Relationship Id="rId304" Type="http://schemas.openxmlformats.org/officeDocument/2006/relationships/image" Target="../media/image1129.png"/><Relationship Id="rId346" Type="http://schemas.openxmlformats.org/officeDocument/2006/relationships/image" Target="../media/image1149.png"/><Relationship Id="rId85" Type="http://schemas.openxmlformats.org/officeDocument/2006/relationships/image" Target="../media/image1021.png"/><Relationship Id="rId150" Type="http://schemas.openxmlformats.org/officeDocument/2006/relationships/customXml" Target="../ink/ink569.xml"/><Relationship Id="rId192" Type="http://schemas.openxmlformats.org/officeDocument/2006/relationships/customXml" Target="../ink/ink590.xml"/><Relationship Id="rId206" Type="http://schemas.openxmlformats.org/officeDocument/2006/relationships/customXml" Target="../ink/ink597.xml"/><Relationship Id="rId248" Type="http://schemas.openxmlformats.org/officeDocument/2006/relationships/customXml" Target="../ink/ink618.xml"/><Relationship Id="rId12" Type="http://schemas.openxmlformats.org/officeDocument/2006/relationships/customXml" Target="../ink/ink500.xml"/><Relationship Id="rId108" Type="http://schemas.openxmlformats.org/officeDocument/2006/relationships/customXml" Target="../ink/ink548.xml"/><Relationship Id="rId315" Type="http://schemas.openxmlformats.org/officeDocument/2006/relationships/customXml" Target="../ink/ink652.xml"/><Relationship Id="rId54" Type="http://schemas.openxmlformats.org/officeDocument/2006/relationships/customXml" Target="../ink/ink521.xml"/><Relationship Id="rId96" Type="http://schemas.openxmlformats.org/officeDocument/2006/relationships/customXml" Target="../ink/ink542.xml"/><Relationship Id="rId161" Type="http://schemas.openxmlformats.org/officeDocument/2006/relationships/image" Target="../media/image1059.png"/><Relationship Id="rId217" Type="http://schemas.openxmlformats.org/officeDocument/2006/relationships/image" Target="../media/image1087.png"/><Relationship Id="rId259" Type="http://schemas.openxmlformats.org/officeDocument/2006/relationships/image" Target="../media/image1107.png"/><Relationship Id="rId23" Type="http://schemas.openxmlformats.org/officeDocument/2006/relationships/image" Target="../media/image990.png"/><Relationship Id="rId119" Type="http://schemas.openxmlformats.org/officeDocument/2006/relationships/image" Target="../media/image1038.png"/><Relationship Id="rId270" Type="http://schemas.openxmlformats.org/officeDocument/2006/relationships/customXml" Target="../ink/ink629.xml"/><Relationship Id="rId326" Type="http://schemas.openxmlformats.org/officeDocument/2006/relationships/image" Target="../media/image1139.png"/><Relationship Id="rId65" Type="http://schemas.openxmlformats.org/officeDocument/2006/relationships/image" Target="../media/image1011.png"/><Relationship Id="rId130" Type="http://schemas.openxmlformats.org/officeDocument/2006/relationships/customXml" Target="../ink/ink559.xml"/><Relationship Id="rId172" Type="http://schemas.openxmlformats.org/officeDocument/2006/relationships/customXml" Target="../ink/ink580.xml"/><Relationship Id="rId228" Type="http://schemas.openxmlformats.org/officeDocument/2006/relationships/customXml" Target="../ink/ink608.xml"/><Relationship Id="rId281" Type="http://schemas.openxmlformats.org/officeDocument/2006/relationships/image" Target="../media/image1118.png"/><Relationship Id="rId337" Type="http://schemas.openxmlformats.org/officeDocument/2006/relationships/customXml" Target="../ink/ink663.xml"/><Relationship Id="rId34" Type="http://schemas.openxmlformats.org/officeDocument/2006/relationships/customXml" Target="../ink/ink511.xml"/><Relationship Id="rId76" Type="http://schemas.openxmlformats.org/officeDocument/2006/relationships/customXml" Target="../ink/ink532.xml"/><Relationship Id="rId141" Type="http://schemas.openxmlformats.org/officeDocument/2006/relationships/image" Target="../media/image1049.png"/><Relationship Id="rId7" Type="http://schemas.openxmlformats.org/officeDocument/2006/relationships/image" Target="../media/image982.png"/><Relationship Id="rId183" Type="http://schemas.openxmlformats.org/officeDocument/2006/relationships/image" Target="../media/image1070.png"/><Relationship Id="rId239" Type="http://schemas.openxmlformats.org/officeDocument/2006/relationships/image" Target="../media/image1097.png"/><Relationship Id="rId250" Type="http://schemas.openxmlformats.org/officeDocument/2006/relationships/customXml" Target="../ink/ink619.xml"/><Relationship Id="rId292" Type="http://schemas.openxmlformats.org/officeDocument/2006/relationships/customXml" Target="../ink/ink640.xml"/><Relationship Id="rId306" Type="http://schemas.openxmlformats.org/officeDocument/2006/relationships/image" Target="../media/image1130.png"/><Relationship Id="rId45" Type="http://schemas.openxmlformats.org/officeDocument/2006/relationships/image" Target="../media/image1001.png"/><Relationship Id="rId87" Type="http://schemas.openxmlformats.org/officeDocument/2006/relationships/image" Target="../media/image1022.png"/><Relationship Id="rId110" Type="http://schemas.openxmlformats.org/officeDocument/2006/relationships/customXml" Target="../ink/ink549.xml"/><Relationship Id="rId348" Type="http://schemas.openxmlformats.org/officeDocument/2006/relationships/image" Target="../media/image1150.png"/><Relationship Id="rId152" Type="http://schemas.openxmlformats.org/officeDocument/2006/relationships/customXml" Target="../ink/ink570.xml"/><Relationship Id="rId194" Type="http://schemas.openxmlformats.org/officeDocument/2006/relationships/customXml" Target="../ink/ink591.xml"/><Relationship Id="rId208" Type="http://schemas.openxmlformats.org/officeDocument/2006/relationships/customXml" Target="../ink/ink598.xml"/><Relationship Id="rId261" Type="http://schemas.openxmlformats.org/officeDocument/2006/relationships/image" Target="../media/image1108.png"/><Relationship Id="rId14" Type="http://schemas.openxmlformats.org/officeDocument/2006/relationships/customXml" Target="../ink/ink501.xml"/><Relationship Id="rId56" Type="http://schemas.openxmlformats.org/officeDocument/2006/relationships/customXml" Target="../ink/ink522.xml"/><Relationship Id="rId317" Type="http://schemas.openxmlformats.org/officeDocument/2006/relationships/customXml" Target="../ink/ink653.xml"/><Relationship Id="rId8" Type="http://schemas.openxmlformats.org/officeDocument/2006/relationships/customXml" Target="../ink/ink498.xml"/><Relationship Id="rId98" Type="http://schemas.openxmlformats.org/officeDocument/2006/relationships/customXml" Target="../ink/ink543.xml"/><Relationship Id="rId121" Type="http://schemas.openxmlformats.org/officeDocument/2006/relationships/image" Target="../media/image1039.png"/><Relationship Id="rId142" Type="http://schemas.openxmlformats.org/officeDocument/2006/relationships/customXml" Target="../ink/ink565.xml"/><Relationship Id="rId163" Type="http://schemas.openxmlformats.org/officeDocument/2006/relationships/image" Target="../media/image1060.png"/><Relationship Id="rId184" Type="http://schemas.openxmlformats.org/officeDocument/2006/relationships/customXml" Target="../ink/ink586.xml"/><Relationship Id="rId219" Type="http://schemas.openxmlformats.org/officeDocument/2006/relationships/image" Target="../media/image1088.png"/><Relationship Id="rId230" Type="http://schemas.openxmlformats.org/officeDocument/2006/relationships/customXml" Target="../ink/ink609.xml"/><Relationship Id="rId251" Type="http://schemas.openxmlformats.org/officeDocument/2006/relationships/image" Target="../media/image1103.png"/><Relationship Id="rId25" Type="http://schemas.openxmlformats.org/officeDocument/2006/relationships/image" Target="../media/image991.png"/><Relationship Id="rId46" Type="http://schemas.openxmlformats.org/officeDocument/2006/relationships/customXml" Target="../ink/ink517.xml"/><Relationship Id="rId67" Type="http://schemas.openxmlformats.org/officeDocument/2006/relationships/image" Target="../media/image1012.png"/><Relationship Id="rId272" Type="http://schemas.openxmlformats.org/officeDocument/2006/relationships/customXml" Target="../ink/ink630.xml"/><Relationship Id="rId293" Type="http://schemas.openxmlformats.org/officeDocument/2006/relationships/image" Target="../media/image1124.png"/><Relationship Id="rId307" Type="http://schemas.openxmlformats.org/officeDocument/2006/relationships/customXml" Target="../ink/ink648.xml"/><Relationship Id="rId328" Type="http://schemas.openxmlformats.org/officeDocument/2006/relationships/image" Target="../media/image1140.png"/><Relationship Id="rId349" Type="http://schemas.openxmlformats.org/officeDocument/2006/relationships/customXml" Target="../ink/ink669.xml"/><Relationship Id="rId88" Type="http://schemas.openxmlformats.org/officeDocument/2006/relationships/customXml" Target="../ink/ink538.xml"/><Relationship Id="rId111" Type="http://schemas.openxmlformats.org/officeDocument/2006/relationships/image" Target="../media/image1034.png"/><Relationship Id="rId132" Type="http://schemas.openxmlformats.org/officeDocument/2006/relationships/customXml" Target="../ink/ink560.xml"/><Relationship Id="rId153" Type="http://schemas.openxmlformats.org/officeDocument/2006/relationships/image" Target="../media/image1055.png"/><Relationship Id="rId174" Type="http://schemas.openxmlformats.org/officeDocument/2006/relationships/customXml" Target="../ink/ink581.xml"/><Relationship Id="rId195" Type="http://schemas.openxmlformats.org/officeDocument/2006/relationships/image" Target="../media/image1076.png"/><Relationship Id="rId209" Type="http://schemas.openxmlformats.org/officeDocument/2006/relationships/image" Target="../media/image1083.png"/><Relationship Id="rId220" Type="http://schemas.openxmlformats.org/officeDocument/2006/relationships/customXml" Target="../ink/ink604.xml"/><Relationship Id="rId241" Type="http://schemas.openxmlformats.org/officeDocument/2006/relationships/image" Target="../media/image1098.png"/><Relationship Id="rId15" Type="http://schemas.openxmlformats.org/officeDocument/2006/relationships/image" Target="../media/image986.png"/><Relationship Id="rId36" Type="http://schemas.openxmlformats.org/officeDocument/2006/relationships/customXml" Target="../ink/ink512.xml"/><Relationship Id="rId57" Type="http://schemas.openxmlformats.org/officeDocument/2006/relationships/image" Target="../media/image1007.png"/><Relationship Id="rId262" Type="http://schemas.openxmlformats.org/officeDocument/2006/relationships/customXml" Target="../ink/ink625.xml"/><Relationship Id="rId283" Type="http://schemas.openxmlformats.org/officeDocument/2006/relationships/image" Target="../media/image1119.png"/><Relationship Id="rId318" Type="http://schemas.openxmlformats.org/officeDocument/2006/relationships/image" Target="../media/image1136.png"/><Relationship Id="rId339" Type="http://schemas.openxmlformats.org/officeDocument/2006/relationships/customXml" Target="../ink/ink664.xml"/><Relationship Id="rId78" Type="http://schemas.openxmlformats.org/officeDocument/2006/relationships/customXml" Target="../ink/ink533.xml"/><Relationship Id="rId99" Type="http://schemas.openxmlformats.org/officeDocument/2006/relationships/image" Target="../media/image1028.png"/><Relationship Id="rId101" Type="http://schemas.openxmlformats.org/officeDocument/2006/relationships/image" Target="../media/image1029.png"/><Relationship Id="rId122" Type="http://schemas.openxmlformats.org/officeDocument/2006/relationships/customXml" Target="../ink/ink555.xml"/><Relationship Id="rId143" Type="http://schemas.openxmlformats.org/officeDocument/2006/relationships/image" Target="../media/image1050.png"/><Relationship Id="rId164" Type="http://schemas.openxmlformats.org/officeDocument/2006/relationships/customXml" Target="../ink/ink576.xml"/><Relationship Id="rId185" Type="http://schemas.openxmlformats.org/officeDocument/2006/relationships/image" Target="../media/image1071.png"/><Relationship Id="rId350" Type="http://schemas.openxmlformats.org/officeDocument/2006/relationships/image" Target="../media/image1151.png"/><Relationship Id="rId9" Type="http://schemas.openxmlformats.org/officeDocument/2006/relationships/image" Target="../media/image983.png"/><Relationship Id="rId210" Type="http://schemas.openxmlformats.org/officeDocument/2006/relationships/customXml" Target="../ink/ink599.xml"/><Relationship Id="rId26" Type="http://schemas.openxmlformats.org/officeDocument/2006/relationships/customXml" Target="../ink/ink507.xml"/><Relationship Id="rId231" Type="http://schemas.openxmlformats.org/officeDocument/2006/relationships/image" Target="../media/image1094.png"/><Relationship Id="rId252" Type="http://schemas.openxmlformats.org/officeDocument/2006/relationships/customXml" Target="../ink/ink620.xml"/><Relationship Id="rId273" Type="http://schemas.openxmlformats.org/officeDocument/2006/relationships/image" Target="../media/image1114.png"/><Relationship Id="rId294" Type="http://schemas.openxmlformats.org/officeDocument/2006/relationships/customXml" Target="../ink/ink641.xml"/><Relationship Id="rId308" Type="http://schemas.openxmlformats.org/officeDocument/2006/relationships/image" Target="../media/image1131.png"/><Relationship Id="rId329" Type="http://schemas.openxmlformats.org/officeDocument/2006/relationships/customXml" Target="../ink/ink659.xml"/><Relationship Id="rId47" Type="http://schemas.openxmlformats.org/officeDocument/2006/relationships/image" Target="../media/image1002.png"/><Relationship Id="rId68" Type="http://schemas.openxmlformats.org/officeDocument/2006/relationships/customXml" Target="../ink/ink528.xml"/><Relationship Id="rId89" Type="http://schemas.openxmlformats.org/officeDocument/2006/relationships/image" Target="../media/image1023.png"/><Relationship Id="rId112" Type="http://schemas.openxmlformats.org/officeDocument/2006/relationships/customXml" Target="../ink/ink550.xml"/><Relationship Id="rId133" Type="http://schemas.openxmlformats.org/officeDocument/2006/relationships/image" Target="../media/image1045.png"/><Relationship Id="rId154" Type="http://schemas.openxmlformats.org/officeDocument/2006/relationships/customXml" Target="../ink/ink571.xml"/><Relationship Id="rId175" Type="http://schemas.openxmlformats.org/officeDocument/2006/relationships/image" Target="../media/image1066.png"/><Relationship Id="rId340" Type="http://schemas.openxmlformats.org/officeDocument/2006/relationships/image" Target="../media/image1146.png"/><Relationship Id="rId196" Type="http://schemas.openxmlformats.org/officeDocument/2006/relationships/customXml" Target="../ink/ink592.xml"/><Relationship Id="rId200" Type="http://schemas.openxmlformats.org/officeDocument/2006/relationships/customXml" Target="../ink/ink594.xml"/><Relationship Id="rId16" Type="http://schemas.openxmlformats.org/officeDocument/2006/relationships/customXml" Target="../ink/ink502.xml"/><Relationship Id="rId221" Type="http://schemas.openxmlformats.org/officeDocument/2006/relationships/image" Target="../media/image1089.png"/><Relationship Id="rId242" Type="http://schemas.openxmlformats.org/officeDocument/2006/relationships/customXml" Target="../ink/ink615.xml"/><Relationship Id="rId263" Type="http://schemas.openxmlformats.org/officeDocument/2006/relationships/image" Target="../media/image1109.png"/><Relationship Id="rId284" Type="http://schemas.openxmlformats.org/officeDocument/2006/relationships/customXml" Target="../ink/ink636.xml"/><Relationship Id="rId319" Type="http://schemas.openxmlformats.org/officeDocument/2006/relationships/customXml" Target="../ink/ink654.xml"/><Relationship Id="rId37" Type="http://schemas.openxmlformats.org/officeDocument/2006/relationships/image" Target="../media/image997.png"/><Relationship Id="rId58" Type="http://schemas.openxmlformats.org/officeDocument/2006/relationships/customXml" Target="../ink/ink523.xml"/><Relationship Id="rId79" Type="http://schemas.openxmlformats.org/officeDocument/2006/relationships/image" Target="../media/image1018.png"/><Relationship Id="rId102" Type="http://schemas.openxmlformats.org/officeDocument/2006/relationships/customXml" Target="../ink/ink545.xml"/><Relationship Id="rId123" Type="http://schemas.openxmlformats.org/officeDocument/2006/relationships/image" Target="../media/image1040.png"/><Relationship Id="rId144" Type="http://schemas.openxmlformats.org/officeDocument/2006/relationships/customXml" Target="../ink/ink566.xml"/><Relationship Id="rId330" Type="http://schemas.openxmlformats.org/officeDocument/2006/relationships/image" Target="../media/image1141.png"/><Relationship Id="rId90" Type="http://schemas.openxmlformats.org/officeDocument/2006/relationships/customXml" Target="../ink/ink539.xml"/><Relationship Id="rId165" Type="http://schemas.openxmlformats.org/officeDocument/2006/relationships/image" Target="../media/image1061.png"/><Relationship Id="rId186" Type="http://schemas.openxmlformats.org/officeDocument/2006/relationships/customXml" Target="../ink/ink587.xml"/><Relationship Id="rId211" Type="http://schemas.openxmlformats.org/officeDocument/2006/relationships/image" Target="../media/image1084.png"/><Relationship Id="rId232" Type="http://schemas.openxmlformats.org/officeDocument/2006/relationships/customXml" Target="../ink/ink610.xml"/><Relationship Id="rId253" Type="http://schemas.openxmlformats.org/officeDocument/2006/relationships/image" Target="../media/image1104.png"/><Relationship Id="rId274" Type="http://schemas.openxmlformats.org/officeDocument/2006/relationships/customXml" Target="../ink/ink631.xml"/><Relationship Id="rId295" Type="http://schemas.openxmlformats.org/officeDocument/2006/relationships/image" Target="../media/image1125.png"/><Relationship Id="rId309" Type="http://schemas.openxmlformats.org/officeDocument/2006/relationships/customXml" Target="../ink/ink649.xml"/><Relationship Id="rId27" Type="http://schemas.openxmlformats.org/officeDocument/2006/relationships/image" Target="../media/image992.png"/><Relationship Id="rId48" Type="http://schemas.openxmlformats.org/officeDocument/2006/relationships/customXml" Target="../ink/ink518.xml"/><Relationship Id="rId69" Type="http://schemas.openxmlformats.org/officeDocument/2006/relationships/image" Target="../media/image1013.png"/><Relationship Id="rId113" Type="http://schemas.openxmlformats.org/officeDocument/2006/relationships/image" Target="../media/image1035.png"/><Relationship Id="rId134" Type="http://schemas.openxmlformats.org/officeDocument/2006/relationships/customXml" Target="../ink/ink561.xml"/><Relationship Id="rId320" Type="http://schemas.openxmlformats.org/officeDocument/2006/relationships/image" Target="../media/image1137.png"/><Relationship Id="rId80" Type="http://schemas.openxmlformats.org/officeDocument/2006/relationships/customXml" Target="../ink/ink534.xml"/><Relationship Id="rId155" Type="http://schemas.openxmlformats.org/officeDocument/2006/relationships/image" Target="../media/image1056.png"/><Relationship Id="rId176" Type="http://schemas.openxmlformats.org/officeDocument/2006/relationships/customXml" Target="../ink/ink582.xml"/><Relationship Id="rId197" Type="http://schemas.openxmlformats.org/officeDocument/2006/relationships/image" Target="../media/image1077.png"/><Relationship Id="rId341" Type="http://schemas.openxmlformats.org/officeDocument/2006/relationships/customXml" Target="../ink/ink665.xml"/><Relationship Id="rId201" Type="http://schemas.openxmlformats.org/officeDocument/2006/relationships/image" Target="../media/image1079.png"/><Relationship Id="rId222" Type="http://schemas.openxmlformats.org/officeDocument/2006/relationships/customXml" Target="../ink/ink605.xml"/><Relationship Id="rId243" Type="http://schemas.openxmlformats.org/officeDocument/2006/relationships/image" Target="../media/image1099.png"/><Relationship Id="rId264" Type="http://schemas.openxmlformats.org/officeDocument/2006/relationships/customXml" Target="../ink/ink626.xml"/><Relationship Id="rId285" Type="http://schemas.openxmlformats.org/officeDocument/2006/relationships/image" Target="../media/image1120.png"/><Relationship Id="rId17" Type="http://schemas.openxmlformats.org/officeDocument/2006/relationships/image" Target="../media/image987.png"/><Relationship Id="rId38" Type="http://schemas.openxmlformats.org/officeDocument/2006/relationships/customXml" Target="../ink/ink513.xml"/><Relationship Id="rId59" Type="http://schemas.openxmlformats.org/officeDocument/2006/relationships/image" Target="../media/image1008.png"/><Relationship Id="rId103" Type="http://schemas.openxmlformats.org/officeDocument/2006/relationships/image" Target="../media/image1030.png"/><Relationship Id="rId124" Type="http://schemas.openxmlformats.org/officeDocument/2006/relationships/customXml" Target="../ink/ink556.xml"/><Relationship Id="rId310" Type="http://schemas.openxmlformats.org/officeDocument/2006/relationships/image" Target="../media/image1132.png"/><Relationship Id="rId70" Type="http://schemas.openxmlformats.org/officeDocument/2006/relationships/customXml" Target="../ink/ink529.xml"/><Relationship Id="rId91" Type="http://schemas.openxmlformats.org/officeDocument/2006/relationships/image" Target="../media/image1024.png"/><Relationship Id="rId145" Type="http://schemas.openxmlformats.org/officeDocument/2006/relationships/image" Target="../media/image1051.png"/><Relationship Id="rId166" Type="http://schemas.openxmlformats.org/officeDocument/2006/relationships/customXml" Target="../ink/ink577.xml"/><Relationship Id="rId187" Type="http://schemas.openxmlformats.org/officeDocument/2006/relationships/image" Target="../media/image1072.png"/><Relationship Id="rId331" Type="http://schemas.openxmlformats.org/officeDocument/2006/relationships/customXml" Target="../ink/ink660.xml"/><Relationship Id="rId1" Type="http://schemas.openxmlformats.org/officeDocument/2006/relationships/slideLayout" Target="../slideLayouts/slideLayout7.xml"/><Relationship Id="rId212" Type="http://schemas.openxmlformats.org/officeDocument/2006/relationships/customXml" Target="../ink/ink600.xml"/><Relationship Id="rId233" Type="http://schemas.openxmlformats.org/officeDocument/2006/relationships/image" Target="../media/image1095.png"/><Relationship Id="rId254" Type="http://schemas.openxmlformats.org/officeDocument/2006/relationships/customXml" Target="../ink/ink621.xml"/><Relationship Id="rId28" Type="http://schemas.openxmlformats.org/officeDocument/2006/relationships/customXml" Target="../ink/ink508.xml"/><Relationship Id="rId49" Type="http://schemas.openxmlformats.org/officeDocument/2006/relationships/image" Target="../media/image1003.png"/><Relationship Id="rId114" Type="http://schemas.openxmlformats.org/officeDocument/2006/relationships/customXml" Target="../ink/ink551.xml"/><Relationship Id="rId275" Type="http://schemas.openxmlformats.org/officeDocument/2006/relationships/image" Target="../media/image1115.png"/><Relationship Id="rId296" Type="http://schemas.openxmlformats.org/officeDocument/2006/relationships/customXml" Target="../ink/ink642.xml"/><Relationship Id="rId300" Type="http://schemas.openxmlformats.org/officeDocument/2006/relationships/image" Target="../media/image1127.png"/><Relationship Id="rId60" Type="http://schemas.openxmlformats.org/officeDocument/2006/relationships/customXml" Target="../ink/ink524.xml"/><Relationship Id="rId81" Type="http://schemas.openxmlformats.org/officeDocument/2006/relationships/image" Target="../media/image1019.png"/><Relationship Id="rId135" Type="http://schemas.openxmlformats.org/officeDocument/2006/relationships/image" Target="../media/image1046.png"/><Relationship Id="rId156" Type="http://schemas.openxmlformats.org/officeDocument/2006/relationships/customXml" Target="../ink/ink572.xml"/><Relationship Id="rId177" Type="http://schemas.openxmlformats.org/officeDocument/2006/relationships/image" Target="../media/image1067.png"/><Relationship Id="rId198" Type="http://schemas.openxmlformats.org/officeDocument/2006/relationships/customXml" Target="../ink/ink593.xml"/><Relationship Id="rId321" Type="http://schemas.openxmlformats.org/officeDocument/2006/relationships/customXml" Target="../ink/ink655.xml"/><Relationship Id="rId342" Type="http://schemas.openxmlformats.org/officeDocument/2006/relationships/image" Target="../media/image1147.png"/><Relationship Id="rId202" Type="http://schemas.openxmlformats.org/officeDocument/2006/relationships/customXml" Target="../ink/ink595.xml"/><Relationship Id="rId223" Type="http://schemas.openxmlformats.org/officeDocument/2006/relationships/image" Target="../media/image1090.png"/><Relationship Id="rId244" Type="http://schemas.openxmlformats.org/officeDocument/2006/relationships/customXml" Target="../ink/ink616.xml"/><Relationship Id="rId18" Type="http://schemas.openxmlformats.org/officeDocument/2006/relationships/customXml" Target="../ink/ink503.xml"/><Relationship Id="rId39" Type="http://schemas.openxmlformats.org/officeDocument/2006/relationships/image" Target="../media/image998.png"/><Relationship Id="rId265" Type="http://schemas.openxmlformats.org/officeDocument/2006/relationships/image" Target="../media/image1110.png"/><Relationship Id="rId286" Type="http://schemas.openxmlformats.org/officeDocument/2006/relationships/customXml" Target="../ink/ink637.xml"/><Relationship Id="rId50" Type="http://schemas.openxmlformats.org/officeDocument/2006/relationships/customXml" Target="../ink/ink519.xml"/><Relationship Id="rId104" Type="http://schemas.openxmlformats.org/officeDocument/2006/relationships/customXml" Target="../ink/ink546.xml"/><Relationship Id="rId125" Type="http://schemas.openxmlformats.org/officeDocument/2006/relationships/image" Target="../media/image1041.png"/><Relationship Id="rId146" Type="http://schemas.openxmlformats.org/officeDocument/2006/relationships/customXml" Target="../ink/ink567.xml"/><Relationship Id="rId167" Type="http://schemas.openxmlformats.org/officeDocument/2006/relationships/image" Target="../media/image1062.png"/><Relationship Id="rId188" Type="http://schemas.openxmlformats.org/officeDocument/2006/relationships/customXml" Target="../ink/ink588.xml"/><Relationship Id="rId311" Type="http://schemas.openxmlformats.org/officeDocument/2006/relationships/customXml" Target="../ink/ink650.xml"/><Relationship Id="rId332" Type="http://schemas.openxmlformats.org/officeDocument/2006/relationships/image" Target="../media/image1142.png"/><Relationship Id="rId71" Type="http://schemas.openxmlformats.org/officeDocument/2006/relationships/image" Target="../media/image1014.png"/><Relationship Id="rId92" Type="http://schemas.openxmlformats.org/officeDocument/2006/relationships/customXml" Target="../ink/ink540.xml"/><Relationship Id="rId213" Type="http://schemas.openxmlformats.org/officeDocument/2006/relationships/image" Target="../media/image1085.png"/><Relationship Id="rId234" Type="http://schemas.openxmlformats.org/officeDocument/2006/relationships/customXml" Target="../ink/ink611.xml"/><Relationship Id="rId2" Type="http://schemas.openxmlformats.org/officeDocument/2006/relationships/notesSlide" Target="../notesSlides/notesSlide7.xml"/><Relationship Id="rId29" Type="http://schemas.openxmlformats.org/officeDocument/2006/relationships/image" Target="../media/image993.png"/><Relationship Id="rId255" Type="http://schemas.openxmlformats.org/officeDocument/2006/relationships/image" Target="../media/image1105.png"/><Relationship Id="rId276" Type="http://schemas.openxmlformats.org/officeDocument/2006/relationships/customXml" Target="../ink/ink632.xml"/><Relationship Id="rId297" Type="http://schemas.openxmlformats.org/officeDocument/2006/relationships/customXml" Target="../ink/ink643.xml"/><Relationship Id="rId40" Type="http://schemas.openxmlformats.org/officeDocument/2006/relationships/customXml" Target="../ink/ink514.xml"/><Relationship Id="rId115" Type="http://schemas.openxmlformats.org/officeDocument/2006/relationships/image" Target="../media/image1036.png"/><Relationship Id="rId136" Type="http://schemas.openxmlformats.org/officeDocument/2006/relationships/customXml" Target="../ink/ink562.xml"/><Relationship Id="rId157" Type="http://schemas.openxmlformats.org/officeDocument/2006/relationships/image" Target="../media/image1057.png"/><Relationship Id="rId178" Type="http://schemas.openxmlformats.org/officeDocument/2006/relationships/customXml" Target="../ink/ink583.xml"/><Relationship Id="rId301" Type="http://schemas.openxmlformats.org/officeDocument/2006/relationships/customXml" Target="../ink/ink645.xml"/><Relationship Id="rId322" Type="http://schemas.openxmlformats.org/officeDocument/2006/relationships/image" Target="../media/image227.png"/><Relationship Id="rId343" Type="http://schemas.openxmlformats.org/officeDocument/2006/relationships/customXml" Target="../ink/ink666.xml"/><Relationship Id="rId61" Type="http://schemas.openxmlformats.org/officeDocument/2006/relationships/image" Target="../media/image1009.png"/><Relationship Id="rId82" Type="http://schemas.openxmlformats.org/officeDocument/2006/relationships/customXml" Target="../ink/ink535.xml"/><Relationship Id="rId199" Type="http://schemas.openxmlformats.org/officeDocument/2006/relationships/image" Target="../media/image1078.png"/><Relationship Id="rId203" Type="http://schemas.openxmlformats.org/officeDocument/2006/relationships/image" Target="../media/image1080.png"/><Relationship Id="rId19" Type="http://schemas.openxmlformats.org/officeDocument/2006/relationships/image" Target="../media/image988.png"/><Relationship Id="rId224" Type="http://schemas.openxmlformats.org/officeDocument/2006/relationships/customXml" Target="../ink/ink606.xml"/><Relationship Id="rId245" Type="http://schemas.openxmlformats.org/officeDocument/2006/relationships/image" Target="../media/image1100.png"/><Relationship Id="rId266" Type="http://schemas.openxmlformats.org/officeDocument/2006/relationships/customXml" Target="../ink/ink627.xml"/><Relationship Id="rId287" Type="http://schemas.openxmlformats.org/officeDocument/2006/relationships/image" Target="../media/image1121.png"/><Relationship Id="rId30" Type="http://schemas.openxmlformats.org/officeDocument/2006/relationships/customXml" Target="../ink/ink509.xml"/><Relationship Id="rId105" Type="http://schemas.openxmlformats.org/officeDocument/2006/relationships/image" Target="../media/image1031.png"/><Relationship Id="rId126" Type="http://schemas.openxmlformats.org/officeDocument/2006/relationships/customXml" Target="../ink/ink557.xml"/><Relationship Id="rId147" Type="http://schemas.openxmlformats.org/officeDocument/2006/relationships/image" Target="../media/image1052.png"/><Relationship Id="rId168" Type="http://schemas.openxmlformats.org/officeDocument/2006/relationships/customXml" Target="../ink/ink578.xml"/><Relationship Id="rId312" Type="http://schemas.openxmlformats.org/officeDocument/2006/relationships/image" Target="../media/image1133.png"/><Relationship Id="rId333" Type="http://schemas.openxmlformats.org/officeDocument/2006/relationships/customXml" Target="../ink/ink661.xml"/><Relationship Id="rId51" Type="http://schemas.openxmlformats.org/officeDocument/2006/relationships/image" Target="../media/image1004.png"/><Relationship Id="rId72" Type="http://schemas.openxmlformats.org/officeDocument/2006/relationships/customXml" Target="../ink/ink530.xml"/><Relationship Id="rId93" Type="http://schemas.openxmlformats.org/officeDocument/2006/relationships/image" Target="../media/image1025.png"/><Relationship Id="rId189" Type="http://schemas.openxmlformats.org/officeDocument/2006/relationships/image" Target="../media/image1073.png"/><Relationship Id="rId3" Type="http://schemas.openxmlformats.org/officeDocument/2006/relationships/image" Target="NULL"/><Relationship Id="rId214" Type="http://schemas.openxmlformats.org/officeDocument/2006/relationships/customXml" Target="../ink/ink601.xml"/><Relationship Id="rId235" Type="http://schemas.openxmlformats.org/officeDocument/2006/relationships/image" Target="../media/image1096.png"/><Relationship Id="rId256" Type="http://schemas.openxmlformats.org/officeDocument/2006/relationships/customXml" Target="../ink/ink622.xml"/><Relationship Id="rId277" Type="http://schemas.openxmlformats.org/officeDocument/2006/relationships/image" Target="../media/image1116.png"/><Relationship Id="rId298" Type="http://schemas.openxmlformats.org/officeDocument/2006/relationships/image" Target="../media/image1126.png"/><Relationship Id="rId116" Type="http://schemas.openxmlformats.org/officeDocument/2006/relationships/customXml" Target="../ink/ink552.xml"/><Relationship Id="rId137" Type="http://schemas.openxmlformats.org/officeDocument/2006/relationships/image" Target="../media/image1047.png"/><Relationship Id="rId158" Type="http://schemas.openxmlformats.org/officeDocument/2006/relationships/customXml" Target="../ink/ink573.xml"/><Relationship Id="rId302" Type="http://schemas.openxmlformats.org/officeDocument/2006/relationships/image" Target="../media/image1128.png"/><Relationship Id="rId323" Type="http://schemas.openxmlformats.org/officeDocument/2006/relationships/customXml" Target="../ink/ink656.xml"/><Relationship Id="rId344" Type="http://schemas.openxmlformats.org/officeDocument/2006/relationships/image" Target="../media/image1148.png"/><Relationship Id="rId20" Type="http://schemas.openxmlformats.org/officeDocument/2006/relationships/customXml" Target="../ink/ink504.xml"/><Relationship Id="rId41" Type="http://schemas.openxmlformats.org/officeDocument/2006/relationships/image" Target="../media/image999.png"/><Relationship Id="rId62" Type="http://schemas.openxmlformats.org/officeDocument/2006/relationships/customXml" Target="../ink/ink525.xml"/><Relationship Id="rId83" Type="http://schemas.openxmlformats.org/officeDocument/2006/relationships/image" Target="../media/image1020.png"/><Relationship Id="rId179" Type="http://schemas.openxmlformats.org/officeDocument/2006/relationships/image" Target="../media/image1068.png"/><Relationship Id="rId190" Type="http://schemas.openxmlformats.org/officeDocument/2006/relationships/customXml" Target="../ink/ink589.xml"/><Relationship Id="rId204" Type="http://schemas.openxmlformats.org/officeDocument/2006/relationships/customXml" Target="../ink/ink596.xml"/><Relationship Id="rId225" Type="http://schemas.openxmlformats.org/officeDocument/2006/relationships/image" Target="../media/image1091.png"/><Relationship Id="rId246" Type="http://schemas.openxmlformats.org/officeDocument/2006/relationships/customXml" Target="../ink/ink617.xml"/><Relationship Id="rId267" Type="http://schemas.openxmlformats.org/officeDocument/2006/relationships/image" Target="../media/image1111.png"/><Relationship Id="rId288" Type="http://schemas.openxmlformats.org/officeDocument/2006/relationships/customXml" Target="../ink/ink638.xml"/><Relationship Id="rId106" Type="http://schemas.openxmlformats.org/officeDocument/2006/relationships/customXml" Target="../ink/ink547.xml"/><Relationship Id="rId127" Type="http://schemas.openxmlformats.org/officeDocument/2006/relationships/image" Target="../media/image1042.png"/><Relationship Id="rId313" Type="http://schemas.openxmlformats.org/officeDocument/2006/relationships/customXml" Target="../ink/ink651.xml"/><Relationship Id="rId10" Type="http://schemas.openxmlformats.org/officeDocument/2006/relationships/customXml" Target="../ink/ink499.xml"/><Relationship Id="rId31" Type="http://schemas.openxmlformats.org/officeDocument/2006/relationships/image" Target="../media/image994.png"/><Relationship Id="rId52" Type="http://schemas.openxmlformats.org/officeDocument/2006/relationships/customXml" Target="../ink/ink520.xml"/><Relationship Id="rId73" Type="http://schemas.openxmlformats.org/officeDocument/2006/relationships/image" Target="../media/image1015.png"/><Relationship Id="rId94" Type="http://schemas.openxmlformats.org/officeDocument/2006/relationships/customXml" Target="../ink/ink541.xml"/><Relationship Id="rId148" Type="http://schemas.openxmlformats.org/officeDocument/2006/relationships/customXml" Target="../ink/ink568.xml"/><Relationship Id="rId169" Type="http://schemas.openxmlformats.org/officeDocument/2006/relationships/image" Target="../media/image1063.png"/><Relationship Id="rId334" Type="http://schemas.openxmlformats.org/officeDocument/2006/relationships/image" Target="../media/image1143.png"/><Relationship Id="rId4" Type="http://schemas.openxmlformats.org/officeDocument/2006/relationships/customXml" Target="../ink/ink496.xml"/><Relationship Id="rId180" Type="http://schemas.openxmlformats.org/officeDocument/2006/relationships/customXml" Target="../ink/ink584.xml"/><Relationship Id="rId215" Type="http://schemas.openxmlformats.org/officeDocument/2006/relationships/image" Target="../media/image1086.png"/><Relationship Id="rId236" Type="http://schemas.openxmlformats.org/officeDocument/2006/relationships/customXml" Target="../ink/ink612.xml"/><Relationship Id="rId257" Type="http://schemas.openxmlformats.org/officeDocument/2006/relationships/image" Target="../media/image1106.png"/><Relationship Id="rId278" Type="http://schemas.openxmlformats.org/officeDocument/2006/relationships/customXml" Target="../ink/ink633.xml"/><Relationship Id="rId303" Type="http://schemas.openxmlformats.org/officeDocument/2006/relationships/customXml" Target="../ink/ink646.xml"/><Relationship Id="rId42" Type="http://schemas.openxmlformats.org/officeDocument/2006/relationships/customXml" Target="../ink/ink515.xml"/><Relationship Id="rId84" Type="http://schemas.openxmlformats.org/officeDocument/2006/relationships/customXml" Target="../ink/ink536.xml"/><Relationship Id="rId138" Type="http://schemas.openxmlformats.org/officeDocument/2006/relationships/customXml" Target="../ink/ink563.xml"/><Relationship Id="rId345" Type="http://schemas.openxmlformats.org/officeDocument/2006/relationships/customXml" Target="../ink/ink667.xml"/><Relationship Id="rId191" Type="http://schemas.openxmlformats.org/officeDocument/2006/relationships/image" Target="../media/image1074.png"/><Relationship Id="rId205" Type="http://schemas.openxmlformats.org/officeDocument/2006/relationships/image" Target="../media/image1081.png"/><Relationship Id="rId247" Type="http://schemas.openxmlformats.org/officeDocument/2006/relationships/image" Target="../media/image1101.png"/><Relationship Id="rId107" Type="http://schemas.openxmlformats.org/officeDocument/2006/relationships/image" Target="../media/image1032.png"/><Relationship Id="rId289" Type="http://schemas.openxmlformats.org/officeDocument/2006/relationships/image" Target="../media/image1122.png"/><Relationship Id="rId11" Type="http://schemas.openxmlformats.org/officeDocument/2006/relationships/image" Target="../media/image984.png"/><Relationship Id="rId53" Type="http://schemas.openxmlformats.org/officeDocument/2006/relationships/image" Target="../media/image1005.png"/><Relationship Id="rId149" Type="http://schemas.openxmlformats.org/officeDocument/2006/relationships/image" Target="../media/image1053.png"/><Relationship Id="rId314" Type="http://schemas.openxmlformats.org/officeDocument/2006/relationships/image" Target="../media/image1134.png"/><Relationship Id="rId95" Type="http://schemas.openxmlformats.org/officeDocument/2006/relationships/image" Target="../media/image1026.png"/><Relationship Id="rId160" Type="http://schemas.openxmlformats.org/officeDocument/2006/relationships/customXml" Target="../ink/ink574.xml"/><Relationship Id="rId216" Type="http://schemas.openxmlformats.org/officeDocument/2006/relationships/customXml" Target="../ink/ink602.xml"/><Relationship Id="rId258" Type="http://schemas.openxmlformats.org/officeDocument/2006/relationships/customXml" Target="../ink/ink623.xml"/><Relationship Id="rId22" Type="http://schemas.openxmlformats.org/officeDocument/2006/relationships/customXml" Target="../ink/ink505.xml"/><Relationship Id="rId64" Type="http://schemas.openxmlformats.org/officeDocument/2006/relationships/customXml" Target="../ink/ink526.xml"/><Relationship Id="rId118" Type="http://schemas.openxmlformats.org/officeDocument/2006/relationships/customXml" Target="../ink/ink553.xml"/><Relationship Id="rId325" Type="http://schemas.openxmlformats.org/officeDocument/2006/relationships/customXml" Target="../ink/ink657.xml"/><Relationship Id="rId171" Type="http://schemas.openxmlformats.org/officeDocument/2006/relationships/image" Target="../media/image1064.png"/><Relationship Id="rId227" Type="http://schemas.openxmlformats.org/officeDocument/2006/relationships/image" Target="../media/image1092.png"/><Relationship Id="rId269" Type="http://schemas.openxmlformats.org/officeDocument/2006/relationships/image" Target="../media/image1112.png"/><Relationship Id="rId33" Type="http://schemas.openxmlformats.org/officeDocument/2006/relationships/image" Target="../media/image995.png"/><Relationship Id="rId129" Type="http://schemas.openxmlformats.org/officeDocument/2006/relationships/image" Target="../media/image1043.png"/><Relationship Id="rId280" Type="http://schemas.openxmlformats.org/officeDocument/2006/relationships/customXml" Target="../ink/ink634.xml"/><Relationship Id="rId336" Type="http://schemas.openxmlformats.org/officeDocument/2006/relationships/image" Target="../media/image1144.png"/><Relationship Id="rId75" Type="http://schemas.openxmlformats.org/officeDocument/2006/relationships/image" Target="../media/image1016.png"/><Relationship Id="rId140" Type="http://schemas.openxmlformats.org/officeDocument/2006/relationships/customXml" Target="../ink/ink564.xml"/><Relationship Id="rId182" Type="http://schemas.openxmlformats.org/officeDocument/2006/relationships/customXml" Target="../ink/ink585.xml"/><Relationship Id="rId6" Type="http://schemas.openxmlformats.org/officeDocument/2006/relationships/customXml" Target="../ink/ink497.xml"/><Relationship Id="rId238" Type="http://schemas.openxmlformats.org/officeDocument/2006/relationships/customXml" Target="../ink/ink613.xml"/><Relationship Id="rId291" Type="http://schemas.openxmlformats.org/officeDocument/2006/relationships/image" Target="../media/image1123.png"/><Relationship Id="rId305" Type="http://schemas.openxmlformats.org/officeDocument/2006/relationships/customXml" Target="../ink/ink647.xml"/><Relationship Id="rId347" Type="http://schemas.openxmlformats.org/officeDocument/2006/relationships/customXml" Target="../ink/ink668.xml"/><Relationship Id="rId44" Type="http://schemas.openxmlformats.org/officeDocument/2006/relationships/customXml" Target="../ink/ink516.xml"/><Relationship Id="rId86" Type="http://schemas.openxmlformats.org/officeDocument/2006/relationships/customXml" Target="../ink/ink537.xml"/><Relationship Id="rId151" Type="http://schemas.openxmlformats.org/officeDocument/2006/relationships/image" Target="../media/image1054.png"/><Relationship Id="rId193" Type="http://schemas.openxmlformats.org/officeDocument/2006/relationships/image" Target="../media/image1075.png"/><Relationship Id="rId207" Type="http://schemas.openxmlformats.org/officeDocument/2006/relationships/image" Target="../media/image1082.png"/><Relationship Id="rId249" Type="http://schemas.openxmlformats.org/officeDocument/2006/relationships/image" Target="../media/image1102.png"/><Relationship Id="rId13" Type="http://schemas.openxmlformats.org/officeDocument/2006/relationships/image" Target="../media/image985.png"/><Relationship Id="rId109" Type="http://schemas.openxmlformats.org/officeDocument/2006/relationships/image" Target="../media/image1033.png"/><Relationship Id="rId260" Type="http://schemas.openxmlformats.org/officeDocument/2006/relationships/customXml" Target="../ink/ink624.xml"/><Relationship Id="rId316" Type="http://schemas.openxmlformats.org/officeDocument/2006/relationships/image" Target="../media/image1135.png"/><Relationship Id="rId55" Type="http://schemas.openxmlformats.org/officeDocument/2006/relationships/image" Target="../media/image1006.png"/><Relationship Id="rId97" Type="http://schemas.openxmlformats.org/officeDocument/2006/relationships/image" Target="../media/image1027.png"/><Relationship Id="rId120" Type="http://schemas.openxmlformats.org/officeDocument/2006/relationships/customXml" Target="../ink/ink554.xml"/><Relationship Id="rId162" Type="http://schemas.openxmlformats.org/officeDocument/2006/relationships/customXml" Target="../ink/ink575.xml"/><Relationship Id="rId218" Type="http://schemas.openxmlformats.org/officeDocument/2006/relationships/customXml" Target="../ink/ink603.xml"/><Relationship Id="rId271" Type="http://schemas.openxmlformats.org/officeDocument/2006/relationships/image" Target="../media/image1113.png"/><Relationship Id="rId24" Type="http://schemas.openxmlformats.org/officeDocument/2006/relationships/customXml" Target="../ink/ink506.xml"/><Relationship Id="rId66" Type="http://schemas.openxmlformats.org/officeDocument/2006/relationships/customXml" Target="../ink/ink527.xml"/><Relationship Id="rId131" Type="http://schemas.openxmlformats.org/officeDocument/2006/relationships/image" Target="../media/image1044.png"/><Relationship Id="rId327" Type="http://schemas.openxmlformats.org/officeDocument/2006/relationships/customXml" Target="../ink/ink658.xml"/><Relationship Id="rId173" Type="http://schemas.openxmlformats.org/officeDocument/2006/relationships/image" Target="../media/image1065.png"/><Relationship Id="rId229" Type="http://schemas.openxmlformats.org/officeDocument/2006/relationships/image" Target="../media/image1093.png"/><Relationship Id="rId240" Type="http://schemas.openxmlformats.org/officeDocument/2006/relationships/customXml" Target="../ink/ink614.xml"/><Relationship Id="rId35" Type="http://schemas.openxmlformats.org/officeDocument/2006/relationships/image" Target="../media/image996.png"/><Relationship Id="rId77" Type="http://schemas.openxmlformats.org/officeDocument/2006/relationships/image" Target="../media/image1017.png"/><Relationship Id="rId100" Type="http://schemas.openxmlformats.org/officeDocument/2006/relationships/customXml" Target="../ink/ink544.xml"/><Relationship Id="rId282" Type="http://schemas.openxmlformats.org/officeDocument/2006/relationships/customXml" Target="../ink/ink635.xml"/><Relationship Id="rId338" Type="http://schemas.openxmlformats.org/officeDocument/2006/relationships/image" Target="../media/image11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Macroeconomics</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256948" y="1874728"/>
            <a:ext cx="5314148" cy="1815882"/>
          </a:xfrm>
          <a:prstGeom prst="rect">
            <a:avLst/>
          </a:prstGeom>
          <a:noFill/>
        </p:spPr>
        <p:txBody>
          <a:bodyPr wrap="none" rtlCol="0">
            <a:spAutoFit/>
          </a:bodyPr>
          <a:lstStyle/>
          <a:p>
            <a:pPr algn="ctr"/>
            <a:r>
              <a:rPr lang="de-DE" sz="2800" b="1" u="sng" dirty="0"/>
              <a:t>T</a:t>
            </a:r>
            <a:r>
              <a:rPr lang="de-DE" sz="2800" b="1" u="sng"/>
              <a:t>his </a:t>
            </a:r>
            <a:r>
              <a:rPr lang="de-DE" sz="2800" b="1" u="sng" dirty="0" err="1"/>
              <a:t>lecture</a:t>
            </a:r>
            <a:r>
              <a:rPr lang="de-DE" sz="2800" b="1" u="sng" dirty="0"/>
              <a:t> will </a:t>
            </a:r>
            <a:r>
              <a:rPr lang="de-DE" sz="2800" b="1" u="sng" dirty="0" err="1"/>
              <a:t>be</a:t>
            </a:r>
            <a:r>
              <a:rPr lang="de-DE" sz="2800" b="1" u="sng" dirty="0"/>
              <a:t> </a:t>
            </a:r>
            <a:r>
              <a:rPr lang="de-DE" sz="2800" b="1" u="sng" dirty="0" err="1"/>
              <a:t>recorded</a:t>
            </a:r>
            <a:r>
              <a:rPr lang="de-DE" sz="2800" b="1" u="sng" dirty="0"/>
              <a:t> and </a:t>
            </a:r>
          </a:p>
          <a:p>
            <a:pPr algn="ctr"/>
            <a:r>
              <a:rPr lang="de-DE" sz="2800" b="1" u="sng" dirty="0" err="1"/>
              <a:t>Subsequently</a:t>
            </a:r>
            <a:r>
              <a:rPr lang="de-DE" sz="2800" b="1" u="sng" dirty="0"/>
              <a:t> </a:t>
            </a:r>
            <a:r>
              <a:rPr lang="de-DE" sz="2800" b="1" u="sng" dirty="0" err="1"/>
              <a:t>uploaded</a:t>
            </a:r>
            <a:r>
              <a:rPr lang="de-DE" sz="2800" b="1" u="sng" dirty="0"/>
              <a:t> in </a:t>
            </a:r>
            <a:r>
              <a:rPr lang="de-DE" sz="2800" b="1" u="sng" dirty="0" err="1"/>
              <a:t>the</a:t>
            </a:r>
            <a:r>
              <a:rPr lang="de-DE" sz="2800" b="1" u="sng" dirty="0"/>
              <a:t> </a:t>
            </a:r>
          </a:p>
          <a:p>
            <a:pPr algn="ctr"/>
            <a:r>
              <a:rPr lang="de-DE" sz="2800" b="1" u="sng" dirty="0" err="1"/>
              <a:t>world</a:t>
            </a:r>
            <a:r>
              <a:rPr lang="de-DE" sz="2800" b="1" u="sng" dirty="0"/>
              <a:t>-</a:t>
            </a:r>
            <a:r>
              <a:rPr lang="de-DE" sz="2800" b="1" u="sng" dirty="0" err="1"/>
              <a:t>wide</a:t>
            </a:r>
            <a:r>
              <a:rPr lang="de-DE" sz="2800" b="1" u="sng" dirty="0"/>
              <a:t>-web</a:t>
            </a:r>
          </a:p>
          <a:p>
            <a:pPr algn="ctr"/>
            <a:endParaRPr lang="de-DE" sz="2800" b="1" u="sng" dirty="0"/>
          </a:p>
        </p:txBody>
      </p:sp>
      <p:grpSp>
        <p:nvGrpSpPr>
          <p:cNvPr id="4" name="Gruppieren 3">
            <a:extLst>
              <a:ext uri="{FF2B5EF4-FFF2-40B4-BE49-F238E27FC236}">
                <a16:creationId xmlns:a16="http://schemas.microsoft.com/office/drawing/2014/main" id="{FF7A5DE9-9161-4BD5-BF65-DDCFF9E8F8A7}"/>
              </a:ext>
            </a:extLst>
          </p:cNvPr>
          <p:cNvGrpSpPr/>
          <p:nvPr/>
        </p:nvGrpSpPr>
        <p:grpSpPr>
          <a:xfrm>
            <a:off x="11597757" y="837165"/>
            <a:ext cx="237960" cy="174960"/>
            <a:chOff x="11597757" y="837165"/>
            <a:chExt cx="237960" cy="17496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21A61871-E08D-41A9-B9AD-96831CEDAAD0}"/>
                    </a:ext>
                  </a:extLst>
                </p14:cNvPr>
                <p14:cNvContentPartPr/>
                <p14:nvPr/>
              </p14:nvContentPartPr>
              <p14:xfrm>
                <a:off x="11614317" y="845805"/>
                <a:ext cx="136800" cy="166320"/>
              </p14:xfrm>
            </p:contentPart>
          </mc:Choice>
          <mc:Fallback xmlns="">
            <p:pic>
              <p:nvPicPr>
                <p:cNvPr id="2" name="Freihand 1">
                  <a:extLst>
                    <a:ext uri="{FF2B5EF4-FFF2-40B4-BE49-F238E27FC236}">
                      <a16:creationId xmlns:a16="http://schemas.microsoft.com/office/drawing/2014/main" id="{21A61871-E08D-41A9-B9AD-96831CEDAAD0}"/>
                    </a:ext>
                  </a:extLst>
                </p:cNvPr>
                <p:cNvPicPr/>
                <p:nvPr/>
              </p:nvPicPr>
              <p:blipFill>
                <a:blip r:embed="rId6"/>
                <a:stretch>
                  <a:fillRect/>
                </a:stretch>
              </p:blipFill>
              <p:spPr>
                <a:xfrm>
                  <a:off x="11605677" y="836805"/>
                  <a:ext cx="1544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0274D634-E7AF-4050-9F05-BF30C76645C6}"/>
                    </a:ext>
                  </a:extLst>
                </p14:cNvPr>
                <p14:cNvContentPartPr/>
                <p14:nvPr/>
              </p14:nvContentPartPr>
              <p14:xfrm>
                <a:off x="11597757" y="837165"/>
                <a:ext cx="237960" cy="143640"/>
              </p14:xfrm>
            </p:contentPart>
          </mc:Choice>
          <mc:Fallback xmlns="">
            <p:pic>
              <p:nvPicPr>
                <p:cNvPr id="3" name="Freihand 2">
                  <a:extLst>
                    <a:ext uri="{FF2B5EF4-FFF2-40B4-BE49-F238E27FC236}">
                      <a16:creationId xmlns:a16="http://schemas.microsoft.com/office/drawing/2014/main" id="{0274D634-E7AF-4050-9F05-BF30C76645C6}"/>
                    </a:ext>
                  </a:extLst>
                </p:cNvPr>
                <p:cNvPicPr/>
                <p:nvPr/>
              </p:nvPicPr>
              <p:blipFill>
                <a:blip r:embed="rId8"/>
                <a:stretch>
                  <a:fillRect/>
                </a:stretch>
              </p:blipFill>
              <p:spPr>
                <a:xfrm>
                  <a:off x="11589117" y="828525"/>
                  <a:ext cx="255600" cy="161280"/>
                </a:xfrm>
                <a:prstGeom prst="rect">
                  <a:avLst/>
                </a:prstGeom>
              </p:spPr>
            </p:pic>
          </mc:Fallback>
        </mc:AlternateContent>
      </p:grpSp>
      <p:grpSp>
        <p:nvGrpSpPr>
          <p:cNvPr id="14" name="Gruppieren 13">
            <a:extLst>
              <a:ext uri="{FF2B5EF4-FFF2-40B4-BE49-F238E27FC236}">
                <a16:creationId xmlns:a16="http://schemas.microsoft.com/office/drawing/2014/main" id="{D5EDEB75-032E-40BA-BADE-0E67E28A83F2}"/>
              </a:ext>
            </a:extLst>
          </p:cNvPr>
          <p:cNvGrpSpPr/>
          <p:nvPr/>
        </p:nvGrpSpPr>
        <p:grpSpPr>
          <a:xfrm>
            <a:off x="11590557" y="1290045"/>
            <a:ext cx="188640" cy="240120"/>
            <a:chOff x="11590557" y="1290045"/>
            <a:chExt cx="188640" cy="24012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C17981AB-C83B-44D9-83C8-CFE8F572927A}"/>
                    </a:ext>
                  </a:extLst>
                </p14:cNvPr>
                <p14:cNvContentPartPr/>
                <p14:nvPr/>
              </p14:nvContentPartPr>
              <p14:xfrm>
                <a:off x="11630877" y="1290045"/>
                <a:ext cx="104760" cy="240120"/>
              </p14:xfrm>
            </p:contentPart>
          </mc:Choice>
          <mc:Fallback xmlns="">
            <p:pic>
              <p:nvPicPr>
                <p:cNvPr id="6" name="Freihand 5">
                  <a:extLst>
                    <a:ext uri="{FF2B5EF4-FFF2-40B4-BE49-F238E27FC236}">
                      <a16:creationId xmlns:a16="http://schemas.microsoft.com/office/drawing/2014/main" id="{C17981AB-C83B-44D9-83C8-CFE8F572927A}"/>
                    </a:ext>
                  </a:extLst>
                </p:cNvPr>
                <p:cNvPicPr/>
                <p:nvPr/>
              </p:nvPicPr>
              <p:blipFill>
                <a:blip r:embed="rId10"/>
                <a:stretch>
                  <a:fillRect/>
                </a:stretch>
              </p:blipFill>
              <p:spPr>
                <a:xfrm>
                  <a:off x="11626557" y="1285725"/>
                  <a:ext cx="1134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D77CF4C8-C9E8-44FE-BEB8-0106C5066478}"/>
                    </a:ext>
                  </a:extLst>
                </p14:cNvPr>
                <p14:cNvContentPartPr/>
                <p14:nvPr/>
              </p14:nvContentPartPr>
              <p14:xfrm>
                <a:off x="11590557" y="1333965"/>
                <a:ext cx="188640" cy="169200"/>
              </p14:xfrm>
            </p:contentPart>
          </mc:Choice>
          <mc:Fallback xmlns="">
            <p:pic>
              <p:nvPicPr>
                <p:cNvPr id="9" name="Freihand 8">
                  <a:extLst>
                    <a:ext uri="{FF2B5EF4-FFF2-40B4-BE49-F238E27FC236}">
                      <a16:creationId xmlns:a16="http://schemas.microsoft.com/office/drawing/2014/main" id="{D77CF4C8-C9E8-44FE-BEB8-0106C5066478}"/>
                    </a:ext>
                  </a:extLst>
                </p:cNvPr>
                <p:cNvPicPr/>
                <p:nvPr/>
              </p:nvPicPr>
              <p:blipFill>
                <a:blip r:embed="rId12"/>
                <a:stretch>
                  <a:fillRect/>
                </a:stretch>
              </p:blipFill>
              <p:spPr>
                <a:xfrm>
                  <a:off x="11586237" y="1329645"/>
                  <a:ext cx="197280" cy="177840"/>
                </a:xfrm>
                <a:prstGeom prst="rect">
                  <a:avLst/>
                </a:prstGeom>
              </p:spPr>
            </p:pic>
          </mc:Fallback>
        </mc:AlternateContent>
      </p:grpSp>
      <p:grpSp>
        <p:nvGrpSpPr>
          <p:cNvPr id="17" name="Gruppieren 16">
            <a:extLst>
              <a:ext uri="{FF2B5EF4-FFF2-40B4-BE49-F238E27FC236}">
                <a16:creationId xmlns:a16="http://schemas.microsoft.com/office/drawing/2014/main" id="{FF8467DB-1FF7-4162-BA1C-B001C193C908}"/>
              </a:ext>
            </a:extLst>
          </p:cNvPr>
          <p:cNvGrpSpPr/>
          <p:nvPr/>
        </p:nvGrpSpPr>
        <p:grpSpPr>
          <a:xfrm>
            <a:off x="11058477" y="1309125"/>
            <a:ext cx="197280" cy="297720"/>
            <a:chOff x="11058477" y="1309125"/>
            <a:chExt cx="197280" cy="297720"/>
          </a:xfrm>
        </p:grpSpPr>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72C60E01-CF54-4EA3-B746-7110DF9BC591}"/>
                    </a:ext>
                  </a:extLst>
                </p14:cNvPr>
                <p14:cNvContentPartPr/>
                <p14:nvPr/>
              </p14:nvContentPartPr>
              <p14:xfrm>
                <a:off x="11133357" y="1309125"/>
                <a:ext cx="77760" cy="297720"/>
              </p14:xfrm>
            </p:contentPart>
          </mc:Choice>
          <mc:Fallback xmlns="">
            <p:pic>
              <p:nvPicPr>
                <p:cNvPr id="15" name="Freihand 14">
                  <a:extLst>
                    <a:ext uri="{FF2B5EF4-FFF2-40B4-BE49-F238E27FC236}">
                      <a16:creationId xmlns:a16="http://schemas.microsoft.com/office/drawing/2014/main" id="{72C60E01-CF54-4EA3-B746-7110DF9BC591}"/>
                    </a:ext>
                  </a:extLst>
                </p:cNvPr>
                <p:cNvPicPr/>
                <p:nvPr/>
              </p:nvPicPr>
              <p:blipFill>
                <a:blip r:embed="rId14"/>
                <a:stretch>
                  <a:fillRect/>
                </a:stretch>
              </p:blipFill>
              <p:spPr>
                <a:xfrm>
                  <a:off x="11129037" y="1304805"/>
                  <a:ext cx="8640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08E078C0-5C46-40C1-BD0F-222930A055B9}"/>
                    </a:ext>
                  </a:extLst>
                </p14:cNvPr>
                <p14:cNvContentPartPr/>
                <p14:nvPr/>
              </p14:nvContentPartPr>
              <p14:xfrm>
                <a:off x="11058477" y="1366725"/>
                <a:ext cx="197280" cy="193680"/>
              </p14:xfrm>
            </p:contentPart>
          </mc:Choice>
          <mc:Fallback xmlns="">
            <p:pic>
              <p:nvPicPr>
                <p:cNvPr id="16" name="Freihand 15">
                  <a:extLst>
                    <a:ext uri="{FF2B5EF4-FFF2-40B4-BE49-F238E27FC236}">
                      <a16:creationId xmlns:a16="http://schemas.microsoft.com/office/drawing/2014/main" id="{08E078C0-5C46-40C1-BD0F-222930A055B9}"/>
                    </a:ext>
                  </a:extLst>
                </p:cNvPr>
                <p:cNvPicPr/>
                <p:nvPr/>
              </p:nvPicPr>
              <p:blipFill>
                <a:blip r:embed="rId16"/>
                <a:stretch>
                  <a:fillRect/>
                </a:stretch>
              </p:blipFill>
              <p:spPr>
                <a:xfrm>
                  <a:off x="11054157" y="1362405"/>
                  <a:ext cx="205920" cy="202320"/>
                </a:xfrm>
                <a:prstGeom prst="rect">
                  <a:avLst/>
                </a:prstGeom>
              </p:spPr>
            </p:pic>
          </mc:Fallback>
        </mc:AlternateContent>
      </p:grpSp>
      <p:grpSp>
        <p:nvGrpSpPr>
          <p:cNvPr id="20" name="Gruppieren 19">
            <a:extLst>
              <a:ext uri="{FF2B5EF4-FFF2-40B4-BE49-F238E27FC236}">
                <a16:creationId xmlns:a16="http://schemas.microsoft.com/office/drawing/2014/main" id="{A173955F-AC57-4E29-8D1C-CC5F1AD94FE6}"/>
              </a:ext>
            </a:extLst>
          </p:cNvPr>
          <p:cNvGrpSpPr/>
          <p:nvPr/>
        </p:nvGrpSpPr>
        <p:grpSpPr>
          <a:xfrm>
            <a:off x="10773717" y="917805"/>
            <a:ext cx="194400" cy="213480"/>
            <a:chOff x="10773717" y="917805"/>
            <a:chExt cx="194400" cy="213480"/>
          </a:xfrm>
        </p:grpSpPr>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63E52520-988B-489F-8693-9B424FD88BF4}"/>
                    </a:ext>
                  </a:extLst>
                </p14:cNvPr>
                <p14:cNvContentPartPr/>
                <p14:nvPr/>
              </p14:nvContentPartPr>
              <p14:xfrm>
                <a:off x="10811877" y="917805"/>
                <a:ext cx="87480" cy="208440"/>
              </p14:xfrm>
            </p:contentPart>
          </mc:Choice>
          <mc:Fallback xmlns="">
            <p:pic>
              <p:nvPicPr>
                <p:cNvPr id="18" name="Freihand 17">
                  <a:extLst>
                    <a:ext uri="{FF2B5EF4-FFF2-40B4-BE49-F238E27FC236}">
                      <a16:creationId xmlns:a16="http://schemas.microsoft.com/office/drawing/2014/main" id="{63E52520-988B-489F-8693-9B424FD88BF4}"/>
                    </a:ext>
                  </a:extLst>
                </p:cNvPr>
                <p:cNvPicPr/>
                <p:nvPr/>
              </p:nvPicPr>
              <p:blipFill>
                <a:blip r:embed="rId18"/>
                <a:stretch>
                  <a:fillRect/>
                </a:stretch>
              </p:blipFill>
              <p:spPr>
                <a:xfrm>
                  <a:off x="10807557" y="913485"/>
                  <a:ext cx="961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149BCDD2-B2D7-40E9-8AA5-8B540A55E9EF}"/>
                    </a:ext>
                  </a:extLst>
                </p14:cNvPr>
                <p14:cNvContentPartPr/>
                <p14:nvPr/>
              </p14:nvContentPartPr>
              <p14:xfrm>
                <a:off x="10773717" y="925365"/>
                <a:ext cx="194400" cy="205920"/>
              </p14:xfrm>
            </p:contentPart>
          </mc:Choice>
          <mc:Fallback xmlns="">
            <p:pic>
              <p:nvPicPr>
                <p:cNvPr id="19" name="Freihand 18">
                  <a:extLst>
                    <a:ext uri="{FF2B5EF4-FFF2-40B4-BE49-F238E27FC236}">
                      <a16:creationId xmlns:a16="http://schemas.microsoft.com/office/drawing/2014/main" id="{149BCDD2-B2D7-40E9-8AA5-8B540A55E9EF}"/>
                    </a:ext>
                  </a:extLst>
                </p:cNvPr>
                <p:cNvPicPr/>
                <p:nvPr/>
              </p:nvPicPr>
              <p:blipFill>
                <a:blip r:embed="rId20"/>
                <a:stretch>
                  <a:fillRect/>
                </a:stretch>
              </p:blipFill>
              <p:spPr>
                <a:xfrm>
                  <a:off x="10769397" y="921045"/>
                  <a:ext cx="203040" cy="214560"/>
                </a:xfrm>
                <a:prstGeom prst="rect">
                  <a:avLst/>
                </a:prstGeom>
              </p:spPr>
            </p:pic>
          </mc:Fallback>
        </mc:AlternateContent>
      </p:grpSp>
      <p:grpSp>
        <p:nvGrpSpPr>
          <p:cNvPr id="23" name="Gruppieren 22">
            <a:extLst>
              <a:ext uri="{FF2B5EF4-FFF2-40B4-BE49-F238E27FC236}">
                <a16:creationId xmlns:a16="http://schemas.microsoft.com/office/drawing/2014/main" id="{5C4B1060-3CF6-47AB-A0EC-9678938E7DAA}"/>
              </a:ext>
            </a:extLst>
          </p:cNvPr>
          <p:cNvGrpSpPr/>
          <p:nvPr/>
        </p:nvGrpSpPr>
        <p:grpSpPr>
          <a:xfrm>
            <a:off x="4574517" y="1267365"/>
            <a:ext cx="205560" cy="334080"/>
            <a:chOff x="4574517" y="1267365"/>
            <a:chExt cx="205560" cy="334080"/>
          </a:xfrm>
        </p:grpSpPr>
        <mc:AlternateContent xmlns:mc="http://schemas.openxmlformats.org/markup-compatibility/2006" xmlns:p14="http://schemas.microsoft.com/office/powerpoint/2010/main">
          <mc:Choice Requires="p14">
            <p:contentPart p14:bwMode="auto" r:id="rId21">
              <p14:nvContentPartPr>
                <p14:cNvPr id="21" name="Freihand 20">
                  <a:extLst>
                    <a:ext uri="{FF2B5EF4-FFF2-40B4-BE49-F238E27FC236}">
                      <a16:creationId xmlns:a16="http://schemas.microsoft.com/office/drawing/2014/main" id="{DF0CB624-BFB2-4721-BE0C-53F4C42DB7C6}"/>
                    </a:ext>
                  </a:extLst>
                </p14:cNvPr>
                <p14:cNvContentPartPr/>
                <p14:nvPr/>
              </p14:nvContentPartPr>
              <p14:xfrm>
                <a:off x="4618437" y="1267365"/>
                <a:ext cx="106560" cy="226800"/>
              </p14:xfrm>
            </p:contentPart>
          </mc:Choice>
          <mc:Fallback xmlns="">
            <p:pic>
              <p:nvPicPr>
                <p:cNvPr id="21" name="Freihand 20">
                  <a:extLst>
                    <a:ext uri="{FF2B5EF4-FFF2-40B4-BE49-F238E27FC236}">
                      <a16:creationId xmlns:a16="http://schemas.microsoft.com/office/drawing/2014/main" id="{DF0CB624-BFB2-4721-BE0C-53F4C42DB7C6}"/>
                    </a:ext>
                  </a:extLst>
                </p:cNvPr>
                <p:cNvPicPr/>
                <p:nvPr/>
              </p:nvPicPr>
              <p:blipFill>
                <a:blip r:embed="rId22"/>
                <a:stretch>
                  <a:fillRect/>
                </a:stretch>
              </p:blipFill>
              <p:spPr>
                <a:xfrm>
                  <a:off x="4614117" y="1263045"/>
                  <a:ext cx="1152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B25B6CC5-D43A-45AE-93D6-51C3D1F5CACE}"/>
                    </a:ext>
                  </a:extLst>
                </p14:cNvPr>
                <p14:cNvContentPartPr/>
                <p14:nvPr/>
              </p14:nvContentPartPr>
              <p14:xfrm>
                <a:off x="4574517" y="1276365"/>
                <a:ext cx="205560" cy="325080"/>
              </p14:xfrm>
            </p:contentPart>
          </mc:Choice>
          <mc:Fallback xmlns="">
            <p:pic>
              <p:nvPicPr>
                <p:cNvPr id="22" name="Freihand 21">
                  <a:extLst>
                    <a:ext uri="{FF2B5EF4-FFF2-40B4-BE49-F238E27FC236}">
                      <a16:creationId xmlns:a16="http://schemas.microsoft.com/office/drawing/2014/main" id="{B25B6CC5-D43A-45AE-93D6-51C3D1F5CACE}"/>
                    </a:ext>
                  </a:extLst>
                </p:cNvPr>
                <p:cNvPicPr/>
                <p:nvPr/>
              </p:nvPicPr>
              <p:blipFill>
                <a:blip r:embed="rId24"/>
                <a:stretch>
                  <a:fillRect/>
                </a:stretch>
              </p:blipFill>
              <p:spPr>
                <a:xfrm>
                  <a:off x="4570197" y="1272045"/>
                  <a:ext cx="214200" cy="333720"/>
                </a:xfrm>
                <a:prstGeom prst="rect">
                  <a:avLst/>
                </a:prstGeom>
              </p:spPr>
            </p:pic>
          </mc:Fallback>
        </mc:AlternateContent>
      </p:grpSp>
      <p:grpSp>
        <p:nvGrpSpPr>
          <p:cNvPr id="26" name="Gruppieren 25">
            <a:extLst>
              <a:ext uri="{FF2B5EF4-FFF2-40B4-BE49-F238E27FC236}">
                <a16:creationId xmlns:a16="http://schemas.microsoft.com/office/drawing/2014/main" id="{F76F04BF-B312-4014-B0DC-4291049CABD6}"/>
              </a:ext>
            </a:extLst>
          </p:cNvPr>
          <p:cNvGrpSpPr/>
          <p:nvPr/>
        </p:nvGrpSpPr>
        <p:grpSpPr>
          <a:xfrm>
            <a:off x="5549757" y="1236045"/>
            <a:ext cx="277560" cy="294480"/>
            <a:chOff x="5549757" y="1236045"/>
            <a:chExt cx="277560" cy="294480"/>
          </a:xfrm>
        </p:grpSpPr>
        <mc:AlternateContent xmlns:mc="http://schemas.openxmlformats.org/markup-compatibility/2006" xmlns:p14="http://schemas.microsoft.com/office/powerpoint/2010/main">
          <mc:Choice Requires="p14">
            <p:contentPart p14:bwMode="auto" r:id="rId25">
              <p14:nvContentPartPr>
                <p14:cNvPr id="24" name="Freihand 23">
                  <a:extLst>
                    <a:ext uri="{FF2B5EF4-FFF2-40B4-BE49-F238E27FC236}">
                      <a16:creationId xmlns:a16="http://schemas.microsoft.com/office/drawing/2014/main" id="{82BE9EF6-5629-4857-B970-67E8FE770CE2}"/>
                    </a:ext>
                  </a:extLst>
                </p14:cNvPr>
                <p14:cNvContentPartPr/>
                <p14:nvPr/>
              </p14:nvContentPartPr>
              <p14:xfrm>
                <a:off x="5662077" y="1362765"/>
                <a:ext cx="124920" cy="130680"/>
              </p14:xfrm>
            </p:contentPart>
          </mc:Choice>
          <mc:Fallback xmlns="">
            <p:pic>
              <p:nvPicPr>
                <p:cNvPr id="24" name="Freihand 23">
                  <a:extLst>
                    <a:ext uri="{FF2B5EF4-FFF2-40B4-BE49-F238E27FC236}">
                      <a16:creationId xmlns:a16="http://schemas.microsoft.com/office/drawing/2014/main" id="{82BE9EF6-5629-4857-B970-67E8FE770CE2}"/>
                    </a:ext>
                  </a:extLst>
                </p:cNvPr>
                <p:cNvPicPr/>
                <p:nvPr/>
              </p:nvPicPr>
              <p:blipFill>
                <a:blip r:embed="rId26"/>
                <a:stretch>
                  <a:fillRect/>
                </a:stretch>
              </p:blipFill>
              <p:spPr>
                <a:xfrm>
                  <a:off x="5657757" y="1358445"/>
                  <a:ext cx="1335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Freihand 24">
                  <a:extLst>
                    <a:ext uri="{FF2B5EF4-FFF2-40B4-BE49-F238E27FC236}">
                      <a16:creationId xmlns:a16="http://schemas.microsoft.com/office/drawing/2014/main" id="{9D180DB6-0399-4E92-B2EC-CCC86462F640}"/>
                    </a:ext>
                  </a:extLst>
                </p14:cNvPr>
                <p14:cNvContentPartPr/>
                <p14:nvPr/>
              </p14:nvContentPartPr>
              <p14:xfrm>
                <a:off x="5549757" y="1236045"/>
                <a:ext cx="277560" cy="294480"/>
              </p14:xfrm>
            </p:contentPart>
          </mc:Choice>
          <mc:Fallback xmlns="">
            <p:pic>
              <p:nvPicPr>
                <p:cNvPr id="25" name="Freihand 24">
                  <a:extLst>
                    <a:ext uri="{FF2B5EF4-FFF2-40B4-BE49-F238E27FC236}">
                      <a16:creationId xmlns:a16="http://schemas.microsoft.com/office/drawing/2014/main" id="{9D180DB6-0399-4E92-B2EC-CCC86462F640}"/>
                    </a:ext>
                  </a:extLst>
                </p:cNvPr>
                <p:cNvPicPr/>
                <p:nvPr/>
              </p:nvPicPr>
              <p:blipFill>
                <a:blip r:embed="rId28"/>
                <a:stretch>
                  <a:fillRect/>
                </a:stretch>
              </p:blipFill>
              <p:spPr>
                <a:xfrm>
                  <a:off x="5545437" y="1231725"/>
                  <a:ext cx="286200" cy="303120"/>
                </a:xfrm>
                <a:prstGeom prst="rect">
                  <a:avLst/>
                </a:prstGeom>
              </p:spPr>
            </p:pic>
          </mc:Fallback>
        </mc:AlternateContent>
      </p:grpSp>
      <p:grpSp>
        <p:nvGrpSpPr>
          <p:cNvPr id="29" name="Gruppieren 28">
            <a:extLst>
              <a:ext uri="{FF2B5EF4-FFF2-40B4-BE49-F238E27FC236}">
                <a16:creationId xmlns:a16="http://schemas.microsoft.com/office/drawing/2014/main" id="{F4630D81-C2D5-40A7-B8B3-DACEA3C179CE}"/>
              </a:ext>
            </a:extLst>
          </p:cNvPr>
          <p:cNvGrpSpPr/>
          <p:nvPr/>
        </p:nvGrpSpPr>
        <p:grpSpPr>
          <a:xfrm>
            <a:off x="2644557" y="986925"/>
            <a:ext cx="199800" cy="157680"/>
            <a:chOff x="2644557" y="986925"/>
            <a:chExt cx="199800" cy="157680"/>
          </a:xfrm>
        </p:grpSpPr>
        <mc:AlternateContent xmlns:mc="http://schemas.openxmlformats.org/markup-compatibility/2006" xmlns:p14="http://schemas.microsoft.com/office/powerpoint/2010/main">
          <mc:Choice Requires="p14">
            <p:contentPart p14:bwMode="auto" r:id="rId29">
              <p14:nvContentPartPr>
                <p14:cNvPr id="27" name="Freihand 26">
                  <a:extLst>
                    <a:ext uri="{FF2B5EF4-FFF2-40B4-BE49-F238E27FC236}">
                      <a16:creationId xmlns:a16="http://schemas.microsoft.com/office/drawing/2014/main" id="{5903A183-7998-4704-BB47-C6D292833CAB}"/>
                    </a:ext>
                  </a:extLst>
                </p14:cNvPr>
                <p14:cNvContentPartPr/>
                <p14:nvPr/>
              </p14:nvContentPartPr>
              <p14:xfrm>
                <a:off x="2644557" y="1007085"/>
                <a:ext cx="145440" cy="111240"/>
              </p14:xfrm>
            </p:contentPart>
          </mc:Choice>
          <mc:Fallback xmlns="">
            <p:pic>
              <p:nvPicPr>
                <p:cNvPr id="27" name="Freihand 26">
                  <a:extLst>
                    <a:ext uri="{FF2B5EF4-FFF2-40B4-BE49-F238E27FC236}">
                      <a16:creationId xmlns:a16="http://schemas.microsoft.com/office/drawing/2014/main" id="{5903A183-7998-4704-BB47-C6D292833CAB}"/>
                    </a:ext>
                  </a:extLst>
                </p:cNvPr>
                <p:cNvPicPr/>
                <p:nvPr/>
              </p:nvPicPr>
              <p:blipFill>
                <a:blip r:embed="rId30"/>
                <a:stretch>
                  <a:fillRect/>
                </a:stretch>
              </p:blipFill>
              <p:spPr>
                <a:xfrm>
                  <a:off x="2640237" y="1002765"/>
                  <a:ext cx="1540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8" name="Freihand 27">
                  <a:extLst>
                    <a:ext uri="{FF2B5EF4-FFF2-40B4-BE49-F238E27FC236}">
                      <a16:creationId xmlns:a16="http://schemas.microsoft.com/office/drawing/2014/main" id="{95450252-8801-480E-9D19-773BACED350D}"/>
                    </a:ext>
                  </a:extLst>
                </p14:cNvPr>
                <p14:cNvContentPartPr/>
                <p14:nvPr/>
              </p14:nvContentPartPr>
              <p14:xfrm>
                <a:off x="2660397" y="986925"/>
                <a:ext cx="183960" cy="157680"/>
              </p14:xfrm>
            </p:contentPart>
          </mc:Choice>
          <mc:Fallback xmlns="">
            <p:pic>
              <p:nvPicPr>
                <p:cNvPr id="28" name="Freihand 27">
                  <a:extLst>
                    <a:ext uri="{FF2B5EF4-FFF2-40B4-BE49-F238E27FC236}">
                      <a16:creationId xmlns:a16="http://schemas.microsoft.com/office/drawing/2014/main" id="{95450252-8801-480E-9D19-773BACED350D}"/>
                    </a:ext>
                  </a:extLst>
                </p:cNvPr>
                <p:cNvPicPr/>
                <p:nvPr/>
              </p:nvPicPr>
              <p:blipFill>
                <a:blip r:embed="rId32"/>
                <a:stretch>
                  <a:fillRect/>
                </a:stretch>
              </p:blipFill>
              <p:spPr>
                <a:xfrm>
                  <a:off x="2656077" y="982605"/>
                  <a:ext cx="192600" cy="166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30" name="Freihand 29">
                <a:extLst>
                  <a:ext uri="{FF2B5EF4-FFF2-40B4-BE49-F238E27FC236}">
                    <a16:creationId xmlns:a16="http://schemas.microsoft.com/office/drawing/2014/main" id="{10115124-06E8-49E3-BE63-A7DD3EDCDC7F}"/>
                  </a:ext>
                </a:extLst>
              </p14:cNvPr>
              <p14:cNvContentPartPr/>
              <p14:nvPr/>
            </p14:nvContentPartPr>
            <p14:xfrm>
              <a:off x="3292197" y="5099925"/>
              <a:ext cx="96480" cy="6120"/>
            </p14:xfrm>
          </p:contentPart>
        </mc:Choice>
        <mc:Fallback xmlns="">
          <p:pic>
            <p:nvPicPr>
              <p:cNvPr id="30" name="Freihand 29">
                <a:extLst>
                  <a:ext uri="{FF2B5EF4-FFF2-40B4-BE49-F238E27FC236}">
                    <a16:creationId xmlns:a16="http://schemas.microsoft.com/office/drawing/2014/main" id="{10115124-06E8-49E3-BE63-A7DD3EDCDC7F}"/>
                  </a:ext>
                </a:extLst>
              </p:cNvPr>
              <p:cNvPicPr/>
              <p:nvPr/>
            </p:nvPicPr>
            <p:blipFill>
              <a:blip r:embed="rId34"/>
              <a:stretch>
                <a:fillRect/>
              </a:stretch>
            </p:blipFill>
            <p:spPr>
              <a:xfrm>
                <a:off x="3287877" y="5095605"/>
                <a:ext cx="10512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1" name="Freihand 30">
                <a:extLst>
                  <a:ext uri="{FF2B5EF4-FFF2-40B4-BE49-F238E27FC236}">
                    <a16:creationId xmlns:a16="http://schemas.microsoft.com/office/drawing/2014/main" id="{6B363AF1-70BE-4CBD-B31F-CA321305B5E5}"/>
                  </a:ext>
                </a:extLst>
              </p14:cNvPr>
              <p14:cNvContentPartPr/>
              <p14:nvPr/>
            </p14:nvContentPartPr>
            <p14:xfrm>
              <a:off x="3157917" y="1291845"/>
              <a:ext cx="237600" cy="275040"/>
            </p14:xfrm>
          </p:contentPart>
        </mc:Choice>
        <mc:Fallback xmlns="">
          <p:pic>
            <p:nvPicPr>
              <p:cNvPr id="31" name="Freihand 30">
                <a:extLst>
                  <a:ext uri="{FF2B5EF4-FFF2-40B4-BE49-F238E27FC236}">
                    <a16:creationId xmlns:a16="http://schemas.microsoft.com/office/drawing/2014/main" id="{6B363AF1-70BE-4CBD-B31F-CA321305B5E5}"/>
                  </a:ext>
                </a:extLst>
              </p:cNvPr>
              <p:cNvPicPr/>
              <p:nvPr/>
            </p:nvPicPr>
            <p:blipFill>
              <a:blip r:embed="rId36"/>
              <a:stretch>
                <a:fillRect/>
              </a:stretch>
            </p:blipFill>
            <p:spPr>
              <a:xfrm>
                <a:off x="3153597" y="1287525"/>
                <a:ext cx="246240" cy="283680"/>
              </a:xfrm>
              <a:prstGeom prst="rect">
                <a:avLst/>
              </a:prstGeom>
            </p:spPr>
          </p:pic>
        </mc:Fallback>
      </mc:AlternateContent>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a:solidFill>
                  <a:srgbClr val="000000"/>
                </a:solidFill>
                <a:latin typeface="Sparkasse Rg" pitchFamily="34" charset="0"/>
              </a:rPr>
              <a:t>Classical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0" y="620688"/>
            <a:ext cx="8689605" cy="4772694"/>
          </a:xfrm>
          <a:prstGeom prst="rect">
            <a:avLst/>
          </a:prstGeom>
          <a:noFill/>
        </p:spPr>
        <p:txBody>
          <a:bodyPr wrap="square" rtlCol="0">
            <a:noAutofit/>
          </a:bodyPr>
          <a:lstStyle/>
          <a:p>
            <a:r>
              <a:rPr lang="en-US" sz="2800" b="1" dirty="0"/>
              <a:t>Real Variables: </a:t>
            </a:r>
            <a:r>
              <a:rPr lang="en-US" sz="2800" dirty="0"/>
              <a:t>Measured in physical units – quantities and relative prices, for example</a:t>
            </a:r>
          </a:p>
          <a:p>
            <a:endParaRPr lang="en-US" sz="2800" dirty="0"/>
          </a:p>
          <a:p>
            <a:pPr marL="914400" lvl="1" indent="-457200">
              <a:buFont typeface="Arial" panose="020B0604020202020204" pitchFamily="34" charset="0"/>
              <a:buChar char="•"/>
            </a:pPr>
            <a:r>
              <a:rPr lang="en-US" sz="2200" dirty="0"/>
              <a:t>quantity of output produced</a:t>
            </a:r>
          </a:p>
          <a:p>
            <a:pPr marL="914400" lvl="1" indent="-457200">
              <a:buFont typeface="Arial" panose="020B0604020202020204" pitchFamily="34" charset="0"/>
              <a:buChar char="•"/>
            </a:pPr>
            <a:r>
              <a:rPr lang="en-US" sz="2200" dirty="0"/>
              <a:t>real wage:  output earned per hour of work</a:t>
            </a:r>
          </a:p>
          <a:p>
            <a:pPr marL="914400" lvl="1" indent="-457200">
              <a:buFont typeface="Arial" panose="020B0604020202020204" pitchFamily="34" charset="0"/>
              <a:buChar char="•"/>
            </a:pPr>
            <a:r>
              <a:rPr lang="en-US" sz="2200" dirty="0"/>
              <a:t>real interest rate:  output earned in the future </a:t>
            </a:r>
            <a:br>
              <a:rPr lang="en-US" sz="2200" dirty="0"/>
            </a:br>
            <a:r>
              <a:rPr lang="en-US" sz="2200" dirty="0"/>
              <a:t>by lending one unit of output today</a:t>
            </a:r>
          </a:p>
          <a:p>
            <a:pPr lvl="1"/>
            <a:endParaRPr lang="en-US" sz="2800" dirty="0"/>
          </a:p>
          <a:p>
            <a:r>
              <a:rPr lang="en-US" sz="2800" b="1" dirty="0"/>
              <a:t>Nominal Variables: </a:t>
            </a:r>
            <a:r>
              <a:rPr lang="en-US" sz="2800" dirty="0"/>
              <a:t> Measured in money units</a:t>
            </a:r>
          </a:p>
          <a:p>
            <a:endParaRPr lang="en-US" sz="2800" dirty="0"/>
          </a:p>
          <a:p>
            <a:pPr marL="914400" lvl="1" indent="-457200">
              <a:buFont typeface="Arial" panose="020B0604020202020204" pitchFamily="34" charset="0"/>
              <a:buChar char="•"/>
            </a:pPr>
            <a:r>
              <a:rPr lang="en-US" sz="2200" dirty="0"/>
              <a:t>nominal wage:  Dollars per hour of work.</a:t>
            </a:r>
          </a:p>
          <a:p>
            <a:pPr marL="914400" lvl="1" indent="-457200">
              <a:buFont typeface="Arial" panose="020B0604020202020204" pitchFamily="34" charset="0"/>
              <a:buChar char="•"/>
            </a:pPr>
            <a:r>
              <a:rPr lang="en-US" sz="2200" dirty="0"/>
              <a:t>nominal interest rate:  Dollars earned in future </a:t>
            </a:r>
            <a:br>
              <a:rPr lang="en-US" sz="2200" dirty="0"/>
            </a:br>
            <a:r>
              <a:rPr lang="en-US" sz="2200" dirty="0"/>
              <a:t>by lending one dollar today.</a:t>
            </a:r>
          </a:p>
          <a:p>
            <a:pPr marL="914400" lvl="1" indent="-457200">
              <a:buFont typeface="Arial" panose="020B0604020202020204" pitchFamily="34" charset="0"/>
              <a:buChar char="•"/>
            </a:pPr>
            <a:r>
              <a:rPr lang="en-US" sz="2200" dirty="0"/>
              <a:t>the price level:  The amount of dollars needed </a:t>
            </a:r>
            <a:br>
              <a:rPr lang="en-US" sz="2200" dirty="0"/>
            </a:br>
            <a:r>
              <a:rPr lang="en-US" sz="2200" dirty="0"/>
              <a:t>to buy a representative basket of goods.</a:t>
            </a:r>
          </a:p>
          <a:p>
            <a:pPr algn="ctr"/>
            <a:endParaRPr lang="en-US" sz="2400" dirty="0"/>
          </a:p>
          <a:p>
            <a:pPr algn="ctr"/>
            <a:r>
              <a:rPr lang="en-US" sz="2400" dirty="0"/>
              <a:t> </a:t>
            </a:r>
            <a:endParaRPr lang="en-US" sz="2800" dirty="0"/>
          </a:p>
        </p:txBody>
      </p:sp>
      <p:sp>
        <p:nvSpPr>
          <p:cNvPr id="4" name="Rechteck 3">
            <a:extLst>
              <a:ext uri="{FF2B5EF4-FFF2-40B4-BE49-F238E27FC236}">
                <a16:creationId xmlns:a16="http://schemas.microsoft.com/office/drawing/2014/main" id="{BC561EB8-84BC-47BF-A0EC-F05CB439D7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F459503-92FD-4610-8CB1-86BC96195E2D}"/>
                  </a:ext>
                </a:extLst>
              </p14:cNvPr>
              <p14:cNvContentPartPr/>
              <p14:nvPr/>
            </p14:nvContentPartPr>
            <p14:xfrm>
              <a:off x="1048041" y="2230365"/>
              <a:ext cx="3436560" cy="92160"/>
            </p14:xfrm>
          </p:contentPart>
        </mc:Choice>
        <mc:Fallback xmlns="">
          <p:pic>
            <p:nvPicPr>
              <p:cNvPr id="2" name="Freihand 1">
                <a:extLst>
                  <a:ext uri="{FF2B5EF4-FFF2-40B4-BE49-F238E27FC236}">
                    <a16:creationId xmlns:a16="http://schemas.microsoft.com/office/drawing/2014/main" id="{FF459503-92FD-4610-8CB1-86BC96195E2D}"/>
                  </a:ext>
                </a:extLst>
              </p:cNvPr>
              <p:cNvPicPr/>
              <p:nvPr/>
            </p:nvPicPr>
            <p:blipFill>
              <a:blip r:embed="rId4"/>
              <a:stretch>
                <a:fillRect/>
              </a:stretch>
            </p:blipFill>
            <p:spPr>
              <a:xfrm>
                <a:off x="1043721" y="2226045"/>
                <a:ext cx="34452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7E2FB23F-B774-4C7C-B16B-54AC428F05BF}"/>
                  </a:ext>
                </a:extLst>
              </p14:cNvPr>
              <p14:cNvContentPartPr/>
              <p14:nvPr/>
            </p14:nvContentPartPr>
            <p14:xfrm>
              <a:off x="1046961" y="2576325"/>
              <a:ext cx="1180440" cy="87120"/>
            </p14:xfrm>
          </p:contentPart>
        </mc:Choice>
        <mc:Fallback xmlns="">
          <p:pic>
            <p:nvPicPr>
              <p:cNvPr id="3" name="Freihand 2">
                <a:extLst>
                  <a:ext uri="{FF2B5EF4-FFF2-40B4-BE49-F238E27FC236}">
                    <a16:creationId xmlns:a16="http://schemas.microsoft.com/office/drawing/2014/main" id="{7E2FB23F-B774-4C7C-B16B-54AC428F05BF}"/>
                  </a:ext>
                </a:extLst>
              </p:cNvPr>
              <p:cNvPicPr/>
              <p:nvPr/>
            </p:nvPicPr>
            <p:blipFill>
              <a:blip r:embed="rId6"/>
              <a:stretch>
                <a:fillRect/>
              </a:stretch>
            </p:blipFill>
            <p:spPr>
              <a:xfrm>
                <a:off x="1042641" y="2572005"/>
                <a:ext cx="11890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343B45E8-5610-484D-BA3A-1BBE94CB10BD}"/>
                  </a:ext>
                </a:extLst>
              </p14:cNvPr>
              <p14:cNvContentPartPr/>
              <p14:nvPr/>
            </p14:nvContentPartPr>
            <p14:xfrm>
              <a:off x="1057761" y="2965125"/>
              <a:ext cx="1470960" cy="25200"/>
            </p14:xfrm>
          </p:contentPart>
        </mc:Choice>
        <mc:Fallback xmlns="">
          <p:pic>
            <p:nvPicPr>
              <p:cNvPr id="5" name="Freihand 4">
                <a:extLst>
                  <a:ext uri="{FF2B5EF4-FFF2-40B4-BE49-F238E27FC236}">
                    <a16:creationId xmlns:a16="http://schemas.microsoft.com/office/drawing/2014/main" id="{343B45E8-5610-484D-BA3A-1BBE94CB10BD}"/>
                  </a:ext>
                </a:extLst>
              </p:cNvPr>
              <p:cNvPicPr/>
              <p:nvPr/>
            </p:nvPicPr>
            <p:blipFill>
              <a:blip r:embed="rId8"/>
              <a:stretch>
                <a:fillRect/>
              </a:stretch>
            </p:blipFill>
            <p:spPr>
              <a:xfrm>
                <a:off x="1053441" y="2960805"/>
                <a:ext cx="1479600" cy="33840"/>
              </a:xfrm>
              <a:prstGeom prst="rect">
                <a:avLst/>
              </a:prstGeom>
            </p:spPr>
          </p:pic>
        </mc:Fallback>
      </mc:AlternateContent>
      <p:grpSp>
        <p:nvGrpSpPr>
          <p:cNvPr id="10" name="Gruppieren 9">
            <a:extLst>
              <a:ext uri="{FF2B5EF4-FFF2-40B4-BE49-F238E27FC236}">
                <a16:creationId xmlns:a16="http://schemas.microsoft.com/office/drawing/2014/main" id="{9624A1D1-90C8-458C-B577-47EEF9699437}"/>
              </a:ext>
            </a:extLst>
          </p:cNvPr>
          <p:cNvGrpSpPr/>
          <p:nvPr/>
        </p:nvGrpSpPr>
        <p:grpSpPr>
          <a:xfrm>
            <a:off x="1037241" y="4864845"/>
            <a:ext cx="4512960" cy="100440"/>
            <a:chOff x="1037241" y="4864845"/>
            <a:chExt cx="4512960" cy="100440"/>
          </a:xfrm>
        </p:grpSpPr>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FE83C417-B67A-4DD4-9E0D-F3E0C82266CE}"/>
                    </a:ext>
                  </a:extLst>
                </p14:cNvPr>
                <p14:cNvContentPartPr/>
                <p14:nvPr/>
              </p14:nvContentPartPr>
              <p14:xfrm>
                <a:off x="1037241" y="4897965"/>
                <a:ext cx="1621800" cy="67320"/>
              </p14:xfrm>
            </p:contentPart>
          </mc:Choice>
          <mc:Fallback xmlns="">
            <p:pic>
              <p:nvPicPr>
                <p:cNvPr id="8" name="Freihand 7">
                  <a:extLst>
                    <a:ext uri="{FF2B5EF4-FFF2-40B4-BE49-F238E27FC236}">
                      <a16:creationId xmlns:a16="http://schemas.microsoft.com/office/drawing/2014/main" id="{FE83C417-B67A-4DD4-9E0D-F3E0C82266CE}"/>
                    </a:ext>
                  </a:extLst>
                </p:cNvPr>
                <p:cNvPicPr/>
                <p:nvPr/>
              </p:nvPicPr>
              <p:blipFill>
                <a:blip r:embed="rId10"/>
                <a:stretch>
                  <a:fillRect/>
                </a:stretch>
              </p:blipFill>
              <p:spPr>
                <a:xfrm>
                  <a:off x="1032921" y="4893645"/>
                  <a:ext cx="16304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BC854556-EBA9-4383-AA07-801EDF88D3EA}"/>
                    </a:ext>
                  </a:extLst>
                </p14:cNvPr>
                <p14:cNvContentPartPr/>
                <p14:nvPr/>
              </p14:nvContentPartPr>
              <p14:xfrm>
                <a:off x="2895921" y="4864845"/>
                <a:ext cx="2654280" cy="36720"/>
              </p14:xfrm>
            </p:contentPart>
          </mc:Choice>
          <mc:Fallback xmlns="">
            <p:pic>
              <p:nvPicPr>
                <p:cNvPr id="9" name="Freihand 8">
                  <a:extLst>
                    <a:ext uri="{FF2B5EF4-FFF2-40B4-BE49-F238E27FC236}">
                      <a16:creationId xmlns:a16="http://schemas.microsoft.com/office/drawing/2014/main" id="{BC854556-EBA9-4383-AA07-801EDF88D3EA}"/>
                    </a:ext>
                  </a:extLst>
                </p:cNvPr>
                <p:cNvPicPr/>
                <p:nvPr/>
              </p:nvPicPr>
              <p:blipFill>
                <a:blip r:embed="rId12"/>
                <a:stretch>
                  <a:fillRect/>
                </a:stretch>
              </p:blipFill>
              <p:spPr>
                <a:xfrm>
                  <a:off x="2891601" y="4860525"/>
                  <a:ext cx="2662920" cy="45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CFBEF4CC-01F3-4E7B-A5F9-C248D8973B3F}"/>
                  </a:ext>
                </a:extLst>
              </p14:cNvPr>
              <p14:cNvContentPartPr/>
              <p14:nvPr/>
            </p14:nvContentPartPr>
            <p14:xfrm>
              <a:off x="3627801" y="5228805"/>
              <a:ext cx="2755440" cy="59400"/>
            </p14:xfrm>
          </p:contentPart>
        </mc:Choice>
        <mc:Fallback xmlns="">
          <p:pic>
            <p:nvPicPr>
              <p:cNvPr id="11" name="Freihand 10">
                <a:extLst>
                  <a:ext uri="{FF2B5EF4-FFF2-40B4-BE49-F238E27FC236}">
                    <a16:creationId xmlns:a16="http://schemas.microsoft.com/office/drawing/2014/main" id="{CFBEF4CC-01F3-4E7B-A5F9-C248D8973B3F}"/>
                  </a:ext>
                </a:extLst>
              </p:cNvPr>
              <p:cNvPicPr/>
              <p:nvPr/>
            </p:nvPicPr>
            <p:blipFill>
              <a:blip r:embed="rId14"/>
              <a:stretch>
                <a:fillRect/>
              </a:stretch>
            </p:blipFill>
            <p:spPr>
              <a:xfrm>
                <a:off x="3623481" y="5224485"/>
                <a:ext cx="27640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EC5C6C77-C1B9-4E78-8503-41A71DB78490}"/>
                  </a:ext>
                </a:extLst>
              </p14:cNvPr>
              <p14:cNvContentPartPr/>
              <p14:nvPr/>
            </p14:nvContentPartPr>
            <p14:xfrm>
              <a:off x="3097521" y="5886525"/>
              <a:ext cx="3187440" cy="57240"/>
            </p14:xfrm>
          </p:contentPart>
        </mc:Choice>
        <mc:Fallback xmlns="">
          <p:pic>
            <p:nvPicPr>
              <p:cNvPr id="12" name="Freihand 11">
                <a:extLst>
                  <a:ext uri="{FF2B5EF4-FFF2-40B4-BE49-F238E27FC236}">
                    <a16:creationId xmlns:a16="http://schemas.microsoft.com/office/drawing/2014/main" id="{EC5C6C77-C1B9-4E78-8503-41A71DB78490}"/>
                  </a:ext>
                </a:extLst>
              </p:cNvPr>
              <p:cNvPicPr/>
              <p:nvPr/>
            </p:nvPicPr>
            <p:blipFill>
              <a:blip r:embed="rId16"/>
              <a:stretch>
                <a:fillRect/>
              </a:stretch>
            </p:blipFill>
            <p:spPr>
              <a:xfrm>
                <a:off x="3093201" y="5882205"/>
                <a:ext cx="3196080" cy="65880"/>
              </a:xfrm>
              <a:prstGeom prst="rect">
                <a:avLst/>
              </a:prstGeom>
            </p:spPr>
          </p:pic>
        </mc:Fallback>
      </mc:AlternateContent>
    </p:spTree>
    <p:extLst>
      <p:ext uri="{BB962C8B-B14F-4D97-AF65-F5344CB8AC3E}">
        <p14:creationId xmlns:p14="http://schemas.microsoft.com/office/powerpoint/2010/main" val="2433038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a:solidFill>
                  <a:srgbClr val="000000"/>
                </a:solidFill>
                <a:latin typeface="Sparkasse Rg" pitchFamily="34" charset="0"/>
              </a:rPr>
              <a:t>Classical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1631504" y="1412776"/>
            <a:ext cx="9564320" cy="3037843"/>
          </a:xfrm>
          <a:prstGeom prst="rect">
            <a:avLst/>
          </a:prstGeom>
          <a:noFill/>
        </p:spPr>
        <p:txBody>
          <a:bodyPr wrap="square" rtlCol="0">
            <a:noAutofit/>
          </a:bodyPr>
          <a:lstStyle/>
          <a:p>
            <a:r>
              <a:rPr lang="de-DE" altLang="de-DE" sz="2800" b="1">
                <a:solidFill>
                  <a:srgbClr val="000000"/>
                </a:solidFill>
                <a:latin typeface="Sparkasse Rg" pitchFamily="34" charset="0"/>
              </a:rPr>
              <a:t>Classical Dichotomy</a:t>
            </a:r>
            <a:r>
              <a:rPr lang="en-US" sz="2800" b="1"/>
              <a:t>: </a:t>
            </a:r>
            <a:r>
              <a:rPr lang="en-US" sz="2800"/>
              <a:t>In Theory, we have an independence between real and nominal variables.</a:t>
            </a:r>
            <a:endParaRPr lang="en-US" sz="2800" dirty="0"/>
          </a:p>
          <a:p>
            <a:endParaRPr lang="en-US" sz="2800" dirty="0"/>
          </a:p>
          <a:p>
            <a:r>
              <a:rPr lang="en-US" sz="2800" b="1"/>
              <a:t>Neutrality of money: </a:t>
            </a:r>
            <a:r>
              <a:rPr lang="en-US" sz="2800"/>
              <a:t>Changes in monetary aggregates do not have any influence on real variables. At least in long run “</a:t>
            </a:r>
            <a:r>
              <a:rPr lang="en-US" sz="2800" i="1"/>
              <a:t>money is veil</a:t>
            </a:r>
            <a:r>
              <a:rPr lang="en-US" sz="2800"/>
              <a:t>”.</a:t>
            </a:r>
            <a:r>
              <a:rPr lang="en-US" sz="2400"/>
              <a:t> </a:t>
            </a:r>
            <a:endParaRPr lang="en-US" sz="2800" dirty="0"/>
          </a:p>
        </p:txBody>
      </p:sp>
      <p:sp>
        <p:nvSpPr>
          <p:cNvPr id="9" name="Rechteck 8">
            <a:extLst>
              <a:ext uri="{FF2B5EF4-FFF2-40B4-BE49-F238E27FC236}">
                <a16:creationId xmlns:a16="http://schemas.microsoft.com/office/drawing/2014/main" id="{886BC237-1F77-4289-838D-BF40BE13F2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1DBE323-71EA-49F9-9561-5BE37D1D69A7}"/>
                  </a:ext>
                </a:extLst>
              </p14:cNvPr>
              <p14:cNvContentPartPr/>
              <p14:nvPr/>
            </p14:nvContentPartPr>
            <p14:xfrm>
              <a:off x="1705317" y="3131805"/>
              <a:ext cx="2827800" cy="70920"/>
            </p14:xfrm>
          </p:contentPart>
        </mc:Choice>
        <mc:Fallback xmlns="">
          <p:pic>
            <p:nvPicPr>
              <p:cNvPr id="2" name="Freihand 1">
                <a:extLst>
                  <a:ext uri="{FF2B5EF4-FFF2-40B4-BE49-F238E27FC236}">
                    <a16:creationId xmlns:a16="http://schemas.microsoft.com/office/drawing/2014/main" id="{D1DBE323-71EA-49F9-9561-5BE37D1D69A7}"/>
                  </a:ext>
                </a:extLst>
              </p:cNvPr>
              <p:cNvPicPr/>
              <p:nvPr/>
            </p:nvPicPr>
            <p:blipFill>
              <a:blip r:embed="rId4"/>
              <a:stretch>
                <a:fillRect/>
              </a:stretch>
            </p:blipFill>
            <p:spPr>
              <a:xfrm>
                <a:off x="1700997" y="3127485"/>
                <a:ext cx="28364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F36E309-C3CC-459D-84BC-2DA965BF008A}"/>
                  </a:ext>
                </a:extLst>
              </p14:cNvPr>
              <p14:cNvContentPartPr/>
              <p14:nvPr/>
            </p14:nvContentPartPr>
            <p14:xfrm>
              <a:off x="9744477" y="3603045"/>
              <a:ext cx="1447200" cy="29520"/>
            </p14:xfrm>
          </p:contentPart>
        </mc:Choice>
        <mc:Fallback xmlns="">
          <p:pic>
            <p:nvPicPr>
              <p:cNvPr id="3" name="Freihand 2">
                <a:extLst>
                  <a:ext uri="{FF2B5EF4-FFF2-40B4-BE49-F238E27FC236}">
                    <a16:creationId xmlns:a16="http://schemas.microsoft.com/office/drawing/2014/main" id="{6F36E309-C3CC-459D-84BC-2DA965BF008A}"/>
                  </a:ext>
                </a:extLst>
              </p:cNvPr>
              <p:cNvPicPr/>
              <p:nvPr/>
            </p:nvPicPr>
            <p:blipFill>
              <a:blip r:embed="rId6"/>
              <a:stretch>
                <a:fillRect/>
              </a:stretch>
            </p:blipFill>
            <p:spPr>
              <a:xfrm>
                <a:off x="9740157" y="3598725"/>
                <a:ext cx="14558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026EBF1C-48FA-44BD-83CF-E2CC95DA2839}"/>
                  </a:ext>
                </a:extLst>
              </p14:cNvPr>
              <p14:cNvContentPartPr/>
              <p14:nvPr/>
            </p14:nvContentPartPr>
            <p14:xfrm>
              <a:off x="1606677" y="3978885"/>
              <a:ext cx="1249200" cy="172440"/>
            </p14:xfrm>
          </p:contentPart>
        </mc:Choice>
        <mc:Fallback xmlns="">
          <p:pic>
            <p:nvPicPr>
              <p:cNvPr id="4" name="Freihand 3">
                <a:extLst>
                  <a:ext uri="{FF2B5EF4-FFF2-40B4-BE49-F238E27FC236}">
                    <a16:creationId xmlns:a16="http://schemas.microsoft.com/office/drawing/2014/main" id="{026EBF1C-48FA-44BD-83CF-E2CC95DA2839}"/>
                  </a:ext>
                </a:extLst>
              </p:cNvPr>
              <p:cNvPicPr/>
              <p:nvPr/>
            </p:nvPicPr>
            <p:blipFill>
              <a:blip r:embed="rId8"/>
              <a:stretch>
                <a:fillRect/>
              </a:stretch>
            </p:blipFill>
            <p:spPr>
              <a:xfrm>
                <a:off x="1602357" y="3974565"/>
                <a:ext cx="1257840" cy="181080"/>
              </a:xfrm>
              <a:prstGeom prst="rect">
                <a:avLst/>
              </a:prstGeom>
            </p:spPr>
          </p:pic>
        </mc:Fallback>
      </mc:AlternateContent>
    </p:spTree>
    <p:extLst>
      <p:ext uri="{BB962C8B-B14F-4D97-AF65-F5344CB8AC3E}">
        <p14:creationId xmlns:p14="http://schemas.microsoft.com/office/powerpoint/2010/main" val="2836472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723973" cy="564050"/>
          </a:xfrm>
          <a:prstGeom prst="rect">
            <a:avLst/>
          </a:prstGeom>
          <a:noFill/>
          <a:ln>
            <a:noFill/>
          </a:ln>
        </p:spPr>
        <p:txBody>
          <a:bodyPr vert="horz" wrap="none" lIns="81646" tIns="40823" rIns="81646" bIns="40823" anchorCtr="0" compatLnSpc="0">
            <a:spAutoFit/>
          </a:bodyPr>
          <a:lstStyle/>
          <a:p>
            <a:r>
              <a:rPr lang="de-DE" sz="3266"/>
              <a:t>Central bank and money creation</a:t>
            </a:r>
            <a:endParaRPr lang="de-DE" sz="3266" dirty="0"/>
          </a:p>
        </p:txBody>
      </p:sp>
      <p:sp>
        <p:nvSpPr>
          <p:cNvPr id="7" name="Text Box 2"/>
          <p:cNvSpPr txBox="1">
            <a:spLocks noChangeArrowheads="1"/>
          </p:cNvSpPr>
          <p:nvPr/>
        </p:nvSpPr>
        <p:spPr bwMode="auto">
          <a:xfrm>
            <a:off x="719808" y="4386943"/>
            <a:ext cx="7969797" cy="979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0823" rIns="81646" bIns="40823"/>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lvl="1" eaLnBrk="1" hangingPunct="1">
              <a:buClrTx/>
              <a:buFontTx/>
              <a:buNone/>
            </a:pPr>
            <a:r>
              <a:rPr lang="de-DE" sz="2177">
                <a:solidFill>
                  <a:srgbClr val="000000"/>
                </a:solidFill>
              </a:rPr>
              <a:t>Changing for example assets via buying/selling foreign currency or changing deposits increases or lowers the monetary base</a:t>
            </a:r>
          </a:p>
        </p:txBody>
      </p:sp>
      <p:sp>
        <p:nvSpPr>
          <p:cNvPr id="5" name="Rechteck 4">
            <a:extLst>
              <a:ext uri="{FF2B5EF4-FFF2-40B4-BE49-F238E27FC236}">
                <a16:creationId xmlns:a16="http://schemas.microsoft.com/office/drawing/2014/main" id="{C6AD7CA9-0BF8-41C8-B22E-57B4DAF593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aphicFrame>
        <p:nvGraphicFramePr>
          <p:cNvPr id="2" name="Tabelle 3">
            <a:extLst>
              <a:ext uri="{FF2B5EF4-FFF2-40B4-BE49-F238E27FC236}">
                <a16:creationId xmlns:a16="http://schemas.microsoft.com/office/drawing/2014/main" id="{887CC5EB-56B3-3339-4284-D645AB9D6E6D}"/>
              </a:ext>
            </a:extLst>
          </p:cNvPr>
          <p:cNvGraphicFramePr>
            <a:graphicFrameLocks noGrp="1"/>
          </p:cNvGraphicFramePr>
          <p:nvPr/>
        </p:nvGraphicFramePr>
        <p:xfrm>
          <a:off x="1248228" y="1108456"/>
          <a:ext cx="8128000" cy="239268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1640742407"/>
                    </a:ext>
                  </a:extLst>
                </a:gridCol>
                <a:gridCol w="4064000">
                  <a:extLst>
                    <a:ext uri="{9D8B030D-6E8A-4147-A177-3AD203B41FA5}">
                      <a16:colId xmlns:a16="http://schemas.microsoft.com/office/drawing/2014/main" val="2317494901"/>
                    </a:ext>
                  </a:extLst>
                </a:gridCol>
              </a:tblGrid>
              <a:tr h="370840">
                <a:tc gridSpan="2">
                  <a:txBody>
                    <a:bodyPr/>
                    <a:lstStyle/>
                    <a:p>
                      <a:pPr algn="ctr"/>
                      <a:r>
                        <a:rPr lang="de-DE"/>
                        <a:t>Balance sheet</a:t>
                      </a:r>
                    </a:p>
                  </a:txBody>
                  <a:tcPr/>
                </a:tc>
                <a:tc hMerge="1">
                  <a:txBody>
                    <a:bodyPr/>
                    <a:lstStyle/>
                    <a:p>
                      <a:endParaRPr lang="de-DE"/>
                    </a:p>
                  </a:txBody>
                  <a:tcPr/>
                </a:tc>
                <a:extLst>
                  <a:ext uri="{0D108BD9-81ED-4DB2-BD59-A6C34878D82A}">
                    <a16:rowId xmlns:a16="http://schemas.microsoft.com/office/drawing/2014/main" val="507502713"/>
                  </a:ext>
                </a:extLst>
              </a:tr>
              <a:tr h="370840">
                <a:tc>
                  <a:txBody>
                    <a:bodyPr/>
                    <a:lstStyle/>
                    <a:p>
                      <a:pPr algn="ctr"/>
                      <a:r>
                        <a:rPr lang="de-DE"/>
                        <a:t>Assets</a:t>
                      </a:r>
                    </a:p>
                  </a:txBody>
                  <a:tcPr/>
                </a:tc>
                <a:tc>
                  <a:txBody>
                    <a:bodyPr/>
                    <a:lstStyle/>
                    <a:p>
                      <a:pPr algn="ctr"/>
                      <a:r>
                        <a:rPr lang="de-DE"/>
                        <a:t>Liabilities</a:t>
                      </a:r>
                    </a:p>
                  </a:txBody>
                  <a:tcPr/>
                </a:tc>
                <a:extLst>
                  <a:ext uri="{0D108BD9-81ED-4DB2-BD59-A6C34878D82A}">
                    <a16:rowId xmlns:a16="http://schemas.microsoft.com/office/drawing/2014/main" val="215651120"/>
                  </a:ext>
                </a:extLst>
              </a:tr>
              <a:tr h="370840">
                <a:tc>
                  <a:txBody>
                    <a:bodyPr/>
                    <a:lstStyle/>
                    <a:p>
                      <a:r>
                        <a:rPr lang="en-US"/>
                        <a:t>Net holdings of foreign reserves (incl. gold)</a:t>
                      </a:r>
                      <a:endParaRPr lang="de-DE"/>
                    </a:p>
                  </a:txBody>
                  <a:tcPr/>
                </a:tc>
                <a:tc>
                  <a:txBody>
                    <a:bodyPr/>
                    <a:lstStyle/>
                    <a:p>
                      <a:r>
                        <a:rPr lang="de-DE"/>
                        <a:t>Currency in circulation</a:t>
                      </a:r>
                    </a:p>
                  </a:txBody>
                  <a:tcPr/>
                </a:tc>
                <a:extLst>
                  <a:ext uri="{0D108BD9-81ED-4DB2-BD59-A6C34878D82A}">
                    <a16:rowId xmlns:a16="http://schemas.microsoft.com/office/drawing/2014/main" val="1286224660"/>
                  </a:ext>
                </a:extLst>
              </a:tr>
              <a:tr h="370840">
                <a:tc>
                  <a:txBody>
                    <a:bodyPr/>
                    <a:lstStyle/>
                    <a:p>
                      <a:r>
                        <a:rPr lang="en-US"/>
                        <a:t>Credits to domestic banking sector</a:t>
                      </a:r>
                      <a:endParaRPr lang="de-DE"/>
                    </a:p>
                  </a:txBody>
                  <a:tcPr/>
                </a:tc>
                <a:tc>
                  <a:txBody>
                    <a:bodyPr/>
                    <a:lstStyle/>
                    <a:p>
                      <a:r>
                        <a:rPr lang="en-US"/>
                        <a:t>Deposits of the domestic banking sector (i.e. deposit facility, minimum reserve)</a:t>
                      </a:r>
                      <a:endParaRPr lang="de-DE"/>
                    </a:p>
                  </a:txBody>
                  <a:tcPr/>
                </a:tc>
                <a:extLst>
                  <a:ext uri="{0D108BD9-81ED-4DB2-BD59-A6C34878D82A}">
                    <a16:rowId xmlns:a16="http://schemas.microsoft.com/office/drawing/2014/main" val="520899730"/>
                  </a:ext>
                </a:extLst>
              </a:tr>
              <a:tr h="370840">
                <a:tc>
                  <a:txBody>
                    <a:bodyPr/>
                    <a:lstStyle/>
                    <a:p>
                      <a:r>
                        <a:rPr lang="de-DE"/>
                        <a:t>Other assets</a:t>
                      </a:r>
                    </a:p>
                  </a:txBody>
                  <a:tcPr/>
                </a:tc>
                <a:tc>
                  <a:txBody>
                    <a:bodyPr/>
                    <a:lstStyle/>
                    <a:p>
                      <a:r>
                        <a:rPr lang="de-DE"/>
                        <a:t>Other liabilities</a:t>
                      </a:r>
                    </a:p>
                  </a:txBody>
                  <a:tcPr/>
                </a:tc>
                <a:extLst>
                  <a:ext uri="{0D108BD9-81ED-4DB2-BD59-A6C34878D82A}">
                    <a16:rowId xmlns:a16="http://schemas.microsoft.com/office/drawing/2014/main" val="2426988503"/>
                  </a:ext>
                </a:extLst>
              </a:tr>
            </a:tbl>
          </a:graphicData>
        </a:graphic>
      </p:graphicFrame>
      <mc:AlternateContent xmlns:mc="http://schemas.openxmlformats.org/markup-compatibility/2006">
        <mc:Choice xmlns:p14="http://schemas.microsoft.com/office/powerpoint/2010/main" Requires="p14">
          <p:contentPart p14:bwMode="auto" r:id="rId3">
            <p14:nvContentPartPr>
              <p14:cNvPr id="8" name="Freihand 7">
                <a:extLst>
                  <a:ext uri="{FF2B5EF4-FFF2-40B4-BE49-F238E27FC236}">
                    <a16:creationId xmlns:a16="http://schemas.microsoft.com/office/drawing/2014/main" id="{1BA42A6B-412E-41C4-BAD5-48A563EABB34}"/>
                  </a:ext>
                </a:extLst>
              </p14:cNvPr>
              <p14:cNvContentPartPr/>
              <p14:nvPr/>
            </p14:nvContentPartPr>
            <p14:xfrm>
              <a:off x="5407825" y="2126724"/>
              <a:ext cx="2428920" cy="108000"/>
            </p14:xfrm>
          </p:contentPart>
        </mc:Choice>
        <mc:Fallback>
          <p:pic>
            <p:nvPicPr>
              <p:cNvPr id="8" name="Freihand 7">
                <a:extLst>
                  <a:ext uri="{FF2B5EF4-FFF2-40B4-BE49-F238E27FC236}">
                    <a16:creationId xmlns:a16="http://schemas.microsoft.com/office/drawing/2014/main" id="{1BA42A6B-412E-41C4-BAD5-48A563EABB34}"/>
                  </a:ext>
                </a:extLst>
              </p:cNvPr>
              <p:cNvPicPr/>
              <p:nvPr/>
            </p:nvPicPr>
            <p:blipFill>
              <a:blip r:embed="rId4"/>
              <a:stretch>
                <a:fillRect/>
              </a:stretch>
            </p:blipFill>
            <p:spPr>
              <a:xfrm>
                <a:off x="5403505" y="2122418"/>
                <a:ext cx="2437560" cy="116611"/>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1" name="Freihand 10">
                <a:extLst>
                  <a:ext uri="{FF2B5EF4-FFF2-40B4-BE49-F238E27FC236}">
                    <a16:creationId xmlns:a16="http://schemas.microsoft.com/office/drawing/2014/main" id="{7B3B8818-4413-4041-8536-18E1E396D07E}"/>
                  </a:ext>
                </a:extLst>
              </p14:cNvPr>
              <p14:cNvContentPartPr/>
              <p14:nvPr/>
            </p14:nvContentPartPr>
            <p14:xfrm>
              <a:off x="5377585" y="3051564"/>
              <a:ext cx="3485520" cy="462600"/>
            </p14:xfrm>
          </p:contentPart>
        </mc:Choice>
        <mc:Fallback>
          <p:pic>
            <p:nvPicPr>
              <p:cNvPr id="11" name="Freihand 10">
                <a:extLst>
                  <a:ext uri="{FF2B5EF4-FFF2-40B4-BE49-F238E27FC236}">
                    <a16:creationId xmlns:a16="http://schemas.microsoft.com/office/drawing/2014/main" id="{7B3B8818-4413-4041-8536-18E1E396D07E}"/>
                  </a:ext>
                </a:extLst>
              </p:cNvPr>
              <p:cNvPicPr/>
              <p:nvPr/>
            </p:nvPicPr>
            <p:blipFill>
              <a:blip r:embed="rId6"/>
              <a:stretch>
                <a:fillRect/>
              </a:stretch>
            </p:blipFill>
            <p:spPr>
              <a:xfrm>
                <a:off x="5373265" y="3047244"/>
                <a:ext cx="3494160" cy="471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2" name="Freihand 11">
                <a:extLst>
                  <a:ext uri="{FF2B5EF4-FFF2-40B4-BE49-F238E27FC236}">
                    <a16:creationId xmlns:a16="http://schemas.microsoft.com/office/drawing/2014/main" id="{CE1136AE-5F5B-4A93-A8DF-A032A1E4678D}"/>
                  </a:ext>
                </a:extLst>
              </p14:cNvPr>
              <p14:cNvContentPartPr/>
              <p14:nvPr/>
            </p14:nvContentPartPr>
            <p14:xfrm>
              <a:off x="1348465" y="2171004"/>
              <a:ext cx="2826000" cy="93960"/>
            </p14:xfrm>
          </p:contentPart>
        </mc:Choice>
        <mc:Fallback>
          <p:pic>
            <p:nvPicPr>
              <p:cNvPr id="12" name="Freihand 11">
                <a:extLst>
                  <a:ext uri="{FF2B5EF4-FFF2-40B4-BE49-F238E27FC236}">
                    <a16:creationId xmlns:a16="http://schemas.microsoft.com/office/drawing/2014/main" id="{CE1136AE-5F5B-4A93-A8DF-A032A1E4678D}"/>
                  </a:ext>
                </a:extLst>
              </p:cNvPr>
              <p:cNvPicPr/>
              <p:nvPr/>
            </p:nvPicPr>
            <p:blipFill>
              <a:blip r:embed="rId8"/>
              <a:stretch>
                <a:fillRect/>
              </a:stretch>
            </p:blipFill>
            <p:spPr>
              <a:xfrm>
                <a:off x="1344145" y="2166684"/>
                <a:ext cx="28346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3" name="Freihand 12">
                <a:extLst>
                  <a:ext uri="{FF2B5EF4-FFF2-40B4-BE49-F238E27FC236}">
                    <a16:creationId xmlns:a16="http://schemas.microsoft.com/office/drawing/2014/main" id="{73484E64-25B2-4F14-9DD9-C5458C4ADD5F}"/>
                  </a:ext>
                </a:extLst>
              </p14:cNvPr>
              <p14:cNvContentPartPr/>
              <p14:nvPr/>
            </p14:nvContentPartPr>
            <p14:xfrm>
              <a:off x="1398865" y="2850324"/>
              <a:ext cx="3306240" cy="107640"/>
            </p14:xfrm>
          </p:contentPart>
        </mc:Choice>
        <mc:Fallback>
          <p:pic>
            <p:nvPicPr>
              <p:cNvPr id="13" name="Freihand 12">
                <a:extLst>
                  <a:ext uri="{FF2B5EF4-FFF2-40B4-BE49-F238E27FC236}">
                    <a16:creationId xmlns:a16="http://schemas.microsoft.com/office/drawing/2014/main" id="{73484E64-25B2-4F14-9DD9-C5458C4ADD5F}"/>
                  </a:ext>
                </a:extLst>
              </p:cNvPr>
              <p:cNvPicPr/>
              <p:nvPr/>
            </p:nvPicPr>
            <p:blipFill>
              <a:blip r:embed="rId10"/>
              <a:stretch>
                <a:fillRect/>
              </a:stretch>
            </p:blipFill>
            <p:spPr>
              <a:xfrm>
                <a:off x="1394545" y="2846004"/>
                <a:ext cx="33148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4" name="Freihand 13">
                <a:extLst>
                  <a:ext uri="{FF2B5EF4-FFF2-40B4-BE49-F238E27FC236}">
                    <a16:creationId xmlns:a16="http://schemas.microsoft.com/office/drawing/2014/main" id="{9B002D8A-AB05-495D-8E1B-9FAB2F4FD4AF}"/>
                  </a:ext>
                </a:extLst>
              </p14:cNvPr>
              <p14:cNvContentPartPr/>
              <p14:nvPr/>
            </p14:nvContentPartPr>
            <p14:xfrm>
              <a:off x="1072705" y="3056964"/>
              <a:ext cx="1727280" cy="644760"/>
            </p14:xfrm>
          </p:contentPart>
        </mc:Choice>
        <mc:Fallback>
          <p:pic>
            <p:nvPicPr>
              <p:cNvPr id="14" name="Freihand 13">
                <a:extLst>
                  <a:ext uri="{FF2B5EF4-FFF2-40B4-BE49-F238E27FC236}">
                    <a16:creationId xmlns:a16="http://schemas.microsoft.com/office/drawing/2014/main" id="{9B002D8A-AB05-495D-8E1B-9FAB2F4FD4AF}"/>
                  </a:ext>
                </a:extLst>
              </p:cNvPr>
              <p:cNvPicPr/>
              <p:nvPr/>
            </p:nvPicPr>
            <p:blipFill>
              <a:blip r:embed="rId12"/>
              <a:stretch>
                <a:fillRect/>
              </a:stretch>
            </p:blipFill>
            <p:spPr>
              <a:xfrm>
                <a:off x="1068385" y="3052644"/>
                <a:ext cx="1735920" cy="653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5" name="Freihand 14">
                <a:extLst>
                  <a:ext uri="{FF2B5EF4-FFF2-40B4-BE49-F238E27FC236}">
                    <a16:creationId xmlns:a16="http://schemas.microsoft.com/office/drawing/2014/main" id="{7970792A-E4D5-4E05-9F16-64C3F77F7278}"/>
                  </a:ext>
                </a:extLst>
              </p14:cNvPr>
              <p14:cNvContentPartPr/>
              <p14:nvPr/>
            </p14:nvContentPartPr>
            <p14:xfrm>
              <a:off x="4340065" y="965004"/>
              <a:ext cx="2098800" cy="673920"/>
            </p14:xfrm>
          </p:contentPart>
        </mc:Choice>
        <mc:Fallback>
          <p:pic>
            <p:nvPicPr>
              <p:cNvPr id="15" name="Freihand 14">
                <a:extLst>
                  <a:ext uri="{FF2B5EF4-FFF2-40B4-BE49-F238E27FC236}">
                    <a16:creationId xmlns:a16="http://schemas.microsoft.com/office/drawing/2014/main" id="{7970792A-E4D5-4E05-9F16-64C3F77F7278}"/>
                  </a:ext>
                </a:extLst>
              </p:cNvPr>
              <p:cNvPicPr/>
              <p:nvPr/>
            </p:nvPicPr>
            <p:blipFill>
              <a:blip r:embed="rId14"/>
              <a:stretch>
                <a:fillRect/>
              </a:stretch>
            </p:blipFill>
            <p:spPr>
              <a:xfrm>
                <a:off x="4335745" y="960684"/>
                <a:ext cx="2107440" cy="682560"/>
              </a:xfrm>
              <a:prstGeom prst="rect">
                <a:avLst/>
              </a:prstGeom>
            </p:spPr>
          </p:pic>
        </mc:Fallback>
      </mc:AlternateContent>
    </p:spTree>
    <p:extLst>
      <p:ext uri="{BB962C8B-B14F-4D97-AF65-F5344CB8AC3E}">
        <p14:creationId xmlns:p14="http://schemas.microsoft.com/office/powerpoint/2010/main" val="3866886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6178777" cy="480053"/>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540" b="1">
                <a:solidFill>
                  <a:srgbClr val="000000"/>
                </a:solidFill>
                <a:latin typeface="Sparkasse Rg" pitchFamily="34" charset="0"/>
              </a:rPr>
              <a:t>Active money creation via commercial banks</a:t>
            </a:r>
            <a:endParaRPr lang="de-DE" sz="2540" b="1" dirty="0">
              <a:solidFill>
                <a:srgbClr val="000000"/>
              </a:solidFill>
              <a:latin typeface="Sparkasse Rg" pitchFamily="34" charset="0"/>
            </a:endParaRPr>
          </a:p>
        </p:txBody>
      </p:sp>
      <p:sp>
        <p:nvSpPr>
          <p:cNvPr id="6" name="Text Box 2"/>
          <p:cNvSpPr txBox="1">
            <a:spLocks noChangeArrowheads="1"/>
          </p:cNvSpPr>
          <p:nvPr/>
        </p:nvSpPr>
        <p:spPr bwMode="auto">
          <a:xfrm>
            <a:off x="284268" y="913776"/>
            <a:ext cx="8295271" cy="5030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0823" rIns="81646" bIns="40823"/>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725851" lvl="1" indent="-311079" eaLnBrk="1" hangingPunct="1">
              <a:buFont typeface="Arial" panose="020B0604020202020204" pitchFamily="34" charset="0"/>
              <a:buChar char="•"/>
            </a:pPr>
            <a:r>
              <a:rPr lang="de-DE" sz="2177">
                <a:solidFill>
                  <a:srgbClr val="000000"/>
                </a:solidFill>
              </a:rPr>
              <a:t>Commercial banks obtain deposits from their customers. </a:t>
            </a:r>
            <a:endParaRPr lang="de-DE" sz="2177" dirty="0">
              <a:solidFill>
                <a:srgbClr val="000000"/>
              </a:solidFill>
            </a:endParaRP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a:solidFill>
                  <a:srgbClr val="000000"/>
                </a:solidFill>
              </a:rPr>
              <a:t>These deposits will be partially lend to other customers and appear as deposits at other banks.</a:t>
            </a:r>
            <a:endParaRPr lang="de-DE" sz="2177" dirty="0">
              <a:solidFill>
                <a:srgbClr val="000000"/>
              </a:solidFill>
            </a:endParaRP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a:solidFill>
                  <a:srgbClr val="000000"/>
                </a:solidFill>
              </a:rPr>
              <a:t>This initiates a multiplier process for creation of money, since the „new“ sight deposits have also the character of money.</a:t>
            </a:r>
            <a:endParaRPr lang="de-DE" sz="2177" dirty="0">
              <a:solidFill>
                <a:srgbClr val="000000"/>
              </a:solidFill>
            </a:endParaRP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a:solidFill>
                  <a:srgbClr val="000000"/>
                </a:solidFill>
              </a:rPr>
              <a:t>In general commercial banks are limited by the required minimum reserve ratio set by the central banks. In general commercial banks hold a higher reserve ratio than the officially required reserved in order to insure against a „bank run“. Anyhow during the financial crisis 2008/09 we had some bank runs and after Lehman bankruptcy 16.09.2008 there was a danger of a general „bank run“.  </a:t>
            </a:r>
            <a:endParaRPr lang="de-DE" sz="2177" dirty="0">
              <a:solidFill>
                <a:srgbClr val="000000"/>
              </a:solidFill>
            </a:endParaRPr>
          </a:p>
        </p:txBody>
      </p:sp>
      <p:sp>
        <p:nvSpPr>
          <p:cNvPr id="4" name="Rechteck 3">
            <a:extLst>
              <a:ext uri="{FF2B5EF4-FFF2-40B4-BE49-F238E27FC236}">
                <a16:creationId xmlns:a16="http://schemas.microsoft.com/office/drawing/2014/main" id="{5B75BE3C-366B-4A0C-A6A5-63A40B6E106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DCFDFFA-511F-47CF-A6BB-649CBEBD1F6D}"/>
                  </a:ext>
                </a:extLst>
              </p14:cNvPr>
              <p14:cNvContentPartPr/>
              <p14:nvPr/>
            </p14:nvContentPartPr>
            <p14:xfrm>
              <a:off x="6348145" y="3929244"/>
              <a:ext cx="2302200" cy="44280"/>
            </p14:xfrm>
          </p:contentPart>
        </mc:Choice>
        <mc:Fallback>
          <p:pic>
            <p:nvPicPr>
              <p:cNvPr id="2" name="Freihand 1">
                <a:extLst>
                  <a:ext uri="{FF2B5EF4-FFF2-40B4-BE49-F238E27FC236}">
                    <a16:creationId xmlns:a16="http://schemas.microsoft.com/office/drawing/2014/main" id="{4DCFDFFA-511F-47CF-A6BB-649CBEBD1F6D}"/>
                  </a:ext>
                </a:extLst>
              </p:cNvPr>
              <p:cNvPicPr/>
              <p:nvPr/>
            </p:nvPicPr>
            <p:blipFill>
              <a:blip r:embed="rId4"/>
              <a:stretch>
                <a:fillRect/>
              </a:stretch>
            </p:blipFill>
            <p:spPr>
              <a:xfrm>
                <a:off x="6343825" y="3924924"/>
                <a:ext cx="23108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1309C54B-0802-403D-9872-BAE8DA5D8ADA}"/>
                  </a:ext>
                </a:extLst>
              </p14:cNvPr>
              <p14:cNvContentPartPr/>
              <p14:nvPr/>
            </p14:nvContentPartPr>
            <p14:xfrm>
              <a:off x="1046065" y="4228404"/>
              <a:ext cx="1600200" cy="109080"/>
            </p14:xfrm>
          </p:contentPart>
        </mc:Choice>
        <mc:Fallback>
          <p:pic>
            <p:nvPicPr>
              <p:cNvPr id="5" name="Freihand 4">
                <a:extLst>
                  <a:ext uri="{FF2B5EF4-FFF2-40B4-BE49-F238E27FC236}">
                    <a16:creationId xmlns:a16="http://schemas.microsoft.com/office/drawing/2014/main" id="{1309C54B-0802-403D-9872-BAE8DA5D8ADA}"/>
                  </a:ext>
                </a:extLst>
              </p:cNvPr>
              <p:cNvPicPr/>
              <p:nvPr/>
            </p:nvPicPr>
            <p:blipFill>
              <a:blip r:embed="rId6"/>
              <a:stretch>
                <a:fillRect/>
              </a:stretch>
            </p:blipFill>
            <p:spPr>
              <a:xfrm>
                <a:off x="1041745" y="4224084"/>
                <a:ext cx="1608840" cy="117720"/>
              </a:xfrm>
              <a:prstGeom prst="rect">
                <a:avLst/>
              </a:prstGeom>
            </p:spPr>
          </p:pic>
        </mc:Fallback>
      </mc:AlternateContent>
    </p:spTree>
    <p:extLst>
      <p:ext uri="{BB962C8B-B14F-4D97-AF65-F5344CB8AC3E}">
        <p14:creationId xmlns:p14="http://schemas.microsoft.com/office/powerpoint/2010/main" val="2510462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4598408"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a:solidFill>
                  <a:srgbClr val="000000"/>
                </a:solidFill>
                <a:latin typeface="Sparkasse Rg" pitchFamily="34" charset="0"/>
              </a:rPr>
              <a:t>Money creation: Example</a:t>
            </a:r>
            <a:endParaRPr lang="de-DE" sz="3266" b="1" dirty="0">
              <a:solidFill>
                <a:srgbClr val="000000"/>
              </a:solidFill>
              <a:latin typeface="Sparkasse Rg" pitchFamily="34" charset="0"/>
            </a:endParaRPr>
          </a:p>
        </p:txBody>
      </p:sp>
      <p:sp>
        <p:nvSpPr>
          <p:cNvPr id="4" name="Textfeld 3"/>
          <p:cNvSpPr txBox="1"/>
          <p:nvPr/>
        </p:nvSpPr>
        <p:spPr>
          <a:xfrm>
            <a:off x="631469" y="1077732"/>
            <a:ext cx="8883125" cy="5094890"/>
          </a:xfrm>
          <a:prstGeom prst="rect">
            <a:avLst/>
          </a:prstGeom>
          <a:noFill/>
          <a:ln>
            <a:noFill/>
          </a:ln>
        </p:spPr>
        <p:txBody>
          <a:bodyPr vert="horz" wrap="square" lIns="81646" tIns="40823" rIns="81646" bIns="40823" anchorCtr="0" compatLnSpc="0">
            <a:noAutofit/>
          </a:bodyPr>
          <a:lstStyle/>
          <a:p>
            <a:r>
              <a:rPr lang="de-DE" sz="2177">
                <a:solidFill>
                  <a:srgbClr val="000000"/>
                </a:solidFill>
              </a:rPr>
              <a:t>Commercial bank 1 holds deposits of 1 Mio. Euros. According to an reserve ratio of </a:t>
            </a:r>
            <a:r>
              <a:rPr lang="de-DE" sz="2177" dirty="0">
                <a:solidFill>
                  <a:srgbClr val="000000"/>
                </a:solidFill>
              </a:rPr>
              <a:t>10</a:t>
            </a:r>
            <a:r>
              <a:rPr lang="de-DE" sz="2177">
                <a:solidFill>
                  <a:srgbClr val="000000"/>
                </a:solidFill>
              </a:rPr>
              <a:t>% commercial bank 2 obtain the leftover as deposits.</a:t>
            </a:r>
          </a:p>
          <a:p>
            <a:endParaRPr lang="de-DE" sz="2177" dirty="0">
              <a:solidFill>
                <a:srgbClr val="000000"/>
              </a:solidFill>
            </a:endParaRPr>
          </a:p>
          <a:p>
            <a:r>
              <a:rPr lang="de-DE" sz="2177" dirty="0">
                <a:solidFill>
                  <a:srgbClr val="000000"/>
                </a:solidFill>
              </a:rPr>
              <a:t>1. </a:t>
            </a:r>
            <a:r>
              <a:rPr lang="de-DE" sz="2177">
                <a:solidFill>
                  <a:srgbClr val="000000"/>
                </a:solidFill>
              </a:rPr>
              <a:t>	Calculate the amount of deposits of commercial bank  </a:t>
            </a:r>
            <a:r>
              <a:rPr lang="de-DE" sz="2177" dirty="0">
                <a:solidFill>
                  <a:srgbClr val="000000"/>
                </a:solidFill>
              </a:rPr>
              <a:t>2?</a:t>
            </a:r>
          </a:p>
          <a:p>
            <a:endParaRPr lang="de-DE" sz="2177" dirty="0">
              <a:solidFill>
                <a:srgbClr val="000000"/>
              </a:solidFill>
            </a:endParaRPr>
          </a:p>
          <a:p>
            <a:r>
              <a:rPr lang="de-DE" sz="2177">
                <a:solidFill>
                  <a:srgbClr val="000000"/>
                </a:solidFill>
              </a:rPr>
              <a:t>Commercial bank 2 has the same reserve ratio, thus commercial bank 3 obtains also the leftover as deposits … .</a:t>
            </a:r>
          </a:p>
          <a:p>
            <a:endParaRPr lang="de-DE" sz="2177" dirty="0">
              <a:solidFill>
                <a:srgbClr val="000000"/>
              </a:solidFill>
            </a:endParaRPr>
          </a:p>
          <a:p>
            <a:r>
              <a:rPr lang="de-DE" sz="2177" dirty="0">
                <a:solidFill>
                  <a:srgbClr val="000000"/>
                </a:solidFill>
              </a:rPr>
              <a:t>2. </a:t>
            </a:r>
            <a:r>
              <a:rPr lang="de-DE" sz="2177">
                <a:solidFill>
                  <a:srgbClr val="000000"/>
                </a:solidFill>
              </a:rPr>
              <a:t>	Calculate the total amount of new deposits?</a:t>
            </a:r>
            <a:endParaRPr lang="de-DE" sz="2177" dirty="0">
              <a:solidFill>
                <a:srgbClr val="000000"/>
              </a:solidFill>
            </a:endParaRPr>
          </a:p>
        </p:txBody>
      </p:sp>
      <p:sp>
        <p:nvSpPr>
          <p:cNvPr id="5" name="Rechteck 4">
            <a:extLst>
              <a:ext uri="{FF2B5EF4-FFF2-40B4-BE49-F238E27FC236}">
                <a16:creationId xmlns:a16="http://schemas.microsoft.com/office/drawing/2014/main" id="{6D291A48-4B1B-4FB8-99A3-43FBAFF5C4C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44F3991-348E-4742-BF36-1C37A78B1095}"/>
                  </a:ext>
                </a:extLst>
              </p14:cNvPr>
              <p14:cNvContentPartPr/>
              <p14:nvPr/>
            </p14:nvContentPartPr>
            <p14:xfrm>
              <a:off x="4894825" y="1389444"/>
              <a:ext cx="1293120" cy="46080"/>
            </p14:xfrm>
          </p:contentPart>
        </mc:Choice>
        <mc:Fallback>
          <p:pic>
            <p:nvPicPr>
              <p:cNvPr id="2" name="Freihand 1">
                <a:extLst>
                  <a:ext uri="{FF2B5EF4-FFF2-40B4-BE49-F238E27FC236}">
                    <a16:creationId xmlns:a16="http://schemas.microsoft.com/office/drawing/2014/main" id="{B44F3991-348E-4742-BF36-1C37A78B1095}"/>
                  </a:ext>
                </a:extLst>
              </p:cNvPr>
              <p:cNvPicPr/>
              <p:nvPr/>
            </p:nvPicPr>
            <p:blipFill>
              <a:blip r:embed="rId4"/>
              <a:stretch>
                <a:fillRect/>
              </a:stretch>
            </p:blipFill>
            <p:spPr>
              <a:xfrm>
                <a:off x="4890505" y="1385124"/>
                <a:ext cx="13017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A2E2A4C8-6F5B-4A89-B15C-14576F42AA45}"/>
                  </a:ext>
                </a:extLst>
              </p14:cNvPr>
              <p14:cNvContentPartPr/>
              <p14:nvPr/>
            </p14:nvContentPartPr>
            <p14:xfrm>
              <a:off x="8293945" y="1453164"/>
              <a:ext cx="1020960" cy="50760"/>
            </p14:xfrm>
          </p:contentPart>
        </mc:Choice>
        <mc:Fallback>
          <p:pic>
            <p:nvPicPr>
              <p:cNvPr id="6" name="Freihand 5">
                <a:extLst>
                  <a:ext uri="{FF2B5EF4-FFF2-40B4-BE49-F238E27FC236}">
                    <a16:creationId xmlns:a16="http://schemas.microsoft.com/office/drawing/2014/main" id="{A2E2A4C8-6F5B-4A89-B15C-14576F42AA45}"/>
                  </a:ext>
                </a:extLst>
              </p:cNvPr>
              <p:cNvPicPr/>
              <p:nvPr/>
            </p:nvPicPr>
            <p:blipFill>
              <a:blip r:embed="rId6"/>
              <a:stretch>
                <a:fillRect/>
              </a:stretch>
            </p:blipFill>
            <p:spPr>
              <a:xfrm>
                <a:off x="8289625" y="1448844"/>
                <a:ext cx="10296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D2AAAD9F-930C-4995-A34A-406134D6B3B4}"/>
                  </a:ext>
                </a:extLst>
              </p14:cNvPr>
              <p14:cNvContentPartPr/>
              <p14:nvPr/>
            </p14:nvContentPartPr>
            <p14:xfrm>
              <a:off x="712345" y="1787964"/>
              <a:ext cx="1238400" cy="57960"/>
            </p14:xfrm>
          </p:contentPart>
        </mc:Choice>
        <mc:Fallback>
          <p:pic>
            <p:nvPicPr>
              <p:cNvPr id="7" name="Freihand 6">
                <a:extLst>
                  <a:ext uri="{FF2B5EF4-FFF2-40B4-BE49-F238E27FC236}">
                    <a16:creationId xmlns:a16="http://schemas.microsoft.com/office/drawing/2014/main" id="{D2AAAD9F-930C-4995-A34A-406134D6B3B4}"/>
                  </a:ext>
                </a:extLst>
              </p:cNvPr>
              <p:cNvPicPr/>
              <p:nvPr/>
            </p:nvPicPr>
            <p:blipFill>
              <a:blip r:embed="rId8"/>
              <a:stretch>
                <a:fillRect/>
              </a:stretch>
            </p:blipFill>
            <p:spPr>
              <a:xfrm>
                <a:off x="708025" y="1783644"/>
                <a:ext cx="1247040" cy="66600"/>
              </a:xfrm>
              <a:prstGeom prst="rect">
                <a:avLst/>
              </a:prstGeom>
            </p:spPr>
          </p:pic>
        </mc:Fallback>
      </mc:AlternateContent>
    </p:spTree>
    <p:extLst>
      <p:ext uri="{BB962C8B-B14F-4D97-AF65-F5344CB8AC3E}">
        <p14:creationId xmlns:p14="http://schemas.microsoft.com/office/powerpoint/2010/main" val="283116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2912049"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a:solidFill>
                  <a:srgbClr val="000000"/>
                </a:solidFill>
                <a:latin typeface="Sparkasse Rg" pitchFamily="34" charset="0"/>
              </a:rPr>
              <a:t>Money creation</a:t>
            </a:r>
            <a:endParaRPr lang="de-DE" sz="3266" b="1" dirty="0">
              <a:solidFill>
                <a:srgbClr val="000000"/>
              </a:solidFill>
              <a:latin typeface="Sparkasse Rg" pitchFamily="34" charset="0"/>
            </a:endParaRPr>
          </a:p>
        </p:txBody>
      </p:sp>
      <p:sp>
        <p:nvSpPr>
          <p:cNvPr id="16" name="Rechteck 15">
            <a:extLst>
              <a:ext uri="{FF2B5EF4-FFF2-40B4-BE49-F238E27FC236}">
                <a16:creationId xmlns:a16="http://schemas.microsoft.com/office/drawing/2014/main" id="{57A547F9-49F3-4C91-8D6D-92896EC602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749" name="Freihand 748">
                <a:extLst>
                  <a:ext uri="{FF2B5EF4-FFF2-40B4-BE49-F238E27FC236}">
                    <a16:creationId xmlns:a16="http://schemas.microsoft.com/office/drawing/2014/main" id="{67311C23-0B96-462B-B1F4-503B55A1C3A3}"/>
                  </a:ext>
                </a:extLst>
              </p14:cNvPr>
              <p14:cNvContentPartPr/>
              <p14:nvPr/>
            </p14:nvContentPartPr>
            <p14:xfrm>
              <a:off x="328585" y="79404"/>
              <a:ext cx="11598840" cy="6558840"/>
            </p14:xfrm>
          </p:contentPart>
        </mc:Choice>
        <mc:Fallback>
          <p:pic>
            <p:nvPicPr>
              <p:cNvPr id="749" name="Freihand 748">
                <a:extLst>
                  <a:ext uri="{FF2B5EF4-FFF2-40B4-BE49-F238E27FC236}">
                    <a16:creationId xmlns:a16="http://schemas.microsoft.com/office/drawing/2014/main" id="{67311C23-0B96-462B-B1F4-503B55A1C3A3}"/>
                  </a:ext>
                </a:extLst>
              </p:cNvPr>
              <p:cNvPicPr/>
              <p:nvPr/>
            </p:nvPicPr>
            <p:blipFill>
              <a:blip r:embed="rId4"/>
              <a:stretch>
                <a:fillRect/>
              </a:stretch>
            </p:blipFill>
            <p:spPr>
              <a:xfrm>
                <a:off x="324265" y="75084"/>
                <a:ext cx="11607480" cy="6567480"/>
              </a:xfrm>
              <a:prstGeom prst="rect">
                <a:avLst/>
              </a:prstGeom>
            </p:spPr>
          </p:pic>
        </mc:Fallback>
      </mc:AlternateContent>
    </p:spTree>
    <p:extLst>
      <p:ext uri="{BB962C8B-B14F-4D97-AF65-F5344CB8AC3E}">
        <p14:creationId xmlns:p14="http://schemas.microsoft.com/office/powerpoint/2010/main" val="814184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3160" y="97458"/>
            <a:ext cx="4998261" cy="423242"/>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a:solidFill>
                  <a:srgbClr val="000000"/>
                </a:solidFill>
                <a:latin typeface="Sparkasse Rg" pitchFamily="34" charset="0"/>
              </a:rPr>
              <a:t>Active money creation (money multiplier)</a:t>
            </a:r>
            <a:endParaRPr lang="de-DE" sz="2177" b="1" dirty="0">
              <a:solidFill>
                <a:srgbClr val="000000"/>
              </a:solidFill>
              <a:latin typeface="Sparkasse Rg" pitchFamily="34" charset="0"/>
            </a:endParaRPr>
          </a:p>
        </p:txBody>
      </p:sp>
      <p:sp>
        <p:nvSpPr>
          <p:cNvPr id="4" name="Textfeld 3"/>
          <p:cNvSpPr txBox="1"/>
          <p:nvPr/>
        </p:nvSpPr>
        <p:spPr>
          <a:xfrm>
            <a:off x="901594" y="956351"/>
            <a:ext cx="8883125" cy="5094890"/>
          </a:xfrm>
          <a:prstGeom prst="rect">
            <a:avLst/>
          </a:prstGeom>
          <a:noFill/>
          <a:ln>
            <a:noFill/>
          </a:ln>
        </p:spPr>
        <p:txBody>
          <a:bodyPr vert="horz" wrap="square" lIns="81646" tIns="40823" rIns="81646" bIns="40823" anchorCtr="0" compatLnSpc="0">
            <a:noAutofit/>
          </a:bodyPr>
          <a:lstStyle/>
          <a:p>
            <a:r>
              <a:rPr lang="de-DE" sz="2177">
                <a:solidFill>
                  <a:srgbClr val="000000"/>
                </a:solidFill>
              </a:rPr>
              <a:t>Commercial bank 1 (CB1) holds deposits D with reserve ratio R</a:t>
            </a:r>
            <a:endParaRPr lang="de-DE" sz="2177" dirty="0">
              <a:solidFill>
                <a:srgbClr val="000000"/>
              </a:solidFill>
            </a:endParaRPr>
          </a:p>
          <a:p>
            <a:endParaRPr lang="de-DE" sz="2177" dirty="0">
              <a:solidFill>
                <a:srgbClr val="000000"/>
              </a:solidFill>
            </a:endParaRPr>
          </a:p>
          <a:p>
            <a:r>
              <a:rPr lang="de-DE" sz="2177" dirty="0">
                <a:solidFill>
                  <a:srgbClr val="000000"/>
                </a:solidFill>
              </a:rPr>
              <a:t>→</a:t>
            </a:r>
            <a:r>
              <a:rPr lang="de-DE" sz="2177">
                <a:solidFill>
                  <a:srgbClr val="000000"/>
                </a:solidFill>
              </a:rPr>
              <a:t>	CB 1 holds back the proportion R of depostis D, thus CB2 obtains </a:t>
            </a:r>
            <a:endParaRPr lang="de-DE" sz="2177" dirty="0">
              <a:solidFill>
                <a:srgbClr val="000000"/>
              </a:solidFill>
            </a:endParaRPr>
          </a:p>
          <a:p>
            <a:r>
              <a:rPr lang="de-DE" sz="2177" dirty="0">
                <a:solidFill>
                  <a:srgbClr val="000000"/>
                </a:solidFill>
              </a:rPr>
              <a:t>		</a:t>
            </a:r>
            <a:r>
              <a:rPr lang="de-DE" sz="2177">
                <a:solidFill>
                  <a:srgbClr val="000000"/>
                </a:solidFill>
              </a:rPr>
              <a:t>(1-R)D new deposits</a:t>
            </a:r>
            <a:endParaRPr lang="de-DE" sz="2177" dirty="0">
              <a:solidFill>
                <a:srgbClr val="000000"/>
              </a:solidFill>
            </a:endParaRPr>
          </a:p>
          <a:p>
            <a:endParaRPr lang="de-DE" sz="2177" dirty="0">
              <a:solidFill>
                <a:srgbClr val="000000"/>
              </a:solidFill>
            </a:endParaRPr>
          </a:p>
          <a:p>
            <a:r>
              <a:rPr lang="de-DE" sz="2177" dirty="0">
                <a:solidFill>
                  <a:srgbClr val="000000"/>
                </a:solidFill>
              </a:rPr>
              <a:t>→</a:t>
            </a:r>
            <a:r>
              <a:rPr lang="de-DE" sz="2177">
                <a:solidFill>
                  <a:srgbClr val="000000"/>
                </a:solidFill>
              </a:rPr>
              <a:t>	CB 2 holds back (1-R)RD of deposits, thus CB3 </a:t>
            </a:r>
            <a:endParaRPr lang="de-DE" sz="2177" dirty="0">
              <a:solidFill>
                <a:srgbClr val="000000"/>
              </a:solidFill>
            </a:endParaRPr>
          </a:p>
          <a:p>
            <a:r>
              <a:rPr lang="de-DE" sz="2177" dirty="0">
                <a:solidFill>
                  <a:srgbClr val="000000"/>
                </a:solidFill>
              </a:rPr>
              <a:t>		</a:t>
            </a:r>
            <a:r>
              <a:rPr lang="de-DE" sz="2177">
                <a:solidFill>
                  <a:srgbClr val="000000"/>
                </a:solidFill>
              </a:rPr>
              <a:t>(1-R)(1-R)D new deposits	 …..</a:t>
            </a:r>
            <a:endParaRPr lang="de-DE" sz="2177" dirty="0">
              <a:solidFill>
                <a:srgbClr val="000000"/>
              </a:solidFill>
            </a:endParaRPr>
          </a:p>
          <a:p>
            <a:r>
              <a:rPr lang="de-DE" sz="2177" dirty="0">
                <a:solidFill>
                  <a:srgbClr val="000000"/>
                </a:solidFill>
              </a:rPr>
              <a:t>									.</a:t>
            </a:r>
          </a:p>
          <a:p>
            <a:r>
              <a:rPr lang="de-DE" sz="2177" dirty="0">
                <a:solidFill>
                  <a:srgbClr val="000000"/>
                </a:solidFill>
              </a:rPr>
              <a:t>									.</a:t>
            </a:r>
          </a:p>
          <a:p>
            <a:r>
              <a:rPr lang="de-DE" sz="2177" dirty="0">
                <a:solidFill>
                  <a:srgbClr val="000000"/>
                </a:solidFill>
              </a:rPr>
              <a:t>→</a:t>
            </a:r>
            <a:r>
              <a:rPr lang="de-DE" sz="2177">
                <a:solidFill>
                  <a:srgbClr val="000000"/>
                </a:solidFill>
              </a:rPr>
              <a:t>	Total amount of new deposits:</a:t>
            </a:r>
            <a:endParaRPr lang="de-DE" sz="2177" dirty="0">
              <a:solidFill>
                <a:srgbClr val="000000"/>
              </a:solidFill>
            </a:endParaRPr>
          </a:p>
          <a:p>
            <a:endParaRPr lang="de-DE" sz="2177" dirty="0">
              <a:solidFill>
                <a:srgbClr val="000000"/>
              </a:solidFill>
            </a:endParaRPr>
          </a:p>
          <a:p>
            <a:r>
              <a:rPr lang="de-DE" sz="2177" dirty="0">
                <a:solidFill>
                  <a:srgbClr val="000000"/>
                </a:solidFill>
              </a:rPr>
              <a:t>				</a:t>
            </a:r>
            <a:r>
              <a:rPr lang="de-DE" sz="2177">
                <a:solidFill>
                  <a:srgbClr val="000000"/>
                </a:solidFill>
              </a:rPr>
              <a:t>[(1-R)+(1-R)</a:t>
            </a:r>
            <a:r>
              <a:rPr lang="de-DE" sz="2177" baseline="30000" dirty="0">
                <a:solidFill>
                  <a:srgbClr val="000000"/>
                </a:solidFill>
              </a:rPr>
              <a:t>2</a:t>
            </a:r>
            <a:r>
              <a:rPr lang="de-DE" sz="2177">
                <a:solidFill>
                  <a:srgbClr val="000000"/>
                </a:solidFill>
              </a:rPr>
              <a:t>+(1-R)</a:t>
            </a:r>
            <a:r>
              <a:rPr lang="de-DE" sz="2177" baseline="30000" dirty="0">
                <a:solidFill>
                  <a:srgbClr val="000000"/>
                </a:solidFill>
              </a:rPr>
              <a:t>3</a:t>
            </a:r>
            <a:r>
              <a:rPr lang="de-DE" sz="2177" dirty="0">
                <a:solidFill>
                  <a:srgbClr val="000000"/>
                </a:solidFill>
              </a:rPr>
              <a:t>+….]D=D/r</a:t>
            </a:r>
          </a:p>
          <a:p>
            <a:endParaRPr lang="de-DE" sz="2177" dirty="0">
              <a:solidFill>
                <a:srgbClr val="000000"/>
              </a:solidFill>
            </a:endParaRPr>
          </a:p>
          <a:p>
            <a:r>
              <a:rPr lang="de-DE" sz="2177" dirty="0">
                <a:solidFill>
                  <a:srgbClr val="000000"/>
                </a:solidFill>
              </a:rPr>
              <a:t>→	</a:t>
            </a:r>
            <a:r>
              <a:rPr lang="de-DE" sz="2177">
                <a:solidFill>
                  <a:srgbClr val="000000"/>
                </a:solidFill>
              </a:rPr>
              <a:t>1/R is called the „money multiplier“</a:t>
            </a:r>
            <a:endParaRPr lang="de-DE" sz="2177" dirty="0">
              <a:solidFill>
                <a:srgbClr val="000000"/>
              </a:solidFill>
            </a:endParaRPr>
          </a:p>
        </p:txBody>
      </p:sp>
      <p:sp>
        <p:nvSpPr>
          <p:cNvPr id="6" name="Rechteck 5">
            <a:extLst>
              <a:ext uri="{FF2B5EF4-FFF2-40B4-BE49-F238E27FC236}">
                <a16:creationId xmlns:a16="http://schemas.microsoft.com/office/drawing/2014/main" id="{E4260B0A-0C60-41EA-AFB0-954C4B0497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1784EA6-CE68-4618-AA0D-1ACFD75F641E}"/>
                  </a:ext>
                </a:extLst>
              </p14:cNvPr>
              <p14:cNvContentPartPr/>
              <p14:nvPr/>
            </p14:nvContentPartPr>
            <p14:xfrm>
              <a:off x="4590625" y="4972524"/>
              <a:ext cx="3486600" cy="146880"/>
            </p14:xfrm>
          </p:contentPart>
        </mc:Choice>
        <mc:Fallback>
          <p:pic>
            <p:nvPicPr>
              <p:cNvPr id="2" name="Freihand 1">
                <a:extLst>
                  <a:ext uri="{FF2B5EF4-FFF2-40B4-BE49-F238E27FC236}">
                    <a16:creationId xmlns:a16="http://schemas.microsoft.com/office/drawing/2014/main" id="{D1784EA6-CE68-4618-AA0D-1ACFD75F641E}"/>
                  </a:ext>
                </a:extLst>
              </p:cNvPr>
              <p:cNvPicPr/>
              <p:nvPr/>
            </p:nvPicPr>
            <p:blipFill>
              <a:blip r:embed="rId4"/>
              <a:stretch>
                <a:fillRect/>
              </a:stretch>
            </p:blipFill>
            <p:spPr>
              <a:xfrm>
                <a:off x="4586305" y="4968204"/>
                <a:ext cx="34952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5" name="Freihand 24">
                <a:extLst>
                  <a:ext uri="{FF2B5EF4-FFF2-40B4-BE49-F238E27FC236}">
                    <a16:creationId xmlns:a16="http://schemas.microsoft.com/office/drawing/2014/main" id="{150E65FB-4B07-4D37-B407-B7346046DA83}"/>
                  </a:ext>
                </a:extLst>
              </p14:cNvPr>
              <p14:cNvContentPartPr/>
              <p14:nvPr/>
            </p14:nvContentPartPr>
            <p14:xfrm>
              <a:off x="6347785" y="2847444"/>
              <a:ext cx="2604240" cy="1549800"/>
            </p14:xfrm>
          </p:contentPart>
        </mc:Choice>
        <mc:Fallback>
          <p:pic>
            <p:nvPicPr>
              <p:cNvPr id="25" name="Freihand 24">
                <a:extLst>
                  <a:ext uri="{FF2B5EF4-FFF2-40B4-BE49-F238E27FC236}">
                    <a16:creationId xmlns:a16="http://schemas.microsoft.com/office/drawing/2014/main" id="{150E65FB-4B07-4D37-B407-B7346046DA83}"/>
                  </a:ext>
                </a:extLst>
              </p:cNvPr>
              <p:cNvPicPr/>
              <p:nvPr/>
            </p:nvPicPr>
            <p:blipFill>
              <a:blip r:embed="rId6"/>
              <a:stretch>
                <a:fillRect/>
              </a:stretch>
            </p:blipFill>
            <p:spPr>
              <a:xfrm>
                <a:off x="6343465" y="2843124"/>
                <a:ext cx="2612880" cy="1558440"/>
              </a:xfrm>
              <a:prstGeom prst="rect">
                <a:avLst/>
              </a:prstGeom>
            </p:spPr>
          </p:pic>
        </mc:Fallback>
      </mc:AlternateContent>
    </p:spTree>
    <p:extLst>
      <p:ext uri="{BB962C8B-B14F-4D97-AF65-F5344CB8AC3E}">
        <p14:creationId xmlns:p14="http://schemas.microsoft.com/office/powerpoint/2010/main" val="3905677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140838" y="137903"/>
            <a:ext cx="5190237" cy="564050"/>
          </a:xfrm>
          <a:prstGeom prst="rect">
            <a:avLst/>
          </a:prstGeom>
          <a:noFill/>
          <a:ln>
            <a:noFill/>
          </a:ln>
        </p:spPr>
        <p:txBody>
          <a:bodyPr vert="horz" wrap="none" lIns="81646" tIns="40823" rIns="81646" bIns="40823" anchorCtr="0" compatLnSpc="0">
            <a:spAutoFit/>
          </a:bodyPr>
          <a:lstStyle/>
          <a:p>
            <a:r>
              <a:rPr lang="de-DE" sz="3266" b="1"/>
              <a:t>Monetary policy of the ECB</a:t>
            </a:r>
            <a:endParaRPr lang="de-DE" sz="3266" dirty="0"/>
          </a:p>
        </p:txBody>
      </p:sp>
      <p:sp>
        <p:nvSpPr>
          <p:cNvPr id="4" name="Textfeld 3"/>
          <p:cNvSpPr txBox="1"/>
          <p:nvPr/>
        </p:nvSpPr>
        <p:spPr>
          <a:xfrm>
            <a:off x="721375" y="900527"/>
            <a:ext cx="10649531" cy="2408732"/>
          </a:xfrm>
          <a:prstGeom prst="rect">
            <a:avLst/>
          </a:prstGeom>
          <a:noFill/>
          <a:ln>
            <a:noFill/>
          </a:ln>
        </p:spPr>
        <p:txBody>
          <a:bodyPr vert="horz" wrap="square" lIns="81646" tIns="40823" rIns="81646" bIns="40823" anchorCtr="0" compatLnSpc="0">
            <a:noAutofit/>
          </a:bodyPr>
          <a:lstStyle/>
          <a:p>
            <a:endParaRPr lang="de-DE" sz="2540" dirty="0"/>
          </a:p>
          <a:p>
            <a:r>
              <a:rPr lang="en-US" sz="2540">
                <a:solidFill>
                  <a:srgbClr val="000000"/>
                </a:solidFill>
              </a:rPr>
              <a:t>The ECB’s Governing Council considers that price stability is best maintained by aiming for 2% inflation over the medium term. Inflation is measured by the Harmonised Index of Consumer Prices (HICP). The Governing Council’s commitment to the 2% target is symmetric. This means that we consider negative and positive deviations from the target to be equally undesirable. </a:t>
            </a:r>
            <a:endParaRPr lang="de-DE" sz="2540" dirty="0"/>
          </a:p>
        </p:txBody>
      </p:sp>
      <p:sp>
        <p:nvSpPr>
          <p:cNvPr id="9" name="Rechteck 8">
            <a:extLst>
              <a:ext uri="{FF2B5EF4-FFF2-40B4-BE49-F238E27FC236}">
                <a16:creationId xmlns:a16="http://schemas.microsoft.com/office/drawing/2014/main" id="{FE1059A1-F4A5-4B91-8372-147FAA2651F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8" name="Freihand 7">
                <a:extLst>
                  <a:ext uri="{FF2B5EF4-FFF2-40B4-BE49-F238E27FC236}">
                    <a16:creationId xmlns:a16="http://schemas.microsoft.com/office/drawing/2014/main" id="{4C015A60-824E-420F-98E8-4C4004CB32D1}"/>
                  </a:ext>
                </a:extLst>
              </p14:cNvPr>
              <p14:cNvContentPartPr/>
              <p14:nvPr/>
            </p14:nvContentPartPr>
            <p14:xfrm>
              <a:off x="1421545" y="1604724"/>
              <a:ext cx="3314160" cy="549360"/>
            </p14:xfrm>
          </p:contentPart>
        </mc:Choice>
        <mc:Fallback>
          <p:pic>
            <p:nvPicPr>
              <p:cNvPr id="8" name="Freihand 7">
                <a:extLst>
                  <a:ext uri="{FF2B5EF4-FFF2-40B4-BE49-F238E27FC236}">
                    <a16:creationId xmlns:a16="http://schemas.microsoft.com/office/drawing/2014/main" id="{4C015A60-824E-420F-98E8-4C4004CB32D1}"/>
                  </a:ext>
                </a:extLst>
              </p:cNvPr>
              <p:cNvPicPr/>
              <p:nvPr/>
            </p:nvPicPr>
            <p:blipFill>
              <a:blip r:embed="rId4"/>
              <a:stretch>
                <a:fillRect/>
              </a:stretch>
            </p:blipFill>
            <p:spPr>
              <a:xfrm>
                <a:off x="1417225" y="1600404"/>
                <a:ext cx="3322800" cy="558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0" name="Freihand 9">
                <a:extLst>
                  <a:ext uri="{FF2B5EF4-FFF2-40B4-BE49-F238E27FC236}">
                    <a16:creationId xmlns:a16="http://schemas.microsoft.com/office/drawing/2014/main" id="{D13CC526-E215-4B65-BFFA-FB26F1877EA0}"/>
                  </a:ext>
                </a:extLst>
              </p14:cNvPr>
              <p14:cNvContentPartPr/>
              <p14:nvPr/>
            </p14:nvContentPartPr>
            <p14:xfrm>
              <a:off x="6630385" y="1220964"/>
              <a:ext cx="2072160" cy="613440"/>
            </p14:xfrm>
          </p:contentPart>
        </mc:Choice>
        <mc:Fallback>
          <p:pic>
            <p:nvPicPr>
              <p:cNvPr id="10" name="Freihand 9">
                <a:extLst>
                  <a:ext uri="{FF2B5EF4-FFF2-40B4-BE49-F238E27FC236}">
                    <a16:creationId xmlns:a16="http://schemas.microsoft.com/office/drawing/2014/main" id="{D13CC526-E215-4B65-BFFA-FB26F1877EA0}"/>
                  </a:ext>
                </a:extLst>
              </p:cNvPr>
              <p:cNvPicPr/>
              <p:nvPr/>
            </p:nvPicPr>
            <p:blipFill>
              <a:blip r:embed="rId6"/>
              <a:stretch>
                <a:fillRect/>
              </a:stretch>
            </p:blipFill>
            <p:spPr>
              <a:xfrm>
                <a:off x="6626065" y="1216644"/>
                <a:ext cx="2080800" cy="622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Freihand 10">
                <a:extLst>
                  <a:ext uri="{FF2B5EF4-FFF2-40B4-BE49-F238E27FC236}">
                    <a16:creationId xmlns:a16="http://schemas.microsoft.com/office/drawing/2014/main" id="{FFDFFD3C-D11B-455E-A625-06FC9BF6C708}"/>
                  </a:ext>
                </a:extLst>
              </p14:cNvPr>
              <p14:cNvContentPartPr/>
              <p14:nvPr/>
            </p14:nvContentPartPr>
            <p14:xfrm>
              <a:off x="3700345" y="2370084"/>
              <a:ext cx="3223440" cy="105120"/>
            </p14:xfrm>
          </p:contentPart>
        </mc:Choice>
        <mc:Fallback>
          <p:pic>
            <p:nvPicPr>
              <p:cNvPr id="11" name="Freihand 10">
                <a:extLst>
                  <a:ext uri="{FF2B5EF4-FFF2-40B4-BE49-F238E27FC236}">
                    <a16:creationId xmlns:a16="http://schemas.microsoft.com/office/drawing/2014/main" id="{FFDFFD3C-D11B-455E-A625-06FC9BF6C708}"/>
                  </a:ext>
                </a:extLst>
              </p:cNvPr>
              <p:cNvPicPr/>
              <p:nvPr/>
            </p:nvPicPr>
            <p:blipFill>
              <a:blip r:embed="rId8"/>
              <a:stretch>
                <a:fillRect/>
              </a:stretch>
            </p:blipFill>
            <p:spPr>
              <a:xfrm>
                <a:off x="3696025" y="2365764"/>
                <a:ext cx="32320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 name="Freihand 11">
                <a:extLst>
                  <a:ext uri="{FF2B5EF4-FFF2-40B4-BE49-F238E27FC236}">
                    <a16:creationId xmlns:a16="http://schemas.microsoft.com/office/drawing/2014/main" id="{B0D665FD-2C06-48AE-8BBB-55A4A74C8092}"/>
                  </a:ext>
                </a:extLst>
              </p14:cNvPr>
              <p14:cNvContentPartPr/>
              <p14:nvPr/>
            </p14:nvContentPartPr>
            <p14:xfrm>
              <a:off x="3224425" y="2758164"/>
              <a:ext cx="3131640" cy="65880"/>
            </p14:xfrm>
          </p:contentPart>
        </mc:Choice>
        <mc:Fallback>
          <p:pic>
            <p:nvPicPr>
              <p:cNvPr id="12" name="Freihand 11">
                <a:extLst>
                  <a:ext uri="{FF2B5EF4-FFF2-40B4-BE49-F238E27FC236}">
                    <a16:creationId xmlns:a16="http://schemas.microsoft.com/office/drawing/2014/main" id="{B0D665FD-2C06-48AE-8BBB-55A4A74C8092}"/>
                  </a:ext>
                </a:extLst>
              </p:cNvPr>
              <p:cNvPicPr/>
              <p:nvPr/>
            </p:nvPicPr>
            <p:blipFill>
              <a:blip r:embed="rId10"/>
              <a:stretch>
                <a:fillRect/>
              </a:stretch>
            </p:blipFill>
            <p:spPr>
              <a:xfrm>
                <a:off x="3220105" y="2753844"/>
                <a:ext cx="3140280" cy="74520"/>
              </a:xfrm>
              <a:prstGeom prst="rect">
                <a:avLst/>
              </a:prstGeom>
            </p:spPr>
          </p:pic>
        </mc:Fallback>
      </mc:AlternateContent>
    </p:spTree>
    <p:extLst>
      <p:ext uri="{BB962C8B-B14F-4D97-AF65-F5344CB8AC3E}">
        <p14:creationId xmlns:p14="http://schemas.microsoft.com/office/powerpoint/2010/main" val="2165622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8064165" cy="564050"/>
          </a:xfrm>
          <a:prstGeom prst="rect">
            <a:avLst/>
          </a:prstGeom>
          <a:noFill/>
          <a:ln>
            <a:noFill/>
          </a:ln>
        </p:spPr>
        <p:txBody>
          <a:bodyPr vert="horz" wrap="none" lIns="81646" tIns="40823" rIns="81646" bIns="40823" anchorCtr="0" compatLnSpc="0">
            <a:spAutoFit/>
          </a:bodyPr>
          <a:lstStyle/>
          <a:p>
            <a:r>
              <a:rPr lang="de-DE" sz="3266" b="1"/>
              <a:t>Classical monetary instruments of the ECB</a:t>
            </a:r>
            <a:endParaRPr lang="de-DE" sz="3266" dirty="0"/>
          </a:p>
        </p:txBody>
      </p:sp>
      <p:sp>
        <p:nvSpPr>
          <p:cNvPr id="4" name="Textfeld 3"/>
          <p:cNvSpPr txBox="1"/>
          <p:nvPr/>
        </p:nvSpPr>
        <p:spPr>
          <a:xfrm>
            <a:off x="0" y="470631"/>
            <a:ext cx="12192000" cy="1791077"/>
          </a:xfrm>
          <a:prstGeom prst="rect">
            <a:avLst/>
          </a:prstGeom>
          <a:noFill/>
          <a:ln>
            <a:noFill/>
          </a:ln>
        </p:spPr>
        <p:txBody>
          <a:bodyPr vert="horz" wrap="square" lIns="81646" tIns="40823" rIns="81646" bIns="40823" anchorCtr="0" compatLnSpc="0">
            <a:noAutofit/>
          </a:bodyPr>
          <a:lstStyle/>
          <a:p>
            <a:endParaRPr lang="de-DE" sz="2177" dirty="0"/>
          </a:p>
          <a:p>
            <a:pPr marL="414772" indent="-414772">
              <a:buFont typeface="Arial" panose="020B0604020202020204" pitchFamily="34" charset="0"/>
              <a:buChar char="•"/>
            </a:pPr>
            <a:r>
              <a:rPr lang="de-DE" b="1" u="sng" dirty="0"/>
              <a:t>Main </a:t>
            </a:r>
            <a:r>
              <a:rPr lang="de-DE" b="1" u="sng" dirty="0" err="1"/>
              <a:t>refinancing</a:t>
            </a:r>
            <a:r>
              <a:rPr lang="de-DE" b="1" u="sng" dirty="0"/>
              <a:t> </a:t>
            </a:r>
            <a:r>
              <a:rPr lang="de-DE" b="1" u="sng" dirty="0" err="1"/>
              <a:t>operations</a:t>
            </a:r>
            <a:r>
              <a:rPr lang="de-DE" b="1" u="sng" dirty="0"/>
              <a:t>:</a:t>
            </a:r>
            <a:r>
              <a:rPr lang="de-DE" dirty="0"/>
              <a:t> 	</a:t>
            </a:r>
            <a:r>
              <a:rPr lang="en-US" dirty="0"/>
              <a:t>The main refinancing operations, with a weekly frequency and a 							maturity of one week, are the most important monetary policy 							instrument used by the </a:t>
            </a:r>
            <a:r>
              <a:rPr lang="en-US" dirty="0" err="1"/>
              <a:t>Eurosystem</a:t>
            </a:r>
            <a:r>
              <a:rPr lang="en-US" dirty="0"/>
              <a:t> for money market management.</a:t>
            </a:r>
          </a:p>
          <a:p>
            <a:pPr lvl="5"/>
            <a:r>
              <a:rPr lang="en-US" dirty="0"/>
              <a:t>		→ The main refinancing operations (MRO) rate is “in general” the 					</a:t>
            </a:r>
            <a:r>
              <a:rPr lang="en-US" b="1" dirty="0"/>
              <a:t>key interest rate </a:t>
            </a:r>
            <a:r>
              <a:rPr lang="en-US" dirty="0"/>
              <a:t>of the central bank for steering the money market</a:t>
            </a:r>
            <a:endParaRPr lang="de-DE" u="sng" dirty="0"/>
          </a:p>
          <a:p>
            <a:pPr marL="414772" indent="-414772">
              <a:buFont typeface="Arial" panose="020B0604020202020204" pitchFamily="34" charset="0"/>
              <a:buChar char="•"/>
            </a:pPr>
            <a:endParaRPr lang="de-DE"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endParaRPr lang="de-DE" sz="2177" dirty="0"/>
          </a:p>
        </p:txBody>
      </p:sp>
      <p:sp>
        <p:nvSpPr>
          <p:cNvPr id="8" name="Rechteck 7">
            <a:extLst>
              <a:ext uri="{FF2B5EF4-FFF2-40B4-BE49-F238E27FC236}">
                <a16:creationId xmlns:a16="http://schemas.microsoft.com/office/drawing/2014/main" id="{A196F91D-C5B8-4A6E-A3C1-D1DD4AEF285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1512902C-CDA8-0981-82A4-1F1313C26448}"/>
              </a:ext>
            </a:extLst>
          </p:cNvPr>
          <p:cNvSpPr txBox="1"/>
          <p:nvPr/>
        </p:nvSpPr>
        <p:spPr>
          <a:xfrm>
            <a:off x="0" y="2077027"/>
            <a:ext cx="12192000" cy="2334583"/>
          </a:xfrm>
          <a:prstGeom prst="rect">
            <a:avLst/>
          </a:prstGeom>
          <a:noFill/>
          <a:ln>
            <a:noFill/>
          </a:ln>
        </p:spPr>
        <p:txBody>
          <a:bodyPr vert="horz" wrap="square" lIns="81646" tIns="40823" rIns="81646" bIns="40823" anchorCtr="0" compatLnSpc="0">
            <a:noAutofit/>
          </a:bodyPr>
          <a:lstStyle/>
          <a:p>
            <a:endParaRPr lang="de-DE" dirty="0"/>
          </a:p>
          <a:p>
            <a:pPr marL="311079" indent="-311079">
              <a:buFont typeface="Arial" panose="020B0604020202020204" pitchFamily="34" charset="0"/>
              <a:buChar char="•"/>
            </a:pPr>
            <a:r>
              <a:rPr lang="de-DE" b="1"/>
              <a:t>Deposit facility</a:t>
            </a:r>
            <a:r>
              <a:rPr lang="de-DE"/>
              <a:t>: 	</a:t>
            </a:r>
            <a:r>
              <a:rPr lang="en-US"/>
              <a:t>The deposit facility rate is one of the three interest rates the ECB sets every six weeks as part of its 				monetary policy. The rate defines the interest banks receive for depositing money with the central 				bank overnight.</a:t>
            </a: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r>
              <a:rPr lang="de-DE" b="1"/>
              <a:t>Marginal lending facility</a:t>
            </a:r>
            <a:r>
              <a:rPr lang="de-DE"/>
              <a:t>: </a:t>
            </a:r>
            <a:r>
              <a:rPr lang="en-US"/>
              <a:t>The marginal lending facility rate is the interest rate banks pay when they borrow from the ECB 				  overnight. When they do this, they have to provide collateral, for example securities, to guarantee 				  that the money will be paid back.</a:t>
            </a:r>
            <a:endParaRPr lang="de-DE" dirty="0"/>
          </a:p>
          <a:p>
            <a:endParaRPr lang="de-DE" dirty="0"/>
          </a:p>
          <a:p>
            <a:endParaRPr lang="de-DE" dirty="0"/>
          </a:p>
        </p:txBody>
      </p:sp>
      <p:sp>
        <p:nvSpPr>
          <p:cNvPr id="5" name="Textfeld 4">
            <a:extLst>
              <a:ext uri="{FF2B5EF4-FFF2-40B4-BE49-F238E27FC236}">
                <a16:creationId xmlns:a16="http://schemas.microsoft.com/office/drawing/2014/main" id="{B77F9ACA-9C87-C4C1-9F4E-9ADCB46FD202}"/>
              </a:ext>
            </a:extLst>
          </p:cNvPr>
          <p:cNvSpPr txBox="1"/>
          <p:nvPr/>
        </p:nvSpPr>
        <p:spPr>
          <a:xfrm>
            <a:off x="250274" y="4736866"/>
            <a:ext cx="8265159" cy="646331"/>
          </a:xfrm>
          <a:prstGeom prst="rect">
            <a:avLst/>
          </a:prstGeom>
          <a:noFill/>
        </p:spPr>
        <p:txBody>
          <a:bodyPr wrap="square">
            <a:spAutoFit/>
          </a:bodyPr>
          <a:lstStyle/>
          <a:p>
            <a:r>
              <a:rPr lang="de-DE" b="1" u="sng"/>
              <a:t>Minimum reserve:</a:t>
            </a:r>
            <a:r>
              <a:rPr lang="de-DE" b="1"/>
              <a:t>	 </a:t>
            </a:r>
            <a:r>
              <a:rPr lang="en-US"/>
              <a:t>The minimum amount of reserves a credit institution is required to 		  hold with a central bank. </a:t>
            </a:r>
            <a:endParaRPr lang="de-DE" dirty="0"/>
          </a:p>
        </p:txBody>
      </p:sp>
      <mc:AlternateContent xmlns:mc="http://schemas.openxmlformats.org/markup-compatibility/2006">
        <mc:Choice xmlns:p14="http://schemas.microsoft.com/office/powerpoint/2010/main" Requires="p14">
          <p:contentPart p14:bwMode="auto" r:id="rId3">
            <p14:nvContentPartPr>
              <p14:cNvPr id="13" name="Freihand 12">
                <a:extLst>
                  <a:ext uri="{FF2B5EF4-FFF2-40B4-BE49-F238E27FC236}">
                    <a16:creationId xmlns:a16="http://schemas.microsoft.com/office/drawing/2014/main" id="{10827EDD-3C36-4468-9A86-4A3CB1312E10}"/>
                  </a:ext>
                </a:extLst>
              </p14:cNvPr>
              <p14:cNvContentPartPr/>
              <p14:nvPr/>
            </p14:nvContentPartPr>
            <p14:xfrm>
              <a:off x="442705" y="2686938"/>
              <a:ext cx="1491120" cy="79200"/>
            </p14:xfrm>
          </p:contentPart>
        </mc:Choice>
        <mc:Fallback>
          <p:pic>
            <p:nvPicPr>
              <p:cNvPr id="13" name="Freihand 12">
                <a:extLst>
                  <a:ext uri="{FF2B5EF4-FFF2-40B4-BE49-F238E27FC236}">
                    <a16:creationId xmlns:a16="http://schemas.microsoft.com/office/drawing/2014/main" id="{10827EDD-3C36-4468-9A86-4A3CB1312E10}"/>
                  </a:ext>
                </a:extLst>
              </p:cNvPr>
              <p:cNvPicPr/>
              <p:nvPr/>
            </p:nvPicPr>
            <p:blipFill>
              <a:blip r:embed="rId4"/>
              <a:stretch>
                <a:fillRect/>
              </a:stretch>
            </p:blipFill>
            <p:spPr>
              <a:xfrm>
                <a:off x="438385" y="2682638"/>
                <a:ext cx="1499760" cy="87801"/>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6" name="Freihand 15">
                <a:extLst>
                  <a:ext uri="{FF2B5EF4-FFF2-40B4-BE49-F238E27FC236}">
                    <a16:creationId xmlns:a16="http://schemas.microsoft.com/office/drawing/2014/main" id="{B46DBB2E-1D7E-4E9A-9246-DAF8E710730A}"/>
                  </a:ext>
                </a:extLst>
              </p14:cNvPr>
              <p14:cNvContentPartPr/>
              <p14:nvPr/>
            </p14:nvContentPartPr>
            <p14:xfrm>
              <a:off x="441625" y="3719418"/>
              <a:ext cx="2242800" cy="88560"/>
            </p14:xfrm>
          </p:contentPart>
        </mc:Choice>
        <mc:Fallback>
          <p:pic>
            <p:nvPicPr>
              <p:cNvPr id="16" name="Freihand 15">
                <a:extLst>
                  <a:ext uri="{FF2B5EF4-FFF2-40B4-BE49-F238E27FC236}">
                    <a16:creationId xmlns:a16="http://schemas.microsoft.com/office/drawing/2014/main" id="{B46DBB2E-1D7E-4E9A-9246-DAF8E710730A}"/>
                  </a:ext>
                </a:extLst>
              </p:cNvPr>
              <p:cNvPicPr/>
              <p:nvPr/>
            </p:nvPicPr>
            <p:blipFill>
              <a:blip r:embed="rId6"/>
              <a:stretch>
                <a:fillRect/>
              </a:stretch>
            </p:blipFill>
            <p:spPr>
              <a:xfrm>
                <a:off x="437305" y="3715098"/>
                <a:ext cx="22514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9" name="Freihand 18">
                <a:extLst>
                  <a:ext uri="{FF2B5EF4-FFF2-40B4-BE49-F238E27FC236}">
                    <a16:creationId xmlns:a16="http://schemas.microsoft.com/office/drawing/2014/main" id="{0948610E-439C-45E5-BFAC-F541C6B6B92D}"/>
                  </a:ext>
                </a:extLst>
              </p14:cNvPr>
              <p14:cNvContentPartPr/>
              <p14:nvPr/>
            </p14:nvContentPartPr>
            <p14:xfrm>
              <a:off x="261625" y="4627338"/>
              <a:ext cx="2054880" cy="637200"/>
            </p14:xfrm>
          </p:contentPart>
        </mc:Choice>
        <mc:Fallback>
          <p:pic>
            <p:nvPicPr>
              <p:cNvPr id="19" name="Freihand 18">
                <a:extLst>
                  <a:ext uri="{FF2B5EF4-FFF2-40B4-BE49-F238E27FC236}">
                    <a16:creationId xmlns:a16="http://schemas.microsoft.com/office/drawing/2014/main" id="{0948610E-439C-45E5-BFAC-F541C6B6B92D}"/>
                  </a:ext>
                </a:extLst>
              </p:cNvPr>
              <p:cNvPicPr/>
              <p:nvPr/>
            </p:nvPicPr>
            <p:blipFill>
              <a:blip r:embed="rId8"/>
              <a:stretch>
                <a:fillRect/>
              </a:stretch>
            </p:blipFill>
            <p:spPr>
              <a:xfrm>
                <a:off x="257305" y="4623018"/>
                <a:ext cx="2063520" cy="6458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1" name="Freihand 20">
                <a:extLst>
                  <a:ext uri="{FF2B5EF4-FFF2-40B4-BE49-F238E27FC236}">
                    <a16:creationId xmlns:a16="http://schemas.microsoft.com/office/drawing/2014/main" id="{6E8A1BA6-F537-4A39-9549-52AFC5A2C834}"/>
                  </a:ext>
                </a:extLst>
              </p14:cNvPr>
              <p14:cNvContentPartPr/>
              <p14:nvPr/>
            </p14:nvContentPartPr>
            <p14:xfrm>
              <a:off x="3484345" y="1788738"/>
              <a:ext cx="1899360" cy="461520"/>
            </p14:xfrm>
          </p:contentPart>
        </mc:Choice>
        <mc:Fallback>
          <p:pic>
            <p:nvPicPr>
              <p:cNvPr id="21" name="Freihand 20">
                <a:extLst>
                  <a:ext uri="{FF2B5EF4-FFF2-40B4-BE49-F238E27FC236}">
                    <a16:creationId xmlns:a16="http://schemas.microsoft.com/office/drawing/2014/main" id="{6E8A1BA6-F537-4A39-9549-52AFC5A2C834}"/>
                  </a:ext>
                </a:extLst>
              </p:cNvPr>
              <p:cNvPicPr/>
              <p:nvPr/>
            </p:nvPicPr>
            <p:blipFill>
              <a:blip r:embed="rId10"/>
              <a:stretch>
                <a:fillRect/>
              </a:stretch>
            </p:blipFill>
            <p:spPr>
              <a:xfrm>
                <a:off x="3480026" y="1784418"/>
                <a:ext cx="1907998" cy="4701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1" name="Freihand 30">
                <a:extLst>
                  <a:ext uri="{FF2B5EF4-FFF2-40B4-BE49-F238E27FC236}">
                    <a16:creationId xmlns:a16="http://schemas.microsoft.com/office/drawing/2014/main" id="{AA81EA38-50FB-436A-A310-A32A122910BE}"/>
                  </a:ext>
                </a:extLst>
              </p14:cNvPr>
              <p14:cNvContentPartPr/>
              <p14:nvPr/>
            </p14:nvContentPartPr>
            <p14:xfrm>
              <a:off x="351985" y="526218"/>
              <a:ext cx="9905760" cy="915480"/>
            </p14:xfrm>
          </p:contentPart>
        </mc:Choice>
        <mc:Fallback>
          <p:pic>
            <p:nvPicPr>
              <p:cNvPr id="31" name="Freihand 30">
                <a:extLst>
                  <a:ext uri="{FF2B5EF4-FFF2-40B4-BE49-F238E27FC236}">
                    <a16:creationId xmlns:a16="http://schemas.microsoft.com/office/drawing/2014/main" id="{AA81EA38-50FB-436A-A310-A32A122910BE}"/>
                  </a:ext>
                </a:extLst>
              </p:cNvPr>
              <p:cNvPicPr/>
              <p:nvPr/>
            </p:nvPicPr>
            <p:blipFill>
              <a:blip r:embed="rId12"/>
              <a:stretch>
                <a:fillRect/>
              </a:stretch>
            </p:blipFill>
            <p:spPr>
              <a:xfrm>
                <a:off x="347665" y="521898"/>
                <a:ext cx="9914400" cy="924120"/>
              </a:xfrm>
              <a:prstGeom prst="rect">
                <a:avLst/>
              </a:prstGeom>
            </p:spPr>
          </p:pic>
        </mc:Fallback>
      </mc:AlternateContent>
    </p:spTree>
    <p:extLst>
      <p:ext uri="{BB962C8B-B14F-4D97-AF65-F5344CB8AC3E}">
        <p14:creationId xmlns:p14="http://schemas.microsoft.com/office/powerpoint/2010/main" val="3020774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813262" y="9297"/>
            <a:ext cx="379733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Monetary policy in practice</a:t>
            </a:r>
            <a:endParaRPr lang="de-DE" sz="2400" b="1" dirty="0">
              <a:solidFill>
                <a:srgbClr val="000000"/>
              </a:solidFill>
              <a:latin typeface="Sparkasse Rg" pitchFamily="34" charset="0"/>
            </a:endParaRPr>
          </a:p>
        </p:txBody>
      </p:sp>
      <p:sp>
        <p:nvSpPr>
          <p:cNvPr id="5" name="Text Box 2">
            <a:extLst>
              <a:ext uri="{FF2B5EF4-FFF2-40B4-BE49-F238E27FC236}">
                <a16:creationId xmlns:a16="http://schemas.microsoft.com/office/drawing/2014/main" id="{7695E815-8449-4C77-AC70-4E1E1EF46910}"/>
              </a:ext>
            </a:extLst>
          </p:cNvPr>
          <p:cNvSpPr txBox="1">
            <a:spLocks noChangeArrowheads="1"/>
          </p:cNvSpPr>
          <p:nvPr/>
        </p:nvSpPr>
        <p:spPr bwMode="auto">
          <a:xfrm>
            <a:off x="-1" y="399830"/>
            <a:ext cx="12192001" cy="51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Font typeface="Arial" panose="020B0604020202020204" pitchFamily="34" charset="0"/>
              <a:buChar char="•"/>
            </a:pPr>
            <a:r>
              <a:rPr lang="de-DE">
                <a:solidFill>
                  <a:schemeClr val="tx1"/>
                </a:solidFill>
              </a:rPr>
              <a:t>Modern central banks try to influence via thir interest rate policy the economic performance of the economy. But in practice „directly“ they can only influence the short-term interest rates of the financial markets. Therefore in Europe the ECB has the aim to „steer“ the ESTR (Euro short term rate). ESTR represents the interest rate level of the overnight interbank interest rate in the european banking sector.</a:t>
            </a:r>
            <a:endParaRPr lang="de-DE" dirty="0">
              <a:solidFill>
                <a:schemeClr val="tx1"/>
              </a:solidFill>
            </a:endParaRPr>
          </a:p>
          <a:p>
            <a:pPr marL="342900" indent="-342900" eaLnBrk="1" hangingPunct="1">
              <a:buFont typeface="Arial" panose="020B0604020202020204" pitchFamily="34" charset="0"/>
              <a:buChar char="•"/>
            </a:pPr>
            <a:endParaRPr lang="de-DE" dirty="0">
              <a:solidFill>
                <a:schemeClr val="tx1"/>
              </a:solidFill>
            </a:endParaRPr>
          </a:p>
          <a:p>
            <a:pPr marL="800100" lvl="1" indent="-342900" eaLnBrk="1" hangingPunct="1">
              <a:buFont typeface="Wingdings" panose="05000000000000000000" pitchFamily="2" charset="2"/>
              <a:buChar char="Ø"/>
            </a:pPr>
            <a:r>
              <a:rPr lang="de-DE" u="sng">
                <a:solidFill>
                  <a:schemeClr val="tx1"/>
                </a:solidFill>
              </a:rPr>
              <a:t>Classical effect of an key interest rate cut of  the central bank:</a:t>
            </a:r>
            <a:endParaRPr lang="de-DE" u="sng" dirty="0">
              <a:solidFill>
                <a:schemeClr val="tx1"/>
              </a:solidFill>
            </a:endParaRPr>
          </a:p>
          <a:p>
            <a:pPr marL="1257300" lvl="2" indent="-342900" eaLnBrk="1" hangingPunct="1">
              <a:buFont typeface="Wingdings" panose="05000000000000000000" pitchFamily="2" charset="2"/>
              <a:buChar char="Ø"/>
            </a:pPr>
            <a:r>
              <a:rPr lang="de-DE">
                <a:solidFill>
                  <a:schemeClr val="tx1"/>
                </a:solidFill>
                <a:cs typeface="Times New Roman" pitchFamily="18" charset="0"/>
              </a:rPr>
              <a:t>Short term interest rate↓	→Shifting investments to longer term bonds with higher interest rates</a:t>
            </a:r>
          </a:p>
          <a:p>
            <a:pPr marL="1257300" lvl="2" indent="-342900" eaLnBrk="1" hangingPunct="1">
              <a:buFont typeface="Wingdings" panose="05000000000000000000" pitchFamily="2" charset="2"/>
              <a:buChar char="Ø"/>
            </a:pPr>
            <a:endParaRPr lang="de-DE" dirty="0">
              <a:solidFill>
                <a:schemeClr val="tx1"/>
              </a:solidFill>
              <a:cs typeface="Times New Roman" pitchFamily="18" charset="0"/>
            </a:endParaRPr>
          </a:p>
          <a:p>
            <a:pPr marL="1714500" lvl="3" indent="-342900" eaLnBrk="1" hangingPunct="1">
              <a:buFont typeface="Wingdings" panose="05000000000000000000" pitchFamily="2" charset="2"/>
              <a:buChar char="Ø"/>
            </a:pPr>
            <a:r>
              <a:rPr lang="de-DE">
                <a:solidFill>
                  <a:schemeClr val="tx1"/>
                </a:solidFill>
                <a:cs typeface="Times New Roman" pitchFamily="18" charset="0"/>
              </a:rPr>
              <a:t>Prices of longer term bonds increase</a:t>
            </a:r>
            <a:r>
              <a:rPr lang="de-DE" dirty="0">
                <a:solidFill>
                  <a:schemeClr val="tx1"/>
                </a:solidFill>
              </a:rPr>
              <a:t>	→</a:t>
            </a:r>
            <a:r>
              <a:rPr lang="de-DE">
                <a:solidFill>
                  <a:schemeClr val="tx1"/>
                </a:solidFill>
              </a:rPr>
              <a:t>	Adjustment of interest rates over different 												maturities</a:t>
            </a:r>
          </a:p>
          <a:p>
            <a:pPr marL="1714500" lvl="3" indent="-342900" eaLnBrk="1" hangingPunct="1">
              <a:buFont typeface="Wingdings" panose="05000000000000000000" pitchFamily="2" charset="2"/>
              <a:buChar char="Ø"/>
            </a:pPr>
            <a:endParaRPr lang="de-DE" dirty="0">
              <a:solidFill>
                <a:schemeClr val="tx1"/>
              </a:solidFill>
            </a:endParaRPr>
          </a:p>
          <a:p>
            <a:pPr marL="342900" indent="-342900" eaLnBrk="1" hangingPunct="1">
              <a:buFont typeface="Arial" panose="020B0604020202020204" pitchFamily="34" charset="0"/>
              <a:buChar char="•"/>
            </a:pPr>
            <a:r>
              <a:rPr lang="de-DE" b="1" u="sng">
                <a:solidFill>
                  <a:schemeClr val="tx1"/>
                </a:solidFill>
              </a:rPr>
              <a:t>But</a:t>
            </a:r>
            <a:r>
              <a:rPr lang="de-DE">
                <a:solidFill>
                  <a:schemeClr val="tx1"/>
                </a:solidFill>
              </a:rPr>
              <a:t> „in general“ we will have a difference between interest rates for</a:t>
            </a:r>
          </a:p>
          <a:p>
            <a:pPr eaLnBrk="1" hangingPunct="1"/>
            <a:r>
              <a:rPr lang="de-DE">
                <a:solidFill>
                  <a:schemeClr val="tx1"/>
                </a:solidFill>
              </a:rPr>
              <a:t>     different maturities. This relationship is called </a:t>
            </a:r>
            <a:r>
              <a:rPr lang="de-DE" b="1" err="1">
                <a:solidFill>
                  <a:schemeClr val="tx1"/>
                </a:solidFill>
              </a:rPr>
              <a:t>Yield</a:t>
            </a:r>
            <a:r>
              <a:rPr lang="de-DE" b="1">
                <a:solidFill>
                  <a:schemeClr val="tx1"/>
                </a:solidFill>
              </a:rPr>
              <a:t> Curve</a:t>
            </a:r>
            <a:r>
              <a:rPr lang="de-DE" dirty="0">
                <a:solidFill>
                  <a:schemeClr val="tx1"/>
                </a:solidFill>
              </a:rPr>
              <a:t>.</a:t>
            </a:r>
          </a:p>
        </p:txBody>
      </p:sp>
      <p:sp>
        <p:nvSpPr>
          <p:cNvPr id="8" name="Rechteck 7">
            <a:extLst>
              <a:ext uri="{FF2B5EF4-FFF2-40B4-BE49-F238E27FC236}">
                <a16:creationId xmlns:a16="http://schemas.microsoft.com/office/drawing/2014/main" id="{471C79C4-F88A-411B-94C3-F555C85A77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1" name="Freihand 20">
                <a:extLst>
                  <a:ext uri="{FF2B5EF4-FFF2-40B4-BE49-F238E27FC236}">
                    <a16:creationId xmlns:a16="http://schemas.microsoft.com/office/drawing/2014/main" id="{8BEA708E-202D-4EE3-8ECF-EF5F665BD639}"/>
                  </a:ext>
                </a:extLst>
              </p14:cNvPr>
              <p14:cNvContentPartPr/>
              <p14:nvPr/>
            </p14:nvContentPartPr>
            <p14:xfrm>
              <a:off x="2056585" y="120444"/>
              <a:ext cx="9384480" cy="1785600"/>
            </p14:xfrm>
          </p:contentPart>
        </mc:Choice>
        <mc:Fallback>
          <p:pic>
            <p:nvPicPr>
              <p:cNvPr id="21" name="Freihand 20">
                <a:extLst>
                  <a:ext uri="{FF2B5EF4-FFF2-40B4-BE49-F238E27FC236}">
                    <a16:creationId xmlns:a16="http://schemas.microsoft.com/office/drawing/2014/main" id="{8BEA708E-202D-4EE3-8ECF-EF5F665BD639}"/>
                  </a:ext>
                </a:extLst>
              </p:cNvPr>
              <p:cNvPicPr/>
              <p:nvPr/>
            </p:nvPicPr>
            <p:blipFill>
              <a:blip r:embed="rId4"/>
              <a:stretch>
                <a:fillRect/>
              </a:stretch>
            </p:blipFill>
            <p:spPr>
              <a:xfrm>
                <a:off x="2052265" y="116123"/>
                <a:ext cx="9393120" cy="1794242"/>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3" name="Freihand 22">
                <a:extLst>
                  <a:ext uri="{FF2B5EF4-FFF2-40B4-BE49-F238E27FC236}">
                    <a16:creationId xmlns:a16="http://schemas.microsoft.com/office/drawing/2014/main" id="{3AAE28C4-48E9-4BEA-A6D9-5F3DC26CAC7B}"/>
                  </a:ext>
                </a:extLst>
              </p14:cNvPr>
              <p14:cNvContentPartPr/>
              <p14:nvPr/>
            </p14:nvContentPartPr>
            <p14:xfrm>
              <a:off x="1479865" y="2751684"/>
              <a:ext cx="2593440" cy="123120"/>
            </p14:xfrm>
          </p:contentPart>
        </mc:Choice>
        <mc:Fallback>
          <p:pic>
            <p:nvPicPr>
              <p:cNvPr id="23" name="Freihand 22">
                <a:extLst>
                  <a:ext uri="{FF2B5EF4-FFF2-40B4-BE49-F238E27FC236}">
                    <a16:creationId xmlns:a16="http://schemas.microsoft.com/office/drawing/2014/main" id="{3AAE28C4-48E9-4BEA-A6D9-5F3DC26CAC7B}"/>
                  </a:ext>
                </a:extLst>
              </p:cNvPr>
              <p:cNvPicPr/>
              <p:nvPr/>
            </p:nvPicPr>
            <p:blipFill>
              <a:blip r:embed="rId6"/>
              <a:stretch>
                <a:fillRect/>
              </a:stretch>
            </p:blipFill>
            <p:spPr>
              <a:xfrm>
                <a:off x="1475545" y="2747364"/>
                <a:ext cx="26020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4" name="Freihand 23">
                <a:extLst>
                  <a:ext uri="{FF2B5EF4-FFF2-40B4-BE49-F238E27FC236}">
                    <a16:creationId xmlns:a16="http://schemas.microsoft.com/office/drawing/2014/main" id="{F372612E-C6C5-45C1-9505-3A7EEF3BB21F}"/>
                  </a:ext>
                </a:extLst>
              </p14:cNvPr>
              <p14:cNvContentPartPr/>
              <p14:nvPr/>
            </p14:nvContentPartPr>
            <p14:xfrm>
              <a:off x="6987145" y="2716044"/>
              <a:ext cx="4851360" cy="108360"/>
            </p14:xfrm>
          </p:contentPart>
        </mc:Choice>
        <mc:Fallback>
          <p:pic>
            <p:nvPicPr>
              <p:cNvPr id="24" name="Freihand 23">
                <a:extLst>
                  <a:ext uri="{FF2B5EF4-FFF2-40B4-BE49-F238E27FC236}">
                    <a16:creationId xmlns:a16="http://schemas.microsoft.com/office/drawing/2014/main" id="{F372612E-C6C5-45C1-9505-3A7EEF3BB21F}"/>
                  </a:ext>
                </a:extLst>
              </p:cNvPr>
              <p:cNvPicPr/>
              <p:nvPr/>
            </p:nvPicPr>
            <p:blipFill>
              <a:blip r:embed="rId8"/>
              <a:stretch>
                <a:fillRect/>
              </a:stretch>
            </p:blipFill>
            <p:spPr>
              <a:xfrm>
                <a:off x="6982825" y="2711724"/>
                <a:ext cx="48600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5" name="Freihand 24">
                <a:extLst>
                  <a:ext uri="{FF2B5EF4-FFF2-40B4-BE49-F238E27FC236}">
                    <a16:creationId xmlns:a16="http://schemas.microsoft.com/office/drawing/2014/main" id="{EC18D29E-D78C-4C2F-B860-BECAFAE7D467}"/>
                  </a:ext>
                </a:extLst>
              </p14:cNvPr>
              <p14:cNvContentPartPr/>
              <p14:nvPr/>
            </p14:nvContentPartPr>
            <p14:xfrm>
              <a:off x="1791265" y="3429924"/>
              <a:ext cx="3887640" cy="143640"/>
            </p14:xfrm>
          </p:contentPart>
        </mc:Choice>
        <mc:Fallback>
          <p:pic>
            <p:nvPicPr>
              <p:cNvPr id="25" name="Freihand 24">
                <a:extLst>
                  <a:ext uri="{FF2B5EF4-FFF2-40B4-BE49-F238E27FC236}">
                    <a16:creationId xmlns:a16="http://schemas.microsoft.com/office/drawing/2014/main" id="{EC18D29E-D78C-4C2F-B860-BECAFAE7D467}"/>
                  </a:ext>
                </a:extLst>
              </p:cNvPr>
              <p:cNvPicPr/>
              <p:nvPr/>
            </p:nvPicPr>
            <p:blipFill>
              <a:blip r:embed="rId10"/>
              <a:stretch>
                <a:fillRect/>
              </a:stretch>
            </p:blipFill>
            <p:spPr>
              <a:xfrm>
                <a:off x="1786945" y="3425604"/>
                <a:ext cx="38962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3" name="Freihand 32">
                <a:extLst>
                  <a:ext uri="{FF2B5EF4-FFF2-40B4-BE49-F238E27FC236}">
                    <a16:creationId xmlns:a16="http://schemas.microsoft.com/office/drawing/2014/main" id="{E382E67B-B078-4BE5-8FF8-C345B2BA4E31}"/>
                  </a:ext>
                </a:extLst>
              </p14:cNvPr>
              <p14:cNvContentPartPr/>
              <p14:nvPr/>
            </p14:nvContentPartPr>
            <p14:xfrm>
              <a:off x="3319465" y="2034204"/>
              <a:ext cx="1879560" cy="508320"/>
            </p14:xfrm>
          </p:contentPart>
        </mc:Choice>
        <mc:Fallback>
          <p:pic>
            <p:nvPicPr>
              <p:cNvPr id="33" name="Freihand 32">
                <a:extLst>
                  <a:ext uri="{FF2B5EF4-FFF2-40B4-BE49-F238E27FC236}">
                    <a16:creationId xmlns:a16="http://schemas.microsoft.com/office/drawing/2014/main" id="{E382E67B-B078-4BE5-8FF8-C345B2BA4E31}"/>
                  </a:ext>
                </a:extLst>
              </p:cNvPr>
              <p:cNvPicPr/>
              <p:nvPr/>
            </p:nvPicPr>
            <p:blipFill>
              <a:blip r:embed="rId12"/>
              <a:stretch>
                <a:fillRect/>
              </a:stretch>
            </p:blipFill>
            <p:spPr>
              <a:xfrm>
                <a:off x="3315145" y="2029884"/>
                <a:ext cx="1888200" cy="5169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6" name="Freihand 35">
                <a:extLst>
                  <a:ext uri="{FF2B5EF4-FFF2-40B4-BE49-F238E27FC236}">
                    <a16:creationId xmlns:a16="http://schemas.microsoft.com/office/drawing/2014/main" id="{70C2B625-5C94-4C92-8FAA-D1966A65BD4F}"/>
                  </a:ext>
                </a:extLst>
              </p14:cNvPr>
              <p14:cNvContentPartPr/>
              <p14:nvPr/>
            </p14:nvContentPartPr>
            <p14:xfrm>
              <a:off x="6219985" y="2982444"/>
              <a:ext cx="5000040" cy="977040"/>
            </p14:xfrm>
          </p:contentPart>
        </mc:Choice>
        <mc:Fallback>
          <p:pic>
            <p:nvPicPr>
              <p:cNvPr id="36" name="Freihand 35">
                <a:extLst>
                  <a:ext uri="{FF2B5EF4-FFF2-40B4-BE49-F238E27FC236}">
                    <a16:creationId xmlns:a16="http://schemas.microsoft.com/office/drawing/2014/main" id="{70C2B625-5C94-4C92-8FAA-D1966A65BD4F}"/>
                  </a:ext>
                </a:extLst>
              </p:cNvPr>
              <p:cNvPicPr/>
              <p:nvPr/>
            </p:nvPicPr>
            <p:blipFill>
              <a:blip r:embed="rId14"/>
              <a:stretch>
                <a:fillRect/>
              </a:stretch>
            </p:blipFill>
            <p:spPr>
              <a:xfrm>
                <a:off x="6215665" y="2978124"/>
                <a:ext cx="5008680" cy="985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10966" name="Freihand 210965">
                <a:extLst>
                  <a:ext uri="{FF2B5EF4-FFF2-40B4-BE49-F238E27FC236}">
                    <a16:creationId xmlns:a16="http://schemas.microsoft.com/office/drawing/2014/main" id="{023DBD42-AE9D-4ACB-8485-776B9CE1316F}"/>
                  </a:ext>
                </a:extLst>
              </p14:cNvPr>
              <p14:cNvContentPartPr/>
              <p14:nvPr/>
            </p14:nvContentPartPr>
            <p14:xfrm>
              <a:off x="1524145" y="4594164"/>
              <a:ext cx="5472000" cy="2062080"/>
            </p14:xfrm>
          </p:contentPart>
        </mc:Choice>
        <mc:Fallback>
          <p:pic>
            <p:nvPicPr>
              <p:cNvPr id="210966" name="Freihand 210965">
                <a:extLst>
                  <a:ext uri="{FF2B5EF4-FFF2-40B4-BE49-F238E27FC236}">
                    <a16:creationId xmlns:a16="http://schemas.microsoft.com/office/drawing/2014/main" id="{023DBD42-AE9D-4ACB-8485-776B9CE1316F}"/>
                  </a:ext>
                </a:extLst>
              </p:cNvPr>
              <p:cNvPicPr/>
              <p:nvPr/>
            </p:nvPicPr>
            <p:blipFill>
              <a:blip r:embed="rId16"/>
              <a:stretch>
                <a:fillRect/>
              </a:stretch>
            </p:blipFill>
            <p:spPr>
              <a:xfrm>
                <a:off x="1519825" y="4589845"/>
                <a:ext cx="5480640" cy="2070718"/>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10969" name="Freihand 210968">
                <a:extLst>
                  <a:ext uri="{FF2B5EF4-FFF2-40B4-BE49-F238E27FC236}">
                    <a16:creationId xmlns:a16="http://schemas.microsoft.com/office/drawing/2014/main" id="{1C5E87BB-0283-4E76-9EEF-12C29E9EC9D0}"/>
                  </a:ext>
                </a:extLst>
              </p14:cNvPr>
              <p14:cNvContentPartPr/>
              <p14:nvPr/>
            </p14:nvContentPartPr>
            <p14:xfrm>
              <a:off x="7265425" y="5171244"/>
              <a:ext cx="201960" cy="320400"/>
            </p14:xfrm>
          </p:contentPart>
        </mc:Choice>
        <mc:Fallback>
          <p:pic>
            <p:nvPicPr>
              <p:cNvPr id="210969" name="Freihand 210968">
                <a:extLst>
                  <a:ext uri="{FF2B5EF4-FFF2-40B4-BE49-F238E27FC236}">
                    <a16:creationId xmlns:a16="http://schemas.microsoft.com/office/drawing/2014/main" id="{1C5E87BB-0283-4E76-9EEF-12C29E9EC9D0}"/>
                  </a:ext>
                </a:extLst>
              </p:cNvPr>
              <p:cNvPicPr/>
              <p:nvPr/>
            </p:nvPicPr>
            <p:blipFill>
              <a:blip r:embed="rId18"/>
              <a:stretch>
                <a:fillRect/>
              </a:stretch>
            </p:blipFill>
            <p:spPr>
              <a:xfrm>
                <a:off x="7261097" y="5166924"/>
                <a:ext cx="210615" cy="329040"/>
              </a:xfrm>
              <a:prstGeom prst="rect">
                <a:avLst/>
              </a:prstGeom>
            </p:spPr>
          </p:pic>
        </mc:Fallback>
      </mc:AlternateContent>
    </p:spTree>
    <p:extLst>
      <p:ext uri="{BB962C8B-B14F-4D97-AF65-F5344CB8AC3E}">
        <p14:creationId xmlns:p14="http://schemas.microsoft.com/office/powerpoint/2010/main" val="338233341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Jade Hochschule – Wikipedia">
            <a:extLst>
              <a:ext uri="{FF2B5EF4-FFF2-40B4-BE49-F238E27FC236}">
                <a16:creationId xmlns:a16="http://schemas.microsoft.com/office/drawing/2014/main" id="{958D230B-DC3F-4C23-9015-ADBC1FBD2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1591" y="30703"/>
            <a:ext cx="2160000" cy="1479015"/>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a:extLst>
              <a:ext uri="{FF2B5EF4-FFF2-40B4-BE49-F238E27FC236}">
                <a16:creationId xmlns:a16="http://schemas.microsoft.com/office/drawing/2014/main" id="{93DD285B-D578-D2EE-15B3-B26F91AA507A}"/>
              </a:ext>
            </a:extLst>
          </p:cNvPr>
          <p:cNvSpPr>
            <a:spLocks noGrp="1"/>
          </p:cNvSpPr>
          <p:nvPr>
            <p:ph type="subTitle" idx="1"/>
          </p:nvPr>
        </p:nvSpPr>
        <p:spPr>
          <a:xfrm>
            <a:off x="1088788" y="368781"/>
            <a:ext cx="9932803" cy="4915239"/>
          </a:xfrm>
        </p:spPr>
        <p:txBody>
          <a:bodyPr>
            <a:noAutofit/>
          </a:bodyPr>
          <a:lstStyle/>
          <a:p>
            <a:r>
              <a:rPr lang="de-DE" sz="3000" b="1" dirty="0"/>
              <a:t>Dirk Gerlach</a:t>
            </a:r>
          </a:p>
          <a:p>
            <a:endParaRPr lang="en-US" b="0" i="0" dirty="0">
              <a:solidFill>
                <a:srgbClr val="222222"/>
              </a:solidFill>
              <a:effectLst/>
              <a:latin typeface="Arial" panose="020B0604020202020204" pitchFamily="34" charset="0"/>
            </a:endParaRPr>
          </a:p>
          <a:p>
            <a:r>
              <a:rPr lang="en-US" b="0" i="0" dirty="0">
                <a:solidFill>
                  <a:srgbClr val="222222"/>
                </a:solidFill>
                <a:effectLst/>
                <a:latin typeface="Arial" panose="020B0604020202020204" pitchFamily="34" charset="0"/>
              </a:rPr>
              <a:t>Leiter Stab der </a:t>
            </a:r>
            <a:r>
              <a:rPr lang="en-US" b="0" i="0" dirty="0" err="1">
                <a:solidFill>
                  <a:srgbClr val="222222"/>
                </a:solidFill>
                <a:effectLst/>
                <a:latin typeface="Arial" panose="020B0604020202020204" pitchFamily="34" charset="0"/>
              </a:rPr>
              <a:t>Hv-Präsidentin</a:t>
            </a:r>
            <a:endParaRPr lang="en-US" b="0" i="0" dirty="0">
              <a:solidFill>
                <a:srgbClr val="222222"/>
              </a:solidFill>
              <a:effectLst/>
              <a:latin typeface="Arial" panose="020B0604020202020204" pitchFamily="34" charset="0"/>
            </a:endParaRPr>
          </a:p>
          <a:p>
            <a:r>
              <a:rPr lang="en-US" dirty="0">
                <a:solidFill>
                  <a:srgbClr val="222222"/>
                </a:solidFill>
                <a:latin typeface="Arial" panose="020B0604020202020204" pitchFamily="34" charset="0"/>
              </a:rPr>
              <a:t>Bundesbank – </a:t>
            </a:r>
            <a:r>
              <a:rPr lang="en-US" dirty="0" err="1">
                <a:solidFill>
                  <a:srgbClr val="222222"/>
                </a:solidFill>
                <a:latin typeface="Arial" panose="020B0604020202020204" pitchFamily="34" charset="0"/>
              </a:rPr>
              <a:t>Filiale</a:t>
            </a:r>
            <a:r>
              <a:rPr lang="en-US" dirty="0">
                <a:solidFill>
                  <a:srgbClr val="222222"/>
                </a:solidFill>
                <a:latin typeface="Arial" panose="020B0604020202020204" pitchFamily="34" charset="0"/>
              </a:rPr>
              <a:t> Hannover</a:t>
            </a:r>
            <a:endParaRPr lang="en-US" b="0" i="0" dirty="0">
              <a:solidFill>
                <a:srgbClr val="222222"/>
              </a:solidFill>
              <a:effectLst/>
              <a:latin typeface="Arial" panose="020B0604020202020204" pitchFamily="34" charset="0"/>
            </a:endParaRPr>
          </a:p>
          <a:p>
            <a:endParaRPr lang="de-DE" dirty="0"/>
          </a:p>
          <a:p>
            <a:r>
              <a:rPr lang="en-US" sz="3200" b="1" dirty="0"/>
              <a:t>Money, interest and prices</a:t>
            </a:r>
          </a:p>
          <a:p>
            <a:r>
              <a:rPr lang="en-US" sz="3200" b="1" dirty="0"/>
              <a:t>–</a:t>
            </a:r>
          </a:p>
          <a:p>
            <a:r>
              <a:rPr lang="en-US" sz="3200" b="1" dirty="0"/>
              <a:t>basics and current problems of European monetary policy</a:t>
            </a:r>
          </a:p>
          <a:p>
            <a:endParaRPr lang="en-US" sz="3200" b="1" dirty="0">
              <a:solidFill>
                <a:srgbClr val="FF0000"/>
              </a:solidFill>
            </a:endParaRPr>
          </a:p>
          <a:p>
            <a:r>
              <a:rPr lang="de-DE" dirty="0">
                <a:solidFill>
                  <a:srgbClr val="FF0000"/>
                </a:solidFill>
              </a:rPr>
              <a:t>Dienstag 10.12.2024</a:t>
            </a:r>
          </a:p>
          <a:p>
            <a:r>
              <a:rPr lang="de-DE" dirty="0"/>
              <a:t>Jade Hochschule Wilhelmshaven</a:t>
            </a:r>
          </a:p>
          <a:p>
            <a:r>
              <a:rPr lang="de-DE" sz="1400" dirty="0"/>
              <a:t>10:15 – 11:45 Uhr: S123</a:t>
            </a:r>
          </a:p>
        </p:txBody>
      </p:sp>
      <p:pic>
        <p:nvPicPr>
          <p:cNvPr id="4" name="Grafik 3">
            <a:extLst>
              <a:ext uri="{FF2B5EF4-FFF2-40B4-BE49-F238E27FC236}">
                <a16:creationId xmlns:a16="http://schemas.microsoft.com/office/drawing/2014/main" id="{C24FA4E6-4253-C4D1-CA96-59FDD2C953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2307569" cy="1800000"/>
          </a:xfrm>
          <a:prstGeom prst="rect">
            <a:avLst/>
          </a:prstGeom>
        </p:spPr>
      </p:pic>
      <p:sp>
        <p:nvSpPr>
          <p:cNvPr id="5" name="Textfeld 4">
            <a:extLst>
              <a:ext uri="{FF2B5EF4-FFF2-40B4-BE49-F238E27FC236}">
                <a16:creationId xmlns:a16="http://schemas.microsoft.com/office/drawing/2014/main" id="{8B99F0C1-CD04-85A9-277B-5F1656B7138A}"/>
              </a:ext>
            </a:extLst>
          </p:cNvPr>
          <p:cNvSpPr txBox="1"/>
          <p:nvPr/>
        </p:nvSpPr>
        <p:spPr>
          <a:xfrm>
            <a:off x="226113" y="520"/>
            <a:ext cx="1847239" cy="399596"/>
          </a:xfrm>
          <a:prstGeom prst="rect">
            <a:avLst/>
          </a:prstGeom>
          <a:noFill/>
        </p:spPr>
        <p:txBody>
          <a:bodyPr wrap="square" rtlCol="0">
            <a:spAutoFit/>
          </a:bodyPr>
          <a:lstStyle/>
          <a:p>
            <a:r>
              <a:rPr lang="de-DE" sz="2000" b="1" dirty="0"/>
              <a:t>Wilhelmshaven</a:t>
            </a:r>
          </a:p>
        </p:txBody>
      </p:sp>
      <p:sp>
        <p:nvSpPr>
          <p:cNvPr id="6" name="Textfeld 5">
            <a:extLst>
              <a:ext uri="{FF2B5EF4-FFF2-40B4-BE49-F238E27FC236}">
                <a16:creationId xmlns:a16="http://schemas.microsoft.com/office/drawing/2014/main" id="{B6ED0359-2290-FAF6-6111-5BA31F73E4E0}"/>
              </a:ext>
            </a:extLst>
          </p:cNvPr>
          <p:cNvSpPr txBox="1"/>
          <p:nvPr/>
        </p:nvSpPr>
        <p:spPr>
          <a:xfrm>
            <a:off x="9225280" y="5095240"/>
            <a:ext cx="2966720" cy="1200329"/>
          </a:xfrm>
          <a:prstGeom prst="rect">
            <a:avLst/>
          </a:prstGeom>
          <a:noFill/>
        </p:spPr>
        <p:txBody>
          <a:bodyPr wrap="square" rtlCol="0">
            <a:spAutoFit/>
          </a:bodyPr>
          <a:lstStyle/>
          <a:p>
            <a:pPr algn="ctr"/>
            <a:r>
              <a:rPr lang="de-DE" dirty="0"/>
              <a:t>Ansprechpartner:</a:t>
            </a:r>
          </a:p>
          <a:p>
            <a:endParaRPr lang="de-DE" dirty="0"/>
          </a:p>
          <a:p>
            <a:pPr algn="ctr"/>
            <a:r>
              <a:rPr lang="de-DE" dirty="0"/>
              <a:t>Prof. Dr. Bernhard Köster</a:t>
            </a:r>
          </a:p>
          <a:p>
            <a:pPr algn="ctr"/>
            <a:r>
              <a:rPr lang="de-DE" dirty="0"/>
              <a:t>b</a:t>
            </a:r>
            <a:r>
              <a:rPr lang="de-DE"/>
              <a:t>ernhard</a:t>
            </a:r>
            <a:r>
              <a:rPr lang="de-DE" dirty="0"/>
              <a:t>.koester@jade-hs</a:t>
            </a:r>
            <a:r>
              <a:rPr lang="de-DE"/>
              <a:t>.de</a:t>
            </a:r>
            <a:endParaRPr lang="de-DE" dirty="0"/>
          </a:p>
        </p:txBody>
      </p:sp>
      <p:pic>
        <p:nvPicPr>
          <p:cNvPr id="7" name="Grafik 6" descr="Ein Bild, das Menschliches Gesicht, Buch, Person, Text enthält.&#10;&#10;Automatisch generierte Beschreibung">
            <a:extLst>
              <a:ext uri="{FF2B5EF4-FFF2-40B4-BE49-F238E27FC236}">
                <a16:creationId xmlns:a16="http://schemas.microsoft.com/office/drawing/2014/main" id="{38F349CA-BD94-0F09-67B7-EFBAEB25FF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46999"/>
            <a:ext cx="1711842" cy="2411002"/>
          </a:xfrm>
          <a:prstGeom prst="rect">
            <a:avLst/>
          </a:prstGeom>
        </p:spPr>
      </p:pic>
    </p:spTree>
    <p:extLst>
      <p:ext uri="{BB962C8B-B14F-4D97-AF65-F5344CB8AC3E}">
        <p14:creationId xmlns:p14="http://schemas.microsoft.com/office/powerpoint/2010/main" val="3928347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9501866" cy="457033"/>
          </a:xfrm>
          <a:prstGeom prst="rect">
            <a:avLst/>
          </a:prstGeom>
          <a:noFill/>
          <a:ln>
            <a:noFill/>
          </a:ln>
        </p:spPr>
        <p:txBody>
          <a:bodyPr vert="horz" wrap="none" lIns="81646" tIns="40823" rIns="81646" bIns="40823" anchorCtr="0" compatLnSpc="0">
            <a:spAutoFit/>
          </a:bodyPr>
          <a:lstStyle/>
          <a:p>
            <a:r>
              <a:rPr lang="de-DE" sz="2540" b="1"/>
              <a:t>Classical effect of monetary policy via consumption and investment</a:t>
            </a:r>
            <a:endParaRPr lang="de-DE" sz="2540" dirty="0"/>
          </a:p>
        </p:txBody>
      </p:sp>
      <p:sp>
        <p:nvSpPr>
          <p:cNvPr id="4" name="Textfeld 3"/>
          <p:cNvSpPr txBox="1"/>
          <p:nvPr/>
        </p:nvSpPr>
        <p:spPr>
          <a:xfrm>
            <a:off x="254562" y="717481"/>
            <a:ext cx="8354483" cy="5094890"/>
          </a:xfrm>
          <a:prstGeom prst="rect">
            <a:avLst/>
          </a:prstGeom>
          <a:noFill/>
          <a:ln>
            <a:noFill/>
          </a:ln>
        </p:spPr>
        <p:txBody>
          <a:bodyPr vert="horz" wrap="square" lIns="81646" tIns="40823" rIns="81646" bIns="40823" anchorCtr="0" compatLnSpc="0">
            <a:noAutofit/>
          </a:bodyPr>
          <a:lstStyle/>
          <a:p>
            <a:r>
              <a:rPr lang="de-DE" sz="1996"/>
              <a:t>In general, we assume that the central bank can influence directly and indirectly the interest rates in the economy:</a:t>
            </a:r>
            <a:endParaRPr lang="de-DE" sz="1996" dirty="0"/>
          </a:p>
          <a:p>
            <a:endParaRPr lang="de-DE" sz="1996" dirty="0"/>
          </a:p>
          <a:p>
            <a:r>
              <a:rPr lang="de-DE" sz="1996"/>
              <a:t>Cutting interest rates will in general expand credit demand:</a:t>
            </a:r>
            <a:endParaRPr lang="de-DE" sz="1996" dirty="0"/>
          </a:p>
          <a:p>
            <a:endParaRPr lang="de-DE" sz="1996" dirty="0"/>
          </a:p>
          <a:p>
            <a:r>
              <a:rPr lang="de-DE" sz="1996"/>
              <a:t>→ expands credit based investment and consumption</a:t>
            </a:r>
            <a:endParaRPr lang="de-DE" sz="1996" dirty="0"/>
          </a:p>
          <a:p>
            <a:endParaRPr lang="de-DE" sz="1996" dirty="0"/>
          </a:p>
          <a:p>
            <a:r>
              <a:rPr lang="de-DE" sz="1996"/>
              <a:t>→ increase the utilization of production, which pushes economic growth</a:t>
            </a:r>
            <a:endParaRPr lang="de-DE" sz="1996" dirty="0"/>
          </a:p>
          <a:p>
            <a:endParaRPr lang="de-DE" sz="1996" dirty="0"/>
          </a:p>
          <a:p>
            <a:r>
              <a:rPr lang="de-DE" sz="1996"/>
              <a:t>→ but, if the economy starts to produce at the limit of their capacity, profits will                start to stagnate or expected profits will even fall.</a:t>
            </a:r>
          </a:p>
          <a:p>
            <a:endParaRPr lang="de-DE" sz="1996" dirty="0"/>
          </a:p>
          <a:p>
            <a:r>
              <a:rPr lang="de-DE" sz="1996"/>
              <a:t>→ pushing liqudity via low interest rates will not increase investment anymore</a:t>
            </a:r>
          </a:p>
          <a:p>
            <a:endParaRPr lang="de-DE" sz="1996" dirty="0"/>
          </a:p>
          <a:p>
            <a:r>
              <a:rPr lang="de-DE" sz="1996"/>
              <a:t>→ in the end pushing liquity and increasing the amount of money only creates inflation</a:t>
            </a:r>
            <a:endParaRPr lang="de-DE" sz="1996" dirty="0"/>
          </a:p>
        </p:txBody>
      </p:sp>
      <p:sp>
        <p:nvSpPr>
          <p:cNvPr id="10" name="Rechteck 9">
            <a:extLst>
              <a:ext uri="{FF2B5EF4-FFF2-40B4-BE49-F238E27FC236}">
                <a16:creationId xmlns:a16="http://schemas.microsoft.com/office/drawing/2014/main" id="{EA51E145-7BEC-4532-BD76-9C6C22414F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B8FB190-5AA1-4D0C-BECF-1CD444B298CC}"/>
                  </a:ext>
                </a:extLst>
              </p14:cNvPr>
              <p14:cNvContentPartPr/>
              <p14:nvPr/>
            </p14:nvContentPartPr>
            <p14:xfrm>
              <a:off x="460345" y="1976244"/>
              <a:ext cx="2091960" cy="90000"/>
            </p14:xfrm>
          </p:contentPart>
        </mc:Choice>
        <mc:Fallback>
          <p:pic>
            <p:nvPicPr>
              <p:cNvPr id="2" name="Freihand 1">
                <a:extLst>
                  <a:ext uri="{FF2B5EF4-FFF2-40B4-BE49-F238E27FC236}">
                    <a16:creationId xmlns:a16="http://schemas.microsoft.com/office/drawing/2014/main" id="{BB8FB190-5AA1-4D0C-BECF-1CD444B298CC}"/>
                  </a:ext>
                </a:extLst>
              </p:cNvPr>
              <p:cNvPicPr/>
              <p:nvPr/>
            </p:nvPicPr>
            <p:blipFill>
              <a:blip r:embed="rId4"/>
              <a:stretch>
                <a:fillRect/>
              </a:stretch>
            </p:blipFill>
            <p:spPr>
              <a:xfrm>
                <a:off x="456025" y="1971924"/>
                <a:ext cx="21006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Freihand 7">
                <a:extLst>
                  <a:ext uri="{FF2B5EF4-FFF2-40B4-BE49-F238E27FC236}">
                    <a16:creationId xmlns:a16="http://schemas.microsoft.com/office/drawing/2014/main" id="{AF78D8C1-DBD7-4BB7-BC21-55EBE2A79928}"/>
                  </a:ext>
                </a:extLst>
              </p14:cNvPr>
              <p14:cNvContentPartPr/>
              <p14:nvPr/>
            </p14:nvContentPartPr>
            <p14:xfrm>
              <a:off x="5618785" y="3083244"/>
              <a:ext cx="1930680" cy="70560"/>
            </p14:xfrm>
          </p:contentPart>
        </mc:Choice>
        <mc:Fallback>
          <p:pic>
            <p:nvPicPr>
              <p:cNvPr id="8" name="Freihand 7">
                <a:extLst>
                  <a:ext uri="{FF2B5EF4-FFF2-40B4-BE49-F238E27FC236}">
                    <a16:creationId xmlns:a16="http://schemas.microsoft.com/office/drawing/2014/main" id="{AF78D8C1-DBD7-4BB7-BC21-55EBE2A79928}"/>
                  </a:ext>
                </a:extLst>
              </p:cNvPr>
              <p:cNvPicPr/>
              <p:nvPr/>
            </p:nvPicPr>
            <p:blipFill>
              <a:blip r:embed="rId6"/>
              <a:stretch>
                <a:fillRect/>
              </a:stretch>
            </p:blipFill>
            <p:spPr>
              <a:xfrm>
                <a:off x="5614465" y="3078924"/>
                <a:ext cx="19393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2" name="Freihand 41">
                <a:extLst>
                  <a:ext uri="{FF2B5EF4-FFF2-40B4-BE49-F238E27FC236}">
                    <a16:creationId xmlns:a16="http://schemas.microsoft.com/office/drawing/2014/main" id="{3CFD661C-DF7A-4361-8EC3-03FF9166850F}"/>
                  </a:ext>
                </a:extLst>
              </p14:cNvPr>
              <p14:cNvContentPartPr/>
              <p14:nvPr/>
            </p14:nvContentPartPr>
            <p14:xfrm>
              <a:off x="2348545" y="3940764"/>
              <a:ext cx="2952000" cy="100800"/>
            </p14:xfrm>
          </p:contentPart>
        </mc:Choice>
        <mc:Fallback>
          <p:pic>
            <p:nvPicPr>
              <p:cNvPr id="42" name="Freihand 41">
                <a:extLst>
                  <a:ext uri="{FF2B5EF4-FFF2-40B4-BE49-F238E27FC236}">
                    <a16:creationId xmlns:a16="http://schemas.microsoft.com/office/drawing/2014/main" id="{3CFD661C-DF7A-4361-8EC3-03FF9166850F}"/>
                  </a:ext>
                </a:extLst>
              </p:cNvPr>
              <p:cNvPicPr/>
              <p:nvPr/>
            </p:nvPicPr>
            <p:blipFill>
              <a:blip r:embed="rId8"/>
              <a:stretch>
                <a:fillRect/>
              </a:stretch>
            </p:blipFill>
            <p:spPr>
              <a:xfrm>
                <a:off x="2344225" y="3936444"/>
                <a:ext cx="29606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3" name="Freihand 42">
                <a:extLst>
                  <a:ext uri="{FF2B5EF4-FFF2-40B4-BE49-F238E27FC236}">
                    <a16:creationId xmlns:a16="http://schemas.microsoft.com/office/drawing/2014/main" id="{83E0C237-0074-428E-BA0F-D161A168319A}"/>
                  </a:ext>
                </a:extLst>
              </p14:cNvPr>
              <p14:cNvContentPartPr/>
              <p14:nvPr/>
            </p14:nvContentPartPr>
            <p14:xfrm>
              <a:off x="5116945" y="4530084"/>
              <a:ext cx="2578680" cy="114840"/>
            </p14:xfrm>
          </p:contentPart>
        </mc:Choice>
        <mc:Fallback>
          <p:pic>
            <p:nvPicPr>
              <p:cNvPr id="43" name="Freihand 42">
                <a:extLst>
                  <a:ext uri="{FF2B5EF4-FFF2-40B4-BE49-F238E27FC236}">
                    <a16:creationId xmlns:a16="http://schemas.microsoft.com/office/drawing/2014/main" id="{83E0C237-0074-428E-BA0F-D161A168319A}"/>
                  </a:ext>
                </a:extLst>
              </p:cNvPr>
              <p:cNvPicPr/>
              <p:nvPr/>
            </p:nvPicPr>
            <p:blipFill>
              <a:blip r:embed="rId10"/>
              <a:stretch>
                <a:fillRect/>
              </a:stretch>
            </p:blipFill>
            <p:spPr>
              <a:xfrm>
                <a:off x="5112625" y="4525764"/>
                <a:ext cx="25873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5" name="Freihand 44">
                <a:extLst>
                  <a:ext uri="{FF2B5EF4-FFF2-40B4-BE49-F238E27FC236}">
                    <a16:creationId xmlns:a16="http://schemas.microsoft.com/office/drawing/2014/main" id="{AC504E27-6B8E-46C9-8871-4DC279D4951B}"/>
                  </a:ext>
                </a:extLst>
              </p14:cNvPr>
              <p14:cNvContentPartPr/>
              <p14:nvPr/>
            </p14:nvContentPartPr>
            <p14:xfrm>
              <a:off x="1916185" y="3095484"/>
              <a:ext cx="2445840" cy="78480"/>
            </p14:xfrm>
          </p:contentPart>
        </mc:Choice>
        <mc:Fallback>
          <p:pic>
            <p:nvPicPr>
              <p:cNvPr id="45" name="Freihand 44">
                <a:extLst>
                  <a:ext uri="{FF2B5EF4-FFF2-40B4-BE49-F238E27FC236}">
                    <a16:creationId xmlns:a16="http://schemas.microsoft.com/office/drawing/2014/main" id="{AC504E27-6B8E-46C9-8871-4DC279D4951B}"/>
                  </a:ext>
                </a:extLst>
              </p:cNvPr>
              <p:cNvPicPr/>
              <p:nvPr/>
            </p:nvPicPr>
            <p:blipFill>
              <a:blip r:embed="rId12"/>
              <a:stretch>
                <a:fillRect/>
              </a:stretch>
            </p:blipFill>
            <p:spPr>
              <a:xfrm>
                <a:off x="1911865" y="3091164"/>
                <a:ext cx="24544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4" name="Freihand 73">
                <a:extLst>
                  <a:ext uri="{FF2B5EF4-FFF2-40B4-BE49-F238E27FC236}">
                    <a16:creationId xmlns:a16="http://schemas.microsoft.com/office/drawing/2014/main" id="{DA126807-4072-4418-B458-75F2397299ED}"/>
                  </a:ext>
                </a:extLst>
              </p14:cNvPr>
              <p14:cNvContentPartPr/>
              <p14:nvPr/>
            </p14:nvContentPartPr>
            <p14:xfrm>
              <a:off x="7944745" y="760164"/>
              <a:ext cx="3527280" cy="2618280"/>
            </p14:xfrm>
          </p:contentPart>
        </mc:Choice>
        <mc:Fallback>
          <p:pic>
            <p:nvPicPr>
              <p:cNvPr id="74" name="Freihand 73">
                <a:extLst>
                  <a:ext uri="{FF2B5EF4-FFF2-40B4-BE49-F238E27FC236}">
                    <a16:creationId xmlns:a16="http://schemas.microsoft.com/office/drawing/2014/main" id="{DA126807-4072-4418-B458-75F2397299ED}"/>
                  </a:ext>
                </a:extLst>
              </p:cNvPr>
              <p:cNvPicPr/>
              <p:nvPr/>
            </p:nvPicPr>
            <p:blipFill>
              <a:blip r:embed="rId14"/>
              <a:stretch>
                <a:fillRect/>
              </a:stretch>
            </p:blipFill>
            <p:spPr>
              <a:xfrm>
                <a:off x="7940425" y="755844"/>
                <a:ext cx="3535921" cy="2626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77" name="Freihand 76">
                <a:extLst>
                  <a:ext uri="{FF2B5EF4-FFF2-40B4-BE49-F238E27FC236}">
                    <a16:creationId xmlns:a16="http://schemas.microsoft.com/office/drawing/2014/main" id="{165081A6-3592-4507-AAE8-655D5E0B27F2}"/>
                  </a:ext>
                </a:extLst>
              </p14:cNvPr>
              <p14:cNvContentPartPr/>
              <p14:nvPr/>
            </p14:nvContentPartPr>
            <p14:xfrm>
              <a:off x="4889785" y="3679044"/>
              <a:ext cx="2469240" cy="154080"/>
            </p14:xfrm>
          </p:contentPart>
        </mc:Choice>
        <mc:Fallback>
          <p:pic>
            <p:nvPicPr>
              <p:cNvPr id="77" name="Freihand 76">
                <a:extLst>
                  <a:ext uri="{FF2B5EF4-FFF2-40B4-BE49-F238E27FC236}">
                    <a16:creationId xmlns:a16="http://schemas.microsoft.com/office/drawing/2014/main" id="{165081A6-3592-4507-AAE8-655D5E0B27F2}"/>
                  </a:ext>
                </a:extLst>
              </p:cNvPr>
              <p:cNvPicPr/>
              <p:nvPr/>
            </p:nvPicPr>
            <p:blipFill>
              <a:blip r:embed="rId16"/>
              <a:stretch>
                <a:fillRect/>
              </a:stretch>
            </p:blipFill>
            <p:spPr>
              <a:xfrm>
                <a:off x="4885465" y="3674724"/>
                <a:ext cx="24778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78" name="Freihand 77">
                <a:extLst>
                  <a:ext uri="{FF2B5EF4-FFF2-40B4-BE49-F238E27FC236}">
                    <a16:creationId xmlns:a16="http://schemas.microsoft.com/office/drawing/2014/main" id="{5672A9D2-F594-4CC5-9393-65543699AF7F}"/>
                  </a:ext>
                </a:extLst>
              </p14:cNvPr>
              <p14:cNvContentPartPr/>
              <p14:nvPr/>
            </p14:nvContentPartPr>
            <p14:xfrm>
              <a:off x="1708105" y="5141004"/>
              <a:ext cx="1259640" cy="118440"/>
            </p14:xfrm>
          </p:contentPart>
        </mc:Choice>
        <mc:Fallback>
          <p:pic>
            <p:nvPicPr>
              <p:cNvPr id="78" name="Freihand 77">
                <a:extLst>
                  <a:ext uri="{FF2B5EF4-FFF2-40B4-BE49-F238E27FC236}">
                    <a16:creationId xmlns:a16="http://schemas.microsoft.com/office/drawing/2014/main" id="{5672A9D2-F594-4CC5-9393-65543699AF7F}"/>
                  </a:ext>
                </a:extLst>
              </p:cNvPr>
              <p:cNvPicPr/>
              <p:nvPr/>
            </p:nvPicPr>
            <p:blipFill>
              <a:blip r:embed="rId18"/>
              <a:stretch>
                <a:fillRect/>
              </a:stretch>
            </p:blipFill>
            <p:spPr>
              <a:xfrm>
                <a:off x="1703785" y="5136684"/>
                <a:ext cx="12682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79" name="Freihand 78">
                <a:extLst>
                  <a:ext uri="{FF2B5EF4-FFF2-40B4-BE49-F238E27FC236}">
                    <a16:creationId xmlns:a16="http://schemas.microsoft.com/office/drawing/2014/main" id="{D7DDC7F9-EDF7-4AC7-BD74-EBA1A31CF93A}"/>
                  </a:ext>
                </a:extLst>
              </p14:cNvPr>
              <p14:cNvContentPartPr/>
              <p14:nvPr/>
            </p14:nvContentPartPr>
            <p14:xfrm>
              <a:off x="5699785" y="5275284"/>
              <a:ext cx="2305080" cy="33840"/>
            </p14:xfrm>
          </p:contentPart>
        </mc:Choice>
        <mc:Fallback>
          <p:pic>
            <p:nvPicPr>
              <p:cNvPr id="79" name="Freihand 78">
                <a:extLst>
                  <a:ext uri="{FF2B5EF4-FFF2-40B4-BE49-F238E27FC236}">
                    <a16:creationId xmlns:a16="http://schemas.microsoft.com/office/drawing/2014/main" id="{D7DDC7F9-EDF7-4AC7-BD74-EBA1A31CF93A}"/>
                  </a:ext>
                </a:extLst>
              </p:cNvPr>
              <p:cNvPicPr/>
              <p:nvPr/>
            </p:nvPicPr>
            <p:blipFill>
              <a:blip r:embed="rId20"/>
              <a:stretch>
                <a:fillRect/>
              </a:stretch>
            </p:blipFill>
            <p:spPr>
              <a:xfrm>
                <a:off x="5695465" y="5270964"/>
                <a:ext cx="23137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03" name="Freihand 102">
                <a:extLst>
                  <a:ext uri="{FF2B5EF4-FFF2-40B4-BE49-F238E27FC236}">
                    <a16:creationId xmlns:a16="http://schemas.microsoft.com/office/drawing/2014/main" id="{4346A114-22BE-4D47-A438-B4760E2E186A}"/>
                  </a:ext>
                </a:extLst>
              </p14:cNvPr>
              <p14:cNvContentPartPr/>
              <p14:nvPr/>
            </p14:nvContentPartPr>
            <p14:xfrm>
              <a:off x="5310985" y="5385444"/>
              <a:ext cx="2816640" cy="839160"/>
            </p14:xfrm>
          </p:contentPart>
        </mc:Choice>
        <mc:Fallback>
          <p:pic>
            <p:nvPicPr>
              <p:cNvPr id="103" name="Freihand 102">
                <a:extLst>
                  <a:ext uri="{FF2B5EF4-FFF2-40B4-BE49-F238E27FC236}">
                    <a16:creationId xmlns:a16="http://schemas.microsoft.com/office/drawing/2014/main" id="{4346A114-22BE-4D47-A438-B4760E2E186A}"/>
                  </a:ext>
                </a:extLst>
              </p:cNvPr>
              <p:cNvPicPr/>
              <p:nvPr/>
            </p:nvPicPr>
            <p:blipFill>
              <a:blip r:embed="rId22"/>
              <a:stretch>
                <a:fillRect/>
              </a:stretch>
            </p:blipFill>
            <p:spPr>
              <a:xfrm>
                <a:off x="5306666" y="5381124"/>
                <a:ext cx="2825279" cy="8478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05" name="Freihand 104">
                <a:extLst>
                  <a:ext uri="{FF2B5EF4-FFF2-40B4-BE49-F238E27FC236}">
                    <a16:creationId xmlns:a16="http://schemas.microsoft.com/office/drawing/2014/main" id="{FCA09D26-C5C1-435F-8F8B-969C5B788423}"/>
                  </a:ext>
                </a:extLst>
              </p14:cNvPr>
              <p14:cNvContentPartPr/>
              <p14:nvPr/>
            </p14:nvContentPartPr>
            <p14:xfrm>
              <a:off x="934825" y="2168484"/>
              <a:ext cx="5020560" cy="586080"/>
            </p14:xfrm>
          </p:contentPart>
        </mc:Choice>
        <mc:Fallback>
          <p:pic>
            <p:nvPicPr>
              <p:cNvPr id="105" name="Freihand 104">
                <a:extLst>
                  <a:ext uri="{FF2B5EF4-FFF2-40B4-BE49-F238E27FC236}">
                    <a16:creationId xmlns:a16="http://schemas.microsoft.com/office/drawing/2014/main" id="{FCA09D26-C5C1-435F-8F8B-969C5B788423}"/>
                  </a:ext>
                </a:extLst>
              </p:cNvPr>
              <p:cNvPicPr/>
              <p:nvPr/>
            </p:nvPicPr>
            <p:blipFill>
              <a:blip r:embed="rId24"/>
              <a:stretch>
                <a:fillRect/>
              </a:stretch>
            </p:blipFill>
            <p:spPr>
              <a:xfrm>
                <a:off x="930505" y="2164164"/>
                <a:ext cx="5029200" cy="594720"/>
              </a:xfrm>
              <a:prstGeom prst="rect">
                <a:avLst/>
              </a:prstGeom>
            </p:spPr>
          </p:pic>
        </mc:Fallback>
      </mc:AlternateContent>
    </p:spTree>
    <p:extLst>
      <p:ext uri="{BB962C8B-B14F-4D97-AF65-F5344CB8AC3E}">
        <p14:creationId xmlns:p14="http://schemas.microsoft.com/office/powerpoint/2010/main" val="1634140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72554" y="215126"/>
            <a:ext cx="10486045" cy="613294"/>
          </a:xfrm>
          <a:prstGeom prst="rect">
            <a:avLst/>
          </a:prstGeom>
          <a:noFill/>
          <a:ln>
            <a:noFill/>
          </a:ln>
        </p:spPr>
        <p:txBody>
          <a:bodyPr vert="horz" wrap="none" lIns="81646" tIns="40823" rIns="81646" bIns="40823" anchorCtr="0" compatLnSpc="0">
            <a:spAutoFit/>
          </a:bodyPr>
          <a:lstStyle/>
          <a:p>
            <a:r>
              <a:rPr lang="de-DE" sz="3600" b="1"/>
              <a:t>Classical effect of monetary policy via stock markets</a:t>
            </a:r>
            <a:endParaRPr lang="de-DE" sz="3266" dirty="0"/>
          </a:p>
        </p:txBody>
      </p:sp>
      <p:sp>
        <p:nvSpPr>
          <p:cNvPr id="4" name="Textfeld 3"/>
          <p:cNvSpPr txBox="1"/>
          <p:nvPr/>
        </p:nvSpPr>
        <p:spPr>
          <a:xfrm>
            <a:off x="61729" y="1003087"/>
            <a:ext cx="8883125" cy="5094890"/>
          </a:xfrm>
          <a:prstGeom prst="rect">
            <a:avLst/>
          </a:prstGeom>
          <a:noFill/>
          <a:ln>
            <a:noFill/>
          </a:ln>
        </p:spPr>
        <p:txBody>
          <a:bodyPr vert="horz" wrap="square" lIns="81646" tIns="40823" rIns="81646" bIns="40823" anchorCtr="0" compatLnSpc="0">
            <a:noAutofit/>
          </a:bodyPr>
          <a:lstStyle/>
          <a:p>
            <a:r>
              <a:rPr lang="de-DE" sz="1996"/>
              <a:t>Interest rate cut of the central bank</a:t>
            </a:r>
            <a:endParaRPr lang="de-DE" sz="1996" dirty="0"/>
          </a:p>
          <a:p>
            <a:r>
              <a:rPr lang="de-DE" sz="1996" dirty="0"/>
              <a:t> </a:t>
            </a:r>
          </a:p>
          <a:p>
            <a:r>
              <a:rPr lang="de-DE" sz="1996"/>
              <a:t>→ Yields of bonds decline.</a:t>
            </a:r>
            <a:endParaRPr lang="de-DE" sz="1996" dirty="0"/>
          </a:p>
          <a:p>
            <a:endParaRPr lang="de-DE" sz="1996" dirty="0"/>
          </a:p>
          <a:p>
            <a:r>
              <a:rPr lang="de-DE" sz="1996"/>
              <a:t>→ In the short run, stock investments are more attractive than n investment in bonds</a:t>
            </a:r>
          </a:p>
          <a:p>
            <a:endParaRPr lang="de-DE" sz="1996" dirty="0"/>
          </a:p>
          <a:p>
            <a:r>
              <a:rPr lang="de-DE" sz="1996"/>
              <a:t>→ This will in general will increase stock market prices until yields at the bond market and the stock market will adjust.</a:t>
            </a:r>
          </a:p>
          <a:p>
            <a:endParaRPr lang="de-DE" sz="1996" dirty="0"/>
          </a:p>
          <a:p>
            <a:r>
              <a:rPr lang="de-DE" sz="1996"/>
              <a:t>→ Thus, via the increase of prices at capital markets income of investors will increase</a:t>
            </a:r>
          </a:p>
          <a:p>
            <a:endParaRPr lang="de-DE" sz="1996"/>
          </a:p>
          <a:p>
            <a:r>
              <a:rPr lang="de-DE" sz="1996"/>
              <a:t>→ increase of investment and consumption in general</a:t>
            </a:r>
          </a:p>
          <a:p>
            <a:endParaRPr lang="de-DE" sz="1996"/>
          </a:p>
          <a:p>
            <a:r>
              <a:rPr lang="de-DE" sz="1996"/>
              <a:t>→ … (see former slide!)</a:t>
            </a:r>
          </a:p>
          <a:p>
            <a:endParaRPr lang="de-DE" sz="1996" dirty="0"/>
          </a:p>
          <a:p>
            <a:r>
              <a:rPr lang="de-DE" sz="1996"/>
              <a:t>→ in the end pushing liquity and increasing the amount of money only creates inflation</a:t>
            </a:r>
            <a:endParaRPr lang="de-DE" sz="1996" dirty="0"/>
          </a:p>
        </p:txBody>
      </p:sp>
      <p:sp>
        <p:nvSpPr>
          <p:cNvPr id="7" name="Rechteck 6">
            <a:extLst>
              <a:ext uri="{FF2B5EF4-FFF2-40B4-BE49-F238E27FC236}">
                <a16:creationId xmlns:a16="http://schemas.microsoft.com/office/drawing/2014/main" id="{57057358-598A-4FD4-9920-D1DD663E64B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D7D3E2C-852C-4E82-B349-7AD473ABAA35}"/>
                  </a:ext>
                </a:extLst>
              </p14:cNvPr>
              <p14:cNvContentPartPr/>
              <p14:nvPr/>
            </p14:nvContentPartPr>
            <p14:xfrm>
              <a:off x="180265" y="1333644"/>
              <a:ext cx="1293480" cy="96120"/>
            </p14:xfrm>
          </p:contentPart>
        </mc:Choice>
        <mc:Fallback>
          <p:pic>
            <p:nvPicPr>
              <p:cNvPr id="2" name="Freihand 1">
                <a:extLst>
                  <a:ext uri="{FF2B5EF4-FFF2-40B4-BE49-F238E27FC236}">
                    <a16:creationId xmlns:a16="http://schemas.microsoft.com/office/drawing/2014/main" id="{DD7D3E2C-852C-4E82-B349-7AD473ABAA35}"/>
                  </a:ext>
                </a:extLst>
              </p:cNvPr>
              <p:cNvPicPr/>
              <p:nvPr/>
            </p:nvPicPr>
            <p:blipFill>
              <a:blip r:embed="rId4"/>
              <a:stretch>
                <a:fillRect/>
              </a:stretch>
            </p:blipFill>
            <p:spPr>
              <a:xfrm>
                <a:off x="175945" y="1329324"/>
                <a:ext cx="13021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86F71CAD-BC3B-46A6-8CF7-7FC6CFE56C17}"/>
                  </a:ext>
                </a:extLst>
              </p14:cNvPr>
              <p14:cNvContentPartPr/>
              <p14:nvPr/>
            </p14:nvContentPartPr>
            <p14:xfrm>
              <a:off x="803065" y="1892724"/>
              <a:ext cx="1113480" cy="38160"/>
            </p14:xfrm>
          </p:contentPart>
        </mc:Choice>
        <mc:Fallback>
          <p:pic>
            <p:nvPicPr>
              <p:cNvPr id="5" name="Freihand 4">
                <a:extLst>
                  <a:ext uri="{FF2B5EF4-FFF2-40B4-BE49-F238E27FC236}">
                    <a16:creationId xmlns:a16="http://schemas.microsoft.com/office/drawing/2014/main" id="{86F71CAD-BC3B-46A6-8CF7-7FC6CFE56C17}"/>
                  </a:ext>
                </a:extLst>
              </p:cNvPr>
              <p:cNvPicPr/>
              <p:nvPr/>
            </p:nvPicPr>
            <p:blipFill>
              <a:blip r:embed="rId6"/>
              <a:stretch>
                <a:fillRect/>
              </a:stretch>
            </p:blipFill>
            <p:spPr>
              <a:xfrm>
                <a:off x="798745" y="1888404"/>
                <a:ext cx="11221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61FE736F-3E5A-4C13-8214-C3F413AF2363}"/>
                  </a:ext>
                </a:extLst>
              </p14:cNvPr>
              <p14:cNvContentPartPr/>
              <p14:nvPr/>
            </p14:nvContentPartPr>
            <p14:xfrm>
              <a:off x="2327305" y="2502564"/>
              <a:ext cx="2817720" cy="66600"/>
            </p14:xfrm>
          </p:contentPart>
        </mc:Choice>
        <mc:Fallback>
          <p:pic>
            <p:nvPicPr>
              <p:cNvPr id="6" name="Freihand 5">
                <a:extLst>
                  <a:ext uri="{FF2B5EF4-FFF2-40B4-BE49-F238E27FC236}">
                    <a16:creationId xmlns:a16="http://schemas.microsoft.com/office/drawing/2014/main" id="{61FE736F-3E5A-4C13-8214-C3F413AF2363}"/>
                  </a:ext>
                </a:extLst>
              </p:cNvPr>
              <p:cNvPicPr/>
              <p:nvPr/>
            </p:nvPicPr>
            <p:blipFill>
              <a:blip r:embed="rId8"/>
              <a:stretch>
                <a:fillRect/>
              </a:stretch>
            </p:blipFill>
            <p:spPr>
              <a:xfrm>
                <a:off x="2322985" y="2498244"/>
                <a:ext cx="28263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576CBD6C-18AE-4E58-A556-9CE969141AC2}"/>
                  </a:ext>
                </a:extLst>
              </p14:cNvPr>
              <p14:cNvContentPartPr/>
              <p14:nvPr/>
            </p14:nvContentPartPr>
            <p14:xfrm>
              <a:off x="2960905" y="3071004"/>
              <a:ext cx="2867400" cy="108000"/>
            </p14:xfrm>
          </p:contentPart>
        </mc:Choice>
        <mc:Fallback>
          <p:pic>
            <p:nvPicPr>
              <p:cNvPr id="8" name="Freihand 7">
                <a:extLst>
                  <a:ext uri="{FF2B5EF4-FFF2-40B4-BE49-F238E27FC236}">
                    <a16:creationId xmlns:a16="http://schemas.microsoft.com/office/drawing/2014/main" id="{576CBD6C-18AE-4E58-A556-9CE969141AC2}"/>
                  </a:ext>
                </a:extLst>
              </p:cNvPr>
              <p:cNvPicPr/>
              <p:nvPr/>
            </p:nvPicPr>
            <p:blipFill>
              <a:blip r:embed="rId10"/>
              <a:stretch>
                <a:fillRect/>
              </a:stretch>
            </p:blipFill>
            <p:spPr>
              <a:xfrm>
                <a:off x="2956585" y="3066324"/>
                <a:ext cx="28760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1060D56F-185F-4F2F-ADB7-9EE0F9D4B0B9}"/>
                  </a:ext>
                </a:extLst>
              </p14:cNvPr>
              <p14:cNvContentPartPr/>
              <p14:nvPr/>
            </p14:nvContentPartPr>
            <p14:xfrm>
              <a:off x="2952265" y="4048764"/>
              <a:ext cx="2476440" cy="28440"/>
            </p14:xfrm>
          </p:contentPart>
        </mc:Choice>
        <mc:Fallback>
          <p:pic>
            <p:nvPicPr>
              <p:cNvPr id="9" name="Freihand 8">
                <a:extLst>
                  <a:ext uri="{FF2B5EF4-FFF2-40B4-BE49-F238E27FC236}">
                    <a16:creationId xmlns:a16="http://schemas.microsoft.com/office/drawing/2014/main" id="{1060D56F-185F-4F2F-ADB7-9EE0F9D4B0B9}"/>
                  </a:ext>
                </a:extLst>
              </p:cNvPr>
              <p:cNvPicPr/>
              <p:nvPr/>
            </p:nvPicPr>
            <p:blipFill>
              <a:blip r:embed="rId12"/>
              <a:stretch>
                <a:fillRect/>
              </a:stretch>
            </p:blipFill>
            <p:spPr>
              <a:xfrm>
                <a:off x="2947945" y="4044444"/>
                <a:ext cx="248508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CE70F2C2-5B2C-4B73-8CF9-CD8C48789988}"/>
                  </a:ext>
                </a:extLst>
              </p14:cNvPr>
              <p14:cNvContentPartPr/>
              <p14:nvPr/>
            </p14:nvContentPartPr>
            <p14:xfrm>
              <a:off x="1799545" y="4946244"/>
              <a:ext cx="3441240" cy="70560"/>
            </p14:xfrm>
          </p:contentPart>
        </mc:Choice>
        <mc:Fallback>
          <p:pic>
            <p:nvPicPr>
              <p:cNvPr id="10" name="Freihand 9">
                <a:extLst>
                  <a:ext uri="{FF2B5EF4-FFF2-40B4-BE49-F238E27FC236}">
                    <a16:creationId xmlns:a16="http://schemas.microsoft.com/office/drawing/2014/main" id="{CE70F2C2-5B2C-4B73-8CF9-CD8C48789988}"/>
                  </a:ext>
                </a:extLst>
              </p:cNvPr>
              <p:cNvPicPr/>
              <p:nvPr/>
            </p:nvPicPr>
            <p:blipFill>
              <a:blip r:embed="rId14"/>
              <a:stretch>
                <a:fillRect/>
              </a:stretch>
            </p:blipFill>
            <p:spPr>
              <a:xfrm>
                <a:off x="1795225" y="4941924"/>
                <a:ext cx="34498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1439DE46-F6BE-4121-B76B-EB24FF148B56}"/>
                  </a:ext>
                </a:extLst>
              </p14:cNvPr>
              <p14:cNvContentPartPr/>
              <p14:nvPr/>
            </p14:nvContentPartPr>
            <p14:xfrm>
              <a:off x="1453945" y="5980884"/>
              <a:ext cx="1603440" cy="83880"/>
            </p14:xfrm>
          </p:contentPart>
        </mc:Choice>
        <mc:Fallback>
          <p:pic>
            <p:nvPicPr>
              <p:cNvPr id="11" name="Freihand 10">
                <a:extLst>
                  <a:ext uri="{FF2B5EF4-FFF2-40B4-BE49-F238E27FC236}">
                    <a16:creationId xmlns:a16="http://schemas.microsoft.com/office/drawing/2014/main" id="{1439DE46-F6BE-4121-B76B-EB24FF148B56}"/>
                  </a:ext>
                </a:extLst>
              </p:cNvPr>
              <p:cNvPicPr/>
              <p:nvPr/>
            </p:nvPicPr>
            <p:blipFill>
              <a:blip r:embed="rId16"/>
              <a:stretch>
                <a:fillRect/>
              </a:stretch>
            </p:blipFill>
            <p:spPr>
              <a:xfrm>
                <a:off x="1449625" y="5976564"/>
                <a:ext cx="16120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20ED65E1-25FC-47E4-AB29-7FDE20A8B8FD}"/>
                  </a:ext>
                </a:extLst>
              </p14:cNvPr>
              <p14:cNvContentPartPr/>
              <p14:nvPr/>
            </p14:nvContentPartPr>
            <p14:xfrm>
              <a:off x="595345" y="6381204"/>
              <a:ext cx="560520" cy="35280"/>
            </p14:xfrm>
          </p:contentPart>
        </mc:Choice>
        <mc:Fallback>
          <p:pic>
            <p:nvPicPr>
              <p:cNvPr id="12" name="Freihand 11">
                <a:extLst>
                  <a:ext uri="{FF2B5EF4-FFF2-40B4-BE49-F238E27FC236}">
                    <a16:creationId xmlns:a16="http://schemas.microsoft.com/office/drawing/2014/main" id="{20ED65E1-25FC-47E4-AB29-7FDE20A8B8FD}"/>
                  </a:ext>
                </a:extLst>
              </p:cNvPr>
              <p:cNvPicPr/>
              <p:nvPr/>
            </p:nvPicPr>
            <p:blipFill>
              <a:blip r:embed="rId18"/>
              <a:stretch>
                <a:fillRect/>
              </a:stretch>
            </p:blipFill>
            <p:spPr>
              <a:xfrm>
                <a:off x="591025" y="6376884"/>
                <a:ext cx="569160" cy="43920"/>
              </a:xfrm>
              <a:prstGeom prst="rect">
                <a:avLst/>
              </a:prstGeom>
            </p:spPr>
          </p:pic>
        </mc:Fallback>
      </mc:AlternateContent>
    </p:spTree>
    <p:extLst>
      <p:ext uri="{BB962C8B-B14F-4D97-AF65-F5344CB8AC3E}">
        <p14:creationId xmlns:p14="http://schemas.microsoft.com/office/powerpoint/2010/main" val="254485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071938" y="63002"/>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Market expectation theory (Example)</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7726" y="6203057"/>
            <a:ext cx="12192000" cy="5919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a:solidFill>
                  <a:schemeClr val="tx1"/>
                </a:solidFill>
              </a:rPr>
              <a:t>→ </a:t>
            </a:r>
            <a:r>
              <a:rPr lang="de-DE" sz="1800" b="1">
                <a:solidFill>
                  <a:schemeClr val="tx1"/>
                </a:solidFill>
              </a:rPr>
              <a:t>short term expected interest rate =</a:t>
            </a:r>
            <a:endParaRPr lang="de-DE" sz="1800" b="1" dirty="0">
              <a:solidFill>
                <a:schemeClr val="tx1"/>
              </a:solidFill>
            </a:endParaRPr>
          </a:p>
          <a:p>
            <a:pPr eaLnBrk="1" hangingPunct="1"/>
            <a:r>
              <a:rPr lang="de-DE" sz="1800" b="1">
                <a:solidFill>
                  <a:schemeClr val="tx1"/>
                </a:solidFill>
              </a:rPr>
              <a:t>     longterm interest rate + difference between long term and short term interest rates</a:t>
            </a:r>
            <a:endParaRPr lang="de-DE" sz="1900" b="1" dirty="0">
              <a:solidFill>
                <a:schemeClr val="tx1"/>
              </a:solidFill>
            </a:endParaRPr>
          </a:p>
        </p:txBody>
      </p:sp>
      <p:cxnSp>
        <p:nvCxnSpPr>
          <p:cNvPr id="3" name="Gerade Verbindung mit Pfeil 2">
            <a:extLst>
              <a:ext uri="{FF2B5EF4-FFF2-40B4-BE49-F238E27FC236}">
                <a16:creationId xmlns:a16="http://schemas.microsoft.com/office/drawing/2014/main" id="{3DD9729C-D1BE-4015-99DC-C200CFD4927B}"/>
              </a:ext>
            </a:extLst>
          </p:cNvPr>
          <p:cNvCxnSpPr>
            <a:cxnSpLocks/>
          </p:cNvCxnSpPr>
          <p:nvPr/>
        </p:nvCxnSpPr>
        <p:spPr>
          <a:xfrm flipH="1">
            <a:off x="1212980" y="2533040"/>
            <a:ext cx="3946047" cy="843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13130D6-3975-40CE-B858-BA10FB059F1E}"/>
              </a:ext>
            </a:extLst>
          </p:cNvPr>
          <p:cNvCxnSpPr>
            <a:cxnSpLocks/>
          </p:cNvCxnSpPr>
          <p:nvPr/>
        </p:nvCxnSpPr>
        <p:spPr>
          <a:xfrm>
            <a:off x="5363799" y="2533040"/>
            <a:ext cx="4623954" cy="759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7726" y="466938"/>
            <a:ext cx="5204976" cy="1077218"/>
          </a:xfrm>
          <a:prstGeom prst="rect">
            <a:avLst/>
          </a:prstGeom>
        </p:spPr>
        <p:txBody>
          <a:bodyPr wrap="square">
            <a:spAutoFit/>
          </a:bodyPr>
          <a:lstStyle/>
          <a:p>
            <a:r>
              <a:rPr lang="de-DE" sz="1600" dirty="0">
                <a:cs typeface="Times New Roman" pitchFamily="18" charset="0"/>
              </a:rPr>
              <a:t>i</a:t>
            </a:r>
            <a:r>
              <a:rPr lang="de-DE" sz="1600" baseline="-25000" dirty="0">
                <a:cs typeface="Times New Roman" pitchFamily="18" charset="0"/>
              </a:rPr>
              <a:t>1</a:t>
            </a:r>
            <a:r>
              <a:rPr lang="de-DE" sz="1600" dirty="0">
                <a:cs typeface="Times New Roman" pitchFamily="18" charset="0"/>
              </a:rPr>
              <a:t>:</a:t>
            </a:r>
            <a:r>
              <a:rPr lang="de-DE" sz="1600">
                <a:cs typeface="Times New Roman" pitchFamily="18" charset="0"/>
              </a:rPr>
              <a:t>	interest rate 1 year (</a:t>
            </a:r>
            <a:r>
              <a:rPr lang="de-DE" sz="1600" dirty="0">
                <a:cs typeface="Times New Roman" pitchFamily="18" charset="0"/>
              </a:rPr>
              <a:t>p.a.) 2%</a:t>
            </a:r>
          </a:p>
          <a:p>
            <a:r>
              <a:rPr lang="de-DE" sz="1600" dirty="0">
                <a:cs typeface="Times New Roman" pitchFamily="18" charset="0"/>
              </a:rPr>
              <a:t>i</a:t>
            </a:r>
            <a:r>
              <a:rPr lang="de-DE" sz="1600" baseline="-25000" dirty="0">
                <a:cs typeface="Times New Roman" pitchFamily="18" charset="0"/>
              </a:rPr>
              <a:t>2</a:t>
            </a:r>
            <a:r>
              <a:rPr lang="de-DE" sz="1600" dirty="0">
                <a:cs typeface="Times New Roman" pitchFamily="18" charset="0"/>
              </a:rPr>
              <a:t>:</a:t>
            </a:r>
            <a:r>
              <a:rPr lang="de-DE" sz="1600">
                <a:cs typeface="Times New Roman" pitchFamily="18" charset="0"/>
              </a:rPr>
              <a:t>	interest rate 2 years </a:t>
            </a:r>
            <a:r>
              <a:rPr lang="de-DE" sz="1600"/>
              <a:t>(</a:t>
            </a:r>
            <a:r>
              <a:rPr lang="de-DE" sz="1600" dirty="0"/>
              <a:t>p.a.) 4%</a:t>
            </a:r>
          </a:p>
          <a:p>
            <a:r>
              <a:rPr lang="de-DE" sz="1600" dirty="0"/>
              <a:t>i</a:t>
            </a:r>
            <a:r>
              <a:rPr lang="de-DE" sz="1600" baseline="-25000" dirty="0"/>
              <a:t>1</a:t>
            </a:r>
            <a:r>
              <a:rPr lang="de-DE" sz="1600" baseline="30000" dirty="0"/>
              <a:t>e</a:t>
            </a:r>
            <a:r>
              <a:rPr lang="de-DE" sz="1600" dirty="0"/>
              <a:t>:</a:t>
            </a:r>
            <a:r>
              <a:rPr lang="de-DE" sz="1600"/>
              <a:t>	expected</a:t>
            </a:r>
            <a:r>
              <a:rPr lang="de-DE" sz="1600">
                <a:cs typeface="Times New Roman" pitchFamily="18" charset="0"/>
              </a:rPr>
              <a:t> interest rate 1 year</a:t>
            </a:r>
            <a:r>
              <a:rPr lang="de-DE" sz="1600"/>
              <a:t> </a:t>
            </a:r>
            <a:r>
              <a:rPr lang="de-DE" sz="1600" dirty="0"/>
              <a:t>in </a:t>
            </a:r>
            <a:r>
              <a:rPr lang="de-DE" sz="1600"/>
              <a:t>1 year </a:t>
            </a:r>
            <a:r>
              <a:rPr lang="de-DE" sz="1600" dirty="0"/>
              <a:t>(p.a.)???</a:t>
            </a:r>
          </a:p>
          <a:p>
            <a:r>
              <a:rPr lang="de-DE" sz="1600"/>
              <a:t>	Investment 1 </a:t>
            </a:r>
            <a:r>
              <a:rPr lang="de-DE" sz="1600" dirty="0"/>
              <a:t>Euro</a:t>
            </a:r>
          </a:p>
        </p:txBody>
      </p:sp>
      <p:sp>
        <p:nvSpPr>
          <p:cNvPr id="7" name="Rechteck 6"/>
          <p:cNvSpPr/>
          <p:nvPr/>
        </p:nvSpPr>
        <p:spPr>
          <a:xfrm>
            <a:off x="4851702" y="465366"/>
            <a:ext cx="7340297" cy="646331"/>
          </a:xfrm>
          <a:prstGeom prst="rect">
            <a:avLst/>
          </a:prstGeom>
        </p:spPr>
        <p:txBody>
          <a:bodyPr wrap="square">
            <a:spAutoFit/>
          </a:bodyPr>
          <a:lstStyle/>
          <a:p>
            <a:r>
              <a:rPr lang="de-DE">
                <a:cs typeface="Times New Roman" pitchFamily="18" charset="0"/>
              </a:rPr>
              <a:t>Assume long term and short term investments are </a:t>
            </a:r>
            <a:r>
              <a:rPr lang="de-DE" b="1">
                <a:cs typeface="Times New Roman" pitchFamily="18" charset="0"/>
              </a:rPr>
              <a:t>perfect substitues</a:t>
            </a:r>
            <a:r>
              <a:rPr lang="de-DE">
                <a:cs typeface="Times New Roman" pitchFamily="18" charset="0"/>
              </a:rPr>
              <a:t>, investors are </a:t>
            </a:r>
            <a:r>
              <a:rPr lang="de-DE" b="1">
                <a:cs typeface="Times New Roman" pitchFamily="18" charset="0"/>
              </a:rPr>
              <a:t>risk neutral </a:t>
            </a:r>
            <a:r>
              <a:rPr lang="de-DE">
                <a:cs typeface="Times New Roman" pitchFamily="18" charset="0"/>
              </a:rPr>
              <a:t>and we have </a:t>
            </a:r>
            <a:r>
              <a:rPr lang="de-DE" b="1">
                <a:cs typeface="Times New Roman" pitchFamily="18" charset="0"/>
              </a:rPr>
              <a:t>perfect capital markets</a:t>
            </a:r>
            <a:endParaRPr lang="de-DE" b="1" dirty="0"/>
          </a:p>
        </p:txBody>
      </p:sp>
      <p:sp>
        <p:nvSpPr>
          <p:cNvPr id="4" name="Rechteck 3"/>
          <p:cNvSpPr/>
          <p:nvPr/>
        </p:nvSpPr>
        <p:spPr>
          <a:xfrm>
            <a:off x="4851703" y="2090562"/>
            <a:ext cx="786882" cy="369332"/>
          </a:xfrm>
          <a:prstGeom prst="rect">
            <a:avLst/>
          </a:prstGeom>
        </p:spPr>
        <p:txBody>
          <a:bodyPr wrap="none">
            <a:spAutoFit/>
          </a:bodyPr>
          <a:lstStyle/>
          <a:p>
            <a:r>
              <a:rPr lang="de-DE" dirty="0"/>
              <a:t>1 Euro</a:t>
            </a:r>
          </a:p>
        </p:txBody>
      </p:sp>
      <p:sp>
        <p:nvSpPr>
          <p:cNvPr id="11" name="Rechteck 10"/>
          <p:cNvSpPr/>
          <p:nvPr/>
        </p:nvSpPr>
        <p:spPr>
          <a:xfrm>
            <a:off x="2106693" y="2386748"/>
            <a:ext cx="1268296" cy="369332"/>
          </a:xfrm>
          <a:prstGeom prst="rect">
            <a:avLst/>
          </a:prstGeom>
        </p:spPr>
        <p:txBody>
          <a:bodyPr wrap="none">
            <a:spAutoFit/>
          </a:bodyPr>
          <a:lstStyle/>
          <a:p>
            <a:r>
              <a:rPr lang="de-DE"/>
              <a:t>Short term?</a:t>
            </a:r>
            <a:endParaRPr lang="de-DE" dirty="0"/>
          </a:p>
        </p:txBody>
      </p:sp>
      <p:sp>
        <p:nvSpPr>
          <p:cNvPr id="12" name="Rechteck 11"/>
          <p:cNvSpPr/>
          <p:nvPr/>
        </p:nvSpPr>
        <p:spPr>
          <a:xfrm>
            <a:off x="8726830" y="2265341"/>
            <a:ext cx="1255472" cy="369332"/>
          </a:xfrm>
          <a:prstGeom prst="rect">
            <a:avLst/>
          </a:prstGeom>
        </p:spPr>
        <p:txBody>
          <a:bodyPr wrap="none">
            <a:spAutoFit/>
          </a:bodyPr>
          <a:lstStyle/>
          <a:p>
            <a:r>
              <a:rPr lang="de-DE"/>
              <a:t>Long term?</a:t>
            </a:r>
            <a:endParaRPr lang="de-DE" dirty="0"/>
          </a:p>
        </p:txBody>
      </p:sp>
      <p:sp>
        <p:nvSpPr>
          <p:cNvPr id="16" name="Rechteck 15"/>
          <p:cNvSpPr/>
          <p:nvPr/>
        </p:nvSpPr>
        <p:spPr>
          <a:xfrm>
            <a:off x="4219175" y="2727593"/>
            <a:ext cx="2838820" cy="276999"/>
          </a:xfrm>
          <a:prstGeom prst="rect">
            <a:avLst/>
          </a:prstGeom>
        </p:spPr>
        <p:txBody>
          <a:bodyPr wrap="square">
            <a:spAutoFit/>
          </a:bodyPr>
          <a:lstStyle/>
          <a:p>
            <a:r>
              <a:rPr lang="de-DE" sz="1200">
                <a:cs typeface="Times New Roman" pitchFamily="18" charset="0"/>
              </a:rPr>
              <a:t>Compare the two investments1</a:t>
            </a:r>
            <a:endParaRPr lang="de-DE" sz="1200" b="1" dirty="0"/>
          </a:p>
        </p:txBody>
      </p:sp>
      <p:sp>
        <p:nvSpPr>
          <p:cNvPr id="29" name="Rechteck 28">
            <a:extLst>
              <a:ext uri="{FF2B5EF4-FFF2-40B4-BE49-F238E27FC236}">
                <a16:creationId xmlns:a16="http://schemas.microsoft.com/office/drawing/2014/main" id="{EC6D4F84-8416-4DF4-A422-83AE22050BC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B9917884-8ECC-4B26-9783-83A84789B6EF}"/>
                  </a:ext>
                </a:extLst>
              </p14:cNvPr>
              <p14:cNvContentPartPr/>
              <p14:nvPr/>
            </p14:nvContentPartPr>
            <p14:xfrm>
              <a:off x="5367865" y="322709"/>
              <a:ext cx="2231640" cy="55800"/>
            </p14:xfrm>
          </p:contentPart>
        </mc:Choice>
        <mc:Fallback>
          <p:pic>
            <p:nvPicPr>
              <p:cNvPr id="5" name="Freihand 4">
                <a:extLst>
                  <a:ext uri="{FF2B5EF4-FFF2-40B4-BE49-F238E27FC236}">
                    <a16:creationId xmlns:a16="http://schemas.microsoft.com/office/drawing/2014/main" id="{B9917884-8ECC-4B26-9783-83A84789B6EF}"/>
                  </a:ext>
                </a:extLst>
              </p:cNvPr>
              <p:cNvPicPr/>
              <p:nvPr/>
            </p:nvPicPr>
            <p:blipFill>
              <a:blip r:embed="rId4"/>
              <a:stretch>
                <a:fillRect/>
              </a:stretch>
            </p:blipFill>
            <p:spPr>
              <a:xfrm>
                <a:off x="5363545" y="318389"/>
                <a:ext cx="22402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11497" name="Freihand 211496">
                <a:extLst>
                  <a:ext uri="{FF2B5EF4-FFF2-40B4-BE49-F238E27FC236}">
                    <a16:creationId xmlns:a16="http://schemas.microsoft.com/office/drawing/2014/main" id="{9000CE36-D1B1-4A10-924B-D7E507288F1F}"/>
                  </a:ext>
                </a:extLst>
              </p14:cNvPr>
              <p14:cNvContentPartPr/>
              <p14:nvPr/>
            </p14:nvContentPartPr>
            <p14:xfrm>
              <a:off x="88105" y="427469"/>
              <a:ext cx="12008520" cy="6195240"/>
            </p14:xfrm>
          </p:contentPart>
        </mc:Choice>
        <mc:Fallback>
          <p:pic>
            <p:nvPicPr>
              <p:cNvPr id="211497" name="Freihand 211496">
                <a:extLst>
                  <a:ext uri="{FF2B5EF4-FFF2-40B4-BE49-F238E27FC236}">
                    <a16:creationId xmlns:a16="http://schemas.microsoft.com/office/drawing/2014/main" id="{9000CE36-D1B1-4A10-924B-D7E507288F1F}"/>
                  </a:ext>
                </a:extLst>
              </p:cNvPr>
              <p:cNvPicPr/>
              <p:nvPr/>
            </p:nvPicPr>
            <p:blipFill>
              <a:blip r:embed="rId6"/>
              <a:stretch>
                <a:fillRect/>
              </a:stretch>
            </p:blipFill>
            <p:spPr>
              <a:xfrm>
                <a:off x="83785" y="423149"/>
                <a:ext cx="12017160" cy="6203879"/>
              </a:xfrm>
              <a:prstGeom prst="rect">
                <a:avLst/>
              </a:prstGeom>
            </p:spPr>
          </p:pic>
        </mc:Fallback>
      </mc:AlternateContent>
    </p:spTree>
    <p:extLst>
      <p:ext uri="{BB962C8B-B14F-4D97-AF65-F5344CB8AC3E}">
        <p14:creationId xmlns:p14="http://schemas.microsoft.com/office/powerpoint/2010/main" val="3597563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 grpId="0"/>
      <p:bldP spid="7" grpId="0"/>
      <p:bldP spid="4" grpId="0"/>
      <p:bldP spid="11" grpId="0"/>
      <p:bldP spid="12"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Liquidity premium theory</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3824" y="660629"/>
            <a:ext cx="8084262" cy="448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a:solidFill>
                  <a:schemeClr val="tx1"/>
                </a:solidFill>
                <a:cs typeface="Times New Roman" pitchFamily="18" charset="0"/>
              </a:rPr>
              <a:t>Preferences between creditors and debtors differ. Investors are in general </a:t>
            </a:r>
            <a:r>
              <a:rPr lang="de-DE" sz="1800" b="1">
                <a:solidFill>
                  <a:schemeClr val="tx1"/>
                </a:solidFill>
                <a:cs typeface="Times New Roman" pitchFamily="18" charset="0"/>
              </a:rPr>
              <a:t>risk avers.</a:t>
            </a:r>
          </a:p>
          <a:p>
            <a:pPr eaLnBrk="1" hangingPunct="1"/>
            <a:endParaRPr lang="de-DE" sz="1800" dirty="0">
              <a:solidFill>
                <a:schemeClr val="tx1"/>
              </a:solidFill>
            </a:endParaRPr>
          </a:p>
          <a:p>
            <a:pPr eaLnBrk="1" hangingPunct="1"/>
            <a:r>
              <a:rPr lang="de-DE" sz="1800" dirty="0">
                <a:solidFill>
                  <a:schemeClr val="tx1"/>
                </a:solidFill>
              </a:rPr>
              <a:t>		</a:t>
            </a:r>
          </a:p>
          <a:p>
            <a:pPr eaLnBrk="1" hangingPunct="1"/>
            <a:r>
              <a:rPr lang="de-DE" sz="1800" dirty="0">
                <a:solidFill>
                  <a:schemeClr val="tx1"/>
                </a:solidFill>
              </a:rPr>
              <a:t>		→</a:t>
            </a:r>
            <a:r>
              <a:rPr lang="de-DE" sz="1800">
                <a:solidFill>
                  <a:schemeClr val="tx1"/>
                </a:solidFill>
              </a:rPr>
              <a:t>	Creditors will demand a premium since they lower their liquidity 			for the maturity of the loan. For this loss of liquidity they want to be 			compensated.</a:t>
            </a:r>
          </a:p>
          <a:p>
            <a:pPr eaLnBrk="1" hangingPunct="1"/>
            <a:endParaRPr lang="de-DE" sz="1800">
              <a:solidFill>
                <a:schemeClr val="tx1"/>
              </a:solidFill>
            </a:endParaRPr>
          </a:p>
          <a:p>
            <a:pPr eaLnBrk="1" hangingPunct="1"/>
            <a:r>
              <a:rPr lang="de-DE" sz="1800">
                <a:solidFill>
                  <a:schemeClr val="tx1"/>
                </a:solidFill>
              </a:rPr>
              <a:t>		→	the longer the maturity higher the liquidity premium</a:t>
            </a:r>
          </a:p>
          <a:p>
            <a:pPr eaLnBrk="1" hangingPunct="1"/>
            <a:endParaRPr lang="de-DE" sz="1800">
              <a:solidFill>
                <a:schemeClr val="tx1"/>
              </a:solidFill>
            </a:endParaRPr>
          </a:p>
          <a:p>
            <a:pPr eaLnBrk="1" hangingPunct="1"/>
            <a:r>
              <a:rPr lang="de-DE" sz="1800">
                <a:solidFill>
                  <a:schemeClr val="tx1"/>
                </a:solidFill>
              </a:rPr>
              <a:t>		→	in general we expect long term interest rates to be higher than short 			term interest rates </a:t>
            </a:r>
            <a:endParaRPr lang="de-DE" sz="1800" dirty="0">
              <a:solidFill>
                <a:schemeClr val="tx1"/>
              </a:solidFill>
            </a:endParaRPr>
          </a:p>
        </p:txBody>
      </p:sp>
      <p:sp>
        <p:nvSpPr>
          <p:cNvPr id="12" name="Rechteck 11">
            <a:extLst>
              <a:ext uri="{FF2B5EF4-FFF2-40B4-BE49-F238E27FC236}">
                <a16:creationId xmlns:a16="http://schemas.microsoft.com/office/drawing/2014/main" id="{65E66477-4EA5-4E1E-982C-4A89596B2C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2768981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Market Segmentation Theory</a:t>
            </a:r>
            <a:endParaRPr lang="de-DE" b="1" dirty="0">
              <a:solidFill>
                <a:srgbClr val="000000"/>
              </a:solidFill>
              <a:latin typeface="Sparkasse Rg" pitchFamily="34" charset="0"/>
            </a:endParaRPr>
          </a:p>
        </p:txBody>
      </p:sp>
      <p:sp>
        <p:nvSpPr>
          <p:cNvPr id="6" name="Text Box 2">
            <a:extLst>
              <a:ext uri="{FF2B5EF4-FFF2-40B4-BE49-F238E27FC236}">
                <a16:creationId xmlns:a16="http://schemas.microsoft.com/office/drawing/2014/main" id="{6A416600-EBF1-4217-915B-356234073D34}"/>
              </a:ext>
            </a:extLst>
          </p:cNvPr>
          <p:cNvSpPr txBox="1">
            <a:spLocks noChangeArrowheads="1"/>
          </p:cNvSpPr>
          <p:nvPr/>
        </p:nvSpPr>
        <p:spPr bwMode="auto">
          <a:xfrm>
            <a:off x="242690" y="774112"/>
            <a:ext cx="8565407" cy="381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rPr>
              <a:t>Für einen Anleger entsteht ein Risiko, wenn sich der Anlagehorizont nicht</a:t>
            </a:r>
          </a:p>
          <a:p>
            <a:pPr eaLnBrk="1" hangingPunct="1"/>
            <a:r>
              <a:rPr lang="de-DE" sz="1600" dirty="0">
                <a:solidFill>
                  <a:schemeClr val="tx1"/>
                </a:solidFill>
              </a:rPr>
              <a:t>mit der Laufzeit des Wertpapiers deckt</a:t>
            </a:r>
          </a:p>
          <a:p>
            <a:pPr eaLnBrk="1" hangingPunct="1"/>
            <a:endParaRPr lang="de-DE" sz="1600" dirty="0">
              <a:solidFill>
                <a:schemeClr val="tx1"/>
              </a:solidFill>
            </a:endParaRPr>
          </a:p>
          <a:p>
            <a:pPr eaLnBrk="1" hangingPunct="1"/>
            <a:r>
              <a:rPr lang="de-DE" sz="1600">
                <a:solidFill>
                  <a:schemeClr val="tx1"/>
                </a:solidFill>
              </a:rPr>
              <a:t>Maturity &gt; Investment horizon</a:t>
            </a:r>
            <a:r>
              <a:rPr lang="de-DE" sz="1600" dirty="0">
                <a:solidFill>
                  <a:schemeClr val="tx1"/>
                </a:solidFill>
              </a:rPr>
              <a:t>	→</a:t>
            </a:r>
            <a:r>
              <a:rPr lang="de-DE" sz="1600">
                <a:solidFill>
                  <a:schemeClr val="tx1"/>
                </a:solidFill>
              </a:rPr>
              <a:t>	price risk</a:t>
            </a:r>
            <a:endParaRPr lang="de-DE" sz="1600" dirty="0">
              <a:solidFill>
                <a:schemeClr val="tx1"/>
              </a:solidFill>
            </a:endParaRPr>
          </a:p>
          <a:p>
            <a:pPr eaLnBrk="1" hangingPunct="1"/>
            <a:endParaRPr lang="de-DE" sz="1600" dirty="0">
              <a:solidFill>
                <a:schemeClr val="tx1"/>
              </a:solidFill>
            </a:endParaRPr>
          </a:p>
          <a:p>
            <a:pPr eaLnBrk="1" hangingPunct="1"/>
            <a:r>
              <a:rPr lang="de-DE" sz="1600">
                <a:solidFill>
                  <a:schemeClr val="tx1"/>
                </a:solidFill>
              </a:rPr>
              <a:t>Maturity &lt; Investment horizon </a:t>
            </a:r>
            <a:r>
              <a:rPr lang="de-DE" sz="1600" dirty="0">
                <a:solidFill>
                  <a:schemeClr val="tx1"/>
                </a:solidFill>
              </a:rPr>
              <a:t>	→</a:t>
            </a:r>
            <a:r>
              <a:rPr lang="de-DE" sz="1600">
                <a:solidFill>
                  <a:schemeClr val="tx1"/>
                </a:solidFill>
              </a:rPr>
              <a:t>	income risk</a:t>
            </a:r>
            <a:endParaRPr lang="de-DE" sz="1600" dirty="0">
              <a:solidFill>
                <a:schemeClr val="tx1"/>
              </a:solidFill>
            </a:endParaRPr>
          </a:p>
          <a:p>
            <a:pPr eaLnBrk="1" hangingPunct="1"/>
            <a:endParaRPr lang="de-DE" sz="1600" dirty="0">
              <a:solidFill>
                <a:schemeClr val="tx1"/>
              </a:solidFill>
            </a:endParaRPr>
          </a:p>
          <a:p>
            <a:pPr eaLnBrk="1" hangingPunct="1"/>
            <a:r>
              <a:rPr lang="de-DE" sz="1600">
                <a:solidFill>
                  <a:schemeClr val="tx1"/>
                </a:solidFill>
              </a:rPr>
              <a:t>Investors try to reduce their risk</a:t>
            </a:r>
            <a:endParaRPr lang="de-DE" sz="1600"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			→</a:t>
            </a:r>
            <a:r>
              <a:rPr lang="de-DE" sz="1600">
                <a:solidFill>
                  <a:schemeClr val="tx1"/>
                </a:solidFill>
              </a:rPr>
              <a:t>	the market will be segmented into areas maturity and investment horizon will match</a:t>
            </a:r>
          </a:p>
          <a:p>
            <a:pPr eaLnBrk="1" hangingPunct="1"/>
            <a:endParaRPr lang="de-DE" sz="1600">
              <a:solidFill>
                <a:schemeClr val="tx1"/>
              </a:solidFill>
            </a:endParaRPr>
          </a:p>
          <a:p>
            <a:pPr eaLnBrk="1" hangingPunct="1"/>
            <a:r>
              <a:rPr lang="de-DE" sz="1600" dirty="0">
                <a:solidFill>
                  <a:schemeClr val="tx1"/>
                </a:solidFill>
              </a:rPr>
              <a:t>				</a:t>
            </a:r>
            <a:r>
              <a:rPr lang="de-DE" sz="1600">
                <a:solidFill>
                  <a:schemeClr val="tx1"/>
                </a:solidFill>
              </a:rPr>
              <a:t>	financial assets are  </a:t>
            </a:r>
            <a:r>
              <a:rPr lang="de-DE" sz="1600" b="1">
                <a:solidFill>
                  <a:schemeClr val="tx1"/>
                </a:solidFill>
              </a:rPr>
              <a:t>no perfect substitutes</a:t>
            </a:r>
            <a:endParaRPr lang="de-DE" sz="1600" b="1" dirty="0">
              <a:solidFill>
                <a:schemeClr val="tx1"/>
              </a:solidFill>
            </a:endParaRPr>
          </a:p>
          <a:p>
            <a:pPr eaLnBrk="1" hangingPunct="1"/>
            <a:r>
              <a:rPr lang="de-DE" dirty="0">
                <a:solidFill>
                  <a:schemeClr val="tx1"/>
                </a:solidFill>
              </a:rPr>
              <a:t>							</a:t>
            </a:r>
          </a:p>
          <a:p>
            <a:pPr eaLnBrk="1" hangingPunct="1"/>
            <a:endParaRPr lang="de-DE" dirty="0">
              <a:solidFill>
                <a:schemeClr val="tx1"/>
              </a:solidFill>
            </a:endParaRPr>
          </a:p>
        </p:txBody>
      </p:sp>
      <p:sp>
        <p:nvSpPr>
          <p:cNvPr id="8" name="Rechteck 7">
            <a:extLst>
              <a:ext uri="{FF2B5EF4-FFF2-40B4-BE49-F238E27FC236}">
                <a16:creationId xmlns:a16="http://schemas.microsoft.com/office/drawing/2014/main" id="{DE89CE91-F116-47A7-AF3E-55121E49F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1245077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1"/>
          <p:cNvSpPr>
            <a:spLocks noChangeArrowheads="1"/>
          </p:cNvSpPr>
          <p:nvPr/>
        </p:nvSpPr>
        <p:spPr bwMode="auto">
          <a:xfrm>
            <a:off x="1631951" y="68068"/>
            <a:ext cx="737742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(Germany)</a:t>
            </a:r>
            <a:endParaRPr lang="de-DE" b="1" dirty="0">
              <a:solidFill>
                <a:srgbClr val="000000"/>
              </a:solidFill>
              <a:latin typeface="Sparkasse Rg" pitchFamily="34" charset="0"/>
            </a:endParaRPr>
          </a:p>
        </p:txBody>
      </p:sp>
      <p:sp>
        <p:nvSpPr>
          <p:cNvPr id="26" name="Rechteck 25">
            <a:extLst>
              <a:ext uri="{FF2B5EF4-FFF2-40B4-BE49-F238E27FC236}">
                <a16:creationId xmlns:a16="http://schemas.microsoft.com/office/drawing/2014/main" id="{623ADD6B-2C41-4AD7-8F73-B916773000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1" name="Text Box 6">
            <a:extLst>
              <a:ext uri="{FF2B5EF4-FFF2-40B4-BE49-F238E27FC236}">
                <a16:creationId xmlns:a16="http://schemas.microsoft.com/office/drawing/2014/main" id="{8379204A-1830-4CEE-991C-7473D94806A6}"/>
              </a:ext>
            </a:extLst>
          </p:cNvPr>
          <p:cNvSpPr txBox="1">
            <a:spLocks noChangeArrowheads="1"/>
          </p:cNvSpPr>
          <p:nvPr/>
        </p:nvSpPr>
        <p:spPr bwMode="auto">
          <a:xfrm>
            <a:off x="80791" y="131804"/>
            <a:ext cx="1667444"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Source: Bundesbank</a:t>
            </a:r>
            <a:endParaRPr lang="de-DE" sz="1400" dirty="0"/>
          </a:p>
        </p:txBody>
      </p:sp>
      <p:pic>
        <p:nvPicPr>
          <p:cNvPr id="3" name="Grafik 2">
            <a:extLst>
              <a:ext uri="{FF2B5EF4-FFF2-40B4-BE49-F238E27FC236}">
                <a16:creationId xmlns:a16="http://schemas.microsoft.com/office/drawing/2014/main" id="{B2DC6637-DE12-4DD8-BA27-9CE04A1CE681}"/>
              </a:ext>
            </a:extLst>
          </p:cNvPr>
          <p:cNvPicPr>
            <a:picLocks noChangeAspect="1"/>
          </p:cNvPicPr>
          <p:nvPr/>
        </p:nvPicPr>
        <p:blipFill>
          <a:blip r:embed="rId3"/>
          <a:stretch>
            <a:fillRect/>
          </a:stretch>
        </p:blipFill>
        <p:spPr>
          <a:xfrm>
            <a:off x="80791" y="931053"/>
            <a:ext cx="8123913" cy="4969415"/>
          </a:xfrm>
          <a:prstGeom prst="rect">
            <a:avLst/>
          </a:prstGeom>
        </p:spPr>
      </p:pic>
    </p:spTree>
    <p:extLst>
      <p:ext uri="{BB962C8B-B14F-4D97-AF65-F5344CB8AC3E}">
        <p14:creationId xmlns:p14="http://schemas.microsoft.com/office/powerpoint/2010/main" val="118316175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9447043" cy="564050"/>
          </a:xfrm>
          <a:prstGeom prst="rect">
            <a:avLst/>
          </a:prstGeom>
          <a:noFill/>
          <a:ln>
            <a:noFill/>
          </a:ln>
        </p:spPr>
        <p:txBody>
          <a:bodyPr vert="horz" wrap="none" lIns="81646" tIns="40823" rIns="81646" bIns="40823" anchorCtr="0" compatLnSpc="0">
            <a:spAutoFit/>
          </a:bodyPr>
          <a:lstStyle/>
          <a:p>
            <a:r>
              <a:rPr lang="de-DE" sz="3266" b="1"/>
              <a:t>Monetary policy since the financial crisis (overview)</a:t>
            </a:r>
            <a:endParaRPr lang="de-DE" sz="3266" dirty="0"/>
          </a:p>
        </p:txBody>
      </p:sp>
      <p:sp>
        <p:nvSpPr>
          <p:cNvPr id="4" name="Textfeld 3"/>
          <p:cNvSpPr txBox="1"/>
          <p:nvPr/>
        </p:nvSpPr>
        <p:spPr>
          <a:xfrm>
            <a:off x="286899" y="440897"/>
            <a:ext cx="9765282" cy="5862826"/>
          </a:xfrm>
          <a:prstGeom prst="rect">
            <a:avLst/>
          </a:prstGeom>
          <a:noFill/>
          <a:ln>
            <a:noFill/>
          </a:ln>
        </p:spPr>
        <p:txBody>
          <a:bodyPr vert="horz" wrap="square" lIns="81646" tIns="40823" rIns="81646" bIns="40823" anchorCtr="0" compatLnSpc="0">
            <a:noAutofit/>
          </a:bodyPr>
          <a:lstStyle/>
          <a:p>
            <a:pPr marL="311079" indent="-311079">
              <a:buFont typeface="Arial" panose="020B0604020202020204" pitchFamily="34" charset="0"/>
              <a:buChar char="•"/>
            </a:pPr>
            <a:r>
              <a:rPr lang="de-DE" sz="2400"/>
              <a:t>Key interest rates down to 0%</a:t>
            </a: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en-US" sz="2400"/>
              <a:t>ECB is switching to fixed-rate tender procedure with full allotment for all its refinancing operations, meaning that it would supply all funds demanded at a fixed interest rate.</a:t>
            </a: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a:t>Downgrade the rating requirements</a:t>
            </a:r>
            <a:endParaRPr lang="de-DE" sz="2400" dirty="0"/>
          </a:p>
          <a:p>
            <a:endParaRPr lang="de-DE" sz="2400" dirty="0"/>
          </a:p>
          <a:p>
            <a:endParaRPr lang="de-DE" sz="2400" dirty="0"/>
          </a:p>
          <a:p>
            <a:pPr marL="311079" indent="-311079">
              <a:buFont typeface="Arial" panose="020B0604020202020204" pitchFamily="34" charset="0"/>
              <a:buChar char="•"/>
            </a:pPr>
            <a:r>
              <a:rPr lang="de-DE" sz="2400"/>
              <a:t>Introducing long term refinancing opterations up to one year</a:t>
            </a: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a:t>Liquidity provision of foreign currency (Euro-US-Dollar-swaps)</a:t>
            </a:r>
            <a:endParaRPr lang="de-DE" sz="2400" dirty="0"/>
          </a:p>
        </p:txBody>
      </p:sp>
      <p:sp>
        <p:nvSpPr>
          <p:cNvPr id="11" name="Rechteck 10">
            <a:extLst>
              <a:ext uri="{FF2B5EF4-FFF2-40B4-BE49-F238E27FC236}">
                <a16:creationId xmlns:a16="http://schemas.microsoft.com/office/drawing/2014/main" id="{9ECE9A7F-DBAF-4F32-901C-151817C821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2641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9447043" cy="564050"/>
          </a:xfrm>
          <a:prstGeom prst="rect">
            <a:avLst/>
          </a:prstGeom>
          <a:noFill/>
          <a:ln>
            <a:noFill/>
          </a:ln>
        </p:spPr>
        <p:txBody>
          <a:bodyPr vert="horz" wrap="none" lIns="81646" tIns="40823" rIns="81646" bIns="40823" anchorCtr="0" compatLnSpc="0">
            <a:spAutoFit/>
          </a:bodyPr>
          <a:lstStyle/>
          <a:p>
            <a:r>
              <a:rPr lang="de-DE" sz="3266" b="1"/>
              <a:t>Monetary policy since the financial crisis (overview)</a:t>
            </a:r>
            <a:endParaRPr lang="de-DE" sz="3266" dirty="0"/>
          </a:p>
        </p:txBody>
      </p:sp>
      <p:sp>
        <p:nvSpPr>
          <p:cNvPr id="4" name="Textfeld 3"/>
          <p:cNvSpPr txBox="1"/>
          <p:nvPr/>
        </p:nvSpPr>
        <p:spPr>
          <a:xfrm>
            <a:off x="156117" y="596184"/>
            <a:ext cx="12035883" cy="600984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1600"/>
              <a:t>Two 3-years tender with 500 Bil. </a:t>
            </a:r>
            <a:r>
              <a:rPr lang="de-DE" sz="1600" dirty="0"/>
              <a:t>Euro </a:t>
            </a:r>
            <a:r>
              <a:rPr lang="de-DE" sz="1600"/>
              <a:t>Winter 2011/12 </a:t>
            </a:r>
            <a:r>
              <a:rPr lang="de-DE" sz="1600" dirty="0"/>
              <a:t>(</a:t>
            </a:r>
            <a:r>
              <a:rPr lang="de-DE" sz="1600"/>
              <a:t>Bazooka) especially for the italien and spanish banking sector</a:t>
            </a:r>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a:t>Minimum reserve rate dwon from </a:t>
            </a:r>
            <a:r>
              <a:rPr lang="de-DE" sz="1600" dirty="0"/>
              <a:t>2</a:t>
            </a:r>
            <a:r>
              <a:rPr lang="de-DE" sz="1600"/>
              <a:t>% to </a:t>
            </a:r>
            <a:r>
              <a:rPr lang="de-DE" sz="1600" dirty="0"/>
              <a:t>1</a:t>
            </a:r>
            <a:r>
              <a:rPr lang="de-DE" sz="1600"/>
              <a:t>% January </a:t>
            </a:r>
            <a:r>
              <a:rPr lang="de-DE" sz="1600" dirty="0"/>
              <a:t>2012</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Draghi Put</a:t>
            </a:r>
            <a:r>
              <a:rPr lang="en-US" sz="1600" dirty="0"/>
              <a:t>/“Whatever it takes“ (26.07.2012)</a:t>
            </a:r>
          </a:p>
          <a:p>
            <a:r>
              <a:rPr lang="en-US" sz="1600" dirty="0"/>
              <a:t>		“Within our mandate, the ECB is ready to do whatever it takes to preserve the euro.</a:t>
            </a:r>
          </a:p>
          <a:p>
            <a:r>
              <a:rPr lang="en-US" sz="1600" dirty="0"/>
              <a:t>		  and believe me, it will be enough.”</a:t>
            </a:r>
          </a:p>
          <a:p>
            <a:r>
              <a:rPr lang="en-US" sz="1600" dirty="0">
                <a:hlinkClick r:id="rId3"/>
              </a:rPr>
              <a:t>https://qz.com/1038954/whatever-it-takes-five-years-ago-today-mario-draghi-saved-the-euro-with-a-momentous-speech/</a:t>
            </a:r>
            <a:endParaRPr lang="de-DE" sz="1600" dirty="0"/>
          </a:p>
          <a:p>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a:t>Start of buying low rating government bonds  </a:t>
            </a:r>
            <a:r>
              <a:rPr lang="en-US" sz="1600" dirty="0"/>
              <a:t>(26.09.2012)</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a:t>Different programs to buy government and private bonds at the secondary financial markets according to the capital key of the eurozone. Especially buying a monthly volume up to 60 Bil. Euros. 2015 -&gt; stop July 2022 (</a:t>
            </a:r>
            <a:r>
              <a:rPr lang="en-US" sz="1600" b="1"/>
              <a:t>only reinvestment!</a:t>
            </a:r>
            <a:r>
              <a:rPr lang="en-US" sz="1600"/>
              <a:t>)</a:t>
            </a:r>
          </a:p>
          <a:p>
            <a:pPr marL="800100" lvl="1" indent="-342900">
              <a:buFont typeface="Arial" panose="020B0604020202020204" pitchFamily="34" charset="0"/>
              <a:buChar char="•"/>
            </a:pPr>
            <a:r>
              <a:rPr lang="en-US" sz="1600">
                <a:hlinkClick r:id="rId4"/>
              </a:rPr>
              <a:t>https://www.ecb.europa.eu/mopo/implement/app/html/index.en.html</a:t>
            </a:r>
            <a:endParaRPr lang="en-US" sz="1600"/>
          </a:p>
          <a:p>
            <a:pPr lvl="1"/>
            <a:endParaRPr lang="en-US" sz="1600"/>
          </a:p>
          <a:p>
            <a:endParaRPr lang="en-US" sz="1600" dirty="0"/>
          </a:p>
          <a:p>
            <a:endParaRPr lang="en-US" sz="1600" dirty="0"/>
          </a:p>
          <a:p>
            <a:pPr marL="342900" indent="-342900">
              <a:buFont typeface="Arial" panose="020B0604020202020204" pitchFamily="34" charset="0"/>
              <a:buChar char="•"/>
            </a:pPr>
            <a:r>
              <a:rPr lang="en-US" sz="1600"/>
              <a:t>PEPP: Pandemic emergency purchase programme (March 2020) Volume 1,7 Tril. Euros (Oct 2022)</a:t>
            </a:r>
          </a:p>
          <a:p>
            <a:pPr marL="800100" lvl="1" indent="-342900">
              <a:buFont typeface="Arial" panose="020B0604020202020204" pitchFamily="34" charset="0"/>
              <a:buChar char="•"/>
            </a:pPr>
            <a:r>
              <a:rPr lang="en-US" sz="1600">
                <a:hlinkClick r:id="rId5"/>
              </a:rPr>
              <a:t>https://www.ecb.europa.eu/mopo/implement/pepp/html/index.en.html</a:t>
            </a:r>
            <a:endParaRPr lang="en-US" sz="1600"/>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r>
              <a:rPr lang="en-US" sz="1600"/>
              <a:t>Increase of interest rates since July 2022</a:t>
            </a:r>
          </a:p>
          <a:p>
            <a:endParaRPr lang="de-DE" sz="1996" dirty="0"/>
          </a:p>
        </p:txBody>
      </p:sp>
      <p:sp>
        <p:nvSpPr>
          <p:cNvPr id="10" name="Rechteck 9">
            <a:extLst>
              <a:ext uri="{FF2B5EF4-FFF2-40B4-BE49-F238E27FC236}">
                <a16:creationId xmlns:a16="http://schemas.microsoft.com/office/drawing/2014/main" id="{4DD70569-FD8D-422C-8EFA-67442F0DBE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1082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a:solidFill>
                  <a:sysClr val="windowText" lastClr="000000"/>
                </a:solidFill>
              </a:rPr>
              <a:t>Key rates ECB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a:t>
            </a:r>
            <a:r>
              <a:rPr lang="en-GB" altLang="de-DE" sz="1089">
                <a:ea typeface="ＭＳ Ｐゴシック" pitchFamily="34" charset="-128"/>
              </a:rPr>
              <a:t>, </a:t>
            </a:r>
            <a:endParaRPr lang="en-GB" altLang="de-DE" sz="1089" dirty="0">
              <a:ea typeface="ＭＳ Ｐゴシック" pitchFamily="34" charset="-128"/>
            </a:endParaRP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45B3065-7059-4F8C-8F00-0694FC9AB6A6}"/>
              </a:ext>
            </a:extLst>
          </p:cNvPr>
          <p:cNvPicPr>
            <a:picLocks noChangeAspect="1"/>
          </p:cNvPicPr>
          <p:nvPr/>
        </p:nvPicPr>
        <p:blipFill>
          <a:blip r:embed="rId3"/>
          <a:stretch>
            <a:fillRect/>
          </a:stretch>
        </p:blipFill>
        <p:spPr>
          <a:xfrm>
            <a:off x="181523" y="770196"/>
            <a:ext cx="7413525" cy="5389063"/>
          </a:xfrm>
          <a:prstGeom prst="rect">
            <a:avLst/>
          </a:prstGeom>
        </p:spPr>
      </p:pic>
    </p:spTree>
    <p:extLst>
      <p:ext uri="{BB962C8B-B14F-4D97-AF65-F5344CB8AC3E}">
        <p14:creationId xmlns:p14="http://schemas.microsoft.com/office/powerpoint/2010/main" val="274359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653143" y="104181"/>
            <a:ext cx="11538857" cy="744941"/>
          </a:xfrm>
          <a:prstGeom prst="rect">
            <a:avLst/>
          </a:prstGeom>
          <a:noFill/>
          <a:ln>
            <a:noFill/>
          </a:ln>
        </p:spPr>
        <p:txBody>
          <a:bodyPr lIns="81646" tIns="40823" rIns="81646" bIns="40823" anchor="ctr" anchorCtr="1"/>
          <a:lstStyle/>
          <a:p>
            <a:r>
              <a:rPr lang="en-US" sz="2903" b="1">
                <a:solidFill>
                  <a:sysClr val="windowText" lastClr="000000"/>
                </a:solidFill>
              </a:rPr>
              <a:t>Financial markets interventions of the ECB since 2015 without PEPP</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3"/>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8" name="Grafik 7" descr="Eurosystem cumulative net asset purchases from 2015-2018, broken down by purchase programme type. Reinvestments from 2019.">
            <a:extLst>
              <a:ext uri="{FF2B5EF4-FFF2-40B4-BE49-F238E27FC236}">
                <a16:creationId xmlns:a16="http://schemas.microsoft.com/office/drawing/2014/main" id="{7C52D8CB-F453-4E94-A356-CA84CD0D6C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994" y="849122"/>
            <a:ext cx="8432576" cy="5004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34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9554" y="2265082"/>
            <a:ext cx="9149918" cy="1309430"/>
          </a:xfrm>
        </p:spPr>
        <p:txBody>
          <a:bodyPr>
            <a:noAutofit/>
          </a:bodyPr>
          <a:lstStyle/>
          <a:p>
            <a:r>
              <a:rPr lang="de-DE" sz="5000">
                <a:latin typeface="Times New Roman" panose="02020603050405020304" pitchFamily="18" charset="0"/>
                <a:cs typeface="Times New Roman" panose="02020603050405020304" pitchFamily="18" charset="0"/>
              </a:rPr>
              <a:t>Macroeconomics</a:t>
            </a:r>
            <a:endParaRPr lang="de-DE" sz="5000" dirty="0">
              <a:latin typeface="Times New Roman" panose="02020603050405020304" pitchFamily="18" charset="0"/>
              <a:cs typeface="Times New Roman" panose="02020603050405020304" pitchFamily="18" charset="0"/>
            </a:endParaRP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2147" y="4747574"/>
            <a:ext cx="9077325" cy="438788"/>
          </a:xfrm>
        </p:spPr>
        <p:txBody>
          <a:bodyPr>
            <a:noAutofit/>
          </a:bodyPr>
          <a:lstStyle/>
          <a:p>
            <a:r>
              <a:rPr lang="de-DE" dirty="0">
                <a:latin typeface="Times New Roman" panose="02020603050405020304" pitchFamily="18" charset="0"/>
                <a:cs typeface="Times New Roman" panose="02020603050405020304" pitchFamily="18" charset="0"/>
              </a:rPr>
              <a:t>Winter </a:t>
            </a:r>
            <a:r>
              <a:rPr lang="de-DE">
                <a:latin typeface="Times New Roman" panose="02020603050405020304" pitchFamily="18" charset="0"/>
                <a:cs typeface="Times New Roman" panose="02020603050405020304" pitchFamily="18" charset="0"/>
              </a:rPr>
              <a:t>Term 2024</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1411" y="54702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253071"/>
            <a:ext cx="2581275" cy="1771650"/>
          </a:xfrm>
          <a:prstGeom prst="rect">
            <a:avLst/>
          </a:prstGeom>
        </p:spPr>
      </p:pic>
    </p:spTree>
    <p:extLst>
      <p:ext uri="{BB962C8B-B14F-4D97-AF65-F5344CB8AC3E}">
        <p14:creationId xmlns:p14="http://schemas.microsoft.com/office/powerpoint/2010/main" val="2071565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ECB balance sheet</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989BABCE-45FE-48D2-8555-C8C24F6B7D01}"/>
              </a:ext>
            </a:extLst>
          </p:cNvPr>
          <p:cNvPicPr>
            <a:picLocks noChangeAspect="1"/>
          </p:cNvPicPr>
          <p:nvPr/>
        </p:nvPicPr>
        <p:blipFill>
          <a:blip r:embed="rId3"/>
          <a:stretch>
            <a:fillRect/>
          </a:stretch>
        </p:blipFill>
        <p:spPr>
          <a:xfrm>
            <a:off x="1077672" y="744941"/>
            <a:ext cx="6414339" cy="5233023"/>
          </a:xfrm>
          <a:prstGeom prst="rect">
            <a:avLst/>
          </a:prstGeom>
        </p:spPr>
      </p:pic>
    </p:spTree>
    <p:extLst>
      <p:ext uri="{BB962C8B-B14F-4D97-AF65-F5344CB8AC3E}">
        <p14:creationId xmlns:p14="http://schemas.microsoft.com/office/powerpoint/2010/main" val="4109799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10 Year government bonds Eurozone</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D5651115-8C39-A2A7-309A-25BE36188C66}"/>
              </a:ext>
            </a:extLst>
          </p:cNvPr>
          <p:cNvPicPr>
            <a:picLocks noChangeAspect="1"/>
          </p:cNvPicPr>
          <p:nvPr/>
        </p:nvPicPr>
        <p:blipFill>
          <a:blip r:embed="rId3"/>
          <a:stretch>
            <a:fillRect/>
          </a:stretch>
        </p:blipFill>
        <p:spPr>
          <a:xfrm>
            <a:off x="334322" y="810889"/>
            <a:ext cx="7620660" cy="4444369"/>
          </a:xfrm>
          <a:prstGeom prst="rect">
            <a:avLst/>
          </a:prstGeom>
        </p:spPr>
      </p:pic>
    </p:spTree>
    <p:extLst>
      <p:ext uri="{BB962C8B-B14F-4D97-AF65-F5344CB8AC3E}">
        <p14:creationId xmlns:p14="http://schemas.microsoft.com/office/powerpoint/2010/main" val="3886726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643181" cy="564050"/>
          </a:xfrm>
          <a:prstGeom prst="rect">
            <a:avLst/>
          </a:prstGeom>
          <a:noFill/>
          <a:ln>
            <a:noFill/>
          </a:ln>
        </p:spPr>
        <p:txBody>
          <a:bodyPr vert="horz" wrap="none" lIns="81646" tIns="40823" rIns="81646" bIns="40823" anchorCtr="0" compatLnSpc="0">
            <a:spAutoFit/>
          </a:bodyPr>
          <a:lstStyle/>
          <a:p>
            <a:r>
              <a:rPr lang="de-DE" sz="3266"/>
              <a:t>Modern understanding of money</a:t>
            </a:r>
            <a:endParaRPr lang="de-DE" sz="3266" dirty="0"/>
          </a:p>
        </p:txBody>
      </p:sp>
      <p:sp>
        <p:nvSpPr>
          <p:cNvPr id="4" name="Textfeld 3"/>
          <p:cNvSpPr txBox="1"/>
          <p:nvPr/>
        </p:nvSpPr>
        <p:spPr>
          <a:xfrm>
            <a:off x="228462" y="881555"/>
            <a:ext cx="8883125" cy="5094890"/>
          </a:xfrm>
          <a:prstGeom prst="rect">
            <a:avLst/>
          </a:prstGeom>
          <a:noFill/>
          <a:ln>
            <a:noFill/>
          </a:ln>
        </p:spPr>
        <p:txBody>
          <a:bodyPr vert="horz" wrap="square" lIns="81646" tIns="40823" rIns="81646" bIns="40823" anchorCtr="0" compatLnSpc="0">
            <a:noAutofit/>
          </a:bodyPr>
          <a:lstStyle/>
          <a:p>
            <a:endParaRPr lang="de-DE" sz="2540" dirty="0"/>
          </a:p>
          <a:p>
            <a:pPr marL="414772" indent="-414772">
              <a:buFont typeface="Arial" panose="020B0604020202020204" pitchFamily="34" charset="0"/>
              <a:buChar char="•"/>
            </a:pPr>
            <a:r>
              <a:rPr lang="de-DE" sz="2540" dirty="0"/>
              <a:t>In </a:t>
            </a:r>
            <a:r>
              <a:rPr lang="de-DE" sz="2540" dirty="0" err="1"/>
              <a:t>our</a:t>
            </a:r>
            <a:r>
              <a:rPr lang="de-DE" sz="2540" dirty="0"/>
              <a:t> modern </a:t>
            </a:r>
            <a:r>
              <a:rPr lang="de-DE" sz="2540" dirty="0" err="1"/>
              <a:t>world</a:t>
            </a:r>
            <a:r>
              <a:rPr lang="de-DE" sz="2540" dirty="0"/>
              <a:t> </a:t>
            </a:r>
            <a:r>
              <a:rPr lang="de-DE" sz="2540" dirty="0" err="1"/>
              <a:t>with</a:t>
            </a:r>
            <a:r>
              <a:rPr lang="de-DE" sz="2540" dirty="0"/>
              <a:t> flexible </a:t>
            </a:r>
            <a:r>
              <a:rPr lang="de-DE" sz="2540" dirty="0" err="1"/>
              <a:t>exchange</a:t>
            </a:r>
            <a:r>
              <a:rPr lang="de-DE" sz="2540" dirty="0"/>
              <a:t> </a:t>
            </a:r>
            <a:r>
              <a:rPr lang="de-DE" sz="2540" dirty="0" err="1"/>
              <a:t>rates</a:t>
            </a:r>
            <a:r>
              <a:rPr lang="de-DE" sz="2540" dirty="0"/>
              <a:t> </a:t>
            </a:r>
            <a:r>
              <a:rPr lang="de-DE" sz="2540" dirty="0" err="1"/>
              <a:t>we</a:t>
            </a:r>
            <a:r>
              <a:rPr lang="de-DE" sz="2540" dirty="0"/>
              <a:t> do not </a:t>
            </a:r>
            <a:r>
              <a:rPr lang="de-DE" sz="2540" dirty="0" err="1"/>
              <a:t>have</a:t>
            </a:r>
            <a:r>
              <a:rPr lang="de-DE" sz="2540" dirty="0"/>
              <a:t> a „</a:t>
            </a:r>
            <a:r>
              <a:rPr lang="de-DE" sz="2540" dirty="0" err="1"/>
              <a:t>physical</a:t>
            </a:r>
            <a:r>
              <a:rPr lang="de-DE" sz="2540" dirty="0"/>
              <a:t>“ </a:t>
            </a:r>
            <a:r>
              <a:rPr lang="de-DE" sz="2540" dirty="0" err="1"/>
              <a:t>anchor</a:t>
            </a:r>
            <a:r>
              <a:rPr lang="de-DE" sz="2540" dirty="0"/>
              <a:t> </a:t>
            </a:r>
            <a:r>
              <a:rPr lang="de-DE" sz="2540" dirty="0" err="1"/>
              <a:t>anymore</a:t>
            </a:r>
            <a:r>
              <a:rPr lang="de-DE" sz="2540" dirty="0"/>
              <a:t>. </a:t>
            </a:r>
            <a:r>
              <a:rPr lang="de-DE" sz="2540" dirty="0" err="1"/>
              <a:t>Until</a:t>
            </a:r>
            <a:r>
              <a:rPr lang="de-DE" sz="2540" dirty="0"/>
              <a:t> 1931 </a:t>
            </a:r>
            <a:r>
              <a:rPr lang="de-DE" sz="2540" dirty="0" err="1"/>
              <a:t>we</a:t>
            </a:r>
            <a:r>
              <a:rPr lang="de-DE" sz="2540" dirty="0"/>
              <a:t> </a:t>
            </a:r>
            <a:r>
              <a:rPr lang="de-DE" sz="2540" dirty="0" err="1"/>
              <a:t>had</a:t>
            </a:r>
            <a:r>
              <a:rPr lang="de-DE" sz="2540" dirty="0"/>
              <a:t> </a:t>
            </a:r>
            <a:r>
              <a:rPr lang="de-DE" sz="2540" dirty="0" err="1"/>
              <a:t>the</a:t>
            </a:r>
            <a:r>
              <a:rPr lang="de-DE" sz="2540" dirty="0"/>
              <a:t> so </a:t>
            </a:r>
            <a:r>
              <a:rPr lang="de-DE" sz="2540" dirty="0" err="1"/>
              <a:t>called</a:t>
            </a:r>
            <a:r>
              <a:rPr lang="de-DE" sz="2540" dirty="0"/>
              <a:t> </a:t>
            </a:r>
            <a:r>
              <a:rPr lang="de-DE" sz="2540" dirty="0" err="1"/>
              <a:t>gold</a:t>
            </a:r>
            <a:r>
              <a:rPr lang="de-DE" sz="2540" dirty="0"/>
              <a:t> </a:t>
            </a:r>
            <a:r>
              <a:rPr lang="de-DE" sz="2540" dirty="0" err="1"/>
              <a:t>standard</a:t>
            </a:r>
            <a:r>
              <a:rPr lang="de-DE" sz="2540" dirty="0"/>
              <a:t> (bis 1931) </a:t>
            </a:r>
            <a:r>
              <a:rPr lang="de-DE" sz="2540" dirty="0" err="1"/>
              <a:t>or</a:t>
            </a:r>
            <a:r>
              <a:rPr lang="de-DE" sz="2540" dirty="0"/>
              <a:t> after World War II </a:t>
            </a:r>
            <a:r>
              <a:rPr lang="de-DE" sz="2540" dirty="0" err="1"/>
              <a:t>we</a:t>
            </a:r>
            <a:r>
              <a:rPr lang="de-DE" sz="2540" dirty="0"/>
              <a:t> </a:t>
            </a:r>
            <a:r>
              <a:rPr lang="de-DE" sz="2540" dirty="0" err="1"/>
              <a:t>had</a:t>
            </a:r>
            <a:r>
              <a:rPr lang="de-DE" sz="2540" dirty="0"/>
              <a:t> </a:t>
            </a:r>
            <a:r>
              <a:rPr lang="de-DE" sz="2540" dirty="0" err="1"/>
              <a:t>until</a:t>
            </a:r>
            <a:r>
              <a:rPr lang="de-DE" sz="2540" dirty="0"/>
              <a:t> 1973 </a:t>
            </a:r>
            <a:r>
              <a:rPr lang="de-DE" sz="2540" dirty="0" err="1"/>
              <a:t>the</a:t>
            </a:r>
            <a:r>
              <a:rPr lang="de-DE" sz="2540" dirty="0"/>
              <a:t> System </a:t>
            </a:r>
            <a:r>
              <a:rPr lang="de-DE" sz="2540" dirty="0" err="1"/>
              <a:t>of</a:t>
            </a:r>
            <a:r>
              <a:rPr lang="de-DE" sz="2540" dirty="0"/>
              <a:t> Bretton Woods, </a:t>
            </a:r>
            <a:r>
              <a:rPr lang="de-DE" sz="2540" dirty="0" err="1"/>
              <a:t>which</a:t>
            </a:r>
            <a:r>
              <a:rPr lang="de-DE" sz="2540" dirty="0"/>
              <a:t> was </a:t>
            </a:r>
            <a:r>
              <a:rPr lang="de-DE" sz="2540" dirty="0" err="1"/>
              <a:t>anchored</a:t>
            </a:r>
            <a:r>
              <a:rPr lang="de-DE" sz="2540" dirty="0"/>
              <a:t> </a:t>
            </a:r>
            <a:r>
              <a:rPr lang="de-DE" sz="2540" dirty="0" err="1"/>
              <a:t>by</a:t>
            </a:r>
            <a:r>
              <a:rPr lang="de-DE" sz="2540" dirty="0"/>
              <a:t> </a:t>
            </a:r>
            <a:r>
              <a:rPr lang="de-DE" sz="2540" dirty="0" err="1"/>
              <a:t>the</a:t>
            </a:r>
            <a:r>
              <a:rPr lang="de-DE" sz="2540" dirty="0"/>
              <a:t> US-Dollar </a:t>
            </a:r>
            <a:r>
              <a:rPr lang="de-DE" sz="2540" dirty="0" err="1"/>
              <a:t>backed</a:t>
            </a:r>
            <a:r>
              <a:rPr lang="de-DE" sz="2540" dirty="0"/>
              <a:t> </a:t>
            </a:r>
            <a:r>
              <a:rPr lang="de-DE" sz="2540" dirty="0" err="1"/>
              <a:t>by</a:t>
            </a:r>
            <a:r>
              <a:rPr lang="de-DE" sz="2540" dirty="0"/>
              <a:t> </a:t>
            </a:r>
            <a:r>
              <a:rPr lang="de-DE" sz="2540" dirty="0" err="1"/>
              <a:t>gold</a:t>
            </a:r>
            <a:r>
              <a:rPr lang="de-DE" sz="2540" dirty="0"/>
              <a: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Modern </a:t>
            </a:r>
            <a:r>
              <a:rPr lang="de-DE" sz="2540" dirty="0" err="1"/>
              <a:t>money</a:t>
            </a:r>
            <a:r>
              <a:rPr lang="de-DE" sz="2540" dirty="0"/>
              <a:t> </a:t>
            </a:r>
            <a:r>
              <a:rPr lang="de-DE" sz="2540" dirty="0" err="1"/>
              <a:t>is</a:t>
            </a:r>
            <a:r>
              <a:rPr lang="de-DE" sz="2540" dirty="0"/>
              <a:t> „</a:t>
            </a:r>
            <a:r>
              <a:rPr lang="de-DE" sz="2540" dirty="0" err="1"/>
              <a:t>only</a:t>
            </a:r>
            <a:r>
              <a:rPr lang="de-DE" sz="2540" dirty="0"/>
              <a:t>“ </a:t>
            </a:r>
            <a:r>
              <a:rPr lang="de-DE" sz="2540" dirty="0" err="1"/>
              <a:t>based</a:t>
            </a:r>
            <a:r>
              <a:rPr lang="de-DE" sz="2540" dirty="0"/>
              <a:t> on </a:t>
            </a:r>
            <a:r>
              <a:rPr lang="de-DE" sz="2540" dirty="0" err="1"/>
              <a:t>the</a:t>
            </a:r>
            <a:r>
              <a:rPr lang="de-DE" sz="2540" dirty="0"/>
              <a:t> </a:t>
            </a:r>
            <a:r>
              <a:rPr lang="de-DE" sz="2540" dirty="0" err="1"/>
              <a:t>promise</a:t>
            </a:r>
            <a:r>
              <a:rPr lang="de-DE" sz="2540" dirty="0"/>
              <a:t> </a:t>
            </a:r>
            <a:r>
              <a:rPr lang="de-DE" sz="2540" dirty="0" err="1"/>
              <a:t>to</a:t>
            </a:r>
            <a:r>
              <a:rPr lang="de-DE" sz="2540" dirty="0"/>
              <a:t> </a:t>
            </a:r>
            <a:r>
              <a:rPr lang="de-DE" sz="2540" dirty="0" err="1"/>
              <a:t>pay</a:t>
            </a:r>
            <a:r>
              <a:rPr lang="de-DE" sz="2540" dirty="0"/>
              <a:t> </a:t>
            </a:r>
            <a:r>
              <a:rPr lang="de-DE" sz="2540" dirty="0" err="1"/>
              <a:t>of</a:t>
            </a:r>
            <a:r>
              <a:rPr lang="de-DE" sz="2540" dirty="0"/>
              <a:t> </a:t>
            </a:r>
            <a:r>
              <a:rPr lang="de-DE" sz="2540" dirty="0" err="1"/>
              <a:t>our</a:t>
            </a:r>
            <a:r>
              <a:rPr lang="de-DE" sz="2540" dirty="0"/>
              <a:t> Central </a:t>
            </a:r>
            <a:r>
              <a:rPr lang="de-DE" sz="2540" dirty="0" err="1"/>
              <a:t>banks</a:t>
            </a:r>
            <a:r>
              <a:rPr lang="de-DE" sz="2540" dirty="0"/>
              <a:t> and </a:t>
            </a:r>
            <a:r>
              <a:rPr lang="de-DE" sz="2540" dirty="0" err="1"/>
              <a:t>therefore</a:t>
            </a:r>
            <a:r>
              <a:rPr lang="de-DE" sz="2540" dirty="0"/>
              <a:t> in </a:t>
            </a:r>
            <a:r>
              <a:rPr lang="de-DE" sz="2540" dirty="0" err="1"/>
              <a:t>the</a:t>
            </a:r>
            <a:r>
              <a:rPr lang="de-DE" sz="2540" dirty="0"/>
              <a:t> </a:t>
            </a:r>
            <a:r>
              <a:rPr lang="de-DE" sz="2540" dirty="0" err="1"/>
              <a:t>trust</a:t>
            </a:r>
            <a:r>
              <a:rPr lang="de-DE" sz="2540" dirty="0"/>
              <a:t> in </a:t>
            </a:r>
            <a:r>
              <a:rPr lang="de-DE" sz="2540" dirty="0" err="1"/>
              <a:t>the</a:t>
            </a:r>
            <a:r>
              <a:rPr lang="de-DE" sz="2540" dirty="0"/>
              <a:t> </a:t>
            </a:r>
            <a:r>
              <a:rPr lang="de-DE" sz="2540" dirty="0" err="1"/>
              <a:t>stability</a:t>
            </a:r>
            <a:r>
              <a:rPr lang="de-DE" sz="2540" dirty="0"/>
              <a:t> </a:t>
            </a:r>
            <a:r>
              <a:rPr lang="de-DE" sz="2540" dirty="0" err="1"/>
              <a:t>of</a:t>
            </a:r>
            <a:r>
              <a:rPr lang="de-DE" sz="2540" dirty="0"/>
              <a:t> </a:t>
            </a:r>
            <a:r>
              <a:rPr lang="de-DE" sz="2540" dirty="0" err="1"/>
              <a:t>our</a:t>
            </a:r>
            <a:r>
              <a:rPr lang="de-DE" sz="2540" dirty="0"/>
              <a:t> countries. </a:t>
            </a:r>
            <a:r>
              <a:rPr lang="de-DE" sz="2540" dirty="0" err="1"/>
              <a:t>Therefore</a:t>
            </a:r>
            <a:r>
              <a:rPr lang="de-DE" sz="2540" dirty="0"/>
              <a:t> </a:t>
            </a:r>
            <a:r>
              <a:rPr lang="de-DE" sz="2540" dirty="0" err="1"/>
              <a:t>we</a:t>
            </a:r>
            <a:r>
              <a:rPr lang="de-DE" sz="2540" dirty="0"/>
              <a:t> </a:t>
            </a:r>
            <a:r>
              <a:rPr lang="de-DE" sz="2540" dirty="0" err="1"/>
              <a:t>call</a:t>
            </a:r>
            <a:r>
              <a:rPr lang="de-DE" sz="2540" dirty="0"/>
              <a:t> </a:t>
            </a:r>
            <a:r>
              <a:rPr lang="de-DE" sz="2540" dirty="0" err="1"/>
              <a:t>our</a:t>
            </a:r>
            <a:r>
              <a:rPr lang="de-DE" sz="2540" dirty="0"/>
              <a:t> </a:t>
            </a:r>
            <a:r>
              <a:rPr lang="de-DE" sz="2540" dirty="0" err="1"/>
              <a:t>money</a:t>
            </a:r>
            <a:endParaRPr lang="de-DE" sz="2540" dirty="0"/>
          </a:p>
          <a:p>
            <a:r>
              <a:rPr lang="de-DE" sz="2540" dirty="0"/>
              <a:t>		</a:t>
            </a:r>
          </a:p>
          <a:p>
            <a:r>
              <a:rPr lang="de-DE" sz="2540" dirty="0"/>
              <a:t>			→„fiat </a:t>
            </a:r>
            <a:r>
              <a:rPr lang="de-DE" sz="2540" dirty="0" err="1"/>
              <a:t>money</a:t>
            </a:r>
            <a:r>
              <a:rPr lang="de-DE" sz="2540" dirty="0"/>
              <a:t>“</a:t>
            </a:r>
          </a:p>
        </p:txBody>
      </p:sp>
      <p:sp>
        <p:nvSpPr>
          <p:cNvPr id="8" name="Rechteck 7">
            <a:extLst>
              <a:ext uri="{FF2B5EF4-FFF2-40B4-BE49-F238E27FC236}">
                <a16:creationId xmlns:a16="http://schemas.microsoft.com/office/drawing/2014/main" id="{52791CF5-E3D8-44BD-89D9-73145D295F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7135A861-9C4B-4BA3-99CA-C2BDF8F8BB08}"/>
                  </a:ext>
                </a:extLst>
              </p14:cNvPr>
              <p14:cNvContentPartPr/>
              <p14:nvPr/>
            </p14:nvContentPartPr>
            <p14:xfrm>
              <a:off x="3881157" y="2779365"/>
              <a:ext cx="1999080" cy="55440"/>
            </p14:xfrm>
          </p:contentPart>
        </mc:Choice>
        <mc:Fallback xmlns="">
          <p:pic>
            <p:nvPicPr>
              <p:cNvPr id="2" name="Freihand 1">
                <a:extLst>
                  <a:ext uri="{FF2B5EF4-FFF2-40B4-BE49-F238E27FC236}">
                    <a16:creationId xmlns:a16="http://schemas.microsoft.com/office/drawing/2014/main" id="{7135A861-9C4B-4BA3-99CA-C2BDF8F8BB08}"/>
                  </a:ext>
                </a:extLst>
              </p:cNvPr>
              <p:cNvPicPr/>
              <p:nvPr/>
            </p:nvPicPr>
            <p:blipFill>
              <a:blip r:embed="rId4"/>
              <a:stretch>
                <a:fillRect/>
              </a:stretch>
            </p:blipFill>
            <p:spPr>
              <a:xfrm>
                <a:off x="3876837" y="2775045"/>
                <a:ext cx="20077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BB09E7D9-3E21-4E82-8012-2A4B251FE475}"/>
                  </a:ext>
                </a:extLst>
              </p14:cNvPr>
              <p14:cNvContentPartPr/>
              <p14:nvPr/>
            </p14:nvContentPartPr>
            <p14:xfrm>
              <a:off x="1470597" y="2357445"/>
              <a:ext cx="1754640" cy="80640"/>
            </p14:xfrm>
          </p:contentPart>
        </mc:Choice>
        <mc:Fallback xmlns="">
          <p:pic>
            <p:nvPicPr>
              <p:cNvPr id="5" name="Freihand 4">
                <a:extLst>
                  <a:ext uri="{FF2B5EF4-FFF2-40B4-BE49-F238E27FC236}">
                    <a16:creationId xmlns:a16="http://schemas.microsoft.com/office/drawing/2014/main" id="{BB09E7D9-3E21-4E82-8012-2A4B251FE475}"/>
                  </a:ext>
                </a:extLst>
              </p:cNvPr>
              <p:cNvPicPr/>
              <p:nvPr/>
            </p:nvPicPr>
            <p:blipFill>
              <a:blip r:embed="rId6"/>
              <a:stretch>
                <a:fillRect/>
              </a:stretch>
            </p:blipFill>
            <p:spPr>
              <a:xfrm>
                <a:off x="1466277" y="2353125"/>
                <a:ext cx="1763280" cy="89280"/>
              </a:xfrm>
              <a:prstGeom prst="rect">
                <a:avLst/>
              </a:prstGeom>
            </p:spPr>
          </p:pic>
        </mc:Fallback>
      </mc:AlternateContent>
      <p:grpSp>
        <p:nvGrpSpPr>
          <p:cNvPr id="9" name="Gruppieren 8">
            <a:extLst>
              <a:ext uri="{FF2B5EF4-FFF2-40B4-BE49-F238E27FC236}">
                <a16:creationId xmlns:a16="http://schemas.microsoft.com/office/drawing/2014/main" id="{6734D213-186E-473B-8033-390965B9BEA1}"/>
              </a:ext>
            </a:extLst>
          </p:cNvPr>
          <p:cNvGrpSpPr/>
          <p:nvPr/>
        </p:nvGrpSpPr>
        <p:grpSpPr>
          <a:xfrm>
            <a:off x="7029357" y="2411445"/>
            <a:ext cx="2619000" cy="750960"/>
            <a:chOff x="7029357" y="2411445"/>
            <a:chExt cx="2619000" cy="750960"/>
          </a:xfrm>
        </p:grpSpPr>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2DFCF776-19EA-4DC4-904B-7048E0DE1588}"/>
                    </a:ext>
                  </a:extLst>
                </p14:cNvPr>
                <p14:cNvContentPartPr/>
                <p14:nvPr/>
              </p14:nvContentPartPr>
              <p14:xfrm>
                <a:off x="7029357" y="2807085"/>
                <a:ext cx="1860120" cy="55440"/>
              </p14:xfrm>
            </p:contentPart>
          </mc:Choice>
          <mc:Fallback xmlns="">
            <p:pic>
              <p:nvPicPr>
                <p:cNvPr id="6" name="Freihand 5">
                  <a:extLst>
                    <a:ext uri="{FF2B5EF4-FFF2-40B4-BE49-F238E27FC236}">
                      <a16:creationId xmlns:a16="http://schemas.microsoft.com/office/drawing/2014/main" id="{2DFCF776-19EA-4DC4-904B-7048E0DE1588}"/>
                    </a:ext>
                  </a:extLst>
                </p:cNvPr>
                <p:cNvPicPr/>
                <p:nvPr/>
              </p:nvPicPr>
              <p:blipFill>
                <a:blip r:embed="rId8"/>
                <a:stretch>
                  <a:fillRect/>
                </a:stretch>
              </p:blipFill>
              <p:spPr>
                <a:xfrm>
                  <a:off x="7025037" y="2802765"/>
                  <a:ext cx="18687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EFB9218C-B087-4206-8175-0568319F9BF9}"/>
                    </a:ext>
                  </a:extLst>
                </p14:cNvPr>
                <p14:cNvContentPartPr/>
                <p14:nvPr/>
              </p14:nvContentPartPr>
              <p14:xfrm>
                <a:off x="7082997" y="2411445"/>
                <a:ext cx="2565360" cy="750960"/>
              </p14:xfrm>
            </p:contentPart>
          </mc:Choice>
          <mc:Fallback xmlns="">
            <p:pic>
              <p:nvPicPr>
                <p:cNvPr id="7" name="Freihand 6">
                  <a:extLst>
                    <a:ext uri="{FF2B5EF4-FFF2-40B4-BE49-F238E27FC236}">
                      <a16:creationId xmlns:a16="http://schemas.microsoft.com/office/drawing/2014/main" id="{EFB9218C-B087-4206-8175-0568319F9BF9}"/>
                    </a:ext>
                  </a:extLst>
                </p:cNvPr>
                <p:cNvPicPr/>
                <p:nvPr/>
              </p:nvPicPr>
              <p:blipFill>
                <a:blip r:embed="rId10"/>
                <a:stretch>
                  <a:fillRect/>
                </a:stretch>
              </p:blipFill>
              <p:spPr>
                <a:xfrm>
                  <a:off x="7078677" y="2407125"/>
                  <a:ext cx="2574000" cy="759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67BA41BB-B946-4ADF-ADB3-D8637904835F}"/>
                  </a:ext>
                </a:extLst>
              </p14:cNvPr>
              <p14:cNvContentPartPr/>
              <p14:nvPr/>
            </p14:nvContentPartPr>
            <p14:xfrm>
              <a:off x="3001677" y="5233125"/>
              <a:ext cx="2319840" cy="756360"/>
            </p14:xfrm>
          </p:contentPart>
        </mc:Choice>
        <mc:Fallback xmlns="">
          <p:pic>
            <p:nvPicPr>
              <p:cNvPr id="10" name="Freihand 9">
                <a:extLst>
                  <a:ext uri="{FF2B5EF4-FFF2-40B4-BE49-F238E27FC236}">
                    <a16:creationId xmlns:a16="http://schemas.microsoft.com/office/drawing/2014/main" id="{67BA41BB-B946-4ADF-ADB3-D8637904835F}"/>
                  </a:ext>
                </a:extLst>
              </p:cNvPr>
              <p:cNvPicPr/>
              <p:nvPr/>
            </p:nvPicPr>
            <p:blipFill>
              <a:blip r:embed="rId12"/>
              <a:stretch>
                <a:fillRect/>
              </a:stretch>
            </p:blipFill>
            <p:spPr>
              <a:xfrm>
                <a:off x="2997357" y="5228805"/>
                <a:ext cx="2328480" cy="765000"/>
              </a:xfrm>
              <a:prstGeom prst="rect">
                <a:avLst/>
              </a:prstGeom>
            </p:spPr>
          </p:pic>
        </mc:Fallback>
      </mc:AlternateContent>
      <p:grpSp>
        <p:nvGrpSpPr>
          <p:cNvPr id="46" name="Gruppieren 45">
            <a:extLst>
              <a:ext uri="{FF2B5EF4-FFF2-40B4-BE49-F238E27FC236}">
                <a16:creationId xmlns:a16="http://schemas.microsoft.com/office/drawing/2014/main" id="{B6DB4D56-9FC9-49BD-B780-26A013A585BF}"/>
              </a:ext>
            </a:extLst>
          </p:cNvPr>
          <p:cNvGrpSpPr/>
          <p:nvPr/>
        </p:nvGrpSpPr>
        <p:grpSpPr>
          <a:xfrm>
            <a:off x="3633477" y="5830005"/>
            <a:ext cx="4227840" cy="501480"/>
            <a:chOff x="3633477" y="5830005"/>
            <a:chExt cx="4227840" cy="501480"/>
          </a:xfrm>
        </p:grpSpPr>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C9FF9F6E-3DA1-4BF3-A055-9CB2C812AB27}"/>
                    </a:ext>
                  </a:extLst>
                </p14:cNvPr>
                <p14:cNvContentPartPr/>
                <p14:nvPr/>
              </p14:nvContentPartPr>
              <p14:xfrm>
                <a:off x="3633477" y="5830005"/>
                <a:ext cx="59760" cy="439920"/>
              </p14:xfrm>
            </p:contentPart>
          </mc:Choice>
          <mc:Fallback xmlns="">
            <p:pic>
              <p:nvPicPr>
                <p:cNvPr id="11" name="Freihand 10">
                  <a:extLst>
                    <a:ext uri="{FF2B5EF4-FFF2-40B4-BE49-F238E27FC236}">
                      <a16:creationId xmlns:a16="http://schemas.microsoft.com/office/drawing/2014/main" id="{C9FF9F6E-3DA1-4BF3-A055-9CB2C812AB27}"/>
                    </a:ext>
                  </a:extLst>
                </p:cNvPr>
                <p:cNvPicPr/>
                <p:nvPr/>
              </p:nvPicPr>
              <p:blipFill>
                <a:blip r:embed="rId14"/>
                <a:stretch>
                  <a:fillRect/>
                </a:stretch>
              </p:blipFill>
              <p:spPr>
                <a:xfrm>
                  <a:off x="3629157" y="5825685"/>
                  <a:ext cx="68400" cy="448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FAE40557-E641-4060-BB57-DDFAD3396AD6}"/>
                    </a:ext>
                  </a:extLst>
                </p14:cNvPr>
                <p14:cNvContentPartPr/>
                <p14:nvPr/>
              </p14:nvContentPartPr>
              <p14:xfrm>
                <a:off x="3651837" y="6195045"/>
                <a:ext cx="334080" cy="31680"/>
              </p14:xfrm>
            </p:contentPart>
          </mc:Choice>
          <mc:Fallback xmlns="">
            <p:pic>
              <p:nvPicPr>
                <p:cNvPr id="12" name="Freihand 11">
                  <a:extLst>
                    <a:ext uri="{FF2B5EF4-FFF2-40B4-BE49-F238E27FC236}">
                      <a16:creationId xmlns:a16="http://schemas.microsoft.com/office/drawing/2014/main" id="{FAE40557-E641-4060-BB57-DDFAD3396AD6}"/>
                    </a:ext>
                  </a:extLst>
                </p:cNvPr>
                <p:cNvPicPr/>
                <p:nvPr/>
              </p:nvPicPr>
              <p:blipFill>
                <a:blip r:embed="rId16"/>
                <a:stretch>
                  <a:fillRect/>
                </a:stretch>
              </p:blipFill>
              <p:spPr>
                <a:xfrm>
                  <a:off x="3647517" y="6190725"/>
                  <a:ext cx="3427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E2E19DE3-AA0F-4E20-B8BB-F801A6DC3376}"/>
                    </a:ext>
                  </a:extLst>
                </p14:cNvPr>
                <p14:cNvContentPartPr/>
                <p14:nvPr/>
              </p14:nvContentPartPr>
              <p14:xfrm>
                <a:off x="4010757" y="6132045"/>
                <a:ext cx="203400" cy="143280"/>
              </p14:xfrm>
            </p:contentPart>
          </mc:Choice>
          <mc:Fallback xmlns="">
            <p:pic>
              <p:nvPicPr>
                <p:cNvPr id="13" name="Freihand 12">
                  <a:extLst>
                    <a:ext uri="{FF2B5EF4-FFF2-40B4-BE49-F238E27FC236}">
                      <a16:creationId xmlns:a16="http://schemas.microsoft.com/office/drawing/2014/main" id="{E2E19DE3-AA0F-4E20-B8BB-F801A6DC3376}"/>
                    </a:ext>
                  </a:extLst>
                </p:cNvPr>
                <p:cNvPicPr/>
                <p:nvPr/>
              </p:nvPicPr>
              <p:blipFill>
                <a:blip r:embed="rId18"/>
                <a:stretch>
                  <a:fillRect/>
                </a:stretch>
              </p:blipFill>
              <p:spPr>
                <a:xfrm>
                  <a:off x="4006437" y="6127725"/>
                  <a:ext cx="2120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3C5FF66C-72EA-480D-8024-8FF19A7D6573}"/>
                    </a:ext>
                  </a:extLst>
                </p14:cNvPr>
                <p14:cNvContentPartPr/>
                <p14:nvPr/>
              </p14:nvContentPartPr>
              <p14:xfrm>
                <a:off x="4320357" y="6049965"/>
                <a:ext cx="92880" cy="170280"/>
              </p14:xfrm>
            </p:contentPart>
          </mc:Choice>
          <mc:Fallback xmlns="">
            <p:pic>
              <p:nvPicPr>
                <p:cNvPr id="14" name="Freihand 13">
                  <a:extLst>
                    <a:ext uri="{FF2B5EF4-FFF2-40B4-BE49-F238E27FC236}">
                      <a16:creationId xmlns:a16="http://schemas.microsoft.com/office/drawing/2014/main" id="{3C5FF66C-72EA-480D-8024-8FF19A7D6573}"/>
                    </a:ext>
                  </a:extLst>
                </p:cNvPr>
                <p:cNvPicPr/>
                <p:nvPr/>
              </p:nvPicPr>
              <p:blipFill>
                <a:blip r:embed="rId20"/>
                <a:stretch>
                  <a:fillRect/>
                </a:stretch>
              </p:blipFill>
              <p:spPr>
                <a:xfrm>
                  <a:off x="4316037" y="6045645"/>
                  <a:ext cx="1015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57286AF1-E0E3-4BFA-A6A2-544C54339131}"/>
                    </a:ext>
                  </a:extLst>
                </p14:cNvPr>
                <p14:cNvContentPartPr/>
                <p14:nvPr/>
              </p14:nvContentPartPr>
              <p14:xfrm>
                <a:off x="4335477" y="6029445"/>
                <a:ext cx="115200" cy="202680"/>
              </p14:xfrm>
            </p:contentPart>
          </mc:Choice>
          <mc:Fallback xmlns="">
            <p:pic>
              <p:nvPicPr>
                <p:cNvPr id="15" name="Freihand 14">
                  <a:extLst>
                    <a:ext uri="{FF2B5EF4-FFF2-40B4-BE49-F238E27FC236}">
                      <a16:creationId xmlns:a16="http://schemas.microsoft.com/office/drawing/2014/main" id="{57286AF1-E0E3-4BFA-A6A2-544C54339131}"/>
                    </a:ext>
                  </a:extLst>
                </p:cNvPr>
                <p:cNvPicPr/>
                <p:nvPr/>
              </p:nvPicPr>
              <p:blipFill>
                <a:blip r:embed="rId22"/>
                <a:stretch>
                  <a:fillRect/>
                </a:stretch>
              </p:blipFill>
              <p:spPr>
                <a:xfrm>
                  <a:off x="4331157" y="6025125"/>
                  <a:ext cx="1238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C4273EFF-3983-466A-8FDA-C66882B65D18}"/>
                    </a:ext>
                  </a:extLst>
                </p14:cNvPr>
                <p14:cNvContentPartPr/>
                <p14:nvPr/>
              </p14:nvContentPartPr>
              <p14:xfrm>
                <a:off x="4427277" y="6144285"/>
                <a:ext cx="192960" cy="81000"/>
              </p14:xfrm>
            </p:contentPart>
          </mc:Choice>
          <mc:Fallback xmlns="">
            <p:pic>
              <p:nvPicPr>
                <p:cNvPr id="16" name="Freihand 15">
                  <a:extLst>
                    <a:ext uri="{FF2B5EF4-FFF2-40B4-BE49-F238E27FC236}">
                      <a16:creationId xmlns:a16="http://schemas.microsoft.com/office/drawing/2014/main" id="{C4273EFF-3983-466A-8FDA-C66882B65D18}"/>
                    </a:ext>
                  </a:extLst>
                </p:cNvPr>
                <p:cNvPicPr/>
                <p:nvPr/>
              </p:nvPicPr>
              <p:blipFill>
                <a:blip r:embed="rId24"/>
                <a:stretch>
                  <a:fillRect/>
                </a:stretch>
              </p:blipFill>
              <p:spPr>
                <a:xfrm>
                  <a:off x="4422957" y="6139965"/>
                  <a:ext cx="2016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084BEE4C-B414-44EA-804D-C5C1604AFF4B}"/>
                    </a:ext>
                  </a:extLst>
                </p14:cNvPr>
                <p14:cNvContentPartPr/>
                <p14:nvPr/>
              </p14:nvContentPartPr>
              <p14:xfrm>
                <a:off x="4641117" y="6050325"/>
                <a:ext cx="149040" cy="163440"/>
              </p14:xfrm>
            </p:contentPart>
          </mc:Choice>
          <mc:Fallback xmlns="">
            <p:pic>
              <p:nvPicPr>
                <p:cNvPr id="17" name="Freihand 16">
                  <a:extLst>
                    <a:ext uri="{FF2B5EF4-FFF2-40B4-BE49-F238E27FC236}">
                      <a16:creationId xmlns:a16="http://schemas.microsoft.com/office/drawing/2014/main" id="{084BEE4C-B414-44EA-804D-C5C1604AFF4B}"/>
                    </a:ext>
                  </a:extLst>
                </p:cNvPr>
                <p:cNvPicPr/>
                <p:nvPr/>
              </p:nvPicPr>
              <p:blipFill>
                <a:blip r:embed="rId26"/>
                <a:stretch>
                  <a:fillRect/>
                </a:stretch>
              </p:blipFill>
              <p:spPr>
                <a:xfrm>
                  <a:off x="4636797" y="6046005"/>
                  <a:ext cx="1576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11BF1754-A635-4191-870E-F2B3C00C0419}"/>
                    </a:ext>
                  </a:extLst>
                </p14:cNvPr>
                <p14:cNvContentPartPr/>
                <p14:nvPr/>
              </p14:nvContentPartPr>
              <p14:xfrm>
                <a:off x="4775037" y="6061485"/>
                <a:ext cx="37800" cy="38160"/>
              </p14:xfrm>
            </p:contentPart>
          </mc:Choice>
          <mc:Fallback xmlns="">
            <p:pic>
              <p:nvPicPr>
                <p:cNvPr id="18" name="Freihand 17">
                  <a:extLst>
                    <a:ext uri="{FF2B5EF4-FFF2-40B4-BE49-F238E27FC236}">
                      <a16:creationId xmlns:a16="http://schemas.microsoft.com/office/drawing/2014/main" id="{11BF1754-A635-4191-870E-F2B3C00C0419}"/>
                    </a:ext>
                  </a:extLst>
                </p:cNvPr>
                <p:cNvPicPr/>
                <p:nvPr/>
              </p:nvPicPr>
              <p:blipFill>
                <a:blip r:embed="rId28"/>
                <a:stretch>
                  <a:fillRect/>
                </a:stretch>
              </p:blipFill>
              <p:spPr>
                <a:xfrm>
                  <a:off x="4770717" y="6057165"/>
                  <a:ext cx="464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2088F2C6-14C1-4C0F-93BB-E6113CDE2728}"/>
                    </a:ext>
                  </a:extLst>
                </p14:cNvPr>
                <p14:cNvContentPartPr/>
                <p14:nvPr/>
              </p14:nvContentPartPr>
              <p14:xfrm>
                <a:off x="4833717" y="6113685"/>
                <a:ext cx="129960" cy="109800"/>
              </p14:xfrm>
            </p:contentPart>
          </mc:Choice>
          <mc:Fallback xmlns="">
            <p:pic>
              <p:nvPicPr>
                <p:cNvPr id="19" name="Freihand 18">
                  <a:extLst>
                    <a:ext uri="{FF2B5EF4-FFF2-40B4-BE49-F238E27FC236}">
                      <a16:creationId xmlns:a16="http://schemas.microsoft.com/office/drawing/2014/main" id="{2088F2C6-14C1-4C0F-93BB-E6113CDE2728}"/>
                    </a:ext>
                  </a:extLst>
                </p:cNvPr>
                <p:cNvPicPr/>
                <p:nvPr/>
              </p:nvPicPr>
              <p:blipFill>
                <a:blip r:embed="rId30"/>
                <a:stretch>
                  <a:fillRect/>
                </a:stretch>
              </p:blipFill>
              <p:spPr>
                <a:xfrm>
                  <a:off x="4829397" y="6109365"/>
                  <a:ext cx="1386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D3FFE695-A87F-42BC-8FED-A6EBB54CE14A}"/>
                    </a:ext>
                  </a:extLst>
                </p14:cNvPr>
                <p14:cNvContentPartPr/>
                <p14:nvPr/>
              </p14:nvContentPartPr>
              <p14:xfrm>
                <a:off x="5081037" y="6140325"/>
                <a:ext cx="105480" cy="16920"/>
              </p14:xfrm>
            </p:contentPart>
          </mc:Choice>
          <mc:Fallback xmlns="">
            <p:pic>
              <p:nvPicPr>
                <p:cNvPr id="21" name="Freihand 20">
                  <a:extLst>
                    <a:ext uri="{FF2B5EF4-FFF2-40B4-BE49-F238E27FC236}">
                      <a16:creationId xmlns:a16="http://schemas.microsoft.com/office/drawing/2014/main" id="{D3FFE695-A87F-42BC-8FED-A6EBB54CE14A}"/>
                    </a:ext>
                  </a:extLst>
                </p:cNvPr>
                <p:cNvPicPr/>
                <p:nvPr/>
              </p:nvPicPr>
              <p:blipFill>
                <a:blip r:embed="rId32"/>
                <a:stretch>
                  <a:fillRect/>
                </a:stretch>
              </p:blipFill>
              <p:spPr>
                <a:xfrm>
                  <a:off x="5076717" y="6136005"/>
                  <a:ext cx="1141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7FEBB914-1432-4640-8895-7FCC886DEBD4}"/>
                    </a:ext>
                  </a:extLst>
                </p14:cNvPr>
                <p14:cNvContentPartPr/>
                <p14:nvPr/>
              </p14:nvContentPartPr>
              <p14:xfrm>
                <a:off x="5168517" y="6090285"/>
                <a:ext cx="93600" cy="109440"/>
              </p14:xfrm>
            </p:contentPart>
          </mc:Choice>
          <mc:Fallback xmlns="">
            <p:pic>
              <p:nvPicPr>
                <p:cNvPr id="22" name="Freihand 21">
                  <a:extLst>
                    <a:ext uri="{FF2B5EF4-FFF2-40B4-BE49-F238E27FC236}">
                      <a16:creationId xmlns:a16="http://schemas.microsoft.com/office/drawing/2014/main" id="{7FEBB914-1432-4640-8895-7FCC886DEBD4}"/>
                    </a:ext>
                  </a:extLst>
                </p:cNvPr>
                <p:cNvPicPr/>
                <p:nvPr/>
              </p:nvPicPr>
              <p:blipFill>
                <a:blip r:embed="rId34"/>
                <a:stretch>
                  <a:fillRect/>
                </a:stretch>
              </p:blipFill>
              <p:spPr>
                <a:xfrm>
                  <a:off x="5164197" y="6085965"/>
                  <a:ext cx="1022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3B2A8A17-4CC9-4F8D-BD42-ECE32DFD2ADF}"/>
                    </a:ext>
                  </a:extLst>
                </p14:cNvPr>
                <p14:cNvContentPartPr/>
                <p14:nvPr/>
              </p14:nvContentPartPr>
              <p14:xfrm>
                <a:off x="5464437" y="6003885"/>
                <a:ext cx="193680" cy="188640"/>
              </p14:xfrm>
            </p:contentPart>
          </mc:Choice>
          <mc:Fallback xmlns="">
            <p:pic>
              <p:nvPicPr>
                <p:cNvPr id="23" name="Freihand 22">
                  <a:extLst>
                    <a:ext uri="{FF2B5EF4-FFF2-40B4-BE49-F238E27FC236}">
                      <a16:creationId xmlns:a16="http://schemas.microsoft.com/office/drawing/2014/main" id="{3B2A8A17-4CC9-4F8D-BD42-ECE32DFD2ADF}"/>
                    </a:ext>
                  </a:extLst>
                </p:cNvPr>
                <p:cNvPicPr/>
                <p:nvPr/>
              </p:nvPicPr>
              <p:blipFill>
                <a:blip r:embed="rId36"/>
                <a:stretch>
                  <a:fillRect/>
                </a:stretch>
              </p:blipFill>
              <p:spPr>
                <a:xfrm>
                  <a:off x="5460117" y="5999565"/>
                  <a:ext cx="2023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1F371A47-3BA8-41BE-8119-C3A8A1058E0A}"/>
                    </a:ext>
                  </a:extLst>
                </p14:cNvPr>
                <p14:cNvContentPartPr/>
                <p14:nvPr/>
              </p14:nvContentPartPr>
              <p14:xfrm>
                <a:off x="5685117" y="6067245"/>
                <a:ext cx="110880" cy="98640"/>
              </p14:xfrm>
            </p:contentPart>
          </mc:Choice>
          <mc:Fallback xmlns="">
            <p:pic>
              <p:nvPicPr>
                <p:cNvPr id="24" name="Freihand 23">
                  <a:extLst>
                    <a:ext uri="{FF2B5EF4-FFF2-40B4-BE49-F238E27FC236}">
                      <a16:creationId xmlns:a16="http://schemas.microsoft.com/office/drawing/2014/main" id="{1F371A47-3BA8-41BE-8119-C3A8A1058E0A}"/>
                    </a:ext>
                  </a:extLst>
                </p:cNvPr>
                <p:cNvPicPr/>
                <p:nvPr/>
              </p:nvPicPr>
              <p:blipFill>
                <a:blip r:embed="rId38"/>
                <a:stretch>
                  <a:fillRect/>
                </a:stretch>
              </p:blipFill>
              <p:spPr>
                <a:xfrm>
                  <a:off x="5680797" y="6062925"/>
                  <a:ext cx="1195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A8384375-544D-4652-94BB-D19A47D9C211}"/>
                    </a:ext>
                  </a:extLst>
                </p14:cNvPr>
                <p14:cNvContentPartPr/>
                <p14:nvPr/>
              </p14:nvContentPartPr>
              <p14:xfrm>
                <a:off x="5809317" y="6083445"/>
                <a:ext cx="103680" cy="86400"/>
              </p14:xfrm>
            </p:contentPart>
          </mc:Choice>
          <mc:Fallback xmlns="">
            <p:pic>
              <p:nvPicPr>
                <p:cNvPr id="25" name="Freihand 24">
                  <a:extLst>
                    <a:ext uri="{FF2B5EF4-FFF2-40B4-BE49-F238E27FC236}">
                      <a16:creationId xmlns:a16="http://schemas.microsoft.com/office/drawing/2014/main" id="{A8384375-544D-4652-94BB-D19A47D9C211}"/>
                    </a:ext>
                  </a:extLst>
                </p:cNvPr>
                <p:cNvPicPr/>
                <p:nvPr/>
              </p:nvPicPr>
              <p:blipFill>
                <a:blip r:embed="rId40"/>
                <a:stretch>
                  <a:fillRect/>
                </a:stretch>
              </p:blipFill>
              <p:spPr>
                <a:xfrm>
                  <a:off x="5804997" y="6079125"/>
                  <a:ext cx="1123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689C145E-E271-4581-9510-2A84A29E7988}"/>
                    </a:ext>
                  </a:extLst>
                </p14:cNvPr>
                <p14:cNvContentPartPr/>
                <p14:nvPr/>
              </p14:nvContentPartPr>
              <p14:xfrm>
                <a:off x="5888877" y="6053205"/>
                <a:ext cx="135720" cy="119160"/>
              </p14:xfrm>
            </p:contentPart>
          </mc:Choice>
          <mc:Fallback xmlns="">
            <p:pic>
              <p:nvPicPr>
                <p:cNvPr id="26" name="Freihand 25">
                  <a:extLst>
                    <a:ext uri="{FF2B5EF4-FFF2-40B4-BE49-F238E27FC236}">
                      <a16:creationId xmlns:a16="http://schemas.microsoft.com/office/drawing/2014/main" id="{689C145E-E271-4581-9510-2A84A29E7988}"/>
                    </a:ext>
                  </a:extLst>
                </p:cNvPr>
                <p:cNvPicPr/>
                <p:nvPr/>
              </p:nvPicPr>
              <p:blipFill>
                <a:blip r:embed="rId42"/>
                <a:stretch>
                  <a:fillRect/>
                </a:stretch>
              </p:blipFill>
              <p:spPr>
                <a:xfrm>
                  <a:off x="5884557" y="6048885"/>
                  <a:ext cx="1443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B5003F55-D21F-45C7-B133-5D39F94D03D4}"/>
                    </a:ext>
                  </a:extLst>
                </p14:cNvPr>
                <p14:cNvContentPartPr/>
                <p14:nvPr/>
              </p14:nvContentPartPr>
              <p14:xfrm>
                <a:off x="6128637" y="6065085"/>
                <a:ext cx="160200" cy="95760"/>
              </p14:xfrm>
            </p:contentPart>
          </mc:Choice>
          <mc:Fallback xmlns="">
            <p:pic>
              <p:nvPicPr>
                <p:cNvPr id="27" name="Freihand 26">
                  <a:extLst>
                    <a:ext uri="{FF2B5EF4-FFF2-40B4-BE49-F238E27FC236}">
                      <a16:creationId xmlns:a16="http://schemas.microsoft.com/office/drawing/2014/main" id="{B5003F55-D21F-45C7-B133-5D39F94D03D4}"/>
                    </a:ext>
                  </a:extLst>
                </p:cNvPr>
                <p:cNvPicPr/>
                <p:nvPr/>
              </p:nvPicPr>
              <p:blipFill>
                <a:blip r:embed="rId44"/>
                <a:stretch>
                  <a:fillRect/>
                </a:stretch>
              </p:blipFill>
              <p:spPr>
                <a:xfrm>
                  <a:off x="6124317" y="6060765"/>
                  <a:ext cx="1688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18A24A1A-A77A-4C47-9A65-98F647C4D609}"/>
                    </a:ext>
                  </a:extLst>
                </p14:cNvPr>
                <p14:cNvContentPartPr/>
                <p14:nvPr/>
              </p14:nvContentPartPr>
              <p14:xfrm>
                <a:off x="6329157" y="6049965"/>
                <a:ext cx="16920" cy="96840"/>
              </p14:xfrm>
            </p:contentPart>
          </mc:Choice>
          <mc:Fallback xmlns="">
            <p:pic>
              <p:nvPicPr>
                <p:cNvPr id="28" name="Freihand 27">
                  <a:extLst>
                    <a:ext uri="{FF2B5EF4-FFF2-40B4-BE49-F238E27FC236}">
                      <a16:creationId xmlns:a16="http://schemas.microsoft.com/office/drawing/2014/main" id="{18A24A1A-A77A-4C47-9A65-98F647C4D609}"/>
                    </a:ext>
                  </a:extLst>
                </p:cNvPr>
                <p:cNvPicPr/>
                <p:nvPr/>
              </p:nvPicPr>
              <p:blipFill>
                <a:blip r:embed="rId46"/>
                <a:stretch>
                  <a:fillRect/>
                </a:stretch>
              </p:blipFill>
              <p:spPr>
                <a:xfrm>
                  <a:off x="6324837" y="6045645"/>
                  <a:ext cx="255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65BAB18C-D483-4711-A494-313861D81CE4}"/>
                    </a:ext>
                  </a:extLst>
                </p14:cNvPr>
                <p14:cNvContentPartPr/>
                <p14:nvPr/>
              </p14:nvContentPartPr>
              <p14:xfrm>
                <a:off x="6386397" y="5990205"/>
                <a:ext cx="81000" cy="136440"/>
              </p14:xfrm>
            </p:contentPart>
          </mc:Choice>
          <mc:Fallback xmlns="">
            <p:pic>
              <p:nvPicPr>
                <p:cNvPr id="29" name="Freihand 28">
                  <a:extLst>
                    <a:ext uri="{FF2B5EF4-FFF2-40B4-BE49-F238E27FC236}">
                      <a16:creationId xmlns:a16="http://schemas.microsoft.com/office/drawing/2014/main" id="{65BAB18C-D483-4711-A494-313861D81CE4}"/>
                    </a:ext>
                  </a:extLst>
                </p:cNvPr>
                <p:cNvPicPr/>
                <p:nvPr/>
              </p:nvPicPr>
              <p:blipFill>
                <a:blip r:embed="rId48"/>
                <a:stretch>
                  <a:fillRect/>
                </a:stretch>
              </p:blipFill>
              <p:spPr>
                <a:xfrm>
                  <a:off x="6382077" y="5985885"/>
                  <a:ext cx="896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6412355C-8834-4B14-B6AD-D5DA7C273B49}"/>
                    </a:ext>
                  </a:extLst>
                </p14:cNvPr>
                <p14:cNvContentPartPr/>
                <p14:nvPr/>
              </p14:nvContentPartPr>
              <p14:xfrm>
                <a:off x="6329157" y="5936565"/>
                <a:ext cx="18720" cy="4680"/>
              </p14:xfrm>
            </p:contentPart>
          </mc:Choice>
          <mc:Fallback xmlns="">
            <p:pic>
              <p:nvPicPr>
                <p:cNvPr id="30" name="Freihand 29">
                  <a:extLst>
                    <a:ext uri="{FF2B5EF4-FFF2-40B4-BE49-F238E27FC236}">
                      <a16:creationId xmlns:a16="http://schemas.microsoft.com/office/drawing/2014/main" id="{6412355C-8834-4B14-B6AD-D5DA7C273B49}"/>
                    </a:ext>
                  </a:extLst>
                </p:cNvPr>
                <p:cNvPicPr/>
                <p:nvPr/>
              </p:nvPicPr>
              <p:blipFill>
                <a:blip r:embed="rId50"/>
                <a:stretch>
                  <a:fillRect/>
                </a:stretch>
              </p:blipFill>
              <p:spPr>
                <a:xfrm>
                  <a:off x="6324837" y="5932245"/>
                  <a:ext cx="273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E25DC0FC-DA68-48E4-AA52-2FCBBAE67806}"/>
                    </a:ext>
                  </a:extLst>
                </p14:cNvPr>
                <p14:cNvContentPartPr/>
                <p14:nvPr/>
              </p14:nvContentPartPr>
              <p14:xfrm>
                <a:off x="6577557" y="5947725"/>
                <a:ext cx="119160" cy="191160"/>
              </p14:xfrm>
            </p:contentPart>
          </mc:Choice>
          <mc:Fallback xmlns="">
            <p:pic>
              <p:nvPicPr>
                <p:cNvPr id="31" name="Freihand 30">
                  <a:extLst>
                    <a:ext uri="{FF2B5EF4-FFF2-40B4-BE49-F238E27FC236}">
                      <a16:creationId xmlns:a16="http://schemas.microsoft.com/office/drawing/2014/main" id="{E25DC0FC-DA68-48E4-AA52-2FCBBAE67806}"/>
                    </a:ext>
                  </a:extLst>
                </p:cNvPr>
                <p:cNvPicPr/>
                <p:nvPr/>
              </p:nvPicPr>
              <p:blipFill>
                <a:blip r:embed="rId52"/>
                <a:stretch>
                  <a:fillRect/>
                </a:stretch>
              </p:blipFill>
              <p:spPr>
                <a:xfrm>
                  <a:off x="6573237" y="5943405"/>
                  <a:ext cx="1278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39AE7760-C121-40A3-9DE6-B19D0CF5234D}"/>
                    </a:ext>
                  </a:extLst>
                </p14:cNvPr>
                <p14:cNvContentPartPr/>
                <p14:nvPr/>
              </p14:nvContentPartPr>
              <p14:xfrm>
                <a:off x="6728037" y="6038805"/>
                <a:ext cx="174960" cy="110520"/>
              </p14:xfrm>
            </p:contentPart>
          </mc:Choice>
          <mc:Fallback xmlns="">
            <p:pic>
              <p:nvPicPr>
                <p:cNvPr id="32" name="Freihand 31">
                  <a:extLst>
                    <a:ext uri="{FF2B5EF4-FFF2-40B4-BE49-F238E27FC236}">
                      <a16:creationId xmlns:a16="http://schemas.microsoft.com/office/drawing/2014/main" id="{39AE7760-C121-40A3-9DE6-B19D0CF5234D}"/>
                    </a:ext>
                  </a:extLst>
                </p:cNvPr>
                <p:cNvPicPr/>
                <p:nvPr/>
              </p:nvPicPr>
              <p:blipFill>
                <a:blip r:embed="rId54"/>
                <a:stretch>
                  <a:fillRect/>
                </a:stretch>
              </p:blipFill>
              <p:spPr>
                <a:xfrm>
                  <a:off x="6723717" y="6034485"/>
                  <a:ext cx="1836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5482E29B-463B-4268-BDAC-04D50789BDE9}"/>
                    </a:ext>
                  </a:extLst>
                </p14:cNvPr>
                <p14:cNvContentPartPr/>
                <p14:nvPr/>
              </p14:nvContentPartPr>
              <p14:xfrm>
                <a:off x="7039797" y="6035925"/>
                <a:ext cx="110160" cy="84600"/>
              </p14:xfrm>
            </p:contentPart>
          </mc:Choice>
          <mc:Fallback xmlns="">
            <p:pic>
              <p:nvPicPr>
                <p:cNvPr id="34" name="Freihand 33">
                  <a:extLst>
                    <a:ext uri="{FF2B5EF4-FFF2-40B4-BE49-F238E27FC236}">
                      <a16:creationId xmlns:a16="http://schemas.microsoft.com/office/drawing/2014/main" id="{5482E29B-463B-4268-BDAC-04D50789BDE9}"/>
                    </a:ext>
                  </a:extLst>
                </p:cNvPr>
                <p:cNvPicPr/>
                <p:nvPr/>
              </p:nvPicPr>
              <p:blipFill>
                <a:blip r:embed="rId56"/>
                <a:stretch>
                  <a:fillRect/>
                </a:stretch>
              </p:blipFill>
              <p:spPr>
                <a:xfrm>
                  <a:off x="7035477" y="6031605"/>
                  <a:ext cx="1188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1290AE57-F4D4-4D41-B629-2538033F4279}"/>
                    </a:ext>
                  </a:extLst>
                </p14:cNvPr>
                <p14:cNvContentPartPr/>
                <p14:nvPr/>
              </p14:nvContentPartPr>
              <p14:xfrm>
                <a:off x="7126557" y="6045645"/>
                <a:ext cx="81720" cy="89640"/>
              </p14:xfrm>
            </p:contentPart>
          </mc:Choice>
          <mc:Fallback xmlns="">
            <p:pic>
              <p:nvPicPr>
                <p:cNvPr id="35" name="Freihand 34">
                  <a:extLst>
                    <a:ext uri="{FF2B5EF4-FFF2-40B4-BE49-F238E27FC236}">
                      <a16:creationId xmlns:a16="http://schemas.microsoft.com/office/drawing/2014/main" id="{1290AE57-F4D4-4D41-B629-2538033F4279}"/>
                    </a:ext>
                  </a:extLst>
                </p:cNvPr>
                <p:cNvPicPr/>
                <p:nvPr/>
              </p:nvPicPr>
              <p:blipFill>
                <a:blip r:embed="rId58"/>
                <a:stretch>
                  <a:fillRect/>
                </a:stretch>
              </p:blipFill>
              <p:spPr>
                <a:xfrm>
                  <a:off x="7122237" y="6041325"/>
                  <a:ext cx="903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AA3CD5F5-C16A-42BF-8BD8-619AD37E3617}"/>
                    </a:ext>
                  </a:extLst>
                </p14:cNvPr>
                <p14:cNvContentPartPr/>
                <p14:nvPr/>
              </p14:nvContentPartPr>
              <p14:xfrm>
                <a:off x="7245357" y="6053925"/>
                <a:ext cx="191520" cy="72360"/>
              </p14:xfrm>
            </p:contentPart>
          </mc:Choice>
          <mc:Fallback xmlns="">
            <p:pic>
              <p:nvPicPr>
                <p:cNvPr id="36" name="Freihand 35">
                  <a:extLst>
                    <a:ext uri="{FF2B5EF4-FFF2-40B4-BE49-F238E27FC236}">
                      <a16:creationId xmlns:a16="http://schemas.microsoft.com/office/drawing/2014/main" id="{AA3CD5F5-C16A-42BF-8BD8-619AD37E3617}"/>
                    </a:ext>
                  </a:extLst>
                </p:cNvPr>
                <p:cNvPicPr/>
                <p:nvPr/>
              </p:nvPicPr>
              <p:blipFill>
                <a:blip r:embed="rId60"/>
                <a:stretch>
                  <a:fillRect/>
                </a:stretch>
              </p:blipFill>
              <p:spPr>
                <a:xfrm>
                  <a:off x="7241037" y="6049605"/>
                  <a:ext cx="2001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C8C75E11-56C0-4965-AB60-7491056804C8}"/>
                    </a:ext>
                  </a:extLst>
                </p14:cNvPr>
                <p14:cNvContentPartPr/>
                <p14:nvPr/>
              </p14:nvContentPartPr>
              <p14:xfrm>
                <a:off x="7480797" y="6037725"/>
                <a:ext cx="311040" cy="253440"/>
              </p14:xfrm>
            </p:contentPart>
          </mc:Choice>
          <mc:Fallback xmlns="">
            <p:pic>
              <p:nvPicPr>
                <p:cNvPr id="38" name="Freihand 37">
                  <a:extLst>
                    <a:ext uri="{FF2B5EF4-FFF2-40B4-BE49-F238E27FC236}">
                      <a16:creationId xmlns:a16="http://schemas.microsoft.com/office/drawing/2014/main" id="{C8C75E11-56C0-4965-AB60-7491056804C8}"/>
                    </a:ext>
                  </a:extLst>
                </p:cNvPr>
                <p:cNvPicPr/>
                <p:nvPr/>
              </p:nvPicPr>
              <p:blipFill>
                <a:blip r:embed="rId62"/>
                <a:stretch>
                  <a:fillRect/>
                </a:stretch>
              </p:blipFill>
              <p:spPr>
                <a:xfrm>
                  <a:off x="7476477" y="6033405"/>
                  <a:ext cx="31968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1A6D5906-CDF0-47B1-953D-05BE4443EC56}"/>
                    </a:ext>
                  </a:extLst>
                </p14:cNvPr>
                <p14:cNvContentPartPr/>
                <p14:nvPr/>
              </p14:nvContentPartPr>
              <p14:xfrm>
                <a:off x="5437437" y="6205125"/>
                <a:ext cx="2423880" cy="126360"/>
              </p14:xfrm>
            </p:contentPart>
          </mc:Choice>
          <mc:Fallback xmlns="">
            <p:pic>
              <p:nvPicPr>
                <p:cNvPr id="40" name="Freihand 39">
                  <a:extLst>
                    <a:ext uri="{FF2B5EF4-FFF2-40B4-BE49-F238E27FC236}">
                      <a16:creationId xmlns:a16="http://schemas.microsoft.com/office/drawing/2014/main" id="{1A6D5906-CDF0-47B1-953D-05BE4443EC56}"/>
                    </a:ext>
                  </a:extLst>
                </p:cNvPr>
                <p:cNvPicPr/>
                <p:nvPr/>
              </p:nvPicPr>
              <p:blipFill>
                <a:blip r:embed="rId64"/>
                <a:stretch>
                  <a:fillRect/>
                </a:stretch>
              </p:blipFill>
              <p:spPr>
                <a:xfrm>
                  <a:off x="5433117" y="6200805"/>
                  <a:ext cx="24325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47F0EA8A-D1C8-4977-B753-38D27C9ADE38}"/>
                    </a:ext>
                  </a:extLst>
                </p14:cNvPr>
                <p14:cNvContentPartPr/>
                <p14:nvPr/>
              </p14:nvContentPartPr>
              <p14:xfrm>
                <a:off x="5419797" y="5982285"/>
                <a:ext cx="24480" cy="221040"/>
              </p14:xfrm>
            </p:contentPart>
          </mc:Choice>
          <mc:Fallback xmlns="">
            <p:pic>
              <p:nvPicPr>
                <p:cNvPr id="41" name="Freihand 40">
                  <a:extLst>
                    <a:ext uri="{FF2B5EF4-FFF2-40B4-BE49-F238E27FC236}">
                      <a16:creationId xmlns:a16="http://schemas.microsoft.com/office/drawing/2014/main" id="{47F0EA8A-D1C8-4977-B753-38D27C9ADE38}"/>
                    </a:ext>
                  </a:extLst>
                </p:cNvPr>
                <p:cNvPicPr/>
                <p:nvPr/>
              </p:nvPicPr>
              <p:blipFill>
                <a:blip r:embed="rId66"/>
                <a:stretch>
                  <a:fillRect/>
                </a:stretch>
              </p:blipFill>
              <p:spPr>
                <a:xfrm>
                  <a:off x="5415477" y="5977965"/>
                  <a:ext cx="3312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2253E6B7-0E8C-40D0-9A7D-5B1A33675620}"/>
                    </a:ext>
                  </a:extLst>
                </p14:cNvPr>
                <p14:cNvContentPartPr/>
                <p14:nvPr/>
              </p14:nvContentPartPr>
              <p14:xfrm>
                <a:off x="5374797" y="6037365"/>
                <a:ext cx="157680" cy="56160"/>
              </p14:xfrm>
            </p:contentPart>
          </mc:Choice>
          <mc:Fallback xmlns="">
            <p:pic>
              <p:nvPicPr>
                <p:cNvPr id="42" name="Freihand 41">
                  <a:extLst>
                    <a:ext uri="{FF2B5EF4-FFF2-40B4-BE49-F238E27FC236}">
                      <a16:creationId xmlns:a16="http://schemas.microsoft.com/office/drawing/2014/main" id="{2253E6B7-0E8C-40D0-9A7D-5B1A33675620}"/>
                    </a:ext>
                  </a:extLst>
                </p:cNvPr>
                <p:cNvPicPr/>
                <p:nvPr/>
              </p:nvPicPr>
              <p:blipFill>
                <a:blip r:embed="rId68"/>
                <a:stretch>
                  <a:fillRect/>
                </a:stretch>
              </p:blipFill>
              <p:spPr>
                <a:xfrm>
                  <a:off x="5370477" y="6033045"/>
                  <a:ext cx="1663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F2E54347-1C81-4517-AF05-D25A6108BF00}"/>
                    </a:ext>
                  </a:extLst>
                </p14:cNvPr>
                <p14:cNvContentPartPr/>
                <p14:nvPr/>
              </p14:nvContentPartPr>
              <p14:xfrm>
                <a:off x="5449317" y="5966805"/>
                <a:ext cx="34920" cy="16200"/>
              </p14:xfrm>
            </p:contentPart>
          </mc:Choice>
          <mc:Fallback xmlns="">
            <p:pic>
              <p:nvPicPr>
                <p:cNvPr id="43" name="Freihand 42">
                  <a:extLst>
                    <a:ext uri="{FF2B5EF4-FFF2-40B4-BE49-F238E27FC236}">
                      <a16:creationId xmlns:a16="http://schemas.microsoft.com/office/drawing/2014/main" id="{F2E54347-1C81-4517-AF05-D25A6108BF00}"/>
                    </a:ext>
                  </a:extLst>
                </p:cNvPr>
                <p:cNvPicPr/>
                <p:nvPr/>
              </p:nvPicPr>
              <p:blipFill>
                <a:blip r:embed="rId70"/>
                <a:stretch>
                  <a:fillRect/>
                </a:stretch>
              </p:blipFill>
              <p:spPr>
                <a:xfrm>
                  <a:off x="5444997" y="5962485"/>
                  <a:ext cx="435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Freihand 44">
                  <a:extLst>
                    <a:ext uri="{FF2B5EF4-FFF2-40B4-BE49-F238E27FC236}">
                      <a16:creationId xmlns:a16="http://schemas.microsoft.com/office/drawing/2014/main" id="{EC1B7164-3B3E-4BA0-9475-ECF24B638216}"/>
                    </a:ext>
                  </a:extLst>
                </p14:cNvPr>
                <p14:cNvContentPartPr/>
                <p14:nvPr/>
              </p14:nvContentPartPr>
              <p14:xfrm>
                <a:off x="5369037" y="5934045"/>
                <a:ext cx="157320" cy="267840"/>
              </p14:xfrm>
            </p:contentPart>
          </mc:Choice>
          <mc:Fallback xmlns="">
            <p:pic>
              <p:nvPicPr>
                <p:cNvPr id="45" name="Freihand 44">
                  <a:extLst>
                    <a:ext uri="{FF2B5EF4-FFF2-40B4-BE49-F238E27FC236}">
                      <a16:creationId xmlns:a16="http://schemas.microsoft.com/office/drawing/2014/main" id="{EC1B7164-3B3E-4BA0-9475-ECF24B638216}"/>
                    </a:ext>
                  </a:extLst>
                </p:cNvPr>
                <p:cNvPicPr/>
                <p:nvPr/>
              </p:nvPicPr>
              <p:blipFill>
                <a:blip r:embed="rId72"/>
                <a:stretch>
                  <a:fillRect/>
                </a:stretch>
              </p:blipFill>
              <p:spPr>
                <a:xfrm>
                  <a:off x="5364717" y="5929725"/>
                  <a:ext cx="165960" cy="276480"/>
                </a:xfrm>
                <a:prstGeom prst="rect">
                  <a:avLst/>
                </a:prstGeom>
              </p:spPr>
            </p:pic>
          </mc:Fallback>
        </mc:AlternateContent>
      </p:grpSp>
    </p:spTree>
    <p:extLst>
      <p:ext uri="{BB962C8B-B14F-4D97-AF65-F5344CB8AC3E}">
        <p14:creationId xmlns:p14="http://schemas.microsoft.com/office/powerpoint/2010/main" val="2555899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688480" cy="564050"/>
          </a:xfrm>
          <a:prstGeom prst="rect">
            <a:avLst/>
          </a:prstGeom>
          <a:noFill/>
          <a:ln>
            <a:noFill/>
          </a:ln>
        </p:spPr>
        <p:txBody>
          <a:bodyPr vert="horz" wrap="none" lIns="81646" tIns="40823" rIns="81646" bIns="40823" anchorCtr="0" compatLnSpc="0">
            <a:spAutoFit/>
          </a:bodyPr>
          <a:lstStyle/>
          <a:p>
            <a:r>
              <a:rPr lang="de-DE" sz="3266"/>
              <a:t>Monetary aggregates</a:t>
            </a:r>
            <a:endParaRPr lang="de-DE" sz="3266" dirty="0"/>
          </a:p>
        </p:txBody>
      </p:sp>
      <p:sp>
        <p:nvSpPr>
          <p:cNvPr id="4" name="Textfeld 3"/>
          <p:cNvSpPr txBox="1"/>
          <p:nvPr/>
        </p:nvSpPr>
        <p:spPr>
          <a:xfrm>
            <a:off x="280136" y="881555"/>
            <a:ext cx="8883125" cy="5094890"/>
          </a:xfrm>
          <a:prstGeom prst="rect">
            <a:avLst/>
          </a:prstGeom>
          <a:noFill/>
          <a:ln>
            <a:noFill/>
          </a:ln>
        </p:spPr>
        <p:txBody>
          <a:bodyPr vert="horz" wrap="square" lIns="81646" tIns="40823" rIns="81646" bIns="40823" anchorCtr="0" compatLnSpc="0">
            <a:noAutofit/>
          </a:bodyPr>
          <a:lstStyle/>
          <a:p>
            <a:r>
              <a:rPr lang="de-DE" sz="2177"/>
              <a:t>M0</a:t>
            </a:r>
            <a:r>
              <a:rPr lang="de-DE" sz="2177" dirty="0"/>
              <a:t>	: </a:t>
            </a:r>
            <a:r>
              <a:rPr lang="de-DE" sz="2177"/>
              <a:t>	cash	(not defined in the Eurozone)</a:t>
            </a:r>
            <a:endParaRPr lang="de-DE" sz="2177" dirty="0"/>
          </a:p>
          <a:p>
            <a:endParaRPr lang="de-DE" sz="2177" dirty="0"/>
          </a:p>
          <a:p>
            <a:r>
              <a:rPr lang="de-DE" sz="2177" dirty="0"/>
              <a:t>M1	:</a:t>
            </a:r>
            <a:r>
              <a:rPr lang="de-DE" sz="2177"/>
              <a:t>	</a:t>
            </a:r>
            <a:r>
              <a:rPr lang="en-US" sz="2177"/>
              <a:t>The sum of currency in circulation and overnight deposits 		(cash + sight deposits)</a:t>
            </a:r>
            <a:endParaRPr lang="de-DE" sz="2177" dirty="0"/>
          </a:p>
          <a:p>
            <a:r>
              <a:rPr lang="de-DE" sz="2177" dirty="0"/>
              <a:t>	 </a:t>
            </a:r>
          </a:p>
          <a:p>
            <a:r>
              <a:rPr lang="de-DE" sz="2177" dirty="0"/>
              <a:t>M2	:</a:t>
            </a:r>
            <a:r>
              <a:rPr lang="de-DE" sz="2177"/>
              <a:t>	</a:t>
            </a:r>
            <a:r>
              <a:rPr lang="en-US" sz="2177"/>
              <a:t>M1 +</a:t>
            </a:r>
          </a:p>
          <a:p>
            <a:r>
              <a:rPr lang="en-US" sz="2177"/>
              <a:t>		deposits redeemable at notice of up to three months and 			deposits with an agreed maturity of up to two years</a:t>
            </a:r>
            <a:endParaRPr lang="de-DE" sz="2177" dirty="0"/>
          </a:p>
          <a:p>
            <a:endParaRPr lang="de-DE" sz="2177" dirty="0"/>
          </a:p>
          <a:p>
            <a:r>
              <a:rPr lang="de-DE" sz="2177" dirty="0"/>
              <a:t>M3	:</a:t>
            </a:r>
            <a:r>
              <a:rPr lang="de-DE" sz="2177"/>
              <a:t>	</a:t>
            </a:r>
            <a:r>
              <a:rPr lang="en-US" sz="2177"/>
              <a:t>M2 +</a:t>
            </a:r>
          </a:p>
          <a:p>
            <a:r>
              <a:rPr lang="en-US" sz="2177"/>
              <a:t>		repurchase agreements,</a:t>
            </a:r>
          </a:p>
          <a:p>
            <a:r>
              <a:rPr lang="en-US" sz="2177"/>
              <a:t>		money market fund shares/units 	and</a:t>
            </a:r>
          </a:p>
          <a:p>
            <a:r>
              <a:rPr lang="en-US" sz="2177"/>
              <a:t>		debt securities with a maturity of up to two years.</a:t>
            </a:r>
            <a:endParaRPr lang="de-DE" sz="2177" dirty="0"/>
          </a:p>
        </p:txBody>
      </p:sp>
      <p:sp>
        <p:nvSpPr>
          <p:cNvPr id="9" name="Rechteck 8">
            <a:extLst>
              <a:ext uri="{FF2B5EF4-FFF2-40B4-BE49-F238E27FC236}">
                <a16:creationId xmlns:a16="http://schemas.microsoft.com/office/drawing/2014/main" id="{E8548219-3B70-4191-AB1C-171270DC5B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9313D50-7C76-4F13-B630-79B0BFD47380}"/>
                  </a:ext>
                </a:extLst>
              </p14:cNvPr>
              <p14:cNvContentPartPr/>
              <p14:nvPr/>
            </p14:nvContentPartPr>
            <p14:xfrm>
              <a:off x="2102757" y="1224885"/>
              <a:ext cx="572400" cy="70560"/>
            </p14:xfrm>
          </p:contentPart>
        </mc:Choice>
        <mc:Fallback xmlns="">
          <p:pic>
            <p:nvPicPr>
              <p:cNvPr id="2" name="Freihand 1">
                <a:extLst>
                  <a:ext uri="{FF2B5EF4-FFF2-40B4-BE49-F238E27FC236}">
                    <a16:creationId xmlns:a16="http://schemas.microsoft.com/office/drawing/2014/main" id="{99313D50-7C76-4F13-B630-79B0BFD47380}"/>
                  </a:ext>
                </a:extLst>
              </p:cNvPr>
              <p:cNvPicPr/>
              <p:nvPr/>
            </p:nvPicPr>
            <p:blipFill>
              <a:blip r:embed="rId4"/>
              <a:stretch>
                <a:fillRect/>
              </a:stretch>
            </p:blipFill>
            <p:spPr>
              <a:xfrm>
                <a:off x="2098437" y="1220565"/>
                <a:ext cx="5810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15A57CAA-BB2A-43D2-A532-F88DC55CA162}"/>
                  </a:ext>
                </a:extLst>
              </p14:cNvPr>
              <p14:cNvContentPartPr/>
              <p14:nvPr/>
            </p14:nvContentPartPr>
            <p14:xfrm>
              <a:off x="284757" y="1899165"/>
              <a:ext cx="461880" cy="19800"/>
            </p14:xfrm>
          </p:contentPart>
        </mc:Choice>
        <mc:Fallback xmlns="">
          <p:pic>
            <p:nvPicPr>
              <p:cNvPr id="5" name="Freihand 4">
                <a:extLst>
                  <a:ext uri="{FF2B5EF4-FFF2-40B4-BE49-F238E27FC236}">
                    <a16:creationId xmlns:a16="http://schemas.microsoft.com/office/drawing/2014/main" id="{15A57CAA-BB2A-43D2-A532-F88DC55CA162}"/>
                  </a:ext>
                </a:extLst>
              </p:cNvPr>
              <p:cNvPicPr/>
              <p:nvPr/>
            </p:nvPicPr>
            <p:blipFill>
              <a:blip r:embed="rId6"/>
              <a:stretch>
                <a:fillRect/>
              </a:stretch>
            </p:blipFill>
            <p:spPr>
              <a:xfrm>
                <a:off x="280437" y="1894845"/>
                <a:ext cx="4705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9F547A5E-237B-4928-82D4-792EE2DA5947}"/>
                  </a:ext>
                </a:extLst>
              </p14:cNvPr>
              <p14:cNvContentPartPr/>
              <p14:nvPr/>
            </p14:nvContentPartPr>
            <p14:xfrm>
              <a:off x="3534117" y="1877205"/>
              <a:ext cx="2612880" cy="89640"/>
            </p14:xfrm>
          </p:contentPart>
        </mc:Choice>
        <mc:Fallback xmlns="">
          <p:pic>
            <p:nvPicPr>
              <p:cNvPr id="6" name="Freihand 5">
                <a:extLst>
                  <a:ext uri="{FF2B5EF4-FFF2-40B4-BE49-F238E27FC236}">
                    <a16:creationId xmlns:a16="http://schemas.microsoft.com/office/drawing/2014/main" id="{9F547A5E-237B-4928-82D4-792EE2DA5947}"/>
                  </a:ext>
                </a:extLst>
              </p:cNvPr>
              <p:cNvPicPr/>
              <p:nvPr/>
            </p:nvPicPr>
            <p:blipFill>
              <a:blip r:embed="rId8"/>
              <a:stretch>
                <a:fillRect/>
              </a:stretch>
            </p:blipFill>
            <p:spPr>
              <a:xfrm>
                <a:off x="3529797" y="1872885"/>
                <a:ext cx="26215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78753BFE-EA10-495C-AE85-FC3F55301488}"/>
                  </a:ext>
                </a:extLst>
              </p14:cNvPr>
              <p14:cNvContentPartPr/>
              <p14:nvPr/>
            </p14:nvContentPartPr>
            <p14:xfrm>
              <a:off x="6598077" y="1834005"/>
              <a:ext cx="1936800" cy="58680"/>
            </p14:xfrm>
          </p:contentPart>
        </mc:Choice>
        <mc:Fallback xmlns="">
          <p:pic>
            <p:nvPicPr>
              <p:cNvPr id="7" name="Freihand 6">
                <a:extLst>
                  <a:ext uri="{FF2B5EF4-FFF2-40B4-BE49-F238E27FC236}">
                    <a16:creationId xmlns:a16="http://schemas.microsoft.com/office/drawing/2014/main" id="{78753BFE-EA10-495C-AE85-FC3F55301488}"/>
                  </a:ext>
                </a:extLst>
              </p:cNvPr>
              <p:cNvPicPr/>
              <p:nvPr/>
            </p:nvPicPr>
            <p:blipFill>
              <a:blip r:embed="rId10"/>
              <a:stretch>
                <a:fillRect/>
              </a:stretch>
            </p:blipFill>
            <p:spPr>
              <a:xfrm>
                <a:off x="6593757" y="1829685"/>
                <a:ext cx="19454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FAB75878-6EEF-4B03-933A-4595F4BE8C39}"/>
                  </a:ext>
                </a:extLst>
              </p14:cNvPr>
              <p14:cNvContentPartPr/>
              <p14:nvPr/>
            </p14:nvContentPartPr>
            <p14:xfrm>
              <a:off x="265677" y="2795925"/>
              <a:ext cx="528120" cy="91080"/>
            </p14:xfrm>
          </p:contentPart>
        </mc:Choice>
        <mc:Fallback xmlns="">
          <p:pic>
            <p:nvPicPr>
              <p:cNvPr id="8" name="Freihand 7">
                <a:extLst>
                  <a:ext uri="{FF2B5EF4-FFF2-40B4-BE49-F238E27FC236}">
                    <a16:creationId xmlns:a16="http://schemas.microsoft.com/office/drawing/2014/main" id="{FAB75878-6EEF-4B03-933A-4595F4BE8C39}"/>
                  </a:ext>
                </a:extLst>
              </p:cNvPr>
              <p:cNvPicPr/>
              <p:nvPr/>
            </p:nvPicPr>
            <p:blipFill>
              <a:blip r:embed="rId12"/>
              <a:stretch>
                <a:fillRect/>
              </a:stretch>
            </p:blipFill>
            <p:spPr>
              <a:xfrm>
                <a:off x="261357" y="2791605"/>
                <a:ext cx="5367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Freihand 12">
                <a:extLst>
                  <a:ext uri="{FF2B5EF4-FFF2-40B4-BE49-F238E27FC236}">
                    <a16:creationId xmlns:a16="http://schemas.microsoft.com/office/drawing/2014/main" id="{71D5B9CE-C0F4-4B91-A559-8584D9C12840}"/>
                  </a:ext>
                </a:extLst>
              </p14:cNvPr>
              <p14:cNvContentPartPr/>
              <p14:nvPr/>
            </p14:nvContentPartPr>
            <p14:xfrm>
              <a:off x="356397" y="4099845"/>
              <a:ext cx="432360" cy="109800"/>
            </p14:xfrm>
          </p:contentPart>
        </mc:Choice>
        <mc:Fallback xmlns="">
          <p:pic>
            <p:nvPicPr>
              <p:cNvPr id="13" name="Freihand 12">
                <a:extLst>
                  <a:ext uri="{FF2B5EF4-FFF2-40B4-BE49-F238E27FC236}">
                    <a16:creationId xmlns:a16="http://schemas.microsoft.com/office/drawing/2014/main" id="{71D5B9CE-C0F4-4B91-A559-8584D9C12840}"/>
                  </a:ext>
                </a:extLst>
              </p:cNvPr>
              <p:cNvPicPr/>
              <p:nvPr/>
            </p:nvPicPr>
            <p:blipFill>
              <a:blip r:embed="rId14"/>
              <a:stretch>
                <a:fillRect/>
              </a:stretch>
            </p:blipFill>
            <p:spPr>
              <a:xfrm>
                <a:off x="352077" y="4095525"/>
                <a:ext cx="4410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5586F79F-5AFA-406A-AD19-03AE58F2E336}"/>
                  </a:ext>
                </a:extLst>
              </p14:cNvPr>
              <p14:cNvContentPartPr/>
              <p14:nvPr/>
            </p14:nvContentPartPr>
            <p14:xfrm>
              <a:off x="2103837" y="4410165"/>
              <a:ext cx="2476080" cy="49680"/>
            </p14:xfrm>
          </p:contentPart>
        </mc:Choice>
        <mc:Fallback xmlns="">
          <p:pic>
            <p:nvPicPr>
              <p:cNvPr id="14" name="Freihand 13">
                <a:extLst>
                  <a:ext uri="{FF2B5EF4-FFF2-40B4-BE49-F238E27FC236}">
                    <a16:creationId xmlns:a16="http://schemas.microsoft.com/office/drawing/2014/main" id="{5586F79F-5AFA-406A-AD19-03AE58F2E336}"/>
                  </a:ext>
                </a:extLst>
              </p:cNvPr>
              <p:cNvPicPr/>
              <p:nvPr/>
            </p:nvPicPr>
            <p:blipFill>
              <a:blip r:embed="rId16"/>
              <a:stretch>
                <a:fillRect/>
              </a:stretch>
            </p:blipFill>
            <p:spPr>
              <a:xfrm>
                <a:off x="2099517" y="4405845"/>
                <a:ext cx="24847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EA97DA5E-2173-4D9B-9A32-7CD7D71EBE20}"/>
                  </a:ext>
                </a:extLst>
              </p14:cNvPr>
              <p14:cNvContentPartPr/>
              <p14:nvPr/>
            </p14:nvContentPartPr>
            <p14:xfrm>
              <a:off x="2096277" y="4731645"/>
              <a:ext cx="2109600" cy="33480"/>
            </p14:xfrm>
          </p:contentPart>
        </mc:Choice>
        <mc:Fallback xmlns="">
          <p:pic>
            <p:nvPicPr>
              <p:cNvPr id="15" name="Freihand 14">
                <a:extLst>
                  <a:ext uri="{FF2B5EF4-FFF2-40B4-BE49-F238E27FC236}">
                    <a16:creationId xmlns:a16="http://schemas.microsoft.com/office/drawing/2014/main" id="{EA97DA5E-2173-4D9B-9A32-7CD7D71EBE20}"/>
                  </a:ext>
                </a:extLst>
              </p:cNvPr>
              <p:cNvPicPr/>
              <p:nvPr/>
            </p:nvPicPr>
            <p:blipFill>
              <a:blip r:embed="rId18"/>
              <a:stretch>
                <a:fillRect/>
              </a:stretch>
            </p:blipFill>
            <p:spPr>
              <a:xfrm>
                <a:off x="2091957" y="4727325"/>
                <a:ext cx="2118240" cy="42120"/>
              </a:xfrm>
              <a:prstGeom prst="rect">
                <a:avLst/>
              </a:prstGeom>
            </p:spPr>
          </p:pic>
        </mc:Fallback>
      </mc:AlternateContent>
      <p:grpSp>
        <p:nvGrpSpPr>
          <p:cNvPr id="21" name="Gruppieren 20">
            <a:extLst>
              <a:ext uri="{FF2B5EF4-FFF2-40B4-BE49-F238E27FC236}">
                <a16:creationId xmlns:a16="http://schemas.microsoft.com/office/drawing/2014/main" id="{F482379E-78CC-41A6-8883-506FEC357999}"/>
              </a:ext>
            </a:extLst>
          </p:cNvPr>
          <p:cNvGrpSpPr/>
          <p:nvPr/>
        </p:nvGrpSpPr>
        <p:grpSpPr>
          <a:xfrm>
            <a:off x="2161077" y="3455445"/>
            <a:ext cx="5765760" cy="1766160"/>
            <a:chOff x="2161077" y="3455445"/>
            <a:chExt cx="5765760" cy="1766160"/>
          </a:xfrm>
        </p:grpSpPr>
        <mc:AlternateContent xmlns:mc="http://schemas.openxmlformats.org/markup-compatibility/2006" xmlns:p14="http://schemas.microsoft.com/office/powerpoint/2010/main">
          <mc:Choice Requires="p14">
            <p:contentPart p14:bwMode="auto" r:id="rId19">
              <p14:nvContentPartPr>
                <p14:cNvPr id="10" name="Freihand 9">
                  <a:extLst>
                    <a:ext uri="{FF2B5EF4-FFF2-40B4-BE49-F238E27FC236}">
                      <a16:creationId xmlns:a16="http://schemas.microsoft.com/office/drawing/2014/main" id="{BF8027AF-EAC8-4761-9109-81B14A1B8A11}"/>
                    </a:ext>
                  </a:extLst>
                </p14:cNvPr>
                <p14:cNvContentPartPr/>
                <p14:nvPr/>
              </p14:nvContentPartPr>
              <p14:xfrm>
                <a:off x="2171517" y="3455445"/>
                <a:ext cx="782280" cy="58320"/>
              </p14:xfrm>
            </p:contentPart>
          </mc:Choice>
          <mc:Fallback xmlns="">
            <p:pic>
              <p:nvPicPr>
                <p:cNvPr id="10" name="Freihand 9">
                  <a:extLst>
                    <a:ext uri="{FF2B5EF4-FFF2-40B4-BE49-F238E27FC236}">
                      <a16:creationId xmlns:a16="http://schemas.microsoft.com/office/drawing/2014/main" id="{BF8027AF-EAC8-4761-9109-81B14A1B8A11}"/>
                    </a:ext>
                  </a:extLst>
                </p:cNvPr>
                <p:cNvPicPr/>
                <p:nvPr/>
              </p:nvPicPr>
              <p:blipFill>
                <a:blip r:embed="rId20"/>
                <a:stretch>
                  <a:fillRect/>
                </a:stretch>
              </p:blipFill>
              <p:spPr>
                <a:xfrm>
                  <a:off x="2167197" y="3451125"/>
                  <a:ext cx="7909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Freihand 10">
                  <a:extLst>
                    <a:ext uri="{FF2B5EF4-FFF2-40B4-BE49-F238E27FC236}">
                      <a16:creationId xmlns:a16="http://schemas.microsoft.com/office/drawing/2014/main" id="{CFF7D0E4-A33F-4394-ADA1-59CD6F143A0C}"/>
                    </a:ext>
                  </a:extLst>
                </p14:cNvPr>
                <p14:cNvContentPartPr/>
                <p14:nvPr/>
              </p14:nvContentPartPr>
              <p14:xfrm>
                <a:off x="4907517" y="3504405"/>
                <a:ext cx="3019320" cy="46440"/>
              </p14:xfrm>
            </p:contentPart>
          </mc:Choice>
          <mc:Fallback xmlns="">
            <p:pic>
              <p:nvPicPr>
                <p:cNvPr id="11" name="Freihand 10">
                  <a:extLst>
                    <a:ext uri="{FF2B5EF4-FFF2-40B4-BE49-F238E27FC236}">
                      <a16:creationId xmlns:a16="http://schemas.microsoft.com/office/drawing/2014/main" id="{CFF7D0E4-A33F-4394-ADA1-59CD6F143A0C}"/>
                    </a:ext>
                  </a:extLst>
                </p:cNvPr>
                <p:cNvPicPr/>
                <p:nvPr/>
              </p:nvPicPr>
              <p:blipFill>
                <a:blip r:embed="rId22"/>
                <a:stretch>
                  <a:fillRect/>
                </a:stretch>
              </p:blipFill>
              <p:spPr>
                <a:xfrm>
                  <a:off x="4903197" y="3500085"/>
                  <a:ext cx="30279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AF264A6A-F9E7-46CD-8767-85272DAB43EF}"/>
                    </a:ext>
                  </a:extLst>
                </p14:cNvPr>
                <p14:cNvContentPartPr/>
                <p14:nvPr/>
              </p14:nvContentPartPr>
              <p14:xfrm>
                <a:off x="2161077" y="5068605"/>
                <a:ext cx="5218560" cy="101520"/>
              </p14:xfrm>
            </p:contentPart>
          </mc:Choice>
          <mc:Fallback xmlns="">
            <p:pic>
              <p:nvPicPr>
                <p:cNvPr id="16" name="Freihand 15">
                  <a:extLst>
                    <a:ext uri="{FF2B5EF4-FFF2-40B4-BE49-F238E27FC236}">
                      <a16:creationId xmlns:a16="http://schemas.microsoft.com/office/drawing/2014/main" id="{AF264A6A-F9E7-46CD-8767-85272DAB43EF}"/>
                    </a:ext>
                  </a:extLst>
                </p:cNvPr>
                <p:cNvPicPr/>
                <p:nvPr/>
              </p:nvPicPr>
              <p:blipFill>
                <a:blip r:embed="rId24"/>
                <a:stretch>
                  <a:fillRect/>
                </a:stretch>
              </p:blipFill>
              <p:spPr>
                <a:xfrm>
                  <a:off x="2156757" y="5064285"/>
                  <a:ext cx="52272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5E5D1C6F-45E7-42D1-BC38-B68C72FF0B71}"/>
                    </a:ext>
                  </a:extLst>
                </p14:cNvPr>
                <p14:cNvContentPartPr/>
                <p14:nvPr/>
              </p14:nvContentPartPr>
              <p14:xfrm>
                <a:off x="6467397" y="4674765"/>
                <a:ext cx="1244520" cy="546840"/>
              </p14:xfrm>
            </p:contentPart>
          </mc:Choice>
          <mc:Fallback xmlns="">
            <p:pic>
              <p:nvPicPr>
                <p:cNvPr id="17" name="Freihand 16">
                  <a:extLst>
                    <a:ext uri="{FF2B5EF4-FFF2-40B4-BE49-F238E27FC236}">
                      <a16:creationId xmlns:a16="http://schemas.microsoft.com/office/drawing/2014/main" id="{5E5D1C6F-45E7-42D1-BC38-B68C72FF0B71}"/>
                    </a:ext>
                  </a:extLst>
                </p:cNvPr>
                <p:cNvPicPr/>
                <p:nvPr/>
              </p:nvPicPr>
              <p:blipFill>
                <a:blip r:embed="rId26"/>
                <a:stretch>
                  <a:fillRect/>
                </a:stretch>
              </p:blipFill>
              <p:spPr>
                <a:xfrm>
                  <a:off x="6463077" y="4670445"/>
                  <a:ext cx="1253160" cy="555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70F752A3-D8F4-44EA-BC05-42DF26D46A28}"/>
                    </a:ext>
                  </a:extLst>
                </p14:cNvPr>
                <p14:cNvContentPartPr/>
                <p14:nvPr/>
              </p14:nvContentPartPr>
              <p14:xfrm>
                <a:off x="7136997" y="3724365"/>
                <a:ext cx="22680" cy="898920"/>
              </p14:xfrm>
            </p:contentPart>
          </mc:Choice>
          <mc:Fallback xmlns="">
            <p:pic>
              <p:nvPicPr>
                <p:cNvPr id="18" name="Freihand 17">
                  <a:extLst>
                    <a:ext uri="{FF2B5EF4-FFF2-40B4-BE49-F238E27FC236}">
                      <a16:creationId xmlns:a16="http://schemas.microsoft.com/office/drawing/2014/main" id="{70F752A3-D8F4-44EA-BC05-42DF26D46A28}"/>
                    </a:ext>
                  </a:extLst>
                </p:cNvPr>
                <p:cNvPicPr/>
                <p:nvPr/>
              </p:nvPicPr>
              <p:blipFill>
                <a:blip r:embed="rId28"/>
                <a:stretch>
                  <a:fillRect/>
                </a:stretch>
              </p:blipFill>
              <p:spPr>
                <a:xfrm>
                  <a:off x="7132677" y="3720045"/>
                  <a:ext cx="31320" cy="907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AE1306F2-AC8C-4C2B-B1DE-DD3F86A52998}"/>
                    </a:ext>
                  </a:extLst>
                </p14:cNvPr>
                <p14:cNvContentPartPr/>
                <p14:nvPr/>
              </p14:nvContentPartPr>
              <p14:xfrm>
                <a:off x="6982197" y="3559845"/>
                <a:ext cx="226080" cy="238320"/>
              </p14:xfrm>
            </p:contentPart>
          </mc:Choice>
          <mc:Fallback xmlns="">
            <p:pic>
              <p:nvPicPr>
                <p:cNvPr id="19" name="Freihand 18">
                  <a:extLst>
                    <a:ext uri="{FF2B5EF4-FFF2-40B4-BE49-F238E27FC236}">
                      <a16:creationId xmlns:a16="http://schemas.microsoft.com/office/drawing/2014/main" id="{AE1306F2-AC8C-4C2B-B1DE-DD3F86A52998}"/>
                    </a:ext>
                  </a:extLst>
                </p:cNvPr>
                <p:cNvPicPr/>
                <p:nvPr/>
              </p:nvPicPr>
              <p:blipFill>
                <a:blip r:embed="rId30"/>
                <a:stretch>
                  <a:fillRect/>
                </a:stretch>
              </p:blipFill>
              <p:spPr>
                <a:xfrm>
                  <a:off x="6977877" y="3555525"/>
                  <a:ext cx="23472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7BB55F28-FABC-4E97-B3A6-09CBB10802AB}"/>
                    </a:ext>
                  </a:extLst>
                </p14:cNvPr>
                <p14:cNvContentPartPr/>
                <p14:nvPr/>
              </p14:nvContentPartPr>
              <p14:xfrm>
                <a:off x="6996957" y="4432125"/>
                <a:ext cx="387000" cy="238680"/>
              </p14:xfrm>
            </p:contentPart>
          </mc:Choice>
          <mc:Fallback xmlns="">
            <p:pic>
              <p:nvPicPr>
                <p:cNvPr id="20" name="Freihand 19">
                  <a:extLst>
                    <a:ext uri="{FF2B5EF4-FFF2-40B4-BE49-F238E27FC236}">
                      <a16:creationId xmlns:a16="http://schemas.microsoft.com/office/drawing/2014/main" id="{7BB55F28-FABC-4E97-B3A6-09CBB10802AB}"/>
                    </a:ext>
                  </a:extLst>
                </p:cNvPr>
                <p:cNvPicPr/>
                <p:nvPr/>
              </p:nvPicPr>
              <p:blipFill>
                <a:blip r:embed="rId32"/>
                <a:stretch>
                  <a:fillRect/>
                </a:stretch>
              </p:blipFill>
              <p:spPr>
                <a:xfrm>
                  <a:off x="6992637" y="4427805"/>
                  <a:ext cx="395640" cy="247320"/>
                </a:xfrm>
                <a:prstGeom prst="rect">
                  <a:avLst/>
                </a:prstGeom>
              </p:spPr>
            </p:pic>
          </mc:Fallback>
        </mc:AlternateContent>
      </p:grpSp>
    </p:spTree>
    <p:extLst>
      <p:ext uri="{BB962C8B-B14F-4D97-AF65-F5344CB8AC3E}">
        <p14:creationId xmlns:p14="http://schemas.microsoft.com/office/powerpoint/2010/main" val="2277212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19268" y="10375"/>
            <a:ext cx="3688480" cy="564050"/>
          </a:xfrm>
          <a:prstGeom prst="rect">
            <a:avLst/>
          </a:prstGeom>
          <a:noFill/>
          <a:ln>
            <a:noFill/>
          </a:ln>
        </p:spPr>
        <p:txBody>
          <a:bodyPr vert="horz" wrap="none" lIns="81646" tIns="40823" rIns="81646" bIns="40823" anchorCtr="0" compatLnSpc="0">
            <a:spAutoFit/>
          </a:bodyPr>
          <a:lstStyle/>
          <a:p>
            <a:r>
              <a:rPr lang="de-DE" sz="3266"/>
              <a:t>Monetary aggregates</a:t>
            </a:r>
            <a:endParaRPr lang="de-DE" sz="3266" dirty="0"/>
          </a:p>
        </p:txBody>
      </p:sp>
      <p:sp>
        <p:nvSpPr>
          <p:cNvPr id="4" name="Textfeld 3"/>
          <p:cNvSpPr txBox="1"/>
          <p:nvPr/>
        </p:nvSpPr>
        <p:spPr>
          <a:xfrm>
            <a:off x="8611267" y="32723"/>
            <a:ext cx="2653763" cy="2424387"/>
          </a:xfrm>
          <a:prstGeom prst="rect">
            <a:avLst/>
          </a:prstGeom>
          <a:noFill/>
          <a:ln>
            <a:noFill/>
          </a:ln>
        </p:spPr>
        <p:txBody>
          <a:bodyPr vert="horz" wrap="square" lIns="81646" tIns="40823" rIns="81646" bIns="40823" anchorCtr="0" compatLnSpc="0">
            <a:noAutofit/>
          </a:bodyPr>
          <a:lstStyle/>
          <a:p>
            <a:r>
              <a:rPr lang="de-DE" sz="2177" dirty="0"/>
              <a:t>Feb 2024</a:t>
            </a:r>
          </a:p>
          <a:p>
            <a:endParaRPr lang="de-DE" sz="2177" dirty="0"/>
          </a:p>
          <a:p>
            <a:r>
              <a:rPr lang="de-DE" sz="2177" dirty="0"/>
              <a:t>M3: 16,5 </a:t>
            </a:r>
            <a:r>
              <a:rPr lang="de-DE" sz="2177" dirty="0" err="1"/>
              <a:t>Tri</a:t>
            </a:r>
            <a:r>
              <a:rPr lang="de-DE" sz="2177" dirty="0"/>
              <a:t>. Euro</a:t>
            </a:r>
          </a:p>
          <a:p>
            <a:endParaRPr lang="de-DE" sz="2177" dirty="0"/>
          </a:p>
          <a:p>
            <a:r>
              <a:rPr lang="de-DE" sz="2177" dirty="0"/>
              <a:t>M2:  15,4 </a:t>
            </a:r>
            <a:r>
              <a:rPr lang="de-DE" sz="2177" dirty="0" err="1"/>
              <a:t>Tri</a:t>
            </a:r>
            <a:r>
              <a:rPr lang="de-DE" sz="2177" dirty="0"/>
              <a:t>. Euro</a:t>
            </a:r>
          </a:p>
          <a:p>
            <a:endParaRPr lang="de-DE" sz="2177" dirty="0"/>
          </a:p>
          <a:p>
            <a:r>
              <a:rPr lang="de-DE" sz="2177" dirty="0"/>
              <a:t>M1:   10,4 </a:t>
            </a:r>
            <a:r>
              <a:rPr lang="de-DE" sz="2177" dirty="0" err="1"/>
              <a:t>Tri</a:t>
            </a:r>
            <a:r>
              <a:rPr lang="de-DE" sz="2177" dirty="0"/>
              <a:t>. Euro</a:t>
            </a:r>
          </a:p>
        </p:txBody>
      </p:sp>
      <p:sp>
        <p:nvSpPr>
          <p:cNvPr id="14" name="Rechteck 13">
            <a:extLst>
              <a:ext uri="{FF2B5EF4-FFF2-40B4-BE49-F238E27FC236}">
                <a16:creationId xmlns:a16="http://schemas.microsoft.com/office/drawing/2014/main" id="{0336FD8E-14ED-4F8B-80BE-2167EC849A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ECE0BB9F-F6B0-4490-A886-C4EAF1F6D4ED}"/>
              </a:ext>
            </a:extLst>
          </p:cNvPr>
          <p:cNvPicPr>
            <a:picLocks noChangeAspect="1"/>
          </p:cNvPicPr>
          <p:nvPr/>
        </p:nvPicPr>
        <p:blipFill>
          <a:blip r:embed="rId3"/>
          <a:stretch>
            <a:fillRect/>
          </a:stretch>
        </p:blipFill>
        <p:spPr>
          <a:xfrm>
            <a:off x="150771" y="823185"/>
            <a:ext cx="8098283" cy="5060030"/>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61D487B9-EFBD-4FD8-B595-6377517EE3F2}"/>
                  </a:ext>
                </a:extLst>
              </p14:cNvPr>
              <p14:cNvContentPartPr/>
              <p14:nvPr/>
            </p14:nvContentPartPr>
            <p14:xfrm>
              <a:off x="8426517" y="540250"/>
              <a:ext cx="2592000" cy="620640"/>
            </p14:xfrm>
          </p:contentPart>
        </mc:Choice>
        <mc:Fallback xmlns="">
          <p:pic>
            <p:nvPicPr>
              <p:cNvPr id="2" name="Freihand 1">
                <a:extLst>
                  <a:ext uri="{FF2B5EF4-FFF2-40B4-BE49-F238E27FC236}">
                    <a16:creationId xmlns:a16="http://schemas.microsoft.com/office/drawing/2014/main" id="{61D487B9-EFBD-4FD8-B595-6377517EE3F2}"/>
                  </a:ext>
                </a:extLst>
              </p:cNvPr>
              <p:cNvPicPr/>
              <p:nvPr/>
            </p:nvPicPr>
            <p:blipFill>
              <a:blip r:embed="rId5"/>
              <a:stretch>
                <a:fillRect/>
              </a:stretch>
            </p:blipFill>
            <p:spPr>
              <a:xfrm>
                <a:off x="8422197" y="535930"/>
                <a:ext cx="2600640" cy="629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C4B99EBA-869E-405A-9100-62E4DEE29032}"/>
                  </a:ext>
                </a:extLst>
              </p14:cNvPr>
              <p14:cNvContentPartPr/>
              <p14:nvPr/>
            </p14:nvContentPartPr>
            <p14:xfrm>
              <a:off x="8455677" y="519730"/>
              <a:ext cx="2652480" cy="647280"/>
            </p14:xfrm>
          </p:contentPart>
        </mc:Choice>
        <mc:Fallback xmlns="">
          <p:pic>
            <p:nvPicPr>
              <p:cNvPr id="5" name="Freihand 4">
                <a:extLst>
                  <a:ext uri="{FF2B5EF4-FFF2-40B4-BE49-F238E27FC236}">
                    <a16:creationId xmlns:a16="http://schemas.microsoft.com/office/drawing/2014/main" id="{C4B99EBA-869E-405A-9100-62E4DEE29032}"/>
                  </a:ext>
                </a:extLst>
              </p:cNvPr>
              <p:cNvPicPr/>
              <p:nvPr/>
            </p:nvPicPr>
            <p:blipFill>
              <a:blip r:embed="rId7"/>
              <a:stretch>
                <a:fillRect/>
              </a:stretch>
            </p:blipFill>
            <p:spPr>
              <a:xfrm>
                <a:off x="8451357" y="515410"/>
                <a:ext cx="2661120" cy="655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FB388297-1F29-43E6-966F-6D7BDF2BB2E3}"/>
                  </a:ext>
                </a:extLst>
              </p14:cNvPr>
              <p14:cNvContentPartPr/>
              <p14:nvPr/>
            </p14:nvContentPartPr>
            <p14:xfrm>
              <a:off x="8720637" y="1158010"/>
              <a:ext cx="1769760" cy="83880"/>
            </p14:xfrm>
          </p:contentPart>
        </mc:Choice>
        <mc:Fallback xmlns="">
          <p:pic>
            <p:nvPicPr>
              <p:cNvPr id="7" name="Freihand 6">
                <a:extLst>
                  <a:ext uri="{FF2B5EF4-FFF2-40B4-BE49-F238E27FC236}">
                    <a16:creationId xmlns:a16="http://schemas.microsoft.com/office/drawing/2014/main" id="{FB388297-1F29-43E6-966F-6D7BDF2BB2E3}"/>
                  </a:ext>
                </a:extLst>
              </p:cNvPr>
              <p:cNvPicPr/>
              <p:nvPr/>
            </p:nvPicPr>
            <p:blipFill>
              <a:blip r:embed="rId9"/>
              <a:stretch>
                <a:fillRect/>
              </a:stretch>
            </p:blipFill>
            <p:spPr>
              <a:xfrm>
                <a:off x="8716317" y="1153690"/>
                <a:ext cx="17784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3" name="Freihand 42">
                <a:extLst>
                  <a:ext uri="{FF2B5EF4-FFF2-40B4-BE49-F238E27FC236}">
                    <a16:creationId xmlns:a16="http://schemas.microsoft.com/office/drawing/2014/main" id="{B2F3BCA3-4B93-4255-8878-7470DF7A12A0}"/>
                  </a:ext>
                </a:extLst>
              </p14:cNvPr>
              <p14:cNvContentPartPr/>
              <p14:nvPr/>
            </p14:nvContentPartPr>
            <p14:xfrm>
              <a:off x="10724757" y="2887450"/>
              <a:ext cx="760320" cy="74520"/>
            </p14:xfrm>
          </p:contentPart>
        </mc:Choice>
        <mc:Fallback xmlns="">
          <p:pic>
            <p:nvPicPr>
              <p:cNvPr id="43" name="Freihand 42">
                <a:extLst>
                  <a:ext uri="{FF2B5EF4-FFF2-40B4-BE49-F238E27FC236}">
                    <a16:creationId xmlns:a16="http://schemas.microsoft.com/office/drawing/2014/main" id="{B2F3BCA3-4B93-4255-8878-7470DF7A12A0}"/>
                  </a:ext>
                </a:extLst>
              </p:cNvPr>
              <p:cNvPicPr/>
              <p:nvPr/>
            </p:nvPicPr>
            <p:blipFill>
              <a:blip r:embed="rId11"/>
              <a:stretch>
                <a:fillRect/>
              </a:stretch>
            </p:blipFill>
            <p:spPr>
              <a:xfrm>
                <a:off x="10720437" y="2883130"/>
                <a:ext cx="7689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7" name="Freihand 196">
                <a:extLst>
                  <a:ext uri="{FF2B5EF4-FFF2-40B4-BE49-F238E27FC236}">
                    <a16:creationId xmlns:a16="http://schemas.microsoft.com/office/drawing/2014/main" id="{67541EFD-6915-4826-94E0-6E1315FD7869}"/>
                  </a:ext>
                </a:extLst>
              </p14:cNvPr>
              <p14:cNvContentPartPr/>
              <p14:nvPr/>
            </p14:nvContentPartPr>
            <p14:xfrm>
              <a:off x="3221277" y="5924050"/>
              <a:ext cx="152640" cy="196200"/>
            </p14:xfrm>
          </p:contentPart>
        </mc:Choice>
        <mc:Fallback xmlns="">
          <p:pic>
            <p:nvPicPr>
              <p:cNvPr id="197" name="Freihand 196">
                <a:extLst>
                  <a:ext uri="{FF2B5EF4-FFF2-40B4-BE49-F238E27FC236}">
                    <a16:creationId xmlns:a16="http://schemas.microsoft.com/office/drawing/2014/main" id="{67541EFD-6915-4826-94E0-6E1315FD7869}"/>
                  </a:ext>
                </a:extLst>
              </p:cNvPr>
              <p:cNvPicPr/>
              <p:nvPr/>
            </p:nvPicPr>
            <p:blipFill>
              <a:blip r:embed="rId13"/>
              <a:stretch>
                <a:fillRect/>
              </a:stretch>
            </p:blipFill>
            <p:spPr>
              <a:xfrm>
                <a:off x="3216957" y="5919730"/>
                <a:ext cx="161280" cy="204840"/>
              </a:xfrm>
              <a:prstGeom prst="rect">
                <a:avLst/>
              </a:prstGeom>
            </p:spPr>
          </p:pic>
        </mc:Fallback>
      </mc:AlternateContent>
      <p:grpSp>
        <p:nvGrpSpPr>
          <p:cNvPr id="265" name="Gruppieren 264">
            <a:extLst>
              <a:ext uri="{FF2B5EF4-FFF2-40B4-BE49-F238E27FC236}">
                <a16:creationId xmlns:a16="http://schemas.microsoft.com/office/drawing/2014/main" id="{8835E8F4-91A4-4AAB-A588-F9D61E6B39E2}"/>
              </a:ext>
            </a:extLst>
          </p:cNvPr>
          <p:cNvGrpSpPr/>
          <p:nvPr/>
        </p:nvGrpSpPr>
        <p:grpSpPr>
          <a:xfrm>
            <a:off x="2828877" y="913570"/>
            <a:ext cx="8892000" cy="5674320"/>
            <a:chOff x="2828877" y="913570"/>
            <a:chExt cx="8892000" cy="5674320"/>
          </a:xfrm>
        </p:grpSpPr>
        <mc:AlternateContent xmlns:mc="http://schemas.openxmlformats.org/markup-compatibility/2006" xmlns:p14="http://schemas.microsoft.com/office/powerpoint/2010/main">
          <mc:Choice Requires="p14">
            <p:contentPart p14:bwMode="auto" r:id="rId14">
              <p14:nvContentPartPr>
                <p14:cNvPr id="8" name="Freihand 7">
                  <a:extLst>
                    <a:ext uri="{FF2B5EF4-FFF2-40B4-BE49-F238E27FC236}">
                      <a16:creationId xmlns:a16="http://schemas.microsoft.com/office/drawing/2014/main" id="{36268DA3-23C6-4F0C-9698-14745E724E37}"/>
                    </a:ext>
                  </a:extLst>
                </p14:cNvPr>
                <p14:cNvContentPartPr/>
                <p14:nvPr/>
              </p14:nvContentPartPr>
              <p14:xfrm>
                <a:off x="8157597" y="983050"/>
                <a:ext cx="399600" cy="1556280"/>
              </p14:xfrm>
            </p:contentPart>
          </mc:Choice>
          <mc:Fallback xmlns="">
            <p:pic>
              <p:nvPicPr>
                <p:cNvPr id="8" name="Freihand 7">
                  <a:extLst>
                    <a:ext uri="{FF2B5EF4-FFF2-40B4-BE49-F238E27FC236}">
                      <a16:creationId xmlns:a16="http://schemas.microsoft.com/office/drawing/2014/main" id="{36268DA3-23C6-4F0C-9698-14745E724E37}"/>
                    </a:ext>
                  </a:extLst>
                </p:cNvPr>
                <p:cNvPicPr/>
                <p:nvPr/>
              </p:nvPicPr>
              <p:blipFill>
                <a:blip r:embed="rId15"/>
                <a:stretch>
                  <a:fillRect/>
                </a:stretch>
              </p:blipFill>
              <p:spPr>
                <a:xfrm>
                  <a:off x="8153277" y="978730"/>
                  <a:ext cx="408240" cy="1564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Freihand 8">
                  <a:extLst>
                    <a:ext uri="{FF2B5EF4-FFF2-40B4-BE49-F238E27FC236}">
                      <a16:creationId xmlns:a16="http://schemas.microsoft.com/office/drawing/2014/main" id="{EAF05839-7530-4DC9-81AD-EB612A102471}"/>
                    </a:ext>
                  </a:extLst>
                </p14:cNvPr>
                <p14:cNvContentPartPr/>
                <p14:nvPr/>
              </p14:nvContentPartPr>
              <p14:xfrm>
                <a:off x="8434797" y="2421250"/>
                <a:ext cx="187200" cy="222480"/>
              </p14:xfrm>
            </p:contentPart>
          </mc:Choice>
          <mc:Fallback xmlns="">
            <p:pic>
              <p:nvPicPr>
                <p:cNvPr id="9" name="Freihand 8">
                  <a:extLst>
                    <a:ext uri="{FF2B5EF4-FFF2-40B4-BE49-F238E27FC236}">
                      <a16:creationId xmlns:a16="http://schemas.microsoft.com/office/drawing/2014/main" id="{EAF05839-7530-4DC9-81AD-EB612A102471}"/>
                    </a:ext>
                  </a:extLst>
                </p:cNvPr>
                <p:cNvPicPr/>
                <p:nvPr/>
              </p:nvPicPr>
              <p:blipFill>
                <a:blip r:embed="rId17"/>
                <a:stretch>
                  <a:fillRect/>
                </a:stretch>
              </p:blipFill>
              <p:spPr>
                <a:xfrm>
                  <a:off x="8430477" y="2416930"/>
                  <a:ext cx="19584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Freihand 10">
                  <a:extLst>
                    <a:ext uri="{FF2B5EF4-FFF2-40B4-BE49-F238E27FC236}">
                      <a16:creationId xmlns:a16="http://schemas.microsoft.com/office/drawing/2014/main" id="{7707E348-7F84-400F-8EA1-1B3856172E61}"/>
                    </a:ext>
                  </a:extLst>
                </p14:cNvPr>
                <p14:cNvContentPartPr/>
                <p14:nvPr/>
              </p14:nvContentPartPr>
              <p14:xfrm>
                <a:off x="8745117" y="2465170"/>
                <a:ext cx="144720" cy="124920"/>
              </p14:xfrm>
            </p:contentPart>
          </mc:Choice>
          <mc:Fallback xmlns="">
            <p:pic>
              <p:nvPicPr>
                <p:cNvPr id="11" name="Freihand 10">
                  <a:extLst>
                    <a:ext uri="{FF2B5EF4-FFF2-40B4-BE49-F238E27FC236}">
                      <a16:creationId xmlns:a16="http://schemas.microsoft.com/office/drawing/2014/main" id="{7707E348-7F84-400F-8EA1-1B3856172E61}"/>
                    </a:ext>
                  </a:extLst>
                </p:cNvPr>
                <p:cNvPicPr/>
                <p:nvPr/>
              </p:nvPicPr>
              <p:blipFill>
                <a:blip r:embed="rId19"/>
                <a:stretch>
                  <a:fillRect/>
                </a:stretch>
              </p:blipFill>
              <p:spPr>
                <a:xfrm>
                  <a:off x="8740797" y="2460850"/>
                  <a:ext cx="1533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Freihand 11">
                  <a:extLst>
                    <a:ext uri="{FF2B5EF4-FFF2-40B4-BE49-F238E27FC236}">
                      <a16:creationId xmlns:a16="http://schemas.microsoft.com/office/drawing/2014/main" id="{088FF1CC-E001-4B36-9AEE-6819E585BD14}"/>
                    </a:ext>
                  </a:extLst>
                </p14:cNvPr>
                <p14:cNvContentPartPr/>
                <p14:nvPr/>
              </p14:nvContentPartPr>
              <p14:xfrm>
                <a:off x="8946357" y="2515210"/>
                <a:ext cx="339480" cy="51480"/>
              </p14:xfrm>
            </p:contentPart>
          </mc:Choice>
          <mc:Fallback xmlns="">
            <p:pic>
              <p:nvPicPr>
                <p:cNvPr id="12" name="Freihand 11">
                  <a:extLst>
                    <a:ext uri="{FF2B5EF4-FFF2-40B4-BE49-F238E27FC236}">
                      <a16:creationId xmlns:a16="http://schemas.microsoft.com/office/drawing/2014/main" id="{088FF1CC-E001-4B36-9AEE-6819E585BD14}"/>
                    </a:ext>
                  </a:extLst>
                </p:cNvPr>
                <p:cNvPicPr/>
                <p:nvPr/>
              </p:nvPicPr>
              <p:blipFill>
                <a:blip r:embed="rId21"/>
                <a:stretch>
                  <a:fillRect/>
                </a:stretch>
              </p:blipFill>
              <p:spPr>
                <a:xfrm>
                  <a:off x="8942037" y="2510890"/>
                  <a:ext cx="3481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Freihand 12">
                  <a:extLst>
                    <a:ext uri="{FF2B5EF4-FFF2-40B4-BE49-F238E27FC236}">
                      <a16:creationId xmlns:a16="http://schemas.microsoft.com/office/drawing/2014/main" id="{CBC1ACAE-7951-4E7A-8A84-BA31D8ACCF61}"/>
                    </a:ext>
                  </a:extLst>
                </p14:cNvPr>
                <p14:cNvContentPartPr/>
                <p14:nvPr/>
              </p14:nvContentPartPr>
              <p14:xfrm>
                <a:off x="9317517" y="2457250"/>
                <a:ext cx="136080" cy="237600"/>
              </p14:xfrm>
            </p:contentPart>
          </mc:Choice>
          <mc:Fallback xmlns="">
            <p:pic>
              <p:nvPicPr>
                <p:cNvPr id="13" name="Freihand 12">
                  <a:extLst>
                    <a:ext uri="{FF2B5EF4-FFF2-40B4-BE49-F238E27FC236}">
                      <a16:creationId xmlns:a16="http://schemas.microsoft.com/office/drawing/2014/main" id="{CBC1ACAE-7951-4E7A-8A84-BA31D8ACCF61}"/>
                    </a:ext>
                  </a:extLst>
                </p:cNvPr>
                <p:cNvPicPr/>
                <p:nvPr/>
              </p:nvPicPr>
              <p:blipFill>
                <a:blip r:embed="rId23"/>
                <a:stretch>
                  <a:fillRect/>
                </a:stretch>
              </p:blipFill>
              <p:spPr>
                <a:xfrm>
                  <a:off x="9313197" y="2452930"/>
                  <a:ext cx="14472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D729E48B-B0D7-45B1-8036-07CD2DFCFC58}"/>
                    </a:ext>
                  </a:extLst>
                </p14:cNvPr>
                <p14:cNvContentPartPr/>
                <p14:nvPr/>
              </p14:nvContentPartPr>
              <p14:xfrm>
                <a:off x="9467997" y="2461570"/>
                <a:ext cx="295560" cy="82800"/>
              </p14:xfrm>
            </p:contentPart>
          </mc:Choice>
          <mc:Fallback xmlns="">
            <p:pic>
              <p:nvPicPr>
                <p:cNvPr id="15" name="Freihand 14">
                  <a:extLst>
                    <a:ext uri="{FF2B5EF4-FFF2-40B4-BE49-F238E27FC236}">
                      <a16:creationId xmlns:a16="http://schemas.microsoft.com/office/drawing/2014/main" id="{D729E48B-B0D7-45B1-8036-07CD2DFCFC58}"/>
                    </a:ext>
                  </a:extLst>
                </p:cNvPr>
                <p:cNvPicPr/>
                <p:nvPr/>
              </p:nvPicPr>
              <p:blipFill>
                <a:blip r:embed="rId25"/>
                <a:stretch>
                  <a:fillRect/>
                </a:stretch>
              </p:blipFill>
              <p:spPr>
                <a:xfrm>
                  <a:off x="9463677" y="2457250"/>
                  <a:ext cx="3042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7362E681-5B7E-4AC2-8B99-434D05F0F862}"/>
                    </a:ext>
                  </a:extLst>
                </p14:cNvPr>
                <p14:cNvContentPartPr/>
                <p14:nvPr/>
              </p14:nvContentPartPr>
              <p14:xfrm>
                <a:off x="9932037" y="2407570"/>
                <a:ext cx="228240" cy="140040"/>
              </p14:xfrm>
            </p:contentPart>
          </mc:Choice>
          <mc:Fallback xmlns="">
            <p:pic>
              <p:nvPicPr>
                <p:cNvPr id="16" name="Freihand 15">
                  <a:extLst>
                    <a:ext uri="{FF2B5EF4-FFF2-40B4-BE49-F238E27FC236}">
                      <a16:creationId xmlns:a16="http://schemas.microsoft.com/office/drawing/2014/main" id="{7362E681-5B7E-4AC2-8B99-434D05F0F862}"/>
                    </a:ext>
                  </a:extLst>
                </p:cNvPr>
                <p:cNvPicPr/>
                <p:nvPr/>
              </p:nvPicPr>
              <p:blipFill>
                <a:blip r:embed="rId27"/>
                <a:stretch>
                  <a:fillRect/>
                </a:stretch>
              </p:blipFill>
              <p:spPr>
                <a:xfrm>
                  <a:off x="9927717" y="2403250"/>
                  <a:ext cx="2368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Freihand 16">
                  <a:extLst>
                    <a:ext uri="{FF2B5EF4-FFF2-40B4-BE49-F238E27FC236}">
                      <a16:creationId xmlns:a16="http://schemas.microsoft.com/office/drawing/2014/main" id="{976B50A8-D9F3-4589-A74A-50E417D0471C}"/>
                    </a:ext>
                  </a:extLst>
                </p14:cNvPr>
                <p14:cNvContentPartPr/>
                <p14:nvPr/>
              </p14:nvContentPartPr>
              <p14:xfrm>
                <a:off x="10154517" y="2403970"/>
                <a:ext cx="55440" cy="51840"/>
              </p14:xfrm>
            </p:contentPart>
          </mc:Choice>
          <mc:Fallback xmlns="">
            <p:pic>
              <p:nvPicPr>
                <p:cNvPr id="17" name="Freihand 16">
                  <a:extLst>
                    <a:ext uri="{FF2B5EF4-FFF2-40B4-BE49-F238E27FC236}">
                      <a16:creationId xmlns:a16="http://schemas.microsoft.com/office/drawing/2014/main" id="{976B50A8-D9F3-4589-A74A-50E417D0471C}"/>
                    </a:ext>
                  </a:extLst>
                </p:cNvPr>
                <p:cNvPicPr/>
                <p:nvPr/>
              </p:nvPicPr>
              <p:blipFill>
                <a:blip r:embed="rId29"/>
                <a:stretch>
                  <a:fillRect/>
                </a:stretch>
              </p:blipFill>
              <p:spPr>
                <a:xfrm>
                  <a:off x="10150197" y="2399650"/>
                  <a:ext cx="640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Freihand 17">
                  <a:extLst>
                    <a:ext uri="{FF2B5EF4-FFF2-40B4-BE49-F238E27FC236}">
                      <a16:creationId xmlns:a16="http://schemas.microsoft.com/office/drawing/2014/main" id="{DB50E7F9-4033-45C4-A4B2-A9E99A4A4B10}"/>
                    </a:ext>
                  </a:extLst>
                </p14:cNvPr>
                <p14:cNvContentPartPr/>
                <p14:nvPr/>
              </p14:nvContentPartPr>
              <p14:xfrm>
                <a:off x="10200237" y="2451850"/>
                <a:ext cx="79200" cy="79200"/>
              </p14:xfrm>
            </p:contentPart>
          </mc:Choice>
          <mc:Fallback xmlns="">
            <p:pic>
              <p:nvPicPr>
                <p:cNvPr id="18" name="Freihand 17">
                  <a:extLst>
                    <a:ext uri="{FF2B5EF4-FFF2-40B4-BE49-F238E27FC236}">
                      <a16:creationId xmlns:a16="http://schemas.microsoft.com/office/drawing/2014/main" id="{DB50E7F9-4033-45C4-A4B2-A9E99A4A4B10}"/>
                    </a:ext>
                  </a:extLst>
                </p:cNvPr>
                <p:cNvPicPr/>
                <p:nvPr/>
              </p:nvPicPr>
              <p:blipFill>
                <a:blip r:embed="rId31"/>
                <a:stretch>
                  <a:fillRect/>
                </a:stretch>
              </p:blipFill>
              <p:spPr>
                <a:xfrm>
                  <a:off x="10195917" y="2447530"/>
                  <a:ext cx="878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Freihand 18">
                  <a:extLst>
                    <a:ext uri="{FF2B5EF4-FFF2-40B4-BE49-F238E27FC236}">
                      <a16:creationId xmlns:a16="http://schemas.microsoft.com/office/drawing/2014/main" id="{0B5E686B-891B-4C45-B2DD-7C017D6913EE}"/>
                    </a:ext>
                  </a:extLst>
                </p14:cNvPr>
                <p14:cNvContentPartPr/>
                <p14:nvPr/>
              </p14:nvContentPartPr>
              <p14:xfrm>
                <a:off x="10486797" y="2443930"/>
                <a:ext cx="279720" cy="80280"/>
              </p14:xfrm>
            </p:contentPart>
          </mc:Choice>
          <mc:Fallback xmlns="">
            <p:pic>
              <p:nvPicPr>
                <p:cNvPr id="19" name="Freihand 18">
                  <a:extLst>
                    <a:ext uri="{FF2B5EF4-FFF2-40B4-BE49-F238E27FC236}">
                      <a16:creationId xmlns:a16="http://schemas.microsoft.com/office/drawing/2014/main" id="{0B5E686B-891B-4C45-B2DD-7C017D6913EE}"/>
                    </a:ext>
                  </a:extLst>
                </p:cNvPr>
                <p:cNvPicPr/>
                <p:nvPr/>
              </p:nvPicPr>
              <p:blipFill>
                <a:blip r:embed="rId33"/>
                <a:stretch>
                  <a:fillRect/>
                </a:stretch>
              </p:blipFill>
              <p:spPr>
                <a:xfrm>
                  <a:off x="10482477" y="2439610"/>
                  <a:ext cx="2883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Freihand 19">
                  <a:extLst>
                    <a:ext uri="{FF2B5EF4-FFF2-40B4-BE49-F238E27FC236}">
                      <a16:creationId xmlns:a16="http://schemas.microsoft.com/office/drawing/2014/main" id="{72644C8C-568D-4A8E-8D78-67545ED0B660}"/>
                    </a:ext>
                  </a:extLst>
                </p14:cNvPr>
                <p14:cNvContentPartPr/>
                <p14:nvPr/>
              </p14:nvContentPartPr>
              <p14:xfrm>
                <a:off x="10738437" y="2492170"/>
                <a:ext cx="8640" cy="6840"/>
              </p14:xfrm>
            </p:contentPart>
          </mc:Choice>
          <mc:Fallback xmlns="">
            <p:pic>
              <p:nvPicPr>
                <p:cNvPr id="20" name="Freihand 19">
                  <a:extLst>
                    <a:ext uri="{FF2B5EF4-FFF2-40B4-BE49-F238E27FC236}">
                      <a16:creationId xmlns:a16="http://schemas.microsoft.com/office/drawing/2014/main" id="{72644C8C-568D-4A8E-8D78-67545ED0B660}"/>
                    </a:ext>
                  </a:extLst>
                </p:cNvPr>
                <p:cNvPicPr/>
                <p:nvPr/>
              </p:nvPicPr>
              <p:blipFill>
                <a:blip r:embed="rId35"/>
                <a:stretch>
                  <a:fillRect/>
                </a:stretch>
              </p:blipFill>
              <p:spPr>
                <a:xfrm>
                  <a:off x="10734117" y="2487850"/>
                  <a:ext cx="172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Freihand 20">
                  <a:extLst>
                    <a:ext uri="{FF2B5EF4-FFF2-40B4-BE49-F238E27FC236}">
                      <a16:creationId xmlns:a16="http://schemas.microsoft.com/office/drawing/2014/main" id="{17D36DDA-3E93-4C57-9061-79B89967D1AF}"/>
                    </a:ext>
                  </a:extLst>
                </p14:cNvPr>
                <p14:cNvContentPartPr/>
                <p14:nvPr/>
              </p14:nvContentPartPr>
              <p14:xfrm>
                <a:off x="10810797" y="2387770"/>
                <a:ext cx="263880" cy="121680"/>
              </p14:xfrm>
            </p:contentPart>
          </mc:Choice>
          <mc:Fallback xmlns="">
            <p:pic>
              <p:nvPicPr>
                <p:cNvPr id="21" name="Freihand 20">
                  <a:extLst>
                    <a:ext uri="{FF2B5EF4-FFF2-40B4-BE49-F238E27FC236}">
                      <a16:creationId xmlns:a16="http://schemas.microsoft.com/office/drawing/2014/main" id="{17D36DDA-3E93-4C57-9061-79B89967D1AF}"/>
                    </a:ext>
                  </a:extLst>
                </p:cNvPr>
                <p:cNvPicPr/>
                <p:nvPr/>
              </p:nvPicPr>
              <p:blipFill>
                <a:blip r:embed="rId37"/>
                <a:stretch>
                  <a:fillRect/>
                </a:stretch>
              </p:blipFill>
              <p:spPr>
                <a:xfrm>
                  <a:off x="10806477" y="2383450"/>
                  <a:ext cx="2725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Freihand 21">
                  <a:extLst>
                    <a:ext uri="{FF2B5EF4-FFF2-40B4-BE49-F238E27FC236}">
                      <a16:creationId xmlns:a16="http://schemas.microsoft.com/office/drawing/2014/main" id="{CC1F998D-96A9-4AE9-A338-D95423A4D804}"/>
                    </a:ext>
                  </a:extLst>
                </p14:cNvPr>
                <p14:cNvContentPartPr/>
                <p14:nvPr/>
              </p14:nvContentPartPr>
              <p14:xfrm>
                <a:off x="11222637" y="2352850"/>
                <a:ext cx="242640" cy="254520"/>
              </p14:xfrm>
            </p:contentPart>
          </mc:Choice>
          <mc:Fallback xmlns="">
            <p:pic>
              <p:nvPicPr>
                <p:cNvPr id="22" name="Freihand 21">
                  <a:extLst>
                    <a:ext uri="{FF2B5EF4-FFF2-40B4-BE49-F238E27FC236}">
                      <a16:creationId xmlns:a16="http://schemas.microsoft.com/office/drawing/2014/main" id="{CC1F998D-96A9-4AE9-A338-D95423A4D804}"/>
                    </a:ext>
                  </a:extLst>
                </p:cNvPr>
                <p:cNvPicPr/>
                <p:nvPr/>
              </p:nvPicPr>
              <p:blipFill>
                <a:blip r:embed="rId39"/>
                <a:stretch>
                  <a:fillRect/>
                </a:stretch>
              </p:blipFill>
              <p:spPr>
                <a:xfrm>
                  <a:off x="11218317" y="2348530"/>
                  <a:ext cx="25128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Freihand 22">
                  <a:extLst>
                    <a:ext uri="{FF2B5EF4-FFF2-40B4-BE49-F238E27FC236}">
                      <a16:creationId xmlns:a16="http://schemas.microsoft.com/office/drawing/2014/main" id="{A3F5E210-98A8-4070-ABE6-0A591DD2B2C9}"/>
                    </a:ext>
                  </a:extLst>
                </p14:cNvPr>
                <p14:cNvContentPartPr/>
                <p14:nvPr/>
              </p14:nvContentPartPr>
              <p14:xfrm>
                <a:off x="8777517" y="2758930"/>
                <a:ext cx="196200" cy="111600"/>
              </p14:xfrm>
            </p:contentPart>
          </mc:Choice>
          <mc:Fallback xmlns="">
            <p:pic>
              <p:nvPicPr>
                <p:cNvPr id="23" name="Freihand 22">
                  <a:extLst>
                    <a:ext uri="{FF2B5EF4-FFF2-40B4-BE49-F238E27FC236}">
                      <a16:creationId xmlns:a16="http://schemas.microsoft.com/office/drawing/2014/main" id="{A3F5E210-98A8-4070-ABE6-0A591DD2B2C9}"/>
                    </a:ext>
                  </a:extLst>
                </p:cNvPr>
                <p:cNvPicPr/>
                <p:nvPr/>
              </p:nvPicPr>
              <p:blipFill>
                <a:blip r:embed="rId41"/>
                <a:stretch>
                  <a:fillRect/>
                </a:stretch>
              </p:blipFill>
              <p:spPr>
                <a:xfrm>
                  <a:off x="8773197" y="2754610"/>
                  <a:ext cx="2048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 name="Freihand 23">
                  <a:extLst>
                    <a:ext uri="{FF2B5EF4-FFF2-40B4-BE49-F238E27FC236}">
                      <a16:creationId xmlns:a16="http://schemas.microsoft.com/office/drawing/2014/main" id="{78E19BBE-251C-4F21-8380-E53264AFA0CB}"/>
                    </a:ext>
                  </a:extLst>
                </p14:cNvPr>
                <p14:cNvContentPartPr/>
                <p14:nvPr/>
              </p14:nvContentPartPr>
              <p14:xfrm>
                <a:off x="8984877" y="2783770"/>
                <a:ext cx="440640" cy="248040"/>
              </p14:xfrm>
            </p:contentPart>
          </mc:Choice>
          <mc:Fallback xmlns="">
            <p:pic>
              <p:nvPicPr>
                <p:cNvPr id="24" name="Freihand 23">
                  <a:extLst>
                    <a:ext uri="{FF2B5EF4-FFF2-40B4-BE49-F238E27FC236}">
                      <a16:creationId xmlns:a16="http://schemas.microsoft.com/office/drawing/2014/main" id="{78E19BBE-251C-4F21-8380-E53264AFA0CB}"/>
                    </a:ext>
                  </a:extLst>
                </p:cNvPr>
                <p:cNvPicPr/>
                <p:nvPr/>
              </p:nvPicPr>
              <p:blipFill>
                <a:blip r:embed="rId43"/>
                <a:stretch>
                  <a:fillRect/>
                </a:stretch>
              </p:blipFill>
              <p:spPr>
                <a:xfrm>
                  <a:off x="8980557" y="2779450"/>
                  <a:ext cx="4492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Freihand 25">
                  <a:extLst>
                    <a:ext uri="{FF2B5EF4-FFF2-40B4-BE49-F238E27FC236}">
                      <a16:creationId xmlns:a16="http://schemas.microsoft.com/office/drawing/2014/main" id="{5AC1B812-2CB9-44D1-B4F7-451BAD139C1A}"/>
                    </a:ext>
                  </a:extLst>
                </p14:cNvPr>
                <p14:cNvContentPartPr/>
                <p14:nvPr/>
              </p14:nvContentPartPr>
              <p14:xfrm>
                <a:off x="9575277" y="2720770"/>
                <a:ext cx="96480" cy="149760"/>
              </p14:xfrm>
            </p:contentPart>
          </mc:Choice>
          <mc:Fallback xmlns="">
            <p:pic>
              <p:nvPicPr>
                <p:cNvPr id="26" name="Freihand 25">
                  <a:extLst>
                    <a:ext uri="{FF2B5EF4-FFF2-40B4-BE49-F238E27FC236}">
                      <a16:creationId xmlns:a16="http://schemas.microsoft.com/office/drawing/2014/main" id="{5AC1B812-2CB9-44D1-B4F7-451BAD139C1A}"/>
                    </a:ext>
                  </a:extLst>
                </p:cNvPr>
                <p:cNvPicPr/>
                <p:nvPr/>
              </p:nvPicPr>
              <p:blipFill>
                <a:blip r:embed="rId45"/>
                <a:stretch>
                  <a:fillRect/>
                </a:stretch>
              </p:blipFill>
              <p:spPr>
                <a:xfrm>
                  <a:off x="9570957" y="2716450"/>
                  <a:ext cx="1051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Freihand 26">
                  <a:extLst>
                    <a:ext uri="{FF2B5EF4-FFF2-40B4-BE49-F238E27FC236}">
                      <a16:creationId xmlns:a16="http://schemas.microsoft.com/office/drawing/2014/main" id="{7219E945-1153-438B-A24E-EF37C8BDCDF3}"/>
                    </a:ext>
                  </a:extLst>
                </p14:cNvPr>
                <p14:cNvContentPartPr/>
                <p14:nvPr/>
              </p14:nvContentPartPr>
              <p14:xfrm>
                <a:off x="9585717" y="2749930"/>
                <a:ext cx="218520" cy="122760"/>
              </p14:xfrm>
            </p:contentPart>
          </mc:Choice>
          <mc:Fallback xmlns="">
            <p:pic>
              <p:nvPicPr>
                <p:cNvPr id="27" name="Freihand 26">
                  <a:extLst>
                    <a:ext uri="{FF2B5EF4-FFF2-40B4-BE49-F238E27FC236}">
                      <a16:creationId xmlns:a16="http://schemas.microsoft.com/office/drawing/2014/main" id="{7219E945-1153-438B-A24E-EF37C8BDCDF3}"/>
                    </a:ext>
                  </a:extLst>
                </p:cNvPr>
                <p:cNvPicPr/>
                <p:nvPr/>
              </p:nvPicPr>
              <p:blipFill>
                <a:blip r:embed="rId47"/>
                <a:stretch>
                  <a:fillRect/>
                </a:stretch>
              </p:blipFill>
              <p:spPr>
                <a:xfrm>
                  <a:off x="9581397" y="2745610"/>
                  <a:ext cx="2271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Freihand 27">
                  <a:extLst>
                    <a:ext uri="{FF2B5EF4-FFF2-40B4-BE49-F238E27FC236}">
                      <a16:creationId xmlns:a16="http://schemas.microsoft.com/office/drawing/2014/main" id="{1C344793-7691-419F-AA3E-350BB7BAA144}"/>
                    </a:ext>
                  </a:extLst>
                </p14:cNvPr>
                <p14:cNvContentPartPr/>
                <p14:nvPr/>
              </p14:nvContentPartPr>
              <p14:xfrm>
                <a:off x="9818997" y="2702410"/>
                <a:ext cx="122760" cy="124200"/>
              </p14:xfrm>
            </p:contentPart>
          </mc:Choice>
          <mc:Fallback xmlns="">
            <p:pic>
              <p:nvPicPr>
                <p:cNvPr id="28" name="Freihand 27">
                  <a:extLst>
                    <a:ext uri="{FF2B5EF4-FFF2-40B4-BE49-F238E27FC236}">
                      <a16:creationId xmlns:a16="http://schemas.microsoft.com/office/drawing/2014/main" id="{1C344793-7691-419F-AA3E-350BB7BAA144}"/>
                    </a:ext>
                  </a:extLst>
                </p:cNvPr>
                <p:cNvPicPr/>
                <p:nvPr/>
              </p:nvPicPr>
              <p:blipFill>
                <a:blip r:embed="rId49"/>
                <a:stretch>
                  <a:fillRect/>
                </a:stretch>
              </p:blipFill>
              <p:spPr>
                <a:xfrm>
                  <a:off x="9814677" y="2698090"/>
                  <a:ext cx="1314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Freihand 28">
                  <a:extLst>
                    <a:ext uri="{FF2B5EF4-FFF2-40B4-BE49-F238E27FC236}">
                      <a16:creationId xmlns:a16="http://schemas.microsoft.com/office/drawing/2014/main" id="{D6701CFB-8A84-4D56-A29D-A420D69DFE79}"/>
                    </a:ext>
                  </a:extLst>
                </p14:cNvPr>
                <p14:cNvContentPartPr/>
                <p14:nvPr/>
              </p14:nvContentPartPr>
              <p14:xfrm>
                <a:off x="9810357" y="2626090"/>
                <a:ext cx="22320" cy="11160"/>
              </p14:xfrm>
            </p:contentPart>
          </mc:Choice>
          <mc:Fallback xmlns="">
            <p:pic>
              <p:nvPicPr>
                <p:cNvPr id="29" name="Freihand 28">
                  <a:extLst>
                    <a:ext uri="{FF2B5EF4-FFF2-40B4-BE49-F238E27FC236}">
                      <a16:creationId xmlns:a16="http://schemas.microsoft.com/office/drawing/2014/main" id="{D6701CFB-8A84-4D56-A29D-A420D69DFE79}"/>
                    </a:ext>
                  </a:extLst>
                </p:cNvPr>
                <p:cNvPicPr/>
                <p:nvPr/>
              </p:nvPicPr>
              <p:blipFill>
                <a:blip r:embed="rId51"/>
                <a:stretch>
                  <a:fillRect/>
                </a:stretch>
              </p:blipFill>
              <p:spPr>
                <a:xfrm>
                  <a:off x="9806037" y="2621770"/>
                  <a:ext cx="309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Freihand 30">
                  <a:extLst>
                    <a:ext uri="{FF2B5EF4-FFF2-40B4-BE49-F238E27FC236}">
                      <a16:creationId xmlns:a16="http://schemas.microsoft.com/office/drawing/2014/main" id="{868FF67E-45E0-438F-8FF6-CBA693081530}"/>
                    </a:ext>
                  </a:extLst>
                </p14:cNvPr>
                <p14:cNvContentPartPr/>
                <p14:nvPr/>
              </p14:nvContentPartPr>
              <p14:xfrm>
                <a:off x="10141557" y="2698810"/>
                <a:ext cx="149400" cy="137880"/>
              </p14:xfrm>
            </p:contentPart>
          </mc:Choice>
          <mc:Fallback xmlns="">
            <p:pic>
              <p:nvPicPr>
                <p:cNvPr id="31" name="Freihand 30">
                  <a:extLst>
                    <a:ext uri="{FF2B5EF4-FFF2-40B4-BE49-F238E27FC236}">
                      <a16:creationId xmlns:a16="http://schemas.microsoft.com/office/drawing/2014/main" id="{868FF67E-45E0-438F-8FF6-CBA693081530}"/>
                    </a:ext>
                  </a:extLst>
                </p:cNvPr>
                <p:cNvPicPr/>
                <p:nvPr/>
              </p:nvPicPr>
              <p:blipFill>
                <a:blip r:embed="rId53"/>
                <a:stretch>
                  <a:fillRect/>
                </a:stretch>
              </p:blipFill>
              <p:spPr>
                <a:xfrm>
                  <a:off x="10137237" y="2694490"/>
                  <a:ext cx="1580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Freihand 31">
                  <a:extLst>
                    <a:ext uri="{FF2B5EF4-FFF2-40B4-BE49-F238E27FC236}">
                      <a16:creationId xmlns:a16="http://schemas.microsoft.com/office/drawing/2014/main" id="{F3208B8F-EF11-4961-8B30-D3DBEEA7BB6C}"/>
                    </a:ext>
                  </a:extLst>
                </p14:cNvPr>
                <p14:cNvContentPartPr/>
                <p14:nvPr/>
              </p14:nvContentPartPr>
              <p14:xfrm>
                <a:off x="10347117" y="2706370"/>
                <a:ext cx="21240" cy="105840"/>
              </p14:xfrm>
            </p:contentPart>
          </mc:Choice>
          <mc:Fallback xmlns="">
            <p:pic>
              <p:nvPicPr>
                <p:cNvPr id="32" name="Freihand 31">
                  <a:extLst>
                    <a:ext uri="{FF2B5EF4-FFF2-40B4-BE49-F238E27FC236}">
                      <a16:creationId xmlns:a16="http://schemas.microsoft.com/office/drawing/2014/main" id="{F3208B8F-EF11-4961-8B30-D3DBEEA7BB6C}"/>
                    </a:ext>
                  </a:extLst>
                </p:cNvPr>
                <p:cNvPicPr/>
                <p:nvPr/>
              </p:nvPicPr>
              <p:blipFill>
                <a:blip r:embed="rId55"/>
                <a:stretch>
                  <a:fillRect/>
                </a:stretch>
              </p:blipFill>
              <p:spPr>
                <a:xfrm>
                  <a:off x="10342797" y="2702050"/>
                  <a:ext cx="298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Freihand 32">
                  <a:extLst>
                    <a:ext uri="{FF2B5EF4-FFF2-40B4-BE49-F238E27FC236}">
                      <a16:creationId xmlns:a16="http://schemas.microsoft.com/office/drawing/2014/main" id="{2F63ABBB-7F6E-46D3-A65C-399000363581}"/>
                    </a:ext>
                  </a:extLst>
                </p14:cNvPr>
                <p14:cNvContentPartPr/>
                <p14:nvPr/>
              </p14:nvContentPartPr>
              <p14:xfrm>
                <a:off x="10297797" y="2715370"/>
                <a:ext cx="360" cy="360"/>
              </p14:xfrm>
            </p:contentPart>
          </mc:Choice>
          <mc:Fallback xmlns="">
            <p:pic>
              <p:nvPicPr>
                <p:cNvPr id="33" name="Freihand 32">
                  <a:extLst>
                    <a:ext uri="{FF2B5EF4-FFF2-40B4-BE49-F238E27FC236}">
                      <a16:creationId xmlns:a16="http://schemas.microsoft.com/office/drawing/2014/main" id="{2F63ABBB-7F6E-46D3-A65C-399000363581}"/>
                    </a:ext>
                  </a:extLst>
                </p:cNvPr>
                <p:cNvPicPr/>
                <p:nvPr/>
              </p:nvPicPr>
              <p:blipFill>
                <a:blip r:embed="rId57"/>
                <a:stretch>
                  <a:fillRect/>
                </a:stretch>
              </p:blipFill>
              <p:spPr>
                <a:xfrm>
                  <a:off x="10293477" y="271105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Freihand 33">
                  <a:extLst>
                    <a:ext uri="{FF2B5EF4-FFF2-40B4-BE49-F238E27FC236}">
                      <a16:creationId xmlns:a16="http://schemas.microsoft.com/office/drawing/2014/main" id="{68185F14-74F2-4F18-AFCB-C05E0661B2E2}"/>
                    </a:ext>
                  </a:extLst>
                </p14:cNvPr>
                <p14:cNvContentPartPr/>
                <p14:nvPr/>
              </p14:nvContentPartPr>
              <p14:xfrm>
                <a:off x="10265757" y="2681170"/>
                <a:ext cx="268200" cy="149400"/>
              </p14:xfrm>
            </p:contentPart>
          </mc:Choice>
          <mc:Fallback xmlns="">
            <p:pic>
              <p:nvPicPr>
                <p:cNvPr id="34" name="Freihand 33">
                  <a:extLst>
                    <a:ext uri="{FF2B5EF4-FFF2-40B4-BE49-F238E27FC236}">
                      <a16:creationId xmlns:a16="http://schemas.microsoft.com/office/drawing/2014/main" id="{68185F14-74F2-4F18-AFCB-C05E0661B2E2}"/>
                    </a:ext>
                  </a:extLst>
                </p:cNvPr>
                <p:cNvPicPr/>
                <p:nvPr/>
              </p:nvPicPr>
              <p:blipFill>
                <a:blip r:embed="rId59"/>
                <a:stretch>
                  <a:fillRect/>
                </a:stretch>
              </p:blipFill>
              <p:spPr>
                <a:xfrm>
                  <a:off x="10261437" y="2676850"/>
                  <a:ext cx="2768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Freihand 34">
                  <a:extLst>
                    <a:ext uri="{FF2B5EF4-FFF2-40B4-BE49-F238E27FC236}">
                      <a16:creationId xmlns:a16="http://schemas.microsoft.com/office/drawing/2014/main" id="{F7E5ECE3-62AE-47BE-9FF5-B531C7168D77}"/>
                    </a:ext>
                  </a:extLst>
                </p14:cNvPr>
                <p14:cNvContentPartPr/>
                <p14:nvPr/>
              </p14:nvContentPartPr>
              <p14:xfrm>
                <a:off x="10443957" y="2672530"/>
                <a:ext cx="150840" cy="72000"/>
              </p14:xfrm>
            </p:contentPart>
          </mc:Choice>
          <mc:Fallback xmlns="">
            <p:pic>
              <p:nvPicPr>
                <p:cNvPr id="35" name="Freihand 34">
                  <a:extLst>
                    <a:ext uri="{FF2B5EF4-FFF2-40B4-BE49-F238E27FC236}">
                      <a16:creationId xmlns:a16="http://schemas.microsoft.com/office/drawing/2014/main" id="{F7E5ECE3-62AE-47BE-9FF5-B531C7168D77}"/>
                    </a:ext>
                  </a:extLst>
                </p:cNvPr>
                <p:cNvPicPr/>
                <p:nvPr/>
              </p:nvPicPr>
              <p:blipFill>
                <a:blip r:embed="rId61"/>
                <a:stretch>
                  <a:fillRect/>
                </a:stretch>
              </p:blipFill>
              <p:spPr>
                <a:xfrm>
                  <a:off x="10439637" y="2668210"/>
                  <a:ext cx="1594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7" name="Freihand 36">
                  <a:extLst>
                    <a:ext uri="{FF2B5EF4-FFF2-40B4-BE49-F238E27FC236}">
                      <a16:creationId xmlns:a16="http://schemas.microsoft.com/office/drawing/2014/main" id="{14B79AD6-EA00-4DF1-BD19-4A94791E7A7D}"/>
                    </a:ext>
                  </a:extLst>
                </p14:cNvPr>
                <p14:cNvContentPartPr/>
                <p14:nvPr/>
              </p14:nvContentPartPr>
              <p14:xfrm>
                <a:off x="10841757" y="2694490"/>
                <a:ext cx="21240" cy="133560"/>
              </p14:xfrm>
            </p:contentPart>
          </mc:Choice>
          <mc:Fallback xmlns="">
            <p:pic>
              <p:nvPicPr>
                <p:cNvPr id="37" name="Freihand 36">
                  <a:extLst>
                    <a:ext uri="{FF2B5EF4-FFF2-40B4-BE49-F238E27FC236}">
                      <a16:creationId xmlns:a16="http://schemas.microsoft.com/office/drawing/2014/main" id="{14B79AD6-EA00-4DF1-BD19-4A94791E7A7D}"/>
                    </a:ext>
                  </a:extLst>
                </p:cNvPr>
                <p:cNvPicPr/>
                <p:nvPr/>
              </p:nvPicPr>
              <p:blipFill>
                <a:blip r:embed="rId63"/>
                <a:stretch>
                  <a:fillRect/>
                </a:stretch>
              </p:blipFill>
              <p:spPr>
                <a:xfrm>
                  <a:off x="10837437" y="2690170"/>
                  <a:ext cx="298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8" name="Freihand 37">
                  <a:extLst>
                    <a:ext uri="{FF2B5EF4-FFF2-40B4-BE49-F238E27FC236}">
                      <a16:creationId xmlns:a16="http://schemas.microsoft.com/office/drawing/2014/main" id="{598B7F7C-20ED-483E-9D51-4112516FA67A}"/>
                    </a:ext>
                  </a:extLst>
                </p14:cNvPr>
                <p14:cNvContentPartPr/>
                <p14:nvPr/>
              </p14:nvContentPartPr>
              <p14:xfrm>
                <a:off x="10839957" y="2695930"/>
                <a:ext cx="131400" cy="5400"/>
              </p14:xfrm>
            </p:contentPart>
          </mc:Choice>
          <mc:Fallback xmlns="">
            <p:pic>
              <p:nvPicPr>
                <p:cNvPr id="38" name="Freihand 37">
                  <a:extLst>
                    <a:ext uri="{FF2B5EF4-FFF2-40B4-BE49-F238E27FC236}">
                      <a16:creationId xmlns:a16="http://schemas.microsoft.com/office/drawing/2014/main" id="{598B7F7C-20ED-483E-9D51-4112516FA67A}"/>
                    </a:ext>
                  </a:extLst>
                </p:cNvPr>
                <p:cNvPicPr/>
                <p:nvPr/>
              </p:nvPicPr>
              <p:blipFill>
                <a:blip r:embed="rId65"/>
                <a:stretch>
                  <a:fillRect/>
                </a:stretch>
              </p:blipFill>
              <p:spPr>
                <a:xfrm>
                  <a:off x="10835637" y="2691610"/>
                  <a:ext cx="1400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9" name="Freihand 38">
                  <a:extLst>
                    <a:ext uri="{FF2B5EF4-FFF2-40B4-BE49-F238E27FC236}">
                      <a16:creationId xmlns:a16="http://schemas.microsoft.com/office/drawing/2014/main" id="{85DAF33A-5155-41A3-B4DB-E26D9F8BD60E}"/>
                    </a:ext>
                  </a:extLst>
                </p14:cNvPr>
                <p14:cNvContentPartPr/>
                <p14:nvPr/>
              </p14:nvContentPartPr>
              <p14:xfrm>
                <a:off x="10825917" y="2735530"/>
                <a:ext cx="153720" cy="99360"/>
              </p14:xfrm>
            </p:contentPart>
          </mc:Choice>
          <mc:Fallback xmlns="">
            <p:pic>
              <p:nvPicPr>
                <p:cNvPr id="39" name="Freihand 38">
                  <a:extLst>
                    <a:ext uri="{FF2B5EF4-FFF2-40B4-BE49-F238E27FC236}">
                      <a16:creationId xmlns:a16="http://schemas.microsoft.com/office/drawing/2014/main" id="{85DAF33A-5155-41A3-B4DB-E26D9F8BD60E}"/>
                    </a:ext>
                  </a:extLst>
                </p:cNvPr>
                <p:cNvPicPr/>
                <p:nvPr/>
              </p:nvPicPr>
              <p:blipFill>
                <a:blip r:embed="rId67"/>
                <a:stretch>
                  <a:fillRect/>
                </a:stretch>
              </p:blipFill>
              <p:spPr>
                <a:xfrm>
                  <a:off x="10821597" y="2731210"/>
                  <a:ext cx="1623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0" name="Freihand 39">
                  <a:extLst>
                    <a:ext uri="{FF2B5EF4-FFF2-40B4-BE49-F238E27FC236}">
                      <a16:creationId xmlns:a16="http://schemas.microsoft.com/office/drawing/2014/main" id="{26E70832-6B21-4798-8F7F-BDBFBEE8EB92}"/>
                    </a:ext>
                  </a:extLst>
                </p14:cNvPr>
                <p14:cNvContentPartPr/>
                <p14:nvPr/>
              </p14:nvContentPartPr>
              <p14:xfrm>
                <a:off x="11044797" y="2680450"/>
                <a:ext cx="115560" cy="168480"/>
              </p14:xfrm>
            </p:contentPart>
          </mc:Choice>
          <mc:Fallback xmlns="">
            <p:pic>
              <p:nvPicPr>
                <p:cNvPr id="40" name="Freihand 39">
                  <a:extLst>
                    <a:ext uri="{FF2B5EF4-FFF2-40B4-BE49-F238E27FC236}">
                      <a16:creationId xmlns:a16="http://schemas.microsoft.com/office/drawing/2014/main" id="{26E70832-6B21-4798-8F7F-BDBFBEE8EB92}"/>
                    </a:ext>
                  </a:extLst>
                </p:cNvPr>
                <p:cNvPicPr/>
                <p:nvPr/>
              </p:nvPicPr>
              <p:blipFill>
                <a:blip r:embed="rId69"/>
                <a:stretch>
                  <a:fillRect/>
                </a:stretch>
              </p:blipFill>
              <p:spPr>
                <a:xfrm>
                  <a:off x="11040477" y="2676130"/>
                  <a:ext cx="1242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1" name="Freihand 40">
                  <a:extLst>
                    <a:ext uri="{FF2B5EF4-FFF2-40B4-BE49-F238E27FC236}">
                      <a16:creationId xmlns:a16="http://schemas.microsoft.com/office/drawing/2014/main" id="{B8C50E91-FFDC-4988-A449-ADFC1FECC25D}"/>
                    </a:ext>
                  </a:extLst>
                </p14:cNvPr>
                <p14:cNvContentPartPr/>
                <p14:nvPr/>
              </p14:nvContentPartPr>
              <p14:xfrm>
                <a:off x="11240637" y="2698450"/>
                <a:ext cx="132480" cy="120600"/>
              </p14:xfrm>
            </p:contentPart>
          </mc:Choice>
          <mc:Fallback xmlns="">
            <p:pic>
              <p:nvPicPr>
                <p:cNvPr id="41" name="Freihand 40">
                  <a:extLst>
                    <a:ext uri="{FF2B5EF4-FFF2-40B4-BE49-F238E27FC236}">
                      <a16:creationId xmlns:a16="http://schemas.microsoft.com/office/drawing/2014/main" id="{B8C50E91-FFDC-4988-A449-ADFC1FECC25D}"/>
                    </a:ext>
                  </a:extLst>
                </p:cNvPr>
                <p:cNvPicPr/>
                <p:nvPr/>
              </p:nvPicPr>
              <p:blipFill>
                <a:blip r:embed="rId71"/>
                <a:stretch>
                  <a:fillRect/>
                </a:stretch>
              </p:blipFill>
              <p:spPr>
                <a:xfrm>
                  <a:off x="11236317" y="2694130"/>
                  <a:ext cx="1411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Freihand 44">
                  <a:extLst>
                    <a:ext uri="{FF2B5EF4-FFF2-40B4-BE49-F238E27FC236}">
                      <a16:creationId xmlns:a16="http://schemas.microsoft.com/office/drawing/2014/main" id="{12304AAF-B978-48D3-A079-50218D63CDC1}"/>
                    </a:ext>
                  </a:extLst>
                </p14:cNvPr>
                <p14:cNvContentPartPr/>
                <p14:nvPr/>
              </p14:nvContentPartPr>
              <p14:xfrm>
                <a:off x="8431557" y="3095170"/>
                <a:ext cx="10800" cy="142200"/>
              </p14:xfrm>
            </p:contentPart>
          </mc:Choice>
          <mc:Fallback xmlns="">
            <p:pic>
              <p:nvPicPr>
                <p:cNvPr id="45" name="Freihand 44">
                  <a:extLst>
                    <a:ext uri="{FF2B5EF4-FFF2-40B4-BE49-F238E27FC236}">
                      <a16:creationId xmlns:a16="http://schemas.microsoft.com/office/drawing/2014/main" id="{12304AAF-B978-48D3-A079-50218D63CDC1}"/>
                    </a:ext>
                  </a:extLst>
                </p:cNvPr>
                <p:cNvPicPr/>
                <p:nvPr/>
              </p:nvPicPr>
              <p:blipFill>
                <a:blip r:embed="rId73"/>
                <a:stretch>
                  <a:fillRect/>
                </a:stretch>
              </p:blipFill>
              <p:spPr>
                <a:xfrm>
                  <a:off x="8427237" y="3090850"/>
                  <a:ext cx="194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Freihand 45">
                  <a:extLst>
                    <a:ext uri="{FF2B5EF4-FFF2-40B4-BE49-F238E27FC236}">
                      <a16:creationId xmlns:a16="http://schemas.microsoft.com/office/drawing/2014/main" id="{ADDAF658-A2C3-42CC-B688-7A13BA6B4478}"/>
                    </a:ext>
                  </a:extLst>
                </p14:cNvPr>
                <p14:cNvContentPartPr/>
                <p14:nvPr/>
              </p14:nvContentPartPr>
              <p14:xfrm>
                <a:off x="8422917" y="3116770"/>
                <a:ext cx="111960" cy="3600"/>
              </p14:xfrm>
            </p:contentPart>
          </mc:Choice>
          <mc:Fallback xmlns="">
            <p:pic>
              <p:nvPicPr>
                <p:cNvPr id="46" name="Freihand 45">
                  <a:extLst>
                    <a:ext uri="{FF2B5EF4-FFF2-40B4-BE49-F238E27FC236}">
                      <a16:creationId xmlns:a16="http://schemas.microsoft.com/office/drawing/2014/main" id="{ADDAF658-A2C3-42CC-B688-7A13BA6B4478}"/>
                    </a:ext>
                  </a:extLst>
                </p:cNvPr>
                <p:cNvPicPr/>
                <p:nvPr/>
              </p:nvPicPr>
              <p:blipFill>
                <a:blip r:embed="rId75"/>
                <a:stretch>
                  <a:fillRect/>
                </a:stretch>
              </p:blipFill>
              <p:spPr>
                <a:xfrm>
                  <a:off x="8418597" y="3112450"/>
                  <a:ext cx="1206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Freihand 46">
                  <a:extLst>
                    <a:ext uri="{FF2B5EF4-FFF2-40B4-BE49-F238E27FC236}">
                      <a16:creationId xmlns:a16="http://schemas.microsoft.com/office/drawing/2014/main" id="{32028810-DA90-4A3C-B2D0-6FED9BAB4758}"/>
                    </a:ext>
                  </a:extLst>
                </p14:cNvPr>
                <p14:cNvContentPartPr/>
                <p14:nvPr/>
              </p14:nvContentPartPr>
              <p14:xfrm>
                <a:off x="8419317" y="3170770"/>
                <a:ext cx="114840" cy="68040"/>
              </p14:xfrm>
            </p:contentPart>
          </mc:Choice>
          <mc:Fallback xmlns="">
            <p:pic>
              <p:nvPicPr>
                <p:cNvPr id="47" name="Freihand 46">
                  <a:extLst>
                    <a:ext uri="{FF2B5EF4-FFF2-40B4-BE49-F238E27FC236}">
                      <a16:creationId xmlns:a16="http://schemas.microsoft.com/office/drawing/2014/main" id="{32028810-DA90-4A3C-B2D0-6FED9BAB4758}"/>
                    </a:ext>
                  </a:extLst>
                </p:cNvPr>
                <p:cNvPicPr/>
                <p:nvPr/>
              </p:nvPicPr>
              <p:blipFill>
                <a:blip r:embed="rId77"/>
                <a:stretch>
                  <a:fillRect/>
                </a:stretch>
              </p:blipFill>
              <p:spPr>
                <a:xfrm>
                  <a:off x="8414997" y="3166450"/>
                  <a:ext cx="1234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Freihand 47">
                  <a:extLst>
                    <a:ext uri="{FF2B5EF4-FFF2-40B4-BE49-F238E27FC236}">
                      <a16:creationId xmlns:a16="http://schemas.microsoft.com/office/drawing/2014/main" id="{5D097E00-7BC9-47E4-B4A0-E6672EBCC224}"/>
                    </a:ext>
                  </a:extLst>
                </p14:cNvPr>
                <p14:cNvContentPartPr/>
                <p14:nvPr/>
              </p14:nvContentPartPr>
              <p14:xfrm>
                <a:off x="8604717" y="3111730"/>
                <a:ext cx="95040" cy="129240"/>
              </p14:xfrm>
            </p:contentPart>
          </mc:Choice>
          <mc:Fallback xmlns="">
            <p:pic>
              <p:nvPicPr>
                <p:cNvPr id="48" name="Freihand 47">
                  <a:extLst>
                    <a:ext uri="{FF2B5EF4-FFF2-40B4-BE49-F238E27FC236}">
                      <a16:creationId xmlns:a16="http://schemas.microsoft.com/office/drawing/2014/main" id="{5D097E00-7BC9-47E4-B4A0-E6672EBCC224}"/>
                    </a:ext>
                  </a:extLst>
                </p:cNvPr>
                <p:cNvPicPr/>
                <p:nvPr/>
              </p:nvPicPr>
              <p:blipFill>
                <a:blip r:embed="rId79"/>
                <a:stretch>
                  <a:fillRect/>
                </a:stretch>
              </p:blipFill>
              <p:spPr>
                <a:xfrm>
                  <a:off x="8600397" y="3107410"/>
                  <a:ext cx="1036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Freihand 48">
                  <a:extLst>
                    <a:ext uri="{FF2B5EF4-FFF2-40B4-BE49-F238E27FC236}">
                      <a16:creationId xmlns:a16="http://schemas.microsoft.com/office/drawing/2014/main" id="{D57D2B76-F294-48D7-8F6E-09C6645D78B6}"/>
                    </a:ext>
                  </a:extLst>
                </p14:cNvPr>
                <p14:cNvContentPartPr/>
                <p14:nvPr/>
              </p14:nvContentPartPr>
              <p14:xfrm>
                <a:off x="8758797" y="3115690"/>
                <a:ext cx="132120" cy="111600"/>
              </p14:xfrm>
            </p:contentPart>
          </mc:Choice>
          <mc:Fallback xmlns="">
            <p:pic>
              <p:nvPicPr>
                <p:cNvPr id="49" name="Freihand 48">
                  <a:extLst>
                    <a:ext uri="{FF2B5EF4-FFF2-40B4-BE49-F238E27FC236}">
                      <a16:creationId xmlns:a16="http://schemas.microsoft.com/office/drawing/2014/main" id="{D57D2B76-F294-48D7-8F6E-09C6645D78B6}"/>
                    </a:ext>
                  </a:extLst>
                </p:cNvPr>
                <p:cNvPicPr/>
                <p:nvPr/>
              </p:nvPicPr>
              <p:blipFill>
                <a:blip r:embed="rId81"/>
                <a:stretch>
                  <a:fillRect/>
                </a:stretch>
              </p:blipFill>
              <p:spPr>
                <a:xfrm>
                  <a:off x="8754477" y="3111370"/>
                  <a:ext cx="1407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1" name="Freihand 50">
                  <a:extLst>
                    <a:ext uri="{FF2B5EF4-FFF2-40B4-BE49-F238E27FC236}">
                      <a16:creationId xmlns:a16="http://schemas.microsoft.com/office/drawing/2014/main" id="{9AC3AB56-C6DA-4F66-907B-56D6ADD87CA9}"/>
                    </a:ext>
                  </a:extLst>
                </p14:cNvPr>
                <p14:cNvContentPartPr/>
                <p14:nvPr/>
              </p14:nvContentPartPr>
              <p14:xfrm>
                <a:off x="9057957" y="3172210"/>
                <a:ext cx="196920" cy="78480"/>
              </p14:xfrm>
            </p:contentPart>
          </mc:Choice>
          <mc:Fallback xmlns="">
            <p:pic>
              <p:nvPicPr>
                <p:cNvPr id="51" name="Freihand 50">
                  <a:extLst>
                    <a:ext uri="{FF2B5EF4-FFF2-40B4-BE49-F238E27FC236}">
                      <a16:creationId xmlns:a16="http://schemas.microsoft.com/office/drawing/2014/main" id="{9AC3AB56-C6DA-4F66-907B-56D6ADD87CA9}"/>
                    </a:ext>
                  </a:extLst>
                </p:cNvPr>
                <p:cNvPicPr/>
                <p:nvPr/>
              </p:nvPicPr>
              <p:blipFill>
                <a:blip r:embed="rId83"/>
                <a:stretch>
                  <a:fillRect/>
                </a:stretch>
              </p:blipFill>
              <p:spPr>
                <a:xfrm>
                  <a:off x="9053637" y="3167890"/>
                  <a:ext cx="2055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2" name="Freihand 51">
                  <a:extLst>
                    <a:ext uri="{FF2B5EF4-FFF2-40B4-BE49-F238E27FC236}">
                      <a16:creationId xmlns:a16="http://schemas.microsoft.com/office/drawing/2014/main" id="{D4AEB020-CFE1-4F2C-8543-6F63C8E401FA}"/>
                    </a:ext>
                  </a:extLst>
                </p14:cNvPr>
                <p14:cNvContentPartPr/>
                <p14:nvPr/>
              </p14:nvContentPartPr>
              <p14:xfrm>
                <a:off x="9228597" y="3168250"/>
                <a:ext cx="239760" cy="70200"/>
              </p14:xfrm>
            </p:contentPart>
          </mc:Choice>
          <mc:Fallback xmlns="">
            <p:pic>
              <p:nvPicPr>
                <p:cNvPr id="52" name="Freihand 51">
                  <a:extLst>
                    <a:ext uri="{FF2B5EF4-FFF2-40B4-BE49-F238E27FC236}">
                      <a16:creationId xmlns:a16="http://schemas.microsoft.com/office/drawing/2014/main" id="{D4AEB020-CFE1-4F2C-8543-6F63C8E401FA}"/>
                    </a:ext>
                  </a:extLst>
                </p:cNvPr>
                <p:cNvPicPr/>
                <p:nvPr/>
              </p:nvPicPr>
              <p:blipFill>
                <a:blip r:embed="rId85"/>
                <a:stretch>
                  <a:fillRect/>
                </a:stretch>
              </p:blipFill>
              <p:spPr>
                <a:xfrm>
                  <a:off x="9224277" y="3163930"/>
                  <a:ext cx="2484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3" name="Freihand 52">
                  <a:extLst>
                    <a:ext uri="{FF2B5EF4-FFF2-40B4-BE49-F238E27FC236}">
                      <a16:creationId xmlns:a16="http://schemas.microsoft.com/office/drawing/2014/main" id="{EBECA56C-9179-4147-B8BB-F4FAFEDB0CD6}"/>
                    </a:ext>
                  </a:extLst>
                </p14:cNvPr>
                <p14:cNvContentPartPr/>
                <p14:nvPr/>
              </p14:nvContentPartPr>
              <p14:xfrm>
                <a:off x="9489597" y="3119650"/>
                <a:ext cx="59040" cy="115560"/>
              </p14:xfrm>
            </p:contentPart>
          </mc:Choice>
          <mc:Fallback xmlns="">
            <p:pic>
              <p:nvPicPr>
                <p:cNvPr id="53" name="Freihand 52">
                  <a:extLst>
                    <a:ext uri="{FF2B5EF4-FFF2-40B4-BE49-F238E27FC236}">
                      <a16:creationId xmlns:a16="http://schemas.microsoft.com/office/drawing/2014/main" id="{EBECA56C-9179-4147-B8BB-F4FAFEDB0CD6}"/>
                    </a:ext>
                  </a:extLst>
                </p:cNvPr>
                <p:cNvPicPr/>
                <p:nvPr/>
              </p:nvPicPr>
              <p:blipFill>
                <a:blip r:embed="rId87"/>
                <a:stretch>
                  <a:fillRect/>
                </a:stretch>
              </p:blipFill>
              <p:spPr>
                <a:xfrm>
                  <a:off x="9485277" y="3115330"/>
                  <a:ext cx="676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4" name="Freihand 53">
                  <a:extLst>
                    <a:ext uri="{FF2B5EF4-FFF2-40B4-BE49-F238E27FC236}">
                      <a16:creationId xmlns:a16="http://schemas.microsoft.com/office/drawing/2014/main" id="{CD68149C-C201-44AA-B5F6-3D57641CD3B5}"/>
                    </a:ext>
                  </a:extLst>
                </p14:cNvPr>
                <p14:cNvContentPartPr/>
                <p14:nvPr/>
              </p14:nvContentPartPr>
              <p14:xfrm>
                <a:off x="9562677" y="3138730"/>
                <a:ext cx="183240" cy="60840"/>
              </p14:xfrm>
            </p:contentPart>
          </mc:Choice>
          <mc:Fallback xmlns="">
            <p:pic>
              <p:nvPicPr>
                <p:cNvPr id="54" name="Freihand 53">
                  <a:extLst>
                    <a:ext uri="{FF2B5EF4-FFF2-40B4-BE49-F238E27FC236}">
                      <a16:creationId xmlns:a16="http://schemas.microsoft.com/office/drawing/2014/main" id="{CD68149C-C201-44AA-B5F6-3D57641CD3B5}"/>
                    </a:ext>
                  </a:extLst>
                </p:cNvPr>
                <p:cNvPicPr/>
                <p:nvPr/>
              </p:nvPicPr>
              <p:blipFill>
                <a:blip r:embed="rId89"/>
                <a:stretch>
                  <a:fillRect/>
                </a:stretch>
              </p:blipFill>
              <p:spPr>
                <a:xfrm>
                  <a:off x="9558357" y="3134410"/>
                  <a:ext cx="1918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5" name="Freihand 54">
                  <a:extLst>
                    <a:ext uri="{FF2B5EF4-FFF2-40B4-BE49-F238E27FC236}">
                      <a16:creationId xmlns:a16="http://schemas.microsoft.com/office/drawing/2014/main" id="{E4C59B5A-CE75-4984-9BFA-A527B3620F11}"/>
                    </a:ext>
                  </a:extLst>
                </p14:cNvPr>
                <p14:cNvContentPartPr/>
                <p14:nvPr/>
              </p14:nvContentPartPr>
              <p14:xfrm>
                <a:off x="9827997" y="3147370"/>
                <a:ext cx="104760" cy="77760"/>
              </p14:xfrm>
            </p:contentPart>
          </mc:Choice>
          <mc:Fallback xmlns="">
            <p:pic>
              <p:nvPicPr>
                <p:cNvPr id="55" name="Freihand 54">
                  <a:extLst>
                    <a:ext uri="{FF2B5EF4-FFF2-40B4-BE49-F238E27FC236}">
                      <a16:creationId xmlns:a16="http://schemas.microsoft.com/office/drawing/2014/main" id="{E4C59B5A-CE75-4984-9BFA-A527B3620F11}"/>
                    </a:ext>
                  </a:extLst>
                </p:cNvPr>
                <p:cNvPicPr/>
                <p:nvPr/>
              </p:nvPicPr>
              <p:blipFill>
                <a:blip r:embed="rId91"/>
                <a:stretch>
                  <a:fillRect/>
                </a:stretch>
              </p:blipFill>
              <p:spPr>
                <a:xfrm>
                  <a:off x="9823677" y="3143050"/>
                  <a:ext cx="1134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6" name="Freihand 55">
                  <a:extLst>
                    <a:ext uri="{FF2B5EF4-FFF2-40B4-BE49-F238E27FC236}">
                      <a16:creationId xmlns:a16="http://schemas.microsoft.com/office/drawing/2014/main" id="{9918F347-E65E-4625-8335-32C19CE7A5A4}"/>
                    </a:ext>
                  </a:extLst>
                </p14:cNvPr>
                <p14:cNvContentPartPr/>
                <p14:nvPr/>
              </p14:nvContentPartPr>
              <p14:xfrm>
                <a:off x="9928077" y="3082570"/>
                <a:ext cx="121680" cy="127800"/>
              </p14:xfrm>
            </p:contentPart>
          </mc:Choice>
          <mc:Fallback xmlns="">
            <p:pic>
              <p:nvPicPr>
                <p:cNvPr id="56" name="Freihand 55">
                  <a:extLst>
                    <a:ext uri="{FF2B5EF4-FFF2-40B4-BE49-F238E27FC236}">
                      <a16:creationId xmlns:a16="http://schemas.microsoft.com/office/drawing/2014/main" id="{9918F347-E65E-4625-8335-32C19CE7A5A4}"/>
                    </a:ext>
                  </a:extLst>
                </p:cNvPr>
                <p:cNvPicPr/>
                <p:nvPr/>
              </p:nvPicPr>
              <p:blipFill>
                <a:blip r:embed="rId93"/>
                <a:stretch>
                  <a:fillRect/>
                </a:stretch>
              </p:blipFill>
              <p:spPr>
                <a:xfrm>
                  <a:off x="9923757" y="3078250"/>
                  <a:ext cx="1303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7" name="Freihand 56">
                  <a:extLst>
                    <a:ext uri="{FF2B5EF4-FFF2-40B4-BE49-F238E27FC236}">
                      <a16:creationId xmlns:a16="http://schemas.microsoft.com/office/drawing/2014/main" id="{ED8FAA97-778C-4D7B-BBC0-0889A9E77A47}"/>
                    </a:ext>
                  </a:extLst>
                </p14:cNvPr>
                <p14:cNvContentPartPr/>
                <p14:nvPr/>
              </p14:nvContentPartPr>
              <p14:xfrm>
                <a:off x="10028877" y="3066010"/>
                <a:ext cx="252360" cy="123480"/>
              </p14:xfrm>
            </p:contentPart>
          </mc:Choice>
          <mc:Fallback xmlns="">
            <p:pic>
              <p:nvPicPr>
                <p:cNvPr id="57" name="Freihand 56">
                  <a:extLst>
                    <a:ext uri="{FF2B5EF4-FFF2-40B4-BE49-F238E27FC236}">
                      <a16:creationId xmlns:a16="http://schemas.microsoft.com/office/drawing/2014/main" id="{ED8FAA97-778C-4D7B-BBC0-0889A9E77A47}"/>
                    </a:ext>
                  </a:extLst>
                </p:cNvPr>
                <p:cNvPicPr/>
                <p:nvPr/>
              </p:nvPicPr>
              <p:blipFill>
                <a:blip r:embed="rId95"/>
                <a:stretch>
                  <a:fillRect/>
                </a:stretch>
              </p:blipFill>
              <p:spPr>
                <a:xfrm>
                  <a:off x="10024557" y="3061690"/>
                  <a:ext cx="2610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8" name="Freihand 57">
                  <a:extLst>
                    <a:ext uri="{FF2B5EF4-FFF2-40B4-BE49-F238E27FC236}">
                      <a16:creationId xmlns:a16="http://schemas.microsoft.com/office/drawing/2014/main" id="{98F32F10-1734-4717-91BB-79BD7AF16ACC}"/>
                    </a:ext>
                  </a:extLst>
                </p14:cNvPr>
                <p14:cNvContentPartPr/>
                <p14:nvPr/>
              </p14:nvContentPartPr>
              <p14:xfrm>
                <a:off x="10270437" y="3096970"/>
                <a:ext cx="90720" cy="95040"/>
              </p14:xfrm>
            </p:contentPart>
          </mc:Choice>
          <mc:Fallback xmlns="">
            <p:pic>
              <p:nvPicPr>
                <p:cNvPr id="58" name="Freihand 57">
                  <a:extLst>
                    <a:ext uri="{FF2B5EF4-FFF2-40B4-BE49-F238E27FC236}">
                      <a16:creationId xmlns:a16="http://schemas.microsoft.com/office/drawing/2014/main" id="{98F32F10-1734-4717-91BB-79BD7AF16ACC}"/>
                    </a:ext>
                  </a:extLst>
                </p:cNvPr>
                <p:cNvPicPr/>
                <p:nvPr/>
              </p:nvPicPr>
              <p:blipFill>
                <a:blip r:embed="rId97"/>
                <a:stretch>
                  <a:fillRect/>
                </a:stretch>
              </p:blipFill>
              <p:spPr>
                <a:xfrm>
                  <a:off x="10266117" y="3092650"/>
                  <a:ext cx="993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0" name="Freihand 59">
                  <a:extLst>
                    <a:ext uri="{FF2B5EF4-FFF2-40B4-BE49-F238E27FC236}">
                      <a16:creationId xmlns:a16="http://schemas.microsoft.com/office/drawing/2014/main" id="{BFD5EBB6-FE86-4222-AF7F-F7E9711DA8C4}"/>
                    </a:ext>
                  </a:extLst>
                </p14:cNvPr>
                <p14:cNvContentPartPr/>
                <p14:nvPr/>
              </p14:nvContentPartPr>
              <p14:xfrm>
                <a:off x="8424357" y="3379570"/>
                <a:ext cx="136080" cy="140040"/>
              </p14:xfrm>
            </p:contentPart>
          </mc:Choice>
          <mc:Fallback xmlns="">
            <p:pic>
              <p:nvPicPr>
                <p:cNvPr id="60" name="Freihand 59">
                  <a:extLst>
                    <a:ext uri="{FF2B5EF4-FFF2-40B4-BE49-F238E27FC236}">
                      <a16:creationId xmlns:a16="http://schemas.microsoft.com/office/drawing/2014/main" id="{BFD5EBB6-FE86-4222-AF7F-F7E9711DA8C4}"/>
                    </a:ext>
                  </a:extLst>
                </p:cNvPr>
                <p:cNvPicPr/>
                <p:nvPr/>
              </p:nvPicPr>
              <p:blipFill>
                <a:blip r:embed="rId99"/>
                <a:stretch>
                  <a:fillRect/>
                </a:stretch>
              </p:blipFill>
              <p:spPr>
                <a:xfrm>
                  <a:off x="8420037" y="3375250"/>
                  <a:ext cx="1447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1" name="Freihand 60">
                  <a:extLst>
                    <a:ext uri="{FF2B5EF4-FFF2-40B4-BE49-F238E27FC236}">
                      <a16:creationId xmlns:a16="http://schemas.microsoft.com/office/drawing/2014/main" id="{C1945277-F99A-4AB3-BCC3-66B37DCF0F75}"/>
                    </a:ext>
                  </a:extLst>
                </p14:cNvPr>
                <p14:cNvContentPartPr/>
                <p14:nvPr/>
              </p14:nvContentPartPr>
              <p14:xfrm>
                <a:off x="8597877" y="3436450"/>
                <a:ext cx="271080" cy="56520"/>
              </p14:xfrm>
            </p:contentPart>
          </mc:Choice>
          <mc:Fallback xmlns="">
            <p:pic>
              <p:nvPicPr>
                <p:cNvPr id="61" name="Freihand 60">
                  <a:extLst>
                    <a:ext uri="{FF2B5EF4-FFF2-40B4-BE49-F238E27FC236}">
                      <a16:creationId xmlns:a16="http://schemas.microsoft.com/office/drawing/2014/main" id="{C1945277-F99A-4AB3-BCC3-66B37DCF0F75}"/>
                    </a:ext>
                  </a:extLst>
                </p:cNvPr>
                <p:cNvPicPr/>
                <p:nvPr/>
              </p:nvPicPr>
              <p:blipFill>
                <a:blip r:embed="rId101"/>
                <a:stretch>
                  <a:fillRect/>
                </a:stretch>
              </p:blipFill>
              <p:spPr>
                <a:xfrm>
                  <a:off x="8593557" y="3432130"/>
                  <a:ext cx="2797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2" name="Freihand 61">
                  <a:extLst>
                    <a:ext uri="{FF2B5EF4-FFF2-40B4-BE49-F238E27FC236}">
                      <a16:creationId xmlns:a16="http://schemas.microsoft.com/office/drawing/2014/main" id="{4DBCD1D3-544F-4423-81E7-6BFDB1313209}"/>
                    </a:ext>
                  </a:extLst>
                </p14:cNvPr>
                <p14:cNvContentPartPr/>
                <p14:nvPr/>
              </p14:nvContentPartPr>
              <p14:xfrm>
                <a:off x="8915757" y="3436090"/>
                <a:ext cx="171360" cy="156240"/>
              </p14:xfrm>
            </p:contentPart>
          </mc:Choice>
          <mc:Fallback xmlns="">
            <p:pic>
              <p:nvPicPr>
                <p:cNvPr id="62" name="Freihand 61">
                  <a:extLst>
                    <a:ext uri="{FF2B5EF4-FFF2-40B4-BE49-F238E27FC236}">
                      <a16:creationId xmlns:a16="http://schemas.microsoft.com/office/drawing/2014/main" id="{4DBCD1D3-544F-4423-81E7-6BFDB1313209}"/>
                    </a:ext>
                  </a:extLst>
                </p:cNvPr>
                <p:cNvPicPr/>
                <p:nvPr/>
              </p:nvPicPr>
              <p:blipFill>
                <a:blip r:embed="rId103"/>
                <a:stretch>
                  <a:fillRect/>
                </a:stretch>
              </p:blipFill>
              <p:spPr>
                <a:xfrm>
                  <a:off x="8911437" y="3431770"/>
                  <a:ext cx="1800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3" name="Freihand 62">
                  <a:extLst>
                    <a:ext uri="{FF2B5EF4-FFF2-40B4-BE49-F238E27FC236}">
                      <a16:creationId xmlns:a16="http://schemas.microsoft.com/office/drawing/2014/main" id="{1F4ADB16-AA06-4BA8-BA28-346BFACDFAED}"/>
                    </a:ext>
                  </a:extLst>
                </p14:cNvPr>
                <p14:cNvContentPartPr/>
                <p14:nvPr/>
              </p14:nvContentPartPr>
              <p14:xfrm>
                <a:off x="9298437" y="3367690"/>
                <a:ext cx="37080" cy="122400"/>
              </p14:xfrm>
            </p:contentPart>
          </mc:Choice>
          <mc:Fallback xmlns="">
            <p:pic>
              <p:nvPicPr>
                <p:cNvPr id="63" name="Freihand 62">
                  <a:extLst>
                    <a:ext uri="{FF2B5EF4-FFF2-40B4-BE49-F238E27FC236}">
                      <a16:creationId xmlns:a16="http://schemas.microsoft.com/office/drawing/2014/main" id="{1F4ADB16-AA06-4BA8-BA28-346BFACDFAED}"/>
                    </a:ext>
                  </a:extLst>
                </p:cNvPr>
                <p:cNvPicPr/>
                <p:nvPr/>
              </p:nvPicPr>
              <p:blipFill>
                <a:blip r:embed="rId105"/>
                <a:stretch>
                  <a:fillRect/>
                </a:stretch>
              </p:blipFill>
              <p:spPr>
                <a:xfrm>
                  <a:off x="9294117" y="3363370"/>
                  <a:ext cx="457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4" name="Freihand 63">
                  <a:extLst>
                    <a:ext uri="{FF2B5EF4-FFF2-40B4-BE49-F238E27FC236}">
                      <a16:creationId xmlns:a16="http://schemas.microsoft.com/office/drawing/2014/main" id="{CB8869C3-1B5A-4B14-BC6F-79B2295EB47D}"/>
                    </a:ext>
                  </a:extLst>
                </p14:cNvPr>
                <p14:cNvContentPartPr/>
                <p14:nvPr/>
              </p14:nvContentPartPr>
              <p14:xfrm>
                <a:off x="9240477" y="3366610"/>
                <a:ext cx="149040" cy="20520"/>
              </p14:xfrm>
            </p:contentPart>
          </mc:Choice>
          <mc:Fallback xmlns="">
            <p:pic>
              <p:nvPicPr>
                <p:cNvPr id="64" name="Freihand 63">
                  <a:extLst>
                    <a:ext uri="{FF2B5EF4-FFF2-40B4-BE49-F238E27FC236}">
                      <a16:creationId xmlns:a16="http://schemas.microsoft.com/office/drawing/2014/main" id="{CB8869C3-1B5A-4B14-BC6F-79B2295EB47D}"/>
                    </a:ext>
                  </a:extLst>
                </p:cNvPr>
                <p:cNvPicPr/>
                <p:nvPr/>
              </p:nvPicPr>
              <p:blipFill>
                <a:blip r:embed="rId107"/>
                <a:stretch>
                  <a:fillRect/>
                </a:stretch>
              </p:blipFill>
              <p:spPr>
                <a:xfrm>
                  <a:off x="9236157" y="3362290"/>
                  <a:ext cx="1576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5" name="Freihand 64">
                  <a:extLst>
                    <a:ext uri="{FF2B5EF4-FFF2-40B4-BE49-F238E27FC236}">
                      <a16:creationId xmlns:a16="http://schemas.microsoft.com/office/drawing/2014/main" id="{FB15E98A-A5E1-4E2F-BB41-8AA4570A2B37}"/>
                    </a:ext>
                  </a:extLst>
                </p14:cNvPr>
                <p14:cNvContentPartPr/>
                <p14:nvPr/>
              </p14:nvContentPartPr>
              <p14:xfrm>
                <a:off x="9389517" y="3415570"/>
                <a:ext cx="91440" cy="71640"/>
              </p14:xfrm>
            </p:contentPart>
          </mc:Choice>
          <mc:Fallback xmlns="">
            <p:pic>
              <p:nvPicPr>
                <p:cNvPr id="65" name="Freihand 64">
                  <a:extLst>
                    <a:ext uri="{FF2B5EF4-FFF2-40B4-BE49-F238E27FC236}">
                      <a16:creationId xmlns:a16="http://schemas.microsoft.com/office/drawing/2014/main" id="{FB15E98A-A5E1-4E2F-BB41-8AA4570A2B37}"/>
                    </a:ext>
                  </a:extLst>
                </p:cNvPr>
                <p:cNvPicPr/>
                <p:nvPr/>
              </p:nvPicPr>
              <p:blipFill>
                <a:blip r:embed="rId109"/>
                <a:stretch>
                  <a:fillRect/>
                </a:stretch>
              </p:blipFill>
              <p:spPr>
                <a:xfrm>
                  <a:off x="9385197" y="3411250"/>
                  <a:ext cx="1000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6" name="Freihand 65">
                  <a:extLst>
                    <a:ext uri="{FF2B5EF4-FFF2-40B4-BE49-F238E27FC236}">
                      <a16:creationId xmlns:a16="http://schemas.microsoft.com/office/drawing/2014/main" id="{7556EC81-6631-4250-85A0-BCDC1D5B4D04}"/>
                    </a:ext>
                  </a:extLst>
                </p14:cNvPr>
                <p14:cNvContentPartPr/>
                <p14:nvPr/>
              </p14:nvContentPartPr>
              <p14:xfrm>
                <a:off x="9228957" y="3424930"/>
                <a:ext cx="128880" cy="15480"/>
              </p14:xfrm>
            </p:contentPart>
          </mc:Choice>
          <mc:Fallback xmlns="">
            <p:pic>
              <p:nvPicPr>
                <p:cNvPr id="66" name="Freihand 65">
                  <a:extLst>
                    <a:ext uri="{FF2B5EF4-FFF2-40B4-BE49-F238E27FC236}">
                      <a16:creationId xmlns:a16="http://schemas.microsoft.com/office/drawing/2014/main" id="{7556EC81-6631-4250-85A0-BCDC1D5B4D04}"/>
                    </a:ext>
                  </a:extLst>
                </p:cNvPr>
                <p:cNvPicPr/>
                <p:nvPr/>
              </p:nvPicPr>
              <p:blipFill>
                <a:blip r:embed="rId111"/>
                <a:stretch>
                  <a:fillRect/>
                </a:stretch>
              </p:blipFill>
              <p:spPr>
                <a:xfrm>
                  <a:off x="9224637" y="3420610"/>
                  <a:ext cx="1375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7" name="Freihand 66">
                  <a:extLst>
                    <a:ext uri="{FF2B5EF4-FFF2-40B4-BE49-F238E27FC236}">
                      <a16:creationId xmlns:a16="http://schemas.microsoft.com/office/drawing/2014/main" id="{8AFBA8DF-2AC9-4B63-A0B4-65008DD466B2}"/>
                    </a:ext>
                  </a:extLst>
                </p14:cNvPr>
                <p14:cNvContentPartPr/>
                <p14:nvPr/>
              </p14:nvContentPartPr>
              <p14:xfrm>
                <a:off x="9495717" y="3416290"/>
                <a:ext cx="229320" cy="65880"/>
              </p14:xfrm>
            </p:contentPart>
          </mc:Choice>
          <mc:Fallback xmlns="">
            <p:pic>
              <p:nvPicPr>
                <p:cNvPr id="67" name="Freihand 66">
                  <a:extLst>
                    <a:ext uri="{FF2B5EF4-FFF2-40B4-BE49-F238E27FC236}">
                      <a16:creationId xmlns:a16="http://schemas.microsoft.com/office/drawing/2014/main" id="{8AFBA8DF-2AC9-4B63-A0B4-65008DD466B2}"/>
                    </a:ext>
                  </a:extLst>
                </p:cNvPr>
                <p:cNvPicPr/>
                <p:nvPr/>
              </p:nvPicPr>
              <p:blipFill>
                <a:blip r:embed="rId113"/>
                <a:stretch>
                  <a:fillRect/>
                </a:stretch>
              </p:blipFill>
              <p:spPr>
                <a:xfrm>
                  <a:off x="9491397" y="3411970"/>
                  <a:ext cx="2379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8" name="Freihand 67">
                  <a:extLst>
                    <a:ext uri="{FF2B5EF4-FFF2-40B4-BE49-F238E27FC236}">
                      <a16:creationId xmlns:a16="http://schemas.microsoft.com/office/drawing/2014/main" id="{F07D2D52-998C-4D60-8F5D-75618479F6D5}"/>
                    </a:ext>
                  </a:extLst>
                </p14:cNvPr>
                <p14:cNvContentPartPr/>
                <p14:nvPr/>
              </p14:nvContentPartPr>
              <p14:xfrm>
                <a:off x="9770037" y="3409450"/>
                <a:ext cx="65160" cy="55440"/>
              </p14:xfrm>
            </p:contentPart>
          </mc:Choice>
          <mc:Fallback xmlns="">
            <p:pic>
              <p:nvPicPr>
                <p:cNvPr id="68" name="Freihand 67">
                  <a:extLst>
                    <a:ext uri="{FF2B5EF4-FFF2-40B4-BE49-F238E27FC236}">
                      <a16:creationId xmlns:a16="http://schemas.microsoft.com/office/drawing/2014/main" id="{F07D2D52-998C-4D60-8F5D-75618479F6D5}"/>
                    </a:ext>
                  </a:extLst>
                </p:cNvPr>
                <p:cNvPicPr/>
                <p:nvPr/>
              </p:nvPicPr>
              <p:blipFill>
                <a:blip r:embed="rId115"/>
                <a:stretch>
                  <a:fillRect/>
                </a:stretch>
              </p:blipFill>
              <p:spPr>
                <a:xfrm>
                  <a:off x="9765717" y="3405130"/>
                  <a:ext cx="738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9" name="Freihand 68">
                  <a:extLst>
                    <a:ext uri="{FF2B5EF4-FFF2-40B4-BE49-F238E27FC236}">
                      <a16:creationId xmlns:a16="http://schemas.microsoft.com/office/drawing/2014/main" id="{C0A8F541-0DC0-4671-9750-AC0DC302D3CE}"/>
                    </a:ext>
                  </a:extLst>
                </p14:cNvPr>
                <p14:cNvContentPartPr/>
                <p14:nvPr/>
              </p14:nvContentPartPr>
              <p14:xfrm>
                <a:off x="9852117" y="3399010"/>
                <a:ext cx="99360" cy="51840"/>
              </p14:xfrm>
            </p:contentPart>
          </mc:Choice>
          <mc:Fallback xmlns="">
            <p:pic>
              <p:nvPicPr>
                <p:cNvPr id="69" name="Freihand 68">
                  <a:extLst>
                    <a:ext uri="{FF2B5EF4-FFF2-40B4-BE49-F238E27FC236}">
                      <a16:creationId xmlns:a16="http://schemas.microsoft.com/office/drawing/2014/main" id="{C0A8F541-0DC0-4671-9750-AC0DC302D3CE}"/>
                    </a:ext>
                  </a:extLst>
                </p:cNvPr>
                <p:cNvPicPr/>
                <p:nvPr/>
              </p:nvPicPr>
              <p:blipFill>
                <a:blip r:embed="rId117"/>
                <a:stretch>
                  <a:fillRect/>
                </a:stretch>
              </p:blipFill>
              <p:spPr>
                <a:xfrm>
                  <a:off x="9847797" y="3394690"/>
                  <a:ext cx="1080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1" name="Freihand 70">
                  <a:extLst>
                    <a:ext uri="{FF2B5EF4-FFF2-40B4-BE49-F238E27FC236}">
                      <a16:creationId xmlns:a16="http://schemas.microsoft.com/office/drawing/2014/main" id="{3A87E070-6457-4C46-8EA2-CE7EA25C138F}"/>
                    </a:ext>
                  </a:extLst>
                </p14:cNvPr>
                <p14:cNvContentPartPr/>
                <p14:nvPr/>
              </p14:nvContentPartPr>
              <p14:xfrm>
                <a:off x="10161717" y="3320530"/>
                <a:ext cx="102960" cy="118440"/>
              </p14:xfrm>
            </p:contentPart>
          </mc:Choice>
          <mc:Fallback xmlns="">
            <p:pic>
              <p:nvPicPr>
                <p:cNvPr id="71" name="Freihand 70">
                  <a:extLst>
                    <a:ext uri="{FF2B5EF4-FFF2-40B4-BE49-F238E27FC236}">
                      <a16:creationId xmlns:a16="http://schemas.microsoft.com/office/drawing/2014/main" id="{3A87E070-6457-4C46-8EA2-CE7EA25C138F}"/>
                    </a:ext>
                  </a:extLst>
                </p:cNvPr>
                <p:cNvPicPr/>
                <p:nvPr/>
              </p:nvPicPr>
              <p:blipFill>
                <a:blip r:embed="rId119"/>
                <a:stretch>
                  <a:fillRect/>
                </a:stretch>
              </p:blipFill>
              <p:spPr>
                <a:xfrm>
                  <a:off x="10157397" y="3316210"/>
                  <a:ext cx="1116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2" name="Freihand 71">
                  <a:extLst>
                    <a:ext uri="{FF2B5EF4-FFF2-40B4-BE49-F238E27FC236}">
                      <a16:creationId xmlns:a16="http://schemas.microsoft.com/office/drawing/2014/main" id="{D4E592CA-7DFD-4D3D-976A-13D4CB33E644}"/>
                    </a:ext>
                  </a:extLst>
                </p14:cNvPr>
                <p14:cNvContentPartPr/>
                <p14:nvPr/>
              </p14:nvContentPartPr>
              <p14:xfrm>
                <a:off x="10272957" y="3373090"/>
                <a:ext cx="113760" cy="159120"/>
              </p14:xfrm>
            </p:contentPart>
          </mc:Choice>
          <mc:Fallback xmlns="">
            <p:pic>
              <p:nvPicPr>
                <p:cNvPr id="72" name="Freihand 71">
                  <a:extLst>
                    <a:ext uri="{FF2B5EF4-FFF2-40B4-BE49-F238E27FC236}">
                      <a16:creationId xmlns:a16="http://schemas.microsoft.com/office/drawing/2014/main" id="{D4E592CA-7DFD-4D3D-976A-13D4CB33E644}"/>
                    </a:ext>
                  </a:extLst>
                </p:cNvPr>
                <p:cNvPicPr/>
                <p:nvPr/>
              </p:nvPicPr>
              <p:blipFill>
                <a:blip r:embed="rId121"/>
                <a:stretch>
                  <a:fillRect/>
                </a:stretch>
              </p:blipFill>
              <p:spPr>
                <a:xfrm>
                  <a:off x="10268637" y="3368770"/>
                  <a:ext cx="1224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3" name="Freihand 72">
                  <a:extLst>
                    <a:ext uri="{FF2B5EF4-FFF2-40B4-BE49-F238E27FC236}">
                      <a16:creationId xmlns:a16="http://schemas.microsoft.com/office/drawing/2014/main" id="{4B98970B-B3F3-486E-98A3-D7AB5098D5FC}"/>
                    </a:ext>
                  </a:extLst>
                </p14:cNvPr>
                <p14:cNvContentPartPr/>
                <p14:nvPr/>
              </p14:nvContentPartPr>
              <p14:xfrm>
                <a:off x="10420557" y="3375250"/>
                <a:ext cx="238680" cy="38160"/>
              </p14:xfrm>
            </p:contentPart>
          </mc:Choice>
          <mc:Fallback xmlns="">
            <p:pic>
              <p:nvPicPr>
                <p:cNvPr id="73" name="Freihand 72">
                  <a:extLst>
                    <a:ext uri="{FF2B5EF4-FFF2-40B4-BE49-F238E27FC236}">
                      <a16:creationId xmlns:a16="http://schemas.microsoft.com/office/drawing/2014/main" id="{4B98970B-B3F3-486E-98A3-D7AB5098D5FC}"/>
                    </a:ext>
                  </a:extLst>
                </p:cNvPr>
                <p:cNvPicPr/>
                <p:nvPr/>
              </p:nvPicPr>
              <p:blipFill>
                <a:blip r:embed="rId123"/>
                <a:stretch>
                  <a:fillRect/>
                </a:stretch>
              </p:blipFill>
              <p:spPr>
                <a:xfrm>
                  <a:off x="10416237" y="3370930"/>
                  <a:ext cx="2473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4" name="Freihand 73">
                  <a:extLst>
                    <a:ext uri="{FF2B5EF4-FFF2-40B4-BE49-F238E27FC236}">
                      <a16:creationId xmlns:a16="http://schemas.microsoft.com/office/drawing/2014/main" id="{837F61A6-81CA-47E8-9F23-327C4BCFD748}"/>
                    </a:ext>
                  </a:extLst>
                </p14:cNvPr>
                <p14:cNvContentPartPr/>
                <p14:nvPr/>
              </p14:nvContentPartPr>
              <p14:xfrm>
                <a:off x="10668597" y="3291010"/>
                <a:ext cx="5760" cy="17640"/>
              </p14:xfrm>
            </p:contentPart>
          </mc:Choice>
          <mc:Fallback xmlns="">
            <p:pic>
              <p:nvPicPr>
                <p:cNvPr id="74" name="Freihand 73">
                  <a:extLst>
                    <a:ext uri="{FF2B5EF4-FFF2-40B4-BE49-F238E27FC236}">
                      <a16:creationId xmlns:a16="http://schemas.microsoft.com/office/drawing/2014/main" id="{837F61A6-81CA-47E8-9F23-327C4BCFD748}"/>
                    </a:ext>
                  </a:extLst>
                </p:cNvPr>
                <p:cNvPicPr/>
                <p:nvPr/>
              </p:nvPicPr>
              <p:blipFill>
                <a:blip r:embed="rId125"/>
                <a:stretch>
                  <a:fillRect/>
                </a:stretch>
              </p:blipFill>
              <p:spPr>
                <a:xfrm>
                  <a:off x="10664277" y="3286690"/>
                  <a:ext cx="144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5" name="Freihand 74">
                  <a:extLst>
                    <a:ext uri="{FF2B5EF4-FFF2-40B4-BE49-F238E27FC236}">
                      <a16:creationId xmlns:a16="http://schemas.microsoft.com/office/drawing/2014/main" id="{9B0870C3-4293-4122-85C7-F004F3616B1D}"/>
                    </a:ext>
                  </a:extLst>
                </p14:cNvPr>
                <p14:cNvContentPartPr/>
                <p14:nvPr/>
              </p14:nvContentPartPr>
              <p14:xfrm>
                <a:off x="10913757" y="3315490"/>
                <a:ext cx="14400" cy="120960"/>
              </p14:xfrm>
            </p:contentPart>
          </mc:Choice>
          <mc:Fallback xmlns="">
            <p:pic>
              <p:nvPicPr>
                <p:cNvPr id="75" name="Freihand 74">
                  <a:extLst>
                    <a:ext uri="{FF2B5EF4-FFF2-40B4-BE49-F238E27FC236}">
                      <a16:creationId xmlns:a16="http://schemas.microsoft.com/office/drawing/2014/main" id="{9B0870C3-4293-4122-85C7-F004F3616B1D}"/>
                    </a:ext>
                  </a:extLst>
                </p:cNvPr>
                <p:cNvPicPr/>
                <p:nvPr/>
              </p:nvPicPr>
              <p:blipFill>
                <a:blip r:embed="rId127"/>
                <a:stretch>
                  <a:fillRect/>
                </a:stretch>
              </p:blipFill>
              <p:spPr>
                <a:xfrm>
                  <a:off x="10909437" y="3311170"/>
                  <a:ext cx="230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6" name="Freihand 75">
                  <a:extLst>
                    <a:ext uri="{FF2B5EF4-FFF2-40B4-BE49-F238E27FC236}">
                      <a16:creationId xmlns:a16="http://schemas.microsoft.com/office/drawing/2014/main" id="{A0E64AF1-3481-4D07-8E38-A568D7B2F834}"/>
                    </a:ext>
                  </a:extLst>
                </p14:cNvPr>
                <p14:cNvContentPartPr/>
                <p14:nvPr/>
              </p14:nvContentPartPr>
              <p14:xfrm>
                <a:off x="10841757" y="3276970"/>
                <a:ext cx="137160" cy="137520"/>
              </p14:xfrm>
            </p:contentPart>
          </mc:Choice>
          <mc:Fallback xmlns="">
            <p:pic>
              <p:nvPicPr>
                <p:cNvPr id="76" name="Freihand 75">
                  <a:extLst>
                    <a:ext uri="{FF2B5EF4-FFF2-40B4-BE49-F238E27FC236}">
                      <a16:creationId xmlns:a16="http://schemas.microsoft.com/office/drawing/2014/main" id="{A0E64AF1-3481-4D07-8E38-A568D7B2F834}"/>
                    </a:ext>
                  </a:extLst>
                </p:cNvPr>
                <p:cNvPicPr/>
                <p:nvPr/>
              </p:nvPicPr>
              <p:blipFill>
                <a:blip r:embed="rId129"/>
                <a:stretch>
                  <a:fillRect/>
                </a:stretch>
              </p:blipFill>
              <p:spPr>
                <a:xfrm>
                  <a:off x="10837437" y="3272650"/>
                  <a:ext cx="1458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7" name="Freihand 76">
                  <a:extLst>
                    <a:ext uri="{FF2B5EF4-FFF2-40B4-BE49-F238E27FC236}">
                      <a16:creationId xmlns:a16="http://schemas.microsoft.com/office/drawing/2014/main" id="{36F99D74-E182-4322-8978-ABBF493610EB}"/>
                    </a:ext>
                  </a:extLst>
                </p14:cNvPr>
                <p14:cNvContentPartPr/>
                <p14:nvPr/>
              </p14:nvContentPartPr>
              <p14:xfrm>
                <a:off x="10985397" y="3265810"/>
                <a:ext cx="96840" cy="136800"/>
              </p14:xfrm>
            </p:contentPart>
          </mc:Choice>
          <mc:Fallback xmlns="">
            <p:pic>
              <p:nvPicPr>
                <p:cNvPr id="77" name="Freihand 76">
                  <a:extLst>
                    <a:ext uri="{FF2B5EF4-FFF2-40B4-BE49-F238E27FC236}">
                      <a16:creationId xmlns:a16="http://schemas.microsoft.com/office/drawing/2014/main" id="{36F99D74-E182-4322-8978-ABBF493610EB}"/>
                    </a:ext>
                  </a:extLst>
                </p:cNvPr>
                <p:cNvPicPr/>
                <p:nvPr/>
              </p:nvPicPr>
              <p:blipFill>
                <a:blip r:embed="rId131"/>
                <a:stretch>
                  <a:fillRect/>
                </a:stretch>
              </p:blipFill>
              <p:spPr>
                <a:xfrm>
                  <a:off x="10981077" y="3261490"/>
                  <a:ext cx="1054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8" name="Freihand 77">
                  <a:extLst>
                    <a:ext uri="{FF2B5EF4-FFF2-40B4-BE49-F238E27FC236}">
                      <a16:creationId xmlns:a16="http://schemas.microsoft.com/office/drawing/2014/main" id="{CE758C12-A05C-4717-96FA-68903C22A34F}"/>
                    </a:ext>
                  </a:extLst>
                </p14:cNvPr>
                <p14:cNvContentPartPr/>
                <p14:nvPr/>
              </p14:nvContentPartPr>
              <p14:xfrm>
                <a:off x="11073237" y="3242770"/>
                <a:ext cx="177480" cy="148680"/>
              </p14:xfrm>
            </p:contentPart>
          </mc:Choice>
          <mc:Fallback xmlns="">
            <p:pic>
              <p:nvPicPr>
                <p:cNvPr id="78" name="Freihand 77">
                  <a:extLst>
                    <a:ext uri="{FF2B5EF4-FFF2-40B4-BE49-F238E27FC236}">
                      <a16:creationId xmlns:a16="http://schemas.microsoft.com/office/drawing/2014/main" id="{CE758C12-A05C-4717-96FA-68903C22A34F}"/>
                    </a:ext>
                  </a:extLst>
                </p:cNvPr>
                <p:cNvPicPr/>
                <p:nvPr/>
              </p:nvPicPr>
              <p:blipFill>
                <a:blip r:embed="rId133"/>
                <a:stretch>
                  <a:fillRect/>
                </a:stretch>
              </p:blipFill>
              <p:spPr>
                <a:xfrm>
                  <a:off x="11068917" y="3238450"/>
                  <a:ext cx="1861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9" name="Freihand 78">
                  <a:extLst>
                    <a:ext uri="{FF2B5EF4-FFF2-40B4-BE49-F238E27FC236}">
                      <a16:creationId xmlns:a16="http://schemas.microsoft.com/office/drawing/2014/main" id="{DA4B465E-B3D7-41EB-857C-22BD6234E593}"/>
                    </a:ext>
                  </a:extLst>
                </p14:cNvPr>
                <p14:cNvContentPartPr/>
                <p14:nvPr/>
              </p14:nvContentPartPr>
              <p14:xfrm>
                <a:off x="11239197" y="3329170"/>
                <a:ext cx="77760" cy="196560"/>
              </p14:xfrm>
            </p:contentPart>
          </mc:Choice>
          <mc:Fallback xmlns="">
            <p:pic>
              <p:nvPicPr>
                <p:cNvPr id="79" name="Freihand 78">
                  <a:extLst>
                    <a:ext uri="{FF2B5EF4-FFF2-40B4-BE49-F238E27FC236}">
                      <a16:creationId xmlns:a16="http://schemas.microsoft.com/office/drawing/2014/main" id="{DA4B465E-B3D7-41EB-857C-22BD6234E593}"/>
                    </a:ext>
                  </a:extLst>
                </p:cNvPr>
                <p:cNvPicPr/>
                <p:nvPr/>
              </p:nvPicPr>
              <p:blipFill>
                <a:blip r:embed="rId135"/>
                <a:stretch>
                  <a:fillRect/>
                </a:stretch>
              </p:blipFill>
              <p:spPr>
                <a:xfrm>
                  <a:off x="11234877" y="3324850"/>
                  <a:ext cx="864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0" name="Freihand 79">
                  <a:extLst>
                    <a:ext uri="{FF2B5EF4-FFF2-40B4-BE49-F238E27FC236}">
                      <a16:creationId xmlns:a16="http://schemas.microsoft.com/office/drawing/2014/main" id="{A4C3D473-7342-4A17-9AF3-A4AC5D994365}"/>
                    </a:ext>
                  </a:extLst>
                </p14:cNvPr>
                <p14:cNvContentPartPr/>
                <p14:nvPr/>
              </p14:nvContentPartPr>
              <p14:xfrm>
                <a:off x="11454117" y="3373810"/>
                <a:ext cx="160560" cy="9720"/>
              </p14:xfrm>
            </p:contentPart>
          </mc:Choice>
          <mc:Fallback xmlns="">
            <p:pic>
              <p:nvPicPr>
                <p:cNvPr id="80" name="Freihand 79">
                  <a:extLst>
                    <a:ext uri="{FF2B5EF4-FFF2-40B4-BE49-F238E27FC236}">
                      <a16:creationId xmlns:a16="http://schemas.microsoft.com/office/drawing/2014/main" id="{A4C3D473-7342-4A17-9AF3-A4AC5D994365}"/>
                    </a:ext>
                  </a:extLst>
                </p:cNvPr>
                <p:cNvPicPr/>
                <p:nvPr/>
              </p:nvPicPr>
              <p:blipFill>
                <a:blip r:embed="rId137"/>
                <a:stretch>
                  <a:fillRect/>
                </a:stretch>
              </p:blipFill>
              <p:spPr>
                <a:xfrm>
                  <a:off x="11449797" y="3369490"/>
                  <a:ext cx="1692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1" name="Freihand 80">
                  <a:extLst>
                    <a:ext uri="{FF2B5EF4-FFF2-40B4-BE49-F238E27FC236}">
                      <a16:creationId xmlns:a16="http://schemas.microsoft.com/office/drawing/2014/main" id="{CBF2DE99-A77F-4161-A7E8-62C4A9C838BD}"/>
                    </a:ext>
                  </a:extLst>
                </p14:cNvPr>
                <p14:cNvContentPartPr/>
                <p14:nvPr/>
              </p14:nvContentPartPr>
              <p14:xfrm>
                <a:off x="11689197" y="3381010"/>
                <a:ext cx="31680" cy="12240"/>
              </p14:xfrm>
            </p:contentPart>
          </mc:Choice>
          <mc:Fallback xmlns="">
            <p:pic>
              <p:nvPicPr>
                <p:cNvPr id="81" name="Freihand 80">
                  <a:extLst>
                    <a:ext uri="{FF2B5EF4-FFF2-40B4-BE49-F238E27FC236}">
                      <a16:creationId xmlns:a16="http://schemas.microsoft.com/office/drawing/2014/main" id="{CBF2DE99-A77F-4161-A7E8-62C4A9C838BD}"/>
                    </a:ext>
                  </a:extLst>
                </p:cNvPr>
                <p:cNvPicPr/>
                <p:nvPr/>
              </p:nvPicPr>
              <p:blipFill>
                <a:blip r:embed="rId139"/>
                <a:stretch>
                  <a:fillRect/>
                </a:stretch>
              </p:blipFill>
              <p:spPr>
                <a:xfrm>
                  <a:off x="11684877" y="3376690"/>
                  <a:ext cx="403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3" name="Freihand 82">
                  <a:extLst>
                    <a:ext uri="{FF2B5EF4-FFF2-40B4-BE49-F238E27FC236}">
                      <a16:creationId xmlns:a16="http://schemas.microsoft.com/office/drawing/2014/main" id="{AE2E6105-0722-4949-A222-D1DDD6DCE0C4}"/>
                    </a:ext>
                  </a:extLst>
                </p14:cNvPr>
                <p14:cNvContentPartPr/>
                <p14:nvPr/>
              </p14:nvContentPartPr>
              <p14:xfrm>
                <a:off x="8439837" y="3680890"/>
                <a:ext cx="18360" cy="159120"/>
              </p14:xfrm>
            </p:contentPart>
          </mc:Choice>
          <mc:Fallback xmlns="">
            <p:pic>
              <p:nvPicPr>
                <p:cNvPr id="83" name="Freihand 82">
                  <a:extLst>
                    <a:ext uri="{FF2B5EF4-FFF2-40B4-BE49-F238E27FC236}">
                      <a16:creationId xmlns:a16="http://schemas.microsoft.com/office/drawing/2014/main" id="{AE2E6105-0722-4949-A222-D1DDD6DCE0C4}"/>
                    </a:ext>
                  </a:extLst>
                </p:cNvPr>
                <p:cNvPicPr/>
                <p:nvPr/>
              </p:nvPicPr>
              <p:blipFill>
                <a:blip r:embed="rId141"/>
                <a:stretch>
                  <a:fillRect/>
                </a:stretch>
              </p:blipFill>
              <p:spPr>
                <a:xfrm>
                  <a:off x="8435517" y="3676570"/>
                  <a:ext cx="270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4" name="Freihand 83">
                  <a:extLst>
                    <a:ext uri="{FF2B5EF4-FFF2-40B4-BE49-F238E27FC236}">
                      <a16:creationId xmlns:a16="http://schemas.microsoft.com/office/drawing/2014/main" id="{D726877F-B3A3-41FB-8F81-7E482395B640}"/>
                    </a:ext>
                  </a:extLst>
                </p14:cNvPr>
                <p14:cNvContentPartPr/>
                <p14:nvPr/>
              </p14:nvContentPartPr>
              <p14:xfrm>
                <a:off x="8374677" y="3681610"/>
                <a:ext cx="138600" cy="78480"/>
              </p14:xfrm>
            </p:contentPart>
          </mc:Choice>
          <mc:Fallback xmlns="">
            <p:pic>
              <p:nvPicPr>
                <p:cNvPr id="84" name="Freihand 83">
                  <a:extLst>
                    <a:ext uri="{FF2B5EF4-FFF2-40B4-BE49-F238E27FC236}">
                      <a16:creationId xmlns:a16="http://schemas.microsoft.com/office/drawing/2014/main" id="{D726877F-B3A3-41FB-8F81-7E482395B640}"/>
                    </a:ext>
                  </a:extLst>
                </p:cNvPr>
                <p:cNvPicPr/>
                <p:nvPr/>
              </p:nvPicPr>
              <p:blipFill>
                <a:blip r:embed="rId143"/>
                <a:stretch>
                  <a:fillRect/>
                </a:stretch>
              </p:blipFill>
              <p:spPr>
                <a:xfrm>
                  <a:off x="8370357" y="3677290"/>
                  <a:ext cx="1472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5" name="Freihand 84">
                  <a:extLst>
                    <a:ext uri="{FF2B5EF4-FFF2-40B4-BE49-F238E27FC236}">
                      <a16:creationId xmlns:a16="http://schemas.microsoft.com/office/drawing/2014/main" id="{CC920B61-6E30-4CD9-A7EE-65252091E9CE}"/>
                    </a:ext>
                  </a:extLst>
                </p14:cNvPr>
                <p14:cNvContentPartPr/>
                <p14:nvPr/>
              </p14:nvContentPartPr>
              <p14:xfrm>
                <a:off x="8519757" y="3748570"/>
                <a:ext cx="88560" cy="52560"/>
              </p14:xfrm>
            </p:contentPart>
          </mc:Choice>
          <mc:Fallback xmlns="">
            <p:pic>
              <p:nvPicPr>
                <p:cNvPr id="85" name="Freihand 84">
                  <a:extLst>
                    <a:ext uri="{FF2B5EF4-FFF2-40B4-BE49-F238E27FC236}">
                      <a16:creationId xmlns:a16="http://schemas.microsoft.com/office/drawing/2014/main" id="{CC920B61-6E30-4CD9-A7EE-65252091E9CE}"/>
                    </a:ext>
                  </a:extLst>
                </p:cNvPr>
                <p:cNvPicPr/>
                <p:nvPr/>
              </p:nvPicPr>
              <p:blipFill>
                <a:blip r:embed="rId145"/>
                <a:stretch>
                  <a:fillRect/>
                </a:stretch>
              </p:blipFill>
              <p:spPr>
                <a:xfrm>
                  <a:off x="8515437" y="3744250"/>
                  <a:ext cx="972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6" name="Freihand 85">
                  <a:extLst>
                    <a:ext uri="{FF2B5EF4-FFF2-40B4-BE49-F238E27FC236}">
                      <a16:creationId xmlns:a16="http://schemas.microsoft.com/office/drawing/2014/main" id="{B8E6AE06-D55F-42C8-89F9-3352DCD4D7C2}"/>
                    </a:ext>
                  </a:extLst>
                </p14:cNvPr>
                <p14:cNvContentPartPr/>
                <p14:nvPr/>
              </p14:nvContentPartPr>
              <p14:xfrm>
                <a:off x="8631357" y="3749290"/>
                <a:ext cx="59400" cy="56880"/>
              </p14:xfrm>
            </p:contentPart>
          </mc:Choice>
          <mc:Fallback xmlns="">
            <p:pic>
              <p:nvPicPr>
                <p:cNvPr id="86" name="Freihand 85">
                  <a:extLst>
                    <a:ext uri="{FF2B5EF4-FFF2-40B4-BE49-F238E27FC236}">
                      <a16:creationId xmlns:a16="http://schemas.microsoft.com/office/drawing/2014/main" id="{B8E6AE06-D55F-42C8-89F9-3352DCD4D7C2}"/>
                    </a:ext>
                  </a:extLst>
                </p:cNvPr>
                <p:cNvPicPr/>
                <p:nvPr/>
              </p:nvPicPr>
              <p:blipFill>
                <a:blip r:embed="rId147"/>
                <a:stretch>
                  <a:fillRect/>
                </a:stretch>
              </p:blipFill>
              <p:spPr>
                <a:xfrm>
                  <a:off x="8627037" y="3744970"/>
                  <a:ext cx="680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7" name="Freihand 86">
                  <a:extLst>
                    <a:ext uri="{FF2B5EF4-FFF2-40B4-BE49-F238E27FC236}">
                      <a16:creationId xmlns:a16="http://schemas.microsoft.com/office/drawing/2014/main" id="{211ED506-83A6-492B-B25B-11DB0A5821BB}"/>
                    </a:ext>
                  </a:extLst>
                </p14:cNvPr>
                <p14:cNvContentPartPr/>
                <p14:nvPr/>
              </p14:nvContentPartPr>
              <p14:xfrm>
                <a:off x="8705877" y="3739930"/>
                <a:ext cx="63720" cy="122400"/>
              </p14:xfrm>
            </p:contentPart>
          </mc:Choice>
          <mc:Fallback xmlns="">
            <p:pic>
              <p:nvPicPr>
                <p:cNvPr id="87" name="Freihand 86">
                  <a:extLst>
                    <a:ext uri="{FF2B5EF4-FFF2-40B4-BE49-F238E27FC236}">
                      <a16:creationId xmlns:a16="http://schemas.microsoft.com/office/drawing/2014/main" id="{211ED506-83A6-492B-B25B-11DB0A5821BB}"/>
                    </a:ext>
                  </a:extLst>
                </p:cNvPr>
                <p:cNvPicPr/>
                <p:nvPr/>
              </p:nvPicPr>
              <p:blipFill>
                <a:blip r:embed="rId149"/>
                <a:stretch>
                  <a:fillRect/>
                </a:stretch>
              </p:blipFill>
              <p:spPr>
                <a:xfrm>
                  <a:off x="8701557" y="3735610"/>
                  <a:ext cx="723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8" name="Freihand 87">
                  <a:extLst>
                    <a:ext uri="{FF2B5EF4-FFF2-40B4-BE49-F238E27FC236}">
                      <a16:creationId xmlns:a16="http://schemas.microsoft.com/office/drawing/2014/main" id="{9E5AE3A1-F0A0-49C6-BF08-20A5CD7E9123}"/>
                    </a:ext>
                  </a:extLst>
                </p14:cNvPr>
                <p14:cNvContentPartPr/>
                <p14:nvPr/>
              </p14:nvContentPartPr>
              <p14:xfrm>
                <a:off x="8804157" y="3689890"/>
                <a:ext cx="16560" cy="94320"/>
              </p14:xfrm>
            </p:contentPart>
          </mc:Choice>
          <mc:Fallback xmlns="">
            <p:pic>
              <p:nvPicPr>
                <p:cNvPr id="88" name="Freihand 87">
                  <a:extLst>
                    <a:ext uri="{FF2B5EF4-FFF2-40B4-BE49-F238E27FC236}">
                      <a16:creationId xmlns:a16="http://schemas.microsoft.com/office/drawing/2014/main" id="{9E5AE3A1-F0A0-49C6-BF08-20A5CD7E9123}"/>
                    </a:ext>
                  </a:extLst>
                </p:cNvPr>
                <p:cNvPicPr/>
                <p:nvPr/>
              </p:nvPicPr>
              <p:blipFill>
                <a:blip r:embed="rId151"/>
                <a:stretch>
                  <a:fillRect/>
                </a:stretch>
              </p:blipFill>
              <p:spPr>
                <a:xfrm>
                  <a:off x="8799837" y="3685570"/>
                  <a:ext cx="252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9" name="Freihand 88">
                  <a:extLst>
                    <a:ext uri="{FF2B5EF4-FFF2-40B4-BE49-F238E27FC236}">
                      <a16:creationId xmlns:a16="http://schemas.microsoft.com/office/drawing/2014/main" id="{1A3F57B6-68BC-4490-941E-2B440D2CBED8}"/>
                    </a:ext>
                  </a:extLst>
                </p14:cNvPr>
                <p14:cNvContentPartPr/>
                <p14:nvPr/>
              </p14:nvContentPartPr>
              <p14:xfrm>
                <a:off x="8836557" y="3722290"/>
                <a:ext cx="107640" cy="67680"/>
              </p14:xfrm>
            </p:contentPart>
          </mc:Choice>
          <mc:Fallback xmlns="">
            <p:pic>
              <p:nvPicPr>
                <p:cNvPr id="89" name="Freihand 88">
                  <a:extLst>
                    <a:ext uri="{FF2B5EF4-FFF2-40B4-BE49-F238E27FC236}">
                      <a16:creationId xmlns:a16="http://schemas.microsoft.com/office/drawing/2014/main" id="{1A3F57B6-68BC-4490-941E-2B440D2CBED8}"/>
                    </a:ext>
                  </a:extLst>
                </p:cNvPr>
                <p:cNvPicPr/>
                <p:nvPr/>
              </p:nvPicPr>
              <p:blipFill>
                <a:blip r:embed="rId153"/>
                <a:stretch>
                  <a:fillRect/>
                </a:stretch>
              </p:blipFill>
              <p:spPr>
                <a:xfrm>
                  <a:off x="8832237" y="3717970"/>
                  <a:ext cx="1162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1" name="Freihand 90">
                  <a:extLst>
                    <a:ext uri="{FF2B5EF4-FFF2-40B4-BE49-F238E27FC236}">
                      <a16:creationId xmlns:a16="http://schemas.microsoft.com/office/drawing/2014/main" id="{1BF669CB-C7B2-4529-9141-2897DFD1949A}"/>
                    </a:ext>
                  </a:extLst>
                </p14:cNvPr>
                <p14:cNvContentPartPr/>
                <p14:nvPr/>
              </p14:nvContentPartPr>
              <p14:xfrm>
                <a:off x="9038877" y="3723730"/>
                <a:ext cx="174240" cy="75600"/>
              </p14:xfrm>
            </p:contentPart>
          </mc:Choice>
          <mc:Fallback xmlns="">
            <p:pic>
              <p:nvPicPr>
                <p:cNvPr id="91" name="Freihand 90">
                  <a:extLst>
                    <a:ext uri="{FF2B5EF4-FFF2-40B4-BE49-F238E27FC236}">
                      <a16:creationId xmlns:a16="http://schemas.microsoft.com/office/drawing/2014/main" id="{1BF669CB-C7B2-4529-9141-2897DFD1949A}"/>
                    </a:ext>
                  </a:extLst>
                </p:cNvPr>
                <p:cNvPicPr/>
                <p:nvPr/>
              </p:nvPicPr>
              <p:blipFill>
                <a:blip r:embed="rId155"/>
                <a:stretch>
                  <a:fillRect/>
                </a:stretch>
              </p:blipFill>
              <p:spPr>
                <a:xfrm>
                  <a:off x="9034557" y="3719410"/>
                  <a:ext cx="1828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2" name="Freihand 91">
                  <a:extLst>
                    <a:ext uri="{FF2B5EF4-FFF2-40B4-BE49-F238E27FC236}">
                      <a16:creationId xmlns:a16="http://schemas.microsoft.com/office/drawing/2014/main" id="{58BCF94D-7AC2-4413-99E8-F021D019FBB3}"/>
                    </a:ext>
                  </a:extLst>
                </p14:cNvPr>
                <p14:cNvContentPartPr/>
                <p14:nvPr/>
              </p14:nvContentPartPr>
              <p14:xfrm>
                <a:off x="9177477" y="3666490"/>
                <a:ext cx="360" cy="360"/>
              </p14:xfrm>
            </p:contentPart>
          </mc:Choice>
          <mc:Fallback xmlns="">
            <p:pic>
              <p:nvPicPr>
                <p:cNvPr id="92" name="Freihand 91">
                  <a:extLst>
                    <a:ext uri="{FF2B5EF4-FFF2-40B4-BE49-F238E27FC236}">
                      <a16:creationId xmlns:a16="http://schemas.microsoft.com/office/drawing/2014/main" id="{58BCF94D-7AC2-4413-99E8-F021D019FBB3}"/>
                    </a:ext>
                  </a:extLst>
                </p:cNvPr>
                <p:cNvPicPr/>
                <p:nvPr/>
              </p:nvPicPr>
              <p:blipFill>
                <a:blip r:embed="rId57"/>
                <a:stretch>
                  <a:fillRect/>
                </a:stretch>
              </p:blipFill>
              <p:spPr>
                <a:xfrm>
                  <a:off x="9173157" y="366217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4" name="Freihand 93">
                  <a:extLst>
                    <a:ext uri="{FF2B5EF4-FFF2-40B4-BE49-F238E27FC236}">
                      <a16:creationId xmlns:a16="http://schemas.microsoft.com/office/drawing/2014/main" id="{AE0CEE2E-A4C1-4066-AAA6-18119327CA6D}"/>
                    </a:ext>
                  </a:extLst>
                </p14:cNvPr>
                <p14:cNvContentPartPr/>
                <p14:nvPr/>
              </p14:nvContentPartPr>
              <p14:xfrm>
                <a:off x="9374757" y="3653530"/>
                <a:ext cx="114480" cy="140400"/>
              </p14:xfrm>
            </p:contentPart>
          </mc:Choice>
          <mc:Fallback xmlns="">
            <p:pic>
              <p:nvPicPr>
                <p:cNvPr id="94" name="Freihand 93">
                  <a:extLst>
                    <a:ext uri="{FF2B5EF4-FFF2-40B4-BE49-F238E27FC236}">
                      <a16:creationId xmlns:a16="http://schemas.microsoft.com/office/drawing/2014/main" id="{AE0CEE2E-A4C1-4066-AAA6-18119327CA6D}"/>
                    </a:ext>
                  </a:extLst>
                </p:cNvPr>
                <p:cNvPicPr/>
                <p:nvPr/>
              </p:nvPicPr>
              <p:blipFill>
                <a:blip r:embed="rId158"/>
                <a:stretch>
                  <a:fillRect/>
                </a:stretch>
              </p:blipFill>
              <p:spPr>
                <a:xfrm>
                  <a:off x="9370437" y="3649210"/>
                  <a:ext cx="1231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5" name="Freihand 94">
                  <a:extLst>
                    <a:ext uri="{FF2B5EF4-FFF2-40B4-BE49-F238E27FC236}">
                      <a16:creationId xmlns:a16="http://schemas.microsoft.com/office/drawing/2014/main" id="{EB6A8E92-9973-4CB5-8B53-CF48D47568F3}"/>
                    </a:ext>
                  </a:extLst>
                </p14:cNvPr>
                <p14:cNvContentPartPr/>
                <p14:nvPr/>
              </p14:nvContentPartPr>
              <p14:xfrm>
                <a:off x="9396717" y="3708250"/>
                <a:ext cx="75240" cy="3600"/>
              </p14:xfrm>
            </p:contentPart>
          </mc:Choice>
          <mc:Fallback xmlns="">
            <p:pic>
              <p:nvPicPr>
                <p:cNvPr id="95" name="Freihand 94">
                  <a:extLst>
                    <a:ext uri="{FF2B5EF4-FFF2-40B4-BE49-F238E27FC236}">
                      <a16:creationId xmlns:a16="http://schemas.microsoft.com/office/drawing/2014/main" id="{EB6A8E92-9973-4CB5-8B53-CF48D47568F3}"/>
                    </a:ext>
                  </a:extLst>
                </p:cNvPr>
                <p:cNvPicPr/>
                <p:nvPr/>
              </p:nvPicPr>
              <p:blipFill>
                <a:blip r:embed="rId160"/>
                <a:stretch>
                  <a:fillRect/>
                </a:stretch>
              </p:blipFill>
              <p:spPr>
                <a:xfrm>
                  <a:off x="9392397" y="3703930"/>
                  <a:ext cx="838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6" name="Freihand 95">
                  <a:extLst>
                    <a:ext uri="{FF2B5EF4-FFF2-40B4-BE49-F238E27FC236}">
                      <a16:creationId xmlns:a16="http://schemas.microsoft.com/office/drawing/2014/main" id="{19436315-945E-4141-8EEA-7F94400C7DAC}"/>
                    </a:ext>
                  </a:extLst>
                </p14:cNvPr>
                <p14:cNvContentPartPr/>
                <p14:nvPr/>
              </p14:nvContentPartPr>
              <p14:xfrm>
                <a:off x="9391317" y="3738490"/>
                <a:ext cx="125280" cy="34200"/>
              </p14:xfrm>
            </p:contentPart>
          </mc:Choice>
          <mc:Fallback xmlns="">
            <p:pic>
              <p:nvPicPr>
                <p:cNvPr id="96" name="Freihand 95">
                  <a:extLst>
                    <a:ext uri="{FF2B5EF4-FFF2-40B4-BE49-F238E27FC236}">
                      <a16:creationId xmlns:a16="http://schemas.microsoft.com/office/drawing/2014/main" id="{19436315-945E-4141-8EEA-7F94400C7DAC}"/>
                    </a:ext>
                  </a:extLst>
                </p:cNvPr>
                <p:cNvPicPr/>
                <p:nvPr/>
              </p:nvPicPr>
              <p:blipFill>
                <a:blip r:embed="rId162"/>
                <a:stretch>
                  <a:fillRect/>
                </a:stretch>
              </p:blipFill>
              <p:spPr>
                <a:xfrm>
                  <a:off x="9386997" y="3734170"/>
                  <a:ext cx="1339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7" name="Freihand 96">
                  <a:extLst>
                    <a:ext uri="{FF2B5EF4-FFF2-40B4-BE49-F238E27FC236}">
                      <a16:creationId xmlns:a16="http://schemas.microsoft.com/office/drawing/2014/main" id="{F0A0CFE0-0908-4DA4-832C-FB3E547825B2}"/>
                    </a:ext>
                  </a:extLst>
                </p14:cNvPr>
                <p14:cNvContentPartPr/>
                <p14:nvPr/>
              </p14:nvContentPartPr>
              <p14:xfrm>
                <a:off x="9552597" y="3635890"/>
                <a:ext cx="115560" cy="142920"/>
              </p14:xfrm>
            </p:contentPart>
          </mc:Choice>
          <mc:Fallback xmlns="">
            <p:pic>
              <p:nvPicPr>
                <p:cNvPr id="97" name="Freihand 96">
                  <a:extLst>
                    <a:ext uri="{FF2B5EF4-FFF2-40B4-BE49-F238E27FC236}">
                      <a16:creationId xmlns:a16="http://schemas.microsoft.com/office/drawing/2014/main" id="{F0A0CFE0-0908-4DA4-832C-FB3E547825B2}"/>
                    </a:ext>
                  </a:extLst>
                </p:cNvPr>
                <p:cNvPicPr/>
                <p:nvPr/>
              </p:nvPicPr>
              <p:blipFill>
                <a:blip r:embed="rId164"/>
                <a:stretch>
                  <a:fillRect/>
                </a:stretch>
              </p:blipFill>
              <p:spPr>
                <a:xfrm>
                  <a:off x="9548277" y="3631570"/>
                  <a:ext cx="1242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8" name="Freihand 97">
                  <a:extLst>
                    <a:ext uri="{FF2B5EF4-FFF2-40B4-BE49-F238E27FC236}">
                      <a16:creationId xmlns:a16="http://schemas.microsoft.com/office/drawing/2014/main" id="{E3F8889A-2B7C-4463-9848-7BC58E589CAF}"/>
                    </a:ext>
                  </a:extLst>
                </p14:cNvPr>
                <p14:cNvContentPartPr/>
                <p14:nvPr/>
              </p14:nvContentPartPr>
              <p14:xfrm>
                <a:off x="9736917" y="3637690"/>
                <a:ext cx="83520" cy="111600"/>
              </p14:xfrm>
            </p:contentPart>
          </mc:Choice>
          <mc:Fallback xmlns="">
            <p:pic>
              <p:nvPicPr>
                <p:cNvPr id="98" name="Freihand 97">
                  <a:extLst>
                    <a:ext uri="{FF2B5EF4-FFF2-40B4-BE49-F238E27FC236}">
                      <a16:creationId xmlns:a16="http://schemas.microsoft.com/office/drawing/2014/main" id="{E3F8889A-2B7C-4463-9848-7BC58E589CAF}"/>
                    </a:ext>
                  </a:extLst>
                </p:cNvPr>
                <p:cNvPicPr/>
                <p:nvPr/>
              </p:nvPicPr>
              <p:blipFill>
                <a:blip r:embed="rId166"/>
                <a:stretch>
                  <a:fillRect/>
                </a:stretch>
              </p:blipFill>
              <p:spPr>
                <a:xfrm>
                  <a:off x="9732597" y="3633370"/>
                  <a:ext cx="921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0" name="Freihand 99">
                  <a:extLst>
                    <a:ext uri="{FF2B5EF4-FFF2-40B4-BE49-F238E27FC236}">
                      <a16:creationId xmlns:a16="http://schemas.microsoft.com/office/drawing/2014/main" id="{80F7D1F4-AA0E-4740-A9E2-CB259043A96A}"/>
                    </a:ext>
                  </a:extLst>
                </p14:cNvPr>
                <p14:cNvContentPartPr/>
                <p14:nvPr/>
              </p14:nvContentPartPr>
              <p14:xfrm>
                <a:off x="9971637" y="3669370"/>
                <a:ext cx="142920" cy="60480"/>
              </p14:xfrm>
            </p:contentPart>
          </mc:Choice>
          <mc:Fallback xmlns="">
            <p:pic>
              <p:nvPicPr>
                <p:cNvPr id="100" name="Freihand 99">
                  <a:extLst>
                    <a:ext uri="{FF2B5EF4-FFF2-40B4-BE49-F238E27FC236}">
                      <a16:creationId xmlns:a16="http://schemas.microsoft.com/office/drawing/2014/main" id="{80F7D1F4-AA0E-4740-A9E2-CB259043A96A}"/>
                    </a:ext>
                  </a:extLst>
                </p:cNvPr>
                <p:cNvPicPr/>
                <p:nvPr/>
              </p:nvPicPr>
              <p:blipFill>
                <a:blip r:embed="rId168"/>
                <a:stretch>
                  <a:fillRect/>
                </a:stretch>
              </p:blipFill>
              <p:spPr>
                <a:xfrm>
                  <a:off x="9967317" y="3665050"/>
                  <a:ext cx="1515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2" name="Freihand 101">
                  <a:extLst>
                    <a:ext uri="{FF2B5EF4-FFF2-40B4-BE49-F238E27FC236}">
                      <a16:creationId xmlns:a16="http://schemas.microsoft.com/office/drawing/2014/main" id="{54438B75-698E-461A-9B38-82FF4F339A3A}"/>
                    </a:ext>
                  </a:extLst>
                </p14:cNvPr>
                <p14:cNvContentPartPr/>
                <p14:nvPr/>
              </p14:nvContentPartPr>
              <p14:xfrm>
                <a:off x="10257117" y="3614290"/>
                <a:ext cx="131040" cy="136080"/>
              </p14:xfrm>
            </p:contentPart>
          </mc:Choice>
          <mc:Fallback xmlns="">
            <p:pic>
              <p:nvPicPr>
                <p:cNvPr id="102" name="Freihand 101">
                  <a:extLst>
                    <a:ext uri="{FF2B5EF4-FFF2-40B4-BE49-F238E27FC236}">
                      <a16:creationId xmlns:a16="http://schemas.microsoft.com/office/drawing/2014/main" id="{54438B75-698E-461A-9B38-82FF4F339A3A}"/>
                    </a:ext>
                  </a:extLst>
                </p:cNvPr>
                <p:cNvPicPr/>
                <p:nvPr/>
              </p:nvPicPr>
              <p:blipFill>
                <a:blip r:embed="rId170"/>
                <a:stretch>
                  <a:fillRect/>
                </a:stretch>
              </p:blipFill>
              <p:spPr>
                <a:xfrm>
                  <a:off x="10252797" y="3609970"/>
                  <a:ext cx="1396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4" name="Freihand 103">
                  <a:extLst>
                    <a:ext uri="{FF2B5EF4-FFF2-40B4-BE49-F238E27FC236}">
                      <a16:creationId xmlns:a16="http://schemas.microsoft.com/office/drawing/2014/main" id="{D282E2AD-C6D1-4591-A4E3-07ABA69B8405}"/>
                    </a:ext>
                  </a:extLst>
                </p14:cNvPr>
                <p14:cNvContentPartPr/>
                <p14:nvPr/>
              </p14:nvContentPartPr>
              <p14:xfrm>
                <a:off x="10429197" y="3591970"/>
                <a:ext cx="114840" cy="107640"/>
              </p14:xfrm>
            </p:contentPart>
          </mc:Choice>
          <mc:Fallback xmlns="">
            <p:pic>
              <p:nvPicPr>
                <p:cNvPr id="104" name="Freihand 103">
                  <a:extLst>
                    <a:ext uri="{FF2B5EF4-FFF2-40B4-BE49-F238E27FC236}">
                      <a16:creationId xmlns:a16="http://schemas.microsoft.com/office/drawing/2014/main" id="{D282E2AD-C6D1-4591-A4E3-07ABA69B8405}"/>
                    </a:ext>
                  </a:extLst>
                </p:cNvPr>
                <p:cNvPicPr/>
                <p:nvPr/>
              </p:nvPicPr>
              <p:blipFill>
                <a:blip r:embed="rId172"/>
                <a:stretch>
                  <a:fillRect/>
                </a:stretch>
              </p:blipFill>
              <p:spPr>
                <a:xfrm>
                  <a:off x="10424877" y="3587650"/>
                  <a:ext cx="1234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5" name="Freihand 104">
                  <a:extLst>
                    <a:ext uri="{FF2B5EF4-FFF2-40B4-BE49-F238E27FC236}">
                      <a16:creationId xmlns:a16="http://schemas.microsoft.com/office/drawing/2014/main" id="{677C3362-BE92-4BB0-87BD-4E46FA8FDFF7}"/>
                    </a:ext>
                  </a:extLst>
                </p14:cNvPr>
                <p14:cNvContentPartPr/>
                <p14:nvPr/>
              </p14:nvContentPartPr>
              <p14:xfrm>
                <a:off x="10511637" y="3624730"/>
                <a:ext cx="58680" cy="79920"/>
              </p14:xfrm>
            </p:contentPart>
          </mc:Choice>
          <mc:Fallback xmlns="">
            <p:pic>
              <p:nvPicPr>
                <p:cNvPr id="105" name="Freihand 104">
                  <a:extLst>
                    <a:ext uri="{FF2B5EF4-FFF2-40B4-BE49-F238E27FC236}">
                      <a16:creationId xmlns:a16="http://schemas.microsoft.com/office/drawing/2014/main" id="{677C3362-BE92-4BB0-87BD-4E46FA8FDFF7}"/>
                    </a:ext>
                  </a:extLst>
                </p:cNvPr>
                <p:cNvPicPr/>
                <p:nvPr/>
              </p:nvPicPr>
              <p:blipFill>
                <a:blip r:embed="rId174"/>
                <a:stretch>
                  <a:fillRect/>
                </a:stretch>
              </p:blipFill>
              <p:spPr>
                <a:xfrm>
                  <a:off x="10507317" y="3620410"/>
                  <a:ext cx="673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6" name="Freihand 105">
                  <a:extLst>
                    <a:ext uri="{FF2B5EF4-FFF2-40B4-BE49-F238E27FC236}">
                      <a16:creationId xmlns:a16="http://schemas.microsoft.com/office/drawing/2014/main" id="{8EF78BB4-185F-45FE-B3EF-692CF649428B}"/>
                    </a:ext>
                  </a:extLst>
                </p14:cNvPr>
                <p14:cNvContentPartPr/>
                <p14:nvPr/>
              </p14:nvContentPartPr>
              <p14:xfrm>
                <a:off x="10571397" y="3614650"/>
                <a:ext cx="88200" cy="105120"/>
              </p14:xfrm>
            </p:contentPart>
          </mc:Choice>
          <mc:Fallback xmlns="">
            <p:pic>
              <p:nvPicPr>
                <p:cNvPr id="106" name="Freihand 105">
                  <a:extLst>
                    <a:ext uri="{FF2B5EF4-FFF2-40B4-BE49-F238E27FC236}">
                      <a16:creationId xmlns:a16="http://schemas.microsoft.com/office/drawing/2014/main" id="{8EF78BB4-185F-45FE-B3EF-692CF649428B}"/>
                    </a:ext>
                  </a:extLst>
                </p:cNvPr>
                <p:cNvPicPr/>
                <p:nvPr/>
              </p:nvPicPr>
              <p:blipFill>
                <a:blip r:embed="rId176"/>
                <a:stretch>
                  <a:fillRect/>
                </a:stretch>
              </p:blipFill>
              <p:spPr>
                <a:xfrm>
                  <a:off x="10567077" y="3610330"/>
                  <a:ext cx="968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7" name="Freihand 106">
                  <a:extLst>
                    <a:ext uri="{FF2B5EF4-FFF2-40B4-BE49-F238E27FC236}">
                      <a16:creationId xmlns:a16="http://schemas.microsoft.com/office/drawing/2014/main" id="{3D8228F5-31BD-4412-8079-07E706A5F4C1}"/>
                    </a:ext>
                  </a:extLst>
                </p14:cNvPr>
                <p14:cNvContentPartPr/>
                <p14:nvPr/>
              </p14:nvContentPartPr>
              <p14:xfrm>
                <a:off x="10762917" y="3571450"/>
                <a:ext cx="119520" cy="137520"/>
              </p14:xfrm>
            </p:contentPart>
          </mc:Choice>
          <mc:Fallback xmlns="">
            <p:pic>
              <p:nvPicPr>
                <p:cNvPr id="107" name="Freihand 106">
                  <a:extLst>
                    <a:ext uri="{FF2B5EF4-FFF2-40B4-BE49-F238E27FC236}">
                      <a16:creationId xmlns:a16="http://schemas.microsoft.com/office/drawing/2014/main" id="{3D8228F5-31BD-4412-8079-07E706A5F4C1}"/>
                    </a:ext>
                  </a:extLst>
                </p:cNvPr>
                <p:cNvPicPr/>
                <p:nvPr/>
              </p:nvPicPr>
              <p:blipFill>
                <a:blip r:embed="rId178"/>
                <a:stretch>
                  <a:fillRect/>
                </a:stretch>
              </p:blipFill>
              <p:spPr>
                <a:xfrm>
                  <a:off x="10758597" y="3567130"/>
                  <a:ext cx="1281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8" name="Freihand 107">
                  <a:extLst>
                    <a:ext uri="{FF2B5EF4-FFF2-40B4-BE49-F238E27FC236}">
                      <a16:creationId xmlns:a16="http://schemas.microsoft.com/office/drawing/2014/main" id="{852A979C-6331-4258-A8B7-5894322A5C1D}"/>
                    </a:ext>
                  </a:extLst>
                </p14:cNvPr>
                <p14:cNvContentPartPr/>
                <p14:nvPr/>
              </p14:nvContentPartPr>
              <p14:xfrm>
                <a:off x="10901517" y="3641650"/>
                <a:ext cx="5040" cy="52920"/>
              </p14:xfrm>
            </p:contentPart>
          </mc:Choice>
          <mc:Fallback xmlns="">
            <p:pic>
              <p:nvPicPr>
                <p:cNvPr id="108" name="Freihand 107">
                  <a:extLst>
                    <a:ext uri="{FF2B5EF4-FFF2-40B4-BE49-F238E27FC236}">
                      <a16:creationId xmlns:a16="http://schemas.microsoft.com/office/drawing/2014/main" id="{852A979C-6331-4258-A8B7-5894322A5C1D}"/>
                    </a:ext>
                  </a:extLst>
                </p:cNvPr>
                <p:cNvPicPr/>
                <p:nvPr/>
              </p:nvPicPr>
              <p:blipFill>
                <a:blip r:embed="rId180"/>
                <a:stretch>
                  <a:fillRect/>
                </a:stretch>
              </p:blipFill>
              <p:spPr>
                <a:xfrm>
                  <a:off x="10897197" y="3637330"/>
                  <a:ext cx="136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9" name="Freihand 108">
                  <a:extLst>
                    <a:ext uri="{FF2B5EF4-FFF2-40B4-BE49-F238E27FC236}">
                      <a16:creationId xmlns:a16="http://schemas.microsoft.com/office/drawing/2014/main" id="{14FD357B-60DB-48F7-9B93-7F045680E8B1}"/>
                    </a:ext>
                  </a:extLst>
                </p14:cNvPr>
                <p14:cNvContentPartPr/>
                <p14:nvPr/>
              </p14:nvContentPartPr>
              <p14:xfrm>
                <a:off x="10912317" y="3577930"/>
                <a:ext cx="5400" cy="39600"/>
              </p14:xfrm>
            </p:contentPart>
          </mc:Choice>
          <mc:Fallback xmlns="">
            <p:pic>
              <p:nvPicPr>
                <p:cNvPr id="109" name="Freihand 108">
                  <a:extLst>
                    <a:ext uri="{FF2B5EF4-FFF2-40B4-BE49-F238E27FC236}">
                      <a16:creationId xmlns:a16="http://schemas.microsoft.com/office/drawing/2014/main" id="{14FD357B-60DB-48F7-9B93-7F045680E8B1}"/>
                    </a:ext>
                  </a:extLst>
                </p:cNvPr>
                <p:cNvPicPr/>
                <p:nvPr/>
              </p:nvPicPr>
              <p:blipFill>
                <a:blip r:embed="rId182"/>
                <a:stretch>
                  <a:fillRect/>
                </a:stretch>
              </p:blipFill>
              <p:spPr>
                <a:xfrm>
                  <a:off x="10907997" y="3573610"/>
                  <a:ext cx="140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0" name="Freihand 109">
                  <a:extLst>
                    <a:ext uri="{FF2B5EF4-FFF2-40B4-BE49-F238E27FC236}">
                      <a16:creationId xmlns:a16="http://schemas.microsoft.com/office/drawing/2014/main" id="{DFED2088-ECF9-4AD3-89BB-95C2A5327B5C}"/>
                    </a:ext>
                  </a:extLst>
                </p14:cNvPr>
                <p14:cNvContentPartPr/>
                <p14:nvPr/>
              </p14:nvContentPartPr>
              <p14:xfrm>
                <a:off x="10949757" y="3635530"/>
                <a:ext cx="67680" cy="71280"/>
              </p14:xfrm>
            </p:contentPart>
          </mc:Choice>
          <mc:Fallback xmlns="">
            <p:pic>
              <p:nvPicPr>
                <p:cNvPr id="110" name="Freihand 109">
                  <a:extLst>
                    <a:ext uri="{FF2B5EF4-FFF2-40B4-BE49-F238E27FC236}">
                      <a16:creationId xmlns:a16="http://schemas.microsoft.com/office/drawing/2014/main" id="{DFED2088-ECF9-4AD3-89BB-95C2A5327B5C}"/>
                    </a:ext>
                  </a:extLst>
                </p:cNvPr>
                <p:cNvPicPr/>
                <p:nvPr/>
              </p:nvPicPr>
              <p:blipFill>
                <a:blip r:embed="rId184"/>
                <a:stretch>
                  <a:fillRect/>
                </a:stretch>
              </p:blipFill>
              <p:spPr>
                <a:xfrm>
                  <a:off x="10945437" y="3631210"/>
                  <a:ext cx="763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2" name="Freihand 111">
                  <a:extLst>
                    <a:ext uri="{FF2B5EF4-FFF2-40B4-BE49-F238E27FC236}">
                      <a16:creationId xmlns:a16="http://schemas.microsoft.com/office/drawing/2014/main" id="{8CF2F7C4-EE18-468C-A143-D98D199C918C}"/>
                    </a:ext>
                  </a:extLst>
                </p14:cNvPr>
                <p14:cNvContentPartPr/>
                <p14:nvPr/>
              </p14:nvContentPartPr>
              <p14:xfrm>
                <a:off x="8414637" y="3967810"/>
                <a:ext cx="6840" cy="129960"/>
              </p14:xfrm>
            </p:contentPart>
          </mc:Choice>
          <mc:Fallback xmlns="">
            <p:pic>
              <p:nvPicPr>
                <p:cNvPr id="112" name="Freihand 111">
                  <a:extLst>
                    <a:ext uri="{FF2B5EF4-FFF2-40B4-BE49-F238E27FC236}">
                      <a16:creationId xmlns:a16="http://schemas.microsoft.com/office/drawing/2014/main" id="{8CF2F7C4-EE18-468C-A143-D98D199C918C}"/>
                    </a:ext>
                  </a:extLst>
                </p:cNvPr>
                <p:cNvPicPr/>
                <p:nvPr/>
              </p:nvPicPr>
              <p:blipFill>
                <a:blip r:embed="rId186"/>
                <a:stretch>
                  <a:fillRect/>
                </a:stretch>
              </p:blipFill>
              <p:spPr>
                <a:xfrm>
                  <a:off x="8410317" y="3963490"/>
                  <a:ext cx="154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3" name="Freihand 112">
                  <a:extLst>
                    <a:ext uri="{FF2B5EF4-FFF2-40B4-BE49-F238E27FC236}">
                      <a16:creationId xmlns:a16="http://schemas.microsoft.com/office/drawing/2014/main" id="{22FA6151-D336-4B17-95DC-92B1BFB1CFB3}"/>
                    </a:ext>
                  </a:extLst>
                </p14:cNvPr>
                <p14:cNvContentPartPr/>
                <p14:nvPr/>
              </p14:nvContentPartPr>
              <p14:xfrm>
                <a:off x="8324637" y="3950170"/>
                <a:ext cx="120240" cy="71640"/>
              </p14:xfrm>
            </p:contentPart>
          </mc:Choice>
          <mc:Fallback xmlns="">
            <p:pic>
              <p:nvPicPr>
                <p:cNvPr id="113" name="Freihand 112">
                  <a:extLst>
                    <a:ext uri="{FF2B5EF4-FFF2-40B4-BE49-F238E27FC236}">
                      <a16:creationId xmlns:a16="http://schemas.microsoft.com/office/drawing/2014/main" id="{22FA6151-D336-4B17-95DC-92B1BFB1CFB3}"/>
                    </a:ext>
                  </a:extLst>
                </p:cNvPr>
                <p:cNvPicPr/>
                <p:nvPr/>
              </p:nvPicPr>
              <p:blipFill>
                <a:blip r:embed="rId188"/>
                <a:stretch>
                  <a:fillRect/>
                </a:stretch>
              </p:blipFill>
              <p:spPr>
                <a:xfrm>
                  <a:off x="8320317" y="3945850"/>
                  <a:ext cx="1288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4" name="Freihand 113">
                  <a:extLst>
                    <a:ext uri="{FF2B5EF4-FFF2-40B4-BE49-F238E27FC236}">
                      <a16:creationId xmlns:a16="http://schemas.microsoft.com/office/drawing/2014/main" id="{7C14CC90-6806-4101-933A-EC91A503B158}"/>
                    </a:ext>
                  </a:extLst>
                </p14:cNvPr>
                <p14:cNvContentPartPr/>
                <p14:nvPr/>
              </p14:nvContentPartPr>
              <p14:xfrm>
                <a:off x="8474757" y="3992650"/>
                <a:ext cx="93600" cy="99720"/>
              </p14:xfrm>
            </p:contentPart>
          </mc:Choice>
          <mc:Fallback xmlns="">
            <p:pic>
              <p:nvPicPr>
                <p:cNvPr id="114" name="Freihand 113">
                  <a:extLst>
                    <a:ext uri="{FF2B5EF4-FFF2-40B4-BE49-F238E27FC236}">
                      <a16:creationId xmlns:a16="http://schemas.microsoft.com/office/drawing/2014/main" id="{7C14CC90-6806-4101-933A-EC91A503B158}"/>
                    </a:ext>
                  </a:extLst>
                </p:cNvPr>
                <p:cNvPicPr/>
                <p:nvPr/>
              </p:nvPicPr>
              <p:blipFill>
                <a:blip r:embed="rId190"/>
                <a:stretch>
                  <a:fillRect/>
                </a:stretch>
              </p:blipFill>
              <p:spPr>
                <a:xfrm>
                  <a:off x="8470437" y="3988330"/>
                  <a:ext cx="1022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5" name="Freihand 114">
                  <a:extLst>
                    <a:ext uri="{FF2B5EF4-FFF2-40B4-BE49-F238E27FC236}">
                      <a16:creationId xmlns:a16="http://schemas.microsoft.com/office/drawing/2014/main" id="{BDC932F3-4C84-4759-A7F4-EA841019C443}"/>
                    </a:ext>
                  </a:extLst>
                </p14:cNvPr>
                <p14:cNvContentPartPr/>
                <p14:nvPr/>
              </p14:nvContentPartPr>
              <p14:xfrm>
                <a:off x="8568357" y="4016770"/>
                <a:ext cx="54000" cy="62640"/>
              </p14:xfrm>
            </p:contentPart>
          </mc:Choice>
          <mc:Fallback xmlns="">
            <p:pic>
              <p:nvPicPr>
                <p:cNvPr id="115" name="Freihand 114">
                  <a:extLst>
                    <a:ext uri="{FF2B5EF4-FFF2-40B4-BE49-F238E27FC236}">
                      <a16:creationId xmlns:a16="http://schemas.microsoft.com/office/drawing/2014/main" id="{BDC932F3-4C84-4759-A7F4-EA841019C443}"/>
                    </a:ext>
                  </a:extLst>
                </p:cNvPr>
                <p:cNvPicPr/>
                <p:nvPr/>
              </p:nvPicPr>
              <p:blipFill>
                <a:blip r:embed="rId192"/>
                <a:stretch>
                  <a:fillRect/>
                </a:stretch>
              </p:blipFill>
              <p:spPr>
                <a:xfrm>
                  <a:off x="8564037" y="4012450"/>
                  <a:ext cx="626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6" name="Freihand 115">
                  <a:extLst>
                    <a:ext uri="{FF2B5EF4-FFF2-40B4-BE49-F238E27FC236}">
                      <a16:creationId xmlns:a16="http://schemas.microsoft.com/office/drawing/2014/main" id="{EBD5D7FB-04C3-484A-8558-79D49374637F}"/>
                    </a:ext>
                  </a:extLst>
                </p14:cNvPr>
                <p14:cNvContentPartPr/>
                <p14:nvPr/>
              </p14:nvContentPartPr>
              <p14:xfrm>
                <a:off x="8617677" y="4014610"/>
                <a:ext cx="72000" cy="159480"/>
              </p14:xfrm>
            </p:contentPart>
          </mc:Choice>
          <mc:Fallback xmlns="">
            <p:pic>
              <p:nvPicPr>
                <p:cNvPr id="116" name="Freihand 115">
                  <a:extLst>
                    <a:ext uri="{FF2B5EF4-FFF2-40B4-BE49-F238E27FC236}">
                      <a16:creationId xmlns:a16="http://schemas.microsoft.com/office/drawing/2014/main" id="{EBD5D7FB-04C3-484A-8558-79D49374637F}"/>
                    </a:ext>
                  </a:extLst>
                </p:cNvPr>
                <p:cNvPicPr/>
                <p:nvPr/>
              </p:nvPicPr>
              <p:blipFill>
                <a:blip r:embed="rId194"/>
                <a:stretch>
                  <a:fillRect/>
                </a:stretch>
              </p:blipFill>
              <p:spPr>
                <a:xfrm>
                  <a:off x="8613357" y="4010290"/>
                  <a:ext cx="806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7" name="Freihand 116">
                  <a:extLst>
                    <a:ext uri="{FF2B5EF4-FFF2-40B4-BE49-F238E27FC236}">
                      <a16:creationId xmlns:a16="http://schemas.microsoft.com/office/drawing/2014/main" id="{5586C264-CF04-4B6A-B6A1-4A5C53D974AA}"/>
                    </a:ext>
                  </a:extLst>
                </p14:cNvPr>
                <p14:cNvContentPartPr/>
                <p14:nvPr/>
              </p14:nvContentPartPr>
              <p14:xfrm>
                <a:off x="8706957" y="3930730"/>
                <a:ext cx="24120" cy="147600"/>
              </p14:xfrm>
            </p:contentPart>
          </mc:Choice>
          <mc:Fallback xmlns="">
            <p:pic>
              <p:nvPicPr>
                <p:cNvPr id="117" name="Freihand 116">
                  <a:extLst>
                    <a:ext uri="{FF2B5EF4-FFF2-40B4-BE49-F238E27FC236}">
                      <a16:creationId xmlns:a16="http://schemas.microsoft.com/office/drawing/2014/main" id="{5586C264-CF04-4B6A-B6A1-4A5C53D974AA}"/>
                    </a:ext>
                  </a:extLst>
                </p:cNvPr>
                <p:cNvPicPr/>
                <p:nvPr/>
              </p:nvPicPr>
              <p:blipFill>
                <a:blip r:embed="rId196"/>
                <a:stretch>
                  <a:fillRect/>
                </a:stretch>
              </p:blipFill>
              <p:spPr>
                <a:xfrm>
                  <a:off x="8702637" y="3926410"/>
                  <a:ext cx="327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8" name="Freihand 117">
                  <a:extLst>
                    <a:ext uri="{FF2B5EF4-FFF2-40B4-BE49-F238E27FC236}">
                      <a16:creationId xmlns:a16="http://schemas.microsoft.com/office/drawing/2014/main" id="{82D910B7-28EC-4A24-9C4E-076C623A1EBF}"/>
                    </a:ext>
                  </a:extLst>
                </p14:cNvPr>
                <p14:cNvContentPartPr/>
                <p14:nvPr/>
              </p14:nvContentPartPr>
              <p14:xfrm>
                <a:off x="8750517" y="4017850"/>
                <a:ext cx="360" cy="360"/>
              </p14:xfrm>
            </p:contentPart>
          </mc:Choice>
          <mc:Fallback xmlns="">
            <p:pic>
              <p:nvPicPr>
                <p:cNvPr id="118" name="Freihand 117">
                  <a:extLst>
                    <a:ext uri="{FF2B5EF4-FFF2-40B4-BE49-F238E27FC236}">
                      <a16:creationId xmlns:a16="http://schemas.microsoft.com/office/drawing/2014/main" id="{82D910B7-28EC-4A24-9C4E-076C623A1EBF}"/>
                    </a:ext>
                  </a:extLst>
                </p:cNvPr>
                <p:cNvPicPr/>
                <p:nvPr/>
              </p:nvPicPr>
              <p:blipFill>
                <a:blip r:embed="rId57"/>
                <a:stretch>
                  <a:fillRect/>
                </a:stretch>
              </p:blipFill>
              <p:spPr>
                <a:xfrm>
                  <a:off x="8746197" y="401353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9" name="Freihand 118">
                  <a:extLst>
                    <a:ext uri="{FF2B5EF4-FFF2-40B4-BE49-F238E27FC236}">
                      <a16:creationId xmlns:a16="http://schemas.microsoft.com/office/drawing/2014/main" id="{2AF41199-013B-4DCF-9060-C5D11F6F4E2D}"/>
                    </a:ext>
                  </a:extLst>
                </p14:cNvPr>
                <p14:cNvContentPartPr/>
                <p14:nvPr/>
              </p14:nvContentPartPr>
              <p14:xfrm>
                <a:off x="8767797" y="3983650"/>
                <a:ext cx="29880" cy="51840"/>
              </p14:xfrm>
            </p:contentPart>
          </mc:Choice>
          <mc:Fallback xmlns="">
            <p:pic>
              <p:nvPicPr>
                <p:cNvPr id="119" name="Freihand 118">
                  <a:extLst>
                    <a:ext uri="{FF2B5EF4-FFF2-40B4-BE49-F238E27FC236}">
                      <a16:creationId xmlns:a16="http://schemas.microsoft.com/office/drawing/2014/main" id="{2AF41199-013B-4DCF-9060-C5D11F6F4E2D}"/>
                    </a:ext>
                  </a:extLst>
                </p:cNvPr>
                <p:cNvPicPr/>
                <p:nvPr/>
              </p:nvPicPr>
              <p:blipFill>
                <a:blip r:embed="rId199"/>
                <a:stretch>
                  <a:fillRect/>
                </a:stretch>
              </p:blipFill>
              <p:spPr>
                <a:xfrm>
                  <a:off x="8763477" y="3979330"/>
                  <a:ext cx="385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1" name="Freihand 120">
                  <a:extLst>
                    <a:ext uri="{FF2B5EF4-FFF2-40B4-BE49-F238E27FC236}">
                      <a16:creationId xmlns:a16="http://schemas.microsoft.com/office/drawing/2014/main" id="{1CF749AF-838E-4299-9EDB-D5ADBADF1002}"/>
                    </a:ext>
                  </a:extLst>
                </p14:cNvPr>
                <p14:cNvContentPartPr/>
                <p14:nvPr/>
              </p14:nvContentPartPr>
              <p14:xfrm>
                <a:off x="8742597" y="3977890"/>
                <a:ext cx="112680" cy="98280"/>
              </p14:xfrm>
            </p:contentPart>
          </mc:Choice>
          <mc:Fallback xmlns="">
            <p:pic>
              <p:nvPicPr>
                <p:cNvPr id="121" name="Freihand 120">
                  <a:extLst>
                    <a:ext uri="{FF2B5EF4-FFF2-40B4-BE49-F238E27FC236}">
                      <a16:creationId xmlns:a16="http://schemas.microsoft.com/office/drawing/2014/main" id="{1CF749AF-838E-4299-9EDB-D5ADBADF1002}"/>
                    </a:ext>
                  </a:extLst>
                </p:cNvPr>
                <p:cNvPicPr/>
                <p:nvPr/>
              </p:nvPicPr>
              <p:blipFill>
                <a:blip r:embed="rId201"/>
                <a:stretch>
                  <a:fillRect/>
                </a:stretch>
              </p:blipFill>
              <p:spPr>
                <a:xfrm>
                  <a:off x="8738277" y="3973570"/>
                  <a:ext cx="1213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3" name="Freihand 122">
                  <a:extLst>
                    <a:ext uri="{FF2B5EF4-FFF2-40B4-BE49-F238E27FC236}">
                      <a16:creationId xmlns:a16="http://schemas.microsoft.com/office/drawing/2014/main" id="{905EC1F7-90F6-427A-B9FA-CDD392798672}"/>
                    </a:ext>
                  </a:extLst>
                </p14:cNvPr>
                <p14:cNvContentPartPr/>
                <p14:nvPr/>
              </p14:nvContentPartPr>
              <p14:xfrm>
                <a:off x="8952477" y="3978970"/>
                <a:ext cx="156960" cy="87840"/>
              </p14:xfrm>
            </p:contentPart>
          </mc:Choice>
          <mc:Fallback xmlns="">
            <p:pic>
              <p:nvPicPr>
                <p:cNvPr id="123" name="Freihand 122">
                  <a:extLst>
                    <a:ext uri="{FF2B5EF4-FFF2-40B4-BE49-F238E27FC236}">
                      <a16:creationId xmlns:a16="http://schemas.microsoft.com/office/drawing/2014/main" id="{905EC1F7-90F6-427A-B9FA-CDD392798672}"/>
                    </a:ext>
                  </a:extLst>
                </p:cNvPr>
                <p:cNvPicPr/>
                <p:nvPr/>
              </p:nvPicPr>
              <p:blipFill>
                <a:blip r:embed="rId203"/>
                <a:stretch>
                  <a:fillRect/>
                </a:stretch>
              </p:blipFill>
              <p:spPr>
                <a:xfrm>
                  <a:off x="8948157" y="3974650"/>
                  <a:ext cx="1656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4" name="Freihand 123">
                  <a:extLst>
                    <a:ext uri="{FF2B5EF4-FFF2-40B4-BE49-F238E27FC236}">
                      <a16:creationId xmlns:a16="http://schemas.microsoft.com/office/drawing/2014/main" id="{489CCC59-162E-4A5F-9436-AE2297C34CC0}"/>
                    </a:ext>
                  </a:extLst>
                </p14:cNvPr>
                <p14:cNvContentPartPr/>
                <p14:nvPr/>
              </p14:nvContentPartPr>
              <p14:xfrm>
                <a:off x="9097917" y="3939730"/>
                <a:ext cx="12960" cy="22320"/>
              </p14:xfrm>
            </p:contentPart>
          </mc:Choice>
          <mc:Fallback xmlns="">
            <p:pic>
              <p:nvPicPr>
                <p:cNvPr id="124" name="Freihand 123">
                  <a:extLst>
                    <a:ext uri="{FF2B5EF4-FFF2-40B4-BE49-F238E27FC236}">
                      <a16:creationId xmlns:a16="http://schemas.microsoft.com/office/drawing/2014/main" id="{489CCC59-162E-4A5F-9436-AE2297C34CC0}"/>
                    </a:ext>
                  </a:extLst>
                </p:cNvPr>
                <p:cNvPicPr/>
                <p:nvPr/>
              </p:nvPicPr>
              <p:blipFill>
                <a:blip r:embed="rId205"/>
                <a:stretch>
                  <a:fillRect/>
                </a:stretch>
              </p:blipFill>
              <p:spPr>
                <a:xfrm>
                  <a:off x="9093597" y="3935410"/>
                  <a:ext cx="216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5" name="Freihand 124">
                  <a:extLst>
                    <a:ext uri="{FF2B5EF4-FFF2-40B4-BE49-F238E27FC236}">
                      <a16:creationId xmlns:a16="http://schemas.microsoft.com/office/drawing/2014/main" id="{0285AF6F-5493-4190-94D4-2F04501DCA56}"/>
                    </a:ext>
                  </a:extLst>
                </p14:cNvPr>
                <p14:cNvContentPartPr/>
                <p14:nvPr/>
              </p14:nvContentPartPr>
              <p14:xfrm>
                <a:off x="9180717" y="3928210"/>
                <a:ext cx="119160" cy="139320"/>
              </p14:xfrm>
            </p:contentPart>
          </mc:Choice>
          <mc:Fallback xmlns="">
            <p:pic>
              <p:nvPicPr>
                <p:cNvPr id="125" name="Freihand 124">
                  <a:extLst>
                    <a:ext uri="{FF2B5EF4-FFF2-40B4-BE49-F238E27FC236}">
                      <a16:creationId xmlns:a16="http://schemas.microsoft.com/office/drawing/2014/main" id="{0285AF6F-5493-4190-94D4-2F04501DCA56}"/>
                    </a:ext>
                  </a:extLst>
                </p:cNvPr>
                <p:cNvPicPr/>
                <p:nvPr/>
              </p:nvPicPr>
              <p:blipFill>
                <a:blip r:embed="rId207"/>
                <a:stretch>
                  <a:fillRect/>
                </a:stretch>
              </p:blipFill>
              <p:spPr>
                <a:xfrm>
                  <a:off x="9176397" y="3923890"/>
                  <a:ext cx="1278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7" name="Freihand 126">
                  <a:extLst>
                    <a:ext uri="{FF2B5EF4-FFF2-40B4-BE49-F238E27FC236}">
                      <a16:creationId xmlns:a16="http://schemas.microsoft.com/office/drawing/2014/main" id="{622FCAC8-DFFF-4E78-A250-A0CC74F15820}"/>
                    </a:ext>
                  </a:extLst>
                </p14:cNvPr>
                <p14:cNvContentPartPr/>
                <p14:nvPr/>
              </p14:nvContentPartPr>
              <p14:xfrm>
                <a:off x="9324357" y="3956650"/>
                <a:ext cx="341280" cy="79560"/>
              </p14:xfrm>
            </p:contentPart>
          </mc:Choice>
          <mc:Fallback xmlns="">
            <p:pic>
              <p:nvPicPr>
                <p:cNvPr id="127" name="Freihand 126">
                  <a:extLst>
                    <a:ext uri="{FF2B5EF4-FFF2-40B4-BE49-F238E27FC236}">
                      <a16:creationId xmlns:a16="http://schemas.microsoft.com/office/drawing/2014/main" id="{622FCAC8-DFFF-4E78-A250-A0CC74F15820}"/>
                    </a:ext>
                  </a:extLst>
                </p:cNvPr>
                <p:cNvPicPr/>
                <p:nvPr/>
              </p:nvPicPr>
              <p:blipFill>
                <a:blip r:embed="rId209"/>
                <a:stretch>
                  <a:fillRect/>
                </a:stretch>
              </p:blipFill>
              <p:spPr>
                <a:xfrm>
                  <a:off x="9320037" y="3952330"/>
                  <a:ext cx="3499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8" name="Freihand 127">
                  <a:extLst>
                    <a:ext uri="{FF2B5EF4-FFF2-40B4-BE49-F238E27FC236}">
                      <a16:creationId xmlns:a16="http://schemas.microsoft.com/office/drawing/2014/main" id="{D8D1C99A-CDBA-4B92-815C-956DFE9F1AE0}"/>
                    </a:ext>
                  </a:extLst>
                </p14:cNvPr>
                <p14:cNvContentPartPr/>
                <p14:nvPr/>
              </p14:nvContentPartPr>
              <p14:xfrm>
                <a:off x="9688317" y="3931810"/>
                <a:ext cx="199440" cy="194040"/>
              </p14:xfrm>
            </p:contentPart>
          </mc:Choice>
          <mc:Fallback xmlns="">
            <p:pic>
              <p:nvPicPr>
                <p:cNvPr id="128" name="Freihand 127">
                  <a:extLst>
                    <a:ext uri="{FF2B5EF4-FFF2-40B4-BE49-F238E27FC236}">
                      <a16:creationId xmlns:a16="http://schemas.microsoft.com/office/drawing/2014/main" id="{D8D1C99A-CDBA-4B92-815C-956DFE9F1AE0}"/>
                    </a:ext>
                  </a:extLst>
                </p:cNvPr>
                <p:cNvPicPr/>
                <p:nvPr/>
              </p:nvPicPr>
              <p:blipFill>
                <a:blip r:embed="rId211"/>
                <a:stretch>
                  <a:fillRect/>
                </a:stretch>
              </p:blipFill>
              <p:spPr>
                <a:xfrm>
                  <a:off x="9683997" y="3927490"/>
                  <a:ext cx="2080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0" name="Freihand 129">
                  <a:extLst>
                    <a:ext uri="{FF2B5EF4-FFF2-40B4-BE49-F238E27FC236}">
                      <a16:creationId xmlns:a16="http://schemas.microsoft.com/office/drawing/2014/main" id="{B9D919D1-8F5B-4613-863D-D496890B9297}"/>
                    </a:ext>
                  </a:extLst>
                </p14:cNvPr>
                <p14:cNvContentPartPr/>
                <p14:nvPr/>
              </p14:nvContentPartPr>
              <p14:xfrm>
                <a:off x="9986757" y="3931810"/>
                <a:ext cx="123480" cy="81360"/>
              </p14:xfrm>
            </p:contentPart>
          </mc:Choice>
          <mc:Fallback xmlns="">
            <p:pic>
              <p:nvPicPr>
                <p:cNvPr id="130" name="Freihand 129">
                  <a:extLst>
                    <a:ext uri="{FF2B5EF4-FFF2-40B4-BE49-F238E27FC236}">
                      <a16:creationId xmlns:a16="http://schemas.microsoft.com/office/drawing/2014/main" id="{B9D919D1-8F5B-4613-863D-D496890B9297}"/>
                    </a:ext>
                  </a:extLst>
                </p:cNvPr>
                <p:cNvPicPr/>
                <p:nvPr/>
              </p:nvPicPr>
              <p:blipFill>
                <a:blip r:embed="rId213"/>
                <a:stretch>
                  <a:fillRect/>
                </a:stretch>
              </p:blipFill>
              <p:spPr>
                <a:xfrm>
                  <a:off x="9982437" y="3927490"/>
                  <a:ext cx="1321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1" name="Freihand 130">
                  <a:extLst>
                    <a:ext uri="{FF2B5EF4-FFF2-40B4-BE49-F238E27FC236}">
                      <a16:creationId xmlns:a16="http://schemas.microsoft.com/office/drawing/2014/main" id="{DED811E6-3C3E-45CF-B362-5D67EBB0AAD4}"/>
                    </a:ext>
                  </a:extLst>
                </p14:cNvPr>
                <p14:cNvContentPartPr/>
                <p14:nvPr/>
              </p14:nvContentPartPr>
              <p14:xfrm>
                <a:off x="10285917" y="3844690"/>
                <a:ext cx="99720" cy="178920"/>
              </p14:xfrm>
            </p:contentPart>
          </mc:Choice>
          <mc:Fallback xmlns="">
            <p:pic>
              <p:nvPicPr>
                <p:cNvPr id="131" name="Freihand 130">
                  <a:extLst>
                    <a:ext uri="{FF2B5EF4-FFF2-40B4-BE49-F238E27FC236}">
                      <a16:creationId xmlns:a16="http://schemas.microsoft.com/office/drawing/2014/main" id="{DED811E6-3C3E-45CF-B362-5D67EBB0AAD4}"/>
                    </a:ext>
                  </a:extLst>
                </p:cNvPr>
                <p:cNvPicPr/>
                <p:nvPr/>
              </p:nvPicPr>
              <p:blipFill>
                <a:blip r:embed="rId215"/>
                <a:stretch>
                  <a:fillRect/>
                </a:stretch>
              </p:blipFill>
              <p:spPr>
                <a:xfrm>
                  <a:off x="10281597" y="3840370"/>
                  <a:ext cx="1083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2" name="Freihand 131">
                  <a:extLst>
                    <a:ext uri="{FF2B5EF4-FFF2-40B4-BE49-F238E27FC236}">
                      <a16:creationId xmlns:a16="http://schemas.microsoft.com/office/drawing/2014/main" id="{978CD004-0B9E-46A2-9E1A-45020FDE1975}"/>
                    </a:ext>
                  </a:extLst>
                </p14:cNvPr>
                <p14:cNvContentPartPr/>
                <p14:nvPr/>
              </p14:nvContentPartPr>
              <p14:xfrm>
                <a:off x="10428477" y="3852970"/>
                <a:ext cx="81720" cy="115920"/>
              </p14:xfrm>
            </p:contentPart>
          </mc:Choice>
          <mc:Fallback xmlns="">
            <p:pic>
              <p:nvPicPr>
                <p:cNvPr id="132" name="Freihand 131">
                  <a:extLst>
                    <a:ext uri="{FF2B5EF4-FFF2-40B4-BE49-F238E27FC236}">
                      <a16:creationId xmlns:a16="http://schemas.microsoft.com/office/drawing/2014/main" id="{978CD004-0B9E-46A2-9E1A-45020FDE1975}"/>
                    </a:ext>
                  </a:extLst>
                </p:cNvPr>
                <p:cNvPicPr/>
                <p:nvPr/>
              </p:nvPicPr>
              <p:blipFill>
                <a:blip r:embed="rId217"/>
                <a:stretch>
                  <a:fillRect/>
                </a:stretch>
              </p:blipFill>
              <p:spPr>
                <a:xfrm>
                  <a:off x="10424157" y="3848650"/>
                  <a:ext cx="903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4" name="Freihand 133">
                  <a:extLst>
                    <a:ext uri="{FF2B5EF4-FFF2-40B4-BE49-F238E27FC236}">
                      <a16:creationId xmlns:a16="http://schemas.microsoft.com/office/drawing/2014/main" id="{1DEBF3D4-1ECF-43B6-BE63-6321C41F849A}"/>
                    </a:ext>
                  </a:extLst>
                </p14:cNvPr>
                <p14:cNvContentPartPr/>
                <p14:nvPr/>
              </p14:nvContentPartPr>
              <p14:xfrm>
                <a:off x="10617477" y="3804370"/>
                <a:ext cx="100080" cy="156600"/>
              </p14:xfrm>
            </p:contentPart>
          </mc:Choice>
          <mc:Fallback xmlns="">
            <p:pic>
              <p:nvPicPr>
                <p:cNvPr id="134" name="Freihand 133">
                  <a:extLst>
                    <a:ext uri="{FF2B5EF4-FFF2-40B4-BE49-F238E27FC236}">
                      <a16:creationId xmlns:a16="http://schemas.microsoft.com/office/drawing/2014/main" id="{1DEBF3D4-1ECF-43B6-BE63-6321C41F849A}"/>
                    </a:ext>
                  </a:extLst>
                </p:cNvPr>
                <p:cNvPicPr/>
                <p:nvPr/>
              </p:nvPicPr>
              <p:blipFill>
                <a:blip r:embed="rId219"/>
                <a:stretch>
                  <a:fillRect/>
                </a:stretch>
              </p:blipFill>
              <p:spPr>
                <a:xfrm>
                  <a:off x="10613157" y="3800050"/>
                  <a:ext cx="1087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5" name="Freihand 134">
                  <a:extLst>
                    <a:ext uri="{FF2B5EF4-FFF2-40B4-BE49-F238E27FC236}">
                      <a16:creationId xmlns:a16="http://schemas.microsoft.com/office/drawing/2014/main" id="{A0AC7148-7B6F-486B-896E-CCE2B0DED26D}"/>
                    </a:ext>
                  </a:extLst>
                </p14:cNvPr>
                <p14:cNvContentPartPr/>
                <p14:nvPr/>
              </p14:nvContentPartPr>
              <p14:xfrm>
                <a:off x="10757877" y="3881050"/>
                <a:ext cx="10080" cy="93600"/>
              </p14:xfrm>
            </p:contentPart>
          </mc:Choice>
          <mc:Fallback xmlns="">
            <p:pic>
              <p:nvPicPr>
                <p:cNvPr id="135" name="Freihand 134">
                  <a:extLst>
                    <a:ext uri="{FF2B5EF4-FFF2-40B4-BE49-F238E27FC236}">
                      <a16:creationId xmlns:a16="http://schemas.microsoft.com/office/drawing/2014/main" id="{A0AC7148-7B6F-486B-896E-CCE2B0DED26D}"/>
                    </a:ext>
                  </a:extLst>
                </p:cNvPr>
                <p:cNvPicPr/>
                <p:nvPr/>
              </p:nvPicPr>
              <p:blipFill>
                <a:blip r:embed="rId221"/>
                <a:stretch>
                  <a:fillRect/>
                </a:stretch>
              </p:blipFill>
              <p:spPr>
                <a:xfrm>
                  <a:off x="10753557" y="3876730"/>
                  <a:ext cx="187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6" name="Freihand 135">
                  <a:extLst>
                    <a:ext uri="{FF2B5EF4-FFF2-40B4-BE49-F238E27FC236}">
                      <a16:creationId xmlns:a16="http://schemas.microsoft.com/office/drawing/2014/main" id="{429A8E76-63D2-4BED-8BAB-A03A78092007}"/>
                    </a:ext>
                  </a:extLst>
                </p14:cNvPr>
                <p14:cNvContentPartPr/>
                <p14:nvPr/>
              </p14:nvContentPartPr>
              <p14:xfrm>
                <a:off x="10781637" y="3794290"/>
                <a:ext cx="1800" cy="11160"/>
              </p14:xfrm>
            </p:contentPart>
          </mc:Choice>
          <mc:Fallback xmlns="">
            <p:pic>
              <p:nvPicPr>
                <p:cNvPr id="136" name="Freihand 135">
                  <a:extLst>
                    <a:ext uri="{FF2B5EF4-FFF2-40B4-BE49-F238E27FC236}">
                      <a16:creationId xmlns:a16="http://schemas.microsoft.com/office/drawing/2014/main" id="{429A8E76-63D2-4BED-8BAB-A03A78092007}"/>
                    </a:ext>
                  </a:extLst>
                </p:cNvPr>
                <p:cNvPicPr/>
                <p:nvPr/>
              </p:nvPicPr>
              <p:blipFill>
                <a:blip r:embed="rId223"/>
                <a:stretch>
                  <a:fillRect/>
                </a:stretch>
              </p:blipFill>
              <p:spPr>
                <a:xfrm>
                  <a:off x="10777317" y="3789970"/>
                  <a:ext cx="104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8" name="Freihand 137">
                  <a:extLst>
                    <a:ext uri="{FF2B5EF4-FFF2-40B4-BE49-F238E27FC236}">
                      <a16:creationId xmlns:a16="http://schemas.microsoft.com/office/drawing/2014/main" id="{EE828889-DCE2-48E6-A247-3FACC3AFE766}"/>
                    </a:ext>
                  </a:extLst>
                </p14:cNvPr>
                <p14:cNvContentPartPr/>
                <p14:nvPr/>
              </p14:nvContentPartPr>
              <p14:xfrm>
                <a:off x="5824437" y="4178050"/>
                <a:ext cx="2615400" cy="1325880"/>
              </p14:xfrm>
            </p:contentPart>
          </mc:Choice>
          <mc:Fallback xmlns="">
            <p:pic>
              <p:nvPicPr>
                <p:cNvPr id="138" name="Freihand 137">
                  <a:extLst>
                    <a:ext uri="{FF2B5EF4-FFF2-40B4-BE49-F238E27FC236}">
                      <a16:creationId xmlns:a16="http://schemas.microsoft.com/office/drawing/2014/main" id="{EE828889-DCE2-48E6-A247-3FACC3AFE766}"/>
                    </a:ext>
                  </a:extLst>
                </p:cNvPr>
                <p:cNvPicPr/>
                <p:nvPr/>
              </p:nvPicPr>
              <p:blipFill>
                <a:blip r:embed="rId225"/>
                <a:stretch>
                  <a:fillRect/>
                </a:stretch>
              </p:blipFill>
              <p:spPr>
                <a:xfrm>
                  <a:off x="5820117" y="4173730"/>
                  <a:ext cx="2624040" cy="13345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9" name="Freihand 138">
                  <a:extLst>
                    <a:ext uri="{FF2B5EF4-FFF2-40B4-BE49-F238E27FC236}">
                      <a16:creationId xmlns:a16="http://schemas.microsoft.com/office/drawing/2014/main" id="{6132F108-FFDF-4FA4-8C2B-9042A02DAD85}"/>
                    </a:ext>
                  </a:extLst>
                </p14:cNvPr>
                <p14:cNvContentPartPr/>
                <p14:nvPr/>
              </p14:nvContentPartPr>
              <p14:xfrm>
                <a:off x="5919117" y="5480170"/>
                <a:ext cx="178200" cy="117720"/>
              </p14:xfrm>
            </p:contentPart>
          </mc:Choice>
          <mc:Fallback xmlns="">
            <p:pic>
              <p:nvPicPr>
                <p:cNvPr id="139" name="Freihand 138">
                  <a:extLst>
                    <a:ext uri="{FF2B5EF4-FFF2-40B4-BE49-F238E27FC236}">
                      <a16:creationId xmlns:a16="http://schemas.microsoft.com/office/drawing/2014/main" id="{6132F108-FFDF-4FA4-8C2B-9042A02DAD85}"/>
                    </a:ext>
                  </a:extLst>
                </p:cNvPr>
                <p:cNvPicPr/>
                <p:nvPr/>
              </p:nvPicPr>
              <p:blipFill>
                <a:blip r:embed="rId227"/>
                <a:stretch>
                  <a:fillRect/>
                </a:stretch>
              </p:blipFill>
              <p:spPr>
                <a:xfrm>
                  <a:off x="5914797" y="5475850"/>
                  <a:ext cx="1868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1" name="Freihand 140">
                  <a:extLst>
                    <a:ext uri="{FF2B5EF4-FFF2-40B4-BE49-F238E27FC236}">
                      <a16:creationId xmlns:a16="http://schemas.microsoft.com/office/drawing/2014/main" id="{90DDD784-46C6-4C3F-A910-3DB13EB23A19}"/>
                    </a:ext>
                  </a:extLst>
                </p14:cNvPr>
                <p14:cNvContentPartPr/>
                <p14:nvPr/>
              </p14:nvContentPartPr>
              <p14:xfrm>
                <a:off x="6240237" y="5543170"/>
                <a:ext cx="155160" cy="60120"/>
              </p14:xfrm>
            </p:contentPart>
          </mc:Choice>
          <mc:Fallback xmlns="">
            <p:pic>
              <p:nvPicPr>
                <p:cNvPr id="141" name="Freihand 140">
                  <a:extLst>
                    <a:ext uri="{FF2B5EF4-FFF2-40B4-BE49-F238E27FC236}">
                      <a16:creationId xmlns:a16="http://schemas.microsoft.com/office/drawing/2014/main" id="{90DDD784-46C6-4C3F-A910-3DB13EB23A19}"/>
                    </a:ext>
                  </a:extLst>
                </p:cNvPr>
                <p:cNvPicPr/>
                <p:nvPr/>
              </p:nvPicPr>
              <p:blipFill>
                <a:blip r:embed="rId229"/>
                <a:stretch>
                  <a:fillRect/>
                </a:stretch>
              </p:blipFill>
              <p:spPr>
                <a:xfrm>
                  <a:off x="6235917" y="5538850"/>
                  <a:ext cx="1638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2" name="Freihand 141">
                  <a:extLst>
                    <a:ext uri="{FF2B5EF4-FFF2-40B4-BE49-F238E27FC236}">
                      <a16:creationId xmlns:a16="http://schemas.microsoft.com/office/drawing/2014/main" id="{12CCFA66-0E91-4A94-BB1A-9F6A6F7BFA20}"/>
                    </a:ext>
                  </a:extLst>
                </p14:cNvPr>
                <p14:cNvContentPartPr/>
                <p14:nvPr/>
              </p14:nvContentPartPr>
              <p14:xfrm>
                <a:off x="6392517" y="5507890"/>
                <a:ext cx="360" cy="360"/>
              </p14:xfrm>
            </p:contentPart>
          </mc:Choice>
          <mc:Fallback xmlns="">
            <p:pic>
              <p:nvPicPr>
                <p:cNvPr id="142" name="Freihand 141">
                  <a:extLst>
                    <a:ext uri="{FF2B5EF4-FFF2-40B4-BE49-F238E27FC236}">
                      <a16:creationId xmlns:a16="http://schemas.microsoft.com/office/drawing/2014/main" id="{12CCFA66-0E91-4A94-BB1A-9F6A6F7BFA20}"/>
                    </a:ext>
                  </a:extLst>
                </p:cNvPr>
                <p:cNvPicPr/>
                <p:nvPr/>
              </p:nvPicPr>
              <p:blipFill>
                <a:blip r:embed="rId57"/>
                <a:stretch>
                  <a:fillRect/>
                </a:stretch>
              </p:blipFill>
              <p:spPr>
                <a:xfrm>
                  <a:off x="6388197" y="550357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3" name="Freihand 142">
                  <a:extLst>
                    <a:ext uri="{FF2B5EF4-FFF2-40B4-BE49-F238E27FC236}">
                      <a16:creationId xmlns:a16="http://schemas.microsoft.com/office/drawing/2014/main" id="{669686AC-009D-43A5-AAAD-A3E4C9EAC2B2}"/>
                    </a:ext>
                  </a:extLst>
                </p14:cNvPr>
                <p14:cNvContentPartPr/>
                <p14:nvPr/>
              </p14:nvContentPartPr>
              <p14:xfrm>
                <a:off x="6560997" y="5453170"/>
                <a:ext cx="142560" cy="161640"/>
              </p14:xfrm>
            </p:contentPart>
          </mc:Choice>
          <mc:Fallback xmlns="">
            <p:pic>
              <p:nvPicPr>
                <p:cNvPr id="143" name="Freihand 142">
                  <a:extLst>
                    <a:ext uri="{FF2B5EF4-FFF2-40B4-BE49-F238E27FC236}">
                      <a16:creationId xmlns:a16="http://schemas.microsoft.com/office/drawing/2014/main" id="{669686AC-009D-43A5-AAAD-A3E4C9EAC2B2}"/>
                    </a:ext>
                  </a:extLst>
                </p:cNvPr>
                <p:cNvPicPr/>
                <p:nvPr/>
              </p:nvPicPr>
              <p:blipFill>
                <a:blip r:embed="rId232"/>
                <a:stretch>
                  <a:fillRect/>
                </a:stretch>
              </p:blipFill>
              <p:spPr>
                <a:xfrm>
                  <a:off x="6556677" y="5448850"/>
                  <a:ext cx="1512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4" name="Freihand 143">
                  <a:extLst>
                    <a:ext uri="{FF2B5EF4-FFF2-40B4-BE49-F238E27FC236}">
                      <a16:creationId xmlns:a16="http://schemas.microsoft.com/office/drawing/2014/main" id="{8986580D-ABF5-48F3-94FF-567CDCE73FDF}"/>
                    </a:ext>
                  </a:extLst>
                </p14:cNvPr>
                <p14:cNvContentPartPr/>
                <p14:nvPr/>
              </p14:nvContentPartPr>
              <p14:xfrm>
                <a:off x="6735597" y="5514730"/>
                <a:ext cx="198000" cy="93960"/>
              </p14:xfrm>
            </p:contentPart>
          </mc:Choice>
          <mc:Fallback xmlns="">
            <p:pic>
              <p:nvPicPr>
                <p:cNvPr id="144" name="Freihand 143">
                  <a:extLst>
                    <a:ext uri="{FF2B5EF4-FFF2-40B4-BE49-F238E27FC236}">
                      <a16:creationId xmlns:a16="http://schemas.microsoft.com/office/drawing/2014/main" id="{8986580D-ABF5-48F3-94FF-567CDCE73FDF}"/>
                    </a:ext>
                  </a:extLst>
                </p:cNvPr>
                <p:cNvPicPr/>
                <p:nvPr/>
              </p:nvPicPr>
              <p:blipFill>
                <a:blip r:embed="rId234"/>
                <a:stretch>
                  <a:fillRect/>
                </a:stretch>
              </p:blipFill>
              <p:spPr>
                <a:xfrm>
                  <a:off x="6731277" y="5510410"/>
                  <a:ext cx="2066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5" name="Freihand 144">
                  <a:extLst>
                    <a:ext uri="{FF2B5EF4-FFF2-40B4-BE49-F238E27FC236}">
                      <a16:creationId xmlns:a16="http://schemas.microsoft.com/office/drawing/2014/main" id="{805FD2D6-8BF1-4133-A7F6-3CB1E4CACFF0}"/>
                    </a:ext>
                  </a:extLst>
                </p14:cNvPr>
                <p14:cNvContentPartPr/>
                <p14:nvPr/>
              </p14:nvContentPartPr>
              <p14:xfrm>
                <a:off x="6966717" y="5515450"/>
                <a:ext cx="156960" cy="60840"/>
              </p14:xfrm>
            </p:contentPart>
          </mc:Choice>
          <mc:Fallback xmlns="">
            <p:pic>
              <p:nvPicPr>
                <p:cNvPr id="145" name="Freihand 144">
                  <a:extLst>
                    <a:ext uri="{FF2B5EF4-FFF2-40B4-BE49-F238E27FC236}">
                      <a16:creationId xmlns:a16="http://schemas.microsoft.com/office/drawing/2014/main" id="{805FD2D6-8BF1-4133-A7F6-3CB1E4CACFF0}"/>
                    </a:ext>
                  </a:extLst>
                </p:cNvPr>
                <p:cNvPicPr/>
                <p:nvPr/>
              </p:nvPicPr>
              <p:blipFill>
                <a:blip r:embed="rId236"/>
                <a:stretch>
                  <a:fillRect/>
                </a:stretch>
              </p:blipFill>
              <p:spPr>
                <a:xfrm>
                  <a:off x="6962397" y="5511130"/>
                  <a:ext cx="1656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6" name="Freihand 145">
                  <a:extLst>
                    <a:ext uri="{FF2B5EF4-FFF2-40B4-BE49-F238E27FC236}">
                      <a16:creationId xmlns:a16="http://schemas.microsoft.com/office/drawing/2014/main" id="{40718856-223B-40B5-BCC1-18BC08904ECF}"/>
                    </a:ext>
                  </a:extLst>
                </p14:cNvPr>
                <p14:cNvContentPartPr/>
                <p14:nvPr/>
              </p14:nvContentPartPr>
              <p14:xfrm>
                <a:off x="7141677" y="5454970"/>
                <a:ext cx="204840" cy="123840"/>
              </p14:xfrm>
            </p:contentPart>
          </mc:Choice>
          <mc:Fallback xmlns="">
            <p:pic>
              <p:nvPicPr>
                <p:cNvPr id="146" name="Freihand 145">
                  <a:extLst>
                    <a:ext uri="{FF2B5EF4-FFF2-40B4-BE49-F238E27FC236}">
                      <a16:creationId xmlns:a16="http://schemas.microsoft.com/office/drawing/2014/main" id="{40718856-223B-40B5-BCC1-18BC08904ECF}"/>
                    </a:ext>
                  </a:extLst>
                </p:cNvPr>
                <p:cNvPicPr/>
                <p:nvPr/>
              </p:nvPicPr>
              <p:blipFill>
                <a:blip r:embed="rId238"/>
                <a:stretch>
                  <a:fillRect/>
                </a:stretch>
              </p:blipFill>
              <p:spPr>
                <a:xfrm>
                  <a:off x="7137357" y="5450650"/>
                  <a:ext cx="2134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7" name="Freihand 146">
                  <a:extLst>
                    <a:ext uri="{FF2B5EF4-FFF2-40B4-BE49-F238E27FC236}">
                      <a16:creationId xmlns:a16="http://schemas.microsoft.com/office/drawing/2014/main" id="{1A3AB9A4-33CE-45BD-A870-743D54D229C9}"/>
                    </a:ext>
                  </a:extLst>
                </p14:cNvPr>
                <p14:cNvContentPartPr/>
                <p14:nvPr/>
              </p14:nvContentPartPr>
              <p14:xfrm>
                <a:off x="6536877" y="5496370"/>
                <a:ext cx="140040" cy="293760"/>
              </p14:xfrm>
            </p:contentPart>
          </mc:Choice>
          <mc:Fallback xmlns="">
            <p:pic>
              <p:nvPicPr>
                <p:cNvPr id="147" name="Freihand 146">
                  <a:extLst>
                    <a:ext uri="{FF2B5EF4-FFF2-40B4-BE49-F238E27FC236}">
                      <a16:creationId xmlns:a16="http://schemas.microsoft.com/office/drawing/2014/main" id="{1A3AB9A4-33CE-45BD-A870-743D54D229C9}"/>
                    </a:ext>
                  </a:extLst>
                </p:cNvPr>
                <p:cNvPicPr/>
                <p:nvPr/>
              </p:nvPicPr>
              <p:blipFill>
                <a:blip r:embed="rId240"/>
                <a:stretch>
                  <a:fillRect/>
                </a:stretch>
              </p:blipFill>
              <p:spPr>
                <a:xfrm>
                  <a:off x="6532557" y="5492050"/>
                  <a:ext cx="14868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8" name="Freihand 147">
                  <a:extLst>
                    <a:ext uri="{FF2B5EF4-FFF2-40B4-BE49-F238E27FC236}">
                      <a16:creationId xmlns:a16="http://schemas.microsoft.com/office/drawing/2014/main" id="{3379B6FB-D65D-4FF7-8E44-758D3E08594C}"/>
                    </a:ext>
                  </a:extLst>
                </p14:cNvPr>
                <p14:cNvContentPartPr/>
                <p14:nvPr/>
              </p14:nvContentPartPr>
              <p14:xfrm>
                <a:off x="7565757" y="5433010"/>
                <a:ext cx="299880" cy="130320"/>
              </p14:xfrm>
            </p:contentPart>
          </mc:Choice>
          <mc:Fallback xmlns="">
            <p:pic>
              <p:nvPicPr>
                <p:cNvPr id="148" name="Freihand 147">
                  <a:extLst>
                    <a:ext uri="{FF2B5EF4-FFF2-40B4-BE49-F238E27FC236}">
                      <a16:creationId xmlns:a16="http://schemas.microsoft.com/office/drawing/2014/main" id="{3379B6FB-D65D-4FF7-8E44-758D3E08594C}"/>
                    </a:ext>
                  </a:extLst>
                </p:cNvPr>
                <p:cNvPicPr/>
                <p:nvPr/>
              </p:nvPicPr>
              <p:blipFill>
                <a:blip r:embed="rId242"/>
                <a:stretch>
                  <a:fillRect/>
                </a:stretch>
              </p:blipFill>
              <p:spPr>
                <a:xfrm>
                  <a:off x="7561437" y="5428690"/>
                  <a:ext cx="3085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9" name="Freihand 148">
                  <a:extLst>
                    <a:ext uri="{FF2B5EF4-FFF2-40B4-BE49-F238E27FC236}">
                      <a16:creationId xmlns:a16="http://schemas.microsoft.com/office/drawing/2014/main" id="{327D8796-F040-4F72-B411-1BD80ED4CBA5}"/>
                    </a:ext>
                  </a:extLst>
                </p14:cNvPr>
                <p14:cNvContentPartPr/>
                <p14:nvPr/>
              </p14:nvContentPartPr>
              <p14:xfrm>
                <a:off x="8000637" y="5413210"/>
                <a:ext cx="82440" cy="76680"/>
              </p14:xfrm>
            </p:contentPart>
          </mc:Choice>
          <mc:Fallback xmlns="">
            <p:pic>
              <p:nvPicPr>
                <p:cNvPr id="149" name="Freihand 148">
                  <a:extLst>
                    <a:ext uri="{FF2B5EF4-FFF2-40B4-BE49-F238E27FC236}">
                      <a16:creationId xmlns:a16="http://schemas.microsoft.com/office/drawing/2014/main" id="{327D8796-F040-4F72-B411-1BD80ED4CBA5}"/>
                    </a:ext>
                  </a:extLst>
                </p:cNvPr>
                <p:cNvPicPr/>
                <p:nvPr/>
              </p:nvPicPr>
              <p:blipFill>
                <a:blip r:embed="rId244"/>
                <a:stretch>
                  <a:fillRect/>
                </a:stretch>
              </p:blipFill>
              <p:spPr>
                <a:xfrm>
                  <a:off x="7996317" y="5408890"/>
                  <a:ext cx="910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0" name="Freihand 149">
                  <a:extLst>
                    <a:ext uri="{FF2B5EF4-FFF2-40B4-BE49-F238E27FC236}">
                      <a16:creationId xmlns:a16="http://schemas.microsoft.com/office/drawing/2014/main" id="{6EAD5BF2-087F-4FB5-9800-4B4C0065E2D6}"/>
                    </a:ext>
                  </a:extLst>
                </p14:cNvPr>
                <p14:cNvContentPartPr/>
                <p14:nvPr/>
              </p14:nvContentPartPr>
              <p14:xfrm>
                <a:off x="8101077" y="5424730"/>
                <a:ext cx="213120" cy="52560"/>
              </p14:xfrm>
            </p:contentPart>
          </mc:Choice>
          <mc:Fallback xmlns="">
            <p:pic>
              <p:nvPicPr>
                <p:cNvPr id="150" name="Freihand 149">
                  <a:extLst>
                    <a:ext uri="{FF2B5EF4-FFF2-40B4-BE49-F238E27FC236}">
                      <a16:creationId xmlns:a16="http://schemas.microsoft.com/office/drawing/2014/main" id="{6EAD5BF2-087F-4FB5-9800-4B4C0065E2D6}"/>
                    </a:ext>
                  </a:extLst>
                </p:cNvPr>
                <p:cNvPicPr/>
                <p:nvPr/>
              </p:nvPicPr>
              <p:blipFill>
                <a:blip r:embed="rId246"/>
                <a:stretch>
                  <a:fillRect/>
                </a:stretch>
              </p:blipFill>
              <p:spPr>
                <a:xfrm>
                  <a:off x="8096757" y="5420410"/>
                  <a:ext cx="2217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3" name="Freihand 152">
                  <a:extLst>
                    <a:ext uri="{FF2B5EF4-FFF2-40B4-BE49-F238E27FC236}">
                      <a16:creationId xmlns:a16="http://schemas.microsoft.com/office/drawing/2014/main" id="{C6373FBB-1626-400B-AF9E-7897B23B3198}"/>
                    </a:ext>
                  </a:extLst>
                </p14:cNvPr>
                <p14:cNvContentPartPr/>
                <p14:nvPr/>
              </p14:nvContentPartPr>
              <p14:xfrm>
                <a:off x="2876757" y="5731450"/>
                <a:ext cx="123840" cy="82080"/>
              </p14:xfrm>
            </p:contentPart>
          </mc:Choice>
          <mc:Fallback xmlns="">
            <p:pic>
              <p:nvPicPr>
                <p:cNvPr id="153" name="Freihand 152">
                  <a:extLst>
                    <a:ext uri="{FF2B5EF4-FFF2-40B4-BE49-F238E27FC236}">
                      <a16:creationId xmlns:a16="http://schemas.microsoft.com/office/drawing/2014/main" id="{C6373FBB-1626-400B-AF9E-7897B23B3198}"/>
                    </a:ext>
                  </a:extLst>
                </p:cNvPr>
                <p:cNvPicPr/>
                <p:nvPr/>
              </p:nvPicPr>
              <p:blipFill>
                <a:blip r:embed="rId248"/>
                <a:stretch>
                  <a:fillRect/>
                </a:stretch>
              </p:blipFill>
              <p:spPr>
                <a:xfrm>
                  <a:off x="2872437" y="5727130"/>
                  <a:ext cx="1324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4" name="Freihand 153">
                  <a:extLst>
                    <a:ext uri="{FF2B5EF4-FFF2-40B4-BE49-F238E27FC236}">
                      <a16:creationId xmlns:a16="http://schemas.microsoft.com/office/drawing/2014/main" id="{B8DEE10A-8229-4E7D-BDDA-B875EA172697}"/>
                    </a:ext>
                  </a:extLst>
                </p14:cNvPr>
                <p14:cNvContentPartPr/>
                <p14:nvPr/>
              </p14:nvContentPartPr>
              <p14:xfrm>
                <a:off x="3002757" y="5718130"/>
                <a:ext cx="84960" cy="99000"/>
              </p14:xfrm>
            </p:contentPart>
          </mc:Choice>
          <mc:Fallback xmlns="">
            <p:pic>
              <p:nvPicPr>
                <p:cNvPr id="154" name="Freihand 153">
                  <a:extLst>
                    <a:ext uri="{FF2B5EF4-FFF2-40B4-BE49-F238E27FC236}">
                      <a16:creationId xmlns:a16="http://schemas.microsoft.com/office/drawing/2014/main" id="{B8DEE10A-8229-4E7D-BDDA-B875EA172697}"/>
                    </a:ext>
                  </a:extLst>
                </p:cNvPr>
                <p:cNvPicPr/>
                <p:nvPr/>
              </p:nvPicPr>
              <p:blipFill>
                <a:blip r:embed="rId250"/>
                <a:stretch>
                  <a:fillRect/>
                </a:stretch>
              </p:blipFill>
              <p:spPr>
                <a:xfrm>
                  <a:off x="2998437" y="5713810"/>
                  <a:ext cx="936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5" name="Freihand 154">
                  <a:extLst>
                    <a:ext uri="{FF2B5EF4-FFF2-40B4-BE49-F238E27FC236}">
                      <a16:creationId xmlns:a16="http://schemas.microsoft.com/office/drawing/2014/main" id="{CE1C90E4-0B0D-4D36-AD83-960811005960}"/>
                    </a:ext>
                  </a:extLst>
                </p14:cNvPr>
                <p14:cNvContentPartPr/>
                <p14:nvPr/>
              </p14:nvContentPartPr>
              <p14:xfrm>
                <a:off x="3107157" y="5724610"/>
                <a:ext cx="63360" cy="78840"/>
              </p14:xfrm>
            </p:contentPart>
          </mc:Choice>
          <mc:Fallback xmlns="">
            <p:pic>
              <p:nvPicPr>
                <p:cNvPr id="155" name="Freihand 154">
                  <a:extLst>
                    <a:ext uri="{FF2B5EF4-FFF2-40B4-BE49-F238E27FC236}">
                      <a16:creationId xmlns:a16="http://schemas.microsoft.com/office/drawing/2014/main" id="{CE1C90E4-0B0D-4D36-AD83-960811005960}"/>
                    </a:ext>
                  </a:extLst>
                </p:cNvPr>
                <p:cNvPicPr/>
                <p:nvPr/>
              </p:nvPicPr>
              <p:blipFill>
                <a:blip r:embed="rId252"/>
                <a:stretch>
                  <a:fillRect/>
                </a:stretch>
              </p:blipFill>
              <p:spPr>
                <a:xfrm>
                  <a:off x="3102837" y="5720290"/>
                  <a:ext cx="720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6" name="Freihand 155">
                  <a:extLst>
                    <a:ext uri="{FF2B5EF4-FFF2-40B4-BE49-F238E27FC236}">
                      <a16:creationId xmlns:a16="http://schemas.microsoft.com/office/drawing/2014/main" id="{EFFEC5F7-F489-4B42-9ECF-90213CEFB8EC}"/>
                    </a:ext>
                  </a:extLst>
                </p14:cNvPr>
                <p14:cNvContentPartPr/>
                <p14:nvPr/>
              </p14:nvContentPartPr>
              <p14:xfrm>
                <a:off x="3228837" y="5724610"/>
                <a:ext cx="352800" cy="70560"/>
              </p14:xfrm>
            </p:contentPart>
          </mc:Choice>
          <mc:Fallback xmlns="">
            <p:pic>
              <p:nvPicPr>
                <p:cNvPr id="156" name="Freihand 155">
                  <a:extLst>
                    <a:ext uri="{FF2B5EF4-FFF2-40B4-BE49-F238E27FC236}">
                      <a16:creationId xmlns:a16="http://schemas.microsoft.com/office/drawing/2014/main" id="{EFFEC5F7-F489-4B42-9ECF-90213CEFB8EC}"/>
                    </a:ext>
                  </a:extLst>
                </p:cNvPr>
                <p:cNvPicPr/>
                <p:nvPr/>
              </p:nvPicPr>
              <p:blipFill>
                <a:blip r:embed="rId254"/>
                <a:stretch>
                  <a:fillRect/>
                </a:stretch>
              </p:blipFill>
              <p:spPr>
                <a:xfrm>
                  <a:off x="3224517" y="5720290"/>
                  <a:ext cx="3614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7" name="Freihand 156">
                  <a:extLst>
                    <a:ext uri="{FF2B5EF4-FFF2-40B4-BE49-F238E27FC236}">
                      <a16:creationId xmlns:a16="http://schemas.microsoft.com/office/drawing/2014/main" id="{9067C2C5-7D65-49E0-9167-6FD3D56427E6}"/>
                    </a:ext>
                  </a:extLst>
                </p14:cNvPr>
                <p14:cNvContentPartPr/>
                <p14:nvPr/>
              </p14:nvContentPartPr>
              <p14:xfrm>
                <a:off x="3608277" y="5712370"/>
                <a:ext cx="112680" cy="60120"/>
              </p14:xfrm>
            </p:contentPart>
          </mc:Choice>
          <mc:Fallback xmlns="">
            <p:pic>
              <p:nvPicPr>
                <p:cNvPr id="157" name="Freihand 156">
                  <a:extLst>
                    <a:ext uri="{FF2B5EF4-FFF2-40B4-BE49-F238E27FC236}">
                      <a16:creationId xmlns:a16="http://schemas.microsoft.com/office/drawing/2014/main" id="{9067C2C5-7D65-49E0-9167-6FD3D56427E6}"/>
                    </a:ext>
                  </a:extLst>
                </p:cNvPr>
                <p:cNvPicPr/>
                <p:nvPr/>
              </p:nvPicPr>
              <p:blipFill>
                <a:blip r:embed="rId256"/>
                <a:stretch>
                  <a:fillRect/>
                </a:stretch>
              </p:blipFill>
              <p:spPr>
                <a:xfrm>
                  <a:off x="3603957" y="5708050"/>
                  <a:ext cx="1213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8" name="Freihand 157">
                  <a:extLst>
                    <a:ext uri="{FF2B5EF4-FFF2-40B4-BE49-F238E27FC236}">
                      <a16:creationId xmlns:a16="http://schemas.microsoft.com/office/drawing/2014/main" id="{40F0BEDE-2B7F-4C72-9E3D-429B1972D10B}"/>
                    </a:ext>
                  </a:extLst>
                </p14:cNvPr>
                <p14:cNvContentPartPr/>
                <p14:nvPr/>
              </p14:nvContentPartPr>
              <p14:xfrm>
                <a:off x="3853437" y="5757730"/>
                <a:ext cx="8640" cy="71640"/>
              </p14:xfrm>
            </p:contentPart>
          </mc:Choice>
          <mc:Fallback xmlns="">
            <p:pic>
              <p:nvPicPr>
                <p:cNvPr id="158" name="Freihand 157">
                  <a:extLst>
                    <a:ext uri="{FF2B5EF4-FFF2-40B4-BE49-F238E27FC236}">
                      <a16:creationId xmlns:a16="http://schemas.microsoft.com/office/drawing/2014/main" id="{40F0BEDE-2B7F-4C72-9E3D-429B1972D10B}"/>
                    </a:ext>
                  </a:extLst>
                </p:cNvPr>
                <p:cNvPicPr/>
                <p:nvPr/>
              </p:nvPicPr>
              <p:blipFill>
                <a:blip r:embed="rId258"/>
                <a:stretch>
                  <a:fillRect/>
                </a:stretch>
              </p:blipFill>
              <p:spPr>
                <a:xfrm>
                  <a:off x="3849117" y="5753410"/>
                  <a:ext cx="172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9" name="Freihand 158">
                  <a:extLst>
                    <a:ext uri="{FF2B5EF4-FFF2-40B4-BE49-F238E27FC236}">
                      <a16:creationId xmlns:a16="http://schemas.microsoft.com/office/drawing/2014/main" id="{B8337C57-0ADE-4963-BCEA-ECF1DEA01EDA}"/>
                    </a:ext>
                  </a:extLst>
                </p14:cNvPr>
                <p14:cNvContentPartPr/>
                <p14:nvPr/>
              </p14:nvContentPartPr>
              <p14:xfrm>
                <a:off x="3938037" y="5661250"/>
                <a:ext cx="189000" cy="104760"/>
              </p14:xfrm>
            </p:contentPart>
          </mc:Choice>
          <mc:Fallback xmlns="">
            <p:pic>
              <p:nvPicPr>
                <p:cNvPr id="159" name="Freihand 158">
                  <a:extLst>
                    <a:ext uri="{FF2B5EF4-FFF2-40B4-BE49-F238E27FC236}">
                      <a16:creationId xmlns:a16="http://schemas.microsoft.com/office/drawing/2014/main" id="{B8337C57-0ADE-4963-BCEA-ECF1DEA01EDA}"/>
                    </a:ext>
                  </a:extLst>
                </p:cNvPr>
                <p:cNvPicPr/>
                <p:nvPr/>
              </p:nvPicPr>
              <p:blipFill>
                <a:blip r:embed="rId260"/>
                <a:stretch>
                  <a:fillRect/>
                </a:stretch>
              </p:blipFill>
              <p:spPr>
                <a:xfrm>
                  <a:off x="3933717" y="5656930"/>
                  <a:ext cx="1976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0" name="Freihand 159">
                  <a:extLst>
                    <a:ext uri="{FF2B5EF4-FFF2-40B4-BE49-F238E27FC236}">
                      <a16:creationId xmlns:a16="http://schemas.microsoft.com/office/drawing/2014/main" id="{38AFAEB9-144A-4717-8D84-D4AA4956F1BB}"/>
                    </a:ext>
                  </a:extLst>
                </p14:cNvPr>
                <p14:cNvContentPartPr/>
                <p14:nvPr/>
              </p14:nvContentPartPr>
              <p14:xfrm>
                <a:off x="4140717" y="5641450"/>
                <a:ext cx="221040" cy="121680"/>
              </p14:xfrm>
            </p:contentPart>
          </mc:Choice>
          <mc:Fallback xmlns="">
            <p:pic>
              <p:nvPicPr>
                <p:cNvPr id="160" name="Freihand 159">
                  <a:extLst>
                    <a:ext uri="{FF2B5EF4-FFF2-40B4-BE49-F238E27FC236}">
                      <a16:creationId xmlns:a16="http://schemas.microsoft.com/office/drawing/2014/main" id="{38AFAEB9-144A-4717-8D84-D4AA4956F1BB}"/>
                    </a:ext>
                  </a:extLst>
                </p:cNvPr>
                <p:cNvPicPr/>
                <p:nvPr/>
              </p:nvPicPr>
              <p:blipFill>
                <a:blip r:embed="rId262"/>
                <a:stretch>
                  <a:fillRect/>
                </a:stretch>
              </p:blipFill>
              <p:spPr>
                <a:xfrm>
                  <a:off x="4136397" y="5637130"/>
                  <a:ext cx="2296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1" name="Freihand 160">
                  <a:extLst>
                    <a:ext uri="{FF2B5EF4-FFF2-40B4-BE49-F238E27FC236}">
                      <a16:creationId xmlns:a16="http://schemas.microsoft.com/office/drawing/2014/main" id="{AD5EE24E-4EA9-4752-A169-8BE0B3192932}"/>
                    </a:ext>
                  </a:extLst>
                </p14:cNvPr>
                <p14:cNvContentPartPr/>
                <p14:nvPr/>
              </p14:nvContentPartPr>
              <p14:xfrm>
                <a:off x="4520517" y="5677810"/>
                <a:ext cx="118800" cy="109440"/>
              </p14:xfrm>
            </p:contentPart>
          </mc:Choice>
          <mc:Fallback xmlns="">
            <p:pic>
              <p:nvPicPr>
                <p:cNvPr id="161" name="Freihand 160">
                  <a:extLst>
                    <a:ext uri="{FF2B5EF4-FFF2-40B4-BE49-F238E27FC236}">
                      <a16:creationId xmlns:a16="http://schemas.microsoft.com/office/drawing/2014/main" id="{AD5EE24E-4EA9-4752-A169-8BE0B3192932}"/>
                    </a:ext>
                  </a:extLst>
                </p:cNvPr>
                <p:cNvPicPr/>
                <p:nvPr/>
              </p:nvPicPr>
              <p:blipFill>
                <a:blip r:embed="rId264"/>
                <a:stretch>
                  <a:fillRect/>
                </a:stretch>
              </p:blipFill>
              <p:spPr>
                <a:xfrm>
                  <a:off x="4516197" y="5673490"/>
                  <a:ext cx="1274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2" name="Freihand 161">
                  <a:extLst>
                    <a:ext uri="{FF2B5EF4-FFF2-40B4-BE49-F238E27FC236}">
                      <a16:creationId xmlns:a16="http://schemas.microsoft.com/office/drawing/2014/main" id="{D93BCCFE-BFCF-4B6D-A19A-80F57FEF0E93}"/>
                    </a:ext>
                  </a:extLst>
                </p14:cNvPr>
                <p14:cNvContentPartPr/>
                <p14:nvPr/>
              </p14:nvContentPartPr>
              <p14:xfrm>
                <a:off x="4711317" y="5676730"/>
                <a:ext cx="15120" cy="95760"/>
              </p14:xfrm>
            </p:contentPart>
          </mc:Choice>
          <mc:Fallback xmlns="">
            <p:pic>
              <p:nvPicPr>
                <p:cNvPr id="162" name="Freihand 161">
                  <a:extLst>
                    <a:ext uri="{FF2B5EF4-FFF2-40B4-BE49-F238E27FC236}">
                      <a16:creationId xmlns:a16="http://schemas.microsoft.com/office/drawing/2014/main" id="{D93BCCFE-BFCF-4B6D-A19A-80F57FEF0E93}"/>
                    </a:ext>
                  </a:extLst>
                </p:cNvPr>
                <p:cNvPicPr/>
                <p:nvPr/>
              </p:nvPicPr>
              <p:blipFill>
                <a:blip r:embed="rId266"/>
                <a:stretch>
                  <a:fillRect/>
                </a:stretch>
              </p:blipFill>
              <p:spPr>
                <a:xfrm>
                  <a:off x="4706997" y="5672410"/>
                  <a:ext cx="237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3" name="Freihand 162">
                  <a:extLst>
                    <a:ext uri="{FF2B5EF4-FFF2-40B4-BE49-F238E27FC236}">
                      <a16:creationId xmlns:a16="http://schemas.microsoft.com/office/drawing/2014/main" id="{3DB5F1EE-A96B-421A-8FCF-C3A6A0B58600}"/>
                    </a:ext>
                  </a:extLst>
                </p14:cNvPr>
                <p14:cNvContentPartPr/>
                <p14:nvPr/>
              </p14:nvContentPartPr>
              <p14:xfrm>
                <a:off x="4663437" y="5650810"/>
                <a:ext cx="126360" cy="60120"/>
              </p14:xfrm>
            </p:contentPart>
          </mc:Choice>
          <mc:Fallback xmlns="">
            <p:pic>
              <p:nvPicPr>
                <p:cNvPr id="163" name="Freihand 162">
                  <a:extLst>
                    <a:ext uri="{FF2B5EF4-FFF2-40B4-BE49-F238E27FC236}">
                      <a16:creationId xmlns:a16="http://schemas.microsoft.com/office/drawing/2014/main" id="{3DB5F1EE-A96B-421A-8FCF-C3A6A0B58600}"/>
                    </a:ext>
                  </a:extLst>
                </p:cNvPr>
                <p:cNvPicPr/>
                <p:nvPr/>
              </p:nvPicPr>
              <p:blipFill>
                <a:blip r:embed="rId268"/>
                <a:stretch>
                  <a:fillRect/>
                </a:stretch>
              </p:blipFill>
              <p:spPr>
                <a:xfrm>
                  <a:off x="4659117" y="5646490"/>
                  <a:ext cx="1350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4" name="Freihand 163">
                  <a:extLst>
                    <a:ext uri="{FF2B5EF4-FFF2-40B4-BE49-F238E27FC236}">
                      <a16:creationId xmlns:a16="http://schemas.microsoft.com/office/drawing/2014/main" id="{AEB04CB1-ED45-4EA8-8317-EB59787AC900}"/>
                    </a:ext>
                  </a:extLst>
                </p14:cNvPr>
                <p14:cNvContentPartPr/>
                <p14:nvPr/>
              </p14:nvContentPartPr>
              <p14:xfrm>
                <a:off x="4615557" y="5672770"/>
                <a:ext cx="31320" cy="108720"/>
              </p14:xfrm>
            </p:contentPart>
          </mc:Choice>
          <mc:Fallback xmlns="">
            <p:pic>
              <p:nvPicPr>
                <p:cNvPr id="164" name="Freihand 163">
                  <a:extLst>
                    <a:ext uri="{FF2B5EF4-FFF2-40B4-BE49-F238E27FC236}">
                      <a16:creationId xmlns:a16="http://schemas.microsoft.com/office/drawing/2014/main" id="{AEB04CB1-ED45-4EA8-8317-EB59787AC900}"/>
                    </a:ext>
                  </a:extLst>
                </p:cNvPr>
                <p:cNvPicPr/>
                <p:nvPr/>
              </p:nvPicPr>
              <p:blipFill>
                <a:blip r:embed="rId270"/>
                <a:stretch>
                  <a:fillRect/>
                </a:stretch>
              </p:blipFill>
              <p:spPr>
                <a:xfrm>
                  <a:off x="4611237" y="5668450"/>
                  <a:ext cx="399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5" name="Freihand 164">
                  <a:extLst>
                    <a:ext uri="{FF2B5EF4-FFF2-40B4-BE49-F238E27FC236}">
                      <a16:creationId xmlns:a16="http://schemas.microsoft.com/office/drawing/2014/main" id="{27A48380-A967-453F-A264-10FEC47D9892}"/>
                    </a:ext>
                  </a:extLst>
                </p14:cNvPr>
                <p14:cNvContentPartPr/>
                <p14:nvPr/>
              </p14:nvContentPartPr>
              <p14:xfrm>
                <a:off x="4604037" y="5672050"/>
                <a:ext cx="70200" cy="106200"/>
              </p14:xfrm>
            </p:contentPart>
          </mc:Choice>
          <mc:Fallback xmlns="">
            <p:pic>
              <p:nvPicPr>
                <p:cNvPr id="165" name="Freihand 164">
                  <a:extLst>
                    <a:ext uri="{FF2B5EF4-FFF2-40B4-BE49-F238E27FC236}">
                      <a16:creationId xmlns:a16="http://schemas.microsoft.com/office/drawing/2014/main" id="{27A48380-A967-453F-A264-10FEC47D9892}"/>
                    </a:ext>
                  </a:extLst>
                </p:cNvPr>
                <p:cNvPicPr/>
                <p:nvPr/>
              </p:nvPicPr>
              <p:blipFill>
                <a:blip r:embed="rId272"/>
                <a:stretch>
                  <a:fillRect/>
                </a:stretch>
              </p:blipFill>
              <p:spPr>
                <a:xfrm>
                  <a:off x="4599717" y="5667730"/>
                  <a:ext cx="788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6" name="Freihand 165">
                  <a:extLst>
                    <a:ext uri="{FF2B5EF4-FFF2-40B4-BE49-F238E27FC236}">
                      <a16:creationId xmlns:a16="http://schemas.microsoft.com/office/drawing/2014/main" id="{245ECDF0-80C8-4B8B-AADF-F7FF8A43CD42}"/>
                    </a:ext>
                  </a:extLst>
                </p14:cNvPr>
                <p14:cNvContentPartPr/>
                <p14:nvPr/>
              </p14:nvContentPartPr>
              <p14:xfrm>
                <a:off x="4890957" y="5705530"/>
                <a:ext cx="7560" cy="51120"/>
              </p14:xfrm>
            </p:contentPart>
          </mc:Choice>
          <mc:Fallback xmlns="">
            <p:pic>
              <p:nvPicPr>
                <p:cNvPr id="166" name="Freihand 165">
                  <a:extLst>
                    <a:ext uri="{FF2B5EF4-FFF2-40B4-BE49-F238E27FC236}">
                      <a16:creationId xmlns:a16="http://schemas.microsoft.com/office/drawing/2014/main" id="{245ECDF0-80C8-4B8B-AADF-F7FF8A43CD42}"/>
                    </a:ext>
                  </a:extLst>
                </p:cNvPr>
                <p:cNvPicPr/>
                <p:nvPr/>
              </p:nvPicPr>
              <p:blipFill>
                <a:blip r:embed="rId274"/>
                <a:stretch>
                  <a:fillRect/>
                </a:stretch>
              </p:blipFill>
              <p:spPr>
                <a:xfrm>
                  <a:off x="4886637" y="5701210"/>
                  <a:ext cx="162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67" name="Freihand 166">
                  <a:extLst>
                    <a:ext uri="{FF2B5EF4-FFF2-40B4-BE49-F238E27FC236}">
                      <a16:creationId xmlns:a16="http://schemas.microsoft.com/office/drawing/2014/main" id="{F7225EB6-B029-4A2F-97A6-A720324E67D7}"/>
                    </a:ext>
                  </a:extLst>
                </p14:cNvPr>
                <p14:cNvContentPartPr/>
                <p14:nvPr/>
              </p14:nvContentPartPr>
              <p14:xfrm>
                <a:off x="4902117" y="5657650"/>
                <a:ext cx="41040" cy="20160"/>
              </p14:xfrm>
            </p:contentPart>
          </mc:Choice>
          <mc:Fallback xmlns="">
            <p:pic>
              <p:nvPicPr>
                <p:cNvPr id="167" name="Freihand 166">
                  <a:extLst>
                    <a:ext uri="{FF2B5EF4-FFF2-40B4-BE49-F238E27FC236}">
                      <a16:creationId xmlns:a16="http://schemas.microsoft.com/office/drawing/2014/main" id="{F7225EB6-B029-4A2F-97A6-A720324E67D7}"/>
                    </a:ext>
                  </a:extLst>
                </p:cNvPr>
                <p:cNvPicPr/>
                <p:nvPr/>
              </p:nvPicPr>
              <p:blipFill>
                <a:blip r:embed="rId276"/>
                <a:stretch>
                  <a:fillRect/>
                </a:stretch>
              </p:blipFill>
              <p:spPr>
                <a:xfrm>
                  <a:off x="4897797" y="5653330"/>
                  <a:ext cx="496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68" name="Freihand 167">
                  <a:extLst>
                    <a:ext uri="{FF2B5EF4-FFF2-40B4-BE49-F238E27FC236}">
                      <a16:creationId xmlns:a16="http://schemas.microsoft.com/office/drawing/2014/main" id="{61ADC89B-C9BE-4F40-9E40-B0DC85ABAC7F}"/>
                    </a:ext>
                  </a:extLst>
                </p14:cNvPr>
                <p14:cNvContentPartPr/>
                <p14:nvPr/>
              </p14:nvContentPartPr>
              <p14:xfrm>
                <a:off x="4928037" y="5701570"/>
                <a:ext cx="73080" cy="84240"/>
              </p14:xfrm>
            </p:contentPart>
          </mc:Choice>
          <mc:Fallback xmlns="">
            <p:pic>
              <p:nvPicPr>
                <p:cNvPr id="168" name="Freihand 167">
                  <a:extLst>
                    <a:ext uri="{FF2B5EF4-FFF2-40B4-BE49-F238E27FC236}">
                      <a16:creationId xmlns:a16="http://schemas.microsoft.com/office/drawing/2014/main" id="{61ADC89B-C9BE-4F40-9E40-B0DC85ABAC7F}"/>
                    </a:ext>
                  </a:extLst>
                </p:cNvPr>
                <p:cNvPicPr/>
                <p:nvPr/>
              </p:nvPicPr>
              <p:blipFill>
                <a:blip r:embed="rId278"/>
                <a:stretch>
                  <a:fillRect/>
                </a:stretch>
              </p:blipFill>
              <p:spPr>
                <a:xfrm>
                  <a:off x="4923717" y="5697250"/>
                  <a:ext cx="817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69" name="Freihand 168">
                  <a:extLst>
                    <a:ext uri="{FF2B5EF4-FFF2-40B4-BE49-F238E27FC236}">
                      <a16:creationId xmlns:a16="http://schemas.microsoft.com/office/drawing/2014/main" id="{8726ABC0-830B-4A14-8FF5-2873FFE00C56}"/>
                    </a:ext>
                  </a:extLst>
                </p14:cNvPr>
                <p14:cNvContentPartPr/>
                <p14:nvPr/>
              </p14:nvContentPartPr>
              <p14:xfrm>
                <a:off x="5126757" y="5653690"/>
                <a:ext cx="132120" cy="100080"/>
              </p14:xfrm>
            </p:contentPart>
          </mc:Choice>
          <mc:Fallback xmlns="">
            <p:pic>
              <p:nvPicPr>
                <p:cNvPr id="169" name="Freihand 168">
                  <a:extLst>
                    <a:ext uri="{FF2B5EF4-FFF2-40B4-BE49-F238E27FC236}">
                      <a16:creationId xmlns:a16="http://schemas.microsoft.com/office/drawing/2014/main" id="{8726ABC0-830B-4A14-8FF5-2873FFE00C56}"/>
                    </a:ext>
                  </a:extLst>
                </p:cNvPr>
                <p:cNvPicPr/>
                <p:nvPr/>
              </p:nvPicPr>
              <p:blipFill>
                <a:blip r:embed="rId280"/>
                <a:stretch>
                  <a:fillRect/>
                </a:stretch>
              </p:blipFill>
              <p:spPr>
                <a:xfrm>
                  <a:off x="5122437" y="5649370"/>
                  <a:ext cx="1407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0" name="Freihand 169">
                  <a:extLst>
                    <a:ext uri="{FF2B5EF4-FFF2-40B4-BE49-F238E27FC236}">
                      <a16:creationId xmlns:a16="http://schemas.microsoft.com/office/drawing/2014/main" id="{D2340E46-1376-4D25-867C-001B97BE717C}"/>
                    </a:ext>
                  </a:extLst>
                </p14:cNvPr>
                <p14:cNvContentPartPr/>
                <p14:nvPr/>
              </p14:nvContentPartPr>
              <p14:xfrm>
                <a:off x="5258517" y="5677810"/>
                <a:ext cx="16560" cy="18000"/>
              </p14:xfrm>
            </p:contentPart>
          </mc:Choice>
          <mc:Fallback xmlns="">
            <p:pic>
              <p:nvPicPr>
                <p:cNvPr id="170" name="Freihand 169">
                  <a:extLst>
                    <a:ext uri="{FF2B5EF4-FFF2-40B4-BE49-F238E27FC236}">
                      <a16:creationId xmlns:a16="http://schemas.microsoft.com/office/drawing/2014/main" id="{D2340E46-1376-4D25-867C-001B97BE717C}"/>
                    </a:ext>
                  </a:extLst>
                </p:cNvPr>
                <p:cNvPicPr/>
                <p:nvPr/>
              </p:nvPicPr>
              <p:blipFill>
                <a:blip r:embed="rId282"/>
                <a:stretch>
                  <a:fillRect/>
                </a:stretch>
              </p:blipFill>
              <p:spPr>
                <a:xfrm>
                  <a:off x="5254197" y="5673490"/>
                  <a:ext cx="252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1" name="Freihand 170">
                  <a:extLst>
                    <a:ext uri="{FF2B5EF4-FFF2-40B4-BE49-F238E27FC236}">
                      <a16:creationId xmlns:a16="http://schemas.microsoft.com/office/drawing/2014/main" id="{8535E049-6422-4B06-86F3-C138EEC16A58}"/>
                    </a:ext>
                  </a:extLst>
                </p14:cNvPr>
                <p14:cNvContentPartPr/>
                <p14:nvPr/>
              </p14:nvContentPartPr>
              <p14:xfrm>
                <a:off x="5245917" y="5650810"/>
                <a:ext cx="241560" cy="205200"/>
              </p14:xfrm>
            </p:contentPart>
          </mc:Choice>
          <mc:Fallback xmlns="">
            <p:pic>
              <p:nvPicPr>
                <p:cNvPr id="171" name="Freihand 170">
                  <a:extLst>
                    <a:ext uri="{FF2B5EF4-FFF2-40B4-BE49-F238E27FC236}">
                      <a16:creationId xmlns:a16="http://schemas.microsoft.com/office/drawing/2014/main" id="{8535E049-6422-4B06-86F3-C138EEC16A58}"/>
                    </a:ext>
                  </a:extLst>
                </p:cNvPr>
                <p:cNvPicPr/>
                <p:nvPr/>
              </p:nvPicPr>
              <p:blipFill>
                <a:blip r:embed="rId284"/>
                <a:stretch>
                  <a:fillRect/>
                </a:stretch>
              </p:blipFill>
              <p:spPr>
                <a:xfrm>
                  <a:off x="5241597" y="5646490"/>
                  <a:ext cx="2502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2" name="Freihand 171">
                  <a:extLst>
                    <a:ext uri="{FF2B5EF4-FFF2-40B4-BE49-F238E27FC236}">
                      <a16:creationId xmlns:a16="http://schemas.microsoft.com/office/drawing/2014/main" id="{AF8B7380-5B7E-492F-9F6C-655FE793F144}"/>
                    </a:ext>
                  </a:extLst>
                </p14:cNvPr>
                <p14:cNvContentPartPr/>
                <p14:nvPr/>
              </p14:nvContentPartPr>
              <p14:xfrm>
                <a:off x="5642277" y="5679610"/>
                <a:ext cx="82440" cy="71280"/>
              </p14:xfrm>
            </p:contentPart>
          </mc:Choice>
          <mc:Fallback xmlns="">
            <p:pic>
              <p:nvPicPr>
                <p:cNvPr id="172" name="Freihand 171">
                  <a:extLst>
                    <a:ext uri="{FF2B5EF4-FFF2-40B4-BE49-F238E27FC236}">
                      <a16:creationId xmlns:a16="http://schemas.microsoft.com/office/drawing/2014/main" id="{AF8B7380-5B7E-492F-9F6C-655FE793F144}"/>
                    </a:ext>
                  </a:extLst>
                </p:cNvPr>
                <p:cNvPicPr/>
                <p:nvPr/>
              </p:nvPicPr>
              <p:blipFill>
                <a:blip r:embed="rId286"/>
                <a:stretch>
                  <a:fillRect/>
                </a:stretch>
              </p:blipFill>
              <p:spPr>
                <a:xfrm>
                  <a:off x="5637957" y="5675290"/>
                  <a:ext cx="910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3" name="Freihand 172">
                  <a:extLst>
                    <a:ext uri="{FF2B5EF4-FFF2-40B4-BE49-F238E27FC236}">
                      <a16:creationId xmlns:a16="http://schemas.microsoft.com/office/drawing/2014/main" id="{671C3A5B-BECE-45E1-8E50-5918657BCF6A}"/>
                    </a:ext>
                  </a:extLst>
                </p14:cNvPr>
                <p14:cNvContentPartPr/>
                <p14:nvPr/>
              </p14:nvContentPartPr>
              <p14:xfrm>
                <a:off x="5733717" y="5682130"/>
                <a:ext cx="281160" cy="77760"/>
              </p14:xfrm>
            </p:contentPart>
          </mc:Choice>
          <mc:Fallback xmlns="">
            <p:pic>
              <p:nvPicPr>
                <p:cNvPr id="173" name="Freihand 172">
                  <a:extLst>
                    <a:ext uri="{FF2B5EF4-FFF2-40B4-BE49-F238E27FC236}">
                      <a16:creationId xmlns:a16="http://schemas.microsoft.com/office/drawing/2014/main" id="{671C3A5B-BECE-45E1-8E50-5918657BCF6A}"/>
                    </a:ext>
                  </a:extLst>
                </p:cNvPr>
                <p:cNvPicPr/>
                <p:nvPr/>
              </p:nvPicPr>
              <p:blipFill>
                <a:blip r:embed="rId288"/>
                <a:stretch>
                  <a:fillRect/>
                </a:stretch>
              </p:blipFill>
              <p:spPr>
                <a:xfrm>
                  <a:off x="5729397" y="5677810"/>
                  <a:ext cx="2898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4" name="Freihand 173">
                  <a:extLst>
                    <a:ext uri="{FF2B5EF4-FFF2-40B4-BE49-F238E27FC236}">
                      <a16:creationId xmlns:a16="http://schemas.microsoft.com/office/drawing/2014/main" id="{795CB60E-433D-472B-9ABC-E5E8E51B4321}"/>
                    </a:ext>
                  </a:extLst>
                </p14:cNvPr>
                <p14:cNvContentPartPr/>
                <p14:nvPr/>
              </p14:nvContentPartPr>
              <p14:xfrm>
                <a:off x="6072477" y="5606530"/>
                <a:ext cx="40320" cy="121680"/>
              </p14:xfrm>
            </p:contentPart>
          </mc:Choice>
          <mc:Fallback xmlns="">
            <p:pic>
              <p:nvPicPr>
                <p:cNvPr id="174" name="Freihand 173">
                  <a:extLst>
                    <a:ext uri="{FF2B5EF4-FFF2-40B4-BE49-F238E27FC236}">
                      <a16:creationId xmlns:a16="http://schemas.microsoft.com/office/drawing/2014/main" id="{795CB60E-433D-472B-9ABC-E5E8E51B4321}"/>
                    </a:ext>
                  </a:extLst>
                </p:cNvPr>
                <p:cNvPicPr/>
                <p:nvPr/>
              </p:nvPicPr>
              <p:blipFill>
                <a:blip r:embed="rId290"/>
                <a:stretch>
                  <a:fillRect/>
                </a:stretch>
              </p:blipFill>
              <p:spPr>
                <a:xfrm>
                  <a:off x="6068157" y="5602210"/>
                  <a:ext cx="489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75" name="Freihand 174">
                  <a:extLst>
                    <a:ext uri="{FF2B5EF4-FFF2-40B4-BE49-F238E27FC236}">
                      <a16:creationId xmlns:a16="http://schemas.microsoft.com/office/drawing/2014/main" id="{2B20E267-A22B-4332-82CC-8EFAFB048056}"/>
                    </a:ext>
                  </a:extLst>
                </p14:cNvPr>
                <p14:cNvContentPartPr/>
                <p14:nvPr/>
              </p14:nvContentPartPr>
              <p14:xfrm>
                <a:off x="6136197" y="5654410"/>
                <a:ext cx="216720" cy="81720"/>
              </p14:xfrm>
            </p:contentPart>
          </mc:Choice>
          <mc:Fallback xmlns="">
            <p:pic>
              <p:nvPicPr>
                <p:cNvPr id="175" name="Freihand 174">
                  <a:extLst>
                    <a:ext uri="{FF2B5EF4-FFF2-40B4-BE49-F238E27FC236}">
                      <a16:creationId xmlns:a16="http://schemas.microsoft.com/office/drawing/2014/main" id="{2B20E267-A22B-4332-82CC-8EFAFB048056}"/>
                    </a:ext>
                  </a:extLst>
                </p:cNvPr>
                <p:cNvPicPr/>
                <p:nvPr/>
              </p:nvPicPr>
              <p:blipFill>
                <a:blip r:embed="rId292"/>
                <a:stretch>
                  <a:fillRect/>
                </a:stretch>
              </p:blipFill>
              <p:spPr>
                <a:xfrm>
                  <a:off x="6131877" y="5650090"/>
                  <a:ext cx="2253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76" name="Freihand 175">
                  <a:extLst>
                    <a:ext uri="{FF2B5EF4-FFF2-40B4-BE49-F238E27FC236}">
                      <a16:creationId xmlns:a16="http://schemas.microsoft.com/office/drawing/2014/main" id="{0FF13175-7185-4A2E-AF47-699CB810935F}"/>
                    </a:ext>
                  </a:extLst>
                </p14:cNvPr>
                <p14:cNvContentPartPr/>
                <p14:nvPr/>
              </p14:nvContentPartPr>
              <p14:xfrm>
                <a:off x="6351477" y="5658010"/>
                <a:ext cx="23040" cy="15840"/>
              </p14:xfrm>
            </p:contentPart>
          </mc:Choice>
          <mc:Fallback xmlns="">
            <p:pic>
              <p:nvPicPr>
                <p:cNvPr id="176" name="Freihand 175">
                  <a:extLst>
                    <a:ext uri="{FF2B5EF4-FFF2-40B4-BE49-F238E27FC236}">
                      <a16:creationId xmlns:a16="http://schemas.microsoft.com/office/drawing/2014/main" id="{0FF13175-7185-4A2E-AF47-699CB810935F}"/>
                    </a:ext>
                  </a:extLst>
                </p:cNvPr>
                <p:cNvPicPr/>
                <p:nvPr/>
              </p:nvPicPr>
              <p:blipFill>
                <a:blip r:embed="rId294"/>
                <a:stretch>
                  <a:fillRect/>
                </a:stretch>
              </p:blipFill>
              <p:spPr>
                <a:xfrm>
                  <a:off x="6347157" y="5653690"/>
                  <a:ext cx="316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77" name="Freihand 176">
                  <a:extLst>
                    <a:ext uri="{FF2B5EF4-FFF2-40B4-BE49-F238E27FC236}">
                      <a16:creationId xmlns:a16="http://schemas.microsoft.com/office/drawing/2014/main" id="{C86A3EE9-C0A1-4B0A-A2A9-63FF78B01D77}"/>
                    </a:ext>
                  </a:extLst>
                </p14:cNvPr>
                <p14:cNvContentPartPr/>
                <p14:nvPr/>
              </p14:nvContentPartPr>
              <p14:xfrm>
                <a:off x="6363717" y="5680690"/>
                <a:ext cx="51480" cy="59040"/>
              </p14:xfrm>
            </p:contentPart>
          </mc:Choice>
          <mc:Fallback xmlns="">
            <p:pic>
              <p:nvPicPr>
                <p:cNvPr id="177" name="Freihand 176">
                  <a:extLst>
                    <a:ext uri="{FF2B5EF4-FFF2-40B4-BE49-F238E27FC236}">
                      <a16:creationId xmlns:a16="http://schemas.microsoft.com/office/drawing/2014/main" id="{C86A3EE9-C0A1-4B0A-A2A9-63FF78B01D77}"/>
                    </a:ext>
                  </a:extLst>
                </p:cNvPr>
                <p:cNvPicPr/>
                <p:nvPr/>
              </p:nvPicPr>
              <p:blipFill>
                <a:blip r:embed="rId296"/>
                <a:stretch>
                  <a:fillRect/>
                </a:stretch>
              </p:blipFill>
              <p:spPr>
                <a:xfrm>
                  <a:off x="6359397" y="5676370"/>
                  <a:ext cx="601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78" name="Freihand 177">
                  <a:extLst>
                    <a:ext uri="{FF2B5EF4-FFF2-40B4-BE49-F238E27FC236}">
                      <a16:creationId xmlns:a16="http://schemas.microsoft.com/office/drawing/2014/main" id="{6396A42C-13F1-46CE-B2DC-3C6B4C122C2D}"/>
                    </a:ext>
                  </a:extLst>
                </p14:cNvPr>
                <p14:cNvContentPartPr/>
                <p14:nvPr/>
              </p14:nvContentPartPr>
              <p14:xfrm>
                <a:off x="6401517" y="5697610"/>
                <a:ext cx="2520" cy="6840"/>
              </p14:xfrm>
            </p:contentPart>
          </mc:Choice>
          <mc:Fallback xmlns="">
            <p:pic>
              <p:nvPicPr>
                <p:cNvPr id="178" name="Freihand 177">
                  <a:extLst>
                    <a:ext uri="{FF2B5EF4-FFF2-40B4-BE49-F238E27FC236}">
                      <a16:creationId xmlns:a16="http://schemas.microsoft.com/office/drawing/2014/main" id="{6396A42C-13F1-46CE-B2DC-3C6B4C122C2D}"/>
                    </a:ext>
                  </a:extLst>
                </p:cNvPr>
                <p:cNvPicPr/>
                <p:nvPr/>
              </p:nvPicPr>
              <p:blipFill>
                <a:blip r:embed="rId298"/>
                <a:stretch>
                  <a:fillRect/>
                </a:stretch>
              </p:blipFill>
              <p:spPr>
                <a:xfrm>
                  <a:off x="6397197" y="5693290"/>
                  <a:ext cx="111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0" name="Freihand 179">
                  <a:extLst>
                    <a:ext uri="{FF2B5EF4-FFF2-40B4-BE49-F238E27FC236}">
                      <a16:creationId xmlns:a16="http://schemas.microsoft.com/office/drawing/2014/main" id="{8F517978-79D5-45B4-964A-8A37D782098C}"/>
                    </a:ext>
                  </a:extLst>
                </p14:cNvPr>
                <p14:cNvContentPartPr/>
                <p14:nvPr/>
              </p14:nvContentPartPr>
              <p14:xfrm>
                <a:off x="6352197" y="5653330"/>
                <a:ext cx="115200" cy="94680"/>
              </p14:xfrm>
            </p:contentPart>
          </mc:Choice>
          <mc:Fallback xmlns="">
            <p:pic>
              <p:nvPicPr>
                <p:cNvPr id="180" name="Freihand 179">
                  <a:extLst>
                    <a:ext uri="{FF2B5EF4-FFF2-40B4-BE49-F238E27FC236}">
                      <a16:creationId xmlns:a16="http://schemas.microsoft.com/office/drawing/2014/main" id="{8F517978-79D5-45B4-964A-8A37D782098C}"/>
                    </a:ext>
                  </a:extLst>
                </p:cNvPr>
                <p:cNvPicPr/>
                <p:nvPr/>
              </p:nvPicPr>
              <p:blipFill>
                <a:blip r:embed="rId300"/>
                <a:stretch>
                  <a:fillRect/>
                </a:stretch>
              </p:blipFill>
              <p:spPr>
                <a:xfrm>
                  <a:off x="6347877" y="5649010"/>
                  <a:ext cx="1238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1" name="Freihand 180">
                  <a:extLst>
                    <a:ext uri="{FF2B5EF4-FFF2-40B4-BE49-F238E27FC236}">
                      <a16:creationId xmlns:a16="http://schemas.microsoft.com/office/drawing/2014/main" id="{3F713572-9D3D-4053-A1C7-30092C2D5F6D}"/>
                    </a:ext>
                  </a:extLst>
                </p14:cNvPr>
                <p14:cNvContentPartPr/>
                <p14:nvPr/>
              </p14:nvContentPartPr>
              <p14:xfrm>
                <a:off x="6650277" y="5676730"/>
                <a:ext cx="77400" cy="153360"/>
              </p14:xfrm>
            </p:contentPart>
          </mc:Choice>
          <mc:Fallback xmlns="">
            <p:pic>
              <p:nvPicPr>
                <p:cNvPr id="181" name="Freihand 180">
                  <a:extLst>
                    <a:ext uri="{FF2B5EF4-FFF2-40B4-BE49-F238E27FC236}">
                      <a16:creationId xmlns:a16="http://schemas.microsoft.com/office/drawing/2014/main" id="{3F713572-9D3D-4053-A1C7-30092C2D5F6D}"/>
                    </a:ext>
                  </a:extLst>
                </p:cNvPr>
                <p:cNvPicPr/>
                <p:nvPr/>
              </p:nvPicPr>
              <p:blipFill>
                <a:blip r:embed="rId302"/>
                <a:stretch>
                  <a:fillRect/>
                </a:stretch>
              </p:blipFill>
              <p:spPr>
                <a:xfrm>
                  <a:off x="6645957" y="5672410"/>
                  <a:ext cx="860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2" name="Freihand 181">
                  <a:extLst>
                    <a:ext uri="{FF2B5EF4-FFF2-40B4-BE49-F238E27FC236}">
                      <a16:creationId xmlns:a16="http://schemas.microsoft.com/office/drawing/2014/main" id="{1A3F495D-5BF7-4073-9325-144377288751}"/>
                    </a:ext>
                  </a:extLst>
                </p14:cNvPr>
                <p14:cNvContentPartPr/>
                <p14:nvPr/>
              </p14:nvContentPartPr>
              <p14:xfrm>
                <a:off x="6720117" y="5727130"/>
                <a:ext cx="87480" cy="63360"/>
              </p14:xfrm>
            </p:contentPart>
          </mc:Choice>
          <mc:Fallback xmlns="">
            <p:pic>
              <p:nvPicPr>
                <p:cNvPr id="182" name="Freihand 181">
                  <a:extLst>
                    <a:ext uri="{FF2B5EF4-FFF2-40B4-BE49-F238E27FC236}">
                      <a16:creationId xmlns:a16="http://schemas.microsoft.com/office/drawing/2014/main" id="{1A3F495D-5BF7-4073-9325-144377288751}"/>
                    </a:ext>
                  </a:extLst>
                </p:cNvPr>
                <p:cNvPicPr/>
                <p:nvPr/>
              </p:nvPicPr>
              <p:blipFill>
                <a:blip r:embed="rId304"/>
                <a:stretch>
                  <a:fillRect/>
                </a:stretch>
              </p:blipFill>
              <p:spPr>
                <a:xfrm>
                  <a:off x="6715797" y="5722810"/>
                  <a:ext cx="961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84" name="Freihand 183">
                  <a:extLst>
                    <a:ext uri="{FF2B5EF4-FFF2-40B4-BE49-F238E27FC236}">
                      <a16:creationId xmlns:a16="http://schemas.microsoft.com/office/drawing/2014/main" id="{97D2A0AB-34F8-4EDB-A345-1C0A8244671F}"/>
                    </a:ext>
                  </a:extLst>
                </p14:cNvPr>
                <p14:cNvContentPartPr/>
                <p14:nvPr/>
              </p14:nvContentPartPr>
              <p14:xfrm>
                <a:off x="6973917" y="5686090"/>
                <a:ext cx="3960" cy="118800"/>
              </p14:xfrm>
            </p:contentPart>
          </mc:Choice>
          <mc:Fallback xmlns="">
            <p:pic>
              <p:nvPicPr>
                <p:cNvPr id="184" name="Freihand 183">
                  <a:extLst>
                    <a:ext uri="{FF2B5EF4-FFF2-40B4-BE49-F238E27FC236}">
                      <a16:creationId xmlns:a16="http://schemas.microsoft.com/office/drawing/2014/main" id="{97D2A0AB-34F8-4EDB-A345-1C0A8244671F}"/>
                    </a:ext>
                  </a:extLst>
                </p:cNvPr>
                <p:cNvPicPr/>
                <p:nvPr/>
              </p:nvPicPr>
              <p:blipFill>
                <a:blip r:embed="rId306"/>
                <a:stretch>
                  <a:fillRect/>
                </a:stretch>
              </p:blipFill>
              <p:spPr>
                <a:xfrm>
                  <a:off x="6969597" y="5681770"/>
                  <a:ext cx="126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85" name="Freihand 184">
                  <a:extLst>
                    <a:ext uri="{FF2B5EF4-FFF2-40B4-BE49-F238E27FC236}">
                      <a16:creationId xmlns:a16="http://schemas.microsoft.com/office/drawing/2014/main" id="{79D12915-78DE-44B5-9C37-9EE6B405E4A0}"/>
                    </a:ext>
                  </a:extLst>
                </p14:cNvPr>
                <p14:cNvContentPartPr/>
                <p14:nvPr/>
              </p14:nvContentPartPr>
              <p14:xfrm>
                <a:off x="6900117" y="5652970"/>
                <a:ext cx="138600" cy="84960"/>
              </p14:xfrm>
            </p:contentPart>
          </mc:Choice>
          <mc:Fallback xmlns="">
            <p:pic>
              <p:nvPicPr>
                <p:cNvPr id="185" name="Freihand 184">
                  <a:extLst>
                    <a:ext uri="{FF2B5EF4-FFF2-40B4-BE49-F238E27FC236}">
                      <a16:creationId xmlns:a16="http://schemas.microsoft.com/office/drawing/2014/main" id="{79D12915-78DE-44B5-9C37-9EE6B405E4A0}"/>
                    </a:ext>
                  </a:extLst>
                </p:cNvPr>
                <p:cNvPicPr/>
                <p:nvPr/>
              </p:nvPicPr>
              <p:blipFill>
                <a:blip r:embed="rId308"/>
                <a:stretch>
                  <a:fillRect/>
                </a:stretch>
              </p:blipFill>
              <p:spPr>
                <a:xfrm>
                  <a:off x="6895797" y="5648650"/>
                  <a:ext cx="1472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86" name="Freihand 185">
                  <a:extLst>
                    <a:ext uri="{FF2B5EF4-FFF2-40B4-BE49-F238E27FC236}">
                      <a16:creationId xmlns:a16="http://schemas.microsoft.com/office/drawing/2014/main" id="{C3F57CCC-930C-4176-84FC-53D910917F74}"/>
                    </a:ext>
                  </a:extLst>
                </p14:cNvPr>
                <p14:cNvContentPartPr/>
                <p14:nvPr/>
              </p14:nvContentPartPr>
              <p14:xfrm>
                <a:off x="7035117" y="5717050"/>
                <a:ext cx="63720" cy="58320"/>
              </p14:xfrm>
            </p:contentPart>
          </mc:Choice>
          <mc:Fallback xmlns="">
            <p:pic>
              <p:nvPicPr>
                <p:cNvPr id="186" name="Freihand 185">
                  <a:extLst>
                    <a:ext uri="{FF2B5EF4-FFF2-40B4-BE49-F238E27FC236}">
                      <a16:creationId xmlns:a16="http://schemas.microsoft.com/office/drawing/2014/main" id="{C3F57CCC-930C-4176-84FC-53D910917F74}"/>
                    </a:ext>
                  </a:extLst>
                </p:cNvPr>
                <p:cNvPicPr/>
                <p:nvPr/>
              </p:nvPicPr>
              <p:blipFill>
                <a:blip r:embed="rId310"/>
                <a:stretch>
                  <a:fillRect/>
                </a:stretch>
              </p:blipFill>
              <p:spPr>
                <a:xfrm>
                  <a:off x="7030797" y="5712730"/>
                  <a:ext cx="723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87" name="Freihand 186">
                  <a:extLst>
                    <a:ext uri="{FF2B5EF4-FFF2-40B4-BE49-F238E27FC236}">
                      <a16:creationId xmlns:a16="http://schemas.microsoft.com/office/drawing/2014/main" id="{24ED5DA2-75B4-46DE-9240-831BCC6B496A}"/>
                    </a:ext>
                  </a:extLst>
                </p14:cNvPr>
                <p14:cNvContentPartPr/>
                <p14:nvPr/>
              </p14:nvContentPartPr>
              <p14:xfrm>
                <a:off x="7089117" y="5705530"/>
                <a:ext cx="94320" cy="155880"/>
              </p14:xfrm>
            </p:contentPart>
          </mc:Choice>
          <mc:Fallback xmlns="">
            <p:pic>
              <p:nvPicPr>
                <p:cNvPr id="187" name="Freihand 186">
                  <a:extLst>
                    <a:ext uri="{FF2B5EF4-FFF2-40B4-BE49-F238E27FC236}">
                      <a16:creationId xmlns:a16="http://schemas.microsoft.com/office/drawing/2014/main" id="{24ED5DA2-75B4-46DE-9240-831BCC6B496A}"/>
                    </a:ext>
                  </a:extLst>
                </p:cNvPr>
                <p:cNvPicPr/>
                <p:nvPr/>
              </p:nvPicPr>
              <p:blipFill>
                <a:blip r:embed="rId312"/>
                <a:stretch>
                  <a:fillRect/>
                </a:stretch>
              </p:blipFill>
              <p:spPr>
                <a:xfrm>
                  <a:off x="7084797" y="5701210"/>
                  <a:ext cx="1029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88" name="Freihand 187">
                  <a:extLst>
                    <a:ext uri="{FF2B5EF4-FFF2-40B4-BE49-F238E27FC236}">
                      <a16:creationId xmlns:a16="http://schemas.microsoft.com/office/drawing/2014/main" id="{478D04FE-E757-401C-B24B-618A24C12A96}"/>
                    </a:ext>
                  </a:extLst>
                </p14:cNvPr>
                <p14:cNvContentPartPr/>
                <p14:nvPr/>
              </p14:nvContentPartPr>
              <p14:xfrm>
                <a:off x="7189197" y="5708770"/>
                <a:ext cx="66240" cy="72720"/>
              </p14:xfrm>
            </p:contentPart>
          </mc:Choice>
          <mc:Fallback xmlns="">
            <p:pic>
              <p:nvPicPr>
                <p:cNvPr id="188" name="Freihand 187">
                  <a:extLst>
                    <a:ext uri="{FF2B5EF4-FFF2-40B4-BE49-F238E27FC236}">
                      <a16:creationId xmlns:a16="http://schemas.microsoft.com/office/drawing/2014/main" id="{478D04FE-E757-401C-B24B-618A24C12A96}"/>
                    </a:ext>
                  </a:extLst>
                </p:cNvPr>
                <p:cNvPicPr/>
                <p:nvPr/>
              </p:nvPicPr>
              <p:blipFill>
                <a:blip r:embed="rId314"/>
                <a:stretch>
                  <a:fillRect/>
                </a:stretch>
              </p:blipFill>
              <p:spPr>
                <a:xfrm>
                  <a:off x="7184877" y="5704450"/>
                  <a:ext cx="748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89" name="Freihand 188">
                  <a:extLst>
                    <a:ext uri="{FF2B5EF4-FFF2-40B4-BE49-F238E27FC236}">
                      <a16:creationId xmlns:a16="http://schemas.microsoft.com/office/drawing/2014/main" id="{93D50C0F-2A4D-4E88-819C-94A28694571C}"/>
                    </a:ext>
                  </a:extLst>
                </p14:cNvPr>
                <p14:cNvContentPartPr/>
                <p14:nvPr/>
              </p14:nvContentPartPr>
              <p14:xfrm>
                <a:off x="7284597" y="5649730"/>
                <a:ext cx="92880" cy="121320"/>
              </p14:xfrm>
            </p:contentPart>
          </mc:Choice>
          <mc:Fallback xmlns="">
            <p:pic>
              <p:nvPicPr>
                <p:cNvPr id="189" name="Freihand 188">
                  <a:extLst>
                    <a:ext uri="{FF2B5EF4-FFF2-40B4-BE49-F238E27FC236}">
                      <a16:creationId xmlns:a16="http://schemas.microsoft.com/office/drawing/2014/main" id="{93D50C0F-2A4D-4E88-819C-94A28694571C}"/>
                    </a:ext>
                  </a:extLst>
                </p:cNvPr>
                <p:cNvPicPr/>
                <p:nvPr/>
              </p:nvPicPr>
              <p:blipFill>
                <a:blip r:embed="rId316"/>
                <a:stretch>
                  <a:fillRect/>
                </a:stretch>
              </p:blipFill>
              <p:spPr>
                <a:xfrm>
                  <a:off x="7280277" y="5645410"/>
                  <a:ext cx="1015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90" name="Freihand 189">
                  <a:extLst>
                    <a:ext uri="{FF2B5EF4-FFF2-40B4-BE49-F238E27FC236}">
                      <a16:creationId xmlns:a16="http://schemas.microsoft.com/office/drawing/2014/main" id="{78DBAE99-A3CB-45C4-95DA-0A9EAC092555}"/>
                    </a:ext>
                  </a:extLst>
                </p14:cNvPr>
                <p14:cNvContentPartPr/>
                <p14:nvPr/>
              </p14:nvContentPartPr>
              <p14:xfrm>
                <a:off x="7360917" y="5636050"/>
                <a:ext cx="234360" cy="139680"/>
              </p14:xfrm>
            </p:contentPart>
          </mc:Choice>
          <mc:Fallback xmlns="">
            <p:pic>
              <p:nvPicPr>
                <p:cNvPr id="190" name="Freihand 189">
                  <a:extLst>
                    <a:ext uri="{FF2B5EF4-FFF2-40B4-BE49-F238E27FC236}">
                      <a16:creationId xmlns:a16="http://schemas.microsoft.com/office/drawing/2014/main" id="{78DBAE99-A3CB-45C4-95DA-0A9EAC092555}"/>
                    </a:ext>
                  </a:extLst>
                </p:cNvPr>
                <p:cNvPicPr/>
                <p:nvPr/>
              </p:nvPicPr>
              <p:blipFill>
                <a:blip r:embed="rId318"/>
                <a:stretch>
                  <a:fillRect/>
                </a:stretch>
              </p:blipFill>
              <p:spPr>
                <a:xfrm>
                  <a:off x="7356597" y="5631730"/>
                  <a:ext cx="2430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91" name="Freihand 190">
                  <a:extLst>
                    <a:ext uri="{FF2B5EF4-FFF2-40B4-BE49-F238E27FC236}">
                      <a16:creationId xmlns:a16="http://schemas.microsoft.com/office/drawing/2014/main" id="{600E222F-9F8B-4B0A-924B-BB1EF62B8E79}"/>
                    </a:ext>
                  </a:extLst>
                </p14:cNvPr>
                <p14:cNvContentPartPr/>
                <p14:nvPr/>
              </p14:nvContentPartPr>
              <p14:xfrm>
                <a:off x="7596717" y="5634250"/>
                <a:ext cx="14040" cy="39240"/>
              </p14:xfrm>
            </p:contentPart>
          </mc:Choice>
          <mc:Fallback xmlns="">
            <p:pic>
              <p:nvPicPr>
                <p:cNvPr id="191" name="Freihand 190">
                  <a:extLst>
                    <a:ext uri="{FF2B5EF4-FFF2-40B4-BE49-F238E27FC236}">
                      <a16:creationId xmlns:a16="http://schemas.microsoft.com/office/drawing/2014/main" id="{600E222F-9F8B-4B0A-924B-BB1EF62B8E79}"/>
                    </a:ext>
                  </a:extLst>
                </p:cNvPr>
                <p:cNvPicPr/>
                <p:nvPr/>
              </p:nvPicPr>
              <p:blipFill>
                <a:blip r:embed="rId320"/>
                <a:stretch>
                  <a:fillRect/>
                </a:stretch>
              </p:blipFill>
              <p:spPr>
                <a:xfrm>
                  <a:off x="7592397" y="5629930"/>
                  <a:ext cx="226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92" name="Freihand 191">
                  <a:extLst>
                    <a:ext uri="{FF2B5EF4-FFF2-40B4-BE49-F238E27FC236}">
                      <a16:creationId xmlns:a16="http://schemas.microsoft.com/office/drawing/2014/main" id="{1D6DCD39-F7F2-4327-856A-2561C8A9D10F}"/>
                    </a:ext>
                  </a:extLst>
                </p14:cNvPr>
                <p14:cNvContentPartPr/>
                <p14:nvPr/>
              </p14:nvContentPartPr>
              <p14:xfrm>
                <a:off x="7613637" y="5682130"/>
                <a:ext cx="150480" cy="67680"/>
              </p14:xfrm>
            </p:contentPart>
          </mc:Choice>
          <mc:Fallback xmlns="">
            <p:pic>
              <p:nvPicPr>
                <p:cNvPr id="192" name="Freihand 191">
                  <a:extLst>
                    <a:ext uri="{FF2B5EF4-FFF2-40B4-BE49-F238E27FC236}">
                      <a16:creationId xmlns:a16="http://schemas.microsoft.com/office/drawing/2014/main" id="{1D6DCD39-F7F2-4327-856A-2561C8A9D10F}"/>
                    </a:ext>
                  </a:extLst>
                </p:cNvPr>
                <p:cNvPicPr/>
                <p:nvPr/>
              </p:nvPicPr>
              <p:blipFill>
                <a:blip r:embed="rId322"/>
                <a:stretch>
                  <a:fillRect/>
                </a:stretch>
              </p:blipFill>
              <p:spPr>
                <a:xfrm>
                  <a:off x="7609317" y="5677810"/>
                  <a:ext cx="1591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94" name="Freihand 193">
                  <a:extLst>
                    <a:ext uri="{FF2B5EF4-FFF2-40B4-BE49-F238E27FC236}">
                      <a16:creationId xmlns:a16="http://schemas.microsoft.com/office/drawing/2014/main" id="{DDE0A9E6-9EEC-49B6-B958-F4D1A0FF2165}"/>
                    </a:ext>
                  </a:extLst>
                </p14:cNvPr>
                <p14:cNvContentPartPr/>
                <p14:nvPr/>
              </p14:nvContentPartPr>
              <p14:xfrm>
                <a:off x="2828877" y="6045010"/>
                <a:ext cx="204480" cy="16920"/>
              </p14:xfrm>
            </p:contentPart>
          </mc:Choice>
          <mc:Fallback xmlns="">
            <p:pic>
              <p:nvPicPr>
                <p:cNvPr id="194" name="Freihand 193">
                  <a:extLst>
                    <a:ext uri="{FF2B5EF4-FFF2-40B4-BE49-F238E27FC236}">
                      <a16:creationId xmlns:a16="http://schemas.microsoft.com/office/drawing/2014/main" id="{DDE0A9E6-9EEC-49B6-B958-F4D1A0FF2165}"/>
                    </a:ext>
                  </a:extLst>
                </p:cNvPr>
                <p:cNvPicPr/>
                <p:nvPr/>
              </p:nvPicPr>
              <p:blipFill>
                <a:blip r:embed="rId324"/>
                <a:stretch>
                  <a:fillRect/>
                </a:stretch>
              </p:blipFill>
              <p:spPr>
                <a:xfrm>
                  <a:off x="2824557" y="6040690"/>
                  <a:ext cx="2131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95" name="Freihand 194">
                  <a:extLst>
                    <a:ext uri="{FF2B5EF4-FFF2-40B4-BE49-F238E27FC236}">
                      <a16:creationId xmlns:a16="http://schemas.microsoft.com/office/drawing/2014/main" id="{8F299B42-AD5C-4429-B1EA-D86CB173BCB1}"/>
                    </a:ext>
                  </a:extLst>
                </p14:cNvPr>
                <p14:cNvContentPartPr/>
                <p14:nvPr/>
              </p14:nvContentPartPr>
              <p14:xfrm>
                <a:off x="2999157" y="5976970"/>
                <a:ext cx="84600" cy="188280"/>
              </p14:xfrm>
            </p:contentPart>
          </mc:Choice>
          <mc:Fallback xmlns="">
            <p:pic>
              <p:nvPicPr>
                <p:cNvPr id="195" name="Freihand 194">
                  <a:extLst>
                    <a:ext uri="{FF2B5EF4-FFF2-40B4-BE49-F238E27FC236}">
                      <a16:creationId xmlns:a16="http://schemas.microsoft.com/office/drawing/2014/main" id="{8F299B42-AD5C-4429-B1EA-D86CB173BCB1}"/>
                    </a:ext>
                  </a:extLst>
                </p:cNvPr>
                <p:cNvPicPr/>
                <p:nvPr/>
              </p:nvPicPr>
              <p:blipFill>
                <a:blip r:embed="rId326"/>
                <a:stretch>
                  <a:fillRect/>
                </a:stretch>
              </p:blipFill>
              <p:spPr>
                <a:xfrm>
                  <a:off x="2994837" y="5972650"/>
                  <a:ext cx="932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98" name="Freihand 197">
                  <a:extLst>
                    <a:ext uri="{FF2B5EF4-FFF2-40B4-BE49-F238E27FC236}">
                      <a16:creationId xmlns:a16="http://schemas.microsoft.com/office/drawing/2014/main" id="{39B9C1ED-658F-40AB-92BE-A71178586AAD}"/>
                    </a:ext>
                  </a:extLst>
                </p14:cNvPr>
                <p14:cNvContentPartPr/>
                <p14:nvPr/>
              </p14:nvContentPartPr>
              <p14:xfrm>
                <a:off x="3412437" y="5979130"/>
                <a:ext cx="78840" cy="105840"/>
              </p14:xfrm>
            </p:contentPart>
          </mc:Choice>
          <mc:Fallback xmlns="">
            <p:pic>
              <p:nvPicPr>
                <p:cNvPr id="198" name="Freihand 197">
                  <a:extLst>
                    <a:ext uri="{FF2B5EF4-FFF2-40B4-BE49-F238E27FC236}">
                      <a16:creationId xmlns:a16="http://schemas.microsoft.com/office/drawing/2014/main" id="{39B9C1ED-658F-40AB-92BE-A71178586AAD}"/>
                    </a:ext>
                  </a:extLst>
                </p:cNvPr>
                <p:cNvPicPr/>
                <p:nvPr/>
              </p:nvPicPr>
              <p:blipFill>
                <a:blip r:embed="rId328"/>
                <a:stretch>
                  <a:fillRect/>
                </a:stretch>
              </p:blipFill>
              <p:spPr>
                <a:xfrm>
                  <a:off x="3408117" y="5974810"/>
                  <a:ext cx="874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99" name="Freihand 198">
                  <a:extLst>
                    <a:ext uri="{FF2B5EF4-FFF2-40B4-BE49-F238E27FC236}">
                      <a16:creationId xmlns:a16="http://schemas.microsoft.com/office/drawing/2014/main" id="{1A14F3EE-C9C7-4654-9EE2-067C4F77261C}"/>
                    </a:ext>
                  </a:extLst>
                </p14:cNvPr>
                <p14:cNvContentPartPr/>
                <p14:nvPr/>
              </p14:nvContentPartPr>
              <p14:xfrm>
                <a:off x="3522237" y="5985970"/>
                <a:ext cx="223200" cy="102960"/>
              </p14:xfrm>
            </p:contentPart>
          </mc:Choice>
          <mc:Fallback xmlns="">
            <p:pic>
              <p:nvPicPr>
                <p:cNvPr id="199" name="Freihand 198">
                  <a:extLst>
                    <a:ext uri="{FF2B5EF4-FFF2-40B4-BE49-F238E27FC236}">
                      <a16:creationId xmlns:a16="http://schemas.microsoft.com/office/drawing/2014/main" id="{1A14F3EE-C9C7-4654-9EE2-067C4F77261C}"/>
                    </a:ext>
                  </a:extLst>
                </p:cNvPr>
                <p:cNvPicPr/>
                <p:nvPr/>
              </p:nvPicPr>
              <p:blipFill>
                <a:blip r:embed="rId330"/>
                <a:stretch>
                  <a:fillRect/>
                </a:stretch>
              </p:blipFill>
              <p:spPr>
                <a:xfrm>
                  <a:off x="3517917" y="5981650"/>
                  <a:ext cx="2318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0" name="Freihand 199">
                  <a:extLst>
                    <a:ext uri="{FF2B5EF4-FFF2-40B4-BE49-F238E27FC236}">
                      <a16:creationId xmlns:a16="http://schemas.microsoft.com/office/drawing/2014/main" id="{DD1DA6C1-7F68-4D34-BB15-ACB80690F871}"/>
                    </a:ext>
                  </a:extLst>
                </p14:cNvPr>
                <p14:cNvContentPartPr/>
                <p14:nvPr/>
              </p14:nvContentPartPr>
              <p14:xfrm>
                <a:off x="3792957" y="6014770"/>
                <a:ext cx="205560" cy="205560"/>
              </p14:xfrm>
            </p:contentPart>
          </mc:Choice>
          <mc:Fallback xmlns="">
            <p:pic>
              <p:nvPicPr>
                <p:cNvPr id="200" name="Freihand 199">
                  <a:extLst>
                    <a:ext uri="{FF2B5EF4-FFF2-40B4-BE49-F238E27FC236}">
                      <a16:creationId xmlns:a16="http://schemas.microsoft.com/office/drawing/2014/main" id="{DD1DA6C1-7F68-4D34-BB15-ACB80690F871}"/>
                    </a:ext>
                  </a:extLst>
                </p:cNvPr>
                <p:cNvPicPr/>
                <p:nvPr/>
              </p:nvPicPr>
              <p:blipFill>
                <a:blip r:embed="rId332"/>
                <a:stretch>
                  <a:fillRect/>
                </a:stretch>
              </p:blipFill>
              <p:spPr>
                <a:xfrm>
                  <a:off x="3788637" y="6010450"/>
                  <a:ext cx="2142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01" name="Freihand 200">
                  <a:extLst>
                    <a:ext uri="{FF2B5EF4-FFF2-40B4-BE49-F238E27FC236}">
                      <a16:creationId xmlns:a16="http://schemas.microsoft.com/office/drawing/2014/main" id="{63D20A95-3BE6-48AE-AEB3-F384DE1DD00C}"/>
                    </a:ext>
                  </a:extLst>
                </p14:cNvPr>
                <p14:cNvContentPartPr/>
                <p14:nvPr/>
              </p14:nvContentPartPr>
              <p14:xfrm>
                <a:off x="4084557" y="5991010"/>
                <a:ext cx="62640" cy="73440"/>
              </p14:xfrm>
            </p:contentPart>
          </mc:Choice>
          <mc:Fallback xmlns="">
            <p:pic>
              <p:nvPicPr>
                <p:cNvPr id="201" name="Freihand 200">
                  <a:extLst>
                    <a:ext uri="{FF2B5EF4-FFF2-40B4-BE49-F238E27FC236}">
                      <a16:creationId xmlns:a16="http://schemas.microsoft.com/office/drawing/2014/main" id="{63D20A95-3BE6-48AE-AEB3-F384DE1DD00C}"/>
                    </a:ext>
                  </a:extLst>
                </p:cNvPr>
                <p:cNvPicPr/>
                <p:nvPr/>
              </p:nvPicPr>
              <p:blipFill>
                <a:blip r:embed="rId334"/>
                <a:stretch>
                  <a:fillRect/>
                </a:stretch>
              </p:blipFill>
              <p:spPr>
                <a:xfrm>
                  <a:off x="4080237" y="5986690"/>
                  <a:ext cx="712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02" name="Freihand 201">
                  <a:extLst>
                    <a:ext uri="{FF2B5EF4-FFF2-40B4-BE49-F238E27FC236}">
                      <a16:creationId xmlns:a16="http://schemas.microsoft.com/office/drawing/2014/main" id="{36449931-ABCA-490A-97DE-31F1CB530D17}"/>
                    </a:ext>
                  </a:extLst>
                </p14:cNvPr>
                <p14:cNvContentPartPr/>
                <p14:nvPr/>
              </p14:nvContentPartPr>
              <p14:xfrm>
                <a:off x="4242237" y="6020890"/>
                <a:ext cx="109440" cy="16200"/>
              </p14:xfrm>
            </p:contentPart>
          </mc:Choice>
          <mc:Fallback xmlns="">
            <p:pic>
              <p:nvPicPr>
                <p:cNvPr id="202" name="Freihand 201">
                  <a:extLst>
                    <a:ext uri="{FF2B5EF4-FFF2-40B4-BE49-F238E27FC236}">
                      <a16:creationId xmlns:a16="http://schemas.microsoft.com/office/drawing/2014/main" id="{36449931-ABCA-490A-97DE-31F1CB530D17}"/>
                    </a:ext>
                  </a:extLst>
                </p:cNvPr>
                <p:cNvPicPr/>
                <p:nvPr/>
              </p:nvPicPr>
              <p:blipFill>
                <a:blip r:embed="rId336"/>
                <a:stretch>
                  <a:fillRect/>
                </a:stretch>
              </p:blipFill>
              <p:spPr>
                <a:xfrm>
                  <a:off x="4237917" y="6016570"/>
                  <a:ext cx="1180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03" name="Freihand 202">
                  <a:extLst>
                    <a:ext uri="{FF2B5EF4-FFF2-40B4-BE49-F238E27FC236}">
                      <a16:creationId xmlns:a16="http://schemas.microsoft.com/office/drawing/2014/main" id="{9D9CD796-E435-431B-B9EF-B814376E4D43}"/>
                    </a:ext>
                  </a:extLst>
                </p14:cNvPr>
                <p14:cNvContentPartPr/>
                <p14:nvPr/>
              </p14:nvContentPartPr>
              <p14:xfrm>
                <a:off x="4399917" y="5954290"/>
                <a:ext cx="114120" cy="130680"/>
              </p14:xfrm>
            </p:contentPart>
          </mc:Choice>
          <mc:Fallback xmlns="">
            <p:pic>
              <p:nvPicPr>
                <p:cNvPr id="203" name="Freihand 202">
                  <a:extLst>
                    <a:ext uri="{FF2B5EF4-FFF2-40B4-BE49-F238E27FC236}">
                      <a16:creationId xmlns:a16="http://schemas.microsoft.com/office/drawing/2014/main" id="{9D9CD796-E435-431B-B9EF-B814376E4D43}"/>
                    </a:ext>
                  </a:extLst>
                </p:cNvPr>
                <p:cNvPicPr/>
                <p:nvPr/>
              </p:nvPicPr>
              <p:blipFill>
                <a:blip r:embed="rId338"/>
                <a:stretch>
                  <a:fillRect/>
                </a:stretch>
              </p:blipFill>
              <p:spPr>
                <a:xfrm>
                  <a:off x="4395597" y="5949970"/>
                  <a:ext cx="1227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04" name="Freihand 203">
                  <a:extLst>
                    <a:ext uri="{FF2B5EF4-FFF2-40B4-BE49-F238E27FC236}">
                      <a16:creationId xmlns:a16="http://schemas.microsoft.com/office/drawing/2014/main" id="{24E91C6D-1831-4B11-B0EF-6FAE3826CBCC}"/>
                    </a:ext>
                  </a:extLst>
                </p14:cNvPr>
                <p14:cNvContentPartPr/>
                <p14:nvPr/>
              </p14:nvContentPartPr>
              <p14:xfrm>
                <a:off x="4610157" y="5973010"/>
                <a:ext cx="32760" cy="111240"/>
              </p14:xfrm>
            </p:contentPart>
          </mc:Choice>
          <mc:Fallback xmlns="">
            <p:pic>
              <p:nvPicPr>
                <p:cNvPr id="204" name="Freihand 203">
                  <a:extLst>
                    <a:ext uri="{FF2B5EF4-FFF2-40B4-BE49-F238E27FC236}">
                      <a16:creationId xmlns:a16="http://schemas.microsoft.com/office/drawing/2014/main" id="{24E91C6D-1831-4B11-B0EF-6FAE3826CBCC}"/>
                    </a:ext>
                  </a:extLst>
                </p:cNvPr>
                <p:cNvPicPr/>
                <p:nvPr/>
              </p:nvPicPr>
              <p:blipFill>
                <a:blip r:embed="rId340"/>
                <a:stretch>
                  <a:fillRect/>
                </a:stretch>
              </p:blipFill>
              <p:spPr>
                <a:xfrm>
                  <a:off x="4605837" y="5968690"/>
                  <a:ext cx="414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05" name="Freihand 204">
                  <a:extLst>
                    <a:ext uri="{FF2B5EF4-FFF2-40B4-BE49-F238E27FC236}">
                      <a16:creationId xmlns:a16="http://schemas.microsoft.com/office/drawing/2014/main" id="{B590221B-7C68-4B91-883C-C1935195F8E1}"/>
                    </a:ext>
                  </a:extLst>
                </p14:cNvPr>
                <p14:cNvContentPartPr/>
                <p14:nvPr/>
              </p14:nvContentPartPr>
              <p14:xfrm>
                <a:off x="4536717" y="5968330"/>
                <a:ext cx="133560" cy="124560"/>
              </p14:xfrm>
            </p:contentPart>
          </mc:Choice>
          <mc:Fallback xmlns="">
            <p:pic>
              <p:nvPicPr>
                <p:cNvPr id="205" name="Freihand 204">
                  <a:extLst>
                    <a:ext uri="{FF2B5EF4-FFF2-40B4-BE49-F238E27FC236}">
                      <a16:creationId xmlns:a16="http://schemas.microsoft.com/office/drawing/2014/main" id="{B590221B-7C68-4B91-883C-C1935195F8E1}"/>
                    </a:ext>
                  </a:extLst>
                </p:cNvPr>
                <p:cNvPicPr/>
                <p:nvPr/>
              </p:nvPicPr>
              <p:blipFill>
                <a:blip r:embed="rId342"/>
                <a:stretch>
                  <a:fillRect/>
                </a:stretch>
              </p:blipFill>
              <p:spPr>
                <a:xfrm>
                  <a:off x="4532397" y="5964010"/>
                  <a:ext cx="1422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06" name="Freihand 205">
                  <a:extLst>
                    <a:ext uri="{FF2B5EF4-FFF2-40B4-BE49-F238E27FC236}">
                      <a16:creationId xmlns:a16="http://schemas.microsoft.com/office/drawing/2014/main" id="{C9AB3378-55C1-42D0-A2D2-D6A43EEFD99B}"/>
                    </a:ext>
                  </a:extLst>
                </p14:cNvPr>
                <p14:cNvContentPartPr/>
                <p14:nvPr/>
              </p14:nvContentPartPr>
              <p14:xfrm>
                <a:off x="4764597" y="5976970"/>
                <a:ext cx="15840" cy="115920"/>
              </p14:xfrm>
            </p:contentPart>
          </mc:Choice>
          <mc:Fallback xmlns="">
            <p:pic>
              <p:nvPicPr>
                <p:cNvPr id="206" name="Freihand 205">
                  <a:extLst>
                    <a:ext uri="{FF2B5EF4-FFF2-40B4-BE49-F238E27FC236}">
                      <a16:creationId xmlns:a16="http://schemas.microsoft.com/office/drawing/2014/main" id="{C9AB3378-55C1-42D0-A2D2-D6A43EEFD99B}"/>
                    </a:ext>
                  </a:extLst>
                </p:cNvPr>
                <p:cNvPicPr/>
                <p:nvPr/>
              </p:nvPicPr>
              <p:blipFill>
                <a:blip r:embed="rId344"/>
                <a:stretch>
                  <a:fillRect/>
                </a:stretch>
              </p:blipFill>
              <p:spPr>
                <a:xfrm>
                  <a:off x="4760277" y="5972650"/>
                  <a:ext cx="244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07" name="Freihand 206">
                  <a:extLst>
                    <a:ext uri="{FF2B5EF4-FFF2-40B4-BE49-F238E27FC236}">
                      <a16:creationId xmlns:a16="http://schemas.microsoft.com/office/drawing/2014/main" id="{ED761DDC-1C81-4064-8637-C19109C703BB}"/>
                    </a:ext>
                  </a:extLst>
                </p14:cNvPr>
                <p14:cNvContentPartPr/>
                <p14:nvPr/>
              </p14:nvContentPartPr>
              <p14:xfrm>
                <a:off x="4685037" y="5939890"/>
                <a:ext cx="171360" cy="79560"/>
              </p14:xfrm>
            </p:contentPart>
          </mc:Choice>
          <mc:Fallback xmlns="">
            <p:pic>
              <p:nvPicPr>
                <p:cNvPr id="207" name="Freihand 206">
                  <a:extLst>
                    <a:ext uri="{FF2B5EF4-FFF2-40B4-BE49-F238E27FC236}">
                      <a16:creationId xmlns:a16="http://schemas.microsoft.com/office/drawing/2014/main" id="{ED761DDC-1C81-4064-8637-C19109C703BB}"/>
                    </a:ext>
                  </a:extLst>
                </p:cNvPr>
                <p:cNvPicPr/>
                <p:nvPr/>
              </p:nvPicPr>
              <p:blipFill>
                <a:blip r:embed="rId346"/>
                <a:stretch>
                  <a:fillRect/>
                </a:stretch>
              </p:blipFill>
              <p:spPr>
                <a:xfrm>
                  <a:off x="4680717" y="5935570"/>
                  <a:ext cx="1800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09" name="Freihand 208">
                  <a:extLst>
                    <a:ext uri="{FF2B5EF4-FFF2-40B4-BE49-F238E27FC236}">
                      <a16:creationId xmlns:a16="http://schemas.microsoft.com/office/drawing/2014/main" id="{EC3B5C6C-BC83-47FB-BFBD-E5B5A1A68ADB}"/>
                    </a:ext>
                  </a:extLst>
                </p14:cNvPr>
                <p14:cNvContentPartPr/>
                <p14:nvPr/>
              </p14:nvContentPartPr>
              <p14:xfrm>
                <a:off x="5003637" y="5993170"/>
                <a:ext cx="181800" cy="97560"/>
              </p14:xfrm>
            </p:contentPart>
          </mc:Choice>
          <mc:Fallback xmlns="">
            <p:pic>
              <p:nvPicPr>
                <p:cNvPr id="209" name="Freihand 208">
                  <a:extLst>
                    <a:ext uri="{FF2B5EF4-FFF2-40B4-BE49-F238E27FC236}">
                      <a16:creationId xmlns:a16="http://schemas.microsoft.com/office/drawing/2014/main" id="{EC3B5C6C-BC83-47FB-BFBD-E5B5A1A68ADB}"/>
                    </a:ext>
                  </a:extLst>
                </p:cNvPr>
                <p:cNvPicPr/>
                <p:nvPr/>
              </p:nvPicPr>
              <p:blipFill>
                <a:blip r:embed="rId348"/>
                <a:stretch>
                  <a:fillRect/>
                </a:stretch>
              </p:blipFill>
              <p:spPr>
                <a:xfrm>
                  <a:off x="4999317" y="5988850"/>
                  <a:ext cx="1904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10" name="Freihand 209">
                  <a:extLst>
                    <a:ext uri="{FF2B5EF4-FFF2-40B4-BE49-F238E27FC236}">
                      <a16:creationId xmlns:a16="http://schemas.microsoft.com/office/drawing/2014/main" id="{F2FAF892-F8E3-46B8-9CF5-EEB8AC8D0D34}"/>
                    </a:ext>
                  </a:extLst>
                </p14:cNvPr>
                <p14:cNvContentPartPr/>
                <p14:nvPr/>
              </p14:nvContentPartPr>
              <p14:xfrm>
                <a:off x="5358237" y="5966890"/>
                <a:ext cx="173520" cy="129240"/>
              </p14:xfrm>
            </p:contentPart>
          </mc:Choice>
          <mc:Fallback xmlns="">
            <p:pic>
              <p:nvPicPr>
                <p:cNvPr id="210" name="Freihand 209">
                  <a:extLst>
                    <a:ext uri="{FF2B5EF4-FFF2-40B4-BE49-F238E27FC236}">
                      <a16:creationId xmlns:a16="http://schemas.microsoft.com/office/drawing/2014/main" id="{F2FAF892-F8E3-46B8-9CF5-EEB8AC8D0D34}"/>
                    </a:ext>
                  </a:extLst>
                </p:cNvPr>
                <p:cNvPicPr/>
                <p:nvPr/>
              </p:nvPicPr>
              <p:blipFill>
                <a:blip r:embed="rId350"/>
                <a:stretch>
                  <a:fillRect/>
                </a:stretch>
              </p:blipFill>
              <p:spPr>
                <a:xfrm>
                  <a:off x="5353917" y="5962570"/>
                  <a:ext cx="1821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1" name="Freihand 210">
                  <a:extLst>
                    <a:ext uri="{FF2B5EF4-FFF2-40B4-BE49-F238E27FC236}">
                      <a16:creationId xmlns:a16="http://schemas.microsoft.com/office/drawing/2014/main" id="{7B0BB7A7-3C2B-4376-85D6-D9F90E31B742}"/>
                    </a:ext>
                  </a:extLst>
                </p14:cNvPr>
                <p14:cNvContentPartPr/>
                <p14:nvPr/>
              </p14:nvContentPartPr>
              <p14:xfrm>
                <a:off x="5595117" y="5961130"/>
                <a:ext cx="120600" cy="126360"/>
              </p14:xfrm>
            </p:contentPart>
          </mc:Choice>
          <mc:Fallback xmlns="">
            <p:pic>
              <p:nvPicPr>
                <p:cNvPr id="211" name="Freihand 210">
                  <a:extLst>
                    <a:ext uri="{FF2B5EF4-FFF2-40B4-BE49-F238E27FC236}">
                      <a16:creationId xmlns:a16="http://schemas.microsoft.com/office/drawing/2014/main" id="{7B0BB7A7-3C2B-4376-85D6-D9F90E31B742}"/>
                    </a:ext>
                  </a:extLst>
                </p:cNvPr>
                <p:cNvPicPr/>
                <p:nvPr/>
              </p:nvPicPr>
              <p:blipFill>
                <a:blip r:embed="rId352"/>
                <a:stretch>
                  <a:fillRect/>
                </a:stretch>
              </p:blipFill>
              <p:spPr>
                <a:xfrm>
                  <a:off x="5590797" y="5956810"/>
                  <a:ext cx="1292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12" name="Freihand 211">
                  <a:extLst>
                    <a:ext uri="{FF2B5EF4-FFF2-40B4-BE49-F238E27FC236}">
                      <a16:creationId xmlns:a16="http://schemas.microsoft.com/office/drawing/2014/main" id="{336DC3DC-DC4E-488E-9596-B1D4697A6225}"/>
                    </a:ext>
                  </a:extLst>
                </p14:cNvPr>
                <p14:cNvContentPartPr/>
                <p14:nvPr/>
              </p14:nvContentPartPr>
              <p14:xfrm>
                <a:off x="5654517" y="5924050"/>
                <a:ext cx="91440" cy="18720"/>
              </p14:xfrm>
            </p:contentPart>
          </mc:Choice>
          <mc:Fallback xmlns="">
            <p:pic>
              <p:nvPicPr>
                <p:cNvPr id="212" name="Freihand 211">
                  <a:extLst>
                    <a:ext uri="{FF2B5EF4-FFF2-40B4-BE49-F238E27FC236}">
                      <a16:creationId xmlns:a16="http://schemas.microsoft.com/office/drawing/2014/main" id="{336DC3DC-DC4E-488E-9596-B1D4697A6225}"/>
                    </a:ext>
                  </a:extLst>
                </p:cNvPr>
                <p:cNvPicPr/>
                <p:nvPr/>
              </p:nvPicPr>
              <p:blipFill>
                <a:blip r:embed="rId354"/>
                <a:stretch>
                  <a:fillRect/>
                </a:stretch>
              </p:blipFill>
              <p:spPr>
                <a:xfrm>
                  <a:off x="5650197" y="5919730"/>
                  <a:ext cx="1000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13" name="Freihand 212">
                  <a:extLst>
                    <a:ext uri="{FF2B5EF4-FFF2-40B4-BE49-F238E27FC236}">
                      <a16:creationId xmlns:a16="http://schemas.microsoft.com/office/drawing/2014/main" id="{17C27A0B-4510-456B-97C8-D2DFC4AF11B3}"/>
                    </a:ext>
                  </a:extLst>
                </p14:cNvPr>
                <p14:cNvContentPartPr/>
                <p14:nvPr/>
              </p14:nvContentPartPr>
              <p14:xfrm>
                <a:off x="5873037" y="5957890"/>
                <a:ext cx="104400" cy="118080"/>
              </p14:xfrm>
            </p:contentPart>
          </mc:Choice>
          <mc:Fallback xmlns="">
            <p:pic>
              <p:nvPicPr>
                <p:cNvPr id="213" name="Freihand 212">
                  <a:extLst>
                    <a:ext uri="{FF2B5EF4-FFF2-40B4-BE49-F238E27FC236}">
                      <a16:creationId xmlns:a16="http://schemas.microsoft.com/office/drawing/2014/main" id="{17C27A0B-4510-456B-97C8-D2DFC4AF11B3}"/>
                    </a:ext>
                  </a:extLst>
                </p:cNvPr>
                <p:cNvPicPr/>
                <p:nvPr/>
              </p:nvPicPr>
              <p:blipFill>
                <a:blip r:embed="rId356"/>
                <a:stretch>
                  <a:fillRect/>
                </a:stretch>
              </p:blipFill>
              <p:spPr>
                <a:xfrm>
                  <a:off x="5868717" y="5953570"/>
                  <a:ext cx="1130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14" name="Freihand 213">
                  <a:extLst>
                    <a:ext uri="{FF2B5EF4-FFF2-40B4-BE49-F238E27FC236}">
                      <a16:creationId xmlns:a16="http://schemas.microsoft.com/office/drawing/2014/main" id="{D139DE28-7114-4EE4-9856-28D7F55C612C}"/>
                    </a:ext>
                  </a:extLst>
                </p14:cNvPr>
                <p14:cNvContentPartPr/>
                <p14:nvPr/>
              </p14:nvContentPartPr>
              <p14:xfrm>
                <a:off x="5826237" y="5895610"/>
                <a:ext cx="93240" cy="77040"/>
              </p14:xfrm>
            </p:contentPart>
          </mc:Choice>
          <mc:Fallback xmlns="">
            <p:pic>
              <p:nvPicPr>
                <p:cNvPr id="214" name="Freihand 213">
                  <a:extLst>
                    <a:ext uri="{FF2B5EF4-FFF2-40B4-BE49-F238E27FC236}">
                      <a16:creationId xmlns:a16="http://schemas.microsoft.com/office/drawing/2014/main" id="{D139DE28-7114-4EE4-9856-28D7F55C612C}"/>
                    </a:ext>
                  </a:extLst>
                </p:cNvPr>
                <p:cNvPicPr/>
                <p:nvPr/>
              </p:nvPicPr>
              <p:blipFill>
                <a:blip r:embed="rId358"/>
                <a:stretch>
                  <a:fillRect/>
                </a:stretch>
              </p:blipFill>
              <p:spPr>
                <a:xfrm>
                  <a:off x="5821917" y="5891290"/>
                  <a:ext cx="1018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15" name="Freihand 214">
                  <a:extLst>
                    <a:ext uri="{FF2B5EF4-FFF2-40B4-BE49-F238E27FC236}">
                      <a16:creationId xmlns:a16="http://schemas.microsoft.com/office/drawing/2014/main" id="{086004AD-5E73-4BF4-855C-EB9E9F620AC2}"/>
                    </a:ext>
                  </a:extLst>
                </p14:cNvPr>
                <p14:cNvContentPartPr/>
                <p14:nvPr/>
              </p14:nvContentPartPr>
              <p14:xfrm>
                <a:off x="5943597" y="6016570"/>
                <a:ext cx="63720" cy="70200"/>
              </p14:xfrm>
            </p:contentPart>
          </mc:Choice>
          <mc:Fallback xmlns="">
            <p:pic>
              <p:nvPicPr>
                <p:cNvPr id="215" name="Freihand 214">
                  <a:extLst>
                    <a:ext uri="{FF2B5EF4-FFF2-40B4-BE49-F238E27FC236}">
                      <a16:creationId xmlns:a16="http://schemas.microsoft.com/office/drawing/2014/main" id="{086004AD-5E73-4BF4-855C-EB9E9F620AC2}"/>
                    </a:ext>
                  </a:extLst>
                </p:cNvPr>
                <p:cNvPicPr/>
                <p:nvPr/>
              </p:nvPicPr>
              <p:blipFill>
                <a:blip r:embed="rId360"/>
                <a:stretch>
                  <a:fillRect/>
                </a:stretch>
              </p:blipFill>
              <p:spPr>
                <a:xfrm>
                  <a:off x="5939277" y="6012250"/>
                  <a:ext cx="723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16" name="Freihand 215">
                  <a:extLst>
                    <a:ext uri="{FF2B5EF4-FFF2-40B4-BE49-F238E27FC236}">
                      <a16:creationId xmlns:a16="http://schemas.microsoft.com/office/drawing/2014/main" id="{29DCE2A6-F20B-48ED-9DD0-B5778AB498F2}"/>
                    </a:ext>
                  </a:extLst>
                </p14:cNvPr>
                <p14:cNvContentPartPr/>
                <p14:nvPr/>
              </p14:nvContentPartPr>
              <p14:xfrm>
                <a:off x="6195237" y="5940970"/>
                <a:ext cx="225000" cy="266040"/>
              </p14:xfrm>
            </p:contentPart>
          </mc:Choice>
          <mc:Fallback xmlns="">
            <p:pic>
              <p:nvPicPr>
                <p:cNvPr id="216" name="Freihand 215">
                  <a:extLst>
                    <a:ext uri="{FF2B5EF4-FFF2-40B4-BE49-F238E27FC236}">
                      <a16:creationId xmlns:a16="http://schemas.microsoft.com/office/drawing/2014/main" id="{29DCE2A6-F20B-48ED-9DD0-B5778AB498F2}"/>
                    </a:ext>
                  </a:extLst>
                </p:cNvPr>
                <p:cNvPicPr/>
                <p:nvPr/>
              </p:nvPicPr>
              <p:blipFill>
                <a:blip r:embed="rId362"/>
                <a:stretch>
                  <a:fillRect/>
                </a:stretch>
              </p:blipFill>
              <p:spPr>
                <a:xfrm>
                  <a:off x="6190917" y="5936650"/>
                  <a:ext cx="23364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17" name="Freihand 216">
                  <a:extLst>
                    <a:ext uri="{FF2B5EF4-FFF2-40B4-BE49-F238E27FC236}">
                      <a16:creationId xmlns:a16="http://schemas.microsoft.com/office/drawing/2014/main" id="{EB6B8328-0FDE-47C0-819F-B76A8A40AE26}"/>
                    </a:ext>
                  </a:extLst>
                </p14:cNvPr>
                <p14:cNvContentPartPr/>
                <p14:nvPr/>
              </p14:nvContentPartPr>
              <p14:xfrm>
                <a:off x="6562437" y="5972290"/>
                <a:ext cx="149040" cy="129600"/>
              </p14:xfrm>
            </p:contentPart>
          </mc:Choice>
          <mc:Fallback xmlns="">
            <p:pic>
              <p:nvPicPr>
                <p:cNvPr id="217" name="Freihand 216">
                  <a:extLst>
                    <a:ext uri="{FF2B5EF4-FFF2-40B4-BE49-F238E27FC236}">
                      <a16:creationId xmlns:a16="http://schemas.microsoft.com/office/drawing/2014/main" id="{EB6B8328-0FDE-47C0-819F-B76A8A40AE26}"/>
                    </a:ext>
                  </a:extLst>
                </p:cNvPr>
                <p:cNvPicPr/>
                <p:nvPr/>
              </p:nvPicPr>
              <p:blipFill>
                <a:blip r:embed="rId364"/>
                <a:stretch>
                  <a:fillRect/>
                </a:stretch>
              </p:blipFill>
              <p:spPr>
                <a:xfrm>
                  <a:off x="6558117" y="5967970"/>
                  <a:ext cx="1576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18" name="Freihand 217">
                  <a:extLst>
                    <a:ext uri="{FF2B5EF4-FFF2-40B4-BE49-F238E27FC236}">
                      <a16:creationId xmlns:a16="http://schemas.microsoft.com/office/drawing/2014/main" id="{56DE25A5-479D-4F5C-9284-732C67FF7535}"/>
                    </a:ext>
                  </a:extLst>
                </p14:cNvPr>
                <p14:cNvContentPartPr/>
                <p14:nvPr/>
              </p14:nvContentPartPr>
              <p14:xfrm>
                <a:off x="6782037" y="5978050"/>
                <a:ext cx="46080" cy="117720"/>
              </p14:xfrm>
            </p:contentPart>
          </mc:Choice>
          <mc:Fallback xmlns="">
            <p:pic>
              <p:nvPicPr>
                <p:cNvPr id="218" name="Freihand 217">
                  <a:extLst>
                    <a:ext uri="{FF2B5EF4-FFF2-40B4-BE49-F238E27FC236}">
                      <a16:creationId xmlns:a16="http://schemas.microsoft.com/office/drawing/2014/main" id="{56DE25A5-479D-4F5C-9284-732C67FF7535}"/>
                    </a:ext>
                  </a:extLst>
                </p:cNvPr>
                <p:cNvPicPr/>
                <p:nvPr/>
              </p:nvPicPr>
              <p:blipFill>
                <a:blip r:embed="rId366"/>
                <a:stretch>
                  <a:fillRect/>
                </a:stretch>
              </p:blipFill>
              <p:spPr>
                <a:xfrm>
                  <a:off x="6777717" y="5973730"/>
                  <a:ext cx="547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19" name="Freihand 218">
                  <a:extLst>
                    <a:ext uri="{FF2B5EF4-FFF2-40B4-BE49-F238E27FC236}">
                      <a16:creationId xmlns:a16="http://schemas.microsoft.com/office/drawing/2014/main" id="{AA58A184-76D0-431C-A0FC-2AD77FC95BAE}"/>
                    </a:ext>
                  </a:extLst>
                </p14:cNvPr>
                <p14:cNvContentPartPr/>
                <p14:nvPr/>
              </p14:nvContentPartPr>
              <p14:xfrm>
                <a:off x="6700677" y="5955370"/>
                <a:ext cx="163440" cy="146880"/>
              </p14:xfrm>
            </p:contentPart>
          </mc:Choice>
          <mc:Fallback xmlns="">
            <p:pic>
              <p:nvPicPr>
                <p:cNvPr id="219" name="Freihand 218">
                  <a:extLst>
                    <a:ext uri="{FF2B5EF4-FFF2-40B4-BE49-F238E27FC236}">
                      <a16:creationId xmlns:a16="http://schemas.microsoft.com/office/drawing/2014/main" id="{AA58A184-76D0-431C-A0FC-2AD77FC95BAE}"/>
                    </a:ext>
                  </a:extLst>
                </p:cNvPr>
                <p:cNvPicPr/>
                <p:nvPr/>
              </p:nvPicPr>
              <p:blipFill>
                <a:blip r:embed="rId368"/>
                <a:stretch>
                  <a:fillRect/>
                </a:stretch>
              </p:blipFill>
              <p:spPr>
                <a:xfrm>
                  <a:off x="6696357" y="5951050"/>
                  <a:ext cx="1720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20" name="Freihand 219">
                  <a:extLst>
                    <a:ext uri="{FF2B5EF4-FFF2-40B4-BE49-F238E27FC236}">
                      <a16:creationId xmlns:a16="http://schemas.microsoft.com/office/drawing/2014/main" id="{2DBF121A-6762-4ECD-93C9-D73F9FFE7EFD}"/>
                    </a:ext>
                  </a:extLst>
                </p14:cNvPr>
                <p14:cNvContentPartPr/>
                <p14:nvPr/>
              </p14:nvContentPartPr>
              <p14:xfrm>
                <a:off x="6959877" y="5970130"/>
                <a:ext cx="28440" cy="127800"/>
              </p14:xfrm>
            </p:contentPart>
          </mc:Choice>
          <mc:Fallback xmlns="">
            <p:pic>
              <p:nvPicPr>
                <p:cNvPr id="220" name="Freihand 219">
                  <a:extLst>
                    <a:ext uri="{FF2B5EF4-FFF2-40B4-BE49-F238E27FC236}">
                      <a16:creationId xmlns:a16="http://schemas.microsoft.com/office/drawing/2014/main" id="{2DBF121A-6762-4ECD-93C9-D73F9FFE7EFD}"/>
                    </a:ext>
                  </a:extLst>
                </p:cNvPr>
                <p:cNvPicPr/>
                <p:nvPr/>
              </p:nvPicPr>
              <p:blipFill>
                <a:blip r:embed="rId370"/>
                <a:stretch>
                  <a:fillRect/>
                </a:stretch>
              </p:blipFill>
              <p:spPr>
                <a:xfrm>
                  <a:off x="6955557" y="5965810"/>
                  <a:ext cx="370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21" name="Freihand 220">
                  <a:extLst>
                    <a:ext uri="{FF2B5EF4-FFF2-40B4-BE49-F238E27FC236}">
                      <a16:creationId xmlns:a16="http://schemas.microsoft.com/office/drawing/2014/main" id="{CE8589DE-A651-40E3-8C5F-173700542148}"/>
                    </a:ext>
                  </a:extLst>
                </p14:cNvPr>
                <p14:cNvContentPartPr/>
                <p14:nvPr/>
              </p14:nvContentPartPr>
              <p14:xfrm>
                <a:off x="6882837" y="5929810"/>
                <a:ext cx="185040" cy="105120"/>
              </p14:xfrm>
            </p:contentPart>
          </mc:Choice>
          <mc:Fallback xmlns="">
            <p:pic>
              <p:nvPicPr>
                <p:cNvPr id="221" name="Freihand 220">
                  <a:extLst>
                    <a:ext uri="{FF2B5EF4-FFF2-40B4-BE49-F238E27FC236}">
                      <a16:creationId xmlns:a16="http://schemas.microsoft.com/office/drawing/2014/main" id="{CE8589DE-A651-40E3-8C5F-173700542148}"/>
                    </a:ext>
                  </a:extLst>
                </p:cNvPr>
                <p:cNvPicPr/>
                <p:nvPr/>
              </p:nvPicPr>
              <p:blipFill>
                <a:blip r:embed="rId372"/>
                <a:stretch>
                  <a:fillRect/>
                </a:stretch>
              </p:blipFill>
              <p:spPr>
                <a:xfrm>
                  <a:off x="6878517" y="5925490"/>
                  <a:ext cx="1936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22" name="Freihand 221">
                  <a:extLst>
                    <a:ext uri="{FF2B5EF4-FFF2-40B4-BE49-F238E27FC236}">
                      <a16:creationId xmlns:a16="http://schemas.microsoft.com/office/drawing/2014/main" id="{4B26E7F7-33A4-4DD8-8413-465EDD84865D}"/>
                    </a:ext>
                  </a:extLst>
                </p14:cNvPr>
                <p14:cNvContentPartPr/>
                <p14:nvPr/>
              </p14:nvContentPartPr>
              <p14:xfrm>
                <a:off x="7115397" y="6011170"/>
                <a:ext cx="93600" cy="17640"/>
              </p14:xfrm>
            </p:contentPart>
          </mc:Choice>
          <mc:Fallback xmlns="">
            <p:pic>
              <p:nvPicPr>
                <p:cNvPr id="222" name="Freihand 221">
                  <a:extLst>
                    <a:ext uri="{FF2B5EF4-FFF2-40B4-BE49-F238E27FC236}">
                      <a16:creationId xmlns:a16="http://schemas.microsoft.com/office/drawing/2014/main" id="{4B26E7F7-33A4-4DD8-8413-465EDD84865D}"/>
                    </a:ext>
                  </a:extLst>
                </p:cNvPr>
                <p:cNvPicPr/>
                <p:nvPr/>
              </p:nvPicPr>
              <p:blipFill>
                <a:blip r:embed="rId374"/>
                <a:stretch>
                  <a:fillRect/>
                </a:stretch>
              </p:blipFill>
              <p:spPr>
                <a:xfrm>
                  <a:off x="7111077" y="6006850"/>
                  <a:ext cx="1022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23" name="Freihand 222">
                  <a:extLst>
                    <a:ext uri="{FF2B5EF4-FFF2-40B4-BE49-F238E27FC236}">
                      <a16:creationId xmlns:a16="http://schemas.microsoft.com/office/drawing/2014/main" id="{F0889116-43C8-457A-B895-E94A950AE2D4}"/>
                    </a:ext>
                  </a:extLst>
                </p14:cNvPr>
                <p14:cNvContentPartPr/>
                <p14:nvPr/>
              </p14:nvContentPartPr>
              <p14:xfrm>
                <a:off x="7277037" y="5976970"/>
                <a:ext cx="32760" cy="97920"/>
              </p14:xfrm>
            </p:contentPart>
          </mc:Choice>
          <mc:Fallback xmlns="">
            <p:pic>
              <p:nvPicPr>
                <p:cNvPr id="223" name="Freihand 222">
                  <a:extLst>
                    <a:ext uri="{FF2B5EF4-FFF2-40B4-BE49-F238E27FC236}">
                      <a16:creationId xmlns:a16="http://schemas.microsoft.com/office/drawing/2014/main" id="{F0889116-43C8-457A-B895-E94A950AE2D4}"/>
                    </a:ext>
                  </a:extLst>
                </p:cNvPr>
                <p:cNvPicPr/>
                <p:nvPr/>
              </p:nvPicPr>
              <p:blipFill>
                <a:blip r:embed="rId376"/>
                <a:stretch>
                  <a:fillRect/>
                </a:stretch>
              </p:blipFill>
              <p:spPr>
                <a:xfrm>
                  <a:off x="7272717" y="5972650"/>
                  <a:ext cx="414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24" name="Freihand 223">
                  <a:extLst>
                    <a:ext uri="{FF2B5EF4-FFF2-40B4-BE49-F238E27FC236}">
                      <a16:creationId xmlns:a16="http://schemas.microsoft.com/office/drawing/2014/main" id="{E1A26F01-FE7E-4104-A806-0AE8621ED31C}"/>
                    </a:ext>
                  </a:extLst>
                </p14:cNvPr>
                <p14:cNvContentPartPr/>
                <p14:nvPr/>
              </p14:nvContentPartPr>
              <p14:xfrm>
                <a:off x="7282437" y="5953930"/>
                <a:ext cx="141120" cy="66960"/>
              </p14:xfrm>
            </p:contentPart>
          </mc:Choice>
          <mc:Fallback xmlns="">
            <p:pic>
              <p:nvPicPr>
                <p:cNvPr id="224" name="Freihand 223">
                  <a:extLst>
                    <a:ext uri="{FF2B5EF4-FFF2-40B4-BE49-F238E27FC236}">
                      <a16:creationId xmlns:a16="http://schemas.microsoft.com/office/drawing/2014/main" id="{E1A26F01-FE7E-4104-A806-0AE8621ED31C}"/>
                    </a:ext>
                  </a:extLst>
                </p:cNvPr>
                <p:cNvPicPr/>
                <p:nvPr/>
              </p:nvPicPr>
              <p:blipFill>
                <a:blip r:embed="rId378"/>
                <a:stretch>
                  <a:fillRect/>
                </a:stretch>
              </p:blipFill>
              <p:spPr>
                <a:xfrm>
                  <a:off x="7278117" y="5949610"/>
                  <a:ext cx="1497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25" name="Freihand 224">
                  <a:extLst>
                    <a:ext uri="{FF2B5EF4-FFF2-40B4-BE49-F238E27FC236}">
                      <a16:creationId xmlns:a16="http://schemas.microsoft.com/office/drawing/2014/main" id="{B9EE4DC6-ED77-4146-B191-5F0D5E23617E}"/>
                    </a:ext>
                  </a:extLst>
                </p14:cNvPr>
                <p14:cNvContentPartPr/>
                <p14:nvPr/>
              </p14:nvContentPartPr>
              <p14:xfrm>
                <a:off x="7260477" y="6065170"/>
                <a:ext cx="154800" cy="33840"/>
              </p14:xfrm>
            </p:contentPart>
          </mc:Choice>
          <mc:Fallback xmlns="">
            <p:pic>
              <p:nvPicPr>
                <p:cNvPr id="225" name="Freihand 224">
                  <a:extLst>
                    <a:ext uri="{FF2B5EF4-FFF2-40B4-BE49-F238E27FC236}">
                      <a16:creationId xmlns:a16="http://schemas.microsoft.com/office/drawing/2014/main" id="{B9EE4DC6-ED77-4146-B191-5F0D5E23617E}"/>
                    </a:ext>
                  </a:extLst>
                </p:cNvPr>
                <p:cNvPicPr/>
                <p:nvPr/>
              </p:nvPicPr>
              <p:blipFill>
                <a:blip r:embed="rId380"/>
                <a:stretch>
                  <a:fillRect/>
                </a:stretch>
              </p:blipFill>
              <p:spPr>
                <a:xfrm>
                  <a:off x="7256157" y="6060850"/>
                  <a:ext cx="1634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26" name="Freihand 225">
                  <a:extLst>
                    <a:ext uri="{FF2B5EF4-FFF2-40B4-BE49-F238E27FC236}">
                      <a16:creationId xmlns:a16="http://schemas.microsoft.com/office/drawing/2014/main" id="{64FB03C8-1585-43A6-80E4-8E18332251CA}"/>
                    </a:ext>
                  </a:extLst>
                </p14:cNvPr>
                <p14:cNvContentPartPr/>
                <p14:nvPr/>
              </p14:nvContentPartPr>
              <p14:xfrm>
                <a:off x="7488717" y="5924050"/>
                <a:ext cx="160200" cy="165600"/>
              </p14:xfrm>
            </p:contentPart>
          </mc:Choice>
          <mc:Fallback xmlns="">
            <p:pic>
              <p:nvPicPr>
                <p:cNvPr id="226" name="Freihand 225">
                  <a:extLst>
                    <a:ext uri="{FF2B5EF4-FFF2-40B4-BE49-F238E27FC236}">
                      <a16:creationId xmlns:a16="http://schemas.microsoft.com/office/drawing/2014/main" id="{64FB03C8-1585-43A6-80E4-8E18332251CA}"/>
                    </a:ext>
                  </a:extLst>
                </p:cNvPr>
                <p:cNvPicPr/>
                <p:nvPr/>
              </p:nvPicPr>
              <p:blipFill>
                <a:blip r:embed="rId382"/>
                <a:stretch>
                  <a:fillRect/>
                </a:stretch>
              </p:blipFill>
              <p:spPr>
                <a:xfrm>
                  <a:off x="7484397" y="5919730"/>
                  <a:ext cx="1688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27" name="Freihand 226">
                  <a:extLst>
                    <a:ext uri="{FF2B5EF4-FFF2-40B4-BE49-F238E27FC236}">
                      <a16:creationId xmlns:a16="http://schemas.microsoft.com/office/drawing/2014/main" id="{829E986E-139F-48F0-9CC9-0C2079D5D3EC}"/>
                    </a:ext>
                  </a:extLst>
                </p14:cNvPr>
                <p14:cNvContentPartPr/>
                <p14:nvPr/>
              </p14:nvContentPartPr>
              <p14:xfrm>
                <a:off x="7705437" y="5935210"/>
                <a:ext cx="136080" cy="141840"/>
              </p14:xfrm>
            </p:contentPart>
          </mc:Choice>
          <mc:Fallback xmlns="">
            <p:pic>
              <p:nvPicPr>
                <p:cNvPr id="227" name="Freihand 226">
                  <a:extLst>
                    <a:ext uri="{FF2B5EF4-FFF2-40B4-BE49-F238E27FC236}">
                      <a16:creationId xmlns:a16="http://schemas.microsoft.com/office/drawing/2014/main" id="{829E986E-139F-48F0-9CC9-0C2079D5D3EC}"/>
                    </a:ext>
                  </a:extLst>
                </p:cNvPr>
                <p:cNvPicPr/>
                <p:nvPr/>
              </p:nvPicPr>
              <p:blipFill>
                <a:blip r:embed="rId384"/>
                <a:stretch>
                  <a:fillRect/>
                </a:stretch>
              </p:blipFill>
              <p:spPr>
                <a:xfrm>
                  <a:off x="7701117" y="5930890"/>
                  <a:ext cx="1447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30" name="Freihand 229">
                  <a:extLst>
                    <a:ext uri="{FF2B5EF4-FFF2-40B4-BE49-F238E27FC236}">
                      <a16:creationId xmlns:a16="http://schemas.microsoft.com/office/drawing/2014/main" id="{31FCEE06-BD34-4A7D-8A22-CAEAB797F22E}"/>
                    </a:ext>
                  </a:extLst>
                </p14:cNvPr>
                <p14:cNvContentPartPr/>
                <p14:nvPr/>
              </p14:nvContentPartPr>
              <p14:xfrm>
                <a:off x="3545997" y="6325090"/>
                <a:ext cx="140760" cy="68400"/>
              </p14:xfrm>
            </p:contentPart>
          </mc:Choice>
          <mc:Fallback xmlns="">
            <p:pic>
              <p:nvPicPr>
                <p:cNvPr id="230" name="Freihand 229">
                  <a:extLst>
                    <a:ext uri="{FF2B5EF4-FFF2-40B4-BE49-F238E27FC236}">
                      <a16:creationId xmlns:a16="http://schemas.microsoft.com/office/drawing/2014/main" id="{31FCEE06-BD34-4A7D-8A22-CAEAB797F22E}"/>
                    </a:ext>
                  </a:extLst>
                </p:cNvPr>
                <p:cNvPicPr/>
                <p:nvPr/>
              </p:nvPicPr>
              <p:blipFill>
                <a:blip r:embed="rId386"/>
                <a:stretch>
                  <a:fillRect/>
                </a:stretch>
              </p:blipFill>
              <p:spPr>
                <a:xfrm>
                  <a:off x="3541677" y="6320770"/>
                  <a:ext cx="1494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31" name="Freihand 230">
                  <a:extLst>
                    <a:ext uri="{FF2B5EF4-FFF2-40B4-BE49-F238E27FC236}">
                      <a16:creationId xmlns:a16="http://schemas.microsoft.com/office/drawing/2014/main" id="{1F16BB49-AC2C-4CDB-897F-8684F552C501}"/>
                    </a:ext>
                  </a:extLst>
                </p14:cNvPr>
                <p14:cNvContentPartPr/>
                <p14:nvPr/>
              </p14:nvContentPartPr>
              <p14:xfrm>
                <a:off x="3806277" y="6250210"/>
                <a:ext cx="112320" cy="151920"/>
              </p14:xfrm>
            </p:contentPart>
          </mc:Choice>
          <mc:Fallback xmlns="">
            <p:pic>
              <p:nvPicPr>
                <p:cNvPr id="231" name="Freihand 230">
                  <a:extLst>
                    <a:ext uri="{FF2B5EF4-FFF2-40B4-BE49-F238E27FC236}">
                      <a16:creationId xmlns:a16="http://schemas.microsoft.com/office/drawing/2014/main" id="{1F16BB49-AC2C-4CDB-897F-8684F552C501}"/>
                    </a:ext>
                  </a:extLst>
                </p:cNvPr>
                <p:cNvPicPr/>
                <p:nvPr/>
              </p:nvPicPr>
              <p:blipFill>
                <a:blip r:embed="rId388"/>
                <a:stretch>
                  <a:fillRect/>
                </a:stretch>
              </p:blipFill>
              <p:spPr>
                <a:xfrm>
                  <a:off x="3801957" y="6245890"/>
                  <a:ext cx="1209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32" name="Freihand 231">
                  <a:extLst>
                    <a:ext uri="{FF2B5EF4-FFF2-40B4-BE49-F238E27FC236}">
                      <a16:creationId xmlns:a16="http://schemas.microsoft.com/office/drawing/2014/main" id="{4A83BD82-BCF3-4FFF-A823-4C152FC4458E}"/>
                    </a:ext>
                  </a:extLst>
                </p14:cNvPr>
                <p14:cNvContentPartPr/>
                <p14:nvPr/>
              </p14:nvContentPartPr>
              <p14:xfrm>
                <a:off x="3899877" y="6328330"/>
                <a:ext cx="15480" cy="104760"/>
              </p14:xfrm>
            </p:contentPart>
          </mc:Choice>
          <mc:Fallback xmlns="">
            <p:pic>
              <p:nvPicPr>
                <p:cNvPr id="232" name="Freihand 231">
                  <a:extLst>
                    <a:ext uri="{FF2B5EF4-FFF2-40B4-BE49-F238E27FC236}">
                      <a16:creationId xmlns:a16="http://schemas.microsoft.com/office/drawing/2014/main" id="{4A83BD82-BCF3-4FFF-A823-4C152FC4458E}"/>
                    </a:ext>
                  </a:extLst>
                </p:cNvPr>
                <p:cNvPicPr/>
                <p:nvPr/>
              </p:nvPicPr>
              <p:blipFill>
                <a:blip r:embed="rId390"/>
                <a:stretch>
                  <a:fillRect/>
                </a:stretch>
              </p:blipFill>
              <p:spPr>
                <a:xfrm>
                  <a:off x="3895557" y="6324010"/>
                  <a:ext cx="241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33" name="Freihand 232">
                  <a:extLst>
                    <a:ext uri="{FF2B5EF4-FFF2-40B4-BE49-F238E27FC236}">
                      <a16:creationId xmlns:a16="http://schemas.microsoft.com/office/drawing/2014/main" id="{52E8F4D9-EDD5-4604-8A0D-EE9539A39073}"/>
                    </a:ext>
                  </a:extLst>
                </p14:cNvPr>
                <p14:cNvContentPartPr/>
                <p14:nvPr/>
              </p14:nvContentPartPr>
              <p14:xfrm>
                <a:off x="4063317" y="6274690"/>
                <a:ext cx="25560" cy="153360"/>
              </p14:xfrm>
            </p:contentPart>
          </mc:Choice>
          <mc:Fallback xmlns="">
            <p:pic>
              <p:nvPicPr>
                <p:cNvPr id="233" name="Freihand 232">
                  <a:extLst>
                    <a:ext uri="{FF2B5EF4-FFF2-40B4-BE49-F238E27FC236}">
                      <a16:creationId xmlns:a16="http://schemas.microsoft.com/office/drawing/2014/main" id="{52E8F4D9-EDD5-4604-8A0D-EE9539A39073}"/>
                    </a:ext>
                  </a:extLst>
                </p:cNvPr>
                <p:cNvPicPr/>
                <p:nvPr/>
              </p:nvPicPr>
              <p:blipFill>
                <a:blip r:embed="rId392"/>
                <a:stretch>
                  <a:fillRect/>
                </a:stretch>
              </p:blipFill>
              <p:spPr>
                <a:xfrm>
                  <a:off x="4058997" y="6270370"/>
                  <a:ext cx="342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34" name="Freihand 233">
                  <a:extLst>
                    <a:ext uri="{FF2B5EF4-FFF2-40B4-BE49-F238E27FC236}">
                      <a16:creationId xmlns:a16="http://schemas.microsoft.com/office/drawing/2014/main" id="{FB86D128-5B03-47F5-AC07-7304BB075FD1}"/>
                    </a:ext>
                  </a:extLst>
                </p14:cNvPr>
                <p14:cNvContentPartPr/>
                <p14:nvPr/>
              </p14:nvContentPartPr>
              <p14:xfrm>
                <a:off x="3994917" y="6261370"/>
                <a:ext cx="139680" cy="19080"/>
              </p14:xfrm>
            </p:contentPart>
          </mc:Choice>
          <mc:Fallback xmlns="">
            <p:pic>
              <p:nvPicPr>
                <p:cNvPr id="234" name="Freihand 233">
                  <a:extLst>
                    <a:ext uri="{FF2B5EF4-FFF2-40B4-BE49-F238E27FC236}">
                      <a16:creationId xmlns:a16="http://schemas.microsoft.com/office/drawing/2014/main" id="{FB86D128-5B03-47F5-AC07-7304BB075FD1}"/>
                    </a:ext>
                  </a:extLst>
                </p:cNvPr>
                <p:cNvPicPr/>
                <p:nvPr/>
              </p:nvPicPr>
              <p:blipFill>
                <a:blip r:embed="rId394"/>
                <a:stretch>
                  <a:fillRect/>
                </a:stretch>
              </p:blipFill>
              <p:spPr>
                <a:xfrm>
                  <a:off x="3990597" y="6257050"/>
                  <a:ext cx="1483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35" name="Freihand 234">
                  <a:extLst>
                    <a:ext uri="{FF2B5EF4-FFF2-40B4-BE49-F238E27FC236}">
                      <a16:creationId xmlns:a16="http://schemas.microsoft.com/office/drawing/2014/main" id="{C0949E99-0009-4EF4-BEEC-8E24107C3320}"/>
                    </a:ext>
                  </a:extLst>
                </p14:cNvPr>
                <p14:cNvContentPartPr/>
                <p14:nvPr/>
              </p14:nvContentPartPr>
              <p14:xfrm>
                <a:off x="4152597" y="6262090"/>
                <a:ext cx="196920" cy="159120"/>
              </p14:xfrm>
            </p:contentPart>
          </mc:Choice>
          <mc:Fallback xmlns="">
            <p:pic>
              <p:nvPicPr>
                <p:cNvPr id="235" name="Freihand 234">
                  <a:extLst>
                    <a:ext uri="{FF2B5EF4-FFF2-40B4-BE49-F238E27FC236}">
                      <a16:creationId xmlns:a16="http://schemas.microsoft.com/office/drawing/2014/main" id="{C0949E99-0009-4EF4-BEEC-8E24107C3320}"/>
                    </a:ext>
                  </a:extLst>
                </p:cNvPr>
                <p:cNvPicPr/>
                <p:nvPr/>
              </p:nvPicPr>
              <p:blipFill>
                <a:blip r:embed="rId396"/>
                <a:stretch>
                  <a:fillRect/>
                </a:stretch>
              </p:blipFill>
              <p:spPr>
                <a:xfrm>
                  <a:off x="4148277" y="6257770"/>
                  <a:ext cx="2055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36" name="Freihand 235">
                  <a:extLst>
                    <a:ext uri="{FF2B5EF4-FFF2-40B4-BE49-F238E27FC236}">
                      <a16:creationId xmlns:a16="http://schemas.microsoft.com/office/drawing/2014/main" id="{9F7DE78C-BA20-4CA0-A7BD-BCDF8F742316}"/>
                    </a:ext>
                  </a:extLst>
                </p14:cNvPr>
                <p14:cNvContentPartPr/>
                <p14:nvPr/>
              </p14:nvContentPartPr>
              <p14:xfrm>
                <a:off x="4261317" y="6243730"/>
                <a:ext cx="146160" cy="141480"/>
              </p14:xfrm>
            </p:contentPart>
          </mc:Choice>
          <mc:Fallback xmlns="">
            <p:pic>
              <p:nvPicPr>
                <p:cNvPr id="236" name="Freihand 235">
                  <a:extLst>
                    <a:ext uri="{FF2B5EF4-FFF2-40B4-BE49-F238E27FC236}">
                      <a16:creationId xmlns:a16="http://schemas.microsoft.com/office/drawing/2014/main" id="{9F7DE78C-BA20-4CA0-A7BD-BCDF8F742316}"/>
                    </a:ext>
                  </a:extLst>
                </p:cNvPr>
                <p:cNvPicPr/>
                <p:nvPr/>
              </p:nvPicPr>
              <p:blipFill>
                <a:blip r:embed="rId398"/>
                <a:stretch>
                  <a:fillRect/>
                </a:stretch>
              </p:blipFill>
              <p:spPr>
                <a:xfrm>
                  <a:off x="4256997" y="6239410"/>
                  <a:ext cx="1548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38" name="Freihand 237">
                  <a:extLst>
                    <a:ext uri="{FF2B5EF4-FFF2-40B4-BE49-F238E27FC236}">
                      <a16:creationId xmlns:a16="http://schemas.microsoft.com/office/drawing/2014/main" id="{6D9A9D55-F7D9-458C-9BCE-545A8EF0C80C}"/>
                    </a:ext>
                  </a:extLst>
                </p14:cNvPr>
                <p14:cNvContentPartPr/>
                <p14:nvPr/>
              </p14:nvContentPartPr>
              <p14:xfrm>
                <a:off x="4528077" y="6315010"/>
                <a:ext cx="114840" cy="85680"/>
              </p14:xfrm>
            </p:contentPart>
          </mc:Choice>
          <mc:Fallback xmlns="">
            <p:pic>
              <p:nvPicPr>
                <p:cNvPr id="238" name="Freihand 237">
                  <a:extLst>
                    <a:ext uri="{FF2B5EF4-FFF2-40B4-BE49-F238E27FC236}">
                      <a16:creationId xmlns:a16="http://schemas.microsoft.com/office/drawing/2014/main" id="{6D9A9D55-F7D9-458C-9BCE-545A8EF0C80C}"/>
                    </a:ext>
                  </a:extLst>
                </p:cNvPr>
                <p:cNvPicPr/>
                <p:nvPr/>
              </p:nvPicPr>
              <p:blipFill>
                <a:blip r:embed="rId400"/>
                <a:stretch>
                  <a:fillRect/>
                </a:stretch>
              </p:blipFill>
              <p:spPr>
                <a:xfrm>
                  <a:off x="4523757" y="6310690"/>
                  <a:ext cx="1234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39" name="Freihand 238">
                  <a:extLst>
                    <a:ext uri="{FF2B5EF4-FFF2-40B4-BE49-F238E27FC236}">
                      <a16:creationId xmlns:a16="http://schemas.microsoft.com/office/drawing/2014/main" id="{6ABD53D0-98BB-4E1F-9086-F9CCD6591513}"/>
                    </a:ext>
                  </a:extLst>
                </p14:cNvPr>
                <p14:cNvContentPartPr/>
                <p14:nvPr/>
              </p14:nvContentPartPr>
              <p14:xfrm>
                <a:off x="4507917" y="6339850"/>
                <a:ext cx="139320" cy="5400"/>
              </p14:xfrm>
            </p:contentPart>
          </mc:Choice>
          <mc:Fallback xmlns="">
            <p:pic>
              <p:nvPicPr>
                <p:cNvPr id="239" name="Freihand 238">
                  <a:extLst>
                    <a:ext uri="{FF2B5EF4-FFF2-40B4-BE49-F238E27FC236}">
                      <a16:creationId xmlns:a16="http://schemas.microsoft.com/office/drawing/2014/main" id="{6ABD53D0-98BB-4E1F-9086-F9CCD6591513}"/>
                    </a:ext>
                  </a:extLst>
                </p:cNvPr>
                <p:cNvPicPr/>
                <p:nvPr/>
              </p:nvPicPr>
              <p:blipFill>
                <a:blip r:embed="rId402"/>
                <a:stretch>
                  <a:fillRect/>
                </a:stretch>
              </p:blipFill>
              <p:spPr>
                <a:xfrm>
                  <a:off x="4503597" y="6335530"/>
                  <a:ext cx="14796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40" name="Freihand 239">
                  <a:extLst>
                    <a:ext uri="{FF2B5EF4-FFF2-40B4-BE49-F238E27FC236}">
                      <a16:creationId xmlns:a16="http://schemas.microsoft.com/office/drawing/2014/main" id="{F418C8FC-5B15-4A19-8A94-43A04512A565}"/>
                    </a:ext>
                  </a:extLst>
                </p14:cNvPr>
                <p14:cNvContentPartPr/>
                <p14:nvPr/>
              </p14:nvContentPartPr>
              <p14:xfrm>
                <a:off x="4462917" y="6350650"/>
                <a:ext cx="187920" cy="21240"/>
              </p14:xfrm>
            </p:contentPart>
          </mc:Choice>
          <mc:Fallback xmlns="">
            <p:pic>
              <p:nvPicPr>
                <p:cNvPr id="240" name="Freihand 239">
                  <a:extLst>
                    <a:ext uri="{FF2B5EF4-FFF2-40B4-BE49-F238E27FC236}">
                      <a16:creationId xmlns:a16="http://schemas.microsoft.com/office/drawing/2014/main" id="{F418C8FC-5B15-4A19-8A94-43A04512A565}"/>
                    </a:ext>
                  </a:extLst>
                </p:cNvPr>
                <p:cNvPicPr/>
                <p:nvPr/>
              </p:nvPicPr>
              <p:blipFill>
                <a:blip r:embed="rId404"/>
                <a:stretch>
                  <a:fillRect/>
                </a:stretch>
              </p:blipFill>
              <p:spPr>
                <a:xfrm>
                  <a:off x="4458597" y="6346330"/>
                  <a:ext cx="1965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42" name="Freihand 241">
                  <a:extLst>
                    <a:ext uri="{FF2B5EF4-FFF2-40B4-BE49-F238E27FC236}">
                      <a16:creationId xmlns:a16="http://schemas.microsoft.com/office/drawing/2014/main" id="{EADE4C05-E78E-4263-B7CC-D86652798CE5}"/>
                    </a:ext>
                  </a:extLst>
                </p14:cNvPr>
                <p14:cNvContentPartPr/>
                <p14:nvPr/>
              </p14:nvContentPartPr>
              <p14:xfrm>
                <a:off x="4977717" y="6398530"/>
                <a:ext cx="160920" cy="21240"/>
              </p14:xfrm>
            </p:contentPart>
          </mc:Choice>
          <mc:Fallback xmlns="">
            <p:pic>
              <p:nvPicPr>
                <p:cNvPr id="242" name="Freihand 241">
                  <a:extLst>
                    <a:ext uri="{FF2B5EF4-FFF2-40B4-BE49-F238E27FC236}">
                      <a16:creationId xmlns:a16="http://schemas.microsoft.com/office/drawing/2014/main" id="{EADE4C05-E78E-4263-B7CC-D86652798CE5}"/>
                    </a:ext>
                  </a:extLst>
                </p:cNvPr>
                <p:cNvPicPr/>
                <p:nvPr/>
              </p:nvPicPr>
              <p:blipFill>
                <a:blip r:embed="rId406"/>
                <a:stretch>
                  <a:fillRect/>
                </a:stretch>
              </p:blipFill>
              <p:spPr>
                <a:xfrm>
                  <a:off x="4973397" y="6394210"/>
                  <a:ext cx="1695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43" name="Freihand 242">
                  <a:extLst>
                    <a:ext uri="{FF2B5EF4-FFF2-40B4-BE49-F238E27FC236}">
                      <a16:creationId xmlns:a16="http://schemas.microsoft.com/office/drawing/2014/main" id="{CB822BB4-B553-437A-86ED-5A1CB65D4070}"/>
                    </a:ext>
                  </a:extLst>
                </p14:cNvPr>
                <p14:cNvContentPartPr/>
                <p14:nvPr/>
              </p14:nvContentPartPr>
              <p14:xfrm>
                <a:off x="5141517" y="6346330"/>
                <a:ext cx="122760" cy="120600"/>
              </p14:xfrm>
            </p:contentPart>
          </mc:Choice>
          <mc:Fallback xmlns="">
            <p:pic>
              <p:nvPicPr>
                <p:cNvPr id="243" name="Freihand 242">
                  <a:extLst>
                    <a:ext uri="{FF2B5EF4-FFF2-40B4-BE49-F238E27FC236}">
                      <a16:creationId xmlns:a16="http://schemas.microsoft.com/office/drawing/2014/main" id="{CB822BB4-B553-437A-86ED-5A1CB65D4070}"/>
                    </a:ext>
                  </a:extLst>
                </p:cNvPr>
                <p:cNvPicPr/>
                <p:nvPr/>
              </p:nvPicPr>
              <p:blipFill>
                <a:blip r:embed="rId408"/>
                <a:stretch>
                  <a:fillRect/>
                </a:stretch>
              </p:blipFill>
              <p:spPr>
                <a:xfrm>
                  <a:off x="5137197" y="6342010"/>
                  <a:ext cx="1314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45" name="Freihand 244">
                  <a:extLst>
                    <a:ext uri="{FF2B5EF4-FFF2-40B4-BE49-F238E27FC236}">
                      <a16:creationId xmlns:a16="http://schemas.microsoft.com/office/drawing/2014/main" id="{1742B12A-A640-4836-AD11-4B8C2B25C876}"/>
                    </a:ext>
                  </a:extLst>
                </p14:cNvPr>
                <p14:cNvContentPartPr/>
                <p14:nvPr/>
              </p14:nvContentPartPr>
              <p14:xfrm>
                <a:off x="5587917" y="6307810"/>
                <a:ext cx="178560" cy="139320"/>
              </p14:xfrm>
            </p:contentPart>
          </mc:Choice>
          <mc:Fallback xmlns="">
            <p:pic>
              <p:nvPicPr>
                <p:cNvPr id="245" name="Freihand 244">
                  <a:extLst>
                    <a:ext uri="{FF2B5EF4-FFF2-40B4-BE49-F238E27FC236}">
                      <a16:creationId xmlns:a16="http://schemas.microsoft.com/office/drawing/2014/main" id="{1742B12A-A640-4836-AD11-4B8C2B25C876}"/>
                    </a:ext>
                  </a:extLst>
                </p:cNvPr>
                <p:cNvPicPr/>
                <p:nvPr/>
              </p:nvPicPr>
              <p:blipFill>
                <a:blip r:embed="rId410"/>
                <a:stretch>
                  <a:fillRect/>
                </a:stretch>
              </p:blipFill>
              <p:spPr>
                <a:xfrm>
                  <a:off x="5583597" y="6303490"/>
                  <a:ext cx="1872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46" name="Freihand 245">
                  <a:extLst>
                    <a:ext uri="{FF2B5EF4-FFF2-40B4-BE49-F238E27FC236}">
                      <a16:creationId xmlns:a16="http://schemas.microsoft.com/office/drawing/2014/main" id="{41EE14CC-1636-44B0-B705-5E7F528DC53C}"/>
                    </a:ext>
                  </a:extLst>
                </p14:cNvPr>
                <p14:cNvContentPartPr/>
                <p14:nvPr/>
              </p14:nvContentPartPr>
              <p14:xfrm>
                <a:off x="5792757" y="6301330"/>
                <a:ext cx="113040" cy="154440"/>
              </p14:xfrm>
            </p:contentPart>
          </mc:Choice>
          <mc:Fallback xmlns="">
            <p:pic>
              <p:nvPicPr>
                <p:cNvPr id="246" name="Freihand 245">
                  <a:extLst>
                    <a:ext uri="{FF2B5EF4-FFF2-40B4-BE49-F238E27FC236}">
                      <a16:creationId xmlns:a16="http://schemas.microsoft.com/office/drawing/2014/main" id="{41EE14CC-1636-44B0-B705-5E7F528DC53C}"/>
                    </a:ext>
                  </a:extLst>
                </p:cNvPr>
                <p:cNvPicPr/>
                <p:nvPr/>
              </p:nvPicPr>
              <p:blipFill>
                <a:blip r:embed="rId412"/>
                <a:stretch>
                  <a:fillRect/>
                </a:stretch>
              </p:blipFill>
              <p:spPr>
                <a:xfrm>
                  <a:off x="5788437" y="6297010"/>
                  <a:ext cx="1216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48" name="Freihand 247">
                  <a:extLst>
                    <a:ext uri="{FF2B5EF4-FFF2-40B4-BE49-F238E27FC236}">
                      <a16:creationId xmlns:a16="http://schemas.microsoft.com/office/drawing/2014/main" id="{42978A6A-37D8-400A-A085-8E18ADA0995B}"/>
                    </a:ext>
                  </a:extLst>
                </p14:cNvPr>
                <p14:cNvContentPartPr/>
                <p14:nvPr/>
              </p14:nvContentPartPr>
              <p14:xfrm>
                <a:off x="6051237" y="6317530"/>
                <a:ext cx="50760" cy="144000"/>
              </p14:xfrm>
            </p:contentPart>
          </mc:Choice>
          <mc:Fallback xmlns="">
            <p:pic>
              <p:nvPicPr>
                <p:cNvPr id="248" name="Freihand 247">
                  <a:extLst>
                    <a:ext uri="{FF2B5EF4-FFF2-40B4-BE49-F238E27FC236}">
                      <a16:creationId xmlns:a16="http://schemas.microsoft.com/office/drawing/2014/main" id="{42978A6A-37D8-400A-A085-8E18ADA0995B}"/>
                    </a:ext>
                  </a:extLst>
                </p:cNvPr>
                <p:cNvPicPr/>
                <p:nvPr/>
              </p:nvPicPr>
              <p:blipFill>
                <a:blip r:embed="rId414"/>
                <a:stretch>
                  <a:fillRect/>
                </a:stretch>
              </p:blipFill>
              <p:spPr>
                <a:xfrm>
                  <a:off x="6046917" y="6313210"/>
                  <a:ext cx="594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49" name="Freihand 248">
                  <a:extLst>
                    <a:ext uri="{FF2B5EF4-FFF2-40B4-BE49-F238E27FC236}">
                      <a16:creationId xmlns:a16="http://schemas.microsoft.com/office/drawing/2014/main" id="{94239540-0A32-43EF-A712-DEC4FD3D2A22}"/>
                    </a:ext>
                  </a:extLst>
                </p14:cNvPr>
                <p14:cNvContentPartPr/>
                <p14:nvPr/>
              </p14:nvContentPartPr>
              <p14:xfrm>
                <a:off x="5988957" y="6285490"/>
                <a:ext cx="178920" cy="25920"/>
              </p14:xfrm>
            </p:contentPart>
          </mc:Choice>
          <mc:Fallback xmlns="">
            <p:pic>
              <p:nvPicPr>
                <p:cNvPr id="249" name="Freihand 248">
                  <a:extLst>
                    <a:ext uri="{FF2B5EF4-FFF2-40B4-BE49-F238E27FC236}">
                      <a16:creationId xmlns:a16="http://schemas.microsoft.com/office/drawing/2014/main" id="{94239540-0A32-43EF-A712-DEC4FD3D2A22}"/>
                    </a:ext>
                  </a:extLst>
                </p:cNvPr>
                <p:cNvPicPr/>
                <p:nvPr/>
              </p:nvPicPr>
              <p:blipFill>
                <a:blip r:embed="rId416"/>
                <a:stretch>
                  <a:fillRect/>
                </a:stretch>
              </p:blipFill>
              <p:spPr>
                <a:xfrm>
                  <a:off x="5984637" y="6281170"/>
                  <a:ext cx="1875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50" name="Freihand 249">
                  <a:extLst>
                    <a:ext uri="{FF2B5EF4-FFF2-40B4-BE49-F238E27FC236}">
                      <a16:creationId xmlns:a16="http://schemas.microsoft.com/office/drawing/2014/main" id="{57D3655C-7C31-4900-89ED-83F5CFFA61DB}"/>
                    </a:ext>
                  </a:extLst>
                </p14:cNvPr>
                <p14:cNvContentPartPr/>
                <p14:nvPr/>
              </p14:nvContentPartPr>
              <p14:xfrm>
                <a:off x="6170397" y="6351730"/>
                <a:ext cx="137160" cy="87480"/>
              </p14:xfrm>
            </p:contentPart>
          </mc:Choice>
          <mc:Fallback xmlns="">
            <p:pic>
              <p:nvPicPr>
                <p:cNvPr id="250" name="Freihand 249">
                  <a:extLst>
                    <a:ext uri="{FF2B5EF4-FFF2-40B4-BE49-F238E27FC236}">
                      <a16:creationId xmlns:a16="http://schemas.microsoft.com/office/drawing/2014/main" id="{57D3655C-7C31-4900-89ED-83F5CFFA61DB}"/>
                    </a:ext>
                  </a:extLst>
                </p:cNvPr>
                <p:cNvPicPr/>
                <p:nvPr/>
              </p:nvPicPr>
              <p:blipFill>
                <a:blip r:embed="rId418"/>
                <a:stretch>
                  <a:fillRect/>
                </a:stretch>
              </p:blipFill>
              <p:spPr>
                <a:xfrm>
                  <a:off x="6166077" y="6347410"/>
                  <a:ext cx="1458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51" name="Freihand 250">
                  <a:extLst>
                    <a:ext uri="{FF2B5EF4-FFF2-40B4-BE49-F238E27FC236}">
                      <a16:creationId xmlns:a16="http://schemas.microsoft.com/office/drawing/2014/main" id="{EF4BDFD2-6DDA-425D-B895-DABE3CD120BC}"/>
                    </a:ext>
                  </a:extLst>
                </p14:cNvPr>
                <p14:cNvContentPartPr/>
                <p14:nvPr/>
              </p14:nvContentPartPr>
              <p14:xfrm>
                <a:off x="6281277" y="6271450"/>
                <a:ext cx="23040" cy="16560"/>
              </p14:xfrm>
            </p:contentPart>
          </mc:Choice>
          <mc:Fallback xmlns="">
            <p:pic>
              <p:nvPicPr>
                <p:cNvPr id="251" name="Freihand 250">
                  <a:extLst>
                    <a:ext uri="{FF2B5EF4-FFF2-40B4-BE49-F238E27FC236}">
                      <a16:creationId xmlns:a16="http://schemas.microsoft.com/office/drawing/2014/main" id="{EF4BDFD2-6DDA-425D-B895-DABE3CD120BC}"/>
                    </a:ext>
                  </a:extLst>
                </p:cNvPr>
                <p:cNvPicPr/>
                <p:nvPr/>
              </p:nvPicPr>
              <p:blipFill>
                <a:blip r:embed="rId294"/>
                <a:stretch>
                  <a:fillRect/>
                </a:stretch>
              </p:blipFill>
              <p:spPr>
                <a:xfrm>
                  <a:off x="6276957" y="6267130"/>
                  <a:ext cx="316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52" name="Freihand 251">
                  <a:extLst>
                    <a:ext uri="{FF2B5EF4-FFF2-40B4-BE49-F238E27FC236}">
                      <a16:creationId xmlns:a16="http://schemas.microsoft.com/office/drawing/2014/main" id="{D9CEFFC3-E45F-4667-BBDB-BF9EE90205EB}"/>
                    </a:ext>
                  </a:extLst>
                </p14:cNvPr>
                <p14:cNvContentPartPr/>
                <p14:nvPr/>
              </p14:nvContentPartPr>
              <p14:xfrm>
                <a:off x="6349317" y="6276850"/>
                <a:ext cx="57240" cy="167040"/>
              </p14:xfrm>
            </p:contentPart>
          </mc:Choice>
          <mc:Fallback xmlns="">
            <p:pic>
              <p:nvPicPr>
                <p:cNvPr id="252" name="Freihand 251">
                  <a:extLst>
                    <a:ext uri="{FF2B5EF4-FFF2-40B4-BE49-F238E27FC236}">
                      <a16:creationId xmlns:a16="http://schemas.microsoft.com/office/drawing/2014/main" id="{D9CEFFC3-E45F-4667-BBDB-BF9EE90205EB}"/>
                    </a:ext>
                  </a:extLst>
                </p:cNvPr>
                <p:cNvPicPr/>
                <p:nvPr/>
              </p:nvPicPr>
              <p:blipFill>
                <a:blip r:embed="rId421"/>
                <a:stretch>
                  <a:fillRect/>
                </a:stretch>
              </p:blipFill>
              <p:spPr>
                <a:xfrm>
                  <a:off x="6344997" y="6272530"/>
                  <a:ext cx="658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53" name="Freihand 252">
                  <a:extLst>
                    <a:ext uri="{FF2B5EF4-FFF2-40B4-BE49-F238E27FC236}">
                      <a16:creationId xmlns:a16="http://schemas.microsoft.com/office/drawing/2014/main" id="{A51091AA-A801-4B2D-9B5B-4B84EA796CFC}"/>
                    </a:ext>
                  </a:extLst>
                </p14:cNvPr>
                <p14:cNvContentPartPr/>
                <p14:nvPr/>
              </p14:nvContentPartPr>
              <p14:xfrm>
                <a:off x="6558117" y="6338050"/>
                <a:ext cx="120240" cy="70920"/>
              </p14:xfrm>
            </p:contentPart>
          </mc:Choice>
          <mc:Fallback xmlns="">
            <p:pic>
              <p:nvPicPr>
                <p:cNvPr id="253" name="Freihand 252">
                  <a:extLst>
                    <a:ext uri="{FF2B5EF4-FFF2-40B4-BE49-F238E27FC236}">
                      <a16:creationId xmlns:a16="http://schemas.microsoft.com/office/drawing/2014/main" id="{A51091AA-A801-4B2D-9B5B-4B84EA796CFC}"/>
                    </a:ext>
                  </a:extLst>
                </p:cNvPr>
                <p:cNvPicPr/>
                <p:nvPr/>
              </p:nvPicPr>
              <p:blipFill>
                <a:blip r:embed="rId423"/>
                <a:stretch>
                  <a:fillRect/>
                </a:stretch>
              </p:blipFill>
              <p:spPr>
                <a:xfrm>
                  <a:off x="6553797" y="6333730"/>
                  <a:ext cx="1288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54" name="Freihand 253">
                  <a:extLst>
                    <a:ext uri="{FF2B5EF4-FFF2-40B4-BE49-F238E27FC236}">
                      <a16:creationId xmlns:a16="http://schemas.microsoft.com/office/drawing/2014/main" id="{BC2B4C6E-29C7-4E72-BD96-A256699BE206}"/>
                    </a:ext>
                  </a:extLst>
                </p14:cNvPr>
                <p14:cNvContentPartPr/>
                <p14:nvPr/>
              </p14:nvContentPartPr>
              <p14:xfrm>
                <a:off x="6500157" y="6357130"/>
                <a:ext cx="179280" cy="38880"/>
              </p14:xfrm>
            </p:contentPart>
          </mc:Choice>
          <mc:Fallback xmlns="">
            <p:pic>
              <p:nvPicPr>
                <p:cNvPr id="254" name="Freihand 253">
                  <a:extLst>
                    <a:ext uri="{FF2B5EF4-FFF2-40B4-BE49-F238E27FC236}">
                      <a16:creationId xmlns:a16="http://schemas.microsoft.com/office/drawing/2014/main" id="{BC2B4C6E-29C7-4E72-BD96-A256699BE206}"/>
                    </a:ext>
                  </a:extLst>
                </p:cNvPr>
                <p:cNvPicPr/>
                <p:nvPr/>
              </p:nvPicPr>
              <p:blipFill>
                <a:blip r:embed="rId425"/>
                <a:stretch>
                  <a:fillRect/>
                </a:stretch>
              </p:blipFill>
              <p:spPr>
                <a:xfrm>
                  <a:off x="6495837" y="6352810"/>
                  <a:ext cx="1879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56" name="Freihand 255">
                  <a:extLst>
                    <a:ext uri="{FF2B5EF4-FFF2-40B4-BE49-F238E27FC236}">
                      <a16:creationId xmlns:a16="http://schemas.microsoft.com/office/drawing/2014/main" id="{437A5CFE-2AE3-4326-B13C-2D67B37C2FCE}"/>
                    </a:ext>
                  </a:extLst>
                </p14:cNvPr>
                <p14:cNvContentPartPr/>
                <p14:nvPr/>
              </p14:nvContentPartPr>
              <p14:xfrm>
                <a:off x="4280757" y="6151930"/>
                <a:ext cx="8640" cy="84240"/>
              </p14:xfrm>
            </p:contentPart>
          </mc:Choice>
          <mc:Fallback xmlns="">
            <p:pic>
              <p:nvPicPr>
                <p:cNvPr id="256" name="Freihand 255">
                  <a:extLst>
                    <a:ext uri="{FF2B5EF4-FFF2-40B4-BE49-F238E27FC236}">
                      <a16:creationId xmlns:a16="http://schemas.microsoft.com/office/drawing/2014/main" id="{437A5CFE-2AE3-4326-B13C-2D67B37C2FCE}"/>
                    </a:ext>
                  </a:extLst>
                </p:cNvPr>
                <p:cNvPicPr/>
                <p:nvPr/>
              </p:nvPicPr>
              <p:blipFill>
                <a:blip r:embed="rId427"/>
                <a:stretch>
                  <a:fillRect/>
                </a:stretch>
              </p:blipFill>
              <p:spPr>
                <a:xfrm>
                  <a:off x="4276437" y="6147610"/>
                  <a:ext cx="172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57" name="Freihand 256">
                  <a:extLst>
                    <a:ext uri="{FF2B5EF4-FFF2-40B4-BE49-F238E27FC236}">
                      <a16:creationId xmlns:a16="http://schemas.microsoft.com/office/drawing/2014/main" id="{43A6A35F-217E-4C6C-B6C2-0653100F3BD7}"/>
                    </a:ext>
                  </a:extLst>
                </p14:cNvPr>
                <p14:cNvContentPartPr/>
                <p14:nvPr/>
              </p14:nvContentPartPr>
              <p14:xfrm>
                <a:off x="4231797" y="6106570"/>
                <a:ext cx="119880" cy="89280"/>
              </p14:xfrm>
            </p:contentPart>
          </mc:Choice>
          <mc:Fallback xmlns="">
            <p:pic>
              <p:nvPicPr>
                <p:cNvPr id="257" name="Freihand 256">
                  <a:extLst>
                    <a:ext uri="{FF2B5EF4-FFF2-40B4-BE49-F238E27FC236}">
                      <a16:creationId xmlns:a16="http://schemas.microsoft.com/office/drawing/2014/main" id="{43A6A35F-217E-4C6C-B6C2-0653100F3BD7}"/>
                    </a:ext>
                  </a:extLst>
                </p:cNvPr>
                <p:cNvPicPr/>
                <p:nvPr/>
              </p:nvPicPr>
              <p:blipFill>
                <a:blip r:embed="rId429"/>
                <a:stretch>
                  <a:fillRect/>
                </a:stretch>
              </p:blipFill>
              <p:spPr>
                <a:xfrm>
                  <a:off x="4227477" y="6102250"/>
                  <a:ext cx="1285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59" name="Freihand 258">
                  <a:extLst>
                    <a:ext uri="{FF2B5EF4-FFF2-40B4-BE49-F238E27FC236}">
                      <a16:creationId xmlns:a16="http://schemas.microsoft.com/office/drawing/2014/main" id="{78A22DEE-F4E2-42DF-ABC4-48832CA59B83}"/>
                    </a:ext>
                  </a:extLst>
                </p14:cNvPr>
                <p14:cNvContentPartPr/>
                <p14:nvPr/>
              </p14:nvContentPartPr>
              <p14:xfrm>
                <a:off x="6509877" y="6187930"/>
                <a:ext cx="169200" cy="97920"/>
              </p14:xfrm>
            </p:contentPart>
          </mc:Choice>
          <mc:Fallback xmlns="">
            <p:pic>
              <p:nvPicPr>
                <p:cNvPr id="259" name="Freihand 258">
                  <a:extLst>
                    <a:ext uri="{FF2B5EF4-FFF2-40B4-BE49-F238E27FC236}">
                      <a16:creationId xmlns:a16="http://schemas.microsoft.com/office/drawing/2014/main" id="{78A22DEE-F4E2-42DF-ABC4-48832CA59B83}"/>
                    </a:ext>
                  </a:extLst>
                </p:cNvPr>
                <p:cNvPicPr/>
                <p:nvPr/>
              </p:nvPicPr>
              <p:blipFill>
                <a:blip r:embed="rId431"/>
                <a:stretch>
                  <a:fillRect/>
                </a:stretch>
              </p:blipFill>
              <p:spPr>
                <a:xfrm>
                  <a:off x="6505557" y="6183610"/>
                  <a:ext cx="1778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60" name="Freihand 259">
                  <a:extLst>
                    <a:ext uri="{FF2B5EF4-FFF2-40B4-BE49-F238E27FC236}">
                      <a16:creationId xmlns:a16="http://schemas.microsoft.com/office/drawing/2014/main" id="{00DE953E-0573-4778-9015-BD87713BF998}"/>
                    </a:ext>
                  </a:extLst>
                </p14:cNvPr>
                <p14:cNvContentPartPr/>
                <p14:nvPr/>
              </p14:nvContentPartPr>
              <p14:xfrm>
                <a:off x="6533637" y="6111970"/>
                <a:ext cx="181440" cy="140040"/>
              </p14:xfrm>
            </p:contentPart>
          </mc:Choice>
          <mc:Fallback xmlns="">
            <p:pic>
              <p:nvPicPr>
                <p:cNvPr id="260" name="Freihand 259">
                  <a:extLst>
                    <a:ext uri="{FF2B5EF4-FFF2-40B4-BE49-F238E27FC236}">
                      <a16:creationId xmlns:a16="http://schemas.microsoft.com/office/drawing/2014/main" id="{00DE953E-0573-4778-9015-BD87713BF998}"/>
                    </a:ext>
                  </a:extLst>
                </p:cNvPr>
                <p:cNvPicPr/>
                <p:nvPr/>
              </p:nvPicPr>
              <p:blipFill>
                <a:blip r:embed="rId433"/>
                <a:stretch>
                  <a:fillRect/>
                </a:stretch>
              </p:blipFill>
              <p:spPr>
                <a:xfrm>
                  <a:off x="6529317" y="6107650"/>
                  <a:ext cx="1900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62" name="Freihand 261">
                  <a:extLst>
                    <a:ext uri="{FF2B5EF4-FFF2-40B4-BE49-F238E27FC236}">
                      <a16:creationId xmlns:a16="http://schemas.microsoft.com/office/drawing/2014/main" id="{D900A0F6-A31B-436C-B822-CC5883E2A2D1}"/>
                    </a:ext>
                  </a:extLst>
                </p14:cNvPr>
                <p14:cNvContentPartPr/>
                <p14:nvPr/>
              </p14:nvContentPartPr>
              <p14:xfrm>
                <a:off x="5442477" y="6159130"/>
                <a:ext cx="1470240" cy="428760"/>
              </p14:xfrm>
            </p:contentPart>
          </mc:Choice>
          <mc:Fallback xmlns="">
            <p:pic>
              <p:nvPicPr>
                <p:cNvPr id="262" name="Freihand 261">
                  <a:extLst>
                    <a:ext uri="{FF2B5EF4-FFF2-40B4-BE49-F238E27FC236}">
                      <a16:creationId xmlns:a16="http://schemas.microsoft.com/office/drawing/2014/main" id="{D900A0F6-A31B-436C-B822-CC5883E2A2D1}"/>
                    </a:ext>
                  </a:extLst>
                </p:cNvPr>
                <p:cNvPicPr/>
                <p:nvPr/>
              </p:nvPicPr>
              <p:blipFill>
                <a:blip r:embed="rId435"/>
                <a:stretch>
                  <a:fillRect/>
                </a:stretch>
              </p:blipFill>
              <p:spPr>
                <a:xfrm>
                  <a:off x="5438157" y="6154810"/>
                  <a:ext cx="1478880" cy="4374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63" name="Freihand 262">
                  <a:extLst>
                    <a:ext uri="{FF2B5EF4-FFF2-40B4-BE49-F238E27FC236}">
                      <a16:creationId xmlns:a16="http://schemas.microsoft.com/office/drawing/2014/main" id="{355090C7-8FBA-4574-87A1-7D082449E526}"/>
                    </a:ext>
                  </a:extLst>
                </p14:cNvPr>
                <p14:cNvContentPartPr/>
                <p14:nvPr/>
              </p14:nvContentPartPr>
              <p14:xfrm>
                <a:off x="5970237" y="1186450"/>
                <a:ext cx="2352240" cy="5004000"/>
              </p14:xfrm>
            </p:contentPart>
          </mc:Choice>
          <mc:Fallback xmlns="">
            <p:pic>
              <p:nvPicPr>
                <p:cNvPr id="263" name="Freihand 262">
                  <a:extLst>
                    <a:ext uri="{FF2B5EF4-FFF2-40B4-BE49-F238E27FC236}">
                      <a16:creationId xmlns:a16="http://schemas.microsoft.com/office/drawing/2014/main" id="{355090C7-8FBA-4574-87A1-7D082449E526}"/>
                    </a:ext>
                  </a:extLst>
                </p:cNvPr>
                <p:cNvPicPr/>
                <p:nvPr/>
              </p:nvPicPr>
              <p:blipFill>
                <a:blip r:embed="rId437"/>
                <a:stretch>
                  <a:fillRect/>
                </a:stretch>
              </p:blipFill>
              <p:spPr>
                <a:xfrm>
                  <a:off x="5965917" y="1182130"/>
                  <a:ext cx="2360880" cy="501264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64" name="Freihand 263">
                  <a:extLst>
                    <a:ext uri="{FF2B5EF4-FFF2-40B4-BE49-F238E27FC236}">
                      <a16:creationId xmlns:a16="http://schemas.microsoft.com/office/drawing/2014/main" id="{F91BD097-5DE6-4F17-AC53-97227A0F0F0D}"/>
                    </a:ext>
                  </a:extLst>
                </p14:cNvPr>
                <p14:cNvContentPartPr/>
                <p14:nvPr/>
              </p14:nvContentPartPr>
              <p14:xfrm>
                <a:off x="8230317" y="913570"/>
                <a:ext cx="240480" cy="393120"/>
              </p14:xfrm>
            </p:contentPart>
          </mc:Choice>
          <mc:Fallback xmlns="">
            <p:pic>
              <p:nvPicPr>
                <p:cNvPr id="264" name="Freihand 263">
                  <a:extLst>
                    <a:ext uri="{FF2B5EF4-FFF2-40B4-BE49-F238E27FC236}">
                      <a16:creationId xmlns:a16="http://schemas.microsoft.com/office/drawing/2014/main" id="{F91BD097-5DE6-4F17-AC53-97227A0F0F0D}"/>
                    </a:ext>
                  </a:extLst>
                </p:cNvPr>
                <p:cNvPicPr/>
                <p:nvPr/>
              </p:nvPicPr>
              <p:blipFill>
                <a:blip r:embed="rId439"/>
                <a:stretch>
                  <a:fillRect/>
                </a:stretch>
              </p:blipFill>
              <p:spPr>
                <a:xfrm>
                  <a:off x="8225997" y="909250"/>
                  <a:ext cx="249120" cy="401760"/>
                </a:xfrm>
                <a:prstGeom prst="rect">
                  <a:avLst/>
                </a:prstGeom>
              </p:spPr>
            </p:pic>
          </mc:Fallback>
        </mc:AlternateContent>
      </p:grpSp>
    </p:spTree>
    <p:extLst>
      <p:ext uri="{BB962C8B-B14F-4D97-AF65-F5344CB8AC3E}">
        <p14:creationId xmlns:p14="http://schemas.microsoft.com/office/powerpoint/2010/main" val="3085402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4503510" cy="564050"/>
          </a:xfrm>
          <a:prstGeom prst="rect">
            <a:avLst/>
          </a:prstGeom>
          <a:noFill/>
          <a:ln>
            <a:noFill/>
          </a:ln>
        </p:spPr>
        <p:txBody>
          <a:bodyPr vert="horz" wrap="none" lIns="81646" tIns="40823" rIns="81646" bIns="40823" anchorCtr="0" compatLnSpc="0">
            <a:spAutoFit/>
          </a:bodyPr>
          <a:lstStyle/>
          <a:p>
            <a:r>
              <a:rPr lang="de-DE" sz="3266"/>
              <a:t>Quantity theory of money</a:t>
            </a:r>
            <a:endParaRPr lang="de-DE" sz="3266" dirty="0"/>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68480"/>
            <a:ext cx="12192000" cy="4861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800" dirty="0">
                <a:solidFill>
                  <a:srgbClr val="000000"/>
                </a:solidFill>
              </a:rPr>
              <a:t>					</a:t>
            </a:r>
          </a:p>
          <a:p>
            <a:pPr eaLnBrk="1" hangingPunct="1">
              <a:buClrTx/>
              <a:buFontTx/>
              <a:buNone/>
            </a:pPr>
            <a:r>
              <a:rPr lang="de-DE" sz="2800" dirty="0">
                <a:solidFill>
                  <a:srgbClr val="000000"/>
                </a:solidFill>
              </a:rPr>
              <a:t>					</a:t>
            </a:r>
            <a:r>
              <a:rPr lang="de-DE" sz="2800">
                <a:solidFill>
                  <a:srgbClr val="000000"/>
                </a:solidFill>
              </a:rPr>
              <a:t>	</a:t>
            </a:r>
            <a:r>
              <a:rPr lang="de-DE" sz="2400">
                <a:solidFill>
                  <a:srgbClr val="000000"/>
                </a:solidFill>
              </a:rPr>
              <a:t>(total amount of money)</a:t>
            </a:r>
            <a:r>
              <a:rPr lang="de-DE" sz="2400" dirty="0">
                <a:solidFill>
                  <a:srgbClr val="000000"/>
                </a:solidFill>
              </a:rPr>
              <a:t>	x</a:t>
            </a:r>
            <a:r>
              <a:rPr lang="de-DE" sz="2400">
                <a:solidFill>
                  <a:srgbClr val="000000"/>
                </a:solidFill>
              </a:rPr>
              <a:t>	(velocity of money)</a:t>
            </a: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r>
              <a:rPr lang="de-DE" sz="2400">
                <a:solidFill>
                  <a:srgbClr val="000000"/>
                </a:solidFill>
              </a:rPr>
              <a:t>	(price level)</a:t>
            </a:r>
            <a:r>
              <a:rPr lang="de-DE" sz="2400" dirty="0">
                <a:solidFill>
                  <a:srgbClr val="000000"/>
                </a:solidFill>
              </a:rPr>
              <a:t>	x </a:t>
            </a:r>
            <a:r>
              <a:rPr lang="de-DE" sz="2400">
                <a:solidFill>
                  <a:srgbClr val="000000"/>
                </a:solidFill>
              </a:rPr>
              <a:t>	(real output)</a:t>
            </a: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cs typeface="Times New Roman" pitchFamily="18" charset="0"/>
              </a:rPr>
              <a:t>→</a:t>
            </a:r>
            <a:r>
              <a:rPr lang="de-DE" sz="2400">
                <a:solidFill>
                  <a:srgbClr val="000000"/>
                </a:solidFill>
                <a:cs typeface="Times New Roman" pitchFamily="18" charset="0"/>
              </a:rPr>
              <a:t>	if in short term we assume the velocity of money as constant and real output is changing also slowly relative to prices, we obtain a directly proportional dependence between the growth rate of money and inflation.</a:t>
            </a: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7" name="Rechteck 6">
            <a:extLst>
              <a:ext uri="{FF2B5EF4-FFF2-40B4-BE49-F238E27FC236}">
                <a16:creationId xmlns:a16="http://schemas.microsoft.com/office/drawing/2014/main" id="{9CFF2F5C-C443-468A-8E80-8A07D22784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DF36C24-A9D1-4393-A9B7-7655F43F1FB1}"/>
                  </a:ext>
                </a:extLst>
              </p14:cNvPr>
              <p14:cNvContentPartPr/>
              <p14:nvPr/>
            </p14:nvContentPartPr>
            <p14:xfrm>
              <a:off x="2365557" y="1511085"/>
              <a:ext cx="2898000" cy="37800"/>
            </p14:xfrm>
          </p:contentPart>
        </mc:Choice>
        <mc:Fallback xmlns="">
          <p:pic>
            <p:nvPicPr>
              <p:cNvPr id="2" name="Freihand 1">
                <a:extLst>
                  <a:ext uri="{FF2B5EF4-FFF2-40B4-BE49-F238E27FC236}">
                    <a16:creationId xmlns:a16="http://schemas.microsoft.com/office/drawing/2014/main" id="{CDF36C24-A9D1-4393-A9B7-7655F43F1FB1}"/>
                  </a:ext>
                </a:extLst>
              </p:cNvPr>
              <p:cNvPicPr/>
              <p:nvPr/>
            </p:nvPicPr>
            <p:blipFill>
              <a:blip r:embed="rId4"/>
              <a:stretch>
                <a:fillRect/>
              </a:stretch>
            </p:blipFill>
            <p:spPr>
              <a:xfrm>
                <a:off x="2361237" y="1506765"/>
                <a:ext cx="29066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8243FBE5-4C24-45E7-AEF2-8FDBFF15D030}"/>
                  </a:ext>
                </a:extLst>
              </p14:cNvPr>
              <p14:cNvContentPartPr/>
              <p14:nvPr/>
            </p14:nvContentPartPr>
            <p14:xfrm>
              <a:off x="5995797" y="1470405"/>
              <a:ext cx="2331360" cy="47520"/>
            </p14:xfrm>
          </p:contentPart>
        </mc:Choice>
        <mc:Fallback xmlns="">
          <p:pic>
            <p:nvPicPr>
              <p:cNvPr id="4" name="Freihand 3">
                <a:extLst>
                  <a:ext uri="{FF2B5EF4-FFF2-40B4-BE49-F238E27FC236}">
                    <a16:creationId xmlns:a16="http://schemas.microsoft.com/office/drawing/2014/main" id="{8243FBE5-4C24-45E7-AEF2-8FDBFF15D030}"/>
                  </a:ext>
                </a:extLst>
              </p:cNvPr>
              <p:cNvPicPr/>
              <p:nvPr/>
            </p:nvPicPr>
            <p:blipFill>
              <a:blip r:embed="rId6"/>
              <a:stretch>
                <a:fillRect/>
              </a:stretch>
            </p:blipFill>
            <p:spPr>
              <a:xfrm>
                <a:off x="5991477" y="1466085"/>
                <a:ext cx="23400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0" name="Freihand 89">
                <a:extLst>
                  <a:ext uri="{FF2B5EF4-FFF2-40B4-BE49-F238E27FC236}">
                    <a16:creationId xmlns:a16="http://schemas.microsoft.com/office/drawing/2014/main" id="{067883A0-30E2-4846-BC80-59D3FBBA1B21}"/>
                  </a:ext>
                </a:extLst>
              </p14:cNvPr>
              <p14:cNvContentPartPr/>
              <p14:nvPr/>
            </p14:nvContentPartPr>
            <p14:xfrm>
              <a:off x="4511517" y="2435205"/>
              <a:ext cx="1613160" cy="668160"/>
            </p14:xfrm>
          </p:contentPart>
        </mc:Choice>
        <mc:Fallback xmlns="">
          <p:pic>
            <p:nvPicPr>
              <p:cNvPr id="90" name="Freihand 89">
                <a:extLst>
                  <a:ext uri="{FF2B5EF4-FFF2-40B4-BE49-F238E27FC236}">
                    <a16:creationId xmlns:a16="http://schemas.microsoft.com/office/drawing/2014/main" id="{067883A0-30E2-4846-BC80-59D3FBBA1B21}"/>
                  </a:ext>
                </a:extLst>
              </p:cNvPr>
              <p:cNvPicPr/>
              <p:nvPr/>
            </p:nvPicPr>
            <p:blipFill>
              <a:blip r:embed="rId8"/>
              <a:stretch>
                <a:fillRect/>
              </a:stretch>
            </p:blipFill>
            <p:spPr>
              <a:xfrm>
                <a:off x="4507197" y="2430885"/>
                <a:ext cx="1621800" cy="676800"/>
              </a:xfrm>
              <a:prstGeom prst="rect">
                <a:avLst/>
              </a:prstGeom>
            </p:spPr>
          </p:pic>
        </mc:Fallback>
      </mc:AlternateContent>
      <p:grpSp>
        <p:nvGrpSpPr>
          <p:cNvPr id="140" name="Gruppieren 139">
            <a:extLst>
              <a:ext uri="{FF2B5EF4-FFF2-40B4-BE49-F238E27FC236}">
                <a16:creationId xmlns:a16="http://schemas.microsoft.com/office/drawing/2014/main" id="{1046AA22-1F6A-4CCB-8BF3-693058EF0CE2}"/>
              </a:ext>
            </a:extLst>
          </p:cNvPr>
          <p:cNvGrpSpPr/>
          <p:nvPr/>
        </p:nvGrpSpPr>
        <p:grpSpPr>
          <a:xfrm>
            <a:off x="2350077" y="900525"/>
            <a:ext cx="9496800" cy="2460960"/>
            <a:chOff x="2350077" y="900525"/>
            <a:chExt cx="9496800" cy="2460960"/>
          </a:xfrm>
        </p:grpSpPr>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5EDED141-1601-4905-94F2-ADDADC258B09}"/>
                    </a:ext>
                  </a:extLst>
                </p14:cNvPr>
                <p14:cNvContentPartPr/>
                <p14:nvPr/>
              </p14:nvContentPartPr>
              <p14:xfrm>
                <a:off x="5862957" y="929325"/>
                <a:ext cx="2563920" cy="750960"/>
              </p14:xfrm>
            </p:contentPart>
          </mc:Choice>
          <mc:Fallback xmlns="">
            <p:pic>
              <p:nvPicPr>
                <p:cNvPr id="10" name="Freihand 9">
                  <a:extLst>
                    <a:ext uri="{FF2B5EF4-FFF2-40B4-BE49-F238E27FC236}">
                      <a16:creationId xmlns:a16="http://schemas.microsoft.com/office/drawing/2014/main" id="{5EDED141-1601-4905-94F2-ADDADC258B09}"/>
                    </a:ext>
                  </a:extLst>
                </p:cNvPr>
                <p:cNvPicPr/>
                <p:nvPr/>
              </p:nvPicPr>
              <p:blipFill>
                <a:blip r:embed="rId10"/>
                <a:stretch>
                  <a:fillRect/>
                </a:stretch>
              </p:blipFill>
              <p:spPr>
                <a:xfrm>
                  <a:off x="5858637" y="925005"/>
                  <a:ext cx="2572560" cy="759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DD5988E9-4409-43F3-83D8-986A11A0FA09}"/>
                    </a:ext>
                  </a:extLst>
                </p14:cNvPr>
                <p14:cNvContentPartPr/>
                <p14:nvPr/>
              </p14:nvContentPartPr>
              <p14:xfrm>
                <a:off x="8024397" y="1681365"/>
                <a:ext cx="79920" cy="213840"/>
              </p14:xfrm>
            </p:contentPart>
          </mc:Choice>
          <mc:Fallback xmlns="">
            <p:pic>
              <p:nvPicPr>
                <p:cNvPr id="11" name="Freihand 10">
                  <a:extLst>
                    <a:ext uri="{FF2B5EF4-FFF2-40B4-BE49-F238E27FC236}">
                      <a16:creationId xmlns:a16="http://schemas.microsoft.com/office/drawing/2014/main" id="{DD5988E9-4409-43F3-83D8-986A11A0FA09}"/>
                    </a:ext>
                  </a:extLst>
                </p:cNvPr>
                <p:cNvPicPr/>
                <p:nvPr/>
              </p:nvPicPr>
              <p:blipFill>
                <a:blip r:embed="rId12"/>
                <a:stretch>
                  <a:fillRect/>
                </a:stretch>
              </p:blipFill>
              <p:spPr>
                <a:xfrm>
                  <a:off x="8020077" y="1677045"/>
                  <a:ext cx="885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14E8A9B1-F222-4994-98E2-B083338F03E0}"/>
                    </a:ext>
                  </a:extLst>
                </p14:cNvPr>
                <p14:cNvContentPartPr/>
                <p14:nvPr/>
              </p14:nvContentPartPr>
              <p14:xfrm>
                <a:off x="7912077" y="1594245"/>
                <a:ext cx="202320" cy="168480"/>
              </p14:xfrm>
            </p:contentPart>
          </mc:Choice>
          <mc:Fallback xmlns="">
            <p:pic>
              <p:nvPicPr>
                <p:cNvPr id="12" name="Freihand 11">
                  <a:extLst>
                    <a:ext uri="{FF2B5EF4-FFF2-40B4-BE49-F238E27FC236}">
                      <a16:creationId xmlns:a16="http://schemas.microsoft.com/office/drawing/2014/main" id="{14E8A9B1-F222-4994-98E2-B083338F03E0}"/>
                    </a:ext>
                  </a:extLst>
                </p:cNvPr>
                <p:cNvPicPr/>
                <p:nvPr/>
              </p:nvPicPr>
              <p:blipFill>
                <a:blip r:embed="rId14"/>
                <a:stretch>
                  <a:fillRect/>
                </a:stretch>
              </p:blipFill>
              <p:spPr>
                <a:xfrm>
                  <a:off x="7907757" y="1589925"/>
                  <a:ext cx="2109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F47A7ABF-D4AB-4E6B-836A-E2490637C8A7}"/>
                    </a:ext>
                  </a:extLst>
                </p14:cNvPr>
                <p14:cNvContentPartPr/>
                <p14:nvPr/>
              </p14:nvContentPartPr>
              <p14:xfrm>
                <a:off x="8263797" y="1744725"/>
                <a:ext cx="134280" cy="168840"/>
              </p14:xfrm>
            </p:contentPart>
          </mc:Choice>
          <mc:Fallback xmlns="">
            <p:pic>
              <p:nvPicPr>
                <p:cNvPr id="14" name="Freihand 13">
                  <a:extLst>
                    <a:ext uri="{FF2B5EF4-FFF2-40B4-BE49-F238E27FC236}">
                      <a16:creationId xmlns:a16="http://schemas.microsoft.com/office/drawing/2014/main" id="{F47A7ABF-D4AB-4E6B-836A-E2490637C8A7}"/>
                    </a:ext>
                  </a:extLst>
                </p:cNvPr>
                <p:cNvPicPr/>
                <p:nvPr/>
              </p:nvPicPr>
              <p:blipFill>
                <a:blip r:embed="rId16"/>
                <a:stretch>
                  <a:fillRect/>
                </a:stretch>
              </p:blipFill>
              <p:spPr>
                <a:xfrm>
                  <a:off x="8259477" y="1740405"/>
                  <a:ext cx="1429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6769EFD4-F1D8-43BF-8846-23D90D1EF918}"/>
                    </a:ext>
                  </a:extLst>
                </p14:cNvPr>
                <p14:cNvContentPartPr/>
                <p14:nvPr/>
              </p14:nvContentPartPr>
              <p14:xfrm>
                <a:off x="8466477" y="1776405"/>
                <a:ext cx="122040" cy="89280"/>
              </p14:xfrm>
            </p:contentPart>
          </mc:Choice>
          <mc:Fallback xmlns="">
            <p:pic>
              <p:nvPicPr>
                <p:cNvPr id="15" name="Freihand 14">
                  <a:extLst>
                    <a:ext uri="{FF2B5EF4-FFF2-40B4-BE49-F238E27FC236}">
                      <a16:creationId xmlns:a16="http://schemas.microsoft.com/office/drawing/2014/main" id="{6769EFD4-F1D8-43BF-8846-23D90D1EF918}"/>
                    </a:ext>
                  </a:extLst>
                </p:cNvPr>
                <p:cNvPicPr/>
                <p:nvPr/>
              </p:nvPicPr>
              <p:blipFill>
                <a:blip r:embed="rId18"/>
                <a:stretch>
                  <a:fillRect/>
                </a:stretch>
              </p:blipFill>
              <p:spPr>
                <a:xfrm>
                  <a:off x="8462157" y="1772085"/>
                  <a:ext cx="1306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7CE2FFFF-68AE-4071-B5A3-9FB3297F91DB}"/>
                    </a:ext>
                  </a:extLst>
                </p14:cNvPr>
                <p14:cNvContentPartPr/>
                <p14:nvPr/>
              </p14:nvContentPartPr>
              <p14:xfrm>
                <a:off x="8595357" y="1760565"/>
                <a:ext cx="98640" cy="191160"/>
              </p14:xfrm>
            </p:contentPart>
          </mc:Choice>
          <mc:Fallback xmlns="">
            <p:pic>
              <p:nvPicPr>
                <p:cNvPr id="16" name="Freihand 15">
                  <a:extLst>
                    <a:ext uri="{FF2B5EF4-FFF2-40B4-BE49-F238E27FC236}">
                      <a16:creationId xmlns:a16="http://schemas.microsoft.com/office/drawing/2014/main" id="{7CE2FFFF-68AE-4071-B5A3-9FB3297F91DB}"/>
                    </a:ext>
                  </a:extLst>
                </p:cNvPr>
                <p:cNvPicPr/>
                <p:nvPr/>
              </p:nvPicPr>
              <p:blipFill>
                <a:blip r:embed="rId20"/>
                <a:stretch>
                  <a:fillRect/>
                </a:stretch>
              </p:blipFill>
              <p:spPr>
                <a:xfrm>
                  <a:off x="8591037" y="1756245"/>
                  <a:ext cx="1072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1A6573A2-52DF-40B1-937E-324D5D474C8F}"/>
                    </a:ext>
                  </a:extLst>
                </p14:cNvPr>
                <p14:cNvContentPartPr/>
                <p14:nvPr/>
              </p14:nvContentPartPr>
              <p14:xfrm>
                <a:off x="8750517" y="1735365"/>
                <a:ext cx="223200" cy="85320"/>
              </p14:xfrm>
            </p:contentPart>
          </mc:Choice>
          <mc:Fallback xmlns="">
            <p:pic>
              <p:nvPicPr>
                <p:cNvPr id="18" name="Freihand 17">
                  <a:extLst>
                    <a:ext uri="{FF2B5EF4-FFF2-40B4-BE49-F238E27FC236}">
                      <a16:creationId xmlns:a16="http://schemas.microsoft.com/office/drawing/2014/main" id="{1A6573A2-52DF-40B1-937E-324D5D474C8F}"/>
                    </a:ext>
                  </a:extLst>
                </p:cNvPr>
                <p:cNvPicPr/>
                <p:nvPr/>
              </p:nvPicPr>
              <p:blipFill>
                <a:blip r:embed="rId22"/>
                <a:stretch>
                  <a:fillRect/>
                </a:stretch>
              </p:blipFill>
              <p:spPr>
                <a:xfrm>
                  <a:off x="8746197" y="1731045"/>
                  <a:ext cx="2318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9CBF1E68-033B-4E8C-AB7A-25A5B9000A9B}"/>
                    </a:ext>
                  </a:extLst>
                </p14:cNvPr>
                <p14:cNvContentPartPr/>
                <p14:nvPr/>
              </p14:nvContentPartPr>
              <p14:xfrm>
                <a:off x="8993157" y="1663365"/>
                <a:ext cx="137880" cy="123840"/>
              </p14:xfrm>
            </p:contentPart>
          </mc:Choice>
          <mc:Fallback xmlns="">
            <p:pic>
              <p:nvPicPr>
                <p:cNvPr id="19" name="Freihand 18">
                  <a:extLst>
                    <a:ext uri="{FF2B5EF4-FFF2-40B4-BE49-F238E27FC236}">
                      <a16:creationId xmlns:a16="http://schemas.microsoft.com/office/drawing/2014/main" id="{9CBF1E68-033B-4E8C-AB7A-25A5B9000A9B}"/>
                    </a:ext>
                  </a:extLst>
                </p:cNvPr>
                <p:cNvPicPr/>
                <p:nvPr/>
              </p:nvPicPr>
              <p:blipFill>
                <a:blip r:embed="rId24"/>
                <a:stretch>
                  <a:fillRect/>
                </a:stretch>
              </p:blipFill>
              <p:spPr>
                <a:xfrm>
                  <a:off x="8988837" y="1659045"/>
                  <a:ext cx="1465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Freihand 19">
                  <a:extLst>
                    <a:ext uri="{FF2B5EF4-FFF2-40B4-BE49-F238E27FC236}">
                      <a16:creationId xmlns:a16="http://schemas.microsoft.com/office/drawing/2014/main" id="{4E0FEC5A-8FA0-4FE6-9FF1-B3921E4A00B1}"/>
                    </a:ext>
                  </a:extLst>
                </p14:cNvPr>
                <p14:cNvContentPartPr/>
                <p14:nvPr/>
              </p14:nvContentPartPr>
              <p14:xfrm>
                <a:off x="9131397" y="1697565"/>
                <a:ext cx="65160" cy="79200"/>
              </p14:xfrm>
            </p:contentPart>
          </mc:Choice>
          <mc:Fallback xmlns="">
            <p:pic>
              <p:nvPicPr>
                <p:cNvPr id="20" name="Freihand 19">
                  <a:extLst>
                    <a:ext uri="{FF2B5EF4-FFF2-40B4-BE49-F238E27FC236}">
                      <a16:creationId xmlns:a16="http://schemas.microsoft.com/office/drawing/2014/main" id="{4E0FEC5A-8FA0-4FE6-9FF1-B3921E4A00B1}"/>
                    </a:ext>
                  </a:extLst>
                </p:cNvPr>
                <p:cNvPicPr/>
                <p:nvPr/>
              </p:nvPicPr>
              <p:blipFill>
                <a:blip r:embed="rId26"/>
                <a:stretch>
                  <a:fillRect/>
                </a:stretch>
              </p:blipFill>
              <p:spPr>
                <a:xfrm>
                  <a:off x="9127077" y="1693245"/>
                  <a:ext cx="738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Freihand 21">
                  <a:extLst>
                    <a:ext uri="{FF2B5EF4-FFF2-40B4-BE49-F238E27FC236}">
                      <a16:creationId xmlns:a16="http://schemas.microsoft.com/office/drawing/2014/main" id="{A1DDF381-1E28-4CD7-89DB-77CB24DC90EF}"/>
                    </a:ext>
                  </a:extLst>
                </p14:cNvPr>
                <p14:cNvContentPartPr/>
                <p14:nvPr/>
              </p14:nvContentPartPr>
              <p14:xfrm>
                <a:off x="9366837" y="1659765"/>
                <a:ext cx="150840" cy="60480"/>
              </p14:xfrm>
            </p:contentPart>
          </mc:Choice>
          <mc:Fallback xmlns="">
            <p:pic>
              <p:nvPicPr>
                <p:cNvPr id="22" name="Freihand 21">
                  <a:extLst>
                    <a:ext uri="{FF2B5EF4-FFF2-40B4-BE49-F238E27FC236}">
                      <a16:creationId xmlns:a16="http://schemas.microsoft.com/office/drawing/2014/main" id="{A1DDF381-1E28-4CD7-89DB-77CB24DC90EF}"/>
                    </a:ext>
                  </a:extLst>
                </p:cNvPr>
                <p:cNvPicPr/>
                <p:nvPr/>
              </p:nvPicPr>
              <p:blipFill>
                <a:blip r:embed="rId28"/>
                <a:stretch>
                  <a:fillRect/>
                </a:stretch>
              </p:blipFill>
              <p:spPr>
                <a:xfrm>
                  <a:off x="9362517" y="1655445"/>
                  <a:ext cx="1594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Freihand 23">
                  <a:extLst>
                    <a:ext uri="{FF2B5EF4-FFF2-40B4-BE49-F238E27FC236}">
                      <a16:creationId xmlns:a16="http://schemas.microsoft.com/office/drawing/2014/main" id="{2DE441C4-E5DF-45E3-A675-C11E112955BD}"/>
                    </a:ext>
                  </a:extLst>
                </p14:cNvPr>
                <p14:cNvContentPartPr/>
                <p14:nvPr/>
              </p14:nvContentPartPr>
              <p14:xfrm>
                <a:off x="9669957" y="1495605"/>
                <a:ext cx="212400" cy="172800"/>
              </p14:xfrm>
            </p:contentPart>
          </mc:Choice>
          <mc:Fallback xmlns="">
            <p:pic>
              <p:nvPicPr>
                <p:cNvPr id="24" name="Freihand 23">
                  <a:extLst>
                    <a:ext uri="{FF2B5EF4-FFF2-40B4-BE49-F238E27FC236}">
                      <a16:creationId xmlns:a16="http://schemas.microsoft.com/office/drawing/2014/main" id="{2DE441C4-E5DF-45E3-A675-C11E112955BD}"/>
                    </a:ext>
                  </a:extLst>
                </p:cNvPr>
                <p:cNvPicPr/>
                <p:nvPr/>
              </p:nvPicPr>
              <p:blipFill>
                <a:blip r:embed="rId30"/>
                <a:stretch>
                  <a:fillRect/>
                </a:stretch>
              </p:blipFill>
              <p:spPr>
                <a:xfrm>
                  <a:off x="9665637" y="1491285"/>
                  <a:ext cx="2210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 name="Freihand 24">
                  <a:extLst>
                    <a:ext uri="{FF2B5EF4-FFF2-40B4-BE49-F238E27FC236}">
                      <a16:creationId xmlns:a16="http://schemas.microsoft.com/office/drawing/2014/main" id="{9C23CE10-A9A8-486F-AC34-F12AEC25AFA3}"/>
                    </a:ext>
                  </a:extLst>
                </p14:cNvPr>
                <p14:cNvContentPartPr/>
                <p14:nvPr/>
              </p14:nvContentPartPr>
              <p14:xfrm>
                <a:off x="10016997" y="1384365"/>
                <a:ext cx="126720" cy="269280"/>
              </p14:xfrm>
            </p:contentPart>
          </mc:Choice>
          <mc:Fallback xmlns="">
            <p:pic>
              <p:nvPicPr>
                <p:cNvPr id="25" name="Freihand 24">
                  <a:extLst>
                    <a:ext uri="{FF2B5EF4-FFF2-40B4-BE49-F238E27FC236}">
                      <a16:creationId xmlns:a16="http://schemas.microsoft.com/office/drawing/2014/main" id="{9C23CE10-A9A8-486F-AC34-F12AEC25AFA3}"/>
                    </a:ext>
                  </a:extLst>
                </p:cNvPr>
                <p:cNvPicPr/>
                <p:nvPr/>
              </p:nvPicPr>
              <p:blipFill>
                <a:blip r:embed="rId32"/>
                <a:stretch>
                  <a:fillRect/>
                </a:stretch>
              </p:blipFill>
              <p:spPr>
                <a:xfrm>
                  <a:off x="10012677" y="1380045"/>
                  <a:ext cx="13536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 name="Freihand 25">
                  <a:extLst>
                    <a:ext uri="{FF2B5EF4-FFF2-40B4-BE49-F238E27FC236}">
                      <a16:creationId xmlns:a16="http://schemas.microsoft.com/office/drawing/2014/main" id="{6C8DC0E3-04A7-49D4-8039-64CBAF1269DB}"/>
                    </a:ext>
                  </a:extLst>
                </p14:cNvPr>
                <p14:cNvContentPartPr/>
                <p14:nvPr/>
              </p14:nvContentPartPr>
              <p14:xfrm>
                <a:off x="10172157" y="1413165"/>
                <a:ext cx="235080" cy="89640"/>
              </p14:xfrm>
            </p:contentPart>
          </mc:Choice>
          <mc:Fallback xmlns="">
            <p:pic>
              <p:nvPicPr>
                <p:cNvPr id="26" name="Freihand 25">
                  <a:extLst>
                    <a:ext uri="{FF2B5EF4-FFF2-40B4-BE49-F238E27FC236}">
                      <a16:creationId xmlns:a16="http://schemas.microsoft.com/office/drawing/2014/main" id="{6C8DC0E3-04A7-49D4-8039-64CBAF1269DB}"/>
                    </a:ext>
                  </a:extLst>
                </p:cNvPr>
                <p:cNvPicPr/>
                <p:nvPr/>
              </p:nvPicPr>
              <p:blipFill>
                <a:blip r:embed="rId34"/>
                <a:stretch>
                  <a:fillRect/>
                </a:stretch>
              </p:blipFill>
              <p:spPr>
                <a:xfrm>
                  <a:off x="10167837" y="1408845"/>
                  <a:ext cx="2437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7" name="Freihand 26">
                  <a:extLst>
                    <a:ext uri="{FF2B5EF4-FFF2-40B4-BE49-F238E27FC236}">
                      <a16:creationId xmlns:a16="http://schemas.microsoft.com/office/drawing/2014/main" id="{9862D403-E5A2-4F33-95B4-24F8049348B8}"/>
                    </a:ext>
                  </a:extLst>
                </p14:cNvPr>
                <p14:cNvContentPartPr/>
                <p14:nvPr/>
              </p14:nvContentPartPr>
              <p14:xfrm>
                <a:off x="10454397" y="1363845"/>
                <a:ext cx="57600" cy="83520"/>
              </p14:xfrm>
            </p:contentPart>
          </mc:Choice>
          <mc:Fallback xmlns="">
            <p:pic>
              <p:nvPicPr>
                <p:cNvPr id="27" name="Freihand 26">
                  <a:extLst>
                    <a:ext uri="{FF2B5EF4-FFF2-40B4-BE49-F238E27FC236}">
                      <a16:creationId xmlns:a16="http://schemas.microsoft.com/office/drawing/2014/main" id="{9862D403-E5A2-4F33-95B4-24F8049348B8}"/>
                    </a:ext>
                  </a:extLst>
                </p:cNvPr>
                <p:cNvPicPr/>
                <p:nvPr/>
              </p:nvPicPr>
              <p:blipFill>
                <a:blip r:embed="rId36"/>
                <a:stretch>
                  <a:fillRect/>
                </a:stretch>
              </p:blipFill>
              <p:spPr>
                <a:xfrm>
                  <a:off x="10450077" y="1359525"/>
                  <a:ext cx="662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9" name="Freihand 28">
                  <a:extLst>
                    <a:ext uri="{FF2B5EF4-FFF2-40B4-BE49-F238E27FC236}">
                      <a16:creationId xmlns:a16="http://schemas.microsoft.com/office/drawing/2014/main" id="{497858B0-23A6-4814-9305-6C8025D50C96}"/>
                    </a:ext>
                  </a:extLst>
                </p14:cNvPr>
                <p14:cNvContentPartPr/>
                <p14:nvPr/>
              </p14:nvContentPartPr>
              <p14:xfrm>
                <a:off x="10608477" y="1308765"/>
                <a:ext cx="139320" cy="105120"/>
              </p14:xfrm>
            </p:contentPart>
          </mc:Choice>
          <mc:Fallback xmlns="">
            <p:pic>
              <p:nvPicPr>
                <p:cNvPr id="29" name="Freihand 28">
                  <a:extLst>
                    <a:ext uri="{FF2B5EF4-FFF2-40B4-BE49-F238E27FC236}">
                      <a16:creationId xmlns:a16="http://schemas.microsoft.com/office/drawing/2014/main" id="{497858B0-23A6-4814-9305-6C8025D50C96}"/>
                    </a:ext>
                  </a:extLst>
                </p:cNvPr>
                <p:cNvPicPr/>
                <p:nvPr/>
              </p:nvPicPr>
              <p:blipFill>
                <a:blip r:embed="rId38"/>
                <a:stretch>
                  <a:fillRect/>
                </a:stretch>
              </p:blipFill>
              <p:spPr>
                <a:xfrm>
                  <a:off x="10604157" y="1304445"/>
                  <a:ext cx="1479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 name="Freihand 29">
                  <a:extLst>
                    <a:ext uri="{FF2B5EF4-FFF2-40B4-BE49-F238E27FC236}">
                      <a16:creationId xmlns:a16="http://schemas.microsoft.com/office/drawing/2014/main" id="{C8F30F3D-4FB8-4285-98C8-38126C88878D}"/>
                    </a:ext>
                  </a:extLst>
                </p14:cNvPr>
                <p14:cNvContentPartPr/>
                <p14:nvPr/>
              </p14:nvContentPartPr>
              <p14:xfrm>
                <a:off x="10749957" y="1276005"/>
                <a:ext cx="150840" cy="76680"/>
              </p14:xfrm>
            </p:contentPart>
          </mc:Choice>
          <mc:Fallback xmlns="">
            <p:pic>
              <p:nvPicPr>
                <p:cNvPr id="30" name="Freihand 29">
                  <a:extLst>
                    <a:ext uri="{FF2B5EF4-FFF2-40B4-BE49-F238E27FC236}">
                      <a16:creationId xmlns:a16="http://schemas.microsoft.com/office/drawing/2014/main" id="{C8F30F3D-4FB8-4285-98C8-38126C88878D}"/>
                    </a:ext>
                  </a:extLst>
                </p:cNvPr>
                <p:cNvPicPr/>
                <p:nvPr/>
              </p:nvPicPr>
              <p:blipFill>
                <a:blip r:embed="rId40"/>
                <a:stretch>
                  <a:fillRect/>
                </a:stretch>
              </p:blipFill>
              <p:spPr>
                <a:xfrm>
                  <a:off x="10745637" y="1271685"/>
                  <a:ext cx="1594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1" name="Freihand 30">
                  <a:extLst>
                    <a:ext uri="{FF2B5EF4-FFF2-40B4-BE49-F238E27FC236}">
                      <a16:creationId xmlns:a16="http://schemas.microsoft.com/office/drawing/2014/main" id="{3C2F1235-0D4F-4B67-9954-2D6EB2B6D3E5}"/>
                    </a:ext>
                  </a:extLst>
                </p14:cNvPr>
                <p14:cNvContentPartPr/>
                <p14:nvPr/>
              </p14:nvContentPartPr>
              <p14:xfrm>
                <a:off x="10922757" y="1133805"/>
                <a:ext cx="92520" cy="194400"/>
              </p14:xfrm>
            </p:contentPart>
          </mc:Choice>
          <mc:Fallback xmlns="">
            <p:pic>
              <p:nvPicPr>
                <p:cNvPr id="31" name="Freihand 30">
                  <a:extLst>
                    <a:ext uri="{FF2B5EF4-FFF2-40B4-BE49-F238E27FC236}">
                      <a16:creationId xmlns:a16="http://schemas.microsoft.com/office/drawing/2014/main" id="{3C2F1235-0D4F-4B67-9954-2D6EB2B6D3E5}"/>
                    </a:ext>
                  </a:extLst>
                </p:cNvPr>
                <p:cNvPicPr/>
                <p:nvPr/>
              </p:nvPicPr>
              <p:blipFill>
                <a:blip r:embed="rId42"/>
                <a:stretch>
                  <a:fillRect/>
                </a:stretch>
              </p:blipFill>
              <p:spPr>
                <a:xfrm>
                  <a:off x="10918437" y="1129485"/>
                  <a:ext cx="1011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2" name="Freihand 31">
                  <a:extLst>
                    <a:ext uri="{FF2B5EF4-FFF2-40B4-BE49-F238E27FC236}">
                      <a16:creationId xmlns:a16="http://schemas.microsoft.com/office/drawing/2014/main" id="{12FF43BF-B540-42C5-BC0E-32FC0F40FBBC}"/>
                    </a:ext>
                  </a:extLst>
                </p14:cNvPr>
                <p14:cNvContentPartPr/>
                <p14:nvPr/>
              </p14:nvContentPartPr>
              <p14:xfrm>
                <a:off x="10967757" y="1277445"/>
                <a:ext cx="61200" cy="16560"/>
              </p14:xfrm>
            </p:contentPart>
          </mc:Choice>
          <mc:Fallback xmlns="">
            <p:pic>
              <p:nvPicPr>
                <p:cNvPr id="32" name="Freihand 31">
                  <a:extLst>
                    <a:ext uri="{FF2B5EF4-FFF2-40B4-BE49-F238E27FC236}">
                      <a16:creationId xmlns:a16="http://schemas.microsoft.com/office/drawing/2014/main" id="{12FF43BF-B540-42C5-BC0E-32FC0F40FBBC}"/>
                    </a:ext>
                  </a:extLst>
                </p:cNvPr>
                <p:cNvPicPr/>
                <p:nvPr/>
              </p:nvPicPr>
              <p:blipFill>
                <a:blip r:embed="rId44"/>
                <a:stretch>
                  <a:fillRect/>
                </a:stretch>
              </p:blipFill>
              <p:spPr>
                <a:xfrm>
                  <a:off x="10963437" y="1273125"/>
                  <a:ext cx="698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3" name="Freihand 32">
                  <a:extLst>
                    <a:ext uri="{FF2B5EF4-FFF2-40B4-BE49-F238E27FC236}">
                      <a16:creationId xmlns:a16="http://schemas.microsoft.com/office/drawing/2014/main" id="{D2D29266-CA4E-405A-A84A-6E0A7960E30A}"/>
                    </a:ext>
                  </a:extLst>
                </p14:cNvPr>
                <p14:cNvContentPartPr/>
                <p14:nvPr/>
              </p14:nvContentPartPr>
              <p14:xfrm>
                <a:off x="8516157" y="2127045"/>
                <a:ext cx="213120" cy="82080"/>
              </p14:xfrm>
            </p:contentPart>
          </mc:Choice>
          <mc:Fallback xmlns="">
            <p:pic>
              <p:nvPicPr>
                <p:cNvPr id="33" name="Freihand 32">
                  <a:extLst>
                    <a:ext uri="{FF2B5EF4-FFF2-40B4-BE49-F238E27FC236}">
                      <a16:creationId xmlns:a16="http://schemas.microsoft.com/office/drawing/2014/main" id="{D2D29266-CA4E-405A-A84A-6E0A7960E30A}"/>
                    </a:ext>
                  </a:extLst>
                </p:cNvPr>
                <p:cNvPicPr/>
                <p:nvPr/>
              </p:nvPicPr>
              <p:blipFill>
                <a:blip r:embed="rId46"/>
                <a:stretch>
                  <a:fillRect/>
                </a:stretch>
              </p:blipFill>
              <p:spPr>
                <a:xfrm>
                  <a:off x="8511837" y="2122725"/>
                  <a:ext cx="2217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4" name="Freihand 33">
                  <a:extLst>
                    <a:ext uri="{FF2B5EF4-FFF2-40B4-BE49-F238E27FC236}">
                      <a16:creationId xmlns:a16="http://schemas.microsoft.com/office/drawing/2014/main" id="{64406E1B-98C2-40BA-818F-0593AE8A9B4A}"/>
                    </a:ext>
                  </a:extLst>
                </p14:cNvPr>
                <p14:cNvContentPartPr/>
                <p14:nvPr/>
              </p14:nvContentPartPr>
              <p14:xfrm>
                <a:off x="8774277" y="2021205"/>
                <a:ext cx="111600" cy="155880"/>
              </p14:xfrm>
            </p:contentPart>
          </mc:Choice>
          <mc:Fallback xmlns="">
            <p:pic>
              <p:nvPicPr>
                <p:cNvPr id="34" name="Freihand 33">
                  <a:extLst>
                    <a:ext uri="{FF2B5EF4-FFF2-40B4-BE49-F238E27FC236}">
                      <a16:creationId xmlns:a16="http://schemas.microsoft.com/office/drawing/2014/main" id="{64406E1B-98C2-40BA-818F-0593AE8A9B4A}"/>
                    </a:ext>
                  </a:extLst>
                </p:cNvPr>
                <p:cNvPicPr/>
                <p:nvPr/>
              </p:nvPicPr>
              <p:blipFill>
                <a:blip r:embed="rId48"/>
                <a:stretch>
                  <a:fillRect/>
                </a:stretch>
              </p:blipFill>
              <p:spPr>
                <a:xfrm>
                  <a:off x="8769957" y="2016885"/>
                  <a:ext cx="1202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5" name="Freihand 34">
                  <a:extLst>
                    <a:ext uri="{FF2B5EF4-FFF2-40B4-BE49-F238E27FC236}">
                      <a16:creationId xmlns:a16="http://schemas.microsoft.com/office/drawing/2014/main" id="{5A0BDCE6-329E-4234-946F-D22EBB79FA22}"/>
                    </a:ext>
                  </a:extLst>
                </p14:cNvPr>
                <p14:cNvContentPartPr/>
                <p14:nvPr/>
              </p14:nvContentPartPr>
              <p14:xfrm>
                <a:off x="9087477" y="2035245"/>
                <a:ext cx="177480" cy="64800"/>
              </p14:xfrm>
            </p:contentPart>
          </mc:Choice>
          <mc:Fallback xmlns="">
            <p:pic>
              <p:nvPicPr>
                <p:cNvPr id="35" name="Freihand 34">
                  <a:extLst>
                    <a:ext uri="{FF2B5EF4-FFF2-40B4-BE49-F238E27FC236}">
                      <a16:creationId xmlns:a16="http://schemas.microsoft.com/office/drawing/2014/main" id="{5A0BDCE6-329E-4234-946F-D22EBB79FA22}"/>
                    </a:ext>
                  </a:extLst>
                </p:cNvPr>
                <p:cNvPicPr/>
                <p:nvPr/>
              </p:nvPicPr>
              <p:blipFill>
                <a:blip r:embed="rId50"/>
                <a:stretch>
                  <a:fillRect/>
                </a:stretch>
              </p:blipFill>
              <p:spPr>
                <a:xfrm>
                  <a:off x="9083157" y="2030925"/>
                  <a:ext cx="1861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6" name="Freihand 35">
                  <a:extLst>
                    <a:ext uri="{FF2B5EF4-FFF2-40B4-BE49-F238E27FC236}">
                      <a16:creationId xmlns:a16="http://schemas.microsoft.com/office/drawing/2014/main" id="{1FB69794-442E-4CB9-BA83-45ECC511E75F}"/>
                    </a:ext>
                  </a:extLst>
                </p14:cNvPr>
                <p14:cNvContentPartPr/>
                <p14:nvPr/>
              </p14:nvContentPartPr>
              <p14:xfrm>
                <a:off x="9258117" y="1927245"/>
                <a:ext cx="360" cy="360"/>
              </p14:xfrm>
            </p:contentPart>
          </mc:Choice>
          <mc:Fallback xmlns="">
            <p:pic>
              <p:nvPicPr>
                <p:cNvPr id="36" name="Freihand 35">
                  <a:extLst>
                    <a:ext uri="{FF2B5EF4-FFF2-40B4-BE49-F238E27FC236}">
                      <a16:creationId xmlns:a16="http://schemas.microsoft.com/office/drawing/2014/main" id="{1FB69794-442E-4CB9-BA83-45ECC511E75F}"/>
                    </a:ext>
                  </a:extLst>
                </p:cNvPr>
                <p:cNvPicPr/>
                <p:nvPr/>
              </p:nvPicPr>
              <p:blipFill>
                <a:blip r:embed="rId52"/>
                <a:stretch>
                  <a:fillRect/>
                </a:stretch>
              </p:blipFill>
              <p:spPr>
                <a:xfrm>
                  <a:off x="9253797" y="19229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7" name="Freihand 36">
                  <a:extLst>
                    <a:ext uri="{FF2B5EF4-FFF2-40B4-BE49-F238E27FC236}">
                      <a16:creationId xmlns:a16="http://schemas.microsoft.com/office/drawing/2014/main" id="{01A44EA6-338C-4C40-88F6-2012E5926C3A}"/>
                    </a:ext>
                  </a:extLst>
                </p14:cNvPr>
                <p14:cNvContentPartPr/>
                <p14:nvPr/>
              </p14:nvContentPartPr>
              <p14:xfrm>
                <a:off x="9308157" y="1884045"/>
                <a:ext cx="141120" cy="263880"/>
              </p14:xfrm>
            </p:contentPart>
          </mc:Choice>
          <mc:Fallback xmlns="">
            <p:pic>
              <p:nvPicPr>
                <p:cNvPr id="37" name="Freihand 36">
                  <a:extLst>
                    <a:ext uri="{FF2B5EF4-FFF2-40B4-BE49-F238E27FC236}">
                      <a16:creationId xmlns:a16="http://schemas.microsoft.com/office/drawing/2014/main" id="{01A44EA6-338C-4C40-88F6-2012E5926C3A}"/>
                    </a:ext>
                  </a:extLst>
                </p:cNvPr>
                <p:cNvPicPr/>
                <p:nvPr/>
              </p:nvPicPr>
              <p:blipFill>
                <a:blip r:embed="rId54"/>
                <a:stretch>
                  <a:fillRect/>
                </a:stretch>
              </p:blipFill>
              <p:spPr>
                <a:xfrm>
                  <a:off x="9303837" y="1879725"/>
                  <a:ext cx="14976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 name="Freihand 37">
                  <a:extLst>
                    <a:ext uri="{FF2B5EF4-FFF2-40B4-BE49-F238E27FC236}">
                      <a16:creationId xmlns:a16="http://schemas.microsoft.com/office/drawing/2014/main" id="{E4A6DB7F-7367-4D06-8353-9015CFFD77AC}"/>
                    </a:ext>
                  </a:extLst>
                </p14:cNvPr>
                <p14:cNvContentPartPr/>
                <p14:nvPr/>
              </p14:nvContentPartPr>
              <p14:xfrm>
                <a:off x="9471957" y="1939125"/>
                <a:ext cx="134640" cy="95040"/>
              </p14:xfrm>
            </p:contentPart>
          </mc:Choice>
          <mc:Fallback xmlns="">
            <p:pic>
              <p:nvPicPr>
                <p:cNvPr id="38" name="Freihand 37">
                  <a:extLst>
                    <a:ext uri="{FF2B5EF4-FFF2-40B4-BE49-F238E27FC236}">
                      <a16:creationId xmlns:a16="http://schemas.microsoft.com/office/drawing/2014/main" id="{E4A6DB7F-7367-4D06-8353-9015CFFD77AC}"/>
                    </a:ext>
                  </a:extLst>
                </p:cNvPr>
                <p:cNvPicPr/>
                <p:nvPr/>
              </p:nvPicPr>
              <p:blipFill>
                <a:blip r:embed="rId56"/>
                <a:stretch>
                  <a:fillRect/>
                </a:stretch>
              </p:blipFill>
              <p:spPr>
                <a:xfrm>
                  <a:off x="9467637" y="1934805"/>
                  <a:ext cx="1432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Freihand 38">
                  <a:extLst>
                    <a:ext uri="{FF2B5EF4-FFF2-40B4-BE49-F238E27FC236}">
                      <a16:creationId xmlns:a16="http://schemas.microsoft.com/office/drawing/2014/main" id="{C24148FC-2A27-40E4-AED2-24EF6C50CBF2}"/>
                    </a:ext>
                  </a:extLst>
                </p14:cNvPr>
                <p14:cNvContentPartPr/>
                <p14:nvPr/>
              </p14:nvContentPartPr>
              <p14:xfrm>
                <a:off x="9620637" y="1890165"/>
                <a:ext cx="111600" cy="124920"/>
              </p14:xfrm>
            </p:contentPart>
          </mc:Choice>
          <mc:Fallback xmlns="">
            <p:pic>
              <p:nvPicPr>
                <p:cNvPr id="39" name="Freihand 38">
                  <a:extLst>
                    <a:ext uri="{FF2B5EF4-FFF2-40B4-BE49-F238E27FC236}">
                      <a16:creationId xmlns:a16="http://schemas.microsoft.com/office/drawing/2014/main" id="{C24148FC-2A27-40E4-AED2-24EF6C50CBF2}"/>
                    </a:ext>
                  </a:extLst>
                </p:cNvPr>
                <p:cNvPicPr/>
                <p:nvPr/>
              </p:nvPicPr>
              <p:blipFill>
                <a:blip r:embed="rId58"/>
                <a:stretch>
                  <a:fillRect/>
                </a:stretch>
              </p:blipFill>
              <p:spPr>
                <a:xfrm>
                  <a:off x="9616317" y="1885845"/>
                  <a:ext cx="1202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Freihand 39">
                  <a:extLst>
                    <a:ext uri="{FF2B5EF4-FFF2-40B4-BE49-F238E27FC236}">
                      <a16:creationId xmlns:a16="http://schemas.microsoft.com/office/drawing/2014/main" id="{EF81425E-377E-4C24-8423-56911863C655}"/>
                    </a:ext>
                  </a:extLst>
                </p14:cNvPr>
                <p14:cNvContentPartPr/>
                <p14:nvPr/>
              </p14:nvContentPartPr>
              <p14:xfrm>
                <a:off x="9719637" y="1822125"/>
                <a:ext cx="231120" cy="144360"/>
              </p14:xfrm>
            </p:contentPart>
          </mc:Choice>
          <mc:Fallback xmlns="">
            <p:pic>
              <p:nvPicPr>
                <p:cNvPr id="40" name="Freihand 39">
                  <a:extLst>
                    <a:ext uri="{FF2B5EF4-FFF2-40B4-BE49-F238E27FC236}">
                      <a16:creationId xmlns:a16="http://schemas.microsoft.com/office/drawing/2014/main" id="{EF81425E-377E-4C24-8423-56911863C655}"/>
                    </a:ext>
                  </a:extLst>
                </p:cNvPr>
                <p:cNvPicPr/>
                <p:nvPr/>
              </p:nvPicPr>
              <p:blipFill>
                <a:blip r:embed="rId60"/>
                <a:stretch>
                  <a:fillRect/>
                </a:stretch>
              </p:blipFill>
              <p:spPr>
                <a:xfrm>
                  <a:off x="9715317" y="1817805"/>
                  <a:ext cx="2397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Freihand 40">
                  <a:extLst>
                    <a:ext uri="{FF2B5EF4-FFF2-40B4-BE49-F238E27FC236}">
                      <a16:creationId xmlns:a16="http://schemas.microsoft.com/office/drawing/2014/main" id="{5FE54247-020D-4A4D-B709-811CAA04DF0E}"/>
                    </a:ext>
                  </a:extLst>
                </p14:cNvPr>
                <p14:cNvContentPartPr/>
                <p14:nvPr/>
              </p14:nvContentPartPr>
              <p14:xfrm>
                <a:off x="9952917" y="1837605"/>
                <a:ext cx="93240" cy="80640"/>
              </p14:xfrm>
            </p:contentPart>
          </mc:Choice>
          <mc:Fallback xmlns="">
            <p:pic>
              <p:nvPicPr>
                <p:cNvPr id="41" name="Freihand 40">
                  <a:extLst>
                    <a:ext uri="{FF2B5EF4-FFF2-40B4-BE49-F238E27FC236}">
                      <a16:creationId xmlns:a16="http://schemas.microsoft.com/office/drawing/2014/main" id="{5FE54247-020D-4A4D-B709-811CAA04DF0E}"/>
                    </a:ext>
                  </a:extLst>
                </p:cNvPr>
                <p:cNvPicPr/>
                <p:nvPr/>
              </p:nvPicPr>
              <p:blipFill>
                <a:blip r:embed="rId62"/>
                <a:stretch>
                  <a:fillRect/>
                </a:stretch>
              </p:blipFill>
              <p:spPr>
                <a:xfrm>
                  <a:off x="9948597" y="1833285"/>
                  <a:ext cx="1018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 name="Freihand 41">
                  <a:extLst>
                    <a:ext uri="{FF2B5EF4-FFF2-40B4-BE49-F238E27FC236}">
                      <a16:creationId xmlns:a16="http://schemas.microsoft.com/office/drawing/2014/main" id="{E748D445-8DCC-4AA0-A3E0-FE7DBCE224E2}"/>
                    </a:ext>
                  </a:extLst>
                </p14:cNvPr>
                <p14:cNvContentPartPr/>
                <p14:nvPr/>
              </p14:nvContentPartPr>
              <p14:xfrm>
                <a:off x="10042557" y="1751925"/>
                <a:ext cx="100080" cy="154800"/>
              </p14:xfrm>
            </p:contentPart>
          </mc:Choice>
          <mc:Fallback xmlns="">
            <p:pic>
              <p:nvPicPr>
                <p:cNvPr id="42" name="Freihand 41">
                  <a:extLst>
                    <a:ext uri="{FF2B5EF4-FFF2-40B4-BE49-F238E27FC236}">
                      <a16:creationId xmlns:a16="http://schemas.microsoft.com/office/drawing/2014/main" id="{E748D445-8DCC-4AA0-A3E0-FE7DBCE224E2}"/>
                    </a:ext>
                  </a:extLst>
                </p:cNvPr>
                <p:cNvPicPr/>
                <p:nvPr/>
              </p:nvPicPr>
              <p:blipFill>
                <a:blip r:embed="rId64"/>
                <a:stretch>
                  <a:fillRect/>
                </a:stretch>
              </p:blipFill>
              <p:spPr>
                <a:xfrm>
                  <a:off x="10038237" y="1747605"/>
                  <a:ext cx="1087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3" name="Freihand 42">
                  <a:extLst>
                    <a:ext uri="{FF2B5EF4-FFF2-40B4-BE49-F238E27FC236}">
                      <a16:creationId xmlns:a16="http://schemas.microsoft.com/office/drawing/2014/main" id="{C27B8D69-AB50-45E7-A175-93B2753D83E7}"/>
                    </a:ext>
                  </a:extLst>
                </p14:cNvPr>
                <p14:cNvContentPartPr/>
                <p14:nvPr/>
              </p14:nvContentPartPr>
              <p14:xfrm>
                <a:off x="10127877" y="1740405"/>
                <a:ext cx="360" cy="360"/>
              </p14:xfrm>
            </p:contentPart>
          </mc:Choice>
          <mc:Fallback xmlns="">
            <p:pic>
              <p:nvPicPr>
                <p:cNvPr id="43" name="Freihand 42">
                  <a:extLst>
                    <a:ext uri="{FF2B5EF4-FFF2-40B4-BE49-F238E27FC236}">
                      <a16:creationId xmlns:a16="http://schemas.microsoft.com/office/drawing/2014/main" id="{C27B8D69-AB50-45E7-A175-93B2753D83E7}"/>
                    </a:ext>
                  </a:extLst>
                </p:cNvPr>
                <p:cNvPicPr/>
                <p:nvPr/>
              </p:nvPicPr>
              <p:blipFill>
                <a:blip r:embed="rId52"/>
                <a:stretch>
                  <a:fillRect/>
                </a:stretch>
              </p:blipFill>
              <p:spPr>
                <a:xfrm>
                  <a:off x="10123557" y="17360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Freihand 44">
                  <a:extLst>
                    <a:ext uri="{FF2B5EF4-FFF2-40B4-BE49-F238E27FC236}">
                      <a16:creationId xmlns:a16="http://schemas.microsoft.com/office/drawing/2014/main" id="{49C3466E-ABC5-43AF-9D27-99CF6DA8E400}"/>
                    </a:ext>
                  </a:extLst>
                </p14:cNvPr>
                <p14:cNvContentPartPr/>
                <p14:nvPr/>
              </p14:nvContentPartPr>
              <p14:xfrm>
                <a:off x="10153077" y="1835085"/>
                <a:ext cx="360" cy="360"/>
              </p14:xfrm>
            </p:contentPart>
          </mc:Choice>
          <mc:Fallback xmlns="">
            <p:pic>
              <p:nvPicPr>
                <p:cNvPr id="45" name="Freihand 44">
                  <a:extLst>
                    <a:ext uri="{FF2B5EF4-FFF2-40B4-BE49-F238E27FC236}">
                      <a16:creationId xmlns:a16="http://schemas.microsoft.com/office/drawing/2014/main" id="{49C3466E-ABC5-43AF-9D27-99CF6DA8E400}"/>
                    </a:ext>
                  </a:extLst>
                </p:cNvPr>
                <p:cNvPicPr/>
                <p:nvPr/>
              </p:nvPicPr>
              <p:blipFill>
                <a:blip r:embed="rId52"/>
                <a:stretch>
                  <a:fillRect/>
                </a:stretch>
              </p:blipFill>
              <p:spPr>
                <a:xfrm>
                  <a:off x="10148757" y="18307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7" name="Freihand 46">
                  <a:extLst>
                    <a:ext uri="{FF2B5EF4-FFF2-40B4-BE49-F238E27FC236}">
                      <a16:creationId xmlns:a16="http://schemas.microsoft.com/office/drawing/2014/main" id="{C5565E24-FD36-47AD-A402-809B647CB126}"/>
                    </a:ext>
                  </a:extLst>
                </p14:cNvPr>
                <p14:cNvContentPartPr/>
                <p14:nvPr/>
              </p14:nvContentPartPr>
              <p14:xfrm>
                <a:off x="10131477" y="1738245"/>
                <a:ext cx="217800" cy="137880"/>
              </p14:xfrm>
            </p:contentPart>
          </mc:Choice>
          <mc:Fallback xmlns="">
            <p:pic>
              <p:nvPicPr>
                <p:cNvPr id="47" name="Freihand 46">
                  <a:extLst>
                    <a:ext uri="{FF2B5EF4-FFF2-40B4-BE49-F238E27FC236}">
                      <a16:creationId xmlns:a16="http://schemas.microsoft.com/office/drawing/2014/main" id="{C5565E24-FD36-47AD-A402-809B647CB126}"/>
                    </a:ext>
                  </a:extLst>
                </p:cNvPr>
                <p:cNvPicPr/>
                <p:nvPr/>
              </p:nvPicPr>
              <p:blipFill>
                <a:blip r:embed="rId68"/>
                <a:stretch>
                  <a:fillRect/>
                </a:stretch>
              </p:blipFill>
              <p:spPr>
                <a:xfrm>
                  <a:off x="10127157" y="1733925"/>
                  <a:ext cx="2264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8" name="Freihand 47">
                  <a:extLst>
                    <a:ext uri="{FF2B5EF4-FFF2-40B4-BE49-F238E27FC236}">
                      <a16:creationId xmlns:a16="http://schemas.microsoft.com/office/drawing/2014/main" id="{18298970-D7C9-4CC8-964D-FD97EA5BFE24}"/>
                    </a:ext>
                  </a:extLst>
                </p14:cNvPr>
                <p14:cNvContentPartPr/>
                <p14:nvPr/>
              </p14:nvContentPartPr>
              <p14:xfrm>
                <a:off x="10493997" y="1611165"/>
                <a:ext cx="194760" cy="249840"/>
              </p14:xfrm>
            </p:contentPart>
          </mc:Choice>
          <mc:Fallback xmlns="">
            <p:pic>
              <p:nvPicPr>
                <p:cNvPr id="48" name="Freihand 47">
                  <a:extLst>
                    <a:ext uri="{FF2B5EF4-FFF2-40B4-BE49-F238E27FC236}">
                      <a16:creationId xmlns:a16="http://schemas.microsoft.com/office/drawing/2014/main" id="{18298970-D7C9-4CC8-964D-FD97EA5BFE24}"/>
                    </a:ext>
                  </a:extLst>
                </p:cNvPr>
                <p:cNvPicPr/>
                <p:nvPr/>
              </p:nvPicPr>
              <p:blipFill>
                <a:blip r:embed="rId70"/>
                <a:stretch>
                  <a:fillRect/>
                </a:stretch>
              </p:blipFill>
              <p:spPr>
                <a:xfrm>
                  <a:off x="10489677" y="1606845"/>
                  <a:ext cx="20340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0" name="Freihand 49">
                  <a:extLst>
                    <a:ext uri="{FF2B5EF4-FFF2-40B4-BE49-F238E27FC236}">
                      <a16:creationId xmlns:a16="http://schemas.microsoft.com/office/drawing/2014/main" id="{1CEF99BC-D2CD-421E-87D3-14356D15586F}"/>
                    </a:ext>
                  </a:extLst>
                </p14:cNvPr>
                <p14:cNvContentPartPr/>
                <p14:nvPr/>
              </p14:nvContentPartPr>
              <p14:xfrm>
                <a:off x="9445317" y="2250525"/>
                <a:ext cx="114480" cy="239400"/>
              </p14:xfrm>
            </p:contentPart>
          </mc:Choice>
          <mc:Fallback xmlns="">
            <p:pic>
              <p:nvPicPr>
                <p:cNvPr id="50" name="Freihand 49">
                  <a:extLst>
                    <a:ext uri="{FF2B5EF4-FFF2-40B4-BE49-F238E27FC236}">
                      <a16:creationId xmlns:a16="http://schemas.microsoft.com/office/drawing/2014/main" id="{1CEF99BC-D2CD-421E-87D3-14356D15586F}"/>
                    </a:ext>
                  </a:extLst>
                </p:cNvPr>
                <p:cNvPicPr/>
                <p:nvPr/>
              </p:nvPicPr>
              <p:blipFill>
                <a:blip r:embed="rId72"/>
                <a:stretch>
                  <a:fillRect/>
                </a:stretch>
              </p:blipFill>
              <p:spPr>
                <a:xfrm>
                  <a:off x="9440997" y="2246205"/>
                  <a:ext cx="12312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1" name="Freihand 50">
                  <a:extLst>
                    <a:ext uri="{FF2B5EF4-FFF2-40B4-BE49-F238E27FC236}">
                      <a16:creationId xmlns:a16="http://schemas.microsoft.com/office/drawing/2014/main" id="{F902DBF2-8681-4AA8-9BBF-B820008C7DE4}"/>
                    </a:ext>
                  </a:extLst>
                </p14:cNvPr>
                <p14:cNvContentPartPr/>
                <p14:nvPr/>
              </p14:nvContentPartPr>
              <p14:xfrm>
                <a:off x="9563037" y="2201565"/>
                <a:ext cx="182880" cy="238320"/>
              </p14:xfrm>
            </p:contentPart>
          </mc:Choice>
          <mc:Fallback xmlns="">
            <p:pic>
              <p:nvPicPr>
                <p:cNvPr id="51" name="Freihand 50">
                  <a:extLst>
                    <a:ext uri="{FF2B5EF4-FFF2-40B4-BE49-F238E27FC236}">
                      <a16:creationId xmlns:a16="http://schemas.microsoft.com/office/drawing/2014/main" id="{F902DBF2-8681-4AA8-9BBF-B820008C7DE4}"/>
                    </a:ext>
                  </a:extLst>
                </p:cNvPr>
                <p:cNvPicPr/>
                <p:nvPr/>
              </p:nvPicPr>
              <p:blipFill>
                <a:blip r:embed="rId74"/>
                <a:stretch>
                  <a:fillRect/>
                </a:stretch>
              </p:blipFill>
              <p:spPr>
                <a:xfrm>
                  <a:off x="9558717" y="2197245"/>
                  <a:ext cx="19152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2" name="Freihand 51">
                  <a:extLst>
                    <a:ext uri="{FF2B5EF4-FFF2-40B4-BE49-F238E27FC236}">
                      <a16:creationId xmlns:a16="http://schemas.microsoft.com/office/drawing/2014/main" id="{C906EAB8-E3D2-4238-84EE-95E25D131FA8}"/>
                    </a:ext>
                  </a:extLst>
                </p14:cNvPr>
                <p14:cNvContentPartPr/>
                <p14:nvPr/>
              </p14:nvContentPartPr>
              <p14:xfrm>
                <a:off x="9809637" y="2169165"/>
                <a:ext cx="152280" cy="84960"/>
              </p14:xfrm>
            </p:contentPart>
          </mc:Choice>
          <mc:Fallback xmlns="">
            <p:pic>
              <p:nvPicPr>
                <p:cNvPr id="52" name="Freihand 51">
                  <a:extLst>
                    <a:ext uri="{FF2B5EF4-FFF2-40B4-BE49-F238E27FC236}">
                      <a16:creationId xmlns:a16="http://schemas.microsoft.com/office/drawing/2014/main" id="{C906EAB8-E3D2-4238-84EE-95E25D131FA8}"/>
                    </a:ext>
                  </a:extLst>
                </p:cNvPr>
                <p:cNvPicPr/>
                <p:nvPr/>
              </p:nvPicPr>
              <p:blipFill>
                <a:blip r:embed="rId76"/>
                <a:stretch>
                  <a:fillRect/>
                </a:stretch>
              </p:blipFill>
              <p:spPr>
                <a:xfrm>
                  <a:off x="9805317" y="2164845"/>
                  <a:ext cx="1609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3" name="Freihand 52">
                  <a:extLst>
                    <a:ext uri="{FF2B5EF4-FFF2-40B4-BE49-F238E27FC236}">
                      <a16:creationId xmlns:a16="http://schemas.microsoft.com/office/drawing/2014/main" id="{0582578F-724C-4FC0-856F-8488FA5EF2EA}"/>
                    </a:ext>
                  </a:extLst>
                </p14:cNvPr>
                <p14:cNvContentPartPr/>
                <p14:nvPr/>
              </p14:nvContentPartPr>
              <p14:xfrm>
                <a:off x="10013397" y="2053605"/>
                <a:ext cx="213480" cy="153360"/>
              </p14:xfrm>
            </p:contentPart>
          </mc:Choice>
          <mc:Fallback xmlns="">
            <p:pic>
              <p:nvPicPr>
                <p:cNvPr id="53" name="Freihand 52">
                  <a:extLst>
                    <a:ext uri="{FF2B5EF4-FFF2-40B4-BE49-F238E27FC236}">
                      <a16:creationId xmlns:a16="http://schemas.microsoft.com/office/drawing/2014/main" id="{0582578F-724C-4FC0-856F-8488FA5EF2EA}"/>
                    </a:ext>
                  </a:extLst>
                </p:cNvPr>
                <p:cNvPicPr/>
                <p:nvPr/>
              </p:nvPicPr>
              <p:blipFill>
                <a:blip r:embed="rId78"/>
                <a:stretch>
                  <a:fillRect/>
                </a:stretch>
              </p:blipFill>
              <p:spPr>
                <a:xfrm>
                  <a:off x="10009077" y="2049285"/>
                  <a:ext cx="2221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4" name="Freihand 53">
                  <a:extLst>
                    <a:ext uri="{FF2B5EF4-FFF2-40B4-BE49-F238E27FC236}">
                      <a16:creationId xmlns:a16="http://schemas.microsoft.com/office/drawing/2014/main" id="{C2A17DDF-461F-4631-80D3-4E93D1B3087C}"/>
                    </a:ext>
                  </a:extLst>
                </p14:cNvPr>
                <p14:cNvContentPartPr/>
                <p14:nvPr/>
              </p14:nvContentPartPr>
              <p14:xfrm>
                <a:off x="10407597" y="2003205"/>
                <a:ext cx="200520" cy="92880"/>
              </p14:xfrm>
            </p:contentPart>
          </mc:Choice>
          <mc:Fallback xmlns="">
            <p:pic>
              <p:nvPicPr>
                <p:cNvPr id="54" name="Freihand 53">
                  <a:extLst>
                    <a:ext uri="{FF2B5EF4-FFF2-40B4-BE49-F238E27FC236}">
                      <a16:creationId xmlns:a16="http://schemas.microsoft.com/office/drawing/2014/main" id="{C2A17DDF-461F-4631-80D3-4E93D1B3087C}"/>
                    </a:ext>
                  </a:extLst>
                </p:cNvPr>
                <p:cNvPicPr/>
                <p:nvPr/>
              </p:nvPicPr>
              <p:blipFill>
                <a:blip r:embed="rId80"/>
                <a:stretch>
                  <a:fillRect/>
                </a:stretch>
              </p:blipFill>
              <p:spPr>
                <a:xfrm>
                  <a:off x="10403277" y="1998885"/>
                  <a:ext cx="2091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6" name="Freihand 55">
                  <a:extLst>
                    <a:ext uri="{FF2B5EF4-FFF2-40B4-BE49-F238E27FC236}">
                      <a16:creationId xmlns:a16="http://schemas.microsoft.com/office/drawing/2014/main" id="{721ACCA7-FC6E-4BAF-AB91-C315C101DE9E}"/>
                    </a:ext>
                  </a:extLst>
                </p14:cNvPr>
                <p14:cNvContentPartPr/>
                <p14:nvPr/>
              </p14:nvContentPartPr>
              <p14:xfrm>
                <a:off x="10649877" y="1843725"/>
                <a:ext cx="261720" cy="195120"/>
              </p14:xfrm>
            </p:contentPart>
          </mc:Choice>
          <mc:Fallback xmlns="">
            <p:pic>
              <p:nvPicPr>
                <p:cNvPr id="56" name="Freihand 55">
                  <a:extLst>
                    <a:ext uri="{FF2B5EF4-FFF2-40B4-BE49-F238E27FC236}">
                      <a16:creationId xmlns:a16="http://schemas.microsoft.com/office/drawing/2014/main" id="{721ACCA7-FC6E-4BAF-AB91-C315C101DE9E}"/>
                    </a:ext>
                  </a:extLst>
                </p:cNvPr>
                <p:cNvPicPr/>
                <p:nvPr/>
              </p:nvPicPr>
              <p:blipFill>
                <a:blip r:embed="rId82"/>
                <a:stretch>
                  <a:fillRect/>
                </a:stretch>
              </p:blipFill>
              <p:spPr>
                <a:xfrm>
                  <a:off x="10645557" y="1839405"/>
                  <a:ext cx="2703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7" name="Freihand 56">
                  <a:extLst>
                    <a:ext uri="{FF2B5EF4-FFF2-40B4-BE49-F238E27FC236}">
                      <a16:creationId xmlns:a16="http://schemas.microsoft.com/office/drawing/2014/main" id="{90738128-41A2-446A-9B3D-25A52AEACEAF}"/>
                    </a:ext>
                  </a:extLst>
                </p14:cNvPr>
                <p14:cNvContentPartPr/>
                <p14:nvPr/>
              </p14:nvContentPartPr>
              <p14:xfrm>
                <a:off x="10912677" y="1879725"/>
                <a:ext cx="79560" cy="79920"/>
              </p14:xfrm>
            </p:contentPart>
          </mc:Choice>
          <mc:Fallback xmlns="">
            <p:pic>
              <p:nvPicPr>
                <p:cNvPr id="57" name="Freihand 56">
                  <a:extLst>
                    <a:ext uri="{FF2B5EF4-FFF2-40B4-BE49-F238E27FC236}">
                      <a16:creationId xmlns:a16="http://schemas.microsoft.com/office/drawing/2014/main" id="{90738128-41A2-446A-9B3D-25A52AEACEAF}"/>
                    </a:ext>
                  </a:extLst>
                </p:cNvPr>
                <p:cNvPicPr/>
                <p:nvPr/>
              </p:nvPicPr>
              <p:blipFill>
                <a:blip r:embed="rId84"/>
                <a:stretch>
                  <a:fillRect/>
                </a:stretch>
              </p:blipFill>
              <p:spPr>
                <a:xfrm>
                  <a:off x="10908357" y="1875405"/>
                  <a:ext cx="882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8" name="Freihand 57">
                  <a:extLst>
                    <a:ext uri="{FF2B5EF4-FFF2-40B4-BE49-F238E27FC236}">
                      <a16:creationId xmlns:a16="http://schemas.microsoft.com/office/drawing/2014/main" id="{683D00B2-CA2C-46C7-B920-390BD87E7365}"/>
                    </a:ext>
                  </a:extLst>
                </p14:cNvPr>
                <p14:cNvContentPartPr/>
                <p14:nvPr/>
              </p14:nvContentPartPr>
              <p14:xfrm>
                <a:off x="11018517" y="1790805"/>
                <a:ext cx="120960" cy="130320"/>
              </p14:xfrm>
            </p:contentPart>
          </mc:Choice>
          <mc:Fallback xmlns="">
            <p:pic>
              <p:nvPicPr>
                <p:cNvPr id="58" name="Freihand 57">
                  <a:extLst>
                    <a:ext uri="{FF2B5EF4-FFF2-40B4-BE49-F238E27FC236}">
                      <a16:creationId xmlns:a16="http://schemas.microsoft.com/office/drawing/2014/main" id="{683D00B2-CA2C-46C7-B920-390BD87E7365}"/>
                    </a:ext>
                  </a:extLst>
                </p:cNvPr>
                <p:cNvPicPr/>
                <p:nvPr/>
              </p:nvPicPr>
              <p:blipFill>
                <a:blip r:embed="rId86"/>
                <a:stretch>
                  <a:fillRect/>
                </a:stretch>
              </p:blipFill>
              <p:spPr>
                <a:xfrm>
                  <a:off x="11014197" y="1786485"/>
                  <a:ext cx="1296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9" name="Freihand 58">
                  <a:extLst>
                    <a:ext uri="{FF2B5EF4-FFF2-40B4-BE49-F238E27FC236}">
                      <a16:creationId xmlns:a16="http://schemas.microsoft.com/office/drawing/2014/main" id="{6A0F7B28-EFC0-4F1D-A900-2F342693C66D}"/>
                    </a:ext>
                  </a:extLst>
                </p14:cNvPr>
                <p14:cNvContentPartPr/>
                <p14:nvPr/>
              </p14:nvContentPartPr>
              <p14:xfrm>
                <a:off x="11146677" y="1831485"/>
                <a:ext cx="85680" cy="74880"/>
              </p14:xfrm>
            </p:contentPart>
          </mc:Choice>
          <mc:Fallback xmlns="">
            <p:pic>
              <p:nvPicPr>
                <p:cNvPr id="59" name="Freihand 58">
                  <a:extLst>
                    <a:ext uri="{FF2B5EF4-FFF2-40B4-BE49-F238E27FC236}">
                      <a16:creationId xmlns:a16="http://schemas.microsoft.com/office/drawing/2014/main" id="{6A0F7B28-EFC0-4F1D-A900-2F342693C66D}"/>
                    </a:ext>
                  </a:extLst>
                </p:cNvPr>
                <p:cNvPicPr/>
                <p:nvPr/>
              </p:nvPicPr>
              <p:blipFill>
                <a:blip r:embed="rId88"/>
                <a:stretch>
                  <a:fillRect/>
                </a:stretch>
              </p:blipFill>
              <p:spPr>
                <a:xfrm>
                  <a:off x="11142357" y="1827165"/>
                  <a:ext cx="943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1" name="Freihand 60">
                  <a:extLst>
                    <a:ext uri="{FF2B5EF4-FFF2-40B4-BE49-F238E27FC236}">
                      <a16:creationId xmlns:a16="http://schemas.microsoft.com/office/drawing/2014/main" id="{1C6371C0-C96B-42DB-8CD6-F08099928F45}"/>
                    </a:ext>
                  </a:extLst>
                </p14:cNvPr>
                <p14:cNvContentPartPr/>
                <p14:nvPr/>
              </p14:nvContentPartPr>
              <p14:xfrm>
                <a:off x="8571237" y="2649405"/>
                <a:ext cx="155160" cy="9720"/>
              </p14:xfrm>
            </p:contentPart>
          </mc:Choice>
          <mc:Fallback xmlns="">
            <p:pic>
              <p:nvPicPr>
                <p:cNvPr id="61" name="Freihand 60">
                  <a:extLst>
                    <a:ext uri="{FF2B5EF4-FFF2-40B4-BE49-F238E27FC236}">
                      <a16:creationId xmlns:a16="http://schemas.microsoft.com/office/drawing/2014/main" id="{1C6371C0-C96B-42DB-8CD6-F08099928F45}"/>
                    </a:ext>
                  </a:extLst>
                </p:cNvPr>
                <p:cNvPicPr/>
                <p:nvPr/>
              </p:nvPicPr>
              <p:blipFill>
                <a:blip r:embed="rId90"/>
                <a:stretch>
                  <a:fillRect/>
                </a:stretch>
              </p:blipFill>
              <p:spPr>
                <a:xfrm>
                  <a:off x="8566917" y="2645085"/>
                  <a:ext cx="1638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2" name="Freihand 61">
                  <a:extLst>
                    <a:ext uri="{FF2B5EF4-FFF2-40B4-BE49-F238E27FC236}">
                      <a16:creationId xmlns:a16="http://schemas.microsoft.com/office/drawing/2014/main" id="{FB53C77B-893D-45CD-8E7A-765DB983734F}"/>
                    </a:ext>
                  </a:extLst>
                </p14:cNvPr>
                <p14:cNvContentPartPr/>
                <p14:nvPr/>
              </p14:nvContentPartPr>
              <p14:xfrm>
                <a:off x="8556477" y="2657325"/>
                <a:ext cx="170280" cy="38160"/>
              </p14:xfrm>
            </p:contentPart>
          </mc:Choice>
          <mc:Fallback xmlns="">
            <p:pic>
              <p:nvPicPr>
                <p:cNvPr id="62" name="Freihand 61">
                  <a:extLst>
                    <a:ext uri="{FF2B5EF4-FFF2-40B4-BE49-F238E27FC236}">
                      <a16:creationId xmlns:a16="http://schemas.microsoft.com/office/drawing/2014/main" id="{FB53C77B-893D-45CD-8E7A-765DB983734F}"/>
                    </a:ext>
                  </a:extLst>
                </p:cNvPr>
                <p:cNvPicPr/>
                <p:nvPr/>
              </p:nvPicPr>
              <p:blipFill>
                <a:blip r:embed="rId92"/>
                <a:stretch>
                  <a:fillRect/>
                </a:stretch>
              </p:blipFill>
              <p:spPr>
                <a:xfrm>
                  <a:off x="8552157" y="2653005"/>
                  <a:ext cx="1789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3" name="Freihand 62">
                  <a:extLst>
                    <a:ext uri="{FF2B5EF4-FFF2-40B4-BE49-F238E27FC236}">
                      <a16:creationId xmlns:a16="http://schemas.microsoft.com/office/drawing/2014/main" id="{C6D8B18D-2E47-431E-AA44-C4F1FBB665D1}"/>
                    </a:ext>
                  </a:extLst>
                </p14:cNvPr>
                <p14:cNvContentPartPr/>
                <p14:nvPr/>
              </p14:nvContentPartPr>
              <p14:xfrm>
                <a:off x="8735037" y="2604405"/>
                <a:ext cx="99000" cy="124560"/>
              </p14:xfrm>
            </p:contentPart>
          </mc:Choice>
          <mc:Fallback xmlns="">
            <p:pic>
              <p:nvPicPr>
                <p:cNvPr id="63" name="Freihand 62">
                  <a:extLst>
                    <a:ext uri="{FF2B5EF4-FFF2-40B4-BE49-F238E27FC236}">
                      <a16:creationId xmlns:a16="http://schemas.microsoft.com/office/drawing/2014/main" id="{C6D8B18D-2E47-431E-AA44-C4F1FBB665D1}"/>
                    </a:ext>
                  </a:extLst>
                </p:cNvPr>
                <p:cNvPicPr/>
                <p:nvPr/>
              </p:nvPicPr>
              <p:blipFill>
                <a:blip r:embed="rId94"/>
                <a:stretch>
                  <a:fillRect/>
                </a:stretch>
              </p:blipFill>
              <p:spPr>
                <a:xfrm>
                  <a:off x="8730717" y="2600085"/>
                  <a:ext cx="1076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4" name="Freihand 63">
                  <a:extLst>
                    <a:ext uri="{FF2B5EF4-FFF2-40B4-BE49-F238E27FC236}">
                      <a16:creationId xmlns:a16="http://schemas.microsoft.com/office/drawing/2014/main" id="{308DF8E4-70B2-4210-8454-FC5A1AAC5973}"/>
                    </a:ext>
                  </a:extLst>
                </p14:cNvPr>
                <p14:cNvContentPartPr/>
                <p14:nvPr/>
              </p14:nvContentPartPr>
              <p14:xfrm>
                <a:off x="9003237" y="2542845"/>
                <a:ext cx="252000" cy="171360"/>
              </p14:xfrm>
            </p:contentPart>
          </mc:Choice>
          <mc:Fallback xmlns="">
            <p:pic>
              <p:nvPicPr>
                <p:cNvPr id="64" name="Freihand 63">
                  <a:extLst>
                    <a:ext uri="{FF2B5EF4-FFF2-40B4-BE49-F238E27FC236}">
                      <a16:creationId xmlns:a16="http://schemas.microsoft.com/office/drawing/2014/main" id="{308DF8E4-70B2-4210-8454-FC5A1AAC5973}"/>
                    </a:ext>
                  </a:extLst>
                </p:cNvPr>
                <p:cNvPicPr/>
                <p:nvPr/>
              </p:nvPicPr>
              <p:blipFill>
                <a:blip r:embed="rId96"/>
                <a:stretch>
                  <a:fillRect/>
                </a:stretch>
              </p:blipFill>
              <p:spPr>
                <a:xfrm>
                  <a:off x="8998917" y="2538525"/>
                  <a:ext cx="2606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5" name="Freihand 64">
                  <a:extLst>
                    <a:ext uri="{FF2B5EF4-FFF2-40B4-BE49-F238E27FC236}">
                      <a16:creationId xmlns:a16="http://schemas.microsoft.com/office/drawing/2014/main" id="{F1057456-BF3A-4EAE-9299-E8CFAD0123FC}"/>
                    </a:ext>
                  </a:extLst>
                </p14:cNvPr>
                <p14:cNvContentPartPr/>
                <p14:nvPr/>
              </p14:nvContentPartPr>
              <p14:xfrm>
                <a:off x="9260997" y="2608005"/>
                <a:ext cx="79200" cy="73080"/>
              </p14:xfrm>
            </p:contentPart>
          </mc:Choice>
          <mc:Fallback xmlns="">
            <p:pic>
              <p:nvPicPr>
                <p:cNvPr id="65" name="Freihand 64">
                  <a:extLst>
                    <a:ext uri="{FF2B5EF4-FFF2-40B4-BE49-F238E27FC236}">
                      <a16:creationId xmlns:a16="http://schemas.microsoft.com/office/drawing/2014/main" id="{F1057456-BF3A-4EAE-9299-E8CFAD0123FC}"/>
                    </a:ext>
                  </a:extLst>
                </p:cNvPr>
                <p:cNvPicPr/>
                <p:nvPr/>
              </p:nvPicPr>
              <p:blipFill>
                <a:blip r:embed="rId98"/>
                <a:stretch>
                  <a:fillRect/>
                </a:stretch>
              </p:blipFill>
              <p:spPr>
                <a:xfrm>
                  <a:off x="9256677" y="2603685"/>
                  <a:ext cx="878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7" name="Freihand 66">
                  <a:extLst>
                    <a:ext uri="{FF2B5EF4-FFF2-40B4-BE49-F238E27FC236}">
                      <a16:creationId xmlns:a16="http://schemas.microsoft.com/office/drawing/2014/main" id="{A330A7E1-C290-4989-94D1-B779056EAB10}"/>
                    </a:ext>
                  </a:extLst>
                </p14:cNvPr>
                <p14:cNvContentPartPr/>
                <p14:nvPr/>
              </p14:nvContentPartPr>
              <p14:xfrm>
                <a:off x="9359637" y="2596845"/>
                <a:ext cx="155520" cy="86760"/>
              </p14:xfrm>
            </p:contentPart>
          </mc:Choice>
          <mc:Fallback xmlns="">
            <p:pic>
              <p:nvPicPr>
                <p:cNvPr id="67" name="Freihand 66">
                  <a:extLst>
                    <a:ext uri="{FF2B5EF4-FFF2-40B4-BE49-F238E27FC236}">
                      <a16:creationId xmlns:a16="http://schemas.microsoft.com/office/drawing/2014/main" id="{A330A7E1-C290-4989-94D1-B779056EAB10}"/>
                    </a:ext>
                  </a:extLst>
                </p:cNvPr>
                <p:cNvPicPr/>
                <p:nvPr/>
              </p:nvPicPr>
              <p:blipFill>
                <a:blip r:embed="rId100"/>
                <a:stretch>
                  <a:fillRect/>
                </a:stretch>
              </p:blipFill>
              <p:spPr>
                <a:xfrm>
                  <a:off x="9355317" y="2592525"/>
                  <a:ext cx="1641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8" name="Freihand 67">
                  <a:extLst>
                    <a:ext uri="{FF2B5EF4-FFF2-40B4-BE49-F238E27FC236}">
                      <a16:creationId xmlns:a16="http://schemas.microsoft.com/office/drawing/2014/main" id="{F36D0CDF-B3F6-4C0C-B535-AAA010685204}"/>
                    </a:ext>
                  </a:extLst>
                </p14:cNvPr>
                <p14:cNvContentPartPr/>
                <p14:nvPr/>
              </p14:nvContentPartPr>
              <p14:xfrm>
                <a:off x="9507957" y="2525565"/>
                <a:ext cx="131400" cy="228960"/>
              </p14:xfrm>
            </p:contentPart>
          </mc:Choice>
          <mc:Fallback xmlns="">
            <p:pic>
              <p:nvPicPr>
                <p:cNvPr id="68" name="Freihand 67">
                  <a:extLst>
                    <a:ext uri="{FF2B5EF4-FFF2-40B4-BE49-F238E27FC236}">
                      <a16:creationId xmlns:a16="http://schemas.microsoft.com/office/drawing/2014/main" id="{F36D0CDF-B3F6-4C0C-B535-AAA010685204}"/>
                    </a:ext>
                  </a:extLst>
                </p:cNvPr>
                <p:cNvPicPr/>
                <p:nvPr/>
              </p:nvPicPr>
              <p:blipFill>
                <a:blip r:embed="rId102"/>
                <a:stretch>
                  <a:fillRect/>
                </a:stretch>
              </p:blipFill>
              <p:spPr>
                <a:xfrm>
                  <a:off x="9503637" y="2521245"/>
                  <a:ext cx="14004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9" name="Freihand 68">
                  <a:extLst>
                    <a:ext uri="{FF2B5EF4-FFF2-40B4-BE49-F238E27FC236}">
                      <a16:creationId xmlns:a16="http://schemas.microsoft.com/office/drawing/2014/main" id="{529331A3-856C-4971-99D7-35A06C32518A}"/>
                    </a:ext>
                  </a:extLst>
                </p14:cNvPr>
                <p14:cNvContentPartPr/>
                <p14:nvPr/>
              </p14:nvContentPartPr>
              <p14:xfrm>
                <a:off x="9485997" y="2492445"/>
                <a:ext cx="360" cy="360"/>
              </p14:xfrm>
            </p:contentPart>
          </mc:Choice>
          <mc:Fallback xmlns="">
            <p:pic>
              <p:nvPicPr>
                <p:cNvPr id="69" name="Freihand 68">
                  <a:extLst>
                    <a:ext uri="{FF2B5EF4-FFF2-40B4-BE49-F238E27FC236}">
                      <a16:creationId xmlns:a16="http://schemas.microsoft.com/office/drawing/2014/main" id="{529331A3-856C-4971-99D7-35A06C32518A}"/>
                    </a:ext>
                  </a:extLst>
                </p:cNvPr>
                <p:cNvPicPr/>
                <p:nvPr/>
              </p:nvPicPr>
              <p:blipFill>
                <a:blip r:embed="rId52"/>
                <a:stretch>
                  <a:fillRect/>
                </a:stretch>
              </p:blipFill>
              <p:spPr>
                <a:xfrm>
                  <a:off x="9481677" y="24881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0" name="Freihand 69">
                  <a:extLst>
                    <a:ext uri="{FF2B5EF4-FFF2-40B4-BE49-F238E27FC236}">
                      <a16:creationId xmlns:a16="http://schemas.microsoft.com/office/drawing/2014/main" id="{495F622A-B6BE-4D3B-B684-0B035CBCB0C6}"/>
                    </a:ext>
                  </a:extLst>
                </p14:cNvPr>
                <p14:cNvContentPartPr/>
                <p14:nvPr/>
              </p14:nvContentPartPr>
              <p14:xfrm>
                <a:off x="9818277" y="2462925"/>
                <a:ext cx="208080" cy="273600"/>
              </p14:xfrm>
            </p:contentPart>
          </mc:Choice>
          <mc:Fallback xmlns="">
            <p:pic>
              <p:nvPicPr>
                <p:cNvPr id="70" name="Freihand 69">
                  <a:extLst>
                    <a:ext uri="{FF2B5EF4-FFF2-40B4-BE49-F238E27FC236}">
                      <a16:creationId xmlns:a16="http://schemas.microsoft.com/office/drawing/2014/main" id="{495F622A-B6BE-4D3B-B684-0B035CBCB0C6}"/>
                    </a:ext>
                  </a:extLst>
                </p:cNvPr>
                <p:cNvPicPr/>
                <p:nvPr/>
              </p:nvPicPr>
              <p:blipFill>
                <a:blip r:embed="rId105"/>
                <a:stretch>
                  <a:fillRect/>
                </a:stretch>
              </p:blipFill>
              <p:spPr>
                <a:xfrm>
                  <a:off x="9813957" y="2458605"/>
                  <a:ext cx="21672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1" name="Freihand 70">
                  <a:extLst>
                    <a:ext uri="{FF2B5EF4-FFF2-40B4-BE49-F238E27FC236}">
                      <a16:creationId xmlns:a16="http://schemas.microsoft.com/office/drawing/2014/main" id="{9631966D-243B-4618-86FE-A5F9AF62DDD5}"/>
                    </a:ext>
                  </a:extLst>
                </p14:cNvPr>
                <p14:cNvContentPartPr/>
                <p14:nvPr/>
              </p14:nvContentPartPr>
              <p14:xfrm>
                <a:off x="10097997" y="2525925"/>
                <a:ext cx="261000" cy="54720"/>
              </p14:xfrm>
            </p:contentPart>
          </mc:Choice>
          <mc:Fallback xmlns="">
            <p:pic>
              <p:nvPicPr>
                <p:cNvPr id="71" name="Freihand 70">
                  <a:extLst>
                    <a:ext uri="{FF2B5EF4-FFF2-40B4-BE49-F238E27FC236}">
                      <a16:creationId xmlns:a16="http://schemas.microsoft.com/office/drawing/2014/main" id="{9631966D-243B-4618-86FE-A5F9AF62DDD5}"/>
                    </a:ext>
                  </a:extLst>
                </p:cNvPr>
                <p:cNvPicPr/>
                <p:nvPr/>
              </p:nvPicPr>
              <p:blipFill>
                <a:blip r:embed="rId107"/>
                <a:stretch>
                  <a:fillRect/>
                </a:stretch>
              </p:blipFill>
              <p:spPr>
                <a:xfrm>
                  <a:off x="10093677" y="2521605"/>
                  <a:ext cx="2696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2" name="Freihand 71">
                  <a:extLst>
                    <a:ext uri="{FF2B5EF4-FFF2-40B4-BE49-F238E27FC236}">
                      <a16:creationId xmlns:a16="http://schemas.microsoft.com/office/drawing/2014/main" id="{B833CE6B-612D-4137-8EF6-9FDFBEC4FE2F}"/>
                    </a:ext>
                  </a:extLst>
                </p14:cNvPr>
                <p14:cNvContentPartPr/>
                <p14:nvPr/>
              </p14:nvContentPartPr>
              <p14:xfrm>
                <a:off x="10348197" y="2480565"/>
                <a:ext cx="312480" cy="200520"/>
              </p14:xfrm>
            </p:contentPart>
          </mc:Choice>
          <mc:Fallback xmlns="">
            <p:pic>
              <p:nvPicPr>
                <p:cNvPr id="72" name="Freihand 71">
                  <a:extLst>
                    <a:ext uri="{FF2B5EF4-FFF2-40B4-BE49-F238E27FC236}">
                      <a16:creationId xmlns:a16="http://schemas.microsoft.com/office/drawing/2014/main" id="{B833CE6B-612D-4137-8EF6-9FDFBEC4FE2F}"/>
                    </a:ext>
                  </a:extLst>
                </p:cNvPr>
                <p:cNvPicPr/>
                <p:nvPr/>
              </p:nvPicPr>
              <p:blipFill>
                <a:blip r:embed="rId109"/>
                <a:stretch>
                  <a:fillRect/>
                </a:stretch>
              </p:blipFill>
              <p:spPr>
                <a:xfrm>
                  <a:off x="10343877" y="2476245"/>
                  <a:ext cx="3211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3" name="Freihand 72">
                  <a:extLst>
                    <a:ext uri="{FF2B5EF4-FFF2-40B4-BE49-F238E27FC236}">
                      <a16:creationId xmlns:a16="http://schemas.microsoft.com/office/drawing/2014/main" id="{8D74A1E6-E448-4AED-BBE8-A828E6F0C472}"/>
                    </a:ext>
                  </a:extLst>
                </p14:cNvPr>
                <p14:cNvContentPartPr/>
                <p14:nvPr/>
              </p14:nvContentPartPr>
              <p14:xfrm>
                <a:off x="10839957" y="2424765"/>
                <a:ext cx="3960" cy="66960"/>
              </p14:xfrm>
            </p:contentPart>
          </mc:Choice>
          <mc:Fallback xmlns="">
            <p:pic>
              <p:nvPicPr>
                <p:cNvPr id="73" name="Freihand 72">
                  <a:extLst>
                    <a:ext uri="{FF2B5EF4-FFF2-40B4-BE49-F238E27FC236}">
                      <a16:creationId xmlns:a16="http://schemas.microsoft.com/office/drawing/2014/main" id="{8D74A1E6-E448-4AED-BBE8-A828E6F0C472}"/>
                    </a:ext>
                  </a:extLst>
                </p:cNvPr>
                <p:cNvPicPr/>
                <p:nvPr/>
              </p:nvPicPr>
              <p:blipFill>
                <a:blip r:embed="rId111"/>
                <a:stretch>
                  <a:fillRect/>
                </a:stretch>
              </p:blipFill>
              <p:spPr>
                <a:xfrm>
                  <a:off x="10835637" y="2420445"/>
                  <a:ext cx="126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4" name="Freihand 73">
                  <a:extLst>
                    <a:ext uri="{FF2B5EF4-FFF2-40B4-BE49-F238E27FC236}">
                      <a16:creationId xmlns:a16="http://schemas.microsoft.com/office/drawing/2014/main" id="{9D1DB1B6-070C-4D4C-8B05-EC94E1FA943B}"/>
                    </a:ext>
                  </a:extLst>
                </p14:cNvPr>
                <p14:cNvContentPartPr/>
                <p14:nvPr/>
              </p14:nvContentPartPr>
              <p14:xfrm>
                <a:off x="10846797" y="2368245"/>
                <a:ext cx="26640" cy="32760"/>
              </p14:xfrm>
            </p:contentPart>
          </mc:Choice>
          <mc:Fallback xmlns="">
            <p:pic>
              <p:nvPicPr>
                <p:cNvPr id="74" name="Freihand 73">
                  <a:extLst>
                    <a:ext uri="{FF2B5EF4-FFF2-40B4-BE49-F238E27FC236}">
                      <a16:creationId xmlns:a16="http://schemas.microsoft.com/office/drawing/2014/main" id="{9D1DB1B6-070C-4D4C-8B05-EC94E1FA943B}"/>
                    </a:ext>
                  </a:extLst>
                </p:cNvPr>
                <p:cNvPicPr/>
                <p:nvPr/>
              </p:nvPicPr>
              <p:blipFill>
                <a:blip r:embed="rId113"/>
                <a:stretch>
                  <a:fillRect/>
                </a:stretch>
              </p:blipFill>
              <p:spPr>
                <a:xfrm>
                  <a:off x="10842477" y="2363925"/>
                  <a:ext cx="352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5" name="Freihand 74">
                  <a:extLst>
                    <a:ext uri="{FF2B5EF4-FFF2-40B4-BE49-F238E27FC236}">
                      <a16:creationId xmlns:a16="http://schemas.microsoft.com/office/drawing/2014/main" id="{5CF0E49E-ABD4-4D6F-A669-A443CDA0275C}"/>
                    </a:ext>
                  </a:extLst>
                </p14:cNvPr>
                <p14:cNvContentPartPr/>
                <p14:nvPr/>
              </p14:nvContentPartPr>
              <p14:xfrm>
                <a:off x="10889277" y="2413965"/>
                <a:ext cx="96480" cy="70920"/>
              </p14:xfrm>
            </p:contentPart>
          </mc:Choice>
          <mc:Fallback xmlns="">
            <p:pic>
              <p:nvPicPr>
                <p:cNvPr id="75" name="Freihand 74">
                  <a:extLst>
                    <a:ext uri="{FF2B5EF4-FFF2-40B4-BE49-F238E27FC236}">
                      <a16:creationId xmlns:a16="http://schemas.microsoft.com/office/drawing/2014/main" id="{5CF0E49E-ABD4-4D6F-A669-A443CDA0275C}"/>
                    </a:ext>
                  </a:extLst>
                </p:cNvPr>
                <p:cNvPicPr/>
                <p:nvPr/>
              </p:nvPicPr>
              <p:blipFill>
                <a:blip r:embed="rId115"/>
                <a:stretch>
                  <a:fillRect/>
                </a:stretch>
              </p:blipFill>
              <p:spPr>
                <a:xfrm>
                  <a:off x="10884957" y="2409645"/>
                  <a:ext cx="1051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9" name="Freihand 78">
                  <a:extLst>
                    <a:ext uri="{FF2B5EF4-FFF2-40B4-BE49-F238E27FC236}">
                      <a16:creationId xmlns:a16="http://schemas.microsoft.com/office/drawing/2014/main" id="{5AE643F2-F22B-4322-9C47-2182924E7F18}"/>
                    </a:ext>
                  </a:extLst>
                </p14:cNvPr>
                <p14:cNvContentPartPr/>
                <p14:nvPr/>
              </p14:nvContentPartPr>
              <p14:xfrm>
                <a:off x="11113197" y="2376885"/>
                <a:ext cx="114840" cy="79200"/>
              </p14:xfrm>
            </p:contentPart>
          </mc:Choice>
          <mc:Fallback xmlns="">
            <p:pic>
              <p:nvPicPr>
                <p:cNvPr id="79" name="Freihand 78">
                  <a:extLst>
                    <a:ext uri="{FF2B5EF4-FFF2-40B4-BE49-F238E27FC236}">
                      <a16:creationId xmlns:a16="http://schemas.microsoft.com/office/drawing/2014/main" id="{5AE643F2-F22B-4322-9C47-2182924E7F18}"/>
                    </a:ext>
                  </a:extLst>
                </p:cNvPr>
                <p:cNvPicPr/>
                <p:nvPr/>
              </p:nvPicPr>
              <p:blipFill>
                <a:blip r:embed="rId117"/>
                <a:stretch>
                  <a:fillRect/>
                </a:stretch>
              </p:blipFill>
              <p:spPr>
                <a:xfrm>
                  <a:off x="11108877" y="2372565"/>
                  <a:ext cx="1234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0" name="Freihand 79">
                  <a:extLst>
                    <a:ext uri="{FF2B5EF4-FFF2-40B4-BE49-F238E27FC236}">
                      <a16:creationId xmlns:a16="http://schemas.microsoft.com/office/drawing/2014/main" id="{B1E3AE4E-6C21-49B9-B731-2943572110C8}"/>
                    </a:ext>
                  </a:extLst>
                </p14:cNvPr>
                <p14:cNvContentPartPr/>
                <p14:nvPr/>
              </p14:nvContentPartPr>
              <p14:xfrm>
                <a:off x="11208957" y="2278965"/>
                <a:ext cx="102960" cy="153720"/>
              </p14:xfrm>
            </p:contentPart>
          </mc:Choice>
          <mc:Fallback xmlns="">
            <p:pic>
              <p:nvPicPr>
                <p:cNvPr id="80" name="Freihand 79">
                  <a:extLst>
                    <a:ext uri="{FF2B5EF4-FFF2-40B4-BE49-F238E27FC236}">
                      <a16:creationId xmlns:a16="http://schemas.microsoft.com/office/drawing/2014/main" id="{B1E3AE4E-6C21-49B9-B731-2943572110C8}"/>
                    </a:ext>
                  </a:extLst>
                </p:cNvPr>
                <p:cNvPicPr/>
                <p:nvPr/>
              </p:nvPicPr>
              <p:blipFill>
                <a:blip r:embed="rId119"/>
                <a:stretch>
                  <a:fillRect/>
                </a:stretch>
              </p:blipFill>
              <p:spPr>
                <a:xfrm>
                  <a:off x="11204637" y="2274645"/>
                  <a:ext cx="1116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1" name="Freihand 80">
                  <a:extLst>
                    <a:ext uri="{FF2B5EF4-FFF2-40B4-BE49-F238E27FC236}">
                      <a16:creationId xmlns:a16="http://schemas.microsoft.com/office/drawing/2014/main" id="{663FF0B3-E984-4622-81CA-21C8715122A8}"/>
                    </a:ext>
                  </a:extLst>
                </p14:cNvPr>
                <p14:cNvContentPartPr/>
                <p14:nvPr/>
              </p14:nvContentPartPr>
              <p14:xfrm>
                <a:off x="11324877" y="2325765"/>
                <a:ext cx="255240" cy="84240"/>
              </p14:xfrm>
            </p:contentPart>
          </mc:Choice>
          <mc:Fallback xmlns="">
            <p:pic>
              <p:nvPicPr>
                <p:cNvPr id="81" name="Freihand 80">
                  <a:extLst>
                    <a:ext uri="{FF2B5EF4-FFF2-40B4-BE49-F238E27FC236}">
                      <a16:creationId xmlns:a16="http://schemas.microsoft.com/office/drawing/2014/main" id="{663FF0B3-E984-4622-81CA-21C8715122A8}"/>
                    </a:ext>
                  </a:extLst>
                </p:cNvPr>
                <p:cNvPicPr/>
                <p:nvPr/>
              </p:nvPicPr>
              <p:blipFill>
                <a:blip r:embed="rId121"/>
                <a:stretch>
                  <a:fillRect/>
                </a:stretch>
              </p:blipFill>
              <p:spPr>
                <a:xfrm>
                  <a:off x="11320557" y="2321445"/>
                  <a:ext cx="2638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2" name="Freihand 81">
                  <a:extLst>
                    <a:ext uri="{FF2B5EF4-FFF2-40B4-BE49-F238E27FC236}">
                      <a16:creationId xmlns:a16="http://schemas.microsoft.com/office/drawing/2014/main" id="{4CAC540F-8A72-42E3-93B1-BB2DC3F51226}"/>
                    </a:ext>
                  </a:extLst>
                </p14:cNvPr>
                <p14:cNvContentPartPr/>
                <p14:nvPr/>
              </p14:nvContentPartPr>
              <p14:xfrm>
                <a:off x="11528637" y="2302005"/>
                <a:ext cx="318240" cy="190440"/>
              </p14:xfrm>
            </p:contentPart>
          </mc:Choice>
          <mc:Fallback xmlns="">
            <p:pic>
              <p:nvPicPr>
                <p:cNvPr id="82" name="Freihand 81">
                  <a:extLst>
                    <a:ext uri="{FF2B5EF4-FFF2-40B4-BE49-F238E27FC236}">
                      <a16:creationId xmlns:a16="http://schemas.microsoft.com/office/drawing/2014/main" id="{4CAC540F-8A72-42E3-93B1-BB2DC3F51226}"/>
                    </a:ext>
                  </a:extLst>
                </p:cNvPr>
                <p:cNvPicPr/>
                <p:nvPr/>
              </p:nvPicPr>
              <p:blipFill>
                <a:blip r:embed="rId123"/>
                <a:stretch>
                  <a:fillRect/>
                </a:stretch>
              </p:blipFill>
              <p:spPr>
                <a:xfrm>
                  <a:off x="11524317" y="2297685"/>
                  <a:ext cx="3268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3" name="Freihand 82">
                  <a:extLst>
                    <a:ext uri="{FF2B5EF4-FFF2-40B4-BE49-F238E27FC236}">
                      <a16:creationId xmlns:a16="http://schemas.microsoft.com/office/drawing/2014/main" id="{29355640-6B01-45C1-820D-D8C9E5BEA595}"/>
                    </a:ext>
                  </a:extLst>
                </p14:cNvPr>
                <p14:cNvContentPartPr/>
                <p14:nvPr/>
              </p14:nvContentPartPr>
              <p14:xfrm>
                <a:off x="9192957" y="2890245"/>
                <a:ext cx="103680" cy="138960"/>
              </p14:xfrm>
            </p:contentPart>
          </mc:Choice>
          <mc:Fallback xmlns="">
            <p:pic>
              <p:nvPicPr>
                <p:cNvPr id="83" name="Freihand 82">
                  <a:extLst>
                    <a:ext uri="{FF2B5EF4-FFF2-40B4-BE49-F238E27FC236}">
                      <a16:creationId xmlns:a16="http://schemas.microsoft.com/office/drawing/2014/main" id="{29355640-6B01-45C1-820D-D8C9E5BEA595}"/>
                    </a:ext>
                  </a:extLst>
                </p:cNvPr>
                <p:cNvPicPr/>
                <p:nvPr/>
              </p:nvPicPr>
              <p:blipFill>
                <a:blip r:embed="rId125"/>
                <a:stretch>
                  <a:fillRect/>
                </a:stretch>
              </p:blipFill>
              <p:spPr>
                <a:xfrm>
                  <a:off x="9188637" y="2885925"/>
                  <a:ext cx="1123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4" name="Freihand 83">
                  <a:extLst>
                    <a:ext uri="{FF2B5EF4-FFF2-40B4-BE49-F238E27FC236}">
                      <a16:creationId xmlns:a16="http://schemas.microsoft.com/office/drawing/2014/main" id="{B862E5DC-E29C-4CA7-9AAF-C020804EA4F9}"/>
                    </a:ext>
                  </a:extLst>
                </p14:cNvPr>
                <p14:cNvContentPartPr/>
                <p14:nvPr/>
              </p14:nvContentPartPr>
              <p14:xfrm>
                <a:off x="9347757" y="2830485"/>
                <a:ext cx="23760" cy="178560"/>
              </p14:xfrm>
            </p:contentPart>
          </mc:Choice>
          <mc:Fallback xmlns="">
            <p:pic>
              <p:nvPicPr>
                <p:cNvPr id="84" name="Freihand 83">
                  <a:extLst>
                    <a:ext uri="{FF2B5EF4-FFF2-40B4-BE49-F238E27FC236}">
                      <a16:creationId xmlns:a16="http://schemas.microsoft.com/office/drawing/2014/main" id="{B862E5DC-E29C-4CA7-9AAF-C020804EA4F9}"/>
                    </a:ext>
                  </a:extLst>
                </p:cNvPr>
                <p:cNvPicPr/>
                <p:nvPr/>
              </p:nvPicPr>
              <p:blipFill>
                <a:blip r:embed="rId127"/>
                <a:stretch>
                  <a:fillRect/>
                </a:stretch>
              </p:blipFill>
              <p:spPr>
                <a:xfrm>
                  <a:off x="9343437" y="2826165"/>
                  <a:ext cx="324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5" name="Freihand 84">
                  <a:extLst>
                    <a:ext uri="{FF2B5EF4-FFF2-40B4-BE49-F238E27FC236}">
                      <a16:creationId xmlns:a16="http://schemas.microsoft.com/office/drawing/2014/main" id="{A289C044-47DA-4CF6-AE64-AF965DFA0032}"/>
                    </a:ext>
                  </a:extLst>
                </p14:cNvPr>
                <p14:cNvContentPartPr/>
                <p14:nvPr/>
              </p14:nvContentPartPr>
              <p14:xfrm>
                <a:off x="9410397" y="2901045"/>
                <a:ext cx="266400" cy="86040"/>
              </p14:xfrm>
            </p:contentPart>
          </mc:Choice>
          <mc:Fallback xmlns="">
            <p:pic>
              <p:nvPicPr>
                <p:cNvPr id="85" name="Freihand 84">
                  <a:extLst>
                    <a:ext uri="{FF2B5EF4-FFF2-40B4-BE49-F238E27FC236}">
                      <a16:creationId xmlns:a16="http://schemas.microsoft.com/office/drawing/2014/main" id="{A289C044-47DA-4CF6-AE64-AF965DFA0032}"/>
                    </a:ext>
                  </a:extLst>
                </p:cNvPr>
                <p:cNvPicPr/>
                <p:nvPr/>
              </p:nvPicPr>
              <p:blipFill>
                <a:blip r:embed="rId129"/>
                <a:stretch>
                  <a:fillRect/>
                </a:stretch>
              </p:blipFill>
              <p:spPr>
                <a:xfrm>
                  <a:off x="9406077" y="2896725"/>
                  <a:ext cx="2750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6" name="Freihand 85">
                  <a:extLst>
                    <a:ext uri="{FF2B5EF4-FFF2-40B4-BE49-F238E27FC236}">
                      <a16:creationId xmlns:a16="http://schemas.microsoft.com/office/drawing/2014/main" id="{103ED0C1-9454-4667-ABA6-E29B78011750}"/>
                    </a:ext>
                  </a:extLst>
                </p14:cNvPr>
                <p14:cNvContentPartPr/>
                <p14:nvPr/>
              </p14:nvContentPartPr>
              <p14:xfrm>
                <a:off x="9703437" y="2817525"/>
                <a:ext cx="216720" cy="271080"/>
              </p14:xfrm>
            </p:contentPart>
          </mc:Choice>
          <mc:Fallback xmlns="">
            <p:pic>
              <p:nvPicPr>
                <p:cNvPr id="86" name="Freihand 85">
                  <a:extLst>
                    <a:ext uri="{FF2B5EF4-FFF2-40B4-BE49-F238E27FC236}">
                      <a16:creationId xmlns:a16="http://schemas.microsoft.com/office/drawing/2014/main" id="{103ED0C1-9454-4667-ABA6-E29B78011750}"/>
                    </a:ext>
                  </a:extLst>
                </p:cNvPr>
                <p:cNvPicPr/>
                <p:nvPr/>
              </p:nvPicPr>
              <p:blipFill>
                <a:blip r:embed="rId131"/>
                <a:stretch>
                  <a:fillRect/>
                </a:stretch>
              </p:blipFill>
              <p:spPr>
                <a:xfrm>
                  <a:off x="9699117" y="2813205"/>
                  <a:ext cx="22536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7" name="Freihand 86">
                  <a:extLst>
                    <a:ext uri="{FF2B5EF4-FFF2-40B4-BE49-F238E27FC236}">
                      <a16:creationId xmlns:a16="http://schemas.microsoft.com/office/drawing/2014/main" id="{8C49D83C-03EC-4FDD-9D75-C2F774A66D42}"/>
                    </a:ext>
                  </a:extLst>
                </p14:cNvPr>
                <p14:cNvContentPartPr/>
                <p14:nvPr/>
              </p14:nvContentPartPr>
              <p14:xfrm>
                <a:off x="10020957" y="2748045"/>
                <a:ext cx="10440" cy="91080"/>
              </p14:xfrm>
            </p:contentPart>
          </mc:Choice>
          <mc:Fallback xmlns="">
            <p:pic>
              <p:nvPicPr>
                <p:cNvPr id="87" name="Freihand 86">
                  <a:extLst>
                    <a:ext uri="{FF2B5EF4-FFF2-40B4-BE49-F238E27FC236}">
                      <a16:creationId xmlns:a16="http://schemas.microsoft.com/office/drawing/2014/main" id="{8C49D83C-03EC-4FDD-9D75-C2F774A66D42}"/>
                    </a:ext>
                  </a:extLst>
                </p:cNvPr>
                <p:cNvPicPr/>
                <p:nvPr/>
              </p:nvPicPr>
              <p:blipFill>
                <a:blip r:embed="rId133"/>
                <a:stretch>
                  <a:fillRect/>
                </a:stretch>
              </p:blipFill>
              <p:spPr>
                <a:xfrm>
                  <a:off x="10016637" y="2743725"/>
                  <a:ext cx="190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8" name="Freihand 87">
                  <a:extLst>
                    <a:ext uri="{FF2B5EF4-FFF2-40B4-BE49-F238E27FC236}">
                      <a16:creationId xmlns:a16="http://schemas.microsoft.com/office/drawing/2014/main" id="{2FA1BDAE-AB6D-4983-99B9-D57B73C48DC0}"/>
                    </a:ext>
                  </a:extLst>
                </p14:cNvPr>
                <p14:cNvContentPartPr/>
                <p14:nvPr/>
              </p14:nvContentPartPr>
              <p14:xfrm>
                <a:off x="10030317" y="2934525"/>
                <a:ext cx="5040" cy="20880"/>
              </p14:xfrm>
            </p:contentPart>
          </mc:Choice>
          <mc:Fallback xmlns="">
            <p:pic>
              <p:nvPicPr>
                <p:cNvPr id="88" name="Freihand 87">
                  <a:extLst>
                    <a:ext uri="{FF2B5EF4-FFF2-40B4-BE49-F238E27FC236}">
                      <a16:creationId xmlns:a16="http://schemas.microsoft.com/office/drawing/2014/main" id="{2FA1BDAE-AB6D-4983-99B9-D57B73C48DC0}"/>
                    </a:ext>
                  </a:extLst>
                </p:cNvPr>
                <p:cNvPicPr/>
                <p:nvPr/>
              </p:nvPicPr>
              <p:blipFill>
                <a:blip r:embed="rId135"/>
                <a:stretch>
                  <a:fillRect/>
                </a:stretch>
              </p:blipFill>
              <p:spPr>
                <a:xfrm>
                  <a:off x="10025997" y="2930205"/>
                  <a:ext cx="136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6" name="Freihand 5">
                  <a:extLst>
                    <a:ext uri="{FF2B5EF4-FFF2-40B4-BE49-F238E27FC236}">
                      <a16:creationId xmlns:a16="http://schemas.microsoft.com/office/drawing/2014/main" id="{3AEA67CE-2475-4072-8D0D-096BECDD38DB}"/>
                    </a:ext>
                  </a:extLst>
                </p14:cNvPr>
                <p14:cNvContentPartPr/>
                <p14:nvPr/>
              </p14:nvContentPartPr>
              <p14:xfrm>
                <a:off x="2350077" y="3001845"/>
                <a:ext cx="1525320" cy="56160"/>
              </p14:xfrm>
            </p:contentPart>
          </mc:Choice>
          <mc:Fallback xmlns="">
            <p:pic>
              <p:nvPicPr>
                <p:cNvPr id="6" name="Freihand 5">
                  <a:extLst>
                    <a:ext uri="{FF2B5EF4-FFF2-40B4-BE49-F238E27FC236}">
                      <a16:creationId xmlns:a16="http://schemas.microsoft.com/office/drawing/2014/main" id="{3AEA67CE-2475-4072-8D0D-096BECDD38DB}"/>
                    </a:ext>
                  </a:extLst>
                </p:cNvPr>
                <p:cNvPicPr/>
                <p:nvPr/>
              </p:nvPicPr>
              <p:blipFill>
                <a:blip r:embed="rId137"/>
                <a:stretch>
                  <a:fillRect/>
                </a:stretch>
              </p:blipFill>
              <p:spPr>
                <a:xfrm>
                  <a:off x="2345757" y="2997525"/>
                  <a:ext cx="15339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 name="Freihand 7">
                  <a:extLst>
                    <a:ext uri="{FF2B5EF4-FFF2-40B4-BE49-F238E27FC236}">
                      <a16:creationId xmlns:a16="http://schemas.microsoft.com/office/drawing/2014/main" id="{BB4FF964-BAA3-4E68-997E-95A333AFB436}"/>
                    </a:ext>
                  </a:extLst>
                </p14:cNvPr>
                <p14:cNvContentPartPr/>
                <p14:nvPr/>
              </p14:nvContentPartPr>
              <p14:xfrm>
                <a:off x="4580277" y="2978805"/>
                <a:ext cx="1590480" cy="30600"/>
              </p14:xfrm>
            </p:contentPart>
          </mc:Choice>
          <mc:Fallback xmlns="">
            <p:pic>
              <p:nvPicPr>
                <p:cNvPr id="8" name="Freihand 7">
                  <a:extLst>
                    <a:ext uri="{FF2B5EF4-FFF2-40B4-BE49-F238E27FC236}">
                      <a16:creationId xmlns:a16="http://schemas.microsoft.com/office/drawing/2014/main" id="{BB4FF964-BAA3-4E68-997E-95A333AFB436}"/>
                    </a:ext>
                  </a:extLst>
                </p:cNvPr>
                <p:cNvPicPr/>
                <p:nvPr/>
              </p:nvPicPr>
              <p:blipFill>
                <a:blip r:embed="rId139"/>
                <a:stretch>
                  <a:fillRect/>
                </a:stretch>
              </p:blipFill>
              <p:spPr>
                <a:xfrm>
                  <a:off x="4575957" y="2974485"/>
                  <a:ext cx="15991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2" name="Freihand 91">
                  <a:extLst>
                    <a:ext uri="{FF2B5EF4-FFF2-40B4-BE49-F238E27FC236}">
                      <a16:creationId xmlns:a16="http://schemas.microsoft.com/office/drawing/2014/main" id="{4B7EB3E9-2594-45D0-AD5D-5D77AFA66FC5}"/>
                    </a:ext>
                  </a:extLst>
                </p14:cNvPr>
                <p14:cNvContentPartPr/>
                <p14:nvPr/>
              </p14:nvContentPartPr>
              <p14:xfrm>
                <a:off x="5336637" y="3043605"/>
                <a:ext cx="236520" cy="163440"/>
              </p14:xfrm>
            </p:contentPart>
          </mc:Choice>
          <mc:Fallback xmlns="">
            <p:pic>
              <p:nvPicPr>
                <p:cNvPr id="92" name="Freihand 91">
                  <a:extLst>
                    <a:ext uri="{FF2B5EF4-FFF2-40B4-BE49-F238E27FC236}">
                      <a16:creationId xmlns:a16="http://schemas.microsoft.com/office/drawing/2014/main" id="{4B7EB3E9-2594-45D0-AD5D-5D77AFA66FC5}"/>
                    </a:ext>
                  </a:extLst>
                </p:cNvPr>
                <p:cNvPicPr/>
                <p:nvPr/>
              </p:nvPicPr>
              <p:blipFill>
                <a:blip r:embed="rId141"/>
                <a:stretch>
                  <a:fillRect/>
                </a:stretch>
              </p:blipFill>
              <p:spPr>
                <a:xfrm>
                  <a:off x="5332317" y="3039285"/>
                  <a:ext cx="2451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3" name="Freihand 92">
                  <a:extLst>
                    <a:ext uri="{FF2B5EF4-FFF2-40B4-BE49-F238E27FC236}">
                      <a16:creationId xmlns:a16="http://schemas.microsoft.com/office/drawing/2014/main" id="{CE4FDA63-5482-4CBF-BACA-459388324E9B}"/>
                    </a:ext>
                  </a:extLst>
                </p14:cNvPr>
                <p14:cNvContentPartPr/>
                <p14:nvPr/>
              </p14:nvContentPartPr>
              <p14:xfrm>
                <a:off x="5524557" y="3114885"/>
                <a:ext cx="124560" cy="136080"/>
              </p14:xfrm>
            </p:contentPart>
          </mc:Choice>
          <mc:Fallback xmlns="">
            <p:pic>
              <p:nvPicPr>
                <p:cNvPr id="93" name="Freihand 92">
                  <a:extLst>
                    <a:ext uri="{FF2B5EF4-FFF2-40B4-BE49-F238E27FC236}">
                      <a16:creationId xmlns:a16="http://schemas.microsoft.com/office/drawing/2014/main" id="{CE4FDA63-5482-4CBF-BACA-459388324E9B}"/>
                    </a:ext>
                  </a:extLst>
                </p:cNvPr>
                <p:cNvPicPr/>
                <p:nvPr/>
              </p:nvPicPr>
              <p:blipFill>
                <a:blip r:embed="rId143"/>
                <a:stretch>
                  <a:fillRect/>
                </a:stretch>
              </p:blipFill>
              <p:spPr>
                <a:xfrm>
                  <a:off x="5520237" y="3110565"/>
                  <a:ext cx="1332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4" name="Freihand 93">
                  <a:extLst>
                    <a:ext uri="{FF2B5EF4-FFF2-40B4-BE49-F238E27FC236}">
                      <a16:creationId xmlns:a16="http://schemas.microsoft.com/office/drawing/2014/main" id="{11201348-473C-4697-BD46-958142A6B462}"/>
                    </a:ext>
                  </a:extLst>
                </p14:cNvPr>
                <p14:cNvContentPartPr/>
                <p14:nvPr/>
              </p14:nvContentPartPr>
              <p14:xfrm>
                <a:off x="5795997" y="3115965"/>
                <a:ext cx="341280" cy="69120"/>
              </p14:xfrm>
            </p:contentPart>
          </mc:Choice>
          <mc:Fallback xmlns="">
            <p:pic>
              <p:nvPicPr>
                <p:cNvPr id="94" name="Freihand 93">
                  <a:extLst>
                    <a:ext uri="{FF2B5EF4-FFF2-40B4-BE49-F238E27FC236}">
                      <a16:creationId xmlns:a16="http://schemas.microsoft.com/office/drawing/2014/main" id="{11201348-473C-4697-BD46-958142A6B462}"/>
                    </a:ext>
                  </a:extLst>
                </p:cNvPr>
                <p:cNvPicPr/>
                <p:nvPr/>
              </p:nvPicPr>
              <p:blipFill>
                <a:blip r:embed="rId145"/>
                <a:stretch>
                  <a:fillRect/>
                </a:stretch>
              </p:blipFill>
              <p:spPr>
                <a:xfrm>
                  <a:off x="5791677" y="3111645"/>
                  <a:ext cx="3499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5" name="Freihand 94">
                  <a:extLst>
                    <a:ext uri="{FF2B5EF4-FFF2-40B4-BE49-F238E27FC236}">
                      <a16:creationId xmlns:a16="http://schemas.microsoft.com/office/drawing/2014/main" id="{6DCF7484-7DFF-4D54-9725-B84F8195FDB5}"/>
                    </a:ext>
                  </a:extLst>
                </p14:cNvPr>
                <p14:cNvContentPartPr/>
                <p14:nvPr/>
              </p14:nvContentPartPr>
              <p14:xfrm>
                <a:off x="6167517" y="3100485"/>
                <a:ext cx="22320" cy="101520"/>
              </p14:xfrm>
            </p:contentPart>
          </mc:Choice>
          <mc:Fallback xmlns="">
            <p:pic>
              <p:nvPicPr>
                <p:cNvPr id="95" name="Freihand 94">
                  <a:extLst>
                    <a:ext uri="{FF2B5EF4-FFF2-40B4-BE49-F238E27FC236}">
                      <a16:creationId xmlns:a16="http://schemas.microsoft.com/office/drawing/2014/main" id="{6DCF7484-7DFF-4D54-9725-B84F8195FDB5}"/>
                    </a:ext>
                  </a:extLst>
                </p:cNvPr>
                <p:cNvPicPr/>
                <p:nvPr/>
              </p:nvPicPr>
              <p:blipFill>
                <a:blip r:embed="rId147"/>
                <a:stretch>
                  <a:fillRect/>
                </a:stretch>
              </p:blipFill>
              <p:spPr>
                <a:xfrm>
                  <a:off x="6163197" y="3096165"/>
                  <a:ext cx="309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7" name="Freihand 96">
                  <a:extLst>
                    <a:ext uri="{FF2B5EF4-FFF2-40B4-BE49-F238E27FC236}">
                      <a16:creationId xmlns:a16="http://schemas.microsoft.com/office/drawing/2014/main" id="{89F19CD3-58F9-4CF1-A7D5-35A09AFC690A}"/>
                    </a:ext>
                  </a:extLst>
                </p14:cNvPr>
                <p14:cNvContentPartPr/>
                <p14:nvPr/>
              </p14:nvContentPartPr>
              <p14:xfrm>
                <a:off x="6137997" y="3092205"/>
                <a:ext cx="141840" cy="73080"/>
              </p14:xfrm>
            </p:contentPart>
          </mc:Choice>
          <mc:Fallback xmlns="">
            <p:pic>
              <p:nvPicPr>
                <p:cNvPr id="97" name="Freihand 96">
                  <a:extLst>
                    <a:ext uri="{FF2B5EF4-FFF2-40B4-BE49-F238E27FC236}">
                      <a16:creationId xmlns:a16="http://schemas.microsoft.com/office/drawing/2014/main" id="{89F19CD3-58F9-4CF1-A7D5-35A09AFC690A}"/>
                    </a:ext>
                  </a:extLst>
                </p:cNvPr>
                <p:cNvPicPr/>
                <p:nvPr/>
              </p:nvPicPr>
              <p:blipFill>
                <a:blip r:embed="rId149"/>
                <a:stretch>
                  <a:fillRect/>
                </a:stretch>
              </p:blipFill>
              <p:spPr>
                <a:xfrm>
                  <a:off x="6133677" y="3087885"/>
                  <a:ext cx="1504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8" name="Freihand 97">
                  <a:extLst>
                    <a:ext uri="{FF2B5EF4-FFF2-40B4-BE49-F238E27FC236}">
                      <a16:creationId xmlns:a16="http://schemas.microsoft.com/office/drawing/2014/main" id="{33D9DE92-78B8-4FC7-9A00-1816094F69C1}"/>
                    </a:ext>
                  </a:extLst>
                </p14:cNvPr>
                <p14:cNvContentPartPr/>
                <p14:nvPr/>
              </p14:nvContentPartPr>
              <p14:xfrm>
                <a:off x="6281277" y="3018405"/>
                <a:ext cx="363960" cy="114120"/>
              </p14:xfrm>
            </p:contentPart>
          </mc:Choice>
          <mc:Fallback xmlns="">
            <p:pic>
              <p:nvPicPr>
                <p:cNvPr id="98" name="Freihand 97">
                  <a:extLst>
                    <a:ext uri="{FF2B5EF4-FFF2-40B4-BE49-F238E27FC236}">
                      <a16:creationId xmlns:a16="http://schemas.microsoft.com/office/drawing/2014/main" id="{33D9DE92-78B8-4FC7-9A00-1816094F69C1}"/>
                    </a:ext>
                  </a:extLst>
                </p:cNvPr>
                <p:cNvPicPr/>
                <p:nvPr/>
              </p:nvPicPr>
              <p:blipFill>
                <a:blip r:embed="rId151"/>
                <a:stretch>
                  <a:fillRect/>
                </a:stretch>
              </p:blipFill>
              <p:spPr>
                <a:xfrm>
                  <a:off x="6276957" y="3014085"/>
                  <a:ext cx="3726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9" name="Freihand 98">
                  <a:extLst>
                    <a:ext uri="{FF2B5EF4-FFF2-40B4-BE49-F238E27FC236}">
                      <a16:creationId xmlns:a16="http://schemas.microsoft.com/office/drawing/2014/main" id="{C1200EFE-7511-453D-B029-B32DA259A959}"/>
                    </a:ext>
                  </a:extLst>
                </p14:cNvPr>
                <p14:cNvContentPartPr/>
                <p14:nvPr/>
              </p14:nvContentPartPr>
              <p14:xfrm>
                <a:off x="6800397" y="2925525"/>
                <a:ext cx="226440" cy="134640"/>
              </p14:xfrm>
            </p:contentPart>
          </mc:Choice>
          <mc:Fallback xmlns="">
            <p:pic>
              <p:nvPicPr>
                <p:cNvPr id="99" name="Freihand 98">
                  <a:extLst>
                    <a:ext uri="{FF2B5EF4-FFF2-40B4-BE49-F238E27FC236}">
                      <a16:creationId xmlns:a16="http://schemas.microsoft.com/office/drawing/2014/main" id="{C1200EFE-7511-453D-B029-B32DA259A959}"/>
                    </a:ext>
                  </a:extLst>
                </p:cNvPr>
                <p:cNvPicPr/>
                <p:nvPr/>
              </p:nvPicPr>
              <p:blipFill>
                <a:blip r:embed="rId153"/>
                <a:stretch>
                  <a:fillRect/>
                </a:stretch>
              </p:blipFill>
              <p:spPr>
                <a:xfrm>
                  <a:off x="6796077" y="2921205"/>
                  <a:ext cx="2350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1" name="Freihand 100">
                  <a:extLst>
                    <a:ext uri="{FF2B5EF4-FFF2-40B4-BE49-F238E27FC236}">
                      <a16:creationId xmlns:a16="http://schemas.microsoft.com/office/drawing/2014/main" id="{DD15A1BD-6AFA-4CE2-B99D-C140D2D13F43}"/>
                    </a:ext>
                  </a:extLst>
                </p14:cNvPr>
                <p14:cNvContentPartPr/>
                <p14:nvPr/>
              </p14:nvContentPartPr>
              <p14:xfrm>
                <a:off x="7225917" y="2908245"/>
                <a:ext cx="119160" cy="166320"/>
              </p14:xfrm>
            </p:contentPart>
          </mc:Choice>
          <mc:Fallback xmlns="">
            <p:pic>
              <p:nvPicPr>
                <p:cNvPr id="101" name="Freihand 100">
                  <a:extLst>
                    <a:ext uri="{FF2B5EF4-FFF2-40B4-BE49-F238E27FC236}">
                      <a16:creationId xmlns:a16="http://schemas.microsoft.com/office/drawing/2014/main" id="{DD15A1BD-6AFA-4CE2-B99D-C140D2D13F43}"/>
                    </a:ext>
                  </a:extLst>
                </p:cNvPr>
                <p:cNvPicPr/>
                <p:nvPr/>
              </p:nvPicPr>
              <p:blipFill>
                <a:blip r:embed="rId155"/>
                <a:stretch>
                  <a:fillRect/>
                </a:stretch>
              </p:blipFill>
              <p:spPr>
                <a:xfrm>
                  <a:off x="7221597" y="2903925"/>
                  <a:ext cx="1278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3" name="Freihand 102">
                  <a:extLst>
                    <a:ext uri="{FF2B5EF4-FFF2-40B4-BE49-F238E27FC236}">
                      <a16:creationId xmlns:a16="http://schemas.microsoft.com/office/drawing/2014/main" id="{95B40FF2-E51F-4CCF-8401-4D87954F4871}"/>
                    </a:ext>
                  </a:extLst>
                </p14:cNvPr>
                <p14:cNvContentPartPr/>
                <p14:nvPr/>
              </p14:nvContentPartPr>
              <p14:xfrm>
                <a:off x="7411677" y="2866485"/>
                <a:ext cx="113040" cy="89280"/>
              </p14:xfrm>
            </p:contentPart>
          </mc:Choice>
          <mc:Fallback xmlns="">
            <p:pic>
              <p:nvPicPr>
                <p:cNvPr id="103" name="Freihand 102">
                  <a:extLst>
                    <a:ext uri="{FF2B5EF4-FFF2-40B4-BE49-F238E27FC236}">
                      <a16:creationId xmlns:a16="http://schemas.microsoft.com/office/drawing/2014/main" id="{95B40FF2-E51F-4CCF-8401-4D87954F4871}"/>
                    </a:ext>
                  </a:extLst>
                </p:cNvPr>
                <p:cNvPicPr/>
                <p:nvPr/>
              </p:nvPicPr>
              <p:blipFill>
                <a:blip r:embed="rId157"/>
                <a:stretch>
                  <a:fillRect/>
                </a:stretch>
              </p:blipFill>
              <p:spPr>
                <a:xfrm>
                  <a:off x="7407357" y="2862165"/>
                  <a:ext cx="1216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4" name="Freihand 103">
                  <a:extLst>
                    <a:ext uri="{FF2B5EF4-FFF2-40B4-BE49-F238E27FC236}">
                      <a16:creationId xmlns:a16="http://schemas.microsoft.com/office/drawing/2014/main" id="{F8EEBB6A-F2A0-4958-959E-52539E17577D}"/>
                    </a:ext>
                  </a:extLst>
                </p14:cNvPr>
                <p14:cNvContentPartPr/>
                <p14:nvPr/>
              </p14:nvContentPartPr>
              <p14:xfrm>
                <a:off x="7535517" y="2810325"/>
                <a:ext cx="14400" cy="35280"/>
              </p14:xfrm>
            </p:contentPart>
          </mc:Choice>
          <mc:Fallback xmlns="">
            <p:pic>
              <p:nvPicPr>
                <p:cNvPr id="104" name="Freihand 103">
                  <a:extLst>
                    <a:ext uri="{FF2B5EF4-FFF2-40B4-BE49-F238E27FC236}">
                      <a16:creationId xmlns:a16="http://schemas.microsoft.com/office/drawing/2014/main" id="{F8EEBB6A-F2A0-4958-959E-52539E17577D}"/>
                    </a:ext>
                  </a:extLst>
                </p:cNvPr>
                <p:cNvPicPr/>
                <p:nvPr/>
              </p:nvPicPr>
              <p:blipFill>
                <a:blip r:embed="rId159"/>
                <a:stretch>
                  <a:fillRect/>
                </a:stretch>
              </p:blipFill>
              <p:spPr>
                <a:xfrm>
                  <a:off x="7531197" y="2806005"/>
                  <a:ext cx="230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5" name="Freihand 104">
                  <a:extLst>
                    <a:ext uri="{FF2B5EF4-FFF2-40B4-BE49-F238E27FC236}">
                      <a16:creationId xmlns:a16="http://schemas.microsoft.com/office/drawing/2014/main" id="{C976606F-BE5C-4901-A13E-3A243BDE5505}"/>
                    </a:ext>
                  </a:extLst>
                </p14:cNvPr>
                <p14:cNvContentPartPr/>
                <p14:nvPr/>
              </p14:nvContentPartPr>
              <p14:xfrm>
                <a:off x="7560357" y="2840565"/>
                <a:ext cx="186840" cy="77760"/>
              </p14:xfrm>
            </p:contentPart>
          </mc:Choice>
          <mc:Fallback xmlns="">
            <p:pic>
              <p:nvPicPr>
                <p:cNvPr id="105" name="Freihand 104">
                  <a:extLst>
                    <a:ext uri="{FF2B5EF4-FFF2-40B4-BE49-F238E27FC236}">
                      <a16:creationId xmlns:a16="http://schemas.microsoft.com/office/drawing/2014/main" id="{C976606F-BE5C-4901-A13E-3A243BDE5505}"/>
                    </a:ext>
                  </a:extLst>
                </p:cNvPr>
                <p:cNvPicPr/>
                <p:nvPr/>
              </p:nvPicPr>
              <p:blipFill>
                <a:blip r:embed="rId161"/>
                <a:stretch>
                  <a:fillRect/>
                </a:stretch>
              </p:blipFill>
              <p:spPr>
                <a:xfrm>
                  <a:off x="7556037" y="2836245"/>
                  <a:ext cx="1954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6" name="Freihand 105">
                  <a:extLst>
                    <a:ext uri="{FF2B5EF4-FFF2-40B4-BE49-F238E27FC236}">
                      <a16:creationId xmlns:a16="http://schemas.microsoft.com/office/drawing/2014/main" id="{C702C3A3-D130-436F-BDCA-AC371A8BB5C4}"/>
                    </a:ext>
                  </a:extLst>
                </p14:cNvPr>
                <p14:cNvContentPartPr/>
                <p14:nvPr/>
              </p14:nvContentPartPr>
              <p14:xfrm>
                <a:off x="7804797" y="2822205"/>
                <a:ext cx="109080" cy="75960"/>
              </p14:xfrm>
            </p:contentPart>
          </mc:Choice>
          <mc:Fallback xmlns="">
            <p:pic>
              <p:nvPicPr>
                <p:cNvPr id="106" name="Freihand 105">
                  <a:extLst>
                    <a:ext uri="{FF2B5EF4-FFF2-40B4-BE49-F238E27FC236}">
                      <a16:creationId xmlns:a16="http://schemas.microsoft.com/office/drawing/2014/main" id="{C702C3A3-D130-436F-BDCA-AC371A8BB5C4}"/>
                    </a:ext>
                  </a:extLst>
                </p:cNvPr>
                <p:cNvPicPr/>
                <p:nvPr/>
              </p:nvPicPr>
              <p:blipFill>
                <a:blip r:embed="rId163"/>
                <a:stretch>
                  <a:fillRect/>
                </a:stretch>
              </p:blipFill>
              <p:spPr>
                <a:xfrm>
                  <a:off x="7800477" y="2817885"/>
                  <a:ext cx="1177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8" name="Freihand 107">
                  <a:extLst>
                    <a:ext uri="{FF2B5EF4-FFF2-40B4-BE49-F238E27FC236}">
                      <a16:creationId xmlns:a16="http://schemas.microsoft.com/office/drawing/2014/main" id="{7D9EC747-EFC2-4491-85BA-953C3190DEC7}"/>
                    </a:ext>
                  </a:extLst>
                </p14:cNvPr>
                <p14:cNvContentPartPr/>
                <p14:nvPr/>
              </p14:nvContentPartPr>
              <p14:xfrm>
                <a:off x="5995077" y="3276525"/>
                <a:ext cx="124560" cy="84960"/>
              </p14:xfrm>
            </p:contentPart>
          </mc:Choice>
          <mc:Fallback xmlns="">
            <p:pic>
              <p:nvPicPr>
                <p:cNvPr id="108" name="Freihand 107">
                  <a:extLst>
                    <a:ext uri="{FF2B5EF4-FFF2-40B4-BE49-F238E27FC236}">
                      <a16:creationId xmlns:a16="http://schemas.microsoft.com/office/drawing/2014/main" id="{7D9EC747-EFC2-4491-85BA-953C3190DEC7}"/>
                    </a:ext>
                  </a:extLst>
                </p:cNvPr>
                <p:cNvPicPr/>
                <p:nvPr/>
              </p:nvPicPr>
              <p:blipFill>
                <a:blip r:embed="rId165"/>
                <a:stretch>
                  <a:fillRect/>
                </a:stretch>
              </p:blipFill>
              <p:spPr>
                <a:xfrm>
                  <a:off x="5990757" y="3272205"/>
                  <a:ext cx="1332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9" name="Freihand 108">
                  <a:extLst>
                    <a:ext uri="{FF2B5EF4-FFF2-40B4-BE49-F238E27FC236}">
                      <a16:creationId xmlns:a16="http://schemas.microsoft.com/office/drawing/2014/main" id="{89C2B163-6110-4B33-BB20-7981F07B122C}"/>
                    </a:ext>
                  </a:extLst>
                </p14:cNvPr>
                <p14:cNvContentPartPr/>
                <p14:nvPr/>
              </p14:nvContentPartPr>
              <p14:xfrm>
                <a:off x="6152037" y="3313245"/>
                <a:ext cx="9720" cy="11880"/>
              </p14:xfrm>
            </p:contentPart>
          </mc:Choice>
          <mc:Fallback xmlns="">
            <p:pic>
              <p:nvPicPr>
                <p:cNvPr id="109" name="Freihand 108">
                  <a:extLst>
                    <a:ext uri="{FF2B5EF4-FFF2-40B4-BE49-F238E27FC236}">
                      <a16:creationId xmlns:a16="http://schemas.microsoft.com/office/drawing/2014/main" id="{89C2B163-6110-4B33-BB20-7981F07B122C}"/>
                    </a:ext>
                  </a:extLst>
                </p:cNvPr>
                <p:cNvPicPr/>
                <p:nvPr/>
              </p:nvPicPr>
              <p:blipFill>
                <a:blip r:embed="rId167"/>
                <a:stretch>
                  <a:fillRect/>
                </a:stretch>
              </p:blipFill>
              <p:spPr>
                <a:xfrm>
                  <a:off x="6147717" y="3308925"/>
                  <a:ext cx="183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0" name="Freihand 109">
                  <a:extLst>
                    <a:ext uri="{FF2B5EF4-FFF2-40B4-BE49-F238E27FC236}">
                      <a16:creationId xmlns:a16="http://schemas.microsoft.com/office/drawing/2014/main" id="{1ECFC37B-568B-4BB5-8139-54B38DA354C3}"/>
                    </a:ext>
                  </a:extLst>
                </p14:cNvPr>
                <p14:cNvContentPartPr/>
                <p14:nvPr/>
              </p14:nvContentPartPr>
              <p14:xfrm>
                <a:off x="6118557" y="3225045"/>
                <a:ext cx="172440" cy="133920"/>
              </p14:xfrm>
            </p:contentPart>
          </mc:Choice>
          <mc:Fallback xmlns="">
            <p:pic>
              <p:nvPicPr>
                <p:cNvPr id="110" name="Freihand 109">
                  <a:extLst>
                    <a:ext uri="{FF2B5EF4-FFF2-40B4-BE49-F238E27FC236}">
                      <a16:creationId xmlns:a16="http://schemas.microsoft.com/office/drawing/2014/main" id="{1ECFC37B-568B-4BB5-8139-54B38DA354C3}"/>
                    </a:ext>
                  </a:extLst>
                </p:cNvPr>
                <p:cNvPicPr/>
                <p:nvPr/>
              </p:nvPicPr>
              <p:blipFill>
                <a:blip r:embed="rId169"/>
                <a:stretch>
                  <a:fillRect/>
                </a:stretch>
              </p:blipFill>
              <p:spPr>
                <a:xfrm>
                  <a:off x="6114237" y="3220725"/>
                  <a:ext cx="1810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1" name="Freihand 110">
                  <a:extLst>
                    <a:ext uri="{FF2B5EF4-FFF2-40B4-BE49-F238E27FC236}">
                      <a16:creationId xmlns:a16="http://schemas.microsoft.com/office/drawing/2014/main" id="{87AAC250-781A-4787-917D-90FAED6A425D}"/>
                    </a:ext>
                  </a:extLst>
                </p14:cNvPr>
                <p14:cNvContentPartPr/>
                <p14:nvPr/>
              </p14:nvContentPartPr>
              <p14:xfrm>
                <a:off x="6365157" y="3208845"/>
                <a:ext cx="127800" cy="111960"/>
              </p14:xfrm>
            </p:contentPart>
          </mc:Choice>
          <mc:Fallback xmlns="">
            <p:pic>
              <p:nvPicPr>
                <p:cNvPr id="111" name="Freihand 110">
                  <a:extLst>
                    <a:ext uri="{FF2B5EF4-FFF2-40B4-BE49-F238E27FC236}">
                      <a16:creationId xmlns:a16="http://schemas.microsoft.com/office/drawing/2014/main" id="{87AAC250-781A-4787-917D-90FAED6A425D}"/>
                    </a:ext>
                  </a:extLst>
                </p:cNvPr>
                <p:cNvPicPr/>
                <p:nvPr/>
              </p:nvPicPr>
              <p:blipFill>
                <a:blip r:embed="rId171"/>
                <a:stretch>
                  <a:fillRect/>
                </a:stretch>
              </p:blipFill>
              <p:spPr>
                <a:xfrm>
                  <a:off x="6360837" y="3204525"/>
                  <a:ext cx="1364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2" name="Freihand 111">
                  <a:extLst>
                    <a:ext uri="{FF2B5EF4-FFF2-40B4-BE49-F238E27FC236}">
                      <a16:creationId xmlns:a16="http://schemas.microsoft.com/office/drawing/2014/main" id="{E8993A20-AD24-4935-9288-657F5C73BDEF}"/>
                    </a:ext>
                  </a:extLst>
                </p14:cNvPr>
                <p14:cNvContentPartPr/>
                <p14:nvPr/>
              </p14:nvContentPartPr>
              <p14:xfrm>
                <a:off x="6533637" y="3204525"/>
                <a:ext cx="22680" cy="83520"/>
              </p14:xfrm>
            </p:contentPart>
          </mc:Choice>
          <mc:Fallback xmlns="">
            <p:pic>
              <p:nvPicPr>
                <p:cNvPr id="112" name="Freihand 111">
                  <a:extLst>
                    <a:ext uri="{FF2B5EF4-FFF2-40B4-BE49-F238E27FC236}">
                      <a16:creationId xmlns:a16="http://schemas.microsoft.com/office/drawing/2014/main" id="{E8993A20-AD24-4935-9288-657F5C73BDEF}"/>
                    </a:ext>
                  </a:extLst>
                </p:cNvPr>
                <p:cNvPicPr/>
                <p:nvPr/>
              </p:nvPicPr>
              <p:blipFill>
                <a:blip r:embed="rId173"/>
                <a:stretch>
                  <a:fillRect/>
                </a:stretch>
              </p:blipFill>
              <p:spPr>
                <a:xfrm>
                  <a:off x="6529317" y="3200205"/>
                  <a:ext cx="313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4" name="Freihand 113">
                  <a:extLst>
                    <a:ext uri="{FF2B5EF4-FFF2-40B4-BE49-F238E27FC236}">
                      <a16:creationId xmlns:a16="http://schemas.microsoft.com/office/drawing/2014/main" id="{ED6EABCC-046A-4270-AB7B-3BAA9D0105DB}"/>
                    </a:ext>
                  </a:extLst>
                </p14:cNvPr>
                <p14:cNvContentPartPr/>
                <p14:nvPr/>
              </p14:nvContentPartPr>
              <p14:xfrm>
                <a:off x="6531477" y="3212085"/>
                <a:ext cx="360" cy="360"/>
              </p14:xfrm>
            </p:contentPart>
          </mc:Choice>
          <mc:Fallback xmlns="">
            <p:pic>
              <p:nvPicPr>
                <p:cNvPr id="114" name="Freihand 113">
                  <a:extLst>
                    <a:ext uri="{FF2B5EF4-FFF2-40B4-BE49-F238E27FC236}">
                      <a16:creationId xmlns:a16="http://schemas.microsoft.com/office/drawing/2014/main" id="{ED6EABCC-046A-4270-AB7B-3BAA9D0105DB}"/>
                    </a:ext>
                  </a:extLst>
                </p:cNvPr>
                <p:cNvPicPr/>
                <p:nvPr/>
              </p:nvPicPr>
              <p:blipFill>
                <a:blip r:embed="rId52"/>
                <a:stretch>
                  <a:fillRect/>
                </a:stretch>
              </p:blipFill>
              <p:spPr>
                <a:xfrm>
                  <a:off x="6527157" y="32077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5" name="Freihand 114">
                  <a:extLst>
                    <a:ext uri="{FF2B5EF4-FFF2-40B4-BE49-F238E27FC236}">
                      <a16:creationId xmlns:a16="http://schemas.microsoft.com/office/drawing/2014/main" id="{6A4DBA63-ADB8-4A49-A535-B1AF73BD68CE}"/>
                    </a:ext>
                  </a:extLst>
                </p14:cNvPr>
                <p14:cNvContentPartPr/>
                <p14:nvPr/>
              </p14:nvContentPartPr>
              <p14:xfrm>
                <a:off x="6473157" y="3190125"/>
                <a:ext cx="118080" cy="97920"/>
              </p14:xfrm>
            </p:contentPart>
          </mc:Choice>
          <mc:Fallback xmlns="">
            <p:pic>
              <p:nvPicPr>
                <p:cNvPr id="115" name="Freihand 114">
                  <a:extLst>
                    <a:ext uri="{FF2B5EF4-FFF2-40B4-BE49-F238E27FC236}">
                      <a16:creationId xmlns:a16="http://schemas.microsoft.com/office/drawing/2014/main" id="{6A4DBA63-ADB8-4A49-A535-B1AF73BD68CE}"/>
                    </a:ext>
                  </a:extLst>
                </p:cNvPr>
                <p:cNvPicPr/>
                <p:nvPr/>
              </p:nvPicPr>
              <p:blipFill>
                <a:blip r:embed="rId176"/>
                <a:stretch>
                  <a:fillRect/>
                </a:stretch>
              </p:blipFill>
              <p:spPr>
                <a:xfrm>
                  <a:off x="6468837" y="3185805"/>
                  <a:ext cx="1267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6" name="Freihand 115">
                  <a:extLst>
                    <a:ext uri="{FF2B5EF4-FFF2-40B4-BE49-F238E27FC236}">
                      <a16:creationId xmlns:a16="http://schemas.microsoft.com/office/drawing/2014/main" id="{BC06FD9B-222F-4951-8334-D2AB644190C5}"/>
                    </a:ext>
                  </a:extLst>
                </p14:cNvPr>
                <p14:cNvContentPartPr/>
                <p14:nvPr/>
              </p14:nvContentPartPr>
              <p14:xfrm>
                <a:off x="6633717" y="3193005"/>
                <a:ext cx="1800" cy="104040"/>
              </p14:xfrm>
            </p:contentPart>
          </mc:Choice>
          <mc:Fallback xmlns="">
            <p:pic>
              <p:nvPicPr>
                <p:cNvPr id="116" name="Freihand 115">
                  <a:extLst>
                    <a:ext uri="{FF2B5EF4-FFF2-40B4-BE49-F238E27FC236}">
                      <a16:creationId xmlns:a16="http://schemas.microsoft.com/office/drawing/2014/main" id="{BC06FD9B-222F-4951-8334-D2AB644190C5}"/>
                    </a:ext>
                  </a:extLst>
                </p:cNvPr>
                <p:cNvPicPr/>
                <p:nvPr/>
              </p:nvPicPr>
              <p:blipFill>
                <a:blip r:embed="rId178"/>
                <a:stretch>
                  <a:fillRect/>
                </a:stretch>
              </p:blipFill>
              <p:spPr>
                <a:xfrm>
                  <a:off x="6629397" y="3188685"/>
                  <a:ext cx="104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7" name="Freihand 116">
                  <a:extLst>
                    <a:ext uri="{FF2B5EF4-FFF2-40B4-BE49-F238E27FC236}">
                      <a16:creationId xmlns:a16="http://schemas.microsoft.com/office/drawing/2014/main" id="{2ECCBB22-A659-4811-AEBE-6E29E1E13266}"/>
                    </a:ext>
                  </a:extLst>
                </p14:cNvPr>
                <p14:cNvContentPartPr/>
                <p14:nvPr/>
              </p14:nvContentPartPr>
              <p14:xfrm>
                <a:off x="6572157" y="3169605"/>
                <a:ext cx="125280" cy="68760"/>
              </p14:xfrm>
            </p:contentPart>
          </mc:Choice>
          <mc:Fallback xmlns="">
            <p:pic>
              <p:nvPicPr>
                <p:cNvPr id="117" name="Freihand 116">
                  <a:extLst>
                    <a:ext uri="{FF2B5EF4-FFF2-40B4-BE49-F238E27FC236}">
                      <a16:creationId xmlns:a16="http://schemas.microsoft.com/office/drawing/2014/main" id="{2ECCBB22-A659-4811-AEBE-6E29E1E13266}"/>
                    </a:ext>
                  </a:extLst>
                </p:cNvPr>
                <p:cNvPicPr/>
                <p:nvPr/>
              </p:nvPicPr>
              <p:blipFill>
                <a:blip r:embed="rId180"/>
                <a:stretch>
                  <a:fillRect/>
                </a:stretch>
              </p:blipFill>
              <p:spPr>
                <a:xfrm>
                  <a:off x="6567837" y="3165285"/>
                  <a:ext cx="1339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9" name="Freihand 118">
                  <a:extLst>
                    <a:ext uri="{FF2B5EF4-FFF2-40B4-BE49-F238E27FC236}">
                      <a16:creationId xmlns:a16="http://schemas.microsoft.com/office/drawing/2014/main" id="{6AA29607-FA20-454C-B6AE-89FD06E6E1A0}"/>
                    </a:ext>
                  </a:extLst>
                </p14:cNvPr>
                <p14:cNvContentPartPr/>
                <p14:nvPr/>
              </p14:nvContentPartPr>
              <p14:xfrm>
                <a:off x="6816597" y="3182925"/>
                <a:ext cx="108000" cy="83880"/>
              </p14:xfrm>
            </p:contentPart>
          </mc:Choice>
          <mc:Fallback xmlns="">
            <p:pic>
              <p:nvPicPr>
                <p:cNvPr id="119" name="Freihand 118">
                  <a:extLst>
                    <a:ext uri="{FF2B5EF4-FFF2-40B4-BE49-F238E27FC236}">
                      <a16:creationId xmlns:a16="http://schemas.microsoft.com/office/drawing/2014/main" id="{6AA29607-FA20-454C-B6AE-89FD06E6E1A0}"/>
                    </a:ext>
                  </a:extLst>
                </p:cNvPr>
                <p:cNvPicPr/>
                <p:nvPr/>
              </p:nvPicPr>
              <p:blipFill>
                <a:blip r:embed="rId182"/>
                <a:stretch>
                  <a:fillRect/>
                </a:stretch>
              </p:blipFill>
              <p:spPr>
                <a:xfrm>
                  <a:off x="6812277" y="3178605"/>
                  <a:ext cx="1166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0" name="Freihand 119">
                  <a:extLst>
                    <a:ext uri="{FF2B5EF4-FFF2-40B4-BE49-F238E27FC236}">
                      <a16:creationId xmlns:a16="http://schemas.microsoft.com/office/drawing/2014/main" id="{D5B9B616-BC6E-4075-AD60-9AB510EAB12A}"/>
                    </a:ext>
                  </a:extLst>
                </p14:cNvPr>
                <p14:cNvContentPartPr/>
                <p14:nvPr/>
              </p14:nvContentPartPr>
              <p14:xfrm>
                <a:off x="6917037" y="3140805"/>
                <a:ext cx="137520" cy="100440"/>
              </p14:xfrm>
            </p:contentPart>
          </mc:Choice>
          <mc:Fallback xmlns="">
            <p:pic>
              <p:nvPicPr>
                <p:cNvPr id="120" name="Freihand 119">
                  <a:extLst>
                    <a:ext uri="{FF2B5EF4-FFF2-40B4-BE49-F238E27FC236}">
                      <a16:creationId xmlns:a16="http://schemas.microsoft.com/office/drawing/2014/main" id="{D5B9B616-BC6E-4075-AD60-9AB510EAB12A}"/>
                    </a:ext>
                  </a:extLst>
                </p:cNvPr>
                <p:cNvPicPr/>
                <p:nvPr/>
              </p:nvPicPr>
              <p:blipFill>
                <a:blip r:embed="rId184"/>
                <a:stretch>
                  <a:fillRect/>
                </a:stretch>
              </p:blipFill>
              <p:spPr>
                <a:xfrm>
                  <a:off x="6912717" y="3136485"/>
                  <a:ext cx="1461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2" name="Freihand 121">
                  <a:extLst>
                    <a:ext uri="{FF2B5EF4-FFF2-40B4-BE49-F238E27FC236}">
                      <a16:creationId xmlns:a16="http://schemas.microsoft.com/office/drawing/2014/main" id="{9BACC9D6-5443-466E-B9EE-84C1CEE171A9}"/>
                    </a:ext>
                  </a:extLst>
                </p14:cNvPr>
                <p14:cNvContentPartPr/>
                <p14:nvPr/>
              </p14:nvContentPartPr>
              <p14:xfrm>
                <a:off x="7052397" y="3178605"/>
                <a:ext cx="121680" cy="124560"/>
              </p14:xfrm>
            </p:contentPart>
          </mc:Choice>
          <mc:Fallback xmlns="">
            <p:pic>
              <p:nvPicPr>
                <p:cNvPr id="122" name="Freihand 121">
                  <a:extLst>
                    <a:ext uri="{FF2B5EF4-FFF2-40B4-BE49-F238E27FC236}">
                      <a16:creationId xmlns:a16="http://schemas.microsoft.com/office/drawing/2014/main" id="{9BACC9D6-5443-466E-B9EE-84C1CEE171A9}"/>
                    </a:ext>
                  </a:extLst>
                </p:cNvPr>
                <p:cNvPicPr/>
                <p:nvPr/>
              </p:nvPicPr>
              <p:blipFill>
                <a:blip r:embed="rId186"/>
                <a:stretch>
                  <a:fillRect/>
                </a:stretch>
              </p:blipFill>
              <p:spPr>
                <a:xfrm>
                  <a:off x="7048077" y="3174285"/>
                  <a:ext cx="1303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3" name="Freihand 122">
                  <a:extLst>
                    <a:ext uri="{FF2B5EF4-FFF2-40B4-BE49-F238E27FC236}">
                      <a16:creationId xmlns:a16="http://schemas.microsoft.com/office/drawing/2014/main" id="{521F73A2-8D8C-4F3A-931F-D192BC287AD3}"/>
                    </a:ext>
                  </a:extLst>
                </p14:cNvPr>
                <p14:cNvContentPartPr/>
                <p14:nvPr/>
              </p14:nvContentPartPr>
              <p14:xfrm>
                <a:off x="7212957" y="3122445"/>
                <a:ext cx="122760" cy="80280"/>
              </p14:xfrm>
            </p:contentPart>
          </mc:Choice>
          <mc:Fallback xmlns="">
            <p:pic>
              <p:nvPicPr>
                <p:cNvPr id="123" name="Freihand 122">
                  <a:extLst>
                    <a:ext uri="{FF2B5EF4-FFF2-40B4-BE49-F238E27FC236}">
                      <a16:creationId xmlns:a16="http://schemas.microsoft.com/office/drawing/2014/main" id="{521F73A2-8D8C-4F3A-931F-D192BC287AD3}"/>
                    </a:ext>
                  </a:extLst>
                </p:cNvPr>
                <p:cNvPicPr/>
                <p:nvPr/>
              </p:nvPicPr>
              <p:blipFill>
                <a:blip r:embed="rId188"/>
                <a:stretch>
                  <a:fillRect/>
                </a:stretch>
              </p:blipFill>
              <p:spPr>
                <a:xfrm>
                  <a:off x="7208637" y="3118125"/>
                  <a:ext cx="1314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4" name="Freihand 123">
                  <a:extLst>
                    <a:ext uri="{FF2B5EF4-FFF2-40B4-BE49-F238E27FC236}">
                      <a16:creationId xmlns:a16="http://schemas.microsoft.com/office/drawing/2014/main" id="{6D49A9AC-00C5-4DFE-A4E8-82EF235B9FA9}"/>
                    </a:ext>
                  </a:extLst>
                </p14:cNvPr>
                <p14:cNvContentPartPr/>
                <p14:nvPr/>
              </p14:nvContentPartPr>
              <p14:xfrm>
                <a:off x="7327437" y="3114525"/>
                <a:ext cx="66600" cy="68760"/>
              </p14:xfrm>
            </p:contentPart>
          </mc:Choice>
          <mc:Fallback xmlns="">
            <p:pic>
              <p:nvPicPr>
                <p:cNvPr id="124" name="Freihand 123">
                  <a:extLst>
                    <a:ext uri="{FF2B5EF4-FFF2-40B4-BE49-F238E27FC236}">
                      <a16:creationId xmlns:a16="http://schemas.microsoft.com/office/drawing/2014/main" id="{6D49A9AC-00C5-4DFE-A4E8-82EF235B9FA9}"/>
                    </a:ext>
                  </a:extLst>
                </p:cNvPr>
                <p:cNvPicPr/>
                <p:nvPr/>
              </p:nvPicPr>
              <p:blipFill>
                <a:blip r:embed="rId190"/>
                <a:stretch>
                  <a:fillRect/>
                </a:stretch>
              </p:blipFill>
              <p:spPr>
                <a:xfrm>
                  <a:off x="7323117" y="3110205"/>
                  <a:ext cx="752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5" name="Freihand 124">
                  <a:extLst>
                    <a:ext uri="{FF2B5EF4-FFF2-40B4-BE49-F238E27FC236}">
                      <a16:creationId xmlns:a16="http://schemas.microsoft.com/office/drawing/2014/main" id="{55D6508D-397D-4B03-A46C-13623217B9D3}"/>
                    </a:ext>
                  </a:extLst>
                </p14:cNvPr>
                <p14:cNvContentPartPr/>
                <p14:nvPr/>
              </p14:nvContentPartPr>
              <p14:xfrm>
                <a:off x="7519317" y="3054045"/>
                <a:ext cx="203760" cy="132480"/>
              </p14:xfrm>
            </p:contentPart>
          </mc:Choice>
          <mc:Fallback xmlns="">
            <p:pic>
              <p:nvPicPr>
                <p:cNvPr id="125" name="Freihand 124">
                  <a:extLst>
                    <a:ext uri="{FF2B5EF4-FFF2-40B4-BE49-F238E27FC236}">
                      <a16:creationId xmlns:a16="http://schemas.microsoft.com/office/drawing/2014/main" id="{55D6508D-397D-4B03-A46C-13623217B9D3}"/>
                    </a:ext>
                  </a:extLst>
                </p:cNvPr>
                <p:cNvPicPr/>
                <p:nvPr/>
              </p:nvPicPr>
              <p:blipFill>
                <a:blip r:embed="rId192"/>
                <a:stretch>
                  <a:fillRect/>
                </a:stretch>
              </p:blipFill>
              <p:spPr>
                <a:xfrm>
                  <a:off x="7514997" y="3049725"/>
                  <a:ext cx="2124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6" name="Freihand 125">
                  <a:extLst>
                    <a:ext uri="{FF2B5EF4-FFF2-40B4-BE49-F238E27FC236}">
                      <a16:creationId xmlns:a16="http://schemas.microsoft.com/office/drawing/2014/main" id="{ADFD55E6-B467-4DA8-AD70-6A0710F27773}"/>
                    </a:ext>
                  </a:extLst>
                </p14:cNvPr>
                <p14:cNvContentPartPr/>
                <p14:nvPr/>
              </p14:nvContentPartPr>
              <p14:xfrm>
                <a:off x="7711917" y="3103365"/>
                <a:ext cx="83160" cy="59760"/>
              </p14:xfrm>
            </p:contentPart>
          </mc:Choice>
          <mc:Fallback xmlns="">
            <p:pic>
              <p:nvPicPr>
                <p:cNvPr id="126" name="Freihand 125">
                  <a:extLst>
                    <a:ext uri="{FF2B5EF4-FFF2-40B4-BE49-F238E27FC236}">
                      <a16:creationId xmlns:a16="http://schemas.microsoft.com/office/drawing/2014/main" id="{ADFD55E6-B467-4DA8-AD70-6A0710F27773}"/>
                    </a:ext>
                  </a:extLst>
                </p:cNvPr>
                <p:cNvPicPr/>
                <p:nvPr/>
              </p:nvPicPr>
              <p:blipFill>
                <a:blip r:embed="rId194"/>
                <a:stretch>
                  <a:fillRect/>
                </a:stretch>
              </p:blipFill>
              <p:spPr>
                <a:xfrm>
                  <a:off x="7707597" y="3099045"/>
                  <a:ext cx="918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7" name="Freihand 126">
                  <a:extLst>
                    <a:ext uri="{FF2B5EF4-FFF2-40B4-BE49-F238E27FC236}">
                      <a16:creationId xmlns:a16="http://schemas.microsoft.com/office/drawing/2014/main" id="{7D63E12E-3A98-44D2-9459-1C3C24A01E88}"/>
                    </a:ext>
                  </a:extLst>
                </p14:cNvPr>
                <p14:cNvContentPartPr/>
                <p14:nvPr/>
              </p14:nvContentPartPr>
              <p14:xfrm>
                <a:off x="7821357" y="3103365"/>
                <a:ext cx="67680" cy="59760"/>
              </p14:xfrm>
            </p:contentPart>
          </mc:Choice>
          <mc:Fallback xmlns="">
            <p:pic>
              <p:nvPicPr>
                <p:cNvPr id="127" name="Freihand 126">
                  <a:extLst>
                    <a:ext uri="{FF2B5EF4-FFF2-40B4-BE49-F238E27FC236}">
                      <a16:creationId xmlns:a16="http://schemas.microsoft.com/office/drawing/2014/main" id="{7D63E12E-3A98-44D2-9459-1C3C24A01E88}"/>
                    </a:ext>
                  </a:extLst>
                </p:cNvPr>
                <p:cNvPicPr/>
                <p:nvPr/>
              </p:nvPicPr>
              <p:blipFill>
                <a:blip r:embed="rId196"/>
                <a:stretch>
                  <a:fillRect/>
                </a:stretch>
              </p:blipFill>
              <p:spPr>
                <a:xfrm>
                  <a:off x="7817037" y="3099045"/>
                  <a:ext cx="763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8" name="Freihand 127">
                  <a:extLst>
                    <a:ext uri="{FF2B5EF4-FFF2-40B4-BE49-F238E27FC236}">
                      <a16:creationId xmlns:a16="http://schemas.microsoft.com/office/drawing/2014/main" id="{8664F777-6690-4A42-986D-792094C42108}"/>
                    </a:ext>
                  </a:extLst>
                </p14:cNvPr>
                <p14:cNvContentPartPr/>
                <p14:nvPr/>
              </p14:nvContentPartPr>
              <p14:xfrm>
                <a:off x="8021517" y="3095805"/>
                <a:ext cx="82080" cy="93960"/>
              </p14:xfrm>
            </p:contentPart>
          </mc:Choice>
          <mc:Fallback xmlns="">
            <p:pic>
              <p:nvPicPr>
                <p:cNvPr id="128" name="Freihand 127">
                  <a:extLst>
                    <a:ext uri="{FF2B5EF4-FFF2-40B4-BE49-F238E27FC236}">
                      <a16:creationId xmlns:a16="http://schemas.microsoft.com/office/drawing/2014/main" id="{8664F777-6690-4A42-986D-792094C42108}"/>
                    </a:ext>
                  </a:extLst>
                </p:cNvPr>
                <p:cNvPicPr/>
                <p:nvPr/>
              </p:nvPicPr>
              <p:blipFill>
                <a:blip r:embed="rId198"/>
                <a:stretch>
                  <a:fillRect/>
                </a:stretch>
              </p:blipFill>
              <p:spPr>
                <a:xfrm>
                  <a:off x="8017197" y="3091485"/>
                  <a:ext cx="907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9" name="Freihand 128">
                  <a:extLst>
                    <a:ext uri="{FF2B5EF4-FFF2-40B4-BE49-F238E27FC236}">
                      <a16:creationId xmlns:a16="http://schemas.microsoft.com/office/drawing/2014/main" id="{65D2C477-B0BE-4E8A-A043-84296AC2A44F}"/>
                    </a:ext>
                  </a:extLst>
                </p14:cNvPr>
                <p14:cNvContentPartPr/>
                <p14:nvPr/>
              </p14:nvContentPartPr>
              <p14:xfrm>
                <a:off x="8132037" y="3001125"/>
                <a:ext cx="28080" cy="164880"/>
              </p14:xfrm>
            </p:contentPart>
          </mc:Choice>
          <mc:Fallback xmlns="">
            <p:pic>
              <p:nvPicPr>
                <p:cNvPr id="129" name="Freihand 128">
                  <a:extLst>
                    <a:ext uri="{FF2B5EF4-FFF2-40B4-BE49-F238E27FC236}">
                      <a16:creationId xmlns:a16="http://schemas.microsoft.com/office/drawing/2014/main" id="{65D2C477-B0BE-4E8A-A043-84296AC2A44F}"/>
                    </a:ext>
                  </a:extLst>
                </p:cNvPr>
                <p:cNvPicPr/>
                <p:nvPr/>
              </p:nvPicPr>
              <p:blipFill>
                <a:blip r:embed="rId200"/>
                <a:stretch>
                  <a:fillRect/>
                </a:stretch>
              </p:blipFill>
              <p:spPr>
                <a:xfrm>
                  <a:off x="8127717" y="2996805"/>
                  <a:ext cx="367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0" name="Freihand 129">
                  <a:extLst>
                    <a:ext uri="{FF2B5EF4-FFF2-40B4-BE49-F238E27FC236}">
                      <a16:creationId xmlns:a16="http://schemas.microsoft.com/office/drawing/2014/main" id="{0C90DC27-4719-4CDD-97A6-F17D476BE76E}"/>
                    </a:ext>
                  </a:extLst>
                </p14:cNvPr>
                <p14:cNvContentPartPr/>
                <p14:nvPr/>
              </p14:nvContentPartPr>
              <p14:xfrm>
                <a:off x="8169837" y="3059445"/>
                <a:ext cx="283680" cy="83880"/>
              </p14:xfrm>
            </p:contentPart>
          </mc:Choice>
          <mc:Fallback xmlns="">
            <p:pic>
              <p:nvPicPr>
                <p:cNvPr id="130" name="Freihand 129">
                  <a:extLst>
                    <a:ext uri="{FF2B5EF4-FFF2-40B4-BE49-F238E27FC236}">
                      <a16:creationId xmlns:a16="http://schemas.microsoft.com/office/drawing/2014/main" id="{0C90DC27-4719-4CDD-97A6-F17D476BE76E}"/>
                    </a:ext>
                  </a:extLst>
                </p:cNvPr>
                <p:cNvPicPr/>
                <p:nvPr/>
              </p:nvPicPr>
              <p:blipFill>
                <a:blip r:embed="rId202"/>
                <a:stretch>
                  <a:fillRect/>
                </a:stretch>
              </p:blipFill>
              <p:spPr>
                <a:xfrm>
                  <a:off x="8165517" y="3055125"/>
                  <a:ext cx="2923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1" name="Freihand 130">
                  <a:extLst>
                    <a:ext uri="{FF2B5EF4-FFF2-40B4-BE49-F238E27FC236}">
                      <a16:creationId xmlns:a16="http://schemas.microsoft.com/office/drawing/2014/main" id="{7A82490A-7663-4B78-9770-25BB135D8A80}"/>
                    </a:ext>
                  </a:extLst>
                </p14:cNvPr>
                <p14:cNvContentPartPr/>
                <p14:nvPr/>
              </p14:nvContentPartPr>
              <p14:xfrm>
                <a:off x="8470077" y="2973765"/>
                <a:ext cx="140040" cy="239400"/>
              </p14:xfrm>
            </p:contentPart>
          </mc:Choice>
          <mc:Fallback xmlns="">
            <p:pic>
              <p:nvPicPr>
                <p:cNvPr id="131" name="Freihand 130">
                  <a:extLst>
                    <a:ext uri="{FF2B5EF4-FFF2-40B4-BE49-F238E27FC236}">
                      <a16:creationId xmlns:a16="http://schemas.microsoft.com/office/drawing/2014/main" id="{7A82490A-7663-4B78-9770-25BB135D8A80}"/>
                    </a:ext>
                  </a:extLst>
                </p:cNvPr>
                <p:cNvPicPr/>
                <p:nvPr/>
              </p:nvPicPr>
              <p:blipFill>
                <a:blip r:embed="rId204"/>
                <a:stretch>
                  <a:fillRect/>
                </a:stretch>
              </p:blipFill>
              <p:spPr>
                <a:xfrm>
                  <a:off x="8465757" y="2969445"/>
                  <a:ext cx="1486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2" name="Freihand 131">
                  <a:extLst>
                    <a:ext uri="{FF2B5EF4-FFF2-40B4-BE49-F238E27FC236}">
                      <a16:creationId xmlns:a16="http://schemas.microsoft.com/office/drawing/2014/main" id="{53BBFF30-50F8-4E57-8FEE-2DEAB8288E1F}"/>
                    </a:ext>
                  </a:extLst>
                </p14:cNvPr>
                <p14:cNvContentPartPr/>
                <p14:nvPr/>
              </p14:nvContentPartPr>
              <p14:xfrm>
                <a:off x="8650797" y="2975205"/>
                <a:ext cx="27360" cy="152280"/>
              </p14:xfrm>
            </p:contentPart>
          </mc:Choice>
          <mc:Fallback xmlns="">
            <p:pic>
              <p:nvPicPr>
                <p:cNvPr id="132" name="Freihand 131">
                  <a:extLst>
                    <a:ext uri="{FF2B5EF4-FFF2-40B4-BE49-F238E27FC236}">
                      <a16:creationId xmlns:a16="http://schemas.microsoft.com/office/drawing/2014/main" id="{53BBFF30-50F8-4E57-8FEE-2DEAB8288E1F}"/>
                    </a:ext>
                  </a:extLst>
                </p:cNvPr>
                <p:cNvPicPr/>
                <p:nvPr/>
              </p:nvPicPr>
              <p:blipFill>
                <a:blip r:embed="rId206"/>
                <a:stretch>
                  <a:fillRect/>
                </a:stretch>
              </p:blipFill>
              <p:spPr>
                <a:xfrm>
                  <a:off x="8646477" y="2970885"/>
                  <a:ext cx="360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4" name="Freihand 133">
                  <a:extLst>
                    <a:ext uri="{FF2B5EF4-FFF2-40B4-BE49-F238E27FC236}">
                      <a16:creationId xmlns:a16="http://schemas.microsoft.com/office/drawing/2014/main" id="{15DC6D8E-B944-4968-88AE-8CDEBA22082E}"/>
                    </a:ext>
                  </a:extLst>
                </p14:cNvPr>
                <p14:cNvContentPartPr/>
                <p14:nvPr/>
              </p14:nvContentPartPr>
              <p14:xfrm>
                <a:off x="4375437" y="2415045"/>
                <a:ext cx="1949400" cy="658800"/>
              </p14:xfrm>
            </p:contentPart>
          </mc:Choice>
          <mc:Fallback xmlns="">
            <p:pic>
              <p:nvPicPr>
                <p:cNvPr id="134" name="Freihand 133">
                  <a:extLst>
                    <a:ext uri="{FF2B5EF4-FFF2-40B4-BE49-F238E27FC236}">
                      <a16:creationId xmlns:a16="http://schemas.microsoft.com/office/drawing/2014/main" id="{15DC6D8E-B944-4968-88AE-8CDEBA22082E}"/>
                    </a:ext>
                  </a:extLst>
                </p:cNvPr>
                <p:cNvPicPr/>
                <p:nvPr/>
              </p:nvPicPr>
              <p:blipFill>
                <a:blip r:embed="rId208"/>
                <a:stretch>
                  <a:fillRect/>
                </a:stretch>
              </p:blipFill>
              <p:spPr>
                <a:xfrm>
                  <a:off x="4371117" y="2410725"/>
                  <a:ext cx="1958040" cy="6674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5" name="Freihand 134">
                  <a:extLst>
                    <a:ext uri="{FF2B5EF4-FFF2-40B4-BE49-F238E27FC236}">
                      <a16:creationId xmlns:a16="http://schemas.microsoft.com/office/drawing/2014/main" id="{F1561734-CC1B-4826-AFF2-42682B4FC2B7}"/>
                    </a:ext>
                  </a:extLst>
                </p14:cNvPr>
                <p14:cNvContentPartPr/>
                <p14:nvPr/>
              </p14:nvContentPartPr>
              <p14:xfrm>
                <a:off x="8282157" y="1231005"/>
                <a:ext cx="61200" cy="69120"/>
              </p14:xfrm>
            </p:contentPart>
          </mc:Choice>
          <mc:Fallback xmlns="">
            <p:pic>
              <p:nvPicPr>
                <p:cNvPr id="135" name="Freihand 134">
                  <a:extLst>
                    <a:ext uri="{FF2B5EF4-FFF2-40B4-BE49-F238E27FC236}">
                      <a16:creationId xmlns:a16="http://schemas.microsoft.com/office/drawing/2014/main" id="{F1561734-CC1B-4826-AFF2-42682B4FC2B7}"/>
                    </a:ext>
                  </a:extLst>
                </p:cNvPr>
                <p:cNvPicPr/>
                <p:nvPr/>
              </p:nvPicPr>
              <p:blipFill>
                <a:blip r:embed="rId210"/>
                <a:stretch>
                  <a:fillRect/>
                </a:stretch>
              </p:blipFill>
              <p:spPr>
                <a:xfrm>
                  <a:off x="8277837" y="1226685"/>
                  <a:ext cx="698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6" name="Freihand 135">
                  <a:extLst>
                    <a:ext uri="{FF2B5EF4-FFF2-40B4-BE49-F238E27FC236}">
                      <a16:creationId xmlns:a16="http://schemas.microsoft.com/office/drawing/2014/main" id="{85752DDD-C7F9-40FA-AC0B-922C98FAD1D7}"/>
                    </a:ext>
                  </a:extLst>
                </p14:cNvPr>
                <p14:cNvContentPartPr/>
                <p14:nvPr/>
              </p14:nvContentPartPr>
              <p14:xfrm>
                <a:off x="5932077" y="900525"/>
                <a:ext cx="2416680" cy="709200"/>
              </p14:xfrm>
            </p:contentPart>
          </mc:Choice>
          <mc:Fallback xmlns="">
            <p:pic>
              <p:nvPicPr>
                <p:cNvPr id="136" name="Freihand 135">
                  <a:extLst>
                    <a:ext uri="{FF2B5EF4-FFF2-40B4-BE49-F238E27FC236}">
                      <a16:creationId xmlns:a16="http://schemas.microsoft.com/office/drawing/2014/main" id="{85752DDD-C7F9-40FA-AC0B-922C98FAD1D7}"/>
                    </a:ext>
                  </a:extLst>
                </p:cNvPr>
                <p:cNvPicPr/>
                <p:nvPr/>
              </p:nvPicPr>
              <p:blipFill>
                <a:blip r:embed="rId212"/>
                <a:stretch>
                  <a:fillRect/>
                </a:stretch>
              </p:blipFill>
              <p:spPr>
                <a:xfrm>
                  <a:off x="5927757" y="896205"/>
                  <a:ext cx="2425320" cy="7178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7" name="Freihand 136">
                  <a:extLst>
                    <a:ext uri="{FF2B5EF4-FFF2-40B4-BE49-F238E27FC236}">
                      <a16:creationId xmlns:a16="http://schemas.microsoft.com/office/drawing/2014/main" id="{95792ED2-70BA-40F2-B680-89424CE44037}"/>
                    </a:ext>
                  </a:extLst>
                </p14:cNvPr>
                <p14:cNvContentPartPr/>
                <p14:nvPr/>
              </p14:nvContentPartPr>
              <p14:xfrm>
                <a:off x="2400477" y="1378245"/>
                <a:ext cx="2515680" cy="138960"/>
              </p14:xfrm>
            </p:contentPart>
          </mc:Choice>
          <mc:Fallback xmlns="">
            <p:pic>
              <p:nvPicPr>
                <p:cNvPr id="137" name="Freihand 136">
                  <a:extLst>
                    <a:ext uri="{FF2B5EF4-FFF2-40B4-BE49-F238E27FC236}">
                      <a16:creationId xmlns:a16="http://schemas.microsoft.com/office/drawing/2014/main" id="{95792ED2-70BA-40F2-B680-89424CE44037}"/>
                    </a:ext>
                  </a:extLst>
                </p:cNvPr>
                <p:cNvPicPr/>
                <p:nvPr/>
              </p:nvPicPr>
              <p:blipFill>
                <a:blip r:embed="rId214"/>
                <a:stretch>
                  <a:fillRect/>
                </a:stretch>
              </p:blipFill>
              <p:spPr>
                <a:xfrm>
                  <a:off x="2396157" y="1373925"/>
                  <a:ext cx="25243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9" name="Freihand 138">
                  <a:extLst>
                    <a:ext uri="{FF2B5EF4-FFF2-40B4-BE49-F238E27FC236}">
                      <a16:creationId xmlns:a16="http://schemas.microsoft.com/office/drawing/2014/main" id="{DDBD3C64-5A46-4980-BDD4-5640598C1DBF}"/>
                    </a:ext>
                  </a:extLst>
                </p14:cNvPr>
                <p14:cNvContentPartPr/>
                <p14:nvPr/>
              </p14:nvContentPartPr>
              <p14:xfrm>
                <a:off x="2393997" y="3030285"/>
                <a:ext cx="1502640" cy="43560"/>
              </p14:xfrm>
            </p:contentPart>
          </mc:Choice>
          <mc:Fallback xmlns="">
            <p:pic>
              <p:nvPicPr>
                <p:cNvPr id="139" name="Freihand 138">
                  <a:extLst>
                    <a:ext uri="{FF2B5EF4-FFF2-40B4-BE49-F238E27FC236}">
                      <a16:creationId xmlns:a16="http://schemas.microsoft.com/office/drawing/2014/main" id="{DDBD3C64-5A46-4980-BDD4-5640598C1DBF}"/>
                    </a:ext>
                  </a:extLst>
                </p:cNvPr>
                <p:cNvPicPr/>
                <p:nvPr/>
              </p:nvPicPr>
              <p:blipFill>
                <a:blip r:embed="rId216"/>
                <a:stretch>
                  <a:fillRect/>
                </a:stretch>
              </p:blipFill>
              <p:spPr>
                <a:xfrm>
                  <a:off x="2389677" y="3025965"/>
                  <a:ext cx="1511280" cy="52200"/>
                </a:xfrm>
                <a:prstGeom prst="rect">
                  <a:avLst/>
                </a:prstGeom>
              </p:spPr>
            </p:pic>
          </mc:Fallback>
        </mc:AlternateContent>
      </p:grpSp>
      <p:grpSp>
        <p:nvGrpSpPr>
          <p:cNvPr id="144" name="Gruppieren 143">
            <a:extLst>
              <a:ext uri="{FF2B5EF4-FFF2-40B4-BE49-F238E27FC236}">
                <a16:creationId xmlns:a16="http://schemas.microsoft.com/office/drawing/2014/main" id="{E44A354B-8BAE-41A2-BB89-9F8BECF3DF94}"/>
              </a:ext>
            </a:extLst>
          </p:cNvPr>
          <p:cNvGrpSpPr/>
          <p:nvPr/>
        </p:nvGrpSpPr>
        <p:grpSpPr>
          <a:xfrm>
            <a:off x="5952597" y="1722765"/>
            <a:ext cx="591840" cy="780480"/>
            <a:chOff x="5952597" y="1722765"/>
            <a:chExt cx="591840" cy="780480"/>
          </a:xfrm>
        </p:grpSpPr>
        <mc:AlternateContent xmlns:mc="http://schemas.openxmlformats.org/markup-compatibility/2006" xmlns:p14="http://schemas.microsoft.com/office/powerpoint/2010/main">
          <mc:Choice Requires="p14">
            <p:contentPart p14:bwMode="auto" r:id="rId217">
              <p14:nvContentPartPr>
                <p14:cNvPr id="141" name="Freihand 140">
                  <a:extLst>
                    <a:ext uri="{FF2B5EF4-FFF2-40B4-BE49-F238E27FC236}">
                      <a16:creationId xmlns:a16="http://schemas.microsoft.com/office/drawing/2014/main" id="{445BA551-49DF-40AD-AFAD-99202E497241}"/>
                    </a:ext>
                  </a:extLst>
                </p14:cNvPr>
                <p14:cNvContentPartPr/>
                <p14:nvPr/>
              </p14:nvContentPartPr>
              <p14:xfrm>
                <a:off x="6103437" y="1842645"/>
                <a:ext cx="369360" cy="530280"/>
              </p14:xfrm>
            </p:contentPart>
          </mc:Choice>
          <mc:Fallback xmlns="">
            <p:pic>
              <p:nvPicPr>
                <p:cNvPr id="141" name="Freihand 140">
                  <a:extLst>
                    <a:ext uri="{FF2B5EF4-FFF2-40B4-BE49-F238E27FC236}">
                      <a16:creationId xmlns:a16="http://schemas.microsoft.com/office/drawing/2014/main" id="{445BA551-49DF-40AD-AFAD-99202E497241}"/>
                    </a:ext>
                  </a:extLst>
                </p:cNvPr>
                <p:cNvPicPr/>
                <p:nvPr/>
              </p:nvPicPr>
              <p:blipFill>
                <a:blip r:embed="rId218"/>
                <a:stretch>
                  <a:fillRect/>
                </a:stretch>
              </p:blipFill>
              <p:spPr>
                <a:xfrm>
                  <a:off x="6099117" y="1838325"/>
                  <a:ext cx="378000" cy="5389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2" name="Freihand 141">
                  <a:extLst>
                    <a:ext uri="{FF2B5EF4-FFF2-40B4-BE49-F238E27FC236}">
                      <a16:creationId xmlns:a16="http://schemas.microsoft.com/office/drawing/2014/main" id="{6F1C9E78-BBD3-4FC4-BBBA-889338DC02C2}"/>
                    </a:ext>
                  </a:extLst>
                </p14:cNvPr>
                <p14:cNvContentPartPr/>
                <p14:nvPr/>
              </p14:nvContentPartPr>
              <p14:xfrm>
                <a:off x="5952597" y="2207325"/>
                <a:ext cx="345240" cy="295920"/>
              </p14:xfrm>
            </p:contentPart>
          </mc:Choice>
          <mc:Fallback xmlns="">
            <p:pic>
              <p:nvPicPr>
                <p:cNvPr id="142" name="Freihand 141">
                  <a:extLst>
                    <a:ext uri="{FF2B5EF4-FFF2-40B4-BE49-F238E27FC236}">
                      <a16:creationId xmlns:a16="http://schemas.microsoft.com/office/drawing/2014/main" id="{6F1C9E78-BBD3-4FC4-BBBA-889338DC02C2}"/>
                    </a:ext>
                  </a:extLst>
                </p:cNvPr>
                <p:cNvPicPr/>
                <p:nvPr/>
              </p:nvPicPr>
              <p:blipFill>
                <a:blip r:embed="rId220"/>
                <a:stretch>
                  <a:fillRect/>
                </a:stretch>
              </p:blipFill>
              <p:spPr>
                <a:xfrm>
                  <a:off x="5948277" y="2203005"/>
                  <a:ext cx="35388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3" name="Freihand 142">
                  <a:extLst>
                    <a:ext uri="{FF2B5EF4-FFF2-40B4-BE49-F238E27FC236}">
                      <a16:creationId xmlns:a16="http://schemas.microsoft.com/office/drawing/2014/main" id="{01989B99-8154-4F6C-A4DD-1FE9B153A931}"/>
                    </a:ext>
                  </a:extLst>
                </p14:cNvPr>
                <p14:cNvContentPartPr/>
                <p14:nvPr/>
              </p14:nvContentPartPr>
              <p14:xfrm>
                <a:off x="6233757" y="1722765"/>
                <a:ext cx="310680" cy="225360"/>
              </p14:xfrm>
            </p:contentPart>
          </mc:Choice>
          <mc:Fallback xmlns="">
            <p:pic>
              <p:nvPicPr>
                <p:cNvPr id="143" name="Freihand 142">
                  <a:extLst>
                    <a:ext uri="{FF2B5EF4-FFF2-40B4-BE49-F238E27FC236}">
                      <a16:creationId xmlns:a16="http://schemas.microsoft.com/office/drawing/2014/main" id="{01989B99-8154-4F6C-A4DD-1FE9B153A931}"/>
                    </a:ext>
                  </a:extLst>
                </p:cNvPr>
                <p:cNvPicPr/>
                <p:nvPr/>
              </p:nvPicPr>
              <p:blipFill>
                <a:blip r:embed="rId222"/>
                <a:stretch>
                  <a:fillRect/>
                </a:stretch>
              </p:blipFill>
              <p:spPr>
                <a:xfrm>
                  <a:off x="6229437" y="1718445"/>
                  <a:ext cx="319320" cy="234000"/>
                </a:xfrm>
                <a:prstGeom prst="rect">
                  <a:avLst/>
                </a:prstGeom>
              </p:spPr>
            </p:pic>
          </mc:Fallback>
        </mc:AlternateContent>
      </p:grpSp>
      <p:grpSp>
        <p:nvGrpSpPr>
          <p:cNvPr id="150" name="Gruppieren 149">
            <a:extLst>
              <a:ext uri="{FF2B5EF4-FFF2-40B4-BE49-F238E27FC236}">
                <a16:creationId xmlns:a16="http://schemas.microsoft.com/office/drawing/2014/main" id="{4D4898A8-2BEC-41EF-9287-6D0079904943}"/>
              </a:ext>
            </a:extLst>
          </p:cNvPr>
          <p:cNvGrpSpPr/>
          <p:nvPr/>
        </p:nvGrpSpPr>
        <p:grpSpPr>
          <a:xfrm>
            <a:off x="2056677" y="953805"/>
            <a:ext cx="202320" cy="478440"/>
            <a:chOff x="2056677" y="953805"/>
            <a:chExt cx="202320" cy="478440"/>
          </a:xfrm>
        </p:grpSpPr>
        <mc:AlternateContent xmlns:mc="http://schemas.openxmlformats.org/markup-compatibility/2006" xmlns:p14="http://schemas.microsoft.com/office/powerpoint/2010/main">
          <mc:Choice Requires="p14">
            <p:contentPart p14:bwMode="auto" r:id="rId223">
              <p14:nvContentPartPr>
                <p14:cNvPr id="145" name="Freihand 144">
                  <a:extLst>
                    <a:ext uri="{FF2B5EF4-FFF2-40B4-BE49-F238E27FC236}">
                      <a16:creationId xmlns:a16="http://schemas.microsoft.com/office/drawing/2014/main" id="{1CB7534F-A352-484A-9D4D-AF919721BE32}"/>
                    </a:ext>
                  </a:extLst>
                </p14:cNvPr>
                <p14:cNvContentPartPr/>
                <p14:nvPr/>
              </p14:nvContentPartPr>
              <p14:xfrm>
                <a:off x="2173677" y="1151805"/>
                <a:ext cx="13320" cy="280440"/>
              </p14:xfrm>
            </p:contentPart>
          </mc:Choice>
          <mc:Fallback xmlns="">
            <p:pic>
              <p:nvPicPr>
                <p:cNvPr id="145" name="Freihand 144">
                  <a:extLst>
                    <a:ext uri="{FF2B5EF4-FFF2-40B4-BE49-F238E27FC236}">
                      <a16:creationId xmlns:a16="http://schemas.microsoft.com/office/drawing/2014/main" id="{1CB7534F-A352-484A-9D4D-AF919721BE32}"/>
                    </a:ext>
                  </a:extLst>
                </p:cNvPr>
                <p:cNvPicPr/>
                <p:nvPr/>
              </p:nvPicPr>
              <p:blipFill>
                <a:blip r:embed="rId224"/>
                <a:stretch>
                  <a:fillRect/>
                </a:stretch>
              </p:blipFill>
              <p:spPr>
                <a:xfrm>
                  <a:off x="2169357" y="1147485"/>
                  <a:ext cx="2196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6" name="Freihand 145">
                  <a:extLst>
                    <a:ext uri="{FF2B5EF4-FFF2-40B4-BE49-F238E27FC236}">
                      <a16:creationId xmlns:a16="http://schemas.microsoft.com/office/drawing/2014/main" id="{9F677FDB-7C84-477E-87E9-F222440BF287}"/>
                    </a:ext>
                  </a:extLst>
                </p14:cNvPr>
                <p14:cNvContentPartPr/>
                <p14:nvPr/>
              </p14:nvContentPartPr>
              <p14:xfrm>
                <a:off x="2056677" y="953805"/>
                <a:ext cx="202320" cy="229680"/>
              </p14:xfrm>
            </p:contentPart>
          </mc:Choice>
          <mc:Fallback xmlns="">
            <p:pic>
              <p:nvPicPr>
                <p:cNvPr id="146" name="Freihand 145">
                  <a:extLst>
                    <a:ext uri="{FF2B5EF4-FFF2-40B4-BE49-F238E27FC236}">
                      <a16:creationId xmlns:a16="http://schemas.microsoft.com/office/drawing/2014/main" id="{9F677FDB-7C84-477E-87E9-F222440BF287}"/>
                    </a:ext>
                  </a:extLst>
                </p:cNvPr>
                <p:cNvPicPr/>
                <p:nvPr/>
              </p:nvPicPr>
              <p:blipFill>
                <a:blip r:embed="rId226"/>
                <a:stretch>
                  <a:fillRect/>
                </a:stretch>
              </p:blipFill>
              <p:spPr>
                <a:xfrm>
                  <a:off x="2052357" y="949485"/>
                  <a:ext cx="210960" cy="238320"/>
                </a:xfrm>
                <a:prstGeom prst="rect">
                  <a:avLst/>
                </a:prstGeom>
              </p:spPr>
            </p:pic>
          </mc:Fallback>
        </mc:AlternateContent>
      </p:grpSp>
      <p:grpSp>
        <p:nvGrpSpPr>
          <p:cNvPr id="149" name="Gruppieren 148">
            <a:extLst>
              <a:ext uri="{FF2B5EF4-FFF2-40B4-BE49-F238E27FC236}">
                <a16:creationId xmlns:a16="http://schemas.microsoft.com/office/drawing/2014/main" id="{45A69403-0724-45B4-8416-357305CE54BC}"/>
              </a:ext>
            </a:extLst>
          </p:cNvPr>
          <p:cNvGrpSpPr/>
          <p:nvPr/>
        </p:nvGrpSpPr>
        <p:grpSpPr>
          <a:xfrm>
            <a:off x="2114997" y="2474805"/>
            <a:ext cx="187560" cy="402480"/>
            <a:chOff x="2114997" y="2474805"/>
            <a:chExt cx="187560" cy="402480"/>
          </a:xfrm>
        </p:grpSpPr>
        <mc:AlternateContent xmlns:mc="http://schemas.openxmlformats.org/markup-compatibility/2006" xmlns:p14="http://schemas.microsoft.com/office/powerpoint/2010/main">
          <mc:Choice Requires="p14">
            <p:contentPart p14:bwMode="auto" r:id="rId227">
              <p14:nvContentPartPr>
                <p14:cNvPr id="147" name="Freihand 146">
                  <a:extLst>
                    <a:ext uri="{FF2B5EF4-FFF2-40B4-BE49-F238E27FC236}">
                      <a16:creationId xmlns:a16="http://schemas.microsoft.com/office/drawing/2014/main" id="{FFA2B13C-5612-4D1A-A42C-3E47BE1A90EE}"/>
                    </a:ext>
                  </a:extLst>
                </p14:cNvPr>
                <p14:cNvContentPartPr/>
                <p14:nvPr/>
              </p14:nvContentPartPr>
              <p14:xfrm>
                <a:off x="2202837" y="2642565"/>
                <a:ext cx="14040" cy="234720"/>
              </p14:xfrm>
            </p:contentPart>
          </mc:Choice>
          <mc:Fallback xmlns="">
            <p:pic>
              <p:nvPicPr>
                <p:cNvPr id="147" name="Freihand 146">
                  <a:extLst>
                    <a:ext uri="{FF2B5EF4-FFF2-40B4-BE49-F238E27FC236}">
                      <a16:creationId xmlns:a16="http://schemas.microsoft.com/office/drawing/2014/main" id="{FFA2B13C-5612-4D1A-A42C-3E47BE1A90EE}"/>
                    </a:ext>
                  </a:extLst>
                </p:cNvPr>
                <p:cNvPicPr/>
                <p:nvPr/>
              </p:nvPicPr>
              <p:blipFill>
                <a:blip r:embed="rId228"/>
                <a:stretch>
                  <a:fillRect/>
                </a:stretch>
              </p:blipFill>
              <p:spPr>
                <a:xfrm>
                  <a:off x="2198517" y="2638245"/>
                  <a:ext cx="226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8" name="Freihand 147">
                  <a:extLst>
                    <a:ext uri="{FF2B5EF4-FFF2-40B4-BE49-F238E27FC236}">
                      <a16:creationId xmlns:a16="http://schemas.microsoft.com/office/drawing/2014/main" id="{C739F6D6-4C43-4D68-9F2D-805550CE5E8D}"/>
                    </a:ext>
                  </a:extLst>
                </p14:cNvPr>
                <p14:cNvContentPartPr/>
                <p14:nvPr/>
              </p14:nvContentPartPr>
              <p14:xfrm>
                <a:off x="2114997" y="2474805"/>
                <a:ext cx="187560" cy="191160"/>
              </p14:xfrm>
            </p:contentPart>
          </mc:Choice>
          <mc:Fallback xmlns="">
            <p:pic>
              <p:nvPicPr>
                <p:cNvPr id="148" name="Freihand 147">
                  <a:extLst>
                    <a:ext uri="{FF2B5EF4-FFF2-40B4-BE49-F238E27FC236}">
                      <a16:creationId xmlns:a16="http://schemas.microsoft.com/office/drawing/2014/main" id="{C739F6D6-4C43-4D68-9F2D-805550CE5E8D}"/>
                    </a:ext>
                  </a:extLst>
                </p:cNvPr>
                <p:cNvPicPr/>
                <p:nvPr/>
              </p:nvPicPr>
              <p:blipFill>
                <a:blip r:embed="rId230"/>
                <a:stretch>
                  <a:fillRect/>
                </a:stretch>
              </p:blipFill>
              <p:spPr>
                <a:xfrm>
                  <a:off x="2110677" y="2470485"/>
                  <a:ext cx="196200" cy="199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1">
            <p14:nvContentPartPr>
              <p14:cNvPr id="151" name="Freihand 150">
                <a:extLst>
                  <a:ext uri="{FF2B5EF4-FFF2-40B4-BE49-F238E27FC236}">
                    <a16:creationId xmlns:a16="http://schemas.microsoft.com/office/drawing/2014/main" id="{A822354F-A81A-4289-B82D-0C4555D2DB32}"/>
                  </a:ext>
                </a:extLst>
              </p14:cNvPr>
              <p14:cNvContentPartPr/>
              <p14:nvPr/>
            </p14:nvContentPartPr>
            <p14:xfrm>
              <a:off x="3860637" y="3980685"/>
              <a:ext cx="8042400" cy="77760"/>
            </p14:xfrm>
          </p:contentPart>
        </mc:Choice>
        <mc:Fallback xmlns="">
          <p:pic>
            <p:nvPicPr>
              <p:cNvPr id="151" name="Freihand 150">
                <a:extLst>
                  <a:ext uri="{FF2B5EF4-FFF2-40B4-BE49-F238E27FC236}">
                    <a16:creationId xmlns:a16="http://schemas.microsoft.com/office/drawing/2014/main" id="{A822354F-A81A-4289-B82D-0C4555D2DB32}"/>
                  </a:ext>
                </a:extLst>
              </p:cNvPr>
              <p:cNvPicPr/>
              <p:nvPr/>
            </p:nvPicPr>
            <p:blipFill>
              <a:blip r:embed="rId232"/>
              <a:stretch>
                <a:fillRect/>
              </a:stretch>
            </p:blipFill>
            <p:spPr>
              <a:xfrm>
                <a:off x="3856317" y="3976365"/>
                <a:ext cx="80510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2" name="Freihand 151">
                <a:extLst>
                  <a:ext uri="{FF2B5EF4-FFF2-40B4-BE49-F238E27FC236}">
                    <a16:creationId xmlns:a16="http://schemas.microsoft.com/office/drawing/2014/main" id="{AC0FDABC-CD70-43B4-83D3-1F8F980C2DD6}"/>
                  </a:ext>
                </a:extLst>
              </p14:cNvPr>
              <p14:cNvContentPartPr/>
              <p14:nvPr/>
            </p14:nvContentPartPr>
            <p14:xfrm>
              <a:off x="10184037" y="3663885"/>
              <a:ext cx="1788480" cy="418680"/>
            </p14:xfrm>
          </p:contentPart>
        </mc:Choice>
        <mc:Fallback xmlns="">
          <p:pic>
            <p:nvPicPr>
              <p:cNvPr id="152" name="Freihand 151">
                <a:extLst>
                  <a:ext uri="{FF2B5EF4-FFF2-40B4-BE49-F238E27FC236}">
                    <a16:creationId xmlns:a16="http://schemas.microsoft.com/office/drawing/2014/main" id="{AC0FDABC-CD70-43B4-83D3-1F8F980C2DD6}"/>
                  </a:ext>
                </a:extLst>
              </p:cNvPr>
              <p:cNvPicPr/>
              <p:nvPr/>
            </p:nvPicPr>
            <p:blipFill>
              <a:blip r:embed="rId234"/>
              <a:stretch>
                <a:fillRect/>
              </a:stretch>
            </p:blipFill>
            <p:spPr>
              <a:xfrm>
                <a:off x="10179717" y="3659565"/>
                <a:ext cx="1797120" cy="4273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3" name="Freihand 152">
                <a:extLst>
                  <a:ext uri="{FF2B5EF4-FFF2-40B4-BE49-F238E27FC236}">
                    <a16:creationId xmlns:a16="http://schemas.microsoft.com/office/drawing/2014/main" id="{A8763D3C-7FF6-46AF-982F-FD26197F73AB}"/>
                  </a:ext>
                </a:extLst>
              </p14:cNvPr>
              <p14:cNvContentPartPr/>
              <p14:nvPr/>
            </p14:nvContentPartPr>
            <p14:xfrm>
              <a:off x="1368717" y="3986445"/>
              <a:ext cx="1413000" cy="501480"/>
            </p14:xfrm>
          </p:contentPart>
        </mc:Choice>
        <mc:Fallback xmlns="">
          <p:pic>
            <p:nvPicPr>
              <p:cNvPr id="153" name="Freihand 152">
                <a:extLst>
                  <a:ext uri="{FF2B5EF4-FFF2-40B4-BE49-F238E27FC236}">
                    <a16:creationId xmlns:a16="http://schemas.microsoft.com/office/drawing/2014/main" id="{A8763D3C-7FF6-46AF-982F-FD26197F73AB}"/>
                  </a:ext>
                </a:extLst>
              </p:cNvPr>
              <p:cNvPicPr/>
              <p:nvPr/>
            </p:nvPicPr>
            <p:blipFill>
              <a:blip r:embed="rId236"/>
              <a:stretch>
                <a:fillRect/>
              </a:stretch>
            </p:blipFill>
            <p:spPr>
              <a:xfrm>
                <a:off x="1364397" y="3982125"/>
                <a:ext cx="1421640" cy="510120"/>
              </a:xfrm>
              <a:prstGeom prst="rect">
                <a:avLst/>
              </a:prstGeom>
            </p:spPr>
          </p:pic>
        </mc:Fallback>
      </mc:AlternateContent>
    </p:spTree>
    <p:extLst>
      <p:ext uri="{BB962C8B-B14F-4D97-AF65-F5344CB8AC3E}">
        <p14:creationId xmlns:p14="http://schemas.microsoft.com/office/powerpoint/2010/main" val="315963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sz="3200"/>
              <a:t>Quantity theory of money and Money Demand</a:t>
            </a:r>
            <a:endParaRPr lang="de-DE" sz="3200" dirty="0"/>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943050" y="589000"/>
                <a:ext cx="8928993" cy="4772694"/>
              </a:xfrm>
              <a:prstGeom prst="rect">
                <a:avLst/>
              </a:prstGeom>
              <a:noFill/>
            </p:spPr>
            <p:txBody>
              <a:bodyPr wrap="square" rtlCol="0">
                <a:noAutofit/>
              </a:bodyPr>
              <a:lstStyle/>
              <a:p>
                <a:pPr algn="ctr"/>
                <a:r>
                  <a:rPr lang="en-US" sz="2400" dirty="0"/>
                  <a:t>M∙V </a:t>
                </a:r>
                <a:r>
                  <a:rPr lang="de-DE" sz="2400" dirty="0"/>
                  <a:t>= </a:t>
                </a:r>
                <a:r>
                  <a:rPr lang="en-US" sz="2400" dirty="0"/>
                  <a:t>P∙Y → M </a:t>
                </a:r>
                <a:r>
                  <a:rPr lang="de-DE" sz="2400" dirty="0"/>
                  <a:t>= </a:t>
                </a:r>
                <a:r>
                  <a:rPr lang="en-US" sz="2400" dirty="0"/>
                  <a:t>P∙Y/V </a:t>
                </a:r>
              </a:p>
              <a:p>
                <a:pPr algn="ctr"/>
                <a:endParaRPr lang="en-US" sz="2400" dirty="0"/>
              </a:p>
              <a:p>
                <a:pPr algn="ctr"/>
                <a:r>
                  <a:rPr lang="en-US" sz="2400" dirty="0"/>
                  <a:t>Within the money market equilibrium we obtain:</a:t>
                </a:r>
              </a:p>
              <a:p>
                <a:pPr algn="ctr"/>
                <a:endParaRPr lang="en-US" sz="2400" dirty="0"/>
              </a:p>
              <a:p>
                <a:pPr algn="ctr"/>
                <a:r>
                  <a:rPr lang="en-US" sz="2400" dirty="0"/>
                  <a:t>M=M</a:t>
                </a:r>
                <a:r>
                  <a:rPr lang="en-US" sz="2400" baseline="30000" dirty="0"/>
                  <a:t>d</a:t>
                </a:r>
                <a:r>
                  <a:rPr lang="en-US" sz="2400" dirty="0"/>
                  <a:t> (money demand)</a:t>
                </a:r>
              </a:p>
              <a:p>
                <a:pPr algn="ctr"/>
                <a:endParaRPr lang="en-US" sz="2400" dirty="0"/>
              </a:p>
              <a:p>
                <a:pPr algn="ctr"/>
                <a:r>
                  <a:rPr lang="en-US" sz="2400" dirty="0"/>
                  <a:t>Cash holding coefficient: k = 1/V → M</a:t>
                </a:r>
                <a:r>
                  <a:rPr lang="en-US" sz="2400" baseline="30000" dirty="0"/>
                  <a:t>d</a:t>
                </a:r>
                <a:r>
                  <a:rPr lang="en-US" sz="2400" dirty="0"/>
                  <a:t> = k ∙ P ∙ Y </a:t>
                </a:r>
              </a:p>
              <a:p>
                <a:endParaRPr lang="en-US" sz="2400" dirty="0"/>
              </a:p>
              <a:p>
                <a:r>
                  <a:rPr lang="en-US" sz="2400" dirty="0"/>
                  <a:t>Assuming k to be constant in the short-run, then the level of transactions </a:t>
                </a:r>
                <a:r>
                  <a:rPr lang="en-US" sz="2400" dirty="0" err="1"/>
                  <a:t>representet</a:t>
                </a:r>
                <a:r>
                  <a:rPr lang="en-US" sz="2400" dirty="0"/>
                  <a:t> by PY determines the level of money demand M</a:t>
                </a:r>
                <a:r>
                  <a:rPr lang="en-US" sz="2400" baseline="30000" dirty="0"/>
                  <a:t>d</a:t>
                </a:r>
                <a:r>
                  <a:rPr lang="en-US" sz="2400" dirty="0"/>
                  <a:t> </a:t>
                </a:r>
              </a:p>
              <a:p>
                <a:endParaRPr lang="en-US" sz="2400" dirty="0"/>
              </a:p>
              <a:p>
                <a:r>
                  <a:rPr lang="en-US" sz="2400" dirty="0"/>
                  <a:t>→	The real money demand M</a:t>
                </a:r>
                <a:r>
                  <a:rPr lang="en-US" sz="2400" baseline="30000" dirty="0"/>
                  <a:t>d</a:t>
                </a:r>
                <a:r>
                  <a:rPr lang="en-US" sz="2400" dirty="0"/>
                  <a:t>/P therefore depends only</a:t>
                </a:r>
              </a:p>
              <a:p>
                <a:r>
                  <a:rPr lang="en-US" sz="2400" dirty="0"/>
                  <a:t>	on Y and we obtain:</a:t>
                </a:r>
              </a:p>
              <a:p>
                <a:r>
                  <a:rPr lang="de-DE" sz="2800" dirty="0"/>
                  <a:t>		</a:t>
                </a:r>
              </a:p>
              <a:p>
                <a:r>
                  <a:rPr lang="de-DE" sz="2800" dirty="0"/>
                  <a:t>		Money Demand </a:t>
                </a:r>
                <a14:m>
                  <m:oMath xmlns:m="http://schemas.openxmlformats.org/officeDocument/2006/math">
                    <m:r>
                      <a:rPr lang="de-DE" sz="2800">
                        <a:latin typeface="Cambria Math" panose="02040503050406030204" pitchFamily="18" charset="0"/>
                      </a:rPr>
                      <m:t>=</m:t>
                    </m:r>
                    <m:sSup>
                      <m:sSupPr>
                        <m:ctrlPr>
                          <a:rPr lang="de-DE" sz="2800" i="1">
                            <a:latin typeface="Cambria Math" panose="02040503050406030204" pitchFamily="18" charset="0"/>
                          </a:rPr>
                        </m:ctrlPr>
                      </m:sSupPr>
                      <m:e>
                        <m:r>
                          <a:rPr lang="de-DE" sz="2800" i="1">
                            <a:latin typeface="Cambria Math" panose="02040503050406030204" pitchFamily="18" charset="0"/>
                          </a:rPr>
                          <m:t>𝐿</m:t>
                        </m:r>
                      </m:e>
                      <m:sup>
                        <m:r>
                          <a:rPr lang="de-DE" sz="2800" i="1">
                            <a:latin typeface="Cambria Math" panose="02040503050406030204" pitchFamily="18" charset="0"/>
                          </a:rPr>
                          <m:t>𝐷</m:t>
                        </m:r>
                      </m:sup>
                    </m:sSup>
                    <m:r>
                      <a:rPr lang="de-DE" sz="2800" i="1">
                        <a:latin typeface="Cambria Math" panose="02040503050406030204" pitchFamily="18" charset="0"/>
                      </a:rPr>
                      <m:t>(</m:t>
                    </m:r>
                    <m:r>
                      <a:rPr lang="de-DE" sz="2800" i="1">
                        <a:latin typeface="Cambria Math" panose="02040503050406030204" pitchFamily="18" charset="0"/>
                      </a:rPr>
                      <m:t>𝑌</m:t>
                    </m:r>
                    <m:r>
                      <a:rPr lang="de-DE" sz="2800" i="1">
                        <a:latin typeface="Cambria Math" panose="02040503050406030204" pitchFamily="18" charset="0"/>
                      </a:rPr>
                      <m:t>)</m:t>
                    </m:r>
                  </m:oMath>
                </a14:m>
                <a:endParaRPr lang="de-DE" sz="2800" dirty="0"/>
              </a:p>
              <a:p>
                <a:endParaRPr lang="en-US" sz="28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943050" y="589000"/>
                <a:ext cx="8928993" cy="4772694"/>
              </a:xfrm>
              <a:prstGeom prst="rect">
                <a:avLst/>
              </a:prstGeom>
              <a:blipFill>
                <a:blip r:embed="rId3"/>
                <a:stretch>
                  <a:fillRect l="-1093" t="-1022" b="-30651"/>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B267333F-A00C-46E6-B59C-80D2A27DA3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12BCEA9E-86CE-4286-A067-6238876A1AFA}"/>
                  </a:ext>
                </a:extLst>
              </p14:cNvPr>
              <p14:cNvContentPartPr/>
              <p14:nvPr/>
            </p14:nvContentPartPr>
            <p14:xfrm>
              <a:off x="3804837" y="1020405"/>
              <a:ext cx="1325520" cy="70920"/>
            </p14:xfrm>
          </p:contentPart>
        </mc:Choice>
        <mc:Fallback xmlns="">
          <p:pic>
            <p:nvPicPr>
              <p:cNvPr id="2" name="Freihand 1">
                <a:extLst>
                  <a:ext uri="{FF2B5EF4-FFF2-40B4-BE49-F238E27FC236}">
                    <a16:creationId xmlns:a16="http://schemas.microsoft.com/office/drawing/2014/main" id="{12BCEA9E-86CE-4286-A067-6238876A1AFA}"/>
                  </a:ext>
                </a:extLst>
              </p:cNvPr>
              <p:cNvPicPr/>
              <p:nvPr/>
            </p:nvPicPr>
            <p:blipFill>
              <a:blip r:embed="rId5"/>
              <a:stretch>
                <a:fillRect/>
              </a:stretch>
            </p:blipFill>
            <p:spPr>
              <a:xfrm>
                <a:off x="3800517" y="1016085"/>
                <a:ext cx="13341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CACC0DAD-AF68-4AB3-B98B-A88B137CDEF3}"/>
                  </a:ext>
                </a:extLst>
              </p14:cNvPr>
              <p14:cNvContentPartPr/>
              <p14:nvPr/>
            </p14:nvContentPartPr>
            <p14:xfrm>
              <a:off x="5596557" y="1073685"/>
              <a:ext cx="285120" cy="19800"/>
            </p14:xfrm>
          </p:contentPart>
        </mc:Choice>
        <mc:Fallback xmlns="">
          <p:pic>
            <p:nvPicPr>
              <p:cNvPr id="3" name="Freihand 2">
                <a:extLst>
                  <a:ext uri="{FF2B5EF4-FFF2-40B4-BE49-F238E27FC236}">
                    <a16:creationId xmlns:a16="http://schemas.microsoft.com/office/drawing/2014/main" id="{CACC0DAD-AF68-4AB3-B98B-A88B137CDEF3}"/>
                  </a:ext>
                </a:extLst>
              </p:cNvPr>
              <p:cNvPicPr/>
              <p:nvPr/>
            </p:nvPicPr>
            <p:blipFill>
              <a:blip r:embed="rId7"/>
              <a:stretch>
                <a:fillRect/>
              </a:stretch>
            </p:blipFill>
            <p:spPr>
              <a:xfrm>
                <a:off x="5592237" y="1069365"/>
                <a:ext cx="2937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E23503D8-6CED-4A53-BF47-CC0F89639B0F}"/>
                  </a:ext>
                </a:extLst>
              </p14:cNvPr>
              <p14:cNvContentPartPr/>
              <p14:nvPr/>
            </p14:nvContentPartPr>
            <p14:xfrm>
              <a:off x="6189837" y="1015005"/>
              <a:ext cx="739800" cy="25920"/>
            </p14:xfrm>
          </p:contentPart>
        </mc:Choice>
        <mc:Fallback xmlns="">
          <p:pic>
            <p:nvPicPr>
              <p:cNvPr id="4" name="Freihand 3">
                <a:extLst>
                  <a:ext uri="{FF2B5EF4-FFF2-40B4-BE49-F238E27FC236}">
                    <a16:creationId xmlns:a16="http://schemas.microsoft.com/office/drawing/2014/main" id="{E23503D8-6CED-4A53-BF47-CC0F89639B0F}"/>
                  </a:ext>
                </a:extLst>
              </p:cNvPr>
              <p:cNvPicPr/>
              <p:nvPr/>
            </p:nvPicPr>
            <p:blipFill>
              <a:blip r:embed="rId9"/>
              <a:stretch>
                <a:fillRect/>
              </a:stretch>
            </p:blipFill>
            <p:spPr>
              <a:xfrm>
                <a:off x="6185517" y="1010685"/>
                <a:ext cx="7484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00583FAA-B9AC-4285-B9EE-07EA04922FF5}"/>
                  </a:ext>
                </a:extLst>
              </p14:cNvPr>
              <p14:cNvContentPartPr/>
              <p14:nvPr/>
            </p14:nvContentPartPr>
            <p14:xfrm>
              <a:off x="4936677" y="629805"/>
              <a:ext cx="261360" cy="357120"/>
            </p14:xfrm>
          </p:contentPart>
        </mc:Choice>
        <mc:Fallback xmlns="">
          <p:pic>
            <p:nvPicPr>
              <p:cNvPr id="5" name="Freihand 4">
                <a:extLst>
                  <a:ext uri="{FF2B5EF4-FFF2-40B4-BE49-F238E27FC236}">
                    <a16:creationId xmlns:a16="http://schemas.microsoft.com/office/drawing/2014/main" id="{00583FAA-B9AC-4285-B9EE-07EA04922FF5}"/>
                  </a:ext>
                </a:extLst>
              </p:cNvPr>
              <p:cNvPicPr/>
              <p:nvPr/>
            </p:nvPicPr>
            <p:blipFill>
              <a:blip r:embed="rId11"/>
              <a:stretch>
                <a:fillRect/>
              </a:stretch>
            </p:blipFill>
            <p:spPr>
              <a:xfrm>
                <a:off x="4932357" y="625485"/>
                <a:ext cx="27000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E93AB0B8-121B-4B34-AB59-CD66CEA2857F}"/>
                  </a:ext>
                </a:extLst>
              </p14:cNvPr>
              <p14:cNvContentPartPr/>
              <p14:nvPr/>
            </p14:nvContentPartPr>
            <p14:xfrm>
              <a:off x="5590077" y="1111125"/>
              <a:ext cx="212040" cy="64080"/>
            </p14:xfrm>
          </p:contentPart>
        </mc:Choice>
        <mc:Fallback xmlns="">
          <p:pic>
            <p:nvPicPr>
              <p:cNvPr id="9" name="Freihand 8">
                <a:extLst>
                  <a:ext uri="{FF2B5EF4-FFF2-40B4-BE49-F238E27FC236}">
                    <a16:creationId xmlns:a16="http://schemas.microsoft.com/office/drawing/2014/main" id="{E93AB0B8-121B-4B34-AB59-CD66CEA2857F}"/>
                  </a:ext>
                </a:extLst>
              </p:cNvPr>
              <p:cNvPicPr/>
              <p:nvPr/>
            </p:nvPicPr>
            <p:blipFill>
              <a:blip r:embed="rId13"/>
              <a:stretch>
                <a:fillRect/>
              </a:stretch>
            </p:blipFill>
            <p:spPr>
              <a:xfrm>
                <a:off x="5585757" y="1106805"/>
                <a:ext cx="2206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C4323631-0EA0-45D8-ADA9-36EE9D77036F}"/>
                  </a:ext>
                </a:extLst>
              </p14:cNvPr>
              <p14:cNvContentPartPr/>
              <p14:nvPr/>
            </p14:nvContentPartPr>
            <p14:xfrm>
              <a:off x="3864957" y="2472285"/>
              <a:ext cx="818280" cy="81360"/>
            </p14:xfrm>
          </p:contentPart>
        </mc:Choice>
        <mc:Fallback xmlns="">
          <p:pic>
            <p:nvPicPr>
              <p:cNvPr id="10" name="Freihand 9">
                <a:extLst>
                  <a:ext uri="{FF2B5EF4-FFF2-40B4-BE49-F238E27FC236}">
                    <a16:creationId xmlns:a16="http://schemas.microsoft.com/office/drawing/2014/main" id="{C4323631-0EA0-45D8-ADA9-36EE9D77036F}"/>
                  </a:ext>
                </a:extLst>
              </p:cNvPr>
              <p:cNvPicPr/>
              <p:nvPr/>
            </p:nvPicPr>
            <p:blipFill>
              <a:blip r:embed="rId15"/>
              <a:stretch>
                <a:fillRect/>
              </a:stretch>
            </p:blipFill>
            <p:spPr>
              <a:xfrm>
                <a:off x="3860637" y="2467965"/>
                <a:ext cx="8269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7F221227-A889-4AD0-90E0-75D38265E2EC}"/>
                  </a:ext>
                </a:extLst>
              </p14:cNvPr>
              <p14:cNvContentPartPr/>
              <p14:nvPr/>
            </p14:nvContentPartPr>
            <p14:xfrm>
              <a:off x="6005877" y="579045"/>
              <a:ext cx="1163880" cy="639000"/>
            </p14:xfrm>
          </p:contentPart>
        </mc:Choice>
        <mc:Fallback xmlns="">
          <p:pic>
            <p:nvPicPr>
              <p:cNvPr id="11" name="Freihand 10">
                <a:extLst>
                  <a:ext uri="{FF2B5EF4-FFF2-40B4-BE49-F238E27FC236}">
                    <a16:creationId xmlns:a16="http://schemas.microsoft.com/office/drawing/2014/main" id="{7F221227-A889-4AD0-90E0-75D38265E2EC}"/>
                  </a:ext>
                </a:extLst>
              </p:cNvPr>
              <p:cNvPicPr/>
              <p:nvPr/>
            </p:nvPicPr>
            <p:blipFill>
              <a:blip r:embed="rId17"/>
              <a:stretch>
                <a:fillRect/>
              </a:stretch>
            </p:blipFill>
            <p:spPr>
              <a:xfrm>
                <a:off x="6001557" y="574725"/>
                <a:ext cx="1172520" cy="647640"/>
              </a:xfrm>
              <a:prstGeom prst="rect">
                <a:avLst/>
              </a:prstGeom>
            </p:spPr>
          </p:pic>
        </mc:Fallback>
      </mc:AlternateContent>
      <p:grpSp>
        <p:nvGrpSpPr>
          <p:cNvPr id="25" name="Gruppieren 24">
            <a:extLst>
              <a:ext uri="{FF2B5EF4-FFF2-40B4-BE49-F238E27FC236}">
                <a16:creationId xmlns:a16="http://schemas.microsoft.com/office/drawing/2014/main" id="{F1079FDC-A85F-4E8C-A5D8-58FBEA1EB749}"/>
              </a:ext>
            </a:extLst>
          </p:cNvPr>
          <p:cNvGrpSpPr/>
          <p:nvPr/>
        </p:nvGrpSpPr>
        <p:grpSpPr>
          <a:xfrm>
            <a:off x="7265517" y="595245"/>
            <a:ext cx="1499760" cy="506520"/>
            <a:chOff x="7265517" y="595245"/>
            <a:chExt cx="1499760" cy="506520"/>
          </a:xfrm>
        </p:grpSpPr>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6C7DC7B9-5B80-4557-ABE3-B3EF7A8F6842}"/>
                    </a:ext>
                  </a:extLst>
                </p14:cNvPr>
                <p14:cNvContentPartPr/>
                <p14:nvPr/>
              </p14:nvContentPartPr>
              <p14:xfrm>
                <a:off x="7265517" y="847605"/>
                <a:ext cx="173520" cy="10440"/>
              </p14:xfrm>
            </p:contentPart>
          </mc:Choice>
          <mc:Fallback xmlns="">
            <p:pic>
              <p:nvPicPr>
                <p:cNvPr id="12" name="Freihand 11">
                  <a:extLst>
                    <a:ext uri="{FF2B5EF4-FFF2-40B4-BE49-F238E27FC236}">
                      <a16:creationId xmlns:a16="http://schemas.microsoft.com/office/drawing/2014/main" id="{6C7DC7B9-5B80-4557-ABE3-B3EF7A8F6842}"/>
                    </a:ext>
                  </a:extLst>
                </p:cNvPr>
                <p:cNvPicPr/>
                <p:nvPr/>
              </p:nvPicPr>
              <p:blipFill>
                <a:blip r:embed="rId19"/>
                <a:stretch>
                  <a:fillRect/>
                </a:stretch>
              </p:blipFill>
              <p:spPr>
                <a:xfrm>
                  <a:off x="7261197" y="843285"/>
                  <a:ext cx="1821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B9C34BF1-2259-48B5-A892-3B65976A2EA3}"/>
                    </a:ext>
                  </a:extLst>
                </p14:cNvPr>
                <p14:cNvContentPartPr/>
                <p14:nvPr/>
              </p14:nvContentPartPr>
              <p14:xfrm>
                <a:off x="7304757" y="877485"/>
                <a:ext cx="141480" cy="28800"/>
              </p14:xfrm>
            </p:contentPart>
          </mc:Choice>
          <mc:Fallback xmlns="">
            <p:pic>
              <p:nvPicPr>
                <p:cNvPr id="13" name="Freihand 12">
                  <a:extLst>
                    <a:ext uri="{FF2B5EF4-FFF2-40B4-BE49-F238E27FC236}">
                      <a16:creationId xmlns:a16="http://schemas.microsoft.com/office/drawing/2014/main" id="{B9C34BF1-2259-48B5-A892-3B65976A2EA3}"/>
                    </a:ext>
                  </a:extLst>
                </p:cNvPr>
                <p:cNvPicPr/>
                <p:nvPr/>
              </p:nvPicPr>
              <p:blipFill>
                <a:blip r:embed="rId21"/>
                <a:stretch>
                  <a:fillRect/>
                </a:stretch>
              </p:blipFill>
              <p:spPr>
                <a:xfrm>
                  <a:off x="7300437" y="873165"/>
                  <a:ext cx="1501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3049B46C-1EBF-47EF-9BA3-6A1CF723CA3E}"/>
                    </a:ext>
                  </a:extLst>
                </p14:cNvPr>
                <p14:cNvContentPartPr/>
                <p14:nvPr/>
              </p14:nvContentPartPr>
              <p14:xfrm>
                <a:off x="7753677" y="793245"/>
                <a:ext cx="8640" cy="148680"/>
              </p14:xfrm>
            </p:contentPart>
          </mc:Choice>
          <mc:Fallback xmlns="">
            <p:pic>
              <p:nvPicPr>
                <p:cNvPr id="14" name="Freihand 13">
                  <a:extLst>
                    <a:ext uri="{FF2B5EF4-FFF2-40B4-BE49-F238E27FC236}">
                      <a16:creationId xmlns:a16="http://schemas.microsoft.com/office/drawing/2014/main" id="{3049B46C-1EBF-47EF-9BA3-6A1CF723CA3E}"/>
                    </a:ext>
                  </a:extLst>
                </p:cNvPr>
                <p:cNvPicPr/>
                <p:nvPr/>
              </p:nvPicPr>
              <p:blipFill>
                <a:blip r:embed="rId23"/>
                <a:stretch>
                  <a:fillRect/>
                </a:stretch>
              </p:blipFill>
              <p:spPr>
                <a:xfrm>
                  <a:off x="7749357" y="788925"/>
                  <a:ext cx="172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DC746F74-5DDB-4B81-B2BF-AD0106BC4D12}"/>
                    </a:ext>
                  </a:extLst>
                </p14:cNvPr>
                <p14:cNvContentPartPr/>
                <p14:nvPr/>
              </p14:nvContentPartPr>
              <p14:xfrm>
                <a:off x="7652517" y="755445"/>
                <a:ext cx="236160" cy="69120"/>
              </p14:xfrm>
            </p:contentPart>
          </mc:Choice>
          <mc:Fallback xmlns="">
            <p:pic>
              <p:nvPicPr>
                <p:cNvPr id="15" name="Freihand 14">
                  <a:extLst>
                    <a:ext uri="{FF2B5EF4-FFF2-40B4-BE49-F238E27FC236}">
                      <a16:creationId xmlns:a16="http://schemas.microsoft.com/office/drawing/2014/main" id="{DC746F74-5DDB-4B81-B2BF-AD0106BC4D12}"/>
                    </a:ext>
                  </a:extLst>
                </p:cNvPr>
                <p:cNvPicPr/>
                <p:nvPr/>
              </p:nvPicPr>
              <p:blipFill>
                <a:blip r:embed="rId25"/>
                <a:stretch>
                  <a:fillRect/>
                </a:stretch>
              </p:blipFill>
              <p:spPr>
                <a:xfrm>
                  <a:off x="7648197" y="751125"/>
                  <a:ext cx="2448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B6AD77B7-C11C-4654-9277-E2C4D6FBBE77}"/>
                    </a:ext>
                  </a:extLst>
                </p14:cNvPr>
                <p14:cNvContentPartPr/>
                <p14:nvPr/>
              </p14:nvContentPartPr>
              <p14:xfrm>
                <a:off x="7996317" y="850125"/>
                <a:ext cx="33840" cy="22320"/>
              </p14:xfrm>
            </p:contentPart>
          </mc:Choice>
          <mc:Fallback xmlns="">
            <p:pic>
              <p:nvPicPr>
                <p:cNvPr id="17" name="Freihand 16">
                  <a:extLst>
                    <a:ext uri="{FF2B5EF4-FFF2-40B4-BE49-F238E27FC236}">
                      <a16:creationId xmlns:a16="http://schemas.microsoft.com/office/drawing/2014/main" id="{B6AD77B7-C11C-4654-9277-E2C4D6FBBE77}"/>
                    </a:ext>
                  </a:extLst>
                </p:cNvPr>
                <p:cNvPicPr/>
                <p:nvPr/>
              </p:nvPicPr>
              <p:blipFill>
                <a:blip r:embed="rId27"/>
                <a:stretch>
                  <a:fillRect/>
                </a:stretch>
              </p:blipFill>
              <p:spPr>
                <a:xfrm>
                  <a:off x="7991997" y="845805"/>
                  <a:ext cx="424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A6FC0B43-EC9E-496C-A76B-0BAA2D94D1F3}"/>
                    </a:ext>
                  </a:extLst>
                </p14:cNvPr>
                <p14:cNvContentPartPr/>
                <p14:nvPr/>
              </p14:nvContentPartPr>
              <p14:xfrm>
                <a:off x="8100717" y="783885"/>
                <a:ext cx="113760" cy="198000"/>
              </p14:xfrm>
            </p:contentPart>
          </mc:Choice>
          <mc:Fallback xmlns="">
            <p:pic>
              <p:nvPicPr>
                <p:cNvPr id="18" name="Freihand 17">
                  <a:extLst>
                    <a:ext uri="{FF2B5EF4-FFF2-40B4-BE49-F238E27FC236}">
                      <a16:creationId xmlns:a16="http://schemas.microsoft.com/office/drawing/2014/main" id="{A6FC0B43-EC9E-496C-A76B-0BAA2D94D1F3}"/>
                    </a:ext>
                  </a:extLst>
                </p:cNvPr>
                <p:cNvPicPr/>
                <p:nvPr/>
              </p:nvPicPr>
              <p:blipFill>
                <a:blip r:embed="rId29"/>
                <a:stretch>
                  <a:fillRect/>
                </a:stretch>
              </p:blipFill>
              <p:spPr>
                <a:xfrm>
                  <a:off x="8096397" y="779565"/>
                  <a:ext cx="1224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8D46B8C0-4836-404E-869F-13506D139873}"/>
                    </a:ext>
                  </a:extLst>
                </p14:cNvPr>
                <p14:cNvContentPartPr/>
                <p14:nvPr/>
              </p14:nvContentPartPr>
              <p14:xfrm>
                <a:off x="8340837" y="865605"/>
                <a:ext cx="8280" cy="3600"/>
              </p14:xfrm>
            </p:contentPart>
          </mc:Choice>
          <mc:Fallback xmlns="">
            <p:pic>
              <p:nvPicPr>
                <p:cNvPr id="19" name="Freihand 18">
                  <a:extLst>
                    <a:ext uri="{FF2B5EF4-FFF2-40B4-BE49-F238E27FC236}">
                      <a16:creationId xmlns:a16="http://schemas.microsoft.com/office/drawing/2014/main" id="{8D46B8C0-4836-404E-869F-13506D139873}"/>
                    </a:ext>
                  </a:extLst>
                </p:cNvPr>
                <p:cNvPicPr/>
                <p:nvPr/>
              </p:nvPicPr>
              <p:blipFill>
                <a:blip r:embed="rId31"/>
                <a:stretch>
                  <a:fillRect/>
                </a:stretch>
              </p:blipFill>
              <p:spPr>
                <a:xfrm>
                  <a:off x="8336517" y="861285"/>
                  <a:ext cx="169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8680A406-5C42-4C4F-9116-5B12791F7C56}"/>
                    </a:ext>
                  </a:extLst>
                </p14:cNvPr>
                <p14:cNvContentPartPr/>
                <p14:nvPr/>
              </p14:nvContentPartPr>
              <p14:xfrm>
                <a:off x="8570877" y="676605"/>
                <a:ext cx="13320" cy="145440"/>
              </p14:xfrm>
            </p:contentPart>
          </mc:Choice>
          <mc:Fallback xmlns="">
            <p:pic>
              <p:nvPicPr>
                <p:cNvPr id="20" name="Freihand 19">
                  <a:extLst>
                    <a:ext uri="{FF2B5EF4-FFF2-40B4-BE49-F238E27FC236}">
                      <a16:creationId xmlns:a16="http://schemas.microsoft.com/office/drawing/2014/main" id="{8680A406-5C42-4C4F-9116-5B12791F7C56}"/>
                    </a:ext>
                  </a:extLst>
                </p:cNvPr>
                <p:cNvPicPr/>
                <p:nvPr/>
              </p:nvPicPr>
              <p:blipFill>
                <a:blip r:embed="rId33"/>
                <a:stretch>
                  <a:fillRect/>
                </a:stretch>
              </p:blipFill>
              <p:spPr>
                <a:xfrm>
                  <a:off x="8566557" y="672285"/>
                  <a:ext cx="219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397EA202-BB26-42A4-B635-9CFE97A79A16}"/>
                    </a:ext>
                  </a:extLst>
                </p14:cNvPr>
                <p14:cNvContentPartPr/>
                <p14:nvPr/>
              </p14:nvContentPartPr>
              <p14:xfrm>
                <a:off x="8465757" y="799365"/>
                <a:ext cx="228240" cy="25920"/>
              </p14:xfrm>
            </p:contentPart>
          </mc:Choice>
          <mc:Fallback xmlns="">
            <p:pic>
              <p:nvPicPr>
                <p:cNvPr id="21" name="Freihand 20">
                  <a:extLst>
                    <a:ext uri="{FF2B5EF4-FFF2-40B4-BE49-F238E27FC236}">
                      <a16:creationId xmlns:a16="http://schemas.microsoft.com/office/drawing/2014/main" id="{397EA202-BB26-42A4-B635-9CFE97A79A16}"/>
                    </a:ext>
                  </a:extLst>
                </p:cNvPr>
                <p:cNvPicPr/>
                <p:nvPr/>
              </p:nvPicPr>
              <p:blipFill>
                <a:blip r:embed="rId35"/>
                <a:stretch>
                  <a:fillRect/>
                </a:stretch>
              </p:blipFill>
              <p:spPr>
                <a:xfrm>
                  <a:off x="8461437" y="795045"/>
                  <a:ext cx="2368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085A6628-F78F-4A20-91BF-CB56BBEEE57B}"/>
                    </a:ext>
                  </a:extLst>
                </p14:cNvPr>
                <p14:cNvContentPartPr/>
                <p14:nvPr/>
              </p14:nvContentPartPr>
              <p14:xfrm>
                <a:off x="8503557" y="861645"/>
                <a:ext cx="175680" cy="151560"/>
              </p14:xfrm>
            </p:contentPart>
          </mc:Choice>
          <mc:Fallback xmlns="">
            <p:pic>
              <p:nvPicPr>
                <p:cNvPr id="22" name="Freihand 21">
                  <a:extLst>
                    <a:ext uri="{FF2B5EF4-FFF2-40B4-BE49-F238E27FC236}">
                      <a16:creationId xmlns:a16="http://schemas.microsoft.com/office/drawing/2014/main" id="{085A6628-F78F-4A20-91BF-CB56BBEEE57B}"/>
                    </a:ext>
                  </a:extLst>
                </p:cNvPr>
                <p:cNvPicPr/>
                <p:nvPr/>
              </p:nvPicPr>
              <p:blipFill>
                <a:blip r:embed="rId37"/>
                <a:stretch>
                  <a:fillRect/>
                </a:stretch>
              </p:blipFill>
              <p:spPr>
                <a:xfrm>
                  <a:off x="8499237" y="857325"/>
                  <a:ext cx="1843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Freihand 23">
                  <a:extLst>
                    <a:ext uri="{FF2B5EF4-FFF2-40B4-BE49-F238E27FC236}">
                      <a16:creationId xmlns:a16="http://schemas.microsoft.com/office/drawing/2014/main" id="{81818082-B2C0-4696-B56E-77923E4116A9}"/>
                    </a:ext>
                  </a:extLst>
                </p14:cNvPr>
                <p14:cNvContentPartPr/>
                <p14:nvPr/>
              </p14:nvContentPartPr>
              <p14:xfrm>
                <a:off x="8417517" y="595245"/>
                <a:ext cx="347760" cy="506520"/>
              </p14:xfrm>
            </p:contentPart>
          </mc:Choice>
          <mc:Fallback xmlns="">
            <p:pic>
              <p:nvPicPr>
                <p:cNvPr id="24" name="Freihand 23">
                  <a:extLst>
                    <a:ext uri="{FF2B5EF4-FFF2-40B4-BE49-F238E27FC236}">
                      <a16:creationId xmlns:a16="http://schemas.microsoft.com/office/drawing/2014/main" id="{81818082-B2C0-4696-B56E-77923E4116A9}"/>
                    </a:ext>
                  </a:extLst>
                </p:cNvPr>
                <p:cNvPicPr/>
                <p:nvPr/>
              </p:nvPicPr>
              <p:blipFill>
                <a:blip r:embed="rId39"/>
                <a:stretch>
                  <a:fillRect/>
                </a:stretch>
              </p:blipFill>
              <p:spPr>
                <a:xfrm>
                  <a:off x="8413197" y="590925"/>
                  <a:ext cx="356400" cy="515160"/>
                </a:xfrm>
                <a:prstGeom prst="rect">
                  <a:avLst/>
                </a:prstGeom>
              </p:spPr>
            </p:pic>
          </mc:Fallback>
        </mc:AlternateContent>
      </p:grpSp>
      <p:grpSp>
        <p:nvGrpSpPr>
          <p:cNvPr id="28" name="Gruppieren 27">
            <a:extLst>
              <a:ext uri="{FF2B5EF4-FFF2-40B4-BE49-F238E27FC236}">
                <a16:creationId xmlns:a16="http://schemas.microsoft.com/office/drawing/2014/main" id="{5F95B445-F556-42A6-9767-02ECE96E3DA9}"/>
              </a:ext>
            </a:extLst>
          </p:cNvPr>
          <p:cNvGrpSpPr/>
          <p:nvPr/>
        </p:nvGrpSpPr>
        <p:grpSpPr>
          <a:xfrm>
            <a:off x="3956397" y="1137405"/>
            <a:ext cx="4743720" cy="1708920"/>
            <a:chOff x="3956397" y="1137405"/>
            <a:chExt cx="4743720" cy="1708920"/>
          </a:xfrm>
        </p:grpSpPr>
        <mc:AlternateContent xmlns:mc="http://schemas.openxmlformats.org/markup-compatibility/2006" xmlns:p14="http://schemas.microsoft.com/office/powerpoint/2010/main">
          <mc:Choice Requires="p14">
            <p:contentPart p14:bwMode="auto" r:id="rId40">
              <p14:nvContentPartPr>
                <p14:cNvPr id="26" name="Freihand 25">
                  <a:extLst>
                    <a:ext uri="{FF2B5EF4-FFF2-40B4-BE49-F238E27FC236}">
                      <a16:creationId xmlns:a16="http://schemas.microsoft.com/office/drawing/2014/main" id="{011B978B-B945-4C94-A066-AA1230CB8542}"/>
                    </a:ext>
                  </a:extLst>
                </p14:cNvPr>
                <p14:cNvContentPartPr/>
                <p14:nvPr/>
              </p14:nvContentPartPr>
              <p14:xfrm>
                <a:off x="4054677" y="1137405"/>
                <a:ext cx="4645440" cy="1651680"/>
              </p14:xfrm>
            </p:contentPart>
          </mc:Choice>
          <mc:Fallback xmlns="">
            <p:pic>
              <p:nvPicPr>
                <p:cNvPr id="26" name="Freihand 25">
                  <a:extLst>
                    <a:ext uri="{FF2B5EF4-FFF2-40B4-BE49-F238E27FC236}">
                      <a16:creationId xmlns:a16="http://schemas.microsoft.com/office/drawing/2014/main" id="{011B978B-B945-4C94-A066-AA1230CB8542}"/>
                    </a:ext>
                  </a:extLst>
                </p:cNvPr>
                <p:cNvPicPr/>
                <p:nvPr/>
              </p:nvPicPr>
              <p:blipFill>
                <a:blip r:embed="rId41"/>
                <a:stretch>
                  <a:fillRect/>
                </a:stretch>
              </p:blipFill>
              <p:spPr>
                <a:xfrm>
                  <a:off x="4050357" y="1133085"/>
                  <a:ext cx="4654080" cy="1660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Freihand 26">
                  <a:extLst>
                    <a:ext uri="{FF2B5EF4-FFF2-40B4-BE49-F238E27FC236}">
                      <a16:creationId xmlns:a16="http://schemas.microsoft.com/office/drawing/2014/main" id="{41BA572D-5B0E-44B2-B92A-BF3CA4C2FAAF}"/>
                    </a:ext>
                  </a:extLst>
                </p14:cNvPr>
                <p14:cNvContentPartPr/>
                <p14:nvPr/>
              </p14:nvContentPartPr>
              <p14:xfrm>
                <a:off x="3956397" y="2699085"/>
                <a:ext cx="145800" cy="147240"/>
              </p14:xfrm>
            </p:contentPart>
          </mc:Choice>
          <mc:Fallback xmlns="">
            <p:pic>
              <p:nvPicPr>
                <p:cNvPr id="27" name="Freihand 26">
                  <a:extLst>
                    <a:ext uri="{FF2B5EF4-FFF2-40B4-BE49-F238E27FC236}">
                      <a16:creationId xmlns:a16="http://schemas.microsoft.com/office/drawing/2014/main" id="{41BA572D-5B0E-44B2-B92A-BF3CA4C2FAAF}"/>
                    </a:ext>
                  </a:extLst>
                </p:cNvPr>
                <p:cNvPicPr/>
                <p:nvPr/>
              </p:nvPicPr>
              <p:blipFill>
                <a:blip r:embed="rId43"/>
                <a:stretch>
                  <a:fillRect/>
                </a:stretch>
              </p:blipFill>
              <p:spPr>
                <a:xfrm>
                  <a:off x="3952077" y="2694765"/>
                  <a:ext cx="154440" cy="155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8D918575-204A-471A-8B41-1C6A0B3E77BA}"/>
                  </a:ext>
                </a:extLst>
              </p14:cNvPr>
              <p14:cNvContentPartPr/>
              <p14:nvPr/>
            </p14:nvContentPartPr>
            <p14:xfrm>
              <a:off x="6797877" y="3226845"/>
              <a:ext cx="1726920" cy="29160"/>
            </p14:xfrm>
          </p:contentPart>
        </mc:Choice>
        <mc:Fallback xmlns="">
          <p:pic>
            <p:nvPicPr>
              <p:cNvPr id="29" name="Freihand 28">
                <a:extLst>
                  <a:ext uri="{FF2B5EF4-FFF2-40B4-BE49-F238E27FC236}">
                    <a16:creationId xmlns:a16="http://schemas.microsoft.com/office/drawing/2014/main" id="{8D918575-204A-471A-8B41-1C6A0B3E77BA}"/>
                  </a:ext>
                </a:extLst>
              </p:cNvPr>
              <p:cNvPicPr/>
              <p:nvPr/>
            </p:nvPicPr>
            <p:blipFill>
              <a:blip r:embed="rId45"/>
              <a:stretch>
                <a:fillRect/>
              </a:stretch>
            </p:blipFill>
            <p:spPr>
              <a:xfrm>
                <a:off x="6793557" y="3222525"/>
                <a:ext cx="17355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Freihand 32">
                <a:extLst>
                  <a:ext uri="{FF2B5EF4-FFF2-40B4-BE49-F238E27FC236}">
                    <a16:creationId xmlns:a16="http://schemas.microsoft.com/office/drawing/2014/main" id="{52571F2E-A0A4-4686-AA7A-C5E7950A05CF}"/>
                  </a:ext>
                </a:extLst>
              </p14:cNvPr>
              <p14:cNvContentPartPr/>
              <p14:nvPr/>
            </p14:nvContentPartPr>
            <p14:xfrm>
              <a:off x="6689877" y="2586045"/>
              <a:ext cx="2126880" cy="850680"/>
            </p14:xfrm>
          </p:contentPart>
        </mc:Choice>
        <mc:Fallback xmlns="">
          <p:pic>
            <p:nvPicPr>
              <p:cNvPr id="33" name="Freihand 32">
                <a:extLst>
                  <a:ext uri="{FF2B5EF4-FFF2-40B4-BE49-F238E27FC236}">
                    <a16:creationId xmlns:a16="http://schemas.microsoft.com/office/drawing/2014/main" id="{52571F2E-A0A4-4686-AA7A-C5E7950A05CF}"/>
                  </a:ext>
                </a:extLst>
              </p:cNvPr>
              <p:cNvPicPr/>
              <p:nvPr/>
            </p:nvPicPr>
            <p:blipFill>
              <a:blip r:embed="rId47"/>
              <a:stretch>
                <a:fillRect/>
              </a:stretch>
            </p:blipFill>
            <p:spPr>
              <a:xfrm>
                <a:off x="6685557" y="2581725"/>
                <a:ext cx="2135520" cy="859320"/>
              </a:xfrm>
              <a:prstGeom prst="rect">
                <a:avLst/>
              </a:prstGeom>
            </p:spPr>
          </p:pic>
        </mc:Fallback>
      </mc:AlternateContent>
      <p:grpSp>
        <p:nvGrpSpPr>
          <p:cNvPr id="45" name="Gruppieren 44">
            <a:extLst>
              <a:ext uri="{FF2B5EF4-FFF2-40B4-BE49-F238E27FC236}">
                <a16:creationId xmlns:a16="http://schemas.microsoft.com/office/drawing/2014/main" id="{C299D6E3-D5F6-45D6-A3BC-B6F27BCAB4DD}"/>
              </a:ext>
            </a:extLst>
          </p:cNvPr>
          <p:cNvGrpSpPr/>
          <p:nvPr/>
        </p:nvGrpSpPr>
        <p:grpSpPr>
          <a:xfrm>
            <a:off x="6090477" y="2758485"/>
            <a:ext cx="3647520" cy="3635640"/>
            <a:chOff x="6090477" y="2758485"/>
            <a:chExt cx="3647520" cy="3635640"/>
          </a:xfrm>
        </p:grpSpPr>
        <mc:AlternateContent xmlns:mc="http://schemas.openxmlformats.org/markup-compatibility/2006" xmlns:p14="http://schemas.microsoft.com/office/powerpoint/2010/main">
          <mc:Choice Requires="p14">
            <p:contentPart p14:bwMode="auto" r:id="rId48">
              <p14:nvContentPartPr>
                <p14:cNvPr id="30" name="Freihand 29">
                  <a:extLst>
                    <a:ext uri="{FF2B5EF4-FFF2-40B4-BE49-F238E27FC236}">
                      <a16:creationId xmlns:a16="http://schemas.microsoft.com/office/drawing/2014/main" id="{4B27ED54-2A7B-4587-9A73-A5A09CDB7728}"/>
                    </a:ext>
                  </a:extLst>
                </p14:cNvPr>
                <p14:cNvContentPartPr/>
                <p14:nvPr/>
              </p14:nvContentPartPr>
              <p14:xfrm>
                <a:off x="7901997" y="3195165"/>
                <a:ext cx="560520" cy="47880"/>
              </p14:xfrm>
            </p:contentPart>
          </mc:Choice>
          <mc:Fallback xmlns="">
            <p:pic>
              <p:nvPicPr>
                <p:cNvPr id="30" name="Freihand 29">
                  <a:extLst>
                    <a:ext uri="{FF2B5EF4-FFF2-40B4-BE49-F238E27FC236}">
                      <a16:creationId xmlns:a16="http://schemas.microsoft.com/office/drawing/2014/main" id="{4B27ED54-2A7B-4587-9A73-A5A09CDB7728}"/>
                    </a:ext>
                  </a:extLst>
                </p:cNvPr>
                <p:cNvPicPr/>
                <p:nvPr/>
              </p:nvPicPr>
              <p:blipFill>
                <a:blip r:embed="rId49"/>
                <a:stretch>
                  <a:fillRect/>
                </a:stretch>
              </p:blipFill>
              <p:spPr>
                <a:xfrm>
                  <a:off x="7897677" y="3190845"/>
                  <a:ext cx="5691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Freihand 30">
                  <a:extLst>
                    <a:ext uri="{FF2B5EF4-FFF2-40B4-BE49-F238E27FC236}">
                      <a16:creationId xmlns:a16="http://schemas.microsoft.com/office/drawing/2014/main" id="{A4EF3882-82D9-49B3-A1ED-32713A2AEE99}"/>
                    </a:ext>
                  </a:extLst>
                </p14:cNvPr>
                <p14:cNvContentPartPr/>
                <p14:nvPr/>
              </p14:nvContentPartPr>
              <p14:xfrm>
                <a:off x="8218437" y="2758485"/>
                <a:ext cx="334080" cy="479160"/>
              </p14:xfrm>
            </p:contentPart>
          </mc:Choice>
          <mc:Fallback xmlns="">
            <p:pic>
              <p:nvPicPr>
                <p:cNvPr id="31" name="Freihand 30">
                  <a:extLst>
                    <a:ext uri="{FF2B5EF4-FFF2-40B4-BE49-F238E27FC236}">
                      <a16:creationId xmlns:a16="http://schemas.microsoft.com/office/drawing/2014/main" id="{A4EF3882-82D9-49B3-A1ED-32713A2AEE99}"/>
                    </a:ext>
                  </a:extLst>
                </p:cNvPr>
                <p:cNvPicPr/>
                <p:nvPr/>
              </p:nvPicPr>
              <p:blipFill>
                <a:blip r:embed="rId51"/>
                <a:stretch>
                  <a:fillRect/>
                </a:stretch>
              </p:blipFill>
              <p:spPr>
                <a:xfrm>
                  <a:off x="8214117" y="2754165"/>
                  <a:ext cx="342720" cy="487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Freihand 34">
                  <a:extLst>
                    <a:ext uri="{FF2B5EF4-FFF2-40B4-BE49-F238E27FC236}">
                      <a16:creationId xmlns:a16="http://schemas.microsoft.com/office/drawing/2014/main" id="{B3280CD7-9C0B-4DB3-9049-BB2B0030E7BE}"/>
                    </a:ext>
                  </a:extLst>
                </p14:cNvPr>
                <p14:cNvContentPartPr/>
                <p14:nvPr/>
              </p14:nvContentPartPr>
              <p14:xfrm>
                <a:off x="6678357" y="3402525"/>
                <a:ext cx="1328040" cy="2782080"/>
              </p14:xfrm>
            </p:contentPart>
          </mc:Choice>
          <mc:Fallback xmlns="">
            <p:pic>
              <p:nvPicPr>
                <p:cNvPr id="35" name="Freihand 34">
                  <a:extLst>
                    <a:ext uri="{FF2B5EF4-FFF2-40B4-BE49-F238E27FC236}">
                      <a16:creationId xmlns:a16="http://schemas.microsoft.com/office/drawing/2014/main" id="{B3280CD7-9C0B-4DB3-9049-BB2B0030E7BE}"/>
                    </a:ext>
                  </a:extLst>
                </p:cNvPr>
                <p:cNvPicPr/>
                <p:nvPr/>
              </p:nvPicPr>
              <p:blipFill>
                <a:blip r:embed="rId53"/>
                <a:stretch>
                  <a:fillRect/>
                </a:stretch>
              </p:blipFill>
              <p:spPr>
                <a:xfrm>
                  <a:off x="6674037" y="3398205"/>
                  <a:ext cx="1336680" cy="2790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3E9B228C-83B4-4285-BD64-E78A4CEFC0F7}"/>
                    </a:ext>
                  </a:extLst>
                </p14:cNvPr>
                <p14:cNvContentPartPr/>
                <p14:nvPr/>
              </p14:nvContentPartPr>
              <p14:xfrm>
                <a:off x="6565677" y="6060045"/>
                <a:ext cx="282600" cy="203400"/>
              </p14:xfrm>
            </p:contentPart>
          </mc:Choice>
          <mc:Fallback xmlns="">
            <p:pic>
              <p:nvPicPr>
                <p:cNvPr id="36" name="Freihand 35">
                  <a:extLst>
                    <a:ext uri="{FF2B5EF4-FFF2-40B4-BE49-F238E27FC236}">
                      <a16:creationId xmlns:a16="http://schemas.microsoft.com/office/drawing/2014/main" id="{3E9B228C-83B4-4285-BD64-E78A4CEFC0F7}"/>
                    </a:ext>
                  </a:extLst>
                </p:cNvPr>
                <p:cNvPicPr/>
                <p:nvPr/>
              </p:nvPicPr>
              <p:blipFill>
                <a:blip r:embed="rId55"/>
                <a:stretch>
                  <a:fillRect/>
                </a:stretch>
              </p:blipFill>
              <p:spPr>
                <a:xfrm>
                  <a:off x="6561357" y="6055725"/>
                  <a:ext cx="2912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 name="Freihand 37">
                  <a:extLst>
                    <a:ext uri="{FF2B5EF4-FFF2-40B4-BE49-F238E27FC236}">
                      <a16:creationId xmlns:a16="http://schemas.microsoft.com/office/drawing/2014/main" id="{C52ED978-CB11-4199-BB4F-484A4037ED0B}"/>
                    </a:ext>
                  </a:extLst>
                </p14:cNvPr>
                <p14:cNvContentPartPr/>
                <p14:nvPr/>
              </p14:nvContentPartPr>
              <p14:xfrm>
                <a:off x="6229077" y="5980845"/>
                <a:ext cx="27360" cy="142920"/>
              </p14:xfrm>
            </p:contentPart>
          </mc:Choice>
          <mc:Fallback xmlns="">
            <p:pic>
              <p:nvPicPr>
                <p:cNvPr id="38" name="Freihand 37">
                  <a:extLst>
                    <a:ext uri="{FF2B5EF4-FFF2-40B4-BE49-F238E27FC236}">
                      <a16:creationId xmlns:a16="http://schemas.microsoft.com/office/drawing/2014/main" id="{C52ED978-CB11-4199-BB4F-484A4037ED0B}"/>
                    </a:ext>
                  </a:extLst>
                </p:cNvPr>
                <p:cNvPicPr/>
                <p:nvPr/>
              </p:nvPicPr>
              <p:blipFill>
                <a:blip r:embed="rId57"/>
                <a:stretch>
                  <a:fillRect/>
                </a:stretch>
              </p:blipFill>
              <p:spPr>
                <a:xfrm>
                  <a:off x="6224757" y="5976525"/>
                  <a:ext cx="360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9" name="Freihand 38">
                  <a:extLst>
                    <a:ext uri="{FF2B5EF4-FFF2-40B4-BE49-F238E27FC236}">
                      <a16:creationId xmlns:a16="http://schemas.microsoft.com/office/drawing/2014/main" id="{72649034-448E-47CB-9E8A-23D59FC1FD1D}"/>
                    </a:ext>
                  </a:extLst>
                </p14:cNvPr>
                <p14:cNvContentPartPr/>
                <p14:nvPr/>
              </p14:nvContentPartPr>
              <p14:xfrm>
                <a:off x="6158157" y="6029445"/>
                <a:ext cx="132480" cy="29160"/>
              </p14:xfrm>
            </p:contentPart>
          </mc:Choice>
          <mc:Fallback xmlns="">
            <p:pic>
              <p:nvPicPr>
                <p:cNvPr id="39" name="Freihand 38">
                  <a:extLst>
                    <a:ext uri="{FF2B5EF4-FFF2-40B4-BE49-F238E27FC236}">
                      <a16:creationId xmlns:a16="http://schemas.microsoft.com/office/drawing/2014/main" id="{72649034-448E-47CB-9E8A-23D59FC1FD1D}"/>
                    </a:ext>
                  </a:extLst>
                </p:cNvPr>
                <p:cNvPicPr/>
                <p:nvPr/>
              </p:nvPicPr>
              <p:blipFill>
                <a:blip r:embed="rId59"/>
                <a:stretch>
                  <a:fillRect/>
                </a:stretch>
              </p:blipFill>
              <p:spPr>
                <a:xfrm>
                  <a:off x="6153837" y="6025125"/>
                  <a:ext cx="1411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0" name="Freihand 39">
                  <a:extLst>
                    <a:ext uri="{FF2B5EF4-FFF2-40B4-BE49-F238E27FC236}">
                      <a16:creationId xmlns:a16="http://schemas.microsoft.com/office/drawing/2014/main" id="{DAB6E213-7607-4B77-961D-EB57A7717B24}"/>
                    </a:ext>
                  </a:extLst>
                </p14:cNvPr>
                <p14:cNvContentPartPr/>
                <p14:nvPr/>
              </p14:nvContentPartPr>
              <p14:xfrm>
                <a:off x="6090477" y="6147885"/>
                <a:ext cx="49680" cy="50040"/>
              </p14:xfrm>
            </p:contentPart>
          </mc:Choice>
          <mc:Fallback xmlns="">
            <p:pic>
              <p:nvPicPr>
                <p:cNvPr id="40" name="Freihand 39">
                  <a:extLst>
                    <a:ext uri="{FF2B5EF4-FFF2-40B4-BE49-F238E27FC236}">
                      <a16:creationId xmlns:a16="http://schemas.microsoft.com/office/drawing/2014/main" id="{DAB6E213-7607-4B77-961D-EB57A7717B24}"/>
                    </a:ext>
                  </a:extLst>
                </p:cNvPr>
                <p:cNvPicPr/>
                <p:nvPr/>
              </p:nvPicPr>
              <p:blipFill>
                <a:blip r:embed="rId61"/>
                <a:stretch>
                  <a:fillRect/>
                </a:stretch>
              </p:blipFill>
              <p:spPr>
                <a:xfrm>
                  <a:off x="6086157" y="6143565"/>
                  <a:ext cx="583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1" name="Freihand 40">
                  <a:extLst>
                    <a:ext uri="{FF2B5EF4-FFF2-40B4-BE49-F238E27FC236}">
                      <a16:creationId xmlns:a16="http://schemas.microsoft.com/office/drawing/2014/main" id="{2F261B05-994D-439B-A402-F4C4C0229C08}"/>
                    </a:ext>
                  </a:extLst>
                </p14:cNvPr>
                <p14:cNvContentPartPr/>
                <p14:nvPr/>
              </p14:nvContentPartPr>
              <p14:xfrm>
                <a:off x="6332757" y="5906685"/>
                <a:ext cx="74880" cy="85680"/>
              </p14:xfrm>
            </p:contentPart>
          </mc:Choice>
          <mc:Fallback xmlns="">
            <p:pic>
              <p:nvPicPr>
                <p:cNvPr id="41" name="Freihand 40">
                  <a:extLst>
                    <a:ext uri="{FF2B5EF4-FFF2-40B4-BE49-F238E27FC236}">
                      <a16:creationId xmlns:a16="http://schemas.microsoft.com/office/drawing/2014/main" id="{2F261B05-994D-439B-A402-F4C4C0229C08}"/>
                    </a:ext>
                  </a:extLst>
                </p:cNvPr>
                <p:cNvPicPr/>
                <p:nvPr/>
              </p:nvPicPr>
              <p:blipFill>
                <a:blip r:embed="rId63"/>
                <a:stretch>
                  <a:fillRect/>
                </a:stretch>
              </p:blipFill>
              <p:spPr>
                <a:xfrm>
                  <a:off x="6328437" y="5902365"/>
                  <a:ext cx="835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Freihand 42">
                  <a:extLst>
                    <a:ext uri="{FF2B5EF4-FFF2-40B4-BE49-F238E27FC236}">
                      <a16:creationId xmlns:a16="http://schemas.microsoft.com/office/drawing/2014/main" id="{BD5B54A4-AACA-4C74-9E9F-B358424711CA}"/>
                    </a:ext>
                  </a:extLst>
                </p14:cNvPr>
                <p14:cNvContentPartPr/>
                <p14:nvPr/>
              </p14:nvContentPartPr>
              <p14:xfrm>
                <a:off x="6819837" y="3190125"/>
                <a:ext cx="2761200" cy="3204000"/>
              </p14:xfrm>
            </p:contentPart>
          </mc:Choice>
          <mc:Fallback xmlns="">
            <p:pic>
              <p:nvPicPr>
                <p:cNvPr id="43" name="Freihand 42">
                  <a:extLst>
                    <a:ext uri="{FF2B5EF4-FFF2-40B4-BE49-F238E27FC236}">
                      <a16:creationId xmlns:a16="http://schemas.microsoft.com/office/drawing/2014/main" id="{BD5B54A4-AACA-4C74-9E9F-B358424711CA}"/>
                    </a:ext>
                  </a:extLst>
                </p:cNvPr>
                <p:cNvPicPr/>
                <p:nvPr/>
              </p:nvPicPr>
              <p:blipFill>
                <a:blip r:embed="rId65"/>
                <a:stretch>
                  <a:fillRect/>
                </a:stretch>
              </p:blipFill>
              <p:spPr>
                <a:xfrm>
                  <a:off x="6815517" y="3185805"/>
                  <a:ext cx="2769840" cy="32126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Freihand 43">
                  <a:extLst>
                    <a:ext uri="{FF2B5EF4-FFF2-40B4-BE49-F238E27FC236}">
                      <a16:creationId xmlns:a16="http://schemas.microsoft.com/office/drawing/2014/main" id="{8BA135C6-76B7-4657-A194-1DA2253E2471}"/>
                    </a:ext>
                  </a:extLst>
                </p14:cNvPr>
                <p14:cNvContentPartPr/>
                <p14:nvPr/>
              </p14:nvContentPartPr>
              <p14:xfrm>
                <a:off x="9458997" y="3054405"/>
                <a:ext cx="279000" cy="244080"/>
              </p14:xfrm>
            </p:contentPart>
          </mc:Choice>
          <mc:Fallback xmlns="">
            <p:pic>
              <p:nvPicPr>
                <p:cNvPr id="44" name="Freihand 43">
                  <a:extLst>
                    <a:ext uri="{FF2B5EF4-FFF2-40B4-BE49-F238E27FC236}">
                      <a16:creationId xmlns:a16="http://schemas.microsoft.com/office/drawing/2014/main" id="{8BA135C6-76B7-4657-A194-1DA2253E2471}"/>
                    </a:ext>
                  </a:extLst>
                </p:cNvPr>
                <p:cNvPicPr/>
                <p:nvPr/>
              </p:nvPicPr>
              <p:blipFill>
                <a:blip r:embed="rId67"/>
                <a:stretch>
                  <a:fillRect/>
                </a:stretch>
              </p:blipFill>
              <p:spPr>
                <a:xfrm>
                  <a:off x="9454677" y="3050085"/>
                  <a:ext cx="287640" cy="252720"/>
                </a:xfrm>
                <a:prstGeom prst="rect">
                  <a:avLst/>
                </a:prstGeom>
              </p:spPr>
            </p:pic>
          </mc:Fallback>
        </mc:AlternateContent>
      </p:grpSp>
      <p:grpSp>
        <p:nvGrpSpPr>
          <p:cNvPr id="110" name="Gruppieren 109">
            <a:extLst>
              <a:ext uri="{FF2B5EF4-FFF2-40B4-BE49-F238E27FC236}">
                <a16:creationId xmlns:a16="http://schemas.microsoft.com/office/drawing/2014/main" id="{F8FE35CF-7510-4970-82D6-09D3678D83CA}"/>
              </a:ext>
            </a:extLst>
          </p:cNvPr>
          <p:cNvGrpSpPr/>
          <p:nvPr/>
        </p:nvGrpSpPr>
        <p:grpSpPr>
          <a:xfrm>
            <a:off x="9811797" y="2103645"/>
            <a:ext cx="2327040" cy="2043360"/>
            <a:chOff x="9811797" y="2103645"/>
            <a:chExt cx="2327040" cy="2043360"/>
          </a:xfrm>
        </p:grpSpPr>
        <mc:AlternateContent xmlns:mc="http://schemas.openxmlformats.org/markup-compatibility/2006" xmlns:p14="http://schemas.microsoft.com/office/powerpoint/2010/main">
          <mc:Choice Requires="p14">
            <p:contentPart p14:bwMode="auto" r:id="rId68">
              <p14:nvContentPartPr>
                <p14:cNvPr id="46" name="Freihand 45">
                  <a:extLst>
                    <a:ext uri="{FF2B5EF4-FFF2-40B4-BE49-F238E27FC236}">
                      <a16:creationId xmlns:a16="http://schemas.microsoft.com/office/drawing/2014/main" id="{7002173A-81B7-45E9-9EA1-5D95C5E6CD48}"/>
                    </a:ext>
                  </a:extLst>
                </p14:cNvPr>
                <p14:cNvContentPartPr/>
                <p14:nvPr/>
              </p14:nvContentPartPr>
              <p14:xfrm>
                <a:off x="9907917" y="2690805"/>
                <a:ext cx="28080" cy="150480"/>
              </p14:xfrm>
            </p:contentPart>
          </mc:Choice>
          <mc:Fallback xmlns="">
            <p:pic>
              <p:nvPicPr>
                <p:cNvPr id="46" name="Freihand 45">
                  <a:extLst>
                    <a:ext uri="{FF2B5EF4-FFF2-40B4-BE49-F238E27FC236}">
                      <a16:creationId xmlns:a16="http://schemas.microsoft.com/office/drawing/2014/main" id="{7002173A-81B7-45E9-9EA1-5D95C5E6CD48}"/>
                    </a:ext>
                  </a:extLst>
                </p:cNvPr>
                <p:cNvPicPr/>
                <p:nvPr/>
              </p:nvPicPr>
              <p:blipFill>
                <a:blip r:embed="rId69"/>
                <a:stretch>
                  <a:fillRect/>
                </a:stretch>
              </p:blipFill>
              <p:spPr>
                <a:xfrm>
                  <a:off x="9903597" y="2686485"/>
                  <a:ext cx="367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Freihand 46">
                  <a:extLst>
                    <a:ext uri="{FF2B5EF4-FFF2-40B4-BE49-F238E27FC236}">
                      <a16:creationId xmlns:a16="http://schemas.microsoft.com/office/drawing/2014/main" id="{89644318-C070-4599-8F7A-02383994E9D8}"/>
                    </a:ext>
                  </a:extLst>
                </p14:cNvPr>
                <p14:cNvContentPartPr/>
                <p14:nvPr/>
              </p14:nvContentPartPr>
              <p14:xfrm>
                <a:off x="9811797" y="2635005"/>
                <a:ext cx="152280" cy="91440"/>
              </p14:xfrm>
            </p:contentPart>
          </mc:Choice>
          <mc:Fallback xmlns="">
            <p:pic>
              <p:nvPicPr>
                <p:cNvPr id="47" name="Freihand 46">
                  <a:extLst>
                    <a:ext uri="{FF2B5EF4-FFF2-40B4-BE49-F238E27FC236}">
                      <a16:creationId xmlns:a16="http://schemas.microsoft.com/office/drawing/2014/main" id="{89644318-C070-4599-8F7A-02383994E9D8}"/>
                    </a:ext>
                  </a:extLst>
                </p:cNvPr>
                <p:cNvPicPr/>
                <p:nvPr/>
              </p:nvPicPr>
              <p:blipFill>
                <a:blip r:embed="rId71"/>
                <a:stretch>
                  <a:fillRect/>
                </a:stretch>
              </p:blipFill>
              <p:spPr>
                <a:xfrm>
                  <a:off x="9807477" y="2630685"/>
                  <a:ext cx="1609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8" name="Freihand 47">
                  <a:extLst>
                    <a:ext uri="{FF2B5EF4-FFF2-40B4-BE49-F238E27FC236}">
                      <a16:creationId xmlns:a16="http://schemas.microsoft.com/office/drawing/2014/main" id="{DF0D8487-108A-4AD0-8C13-E76FF4F9DD45}"/>
                    </a:ext>
                  </a:extLst>
                </p14:cNvPr>
                <p14:cNvContentPartPr/>
                <p14:nvPr/>
              </p14:nvContentPartPr>
              <p14:xfrm>
                <a:off x="9974517" y="2587485"/>
                <a:ext cx="157680" cy="168480"/>
              </p14:xfrm>
            </p:contentPart>
          </mc:Choice>
          <mc:Fallback xmlns="">
            <p:pic>
              <p:nvPicPr>
                <p:cNvPr id="48" name="Freihand 47">
                  <a:extLst>
                    <a:ext uri="{FF2B5EF4-FFF2-40B4-BE49-F238E27FC236}">
                      <a16:creationId xmlns:a16="http://schemas.microsoft.com/office/drawing/2014/main" id="{DF0D8487-108A-4AD0-8C13-E76FF4F9DD45}"/>
                    </a:ext>
                  </a:extLst>
                </p:cNvPr>
                <p:cNvPicPr/>
                <p:nvPr/>
              </p:nvPicPr>
              <p:blipFill>
                <a:blip r:embed="rId73"/>
                <a:stretch>
                  <a:fillRect/>
                </a:stretch>
              </p:blipFill>
              <p:spPr>
                <a:xfrm>
                  <a:off x="9970197" y="2583165"/>
                  <a:ext cx="1663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Freihand 48">
                  <a:extLst>
                    <a:ext uri="{FF2B5EF4-FFF2-40B4-BE49-F238E27FC236}">
                      <a16:creationId xmlns:a16="http://schemas.microsoft.com/office/drawing/2014/main" id="{B740F97C-A402-42A3-94B0-CE35BF774A33}"/>
                    </a:ext>
                  </a:extLst>
                </p14:cNvPr>
                <p14:cNvContentPartPr/>
                <p14:nvPr/>
              </p14:nvContentPartPr>
              <p14:xfrm>
                <a:off x="10095477" y="2589285"/>
                <a:ext cx="22320" cy="17280"/>
              </p14:xfrm>
            </p:contentPart>
          </mc:Choice>
          <mc:Fallback xmlns="">
            <p:pic>
              <p:nvPicPr>
                <p:cNvPr id="49" name="Freihand 48">
                  <a:extLst>
                    <a:ext uri="{FF2B5EF4-FFF2-40B4-BE49-F238E27FC236}">
                      <a16:creationId xmlns:a16="http://schemas.microsoft.com/office/drawing/2014/main" id="{B740F97C-A402-42A3-94B0-CE35BF774A33}"/>
                    </a:ext>
                  </a:extLst>
                </p:cNvPr>
                <p:cNvPicPr/>
                <p:nvPr/>
              </p:nvPicPr>
              <p:blipFill>
                <a:blip r:embed="rId75"/>
                <a:stretch>
                  <a:fillRect/>
                </a:stretch>
              </p:blipFill>
              <p:spPr>
                <a:xfrm>
                  <a:off x="10091157" y="2584965"/>
                  <a:ext cx="309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Freihand 49">
                  <a:extLst>
                    <a:ext uri="{FF2B5EF4-FFF2-40B4-BE49-F238E27FC236}">
                      <a16:creationId xmlns:a16="http://schemas.microsoft.com/office/drawing/2014/main" id="{EAA40C4E-7709-4331-8862-5088AEBB5D8F}"/>
                    </a:ext>
                  </a:extLst>
                </p14:cNvPr>
                <p14:cNvContentPartPr/>
                <p14:nvPr/>
              </p14:nvContentPartPr>
              <p14:xfrm>
                <a:off x="10135077" y="2620965"/>
                <a:ext cx="90720" cy="104040"/>
              </p14:xfrm>
            </p:contentPart>
          </mc:Choice>
          <mc:Fallback xmlns="">
            <p:pic>
              <p:nvPicPr>
                <p:cNvPr id="50" name="Freihand 49">
                  <a:extLst>
                    <a:ext uri="{FF2B5EF4-FFF2-40B4-BE49-F238E27FC236}">
                      <a16:creationId xmlns:a16="http://schemas.microsoft.com/office/drawing/2014/main" id="{EAA40C4E-7709-4331-8862-5088AEBB5D8F}"/>
                    </a:ext>
                  </a:extLst>
                </p:cNvPr>
                <p:cNvPicPr/>
                <p:nvPr/>
              </p:nvPicPr>
              <p:blipFill>
                <a:blip r:embed="rId77"/>
                <a:stretch>
                  <a:fillRect/>
                </a:stretch>
              </p:blipFill>
              <p:spPr>
                <a:xfrm>
                  <a:off x="10130757" y="2616645"/>
                  <a:ext cx="993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 name="Freihand 50">
                  <a:extLst>
                    <a:ext uri="{FF2B5EF4-FFF2-40B4-BE49-F238E27FC236}">
                      <a16:creationId xmlns:a16="http://schemas.microsoft.com/office/drawing/2014/main" id="{3A882CEC-DA1D-48D8-801D-3EFD9E4DA436}"/>
                    </a:ext>
                  </a:extLst>
                </p14:cNvPr>
                <p14:cNvContentPartPr/>
                <p14:nvPr/>
              </p14:nvContentPartPr>
              <p14:xfrm>
                <a:off x="10316517" y="2553285"/>
                <a:ext cx="168480" cy="97920"/>
              </p14:xfrm>
            </p:contentPart>
          </mc:Choice>
          <mc:Fallback xmlns="">
            <p:pic>
              <p:nvPicPr>
                <p:cNvPr id="51" name="Freihand 50">
                  <a:extLst>
                    <a:ext uri="{FF2B5EF4-FFF2-40B4-BE49-F238E27FC236}">
                      <a16:creationId xmlns:a16="http://schemas.microsoft.com/office/drawing/2014/main" id="{3A882CEC-DA1D-48D8-801D-3EFD9E4DA436}"/>
                    </a:ext>
                  </a:extLst>
                </p:cNvPr>
                <p:cNvPicPr/>
                <p:nvPr/>
              </p:nvPicPr>
              <p:blipFill>
                <a:blip r:embed="rId79"/>
                <a:stretch>
                  <a:fillRect/>
                </a:stretch>
              </p:blipFill>
              <p:spPr>
                <a:xfrm>
                  <a:off x="10312197" y="2548965"/>
                  <a:ext cx="1771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Freihand 51">
                  <a:extLst>
                    <a:ext uri="{FF2B5EF4-FFF2-40B4-BE49-F238E27FC236}">
                      <a16:creationId xmlns:a16="http://schemas.microsoft.com/office/drawing/2014/main" id="{C17CBC21-6EDB-4718-AC83-9473A32165F3}"/>
                    </a:ext>
                  </a:extLst>
                </p14:cNvPr>
                <p14:cNvContentPartPr/>
                <p14:nvPr/>
              </p14:nvContentPartPr>
              <p14:xfrm>
                <a:off x="10504797" y="2431605"/>
                <a:ext cx="295200" cy="224640"/>
              </p14:xfrm>
            </p:contentPart>
          </mc:Choice>
          <mc:Fallback xmlns="">
            <p:pic>
              <p:nvPicPr>
                <p:cNvPr id="52" name="Freihand 51">
                  <a:extLst>
                    <a:ext uri="{FF2B5EF4-FFF2-40B4-BE49-F238E27FC236}">
                      <a16:creationId xmlns:a16="http://schemas.microsoft.com/office/drawing/2014/main" id="{C17CBC21-6EDB-4718-AC83-9473A32165F3}"/>
                    </a:ext>
                  </a:extLst>
                </p:cNvPr>
                <p:cNvPicPr/>
                <p:nvPr/>
              </p:nvPicPr>
              <p:blipFill>
                <a:blip r:embed="rId81"/>
                <a:stretch>
                  <a:fillRect/>
                </a:stretch>
              </p:blipFill>
              <p:spPr>
                <a:xfrm>
                  <a:off x="10500477" y="2427285"/>
                  <a:ext cx="3038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Freihand 52">
                  <a:extLst>
                    <a:ext uri="{FF2B5EF4-FFF2-40B4-BE49-F238E27FC236}">
                      <a16:creationId xmlns:a16="http://schemas.microsoft.com/office/drawing/2014/main" id="{AACD0D1B-D160-4464-82ED-5FF0FFACD426}"/>
                    </a:ext>
                  </a:extLst>
                </p14:cNvPr>
                <p14:cNvContentPartPr/>
                <p14:nvPr/>
              </p14:nvContentPartPr>
              <p14:xfrm>
                <a:off x="10875237" y="2252685"/>
                <a:ext cx="121320" cy="165600"/>
              </p14:xfrm>
            </p:contentPart>
          </mc:Choice>
          <mc:Fallback xmlns="">
            <p:pic>
              <p:nvPicPr>
                <p:cNvPr id="53" name="Freihand 52">
                  <a:extLst>
                    <a:ext uri="{FF2B5EF4-FFF2-40B4-BE49-F238E27FC236}">
                      <a16:creationId xmlns:a16="http://schemas.microsoft.com/office/drawing/2014/main" id="{AACD0D1B-D160-4464-82ED-5FF0FFACD426}"/>
                    </a:ext>
                  </a:extLst>
                </p:cNvPr>
                <p:cNvPicPr/>
                <p:nvPr/>
              </p:nvPicPr>
              <p:blipFill>
                <a:blip r:embed="rId83"/>
                <a:stretch>
                  <a:fillRect/>
                </a:stretch>
              </p:blipFill>
              <p:spPr>
                <a:xfrm>
                  <a:off x="10870917" y="2248365"/>
                  <a:ext cx="1299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Freihand 53">
                  <a:extLst>
                    <a:ext uri="{FF2B5EF4-FFF2-40B4-BE49-F238E27FC236}">
                      <a16:creationId xmlns:a16="http://schemas.microsoft.com/office/drawing/2014/main" id="{D543C39D-82D6-41CE-A2B7-05DF4FE0F14D}"/>
                    </a:ext>
                  </a:extLst>
                </p14:cNvPr>
                <p14:cNvContentPartPr/>
                <p14:nvPr/>
              </p14:nvContentPartPr>
              <p14:xfrm>
                <a:off x="11018517" y="2228565"/>
                <a:ext cx="383760" cy="135720"/>
              </p14:xfrm>
            </p:contentPart>
          </mc:Choice>
          <mc:Fallback xmlns="">
            <p:pic>
              <p:nvPicPr>
                <p:cNvPr id="54" name="Freihand 53">
                  <a:extLst>
                    <a:ext uri="{FF2B5EF4-FFF2-40B4-BE49-F238E27FC236}">
                      <a16:creationId xmlns:a16="http://schemas.microsoft.com/office/drawing/2014/main" id="{D543C39D-82D6-41CE-A2B7-05DF4FE0F14D}"/>
                    </a:ext>
                  </a:extLst>
                </p:cNvPr>
                <p:cNvPicPr/>
                <p:nvPr/>
              </p:nvPicPr>
              <p:blipFill>
                <a:blip r:embed="rId85"/>
                <a:stretch>
                  <a:fillRect/>
                </a:stretch>
              </p:blipFill>
              <p:spPr>
                <a:xfrm>
                  <a:off x="11014197" y="2224245"/>
                  <a:ext cx="3924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Freihand 54">
                  <a:extLst>
                    <a:ext uri="{FF2B5EF4-FFF2-40B4-BE49-F238E27FC236}">
                      <a16:creationId xmlns:a16="http://schemas.microsoft.com/office/drawing/2014/main" id="{45B19C87-883B-4FF2-8F51-7C436A0B1F19}"/>
                    </a:ext>
                  </a:extLst>
                </p14:cNvPr>
                <p14:cNvContentPartPr/>
                <p14:nvPr/>
              </p14:nvContentPartPr>
              <p14:xfrm>
                <a:off x="11415597" y="2103645"/>
                <a:ext cx="126360" cy="139680"/>
              </p14:xfrm>
            </p:contentPart>
          </mc:Choice>
          <mc:Fallback xmlns="">
            <p:pic>
              <p:nvPicPr>
                <p:cNvPr id="55" name="Freihand 54">
                  <a:extLst>
                    <a:ext uri="{FF2B5EF4-FFF2-40B4-BE49-F238E27FC236}">
                      <a16:creationId xmlns:a16="http://schemas.microsoft.com/office/drawing/2014/main" id="{45B19C87-883B-4FF2-8F51-7C436A0B1F19}"/>
                    </a:ext>
                  </a:extLst>
                </p:cNvPr>
                <p:cNvPicPr/>
                <p:nvPr/>
              </p:nvPicPr>
              <p:blipFill>
                <a:blip r:embed="rId87"/>
                <a:stretch>
                  <a:fillRect/>
                </a:stretch>
              </p:blipFill>
              <p:spPr>
                <a:xfrm>
                  <a:off x="11411277" y="2099325"/>
                  <a:ext cx="1350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Freihand 55">
                  <a:extLst>
                    <a:ext uri="{FF2B5EF4-FFF2-40B4-BE49-F238E27FC236}">
                      <a16:creationId xmlns:a16="http://schemas.microsoft.com/office/drawing/2014/main" id="{0F0ABD6E-75AF-442B-BA35-7B036F069103}"/>
                    </a:ext>
                  </a:extLst>
                </p14:cNvPr>
                <p14:cNvContentPartPr/>
                <p14:nvPr/>
              </p14:nvContentPartPr>
              <p14:xfrm>
                <a:off x="10107357" y="2893845"/>
                <a:ext cx="241920" cy="206280"/>
              </p14:xfrm>
            </p:contentPart>
          </mc:Choice>
          <mc:Fallback xmlns="">
            <p:pic>
              <p:nvPicPr>
                <p:cNvPr id="56" name="Freihand 55">
                  <a:extLst>
                    <a:ext uri="{FF2B5EF4-FFF2-40B4-BE49-F238E27FC236}">
                      <a16:creationId xmlns:a16="http://schemas.microsoft.com/office/drawing/2014/main" id="{0F0ABD6E-75AF-442B-BA35-7B036F069103}"/>
                    </a:ext>
                  </a:extLst>
                </p:cNvPr>
                <p:cNvPicPr/>
                <p:nvPr/>
              </p:nvPicPr>
              <p:blipFill>
                <a:blip r:embed="rId89"/>
                <a:stretch>
                  <a:fillRect/>
                </a:stretch>
              </p:blipFill>
              <p:spPr>
                <a:xfrm>
                  <a:off x="10103037" y="2889525"/>
                  <a:ext cx="25056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Freihand 56">
                  <a:extLst>
                    <a:ext uri="{FF2B5EF4-FFF2-40B4-BE49-F238E27FC236}">
                      <a16:creationId xmlns:a16="http://schemas.microsoft.com/office/drawing/2014/main" id="{EA815FCC-92D0-49B9-AD3C-7D25E716F687}"/>
                    </a:ext>
                  </a:extLst>
                </p14:cNvPr>
                <p14:cNvContentPartPr/>
                <p14:nvPr/>
              </p14:nvContentPartPr>
              <p14:xfrm>
                <a:off x="10352157" y="2903205"/>
                <a:ext cx="46800" cy="46080"/>
              </p14:xfrm>
            </p:contentPart>
          </mc:Choice>
          <mc:Fallback xmlns="">
            <p:pic>
              <p:nvPicPr>
                <p:cNvPr id="57" name="Freihand 56">
                  <a:extLst>
                    <a:ext uri="{FF2B5EF4-FFF2-40B4-BE49-F238E27FC236}">
                      <a16:creationId xmlns:a16="http://schemas.microsoft.com/office/drawing/2014/main" id="{EA815FCC-92D0-49B9-AD3C-7D25E716F687}"/>
                    </a:ext>
                  </a:extLst>
                </p:cNvPr>
                <p:cNvPicPr/>
                <p:nvPr/>
              </p:nvPicPr>
              <p:blipFill>
                <a:blip r:embed="rId91"/>
                <a:stretch>
                  <a:fillRect/>
                </a:stretch>
              </p:blipFill>
              <p:spPr>
                <a:xfrm>
                  <a:off x="10347837" y="2898885"/>
                  <a:ext cx="554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Freihand 57">
                  <a:extLst>
                    <a:ext uri="{FF2B5EF4-FFF2-40B4-BE49-F238E27FC236}">
                      <a16:creationId xmlns:a16="http://schemas.microsoft.com/office/drawing/2014/main" id="{36527B6F-2D7B-4C8F-80A6-4551A473E1DC}"/>
                    </a:ext>
                  </a:extLst>
                </p14:cNvPr>
                <p14:cNvContentPartPr/>
                <p14:nvPr/>
              </p14:nvContentPartPr>
              <p14:xfrm>
                <a:off x="10443597" y="2778645"/>
                <a:ext cx="117360" cy="138240"/>
              </p14:xfrm>
            </p:contentPart>
          </mc:Choice>
          <mc:Fallback xmlns="">
            <p:pic>
              <p:nvPicPr>
                <p:cNvPr id="58" name="Freihand 57">
                  <a:extLst>
                    <a:ext uri="{FF2B5EF4-FFF2-40B4-BE49-F238E27FC236}">
                      <a16:creationId xmlns:a16="http://schemas.microsoft.com/office/drawing/2014/main" id="{36527B6F-2D7B-4C8F-80A6-4551A473E1DC}"/>
                    </a:ext>
                  </a:extLst>
                </p:cNvPr>
                <p:cNvPicPr/>
                <p:nvPr/>
              </p:nvPicPr>
              <p:blipFill>
                <a:blip r:embed="rId93"/>
                <a:stretch>
                  <a:fillRect/>
                </a:stretch>
              </p:blipFill>
              <p:spPr>
                <a:xfrm>
                  <a:off x="10439277" y="2774325"/>
                  <a:ext cx="1260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Freihand 58">
                  <a:extLst>
                    <a:ext uri="{FF2B5EF4-FFF2-40B4-BE49-F238E27FC236}">
                      <a16:creationId xmlns:a16="http://schemas.microsoft.com/office/drawing/2014/main" id="{0479D38D-9C00-4E41-AF67-D11E2B80CFF8}"/>
                    </a:ext>
                  </a:extLst>
                </p14:cNvPr>
                <p14:cNvContentPartPr/>
                <p14:nvPr/>
              </p14:nvContentPartPr>
              <p14:xfrm>
                <a:off x="10546917" y="2759565"/>
                <a:ext cx="31680" cy="33840"/>
              </p14:xfrm>
            </p:contentPart>
          </mc:Choice>
          <mc:Fallback xmlns="">
            <p:pic>
              <p:nvPicPr>
                <p:cNvPr id="59" name="Freihand 58">
                  <a:extLst>
                    <a:ext uri="{FF2B5EF4-FFF2-40B4-BE49-F238E27FC236}">
                      <a16:creationId xmlns:a16="http://schemas.microsoft.com/office/drawing/2014/main" id="{0479D38D-9C00-4E41-AF67-D11E2B80CFF8}"/>
                    </a:ext>
                  </a:extLst>
                </p:cNvPr>
                <p:cNvPicPr/>
                <p:nvPr/>
              </p:nvPicPr>
              <p:blipFill>
                <a:blip r:embed="rId95"/>
                <a:stretch>
                  <a:fillRect/>
                </a:stretch>
              </p:blipFill>
              <p:spPr>
                <a:xfrm>
                  <a:off x="10542597" y="2755245"/>
                  <a:ext cx="403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Freihand 59">
                  <a:extLst>
                    <a:ext uri="{FF2B5EF4-FFF2-40B4-BE49-F238E27FC236}">
                      <a16:creationId xmlns:a16="http://schemas.microsoft.com/office/drawing/2014/main" id="{8F779C89-F215-4709-BE7A-5032C4439849}"/>
                    </a:ext>
                  </a:extLst>
                </p14:cNvPr>
                <p14:cNvContentPartPr/>
                <p14:nvPr/>
              </p14:nvContentPartPr>
              <p14:xfrm>
                <a:off x="10592277" y="2791965"/>
                <a:ext cx="144000" cy="65880"/>
              </p14:xfrm>
            </p:contentPart>
          </mc:Choice>
          <mc:Fallback xmlns="">
            <p:pic>
              <p:nvPicPr>
                <p:cNvPr id="60" name="Freihand 59">
                  <a:extLst>
                    <a:ext uri="{FF2B5EF4-FFF2-40B4-BE49-F238E27FC236}">
                      <a16:creationId xmlns:a16="http://schemas.microsoft.com/office/drawing/2014/main" id="{8F779C89-F215-4709-BE7A-5032C4439849}"/>
                    </a:ext>
                  </a:extLst>
                </p:cNvPr>
                <p:cNvPicPr/>
                <p:nvPr/>
              </p:nvPicPr>
              <p:blipFill>
                <a:blip r:embed="rId97"/>
                <a:stretch>
                  <a:fillRect/>
                </a:stretch>
              </p:blipFill>
              <p:spPr>
                <a:xfrm>
                  <a:off x="10587957" y="2787645"/>
                  <a:ext cx="1526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Freihand 60">
                  <a:extLst>
                    <a:ext uri="{FF2B5EF4-FFF2-40B4-BE49-F238E27FC236}">
                      <a16:creationId xmlns:a16="http://schemas.microsoft.com/office/drawing/2014/main" id="{8DB1D2F3-AE0F-420E-B889-8F5FC8461CA1}"/>
                    </a:ext>
                  </a:extLst>
                </p14:cNvPr>
                <p14:cNvContentPartPr/>
                <p14:nvPr/>
              </p14:nvContentPartPr>
              <p14:xfrm>
                <a:off x="10913037" y="2672445"/>
                <a:ext cx="94320" cy="69480"/>
              </p14:xfrm>
            </p:contentPart>
          </mc:Choice>
          <mc:Fallback xmlns="">
            <p:pic>
              <p:nvPicPr>
                <p:cNvPr id="61" name="Freihand 60">
                  <a:extLst>
                    <a:ext uri="{FF2B5EF4-FFF2-40B4-BE49-F238E27FC236}">
                      <a16:creationId xmlns:a16="http://schemas.microsoft.com/office/drawing/2014/main" id="{8DB1D2F3-AE0F-420E-B889-8F5FC8461CA1}"/>
                    </a:ext>
                  </a:extLst>
                </p:cNvPr>
                <p:cNvPicPr/>
                <p:nvPr/>
              </p:nvPicPr>
              <p:blipFill>
                <a:blip r:embed="rId99"/>
                <a:stretch>
                  <a:fillRect/>
                </a:stretch>
              </p:blipFill>
              <p:spPr>
                <a:xfrm>
                  <a:off x="10908717" y="2668125"/>
                  <a:ext cx="1029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Freihand 61">
                  <a:extLst>
                    <a:ext uri="{FF2B5EF4-FFF2-40B4-BE49-F238E27FC236}">
                      <a16:creationId xmlns:a16="http://schemas.microsoft.com/office/drawing/2014/main" id="{36407273-8D3B-4841-A634-D7AA52BDCF37}"/>
                    </a:ext>
                  </a:extLst>
                </p14:cNvPr>
                <p14:cNvContentPartPr/>
                <p14:nvPr/>
              </p14:nvContentPartPr>
              <p14:xfrm>
                <a:off x="11032917" y="2588205"/>
                <a:ext cx="285840" cy="105840"/>
              </p14:xfrm>
            </p:contentPart>
          </mc:Choice>
          <mc:Fallback xmlns="">
            <p:pic>
              <p:nvPicPr>
                <p:cNvPr id="62" name="Freihand 61">
                  <a:extLst>
                    <a:ext uri="{FF2B5EF4-FFF2-40B4-BE49-F238E27FC236}">
                      <a16:creationId xmlns:a16="http://schemas.microsoft.com/office/drawing/2014/main" id="{36407273-8D3B-4841-A634-D7AA52BDCF37}"/>
                    </a:ext>
                  </a:extLst>
                </p:cNvPr>
                <p:cNvPicPr/>
                <p:nvPr/>
              </p:nvPicPr>
              <p:blipFill>
                <a:blip r:embed="rId101"/>
                <a:stretch>
                  <a:fillRect/>
                </a:stretch>
              </p:blipFill>
              <p:spPr>
                <a:xfrm>
                  <a:off x="11028597" y="2583885"/>
                  <a:ext cx="2944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3" name="Freihand 62">
                  <a:extLst>
                    <a:ext uri="{FF2B5EF4-FFF2-40B4-BE49-F238E27FC236}">
                      <a16:creationId xmlns:a16="http://schemas.microsoft.com/office/drawing/2014/main" id="{2AFA7AAC-0B7F-484D-8CF5-5441212C8712}"/>
                    </a:ext>
                  </a:extLst>
                </p14:cNvPr>
                <p14:cNvContentPartPr/>
                <p14:nvPr/>
              </p14:nvContentPartPr>
              <p14:xfrm>
                <a:off x="11351517" y="2496765"/>
                <a:ext cx="100800" cy="83160"/>
              </p14:xfrm>
            </p:contentPart>
          </mc:Choice>
          <mc:Fallback xmlns="">
            <p:pic>
              <p:nvPicPr>
                <p:cNvPr id="63" name="Freihand 62">
                  <a:extLst>
                    <a:ext uri="{FF2B5EF4-FFF2-40B4-BE49-F238E27FC236}">
                      <a16:creationId xmlns:a16="http://schemas.microsoft.com/office/drawing/2014/main" id="{2AFA7AAC-0B7F-484D-8CF5-5441212C8712}"/>
                    </a:ext>
                  </a:extLst>
                </p:cNvPr>
                <p:cNvPicPr/>
                <p:nvPr/>
              </p:nvPicPr>
              <p:blipFill>
                <a:blip r:embed="rId103"/>
                <a:stretch>
                  <a:fillRect/>
                </a:stretch>
              </p:blipFill>
              <p:spPr>
                <a:xfrm>
                  <a:off x="11347197" y="2492445"/>
                  <a:ext cx="1094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4" name="Freihand 63">
                  <a:extLst>
                    <a:ext uri="{FF2B5EF4-FFF2-40B4-BE49-F238E27FC236}">
                      <a16:creationId xmlns:a16="http://schemas.microsoft.com/office/drawing/2014/main" id="{E6DFCBD7-982B-4119-ADD6-B0902CF9AD62}"/>
                    </a:ext>
                  </a:extLst>
                </p14:cNvPr>
                <p14:cNvContentPartPr/>
                <p14:nvPr/>
              </p14:nvContentPartPr>
              <p14:xfrm>
                <a:off x="11459517" y="2474085"/>
                <a:ext cx="90000" cy="94320"/>
              </p14:xfrm>
            </p:contentPart>
          </mc:Choice>
          <mc:Fallback xmlns="">
            <p:pic>
              <p:nvPicPr>
                <p:cNvPr id="64" name="Freihand 63">
                  <a:extLst>
                    <a:ext uri="{FF2B5EF4-FFF2-40B4-BE49-F238E27FC236}">
                      <a16:creationId xmlns:a16="http://schemas.microsoft.com/office/drawing/2014/main" id="{E6DFCBD7-982B-4119-ADD6-B0902CF9AD62}"/>
                    </a:ext>
                  </a:extLst>
                </p:cNvPr>
                <p:cNvPicPr/>
                <p:nvPr/>
              </p:nvPicPr>
              <p:blipFill>
                <a:blip r:embed="rId105"/>
                <a:stretch>
                  <a:fillRect/>
                </a:stretch>
              </p:blipFill>
              <p:spPr>
                <a:xfrm>
                  <a:off x="11455197" y="2469765"/>
                  <a:ext cx="986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6" name="Freihand 65">
                  <a:extLst>
                    <a:ext uri="{FF2B5EF4-FFF2-40B4-BE49-F238E27FC236}">
                      <a16:creationId xmlns:a16="http://schemas.microsoft.com/office/drawing/2014/main" id="{5202B415-7648-480D-AD6B-2A8613348198}"/>
                    </a:ext>
                  </a:extLst>
                </p14:cNvPr>
                <p14:cNvContentPartPr/>
                <p14:nvPr/>
              </p14:nvContentPartPr>
              <p14:xfrm>
                <a:off x="10177557" y="3182205"/>
                <a:ext cx="204840" cy="114120"/>
              </p14:xfrm>
            </p:contentPart>
          </mc:Choice>
          <mc:Fallback xmlns="">
            <p:pic>
              <p:nvPicPr>
                <p:cNvPr id="66" name="Freihand 65">
                  <a:extLst>
                    <a:ext uri="{FF2B5EF4-FFF2-40B4-BE49-F238E27FC236}">
                      <a16:creationId xmlns:a16="http://schemas.microsoft.com/office/drawing/2014/main" id="{5202B415-7648-480D-AD6B-2A8613348198}"/>
                    </a:ext>
                  </a:extLst>
                </p:cNvPr>
                <p:cNvPicPr/>
                <p:nvPr/>
              </p:nvPicPr>
              <p:blipFill>
                <a:blip r:embed="rId107"/>
                <a:stretch>
                  <a:fillRect/>
                </a:stretch>
              </p:blipFill>
              <p:spPr>
                <a:xfrm>
                  <a:off x="10173237" y="3177885"/>
                  <a:ext cx="2134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7" name="Freihand 66">
                  <a:extLst>
                    <a:ext uri="{FF2B5EF4-FFF2-40B4-BE49-F238E27FC236}">
                      <a16:creationId xmlns:a16="http://schemas.microsoft.com/office/drawing/2014/main" id="{80FA0AC8-A604-4378-987A-718DC4E5C467}"/>
                    </a:ext>
                  </a:extLst>
                </p14:cNvPr>
                <p14:cNvContentPartPr/>
                <p14:nvPr/>
              </p14:nvContentPartPr>
              <p14:xfrm>
                <a:off x="10388517" y="3104805"/>
                <a:ext cx="231840" cy="117720"/>
              </p14:xfrm>
            </p:contentPart>
          </mc:Choice>
          <mc:Fallback xmlns="">
            <p:pic>
              <p:nvPicPr>
                <p:cNvPr id="67" name="Freihand 66">
                  <a:extLst>
                    <a:ext uri="{FF2B5EF4-FFF2-40B4-BE49-F238E27FC236}">
                      <a16:creationId xmlns:a16="http://schemas.microsoft.com/office/drawing/2014/main" id="{80FA0AC8-A604-4378-987A-718DC4E5C467}"/>
                    </a:ext>
                  </a:extLst>
                </p:cNvPr>
                <p:cNvPicPr/>
                <p:nvPr/>
              </p:nvPicPr>
              <p:blipFill>
                <a:blip r:embed="rId109"/>
                <a:stretch>
                  <a:fillRect/>
                </a:stretch>
              </p:blipFill>
              <p:spPr>
                <a:xfrm>
                  <a:off x="10384197" y="3100485"/>
                  <a:ext cx="2404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8" name="Freihand 67">
                  <a:extLst>
                    <a:ext uri="{FF2B5EF4-FFF2-40B4-BE49-F238E27FC236}">
                      <a16:creationId xmlns:a16="http://schemas.microsoft.com/office/drawing/2014/main" id="{48F3E2C3-383C-44E3-A2EC-81A976ECAE44}"/>
                    </a:ext>
                  </a:extLst>
                </p14:cNvPr>
                <p14:cNvContentPartPr/>
                <p14:nvPr/>
              </p14:nvContentPartPr>
              <p14:xfrm>
                <a:off x="10581837" y="3014805"/>
                <a:ext cx="46080" cy="19440"/>
              </p14:xfrm>
            </p:contentPart>
          </mc:Choice>
          <mc:Fallback xmlns="">
            <p:pic>
              <p:nvPicPr>
                <p:cNvPr id="68" name="Freihand 67">
                  <a:extLst>
                    <a:ext uri="{FF2B5EF4-FFF2-40B4-BE49-F238E27FC236}">
                      <a16:creationId xmlns:a16="http://schemas.microsoft.com/office/drawing/2014/main" id="{48F3E2C3-383C-44E3-A2EC-81A976ECAE44}"/>
                    </a:ext>
                  </a:extLst>
                </p:cNvPr>
                <p:cNvPicPr/>
                <p:nvPr/>
              </p:nvPicPr>
              <p:blipFill>
                <a:blip r:embed="rId111"/>
                <a:stretch>
                  <a:fillRect/>
                </a:stretch>
              </p:blipFill>
              <p:spPr>
                <a:xfrm>
                  <a:off x="10577517" y="3010485"/>
                  <a:ext cx="547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9" name="Freihand 68">
                  <a:extLst>
                    <a:ext uri="{FF2B5EF4-FFF2-40B4-BE49-F238E27FC236}">
                      <a16:creationId xmlns:a16="http://schemas.microsoft.com/office/drawing/2014/main" id="{054C17F3-9E29-4263-BAD9-47F75B680FA0}"/>
                    </a:ext>
                  </a:extLst>
                </p14:cNvPr>
                <p14:cNvContentPartPr/>
                <p14:nvPr/>
              </p14:nvContentPartPr>
              <p14:xfrm>
                <a:off x="10648437" y="2991765"/>
                <a:ext cx="130680" cy="226800"/>
              </p14:xfrm>
            </p:contentPart>
          </mc:Choice>
          <mc:Fallback xmlns="">
            <p:pic>
              <p:nvPicPr>
                <p:cNvPr id="69" name="Freihand 68">
                  <a:extLst>
                    <a:ext uri="{FF2B5EF4-FFF2-40B4-BE49-F238E27FC236}">
                      <a16:creationId xmlns:a16="http://schemas.microsoft.com/office/drawing/2014/main" id="{054C17F3-9E29-4263-BAD9-47F75B680FA0}"/>
                    </a:ext>
                  </a:extLst>
                </p:cNvPr>
                <p:cNvPicPr/>
                <p:nvPr/>
              </p:nvPicPr>
              <p:blipFill>
                <a:blip r:embed="rId113"/>
                <a:stretch>
                  <a:fillRect/>
                </a:stretch>
              </p:blipFill>
              <p:spPr>
                <a:xfrm>
                  <a:off x="10644117" y="2987445"/>
                  <a:ext cx="13932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0" name="Freihand 69">
                  <a:extLst>
                    <a:ext uri="{FF2B5EF4-FFF2-40B4-BE49-F238E27FC236}">
                      <a16:creationId xmlns:a16="http://schemas.microsoft.com/office/drawing/2014/main" id="{08D20FAE-AA04-4F00-8A29-F878773592E6}"/>
                    </a:ext>
                  </a:extLst>
                </p14:cNvPr>
                <p14:cNvContentPartPr/>
                <p14:nvPr/>
              </p14:nvContentPartPr>
              <p14:xfrm>
                <a:off x="10924917" y="2875845"/>
                <a:ext cx="409320" cy="239400"/>
              </p14:xfrm>
            </p:contentPart>
          </mc:Choice>
          <mc:Fallback xmlns="">
            <p:pic>
              <p:nvPicPr>
                <p:cNvPr id="70" name="Freihand 69">
                  <a:extLst>
                    <a:ext uri="{FF2B5EF4-FFF2-40B4-BE49-F238E27FC236}">
                      <a16:creationId xmlns:a16="http://schemas.microsoft.com/office/drawing/2014/main" id="{08D20FAE-AA04-4F00-8A29-F878773592E6}"/>
                    </a:ext>
                  </a:extLst>
                </p:cNvPr>
                <p:cNvPicPr/>
                <p:nvPr/>
              </p:nvPicPr>
              <p:blipFill>
                <a:blip r:embed="rId115"/>
                <a:stretch>
                  <a:fillRect/>
                </a:stretch>
              </p:blipFill>
              <p:spPr>
                <a:xfrm>
                  <a:off x="10920597" y="2871525"/>
                  <a:ext cx="41796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2" name="Freihand 71">
                  <a:extLst>
                    <a:ext uri="{FF2B5EF4-FFF2-40B4-BE49-F238E27FC236}">
                      <a16:creationId xmlns:a16="http://schemas.microsoft.com/office/drawing/2014/main" id="{3DAE7D59-BF7B-440B-9A86-B81B72A66B31}"/>
                    </a:ext>
                  </a:extLst>
                </p14:cNvPr>
                <p14:cNvContentPartPr/>
                <p14:nvPr/>
              </p14:nvContentPartPr>
              <p14:xfrm>
                <a:off x="10338117" y="3370125"/>
                <a:ext cx="255600" cy="199080"/>
              </p14:xfrm>
            </p:contentPart>
          </mc:Choice>
          <mc:Fallback xmlns="">
            <p:pic>
              <p:nvPicPr>
                <p:cNvPr id="72" name="Freihand 71">
                  <a:extLst>
                    <a:ext uri="{FF2B5EF4-FFF2-40B4-BE49-F238E27FC236}">
                      <a16:creationId xmlns:a16="http://schemas.microsoft.com/office/drawing/2014/main" id="{3DAE7D59-BF7B-440B-9A86-B81B72A66B31}"/>
                    </a:ext>
                  </a:extLst>
                </p:cNvPr>
                <p:cNvPicPr/>
                <p:nvPr/>
              </p:nvPicPr>
              <p:blipFill>
                <a:blip r:embed="rId117"/>
                <a:stretch>
                  <a:fillRect/>
                </a:stretch>
              </p:blipFill>
              <p:spPr>
                <a:xfrm>
                  <a:off x="10333797" y="3365805"/>
                  <a:ext cx="2642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3" name="Freihand 72">
                  <a:extLst>
                    <a:ext uri="{FF2B5EF4-FFF2-40B4-BE49-F238E27FC236}">
                      <a16:creationId xmlns:a16="http://schemas.microsoft.com/office/drawing/2014/main" id="{9F610B44-BEA2-4526-A304-299FCC12EBF6}"/>
                    </a:ext>
                  </a:extLst>
                </p14:cNvPr>
                <p14:cNvContentPartPr/>
                <p14:nvPr/>
              </p14:nvContentPartPr>
              <p14:xfrm>
                <a:off x="10674717" y="3287685"/>
                <a:ext cx="56160" cy="153720"/>
              </p14:xfrm>
            </p:contentPart>
          </mc:Choice>
          <mc:Fallback xmlns="">
            <p:pic>
              <p:nvPicPr>
                <p:cNvPr id="73" name="Freihand 72">
                  <a:extLst>
                    <a:ext uri="{FF2B5EF4-FFF2-40B4-BE49-F238E27FC236}">
                      <a16:creationId xmlns:a16="http://schemas.microsoft.com/office/drawing/2014/main" id="{9F610B44-BEA2-4526-A304-299FCC12EBF6}"/>
                    </a:ext>
                  </a:extLst>
                </p:cNvPr>
                <p:cNvPicPr/>
                <p:nvPr/>
              </p:nvPicPr>
              <p:blipFill>
                <a:blip r:embed="rId119"/>
                <a:stretch>
                  <a:fillRect/>
                </a:stretch>
              </p:blipFill>
              <p:spPr>
                <a:xfrm>
                  <a:off x="10670397" y="3283365"/>
                  <a:ext cx="648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4" name="Freihand 73">
                  <a:extLst>
                    <a:ext uri="{FF2B5EF4-FFF2-40B4-BE49-F238E27FC236}">
                      <a16:creationId xmlns:a16="http://schemas.microsoft.com/office/drawing/2014/main" id="{85A4F049-715E-44B7-BBFC-85F3F967BC99}"/>
                    </a:ext>
                  </a:extLst>
                </p14:cNvPr>
                <p14:cNvContentPartPr/>
                <p14:nvPr/>
              </p14:nvContentPartPr>
              <p14:xfrm>
                <a:off x="10649517" y="3323685"/>
                <a:ext cx="50400" cy="50040"/>
              </p14:xfrm>
            </p:contentPart>
          </mc:Choice>
          <mc:Fallback xmlns="">
            <p:pic>
              <p:nvPicPr>
                <p:cNvPr id="74" name="Freihand 73">
                  <a:extLst>
                    <a:ext uri="{FF2B5EF4-FFF2-40B4-BE49-F238E27FC236}">
                      <a16:creationId xmlns:a16="http://schemas.microsoft.com/office/drawing/2014/main" id="{85A4F049-715E-44B7-BBFC-85F3F967BC99}"/>
                    </a:ext>
                  </a:extLst>
                </p:cNvPr>
                <p:cNvPicPr/>
                <p:nvPr/>
              </p:nvPicPr>
              <p:blipFill>
                <a:blip r:embed="rId121"/>
                <a:stretch>
                  <a:fillRect/>
                </a:stretch>
              </p:blipFill>
              <p:spPr>
                <a:xfrm>
                  <a:off x="10645197" y="3319365"/>
                  <a:ext cx="590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5" name="Freihand 74">
                  <a:extLst>
                    <a:ext uri="{FF2B5EF4-FFF2-40B4-BE49-F238E27FC236}">
                      <a16:creationId xmlns:a16="http://schemas.microsoft.com/office/drawing/2014/main" id="{D9C2182F-9F20-4C98-A1E4-6946C3375F37}"/>
                    </a:ext>
                  </a:extLst>
                </p14:cNvPr>
                <p14:cNvContentPartPr/>
                <p14:nvPr/>
              </p14:nvContentPartPr>
              <p14:xfrm>
                <a:off x="10742037" y="3270045"/>
                <a:ext cx="250200" cy="115920"/>
              </p14:xfrm>
            </p:contentPart>
          </mc:Choice>
          <mc:Fallback xmlns="">
            <p:pic>
              <p:nvPicPr>
                <p:cNvPr id="75" name="Freihand 74">
                  <a:extLst>
                    <a:ext uri="{FF2B5EF4-FFF2-40B4-BE49-F238E27FC236}">
                      <a16:creationId xmlns:a16="http://schemas.microsoft.com/office/drawing/2014/main" id="{D9C2182F-9F20-4C98-A1E4-6946C3375F37}"/>
                    </a:ext>
                  </a:extLst>
                </p:cNvPr>
                <p:cNvPicPr/>
                <p:nvPr/>
              </p:nvPicPr>
              <p:blipFill>
                <a:blip r:embed="rId123"/>
                <a:stretch>
                  <a:fillRect/>
                </a:stretch>
              </p:blipFill>
              <p:spPr>
                <a:xfrm>
                  <a:off x="10737717" y="3265725"/>
                  <a:ext cx="2588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6" name="Freihand 75">
                  <a:extLst>
                    <a:ext uri="{FF2B5EF4-FFF2-40B4-BE49-F238E27FC236}">
                      <a16:creationId xmlns:a16="http://schemas.microsoft.com/office/drawing/2014/main" id="{260E08AC-65DB-45A4-AC09-F6B0C15285AD}"/>
                    </a:ext>
                  </a:extLst>
                </p14:cNvPr>
                <p14:cNvContentPartPr/>
                <p14:nvPr/>
              </p14:nvContentPartPr>
              <p14:xfrm>
                <a:off x="11009157" y="3209565"/>
                <a:ext cx="69120" cy="64800"/>
              </p14:xfrm>
            </p:contentPart>
          </mc:Choice>
          <mc:Fallback xmlns="">
            <p:pic>
              <p:nvPicPr>
                <p:cNvPr id="76" name="Freihand 75">
                  <a:extLst>
                    <a:ext uri="{FF2B5EF4-FFF2-40B4-BE49-F238E27FC236}">
                      <a16:creationId xmlns:a16="http://schemas.microsoft.com/office/drawing/2014/main" id="{260E08AC-65DB-45A4-AC09-F6B0C15285AD}"/>
                    </a:ext>
                  </a:extLst>
                </p:cNvPr>
                <p:cNvPicPr/>
                <p:nvPr/>
              </p:nvPicPr>
              <p:blipFill>
                <a:blip r:embed="rId125"/>
                <a:stretch>
                  <a:fillRect/>
                </a:stretch>
              </p:blipFill>
              <p:spPr>
                <a:xfrm>
                  <a:off x="11004837" y="3205245"/>
                  <a:ext cx="777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7" name="Freihand 76">
                  <a:extLst>
                    <a:ext uri="{FF2B5EF4-FFF2-40B4-BE49-F238E27FC236}">
                      <a16:creationId xmlns:a16="http://schemas.microsoft.com/office/drawing/2014/main" id="{B96EDA4A-D556-423C-A475-5D0A91DBE8B5}"/>
                    </a:ext>
                  </a:extLst>
                </p14:cNvPr>
                <p14:cNvContentPartPr/>
                <p14:nvPr/>
              </p14:nvContentPartPr>
              <p14:xfrm>
                <a:off x="11099157" y="3155205"/>
                <a:ext cx="101880" cy="91080"/>
              </p14:xfrm>
            </p:contentPart>
          </mc:Choice>
          <mc:Fallback xmlns="">
            <p:pic>
              <p:nvPicPr>
                <p:cNvPr id="77" name="Freihand 76">
                  <a:extLst>
                    <a:ext uri="{FF2B5EF4-FFF2-40B4-BE49-F238E27FC236}">
                      <a16:creationId xmlns:a16="http://schemas.microsoft.com/office/drawing/2014/main" id="{B96EDA4A-D556-423C-A475-5D0A91DBE8B5}"/>
                    </a:ext>
                  </a:extLst>
                </p:cNvPr>
                <p:cNvPicPr/>
                <p:nvPr/>
              </p:nvPicPr>
              <p:blipFill>
                <a:blip r:embed="rId127"/>
                <a:stretch>
                  <a:fillRect/>
                </a:stretch>
              </p:blipFill>
              <p:spPr>
                <a:xfrm>
                  <a:off x="11094837" y="3150885"/>
                  <a:ext cx="1105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8" name="Freihand 77">
                  <a:extLst>
                    <a:ext uri="{FF2B5EF4-FFF2-40B4-BE49-F238E27FC236}">
                      <a16:creationId xmlns:a16="http://schemas.microsoft.com/office/drawing/2014/main" id="{4AE4D8BC-A10D-4F2E-827A-874EEC979BF1}"/>
                    </a:ext>
                  </a:extLst>
                </p14:cNvPr>
                <p14:cNvContentPartPr/>
                <p14:nvPr/>
              </p14:nvContentPartPr>
              <p14:xfrm>
                <a:off x="11210037" y="3130365"/>
                <a:ext cx="126360" cy="73440"/>
              </p14:xfrm>
            </p:contentPart>
          </mc:Choice>
          <mc:Fallback xmlns="">
            <p:pic>
              <p:nvPicPr>
                <p:cNvPr id="78" name="Freihand 77">
                  <a:extLst>
                    <a:ext uri="{FF2B5EF4-FFF2-40B4-BE49-F238E27FC236}">
                      <a16:creationId xmlns:a16="http://schemas.microsoft.com/office/drawing/2014/main" id="{4AE4D8BC-A10D-4F2E-827A-874EEC979BF1}"/>
                    </a:ext>
                  </a:extLst>
                </p:cNvPr>
                <p:cNvPicPr/>
                <p:nvPr/>
              </p:nvPicPr>
              <p:blipFill>
                <a:blip r:embed="rId129"/>
                <a:stretch>
                  <a:fillRect/>
                </a:stretch>
              </p:blipFill>
              <p:spPr>
                <a:xfrm>
                  <a:off x="11205717" y="3126045"/>
                  <a:ext cx="1350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9" name="Freihand 78">
                  <a:extLst>
                    <a:ext uri="{FF2B5EF4-FFF2-40B4-BE49-F238E27FC236}">
                      <a16:creationId xmlns:a16="http://schemas.microsoft.com/office/drawing/2014/main" id="{043D3350-273A-4A2A-BEB0-6FF41A7E1545}"/>
                    </a:ext>
                  </a:extLst>
                </p14:cNvPr>
                <p14:cNvContentPartPr/>
                <p14:nvPr/>
              </p14:nvContentPartPr>
              <p14:xfrm>
                <a:off x="11331717" y="3011205"/>
                <a:ext cx="154800" cy="116640"/>
              </p14:xfrm>
            </p:contentPart>
          </mc:Choice>
          <mc:Fallback xmlns="">
            <p:pic>
              <p:nvPicPr>
                <p:cNvPr id="79" name="Freihand 78">
                  <a:extLst>
                    <a:ext uri="{FF2B5EF4-FFF2-40B4-BE49-F238E27FC236}">
                      <a16:creationId xmlns:a16="http://schemas.microsoft.com/office/drawing/2014/main" id="{043D3350-273A-4A2A-BEB0-6FF41A7E1545}"/>
                    </a:ext>
                  </a:extLst>
                </p:cNvPr>
                <p:cNvPicPr/>
                <p:nvPr/>
              </p:nvPicPr>
              <p:blipFill>
                <a:blip r:embed="rId131"/>
                <a:stretch>
                  <a:fillRect/>
                </a:stretch>
              </p:blipFill>
              <p:spPr>
                <a:xfrm>
                  <a:off x="11327397" y="3006885"/>
                  <a:ext cx="1634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0" name="Freihand 79">
                  <a:extLst>
                    <a:ext uri="{FF2B5EF4-FFF2-40B4-BE49-F238E27FC236}">
                      <a16:creationId xmlns:a16="http://schemas.microsoft.com/office/drawing/2014/main" id="{EF263503-85D0-45CA-8682-95CA8AE94AC9}"/>
                    </a:ext>
                  </a:extLst>
                </p14:cNvPr>
                <p14:cNvContentPartPr/>
                <p14:nvPr/>
              </p14:nvContentPartPr>
              <p14:xfrm>
                <a:off x="11445117" y="2957925"/>
                <a:ext cx="48240" cy="42120"/>
              </p14:xfrm>
            </p:contentPart>
          </mc:Choice>
          <mc:Fallback xmlns="">
            <p:pic>
              <p:nvPicPr>
                <p:cNvPr id="80" name="Freihand 79">
                  <a:extLst>
                    <a:ext uri="{FF2B5EF4-FFF2-40B4-BE49-F238E27FC236}">
                      <a16:creationId xmlns:a16="http://schemas.microsoft.com/office/drawing/2014/main" id="{EF263503-85D0-45CA-8682-95CA8AE94AC9}"/>
                    </a:ext>
                  </a:extLst>
                </p:cNvPr>
                <p:cNvPicPr/>
                <p:nvPr/>
              </p:nvPicPr>
              <p:blipFill>
                <a:blip r:embed="rId133"/>
                <a:stretch>
                  <a:fillRect/>
                </a:stretch>
              </p:blipFill>
              <p:spPr>
                <a:xfrm>
                  <a:off x="11440797" y="2953605"/>
                  <a:ext cx="568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1" name="Freihand 80">
                  <a:extLst>
                    <a:ext uri="{FF2B5EF4-FFF2-40B4-BE49-F238E27FC236}">
                      <a16:creationId xmlns:a16="http://schemas.microsoft.com/office/drawing/2014/main" id="{A0C6255B-71B6-4F42-BF8D-6366CB9F596B}"/>
                    </a:ext>
                  </a:extLst>
                </p14:cNvPr>
                <p14:cNvContentPartPr/>
                <p14:nvPr/>
              </p14:nvContentPartPr>
              <p14:xfrm>
                <a:off x="11517477" y="2991405"/>
                <a:ext cx="135360" cy="55080"/>
              </p14:xfrm>
            </p:contentPart>
          </mc:Choice>
          <mc:Fallback xmlns="">
            <p:pic>
              <p:nvPicPr>
                <p:cNvPr id="81" name="Freihand 80">
                  <a:extLst>
                    <a:ext uri="{FF2B5EF4-FFF2-40B4-BE49-F238E27FC236}">
                      <a16:creationId xmlns:a16="http://schemas.microsoft.com/office/drawing/2014/main" id="{A0C6255B-71B6-4F42-BF8D-6366CB9F596B}"/>
                    </a:ext>
                  </a:extLst>
                </p:cNvPr>
                <p:cNvPicPr/>
                <p:nvPr/>
              </p:nvPicPr>
              <p:blipFill>
                <a:blip r:embed="rId135"/>
                <a:stretch>
                  <a:fillRect/>
                </a:stretch>
              </p:blipFill>
              <p:spPr>
                <a:xfrm>
                  <a:off x="11513157" y="2987085"/>
                  <a:ext cx="1440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3" name="Freihand 82">
                  <a:extLst>
                    <a:ext uri="{FF2B5EF4-FFF2-40B4-BE49-F238E27FC236}">
                      <a16:creationId xmlns:a16="http://schemas.microsoft.com/office/drawing/2014/main" id="{1E52798E-714E-4D60-A692-287DD192C4B4}"/>
                    </a:ext>
                  </a:extLst>
                </p14:cNvPr>
                <p14:cNvContentPartPr/>
                <p14:nvPr/>
              </p14:nvContentPartPr>
              <p14:xfrm>
                <a:off x="10736997" y="3604125"/>
                <a:ext cx="109800" cy="81360"/>
              </p14:xfrm>
            </p:contentPart>
          </mc:Choice>
          <mc:Fallback xmlns="">
            <p:pic>
              <p:nvPicPr>
                <p:cNvPr id="83" name="Freihand 82">
                  <a:extLst>
                    <a:ext uri="{FF2B5EF4-FFF2-40B4-BE49-F238E27FC236}">
                      <a16:creationId xmlns:a16="http://schemas.microsoft.com/office/drawing/2014/main" id="{1E52798E-714E-4D60-A692-287DD192C4B4}"/>
                    </a:ext>
                  </a:extLst>
                </p:cNvPr>
                <p:cNvPicPr/>
                <p:nvPr/>
              </p:nvPicPr>
              <p:blipFill>
                <a:blip r:embed="rId137"/>
                <a:stretch>
                  <a:fillRect/>
                </a:stretch>
              </p:blipFill>
              <p:spPr>
                <a:xfrm>
                  <a:off x="10732677" y="3599805"/>
                  <a:ext cx="1184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4" name="Freihand 83">
                  <a:extLst>
                    <a:ext uri="{FF2B5EF4-FFF2-40B4-BE49-F238E27FC236}">
                      <a16:creationId xmlns:a16="http://schemas.microsoft.com/office/drawing/2014/main" id="{BE44B02D-24F1-49FD-884E-1871DD015BE6}"/>
                    </a:ext>
                  </a:extLst>
                </p14:cNvPr>
                <p14:cNvContentPartPr/>
                <p14:nvPr/>
              </p14:nvContentPartPr>
              <p14:xfrm>
                <a:off x="10866597" y="3424485"/>
                <a:ext cx="387360" cy="219600"/>
              </p14:xfrm>
            </p:contentPart>
          </mc:Choice>
          <mc:Fallback xmlns="">
            <p:pic>
              <p:nvPicPr>
                <p:cNvPr id="84" name="Freihand 83">
                  <a:extLst>
                    <a:ext uri="{FF2B5EF4-FFF2-40B4-BE49-F238E27FC236}">
                      <a16:creationId xmlns:a16="http://schemas.microsoft.com/office/drawing/2014/main" id="{BE44B02D-24F1-49FD-884E-1871DD015BE6}"/>
                    </a:ext>
                  </a:extLst>
                </p:cNvPr>
                <p:cNvPicPr/>
                <p:nvPr/>
              </p:nvPicPr>
              <p:blipFill>
                <a:blip r:embed="rId139"/>
                <a:stretch>
                  <a:fillRect/>
                </a:stretch>
              </p:blipFill>
              <p:spPr>
                <a:xfrm>
                  <a:off x="10862277" y="3420165"/>
                  <a:ext cx="3960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5" name="Freihand 84">
                  <a:extLst>
                    <a:ext uri="{FF2B5EF4-FFF2-40B4-BE49-F238E27FC236}">
                      <a16:creationId xmlns:a16="http://schemas.microsoft.com/office/drawing/2014/main" id="{43024663-FB5D-4F9C-B840-C7114724382B}"/>
                    </a:ext>
                  </a:extLst>
                </p14:cNvPr>
                <p14:cNvContentPartPr/>
                <p14:nvPr/>
              </p14:nvContentPartPr>
              <p14:xfrm>
                <a:off x="11160717" y="3341685"/>
                <a:ext cx="54000" cy="2160"/>
              </p14:xfrm>
            </p:contentPart>
          </mc:Choice>
          <mc:Fallback xmlns="">
            <p:pic>
              <p:nvPicPr>
                <p:cNvPr id="85" name="Freihand 84">
                  <a:extLst>
                    <a:ext uri="{FF2B5EF4-FFF2-40B4-BE49-F238E27FC236}">
                      <a16:creationId xmlns:a16="http://schemas.microsoft.com/office/drawing/2014/main" id="{43024663-FB5D-4F9C-B840-C7114724382B}"/>
                    </a:ext>
                  </a:extLst>
                </p:cNvPr>
                <p:cNvPicPr/>
                <p:nvPr/>
              </p:nvPicPr>
              <p:blipFill>
                <a:blip r:embed="rId141"/>
                <a:stretch>
                  <a:fillRect/>
                </a:stretch>
              </p:blipFill>
              <p:spPr>
                <a:xfrm>
                  <a:off x="11156397" y="3337365"/>
                  <a:ext cx="626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6" name="Freihand 85">
                  <a:extLst>
                    <a:ext uri="{FF2B5EF4-FFF2-40B4-BE49-F238E27FC236}">
                      <a16:creationId xmlns:a16="http://schemas.microsoft.com/office/drawing/2014/main" id="{C9DC6259-B0F6-4565-886E-BE5EA203827F}"/>
                    </a:ext>
                  </a:extLst>
                </p14:cNvPr>
                <p14:cNvContentPartPr/>
                <p14:nvPr/>
              </p14:nvContentPartPr>
              <p14:xfrm>
                <a:off x="11265477" y="3279045"/>
                <a:ext cx="54360" cy="230760"/>
              </p14:xfrm>
            </p:contentPart>
          </mc:Choice>
          <mc:Fallback xmlns="">
            <p:pic>
              <p:nvPicPr>
                <p:cNvPr id="86" name="Freihand 85">
                  <a:extLst>
                    <a:ext uri="{FF2B5EF4-FFF2-40B4-BE49-F238E27FC236}">
                      <a16:creationId xmlns:a16="http://schemas.microsoft.com/office/drawing/2014/main" id="{C9DC6259-B0F6-4565-886E-BE5EA203827F}"/>
                    </a:ext>
                  </a:extLst>
                </p:cNvPr>
                <p:cNvPicPr/>
                <p:nvPr/>
              </p:nvPicPr>
              <p:blipFill>
                <a:blip r:embed="rId143"/>
                <a:stretch>
                  <a:fillRect/>
                </a:stretch>
              </p:blipFill>
              <p:spPr>
                <a:xfrm>
                  <a:off x="11261157" y="3274725"/>
                  <a:ext cx="630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8" name="Freihand 87">
                  <a:extLst>
                    <a:ext uri="{FF2B5EF4-FFF2-40B4-BE49-F238E27FC236}">
                      <a16:creationId xmlns:a16="http://schemas.microsoft.com/office/drawing/2014/main" id="{AD684B8B-D240-4E58-8F8A-D385BD921553}"/>
                    </a:ext>
                  </a:extLst>
                </p14:cNvPr>
                <p14:cNvContentPartPr/>
                <p14:nvPr/>
              </p14:nvContentPartPr>
              <p14:xfrm>
                <a:off x="10089357" y="3882045"/>
                <a:ext cx="146880" cy="25560"/>
              </p14:xfrm>
            </p:contentPart>
          </mc:Choice>
          <mc:Fallback xmlns="">
            <p:pic>
              <p:nvPicPr>
                <p:cNvPr id="88" name="Freihand 87">
                  <a:extLst>
                    <a:ext uri="{FF2B5EF4-FFF2-40B4-BE49-F238E27FC236}">
                      <a16:creationId xmlns:a16="http://schemas.microsoft.com/office/drawing/2014/main" id="{AD684B8B-D240-4E58-8F8A-D385BD921553}"/>
                    </a:ext>
                  </a:extLst>
                </p:cNvPr>
                <p:cNvPicPr/>
                <p:nvPr/>
              </p:nvPicPr>
              <p:blipFill>
                <a:blip r:embed="rId145"/>
                <a:stretch>
                  <a:fillRect/>
                </a:stretch>
              </p:blipFill>
              <p:spPr>
                <a:xfrm>
                  <a:off x="10085037" y="3877725"/>
                  <a:ext cx="1555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9" name="Freihand 88">
                  <a:extLst>
                    <a:ext uri="{FF2B5EF4-FFF2-40B4-BE49-F238E27FC236}">
                      <a16:creationId xmlns:a16="http://schemas.microsoft.com/office/drawing/2014/main" id="{185AF9B6-9F58-4BDF-BED2-2F3D1E3CF49F}"/>
                    </a:ext>
                  </a:extLst>
                </p14:cNvPr>
                <p14:cNvContentPartPr/>
                <p14:nvPr/>
              </p14:nvContentPartPr>
              <p14:xfrm>
                <a:off x="10073517" y="3910485"/>
                <a:ext cx="163440" cy="41400"/>
              </p14:xfrm>
            </p:contentPart>
          </mc:Choice>
          <mc:Fallback xmlns="">
            <p:pic>
              <p:nvPicPr>
                <p:cNvPr id="89" name="Freihand 88">
                  <a:extLst>
                    <a:ext uri="{FF2B5EF4-FFF2-40B4-BE49-F238E27FC236}">
                      <a16:creationId xmlns:a16="http://schemas.microsoft.com/office/drawing/2014/main" id="{185AF9B6-9F58-4BDF-BED2-2F3D1E3CF49F}"/>
                    </a:ext>
                  </a:extLst>
                </p:cNvPr>
                <p:cNvPicPr/>
                <p:nvPr/>
              </p:nvPicPr>
              <p:blipFill>
                <a:blip r:embed="rId147"/>
                <a:stretch>
                  <a:fillRect/>
                </a:stretch>
              </p:blipFill>
              <p:spPr>
                <a:xfrm>
                  <a:off x="10069197" y="3906165"/>
                  <a:ext cx="1720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0" name="Freihand 89">
                  <a:extLst>
                    <a:ext uri="{FF2B5EF4-FFF2-40B4-BE49-F238E27FC236}">
                      <a16:creationId xmlns:a16="http://schemas.microsoft.com/office/drawing/2014/main" id="{5E3F2A66-7570-4E94-B81D-28E1617654F5}"/>
                    </a:ext>
                  </a:extLst>
                </p14:cNvPr>
                <p14:cNvContentPartPr/>
                <p14:nvPr/>
              </p14:nvContentPartPr>
              <p14:xfrm>
                <a:off x="10259277" y="3827685"/>
                <a:ext cx="52200" cy="160200"/>
              </p14:xfrm>
            </p:contentPart>
          </mc:Choice>
          <mc:Fallback xmlns="">
            <p:pic>
              <p:nvPicPr>
                <p:cNvPr id="90" name="Freihand 89">
                  <a:extLst>
                    <a:ext uri="{FF2B5EF4-FFF2-40B4-BE49-F238E27FC236}">
                      <a16:creationId xmlns:a16="http://schemas.microsoft.com/office/drawing/2014/main" id="{5E3F2A66-7570-4E94-B81D-28E1617654F5}"/>
                    </a:ext>
                  </a:extLst>
                </p:cNvPr>
                <p:cNvPicPr/>
                <p:nvPr/>
              </p:nvPicPr>
              <p:blipFill>
                <a:blip r:embed="rId149"/>
                <a:stretch>
                  <a:fillRect/>
                </a:stretch>
              </p:blipFill>
              <p:spPr>
                <a:xfrm>
                  <a:off x="10254957" y="3823365"/>
                  <a:ext cx="608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2" name="Freihand 91">
                  <a:extLst>
                    <a:ext uri="{FF2B5EF4-FFF2-40B4-BE49-F238E27FC236}">
                      <a16:creationId xmlns:a16="http://schemas.microsoft.com/office/drawing/2014/main" id="{9419F819-C960-4455-AC67-2C6AE2CD8112}"/>
                    </a:ext>
                  </a:extLst>
                </p14:cNvPr>
                <p14:cNvContentPartPr/>
                <p14:nvPr/>
              </p14:nvContentPartPr>
              <p14:xfrm>
                <a:off x="10459437" y="3787005"/>
                <a:ext cx="281520" cy="114120"/>
              </p14:xfrm>
            </p:contentPart>
          </mc:Choice>
          <mc:Fallback xmlns="">
            <p:pic>
              <p:nvPicPr>
                <p:cNvPr id="92" name="Freihand 91">
                  <a:extLst>
                    <a:ext uri="{FF2B5EF4-FFF2-40B4-BE49-F238E27FC236}">
                      <a16:creationId xmlns:a16="http://schemas.microsoft.com/office/drawing/2014/main" id="{9419F819-C960-4455-AC67-2C6AE2CD8112}"/>
                    </a:ext>
                  </a:extLst>
                </p:cNvPr>
                <p:cNvPicPr/>
                <p:nvPr/>
              </p:nvPicPr>
              <p:blipFill>
                <a:blip r:embed="rId151"/>
                <a:stretch>
                  <a:fillRect/>
                </a:stretch>
              </p:blipFill>
              <p:spPr>
                <a:xfrm>
                  <a:off x="10455117" y="3782685"/>
                  <a:ext cx="2901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3" name="Freihand 92">
                  <a:extLst>
                    <a:ext uri="{FF2B5EF4-FFF2-40B4-BE49-F238E27FC236}">
                      <a16:creationId xmlns:a16="http://schemas.microsoft.com/office/drawing/2014/main" id="{799DFBEA-9E67-4795-88C4-27AF25A586C2}"/>
                    </a:ext>
                  </a:extLst>
                </p14:cNvPr>
                <p14:cNvContentPartPr/>
                <p14:nvPr/>
              </p14:nvContentPartPr>
              <p14:xfrm>
                <a:off x="10865517" y="3698445"/>
                <a:ext cx="132840" cy="113760"/>
              </p14:xfrm>
            </p:contentPart>
          </mc:Choice>
          <mc:Fallback xmlns="">
            <p:pic>
              <p:nvPicPr>
                <p:cNvPr id="93" name="Freihand 92">
                  <a:extLst>
                    <a:ext uri="{FF2B5EF4-FFF2-40B4-BE49-F238E27FC236}">
                      <a16:creationId xmlns:a16="http://schemas.microsoft.com/office/drawing/2014/main" id="{799DFBEA-9E67-4795-88C4-27AF25A586C2}"/>
                    </a:ext>
                  </a:extLst>
                </p:cNvPr>
                <p:cNvPicPr/>
                <p:nvPr/>
              </p:nvPicPr>
              <p:blipFill>
                <a:blip r:embed="rId153"/>
                <a:stretch>
                  <a:fillRect/>
                </a:stretch>
              </p:blipFill>
              <p:spPr>
                <a:xfrm>
                  <a:off x="10861197" y="3694125"/>
                  <a:ext cx="1414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4" name="Freihand 93">
                  <a:extLst>
                    <a:ext uri="{FF2B5EF4-FFF2-40B4-BE49-F238E27FC236}">
                      <a16:creationId xmlns:a16="http://schemas.microsoft.com/office/drawing/2014/main" id="{E0D73EA0-856D-460A-B120-96FF7069A848}"/>
                    </a:ext>
                  </a:extLst>
                </p14:cNvPr>
                <p14:cNvContentPartPr/>
                <p14:nvPr/>
              </p14:nvContentPartPr>
              <p14:xfrm>
                <a:off x="10979277" y="3715725"/>
                <a:ext cx="114120" cy="73080"/>
              </p14:xfrm>
            </p:contentPart>
          </mc:Choice>
          <mc:Fallback xmlns="">
            <p:pic>
              <p:nvPicPr>
                <p:cNvPr id="94" name="Freihand 93">
                  <a:extLst>
                    <a:ext uri="{FF2B5EF4-FFF2-40B4-BE49-F238E27FC236}">
                      <a16:creationId xmlns:a16="http://schemas.microsoft.com/office/drawing/2014/main" id="{E0D73EA0-856D-460A-B120-96FF7069A848}"/>
                    </a:ext>
                  </a:extLst>
                </p:cNvPr>
                <p:cNvPicPr/>
                <p:nvPr/>
              </p:nvPicPr>
              <p:blipFill>
                <a:blip r:embed="rId155"/>
                <a:stretch>
                  <a:fillRect/>
                </a:stretch>
              </p:blipFill>
              <p:spPr>
                <a:xfrm>
                  <a:off x="10974957" y="3711405"/>
                  <a:ext cx="1227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5" name="Freihand 94">
                  <a:extLst>
                    <a:ext uri="{FF2B5EF4-FFF2-40B4-BE49-F238E27FC236}">
                      <a16:creationId xmlns:a16="http://schemas.microsoft.com/office/drawing/2014/main" id="{27E4E4B9-3FDB-43EC-9095-7ECB22577054}"/>
                    </a:ext>
                  </a:extLst>
                </p14:cNvPr>
                <p14:cNvContentPartPr/>
                <p14:nvPr/>
              </p14:nvContentPartPr>
              <p14:xfrm>
                <a:off x="11110317" y="3662085"/>
                <a:ext cx="169200" cy="113400"/>
              </p14:xfrm>
            </p:contentPart>
          </mc:Choice>
          <mc:Fallback xmlns="">
            <p:pic>
              <p:nvPicPr>
                <p:cNvPr id="95" name="Freihand 94">
                  <a:extLst>
                    <a:ext uri="{FF2B5EF4-FFF2-40B4-BE49-F238E27FC236}">
                      <a16:creationId xmlns:a16="http://schemas.microsoft.com/office/drawing/2014/main" id="{27E4E4B9-3FDB-43EC-9095-7ECB22577054}"/>
                    </a:ext>
                  </a:extLst>
                </p:cNvPr>
                <p:cNvPicPr/>
                <p:nvPr/>
              </p:nvPicPr>
              <p:blipFill>
                <a:blip r:embed="rId157"/>
                <a:stretch>
                  <a:fillRect/>
                </a:stretch>
              </p:blipFill>
              <p:spPr>
                <a:xfrm>
                  <a:off x="11105997" y="3657765"/>
                  <a:ext cx="1778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6" name="Freihand 95">
                  <a:extLst>
                    <a:ext uri="{FF2B5EF4-FFF2-40B4-BE49-F238E27FC236}">
                      <a16:creationId xmlns:a16="http://schemas.microsoft.com/office/drawing/2014/main" id="{085EB0AC-B415-45D2-9C57-45A6D903AD21}"/>
                    </a:ext>
                  </a:extLst>
                </p14:cNvPr>
                <p14:cNvContentPartPr/>
                <p14:nvPr/>
              </p14:nvContentPartPr>
              <p14:xfrm>
                <a:off x="11377797" y="3583605"/>
                <a:ext cx="226080" cy="100800"/>
              </p14:xfrm>
            </p:contentPart>
          </mc:Choice>
          <mc:Fallback xmlns="">
            <p:pic>
              <p:nvPicPr>
                <p:cNvPr id="96" name="Freihand 95">
                  <a:extLst>
                    <a:ext uri="{FF2B5EF4-FFF2-40B4-BE49-F238E27FC236}">
                      <a16:creationId xmlns:a16="http://schemas.microsoft.com/office/drawing/2014/main" id="{085EB0AC-B415-45D2-9C57-45A6D903AD21}"/>
                    </a:ext>
                  </a:extLst>
                </p:cNvPr>
                <p:cNvPicPr/>
                <p:nvPr/>
              </p:nvPicPr>
              <p:blipFill>
                <a:blip r:embed="rId159"/>
                <a:stretch>
                  <a:fillRect/>
                </a:stretch>
              </p:blipFill>
              <p:spPr>
                <a:xfrm>
                  <a:off x="11373477" y="3579285"/>
                  <a:ext cx="2347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7" name="Freihand 96">
                  <a:extLst>
                    <a:ext uri="{FF2B5EF4-FFF2-40B4-BE49-F238E27FC236}">
                      <a16:creationId xmlns:a16="http://schemas.microsoft.com/office/drawing/2014/main" id="{1F7C6DB0-57B5-4F89-B0DD-AC838016BD94}"/>
                    </a:ext>
                  </a:extLst>
                </p14:cNvPr>
                <p14:cNvContentPartPr/>
                <p14:nvPr/>
              </p14:nvContentPartPr>
              <p14:xfrm>
                <a:off x="10461237" y="3958005"/>
                <a:ext cx="103320" cy="152280"/>
              </p14:xfrm>
            </p:contentPart>
          </mc:Choice>
          <mc:Fallback xmlns="">
            <p:pic>
              <p:nvPicPr>
                <p:cNvPr id="97" name="Freihand 96">
                  <a:extLst>
                    <a:ext uri="{FF2B5EF4-FFF2-40B4-BE49-F238E27FC236}">
                      <a16:creationId xmlns:a16="http://schemas.microsoft.com/office/drawing/2014/main" id="{1F7C6DB0-57B5-4F89-B0DD-AC838016BD94}"/>
                    </a:ext>
                  </a:extLst>
                </p:cNvPr>
                <p:cNvPicPr/>
                <p:nvPr/>
              </p:nvPicPr>
              <p:blipFill>
                <a:blip r:embed="rId161"/>
                <a:stretch>
                  <a:fillRect/>
                </a:stretch>
              </p:blipFill>
              <p:spPr>
                <a:xfrm>
                  <a:off x="10456917" y="3953685"/>
                  <a:ext cx="1119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8" name="Freihand 97">
                  <a:extLst>
                    <a:ext uri="{FF2B5EF4-FFF2-40B4-BE49-F238E27FC236}">
                      <a16:creationId xmlns:a16="http://schemas.microsoft.com/office/drawing/2014/main" id="{8343D119-F724-4753-9A98-1F4CFE630F44}"/>
                    </a:ext>
                  </a:extLst>
                </p14:cNvPr>
                <p14:cNvContentPartPr/>
                <p14:nvPr/>
              </p14:nvContentPartPr>
              <p14:xfrm>
                <a:off x="10564557" y="3991485"/>
                <a:ext cx="152280" cy="155520"/>
              </p14:xfrm>
            </p:contentPart>
          </mc:Choice>
          <mc:Fallback xmlns="">
            <p:pic>
              <p:nvPicPr>
                <p:cNvPr id="98" name="Freihand 97">
                  <a:extLst>
                    <a:ext uri="{FF2B5EF4-FFF2-40B4-BE49-F238E27FC236}">
                      <a16:creationId xmlns:a16="http://schemas.microsoft.com/office/drawing/2014/main" id="{8343D119-F724-4753-9A98-1F4CFE630F44}"/>
                    </a:ext>
                  </a:extLst>
                </p:cNvPr>
                <p:cNvPicPr/>
                <p:nvPr/>
              </p:nvPicPr>
              <p:blipFill>
                <a:blip r:embed="rId163"/>
                <a:stretch>
                  <a:fillRect/>
                </a:stretch>
              </p:blipFill>
              <p:spPr>
                <a:xfrm>
                  <a:off x="10560237" y="3987165"/>
                  <a:ext cx="1609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9" name="Freihand 98">
                  <a:extLst>
                    <a:ext uri="{FF2B5EF4-FFF2-40B4-BE49-F238E27FC236}">
                      <a16:creationId xmlns:a16="http://schemas.microsoft.com/office/drawing/2014/main" id="{00F79F8A-B909-4D52-952C-9E641511A305}"/>
                    </a:ext>
                  </a:extLst>
                </p14:cNvPr>
                <p14:cNvContentPartPr/>
                <p14:nvPr/>
              </p14:nvContentPartPr>
              <p14:xfrm>
                <a:off x="10733757" y="3897165"/>
                <a:ext cx="419760" cy="138600"/>
              </p14:xfrm>
            </p:contentPart>
          </mc:Choice>
          <mc:Fallback xmlns="">
            <p:pic>
              <p:nvPicPr>
                <p:cNvPr id="99" name="Freihand 98">
                  <a:extLst>
                    <a:ext uri="{FF2B5EF4-FFF2-40B4-BE49-F238E27FC236}">
                      <a16:creationId xmlns:a16="http://schemas.microsoft.com/office/drawing/2014/main" id="{00F79F8A-B909-4D52-952C-9E641511A305}"/>
                    </a:ext>
                  </a:extLst>
                </p:cNvPr>
                <p:cNvPicPr/>
                <p:nvPr/>
              </p:nvPicPr>
              <p:blipFill>
                <a:blip r:embed="rId165"/>
                <a:stretch>
                  <a:fillRect/>
                </a:stretch>
              </p:blipFill>
              <p:spPr>
                <a:xfrm>
                  <a:off x="10729437" y="3892845"/>
                  <a:ext cx="4284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0" name="Freihand 99">
                  <a:extLst>
                    <a:ext uri="{FF2B5EF4-FFF2-40B4-BE49-F238E27FC236}">
                      <a16:creationId xmlns:a16="http://schemas.microsoft.com/office/drawing/2014/main" id="{3EAF1CD6-C7D3-4462-AE83-AA8A0B9A700C}"/>
                    </a:ext>
                  </a:extLst>
                </p14:cNvPr>
                <p14:cNvContentPartPr/>
                <p14:nvPr/>
              </p14:nvContentPartPr>
              <p14:xfrm>
                <a:off x="11188437" y="3871965"/>
                <a:ext cx="79200" cy="70920"/>
              </p14:xfrm>
            </p:contentPart>
          </mc:Choice>
          <mc:Fallback xmlns="">
            <p:pic>
              <p:nvPicPr>
                <p:cNvPr id="100" name="Freihand 99">
                  <a:extLst>
                    <a:ext uri="{FF2B5EF4-FFF2-40B4-BE49-F238E27FC236}">
                      <a16:creationId xmlns:a16="http://schemas.microsoft.com/office/drawing/2014/main" id="{3EAF1CD6-C7D3-4462-AE83-AA8A0B9A700C}"/>
                    </a:ext>
                  </a:extLst>
                </p:cNvPr>
                <p:cNvPicPr/>
                <p:nvPr/>
              </p:nvPicPr>
              <p:blipFill>
                <a:blip r:embed="rId167"/>
                <a:stretch>
                  <a:fillRect/>
                </a:stretch>
              </p:blipFill>
              <p:spPr>
                <a:xfrm>
                  <a:off x="11184117" y="3867645"/>
                  <a:ext cx="878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1" name="Freihand 100">
                  <a:extLst>
                    <a:ext uri="{FF2B5EF4-FFF2-40B4-BE49-F238E27FC236}">
                      <a16:creationId xmlns:a16="http://schemas.microsoft.com/office/drawing/2014/main" id="{9E173AC4-E4F0-4951-BD78-DC20E54755AF}"/>
                    </a:ext>
                  </a:extLst>
                </p14:cNvPr>
                <p14:cNvContentPartPr/>
                <p14:nvPr/>
              </p14:nvContentPartPr>
              <p14:xfrm>
                <a:off x="11379237" y="3804285"/>
                <a:ext cx="213840" cy="89640"/>
              </p14:xfrm>
            </p:contentPart>
          </mc:Choice>
          <mc:Fallback xmlns="">
            <p:pic>
              <p:nvPicPr>
                <p:cNvPr id="101" name="Freihand 100">
                  <a:extLst>
                    <a:ext uri="{FF2B5EF4-FFF2-40B4-BE49-F238E27FC236}">
                      <a16:creationId xmlns:a16="http://schemas.microsoft.com/office/drawing/2014/main" id="{9E173AC4-E4F0-4951-BD78-DC20E54755AF}"/>
                    </a:ext>
                  </a:extLst>
                </p:cNvPr>
                <p:cNvPicPr/>
                <p:nvPr/>
              </p:nvPicPr>
              <p:blipFill>
                <a:blip r:embed="rId169"/>
                <a:stretch>
                  <a:fillRect/>
                </a:stretch>
              </p:blipFill>
              <p:spPr>
                <a:xfrm>
                  <a:off x="11374917" y="3799965"/>
                  <a:ext cx="2224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3" name="Freihand 102">
                  <a:extLst>
                    <a:ext uri="{FF2B5EF4-FFF2-40B4-BE49-F238E27FC236}">
                      <a16:creationId xmlns:a16="http://schemas.microsoft.com/office/drawing/2014/main" id="{00871F0A-2853-4679-8BB3-47F7DE29F7D8}"/>
                    </a:ext>
                  </a:extLst>
                </p14:cNvPr>
                <p14:cNvContentPartPr/>
                <p14:nvPr/>
              </p14:nvContentPartPr>
              <p14:xfrm>
                <a:off x="11154957" y="4060965"/>
                <a:ext cx="152640" cy="70920"/>
              </p14:xfrm>
            </p:contentPart>
          </mc:Choice>
          <mc:Fallback xmlns="">
            <p:pic>
              <p:nvPicPr>
                <p:cNvPr id="103" name="Freihand 102">
                  <a:extLst>
                    <a:ext uri="{FF2B5EF4-FFF2-40B4-BE49-F238E27FC236}">
                      <a16:creationId xmlns:a16="http://schemas.microsoft.com/office/drawing/2014/main" id="{00871F0A-2853-4679-8BB3-47F7DE29F7D8}"/>
                    </a:ext>
                  </a:extLst>
                </p:cNvPr>
                <p:cNvPicPr/>
                <p:nvPr/>
              </p:nvPicPr>
              <p:blipFill>
                <a:blip r:embed="rId171"/>
                <a:stretch>
                  <a:fillRect/>
                </a:stretch>
              </p:blipFill>
              <p:spPr>
                <a:xfrm>
                  <a:off x="11150637" y="4056645"/>
                  <a:ext cx="1612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4" name="Freihand 103">
                  <a:extLst>
                    <a:ext uri="{FF2B5EF4-FFF2-40B4-BE49-F238E27FC236}">
                      <a16:creationId xmlns:a16="http://schemas.microsoft.com/office/drawing/2014/main" id="{F5A4C67B-96EE-4608-916C-7285497ECA4C}"/>
                    </a:ext>
                  </a:extLst>
                </p14:cNvPr>
                <p14:cNvContentPartPr/>
                <p14:nvPr/>
              </p14:nvContentPartPr>
              <p14:xfrm>
                <a:off x="11348277" y="3958725"/>
                <a:ext cx="232560" cy="130680"/>
              </p14:xfrm>
            </p:contentPart>
          </mc:Choice>
          <mc:Fallback xmlns="">
            <p:pic>
              <p:nvPicPr>
                <p:cNvPr id="104" name="Freihand 103">
                  <a:extLst>
                    <a:ext uri="{FF2B5EF4-FFF2-40B4-BE49-F238E27FC236}">
                      <a16:creationId xmlns:a16="http://schemas.microsoft.com/office/drawing/2014/main" id="{F5A4C67B-96EE-4608-916C-7285497ECA4C}"/>
                    </a:ext>
                  </a:extLst>
                </p:cNvPr>
                <p:cNvPicPr/>
                <p:nvPr/>
              </p:nvPicPr>
              <p:blipFill>
                <a:blip r:embed="rId173"/>
                <a:stretch>
                  <a:fillRect/>
                </a:stretch>
              </p:blipFill>
              <p:spPr>
                <a:xfrm>
                  <a:off x="11343957" y="3954405"/>
                  <a:ext cx="2412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5" name="Freihand 104">
                  <a:extLst>
                    <a:ext uri="{FF2B5EF4-FFF2-40B4-BE49-F238E27FC236}">
                      <a16:creationId xmlns:a16="http://schemas.microsoft.com/office/drawing/2014/main" id="{7B71B6E1-7E28-48B8-9379-64161BA208B7}"/>
                    </a:ext>
                  </a:extLst>
                </p14:cNvPr>
                <p14:cNvContentPartPr/>
                <p14:nvPr/>
              </p14:nvContentPartPr>
              <p14:xfrm>
                <a:off x="11597397" y="3954405"/>
                <a:ext cx="62280" cy="91800"/>
              </p14:xfrm>
            </p:contentPart>
          </mc:Choice>
          <mc:Fallback xmlns="">
            <p:pic>
              <p:nvPicPr>
                <p:cNvPr id="105" name="Freihand 104">
                  <a:extLst>
                    <a:ext uri="{FF2B5EF4-FFF2-40B4-BE49-F238E27FC236}">
                      <a16:creationId xmlns:a16="http://schemas.microsoft.com/office/drawing/2014/main" id="{7B71B6E1-7E28-48B8-9379-64161BA208B7}"/>
                    </a:ext>
                  </a:extLst>
                </p:cNvPr>
                <p:cNvPicPr/>
                <p:nvPr/>
              </p:nvPicPr>
              <p:blipFill>
                <a:blip r:embed="rId175"/>
                <a:stretch>
                  <a:fillRect/>
                </a:stretch>
              </p:blipFill>
              <p:spPr>
                <a:xfrm>
                  <a:off x="11593077" y="3950085"/>
                  <a:ext cx="709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6" name="Freihand 105">
                  <a:extLst>
                    <a:ext uri="{FF2B5EF4-FFF2-40B4-BE49-F238E27FC236}">
                      <a16:creationId xmlns:a16="http://schemas.microsoft.com/office/drawing/2014/main" id="{6A538C87-AC8E-46FB-9800-DA24B0F1349D}"/>
                    </a:ext>
                  </a:extLst>
                </p14:cNvPr>
                <p14:cNvContentPartPr/>
                <p14:nvPr/>
              </p14:nvContentPartPr>
              <p14:xfrm>
                <a:off x="11647077" y="3862605"/>
                <a:ext cx="99720" cy="142200"/>
              </p14:xfrm>
            </p:contentPart>
          </mc:Choice>
          <mc:Fallback xmlns="">
            <p:pic>
              <p:nvPicPr>
                <p:cNvPr id="106" name="Freihand 105">
                  <a:extLst>
                    <a:ext uri="{FF2B5EF4-FFF2-40B4-BE49-F238E27FC236}">
                      <a16:creationId xmlns:a16="http://schemas.microsoft.com/office/drawing/2014/main" id="{6A538C87-AC8E-46FB-9800-DA24B0F1349D}"/>
                    </a:ext>
                  </a:extLst>
                </p:cNvPr>
                <p:cNvPicPr/>
                <p:nvPr/>
              </p:nvPicPr>
              <p:blipFill>
                <a:blip r:embed="rId177"/>
                <a:stretch>
                  <a:fillRect/>
                </a:stretch>
              </p:blipFill>
              <p:spPr>
                <a:xfrm>
                  <a:off x="11642757" y="3858285"/>
                  <a:ext cx="1083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7" name="Freihand 106">
                  <a:extLst>
                    <a:ext uri="{FF2B5EF4-FFF2-40B4-BE49-F238E27FC236}">
                      <a16:creationId xmlns:a16="http://schemas.microsoft.com/office/drawing/2014/main" id="{018A273F-6DC0-4A07-AA08-3BFDCBD97FA5}"/>
                    </a:ext>
                  </a:extLst>
                </p14:cNvPr>
                <p14:cNvContentPartPr/>
                <p14:nvPr/>
              </p14:nvContentPartPr>
              <p14:xfrm>
                <a:off x="11771277" y="3794925"/>
                <a:ext cx="260280" cy="193320"/>
              </p14:xfrm>
            </p:contentPart>
          </mc:Choice>
          <mc:Fallback xmlns="">
            <p:pic>
              <p:nvPicPr>
                <p:cNvPr id="107" name="Freihand 106">
                  <a:extLst>
                    <a:ext uri="{FF2B5EF4-FFF2-40B4-BE49-F238E27FC236}">
                      <a16:creationId xmlns:a16="http://schemas.microsoft.com/office/drawing/2014/main" id="{018A273F-6DC0-4A07-AA08-3BFDCBD97FA5}"/>
                    </a:ext>
                  </a:extLst>
                </p:cNvPr>
                <p:cNvPicPr/>
                <p:nvPr/>
              </p:nvPicPr>
              <p:blipFill>
                <a:blip r:embed="rId179"/>
                <a:stretch>
                  <a:fillRect/>
                </a:stretch>
              </p:blipFill>
              <p:spPr>
                <a:xfrm>
                  <a:off x="11766957" y="3790605"/>
                  <a:ext cx="2689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8" name="Freihand 107">
                  <a:extLst>
                    <a:ext uri="{FF2B5EF4-FFF2-40B4-BE49-F238E27FC236}">
                      <a16:creationId xmlns:a16="http://schemas.microsoft.com/office/drawing/2014/main" id="{229792BE-472A-4E33-9643-ED5AD58EA06C}"/>
                    </a:ext>
                  </a:extLst>
                </p14:cNvPr>
                <p14:cNvContentPartPr/>
                <p14:nvPr/>
              </p14:nvContentPartPr>
              <p14:xfrm>
                <a:off x="12012477" y="3816885"/>
                <a:ext cx="76680" cy="87480"/>
              </p14:xfrm>
            </p:contentPart>
          </mc:Choice>
          <mc:Fallback xmlns="">
            <p:pic>
              <p:nvPicPr>
                <p:cNvPr id="108" name="Freihand 107">
                  <a:extLst>
                    <a:ext uri="{FF2B5EF4-FFF2-40B4-BE49-F238E27FC236}">
                      <a16:creationId xmlns:a16="http://schemas.microsoft.com/office/drawing/2014/main" id="{229792BE-472A-4E33-9643-ED5AD58EA06C}"/>
                    </a:ext>
                  </a:extLst>
                </p:cNvPr>
                <p:cNvPicPr/>
                <p:nvPr/>
              </p:nvPicPr>
              <p:blipFill>
                <a:blip r:embed="rId181"/>
                <a:stretch>
                  <a:fillRect/>
                </a:stretch>
              </p:blipFill>
              <p:spPr>
                <a:xfrm>
                  <a:off x="12008157" y="3812565"/>
                  <a:ext cx="853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9" name="Freihand 108">
                  <a:extLst>
                    <a:ext uri="{FF2B5EF4-FFF2-40B4-BE49-F238E27FC236}">
                      <a16:creationId xmlns:a16="http://schemas.microsoft.com/office/drawing/2014/main" id="{A1744771-A7E9-4884-BBB1-0DA3DF9C82EF}"/>
                    </a:ext>
                  </a:extLst>
                </p14:cNvPr>
                <p14:cNvContentPartPr/>
                <p14:nvPr/>
              </p14:nvContentPartPr>
              <p14:xfrm>
                <a:off x="12112917" y="3704565"/>
                <a:ext cx="25920" cy="199800"/>
              </p14:xfrm>
            </p:contentPart>
          </mc:Choice>
          <mc:Fallback xmlns="">
            <p:pic>
              <p:nvPicPr>
                <p:cNvPr id="109" name="Freihand 108">
                  <a:extLst>
                    <a:ext uri="{FF2B5EF4-FFF2-40B4-BE49-F238E27FC236}">
                      <a16:creationId xmlns:a16="http://schemas.microsoft.com/office/drawing/2014/main" id="{A1744771-A7E9-4884-BBB1-0DA3DF9C82EF}"/>
                    </a:ext>
                  </a:extLst>
                </p:cNvPr>
                <p:cNvPicPr/>
                <p:nvPr/>
              </p:nvPicPr>
              <p:blipFill>
                <a:blip r:embed="rId183"/>
                <a:stretch>
                  <a:fillRect/>
                </a:stretch>
              </p:blipFill>
              <p:spPr>
                <a:xfrm>
                  <a:off x="12108597" y="3700245"/>
                  <a:ext cx="34560" cy="208440"/>
                </a:xfrm>
                <a:prstGeom prst="rect">
                  <a:avLst/>
                </a:prstGeom>
              </p:spPr>
            </p:pic>
          </mc:Fallback>
        </mc:AlternateContent>
      </p:grpSp>
    </p:spTree>
    <p:extLst>
      <p:ext uri="{BB962C8B-B14F-4D97-AF65-F5344CB8AC3E}">
        <p14:creationId xmlns:p14="http://schemas.microsoft.com/office/powerpoint/2010/main" val="3655351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a:solidFill>
                  <a:srgbClr val="000000"/>
                </a:solidFill>
                <a:latin typeface="Sparkasse Rg" pitchFamily="34" charset="0"/>
              </a:rPr>
              <a:t>Monetary growth and </a:t>
            </a:r>
            <a:r>
              <a:rPr lang="de-DE" altLang="de-DE" sz="3200" b="1" dirty="0">
                <a:solidFill>
                  <a:srgbClr val="000000"/>
                </a:solidFill>
                <a:latin typeface="Sparkasse Rg" pitchFamily="34" charset="0"/>
              </a:rPr>
              <a:t>Inflation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86447" y="621604"/>
                <a:ext cx="10694020" cy="5323780"/>
              </a:xfrm>
              <a:prstGeom prst="rect">
                <a:avLst/>
              </a:prstGeom>
              <a:noFill/>
            </p:spPr>
            <p:txBody>
              <a:bodyPr wrap="square" rtlCol="0">
                <a:noAutofit/>
              </a:bodyPr>
              <a:lstStyle/>
              <a:p>
                <a:pPr algn="ctr"/>
                <a:r>
                  <a:rPr lang="en-US" sz="2400" dirty="0"/>
                  <a:t>Calculating the total differential of M∙V </a:t>
                </a:r>
                <a:r>
                  <a:rPr lang="de-DE" sz="2400" dirty="0"/>
                  <a:t>= </a:t>
                </a:r>
                <a:r>
                  <a:rPr lang="en-US" sz="2400" dirty="0"/>
                  <a:t>P∙Y → </a:t>
                </a:r>
                <a:r>
                  <a:rPr lang="el-GR" sz="2400" dirty="0"/>
                  <a:t>Δ</a:t>
                </a:r>
                <a:r>
                  <a:rPr lang="en-US" sz="2400" dirty="0"/>
                  <a:t>M/M+ </a:t>
                </a:r>
                <a:r>
                  <a:rPr lang="el-GR" sz="2400" dirty="0"/>
                  <a:t>Δ</a:t>
                </a:r>
                <a:r>
                  <a:rPr lang="en-US" sz="2400" dirty="0"/>
                  <a:t>V/V </a:t>
                </a:r>
                <a:r>
                  <a:rPr lang="de-DE" sz="2400" dirty="0"/>
                  <a:t>= </a:t>
                </a:r>
                <a:r>
                  <a:rPr lang="el-GR" sz="2400" dirty="0"/>
                  <a:t>Δ</a:t>
                </a:r>
                <a:r>
                  <a:rPr lang="en-US" sz="2400" dirty="0"/>
                  <a:t>P/P+</a:t>
                </a:r>
                <a:r>
                  <a:rPr lang="el-GR" sz="2400" dirty="0"/>
                  <a:t> Δ</a:t>
                </a:r>
                <a:r>
                  <a:rPr lang="en-US" sz="2400" dirty="0"/>
                  <a:t>Y/Y</a:t>
                </a:r>
              </a:p>
              <a:p>
                <a:pPr algn="ctr"/>
                <a:endParaRPr lang="en-US" sz="2000" dirty="0"/>
              </a:p>
              <a:p>
                <a:pPr algn="ctr"/>
                <a:r>
                  <a:rPr lang="en-US" sz="2000" dirty="0"/>
                  <a:t>Assuming again V to be constant in the short run</a:t>
                </a:r>
              </a:p>
              <a:p>
                <a:pPr algn="ctr"/>
                <a:r>
                  <a:rPr lang="en-US" sz="2000" dirty="0"/>
                  <a:t>→</a:t>
                </a:r>
              </a:p>
              <a:p>
                <a:pPr algn="ctr"/>
                <a:endParaRPr lang="en-US" sz="2000" dirty="0"/>
              </a:p>
              <a:p>
                <a:pPr algn="ctr"/>
                <a14:m>
                  <m:oMathPara xmlns:m="http://schemas.openxmlformats.org/officeDocument/2006/math">
                    <m:oMathParaPr>
                      <m:jc m:val="centerGroup"/>
                    </m:oMathParaPr>
                    <m:oMath xmlns:m="http://schemas.openxmlformats.org/officeDocument/2006/math">
                      <m:r>
                        <a:rPr lang="de-DE" sz="2000" i="1">
                          <a:latin typeface="Cambria Math"/>
                          <a:ea typeface="Cambria Math"/>
                        </a:rPr>
                        <m:t>𝜋</m:t>
                      </m:r>
                      <m:r>
                        <a:rPr lang="de-DE" sz="2000" i="1">
                          <a:latin typeface="Cambria Math" panose="02040503050406030204" pitchFamily="18" charset="0"/>
                          <a:ea typeface="Cambria Math"/>
                        </a:rPr>
                        <m:t>(</m:t>
                      </m:r>
                      <m:r>
                        <a:rPr lang="de-DE" sz="2000" i="1">
                          <a:latin typeface="Cambria Math" panose="02040503050406030204" pitchFamily="18" charset="0"/>
                          <a:ea typeface="Cambria Math"/>
                        </a:rPr>
                        <m:t>𝑖𝑛𝑓𝑙𝑎𝑡𝑖𝑜𝑛</m:t>
                      </m:r>
                      <m:r>
                        <a:rPr lang="de-DE" sz="2000" i="1">
                          <a:latin typeface="Cambria Math" panose="02040503050406030204" pitchFamily="18" charset="0"/>
                          <a:ea typeface="Cambria Math"/>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𝑀</m:t>
                          </m:r>
                        </m:sub>
                      </m:sSub>
                      <m:r>
                        <a:rPr lang="de-DE" sz="2000" i="1">
                          <a:latin typeface="Cambria Math" panose="02040503050406030204" pitchFamily="18" charset="0"/>
                        </a:rPr>
                        <m:t>(</m:t>
                      </m:r>
                      <m:r>
                        <a:rPr lang="de-DE" sz="2000" b="0" i="1" smtClean="0">
                          <a:latin typeface="Cambria Math" panose="02040503050406030204" pitchFamily="18" charset="0"/>
                        </a:rPr>
                        <m:t>𝑚𝑜𝑛𝑒𝑡𝑟𝑎𝑦</m:t>
                      </m:r>
                      <m:r>
                        <a:rPr lang="de-DE" sz="2000" b="0" i="1" smtClean="0">
                          <a:latin typeface="Cambria Math" panose="02040503050406030204" pitchFamily="18" charset="0"/>
                        </a:rPr>
                        <m:t> </m:t>
                      </m:r>
                      <m:r>
                        <a:rPr lang="de-DE" sz="2000" b="0" i="1" smtClean="0">
                          <a:latin typeface="Cambria Math" panose="02040503050406030204" pitchFamily="18" charset="0"/>
                        </a:rPr>
                        <m:t>𝑔𝑟𝑜𝑤𝑡h</m:t>
                      </m:r>
                      <m:r>
                        <a:rPr lang="de-DE" sz="2000" b="0" i="1" smtClean="0">
                          <a:latin typeface="Cambria Math" panose="02040503050406030204" pitchFamily="18" charset="0"/>
                        </a:rPr>
                        <m:t> </m:t>
                      </m:r>
                      <m:r>
                        <a:rPr lang="de-DE" sz="2000" b="0" i="1" smtClean="0">
                          <a:latin typeface="Cambria Math" panose="02040503050406030204" pitchFamily="18" charset="0"/>
                        </a:rPr>
                        <m:t>𝑟𝑎𝑡𝑒</m:t>
                      </m:r>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b="0" i="1" smtClean="0">
                          <a:latin typeface="Cambria Math" panose="02040503050406030204" pitchFamily="18" charset="0"/>
                        </a:rPr>
                        <m:t>(</m:t>
                      </m:r>
                      <m:r>
                        <a:rPr lang="de-DE" sz="2000" b="0" i="1" smtClean="0">
                          <a:latin typeface="Cambria Math" panose="02040503050406030204" pitchFamily="18" charset="0"/>
                        </a:rPr>
                        <m:t>𝐺𝐷𝑃</m:t>
                      </m:r>
                      <m:r>
                        <a:rPr lang="de-DE" sz="2000" b="0" i="1" smtClean="0">
                          <a:latin typeface="Cambria Math" panose="02040503050406030204" pitchFamily="18" charset="0"/>
                        </a:rPr>
                        <m:t>−</m:t>
                      </m:r>
                      <m:r>
                        <a:rPr lang="de-DE" sz="2000" b="0" i="1" smtClean="0">
                          <a:latin typeface="Cambria Math" panose="02040503050406030204" pitchFamily="18" charset="0"/>
                        </a:rPr>
                        <m:t>𝑔𝑟𝑜𝑤𝑡h</m:t>
                      </m:r>
                      <m:r>
                        <a:rPr lang="de-DE" sz="2000" b="0" i="1" smtClean="0">
                          <a:latin typeface="Cambria Math" panose="02040503050406030204" pitchFamily="18" charset="0"/>
                        </a:rPr>
                        <m:t> </m:t>
                      </m:r>
                      <m:r>
                        <a:rPr lang="de-DE" sz="2000" b="0" i="1" smtClean="0">
                          <a:latin typeface="Cambria Math" panose="02040503050406030204" pitchFamily="18" charset="0"/>
                        </a:rPr>
                        <m:t>𝑟𝑎𝑡𝑒</m:t>
                      </m:r>
                      <m:r>
                        <a:rPr lang="de-DE" sz="2000" i="1">
                          <a:latin typeface="Cambria Math" panose="02040503050406030204" pitchFamily="18" charset="0"/>
                        </a:rPr>
                        <m:t>)</m:t>
                      </m:r>
                    </m:oMath>
                  </m:oMathPara>
                </a14:m>
                <a:endParaRPr lang="de-DE" sz="2000" dirty="0"/>
              </a:p>
              <a:p>
                <a:pPr algn="ctr"/>
                <a:endParaRPr lang="en-US" sz="2000" dirty="0"/>
              </a:p>
              <a:p>
                <a:pPr marL="342900" indent="-342900">
                  <a:lnSpc>
                    <a:spcPct val="105000"/>
                  </a:lnSpc>
                  <a:spcBef>
                    <a:spcPct val="50000"/>
                  </a:spcBef>
                  <a:buFont typeface="Arial" panose="020B0604020202020204" pitchFamily="34" charset="0"/>
                  <a:buChar char="•"/>
                </a:pPr>
                <a:r>
                  <a:rPr lang="en-US" altLang="en-US" sz="2000" dirty="0"/>
                  <a:t>“usual” GDP-growth (</a:t>
                </a: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i="1">
                        <a:latin typeface="Cambria Math" panose="02040503050406030204" pitchFamily="18" charset="0"/>
                      </a:rPr>
                      <m:t>&gt;0</m:t>
                    </m:r>
                  </m:oMath>
                </a14:m>
                <a:r>
                  <a:rPr lang="en-US" altLang="en-US" sz="2000" dirty="0"/>
                  <a:t>, approx. 1%-3% for developed economies. Then these economies need a certain monetary growth due to the increase of total transactions over time)</a:t>
                </a:r>
              </a:p>
              <a:p>
                <a:pPr marL="342900" indent="-342900">
                  <a:lnSpc>
                    <a:spcPct val="105000"/>
                  </a:lnSpc>
                  <a:spcBef>
                    <a:spcPct val="50000"/>
                  </a:spcBef>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oMath>
                </a14:m>
                <a:r>
                  <a:rPr lang="en-US" altLang="en-US" sz="2000" dirty="0"/>
                  <a:t> in the long run depends mainly on the technological progress (compare with potential output!)</a:t>
                </a:r>
                <a:endParaRPr lang="de-DE" altLang="en-US" sz="2000" i="1" dirty="0">
                  <a:latin typeface="Cambria Math" panose="02040503050406030204" pitchFamily="18" charset="0"/>
                </a:endParaRPr>
              </a:p>
              <a:p>
                <a:pPr>
                  <a:lnSpc>
                    <a:spcPct val="105000"/>
                  </a:lnSpc>
                  <a:spcBef>
                    <a:spcPct val="50000"/>
                  </a:spcBef>
                </a:pPr>
                <a:r>
                  <a:rPr lang="en-US" sz="2400" dirty="0"/>
                  <a:t>→ 	</a:t>
                </a:r>
                <a:r>
                  <a:rPr lang="en-US" sz="2400" b="1" dirty="0"/>
                  <a:t>excessive monetary growth translates according</a:t>
                </a:r>
              </a:p>
              <a:p>
                <a:pPr>
                  <a:lnSpc>
                    <a:spcPct val="105000"/>
                  </a:lnSpc>
                  <a:spcBef>
                    <a:spcPct val="50000"/>
                  </a:spcBef>
                </a:pPr>
                <a:r>
                  <a:rPr lang="en-US" sz="2400" b="1" dirty="0"/>
                  <a:t>	to quantity theory of money into inflation!</a:t>
                </a:r>
                <a:endParaRPr lang="en-US" altLang="en-US" sz="2400" b="1" dirty="0"/>
              </a:p>
              <a:p>
                <a:pPr>
                  <a:lnSpc>
                    <a:spcPct val="105000"/>
                  </a:lnSpc>
                  <a:spcBef>
                    <a:spcPct val="50000"/>
                  </a:spcBef>
                </a:pPr>
                <a:r>
                  <a:rPr lang="en-US" altLang="en-US" sz="2400" dirty="0"/>
                  <a:t>Milton Friedman (</a:t>
                </a:r>
                <a:r>
                  <a:rPr lang="en-US" altLang="en-US" sz="2400" dirty="0" err="1"/>
                  <a:t>nobel</a:t>
                </a:r>
                <a:r>
                  <a:rPr lang="en-US" altLang="en-US" sz="2400" dirty="0"/>
                  <a:t> laureate 1976):</a:t>
                </a:r>
              </a:p>
              <a:p>
                <a:pPr>
                  <a:lnSpc>
                    <a:spcPct val="105000"/>
                  </a:lnSpc>
                  <a:spcBef>
                    <a:spcPct val="50000"/>
                  </a:spcBef>
                </a:pPr>
                <a:r>
                  <a:rPr lang="en-US" altLang="en-US" sz="2400" dirty="0"/>
                  <a:t>“</a:t>
                </a:r>
                <a:r>
                  <a:rPr lang="en-US" altLang="en-US" sz="2400" i="1" dirty="0"/>
                  <a:t>Inflation is always and everywhere a monetary phenomenon</a:t>
                </a:r>
                <a:r>
                  <a:rPr lang="en-US" altLang="en-US" sz="2400" dirty="0"/>
                  <a:t>.” </a:t>
                </a:r>
              </a:p>
              <a:p>
                <a:pPr algn="ctr"/>
                <a:endParaRPr lang="en-US"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86447" y="621604"/>
                <a:ext cx="10694020" cy="5323780"/>
              </a:xfrm>
              <a:prstGeom prst="rect">
                <a:avLst/>
              </a:prstGeom>
              <a:blipFill>
                <a:blip r:embed="rId3"/>
                <a:stretch>
                  <a:fillRect l="-855" t="-916" b="-11569"/>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20B569C7-EB71-4FC4-8DC1-7FCDEAF485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6B17B00B-B209-4865-831F-3709ADDBADFD}"/>
                  </a:ext>
                </a:extLst>
              </p14:cNvPr>
              <p14:cNvContentPartPr/>
              <p14:nvPr/>
            </p14:nvContentPartPr>
            <p14:xfrm>
              <a:off x="5099037" y="549885"/>
              <a:ext cx="1448640" cy="552600"/>
            </p14:xfrm>
          </p:contentPart>
        </mc:Choice>
        <mc:Fallback xmlns="">
          <p:pic>
            <p:nvPicPr>
              <p:cNvPr id="2" name="Freihand 1">
                <a:extLst>
                  <a:ext uri="{FF2B5EF4-FFF2-40B4-BE49-F238E27FC236}">
                    <a16:creationId xmlns:a16="http://schemas.microsoft.com/office/drawing/2014/main" id="{6B17B00B-B209-4865-831F-3709ADDBADFD}"/>
                  </a:ext>
                </a:extLst>
              </p:cNvPr>
              <p:cNvPicPr/>
              <p:nvPr/>
            </p:nvPicPr>
            <p:blipFill>
              <a:blip r:embed="rId5"/>
              <a:stretch>
                <a:fillRect/>
              </a:stretch>
            </p:blipFill>
            <p:spPr>
              <a:xfrm>
                <a:off x="5094717" y="545565"/>
                <a:ext cx="1457280" cy="561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97107D68-AD30-44DE-94DE-72F0FE04A5A2}"/>
                  </a:ext>
                </a:extLst>
              </p14:cNvPr>
              <p14:cNvContentPartPr/>
              <p14:nvPr/>
            </p14:nvContentPartPr>
            <p14:xfrm>
              <a:off x="5939997" y="1154325"/>
              <a:ext cx="2761560" cy="214560"/>
            </p14:xfrm>
          </p:contentPart>
        </mc:Choice>
        <mc:Fallback xmlns="">
          <p:pic>
            <p:nvPicPr>
              <p:cNvPr id="3" name="Freihand 2">
                <a:extLst>
                  <a:ext uri="{FF2B5EF4-FFF2-40B4-BE49-F238E27FC236}">
                    <a16:creationId xmlns:a16="http://schemas.microsoft.com/office/drawing/2014/main" id="{97107D68-AD30-44DE-94DE-72F0FE04A5A2}"/>
                  </a:ext>
                </a:extLst>
              </p:cNvPr>
              <p:cNvPicPr/>
              <p:nvPr/>
            </p:nvPicPr>
            <p:blipFill>
              <a:blip r:embed="rId7"/>
              <a:stretch>
                <a:fillRect/>
              </a:stretch>
            </p:blipFill>
            <p:spPr>
              <a:xfrm>
                <a:off x="5935677" y="1150005"/>
                <a:ext cx="2770200" cy="223200"/>
              </a:xfrm>
              <a:prstGeom prst="rect">
                <a:avLst/>
              </a:prstGeom>
            </p:spPr>
          </p:pic>
        </mc:Fallback>
      </mc:AlternateContent>
      <p:grpSp>
        <p:nvGrpSpPr>
          <p:cNvPr id="88" name="Gruppieren 87">
            <a:extLst>
              <a:ext uri="{FF2B5EF4-FFF2-40B4-BE49-F238E27FC236}">
                <a16:creationId xmlns:a16="http://schemas.microsoft.com/office/drawing/2014/main" id="{ED2201D9-8CC6-46A8-A5DC-7B0F7188A477}"/>
              </a:ext>
            </a:extLst>
          </p:cNvPr>
          <p:cNvGrpSpPr/>
          <p:nvPr/>
        </p:nvGrpSpPr>
        <p:grpSpPr>
          <a:xfrm>
            <a:off x="77037" y="919245"/>
            <a:ext cx="2442240" cy="493200"/>
            <a:chOff x="77037" y="919245"/>
            <a:chExt cx="2442240" cy="493200"/>
          </a:xfrm>
        </p:grpSpPr>
        <mc:AlternateContent xmlns:mc="http://schemas.openxmlformats.org/markup-compatibility/2006" xmlns:p14="http://schemas.microsoft.com/office/powerpoint/2010/main">
          <mc:Choice Requires="p14">
            <p:contentPart p14:bwMode="auto" r:id="rId8">
              <p14:nvContentPartPr>
                <p14:cNvPr id="67" name="Freihand 66">
                  <a:extLst>
                    <a:ext uri="{FF2B5EF4-FFF2-40B4-BE49-F238E27FC236}">
                      <a16:creationId xmlns:a16="http://schemas.microsoft.com/office/drawing/2014/main" id="{427CC15B-7DD0-457E-A6DF-85E59A6C91FF}"/>
                    </a:ext>
                  </a:extLst>
                </p14:cNvPr>
                <p14:cNvContentPartPr/>
                <p14:nvPr/>
              </p14:nvContentPartPr>
              <p14:xfrm>
                <a:off x="182517" y="1035165"/>
                <a:ext cx="187560" cy="240840"/>
              </p14:xfrm>
            </p:contentPart>
          </mc:Choice>
          <mc:Fallback xmlns="">
            <p:pic>
              <p:nvPicPr>
                <p:cNvPr id="67" name="Freihand 66">
                  <a:extLst>
                    <a:ext uri="{FF2B5EF4-FFF2-40B4-BE49-F238E27FC236}">
                      <a16:creationId xmlns:a16="http://schemas.microsoft.com/office/drawing/2014/main" id="{427CC15B-7DD0-457E-A6DF-85E59A6C91FF}"/>
                    </a:ext>
                  </a:extLst>
                </p:cNvPr>
                <p:cNvPicPr/>
                <p:nvPr/>
              </p:nvPicPr>
              <p:blipFill>
                <a:blip r:embed="rId9"/>
                <a:stretch>
                  <a:fillRect/>
                </a:stretch>
              </p:blipFill>
              <p:spPr>
                <a:xfrm>
                  <a:off x="178197" y="1030845"/>
                  <a:ext cx="19620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8" name="Freihand 67">
                  <a:extLst>
                    <a:ext uri="{FF2B5EF4-FFF2-40B4-BE49-F238E27FC236}">
                      <a16:creationId xmlns:a16="http://schemas.microsoft.com/office/drawing/2014/main" id="{2FECBA19-9E1B-45F8-A2D3-83BD4FEC0F34}"/>
                    </a:ext>
                  </a:extLst>
                </p14:cNvPr>
                <p14:cNvContentPartPr/>
                <p14:nvPr/>
              </p14:nvContentPartPr>
              <p14:xfrm>
                <a:off x="411477" y="1086645"/>
                <a:ext cx="73800" cy="182880"/>
              </p14:xfrm>
            </p:contentPart>
          </mc:Choice>
          <mc:Fallback xmlns="">
            <p:pic>
              <p:nvPicPr>
                <p:cNvPr id="68" name="Freihand 67">
                  <a:extLst>
                    <a:ext uri="{FF2B5EF4-FFF2-40B4-BE49-F238E27FC236}">
                      <a16:creationId xmlns:a16="http://schemas.microsoft.com/office/drawing/2014/main" id="{2FECBA19-9E1B-45F8-A2D3-83BD4FEC0F34}"/>
                    </a:ext>
                  </a:extLst>
                </p:cNvPr>
                <p:cNvPicPr/>
                <p:nvPr/>
              </p:nvPicPr>
              <p:blipFill>
                <a:blip r:embed="rId11"/>
                <a:stretch>
                  <a:fillRect/>
                </a:stretch>
              </p:blipFill>
              <p:spPr>
                <a:xfrm>
                  <a:off x="407157" y="1082325"/>
                  <a:ext cx="824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9" name="Freihand 68">
                  <a:extLst>
                    <a:ext uri="{FF2B5EF4-FFF2-40B4-BE49-F238E27FC236}">
                      <a16:creationId xmlns:a16="http://schemas.microsoft.com/office/drawing/2014/main" id="{8EAEEEE1-7EEA-408C-A7DA-FF394D6956E8}"/>
                    </a:ext>
                  </a:extLst>
                </p14:cNvPr>
                <p14:cNvContentPartPr/>
                <p14:nvPr/>
              </p14:nvContentPartPr>
              <p14:xfrm>
                <a:off x="525957" y="1139565"/>
                <a:ext cx="78480" cy="100080"/>
              </p14:xfrm>
            </p:contentPart>
          </mc:Choice>
          <mc:Fallback xmlns="">
            <p:pic>
              <p:nvPicPr>
                <p:cNvPr id="69" name="Freihand 68">
                  <a:extLst>
                    <a:ext uri="{FF2B5EF4-FFF2-40B4-BE49-F238E27FC236}">
                      <a16:creationId xmlns:a16="http://schemas.microsoft.com/office/drawing/2014/main" id="{8EAEEEE1-7EEA-408C-A7DA-FF394D6956E8}"/>
                    </a:ext>
                  </a:extLst>
                </p:cNvPr>
                <p:cNvPicPr/>
                <p:nvPr/>
              </p:nvPicPr>
              <p:blipFill>
                <a:blip r:embed="rId13"/>
                <a:stretch>
                  <a:fillRect/>
                </a:stretch>
              </p:blipFill>
              <p:spPr>
                <a:xfrm>
                  <a:off x="521637" y="1135245"/>
                  <a:ext cx="871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0" name="Freihand 69">
                  <a:extLst>
                    <a:ext uri="{FF2B5EF4-FFF2-40B4-BE49-F238E27FC236}">
                      <a16:creationId xmlns:a16="http://schemas.microsoft.com/office/drawing/2014/main" id="{1B99AF91-588F-43D8-BC6C-173668EB65C1}"/>
                    </a:ext>
                  </a:extLst>
                </p14:cNvPr>
                <p14:cNvContentPartPr/>
                <p14:nvPr/>
              </p14:nvContentPartPr>
              <p14:xfrm>
                <a:off x="535317" y="1144965"/>
                <a:ext cx="93600" cy="69120"/>
              </p14:xfrm>
            </p:contentPart>
          </mc:Choice>
          <mc:Fallback xmlns="">
            <p:pic>
              <p:nvPicPr>
                <p:cNvPr id="70" name="Freihand 69">
                  <a:extLst>
                    <a:ext uri="{FF2B5EF4-FFF2-40B4-BE49-F238E27FC236}">
                      <a16:creationId xmlns:a16="http://schemas.microsoft.com/office/drawing/2014/main" id="{1B99AF91-588F-43D8-BC6C-173668EB65C1}"/>
                    </a:ext>
                  </a:extLst>
                </p:cNvPr>
                <p:cNvPicPr/>
                <p:nvPr/>
              </p:nvPicPr>
              <p:blipFill>
                <a:blip r:embed="rId15"/>
                <a:stretch>
                  <a:fillRect/>
                </a:stretch>
              </p:blipFill>
              <p:spPr>
                <a:xfrm>
                  <a:off x="530997" y="1140645"/>
                  <a:ext cx="1022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1" name="Freihand 70">
                  <a:extLst>
                    <a:ext uri="{FF2B5EF4-FFF2-40B4-BE49-F238E27FC236}">
                      <a16:creationId xmlns:a16="http://schemas.microsoft.com/office/drawing/2014/main" id="{D00B6FC2-AB8E-46B8-9F42-B68F4DCBDD16}"/>
                    </a:ext>
                  </a:extLst>
                </p14:cNvPr>
                <p14:cNvContentPartPr/>
                <p14:nvPr/>
              </p14:nvContentPartPr>
              <p14:xfrm>
                <a:off x="664557" y="1181325"/>
                <a:ext cx="23040" cy="2160"/>
              </p14:xfrm>
            </p:contentPart>
          </mc:Choice>
          <mc:Fallback xmlns="">
            <p:pic>
              <p:nvPicPr>
                <p:cNvPr id="71" name="Freihand 70">
                  <a:extLst>
                    <a:ext uri="{FF2B5EF4-FFF2-40B4-BE49-F238E27FC236}">
                      <a16:creationId xmlns:a16="http://schemas.microsoft.com/office/drawing/2014/main" id="{D00B6FC2-AB8E-46B8-9F42-B68F4DCBDD16}"/>
                    </a:ext>
                  </a:extLst>
                </p:cNvPr>
                <p:cNvPicPr/>
                <p:nvPr/>
              </p:nvPicPr>
              <p:blipFill>
                <a:blip r:embed="rId17"/>
                <a:stretch>
                  <a:fillRect/>
                </a:stretch>
              </p:blipFill>
              <p:spPr>
                <a:xfrm>
                  <a:off x="660237" y="1177005"/>
                  <a:ext cx="3168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2" name="Freihand 71">
                  <a:extLst>
                    <a:ext uri="{FF2B5EF4-FFF2-40B4-BE49-F238E27FC236}">
                      <a16:creationId xmlns:a16="http://schemas.microsoft.com/office/drawing/2014/main" id="{108300FB-85CA-4211-9FAC-C7607335DAA4}"/>
                    </a:ext>
                  </a:extLst>
                </p14:cNvPr>
                <p14:cNvContentPartPr/>
                <p14:nvPr/>
              </p14:nvContentPartPr>
              <p14:xfrm>
                <a:off x="760677" y="1148205"/>
                <a:ext cx="85320" cy="29880"/>
              </p14:xfrm>
            </p:contentPart>
          </mc:Choice>
          <mc:Fallback xmlns="">
            <p:pic>
              <p:nvPicPr>
                <p:cNvPr id="72" name="Freihand 71">
                  <a:extLst>
                    <a:ext uri="{FF2B5EF4-FFF2-40B4-BE49-F238E27FC236}">
                      <a16:creationId xmlns:a16="http://schemas.microsoft.com/office/drawing/2014/main" id="{108300FB-85CA-4211-9FAC-C7607335DAA4}"/>
                    </a:ext>
                  </a:extLst>
                </p:cNvPr>
                <p:cNvPicPr/>
                <p:nvPr/>
              </p:nvPicPr>
              <p:blipFill>
                <a:blip r:embed="rId19"/>
                <a:stretch>
                  <a:fillRect/>
                </a:stretch>
              </p:blipFill>
              <p:spPr>
                <a:xfrm>
                  <a:off x="756357" y="1143885"/>
                  <a:ext cx="939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3" name="Freihand 72">
                  <a:extLst>
                    <a:ext uri="{FF2B5EF4-FFF2-40B4-BE49-F238E27FC236}">
                      <a16:creationId xmlns:a16="http://schemas.microsoft.com/office/drawing/2014/main" id="{EBA347B1-A9C6-430D-B6D7-711264B9F2C9}"/>
                    </a:ext>
                  </a:extLst>
                </p14:cNvPr>
                <p14:cNvContentPartPr/>
                <p14:nvPr/>
              </p14:nvContentPartPr>
              <p14:xfrm>
                <a:off x="789837" y="1138485"/>
                <a:ext cx="69480" cy="124920"/>
              </p14:xfrm>
            </p:contentPart>
          </mc:Choice>
          <mc:Fallback xmlns="">
            <p:pic>
              <p:nvPicPr>
                <p:cNvPr id="73" name="Freihand 72">
                  <a:extLst>
                    <a:ext uri="{FF2B5EF4-FFF2-40B4-BE49-F238E27FC236}">
                      <a16:creationId xmlns:a16="http://schemas.microsoft.com/office/drawing/2014/main" id="{EBA347B1-A9C6-430D-B6D7-711264B9F2C9}"/>
                    </a:ext>
                  </a:extLst>
                </p:cNvPr>
                <p:cNvPicPr/>
                <p:nvPr/>
              </p:nvPicPr>
              <p:blipFill>
                <a:blip r:embed="rId21"/>
                <a:stretch>
                  <a:fillRect/>
                </a:stretch>
              </p:blipFill>
              <p:spPr>
                <a:xfrm>
                  <a:off x="785517" y="1134165"/>
                  <a:ext cx="781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4" name="Freihand 73">
                  <a:extLst>
                    <a:ext uri="{FF2B5EF4-FFF2-40B4-BE49-F238E27FC236}">
                      <a16:creationId xmlns:a16="http://schemas.microsoft.com/office/drawing/2014/main" id="{0338322A-7E42-47AF-908E-CC5C2B070A05}"/>
                    </a:ext>
                  </a:extLst>
                </p14:cNvPr>
                <p14:cNvContentPartPr/>
                <p14:nvPr/>
              </p14:nvContentPartPr>
              <p14:xfrm>
                <a:off x="817557" y="1066125"/>
                <a:ext cx="110160" cy="273240"/>
              </p14:xfrm>
            </p:contentPart>
          </mc:Choice>
          <mc:Fallback xmlns="">
            <p:pic>
              <p:nvPicPr>
                <p:cNvPr id="74" name="Freihand 73">
                  <a:extLst>
                    <a:ext uri="{FF2B5EF4-FFF2-40B4-BE49-F238E27FC236}">
                      <a16:creationId xmlns:a16="http://schemas.microsoft.com/office/drawing/2014/main" id="{0338322A-7E42-47AF-908E-CC5C2B070A05}"/>
                    </a:ext>
                  </a:extLst>
                </p:cNvPr>
                <p:cNvPicPr/>
                <p:nvPr/>
              </p:nvPicPr>
              <p:blipFill>
                <a:blip r:embed="rId23"/>
                <a:stretch>
                  <a:fillRect/>
                </a:stretch>
              </p:blipFill>
              <p:spPr>
                <a:xfrm>
                  <a:off x="813237" y="1061805"/>
                  <a:ext cx="11880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6" name="Freihand 75">
                  <a:extLst>
                    <a:ext uri="{FF2B5EF4-FFF2-40B4-BE49-F238E27FC236}">
                      <a16:creationId xmlns:a16="http://schemas.microsoft.com/office/drawing/2014/main" id="{E7D33BB0-DA9B-40A6-8815-06D927655C88}"/>
                    </a:ext>
                  </a:extLst>
                </p14:cNvPr>
                <p14:cNvContentPartPr/>
                <p14:nvPr/>
              </p14:nvContentPartPr>
              <p14:xfrm>
                <a:off x="1059837" y="1181325"/>
                <a:ext cx="92160" cy="11160"/>
              </p14:xfrm>
            </p:contentPart>
          </mc:Choice>
          <mc:Fallback xmlns="">
            <p:pic>
              <p:nvPicPr>
                <p:cNvPr id="76" name="Freihand 75">
                  <a:extLst>
                    <a:ext uri="{FF2B5EF4-FFF2-40B4-BE49-F238E27FC236}">
                      <a16:creationId xmlns:a16="http://schemas.microsoft.com/office/drawing/2014/main" id="{E7D33BB0-DA9B-40A6-8815-06D927655C88}"/>
                    </a:ext>
                  </a:extLst>
                </p:cNvPr>
                <p:cNvPicPr/>
                <p:nvPr/>
              </p:nvPicPr>
              <p:blipFill>
                <a:blip r:embed="rId25"/>
                <a:stretch>
                  <a:fillRect/>
                </a:stretch>
              </p:blipFill>
              <p:spPr>
                <a:xfrm>
                  <a:off x="1055517" y="1177005"/>
                  <a:ext cx="1008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7" name="Freihand 76">
                  <a:extLst>
                    <a:ext uri="{FF2B5EF4-FFF2-40B4-BE49-F238E27FC236}">
                      <a16:creationId xmlns:a16="http://schemas.microsoft.com/office/drawing/2014/main" id="{0C37B84B-6004-4D25-809D-3F814446CDDC}"/>
                    </a:ext>
                  </a:extLst>
                </p14:cNvPr>
                <p14:cNvContentPartPr/>
                <p14:nvPr/>
              </p14:nvContentPartPr>
              <p14:xfrm>
                <a:off x="1058037" y="1215885"/>
                <a:ext cx="137520" cy="32760"/>
              </p14:xfrm>
            </p:contentPart>
          </mc:Choice>
          <mc:Fallback xmlns="">
            <p:pic>
              <p:nvPicPr>
                <p:cNvPr id="77" name="Freihand 76">
                  <a:extLst>
                    <a:ext uri="{FF2B5EF4-FFF2-40B4-BE49-F238E27FC236}">
                      <a16:creationId xmlns:a16="http://schemas.microsoft.com/office/drawing/2014/main" id="{0C37B84B-6004-4D25-809D-3F814446CDDC}"/>
                    </a:ext>
                  </a:extLst>
                </p:cNvPr>
                <p:cNvPicPr/>
                <p:nvPr/>
              </p:nvPicPr>
              <p:blipFill>
                <a:blip r:embed="rId27"/>
                <a:stretch>
                  <a:fillRect/>
                </a:stretch>
              </p:blipFill>
              <p:spPr>
                <a:xfrm>
                  <a:off x="1053717" y="1211565"/>
                  <a:ext cx="1461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9" name="Freihand 78">
                  <a:extLst>
                    <a:ext uri="{FF2B5EF4-FFF2-40B4-BE49-F238E27FC236}">
                      <a16:creationId xmlns:a16="http://schemas.microsoft.com/office/drawing/2014/main" id="{1977D383-CD6E-49A8-B93C-7DDE015C5627}"/>
                    </a:ext>
                  </a:extLst>
                </p14:cNvPr>
                <p14:cNvContentPartPr/>
                <p14:nvPr/>
              </p14:nvContentPartPr>
              <p14:xfrm>
                <a:off x="1274397" y="1052445"/>
                <a:ext cx="200880" cy="191880"/>
              </p14:xfrm>
            </p:contentPart>
          </mc:Choice>
          <mc:Fallback xmlns="">
            <p:pic>
              <p:nvPicPr>
                <p:cNvPr id="79" name="Freihand 78">
                  <a:extLst>
                    <a:ext uri="{FF2B5EF4-FFF2-40B4-BE49-F238E27FC236}">
                      <a16:creationId xmlns:a16="http://schemas.microsoft.com/office/drawing/2014/main" id="{1977D383-CD6E-49A8-B93C-7DDE015C5627}"/>
                    </a:ext>
                  </a:extLst>
                </p:cNvPr>
                <p:cNvPicPr/>
                <p:nvPr/>
              </p:nvPicPr>
              <p:blipFill>
                <a:blip r:embed="rId29"/>
                <a:stretch>
                  <a:fillRect/>
                </a:stretch>
              </p:blipFill>
              <p:spPr>
                <a:xfrm>
                  <a:off x="1270077" y="1048125"/>
                  <a:ext cx="2095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0" name="Freihand 79">
                  <a:extLst>
                    <a:ext uri="{FF2B5EF4-FFF2-40B4-BE49-F238E27FC236}">
                      <a16:creationId xmlns:a16="http://schemas.microsoft.com/office/drawing/2014/main" id="{D8F304A1-BB25-4CB7-9CE5-9CF02650D749}"/>
                    </a:ext>
                  </a:extLst>
                </p14:cNvPr>
                <p14:cNvContentPartPr/>
                <p14:nvPr/>
              </p14:nvContentPartPr>
              <p14:xfrm>
                <a:off x="1556997" y="1128765"/>
                <a:ext cx="68760" cy="120600"/>
              </p14:xfrm>
            </p:contentPart>
          </mc:Choice>
          <mc:Fallback xmlns="">
            <p:pic>
              <p:nvPicPr>
                <p:cNvPr id="80" name="Freihand 79">
                  <a:extLst>
                    <a:ext uri="{FF2B5EF4-FFF2-40B4-BE49-F238E27FC236}">
                      <a16:creationId xmlns:a16="http://schemas.microsoft.com/office/drawing/2014/main" id="{D8F304A1-BB25-4CB7-9CE5-9CF02650D749}"/>
                    </a:ext>
                  </a:extLst>
                </p:cNvPr>
                <p:cNvPicPr/>
                <p:nvPr/>
              </p:nvPicPr>
              <p:blipFill>
                <a:blip r:embed="rId31"/>
                <a:stretch>
                  <a:fillRect/>
                </a:stretch>
              </p:blipFill>
              <p:spPr>
                <a:xfrm>
                  <a:off x="1552677" y="1124445"/>
                  <a:ext cx="774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1" name="Freihand 80">
                  <a:extLst>
                    <a:ext uri="{FF2B5EF4-FFF2-40B4-BE49-F238E27FC236}">
                      <a16:creationId xmlns:a16="http://schemas.microsoft.com/office/drawing/2014/main" id="{1D04DD50-46AA-4ACB-AE73-D4F08187BA05}"/>
                    </a:ext>
                  </a:extLst>
                </p14:cNvPr>
                <p14:cNvContentPartPr/>
                <p14:nvPr/>
              </p14:nvContentPartPr>
              <p14:xfrm>
                <a:off x="1531077" y="1143525"/>
                <a:ext cx="117360" cy="94680"/>
              </p14:xfrm>
            </p:contentPart>
          </mc:Choice>
          <mc:Fallback xmlns="">
            <p:pic>
              <p:nvPicPr>
                <p:cNvPr id="81" name="Freihand 80">
                  <a:extLst>
                    <a:ext uri="{FF2B5EF4-FFF2-40B4-BE49-F238E27FC236}">
                      <a16:creationId xmlns:a16="http://schemas.microsoft.com/office/drawing/2014/main" id="{1D04DD50-46AA-4ACB-AE73-D4F08187BA05}"/>
                    </a:ext>
                  </a:extLst>
                </p:cNvPr>
                <p:cNvPicPr/>
                <p:nvPr/>
              </p:nvPicPr>
              <p:blipFill>
                <a:blip r:embed="rId33"/>
                <a:stretch>
                  <a:fillRect/>
                </a:stretch>
              </p:blipFill>
              <p:spPr>
                <a:xfrm>
                  <a:off x="1526757" y="1139205"/>
                  <a:ext cx="1260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2" name="Freihand 81">
                  <a:extLst>
                    <a:ext uri="{FF2B5EF4-FFF2-40B4-BE49-F238E27FC236}">
                      <a16:creationId xmlns:a16="http://schemas.microsoft.com/office/drawing/2014/main" id="{76F10136-83D5-43A5-855F-B9BEEA6474E3}"/>
                    </a:ext>
                  </a:extLst>
                </p14:cNvPr>
                <p14:cNvContentPartPr/>
                <p14:nvPr/>
              </p14:nvContentPartPr>
              <p14:xfrm>
                <a:off x="1773357" y="1144965"/>
                <a:ext cx="119160" cy="90360"/>
              </p14:xfrm>
            </p:contentPart>
          </mc:Choice>
          <mc:Fallback xmlns="">
            <p:pic>
              <p:nvPicPr>
                <p:cNvPr id="82" name="Freihand 81">
                  <a:extLst>
                    <a:ext uri="{FF2B5EF4-FFF2-40B4-BE49-F238E27FC236}">
                      <a16:creationId xmlns:a16="http://schemas.microsoft.com/office/drawing/2014/main" id="{76F10136-83D5-43A5-855F-B9BEEA6474E3}"/>
                    </a:ext>
                  </a:extLst>
                </p:cNvPr>
                <p:cNvPicPr/>
                <p:nvPr/>
              </p:nvPicPr>
              <p:blipFill>
                <a:blip r:embed="rId35"/>
                <a:stretch>
                  <a:fillRect/>
                </a:stretch>
              </p:blipFill>
              <p:spPr>
                <a:xfrm>
                  <a:off x="1769037" y="1140645"/>
                  <a:ext cx="1278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3" name="Freihand 82">
                  <a:extLst>
                    <a:ext uri="{FF2B5EF4-FFF2-40B4-BE49-F238E27FC236}">
                      <a16:creationId xmlns:a16="http://schemas.microsoft.com/office/drawing/2014/main" id="{D18FD4B2-FE31-4FAA-9DB4-096BE46C3944}"/>
                    </a:ext>
                  </a:extLst>
                </p14:cNvPr>
                <p14:cNvContentPartPr/>
                <p14:nvPr/>
              </p14:nvContentPartPr>
              <p14:xfrm>
                <a:off x="1966677" y="1069725"/>
                <a:ext cx="174600" cy="156240"/>
              </p14:xfrm>
            </p:contentPart>
          </mc:Choice>
          <mc:Fallback xmlns="">
            <p:pic>
              <p:nvPicPr>
                <p:cNvPr id="83" name="Freihand 82">
                  <a:extLst>
                    <a:ext uri="{FF2B5EF4-FFF2-40B4-BE49-F238E27FC236}">
                      <a16:creationId xmlns:a16="http://schemas.microsoft.com/office/drawing/2014/main" id="{D18FD4B2-FE31-4FAA-9DB4-096BE46C3944}"/>
                    </a:ext>
                  </a:extLst>
                </p:cNvPr>
                <p:cNvPicPr/>
                <p:nvPr/>
              </p:nvPicPr>
              <p:blipFill>
                <a:blip r:embed="rId37"/>
                <a:stretch>
                  <a:fillRect/>
                </a:stretch>
              </p:blipFill>
              <p:spPr>
                <a:xfrm>
                  <a:off x="1962357" y="1065405"/>
                  <a:ext cx="1832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5" name="Freihand 84">
                  <a:extLst>
                    <a:ext uri="{FF2B5EF4-FFF2-40B4-BE49-F238E27FC236}">
                      <a16:creationId xmlns:a16="http://schemas.microsoft.com/office/drawing/2014/main" id="{EBC2609B-6003-4E22-8E6A-2086125AE3F4}"/>
                    </a:ext>
                  </a:extLst>
                </p14:cNvPr>
                <p14:cNvContentPartPr/>
                <p14:nvPr/>
              </p14:nvContentPartPr>
              <p14:xfrm>
                <a:off x="2207517" y="1130205"/>
                <a:ext cx="106200" cy="192960"/>
              </p14:xfrm>
            </p:contentPart>
          </mc:Choice>
          <mc:Fallback xmlns="">
            <p:pic>
              <p:nvPicPr>
                <p:cNvPr id="85" name="Freihand 84">
                  <a:extLst>
                    <a:ext uri="{FF2B5EF4-FFF2-40B4-BE49-F238E27FC236}">
                      <a16:creationId xmlns:a16="http://schemas.microsoft.com/office/drawing/2014/main" id="{EBC2609B-6003-4E22-8E6A-2086125AE3F4}"/>
                    </a:ext>
                  </a:extLst>
                </p:cNvPr>
                <p:cNvPicPr/>
                <p:nvPr/>
              </p:nvPicPr>
              <p:blipFill>
                <a:blip r:embed="rId39"/>
                <a:stretch>
                  <a:fillRect/>
                </a:stretch>
              </p:blipFill>
              <p:spPr>
                <a:xfrm>
                  <a:off x="2203197" y="1125885"/>
                  <a:ext cx="1148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87" name="Freihand 86">
                  <a:extLst>
                    <a:ext uri="{FF2B5EF4-FFF2-40B4-BE49-F238E27FC236}">
                      <a16:creationId xmlns:a16="http://schemas.microsoft.com/office/drawing/2014/main" id="{B79559F2-B3DA-4B43-B38A-CB1DEBC93943}"/>
                    </a:ext>
                  </a:extLst>
                </p14:cNvPr>
                <p14:cNvContentPartPr/>
                <p14:nvPr/>
              </p14:nvContentPartPr>
              <p14:xfrm>
                <a:off x="77037" y="919245"/>
                <a:ext cx="2442240" cy="493200"/>
              </p14:xfrm>
            </p:contentPart>
          </mc:Choice>
          <mc:Fallback xmlns="">
            <p:pic>
              <p:nvPicPr>
                <p:cNvPr id="87" name="Freihand 86">
                  <a:extLst>
                    <a:ext uri="{FF2B5EF4-FFF2-40B4-BE49-F238E27FC236}">
                      <a16:creationId xmlns:a16="http://schemas.microsoft.com/office/drawing/2014/main" id="{B79559F2-B3DA-4B43-B38A-CB1DEBC93943}"/>
                    </a:ext>
                  </a:extLst>
                </p:cNvPr>
                <p:cNvPicPr/>
                <p:nvPr/>
              </p:nvPicPr>
              <p:blipFill>
                <a:blip r:embed="rId41"/>
                <a:stretch>
                  <a:fillRect/>
                </a:stretch>
              </p:blipFill>
              <p:spPr>
                <a:xfrm>
                  <a:off x="72717" y="914925"/>
                  <a:ext cx="2450880" cy="501840"/>
                </a:xfrm>
                <a:prstGeom prst="rect">
                  <a:avLst/>
                </a:prstGeom>
              </p:spPr>
            </p:pic>
          </mc:Fallback>
        </mc:AlternateContent>
      </p:grpSp>
      <p:grpSp>
        <p:nvGrpSpPr>
          <p:cNvPr id="115" name="Gruppieren 114">
            <a:extLst>
              <a:ext uri="{FF2B5EF4-FFF2-40B4-BE49-F238E27FC236}">
                <a16:creationId xmlns:a16="http://schemas.microsoft.com/office/drawing/2014/main" id="{DDC14034-F81E-4D2C-B1B4-AB50945CFC3D}"/>
              </a:ext>
            </a:extLst>
          </p:cNvPr>
          <p:cNvGrpSpPr/>
          <p:nvPr/>
        </p:nvGrpSpPr>
        <p:grpSpPr>
          <a:xfrm>
            <a:off x="582837" y="1572645"/>
            <a:ext cx="361440" cy="171360"/>
            <a:chOff x="582837" y="1572645"/>
            <a:chExt cx="361440" cy="171360"/>
          </a:xfrm>
        </p:grpSpPr>
        <mc:AlternateContent xmlns:mc="http://schemas.openxmlformats.org/markup-compatibility/2006" xmlns:p14="http://schemas.microsoft.com/office/powerpoint/2010/main">
          <mc:Choice Requires="p14">
            <p:contentPart p14:bwMode="auto" r:id="rId42">
              <p14:nvContentPartPr>
                <p14:cNvPr id="112" name="Freihand 111">
                  <a:extLst>
                    <a:ext uri="{FF2B5EF4-FFF2-40B4-BE49-F238E27FC236}">
                      <a16:creationId xmlns:a16="http://schemas.microsoft.com/office/drawing/2014/main" id="{5B8BC419-27E3-4132-B992-23440FFAC71F}"/>
                    </a:ext>
                  </a:extLst>
                </p14:cNvPr>
                <p14:cNvContentPartPr/>
                <p14:nvPr/>
              </p14:nvContentPartPr>
              <p14:xfrm>
                <a:off x="582837" y="1572645"/>
                <a:ext cx="208800" cy="171360"/>
              </p14:xfrm>
            </p:contentPart>
          </mc:Choice>
          <mc:Fallback xmlns="">
            <p:pic>
              <p:nvPicPr>
                <p:cNvPr id="112" name="Freihand 111">
                  <a:extLst>
                    <a:ext uri="{FF2B5EF4-FFF2-40B4-BE49-F238E27FC236}">
                      <a16:creationId xmlns:a16="http://schemas.microsoft.com/office/drawing/2014/main" id="{5B8BC419-27E3-4132-B992-23440FFAC71F}"/>
                    </a:ext>
                  </a:extLst>
                </p:cNvPr>
                <p:cNvPicPr/>
                <p:nvPr/>
              </p:nvPicPr>
              <p:blipFill>
                <a:blip r:embed="rId43"/>
                <a:stretch>
                  <a:fillRect/>
                </a:stretch>
              </p:blipFill>
              <p:spPr>
                <a:xfrm>
                  <a:off x="578517" y="1568325"/>
                  <a:ext cx="2174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13" name="Freihand 112">
                  <a:extLst>
                    <a:ext uri="{FF2B5EF4-FFF2-40B4-BE49-F238E27FC236}">
                      <a16:creationId xmlns:a16="http://schemas.microsoft.com/office/drawing/2014/main" id="{6EEDD49B-834E-494F-8A2B-0951182D4E6A}"/>
                    </a:ext>
                  </a:extLst>
                </p14:cNvPr>
                <p14:cNvContentPartPr/>
                <p14:nvPr/>
              </p14:nvContentPartPr>
              <p14:xfrm>
                <a:off x="847077" y="1629165"/>
                <a:ext cx="85680" cy="93960"/>
              </p14:xfrm>
            </p:contentPart>
          </mc:Choice>
          <mc:Fallback xmlns="">
            <p:pic>
              <p:nvPicPr>
                <p:cNvPr id="113" name="Freihand 112">
                  <a:extLst>
                    <a:ext uri="{FF2B5EF4-FFF2-40B4-BE49-F238E27FC236}">
                      <a16:creationId xmlns:a16="http://schemas.microsoft.com/office/drawing/2014/main" id="{6EEDD49B-834E-494F-8A2B-0951182D4E6A}"/>
                    </a:ext>
                  </a:extLst>
                </p:cNvPr>
                <p:cNvPicPr/>
                <p:nvPr/>
              </p:nvPicPr>
              <p:blipFill>
                <a:blip r:embed="rId45"/>
                <a:stretch>
                  <a:fillRect/>
                </a:stretch>
              </p:blipFill>
              <p:spPr>
                <a:xfrm>
                  <a:off x="842757" y="1624845"/>
                  <a:ext cx="943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14" name="Freihand 113">
                  <a:extLst>
                    <a:ext uri="{FF2B5EF4-FFF2-40B4-BE49-F238E27FC236}">
                      <a16:creationId xmlns:a16="http://schemas.microsoft.com/office/drawing/2014/main" id="{F0CEE8F8-94CD-4069-BA54-0F434DA5CCF2}"/>
                    </a:ext>
                  </a:extLst>
                </p14:cNvPr>
                <p14:cNvContentPartPr/>
                <p14:nvPr/>
              </p14:nvContentPartPr>
              <p14:xfrm>
                <a:off x="846357" y="1635285"/>
                <a:ext cx="97920" cy="87840"/>
              </p14:xfrm>
            </p:contentPart>
          </mc:Choice>
          <mc:Fallback xmlns="">
            <p:pic>
              <p:nvPicPr>
                <p:cNvPr id="114" name="Freihand 113">
                  <a:extLst>
                    <a:ext uri="{FF2B5EF4-FFF2-40B4-BE49-F238E27FC236}">
                      <a16:creationId xmlns:a16="http://schemas.microsoft.com/office/drawing/2014/main" id="{F0CEE8F8-94CD-4069-BA54-0F434DA5CCF2}"/>
                    </a:ext>
                  </a:extLst>
                </p:cNvPr>
                <p:cNvPicPr/>
                <p:nvPr/>
              </p:nvPicPr>
              <p:blipFill>
                <a:blip r:embed="rId47"/>
                <a:stretch>
                  <a:fillRect/>
                </a:stretch>
              </p:blipFill>
              <p:spPr>
                <a:xfrm>
                  <a:off x="842037" y="1630965"/>
                  <a:ext cx="106560" cy="96480"/>
                </a:xfrm>
                <a:prstGeom prst="rect">
                  <a:avLst/>
                </a:prstGeom>
              </p:spPr>
            </p:pic>
          </mc:Fallback>
        </mc:AlternateContent>
      </p:grpSp>
      <p:grpSp>
        <p:nvGrpSpPr>
          <p:cNvPr id="122" name="Gruppieren 121">
            <a:extLst>
              <a:ext uri="{FF2B5EF4-FFF2-40B4-BE49-F238E27FC236}">
                <a16:creationId xmlns:a16="http://schemas.microsoft.com/office/drawing/2014/main" id="{BE872838-00D7-471B-8446-D6BB7D9F868B}"/>
              </a:ext>
            </a:extLst>
          </p:cNvPr>
          <p:cNvGrpSpPr/>
          <p:nvPr/>
        </p:nvGrpSpPr>
        <p:grpSpPr>
          <a:xfrm>
            <a:off x="89277" y="1597845"/>
            <a:ext cx="402840" cy="218520"/>
            <a:chOff x="89277" y="1597845"/>
            <a:chExt cx="402840" cy="218520"/>
          </a:xfrm>
        </p:grpSpPr>
        <mc:AlternateContent xmlns:mc="http://schemas.openxmlformats.org/markup-compatibility/2006" xmlns:p14="http://schemas.microsoft.com/office/powerpoint/2010/main">
          <mc:Choice Requires="p14">
            <p:contentPart p14:bwMode="auto" r:id="rId48">
              <p14:nvContentPartPr>
                <p14:cNvPr id="116" name="Freihand 115">
                  <a:extLst>
                    <a:ext uri="{FF2B5EF4-FFF2-40B4-BE49-F238E27FC236}">
                      <a16:creationId xmlns:a16="http://schemas.microsoft.com/office/drawing/2014/main" id="{6B229227-F7BC-4907-B611-1319958EAE9C}"/>
                    </a:ext>
                  </a:extLst>
                </p14:cNvPr>
                <p14:cNvContentPartPr/>
                <p14:nvPr/>
              </p14:nvContentPartPr>
              <p14:xfrm>
                <a:off x="384117" y="1637445"/>
                <a:ext cx="108000" cy="38520"/>
              </p14:xfrm>
            </p:contentPart>
          </mc:Choice>
          <mc:Fallback xmlns="">
            <p:pic>
              <p:nvPicPr>
                <p:cNvPr id="116" name="Freihand 115">
                  <a:extLst>
                    <a:ext uri="{FF2B5EF4-FFF2-40B4-BE49-F238E27FC236}">
                      <a16:creationId xmlns:a16="http://schemas.microsoft.com/office/drawing/2014/main" id="{6B229227-F7BC-4907-B611-1319958EAE9C}"/>
                    </a:ext>
                  </a:extLst>
                </p:cNvPr>
                <p:cNvPicPr/>
                <p:nvPr/>
              </p:nvPicPr>
              <p:blipFill>
                <a:blip r:embed="rId49"/>
                <a:stretch>
                  <a:fillRect/>
                </a:stretch>
              </p:blipFill>
              <p:spPr>
                <a:xfrm>
                  <a:off x="379797" y="1633125"/>
                  <a:ext cx="1166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17" name="Freihand 116">
                  <a:extLst>
                    <a:ext uri="{FF2B5EF4-FFF2-40B4-BE49-F238E27FC236}">
                      <a16:creationId xmlns:a16="http://schemas.microsoft.com/office/drawing/2014/main" id="{9FA3FE4E-0FB8-4274-989E-989CDF57CCEF}"/>
                    </a:ext>
                  </a:extLst>
                </p14:cNvPr>
                <p14:cNvContentPartPr/>
                <p14:nvPr/>
              </p14:nvContentPartPr>
              <p14:xfrm>
                <a:off x="401397" y="1709445"/>
                <a:ext cx="85320" cy="15480"/>
              </p14:xfrm>
            </p:contentPart>
          </mc:Choice>
          <mc:Fallback xmlns="">
            <p:pic>
              <p:nvPicPr>
                <p:cNvPr id="117" name="Freihand 116">
                  <a:extLst>
                    <a:ext uri="{FF2B5EF4-FFF2-40B4-BE49-F238E27FC236}">
                      <a16:creationId xmlns:a16="http://schemas.microsoft.com/office/drawing/2014/main" id="{9FA3FE4E-0FB8-4274-989E-989CDF57CCEF}"/>
                    </a:ext>
                  </a:extLst>
                </p:cNvPr>
                <p:cNvPicPr/>
                <p:nvPr/>
              </p:nvPicPr>
              <p:blipFill>
                <a:blip r:embed="rId51"/>
                <a:stretch>
                  <a:fillRect/>
                </a:stretch>
              </p:blipFill>
              <p:spPr>
                <a:xfrm>
                  <a:off x="397077" y="1705125"/>
                  <a:ext cx="939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18" name="Freihand 117">
                  <a:extLst>
                    <a:ext uri="{FF2B5EF4-FFF2-40B4-BE49-F238E27FC236}">
                      <a16:creationId xmlns:a16="http://schemas.microsoft.com/office/drawing/2014/main" id="{0770DB86-FFA7-48D4-BD63-6602481E6936}"/>
                    </a:ext>
                  </a:extLst>
                </p14:cNvPr>
                <p14:cNvContentPartPr/>
                <p14:nvPr/>
              </p14:nvContentPartPr>
              <p14:xfrm>
                <a:off x="89277" y="1616565"/>
                <a:ext cx="104400" cy="199080"/>
              </p14:xfrm>
            </p:contentPart>
          </mc:Choice>
          <mc:Fallback xmlns="">
            <p:pic>
              <p:nvPicPr>
                <p:cNvPr id="118" name="Freihand 117">
                  <a:extLst>
                    <a:ext uri="{FF2B5EF4-FFF2-40B4-BE49-F238E27FC236}">
                      <a16:creationId xmlns:a16="http://schemas.microsoft.com/office/drawing/2014/main" id="{0770DB86-FFA7-48D4-BD63-6602481E6936}"/>
                    </a:ext>
                  </a:extLst>
                </p:cNvPr>
                <p:cNvPicPr/>
                <p:nvPr/>
              </p:nvPicPr>
              <p:blipFill>
                <a:blip r:embed="rId53"/>
                <a:stretch>
                  <a:fillRect/>
                </a:stretch>
              </p:blipFill>
              <p:spPr>
                <a:xfrm>
                  <a:off x="84957" y="1612245"/>
                  <a:ext cx="1130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19" name="Freihand 118">
                  <a:extLst>
                    <a:ext uri="{FF2B5EF4-FFF2-40B4-BE49-F238E27FC236}">
                      <a16:creationId xmlns:a16="http://schemas.microsoft.com/office/drawing/2014/main" id="{43C33541-860F-4DC4-846D-8A1AA2C950C9}"/>
                    </a:ext>
                  </a:extLst>
                </p14:cNvPr>
                <p14:cNvContentPartPr/>
                <p14:nvPr/>
              </p14:nvContentPartPr>
              <p14:xfrm>
                <a:off x="185037" y="1607925"/>
                <a:ext cx="56880" cy="140040"/>
              </p14:xfrm>
            </p:contentPart>
          </mc:Choice>
          <mc:Fallback xmlns="">
            <p:pic>
              <p:nvPicPr>
                <p:cNvPr id="119" name="Freihand 118">
                  <a:extLst>
                    <a:ext uri="{FF2B5EF4-FFF2-40B4-BE49-F238E27FC236}">
                      <a16:creationId xmlns:a16="http://schemas.microsoft.com/office/drawing/2014/main" id="{43C33541-860F-4DC4-846D-8A1AA2C950C9}"/>
                    </a:ext>
                  </a:extLst>
                </p:cNvPr>
                <p:cNvPicPr/>
                <p:nvPr/>
              </p:nvPicPr>
              <p:blipFill>
                <a:blip r:embed="rId55"/>
                <a:stretch>
                  <a:fillRect/>
                </a:stretch>
              </p:blipFill>
              <p:spPr>
                <a:xfrm>
                  <a:off x="180717" y="1603605"/>
                  <a:ext cx="655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20" name="Freihand 119">
                  <a:extLst>
                    <a:ext uri="{FF2B5EF4-FFF2-40B4-BE49-F238E27FC236}">
                      <a16:creationId xmlns:a16="http://schemas.microsoft.com/office/drawing/2014/main" id="{9A6D4A58-9F53-4FE4-B854-C1672C904C1F}"/>
                    </a:ext>
                  </a:extLst>
                </p14:cNvPr>
                <p14:cNvContentPartPr/>
                <p14:nvPr/>
              </p14:nvContentPartPr>
              <p14:xfrm>
                <a:off x="231117" y="1657965"/>
                <a:ext cx="82800" cy="87840"/>
              </p14:xfrm>
            </p:contentPart>
          </mc:Choice>
          <mc:Fallback xmlns="">
            <p:pic>
              <p:nvPicPr>
                <p:cNvPr id="120" name="Freihand 119">
                  <a:extLst>
                    <a:ext uri="{FF2B5EF4-FFF2-40B4-BE49-F238E27FC236}">
                      <a16:creationId xmlns:a16="http://schemas.microsoft.com/office/drawing/2014/main" id="{9A6D4A58-9F53-4FE4-B854-C1672C904C1F}"/>
                    </a:ext>
                  </a:extLst>
                </p:cNvPr>
                <p:cNvPicPr/>
                <p:nvPr/>
              </p:nvPicPr>
              <p:blipFill>
                <a:blip r:embed="rId57"/>
                <a:stretch>
                  <a:fillRect/>
                </a:stretch>
              </p:blipFill>
              <p:spPr>
                <a:xfrm>
                  <a:off x="226797" y="1653645"/>
                  <a:ext cx="914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21" name="Freihand 120">
                  <a:extLst>
                    <a:ext uri="{FF2B5EF4-FFF2-40B4-BE49-F238E27FC236}">
                      <a16:creationId xmlns:a16="http://schemas.microsoft.com/office/drawing/2014/main" id="{3E11F161-20B9-4939-89CF-62F111FAA206}"/>
                    </a:ext>
                  </a:extLst>
                </p14:cNvPr>
                <p14:cNvContentPartPr/>
                <p14:nvPr/>
              </p14:nvContentPartPr>
              <p14:xfrm>
                <a:off x="315717" y="1597845"/>
                <a:ext cx="49680" cy="218520"/>
              </p14:xfrm>
            </p:contentPart>
          </mc:Choice>
          <mc:Fallback xmlns="">
            <p:pic>
              <p:nvPicPr>
                <p:cNvPr id="121" name="Freihand 120">
                  <a:extLst>
                    <a:ext uri="{FF2B5EF4-FFF2-40B4-BE49-F238E27FC236}">
                      <a16:creationId xmlns:a16="http://schemas.microsoft.com/office/drawing/2014/main" id="{3E11F161-20B9-4939-89CF-62F111FAA206}"/>
                    </a:ext>
                  </a:extLst>
                </p:cNvPr>
                <p:cNvPicPr/>
                <p:nvPr/>
              </p:nvPicPr>
              <p:blipFill>
                <a:blip r:embed="rId59"/>
                <a:stretch>
                  <a:fillRect/>
                </a:stretch>
              </p:blipFill>
              <p:spPr>
                <a:xfrm>
                  <a:off x="311397" y="1593525"/>
                  <a:ext cx="58320" cy="227160"/>
                </a:xfrm>
                <a:prstGeom prst="rect">
                  <a:avLst/>
                </a:prstGeom>
              </p:spPr>
            </p:pic>
          </mc:Fallback>
        </mc:AlternateContent>
      </p:grpSp>
      <p:grpSp>
        <p:nvGrpSpPr>
          <p:cNvPr id="135" name="Gruppieren 134">
            <a:extLst>
              <a:ext uri="{FF2B5EF4-FFF2-40B4-BE49-F238E27FC236}">
                <a16:creationId xmlns:a16="http://schemas.microsoft.com/office/drawing/2014/main" id="{2B842062-6A91-4A8D-9B25-22F005C472C9}"/>
              </a:ext>
            </a:extLst>
          </p:cNvPr>
          <p:cNvGrpSpPr/>
          <p:nvPr/>
        </p:nvGrpSpPr>
        <p:grpSpPr>
          <a:xfrm>
            <a:off x="137517" y="1915005"/>
            <a:ext cx="890280" cy="400680"/>
            <a:chOff x="137517" y="1915005"/>
            <a:chExt cx="890280" cy="400680"/>
          </a:xfrm>
        </p:grpSpPr>
        <mc:AlternateContent xmlns:mc="http://schemas.openxmlformats.org/markup-compatibility/2006" xmlns:p14="http://schemas.microsoft.com/office/powerpoint/2010/main">
          <mc:Choice Requires="p14">
            <p:contentPart p14:bwMode="auto" r:id="rId60">
              <p14:nvContentPartPr>
                <p14:cNvPr id="123" name="Freihand 122">
                  <a:extLst>
                    <a:ext uri="{FF2B5EF4-FFF2-40B4-BE49-F238E27FC236}">
                      <a16:creationId xmlns:a16="http://schemas.microsoft.com/office/drawing/2014/main" id="{0661ED44-B138-45DE-8DC4-13942BBE6059}"/>
                    </a:ext>
                  </a:extLst>
                </p14:cNvPr>
                <p14:cNvContentPartPr/>
                <p14:nvPr/>
              </p14:nvContentPartPr>
              <p14:xfrm>
                <a:off x="137517" y="2035605"/>
                <a:ext cx="104760" cy="254520"/>
              </p14:xfrm>
            </p:contentPart>
          </mc:Choice>
          <mc:Fallback xmlns="">
            <p:pic>
              <p:nvPicPr>
                <p:cNvPr id="123" name="Freihand 122">
                  <a:extLst>
                    <a:ext uri="{FF2B5EF4-FFF2-40B4-BE49-F238E27FC236}">
                      <a16:creationId xmlns:a16="http://schemas.microsoft.com/office/drawing/2014/main" id="{0661ED44-B138-45DE-8DC4-13942BBE6059}"/>
                    </a:ext>
                  </a:extLst>
                </p:cNvPr>
                <p:cNvPicPr/>
                <p:nvPr/>
              </p:nvPicPr>
              <p:blipFill>
                <a:blip r:embed="rId61"/>
                <a:stretch>
                  <a:fillRect/>
                </a:stretch>
              </p:blipFill>
              <p:spPr>
                <a:xfrm>
                  <a:off x="133197" y="2031285"/>
                  <a:ext cx="11340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24" name="Freihand 123">
                  <a:extLst>
                    <a:ext uri="{FF2B5EF4-FFF2-40B4-BE49-F238E27FC236}">
                      <a16:creationId xmlns:a16="http://schemas.microsoft.com/office/drawing/2014/main" id="{D9FB0F17-0D0F-426E-B533-2F13A2EEECD5}"/>
                    </a:ext>
                  </a:extLst>
                </p14:cNvPr>
                <p14:cNvContentPartPr/>
                <p14:nvPr/>
              </p14:nvContentPartPr>
              <p14:xfrm>
                <a:off x="250917" y="1984485"/>
                <a:ext cx="11880" cy="84240"/>
              </p14:xfrm>
            </p:contentPart>
          </mc:Choice>
          <mc:Fallback xmlns="">
            <p:pic>
              <p:nvPicPr>
                <p:cNvPr id="124" name="Freihand 123">
                  <a:extLst>
                    <a:ext uri="{FF2B5EF4-FFF2-40B4-BE49-F238E27FC236}">
                      <a16:creationId xmlns:a16="http://schemas.microsoft.com/office/drawing/2014/main" id="{D9FB0F17-0D0F-426E-B533-2F13A2EEECD5}"/>
                    </a:ext>
                  </a:extLst>
                </p:cNvPr>
                <p:cNvPicPr/>
                <p:nvPr/>
              </p:nvPicPr>
              <p:blipFill>
                <a:blip r:embed="rId63"/>
                <a:stretch>
                  <a:fillRect/>
                </a:stretch>
              </p:blipFill>
              <p:spPr>
                <a:xfrm>
                  <a:off x="246597" y="1980165"/>
                  <a:ext cx="205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25" name="Freihand 124">
                  <a:extLst>
                    <a:ext uri="{FF2B5EF4-FFF2-40B4-BE49-F238E27FC236}">
                      <a16:creationId xmlns:a16="http://schemas.microsoft.com/office/drawing/2014/main" id="{DFC413FF-48A2-4B8A-8001-4C2FC0664738}"/>
                    </a:ext>
                  </a:extLst>
                </p14:cNvPr>
                <p14:cNvContentPartPr/>
                <p14:nvPr/>
              </p14:nvContentPartPr>
              <p14:xfrm>
                <a:off x="317877" y="2034525"/>
                <a:ext cx="56520" cy="155520"/>
              </p14:xfrm>
            </p:contentPart>
          </mc:Choice>
          <mc:Fallback xmlns="">
            <p:pic>
              <p:nvPicPr>
                <p:cNvPr id="125" name="Freihand 124">
                  <a:extLst>
                    <a:ext uri="{FF2B5EF4-FFF2-40B4-BE49-F238E27FC236}">
                      <a16:creationId xmlns:a16="http://schemas.microsoft.com/office/drawing/2014/main" id="{DFC413FF-48A2-4B8A-8001-4C2FC0664738}"/>
                    </a:ext>
                  </a:extLst>
                </p:cNvPr>
                <p:cNvPicPr/>
                <p:nvPr/>
              </p:nvPicPr>
              <p:blipFill>
                <a:blip r:embed="rId65"/>
                <a:stretch>
                  <a:fillRect/>
                </a:stretch>
              </p:blipFill>
              <p:spPr>
                <a:xfrm>
                  <a:off x="313557" y="2030205"/>
                  <a:ext cx="651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26" name="Freihand 125">
                  <a:extLst>
                    <a:ext uri="{FF2B5EF4-FFF2-40B4-BE49-F238E27FC236}">
                      <a16:creationId xmlns:a16="http://schemas.microsoft.com/office/drawing/2014/main" id="{49350F87-4AE8-4F9E-B8E3-0538F842BDF5}"/>
                    </a:ext>
                  </a:extLst>
                </p14:cNvPr>
                <p14:cNvContentPartPr/>
                <p14:nvPr/>
              </p14:nvContentPartPr>
              <p14:xfrm>
                <a:off x="403557" y="2069085"/>
                <a:ext cx="59400" cy="114480"/>
              </p14:xfrm>
            </p:contentPart>
          </mc:Choice>
          <mc:Fallback xmlns="">
            <p:pic>
              <p:nvPicPr>
                <p:cNvPr id="126" name="Freihand 125">
                  <a:extLst>
                    <a:ext uri="{FF2B5EF4-FFF2-40B4-BE49-F238E27FC236}">
                      <a16:creationId xmlns:a16="http://schemas.microsoft.com/office/drawing/2014/main" id="{49350F87-4AE8-4F9E-B8E3-0538F842BDF5}"/>
                    </a:ext>
                  </a:extLst>
                </p:cNvPr>
                <p:cNvPicPr/>
                <p:nvPr/>
              </p:nvPicPr>
              <p:blipFill>
                <a:blip r:embed="rId67"/>
                <a:stretch>
                  <a:fillRect/>
                </a:stretch>
              </p:blipFill>
              <p:spPr>
                <a:xfrm>
                  <a:off x="399237" y="2064765"/>
                  <a:ext cx="680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27" name="Freihand 126">
                  <a:extLst>
                    <a:ext uri="{FF2B5EF4-FFF2-40B4-BE49-F238E27FC236}">
                      <a16:creationId xmlns:a16="http://schemas.microsoft.com/office/drawing/2014/main" id="{2B971EE6-6CFE-4E9B-BD2A-25AAE483DF24}"/>
                    </a:ext>
                  </a:extLst>
                </p14:cNvPr>
                <p14:cNvContentPartPr/>
                <p14:nvPr/>
              </p14:nvContentPartPr>
              <p14:xfrm>
                <a:off x="385557" y="2014365"/>
                <a:ext cx="151920" cy="246960"/>
              </p14:xfrm>
            </p:contentPart>
          </mc:Choice>
          <mc:Fallback xmlns="">
            <p:pic>
              <p:nvPicPr>
                <p:cNvPr id="127" name="Freihand 126">
                  <a:extLst>
                    <a:ext uri="{FF2B5EF4-FFF2-40B4-BE49-F238E27FC236}">
                      <a16:creationId xmlns:a16="http://schemas.microsoft.com/office/drawing/2014/main" id="{2B971EE6-6CFE-4E9B-BD2A-25AAE483DF24}"/>
                    </a:ext>
                  </a:extLst>
                </p:cNvPr>
                <p:cNvPicPr/>
                <p:nvPr/>
              </p:nvPicPr>
              <p:blipFill>
                <a:blip r:embed="rId69"/>
                <a:stretch>
                  <a:fillRect/>
                </a:stretch>
              </p:blipFill>
              <p:spPr>
                <a:xfrm>
                  <a:off x="381237" y="2010045"/>
                  <a:ext cx="16056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29" name="Freihand 128">
                  <a:extLst>
                    <a:ext uri="{FF2B5EF4-FFF2-40B4-BE49-F238E27FC236}">
                      <a16:creationId xmlns:a16="http://schemas.microsoft.com/office/drawing/2014/main" id="{00A30AC2-C18C-430D-9C41-97A75F53FB34}"/>
                    </a:ext>
                  </a:extLst>
                </p14:cNvPr>
                <p14:cNvContentPartPr/>
                <p14:nvPr/>
              </p14:nvContentPartPr>
              <p14:xfrm>
                <a:off x="639357" y="2086005"/>
                <a:ext cx="128520" cy="25560"/>
              </p14:xfrm>
            </p:contentPart>
          </mc:Choice>
          <mc:Fallback xmlns="">
            <p:pic>
              <p:nvPicPr>
                <p:cNvPr id="129" name="Freihand 128">
                  <a:extLst>
                    <a:ext uri="{FF2B5EF4-FFF2-40B4-BE49-F238E27FC236}">
                      <a16:creationId xmlns:a16="http://schemas.microsoft.com/office/drawing/2014/main" id="{00A30AC2-C18C-430D-9C41-97A75F53FB34}"/>
                    </a:ext>
                  </a:extLst>
                </p:cNvPr>
                <p:cNvPicPr/>
                <p:nvPr/>
              </p:nvPicPr>
              <p:blipFill>
                <a:blip r:embed="rId71"/>
                <a:stretch>
                  <a:fillRect/>
                </a:stretch>
              </p:blipFill>
              <p:spPr>
                <a:xfrm>
                  <a:off x="635037" y="2081685"/>
                  <a:ext cx="1371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30" name="Freihand 129">
                  <a:extLst>
                    <a:ext uri="{FF2B5EF4-FFF2-40B4-BE49-F238E27FC236}">
                      <a16:creationId xmlns:a16="http://schemas.microsoft.com/office/drawing/2014/main" id="{B08B3CCA-5972-4BA1-855C-BAFF215491FD}"/>
                    </a:ext>
                  </a:extLst>
                </p14:cNvPr>
                <p14:cNvContentPartPr/>
                <p14:nvPr/>
              </p14:nvContentPartPr>
              <p14:xfrm>
                <a:off x="671757" y="2133885"/>
                <a:ext cx="99360" cy="32400"/>
              </p14:xfrm>
            </p:contentPart>
          </mc:Choice>
          <mc:Fallback xmlns="">
            <p:pic>
              <p:nvPicPr>
                <p:cNvPr id="130" name="Freihand 129">
                  <a:extLst>
                    <a:ext uri="{FF2B5EF4-FFF2-40B4-BE49-F238E27FC236}">
                      <a16:creationId xmlns:a16="http://schemas.microsoft.com/office/drawing/2014/main" id="{B08B3CCA-5972-4BA1-855C-BAFF215491FD}"/>
                    </a:ext>
                  </a:extLst>
                </p:cNvPr>
                <p:cNvPicPr/>
                <p:nvPr/>
              </p:nvPicPr>
              <p:blipFill>
                <a:blip r:embed="rId73"/>
                <a:stretch>
                  <a:fillRect/>
                </a:stretch>
              </p:blipFill>
              <p:spPr>
                <a:xfrm>
                  <a:off x="667437" y="2129565"/>
                  <a:ext cx="1080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31" name="Freihand 130">
                  <a:extLst>
                    <a:ext uri="{FF2B5EF4-FFF2-40B4-BE49-F238E27FC236}">
                      <a16:creationId xmlns:a16="http://schemas.microsoft.com/office/drawing/2014/main" id="{5D46F1F8-C52A-4540-945F-3750354B4D0D}"/>
                    </a:ext>
                  </a:extLst>
                </p14:cNvPr>
                <p14:cNvContentPartPr/>
                <p14:nvPr/>
              </p14:nvContentPartPr>
              <p14:xfrm>
                <a:off x="827637" y="1915005"/>
                <a:ext cx="150480" cy="138960"/>
              </p14:xfrm>
            </p:contentPart>
          </mc:Choice>
          <mc:Fallback xmlns="">
            <p:pic>
              <p:nvPicPr>
                <p:cNvPr id="131" name="Freihand 130">
                  <a:extLst>
                    <a:ext uri="{FF2B5EF4-FFF2-40B4-BE49-F238E27FC236}">
                      <a16:creationId xmlns:a16="http://schemas.microsoft.com/office/drawing/2014/main" id="{5D46F1F8-C52A-4540-945F-3750354B4D0D}"/>
                    </a:ext>
                  </a:extLst>
                </p:cNvPr>
                <p:cNvPicPr/>
                <p:nvPr/>
              </p:nvPicPr>
              <p:blipFill>
                <a:blip r:embed="rId75"/>
                <a:stretch>
                  <a:fillRect/>
                </a:stretch>
              </p:blipFill>
              <p:spPr>
                <a:xfrm>
                  <a:off x="823317" y="1910685"/>
                  <a:ext cx="1591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32" name="Freihand 131">
                  <a:extLst>
                    <a:ext uri="{FF2B5EF4-FFF2-40B4-BE49-F238E27FC236}">
                      <a16:creationId xmlns:a16="http://schemas.microsoft.com/office/drawing/2014/main" id="{A5EAC0A4-8CDD-4CF4-AB3B-7C1BB5E22419}"/>
                    </a:ext>
                  </a:extLst>
                </p14:cNvPr>
                <p14:cNvContentPartPr/>
                <p14:nvPr/>
              </p14:nvContentPartPr>
              <p14:xfrm>
                <a:off x="864717" y="2064765"/>
                <a:ext cx="163080" cy="46080"/>
              </p14:xfrm>
            </p:contentPart>
          </mc:Choice>
          <mc:Fallback xmlns="">
            <p:pic>
              <p:nvPicPr>
                <p:cNvPr id="132" name="Freihand 131">
                  <a:extLst>
                    <a:ext uri="{FF2B5EF4-FFF2-40B4-BE49-F238E27FC236}">
                      <a16:creationId xmlns:a16="http://schemas.microsoft.com/office/drawing/2014/main" id="{A5EAC0A4-8CDD-4CF4-AB3B-7C1BB5E22419}"/>
                    </a:ext>
                  </a:extLst>
                </p:cNvPr>
                <p:cNvPicPr/>
                <p:nvPr/>
              </p:nvPicPr>
              <p:blipFill>
                <a:blip r:embed="rId77"/>
                <a:stretch>
                  <a:fillRect/>
                </a:stretch>
              </p:blipFill>
              <p:spPr>
                <a:xfrm>
                  <a:off x="860397" y="2060445"/>
                  <a:ext cx="1717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33" name="Freihand 132">
                  <a:extLst>
                    <a:ext uri="{FF2B5EF4-FFF2-40B4-BE49-F238E27FC236}">
                      <a16:creationId xmlns:a16="http://schemas.microsoft.com/office/drawing/2014/main" id="{EF364EE0-B268-4682-8B66-BF2B66E451BE}"/>
                    </a:ext>
                  </a:extLst>
                </p14:cNvPr>
                <p14:cNvContentPartPr/>
                <p14:nvPr/>
              </p14:nvContentPartPr>
              <p14:xfrm>
                <a:off x="884517" y="2177445"/>
                <a:ext cx="93600" cy="124920"/>
              </p14:xfrm>
            </p:contentPart>
          </mc:Choice>
          <mc:Fallback xmlns="">
            <p:pic>
              <p:nvPicPr>
                <p:cNvPr id="133" name="Freihand 132">
                  <a:extLst>
                    <a:ext uri="{FF2B5EF4-FFF2-40B4-BE49-F238E27FC236}">
                      <a16:creationId xmlns:a16="http://schemas.microsoft.com/office/drawing/2014/main" id="{EF364EE0-B268-4682-8B66-BF2B66E451BE}"/>
                    </a:ext>
                  </a:extLst>
                </p:cNvPr>
                <p:cNvPicPr/>
                <p:nvPr/>
              </p:nvPicPr>
              <p:blipFill>
                <a:blip r:embed="rId79"/>
                <a:stretch>
                  <a:fillRect/>
                </a:stretch>
              </p:blipFill>
              <p:spPr>
                <a:xfrm>
                  <a:off x="880197" y="2173125"/>
                  <a:ext cx="1022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34" name="Freihand 133">
                  <a:extLst>
                    <a:ext uri="{FF2B5EF4-FFF2-40B4-BE49-F238E27FC236}">
                      <a16:creationId xmlns:a16="http://schemas.microsoft.com/office/drawing/2014/main" id="{C87B4254-3E2D-4C6D-AC97-D0DF5A86342A}"/>
                    </a:ext>
                  </a:extLst>
                </p14:cNvPr>
                <p14:cNvContentPartPr/>
                <p14:nvPr/>
              </p14:nvContentPartPr>
              <p14:xfrm>
                <a:off x="854277" y="2161605"/>
                <a:ext cx="164880" cy="154080"/>
              </p14:xfrm>
            </p:contentPart>
          </mc:Choice>
          <mc:Fallback xmlns="">
            <p:pic>
              <p:nvPicPr>
                <p:cNvPr id="134" name="Freihand 133">
                  <a:extLst>
                    <a:ext uri="{FF2B5EF4-FFF2-40B4-BE49-F238E27FC236}">
                      <a16:creationId xmlns:a16="http://schemas.microsoft.com/office/drawing/2014/main" id="{C87B4254-3E2D-4C6D-AC97-D0DF5A86342A}"/>
                    </a:ext>
                  </a:extLst>
                </p:cNvPr>
                <p:cNvPicPr/>
                <p:nvPr/>
              </p:nvPicPr>
              <p:blipFill>
                <a:blip r:embed="rId81"/>
                <a:stretch>
                  <a:fillRect/>
                </a:stretch>
              </p:blipFill>
              <p:spPr>
                <a:xfrm>
                  <a:off x="849957" y="2157285"/>
                  <a:ext cx="173520" cy="162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2">
            <p14:nvContentPartPr>
              <p14:cNvPr id="181" name="Freihand 180">
                <a:extLst>
                  <a:ext uri="{FF2B5EF4-FFF2-40B4-BE49-F238E27FC236}">
                    <a16:creationId xmlns:a16="http://schemas.microsoft.com/office/drawing/2014/main" id="{4E9F3ADF-79A7-43AC-BD6B-7E07644A70B5}"/>
                  </a:ext>
                </a:extLst>
              </p14:cNvPr>
              <p14:cNvContentPartPr/>
              <p14:nvPr/>
            </p14:nvContentPartPr>
            <p14:xfrm>
              <a:off x="8728917" y="903045"/>
              <a:ext cx="3114360" cy="810720"/>
            </p14:xfrm>
          </p:contentPart>
        </mc:Choice>
        <mc:Fallback xmlns="">
          <p:pic>
            <p:nvPicPr>
              <p:cNvPr id="181" name="Freihand 180">
                <a:extLst>
                  <a:ext uri="{FF2B5EF4-FFF2-40B4-BE49-F238E27FC236}">
                    <a16:creationId xmlns:a16="http://schemas.microsoft.com/office/drawing/2014/main" id="{4E9F3ADF-79A7-43AC-BD6B-7E07644A70B5}"/>
                  </a:ext>
                </a:extLst>
              </p:cNvPr>
              <p:cNvPicPr/>
              <p:nvPr/>
            </p:nvPicPr>
            <p:blipFill>
              <a:blip r:embed="rId83"/>
              <a:stretch>
                <a:fillRect/>
              </a:stretch>
            </p:blipFill>
            <p:spPr>
              <a:xfrm>
                <a:off x="8724597" y="898725"/>
                <a:ext cx="3123000" cy="8193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13" name="Freihand 212">
                <a:extLst>
                  <a:ext uri="{FF2B5EF4-FFF2-40B4-BE49-F238E27FC236}">
                    <a16:creationId xmlns:a16="http://schemas.microsoft.com/office/drawing/2014/main" id="{C3B0BEFA-1CFE-4D53-BA52-A6415263CD54}"/>
                  </a:ext>
                </a:extLst>
              </p14:cNvPr>
              <p14:cNvContentPartPr/>
              <p14:nvPr/>
            </p14:nvContentPartPr>
            <p14:xfrm>
              <a:off x="9733317" y="2239365"/>
              <a:ext cx="760320" cy="552600"/>
            </p14:xfrm>
          </p:contentPart>
        </mc:Choice>
        <mc:Fallback xmlns="">
          <p:pic>
            <p:nvPicPr>
              <p:cNvPr id="213" name="Freihand 212">
                <a:extLst>
                  <a:ext uri="{FF2B5EF4-FFF2-40B4-BE49-F238E27FC236}">
                    <a16:creationId xmlns:a16="http://schemas.microsoft.com/office/drawing/2014/main" id="{C3B0BEFA-1CFE-4D53-BA52-A6415263CD54}"/>
                  </a:ext>
                </a:extLst>
              </p:cNvPr>
              <p:cNvPicPr/>
              <p:nvPr/>
            </p:nvPicPr>
            <p:blipFill>
              <a:blip r:embed="rId85"/>
              <a:stretch>
                <a:fillRect/>
              </a:stretch>
            </p:blipFill>
            <p:spPr>
              <a:xfrm>
                <a:off x="9728997" y="2235045"/>
                <a:ext cx="768960" cy="5612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86" name="Freihand 185">
                <a:extLst>
                  <a:ext uri="{FF2B5EF4-FFF2-40B4-BE49-F238E27FC236}">
                    <a16:creationId xmlns:a16="http://schemas.microsoft.com/office/drawing/2014/main" id="{058D9C29-D64C-4563-89D8-40767AFA59BE}"/>
                  </a:ext>
                </a:extLst>
              </p14:cNvPr>
              <p14:cNvContentPartPr/>
              <p14:nvPr/>
            </p14:nvContentPartPr>
            <p14:xfrm>
              <a:off x="9816477" y="2244405"/>
              <a:ext cx="700200" cy="547920"/>
            </p14:xfrm>
          </p:contentPart>
        </mc:Choice>
        <mc:Fallback xmlns="">
          <p:pic>
            <p:nvPicPr>
              <p:cNvPr id="186" name="Freihand 185">
                <a:extLst>
                  <a:ext uri="{FF2B5EF4-FFF2-40B4-BE49-F238E27FC236}">
                    <a16:creationId xmlns:a16="http://schemas.microsoft.com/office/drawing/2014/main" id="{058D9C29-D64C-4563-89D8-40767AFA59BE}"/>
                  </a:ext>
                </a:extLst>
              </p:cNvPr>
              <p:cNvPicPr/>
              <p:nvPr/>
            </p:nvPicPr>
            <p:blipFill>
              <a:blip r:embed="rId87"/>
              <a:stretch>
                <a:fillRect/>
              </a:stretch>
            </p:blipFill>
            <p:spPr>
              <a:xfrm>
                <a:off x="9812157" y="2240085"/>
                <a:ext cx="708840" cy="5565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88" name="Freihand 187">
                <a:extLst>
                  <a:ext uri="{FF2B5EF4-FFF2-40B4-BE49-F238E27FC236}">
                    <a16:creationId xmlns:a16="http://schemas.microsoft.com/office/drawing/2014/main" id="{23B32D06-9956-4B90-9112-F85380135C1E}"/>
                  </a:ext>
                </a:extLst>
              </p14:cNvPr>
              <p14:cNvContentPartPr/>
              <p14:nvPr/>
            </p14:nvContentPartPr>
            <p14:xfrm>
              <a:off x="9788397" y="2881245"/>
              <a:ext cx="87480" cy="153720"/>
            </p14:xfrm>
          </p:contentPart>
        </mc:Choice>
        <mc:Fallback xmlns="">
          <p:pic>
            <p:nvPicPr>
              <p:cNvPr id="188" name="Freihand 187">
                <a:extLst>
                  <a:ext uri="{FF2B5EF4-FFF2-40B4-BE49-F238E27FC236}">
                    <a16:creationId xmlns:a16="http://schemas.microsoft.com/office/drawing/2014/main" id="{23B32D06-9956-4B90-9112-F85380135C1E}"/>
                  </a:ext>
                </a:extLst>
              </p:cNvPr>
              <p:cNvPicPr/>
              <p:nvPr/>
            </p:nvPicPr>
            <p:blipFill>
              <a:blip r:embed="rId89"/>
              <a:stretch>
                <a:fillRect/>
              </a:stretch>
            </p:blipFill>
            <p:spPr>
              <a:xfrm>
                <a:off x="9784077" y="2876925"/>
                <a:ext cx="961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89" name="Freihand 188">
                <a:extLst>
                  <a:ext uri="{FF2B5EF4-FFF2-40B4-BE49-F238E27FC236}">
                    <a16:creationId xmlns:a16="http://schemas.microsoft.com/office/drawing/2014/main" id="{CF00C45B-BB12-4C30-9175-18A9B043703A}"/>
                  </a:ext>
                </a:extLst>
              </p14:cNvPr>
              <p14:cNvContentPartPr/>
              <p14:nvPr/>
            </p14:nvContentPartPr>
            <p14:xfrm>
              <a:off x="9885597" y="2872245"/>
              <a:ext cx="274680" cy="88560"/>
            </p14:xfrm>
          </p:contentPart>
        </mc:Choice>
        <mc:Fallback xmlns="">
          <p:pic>
            <p:nvPicPr>
              <p:cNvPr id="189" name="Freihand 188">
                <a:extLst>
                  <a:ext uri="{FF2B5EF4-FFF2-40B4-BE49-F238E27FC236}">
                    <a16:creationId xmlns:a16="http://schemas.microsoft.com/office/drawing/2014/main" id="{CF00C45B-BB12-4C30-9175-18A9B043703A}"/>
                  </a:ext>
                </a:extLst>
              </p:cNvPr>
              <p:cNvPicPr/>
              <p:nvPr/>
            </p:nvPicPr>
            <p:blipFill>
              <a:blip r:embed="rId91"/>
              <a:stretch>
                <a:fillRect/>
              </a:stretch>
            </p:blipFill>
            <p:spPr>
              <a:xfrm>
                <a:off x="9881277" y="2867925"/>
                <a:ext cx="2833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91" name="Freihand 190">
                <a:extLst>
                  <a:ext uri="{FF2B5EF4-FFF2-40B4-BE49-F238E27FC236}">
                    <a16:creationId xmlns:a16="http://schemas.microsoft.com/office/drawing/2014/main" id="{88B4B406-A260-4E7C-8FC4-6255516C7540}"/>
                  </a:ext>
                </a:extLst>
              </p14:cNvPr>
              <p14:cNvContentPartPr/>
              <p14:nvPr/>
            </p14:nvContentPartPr>
            <p14:xfrm>
              <a:off x="10160637" y="2825805"/>
              <a:ext cx="120600" cy="117000"/>
            </p14:xfrm>
          </p:contentPart>
        </mc:Choice>
        <mc:Fallback xmlns="">
          <p:pic>
            <p:nvPicPr>
              <p:cNvPr id="191" name="Freihand 190">
                <a:extLst>
                  <a:ext uri="{FF2B5EF4-FFF2-40B4-BE49-F238E27FC236}">
                    <a16:creationId xmlns:a16="http://schemas.microsoft.com/office/drawing/2014/main" id="{88B4B406-A260-4E7C-8FC4-6255516C7540}"/>
                  </a:ext>
                </a:extLst>
              </p:cNvPr>
              <p:cNvPicPr/>
              <p:nvPr/>
            </p:nvPicPr>
            <p:blipFill>
              <a:blip r:embed="rId93"/>
              <a:stretch>
                <a:fillRect/>
              </a:stretch>
            </p:blipFill>
            <p:spPr>
              <a:xfrm>
                <a:off x="10156317" y="2821485"/>
                <a:ext cx="1292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92" name="Freihand 191">
                <a:extLst>
                  <a:ext uri="{FF2B5EF4-FFF2-40B4-BE49-F238E27FC236}">
                    <a16:creationId xmlns:a16="http://schemas.microsoft.com/office/drawing/2014/main" id="{3FA9DA7E-4E19-4F27-B76F-97AADF242953}"/>
                  </a:ext>
                </a:extLst>
              </p14:cNvPr>
              <p14:cNvContentPartPr/>
              <p14:nvPr/>
            </p14:nvContentPartPr>
            <p14:xfrm>
              <a:off x="10324077" y="2791245"/>
              <a:ext cx="174240" cy="200520"/>
            </p14:xfrm>
          </p:contentPart>
        </mc:Choice>
        <mc:Fallback xmlns="">
          <p:pic>
            <p:nvPicPr>
              <p:cNvPr id="192" name="Freihand 191">
                <a:extLst>
                  <a:ext uri="{FF2B5EF4-FFF2-40B4-BE49-F238E27FC236}">
                    <a16:creationId xmlns:a16="http://schemas.microsoft.com/office/drawing/2014/main" id="{3FA9DA7E-4E19-4F27-B76F-97AADF242953}"/>
                  </a:ext>
                </a:extLst>
              </p:cNvPr>
              <p:cNvPicPr/>
              <p:nvPr/>
            </p:nvPicPr>
            <p:blipFill>
              <a:blip r:embed="rId95"/>
              <a:stretch>
                <a:fillRect/>
              </a:stretch>
            </p:blipFill>
            <p:spPr>
              <a:xfrm>
                <a:off x="10319757" y="2786925"/>
                <a:ext cx="1828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93" name="Freihand 192">
                <a:extLst>
                  <a:ext uri="{FF2B5EF4-FFF2-40B4-BE49-F238E27FC236}">
                    <a16:creationId xmlns:a16="http://schemas.microsoft.com/office/drawing/2014/main" id="{3E71CD64-C5DF-4C16-9B50-B9D71D3EE87F}"/>
                  </a:ext>
                </a:extLst>
              </p14:cNvPr>
              <p14:cNvContentPartPr/>
              <p14:nvPr/>
            </p14:nvContentPartPr>
            <p14:xfrm>
              <a:off x="10318317" y="2953965"/>
              <a:ext cx="109800" cy="107280"/>
            </p14:xfrm>
          </p:contentPart>
        </mc:Choice>
        <mc:Fallback xmlns="">
          <p:pic>
            <p:nvPicPr>
              <p:cNvPr id="193" name="Freihand 192">
                <a:extLst>
                  <a:ext uri="{FF2B5EF4-FFF2-40B4-BE49-F238E27FC236}">
                    <a16:creationId xmlns:a16="http://schemas.microsoft.com/office/drawing/2014/main" id="{3E71CD64-C5DF-4C16-9B50-B9D71D3EE87F}"/>
                  </a:ext>
                </a:extLst>
              </p:cNvPr>
              <p:cNvPicPr/>
              <p:nvPr/>
            </p:nvPicPr>
            <p:blipFill>
              <a:blip r:embed="rId97"/>
              <a:stretch>
                <a:fillRect/>
              </a:stretch>
            </p:blipFill>
            <p:spPr>
              <a:xfrm>
                <a:off x="10313997" y="2949645"/>
                <a:ext cx="1184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94" name="Freihand 193">
                <a:extLst>
                  <a:ext uri="{FF2B5EF4-FFF2-40B4-BE49-F238E27FC236}">
                    <a16:creationId xmlns:a16="http://schemas.microsoft.com/office/drawing/2014/main" id="{39840207-F7F1-4623-A8E3-1A4617E9E598}"/>
                  </a:ext>
                </a:extLst>
              </p14:cNvPr>
              <p14:cNvContentPartPr/>
              <p14:nvPr/>
            </p14:nvContentPartPr>
            <p14:xfrm>
              <a:off x="10438557" y="3019125"/>
              <a:ext cx="170280" cy="53640"/>
            </p14:xfrm>
          </p:contentPart>
        </mc:Choice>
        <mc:Fallback xmlns="">
          <p:pic>
            <p:nvPicPr>
              <p:cNvPr id="194" name="Freihand 193">
                <a:extLst>
                  <a:ext uri="{FF2B5EF4-FFF2-40B4-BE49-F238E27FC236}">
                    <a16:creationId xmlns:a16="http://schemas.microsoft.com/office/drawing/2014/main" id="{39840207-F7F1-4623-A8E3-1A4617E9E598}"/>
                  </a:ext>
                </a:extLst>
              </p:cNvPr>
              <p:cNvPicPr/>
              <p:nvPr/>
            </p:nvPicPr>
            <p:blipFill>
              <a:blip r:embed="rId99"/>
              <a:stretch>
                <a:fillRect/>
              </a:stretch>
            </p:blipFill>
            <p:spPr>
              <a:xfrm>
                <a:off x="10434237" y="3014805"/>
                <a:ext cx="1789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95" name="Freihand 194">
                <a:extLst>
                  <a:ext uri="{FF2B5EF4-FFF2-40B4-BE49-F238E27FC236}">
                    <a16:creationId xmlns:a16="http://schemas.microsoft.com/office/drawing/2014/main" id="{A7B0B07B-3B6A-4834-80B1-78D9943169D1}"/>
                  </a:ext>
                </a:extLst>
              </p14:cNvPr>
              <p14:cNvContentPartPr/>
              <p14:nvPr/>
            </p14:nvContentPartPr>
            <p14:xfrm>
              <a:off x="10629357" y="2985285"/>
              <a:ext cx="266400" cy="232920"/>
            </p14:xfrm>
          </p:contentPart>
        </mc:Choice>
        <mc:Fallback xmlns="">
          <p:pic>
            <p:nvPicPr>
              <p:cNvPr id="195" name="Freihand 194">
                <a:extLst>
                  <a:ext uri="{FF2B5EF4-FFF2-40B4-BE49-F238E27FC236}">
                    <a16:creationId xmlns:a16="http://schemas.microsoft.com/office/drawing/2014/main" id="{A7B0B07B-3B6A-4834-80B1-78D9943169D1}"/>
                  </a:ext>
                </a:extLst>
              </p:cNvPr>
              <p:cNvPicPr/>
              <p:nvPr/>
            </p:nvPicPr>
            <p:blipFill>
              <a:blip r:embed="rId101"/>
              <a:stretch>
                <a:fillRect/>
              </a:stretch>
            </p:blipFill>
            <p:spPr>
              <a:xfrm>
                <a:off x="10625037" y="2980965"/>
                <a:ext cx="27504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97" name="Freihand 196">
                <a:extLst>
                  <a:ext uri="{FF2B5EF4-FFF2-40B4-BE49-F238E27FC236}">
                    <a16:creationId xmlns:a16="http://schemas.microsoft.com/office/drawing/2014/main" id="{B2BC86D5-A006-4C1C-BAE7-3FD7B2340856}"/>
                  </a:ext>
                </a:extLst>
              </p14:cNvPr>
              <p14:cNvContentPartPr/>
              <p14:nvPr/>
            </p14:nvContentPartPr>
            <p14:xfrm>
              <a:off x="10506237" y="2261685"/>
              <a:ext cx="525600" cy="451080"/>
            </p14:xfrm>
          </p:contentPart>
        </mc:Choice>
        <mc:Fallback xmlns="">
          <p:pic>
            <p:nvPicPr>
              <p:cNvPr id="197" name="Freihand 196">
                <a:extLst>
                  <a:ext uri="{FF2B5EF4-FFF2-40B4-BE49-F238E27FC236}">
                    <a16:creationId xmlns:a16="http://schemas.microsoft.com/office/drawing/2014/main" id="{B2BC86D5-A006-4C1C-BAE7-3FD7B2340856}"/>
                  </a:ext>
                </a:extLst>
              </p:cNvPr>
              <p:cNvPicPr/>
              <p:nvPr/>
            </p:nvPicPr>
            <p:blipFill>
              <a:blip r:embed="rId103"/>
              <a:stretch>
                <a:fillRect/>
              </a:stretch>
            </p:blipFill>
            <p:spPr>
              <a:xfrm>
                <a:off x="10501917" y="2257365"/>
                <a:ext cx="534240" cy="4597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99" name="Freihand 198">
                <a:extLst>
                  <a:ext uri="{FF2B5EF4-FFF2-40B4-BE49-F238E27FC236}">
                    <a16:creationId xmlns:a16="http://schemas.microsoft.com/office/drawing/2014/main" id="{48C03E30-5064-449A-AB6D-2AD40F28AC70}"/>
                  </a:ext>
                </a:extLst>
              </p14:cNvPr>
              <p14:cNvContentPartPr/>
              <p14:nvPr/>
            </p14:nvContentPartPr>
            <p14:xfrm>
              <a:off x="11077197" y="2251605"/>
              <a:ext cx="407520" cy="587520"/>
            </p14:xfrm>
          </p:contentPart>
        </mc:Choice>
        <mc:Fallback xmlns="">
          <p:pic>
            <p:nvPicPr>
              <p:cNvPr id="199" name="Freihand 198">
                <a:extLst>
                  <a:ext uri="{FF2B5EF4-FFF2-40B4-BE49-F238E27FC236}">
                    <a16:creationId xmlns:a16="http://schemas.microsoft.com/office/drawing/2014/main" id="{48C03E30-5064-449A-AB6D-2AD40F28AC70}"/>
                  </a:ext>
                </a:extLst>
              </p:cNvPr>
              <p:cNvPicPr/>
              <p:nvPr/>
            </p:nvPicPr>
            <p:blipFill>
              <a:blip r:embed="rId105"/>
              <a:stretch>
                <a:fillRect/>
              </a:stretch>
            </p:blipFill>
            <p:spPr>
              <a:xfrm>
                <a:off x="11072877" y="2247285"/>
                <a:ext cx="416160" cy="5961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01" name="Freihand 200">
                <a:extLst>
                  <a:ext uri="{FF2B5EF4-FFF2-40B4-BE49-F238E27FC236}">
                    <a16:creationId xmlns:a16="http://schemas.microsoft.com/office/drawing/2014/main" id="{A03F83B9-A580-4838-80AE-2818BED6165C}"/>
                  </a:ext>
                </a:extLst>
              </p14:cNvPr>
              <p14:cNvContentPartPr/>
              <p14:nvPr/>
            </p14:nvContentPartPr>
            <p14:xfrm>
              <a:off x="11088717" y="2888805"/>
              <a:ext cx="34560" cy="92880"/>
            </p14:xfrm>
          </p:contentPart>
        </mc:Choice>
        <mc:Fallback xmlns="">
          <p:pic>
            <p:nvPicPr>
              <p:cNvPr id="201" name="Freihand 200">
                <a:extLst>
                  <a:ext uri="{FF2B5EF4-FFF2-40B4-BE49-F238E27FC236}">
                    <a16:creationId xmlns:a16="http://schemas.microsoft.com/office/drawing/2014/main" id="{A03F83B9-A580-4838-80AE-2818BED6165C}"/>
                  </a:ext>
                </a:extLst>
              </p:cNvPr>
              <p:cNvPicPr/>
              <p:nvPr/>
            </p:nvPicPr>
            <p:blipFill>
              <a:blip r:embed="rId107"/>
              <a:stretch>
                <a:fillRect/>
              </a:stretch>
            </p:blipFill>
            <p:spPr>
              <a:xfrm>
                <a:off x="11084397" y="2884485"/>
                <a:ext cx="432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02" name="Freihand 201">
                <a:extLst>
                  <a:ext uri="{FF2B5EF4-FFF2-40B4-BE49-F238E27FC236}">
                    <a16:creationId xmlns:a16="http://schemas.microsoft.com/office/drawing/2014/main" id="{AA4E94F5-AC16-42AF-9D8F-52AB3818986D}"/>
                  </a:ext>
                </a:extLst>
              </p14:cNvPr>
              <p14:cNvContentPartPr/>
              <p14:nvPr/>
            </p14:nvContentPartPr>
            <p14:xfrm>
              <a:off x="11041197" y="2947845"/>
              <a:ext cx="100440" cy="32400"/>
            </p14:xfrm>
          </p:contentPart>
        </mc:Choice>
        <mc:Fallback xmlns="">
          <p:pic>
            <p:nvPicPr>
              <p:cNvPr id="202" name="Freihand 201">
                <a:extLst>
                  <a:ext uri="{FF2B5EF4-FFF2-40B4-BE49-F238E27FC236}">
                    <a16:creationId xmlns:a16="http://schemas.microsoft.com/office/drawing/2014/main" id="{AA4E94F5-AC16-42AF-9D8F-52AB3818986D}"/>
                  </a:ext>
                </a:extLst>
              </p:cNvPr>
              <p:cNvPicPr/>
              <p:nvPr/>
            </p:nvPicPr>
            <p:blipFill>
              <a:blip r:embed="rId109"/>
              <a:stretch>
                <a:fillRect/>
              </a:stretch>
            </p:blipFill>
            <p:spPr>
              <a:xfrm>
                <a:off x="11036877" y="2943525"/>
                <a:ext cx="1090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03" name="Freihand 202">
                <a:extLst>
                  <a:ext uri="{FF2B5EF4-FFF2-40B4-BE49-F238E27FC236}">
                    <a16:creationId xmlns:a16="http://schemas.microsoft.com/office/drawing/2014/main" id="{141C4F41-EB38-476F-AC6D-8F2DA8E463A8}"/>
                  </a:ext>
                </a:extLst>
              </p14:cNvPr>
              <p14:cNvContentPartPr/>
              <p14:nvPr/>
            </p14:nvContentPartPr>
            <p14:xfrm>
              <a:off x="11026437" y="2877645"/>
              <a:ext cx="84240" cy="19080"/>
            </p14:xfrm>
          </p:contentPart>
        </mc:Choice>
        <mc:Fallback xmlns="">
          <p:pic>
            <p:nvPicPr>
              <p:cNvPr id="203" name="Freihand 202">
                <a:extLst>
                  <a:ext uri="{FF2B5EF4-FFF2-40B4-BE49-F238E27FC236}">
                    <a16:creationId xmlns:a16="http://schemas.microsoft.com/office/drawing/2014/main" id="{141C4F41-EB38-476F-AC6D-8F2DA8E463A8}"/>
                  </a:ext>
                </a:extLst>
              </p:cNvPr>
              <p:cNvPicPr/>
              <p:nvPr/>
            </p:nvPicPr>
            <p:blipFill>
              <a:blip r:embed="rId111"/>
              <a:stretch>
                <a:fillRect/>
              </a:stretch>
            </p:blipFill>
            <p:spPr>
              <a:xfrm>
                <a:off x="11022117" y="2873325"/>
                <a:ext cx="928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04" name="Freihand 203">
                <a:extLst>
                  <a:ext uri="{FF2B5EF4-FFF2-40B4-BE49-F238E27FC236}">
                    <a16:creationId xmlns:a16="http://schemas.microsoft.com/office/drawing/2014/main" id="{73190F09-5869-4125-9043-00B53D83003B}"/>
                  </a:ext>
                </a:extLst>
              </p14:cNvPr>
              <p14:cNvContentPartPr/>
              <p14:nvPr/>
            </p14:nvContentPartPr>
            <p14:xfrm>
              <a:off x="11118957" y="2908245"/>
              <a:ext cx="84960" cy="52560"/>
            </p14:xfrm>
          </p:contentPart>
        </mc:Choice>
        <mc:Fallback xmlns="">
          <p:pic>
            <p:nvPicPr>
              <p:cNvPr id="204" name="Freihand 203">
                <a:extLst>
                  <a:ext uri="{FF2B5EF4-FFF2-40B4-BE49-F238E27FC236}">
                    <a16:creationId xmlns:a16="http://schemas.microsoft.com/office/drawing/2014/main" id="{73190F09-5869-4125-9043-00B53D83003B}"/>
                  </a:ext>
                </a:extLst>
              </p:cNvPr>
              <p:cNvPicPr/>
              <p:nvPr/>
            </p:nvPicPr>
            <p:blipFill>
              <a:blip r:embed="rId113"/>
              <a:stretch>
                <a:fillRect/>
              </a:stretch>
            </p:blipFill>
            <p:spPr>
              <a:xfrm>
                <a:off x="11114637" y="2903925"/>
                <a:ext cx="936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05" name="Freihand 204">
                <a:extLst>
                  <a:ext uri="{FF2B5EF4-FFF2-40B4-BE49-F238E27FC236}">
                    <a16:creationId xmlns:a16="http://schemas.microsoft.com/office/drawing/2014/main" id="{B809270E-5F0A-4C90-9A55-AB385AD0D758}"/>
                  </a:ext>
                </a:extLst>
              </p14:cNvPr>
              <p14:cNvContentPartPr/>
              <p14:nvPr/>
            </p14:nvContentPartPr>
            <p14:xfrm>
              <a:off x="11201757" y="2813565"/>
              <a:ext cx="84240" cy="167040"/>
            </p14:xfrm>
          </p:contentPart>
        </mc:Choice>
        <mc:Fallback xmlns="">
          <p:pic>
            <p:nvPicPr>
              <p:cNvPr id="205" name="Freihand 204">
                <a:extLst>
                  <a:ext uri="{FF2B5EF4-FFF2-40B4-BE49-F238E27FC236}">
                    <a16:creationId xmlns:a16="http://schemas.microsoft.com/office/drawing/2014/main" id="{B809270E-5F0A-4C90-9A55-AB385AD0D758}"/>
                  </a:ext>
                </a:extLst>
              </p:cNvPr>
              <p:cNvPicPr/>
              <p:nvPr/>
            </p:nvPicPr>
            <p:blipFill>
              <a:blip r:embed="rId115"/>
              <a:stretch>
                <a:fillRect/>
              </a:stretch>
            </p:blipFill>
            <p:spPr>
              <a:xfrm>
                <a:off x="11197437" y="2809245"/>
                <a:ext cx="928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07" name="Freihand 206">
                <a:extLst>
                  <a:ext uri="{FF2B5EF4-FFF2-40B4-BE49-F238E27FC236}">
                    <a16:creationId xmlns:a16="http://schemas.microsoft.com/office/drawing/2014/main" id="{734DB58B-C441-4B0D-A145-C335B1E52F6F}"/>
                  </a:ext>
                </a:extLst>
              </p14:cNvPr>
              <p14:cNvContentPartPr/>
              <p14:nvPr/>
            </p14:nvContentPartPr>
            <p14:xfrm>
              <a:off x="11284197" y="2814285"/>
              <a:ext cx="143280" cy="104760"/>
            </p14:xfrm>
          </p:contentPart>
        </mc:Choice>
        <mc:Fallback xmlns="">
          <p:pic>
            <p:nvPicPr>
              <p:cNvPr id="207" name="Freihand 206">
                <a:extLst>
                  <a:ext uri="{FF2B5EF4-FFF2-40B4-BE49-F238E27FC236}">
                    <a16:creationId xmlns:a16="http://schemas.microsoft.com/office/drawing/2014/main" id="{734DB58B-C441-4B0D-A145-C335B1E52F6F}"/>
                  </a:ext>
                </a:extLst>
              </p:cNvPr>
              <p:cNvPicPr/>
              <p:nvPr/>
            </p:nvPicPr>
            <p:blipFill>
              <a:blip r:embed="rId117"/>
              <a:stretch>
                <a:fillRect/>
              </a:stretch>
            </p:blipFill>
            <p:spPr>
              <a:xfrm>
                <a:off x="11279877" y="2809965"/>
                <a:ext cx="1519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08" name="Freihand 207">
                <a:extLst>
                  <a:ext uri="{FF2B5EF4-FFF2-40B4-BE49-F238E27FC236}">
                    <a16:creationId xmlns:a16="http://schemas.microsoft.com/office/drawing/2014/main" id="{18D85851-B95B-473E-8A90-177E71C4F9B9}"/>
                  </a:ext>
                </a:extLst>
              </p14:cNvPr>
              <p14:cNvContentPartPr/>
              <p14:nvPr/>
            </p14:nvContentPartPr>
            <p14:xfrm>
              <a:off x="11414877" y="2813565"/>
              <a:ext cx="11880" cy="36360"/>
            </p14:xfrm>
          </p:contentPart>
        </mc:Choice>
        <mc:Fallback xmlns="">
          <p:pic>
            <p:nvPicPr>
              <p:cNvPr id="208" name="Freihand 207">
                <a:extLst>
                  <a:ext uri="{FF2B5EF4-FFF2-40B4-BE49-F238E27FC236}">
                    <a16:creationId xmlns:a16="http://schemas.microsoft.com/office/drawing/2014/main" id="{18D85851-B95B-473E-8A90-177E71C4F9B9}"/>
                  </a:ext>
                </a:extLst>
              </p:cNvPr>
              <p:cNvPicPr/>
              <p:nvPr/>
            </p:nvPicPr>
            <p:blipFill>
              <a:blip r:embed="rId119"/>
              <a:stretch>
                <a:fillRect/>
              </a:stretch>
            </p:blipFill>
            <p:spPr>
              <a:xfrm>
                <a:off x="11410557" y="2809245"/>
                <a:ext cx="205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09" name="Freihand 208">
                <a:extLst>
                  <a:ext uri="{FF2B5EF4-FFF2-40B4-BE49-F238E27FC236}">
                    <a16:creationId xmlns:a16="http://schemas.microsoft.com/office/drawing/2014/main" id="{39BC96B0-3FC8-4878-8886-A22EA4C2B91C}"/>
                  </a:ext>
                </a:extLst>
              </p14:cNvPr>
              <p14:cNvContentPartPr/>
              <p14:nvPr/>
            </p14:nvContentPartPr>
            <p14:xfrm>
              <a:off x="11447277" y="2863605"/>
              <a:ext cx="122400" cy="41760"/>
            </p14:xfrm>
          </p:contentPart>
        </mc:Choice>
        <mc:Fallback xmlns="">
          <p:pic>
            <p:nvPicPr>
              <p:cNvPr id="209" name="Freihand 208">
                <a:extLst>
                  <a:ext uri="{FF2B5EF4-FFF2-40B4-BE49-F238E27FC236}">
                    <a16:creationId xmlns:a16="http://schemas.microsoft.com/office/drawing/2014/main" id="{39BC96B0-3FC8-4878-8886-A22EA4C2B91C}"/>
                  </a:ext>
                </a:extLst>
              </p:cNvPr>
              <p:cNvPicPr/>
              <p:nvPr/>
            </p:nvPicPr>
            <p:blipFill>
              <a:blip r:embed="rId121"/>
              <a:stretch>
                <a:fillRect/>
              </a:stretch>
            </p:blipFill>
            <p:spPr>
              <a:xfrm>
                <a:off x="11442957" y="2859285"/>
                <a:ext cx="1310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9" name="Freihand 88">
                <a:extLst>
                  <a:ext uri="{FF2B5EF4-FFF2-40B4-BE49-F238E27FC236}">
                    <a16:creationId xmlns:a16="http://schemas.microsoft.com/office/drawing/2014/main" id="{8161E8F4-F400-4CE0-8692-4418AEDB1CAF}"/>
                  </a:ext>
                </a:extLst>
              </p14:cNvPr>
              <p14:cNvContentPartPr/>
              <p14:nvPr/>
            </p14:nvContentPartPr>
            <p14:xfrm>
              <a:off x="9877317" y="2074125"/>
              <a:ext cx="174600" cy="149760"/>
            </p14:xfrm>
          </p:contentPart>
        </mc:Choice>
        <mc:Fallback xmlns="">
          <p:pic>
            <p:nvPicPr>
              <p:cNvPr id="89" name="Freihand 88">
                <a:extLst>
                  <a:ext uri="{FF2B5EF4-FFF2-40B4-BE49-F238E27FC236}">
                    <a16:creationId xmlns:a16="http://schemas.microsoft.com/office/drawing/2014/main" id="{8161E8F4-F400-4CE0-8692-4418AEDB1CAF}"/>
                  </a:ext>
                </a:extLst>
              </p:cNvPr>
              <p:cNvPicPr/>
              <p:nvPr/>
            </p:nvPicPr>
            <p:blipFill>
              <a:blip r:embed="rId123"/>
              <a:stretch>
                <a:fillRect/>
              </a:stretch>
            </p:blipFill>
            <p:spPr>
              <a:xfrm>
                <a:off x="9872997" y="2069805"/>
                <a:ext cx="1832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0" name="Freihand 89">
                <a:extLst>
                  <a:ext uri="{FF2B5EF4-FFF2-40B4-BE49-F238E27FC236}">
                    <a16:creationId xmlns:a16="http://schemas.microsoft.com/office/drawing/2014/main" id="{56824824-26D2-4094-942D-80758473CE5A}"/>
                  </a:ext>
                </a:extLst>
              </p14:cNvPr>
              <p14:cNvContentPartPr/>
              <p14:nvPr/>
            </p14:nvContentPartPr>
            <p14:xfrm>
              <a:off x="10121757" y="2070525"/>
              <a:ext cx="123120" cy="133200"/>
            </p14:xfrm>
          </p:contentPart>
        </mc:Choice>
        <mc:Fallback xmlns="">
          <p:pic>
            <p:nvPicPr>
              <p:cNvPr id="90" name="Freihand 89">
                <a:extLst>
                  <a:ext uri="{FF2B5EF4-FFF2-40B4-BE49-F238E27FC236}">
                    <a16:creationId xmlns:a16="http://schemas.microsoft.com/office/drawing/2014/main" id="{56824824-26D2-4094-942D-80758473CE5A}"/>
                  </a:ext>
                </a:extLst>
              </p:cNvPr>
              <p:cNvPicPr/>
              <p:nvPr/>
            </p:nvPicPr>
            <p:blipFill>
              <a:blip r:embed="rId125"/>
              <a:stretch>
                <a:fillRect/>
              </a:stretch>
            </p:blipFill>
            <p:spPr>
              <a:xfrm>
                <a:off x="10117437" y="2066205"/>
                <a:ext cx="1317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1" name="Freihand 90">
                <a:extLst>
                  <a:ext uri="{FF2B5EF4-FFF2-40B4-BE49-F238E27FC236}">
                    <a16:creationId xmlns:a16="http://schemas.microsoft.com/office/drawing/2014/main" id="{DBBA521E-355F-4395-A30F-8648B4076CB6}"/>
                  </a:ext>
                </a:extLst>
              </p14:cNvPr>
              <p14:cNvContentPartPr/>
              <p14:nvPr/>
            </p14:nvContentPartPr>
            <p14:xfrm>
              <a:off x="10372317" y="2112285"/>
              <a:ext cx="17640" cy="89640"/>
            </p14:xfrm>
          </p:contentPart>
        </mc:Choice>
        <mc:Fallback xmlns="">
          <p:pic>
            <p:nvPicPr>
              <p:cNvPr id="91" name="Freihand 90">
                <a:extLst>
                  <a:ext uri="{FF2B5EF4-FFF2-40B4-BE49-F238E27FC236}">
                    <a16:creationId xmlns:a16="http://schemas.microsoft.com/office/drawing/2014/main" id="{DBBA521E-355F-4395-A30F-8648B4076CB6}"/>
                  </a:ext>
                </a:extLst>
              </p:cNvPr>
              <p:cNvPicPr/>
              <p:nvPr/>
            </p:nvPicPr>
            <p:blipFill>
              <a:blip r:embed="rId127"/>
              <a:stretch>
                <a:fillRect/>
              </a:stretch>
            </p:blipFill>
            <p:spPr>
              <a:xfrm>
                <a:off x="10367997" y="2107965"/>
                <a:ext cx="262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2" name="Freihand 91">
                <a:extLst>
                  <a:ext uri="{FF2B5EF4-FFF2-40B4-BE49-F238E27FC236}">
                    <a16:creationId xmlns:a16="http://schemas.microsoft.com/office/drawing/2014/main" id="{4D343D4C-7BEB-4311-B8B6-36067D190C40}"/>
                  </a:ext>
                </a:extLst>
              </p14:cNvPr>
              <p14:cNvContentPartPr/>
              <p14:nvPr/>
            </p14:nvContentPartPr>
            <p14:xfrm>
              <a:off x="10330197" y="2131365"/>
              <a:ext cx="103680" cy="17280"/>
            </p14:xfrm>
          </p:contentPart>
        </mc:Choice>
        <mc:Fallback xmlns="">
          <p:pic>
            <p:nvPicPr>
              <p:cNvPr id="92" name="Freihand 91">
                <a:extLst>
                  <a:ext uri="{FF2B5EF4-FFF2-40B4-BE49-F238E27FC236}">
                    <a16:creationId xmlns:a16="http://schemas.microsoft.com/office/drawing/2014/main" id="{4D343D4C-7BEB-4311-B8B6-36067D190C40}"/>
                  </a:ext>
                </a:extLst>
              </p:cNvPr>
              <p:cNvPicPr/>
              <p:nvPr/>
            </p:nvPicPr>
            <p:blipFill>
              <a:blip r:embed="rId129"/>
              <a:stretch>
                <a:fillRect/>
              </a:stretch>
            </p:blipFill>
            <p:spPr>
              <a:xfrm>
                <a:off x="10325877" y="2127045"/>
                <a:ext cx="1123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3" name="Freihand 92">
                <a:extLst>
                  <a:ext uri="{FF2B5EF4-FFF2-40B4-BE49-F238E27FC236}">
                    <a16:creationId xmlns:a16="http://schemas.microsoft.com/office/drawing/2014/main" id="{C9A35689-2EBA-4823-BB9B-44ADD5A09C70}"/>
                  </a:ext>
                </a:extLst>
              </p14:cNvPr>
              <p14:cNvContentPartPr/>
              <p14:nvPr/>
            </p14:nvContentPartPr>
            <p14:xfrm>
              <a:off x="10464477" y="2046045"/>
              <a:ext cx="134280" cy="131040"/>
            </p14:xfrm>
          </p:contentPart>
        </mc:Choice>
        <mc:Fallback xmlns="">
          <p:pic>
            <p:nvPicPr>
              <p:cNvPr id="93" name="Freihand 92">
                <a:extLst>
                  <a:ext uri="{FF2B5EF4-FFF2-40B4-BE49-F238E27FC236}">
                    <a16:creationId xmlns:a16="http://schemas.microsoft.com/office/drawing/2014/main" id="{C9A35689-2EBA-4823-BB9B-44ADD5A09C70}"/>
                  </a:ext>
                </a:extLst>
              </p:cNvPr>
              <p:cNvPicPr/>
              <p:nvPr/>
            </p:nvPicPr>
            <p:blipFill>
              <a:blip r:embed="rId131"/>
              <a:stretch>
                <a:fillRect/>
              </a:stretch>
            </p:blipFill>
            <p:spPr>
              <a:xfrm>
                <a:off x="10460157" y="2041725"/>
                <a:ext cx="1429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5" name="Freihand 94">
                <a:extLst>
                  <a:ext uri="{FF2B5EF4-FFF2-40B4-BE49-F238E27FC236}">
                    <a16:creationId xmlns:a16="http://schemas.microsoft.com/office/drawing/2014/main" id="{E90FA92C-8ECB-4C09-B270-380FC9075E9F}"/>
                  </a:ext>
                </a:extLst>
              </p14:cNvPr>
              <p14:cNvContentPartPr/>
              <p14:nvPr/>
            </p14:nvContentPartPr>
            <p14:xfrm>
              <a:off x="10653837" y="2098245"/>
              <a:ext cx="97560" cy="77760"/>
            </p14:xfrm>
          </p:contentPart>
        </mc:Choice>
        <mc:Fallback xmlns="">
          <p:pic>
            <p:nvPicPr>
              <p:cNvPr id="95" name="Freihand 94">
                <a:extLst>
                  <a:ext uri="{FF2B5EF4-FFF2-40B4-BE49-F238E27FC236}">
                    <a16:creationId xmlns:a16="http://schemas.microsoft.com/office/drawing/2014/main" id="{E90FA92C-8ECB-4C09-B270-380FC9075E9F}"/>
                  </a:ext>
                </a:extLst>
              </p:cNvPr>
              <p:cNvPicPr/>
              <p:nvPr/>
            </p:nvPicPr>
            <p:blipFill>
              <a:blip r:embed="rId133"/>
              <a:stretch>
                <a:fillRect/>
              </a:stretch>
            </p:blipFill>
            <p:spPr>
              <a:xfrm>
                <a:off x="10649517" y="2093925"/>
                <a:ext cx="1062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6" name="Freihand 95">
                <a:extLst>
                  <a:ext uri="{FF2B5EF4-FFF2-40B4-BE49-F238E27FC236}">
                    <a16:creationId xmlns:a16="http://schemas.microsoft.com/office/drawing/2014/main" id="{54E60F74-B81B-4011-B6B9-8F82D92446BD}"/>
                  </a:ext>
                </a:extLst>
              </p14:cNvPr>
              <p14:cNvContentPartPr/>
              <p14:nvPr/>
            </p14:nvContentPartPr>
            <p14:xfrm>
              <a:off x="10862637" y="2109045"/>
              <a:ext cx="20520" cy="75600"/>
            </p14:xfrm>
          </p:contentPart>
        </mc:Choice>
        <mc:Fallback xmlns="">
          <p:pic>
            <p:nvPicPr>
              <p:cNvPr id="96" name="Freihand 95">
                <a:extLst>
                  <a:ext uri="{FF2B5EF4-FFF2-40B4-BE49-F238E27FC236}">
                    <a16:creationId xmlns:a16="http://schemas.microsoft.com/office/drawing/2014/main" id="{54E60F74-B81B-4011-B6B9-8F82D92446BD}"/>
                  </a:ext>
                </a:extLst>
              </p:cNvPr>
              <p:cNvPicPr/>
              <p:nvPr/>
            </p:nvPicPr>
            <p:blipFill>
              <a:blip r:embed="rId135"/>
              <a:stretch>
                <a:fillRect/>
              </a:stretch>
            </p:blipFill>
            <p:spPr>
              <a:xfrm>
                <a:off x="10858317" y="2104725"/>
                <a:ext cx="291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7" name="Freihand 96">
                <a:extLst>
                  <a:ext uri="{FF2B5EF4-FFF2-40B4-BE49-F238E27FC236}">
                    <a16:creationId xmlns:a16="http://schemas.microsoft.com/office/drawing/2014/main" id="{D33CC19E-2CC2-49D2-B16F-3F21ABAA2190}"/>
                  </a:ext>
                </a:extLst>
              </p14:cNvPr>
              <p14:cNvContentPartPr/>
              <p14:nvPr/>
            </p14:nvContentPartPr>
            <p14:xfrm>
              <a:off x="10847157" y="2120205"/>
              <a:ext cx="93240" cy="17640"/>
            </p14:xfrm>
          </p:contentPart>
        </mc:Choice>
        <mc:Fallback xmlns="">
          <p:pic>
            <p:nvPicPr>
              <p:cNvPr id="97" name="Freihand 96">
                <a:extLst>
                  <a:ext uri="{FF2B5EF4-FFF2-40B4-BE49-F238E27FC236}">
                    <a16:creationId xmlns:a16="http://schemas.microsoft.com/office/drawing/2014/main" id="{D33CC19E-2CC2-49D2-B16F-3F21ABAA2190}"/>
                  </a:ext>
                </a:extLst>
              </p:cNvPr>
              <p:cNvPicPr/>
              <p:nvPr/>
            </p:nvPicPr>
            <p:blipFill>
              <a:blip r:embed="rId137"/>
              <a:stretch>
                <a:fillRect/>
              </a:stretch>
            </p:blipFill>
            <p:spPr>
              <a:xfrm>
                <a:off x="10842837" y="2115525"/>
                <a:ext cx="1018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8" name="Freihand 97">
                <a:extLst>
                  <a:ext uri="{FF2B5EF4-FFF2-40B4-BE49-F238E27FC236}">
                    <a16:creationId xmlns:a16="http://schemas.microsoft.com/office/drawing/2014/main" id="{CB1155D3-F4E8-4E8D-A0B9-FE7AD91FF764}"/>
                  </a:ext>
                </a:extLst>
              </p14:cNvPr>
              <p14:cNvContentPartPr/>
              <p14:nvPr/>
            </p14:nvContentPartPr>
            <p14:xfrm>
              <a:off x="10985037" y="2025885"/>
              <a:ext cx="131040" cy="115920"/>
            </p14:xfrm>
          </p:contentPart>
        </mc:Choice>
        <mc:Fallback xmlns="">
          <p:pic>
            <p:nvPicPr>
              <p:cNvPr id="98" name="Freihand 97">
                <a:extLst>
                  <a:ext uri="{FF2B5EF4-FFF2-40B4-BE49-F238E27FC236}">
                    <a16:creationId xmlns:a16="http://schemas.microsoft.com/office/drawing/2014/main" id="{CB1155D3-F4E8-4E8D-A0B9-FE7AD91FF764}"/>
                  </a:ext>
                </a:extLst>
              </p:cNvPr>
              <p:cNvPicPr/>
              <p:nvPr/>
            </p:nvPicPr>
            <p:blipFill>
              <a:blip r:embed="rId139"/>
              <a:stretch>
                <a:fillRect/>
              </a:stretch>
            </p:blipFill>
            <p:spPr>
              <a:xfrm>
                <a:off x="10980717" y="2021565"/>
                <a:ext cx="1396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9" name="Freihand 98">
                <a:extLst>
                  <a:ext uri="{FF2B5EF4-FFF2-40B4-BE49-F238E27FC236}">
                    <a16:creationId xmlns:a16="http://schemas.microsoft.com/office/drawing/2014/main" id="{DD8A1F91-5D18-40D0-8B64-01601D4FB09B}"/>
                  </a:ext>
                </a:extLst>
              </p14:cNvPr>
              <p14:cNvContentPartPr/>
              <p14:nvPr/>
            </p14:nvContentPartPr>
            <p14:xfrm>
              <a:off x="10771917" y="2104365"/>
              <a:ext cx="124200" cy="37080"/>
            </p14:xfrm>
          </p:contentPart>
        </mc:Choice>
        <mc:Fallback xmlns="">
          <p:pic>
            <p:nvPicPr>
              <p:cNvPr id="99" name="Freihand 98">
                <a:extLst>
                  <a:ext uri="{FF2B5EF4-FFF2-40B4-BE49-F238E27FC236}">
                    <a16:creationId xmlns:a16="http://schemas.microsoft.com/office/drawing/2014/main" id="{DD8A1F91-5D18-40D0-8B64-01601D4FB09B}"/>
                  </a:ext>
                </a:extLst>
              </p:cNvPr>
              <p:cNvPicPr/>
              <p:nvPr/>
            </p:nvPicPr>
            <p:blipFill>
              <a:blip r:embed="rId141"/>
              <a:stretch>
                <a:fillRect/>
              </a:stretch>
            </p:blipFill>
            <p:spPr>
              <a:xfrm>
                <a:off x="10767597" y="2100045"/>
                <a:ext cx="1328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0" name="Freihand 99">
                <a:extLst>
                  <a:ext uri="{FF2B5EF4-FFF2-40B4-BE49-F238E27FC236}">
                    <a16:creationId xmlns:a16="http://schemas.microsoft.com/office/drawing/2014/main" id="{0D7964C4-D72C-4A0B-B058-88A438204B37}"/>
                  </a:ext>
                </a:extLst>
              </p14:cNvPr>
              <p14:cNvContentPartPr/>
              <p14:nvPr/>
            </p14:nvContentPartPr>
            <p14:xfrm>
              <a:off x="10770477" y="2162325"/>
              <a:ext cx="113400" cy="26280"/>
            </p14:xfrm>
          </p:contentPart>
        </mc:Choice>
        <mc:Fallback xmlns="">
          <p:pic>
            <p:nvPicPr>
              <p:cNvPr id="100" name="Freihand 99">
                <a:extLst>
                  <a:ext uri="{FF2B5EF4-FFF2-40B4-BE49-F238E27FC236}">
                    <a16:creationId xmlns:a16="http://schemas.microsoft.com/office/drawing/2014/main" id="{0D7964C4-D72C-4A0B-B058-88A438204B37}"/>
                  </a:ext>
                </a:extLst>
              </p:cNvPr>
              <p:cNvPicPr/>
              <p:nvPr/>
            </p:nvPicPr>
            <p:blipFill>
              <a:blip r:embed="rId143"/>
              <a:stretch>
                <a:fillRect/>
              </a:stretch>
            </p:blipFill>
            <p:spPr>
              <a:xfrm>
                <a:off x="10766157" y="2158005"/>
                <a:ext cx="1220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2" name="Freihand 101">
                <a:extLst>
                  <a:ext uri="{FF2B5EF4-FFF2-40B4-BE49-F238E27FC236}">
                    <a16:creationId xmlns:a16="http://schemas.microsoft.com/office/drawing/2014/main" id="{1C885C5F-14AC-4FBA-A87B-6A5E0BEBB2AB}"/>
                  </a:ext>
                </a:extLst>
              </p14:cNvPr>
              <p14:cNvContentPartPr/>
              <p14:nvPr/>
            </p14:nvContentPartPr>
            <p14:xfrm>
              <a:off x="11158917" y="2071965"/>
              <a:ext cx="88920" cy="155160"/>
            </p14:xfrm>
          </p:contentPart>
        </mc:Choice>
        <mc:Fallback xmlns="">
          <p:pic>
            <p:nvPicPr>
              <p:cNvPr id="102" name="Freihand 101">
                <a:extLst>
                  <a:ext uri="{FF2B5EF4-FFF2-40B4-BE49-F238E27FC236}">
                    <a16:creationId xmlns:a16="http://schemas.microsoft.com/office/drawing/2014/main" id="{1C885C5F-14AC-4FBA-A87B-6A5E0BEBB2AB}"/>
                  </a:ext>
                </a:extLst>
              </p:cNvPr>
              <p:cNvPicPr/>
              <p:nvPr/>
            </p:nvPicPr>
            <p:blipFill>
              <a:blip r:embed="rId145"/>
              <a:stretch>
                <a:fillRect/>
              </a:stretch>
            </p:blipFill>
            <p:spPr>
              <a:xfrm>
                <a:off x="11154597" y="2067645"/>
                <a:ext cx="975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3" name="Freihand 102">
                <a:extLst>
                  <a:ext uri="{FF2B5EF4-FFF2-40B4-BE49-F238E27FC236}">
                    <a16:creationId xmlns:a16="http://schemas.microsoft.com/office/drawing/2014/main" id="{9D3D5184-9D72-4177-A05D-B56D3494B6CA}"/>
                  </a:ext>
                </a:extLst>
              </p14:cNvPr>
              <p14:cNvContentPartPr/>
              <p14:nvPr/>
            </p14:nvContentPartPr>
            <p14:xfrm>
              <a:off x="11336397" y="2069445"/>
              <a:ext cx="12960" cy="108000"/>
            </p14:xfrm>
          </p:contentPart>
        </mc:Choice>
        <mc:Fallback xmlns="">
          <p:pic>
            <p:nvPicPr>
              <p:cNvPr id="103" name="Freihand 102">
                <a:extLst>
                  <a:ext uri="{FF2B5EF4-FFF2-40B4-BE49-F238E27FC236}">
                    <a16:creationId xmlns:a16="http://schemas.microsoft.com/office/drawing/2014/main" id="{9D3D5184-9D72-4177-A05D-B56D3494B6CA}"/>
                  </a:ext>
                </a:extLst>
              </p:cNvPr>
              <p:cNvPicPr/>
              <p:nvPr/>
            </p:nvPicPr>
            <p:blipFill>
              <a:blip r:embed="rId147"/>
              <a:stretch>
                <a:fillRect/>
              </a:stretch>
            </p:blipFill>
            <p:spPr>
              <a:xfrm>
                <a:off x="11332077" y="2065125"/>
                <a:ext cx="216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4" name="Freihand 103">
                <a:extLst>
                  <a:ext uri="{FF2B5EF4-FFF2-40B4-BE49-F238E27FC236}">
                    <a16:creationId xmlns:a16="http://schemas.microsoft.com/office/drawing/2014/main" id="{F8D4893A-7778-421C-9699-C5299BD403EB}"/>
                  </a:ext>
                </a:extLst>
              </p14:cNvPr>
              <p14:cNvContentPartPr/>
              <p14:nvPr/>
            </p14:nvContentPartPr>
            <p14:xfrm>
              <a:off x="11317317" y="2092125"/>
              <a:ext cx="108360" cy="10800"/>
            </p14:xfrm>
          </p:contentPart>
        </mc:Choice>
        <mc:Fallback xmlns="">
          <p:pic>
            <p:nvPicPr>
              <p:cNvPr id="104" name="Freihand 103">
                <a:extLst>
                  <a:ext uri="{FF2B5EF4-FFF2-40B4-BE49-F238E27FC236}">
                    <a16:creationId xmlns:a16="http://schemas.microsoft.com/office/drawing/2014/main" id="{F8D4893A-7778-421C-9699-C5299BD403EB}"/>
                  </a:ext>
                </a:extLst>
              </p:cNvPr>
              <p:cNvPicPr/>
              <p:nvPr/>
            </p:nvPicPr>
            <p:blipFill>
              <a:blip r:embed="rId149"/>
              <a:stretch>
                <a:fillRect/>
              </a:stretch>
            </p:blipFill>
            <p:spPr>
              <a:xfrm>
                <a:off x="11312997" y="2087805"/>
                <a:ext cx="1170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5" name="Freihand 104">
                <a:extLst>
                  <a:ext uri="{FF2B5EF4-FFF2-40B4-BE49-F238E27FC236}">
                    <a16:creationId xmlns:a16="http://schemas.microsoft.com/office/drawing/2014/main" id="{A97940F4-13DC-4CD0-BAD9-189DD8FC8567}"/>
                  </a:ext>
                </a:extLst>
              </p14:cNvPr>
              <p14:cNvContentPartPr/>
              <p14:nvPr/>
            </p14:nvContentPartPr>
            <p14:xfrm>
              <a:off x="11504157" y="1990605"/>
              <a:ext cx="124200" cy="121320"/>
            </p14:xfrm>
          </p:contentPart>
        </mc:Choice>
        <mc:Fallback xmlns="">
          <p:pic>
            <p:nvPicPr>
              <p:cNvPr id="105" name="Freihand 104">
                <a:extLst>
                  <a:ext uri="{FF2B5EF4-FFF2-40B4-BE49-F238E27FC236}">
                    <a16:creationId xmlns:a16="http://schemas.microsoft.com/office/drawing/2014/main" id="{A97940F4-13DC-4CD0-BAD9-189DD8FC8567}"/>
                  </a:ext>
                </a:extLst>
              </p:cNvPr>
              <p:cNvPicPr/>
              <p:nvPr/>
            </p:nvPicPr>
            <p:blipFill>
              <a:blip r:embed="rId151"/>
              <a:stretch>
                <a:fillRect/>
              </a:stretch>
            </p:blipFill>
            <p:spPr>
              <a:xfrm>
                <a:off x="11499837" y="1986285"/>
                <a:ext cx="1328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6" name="Freihand 105">
                <a:extLst>
                  <a:ext uri="{FF2B5EF4-FFF2-40B4-BE49-F238E27FC236}">
                    <a16:creationId xmlns:a16="http://schemas.microsoft.com/office/drawing/2014/main" id="{BACBC2D6-6341-44E0-A9B4-649AC9508533}"/>
                  </a:ext>
                </a:extLst>
              </p14:cNvPr>
              <p14:cNvContentPartPr/>
              <p14:nvPr/>
            </p14:nvContentPartPr>
            <p14:xfrm>
              <a:off x="11695317" y="2053965"/>
              <a:ext cx="105480" cy="47880"/>
            </p14:xfrm>
          </p:contentPart>
        </mc:Choice>
        <mc:Fallback xmlns="">
          <p:pic>
            <p:nvPicPr>
              <p:cNvPr id="106" name="Freihand 105">
                <a:extLst>
                  <a:ext uri="{FF2B5EF4-FFF2-40B4-BE49-F238E27FC236}">
                    <a16:creationId xmlns:a16="http://schemas.microsoft.com/office/drawing/2014/main" id="{BACBC2D6-6341-44E0-A9B4-649AC9508533}"/>
                  </a:ext>
                </a:extLst>
              </p:cNvPr>
              <p:cNvPicPr/>
              <p:nvPr/>
            </p:nvPicPr>
            <p:blipFill>
              <a:blip r:embed="rId153"/>
              <a:stretch>
                <a:fillRect/>
              </a:stretch>
            </p:blipFill>
            <p:spPr>
              <a:xfrm>
                <a:off x="11690997" y="2049645"/>
                <a:ext cx="1141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7" name="Freihand 106">
                <a:extLst>
                  <a:ext uri="{FF2B5EF4-FFF2-40B4-BE49-F238E27FC236}">
                    <a16:creationId xmlns:a16="http://schemas.microsoft.com/office/drawing/2014/main" id="{6F68BAA5-B084-46F6-B96A-55B456EEE46A}"/>
                  </a:ext>
                </a:extLst>
              </p14:cNvPr>
              <p14:cNvContentPartPr/>
              <p14:nvPr/>
            </p14:nvContentPartPr>
            <p14:xfrm>
              <a:off x="11727717" y="2044245"/>
              <a:ext cx="91440" cy="188640"/>
            </p14:xfrm>
          </p:contentPart>
        </mc:Choice>
        <mc:Fallback xmlns="">
          <p:pic>
            <p:nvPicPr>
              <p:cNvPr id="107" name="Freihand 106">
                <a:extLst>
                  <a:ext uri="{FF2B5EF4-FFF2-40B4-BE49-F238E27FC236}">
                    <a16:creationId xmlns:a16="http://schemas.microsoft.com/office/drawing/2014/main" id="{6F68BAA5-B084-46F6-B96A-55B456EEE46A}"/>
                  </a:ext>
                </a:extLst>
              </p:cNvPr>
              <p:cNvPicPr/>
              <p:nvPr/>
            </p:nvPicPr>
            <p:blipFill>
              <a:blip r:embed="rId155"/>
              <a:stretch>
                <a:fillRect/>
              </a:stretch>
            </p:blipFill>
            <p:spPr>
              <a:xfrm>
                <a:off x="11723397" y="2039925"/>
                <a:ext cx="1000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40" name="Freihand 139">
                <a:extLst>
                  <a:ext uri="{FF2B5EF4-FFF2-40B4-BE49-F238E27FC236}">
                    <a16:creationId xmlns:a16="http://schemas.microsoft.com/office/drawing/2014/main" id="{B2D99468-C6E6-4062-B599-58326BC08F34}"/>
                  </a:ext>
                </a:extLst>
              </p14:cNvPr>
              <p14:cNvContentPartPr/>
              <p14:nvPr/>
            </p14:nvContentPartPr>
            <p14:xfrm>
              <a:off x="8968317" y="1354485"/>
              <a:ext cx="1716120" cy="92520"/>
            </p14:xfrm>
          </p:contentPart>
        </mc:Choice>
        <mc:Fallback xmlns="">
          <p:pic>
            <p:nvPicPr>
              <p:cNvPr id="140" name="Freihand 139">
                <a:extLst>
                  <a:ext uri="{FF2B5EF4-FFF2-40B4-BE49-F238E27FC236}">
                    <a16:creationId xmlns:a16="http://schemas.microsoft.com/office/drawing/2014/main" id="{B2D99468-C6E6-4062-B599-58326BC08F34}"/>
                  </a:ext>
                </a:extLst>
              </p:cNvPr>
              <p:cNvPicPr/>
              <p:nvPr/>
            </p:nvPicPr>
            <p:blipFill>
              <a:blip r:embed="rId157"/>
              <a:stretch>
                <a:fillRect/>
              </a:stretch>
            </p:blipFill>
            <p:spPr>
              <a:xfrm>
                <a:off x="8963997" y="1350165"/>
                <a:ext cx="17247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36" name="Freihand 135">
                <a:extLst>
                  <a:ext uri="{FF2B5EF4-FFF2-40B4-BE49-F238E27FC236}">
                    <a16:creationId xmlns:a16="http://schemas.microsoft.com/office/drawing/2014/main" id="{2860B65E-E23B-47B8-8024-75D85B2BBD3E}"/>
                  </a:ext>
                </a:extLst>
              </p14:cNvPr>
              <p14:cNvContentPartPr/>
              <p14:nvPr/>
            </p14:nvContentPartPr>
            <p14:xfrm>
              <a:off x="9892077" y="2527005"/>
              <a:ext cx="308160" cy="13680"/>
            </p14:xfrm>
          </p:contentPart>
        </mc:Choice>
        <mc:Fallback xmlns="">
          <p:pic>
            <p:nvPicPr>
              <p:cNvPr id="136" name="Freihand 135">
                <a:extLst>
                  <a:ext uri="{FF2B5EF4-FFF2-40B4-BE49-F238E27FC236}">
                    <a16:creationId xmlns:a16="http://schemas.microsoft.com/office/drawing/2014/main" id="{2860B65E-E23B-47B8-8024-75D85B2BBD3E}"/>
                  </a:ext>
                </a:extLst>
              </p:cNvPr>
              <p:cNvPicPr/>
              <p:nvPr/>
            </p:nvPicPr>
            <p:blipFill>
              <a:blip r:embed="rId159"/>
              <a:stretch>
                <a:fillRect/>
              </a:stretch>
            </p:blipFill>
            <p:spPr>
              <a:xfrm>
                <a:off x="9887757" y="2522685"/>
                <a:ext cx="3168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37" name="Freihand 136">
                <a:extLst>
                  <a:ext uri="{FF2B5EF4-FFF2-40B4-BE49-F238E27FC236}">
                    <a16:creationId xmlns:a16="http://schemas.microsoft.com/office/drawing/2014/main" id="{536263C8-D15B-495D-8305-B910D4C368FE}"/>
                  </a:ext>
                </a:extLst>
              </p14:cNvPr>
              <p14:cNvContentPartPr/>
              <p14:nvPr/>
            </p14:nvContentPartPr>
            <p14:xfrm>
              <a:off x="9953637" y="2357445"/>
              <a:ext cx="89640" cy="105120"/>
            </p14:xfrm>
          </p:contentPart>
        </mc:Choice>
        <mc:Fallback xmlns="">
          <p:pic>
            <p:nvPicPr>
              <p:cNvPr id="137" name="Freihand 136">
                <a:extLst>
                  <a:ext uri="{FF2B5EF4-FFF2-40B4-BE49-F238E27FC236}">
                    <a16:creationId xmlns:a16="http://schemas.microsoft.com/office/drawing/2014/main" id="{536263C8-D15B-495D-8305-B910D4C368FE}"/>
                  </a:ext>
                </a:extLst>
              </p:cNvPr>
              <p:cNvPicPr/>
              <p:nvPr/>
            </p:nvPicPr>
            <p:blipFill>
              <a:blip r:embed="rId161"/>
              <a:stretch>
                <a:fillRect/>
              </a:stretch>
            </p:blipFill>
            <p:spPr>
              <a:xfrm>
                <a:off x="9949317" y="2353125"/>
                <a:ext cx="982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38" name="Freihand 137">
                <a:extLst>
                  <a:ext uri="{FF2B5EF4-FFF2-40B4-BE49-F238E27FC236}">
                    <a16:creationId xmlns:a16="http://schemas.microsoft.com/office/drawing/2014/main" id="{0477CE0D-CF55-4A13-87BD-A6D6AA790CFD}"/>
                  </a:ext>
                </a:extLst>
              </p14:cNvPr>
              <p14:cNvContentPartPr/>
              <p14:nvPr/>
            </p14:nvContentPartPr>
            <p14:xfrm>
              <a:off x="9941757" y="2573085"/>
              <a:ext cx="89280" cy="125280"/>
            </p14:xfrm>
          </p:contentPart>
        </mc:Choice>
        <mc:Fallback xmlns="">
          <p:pic>
            <p:nvPicPr>
              <p:cNvPr id="138" name="Freihand 137">
                <a:extLst>
                  <a:ext uri="{FF2B5EF4-FFF2-40B4-BE49-F238E27FC236}">
                    <a16:creationId xmlns:a16="http://schemas.microsoft.com/office/drawing/2014/main" id="{0477CE0D-CF55-4A13-87BD-A6D6AA790CFD}"/>
                  </a:ext>
                </a:extLst>
              </p:cNvPr>
              <p:cNvPicPr/>
              <p:nvPr/>
            </p:nvPicPr>
            <p:blipFill>
              <a:blip r:embed="rId163"/>
              <a:stretch>
                <a:fillRect/>
              </a:stretch>
            </p:blipFill>
            <p:spPr>
              <a:xfrm>
                <a:off x="9937437" y="2568765"/>
                <a:ext cx="979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42" name="Freihand 141">
                <a:extLst>
                  <a:ext uri="{FF2B5EF4-FFF2-40B4-BE49-F238E27FC236}">
                    <a16:creationId xmlns:a16="http://schemas.microsoft.com/office/drawing/2014/main" id="{C9939710-8C50-4F76-A01A-5D54959784DF}"/>
                  </a:ext>
                </a:extLst>
              </p14:cNvPr>
              <p14:cNvContentPartPr/>
              <p14:nvPr/>
            </p14:nvContentPartPr>
            <p14:xfrm>
              <a:off x="10236237" y="2524845"/>
              <a:ext cx="26280" cy="40680"/>
            </p14:xfrm>
          </p:contentPart>
        </mc:Choice>
        <mc:Fallback xmlns="">
          <p:pic>
            <p:nvPicPr>
              <p:cNvPr id="142" name="Freihand 141">
                <a:extLst>
                  <a:ext uri="{FF2B5EF4-FFF2-40B4-BE49-F238E27FC236}">
                    <a16:creationId xmlns:a16="http://schemas.microsoft.com/office/drawing/2014/main" id="{C9939710-8C50-4F76-A01A-5D54959784DF}"/>
                  </a:ext>
                </a:extLst>
              </p:cNvPr>
              <p:cNvPicPr/>
              <p:nvPr/>
            </p:nvPicPr>
            <p:blipFill>
              <a:blip r:embed="rId165"/>
              <a:stretch>
                <a:fillRect/>
              </a:stretch>
            </p:blipFill>
            <p:spPr>
              <a:xfrm>
                <a:off x="10231917" y="2520525"/>
                <a:ext cx="349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43" name="Freihand 142">
                <a:extLst>
                  <a:ext uri="{FF2B5EF4-FFF2-40B4-BE49-F238E27FC236}">
                    <a16:creationId xmlns:a16="http://schemas.microsoft.com/office/drawing/2014/main" id="{6B9EEBBD-F810-47A6-9459-7E947DA82BFF}"/>
                  </a:ext>
                </a:extLst>
              </p14:cNvPr>
              <p14:cNvContentPartPr/>
              <p14:nvPr/>
            </p14:nvContentPartPr>
            <p14:xfrm>
              <a:off x="10276197" y="2417925"/>
              <a:ext cx="79560" cy="136800"/>
            </p14:xfrm>
          </p:contentPart>
        </mc:Choice>
        <mc:Fallback xmlns="">
          <p:pic>
            <p:nvPicPr>
              <p:cNvPr id="143" name="Freihand 142">
                <a:extLst>
                  <a:ext uri="{FF2B5EF4-FFF2-40B4-BE49-F238E27FC236}">
                    <a16:creationId xmlns:a16="http://schemas.microsoft.com/office/drawing/2014/main" id="{6B9EEBBD-F810-47A6-9459-7E947DA82BFF}"/>
                  </a:ext>
                </a:extLst>
              </p:cNvPr>
              <p:cNvPicPr/>
              <p:nvPr/>
            </p:nvPicPr>
            <p:blipFill>
              <a:blip r:embed="rId167"/>
              <a:stretch>
                <a:fillRect/>
              </a:stretch>
            </p:blipFill>
            <p:spPr>
              <a:xfrm>
                <a:off x="10271877" y="2413605"/>
                <a:ext cx="882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44" name="Freihand 143">
                <a:extLst>
                  <a:ext uri="{FF2B5EF4-FFF2-40B4-BE49-F238E27FC236}">
                    <a16:creationId xmlns:a16="http://schemas.microsoft.com/office/drawing/2014/main" id="{D5E4D514-C566-4E18-9C36-A4850FC19A35}"/>
                  </a:ext>
                </a:extLst>
              </p14:cNvPr>
              <p14:cNvContentPartPr/>
              <p14:nvPr/>
            </p14:nvContentPartPr>
            <p14:xfrm>
              <a:off x="10326957" y="2447445"/>
              <a:ext cx="37080" cy="117720"/>
            </p14:xfrm>
          </p:contentPart>
        </mc:Choice>
        <mc:Fallback xmlns="">
          <p:pic>
            <p:nvPicPr>
              <p:cNvPr id="144" name="Freihand 143">
                <a:extLst>
                  <a:ext uri="{FF2B5EF4-FFF2-40B4-BE49-F238E27FC236}">
                    <a16:creationId xmlns:a16="http://schemas.microsoft.com/office/drawing/2014/main" id="{D5E4D514-C566-4E18-9C36-A4850FC19A35}"/>
                  </a:ext>
                </a:extLst>
              </p:cNvPr>
              <p:cNvPicPr/>
              <p:nvPr/>
            </p:nvPicPr>
            <p:blipFill>
              <a:blip r:embed="rId169"/>
              <a:stretch>
                <a:fillRect/>
              </a:stretch>
            </p:blipFill>
            <p:spPr>
              <a:xfrm>
                <a:off x="10322637" y="2443125"/>
                <a:ext cx="457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45" name="Freihand 144">
                <a:extLst>
                  <a:ext uri="{FF2B5EF4-FFF2-40B4-BE49-F238E27FC236}">
                    <a16:creationId xmlns:a16="http://schemas.microsoft.com/office/drawing/2014/main" id="{3913D6EA-2876-43E0-BA01-95B193B1649B}"/>
                  </a:ext>
                </a:extLst>
              </p14:cNvPr>
              <p14:cNvContentPartPr/>
              <p14:nvPr/>
            </p14:nvContentPartPr>
            <p14:xfrm>
              <a:off x="10289157" y="2542125"/>
              <a:ext cx="85320" cy="17280"/>
            </p14:xfrm>
          </p:contentPart>
        </mc:Choice>
        <mc:Fallback xmlns="">
          <p:pic>
            <p:nvPicPr>
              <p:cNvPr id="145" name="Freihand 144">
                <a:extLst>
                  <a:ext uri="{FF2B5EF4-FFF2-40B4-BE49-F238E27FC236}">
                    <a16:creationId xmlns:a16="http://schemas.microsoft.com/office/drawing/2014/main" id="{3913D6EA-2876-43E0-BA01-95B193B1649B}"/>
                  </a:ext>
                </a:extLst>
              </p:cNvPr>
              <p:cNvPicPr/>
              <p:nvPr/>
            </p:nvPicPr>
            <p:blipFill>
              <a:blip r:embed="rId171"/>
              <a:stretch>
                <a:fillRect/>
              </a:stretch>
            </p:blipFill>
            <p:spPr>
              <a:xfrm>
                <a:off x="10284837" y="2537805"/>
                <a:ext cx="939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47" name="Freihand 146">
                <a:extLst>
                  <a:ext uri="{FF2B5EF4-FFF2-40B4-BE49-F238E27FC236}">
                    <a16:creationId xmlns:a16="http://schemas.microsoft.com/office/drawing/2014/main" id="{3A648B9B-8F63-4040-B4F6-C7A58C3F0ADC}"/>
                  </a:ext>
                </a:extLst>
              </p14:cNvPr>
              <p14:cNvContentPartPr/>
              <p14:nvPr/>
            </p14:nvContentPartPr>
            <p14:xfrm>
              <a:off x="10383837" y="2409285"/>
              <a:ext cx="83520" cy="130320"/>
            </p14:xfrm>
          </p:contentPart>
        </mc:Choice>
        <mc:Fallback xmlns="">
          <p:pic>
            <p:nvPicPr>
              <p:cNvPr id="147" name="Freihand 146">
                <a:extLst>
                  <a:ext uri="{FF2B5EF4-FFF2-40B4-BE49-F238E27FC236}">
                    <a16:creationId xmlns:a16="http://schemas.microsoft.com/office/drawing/2014/main" id="{3A648B9B-8F63-4040-B4F6-C7A58C3F0ADC}"/>
                  </a:ext>
                </a:extLst>
              </p:cNvPr>
              <p:cNvPicPr/>
              <p:nvPr/>
            </p:nvPicPr>
            <p:blipFill>
              <a:blip r:embed="rId173"/>
              <a:stretch>
                <a:fillRect/>
              </a:stretch>
            </p:blipFill>
            <p:spPr>
              <a:xfrm>
                <a:off x="10379517" y="2404965"/>
                <a:ext cx="921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48" name="Freihand 147">
                <a:extLst>
                  <a:ext uri="{FF2B5EF4-FFF2-40B4-BE49-F238E27FC236}">
                    <a16:creationId xmlns:a16="http://schemas.microsoft.com/office/drawing/2014/main" id="{BE672416-504C-4346-8D8E-9A1F0BDBC06A}"/>
                  </a:ext>
                </a:extLst>
              </p14:cNvPr>
              <p14:cNvContentPartPr/>
              <p14:nvPr/>
            </p14:nvContentPartPr>
            <p14:xfrm>
              <a:off x="10539357" y="2474805"/>
              <a:ext cx="3240" cy="78120"/>
            </p14:xfrm>
          </p:contentPart>
        </mc:Choice>
        <mc:Fallback xmlns="">
          <p:pic>
            <p:nvPicPr>
              <p:cNvPr id="148" name="Freihand 147">
                <a:extLst>
                  <a:ext uri="{FF2B5EF4-FFF2-40B4-BE49-F238E27FC236}">
                    <a16:creationId xmlns:a16="http://schemas.microsoft.com/office/drawing/2014/main" id="{BE672416-504C-4346-8D8E-9A1F0BDBC06A}"/>
                  </a:ext>
                </a:extLst>
              </p:cNvPr>
              <p:cNvPicPr/>
              <p:nvPr/>
            </p:nvPicPr>
            <p:blipFill>
              <a:blip r:embed="rId175"/>
              <a:stretch>
                <a:fillRect/>
              </a:stretch>
            </p:blipFill>
            <p:spPr>
              <a:xfrm>
                <a:off x="10535037" y="2470485"/>
                <a:ext cx="118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49" name="Freihand 148">
                <a:extLst>
                  <a:ext uri="{FF2B5EF4-FFF2-40B4-BE49-F238E27FC236}">
                    <a16:creationId xmlns:a16="http://schemas.microsoft.com/office/drawing/2014/main" id="{875326F2-9D0E-444A-A608-72CAF87D93BD}"/>
                  </a:ext>
                </a:extLst>
              </p14:cNvPr>
              <p14:cNvContentPartPr/>
              <p14:nvPr/>
            </p14:nvContentPartPr>
            <p14:xfrm>
              <a:off x="10500117" y="2508285"/>
              <a:ext cx="68040" cy="7200"/>
            </p14:xfrm>
          </p:contentPart>
        </mc:Choice>
        <mc:Fallback xmlns="">
          <p:pic>
            <p:nvPicPr>
              <p:cNvPr id="149" name="Freihand 148">
                <a:extLst>
                  <a:ext uri="{FF2B5EF4-FFF2-40B4-BE49-F238E27FC236}">
                    <a16:creationId xmlns:a16="http://schemas.microsoft.com/office/drawing/2014/main" id="{875326F2-9D0E-444A-A608-72CAF87D93BD}"/>
                  </a:ext>
                </a:extLst>
              </p:cNvPr>
              <p:cNvPicPr/>
              <p:nvPr/>
            </p:nvPicPr>
            <p:blipFill>
              <a:blip r:embed="rId177"/>
              <a:stretch>
                <a:fillRect/>
              </a:stretch>
            </p:blipFill>
            <p:spPr>
              <a:xfrm>
                <a:off x="10495797" y="2503965"/>
                <a:ext cx="766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51" name="Freihand 150">
                <a:extLst>
                  <a:ext uri="{FF2B5EF4-FFF2-40B4-BE49-F238E27FC236}">
                    <a16:creationId xmlns:a16="http://schemas.microsoft.com/office/drawing/2014/main" id="{B37EF5AD-633C-4E95-95B8-D1FACA873743}"/>
                  </a:ext>
                </a:extLst>
              </p14:cNvPr>
              <p14:cNvContentPartPr/>
              <p14:nvPr/>
            </p14:nvContentPartPr>
            <p14:xfrm>
              <a:off x="10660317" y="2379045"/>
              <a:ext cx="75240" cy="111600"/>
            </p14:xfrm>
          </p:contentPart>
        </mc:Choice>
        <mc:Fallback xmlns="">
          <p:pic>
            <p:nvPicPr>
              <p:cNvPr id="151" name="Freihand 150">
                <a:extLst>
                  <a:ext uri="{FF2B5EF4-FFF2-40B4-BE49-F238E27FC236}">
                    <a16:creationId xmlns:a16="http://schemas.microsoft.com/office/drawing/2014/main" id="{B37EF5AD-633C-4E95-95B8-D1FACA873743}"/>
                  </a:ext>
                </a:extLst>
              </p:cNvPr>
              <p:cNvPicPr/>
              <p:nvPr/>
            </p:nvPicPr>
            <p:blipFill>
              <a:blip r:embed="rId179"/>
              <a:stretch>
                <a:fillRect/>
              </a:stretch>
            </p:blipFill>
            <p:spPr>
              <a:xfrm>
                <a:off x="10655997" y="2374725"/>
                <a:ext cx="838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52" name="Freihand 151">
                <a:extLst>
                  <a:ext uri="{FF2B5EF4-FFF2-40B4-BE49-F238E27FC236}">
                    <a16:creationId xmlns:a16="http://schemas.microsoft.com/office/drawing/2014/main" id="{F82A62A5-78ED-419B-B12E-6E197F196637}"/>
                  </a:ext>
                </a:extLst>
              </p14:cNvPr>
              <p14:cNvContentPartPr/>
              <p14:nvPr/>
            </p14:nvContentPartPr>
            <p14:xfrm>
              <a:off x="10652397" y="2492445"/>
              <a:ext cx="123840" cy="9360"/>
            </p14:xfrm>
          </p:contentPart>
        </mc:Choice>
        <mc:Fallback xmlns="">
          <p:pic>
            <p:nvPicPr>
              <p:cNvPr id="152" name="Freihand 151">
                <a:extLst>
                  <a:ext uri="{FF2B5EF4-FFF2-40B4-BE49-F238E27FC236}">
                    <a16:creationId xmlns:a16="http://schemas.microsoft.com/office/drawing/2014/main" id="{F82A62A5-78ED-419B-B12E-6E197F196637}"/>
                  </a:ext>
                </a:extLst>
              </p:cNvPr>
              <p:cNvPicPr/>
              <p:nvPr/>
            </p:nvPicPr>
            <p:blipFill>
              <a:blip r:embed="rId181"/>
              <a:stretch>
                <a:fillRect/>
              </a:stretch>
            </p:blipFill>
            <p:spPr>
              <a:xfrm>
                <a:off x="10648077" y="2488125"/>
                <a:ext cx="1324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53" name="Freihand 152">
                <a:extLst>
                  <a:ext uri="{FF2B5EF4-FFF2-40B4-BE49-F238E27FC236}">
                    <a16:creationId xmlns:a16="http://schemas.microsoft.com/office/drawing/2014/main" id="{96A55F33-E66B-49F0-9F6C-3B41F29F2C74}"/>
                  </a:ext>
                </a:extLst>
              </p14:cNvPr>
              <p14:cNvContentPartPr/>
              <p14:nvPr/>
            </p14:nvContentPartPr>
            <p14:xfrm>
              <a:off x="10658517" y="2560125"/>
              <a:ext cx="71280" cy="110160"/>
            </p14:xfrm>
          </p:contentPart>
        </mc:Choice>
        <mc:Fallback xmlns="">
          <p:pic>
            <p:nvPicPr>
              <p:cNvPr id="153" name="Freihand 152">
                <a:extLst>
                  <a:ext uri="{FF2B5EF4-FFF2-40B4-BE49-F238E27FC236}">
                    <a16:creationId xmlns:a16="http://schemas.microsoft.com/office/drawing/2014/main" id="{96A55F33-E66B-49F0-9F6C-3B41F29F2C74}"/>
                  </a:ext>
                </a:extLst>
              </p:cNvPr>
              <p:cNvPicPr/>
              <p:nvPr/>
            </p:nvPicPr>
            <p:blipFill>
              <a:blip r:embed="rId183"/>
              <a:stretch>
                <a:fillRect/>
              </a:stretch>
            </p:blipFill>
            <p:spPr>
              <a:xfrm>
                <a:off x="10654197" y="2555805"/>
                <a:ext cx="799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55" name="Freihand 154">
                <a:extLst>
                  <a:ext uri="{FF2B5EF4-FFF2-40B4-BE49-F238E27FC236}">
                    <a16:creationId xmlns:a16="http://schemas.microsoft.com/office/drawing/2014/main" id="{7BADD242-C225-4276-9820-611D558DC489}"/>
                  </a:ext>
                </a:extLst>
              </p14:cNvPr>
              <p14:cNvContentPartPr/>
              <p14:nvPr/>
            </p14:nvContentPartPr>
            <p14:xfrm>
              <a:off x="10812957" y="2409645"/>
              <a:ext cx="85680" cy="124200"/>
            </p14:xfrm>
          </p:contentPart>
        </mc:Choice>
        <mc:Fallback xmlns="">
          <p:pic>
            <p:nvPicPr>
              <p:cNvPr id="155" name="Freihand 154">
                <a:extLst>
                  <a:ext uri="{FF2B5EF4-FFF2-40B4-BE49-F238E27FC236}">
                    <a16:creationId xmlns:a16="http://schemas.microsoft.com/office/drawing/2014/main" id="{7BADD242-C225-4276-9820-611D558DC489}"/>
                  </a:ext>
                </a:extLst>
              </p:cNvPr>
              <p:cNvPicPr/>
              <p:nvPr/>
            </p:nvPicPr>
            <p:blipFill>
              <a:blip r:embed="rId185"/>
              <a:stretch>
                <a:fillRect/>
              </a:stretch>
            </p:blipFill>
            <p:spPr>
              <a:xfrm>
                <a:off x="10808637" y="2405325"/>
                <a:ext cx="943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56" name="Freihand 155">
                <a:extLst>
                  <a:ext uri="{FF2B5EF4-FFF2-40B4-BE49-F238E27FC236}">
                    <a16:creationId xmlns:a16="http://schemas.microsoft.com/office/drawing/2014/main" id="{560F0628-5830-4C3F-95D4-2A20CA930ABD}"/>
                  </a:ext>
                </a:extLst>
              </p14:cNvPr>
              <p14:cNvContentPartPr/>
              <p14:nvPr/>
            </p14:nvContentPartPr>
            <p14:xfrm>
              <a:off x="10780917" y="2393085"/>
              <a:ext cx="112320" cy="138240"/>
            </p14:xfrm>
          </p:contentPart>
        </mc:Choice>
        <mc:Fallback xmlns="">
          <p:pic>
            <p:nvPicPr>
              <p:cNvPr id="156" name="Freihand 155">
                <a:extLst>
                  <a:ext uri="{FF2B5EF4-FFF2-40B4-BE49-F238E27FC236}">
                    <a16:creationId xmlns:a16="http://schemas.microsoft.com/office/drawing/2014/main" id="{560F0628-5830-4C3F-95D4-2A20CA930ABD}"/>
                  </a:ext>
                </a:extLst>
              </p:cNvPr>
              <p:cNvPicPr/>
              <p:nvPr/>
            </p:nvPicPr>
            <p:blipFill>
              <a:blip r:embed="rId187"/>
              <a:stretch>
                <a:fillRect/>
              </a:stretch>
            </p:blipFill>
            <p:spPr>
              <a:xfrm>
                <a:off x="10776597" y="2388765"/>
                <a:ext cx="1209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57" name="Freihand 156">
                <a:extLst>
                  <a:ext uri="{FF2B5EF4-FFF2-40B4-BE49-F238E27FC236}">
                    <a16:creationId xmlns:a16="http://schemas.microsoft.com/office/drawing/2014/main" id="{0FB3B94A-1A85-4407-A390-24CD3D187037}"/>
                  </a:ext>
                </a:extLst>
              </p14:cNvPr>
              <p14:cNvContentPartPr/>
              <p14:nvPr/>
            </p14:nvContentPartPr>
            <p14:xfrm>
              <a:off x="10789197" y="2501085"/>
              <a:ext cx="113400" cy="18720"/>
            </p14:xfrm>
          </p:contentPart>
        </mc:Choice>
        <mc:Fallback xmlns="">
          <p:pic>
            <p:nvPicPr>
              <p:cNvPr id="157" name="Freihand 156">
                <a:extLst>
                  <a:ext uri="{FF2B5EF4-FFF2-40B4-BE49-F238E27FC236}">
                    <a16:creationId xmlns:a16="http://schemas.microsoft.com/office/drawing/2014/main" id="{0FB3B94A-1A85-4407-A390-24CD3D187037}"/>
                  </a:ext>
                </a:extLst>
              </p:cNvPr>
              <p:cNvPicPr/>
              <p:nvPr/>
            </p:nvPicPr>
            <p:blipFill>
              <a:blip r:embed="rId189"/>
              <a:stretch>
                <a:fillRect/>
              </a:stretch>
            </p:blipFill>
            <p:spPr>
              <a:xfrm>
                <a:off x="10784877" y="2496765"/>
                <a:ext cx="1220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58" name="Freihand 157">
                <a:extLst>
                  <a:ext uri="{FF2B5EF4-FFF2-40B4-BE49-F238E27FC236}">
                    <a16:creationId xmlns:a16="http://schemas.microsoft.com/office/drawing/2014/main" id="{091F15AC-7DFE-45CC-9D9D-46E42F859E0B}"/>
                  </a:ext>
                </a:extLst>
              </p14:cNvPr>
              <p14:cNvContentPartPr/>
              <p14:nvPr/>
            </p14:nvContentPartPr>
            <p14:xfrm>
              <a:off x="10925277" y="2409645"/>
              <a:ext cx="76680" cy="95040"/>
            </p14:xfrm>
          </p:contentPart>
        </mc:Choice>
        <mc:Fallback xmlns="">
          <p:pic>
            <p:nvPicPr>
              <p:cNvPr id="158" name="Freihand 157">
                <a:extLst>
                  <a:ext uri="{FF2B5EF4-FFF2-40B4-BE49-F238E27FC236}">
                    <a16:creationId xmlns:a16="http://schemas.microsoft.com/office/drawing/2014/main" id="{091F15AC-7DFE-45CC-9D9D-46E42F859E0B}"/>
                  </a:ext>
                </a:extLst>
              </p:cNvPr>
              <p:cNvPicPr/>
              <p:nvPr/>
            </p:nvPicPr>
            <p:blipFill>
              <a:blip r:embed="rId191"/>
              <a:stretch>
                <a:fillRect/>
              </a:stretch>
            </p:blipFill>
            <p:spPr>
              <a:xfrm>
                <a:off x="10920957" y="2405325"/>
                <a:ext cx="853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59" name="Freihand 158">
                <a:extLst>
                  <a:ext uri="{FF2B5EF4-FFF2-40B4-BE49-F238E27FC236}">
                    <a16:creationId xmlns:a16="http://schemas.microsoft.com/office/drawing/2014/main" id="{E08434C0-1884-49DE-830D-B230FDCDF403}"/>
                  </a:ext>
                </a:extLst>
              </p14:cNvPr>
              <p14:cNvContentPartPr/>
              <p14:nvPr/>
            </p14:nvContentPartPr>
            <p14:xfrm>
              <a:off x="11022477" y="2461485"/>
              <a:ext cx="82800" cy="10080"/>
            </p14:xfrm>
          </p:contentPart>
        </mc:Choice>
        <mc:Fallback xmlns="">
          <p:pic>
            <p:nvPicPr>
              <p:cNvPr id="159" name="Freihand 158">
                <a:extLst>
                  <a:ext uri="{FF2B5EF4-FFF2-40B4-BE49-F238E27FC236}">
                    <a16:creationId xmlns:a16="http://schemas.microsoft.com/office/drawing/2014/main" id="{E08434C0-1884-49DE-830D-B230FDCDF403}"/>
                  </a:ext>
                </a:extLst>
              </p:cNvPr>
              <p:cNvPicPr/>
              <p:nvPr/>
            </p:nvPicPr>
            <p:blipFill>
              <a:blip r:embed="rId193"/>
              <a:stretch>
                <a:fillRect/>
              </a:stretch>
            </p:blipFill>
            <p:spPr>
              <a:xfrm>
                <a:off x="11018157" y="2457165"/>
                <a:ext cx="914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60" name="Freihand 159">
                <a:extLst>
                  <a:ext uri="{FF2B5EF4-FFF2-40B4-BE49-F238E27FC236}">
                    <a16:creationId xmlns:a16="http://schemas.microsoft.com/office/drawing/2014/main" id="{2F956ECE-3415-4305-A512-42E9240278CF}"/>
                  </a:ext>
                </a:extLst>
              </p14:cNvPr>
              <p14:cNvContentPartPr/>
              <p14:nvPr/>
            </p14:nvContentPartPr>
            <p14:xfrm>
              <a:off x="11011677" y="2509005"/>
              <a:ext cx="86040" cy="3240"/>
            </p14:xfrm>
          </p:contentPart>
        </mc:Choice>
        <mc:Fallback xmlns="">
          <p:pic>
            <p:nvPicPr>
              <p:cNvPr id="160" name="Freihand 159">
                <a:extLst>
                  <a:ext uri="{FF2B5EF4-FFF2-40B4-BE49-F238E27FC236}">
                    <a16:creationId xmlns:a16="http://schemas.microsoft.com/office/drawing/2014/main" id="{2F956ECE-3415-4305-A512-42E9240278CF}"/>
                  </a:ext>
                </a:extLst>
              </p:cNvPr>
              <p:cNvPicPr/>
              <p:nvPr/>
            </p:nvPicPr>
            <p:blipFill>
              <a:blip r:embed="rId195"/>
              <a:stretch>
                <a:fillRect/>
              </a:stretch>
            </p:blipFill>
            <p:spPr>
              <a:xfrm>
                <a:off x="11007357" y="2504685"/>
                <a:ext cx="946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62" name="Freihand 161">
                <a:extLst>
                  <a:ext uri="{FF2B5EF4-FFF2-40B4-BE49-F238E27FC236}">
                    <a16:creationId xmlns:a16="http://schemas.microsoft.com/office/drawing/2014/main" id="{F0D22FE7-6403-4316-98F3-428284105EB0}"/>
                  </a:ext>
                </a:extLst>
              </p14:cNvPr>
              <p14:cNvContentPartPr/>
              <p14:nvPr/>
            </p14:nvContentPartPr>
            <p14:xfrm>
              <a:off x="11175117" y="2365365"/>
              <a:ext cx="60480" cy="133920"/>
            </p14:xfrm>
          </p:contentPart>
        </mc:Choice>
        <mc:Fallback xmlns="">
          <p:pic>
            <p:nvPicPr>
              <p:cNvPr id="162" name="Freihand 161">
                <a:extLst>
                  <a:ext uri="{FF2B5EF4-FFF2-40B4-BE49-F238E27FC236}">
                    <a16:creationId xmlns:a16="http://schemas.microsoft.com/office/drawing/2014/main" id="{F0D22FE7-6403-4316-98F3-428284105EB0}"/>
                  </a:ext>
                </a:extLst>
              </p:cNvPr>
              <p:cNvPicPr/>
              <p:nvPr/>
            </p:nvPicPr>
            <p:blipFill>
              <a:blip r:embed="rId197"/>
              <a:stretch>
                <a:fillRect/>
              </a:stretch>
            </p:blipFill>
            <p:spPr>
              <a:xfrm>
                <a:off x="11170797" y="2361045"/>
                <a:ext cx="691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63" name="Freihand 162">
                <a:extLst>
                  <a:ext uri="{FF2B5EF4-FFF2-40B4-BE49-F238E27FC236}">
                    <a16:creationId xmlns:a16="http://schemas.microsoft.com/office/drawing/2014/main" id="{1857D822-12EF-46D3-97A1-A9CF5CD320A8}"/>
                  </a:ext>
                </a:extLst>
              </p14:cNvPr>
              <p14:cNvContentPartPr/>
              <p14:nvPr/>
            </p14:nvContentPartPr>
            <p14:xfrm>
              <a:off x="11181957" y="2492445"/>
              <a:ext cx="81720" cy="19800"/>
            </p14:xfrm>
          </p:contentPart>
        </mc:Choice>
        <mc:Fallback xmlns="">
          <p:pic>
            <p:nvPicPr>
              <p:cNvPr id="163" name="Freihand 162">
                <a:extLst>
                  <a:ext uri="{FF2B5EF4-FFF2-40B4-BE49-F238E27FC236}">
                    <a16:creationId xmlns:a16="http://schemas.microsoft.com/office/drawing/2014/main" id="{1857D822-12EF-46D3-97A1-A9CF5CD320A8}"/>
                  </a:ext>
                </a:extLst>
              </p:cNvPr>
              <p:cNvPicPr/>
              <p:nvPr/>
            </p:nvPicPr>
            <p:blipFill>
              <a:blip r:embed="rId199"/>
              <a:stretch>
                <a:fillRect/>
              </a:stretch>
            </p:blipFill>
            <p:spPr>
              <a:xfrm>
                <a:off x="11177637" y="2488125"/>
                <a:ext cx="903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64" name="Freihand 163">
                <a:extLst>
                  <a:ext uri="{FF2B5EF4-FFF2-40B4-BE49-F238E27FC236}">
                    <a16:creationId xmlns:a16="http://schemas.microsoft.com/office/drawing/2014/main" id="{CDA4888E-9790-4631-B2CD-6060809987FA}"/>
                  </a:ext>
                </a:extLst>
              </p14:cNvPr>
              <p14:cNvContentPartPr/>
              <p14:nvPr/>
            </p14:nvContentPartPr>
            <p14:xfrm>
              <a:off x="11176917" y="2564805"/>
              <a:ext cx="84960" cy="162720"/>
            </p14:xfrm>
          </p:contentPart>
        </mc:Choice>
        <mc:Fallback xmlns="">
          <p:pic>
            <p:nvPicPr>
              <p:cNvPr id="164" name="Freihand 163">
                <a:extLst>
                  <a:ext uri="{FF2B5EF4-FFF2-40B4-BE49-F238E27FC236}">
                    <a16:creationId xmlns:a16="http://schemas.microsoft.com/office/drawing/2014/main" id="{CDA4888E-9790-4631-B2CD-6060809987FA}"/>
                  </a:ext>
                </a:extLst>
              </p:cNvPr>
              <p:cNvPicPr/>
              <p:nvPr/>
            </p:nvPicPr>
            <p:blipFill>
              <a:blip r:embed="rId201"/>
              <a:stretch>
                <a:fillRect/>
              </a:stretch>
            </p:blipFill>
            <p:spPr>
              <a:xfrm>
                <a:off x="11172597" y="2560485"/>
                <a:ext cx="936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65" name="Freihand 164">
                <a:extLst>
                  <a:ext uri="{FF2B5EF4-FFF2-40B4-BE49-F238E27FC236}">
                    <a16:creationId xmlns:a16="http://schemas.microsoft.com/office/drawing/2014/main" id="{C6F87525-7577-4BFC-B254-EA40748B5E03}"/>
                  </a:ext>
                </a:extLst>
              </p14:cNvPr>
              <p14:cNvContentPartPr/>
              <p14:nvPr/>
            </p14:nvContentPartPr>
            <p14:xfrm>
              <a:off x="11291757" y="2407125"/>
              <a:ext cx="62280" cy="116640"/>
            </p14:xfrm>
          </p:contentPart>
        </mc:Choice>
        <mc:Fallback xmlns="">
          <p:pic>
            <p:nvPicPr>
              <p:cNvPr id="165" name="Freihand 164">
                <a:extLst>
                  <a:ext uri="{FF2B5EF4-FFF2-40B4-BE49-F238E27FC236}">
                    <a16:creationId xmlns:a16="http://schemas.microsoft.com/office/drawing/2014/main" id="{C6F87525-7577-4BFC-B254-EA40748B5E03}"/>
                  </a:ext>
                </a:extLst>
              </p:cNvPr>
              <p:cNvPicPr/>
              <p:nvPr/>
            </p:nvPicPr>
            <p:blipFill>
              <a:blip r:embed="rId203"/>
              <a:stretch>
                <a:fillRect/>
              </a:stretch>
            </p:blipFill>
            <p:spPr>
              <a:xfrm>
                <a:off x="11287437" y="2402805"/>
                <a:ext cx="709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66" name="Freihand 165">
                <a:extLst>
                  <a:ext uri="{FF2B5EF4-FFF2-40B4-BE49-F238E27FC236}">
                    <a16:creationId xmlns:a16="http://schemas.microsoft.com/office/drawing/2014/main" id="{FC67B8F8-AAE5-4205-9B04-31A5CC11E863}"/>
                  </a:ext>
                </a:extLst>
              </p14:cNvPr>
              <p14:cNvContentPartPr/>
              <p14:nvPr/>
            </p14:nvContentPartPr>
            <p14:xfrm>
              <a:off x="11350797" y="2420085"/>
              <a:ext cx="14040" cy="118440"/>
            </p14:xfrm>
          </p:contentPart>
        </mc:Choice>
        <mc:Fallback xmlns="">
          <p:pic>
            <p:nvPicPr>
              <p:cNvPr id="166" name="Freihand 165">
                <a:extLst>
                  <a:ext uri="{FF2B5EF4-FFF2-40B4-BE49-F238E27FC236}">
                    <a16:creationId xmlns:a16="http://schemas.microsoft.com/office/drawing/2014/main" id="{FC67B8F8-AAE5-4205-9B04-31A5CC11E863}"/>
                  </a:ext>
                </a:extLst>
              </p:cNvPr>
              <p:cNvPicPr/>
              <p:nvPr/>
            </p:nvPicPr>
            <p:blipFill>
              <a:blip r:embed="rId205"/>
              <a:stretch>
                <a:fillRect/>
              </a:stretch>
            </p:blipFill>
            <p:spPr>
              <a:xfrm>
                <a:off x="11346477" y="2415765"/>
                <a:ext cx="22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67" name="Freihand 166">
                <a:extLst>
                  <a:ext uri="{FF2B5EF4-FFF2-40B4-BE49-F238E27FC236}">
                    <a16:creationId xmlns:a16="http://schemas.microsoft.com/office/drawing/2014/main" id="{7D5D3C0C-A63D-41FA-B39D-323CEE0C21ED}"/>
                  </a:ext>
                </a:extLst>
              </p14:cNvPr>
              <p14:cNvContentPartPr/>
              <p14:nvPr/>
            </p14:nvContentPartPr>
            <p14:xfrm>
              <a:off x="11288877" y="2497845"/>
              <a:ext cx="92520" cy="28080"/>
            </p14:xfrm>
          </p:contentPart>
        </mc:Choice>
        <mc:Fallback xmlns="">
          <p:pic>
            <p:nvPicPr>
              <p:cNvPr id="167" name="Freihand 166">
                <a:extLst>
                  <a:ext uri="{FF2B5EF4-FFF2-40B4-BE49-F238E27FC236}">
                    <a16:creationId xmlns:a16="http://schemas.microsoft.com/office/drawing/2014/main" id="{7D5D3C0C-A63D-41FA-B39D-323CEE0C21ED}"/>
                  </a:ext>
                </a:extLst>
              </p:cNvPr>
              <p:cNvPicPr/>
              <p:nvPr/>
            </p:nvPicPr>
            <p:blipFill>
              <a:blip r:embed="rId207"/>
              <a:stretch>
                <a:fillRect/>
              </a:stretch>
            </p:blipFill>
            <p:spPr>
              <a:xfrm>
                <a:off x="11284557" y="2493525"/>
                <a:ext cx="1011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68" name="Freihand 167">
                <a:extLst>
                  <a:ext uri="{FF2B5EF4-FFF2-40B4-BE49-F238E27FC236}">
                    <a16:creationId xmlns:a16="http://schemas.microsoft.com/office/drawing/2014/main" id="{84222505-4C7F-46D5-BFCF-CE1370AFE0C5}"/>
                  </a:ext>
                </a:extLst>
              </p14:cNvPr>
              <p14:cNvContentPartPr/>
              <p14:nvPr/>
            </p14:nvContentPartPr>
            <p14:xfrm>
              <a:off x="11354037" y="2393805"/>
              <a:ext cx="108720" cy="113400"/>
            </p14:xfrm>
          </p:contentPart>
        </mc:Choice>
        <mc:Fallback xmlns="">
          <p:pic>
            <p:nvPicPr>
              <p:cNvPr id="168" name="Freihand 167">
                <a:extLst>
                  <a:ext uri="{FF2B5EF4-FFF2-40B4-BE49-F238E27FC236}">
                    <a16:creationId xmlns:a16="http://schemas.microsoft.com/office/drawing/2014/main" id="{84222505-4C7F-46D5-BFCF-CE1370AFE0C5}"/>
                  </a:ext>
                </a:extLst>
              </p:cNvPr>
              <p:cNvPicPr/>
              <p:nvPr/>
            </p:nvPicPr>
            <p:blipFill>
              <a:blip r:embed="rId209"/>
              <a:stretch>
                <a:fillRect/>
              </a:stretch>
            </p:blipFill>
            <p:spPr>
              <a:xfrm>
                <a:off x="11349717" y="2389485"/>
                <a:ext cx="1173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70" name="Freihand 169">
                <a:extLst>
                  <a:ext uri="{FF2B5EF4-FFF2-40B4-BE49-F238E27FC236}">
                    <a16:creationId xmlns:a16="http://schemas.microsoft.com/office/drawing/2014/main" id="{F206B31E-03D2-4578-827B-B3F96AA50693}"/>
                  </a:ext>
                </a:extLst>
              </p14:cNvPr>
              <p14:cNvContentPartPr/>
              <p14:nvPr/>
            </p14:nvContentPartPr>
            <p14:xfrm>
              <a:off x="11535837" y="2458245"/>
              <a:ext cx="6480" cy="100800"/>
            </p14:xfrm>
          </p:contentPart>
        </mc:Choice>
        <mc:Fallback xmlns="">
          <p:pic>
            <p:nvPicPr>
              <p:cNvPr id="170" name="Freihand 169">
                <a:extLst>
                  <a:ext uri="{FF2B5EF4-FFF2-40B4-BE49-F238E27FC236}">
                    <a16:creationId xmlns:a16="http://schemas.microsoft.com/office/drawing/2014/main" id="{F206B31E-03D2-4578-827B-B3F96AA50693}"/>
                  </a:ext>
                </a:extLst>
              </p:cNvPr>
              <p:cNvPicPr/>
              <p:nvPr/>
            </p:nvPicPr>
            <p:blipFill>
              <a:blip r:embed="rId211"/>
              <a:stretch>
                <a:fillRect/>
              </a:stretch>
            </p:blipFill>
            <p:spPr>
              <a:xfrm>
                <a:off x="11531517" y="2453925"/>
                <a:ext cx="151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71" name="Freihand 170">
                <a:extLst>
                  <a:ext uri="{FF2B5EF4-FFF2-40B4-BE49-F238E27FC236}">
                    <a16:creationId xmlns:a16="http://schemas.microsoft.com/office/drawing/2014/main" id="{D87DCD75-48E3-4395-B752-42A84A70FF4C}"/>
                  </a:ext>
                </a:extLst>
              </p14:cNvPr>
              <p14:cNvContentPartPr/>
              <p14:nvPr/>
            </p14:nvContentPartPr>
            <p14:xfrm>
              <a:off x="11484357" y="2492805"/>
              <a:ext cx="93600" cy="15480"/>
            </p14:xfrm>
          </p:contentPart>
        </mc:Choice>
        <mc:Fallback xmlns="">
          <p:pic>
            <p:nvPicPr>
              <p:cNvPr id="171" name="Freihand 170">
                <a:extLst>
                  <a:ext uri="{FF2B5EF4-FFF2-40B4-BE49-F238E27FC236}">
                    <a16:creationId xmlns:a16="http://schemas.microsoft.com/office/drawing/2014/main" id="{D87DCD75-48E3-4395-B752-42A84A70FF4C}"/>
                  </a:ext>
                </a:extLst>
              </p:cNvPr>
              <p:cNvPicPr/>
              <p:nvPr/>
            </p:nvPicPr>
            <p:blipFill>
              <a:blip r:embed="rId213"/>
              <a:stretch>
                <a:fillRect/>
              </a:stretch>
            </p:blipFill>
            <p:spPr>
              <a:xfrm>
                <a:off x="11480037" y="2488485"/>
                <a:ext cx="1022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72" name="Freihand 171">
                <a:extLst>
                  <a:ext uri="{FF2B5EF4-FFF2-40B4-BE49-F238E27FC236}">
                    <a16:creationId xmlns:a16="http://schemas.microsoft.com/office/drawing/2014/main" id="{9B1F1F4D-D329-4B23-BC7E-0467C16F6E08}"/>
                  </a:ext>
                </a:extLst>
              </p14:cNvPr>
              <p14:cNvContentPartPr/>
              <p14:nvPr/>
            </p14:nvContentPartPr>
            <p14:xfrm>
              <a:off x="11613957" y="2339805"/>
              <a:ext cx="95040" cy="149400"/>
            </p14:xfrm>
          </p:contentPart>
        </mc:Choice>
        <mc:Fallback xmlns="">
          <p:pic>
            <p:nvPicPr>
              <p:cNvPr id="172" name="Freihand 171">
                <a:extLst>
                  <a:ext uri="{FF2B5EF4-FFF2-40B4-BE49-F238E27FC236}">
                    <a16:creationId xmlns:a16="http://schemas.microsoft.com/office/drawing/2014/main" id="{9B1F1F4D-D329-4B23-BC7E-0467C16F6E08}"/>
                  </a:ext>
                </a:extLst>
              </p:cNvPr>
              <p:cNvPicPr/>
              <p:nvPr/>
            </p:nvPicPr>
            <p:blipFill>
              <a:blip r:embed="rId215"/>
              <a:stretch>
                <a:fillRect/>
              </a:stretch>
            </p:blipFill>
            <p:spPr>
              <a:xfrm>
                <a:off x="11609637" y="2335485"/>
                <a:ext cx="1036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73" name="Freihand 172">
                <a:extLst>
                  <a:ext uri="{FF2B5EF4-FFF2-40B4-BE49-F238E27FC236}">
                    <a16:creationId xmlns:a16="http://schemas.microsoft.com/office/drawing/2014/main" id="{8D800593-3F99-4286-9D5E-6F9F3A383B49}"/>
                  </a:ext>
                </a:extLst>
              </p14:cNvPr>
              <p14:cNvContentPartPr/>
              <p14:nvPr/>
            </p14:nvContentPartPr>
            <p14:xfrm>
              <a:off x="11600637" y="2472645"/>
              <a:ext cx="141840" cy="21960"/>
            </p14:xfrm>
          </p:contentPart>
        </mc:Choice>
        <mc:Fallback xmlns="">
          <p:pic>
            <p:nvPicPr>
              <p:cNvPr id="173" name="Freihand 172">
                <a:extLst>
                  <a:ext uri="{FF2B5EF4-FFF2-40B4-BE49-F238E27FC236}">
                    <a16:creationId xmlns:a16="http://schemas.microsoft.com/office/drawing/2014/main" id="{8D800593-3F99-4286-9D5E-6F9F3A383B49}"/>
                  </a:ext>
                </a:extLst>
              </p:cNvPr>
              <p:cNvPicPr/>
              <p:nvPr/>
            </p:nvPicPr>
            <p:blipFill>
              <a:blip r:embed="rId217"/>
              <a:stretch>
                <a:fillRect/>
              </a:stretch>
            </p:blipFill>
            <p:spPr>
              <a:xfrm>
                <a:off x="11596317" y="2468325"/>
                <a:ext cx="1504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74" name="Freihand 173">
                <a:extLst>
                  <a:ext uri="{FF2B5EF4-FFF2-40B4-BE49-F238E27FC236}">
                    <a16:creationId xmlns:a16="http://schemas.microsoft.com/office/drawing/2014/main" id="{2B72299C-09A4-4C22-897D-70025DCD9449}"/>
                  </a:ext>
                </a:extLst>
              </p14:cNvPr>
              <p14:cNvContentPartPr/>
              <p14:nvPr/>
            </p14:nvContentPartPr>
            <p14:xfrm>
              <a:off x="11614677" y="2548605"/>
              <a:ext cx="88200" cy="144720"/>
            </p14:xfrm>
          </p:contentPart>
        </mc:Choice>
        <mc:Fallback xmlns="">
          <p:pic>
            <p:nvPicPr>
              <p:cNvPr id="174" name="Freihand 173">
                <a:extLst>
                  <a:ext uri="{FF2B5EF4-FFF2-40B4-BE49-F238E27FC236}">
                    <a16:creationId xmlns:a16="http://schemas.microsoft.com/office/drawing/2014/main" id="{2B72299C-09A4-4C22-897D-70025DCD9449}"/>
                  </a:ext>
                </a:extLst>
              </p:cNvPr>
              <p:cNvPicPr/>
              <p:nvPr/>
            </p:nvPicPr>
            <p:blipFill>
              <a:blip r:embed="rId219"/>
              <a:stretch>
                <a:fillRect/>
              </a:stretch>
            </p:blipFill>
            <p:spPr>
              <a:xfrm>
                <a:off x="11610357" y="2544285"/>
                <a:ext cx="968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76" name="Freihand 175">
                <a:extLst>
                  <a:ext uri="{FF2B5EF4-FFF2-40B4-BE49-F238E27FC236}">
                    <a16:creationId xmlns:a16="http://schemas.microsoft.com/office/drawing/2014/main" id="{1F50C1F6-5CC7-4A7B-90D0-CAEFF35470E3}"/>
                  </a:ext>
                </a:extLst>
              </p14:cNvPr>
              <p14:cNvContentPartPr/>
              <p14:nvPr/>
            </p14:nvContentPartPr>
            <p14:xfrm>
              <a:off x="11794677" y="2406765"/>
              <a:ext cx="82440" cy="109800"/>
            </p14:xfrm>
          </p:contentPart>
        </mc:Choice>
        <mc:Fallback xmlns="">
          <p:pic>
            <p:nvPicPr>
              <p:cNvPr id="176" name="Freihand 175">
                <a:extLst>
                  <a:ext uri="{FF2B5EF4-FFF2-40B4-BE49-F238E27FC236}">
                    <a16:creationId xmlns:a16="http://schemas.microsoft.com/office/drawing/2014/main" id="{1F50C1F6-5CC7-4A7B-90D0-CAEFF35470E3}"/>
                  </a:ext>
                </a:extLst>
              </p:cNvPr>
              <p:cNvPicPr/>
              <p:nvPr/>
            </p:nvPicPr>
            <p:blipFill>
              <a:blip r:embed="rId221"/>
              <a:stretch>
                <a:fillRect/>
              </a:stretch>
            </p:blipFill>
            <p:spPr>
              <a:xfrm>
                <a:off x="11790357" y="2402445"/>
                <a:ext cx="910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77" name="Freihand 176">
                <a:extLst>
                  <a:ext uri="{FF2B5EF4-FFF2-40B4-BE49-F238E27FC236}">
                    <a16:creationId xmlns:a16="http://schemas.microsoft.com/office/drawing/2014/main" id="{00671CC7-FD97-4E3C-A907-543C0B8AF9F5}"/>
                  </a:ext>
                </a:extLst>
              </p14:cNvPr>
              <p14:cNvContentPartPr/>
              <p14:nvPr/>
            </p14:nvContentPartPr>
            <p14:xfrm>
              <a:off x="11861637" y="2414325"/>
              <a:ext cx="23760" cy="118080"/>
            </p14:xfrm>
          </p:contentPart>
        </mc:Choice>
        <mc:Fallback xmlns="">
          <p:pic>
            <p:nvPicPr>
              <p:cNvPr id="177" name="Freihand 176">
                <a:extLst>
                  <a:ext uri="{FF2B5EF4-FFF2-40B4-BE49-F238E27FC236}">
                    <a16:creationId xmlns:a16="http://schemas.microsoft.com/office/drawing/2014/main" id="{00671CC7-FD97-4E3C-A907-543C0B8AF9F5}"/>
                  </a:ext>
                </a:extLst>
              </p:cNvPr>
              <p:cNvPicPr/>
              <p:nvPr/>
            </p:nvPicPr>
            <p:blipFill>
              <a:blip r:embed="rId223"/>
              <a:stretch>
                <a:fillRect/>
              </a:stretch>
            </p:blipFill>
            <p:spPr>
              <a:xfrm>
                <a:off x="11857317" y="2410005"/>
                <a:ext cx="324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78" name="Freihand 177">
                <a:extLst>
                  <a:ext uri="{FF2B5EF4-FFF2-40B4-BE49-F238E27FC236}">
                    <a16:creationId xmlns:a16="http://schemas.microsoft.com/office/drawing/2014/main" id="{BFA57C5F-D9AF-4B95-8F68-E136E65427C6}"/>
                  </a:ext>
                </a:extLst>
              </p14:cNvPr>
              <p14:cNvContentPartPr/>
              <p14:nvPr/>
            </p14:nvContentPartPr>
            <p14:xfrm>
              <a:off x="11806197" y="2454645"/>
              <a:ext cx="190080" cy="76320"/>
            </p14:xfrm>
          </p:contentPart>
        </mc:Choice>
        <mc:Fallback xmlns="">
          <p:pic>
            <p:nvPicPr>
              <p:cNvPr id="178" name="Freihand 177">
                <a:extLst>
                  <a:ext uri="{FF2B5EF4-FFF2-40B4-BE49-F238E27FC236}">
                    <a16:creationId xmlns:a16="http://schemas.microsoft.com/office/drawing/2014/main" id="{BFA57C5F-D9AF-4B95-8F68-E136E65427C6}"/>
                  </a:ext>
                </a:extLst>
              </p:cNvPr>
              <p:cNvPicPr/>
              <p:nvPr/>
            </p:nvPicPr>
            <p:blipFill>
              <a:blip r:embed="rId225"/>
              <a:stretch>
                <a:fillRect/>
              </a:stretch>
            </p:blipFill>
            <p:spPr>
              <a:xfrm>
                <a:off x="11801877" y="2450325"/>
                <a:ext cx="1987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79" name="Freihand 178">
                <a:extLst>
                  <a:ext uri="{FF2B5EF4-FFF2-40B4-BE49-F238E27FC236}">
                    <a16:creationId xmlns:a16="http://schemas.microsoft.com/office/drawing/2014/main" id="{60AC87E5-21B5-42BA-9AF6-F960F2E0EC7D}"/>
                  </a:ext>
                </a:extLst>
              </p14:cNvPr>
              <p14:cNvContentPartPr/>
              <p14:nvPr/>
            </p14:nvContentPartPr>
            <p14:xfrm>
              <a:off x="11933277" y="2454285"/>
              <a:ext cx="68400" cy="150840"/>
            </p14:xfrm>
          </p:contentPart>
        </mc:Choice>
        <mc:Fallback xmlns="">
          <p:pic>
            <p:nvPicPr>
              <p:cNvPr id="179" name="Freihand 178">
                <a:extLst>
                  <a:ext uri="{FF2B5EF4-FFF2-40B4-BE49-F238E27FC236}">
                    <a16:creationId xmlns:a16="http://schemas.microsoft.com/office/drawing/2014/main" id="{60AC87E5-21B5-42BA-9AF6-F960F2E0EC7D}"/>
                  </a:ext>
                </a:extLst>
              </p:cNvPr>
              <p:cNvPicPr/>
              <p:nvPr/>
            </p:nvPicPr>
            <p:blipFill>
              <a:blip r:embed="rId227"/>
              <a:stretch>
                <a:fillRect/>
              </a:stretch>
            </p:blipFill>
            <p:spPr>
              <a:xfrm>
                <a:off x="11928957" y="2449965"/>
                <a:ext cx="770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83" name="Freihand 182">
                <a:extLst>
                  <a:ext uri="{FF2B5EF4-FFF2-40B4-BE49-F238E27FC236}">
                    <a16:creationId xmlns:a16="http://schemas.microsoft.com/office/drawing/2014/main" id="{C66CF033-5050-4F82-88E7-ABD85965788C}"/>
                  </a:ext>
                </a:extLst>
              </p14:cNvPr>
              <p14:cNvContentPartPr/>
              <p14:nvPr/>
            </p14:nvContentPartPr>
            <p14:xfrm>
              <a:off x="5679717" y="1085925"/>
              <a:ext cx="3998520" cy="1360800"/>
            </p14:xfrm>
          </p:contentPart>
        </mc:Choice>
        <mc:Fallback xmlns="">
          <p:pic>
            <p:nvPicPr>
              <p:cNvPr id="183" name="Freihand 182">
                <a:extLst>
                  <a:ext uri="{FF2B5EF4-FFF2-40B4-BE49-F238E27FC236}">
                    <a16:creationId xmlns:a16="http://schemas.microsoft.com/office/drawing/2014/main" id="{C66CF033-5050-4F82-88E7-ABD85965788C}"/>
                  </a:ext>
                </a:extLst>
              </p:cNvPr>
              <p:cNvPicPr/>
              <p:nvPr/>
            </p:nvPicPr>
            <p:blipFill>
              <a:blip r:embed="rId229"/>
              <a:stretch>
                <a:fillRect/>
              </a:stretch>
            </p:blipFill>
            <p:spPr>
              <a:xfrm>
                <a:off x="5675397" y="1081605"/>
                <a:ext cx="4007160" cy="13694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84" name="Freihand 183">
                <a:extLst>
                  <a:ext uri="{FF2B5EF4-FFF2-40B4-BE49-F238E27FC236}">
                    <a16:creationId xmlns:a16="http://schemas.microsoft.com/office/drawing/2014/main" id="{74A7A743-012D-480C-9A96-688317B456DF}"/>
                  </a:ext>
                </a:extLst>
              </p14:cNvPr>
              <p14:cNvContentPartPr/>
              <p14:nvPr/>
            </p14:nvContentPartPr>
            <p14:xfrm>
              <a:off x="9541797" y="2382285"/>
              <a:ext cx="247320" cy="273240"/>
            </p14:xfrm>
          </p:contentPart>
        </mc:Choice>
        <mc:Fallback xmlns="">
          <p:pic>
            <p:nvPicPr>
              <p:cNvPr id="184" name="Freihand 183">
                <a:extLst>
                  <a:ext uri="{FF2B5EF4-FFF2-40B4-BE49-F238E27FC236}">
                    <a16:creationId xmlns:a16="http://schemas.microsoft.com/office/drawing/2014/main" id="{74A7A743-012D-480C-9A96-688317B456DF}"/>
                  </a:ext>
                </a:extLst>
              </p:cNvPr>
              <p:cNvPicPr/>
              <p:nvPr/>
            </p:nvPicPr>
            <p:blipFill>
              <a:blip r:embed="rId231"/>
              <a:stretch>
                <a:fillRect/>
              </a:stretch>
            </p:blipFill>
            <p:spPr>
              <a:xfrm>
                <a:off x="9537477" y="2377965"/>
                <a:ext cx="25596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210" name="Freihand 209">
                <a:extLst>
                  <a:ext uri="{FF2B5EF4-FFF2-40B4-BE49-F238E27FC236}">
                    <a16:creationId xmlns:a16="http://schemas.microsoft.com/office/drawing/2014/main" id="{15E966FC-D1BF-4718-9691-FDA6A9C2BE7F}"/>
                  </a:ext>
                </a:extLst>
              </p14:cNvPr>
              <p14:cNvContentPartPr/>
              <p14:nvPr/>
            </p14:nvContentPartPr>
            <p14:xfrm>
              <a:off x="11509557" y="2253045"/>
              <a:ext cx="648720" cy="444240"/>
            </p14:xfrm>
          </p:contentPart>
        </mc:Choice>
        <mc:Fallback xmlns="">
          <p:pic>
            <p:nvPicPr>
              <p:cNvPr id="210" name="Freihand 209">
                <a:extLst>
                  <a:ext uri="{FF2B5EF4-FFF2-40B4-BE49-F238E27FC236}">
                    <a16:creationId xmlns:a16="http://schemas.microsoft.com/office/drawing/2014/main" id="{15E966FC-D1BF-4718-9691-FDA6A9C2BE7F}"/>
                  </a:ext>
                </a:extLst>
              </p:cNvPr>
              <p:cNvPicPr/>
              <p:nvPr/>
            </p:nvPicPr>
            <p:blipFill>
              <a:blip r:embed="rId233"/>
              <a:stretch>
                <a:fillRect/>
              </a:stretch>
            </p:blipFill>
            <p:spPr>
              <a:xfrm>
                <a:off x="11505237" y="2248725"/>
                <a:ext cx="657360" cy="4528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15" name="Freihand 214">
                <a:extLst>
                  <a:ext uri="{FF2B5EF4-FFF2-40B4-BE49-F238E27FC236}">
                    <a16:creationId xmlns:a16="http://schemas.microsoft.com/office/drawing/2014/main" id="{7C0073BF-5FF3-44CD-BC4A-1E9C848AE879}"/>
                  </a:ext>
                </a:extLst>
              </p14:cNvPr>
              <p14:cNvContentPartPr/>
              <p14:nvPr/>
            </p14:nvContentPartPr>
            <p14:xfrm>
              <a:off x="11055237" y="2286165"/>
              <a:ext cx="392400" cy="565560"/>
            </p14:xfrm>
          </p:contentPart>
        </mc:Choice>
        <mc:Fallback xmlns="">
          <p:pic>
            <p:nvPicPr>
              <p:cNvPr id="215" name="Freihand 214">
                <a:extLst>
                  <a:ext uri="{FF2B5EF4-FFF2-40B4-BE49-F238E27FC236}">
                    <a16:creationId xmlns:a16="http://schemas.microsoft.com/office/drawing/2014/main" id="{7C0073BF-5FF3-44CD-BC4A-1E9C848AE879}"/>
                  </a:ext>
                </a:extLst>
              </p:cNvPr>
              <p:cNvPicPr/>
              <p:nvPr/>
            </p:nvPicPr>
            <p:blipFill>
              <a:blip r:embed="rId235"/>
              <a:stretch>
                <a:fillRect/>
              </a:stretch>
            </p:blipFill>
            <p:spPr>
              <a:xfrm>
                <a:off x="11050917" y="2281845"/>
                <a:ext cx="401040" cy="574200"/>
              </a:xfrm>
              <a:prstGeom prst="rect">
                <a:avLst/>
              </a:prstGeom>
            </p:spPr>
          </p:pic>
        </mc:Fallback>
      </mc:AlternateContent>
      <p:grpSp>
        <p:nvGrpSpPr>
          <p:cNvPr id="219" name="Gruppieren 218">
            <a:extLst>
              <a:ext uri="{FF2B5EF4-FFF2-40B4-BE49-F238E27FC236}">
                <a16:creationId xmlns:a16="http://schemas.microsoft.com/office/drawing/2014/main" id="{AE2972D9-1E4C-4F93-8D2D-13FCA9BB8654}"/>
              </a:ext>
            </a:extLst>
          </p:cNvPr>
          <p:cNvGrpSpPr/>
          <p:nvPr/>
        </p:nvGrpSpPr>
        <p:grpSpPr>
          <a:xfrm>
            <a:off x="1306797" y="4673325"/>
            <a:ext cx="6261120" cy="174960"/>
            <a:chOff x="1306797" y="4673325"/>
            <a:chExt cx="6261120" cy="174960"/>
          </a:xfrm>
        </p:grpSpPr>
        <mc:AlternateContent xmlns:mc="http://schemas.openxmlformats.org/markup-compatibility/2006" xmlns:p14="http://schemas.microsoft.com/office/powerpoint/2010/main">
          <mc:Choice Requires="p14">
            <p:contentPart p14:bwMode="auto" r:id="rId236">
              <p14:nvContentPartPr>
                <p14:cNvPr id="217" name="Freihand 216">
                  <a:extLst>
                    <a:ext uri="{FF2B5EF4-FFF2-40B4-BE49-F238E27FC236}">
                      <a16:creationId xmlns:a16="http://schemas.microsoft.com/office/drawing/2014/main" id="{F9A8F1E8-F06C-4074-9FB5-0D5C5E39525C}"/>
                    </a:ext>
                  </a:extLst>
                </p14:cNvPr>
                <p14:cNvContentPartPr/>
                <p14:nvPr/>
              </p14:nvContentPartPr>
              <p14:xfrm>
                <a:off x="1352157" y="4673325"/>
                <a:ext cx="360" cy="360"/>
              </p14:xfrm>
            </p:contentPart>
          </mc:Choice>
          <mc:Fallback xmlns="">
            <p:pic>
              <p:nvPicPr>
                <p:cNvPr id="217" name="Freihand 216">
                  <a:extLst>
                    <a:ext uri="{FF2B5EF4-FFF2-40B4-BE49-F238E27FC236}">
                      <a16:creationId xmlns:a16="http://schemas.microsoft.com/office/drawing/2014/main" id="{F9A8F1E8-F06C-4074-9FB5-0D5C5E39525C}"/>
                    </a:ext>
                  </a:extLst>
                </p:cNvPr>
                <p:cNvPicPr/>
                <p:nvPr/>
              </p:nvPicPr>
              <p:blipFill>
                <a:blip r:embed="rId237"/>
                <a:stretch>
                  <a:fillRect/>
                </a:stretch>
              </p:blipFill>
              <p:spPr>
                <a:xfrm>
                  <a:off x="1347837" y="46690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18" name="Freihand 217">
                  <a:extLst>
                    <a:ext uri="{FF2B5EF4-FFF2-40B4-BE49-F238E27FC236}">
                      <a16:creationId xmlns:a16="http://schemas.microsoft.com/office/drawing/2014/main" id="{8D256277-BD9E-4B3A-B027-CE71FB3DAA2E}"/>
                    </a:ext>
                  </a:extLst>
                </p14:cNvPr>
                <p14:cNvContentPartPr/>
                <p14:nvPr/>
              </p14:nvContentPartPr>
              <p14:xfrm>
                <a:off x="1306797" y="4691685"/>
                <a:ext cx="6261120" cy="156600"/>
              </p14:xfrm>
            </p:contentPart>
          </mc:Choice>
          <mc:Fallback xmlns="">
            <p:pic>
              <p:nvPicPr>
                <p:cNvPr id="218" name="Freihand 217">
                  <a:extLst>
                    <a:ext uri="{FF2B5EF4-FFF2-40B4-BE49-F238E27FC236}">
                      <a16:creationId xmlns:a16="http://schemas.microsoft.com/office/drawing/2014/main" id="{8D256277-BD9E-4B3A-B027-CE71FB3DAA2E}"/>
                    </a:ext>
                  </a:extLst>
                </p:cNvPr>
                <p:cNvPicPr/>
                <p:nvPr/>
              </p:nvPicPr>
              <p:blipFill>
                <a:blip r:embed="rId239"/>
                <a:stretch>
                  <a:fillRect/>
                </a:stretch>
              </p:blipFill>
              <p:spPr>
                <a:xfrm>
                  <a:off x="1302477" y="4687365"/>
                  <a:ext cx="6269760" cy="165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0">
            <p14:nvContentPartPr>
              <p14:cNvPr id="220" name="Freihand 219">
                <a:extLst>
                  <a:ext uri="{FF2B5EF4-FFF2-40B4-BE49-F238E27FC236}">
                    <a16:creationId xmlns:a16="http://schemas.microsoft.com/office/drawing/2014/main" id="{D45681BF-BD81-4704-88C1-477363E44DE2}"/>
                  </a:ext>
                </a:extLst>
              </p14:cNvPr>
              <p14:cNvContentPartPr/>
              <p14:nvPr/>
            </p14:nvContentPartPr>
            <p14:xfrm>
              <a:off x="507597" y="5805885"/>
              <a:ext cx="4973400" cy="75960"/>
            </p14:xfrm>
          </p:contentPart>
        </mc:Choice>
        <mc:Fallback xmlns="">
          <p:pic>
            <p:nvPicPr>
              <p:cNvPr id="220" name="Freihand 219">
                <a:extLst>
                  <a:ext uri="{FF2B5EF4-FFF2-40B4-BE49-F238E27FC236}">
                    <a16:creationId xmlns:a16="http://schemas.microsoft.com/office/drawing/2014/main" id="{D45681BF-BD81-4704-88C1-477363E44DE2}"/>
                  </a:ext>
                </a:extLst>
              </p:cNvPr>
              <p:cNvPicPr/>
              <p:nvPr/>
            </p:nvPicPr>
            <p:blipFill>
              <a:blip r:embed="rId241"/>
              <a:stretch>
                <a:fillRect/>
              </a:stretch>
            </p:blipFill>
            <p:spPr>
              <a:xfrm>
                <a:off x="503277" y="5801565"/>
                <a:ext cx="49820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21" name="Freihand 220">
                <a:extLst>
                  <a:ext uri="{FF2B5EF4-FFF2-40B4-BE49-F238E27FC236}">
                    <a16:creationId xmlns:a16="http://schemas.microsoft.com/office/drawing/2014/main" id="{9345912E-D6F6-4F7F-A8B0-5EB1255230D2}"/>
                  </a:ext>
                </a:extLst>
              </p14:cNvPr>
              <p14:cNvContentPartPr/>
              <p14:nvPr/>
            </p14:nvContentPartPr>
            <p14:xfrm>
              <a:off x="5112717" y="546285"/>
              <a:ext cx="1599480" cy="624600"/>
            </p14:xfrm>
          </p:contentPart>
        </mc:Choice>
        <mc:Fallback xmlns="">
          <p:pic>
            <p:nvPicPr>
              <p:cNvPr id="221" name="Freihand 220">
                <a:extLst>
                  <a:ext uri="{FF2B5EF4-FFF2-40B4-BE49-F238E27FC236}">
                    <a16:creationId xmlns:a16="http://schemas.microsoft.com/office/drawing/2014/main" id="{9345912E-D6F6-4F7F-A8B0-5EB1255230D2}"/>
                  </a:ext>
                </a:extLst>
              </p:cNvPr>
              <p:cNvPicPr/>
              <p:nvPr/>
            </p:nvPicPr>
            <p:blipFill>
              <a:blip r:embed="rId243"/>
              <a:stretch>
                <a:fillRect/>
              </a:stretch>
            </p:blipFill>
            <p:spPr>
              <a:xfrm>
                <a:off x="5108397" y="541965"/>
                <a:ext cx="1608120" cy="6332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223" name="Freihand 222">
                <a:extLst>
                  <a:ext uri="{FF2B5EF4-FFF2-40B4-BE49-F238E27FC236}">
                    <a16:creationId xmlns:a16="http://schemas.microsoft.com/office/drawing/2014/main" id="{8DE6C4F0-457B-4341-8B48-8B9611D4AE88}"/>
                  </a:ext>
                </a:extLst>
              </p14:cNvPr>
              <p14:cNvContentPartPr/>
              <p14:nvPr/>
            </p14:nvContentPartPr>
            <p14:xfrm>
              <a:off x="629277" y="6378645"/>
              <a:ext cx="7299360" cy="38160"/>
            </p14:xfrm>
          </p:contentPart>
        </mc:Choice>
        <mc:Fallback xmlns="">
          <p:pic>
            <p:nvPicPr>
              <p:cNvPr id="223" name="Freihand 222">
                <a:extLst>
                  <a:ext uri="{FF2B5EF4-FFF2-40B4-BE49-F238E27FC236}">
                    <a16:creationId xmlns:a16="http://schemas.microsoft.com/office/drawing/2014/main" id="{8DE6C4F0-457B-4341-8B48-8B9611D4AE88}"/>
                  </a:ext>
                </a:extLst>
              </p:cNvPr>
              <p:cNvPicPr/>
              <p:nvPr/>
            </p:nvPicPr>
            <p:blipFill>
              <a:blip r:embed="rId245"/>
              <a:stretch>
                <a:fillRect/>
              </a:stretch>
            </p:blipFill>
            <p:spPr>
              <a:xfrm>
                <a:off x="624957" y="6374325"/>
                <a:ext cx="7308000" cy="46800"/>
              </a:xfrm>
              <a:prstGeom prst="rect">
                <a:avLst/>
              </a:prstGeom>
            </p:spPr>
          </p:pic>
        </mc:Fallback>
      </mc:AlternateContent>
      <p:grpSp>
        <p:nvGrpSpPr>
          <p:cNvPr id="225" name="Gruppieren 224">
            <a:extLst>
              <a:ext uri="{FF2B5EF4-FFF2-40B4-BE49-F238E27FC236}">
                <a16:creationId xmlns:a16="http://schemas.microsoft.com/office/drawing/2014/main" id="{613D6009-9711-41B9-B191-B354468FE406}"/>
              </a:ext>
            </a:extLst>
          </p:cNvPr>
          <p:cNvGrpSpPr/>
          <p:nvPr/>
        </p:nvGrpSpPr>
        <p:grpSpPr>
          <a:xfrm>
            <a:off x="5065917" y="557085"/>
            <a:ext cx="1519920" cy="635040"/>
            <a:chOff x="5065917" y="557085"/>
            <a:chExt cx="1519920" cy="635040"/>
          </a:xfrm>
        </p:grpSpPr>
        <mc:AlternateContent xmlns:mc="http://schemas.openxmlformats.org/markup-compatibility/2006" xmlns:p14="http://schemas.microsoft.com/office/powerpoint/2010/main">
          <mc:Choice Requires="p14">
            <p:contentPart p14:bwMode="auto" r:id="rId246">
              <p14:nvContentPartPr>
                <p14:cNvPr id="44" name="Freihand 43">
                  <a:extLst>
                    <a:ext uri="{FF2B5EF4-FFF2-40B4-BE49-F238E27FC236}">
                      <a16:creationId xmlns:a16="http://schemas.microsoft.com/office/drawing/2014/main" id="{939B9DDB-B690-4AE0-841C-825A2F089E19}"/>
                    </a:ext>
                  </a:extLst>
                </p14:cNvPr>
                <p14:cNvContentPartPr/>
                <p14:nvPr/>
              </p14:nvContentPartPr>
              <p14:xfrm>
                <a:off x="5132517" y="611445"/>
                <a:ext cx="603360" cy="471600"/>
              </p14:xfrm>
            </p:contentPart>
          </mc:Choice>
          <mc:Fallback xmlns="">
            <p:pic>
              <p:nvPicPr>
                <p:cNvPr id="44" name="Freihand 43">
                  <a:extLst>
                    <a:ext uri="{FF2B5EF4-FFF2-40B4-BE49-F238E27FC236}">
                      <a16:creationId xmlns:a16="http://schemas.microsoft.com/office/drawing/2014/main" id="{939B9DDB-B690-4AE0-841C-825A2F089E19}"/>
                    </a:ext>
                  </a:extLst>
                </p:cNvPr>
                <p:cNvPicPr/>
                <p:nvPr/>
              </p:nvPicPr>
              <p:blipFill>
                <a:blip r:embed="rId247"/>
                <a:stretch>
                  <a:fillRect/>
                </a:stretch>
              </p:blipFill>
              <p:spPr>
                <a:xfrm>
                  <a:off x="5128197" y="607125"/>
                  <a:ext cx="612000" cy="4802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45" name="Freihand 44">
                  <a:extLst>
                    <a:ext uri="{FF2B5EF4-FFF2-40B4-BE49-F238E27FC236}">
                      <a16:creationId xmlns:a16="http://schemas.microsoft.com/office/drawing/2014/main" id="{FC4C026A-6BE1-4E1F-A818-64D0582CED9A}"/>
                    </a:ext>
                  </a:extLst>
                </p14:cNvPr>
                <p14:cNvContentPartPr/>
                <p14:nvPr/>
              </p14:nvContentPartPr>
              <p14:xfrm>
                <a:off x="5997237" y="645285"/>
                <a:ext cx="588600" cy="453960"/>
              </p14:xfrm>
            </p:contentPart>
          </mc:Choice>
          <mc:Fallback xmlns="">
            <p:pic>
              <p:nvPicPr>
                <p:cNvPr id="45" name="Freihand 44">
                  <a:extLst>
                    <a:ext uri="{FF2B5EF4-FFF2-40B4-BE49-F238E27FC236}">
                      <a16:creationId xmlns:a16="http://schemas.microsoft.com/office/drawing/2014/main" id="{FC4C026A-6BE1-4E1F-A818-64D0582CED9A}"/>
                    </a:ext>
                  </a:extLst>
                </p:cNvPr>
                <p:cNvPicPr/>
                <p:nvPr/>
              </p:nvPicPr>
              <p:blipFill>
                <a:blip r:embed="rId249"/>
                <a:stretch>
                  <a:fillRect/>
                </a:stretch>
              </p:blipFill>
              <p:spPr>
                <a:xfrm>
                  <a:off x="5992917" y="640965"/>
                  <a:ext cx="597240" cy="4626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24" name="Freihand 223">
                  <a:extLst>
                    <a:ext uri="{FF2B5EF4-FFF2-40B4-BE49-F238E27FC236}">
                      <a16:creationId xmlns:a16="http://schemas.microsoft.com/office/drawing/2014/main" id="{592118AE-311D-449C-BF4D-2C704E7B4368}"/>
                    </a:ext>
                  </a:extLst>
                </p14:cNvPr>
                <p14:cNvContentPartPr/>
                <p14:nvPr/>
              </p14:nvContentPartPr>
              <p14:xfrm>
                <a:off x="5065917" y="557085"/>
                <a:ext cx="1413720" cy="635040"/>
              </p14:xfrm>
            </p:contentPart>
          </mc:Choice>
          <mc:Fallback xmlns="">
            <p:pic>
              <p:nvPicPr>
                <p:cNvPr id="224" name="Freihand 223">
                  <a:extLst>
                    <a:ext uri="{FF2B5EF4-FFF2-40B4-BE49-F238E27FC236}">
                      <a16:creationId xmlns:a16="http://schemas.microsoft.com/office/drawing/2014/main" id="{592118AE-311D-449C-BF4D-2C704E7B4368}"/>
                    </a:ext>
                  </a:extLst>
                </p:cNvPr>
                <p:cNvPicPr/>
                <p:nvPr/>
              </p:nvPicPr>
              <p:blipFill>
                <a:blip r:embed="rId251"/>
                <a:stretch>
                  <a:fillRect/>
                </a:stretch>
              </p:blipFill>
              <p:spPr>
                <a:xfrm>
                  <a:off x="5061597" y="552765"/>
                  <a:ext cx="1422360" cy="643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2">
            <p14:nvContentPartPr>
              <p14:cNvPr id="226" name="Freihand 225">
                <a:extLst>
                  <a:ext uri="{FF2B5EF4-FFF2-40B4-BE49-F238E27FC236}">
                    <a16:creationId xmlns:a16="http://schemas.microsoft.com/office/drawing/2014/main" id="{2DD442D7-CF34-4BBB-B4D5-88926610327E}"/>
                  </a:ext>
                </a:extLst>
              </p14:cNvPr>
              <p14:cNvContentPartPr/>
              <p14:nvPr/>
            </p14:nvContentPartPr>
            <p14:xfrm>
              <a:off x="6825237" y="574365"/>
              <a:ext cx="1097280" cy="678960"/>
            </p14:xfrm>
          </p:contentPart>
        </mc:Choice>
        <mc:Fallback xmlns="">
          <p:pic>
            <p:nvPicPr>
              <p:cNvPr id="226" name="Freihand 225">
                <a:extLst>
                  <a:ext uri="{FF2B5EF4-FFF2-40B4-BE49-F238E27FC236}">
                    <a16:creationId xmlns:a16="http://schemas.microsoft.com/office/drawing/2014/main" id="{2DD442D7-CF34-4BBB-B4D5-88926610327E}"/>
                  </a:ext>
                </a:extLst>
              </p:cNvPr>
              <p:cNvPicPr/>
              <p:nvPr/>
            </p:nvPicPr>
            <p:blipFill>
              <a:blip r:embed="rId253"/>
              <a:stretch>
                <a:fillRect/>
              </a:stretch>
            </p:blipFill>
            <p:spPr>
              <a:xfrm>
                <a:off x="6820917" y="570045"/>
                <a:ext cx="1105920" cy="687600"/>
              </a:xfrm>
              <a:prstGeom prst="rect">
                <a:avLst/>
              </a:prstGeom>
            </p:spPr>
          </p:pic>
        </mc:Fallback>
      </mc:AlternateContent>
      <p:grpSp>
        <p:nvGrpSpPr>
          <p:cNvPr id="228" name="Gruppieren 227">
            <a:extLst>
              <a:ext uri="{FF2B5EF4-FFF2-40B4-BE49-F238E27FC236}">
                <a16:creationId xmlns:a16="http://schemas.microsoft.com/office/drawing/2014/main" id="{119C8C1C-E6EF-4C9B-9796-15AF2A2082D6}"/>
              </a:ext>
            </a:extLst>
          </p:cNvPr>
          <p:cNvGrpSpPr/>
          <p:nvPr/>
        </p:nvGrpSpPr>
        <p:grpSpPr>
          <a:xfrm>
            <a:off x="8840517" y="630525"/>
            <a:ext cx="2801160" cy="1255680"/>
            <a:chOff x="8840517" y="630525"/>
            <a:chExt cx="2801160" cy="1255680"/>
          </a:xfrm>
        </p:grpSpPr>
        <mc:AlternateContent xmlns:mc="http://schemas.openxmlformats.org/markup-compatibility/2006" xmlns:p14="http://schemas.microsoft.com/office/powerpoint/2010/main">
          <mc:Choice Requires="p14">
            <p:contentPart p14:bwMode="auto" r:id="rId254">
              <p14:nvContentPartPr>
                <p14:cNvPr id="4" name="Freihand 3">
                  <a:extLst>
                    <a:ext uri="{FF2B5EF4-FFF2-40B4-BE49-F238E27FC236}">
                      <a16:creationId xmlns:a16="http://schemas.microsoft.com/office/drawing/2014/main" id="{14B0FD17-2E79-4D51-947D-178CC4312C5B}"/>
                    </a:ext>
                  </a:extLst>
                </p14:cNvPr>
                <p14:cNvContentPartPr/>
                <p14:nvPr/>
              </p14:nvContentPartPr>
              <p14:xfrm>
                <a:off x="8948157" y="1203645"/>
                <a:ext cx="14760" cy="127800"/>
              </p14:xfrm>
            </p:contentPart>
          </mc:Choice>
          <mc:Fallback xmlns="">
            <p:pic>
              <p:nvPicPr>
                <p:cNvPr id="4" name="Freihand 3">
                  <a:extLst>
                    <a:ext uri="{FF2B5EF4-FFF2-40B4-BE49-F238E27FC236}">
                      <a16:creationId xmlns:a16="http://schemas.microsoft.com/office/drawing/2014/main" id="{14B0FD17-2E79-4D51-947D-178CC4312C5B}"/>
                    </a:ext>
                  </a:extLst>
                </p:cNvPr>
                <p:cNvPicPr/>
                <p:nvPr/>
              </p:nvPicPr>
              <p:blipFill>
                <a:blip r:embed="rId255"/>
                <a:stretch>
                  <a:fillRect/>
                </a:stretch>
              </p:blipFill>
              <p:spPr>
                <a:xfrm>
                  <a:off x="8943837" y="1199325"/>
                  <a:ext cx="234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5" name="Freihand 4">
                  <a:extLst>
                    <a:ext uri="{FF2B5EF4-FFF2-40B4-BE49-F238E27FC236}">
                      <a16:creationId xmlns:a16="http://schemas.microsoft.com/office/drawing/2014/main" id="{0936CA81-6057-4AD3-A319-C555310F5098}"/>
                    </a:ext>
                  </a:extLst>
                </p14:cNvPr>
                <p14:cNvContentPartPr/>
                <p14:nvPr/>
              </p14:nvContentPartPr>
              <p14:xfrm>
                <a:off x="8840517" y="1173405"/>
                <a:ext cx="195840" cy="6840"/>
              </p14:xfrm>
            </p:contentPart>
          </mc:Choice>
          <mc:Fallback xmlns="">
            <p:pic>
              <p:nvPicPr>
                <p:cNvPr id="5" name="Freihand 4">
                  <a:extLst>
                    <a:ext uri="{FF2B5EF4-FFF2-40B4-BE49-F238E27FC236}">
                      <a16:creationId xmlns:a16="http://schemas.microsoft.com/office/drawing/2014/main" id="{0936CA81-6057-4AD3-A319-C555310F5098}"/>
                    </a:ext>
                  </a:extLst>
                </p:cNvPr>
                <p:cNvPicPr/>
                <p:nvPr/>
              </p:nvPicPr>
              <p:blipFill>
                <a:blip r:embed="rId257"/>
                <a:stretch>
                  <a:fillRect/>
                </a:stretch>
              </p:blipFill>
              <p:spPr>
                <a:xfrm>
                  <a:off x="8836197" y="1169085"/>
                  <a:ext cx="2044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0" name="Freihand 9">
                  <a:extLst>
                    <a:ext uri="{FF2B5EF4-FFF2-40B4-BE49-F238E27FC236}">
                      <a16:creationId xmlns:a16="http://schemas.microsoft.com/office/drawing/2014/main" id="{540C01DF-B96A-43F3-BFC1-AA1153F645D1}"/>
                    </a:ext>
                  </a:extLst>
                </p14:cNvPr>
                <p14:cNvContentPartPr/>
                <p14:nvPr/>
              </p14:nvContentPartPr>
              <p14:xfrm>
                <a:off x="9039957" y="1144245"/>
                <a:ext cx="195840" cy="167400"/>
              </p14:xfrm>
            </p:contentPart>
          </mc:Choice>
          <mc:Fallback xmlns="">
            <p:pic>
              <p:nvPicPr>
                <p:cNvPr id="10" name="Freihand 9">
                  <a:extLst>
                    <a:ext uri="{FF2B5EF4-FFF2-40B4-BE49-F238E27FC236}">
                      <a16:creationId xmlns:a16="http://schemas.microsoft.com/office/drawing/2014/main" id="{540C01DF-B96A-43F3-BFC1-AA1153F645D1}"/>
                    </a:ext>
                  </a:extLst>
                </p:cNvPr>
                <p:cNvPicPr/>
                <p:nvPr/>
              </p:nvPicPr>
              <p:blipFill>
                <a:blip r:embed="rId259"/>
                <a:stretch>
                  <a:fillRect/>
                </a:stretch>
              </p:blipFill>
              <p:spPr>
                <a:xfrm>
                  <a:off x="9035637" y="1139925"/>
                  <a:ext cx="2044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1" name="Freihand 10">
                  <a:extLst>
                    <a:ext uri="{FF2B5EF4-FFF2-40B4-BE49-F238E27FC236}">
                      <a16:creationId xmlns:a16="http://schemas.microsoft.com/office/drawing/2014/main" id="{E8C9C550-8FEC-403B-BF21-BEC8070E3BB5}"/>
                    </a:ext>
                  </a:extLst>
                </p14:cNvPr>
                <p14:cNvContentPartPr/>
                <p14:nvPr/>
              </p14:nvContentPartPr>
              <p14:xfrm>
                <a:off x="9252357" y="1147485"/>
                <a:ext cx="266400" cy="142200"/>
              </p14:xfrm>
            </p:contentPart>
          </mc:Choice>
          <mc:Fallback xmlns="">
            <p:pic>
              <p:nvPicPr>
                <p:cNvPr id="11" name="Freihand 10">
                  <a:extLst>
                    <a:ext uri="{FF2B5EF4-FFF2-40B4-BE49-F238E27FC236}">
                      <a16:creationId xmlns:a16="http://schemas.microsoft.com/office/drawing/2014/main" id="{E8C9C550-8FEC-403B-BF21-BEC8070E3BB5}"/>
                    </a:ext>
                  </a:extLst>
                </p:cNvPr>
                <p:cNvPicPr/>
                <p:nvPr/>
              </p:nvPicPr>
              <p:blipFill>
                <a:blip r:embed="rId261"/>
                <a:stretch>
                  <a:fillRect/>
                </a:stretch>
              </p:blipFill>
              <p:spPr>
                <a:xfrm>
                  <a:off x="9248037" y="1143165"/>
                  <a:ext cx="2750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3" name="Freihand 12">
                  <a:extLst>
                    <a:ext uri="{FF2B5EF4-FFF2-40B4-BE49-F238E27FC236}">
                      <a16:creationId xmlns:a16="http://schemas.microsoft.com/office/drawing/2014/main" id="{2A11152B-A0B2-49A7-ADBC-9E0EB31A86C2}"/>
                    </a:ext>
                  </a:extLst>
                </p14:cNvPr>
                <p14:cNvContentPartPr/>
                <p14:nvPr/>
              </p14:nvContentPartPr>
              <p14:xfrm>
                <a:off x="9686157" y="1158645"/>
                <a:ext cx="210960" cy="118440"/>
              </p14:xfrm>
            </p:contentPart>
          </mc:Choice>
          <mc:Fallback xmlns="">
            <p:pic>
              <p:nvPicPr>
                <p:cNvPr id="13" name="Freihand 12">
                  <a:extLst>
                    <a:ext uri="{FF2B5EF4-FFF2-40B4-BE49-F238E27FC236}">
                      <a16:creationId xmlns:a16="http://schemas.microsoft.com/office/drawing/2014/main" id="{2A11152B-A0B2-49A7-ADBC-9E0EB31A86C2}"/>
                    </a:ext>
                  </a:extLst>
                </p:cNvPr>
                <p:cNvPicPr/>
                <p:nvPr/>
              </p:nvPicPr>
              <p:blipFill>
                <a:blip r:embed="rId263"/>
                <a:stretch>
                  <a:fillRect/>
                </a:stretch>
              </p:blipFill>
              <p:spPr>
                <a:xfrm>
                  <a:off x="9681837" y="1154325"/>
                  <a:ext cx="2196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4" name="Freihand 13">
                  <a:extLst>
                    <a:ext uri="{FF2B5EF4-FFF2-40B4-BE49-F238E27FC236}">
                      <a16:creationId xmlns:a16="http://schemas.microsoft.com/office/drawing/2014/main" id="{F58DFD5B-0FCA-468A-A053-E061735A981B}"/>
                    </a:ext>
                  </a:extLst>
                </p14:cNvPr>
                <p14:cNvContentPartPr/>
                <p14:nvPr/>
              </p14:nvContentPartPr>
              <p14:xfrm>
                <a:off x="9952917" y="1095285"/>
                <a:ext cx="456480" cy="245160"/>
              </p14:xfrm>
            </p:contentPart>
          </mc:Choice>
          <mc:Fallback xmlns="">
            <p:pic>
              <p:nvPicPr>
                <p:cNvPr id="14" name="Freihand 13">
                  <a:extLst>
                    <a:ext uri="{FF2B5EF4-FFF2-40B4-BE49-F238E27FC236}">
                      <a16:creationId xmlns:a16="http://schemas.microsoft.com/office/drawing/2014/main" id="{F58DFD5B-0FCA-468A-A053-E061735A981B}"/>
                    </a:ext>
                  </a:extLst>
                </p:cNvPr>
                <p:cNvPicPr/>
                <p:nvPr/>
              </p:nvPicPr>
              <p:blipFill>
                <a:blip r:embed="rId265"/>
                <a:stretch>
                  <a:fillRect/>
                </a:stretch>
              </p:blipFill>
              <p:spPr>
                <a:xfrm>
                  <a:off x="9948597" y="1090965"/>
                  <a:ext cx="46512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5" name="Freihand 14">
                  <a:extLst>
                    <a:ext uri="{FF2B5EF4-FFF2-40B4-BE49-F238E27FC236}">
                      <a16:creationId xmlns:a16="http://schemas.microsoft.com/office/drawing/2014/main" id="{F79A69CF-6EB3-4887-A23A-5F25F271D315}"/>
                    </a:ext>
                  </a:extLst>
                </p14:cNvPr>
                <p14:cNvContentPartPr/>
                <p14:nvPr/>
              </p14:nvContentPartPr>
              <p14:xfrm>
                <a:off x="10435317" y="1099965"/>
                <a:ext cx="125640" cy="122400"/>
              </p14:xfrm>
            </p:contentPart>
          </mc:Choice>
          <mc:Fallback xmlns="">
            <p:pic>
              <p:nvPicPr>
                <p:cNvPr id="15" name="Freihand 14">
                  <a:extLst>
                    <a:ext uri="{FF2B5EF4-FFF2-40B4-BE49-F238E27FC236}">
                      <a16:creationId xmlns:a16="http://schemas.microsoft.com/office/drawing/2014/main" id="{F79A69CF-6EB3-4887-A23A-5F25F271D315}"/>
                    </a:ext>
                  </a:extLst>
                </p:cNvPr>
                <p:cNvPicPr/>
                <p:nvPr/>
              </p:nvPicPr>
              <p:blipFill>
                <a:blip r:embed="rId267"/>
                <a:stretch>
                  <a:fillRect/>
                </a:stretch>
              </p:blipFill>
              <p:spPr>
                <a:xfrm>
                  <a:off x="10430997" y="1095645"/>
                  <a:ext cx="1342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 name="Freihand 15">
                  <a:extLst>
                    <a:ext uri="{FF2B5EF4-FFF2-40B4-BE49-F238E27FC236}">
                      <a16:creationId xmlns:a16="http://schemas.microsoft.com/office/drawing/2014/main" id="{F9EC029B-10CF-49E7-9B65-0D61CA1909FA}"/>
                    </a:ext>
                  </a:extLst>
                </p14:cNvPr>
                <p14:cNvContentPartPr/>
                <p14:nvPr/>
              </p14:nvContentPartPr>
              <p14:xfrm>
                <a:off x="10564197" y="1084485"/>
                <a:ext cx="14040" cy="46800"/>
              </p14:xfrm>
            </p:contentPart>
          </mc:Choice>
          <mc:Fallback xmlns="">
            <p:pic>
              <p:nvPicPr>
                <p:cNvPr id="16" name="Freihand 15">
                  <a:extLst>
                    <a:ext uri="{FF2B5EF4-FFF2-40B4-BE49-F238E27FC236}">
                      <a16:creationId xmlns:a16="http://schemas.microsoft.com/office/drawing/2014/main" id="{F9EC029B-10CF-49E7-9B65-0D61CA1909FA}"/>
                    </a:ext>
                  </a:extLst>
                </p:cNvPr>
                <p:cNvPicPr/>
                <p:nvPr/>
              </p:nvPicPr>
              <p:blipFill>
                <a:blip r:embed="rId269"/>
                <a:stretch>
                  <a:fillRect/>
                </a:stretch>
              </p:blipFill>
              <p:spPr>
                <a:xfrm>
                  <a:off x="10559877" y="1080165"/>
                  <a:ext cx="226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 name="Freihand 16">
                  <a:extLst>
                    <a:ext uri="{FF2B5EF4-FFF2-40B4-BE49-F238E27FC236}">
                      <a16:creationId xmlns:a16="http://schemas.microsoft.com/office/drawing/2014/main" id="{E6DEC632-81B5-417C-B04B-F00070F022EF}"/>
                    </a:ext>
                  </a:extLst>
                </p14:cNvPr>
                <p14:cNvContentPartPr/>
                <p14:nvPr/>
              </p14:nvContentPartPr>
              <p14:xfrm>
                <a:off x="10615317" y="1155765"/>
                <a:ext cx="167400" cy="45720"/>
              </p14:xfrm>
            </p:contentPart>
          </mc:Choice>
          <mc:Fallback xmlns="">
            <p:pic>
              <p:nvPicPr>
                <p:cNvPr id="17" name="Freihand 16">
                  <a:extLst>
                    <a:ext uri="{FF2B5EF4-FFF2-40B4-BE49-F238E27FC236}">
                      <a16:creationId xmlns:a16="http://schemas.microsoft.com/office/drawing/2014/main" id="{E6DEC632-81B5-417C-B04B-F00070F022EF}"/>
                    </a:ext>
                  </a:extLst>
                </p:cNvPr>
                <p:cNvPicPr/>
                <p:nvPr/>
              </p:nvPicPr>
              <p:blipFill>
                <a:blip r:embed="rId271"/>
                <a:stretch>
                  <a:fillRect/>
                </a:stretch>
              </p:blipFill>
              <p:spPr>
                <a:xfrm>
                  <a:off x="10610997" y="1151445"/>
                  <a:ext cx="1760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8" name="Freihand 17">
                  <a:extLst>
                    <a:ext uri="{FF2B5EF4-FFF2-40B4-BE49-F238E27FC236}">
                      <a16:creationId xmlns:a16="http://schemas.microsoft.com/office/drawing/2014/main" id="{5C4AED2D-78E4-4279-88BE-1F9D3DBD242F}"/>
                    </a:ext>
                  </a:extLst>
                </p14:cNvPr>
                <p14:cNvContentPartPr/>
                <p14:nvPr/>
              </p14:nvContentPartPr>
              <p14:xfrm>
                <a:off x="9904317" y="1055325"/>
                <a:ext cx="4680" cy="28440"/>
              </p14:xfrm>
            </p:contentPart>
          </mc:Choice>
          <mc:Fallback xmlns="">
            <p:pic>
              <p:nvPicPr>
                <p:cNvPr id="18" name="Freihand 17">
                  <a:extLst>
                    <a:ext uri="{FF2B5EF4-FFF2-40B4-BE49-F238E27FC236}">
                      <a16:creationId xmlns:a16="http://schemas.microsoft.com/office/drawing/2014/main" id="{5C4AED2D-78E4-4279-88BE-1F9D3DBD242F}"/>
                    </a:ext>
                  </a:extLst>
                </p:cNvPr>
                <p:cNvPicPr/>
                <p:nvPr/>
              </p:nvPicPr>
              <p:blipFill>
                <a:blip r:embed="rId273"/>
                <a:stretch>
                  <a:fillRect/>
                </a:stretch>
              </p:blipFill>
              <p:spPr>
                <a:xfrm>
                  <a:off x="9899997" y="1051005"/>
                  <a:ext cx="133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0" name="Freihand 19">
                  <a:extLst>
                    <a:ext uri="{FF2B5EF4-FFF2-40B4-BE49-F238E27FC236}">
                      <a16:creationId xmlns:a16="http://schemas.microsoft.com/office/drawing/2014/main" id="{D478ADBB-F8DB-4187-A4C7-E697B9920427}"/>
                    </a:ext>
                  </a:extLst>
                </p14:cNvPr>
                <p14:cNvContentPartPr/>
                <p14:nvPr/>
              </p14:nvContentPartPr>
              <p14:xfrm>
                <a:off x="11029677" y="1047405"/>
                <a:ext cx="201240" cy="241920"/>
              </p14:xfrm>
            </p:contentPart>
          </mc:Choice>
          <mc:Fallback xmlns="">
            <p:pic>
              <p:nvPicPr>
                <p:cNvPr id="20" name="Freihand 19">
                  <a:extLst>
                    <a:ext uri="{FF2B5EF4-FFF2-40B4-BE49-F238E27FC236}">
                      <a16:creationId xmlns:a16="http://schemas.microsoft.com/office/drawing/2014/main" id="{D478ADBB-F8DB-4187-A4C7-E697B9920427}"/>
                    </a:ext>
                  </a:extLst>
                </p:cNvPr>
                <p:cNvPicPr/>
                <p:nvPr/>
              </p:nvPicPr>
              <p:blipFill>
                <a:blip r:embed="rId275"/>
                <a:stretch>
                  <a:fillRect/>
                </a:stretch>
              </p:blipFill>
              <p:spPr>
                <a:xfrm>
                  <a:off x="11025357" y="1043085"/>
                  <a:ext cx="20988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1" name="Freihand 20">
                  <a:extLst>
                    <a:ext uri="{FF2B5EF4-FFF2-40B4-BE49-F238E27FC236}">
                      <a16:creationId xmlns:a16="http://schemas.microsoft.com/office/drawing/2014/main" id="{ECE1D755-4C0F-419F-A9A2-029AF3DEEAA9}"/>
                    </a:ext>
                  </a:extLst>
                </p14:cNvPr>
                <p14:cNvContentPartPr/>
                <p14:nvPr/>
              </p14:nvContentPartPr>
              <p14:xfrm>
                <a:off x="11368797" y="981525"/>
                <a:ext cx="178200" cy="176040"/>
              </p14:xfrm>
            </p:contentPart>
          </mc:Choice>
          <mc:Fallback xmlns="">
            <p:pic>
              <p:nvPicPr>
                <p:cNvPr id="21" name="Freihand 20">
                  <a:extLst>
                    <a:ext uri="{FF2B5EF4-FFF2-40B4-BE49-F238E27FC236}">
                      <a16:creationId xmlns:a16="http://schemas.microsoft.com/office/drawing/2014/main" id="{ECE1D755-4C0F-419F-A9A2-029AF3DEEAA9}"/>
                    </a:ext>
                  </a:extLst>
                </p:cNvPr>
                <p:cNvPicPr/>
                <p:nvPr/>
              </p:nvPicPr>
              <p:blipFill>
                <a:blip r:embed="rId277"/>
                <a:stretch>
                  <a:fillRect/>
                </a:stretch>
              </p:blipFill>
              <p:spPr>
                <a:xfrm>
                  <a:off x="11364477" y="977205"/>
                  <a:ext cx="1868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2" name="Freihand 21">
                  <a:extLst>
                    <a:ext uri="{FF2B5EF4-FFF2-40B4-BE49-F238E27FC236}">
                      <a16:creationId xmlns:a16="http://schemas.microsoft.com/office/drawing/2014/main" id="{1545BDF3-152B-45AA-9B3E-BBD26978FAC6}"/>
                    </a:ext>
                  </a:extLst>
                </p14:cNvPr>
                <p14:cNvContentPartPr/>
                <p14:nvPr/>
              </p14:nvContentPartPr>
              <p14:xfrm>
                <a:off x="11580837" y="1054965"/>
                <a:ext cx="60840" cy="93960"/>
              </p14:xfrm>
            </p:contentPart>
          </mc:Choice>
          <mc:Fallback xmlns="">
            <p:pic>
              <p:nvPicPr>
                <p:cNvPr id="22" name="Freihand 21">
                  <a:extLst>
                    <a:ext uri="{FF2B5EF4-FFF2-40B4-BE49-F238E27FC236}">
                      <a16:creationId xmlns:a16="http://schemas.microsoft.com/office/drawing/2014/main" id="{1545BDF3-152B-45AA-9B3E-BBD26978FAC6}"/>
                    </a:ext>
                  </a:extLst>
                </p:cNvPr>
                <p:cNvPicPr/>
                <p:nvPr/>
              </p:nvPicPr>
              <p:blipFill>
                <a:blip r:embed="rId279"/>
                <a:stretch>
                  <a:fillRect/>
                </a:stretch>
              </p:blipFill>
              <p:spPr>
                <a:xfrm>
                  <a:off x="11576517" y="1050645"/>
                  <a:ext cx="694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4" name="Freihand 23">
                  <a:extLst>
                    <a:ext uri="{FF2B5EF4-FFF2-40B4-BE49-F238E27FC236}">
                      <a16:creationId xmlns:a16="http://schemas.microsoft.com/office/drawing/2014/main" id="{9857BCAA-CF2D-4C2C-A3A7-FD9D8C0DF2A2}"/>
                    </a:ext>
                  </a:extLst>
                </p14:cNvPr>
                <p14:cNvContentPartPr/>
                <p14:nvPr/>
              </p14:nvContentPartPr>
              <p14:xfrm>
                <a:off x="8904237" y="1487685"/>
                <a:ext cx="137160" cy="147960"/>
              </p14:xfrm>
            </p:contentPart>
          </mc:Choice>
          <mc:Fallback xmlns="">
            <p:pic>
              <p:nvPicPr>
                <p:cNvPr id="24" name="Freihand 23">
                  <a:extLst>
                    <a:ext uri="{FF2B5EF4-FFF2-40B4-BE49-F238E27FC236}">
                      <a16:creationId xmlns:a16="http://schemas.microsoft.com/office/drawing/2014/main" id="{9857BCAA-CF2D-4C2C-A3A7-FD9D8C0DF2A2}"/>
                    </a:ext>
                  </a:extLst>
                </p:cNvPr>
                <p:cNvPicPr/>
                <p:nvPr/>
              </p:nvPicPr>
              <p:blipFill>
                <a:blip r:embed="rId281"/>
                <a:stretch>
                  <a:fillRect/>
                </a:stretch>
              </p:blipFill>
              <p:spPr>
                <a:xfrm>
                  <a:off x="8899917" y="1483365"/>
                  <a:ext cx="1458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5" name="Freihand 24">
                  <a:extLst>
                    <a:ext uri="{FF2B5EF4-FFF2-40B4-BE49-F238E27FC236}">
                      <a16:creationId xmlns:a16="http://schemas.microsoft.com/office/drawing/2014/main" id="{B07E4963-039A-4AE8-AFC4-9A69B752C03C}"/>
                    </a:ext>
                  </a:extLst>
                </p14:cNvPr>
                <p14:cNvContentPartPr/>
                <p14:nvPr/>
              </p14:nvContentPartPr>
              <p14:xfrm>
                <a:off x="9049677" y="1530525"/>
                <a:ext cx="68400" cy="68400"/>
              </p14:xfrm>
            </p:contentPart>
          </mc:Choice>
          <mc:Fallback xmlns="">
            <p:pic>
              <p:nvPicPr>
                <p:cNvPr id="25" name="Freihand 24">
                  <a:extLst>
                    <a:ext uri="{FF2B5EF4-FFF2-40B4-BE49-F238E27FC236}">
                      <a16:creationId xmlns:a16="http://schemas.microsoft.com/office/drawing/2014/main" id="{B07E4963-039A-4AE8-AFC4-9A69B752C03C}"/>
                    </a:ext>
                  </a:extLst>
                </p:cNvPr>
                <p:cNvPicPr/>
                <p:nvPr/>
              </p:nvPicPr>
              <p:blipFill>
                <a:blip r:embed="rId283"/>
                <a:stretch>
                  <a:fillRect/>
                </a:stretch>
              </p:blipFill>
              <p:spPr>
                <a:xfrm>
                  <a:off x="9045357" y="1526205"/>
                  <a:ext cx="770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6" name="Freihand 25">
                  <a:extLst>
                    <a:ext uri="{FF2B5EF4-FFF2-40B4-BE49-F238E27FC236}">
                      <a16:creationId xmlns:a16="http://schemas.microsoft.com/office/drawing/2014/main" id="{9ED36184-79F9-4422-9BBF-433A3A7B331D}"/>
                    </a:ext>
                  </a:extLst>
                </p14:cNvPr>
                <p14:cNvContentPartPr/>
                <p14:nvPr/>
              </p14:nvContentPartPr>
              <p14:xfrm>
                <a:off x="9158037" y="1521885"/>
                <a:ext cx="58320" cy="179280"/>
              </p14:xfrm>
            </p:contentPart>
          </mc:Choice>
          <mc:Fallback xmlns="">
            <p:pic>
              <p:nvPicPr>
                <p:cNvPr id="26" name="Freihand 25">
                  <a:extLst>
                    <a:ext uri="{FF2B5EF4-FFF2-40B4-BE49-F238E27FC236}">
                      <a16:creationId xmlns:a16="http://schemas.microsoft.com/office/drawing/2014/main" id="{9ED36184-79F9-4422-9BBF-433A3A7B331D}"/>
                    </a:ext>
                  </a:extLst>
                </p:cNvPr>
                <p:cNvPicPr/>
                <p:nvPr/>
              </p:nvPicPr>
              <p:blipFill>
                <a:blip r:embed="rId285"/>
                <a:stretch>
                  <a:fillRect/>
                </a:stretch>
              </p:blipFill>
              <p:spPr>
                <a:xfrm>
                  <a:off x="9153717" y="1517565"/>
                  <a:ext cx="669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7" name="Freihand 26">
                  <a:extLst>
                    <a:ext uri="{FF2B5EF4-FFF2-40B4-BE49-F238E27FC236}">
                      <a16:creationId xmlns:a16="http://schemas.microsoft.com/office/drawing/2014/main" id="{EDD62678-13FC-423E-AB6B-33E0846E82B8}"/>
                    </a:ext>
                  </a:extLst>
                </p14:cNvPr>
                <p14:cNvContentPartPr/>
                <p14:nvPr/>
              </p14:nvContentPartPr>
              <p14:xfrm>
                <a:off x="9237597" y="1518285"/>
                <a:ext cx="68040" cy="65520"/>
              </p14:xfrm>
            </p:contentPart>
          </mc:Choice>
          <mc:Fallback xmlns="">
            <p:pic>
              <p:nvPicPr>
                <p:cNvPr id="27" name="Freihand 26">
                  <a:extLst>
                    <a:ext uri="{FF2B5EF4-FFF2-40B4-BE49-F238E27FC236}">
                      <a16:creationId xmlns:a16="http://schemas.microsoft.com/office/drawing/2014/main" id="{EDD62678-13FC-423E-AB6B-33E0846E82B8}"/>
                    </a:ext>
                  </a:extLst>
                </p:cNvPr>
                <p:cNvPicPr/>
                <p:nvPr/>
              </p:nvPicPr>
              <p:blipFill>
                <a:blip r:embed="rId287"/>
                <a:stretch>
                  <a:fillRect/>
                </a:stretch>
              </p:blipFill>
              <p:spPr>
                <a:xfrm>
                  <a:off x="9233277" y="1513965"/>
                  <a:ext cx="766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9" name="Freihand 28">
                  <a:extLst>
                    <a:ext uri="{FF2B5EF4-FFF2-40B4-BE49-F238E27FC236}">
                      <a16:creationId xmlns:a16="http://schemas.microsoft.com/office/drawing/2014/main" id="{1A0D757F-FC12-45DE-A76B-890F06FA4568}"/>
                    </a:ext>
                  </a:extLst>
                </p14:cNvPr>
                <p14:cNvContentPartPr/>
                <p14:nvPr/>
              </p14:nvContentPartPr>
              <p14:xfrm>
                <a:off x="9359637" y="1551765"/>
                <a:ext cx="14040" cy="1080"/>
              </p14:xfrm>
            </p:contentPart>
          </mc:Choice>
          <mc:Fallback xmlns="">
            <p:pic>
              <p:nvPicPr>
                <p:cNvPr id="29" name="Freihand 28">
                  <a:extLst>
                    <a:ext uri="{FF2B5EF4-FFF2-40B4-BE49-F238E27FC236}">
                      <a16:creationId xmlns:a16="http://schemas.microsoft.com/office/drawing/2014/main" id="{1A0D757F-FC12-45DE-A76B-890F06FA4568}"/>
                    </a:ext>
                  </a:extLst>
                </p:cNvPr>
                <p:cNvPicPr/>
                <p:nvPr/>
              </p:nvPicPr>
              <p:blipFill>
                <a:blip r:embed="rId289"/>
                <a:stretch>
                  <a:fillRect/>
                </a:stretch>
              </p:blipFill>
              <p:spPr>
                <a:xfrm>
                  <a:off x="9355317" y="1547445"/>
                  <a:ext cx="2268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30" name="Freihand 29">
                  <a:extLst>
                    <a:ext uri="{FF2B5EF4-FFF2-40B4-BE49-F238E27FC236}">
                      <a16:creationId xmlns:a16="http://schemas.microsoft.com/office/drawing/2014/main" id="{056B1FA7-1D3E-4BC9-999B-A2DD7A166694}"/>
                    </a:ext>
                  </a:extLst>
                </p14:cNvPr>
                <p14:cNvContentPartPr/>
                <p14:nvPr/>
              </p14:nvContentPartPr>
              <p14:xfrm>
                <a:off x="9355317" y="1533045"/>
                <a:ext cx="18360" cy="19080"/>
              </p14:xfrm>
            </p:contentPart>
          </mc:Choice>
          <mc:Fallback xmlns="">
            <p:pic>
              <p:nvPicPr>
                <p:cNvPr id="30" name="Freihand 29">
                  <a:extLst>
                    <a:ext uri="{FF2B5EF4-FFF2-40B4-BE49-F238E27FC236}">
                      <a16:creationId xmlns:a16="http://schemas.microsoft.com/office/drawing/2014/main" id="{056B1FA7-1D3E-4BC9-999B-A2DD7A166694}"/>
                    </a:ext>
                  </a:extLst>
                </p:cNvPr>
                <p:cNvPicPr/>
                <p:nvPr/>
              </p:nvPicPr>
              <p:blipFill>
                <a:blip r:embed="rId291"/>
                <a:stretch>
                  <a:fillRect/>
                </a:stretch>
              </p:blipFill>
              <p:spPr>
                <a:xfrm>
                  <a:off x="9350997" y="1528725"/>
                  <a:ext cx="270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31" name="Freihand 30">
                  <a:extLst>
                    <a:ext uri="{FF2B5EF4-FFF2-40B4-BE49-F238E27FC236}">
                      <a16:creationId xmlns:a16="http://schemas.microsoft.com/office/drawing/2014/main" id="{4CA8B255-560D-4342-82C3-7B2587261923}"/>
                    </a:ext>
                  </a:extLst>
                </p14:cNvPr>
                <p14:cNvContentPartPr/>
                <p14:nvPr/>
              </p14:nvContentPartPr>
              <p14:xfrm>
                <a:off x="9366837" y="1492005"/>
                <a:ext cx="147600" cy="75600"/>
              </p14:xfrm>
            </p:contentPart>
          </mc:Choice>
          <mc:Fallback xmlns="">
            <p:pic>
              <p:nvPicPr>
                <p:cNvPr id="31" name="Freihand 30">
                  <a:extLst>
                    <a:ext uri="{FF2B5EF4-FFF2-40B4-BE49-F238E27FC236}">
                      <a16:creationId xmlns:a16="http://schemas.microsoft.com/office/drawing/2014/main" id="{4CA8B255-560D-4342-82C3-7B2587261923}"/>
                    </a:ext>
                  </a:extLst>
                </p:cNvPr>
                <p:cNvPicPr/>
                <p:nvPr/>
              </p:nvPicPr>
              <p:blipFill>
                <a:blip r:embed="rId293"/>
                <a:stretch>
                  <a:fillRect/>
                </a:stretch>
              </p:blipFill>
              <p:spPr>
                <a:xfrm>
                  <a:off x="9362517" y="1487685"/>
                  <a:ext cx="1562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32" name="Freihand 31">
                  <a:extLst>
                    <a:ext uri="{FF2B5EF4-FFF2-40B4-BE49-F238E27FC236}">
                      <a16:creationId xmlns:a16="http://schemas.microsoft.com/office/drawing/2014/main" id="{4D6DFB34-7B7F-4CEE-ABF9-E637B5D62EBA}"/>
                    </a:ext>
                  </a:extLst>
                </p14:cNvPr>
                <p14:cNvContentPartPr/>
                <p14:nvPr/>
              </p14:nvContentPartPr>
              <p14:xfrm>
                <a:off x="9522357" y="1410285"/>
                <a:ext cx="302040" cy="141120"/>
              </p14:xfrm>
            </p:contentPart>
          </mc:Choice>
          <mc:Fallback xmlns="">
            <p:pic>
              <p:nvPicPr>
                <p:cNvPr id="32" name="Freihand 31">
                  <a:extLst>
                    <a:ext uri="{FF2B5EF4-FFF2-40B4-BE49-F238E27FC236}">
                      <a16:creationId xmlns:a16="http://schemas.microsoft.com/office/drawing/2014/main" id="{4D6DFB34-7B7F-4CEE-ABF9-E637B5D62EBA}"/>
                    </a:ext>
                  </a:extLst>
                </p:cNvPr>
                <p:cNvPicPr/>
                <p:nvPr/>
              </p:nvPicPr>
              <p:blipFill>
                <a:blip r:embed="rId295"/>
                <a:stretch>
                  <a:fillRect/>
                </a:stretch>
              </p:blipFill>
              <p:spPr>
                <a:xfrm>
                  <a:off x="9518037" y="1405965"/>
                  <a:ext cx="3106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33" name="Freihand 32">
                  <a:extLst>
                    <a:ext uri="{FF2B5EF4-FFF2-40B4-BE49-F238E27FC236}">
                      <a16:creationId xmlns:a16="http://schemas.microsoft.com/office/drawing/2014/main" id="{65E75E20-341C-444C-8093-1DFCCEA08B1B}"/>
                    </a:ext>
                  </a:extLst>
                </p14:cNvPr>
                <p14:cNvContentPartPr/>
                <p14:nvPr/>
              </p14:nvContentPartPr>
              <p14:xfrm>
                <a:off x="9470157" y="1343685"/>
                <a:ext cx="360" cy="360"/>
              </p14:xfrm>
            </p:contentPart>
          </mc:Choice>
          <mc:Fallback xmlns="">
            <p:pic>
              <p:nvPicPr>
                <p:cNvPr id="33" name="Freihand 32">
                  <a:extLst>
                    <a:ext uri="{FF2B5EF4-FFF2-40B4-BE49-F238E27FC236}">
                      <a16:creationId xmlns:a16="http://schemas.microsoft.com/office/drawing/2014/main" id="{65E75E20-341C-444C-8093-1DFCCEA08B1B}"/>
                    </a:ext>
                  </a:extLst>
                </p:cNvPr>
                <p:cNvPicPr/>
                <p:nvPr/>
              </p:nvPicPr>
              <p:blipFill>
                <a:blip r:embed="rId237"/>
                <a:stretch>
                  <a:fillRect/>
                </a:stretch>
              </p:blipFill>
              <p:spPr>
                <a:xfrm>
                  <a:off x="9465837" y="13393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34" name="Freihand 33">
                  <a:extLst>
                    <a:ext uri="{FF2B5EF4-FFF2-40B4-BE49-F238E27FC236}">
                      <a16:creationId xmlns:a16="http://schemas.microsoft.com/office/drawing/2014/main" id="{B0880A64-3EE3-4EC9-9FCE-44D44F00215B}"/>
                    </a:ext>
                  </a:extLst>
                </p14:cNvPr>
                <p14:cNvContentPartPr/>
                <p14:nvPr/>
              </p14:nvContentPartPr>
              <p14:xfrm>
                <a:off x="10011597" y="1385085"/>
                <a:ext cx="214560" cy="245520"/>
              </p14:xfrm>
            </p:contentPart>
          </mc:Choice>
          <mc:Fallback xmlns="">
            <p:pic>
              <p:nvPicPr>
                <p:cNvPr id="34" name="Freihand 33">
                  <a:extLst>
                    <a:ext uri="{FF2B5EF4-FFF2-40B4-BE49-F238E27FC236}">
                      <a16:creationId xmlns:a16="http://schemas.microsoft.com/office/drawing/2014/main" id="{B0880A64-3EE3-4EC9-9FCE-44D44F00215B}"/>
                    </a:ext>
                  </a:extLst>
                </p:cNvPr>
                <p:cNvPicPr/>
                <p:nvPr/>
              </p:nvPicPr>
              <p:blipFill>
                <a:blip r:embed="rId298"/>
                <a:stretch>
                  <a:fillRect/>
                </a:stretch>
              </p:blipFill>
              <p:spPr>
                <a:xfrm>
                  <a:off x="10007277" y="1380765"/>
                  <a:ext cx="2232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35" name="Freihand 34">
                  <a:extLst>
                    <a:ext uri="{FF2B5EF4-FFF2-40B4-BE49-F238E27FC236}">
                      <a16:creationId xmlns:a16="http://schemas.microsoft.com/office/drawing/2014/main" id="{1664788A-2C18-4C1B-92A5-D374A551C533}"/>
                    </a:ext>
                  </a:extLst>
                </p14:cNvPr>
                <p14:cNvContentPartPr/>
                <p14:nvPr/>
              </p14:nvContentPartPr>
              <p14:xfrm>
                <a:off x="10386717" y="1350165"/>
                <a:ext cx="123480" cy="163080"/>
              </p14:xfrm>
            </p:contentPart>
          </mc:Choice>
          <mc:Fallback xmlns="">
            <p:pic>
              <p:nvPicPr>
                <p:cNvPr id="35" name="Freihand 34">
                  <a:extLst>
                    <a:ext uri="{FF2B5EF4-FFF2-40B4-BE49-F238E27FC236}">
                      <a16:creationId xmlns:a16="http://schemas.microsoft.com/office/drawing/2014/main" id="{1664788A-2C18-4C1B-92A5-D374A551C533}"/>
                    </a:ext>
                  </a:extLst>
                </p:cNvPr>
                <p:cNvPicPr/>
                <p:nvPr/>
              </p:nvPicPr>
              <p:blipFill>
                <a:blip r:embed="rId300"/>
                <a:stretch>
                  <a:fillRect/>
                </a:stretch>
              </p:blipFill>
              <p:spPr>
                <a:xfrm>
                  <a:off x="10382397" y="1345845"/>
                  <a:ext cx="1321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36" name="Freihand 35">
                  <a:extLst>
                    <a:ext uri="{FF2B5EF4-FFF2-40B4-BE49-F238E27FC236}">
                      <a16:creationId xmlns:a16="http://schemas.microsoft.com/office/drawing/2014/main" id="{98EBF111-E995-4353-B90D-6CABDD7832B4}"/>
                    </a:ext>
                  </a:extLst>
                </p14:cNvPr>
                <p14:cNvContentPartPr/>
                <p14:nvPr/>
              </p14:nvContentPartPr>
              <p14:xfrm>
                <a:off x="10509477" y="1339725"/>
                <a:ext cx="273600" cy="162720"/>
              </p14:xfrm>
            </p:contentPart>
          </mc:Choice>
          <mc:Fallback xmlns="">
            <p:pic>
              <p:nvPicPr>
                <p:cNvPr id="36" name="Freihand 35">
                  <a:extLst>
                    <a:ext uri="{FF2B5EF4-FFF2-40B4-BE49-F238E27FC236}">
                      <a16:creationId xmlns:a16="http://schemas.microsoft.com/office/drawing/2014/main" id="{98EBF111-E995-4353-B90D-6CABDD7832B4}"/>
                    </a:ext>
                  </a:extLst>
                </p:cNvPr>
                <p:cNvPicPr/>
                <p:nvPr/>
              </p:nvPicPr>
              <p:blipFill>
                <a:blip r:embed="rId302"/>
                <a:stretch>
                  <a:fillRect/>
                </a:stretch>
              </p:blipFill>
              <p:spPr>
                <a:xfrm>
                  <a:off x="10505157" y="1335405"/>
                  <a:ext cx="2822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37" name="Freihand 36">
                  <a:extLst>
                    <a:ext uri="{FF2B5EF4-FFF2-40B4-BE49-F238E27FC236}">
                      <a16:creationId xmlns:a16="http://schemas.microsoft.com/office/drawing/2014/main" id="{9496A2FE-4032-47B7-B98A-B4B479A99E54}"/>
                    </a:ext>
                  </a:extLst>
                </p14:cNvPr>
                <p14:cNvContentPartPr/>
                <p14:nvPr/>
              </p14:nvContentPartPr>
              <p14:xfrm>
                <a:off x="10942917" y="1411365"/>
                <a:ext cx="135000" cy="89280"/>
              </p14:xfrm>
            </p:contentPart>
          </mc:Choice>
          <mc:Fallback xmlns="">
            <p:pic>
              <p:nvPicPr>
                <p:cNvPr id="37" name="Freihand 36">
                  <a:extLst>
                    <a:ext uri="{FF2B5EF4-FFF2-40B4-BE49-F238E27FC236}">
                      <a16:creationId xmlns:a16="http://schemas.microsoft.com/office/drawing/2014/main" id="{9496A2FE-4032-47B7-B98A-B4B479A99E54}"/>
                    </a:ext>
                  </a:extLst>
                </p:cNvPr>
                <p:cNvPicPr/>
                <p:nvPr/>
              </p:nvPicPr>
              <p:blipFill>
                <a:blip r:embed="rId304"/>
                <a:stretch>
                  <a:fillRect/>
                </a:stretch>
              </p:blipFill>
              <p:spPr>
                <a:xfrm>
                  <a:off x="10938597" y="1407045"/>
                  <a:ext cx="1436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38" name="Freihand 37">
                  <a:extLst>
                    <a:ext uri="{FF2B5EF4-FFF2-40B4-BE49-F238E27FC236}">
                      <a16:creationId xmlns:a16="http://schemas.microsoft.com/office/drawing/2014/main" id="{AB330B87-6A7D-48FA-A5C4-9E6494793CE1}"/>
                    </a:ext>
                  </a:extLst>
                </p14:cNvPr>
                <p14:cNvContentPartPr/>
                <p14:nvPr/>
              </p14:nvContentPartPr>
              <p14:xfrm>
                <a:off x="11122917" y="1359165"/>
                <a:ext cx="62640" cy="140040"/>
              </p14:xfrm>
            </p:contentPart>
          </mc:Choice>
          <mc:Fallback xmlns="">
            <p:pic>
              <p:nvPicPr>
                <p:cNvPr id="38" name="Freihand 37">
                  <a:extLst>
                    <a:ext uri="{FF2B5EF4-FFF2-40B4-BE49-F238E27FC236}">
                      <a16:creationId xmlns:a16="http://schemas.microsoft.com/office/drawing/2014/main" id="{AB330B87-6A7D-48FA-A5C4-9E6494793CE1}"/>
                    </a:ext>
                  </a:extLst>
                </p:cNvPr>
                <p:cNvPicPr/>
                <p:nvPr/>
              </p:nvPicPr>
              <p:blipFill>
                <a:blip r:embed="rId306"/>
                <a:stretch>
                  <a:fillRect/>
                </a:stretch>
              </p:blipFill>
              <p:spPr>
                <a:xfrm>
                  <a:off x="11118597" y="1354845"/>
                  <a:ext cx="712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39" name="Freihand 38">
                  <a:extLst>
                    <a:ext uri="{FF2B5EF4-FFF2-40B4-BE49-F238E27FC236}">
                      <a16:creationId xmlns:a16="http://schemas.microsoft.com/office/drawing/2014/main" id="{88446DB2-8BDE-467E-8DFF-9CC9B37B2FDF}"/>
                    </a:ext>
                  </a:extLst>
                </p14:cNvPr>
                <p14:cNvContentPartPr/>
                <p14:nvPr/>
              </p14:nvContentPartPr>
              <p14:xfrm>
                <a:off x="11211477" y="1330005"/>
                <a:ext cx="117360" cy="127080"/>
              </p14:xfrm>
            </p:contentPart>
          </mc:Choice>
          <mc:Fallback xmlns="">
            <p:pic>
              <p:nvPicPr>
                <p:cNvPr id="39" name="Freihand 38">
                  <a:extLst>
                    <a:ext uri="{FF2B5EF4-FFF2-40B4-BE49-F238E27FC236}">
                      <a16:creationId xmlns:a16="http://schemas.microsoft.com/office/drawing/2014/main" id="{88446DB2-8BDE-467E-8DFF-9CC9B37B2FDF}"/>
                    </a:ext>
                  </a:extLst>
                </p:cNvPr>
                <p:cNvPicPr/>
                <p:nvPr/>
              </p:nvPicPr>
              <p:blipFill>
                <a:blip r:embed="rId308"/>
                <a:stretch>
                  <a:fillRect/>
                </a:stretch>
              </p:blipFill>
              <p:spPr>
                <a:xfrm>
                  <a:off x="11207157" y="1325685"/>
                  <a:ext cx="1260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40" name="Freihand 39">
                  <a:extLst>
                    <a:ext uri="{FF2B5EF4-FFF2-40B4-BE49-F238E27FC236}">
                      <a16:creationId xmlns:a16="http://schemas.microsoft.com/office/drawing/2014/main" id="{2BC7B17C-6415-4F14-B1AA-3C373C873471}"/>
                    </a:ext>
                  </a:extLst>
                </p14:cNvPr>
                <p14:cNvContentPartPr/>
                <p14:nvPr/>
              </p14:nvContentPartPr>
              <p14:xfrm>
                <a:off x="11359797" y="1355925"/>
                <a:ext cx="102600" cy="85680"/>
              </p14:xfrm>
            </p:contentPart>
          </mc:Choice>
          <mc:Fallback xmlns="">
            <p:pic>
              <p:nvPicPr>
                <p:cNvPr id="40" name="Freihand 39">
                  <a:extLst>
                    <a:ext uri="{FF2B5EF4-FFF2-40B4-BE49-F238E27FC236}">
                      <a16:creationId xmlns:a16="http://schemas.microsoft.com/office/drawing/2014/main" id="{2BC7B17C-6415-4F14-B1AA-3C373C873471}"/>
                    </a:ext>
                  </a:extLst>
                </p:cNvPr>
                <p:cNvPicPr/>
                <p:nvPr/>
              </p:nvPicPr>
              <p:blipFill>
                <a:blip r:embed="rId310"/>
                <a:stretch>
                  <a:fillRect/>
                </a:stretch>
              </p:blipFill>
              <p:spPr>
                <a:xfrm>
                  <a:off x="11355477" y="1351605"/>
                  <a:ext cx="1112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41" name="Freihand 40">
                  <a:extLst>
                    <a:ext uri="{FF2B5EF4-FFF2-40B4-BE49-F238E27FC236}">
                      <a16:creationId xmlns:a16="http://schemas.microsoft.com/office/drawing/2014/main" id="{C62D02D0-35E3-4346-AB4F-C786BA3C6AB4}"/>
                    </a:ext>
                  </a:extLst>
                </p14:cNvPr>
                <p14:cNvContentPartPr/>
                <p14:nvPr/>
              </p14:nvContentPartPr>
              <p14:xfrm>
                <a:off x="11480757" y="1359525"/>
                <a:ext cx="93600" cy="96120"/>
              </p14:xfrm>
            </p:contentPart>
          </mc:Choice>
          <mc:Fallback xmlns="">
            <p:pic>
              <p:nvPicPr>
                <p:cNvPr id="41" name="Freihand 40">
                  <a:extLst>
                    <a:ext uri="{FF2B5EF4-FFF2-40B4-BE49-F238E27FC236}">
                      <a16:creationId xmlns:a16="http://schemas.microsoft.com/office/drawing/2014/main" id="{C62D02D0-35E3-4346-AB4F-C786BA3C6AB4}"/>
                    </a:ext>
                  </a:extLst>
                </p:cNvPr>
                <p:cNvPicPr/>
                <p:nvPr/>
              </p:nvPicPr>
              <p:blipFill>
                <a:blip r:embed="rId312"/>
                <a:stretch>
                  <a:fillRect/>
                </a:stretch>
              </p:blipFill>
              <p:spPr>
                <a:xfrm>
                  <a:off x="11476437" y="1355205"/>
                  <a:ext cx="1022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47" name="Freihand 46">
                  <a:extLst>
                    <a:ext uri="{FF2B5EF4-FFF2-40B4-BE49-F238E27FC236}">
                      <a16:creationId xmlns:a16="http://schemas.microsoft.com/office/drawing/2014/main" id="{B48F288E-7F0E-47E2-954F-6DE303965F47}"/>
                    </a:ext>
                  </a:extLst>
                </p14:cNvPr>
                <p14:cNvContentPartPr/>
                <p14:nvPr/>
              </p14:nvContentPartPr>
              <p14:xfrm>
                <a:off x="9492117" y="1707285"/>
                <a:ext cx="107640" cy="160560"/>
              </p14:xfrm>
            </p:contentPart>
          </mc:Choice>
          <mc:Fallback xmlns="">
            <p:pic>
              <p:nvPicPr>
                <p:cNvPr id="47" name="Freihand 46">
                  <a:extLst>
                    <a:ext uri="{FF2B5EF4-FFF2-40B4-BE49-F238E27FC236}">
                      <a16:creationId xmlns:a16="http://schemas.microsoft.com/office/drawing/2014/main" id="{B48F288E-7F0E-47E2-954F-6DE303965F47}"/>
                    </a:ext>
                  </a:extLst>
                </p:cNvPr>
                <p:cNvPicPr/>
                <p:nvPr/>
              </p:nvPicPr>
              <p:blipFill>
                <a:blip r:embed="rId314"/>
                <a:stretch>
                  <a:fillRect/>
                </a:stretch>
              </p:blipFill>
              <p:spPr>
                <a:xfrm>
                  <a:off x="9487797" y="1702965"/>
                  <a:ext cx="1162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48" name="Freihand 47">
                  <a:extLst>
                    <a:ext uri="{FF2B5EF4-FFF2-40B4-BE49-F238E27FC236}">
                      <a16:creationId xmlns:a16="http://schemas.microsoft.com/office/drawing/2014/main" id="{A3B34E4D-C453-46E4-B15D-407D05AD6310}"/>
                    </a:ext>
                  </a:extLst>
                </p14:cNvPr>
                <p14:cNvContentPartPr/>
                <p14:nvPr/>
              </p14:nvContentPartPr>
              <p14:xfrm>
                <a:off x="9636837" y="1781085"/>
                <a:ext cx="105120" cy="82800"/>
              </p14:xfrm>
            </p:contentPart>
          </mc:Choice>
          <mc:Fallback xmlns="">
            <p:pic>
              <p:nvPicPr>
                <p:cNvPr id="48" name="Freihand 47">
                  <a:extLst>
                    <a:ext uri="{FF2B5EF4-FFF2-40B4-BE49-F238E27FC236}">
                      <a16:creationId xmlns:a16="http://schemas.microsoft.com/office/drawing/2014/main" id="{A3B34E4D-C453-46E4-B15D-407D05AD6310}"/>
                    </a:ext>
                  </a:extLst>
                </p:cNvPr>
                <p:cNvPicPr/>
                <p:nvPr/>
              </p:nvPicPr>
              <p:blipFill>
                <a:blip r:embed="rId316"/>
                <a:stretch>
                  <a:fillRect/>
                </a:stretch>
              </p:blipFill>
              <p:spPr>
                <a:xfrm>
                  <a:off x="9632517" y="1776765"/>
                  <a:ext cx="1137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49" name="Freihand 48">
                  <a:extLst>
                    <a:ext uri="{FF2B5EF4-FFF2-40B4-BE49-F238E27FC236}">
                      <a16:creationId xmlns:a16="http://schemas.microsoft.com/office/drawing/2014/main" id="{D4B80062-E000-4313-BFE4-12DD3B974B07}"/>
                    </a:ext>
                  </a:extLst>
                </p14:cNvPr>
                <p14:cNvContentPartPr/>
                <p14:nvPr/>
              </p14:nvContentPartPr>
              <p14:xfrm>
                <a:off x="9808557" y="1678485"/>
                <a:ext cx="79560" cy="207720"/>
              </p14:xfrm>
            </p:contentPart>
          </mc:Choice>
          <mc:Fallback xmlns="">
            <p:pic>
              <p:nvPicPr>
                <p:cNvPr id="49" name="Freihand 48">
                  <a:extLst>
                    <a:ext uri="{FF2B5EF4-FFF2-40B4-BE49-F238E27FC236}">
                      <a16:creationId xmlns:a16="http://schemas.microsoft.com/office/drawing/2014/main" id="{D4B80062-E000-4313-BFE4-12DD3B974B07}"/>
                    </a:ext>
                  </a:extLst>
                </p:cNvPr>
                <p:cNvPicPr/>
                <p:nvPr/>
              </p:nvPicPr>
              <p:blipFill>
                <a:blip r:embed="rId318"/>
                <a:stretch>
                  <a:fillRect/>
                </a:stretch>
              </p:blipFill>
              <p:spPr>
                <a:xfrm>
                  <a:off x="9804237" y="1674165"/>
                  <a:ext cx="8820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50" name="Freihand 49">
                  <a:extLst>
                    <a:ext uri="{FF2B5EF4-FFF2-40B4-BE49-F238E27FC236}">
                      <a16:creationId xmlns:a16="http://schemas.microsoft.com/office/drawing/2014/main" id="{087DD850-E181-4011-AB10-1EE48364E827}"/>
                    </a:ext>
                  </a:extLst>
                </p14:cNvPr>
                <p14:cNvContentPartPr/>
                <p14:nvPr/>
              </p14:nvContentPartPr>
              <p14:xfrm>
                <a:off x="9947517" y="1694325"/>
                <a:ext cx="118080" cy="121320"/>
              </p14:xfrm>
            </p:contentPart>
          </mc:Choice>
          <mc:Fallback xmlns="">
            <p:pic>
              <p:nvPicPr>
                <p:cNvPr id="50" name="Freihand 49">
                  <a:extLst>
                    <a:ext uri="{FF2B5EF4-FFF2-40B4-BE49-F238E27FC236}">
                      <a16:creationId xmlns:a16="http://schemas.microsoft.com/office/drawing/2014/main" id="{087DD850-E181-4011-AB10-1EE48364E827}"/>
                    </a:ext>
                  </a:extLst>
                </p:cNvPr>
                <p:cNvPicPr/>
                <p:nvPr/>
              </p:nvPicPr>
              <p:blipFill>
                <a:blip r:embed="rId320"/>
                <a:stretch>
                  <a:fillRect/>
                </a:stretch>
              </p:blipFill>
              <p:spPr>
                <a:xfrm>
                  <a:off x="9943197" y="1690005"/>
                  <a:ext cx="1267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52" name="Freihand 51">
                  <a:extLst>
                    <a:ext uri="{FF2B5EF4-FFF2-40B4-BE49-F238E27FC236}">
                      <a16:creationId xmlns:a16="http://schemas.microsoft.com/office/drawing/2014/main" id="{5B94704E-0E95-4929-92C3-02502D47AFD1}"/>
                    </a:ext>
                  </a:extLst>
                </p14:cNvPr>
                <p14:cNvContentPartPr/>
                <p14:nvPr/>
              </p14:nvContentPartPr>
              <p14:xfrm>
                <a:off x="10130397" y="1759125"/>
                <a:ext cx="720" cy="4320"/>
              </p14:xfrm>
            </p:contentPart>
          </mc:Choice>
          <mc:Fallback xmlns="">
            <p:pic>
              <p:nvPicPr>
                <p:cNvPr id="52" name="Freihand 51">
                  <a:extLst>
                    <a:ext uri="{FF2B5EF4-FFF2-40B4-BE49-F238E27FC236}">
                      <a16:creationId xmlns:a16="http://schemas.microsoft.com/office/drawing/2014/main" id="{5B94704E-0E95-4929-92C3-02502D47AFD1}"/>
                    </a:ext>
                  </a:extLst>
                </p:cNvPr>
                <p:cNvPicPr/>
                <p:nvPr/>
              </p:nvPicPr>
              <p:blipFill>
                <a:blip r:embed="rId322"/>
                <a:stretch>
                  <a:fillRect/>
                </a:stretch>
              </p:blipFill>
              <p:spPr>
                <a:xfrm>
                  <a:off x="10126077" y="1754805"/>
                  <a:ext cx="93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53" name="Freihand 52">
                  <a:extLst>
                    <a:ext uri="{FF2B5EF4-FFF2-40B4-BE49-F238E27FC236}">
                      <a16:creationId xmlns:a16="http://schemas.microsoft.com/office/drawing/2014/main" id="{0F19C81B-0E6B-4563-93CB-D967C19318DF}"/>
                    </a:ext>
                  </a:extLst>
                </p14:cNvPr>
                <p14:cNvContentPartPr/>
                <p14:nvPr/>
              </p14:nvContentPartPr>
              <p14:xfrm>
                <a:off x="10201677" y="1694325"/>
                <a:ext cx="113040" cy="140040"/>
              </p14:xfrm>
            </p:contentPart>
          </mc:Choice>
          <mc:Fallback xmlns="">
            <p:pic>
              <p:nvPicPr>
                <p:cNvPr id="53" name="Freihand 52">
                  <a:extLst>
                    <a:ext uri="{FF2B5EF4-FFF2-40B4-BE49-F238E27FC236}">
                      <a16:creationId xmlns:a16="http://schemas.microsoft.com/office/drawing/2014/main" id="{0F19C81B-0E6B-4563-93CB-D967C19318DF}"/>
                    </a:ext>
                  </a:extLst>
                </p:cNvPr>
                <p:cNvPicPr/>
                <p:nvPr/>
              </p:nvPicPr>
              <p:blipFill>
                <a:blip r:embed="rId324"/>
                <a:stretch>
                  <a:fillRect/>
                </a:stretch>
              </p:blipFill>
              <p:spPr>
                <a:xfrm>
                  <a:off x="10197357" y="1690005"/>
                  <a:ext cx="1216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54" name="Freihand 53">
                  <a:extLst>
                    <a:ext uri="{FF2B5EF4-FFF2-40B4-BE49-F238E27FC236}">
                      <a16:creationId xmlns:a16="http://schemas.microsoft.com/office/drawing/2014/main" id="{AD4003F9-BEB8-4AFE-B89C-6BD2C0968A8F}"/>
                    </a:ext>
                  </a:extLst>
                </p14:cNvPr>
                <p14:cNvContentPartPr/>
                <p14:nvPr/>
              </p14:nvContentPartPr>
              <p14:xfrm>
                <a:off x="10313277" y="1656165"/>
                <a:ext cx="98280" cy="202320"/>
              </p14:xfrm>
            </p:contentPart>
          </mc:Choice>
          <mc:Fallback xmlns="">
            <p:pic>
              <p:nvPicPr>
                <p:cNvPr id="54" name="Freihand 53">
                  <a:extLst>
                    <a:ext uri="{FF2B5EF4-FFF2-40B4-BE49-F238E27FC236}">
                      <a16:creationId xmlns:a16="http://schemas.microsoft.com/office/drawing/2014/main" id="{AD4003F9-BEB8-4AFE-B89C-6BD2C0968A8F}"/>
                    </a:ext>
                  </a:extLst>
                </p:cNvPr>
                <p:cNvPicPr/>
                <p:nvPr/>
              </p:nvPicPr>
              <p:blipFill>
                <a:blip r:embed="rId326"/>
                <a:stretch>
                  <a:fillRect/>
                </a:stretch>
              </p:blipFill>
              <p:spPr>
                <a:xfrm>
                  <a:off x="10308957" y="1651845"/>
                  <a:ext cx="1069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55" name="Freihand 54">
                  <a:extLst>
                    <a:ext uri="{FF2B5EF4-FFF2-40B4-BE49-F238E27FC236}">
                      <a16:creationId xmlns:a16="http://schemas.microsoft.com/office/drawing/2014/main" id="{ADDA9B80-4E1B-46C0-B4EA-6C08B026D69C}"/>
                    </a:ext>
                  </a:extLst>
                </p14:cNvPr>
                <p14:cNvContentPartPr/>
                <p14:nvPr/>
              </p14:nvContentPartPr>
              <p14:xfrm>
                <a:off x="10556277" y="1737885"/>
                <a:ext cx="145800" cy="7560"/>
              </p14:xfrm>
            </p:contentPart>
          </mc:Choice>
          <mc:Fallback xmlns="">
            <p:pic>
              <p:nvPicPr>
                <p:cNvPr id="55" name="Freihand 54">
                  <a:extLst>
                    <a:ext uri="{FF2B5EF4-FFF2-40B4-BE49-F238E27FC236}">
                      <a16:creationId xmlns:a16="http://schemas.microsoft.com/office/drawing/2014/main" id="{ADDA9B80-4E1B-46C0-B4EA-6C08B026D69C}"/>
                    </a:ext>
                  </a:extLst>
                </p:cNvPr>
                <p:cNvPicPr/>
                <p:nvPr/>
              </p:nvPicPr>
              <p:blipFill>
                <a:blip r:embed="rId328"/>
                <a:stretch>
                  <a:fillRect/>
                </a:stretch>
              </p:blipFill>
              <p:spPr>
                <a:xfrm>
                  <a:off x="10551957" y="1733565"/>
                  <a:ext cx="1544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56" name="Freihand 55">
                  <a:extLst>
                    <a:ext uri="{FF2B5EF4-FFF2-40B4-BE49-F238E27FC236}">
                      <a16:creationId xmlns:a16="http://schemas.microsoft.com/office/drawing/2014/main" id="{FE26349D-8CF2-48B2-B368-039EAAE94DE5}"/>
                    </a:ext>
                  </a:extLst>
                </p14:cNvPr>
                <p14:cNvContentPartPr/>
                <p14:nvPr/>
              </p14:nvContentPartPr>
              <p14:xfrm>
                <a:off x="10571037" y="1774605"/>
                <a:ext cx="140400" cy="13320"/>
              </p14:xfrm>
            </p:contentPart>
          </mc:Choice>
          <mc:Fallback xmlns="">
            <p:pic>
              <p:nvPicPr>
                <p:cNvPr id="56" name="Freihand 55">
                  <a:extLst>
                    <a:ext uri="{FF2B5EF4-FFF2-40B4-BE49-F238E27FC236}">
                      <a16:creationId xmlns:a16="http://schemas.microsoft.com/office/drawing/2014/main" id="{FE26349D-8CF2-48B2-B368-039EAAE94DE5}"/>
                    </a:ext>
                  </a:extLst>
                </p:cNvPr>
                <p:cNvPicPr/>
                <p:nvPr/>
              </p:nvPicPr>
              <p:blipFill>
                <a:blip r:embed="rId330"/>
                <a:stretch>
                  <a:fillRect/>
                </a:stretch>
              </p:blipFill>
              <p:spPr>
                <a:xfrm>
                  <a:off x="10566717" y="1770285"/>
                  <a:ext cx="1490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58" name="Freihand 57">
                  <a:extLst>
                    <a:ext uri="{FF2B5EF4-FFF2-40B4-BE49-F238E27FC236}">
                      <a16:creationId xmlns:a16="http://schemas.microsoft.com/office/drawing/2014/main" id="{BF84B6D3-52B6-414C-95C9-1D5CEE36F6B4}"/>
                    </a:ext>
                  </a:extLst>
                </p14:cNvPr>
                <p14:cNvContentPartPr/>
                <p14:nvPr/>
              </p14:nvContentPartPr>
              <p14:xfrm>
                <a:off x="10830597" y="1653285"/>
                <a:ext cx="171000" cy="131040"/>
              </p14:xfrm>
            </p:contentPart>
          </mc:Choice>
          <mc:Fallback xmlns="">
            <p:pic>
              <p:nvPicPr>
                <p:cNvPr id="58" name="Freihand 57">
                  <a:extLst>
                    <a:ext uri="{FF2B5EF4-FFF2-40B4-BE49-F238E27FC236}">
                      <a16:creationId xmlns:a16="http://schemas.microsoft.com/office/drawing/2014/main" id="{BF84B6D3-52B6-414C-95C9-1D5CEE36F6B4}"/>
                    </a:ext>
                  </a:extLst>
                </p:cNvPr>
                <p:cNvPicPr/>
                <p:nvPr/>
              </p:nvPicPr>
              <p:blipFill>
                <a:blip r:embed="rId332"/>
                <a:stretch>
                  <a:fillRect/>
                </a:stretch>
              </p:blipFill>
              <p:spPr>
                <a:xfrm>
                  <a:off x="10826277" y="1648965"/>
                  <a:ext cx="1796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60" name="Freihand 59">
                  <a:extLst>
                    <a:ext uri="{FF2B5EF4-FFF2-40B4-BE49-F238E27FC236}">
                      <a16:creationId xmlns:a16="http://schemas.microsoft.com/office/drawing/2014/main" id="{B62AC7C4-1AE9-44B0-A2A7-C1F755220742}"/>
                    </a:ext>
                  </a:extLst>
                </p14:cNvPr>
                <p14:cNvContentPartPr/>
                <p14:nvPr/>
              </p14:nvContentPartPr>
              <p14:xfrm>
                <a:off x="11120397" y="1675605"/>
                <a:ext cx="7200" cy="98640"/>
              </p14:xfrm>
            </p:contentPart>
          </mc:Choice>
          <mc:Fallback xmlns="">
            <p:pic>
              <p:nvPicPr>
                <p:cNvPr id="60" name="Freihand 59">
                  <a:extLst>
                    <a:ext uri="{FF2B5EF4-FFF2-40B4-BE49-F238E27FC236}">
                      <a16:creationId xmlns:a16="http://schemas.microsoft.com/office/drawing/2014/main" id="{B62AC7C4-1AE9-44B0-A2A7-C1F755220742}"/>
                    </a:ext>
                  </a:extLst>
                </p:cNvPr>
                <p:cNvPicPr/>
                <p:nvPr/>
              </p:nvPicPr>
              <p:blipFill>
                <a:blip r:embed="rId334"/>
                <a:stretch>
                  <a:fillRect/>
                </a:stretch>
              </p:blipFill>
              <p:spPr>
                <a:xfrm>
                  <a:off x="11116077" y="1671285"/>
                  <a:ext cx="158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61" name="Freihand 60">
                  <a:extLst>
                    <a:ext uri="{FF2B5EF4-FFF2-40B4-BE49-F238E27FC236}">
                      <a16:creationId xmlns:a16="http://schemas.microsoft.com/office/drawing/2014/main" id="{3C468329-827E-4151-B545-2DD14BC16142}"/>
                    </a:ext>
                  </a:extLst>
                </p14:cNvPr>
                <p14:cNvContentPartPr/>
                <p14:nvPr/>
              </p14:nvContentPartPr>
              <p14:xfrm>
                <a:off x="11035797" y="1635645"/>
                <a:ext cx="163800" cy="95400"/>
              </p14:xfrm>
            </p:contentPart>
          </mc:Choice>
          <mc:Fallback xmlns="">
            <p:pic>
              <p:nvPicPr>
                <p:cNvPr id="61" name="Freihand 60">
                  <a:extLst>
                    <a:ext uri="{FF2B5EF4-FFF2-40B4-BE49-F238E27FC236}">
                      <a16:creationId xmlns:a16="http://schemas.microsoft.com/office/drawing/2014/main" id="{3C468329-827E-4151-B545-2DD14BC16142}"/>
                    </a:ext>
                  </a:extLst>
                </p:cNvPr>
                <p:cNvPicPr/>
                <p:nvPr/>
              </p:nvPicPr>
              <p:blipFill>
                <a:blip r:embed="rId336"/>
                <a:stretch>
                  <a:fillRect/>
                </a:stretch>
              </p:blipFill>
              <p:spPr>
                <a:xfrm>
                  <a:off x="11031477" y="1631325"/>
                  <a:ext cx="1724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62" name="Freihand 61">
                  <a:extLst>
                    <a:ext uri="{FF2B5EF4-FFF2-40B4-BE49-F238E27FC236}">
                      <a16:creationId xmlns:a16="http://schemas.microsoft.com/office/drawing/2014/main" id="{82277CC9-A120-4380-B7F3-F6BBE421AE74}"/>
                    </a:ext>
                  </a:extLst>
                </p14:cNvPr>
                <p14:cNvContentPartPr/>
                <p14:nvPr/>
              </p14:nvContentPartPr>
              <p14:xfrm>
                <a:off x="11255037" y="1719525"/>
                <a:ext cx="5760" cy="5040"/>
              </p14:xfrm>
            </p:contentPart>
          </mc:Choice>
          <mc:Fallback xmlns="">
            <p:pic>
              <p:nvPicPr>
                <p:cNvPr id="62" name="Freihand 61">
                  <a:extLst>
                    <a:ext uri="{FF2B5EF4-FFF2-40B4-BE49-F238E27FC236}">
                      <a16:creationId xmlns:a16="http://schemas.microsoft.com/office/drawing/2014/main" id="{82277CC9-A120-4380-B7F3-F6BBE421AE74}"/>
                    </a:ext>
                  </a:extLst>
                </p:cNvPr>
                <p:cNvPicPr/>
                <p:nvPr/>
              </p:nvPicPr>
              <p:blipFill>
                <a:blip r:embed="rId338"/>
                <a:stretch>
                  <a:fillRect/>
                </a:stretch>
              </p:blipFill>
              <p:spPr>
                <a:xfrm>
                  <a:off x="11250717" y="1715205"/>
                  <a:ext cx="144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63" name="Freihand 62">
                  <a:extLst>
                    <a:ext uri="{FF2B5EF4-FFF2-40B4-BE49-F238E27FC236}">
                      <a16:creationId xmlns:a16="http://schemas.microsoft.com/office/drawing/2014/main" id="{7DB5A3B0-07B7-4DA6-9128-6DCBA670450C}"/>
                    </a:ext>
                  </a:extLst>
                </p14:cNvPr>
                <p14:cNvContentPartPr/>
                <p14:nvPr/>
              </p14:nvContentPartPr>
              <p14:xfrm>
                <a:off x="11300757" y="1648605"/>
                <a:ext cx="111240" cy="153720"/>
              </p14:xfrm>
            </p:contentPart>
          </mc:Choice>
          <mc:Fallback xmlns="">
            <p:pic>
              <p:nvPicPr>
                <p:cNvPr id="63" name="Freihand 62">
                  <a:extLst>
                    <a:ext uri="{FF2B5EF4-FFF2-40B4-BE49-F238E27FC236}">
                      <a16:creationId xmlns:a16="http://schemas.microsoft.com/office/drawing/2014/main" id="{7DB5A3B0-07B7-4DA6-9128-6DCBA670450C}"/>
                    </a:ext>
                  </a:extLst>
                </p:cNvPr>
                <p:cNvPicPr/>
                <p:nvPr/>
              </p:nvPicPr>
              <p:blipFill>
                <a:blip r:embed="rId340"/>
                <a:stretch>
                  <a:fillRect/>
                </a:stretch>
              </p:blipFill>
              <p:spPr>
                <a:xfrm>
                  <a:off x="11296437" y="1644285"/>
                  <a:ext cx="1198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64" name="Freihand 63">
                  <a:extLst>
                    <a:ext uri="{FF2B5EF4-FFF2-40B4-BE49-F238E27FC236}">
                      <a16:creationId xmlns:a16="http://schemas.microsoft.com/office/drawing/2014/main" id="{127D788D-9BF3-4F3E-84A4-390C40B232C0}"/>
                    </a:ext>
                  </a:extLst>
                </p14:cNvPr>
                <p14:cNvContentPartPr/>
                <p14:nvPr/>
              </p14:nvContentPartPr>
              <p14:xfrm>
                <a:off x="11367357" y="1602885"/>
                <a:ext cx="118440" cy="211680"/>
              </p14:xfrm>
            </p:contentPart>
          </mc:Choice>
          <mc:Fallback xmlns="">
            <p:pic>
              <p:nvPicPr>
                <p:cNvPr id="64" name="Freihand 63">
                  <a:extLst>
                    <a:ext uri="{FF2B5EF4-FFF2-40B4-BE49-F238E27FC236}">
                      <a16:creationId xmlns:a16="http://schemas.microsoft.com/office/drawing/2014/main" id="{127D788D-9BF3-4F3E-84A4-390C40B232C0}"/>
                    </a:ext>
                  </a:extLst>
                </p:cNvPr>
                <p:cNvPicPr/>
                <p:nvPr/>
              </p:nvPicPr>
              <p:blipFill>
                <a:blip r:embed="rId342"/>
                <a:stretch>
                  <a:fillRect/>
                </a:stretch>
              </p:blipFill>
              <p:spPr>
                <a:xfrm>
                  <a:off x="11363037" y="1598565"/>
                  <a:ext cx="12708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65" name="Freihand 64">
                  <a:extLst>
                    <a:ext uri="{FF2B5EF4-FFF2-40B4-BE49-F238E27FC236}">
                      <a16:creationId xmlns:a16="http://schemas.microsoft.com/office/drawing/2014/main" id="{7594742B-398D-417B-9FFA-9D8D81BE838F}"/>
                    </a:ext>
                  </a:extLst>
                </p14:cNvPr>
                <p14:cNvContentPartPr/>
                <p14:nvPr/>
              </p14:nvContentPartPr>
              <p14:xfrm>
                <a:off x="10978557" y="1589565"/>
                <a:ext cx="130320" cy="249480"/>
              </p14:xfrm>
            </p:contentPart>
          </mc:Choice>
          <mc:Fallback xmlns="">
            <p:pic>
              <p:nvPicPr>
                <p:cNvPr id="65" name="Freihand 64">
                  <a:extLst>
                    <a:ext uri="{FF2B5EF4-FFF2-40B4-BE49-F238E27FC236}">
                      <a16:creationId xmlns:a16="http://schemas.microsoft.com/office/drawing/2014/main" id="{7594742B-398D-417B-9FFA-9D8D81BE838F}"/>
                    </a:ext>
                  </a:extLst>
                </p:cNvPr>
                <p:cNvPicPr/>
                <p:nvPr/>
              </p:nvPicPr>
              <p:blipFill>
                <a:blip r:embed="rId344"/>
                <a:stretch>
                  <a:fillRect/>
                </a:stretch>
              </p:blipFill>
              <p:spPr>
                <a:xfrm>
                  <a:off x="10974237" y="1585245"/>
                  <a:ext cx="13896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09" name="Freihand 108">
                  <a:extLst>
                    <a:ext uri="{FF2B5EF4-FFF2-40B4-BE49-F238E27FC236}">
                      <a16:creationId xmlns:a16="http://schemas.microsoft.com/office/drawing/2014/main" id="{C13BBEC3-0AB9-4626-AB52-3A52FECD8009}"/>
                    </a:ext>
                  </a:extLst>
                </p14:cNvPr>
                <p14:cNvContentPartPr/>
                <p14:nvPr/>
              </p14:nvContentPartPr>
              <p14:xfrm>
                <a:off x="8932677" y="1360965"/>
                <a:ext cx="1843200" cy="90360"/>
              </p14:xfrm>
            </p:contentPart>
          </mc:Choice>
          <mc:Fallback xmlns="">
            <p:pic>
              <p:nvPicPr>
                <p:cNvPr id="109" name="Freihand 108">
                  <a:extLst>
                    <a:ext uri="{FF2B5EF4-FFF2-40B4-BE49-F238E27FC236}">
                      <a16:creationId xmlns:a16="http://schemas.microsoft.com/office/drawing/2014/main" id="{C13BBEC3-0AB9-4626-AB52-3A52FECD8009}"/>
                    </a:ext>
                  </a:extLst>
                </p:cNvPr>
                <p:cNvPicPr/>
                <p:nvPr/>
              </p:nvPicPr>
              <p:blipFill>
                <a:blip r:embed="rId346"/>
                <a:stretch>
                  <a:fillRect/>
                </a:stretch>
              </p:blipFill>
              <p:spPr>
                <a:xfrm>
                  <a:off x="8928357" y="1356645"/>
                  <a:ext cx="18518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11" name="Freihand 110">
                  <a:extLst>
                    <a:ext uri="{FF2B5EF4-FFF2-40B4-BE49-F238E27FC236}">
                      <a16:creationId xmlns:a16="http://schemas.microsoft.com/office/drawing/2014/main" id="{E30BC3B3-63E1-4223-B599-96D28312F93F}"/>
                    </a:ext>
                  </a:extLst>
                </p14:cNvPr>
                <p14:cNvContentPartPr/>
                <p14:nvPr/>
              </p14:nvContentPartPr>
              <p14:xfrm>
                <a:off x="10832757" y="1006725"/>
                <a:ext cx="19440" cy="250560"/>
              </p14:xfrm>
            </p:contentPart>
          </mc:Choice>
          <mc:Fallback xmlns="">
            <p:pic>
              <p:nvPicPr>
                <p:cNvPr id="111" name="Freihand 110">
                  <a:extLst>
                    <a:ext uri="{FF2B5EF4-FFF2-40B4-BE49-F238E27FC236}">
                      <a16:creationId xmlns:a16="http://schemas.microsoft.com/office/drawing/2014/main" id="{E30BC3B3-63E1-4223-B599-96D28312F93F}"/>
                    </a:ext>
                  </a:extLst>
                </p:cNvPr>
                <p:cNvPicPr/>
                <p:nvPr/>
              </p:nvPicPr>
              <p:blipFill>
                <a:blip r:embed="rId348"/>
                <a:stretch>
                  <a:fillRect/>
                </a:stretch>
              </p:blipFill>
              <p:spPr>
                <a:xfrm>
                  <a:off x="10828437" y="1002405"/>
                  <a:ext cx="2808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27" name="Freihand 226">
                  <a:extLst>
                    <a:ext uri="{FF2B5EF4-FFF2-40B4-BE49-F238E27FC236}">
                      <a16:creationId xmlns:a16="http://schemas.microsoft.com/office/drawing/2014/main" id="{DBFA1DE0-C42A-415C-B9F2-05590629DC9F}"/>
                    </a:ext>
                  </a:extLst>
                </p14:cNvPr>
                <p14:cNvContentPartPr/>
                <p14:nvPr/>
              </p14:nvContentPartPr>
              <p14:xfrm>
                <a:off x="8985957" y="630525"/>
                <a:ext cx="714240" cy="559080"/>
              </p14:xfrm>
            </p:contentPart>
          </mc:Choice>
          <mc:Fallback xmlns="">
            <p:pic>
              <p:nvPicPr>
                <p:cNvPr id="227" name="Freihand 226">
                  <a:extLst>
                    <a:ext uri="{FF2B5EF4-FFF2-40B4-BE49-F238E27FC236}">
                      <a16:creationId xmlns:a16="http://schemas.microsoft.com/office/drawing/2014/main" id="{DBFA1DE0-C42A-415C-B9F2-05590629DC9F}"/>
                    </a:ext>
                  </a:extLst>
                </p:cNvPr>
                <p:cNvPicPr/>
                <p:nvPr/>
              </p:nvPicPr>
              <p:blipFill>
                <a:blip r:embed="rId350"/>
                <a:stretch>
                  <a:fillRect/>
                </a:stretch>
              </p:blipFill>
              <p:spPr>
                <a:xfrm>
                  <a:off x="8981637" y="626205"/>
                  <a:ext cx="722880" cy="567720"/>
                </a:xfrm>
                <a:prstGeom prst="rect">
                  <a:avLst/>
                </a:prstGeom>
              </p:spPr>
            </p:pic>
          </mc:Fallback>
        </mc:AlternateContent>
      </p:grpSp>
    </p:spTree>
    <p:extLst>
      <p:ext uri="{BB962C8B-B14F-4D97-AF65-F5344CB8AC3E}">
        <p14:creationId xmlns:p14="http://schemas.microsoft.com/office/powerpoint/2010/main" val="236024068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2561</Words>
  <Application>Microsoft Office PowerPoint</Application>
  <PresentationFormat>Breitbild</PresentationFormat>
  <Paragraphs>301</Paragraphs>
  <Slides>31</Slides>
  <Notes>29</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31</vt:i4>
      </vt:variant>
    </vt:vector>
  </HeadingPairs>
  <TitlesOfParts>
    <vt:vector size="39" baseType="lpstr">
      <vt:lpstr>ＭＳ Ｐゴシック</vt:lpstr>
      <vt:lpstr>Arial</vt:lpstr>
      <vt:lpstr>Calibri</vt:lpstr>
      <vt:lpstr>Cambria Math</vt:lpstr>
      <vt:lpstr>Sparkasse Rg</vt:lpstr>
      <vt:lpstr>Times New Roman</vt:lpstr>
      <vt:lpstr>Wingdings</vt:lpstr>
      <vt:lpstr>Office</vt:lpstr>
      <vt:lpstr>PowerPoint-Präsentation</vt:lpstr>
      <vt:lpstr>PowerPoint-Präsentation</vt:lpstr>
      <vt:lpstr>Macroeconomics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be1046</cp:lastModifiedBy>
  <cp:revision>356</cp:revision>
  <cp:lastPrinted>2022-03-02T20:18:27Z</cp:lastPrinted>
  <dcterms:created xsi:type="dcterms:W3CDTF">2022-03-01T20:52:11Z</dcterms:created>
  <dcterms:modified xsi:type="dcterms:W3CDTF">2024-11-12T09:15:27Z</dcterms:modified>
</cp:coreProperties>
</file>