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4.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5.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6.xml" ContentType="application/vnd.openxmlformats-officedocument.presentationml.notesSlide+xml"/>
  <Override PartName="/ppt/ink/ink29.xml" ContentType="application/inkml+xml"/>
  <Override PartName="/ppt/ink/ink30.xml" ContentType="application/inkml+xml"/>
  <Override PartName="/ppt/notesSlides/notesSlide7.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372" r:id="rId2"/>
    <p:sldId id="257" r:id="rId3"/>
    <p:sldId id="1386" r:id="rId4"/>
    <p:sldId id="1387" r:id="rId5"/>
    <p:sldId id="1390" r:id="rId6"/>
    <p:sldId id="1388" r:id="rId7"/>
    <p:sldId id="1389" r:id="rId8"/>
    <p:sldId id="1391" r:id="rId9"/>
    <p:sldId id="1429" r:id="rId10"/>
    <p:sldId id="1430" r:id="rId11"/>
    <p:sldId id="1433" r:id="rId12"/>
    <p:sldId id="1434" r:id="rId13"/>
    <p:sldId id="1437" r:id="rId14"/>
    <p:sldId id="1439" r:id="rId15"/>
    <p:sldId id="1438" r:id="rId16"/>
    <p:sldId id="1441" r:id="rId17"/>
    <p:sldId id="1443" r:id="rId18"/>
    <p:sldId id="1444" r:id="rId19"/>
    <p:sldId id="1445" r:id="rId20"/>
    <p:sldId id="1451" r:id="rId21"/>
    <p:sldId id="1447" r:id="rId22"/>
    <p:sldId id="1448" r:id="rId23"/>
    <p:sldId id="1449" r:id="rId24"/>
    <p:sldId id="1450" r:id="rId25"/>
    <p:sldId id="1452" r:id="rId26"/>
    <p:sldId id="1393" r:id="rId27"/>
    <p:sldId id="1392" r:id="rId28"/>
    <p:sldId id="1384" r:id="rId29"/>
    <p:sldId id="1385"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96" autoAdjust="0"/>
  </p:normalViewPr>
  <p:slideViewPr>
    <p:cSldViewPr snapToGrid="0">
      <p:cViewPr varScale="1">
        <p:scale>
          <a:sx n="75" d="100"/>
          <a:sy n="75" d="100"/>
        </p:scale>
        <p:origin x="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9.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221"/>
    </inkml:context>
    <inkml:brush xml:id="br0">
      <inkml:brushProperty name="width" value="0.025" units="cm"/>
      <inkml:brushProperty name="height" value="0.025" units="cm"/>
    </inkml:brush>
  </inkml:definitions>
  <inkml:trace contextRef="#ctx0" brushRef="#br0">1 0 17873,'0'0'4740,"2"12"-4499,5 12-153,2 1 1,0-1-1,2-1 0,0 0 1,2 0-1,26 35 1,209 269-2273,-246-321-1811,-10-6 277,-10-4-729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1:27.749"/>
    </inkml:context>
    <inkml:brush xml:id="br0">
      <inkml:brushProperty name="width" value="0.025" units="cm"/>
      <inkml:brushProperty name="height" value="0.025" units="cm"/>
    </inkml:brush>
  </inkml:definitions>
  <inkml:trace contextRef="#ctx0" brushRef="#br0">59 1061 16347,'34'2'3014,"89"11"-2348,52 23 513,-123-23-994,0-2-1,1-2 0,43 0-184,471-17 66,-427 14-49,0-7 0,-1-6 1,63-13-18,-23-4 23,289-52-52,121-24 36,-423 70 325,140-5-332,-262 31 8,-1-2 0,0-2 0,-1-2 0,0-2 0,-1-1 0,39-20-8,186-92 21,-260 120-19,1 0 0,-1-1-1,0 0 1,0 1 0,-1-2-1,0 1 1,0-1 0,-1 0-1,1 0 1,-1 0 0,-1 0-1,0-1 1,0 1 0,0-1-1,-1 0 1,0 0-1,0 0 1,-1 0 0,0 0-1,-1-1 1,1 1 0,-2 0-1,1 0 1,-1 0 0,0 0-1,-1 0 1,0 0 0,0 0-1,-1 0 1,0 0 0,0 1-1,-1-1 1,0 1-1,-4-5-1,-14-6 2,0 2 0,-1 0 0,-1 2 0,0 0 0,-1 2 0,0 1 0,-1 1 0,-1 1 0,1 1 0,-1 1 0,0 2 0,-10-1-2,0-2-17,-19-5 51,1 3 0,-2 2-1,1 2 1,-17 3-34,-310 1 117,-11 3 349,-44-69-317,360 55-153,-255-26-3,72 18 61,-139-10 228,84 11-28,255 20-252,-1 3 0,1 3 0,0 2 1,1 3-1,0 3 0,-56 20-2,98-26 15,1 0 1,0 2-1,1 0 0,0 1 0,0 0 1,1 2-1,-4 4-15,-169 168 38,179-178-33,-1 1-1,2 0 0,-1 0 0,1 1 1,0 0-1,1 0 0,0 1 0,1 0 0,0 1 1,0-1-1,1 1 0,1 0 0,0 0 1,0 0-1,1 1 0,0 0 0,1-1 0,1 1 1,0 0-1,0 0 0,1 0 0,1 0 1,0 0-1,1 4-4,4-3 3,1-1 1,0 0 0,0 0-1,2-1 1,-1 0-1,1 0 1,1-1 0,0-1-1,0 1 1,1-1-1,0-1 1,1 0 0,0-1-1,0 0 1,11 4-4,2 4-1,4 6 0,1-2 1,1-1-1,1-1 0,0-2 1,1-1-1,1-2 0,0-1 0,0-2 1,1-1-1,0-2 0,24 1 1,-13-8 1,0-2 1,0-3-1,-1-1 0,0-2 0,0-2 0,-1-3 0,0-1 1,-2-2-1,30-16-1,-16 6-42,1 2 0,1 3 0,0 3-1,2 2 1,0 2 0,1 4 0,59-4 42,-69 17-337,-11 8 462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2:09.701"/>
    </inkml:context>
    <inkml:brush xml:id="br0">
      <inkml:brushProperty name="width" value="0.025" units="cm"/>
      <inkml:brushProperty name="height" value="0.025" units="cm"/>
    </inkml:brush>
  </inkml:definitions>
  <inkml:trace contextRef="#ctx0" brushRef="#br0">14 241 11979,'0'0'281,"-1"0"0,1 0 0,-1 0 0,0 0 0,1 0 1,-1 1-1,1-1 0,-1 0 0,1 0 0,-1 0 1,0 1-1,1-1 0,-1 0 0,1 1 0,-1-1 0,1 0 1,0 1-1,-1-1 0,1 1 0,-1-1 0,1 0 1,0 1-1,-1-1 0,1 1 0,0-1 0,-1 1 0,1 0 1,0-1-1,0 1 0,0-1 0,-1 1 0,1-1 1,0 1-1,0 0 0,0-1 0,0 1 0,0-1 0,0 1 1,0 0-1,0-1 0,0 1 0,1-1 0,-1 1 1,0-1-1,0 1 0,0 0 0,1-1 0,-1 1-281,8 9-691,-3-8 754,0-1 0,0 1 0,0-1 1,0 0-1,1 0 0,-1-1 0,0 1 0,0-1 0,0 0 0,1 0 1,-1-1-1,0 0 0,0 0 0,0 0 0,0 0 0,0-1 0,0 0 1,0 0-1,-1 0 0,1-1 0,-1 0 0,1 1 0,0-2-63,0 1 34,89-45 227,-52 24-204,0 2-1,1 2 1,1 2-1,1 1 1,0 3 0,1 2-1,8 0-56,-19 11 131,-1 0-1,1 3 1,-1 0 0,1 3-1,-1 1 1,2 2-131,117 14 84,-118-19-60,0-2-1,1-1 0,-1-2 1,0-2-1,-1-1 0,1-1 1,-1-2-1,0-2 0,0-1 1,2-2-24,-20 5 83,-4 1-5,1 1 1,1 0-1,-1 0 1,1 2-1,-1-1 1,1 2-1,1 0 0,-1 1 1,0 0-1,1 1 1,-1 0-1,1 1 1,8 2-79,131 30 106,-152-32-155,-2 0-342,0 0-505</inkml:trace>
  <inkml:trace contextRef="#ctx0" brushRef="#br0" timeOffset="969.404">2073 203 21661,'1'-3'3766,"36"-4"-3556,110 12 477,-95-1-521,0-2-1,1-3 1,-1-2 0,0-2-1,49-11-165,-65 5 150,0 2-1,0 2 0,1 1 0,-1 2 0,1 2 1,0 1-1,28 3-149,-43 0 21,0 1 0,0 1 1,0 1-1,0 1 0,-1 0 1,0 2-1,0 1 0,-1 0 1,15 10-22,-13-12-2137,-24-8-2118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21.320"/>
    </inkml:context>
    <inkml:brush xml:id="br0">
      <inkml:brushProperty name="width" value="0.025" units="cm"/>
      <inkml:brushProperty name="height" value="0.025" units="cm"/>
    </inkml:brush>
  </inkml:definitions>
  <inkml:trace contextRef="#ctx0" brushRef="#br0">468 1932 17332,'-4'-20'1322,"4"12"-957,-1 0-1,1 0 1,-1 0-1,-1 0 1,1 0-1,-1 0 1,-1 0-1,1 1 0,-2-1 1,1 1-1,-1 0 1,0 0-1,0 0 1,0 1-1,-1-1 1,0 1-1,-1 0 0,1 0 1,-1 1-1,0 0 1,-1 0-1,1 0 1,-1 1-1,0 0 1,0 0-1,-5-1-364,9 4 24,0 1-1,0 0 1,0 1-1,1-1 1,-1 0-1,0 1 1,0 0-1,0 0 1,1 0-1,-1 0 1,0 0-1,1 0 1,-1 1-1,1-1 1,-1 1-1,1 0 1,0-1-1,0 1 1,0 0-1,0 0 1,0 1-1,0-1 1,0 0-1,1 1 1,-1-1-1,1 1 1,0-1-1,0 1 1,0 0-1,-1 2-23,-17 87 59,17-52-18,2-1 0,2 0 0,1 1 0,2-1 0,2 0 0,3 4-41,27 34 124,-36-76-121,0 1 0,0-1 1,1 0-1,-1 1 0,1-1 0,-1 0 1,1 0-1,-1 0 0,1 0 1,0 0-1,-1 0 0,1-1 0,0 1 1,0 0-1,0-1 0,0 0 1,-1 1-1,1-1 0,0 0 0,0 0 1,0 0-1,0 0 0,0 0 1,0 0-1,0-1 0,0 1 0,-1-1 1,1 1-1,0-1 0,0 0 1,-1 0-1,1 1 0,0-1 0,-1 0 1,1-1-1,-1 1 0,1 0 1,-1 0-1,1-1 0,-1 1 0,0-1 1,0 1-1,1-2-3,8-11 43,-2 0 0,1 0 0,-2-1 0,0 0 0,0 0 0,-2-1 0,0 0 0,0 0 0,-2 0 0,0-1 0,0-11-43,3 3 57,-2-1-1,0 0 1,-2 0-1,-1 0 1,-1 0-1,-1 0 1,-1 0-1,-2 0 1,0 0-1,-2 0 0,-1 1 1,-8-20-57,10 49 101,25 53-118,100 239-10,-82-243 44,-37-52-22,-1 0 0,1 0 1,0 0-1,-1 0 0,1 0 1,0 0-1,0 0 0,0 0 0,-1-1 1,1 1-1,0 0 0,0-1 1,0 1-1,0-1 0,0 1 1,0-1-1,0 1 0,1-1 0,-1 0 1,0 1-1,0-1 0,0 0 1,0 0-1,0 0 0,0 0 0,1 0 1,-1 0-1,0 0 0,0 0 1,0-1-1,0 1 0,0 0 0,0-1 1,0 1-1,1 0 0,-1-1 1,0 0-1,-1 1 0,1-1 1,0 0-1,0 1 0,0-1 0,0 0 1,0 0-1,-1 0 0,1 1 1,0-1-1,-1 0 0,1 0 0,0 0 5,7-25-582,-4-3-768</inkml:trace>
  <inkml:trace contextRef="#ctx0" brushRef="#br0" timeOffset="-3400.573">6422 31 9882,'0'0'679,"-1"-19"10966,0 7-9582,-21 13-124,-3 11-999,-6-6-742,24-4-61,7-2-63,0 0-49,0 0-10,-28 17 247,-2-5-140,14 4 155,-2 16-272,-5-14 106,-8-2-103,24-12 3,-7 8 66,4-5-76,-20 15 3,4 7 7,4 3-11,-5-6 8,-1 5-15,2 0 25,-8-5-8,8-10-7,-7 2-3,3 9 48,-2 1-40,0-7 97,1 3-85,23-18-9,-10 4 16,-14 2-17,6 6-15,-7 2 13,10-14 8,-17 4-15,-10 12 7,-3-3-1,4-2-7,-4 5 0,34-11 0,-13 11 0,13-9 1,-1 0 0,-1-2 0,0-1-1,0 0 1,-1-2 0,0 0 0,-1-2 0,-7 1-1,-118 68 1,-26 12-8,-95 55 22,72-47-16,37-13-7,76 3 9,-48-5 0,39-31 17,-59 21-21,-81 11 8,-10-5-2,79-22 4,11 12-22,-32 25 10,86-41 177,23-23 121,75-27-274,-10-7-215,3-18-604,5 1-803</inkml:trace>
  <inkml:trace contextRef="#ctx0" brushRef="#br0" timeOffset="-1984.094">2498 1775 22933,'0'0'1128,"-1"1"3399,3 13-3923,-1-11-604,1 0 1,-1 0-1,1 0 1,0 1 0,0-1-1,0-1 1,0 1 0,1 0-1,-1-1 1,1 1 0,0-1-1,-1 0 1,1 1-1,0-1 1,0-1 0,1 1-1,-1 0 1,0-1 0,0 0-1,1 0 1,2 1-1,283 50-37,-283-51 42,0-1 0,0 1 0,0-1 0,0-1 1,0 1-1,0-1 0,0 0 0,0 0 0,-1-1 0,1 0 1,0 0-1,-1 0 0,1-1 0,-1 1 0,0-1 1,0-1-1,0 1 0,0-1-5,-4 3 19,-1 1 3,-219 55 201,164-45-205,25-6-17,1 1 0,0 1 0,0 2 0,0 0 0,-20 11-1,37-13-22,10-4 1,2-2 10,5-10-14,7 0 16,1-1 0,0 2 0,0-1 0,1 2 0,0 0 0,1 0 0,0 2 0,0 0 0,0 0 0,1 2 0,-1 0 0,1 0 0,3 1 9,13-1-3,1 0 0,-1 2 1,0 2-1,1 0 0,-1 3 1,22 4 2,-26-5-851,-28-2-460</inkml:trace>
  <inkml:trace contextRef="#ctx0" brushRef="#br0" timeOffset="-1264.629">1275 1921 21365,'2'-11'5245,"4"8"-5174,0 0 0,0 0 1,1 0-1,-1 1 0,1 0 1,-1 0-1,1 1 0,0 0 1,-1 0-1,1 0 1,0 1-1,0 0 0,0 0 1,3 1-72,428 10 192,-432-12-250,0 0 0,0 0 0,0 0 0,0 1 0,0 0 0,0 0 1,0 0-1,0 1 0,0 0 0,0 0 0,0 1 0,-1-1 0,1 1 1,-1 1-1,1-1 0,-1 1 0,0 0 0,1 0 0,-1 0 0,-1 1 1,1 0-1,-1 0 0,1 0 0,-1 0 0,0 1 0,2 3 58,-1 6 1702</inkml:trace>
  <inkml:trace contextRef="#ctx0" brushRef="#br0" timeOffset="-921.485">1717 1770 22117,'2'22'5468,"5"-27"-5440,0 1 1,1 0 0,-1 0 0,1 0 0,0 1 0,0 0 0,0 1 0,0 0 0,0 0 0,0 1 0,1 0 0,-1 0 0,0 1-1,1 0 1,-1 0 0,1 1 0,-1 0 0,0 1 0,5 1-29,-6-3 3,0 2-1,0-1 1,0 1 0,0 0 0,-1 0-1,1 1 1,-1 0 0,1 0-1,-1 1 1,0 0 0,0 0 0,0 0-1,-1 1 1,1-1 0,-1 1-1,0 1 1,-1-1 0,1 1 0,-1 0-1,0 0 1,-1 0 0,1 0-1,-1 1 1,0-1 0,-1 1 0,0 0-1,0 0 1,0 0 0,-1 0-3,-1 4-22,-1-1 1,0 1-1,-1 0 1,0-1 0,-1 1-1,0-1 1,-1 0-1,0 0 1,0 0 0,-1 0-1,0-1 1,-1 0-1,0 0 1,0 0 0,-1-1-1,0 0 1,-1 0-1,0-1 1,0 0 0,0 0-1,-10 5 22,2-6-1317</inkml:trace>
  <inkml:trace contextRef="#ctx0" brushRef="#br0" timeOffset="890.098">78 3044 20188,'-2'1'125,"0"0"0,1 0-1,-1 0 1,0 0 0,0-1 0,0 1-1,0 0 1,0-1 0,-1 0 0,1 1-1,0-1 1,0 0 0,0 0-1,0 0 1,0 0 0,0-1 0,0 1-1,0-1 1,0 1 0,0-1-1,0 0 1,0 1 0,0-1 0,0 0-1,0 0 1,0-1 0,1 1-1,-1 0 1,0 0 0,1-1 0,-1 1-1,1-1 1,-1 0 0,1 1 0,0-1-1,0 0 1,0 0 0,0 0-1,0 1 1,0-1 0,1 0 0,-1 0-1,0-1 1,1 1 0,0 0-1,-1 0 1,1 0 0,0 0-125,-1-2 43,1 1 1,-1-1-1,1 1 1,0-1 0,0 0-1,0 1 1,0-1-1,1 0 1,-1 1-1,1-1 1,0 1-1,0-1 1,1 1-1,-1 0 1,1-1-1,-1 1 1,1 0-1,0 0 1,0 0-1,0 0 1,1 0-1,-1 1 1,1-1 0,-1 1-1,1 0 1,0-1-1,0 1 1,0 0-1,0 1 1,0-1-1,1 0 1,-1 1-1,0 0 1,1 0-1,-1 0 1,1 0-1,0 0 1,-1 1-1,1 0 1,-1-1-1,1 1 1,0 1-1,-1-1 1,4 1-44,163 19 109,-167-21-96,0 1 0,0-1-1,0 0 1,0 0 0,0 0-1,0-1 1,-1 1 0,1-1-1,-1 0 1,1 1 0,-1-1-1,0 0 1,1 0 0,-1-1 0,0 1-1,0 0 1,-1-1 0,1 1-1,0-1 1,-1 0 0,0 1-1,1-1 1,-1 0 0,0 0-1,-1 0 1,1 0 0,0 0-1,-1 0 1,1 0 0,-1 0-1,0-1-12,-6-95 392,-5 57-355,10 40-46,-1 11-722,5 13-614,1 4-554</inkml:trace>
  <inkml:trace contextRef="#ctx0" brushRef="#br0" timeOffset="1233.86">306 3302 15531,'-29'35'5954,"28"-39"-5126,1-10-500,0 0 0,1 0-1,0 0 1,1 1 0,1-1 0,0 1 0,1 0 0,0 0 0,1 0 0,1 0-1,0 1 1,0 0 0,2 0 0,0 0-328,-3 6 14,0 0 0,1 0 0,0 0 0,0 1-1,0 0 1,1 1 0,0-1 0,0 1 0,0 0 0,0 1 0,1 0-1,-1 0 1,1 0 0,0 1 0,0 1 0,0-1 0,0 1 0,0 0-1,0 1 1,0 0 0,0 0 0,0 1 0,7 1-14,-14-1 6,1-1-1,-1 1 1,0-1 0,1 0 0,-1 1 0,1-1 0,-1 0-1,1 0 1,-1 0 0,0 0 0,1 0 0,-1 0 0,1 0-1,-1-1 1,1 1 0,-1 0 0,0-1 0,1 1-1,-1-1 1,0 0 0,1 1 0,-1-1 0,0 0 0,0 0-1,0 0 1,0 0 0,0 0 0,0 0 0,0 0 0,0 0-1,0 0 1,0 0 0,0 0 0,-1-1 0,1 1-1,0 0 1,-1-1 0,1 1 0,-1 0 0,0-1 0,1 1-1,-1-1 1,0 1 0,0 0 0,0-1 0,0 1 0,0-1-1,0 1 1,0-1-6,1-9-817,-1 10-572</inkml:trace>
  <inkml:trace contextRef="#ctx0" brushRef="#br0" timeOffset="6582.11">453 2749 18852,'-2'-7'751,"0"-1"-1,0 0 1,1 1 0,0-1-1,1 0 1,-1 0-1,2 0 1,-1 0 0,1 1-1,0-1 1,1-4-751,0 3 135,0 0-1,1 0 1,0 0 0,0 1 0,1-1-1,0 1 1,0 0 0,1 0 0,0 0-1,1 1 1,0-1 0,0 1 0,0 1-1,1-1 1,1 0-135,-6 6 5,0-1-1,0 1 1,0 0-1,0-1 1,0 1 0,0 0-1,0 1 1,1-1-1,-1 0 1,0 1-1,1-1 1,-1 1 0,0 0-1,1-1 1,-1 1-1,0 0 1,1 1-1,-1-1 1,0 0-1,1 1 1,-1-1 0,0 1-1,1 0 1,-1 0-1,0 0 1,0 0-1,0 0 1,0 0-1,0 0 1,0 1 0,0-1-1,0 1 1,-1-1-1,1 1 1,-1 0-1,1 0 1,1 2-5,1 1 10,-1 1-1,1 0 1,-1 0 0,0 0 0,0 0-1,-1 1 1,1 0 0,-1-1-1,-1 1 1,0 0 0,0 0 0,0 4-10,0-5 14,-1 0 1,0 0 0,-1-1-1,0 1 1,1 0 0,-2 0-1,1-1 1,-1 1 0,0 0-1,0-1 1,0 0 0,-1 1-1,0-1 1,0 0 0,-2 2-15,4-6 17,5-6-16,-1 3-2,0 0 1,0 0-1,0 1 0,0-1 0,0 1 0,1-1 0,-1 1 0,0 0 1,1 0-1,-1 0 0,1 1 0,-1-1 0,1 1 0,-1 0 0,1 0 0,-1 0 1,1 0-1,-1 1 0,1 0 0,0 0 1,11 2-6,0 0 0,-1 1-1,0 1 1,1 1 0,-1 0 0,-1 1-1,0 0 1,0 1 0,0 0 0,-1 1 0,0 1-1,6 6 7,-16-13 15,-1-1 0,1 1 0,-1 0 0,0 0 0,0 0 0,0 0 0,0 0 0,0 0 0,-1 0 0,1 0 0,-1 0 0,0 0 0,0 0 0,0 0 0,0 0 0,0 0 0,-1 0 0,1 0 0,-1 1 0,0-2 0,0 1-1,0 0 1,-1 0 0,1 0 0,0 0 0,-1-1 0,0 1 0,0-1 0,0 1 0,0-1 0,-1 1-15,-74 66 895,3-42-715,72-27-246,2 0-138,18 21-1398,17-6-2668,-16-14-1509</inkml:trace>
  <inkml:trace contextRef="#ctx0" brushRef="#br0" timeOffset="6863.484">922 2850 18044,'7'4'1784,"2"3"209,1 7-1361,3 0-168,3 7-256,0 1-128,2 1-32,-1-1-8,-1-5-88,-2-5-352,-4-11 1640</inkml:trace>
  <inkml:trace contextRef="#ctx0" brushRef="#br0" timeOffset="7346.875">986 2299 21541,'-37'34'4288,"34"-30"-4210,0 0 1,0 0-1,0 0 0,0 0 1,1 0-1,-1 1 0,1-1 1,1 1-1,-1 0 0,0-1 1,1 1-1,0 0 0,0 0 1,1 0-1,-1 0 0,1 0 1,0 0-1,0 0 0,1-1 1,-1 1-1,1 1-78,-1-5 15,0 0 0,-1 0 0,1 1 0,0-1 1,0 0-1,0 1 0,0-1 0,0 0 0,0 0 0,1 1 1,-1-1-1,0 0 0,1 0 0,-1 1 0,0-1 0,1 0 0,0 0 1,-1 0-1,1 0 0,0 0 0,-1 0 0,1 0 0,0 0 1,0 0-1,0 0 0,0 0 0,0 0 0,0-1 0,0 1 0,0 0 1,0-1-1,0 1 0,1-1 0,-1 1 0,0-1 0,0 0 1,0 1-1,1-1 0,-1 0 0,0 0 0,0 0 0,1 0 0,-1 0 1,0 0-1,1 0 0,-1 0 0,0 0 0,0-1 0,0 1 1,1-1-1,-1 1 0,0-1 0,0 1 0,0-1 0,0 1 0,0-1 1,0 0-1,0 0 0,0 0 0,0 1 0,0-1 0,0 0 1,0 0-1,-1 0 0,1 0 0,0-1 0,-1 1 0,1 0 0,0 0-15,3-8 11,0 0 0,0-1 0,-1 1 0,0-1 0,-1 0-1,0 1 1,-1-1 0,0 0 0,0 0 0,-1 0 0,0 0-1,-1 0 1,0 0 0,0 0 0,-1 0 0,-3-7-11,33 66-74,-23-37 100,0-1 0,0 1 0,1-1 0,1 0 0,0-1 0,0 1 0,1-1 0,1-1 0,-1 0 0,1 0 0,1 0 0,0-1 0,0-1 0,1 1 0,-1-2 0,2 0 0,-1 0 0,1-1 0,4 2-26,-12-7 26,0 0 0,-1 1 0,1-1 1,-1 1-1,1 0 0,-1 0 0,1 0 0,-1 1 0,0-1 1,1 1-1,-1 0 0,0 0 0,0 0 0,0 0 0,-1 0 1,1 1-1,0-1 0,-1 1 0,0-1 0,1 1 0,-1 0 1,0 0-1,-1 0 0,1 1 0,0-1 0,-1 0 0,0 1 1,0-1-1,0 1 0,0-1 0,0 1 0,-1-1 0,1 1 1,-1-1-1,0 1 0,0 0 0,-1-1 0,1 1 0,-1-1 1,1 1-1,-1-1 0,0 1 0,-1-1 0,1 1 1,-2 1-28,-2 2 56,0 0 0,-1 0 1,1-1-1,-2 0 0,1 0 0,-1 0 0,1-1 0,-1 0 0,-1 0 0,1-1 0,-1 0 0,0-1 0,0 1 0,0-1 0,0-1 0,-6 2-55,2-3-7,9-6-2792,3 4 560</inkml:trace>
  <inkml:trace contextRef="#ctx0" brushRef="#br0" timeOffset="7815.95">1193 2262 23221,'24'-49'5953,"-20"45"-5937,-1 1 1,0-1-1,1 1 1,0 0-1,-1 1 1,1-1-1,0 1 1,0-1-1,1 1 1,-1 0-1,0 1 1,1-1-1,-1 1 1,1 0-1,0 0 1,-1 0-1,4 0-16,-4 4 0,0-1-1,-1 0 1,1 1 0,-1-1-1,0 1 1,0 0-1,0 0 1,0 1-1,0-1 1,-1 0-1,1 1 1,-1 0 0,0 0-1,0-1 1,0 1-1,-1 0 1,1 0-1,-1 1 1,0-1-1,0 0 1,-1 0 0,1 1-1,-1-1 1,0 0-1,0 1 1,0-1-1,-1 4 1,-5 183 931,6-192-923,0 1-1,1-1 1,0 0-1,-1 0 0,1 0 1,-1 1-1,1-1 1,0 0-1,-1 1 1,1-1-1,0 1 1,0-1-1,0 1 1,0-1-1,-1 1 1,1-1-1,0 1 1,0 0-1,0-1 1,0 1-1,0 0 0,0 0 1,0 0-1,0 0 1,0 0-1,0 0 1,0 0-1,0 0 1,0 0-1,0 0 1,-1 1-1,1-1 1,0 0-1,0 1 1,0-1-1,0 0 0,0 1 1,0-1-1,-1 1 1,1 0-1,0-1 1,0 1-1,-1-1 1,1 1-1,0 0 1,-1 0-1,1-1 1,-1 1-1,1 0 1,-1 0-1,1 0 1,-1 0-1,0 0 0,1 0 1,-1-1-1,0 1 1,0 0-1,0 0 1,0 0-1,1 0 1,-1 0-1,0 0 1,-1 0-1,1 0 1,0 0-1,0 0 1,0 0-1,-1 0 0,1 0 1,-1 0-8,139-139-36,-120 124-345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8.513"/>
    </inkml:context>
    <inkml:brush xml:id="br0">
      <inkml:brushProperty name="width" value="0.025" units="cm"/>
      <inkml:brushProperty name="height" value="0.025" units="cm"/>
    </inkml:brush>
  </inkml:definitions>
  <inkml:trace contextRef="#ctx0" brushRef="#br0">93 298 16996,'0'0'1677,"0"0"-186,0 0-241,12-3 3358,47-48-2475,-56 47-2114,0-1 0,0 0 0,0 0 0,0 0-1,-1 0 1,1 0 0,-2 0 0,1-1-1,0 1 1,-1-1 0,0 0 0,0 1 0,-1-1-1,0 0 1,0 0 0,0 1 0,0-1 0,-1 0-1,0 1 1,0-1 0,-1 1 0,1-1 0,-1 1-1,-1-1 1,1 1 0,-1 0 0,0 0 0,0 0-1,0 1 1,0-1 0,-1 1 0,0 0-1,-3-3-18,5 6 5,0 0 0,-1 0-1,1 0 1,0 1 0,0-1-1,-1 1 1,1 0-1,0 0 1,0 0 0,-1 0-1,1 0 1,0 0 0,-1 0-1,1 1 1,0-1-1,0 1 1,-1 0 0,1 0-1,0-1 1,0 1 0,0 1-1,0-1 1,0 0-1,0 0 1,0 1 0,1-1-1,-1 1 1,0 0 0,1-1-1,-1 1 1,1 0-1,0 0 1,-1 1-5,-38 69 6,32-52 45,1 1 1,1 1-1,0-1 0,2 1 0,0 0 0,1 13-51,2-29 9,0 1 0,1-1 0,1 1 0,-1-1-1,1 1 1,0-1 0,0 0 0,0 0 0,1 1-1,0-1 1,1 0 0,-1 0 0,1-1 0,0 1 0,1-1-1,-1 1 1,1-1 0,0 0 0,0 0 0,1 0-1,-1-1 1,1 0 0,0 0 0,4 3-9,-6-6 2,0 1-1,0-1 1,0 1 0,0-1-1,1 0 1,-1 0 0,0 0-1,0-1 1,1 1 0,-1-1-1,0 0 1,1 0 0,-1 0-1,0 0 1,1 0 0,-1-1-1,0 1 1,0-1 0,1 0-1,-1 0 1,0-1 0,0 1-1,0 0 1,0-1 0,0 0-1,0 0 1,-1 0 0,1 0-1,-1 0 1,1 0 0,-1-1-1,1-1-1,56-94 96,-49 68-90,-7 19-5,0 0 0,0 0 0,1 1 0,0-1-1,1 1 1,0 0 0,1 0 0,0 1 0,1-1-1,0 2 1,0-1 0,1 1 0,0 0-1,0 0 1,1 1 0,8-6-1,-15 12-1,1 0-1,-1 0 1,0 1-1,1-1 1,-1 1-1,1 0 1,-1 0-1,1-1 1,-1 1-1,1 1 1,-1-1-1,1 0 1,-1 1-1,1-1 1,-1 1-1,0 0 1,1 0-1,-1 0 1,0 0-1,0 0 1,1 0 0,-1 1-1,0-1 1,0 1-1,0-1 1,-1 1-1,1 0 1,0 0-1,-1 0 1,1 0-1,-1 0 1,1 0-1,-1 0 1,0 1 1,32 81-21,4 104 44,-37-186-23,1 0 0,-1 0 1,1 0-1,-1 0 0,1 0 0,0 0 1,-1 0-1,1 0 0,0 0 0,0-1 1,1 1-1,-1 0 0,0-1 0,0 1 1,1 0-1,-1-1 0,1 0 0,0 1 0,-1-1 1,1 0-1,0 0 0,-1 0 0,1 0 1,0 0-1,0 0 0,0-1 0,0 1 1,0-1-1,0 1 0,0-1 0,0 0 0,0 0 1,0 1-1,0-2 0,0 1 0,0 0 1,1 0-1,-1-1 0,0 1 0,0-1 1,0 1-1,-1-1 0,1 0 0,0 0 1,0 0-1,0 0 0,0 0 0,-1 0 0,1 0 1,-1-1-1,1 1 0,6-10 34,0 0-1,-1 0 1,0-1-1,-1 0 1,0 0 0,-1 0-1,0-1 1,-1 0-1,-1 0 1,0 0 0,-1 0-1,0 0 1,-1-1-1,0 1 1,-1-1 0,-1 1-1,0 0 1,0-1 0,-2 1-1,-1-6-33,-20-44 132,16 104-160,8-31 30,1 0-1,1 0 0,-1 0 1,1 0-1,1 0 1,0-1-1,0 1 1,1-1-1,0 0 1,1 0-1,0 0 0,0 0 1,6 6-2,-8-13 0,0-1 0,-1 1-1,1-1 1,0 0 0,0 1 0,0-1 0,0-1 0,0 1-1,0 0 1,0-1 0,0 1 0,0-1 0,0 0 0,1 0-1,-1 0 1,0-1 0,0 1 0,0-1 0,0 0 0,0 0-1,0 0 1,0 0 0,0 0 0,-1 0 0,1-1 0,0 0-1,-1 1 1,1-1 0,0 0 0,67-64-9,-60 57 17,-1-1-1,-1-1 1,1 1-1,-1-2 1,-1 1-1,0-1 1,-1 0-1,0 0 1,-1-1-1,0 1 1,-1-1-1,-1 0 1,0-1-1,0 1 1,-1-8-8,-2 19 0,0 1 1,0 0 0,0 0 0,0-1 0,-1 1 0,1 0 0,0 0 0,-1-1 0,1 1 0,-1 0 0,0 0 0,1 0 0,-1 0 0,0 0 0,0 0 0,1 0 0,-1 0 0,0 0 0,0 0 0,0 0 0,0 0 0,0 1 0,0-1 0,-1 0 0,1 1 0,0-1 0,0 1 0,0-1 0,-1 1 0,1-1 0,0 1 0,0 0 0,-1 0 0,1 0 0,0 0 0,-1 0 0,1 0 0,0 0 0,0 0-1,-1 0 1,1 1 0,0-1 0,-1 0 0,1 1 0,0-1 0,0 1 0,0 0 0,0-1 0,0 1 0,0 0 0,-1 0 0,2-1 0,-1 1 0,0 0 0,0 0 0,0 0 0,0 0 0,0 0 0,1 0 0,-1 1 0,1-1 0,-1 0 0,1 0 0,-1 0 0,1 1 0,-1-1 0,1 0-1,-3 7 0,1 0-1,0 0 1,0 1 0,0-1 0,1 0 0,1 1 0,-1-1-1,1 0 1,1 1 0,-1-1 0,1 0 0,1 1-1,0-1 1,0 0 0,0-6-1,0 0-1,1 0 1,-1 0 0,1 0-1,-1-1 1,1 1 0,0-1-1,-1 0 1,1 0 0,0 0-1,0 0 1,0 0-1,0-1 1,0 1 0,0-1-1,0 0 1,0 0 0,0 0-1,0 0 1,0 0 0,0-1-1,0 0 1,0 1-1,0-1 1,0 0 0,-1 0-1,1 0 1,0-1 0,0 1 1,12-3 2,-7 1-3,0 1 1,1 0-1,-1 1 0,0 0 1,1 0-1,-1 0 1,1 1-1,-1 1 0,0-1 1,1 1-1,-1 1 0,0 0 1,1 0-1,-1 0 1,0 1-1,-1 1 0,1-1 1,0 1-1,-1 0 1,0 1-1,0 0 0,0 0 1,-1 0-1,0 1 0,0 0 1,5 6 0,15 38 31,-25-48-3,-2-20 120,-51-140 460,-9 45-419,66 110-244,95 111-286,-89-100 87,1 1-1,0-2 1,0 0-1,1 0 1,-1-1 0,1 0-1,1-1 1,7 1 254,19 4-1879</inkml:trace>
  <inkml:trace contextRef="#ctx0" brushRef="#br0" timeOffset="482.596">1422 94 16972,'7'40'5377,"24"10"-2217,-28-50-3091,-1 0-1,1 0 0,0-1 0,-1 1 0,1 0 1,0-1-1,-1 0 0,1 0 0,0 0 0,-1 0 0,1 0 1,-1 0-1,0-1 0,1 1 0,-1-1 0,0 0 1,0 1-1,0-1 0,0 0 0,0 0 0,-1 0 0,1-1 1,0 1-1,-1 0 0,0 0 0,1-1 0,-1 1 1,0-1-1,0 0 0,-1 1 0,1-1 0,0-1-68,26-124 1084,-27 126-1062,-4 20 12,16 246 89,-11-250-82,0 0-1,0-1 0,1 1 1,1 0-1,0-1 1,1 0-1,1 0 0,0 0 1,0 0-1,1-1 0,1 0 1,0 0-1,1 0 1,7 7-41,18 15 23,-22-26-22,0 2 0,-1-1 0,-1 1 0,0 1 0,0-1 0,-1 2 0,0-1 0,-1 1 0,0 0 0,-1 1 0,0-1 1,-1 1-1,-1 0 0,0 1 0,0-1 0,-1 3-1,-7 81 35,4-95-17,-1 0 0,1 0 0,-1 1 0,0-1 0,0 0 0,0 0 0,0 0 0,-1 0 0,1 0 0,0-1 0,-1 1 0,1 0 0,-1-1 0,0 1 1,0-1-1,1 1 0,-1-1 0,0 0 0,0 0 0,0 0 0,0 0 0,-1 0 0,1 0 0,0 0 0,0-1 0,0 1 0,-1-1 0,1 0 0,0 0 0,-1 1 0,1-2 0,0 1 0,0 0 0,-1 0 0,1-1 0,0 1 0,0-1 0,-1 0 0,0 0-18,-7-2 45,-1-1-1,1 0 0,0-1 0,0 0 0,0-1 0,0 0 0,1 0 0,0-1 0,1 0 0,0 0 0,0-1 0,0-1 0,1 1 0,0-1 0,1 0 0,0-1 1,-1-2-45,3 6-2,0-1 0,1 1 0,0-1 0,0 0 0,1 0 0,0 0 0,0-1 0,1 1 0,0 0 0,0-1 0,1 1 0,-1 0 0,2-1 0,-1 1 0,1-1 0,0 1 0,1 0 0,-1-1 0,2 1 0,-1 0 0,1 0 0,0 1 0,0-1 0,1 0 0,0 1 0,1-2 2,90-86-767,-60 61-648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6.207"/>
    </inkml:context>
    <inkml:brush xml:id="br0">
      <inkml:brushProperty name="width" value="0.025" units="cm"/>
      <inkml:brushProperty name="height" value="0.025" units="cm"/>
    </inkml:brush>
  </inkml:definitions>
  <inkml:trace contextRef="#ctx0" brushRef="#br0">91 1 23373,'-3'4'186,"0"1"-1,0 0 1,1 0-1,-1 0 1,1 0 0,0 0-1,1 0 1,-1 0-1,1 1 1,0-1 0,1 1-1,-1-1 1,1 1-1,0-1 1,0 1 0,1-1-1,0 1 1,0-1-1,0 0 1,0 1 0,1-1-1,2 5-185,-4-9 29,113 342 1754,-59-183-1465,-53-157-195,-2-7 2,-7-14-74,0 0 0,-1 0 0,-1 1 0,0 0-1,-2 0 1,0 2 0,0-1 0,-2 2 0,1-1-1,-2 2 1,-11-9-51,23 20 3,-87-76-2,87 76-20,3 2-15,5 1 2,38 13-10,-32-9 39,0-1-1,1 0 1,-1-1-1,1 0 1,-1-1 0,1 0-1,0-1 1,0-1-1,0 1 1,4-2 3,92-42-2350,-72 20 366</inkml:trace>
  <inkml:trace contextRef="#ctx0" brushRef="#br0" timeOffset="379.29">527 113 25109,'-9'7'201,"-1"1"0,1-1 0,0 2 1,1-1-1,0 1 0,0 0 0,1 1 0,0 0 0,0 0 0,2 1 0,-1-1 0,1 1 0,1 0 0,-1 1 0,2-1 0,0 1 0,0 0 0,1 0 0,1-1 0,0 6-201,1-15 4,0 0 0,0 0 0,0 0 0,0 0 0,0 0 0,1-1 0,-1 1 0,1 0 0,0 0 0,-1-1 0,1 1 0,0 0 0,0-1 0,0 1 0,0-1 0,0 1 0,0-1 0,1 1 0,-1-1 0,0 0 0,1 0 0,-1 1 0,1-1 0,-1 0 0,1 0 0,-1-1 0,1 1 0,0 0 0,0 0 0,-1-1 0,1 1 0,0-1 0,0 0 0,0 1 0,0-1 0,-1 0 0,1 0 0,0 0 0,0 0 0,0-1 0,0 1 0,0 0 0,-1-1 0,1 1 0,0-1 0,0 0 0,-1 0 0,1 1 0,-1-1 0,1 0 0,0 0 0,-1-1 0,0 1 0,1 0 0,-1 0 0,0-1 0,1 1 0,-1-1 0,1 0-4,48-48 131,-46 42-127,1 1 0,0 1 1,1-1-1,0 1 0,0-1 1,0 2-1,1-1 0,-1 1 1,1 0-1,1 0 1,-1 1-1,1 0 0,-1 0 1,1 1-1,0 0 0,1 0 1,-1 1-1,0 0 1,1 0-1,-1 1 0,1 0 1,-1 1-1,2 0-4,-6 2 23,0 1-1,-1 0 1,0-1 0,1 1-1,-1 1 1,0-1 0,-1 0-1,1 1 1,-1-1 0,1 1-1,-1 0 1,0 0 0,0 0-1,-1 0 1,1 0 0,-1 0-1,0 0 1,0 0 0,0 1-1,-1-1 1,1 0 0,-1 1-1,0-1 1,0 1 0,-1-1-1,0 2-22,1-3 273,-2-4 27,-45-74 414,36 50-635,-28-65 44,37 87-142,72 36-984,-34-18-85,3-2-863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4.398"/>
    </inkml:context>
    <inkml:brush xml:id="br0">
      <inkml:brushProperty name="width" value="0.025" units="cm"/>
      <inkml:brushProperty name="height" value="0.025" units="cm"/>
    </inkml:brush>
  </inkml:definitions>
  <inkml:trace contextRef="#ctx0" brushRef="#br0">147 430 18332,'18'-84'9817,"-20"81"-9753,-1 1 1,0 0-1,0 1 1,1-1 0,-1 0-1,0 1 1,0 0-1,0-1 1,-1 1 0,1 0-1,0 1 1,0-1-1,-1 1 1,1-1 0,0 1-1,-1 0 1,1 0-1,0 0 1,-1 1 0,1-1-1,0 1 1,0 0-1,-1 0-64,0 0 3,-1 0-1,1 0 0,0 0 1,-1 1-1,1 0 0,0 0 1,0 0-1,0 0 0,1 1 1,-1 0-1,1-1 0,-1 1 1,1 0-1,0 1 0,0-1 1,0 0-1,0 1 0,1 0 1,0 0-1,-1 0 0,1 0 1,1 0-1,-1 0 0,0 0 1,1 1-1,0-1 0,0 0 1,0 4-3,-1 4-2,1 0 1,0 0 0,1 0-1,0 0 1,1-1 0,0 1-1,1 0 1,0 0 0,1-1-1,2 7 2,-5-15 0,1-1 0,-1 1 0,1-1 0,-1 1-1,1-1 1,0 0 0,0 1 0,0-1 0,0 0 0,1 0-1,-1 0 1,1 1 0,-1-2 0,1 1 0,-1 0-1,1 0 1,0 0 0,0-1 0,0 1 0,0-1 0,0 0-1,1 1 1,-1-1 0,0 0 0,1 0 0,-1 0-1,0-1 1,1 1 0,-1-1 0,1 1 0,-1-1 0,1 0-1,-1 0 1,1 0 0,-1 0 0,1 0 0,-1 0-1,1-1 1,-1 0 0,1 1 0,-1-1 0,0 0 0,1 0-1,1-1 1,7-9 5,-1 0 0,1-1 0,-2 0 0,0 0 0,0-1-1,-1-1 1,-1 1 0,0-1 0,-1 0 0,0-1 0,-1 1 0,-1-1-1,0 0 1,0-7-5,4-5 53,-1-1 0,-1 0-1,-1 0 1,-2-1 0,-1 1-1,-1-1 1,-1 0 0,-1 1-1,-2-1 1,-1 1 0,-2 0-1,0-2-52,-12 3 94,3 42-58,12 15-40,1 0 1,1 0-1,2 0 0,1 1 1,5 23 3,-2-15 3,-3-15-3,-1-6 2,0 1 0,1 0 1,1-1-1,1 1 1,1-1-1,0 0 1,1 0-1,1-1 1,1 0-1,6 10-2,-14-26-10,1 0 0,0 1 1,0-1-1,0 0 0,0 0 0,0 1 0,0-1 0,0 0 1,0 0-1,0 0 0,1 0 0,-1 0 0,0-1 0,1 1 0,-1 0 1,1-1-1,-1 1 0,1-1 0,-1 1 0,1-1 0,-1 0 1,1 1-1,-1-1 0,1 0 0,-1 0 0,1 0 0,0 0 0,-1 0 1,1-1-1,-1 1 0,1 0 0,-1-1 0,1 1 0,-1-1 0,1 0 1,-1 1-1,0-1 0,1 0 0,-1 0 0,0 0 0,0 0 1,1 0-1,-1 0 0,0 0 0,0 0 0,0 0 0,0-1 0,-1 1 1,1 0-1,0-1 0,0 1 0,0-2 10,13-22-823</inkml:trace>
  <inkml:trace contextRef="#ctx0" brushRef="#br0" timeOffset="731.23">544 325 19612,'4'0'21,"-8"7"7737,2-5-7606,-3 3-68,1 1 0,0-1 0,0 1 0,0 0 0,1 0 0,0 0 0,0 0 0,0 1 0,1-1 0,0 1 0,0 0 0,1-1 0,0 2-84,-2 0 18,1 1-1,0 0 1,1-1-1,0 1 0,0 0 1,1 0-1,0 0 1,0 0-1,1 0 0,0 0 1,1 0-1,0-1 1,0 1-1,1 0 0,0-1 1,1 0-1,-1 0 1,2 0-1,-1 0 0,1-1 1,4 6-18,-8-12 5,1-1 1,-1 1-1,0 0 0,0-1 1,1 1-1,-1-1 1,0 1-1,1-1 0,-1 0 1,1 0-1,-1 1 1,0-1-1,1 0 0,-1 0 1,1 0-1,-1-1 1,1 1-1,-1 0 0,0 0 1,1-1-1,-1 1 0,0-1 1,1 1-1,-1-1 1,0 0-1,0 1 0,1-1 1,-1 0-1,0 0 1,0 0-1,0 0 0,0 0 1,0 0-1,0 0 1,0 0-1,-1 0 0,1-1 1,0 1-1,-1 0 0,1 0 1,0-1-1,-1 0-5,20-59 369,-20 47-307,0 0 0,0 0 0,-2 0-1,0 0 1,0 0 0,-1 0 0,-1 0 0,0 1 0,-1 0 0,-1 0 0,-2-5-62,7 16 13,12-2-18,47-34-3,-51 31 6,1 1-1,-1 0 1,1 0-1,0 0 1,1 1-1,-1 0 1,1 1-1,0 0 1,0 0-1,1 1 1,-1 0-1,7-1 3,-12 3-2,0 1 0,1-1 0,-1 1 0,0 0 0,1 0-1,-1 0 1,0 1 0,0 0 0,1 0 0,-1 0 0,0 0 0,0 0 0,0 1 0,0 0-1,0 0 1,-1 0 0,1 0 0,-1 0 0,1 1 0,-1 0 0,0 0 0,0 0 0,0 0-1,0 0 1,0 0 0,-1 1 0,1 0 0,-1-1 0,0 1 0,1 2 2,2 9 6,0 1 1,-2 0-1,1 0 0,-2 0 1,0 1-1,-1-1 1,0 1-1,-2-1 1,0 0-1,-1 1 0,0 1-6,1-16 32,1-2-1,0-2-6,0-6-23,1-1 0,-1 1 0,1 0 0,1-1 0,-1 1 0,1 0 0,1 0 0,0 0 0,0 0 0,0 1 0,1-1 0,0 1 0,0 0 0,1 0 0,0 0 0,0 1 0,1-1 0,0 1 0,0 1 0,0-1 0,1 1 0,0 0 0,0 0 0,7-3-2,-10 9-2,-1 0-1,1 0 1,-1 0-1,1 0 0,-1 0 1,0 1-1,0 0 1,0 0-1,1 0 0,-2 0 1,1 0-1,0 0 1,0 1-1,-1-1 0,1 1 1,-1 0-1,0 0 1,0 0-1,0 0 0,0 0 1,-1 0-1,1 0 0,-1 1 1,0-1-1,1 0 1,-2 1-1,1-1 0,0 1 1,-1 0-1,1 2 3,7 17 0,11 25 20,-18-46-188,-1-2-404,0 0-1323,0 0-1573</inkml:trace>
  <inkml:trace contextRef="#ctx0" brushRef="#br0" timeOffset="1074.713">1249 259 22125,'20'36'3916,"-19"-34"-3879,0-1 0,0 0 0,-1 0-1,1 0 1,0 0 0,0 0 0,1 0 0,-1 0 0,0 0-1,0 0 1,0-1 0,0 1 0,1 0 0,-1-1-1,0 1 1,1-1 0,-1 1 0,1-1 0,-1 0 0,0 1-1,1-1 1,-1 0 0,1 0 0,-1 0 0,1 0 0,-1 0-1,0-1 1,1 1 0,-1 0 0,1-1 0,-1 1 0,0-1-1,1 1 1,-1-1 0,0 1 0,0-1 0,1 0-1,-1 0 1,0 0 0,0 0 0,0 0 0,0 0 0,0 0-37,2-4 99,0 0 0,0-1 0,0 1 0,-1-1 0,0 0 0,0 1 0,0-1 0,-1 0 0,0 0 0,0 0 0,-1 0 0,0 0 0,0 0 0,0 0 0,0 0 0,-1 0 1,0 0-1,-1-2-99,-12 13 1,8 3 1,1 1-1,1-1 1,-1 1 0,1 1-1,1-1 1,0 0-1,0 1 1,1-1 0,0 1-1,0 8-1,0-8 7,0 3 4,-2 0 31,1 1-1,0-1 0,1 1 0,1-1 1,0 1-1,1-1 0,0 1 1,1 0-1,1-1 0,0 1 0,1-1 1,0 0-1,2 3-41,-4-13-17,1 0-1,-1-1 1,1 0 0,0 1 0,0-1 0,0 0 0,0 0 0,0 0-1,0 0 1,1 0 0,-1 0 0,0-1 0,1 1 0,0-1-1,-1 0 1,1 0 0,0 0 0,-1 0 0,1 0 0,0 0-1,0-1 1,0 1 0,0-1 0,0 0 0,0 0 0,0 0 0,0 0-1,-1-1 1,1 1 0,0-1 0,0 0 0,0 0 0,0 0-1,-1 0 1,1 0 0,0 0 0,-1-1 0,1 1 0,-1-1 0,0 0-1,1 0 1,-1 0 0,0 0 0,0-1 17,23-23-2755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3.187"/>
    </inkml:context>
    <inkml:brush xml:id="br0">
      <inkml:brushProperty name="width" value="0.025" units="cm"/>
      <inkml:brushProperty name="height" value="0.025" units="cm"/>
    </inkml:brush>
  </inkml:definitions>
  <inkml:trace contextRef="#ctx0" brushRef="#br0">29 42 21973,'0'-41'4191,"-9"46"-2658,-9 135-1064,17-127-444,0 0 0,1 1-1,1-1 1,0 0 0,0 0 0,2 0 0,0 0-1,0 0 1,1 0 0,1 0-25,-4-11 7,1-1 0,-1 0 0,0 0 0,1 0 0,-1 0 0,1 0 0,-1-1-1,1 1 1,0 0 0,-1-1 0,1 1 0,0-1 0,-1 1 0,1-1 0,0 0 0,0 0 0,-1 0 0,1 0 0,0 0-1,0 0 1,-1 0 0,1-1 0,0 1 0,-1-1 0,1 1 0,0-1 0,-1 1 0,1-1 0,-1 0 0,1 0 0,-1 0 0,1 0-1,0-1-6,20-5 20,-15 6-21,-1 1-1,1 0 1,0 1-1,-1-1 1,1 2-1,0-1 1,-1 0-1,1 1 1,-1 1-1,0-1 1,0 1 0,0 0-1,0 0 1,0 0-1,0 1 1,-1 0-1,0 0 1,0 1-1,0 0 1,0-1-1,-1 1 1,0 1-1,0-1 1,0 1 0,2 3 1,-4-5 39,1 0 1,0 1-1,-1-1 1,0 1-1,0-1 1,0 1-1,-1 0 1,0-1-1,0 1 1,0 0-1,0 0 1,-1 0-1,1 0 1,-1 0-1,-1 0 1,1 0-1,-1 0 1,1 0-1,-2-1 1,1 1-1,0 0 1,-1 0-1,0-1 1,0 1-1,0-1 1,-1 0-1,1 1 1,-1-1-1,0 0 1,0-1 0,-1 1-1,1-1 1,-1 1-1,-3 1-39,2-2 3,0 0 1,0-1-1,-1 0 0,1 0 1,-1-1-1,0 1 0,1-1 0,-1 0 1,0-1-1,0 0 0,0 0 1,0 0-1,1 0 0,-1-1 0,0 0 1,0 0-1,1 0 0,-1-1 1,1 0-1,-1 0 0,1-1 0,0 1 1,0-1-1,0 0 0,0-1 1,0 1-1,1-1 0,-1 0 0,1 0 1,-2-3-4,-3-9-1266,12 3-1995</inkml:trace>
  <inkml:trace contextRef="#ctx0" brushRef="#br0" timeOffset="309.617">483 378 21837,'1'0'103,"1"0"1,-1 0-1,1 0 1,0 0-1,-1 0 0,1-1 1,-1 1-1,1 0 1,-1-1-1,1 1 1,-1-1-1,1 0 1,-1 1-1,1-1 1,-1 0-1,0 0 1,1 0-1,-1 0 1,0 0-1,0 0 1,0 0-1,0 0 1,0 0-1,0-1 0,0 1 1,0 0-1,0-1 1,0 1-1,-1-1 1,1 1-1,-1-1 1,1 1-1,-1-1 1,1 1-1,-1-1 1,0 0-1,0 1 1,0-1-1,0 1 1,0-1-1,0 0-103,2-7-71,1-6 165,0 7-35,-1 1 0,0-1-1,-1 0 1,0 1 0,0-1 0,-1 0-1,1 0 1,-2 1 0,1-1 0,-1 0-1,0 0 1,-1 1 0,-2-7-59,4 13 33,0 0 1,-1 0-1,1 0 1,-1 1-1,0-1 1,1 0-1,-1 0 1,0 0-1,0 0 1,1 1-1,-1-1 1,0 0-1,0 1 1,0-1-1,0 1 1,0-1-1,0 1 1,0-1-1,0 1 1,0 0-1,0-1 1,0 1-1,0 0 1,0 0-1,0 0 1,0 0-1,0 0 1,0 0-1,0 0 1,0 0-1,0 0 1,0 0-1,-1 1 1,1-1-1,0 0 1,0 1-1,0-1 1,1 1-1,-1-1 1,0 1-1,0 0 1,0-1-1,0 1 1,0 0-1,1-1 1,-1 1-35,-34 38 365,29-29-321,0 2-1,1-1 1,0 1 0,1-1-1,0 1 1,1 0-1,0 1 1,1-1 0,1 0-1,-1 1 1,2-1-1,0 1 1,1-1 0,0 1-1,0-1 1,2 0 0,-1 1-1,1-1 1,1 0-1,1-1 1,4 11-43,-7-19-27,1 0-1,-1 0 1,1-1 0,0 1-1,0 0 1,0-1-1,0 0 1,0 0 0,1 0-1,-1 0 1,1 0 0,-1 0-1,1-1 1,0 0-1,-1 0 1,1 0 0,0 0-1,0-1 1,0 1 0,0-1-1,0 0 1,0 0-1,-1 0 1,1-1 0,0 0-1,0 1 1,0-1 0,0 0-1,-1-1 1,1 1-1,-1-1 1,1 0 0,-1 1-1,1-2 1,-1 1 0,0 0-1,0-1 1,0 1-1,0-1 1,1-1 27,36-25-1548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02.097"/>
    </inkml:context>
    <inkml:brush xml:id="br0">
      <inkml:brushProperty name="width" value="0.025" units="cm"/>
      <inkml:brushProperty name="height" value="0.025" units="cm"/>
    </inkml:brush>
  </inkml:definitions>
  <inkml:trace contextRef="#ctx0" brushRef="#br0">228 141 22573,'0'-6'241,"3"-82"3597,-3 86-3772,0 0 0,-1 0 0,1 0 0,0 0 0,-1 0 0,1 0 0,-1 1 0,1-1 0,-1 0 0,0 0 0,0 0 0,0 1 0,0-1 0,0 0 0,0 1-1,0-1 1,-1 1 0,1-1 0,0 1 0,-1 0 0,1 0 0,-1 0 0,0-1 0,1 2 0,-1-1 0,0 0 0,0 0 0,0 0 0,1 1 0,-1-1 0,0 1 0,0-1 0,0 1 0,0 0 0,0 0-1,0 0 1,0 0 0,0 0 0,0 0 0,-1 1-66,-7 3 18,0 1 0,1 1 0,0-1 0,0 2 0,0-1-1,1 1 1,0 0 0,0 1 0,0 0 0,1 0 0,1 0 0,-1 1 0,2 0-1,-1 1 1,1-1 0,0 1 0,1 0 0,0 0 0,1 0 0,-1 5-18,-27 124 52,31-135-59,0 0-1,0 0 0,0 0 0,0 0 0,0 0 1,1 0-1,-1-1 0,1 1 0,0 0 0,1 0 0,-1 0 1,1 0-1,-1-1 0,1 1 0,0-1 0,1 0 0,-1 1 1,0-1-1,1 0 0,0 0 0,0 0 0,0-1 1,0 1-1,0-1 0,0 1 0,1-1 0,-1 0 0,1-1 1,-1 1-1,1 0 0,0-1 0,0 0 0,2 1 8,63-1-1947,-28-9 2282</inkml:trace>
  <inkml:trace contextRef="#ctx0" brushRef="#br0" timeOffset="432.873">471 91 19708,'-2'1'284,"-1"-1"0,0 1 0,0 0 0,1 0 0,-1 0 0,0 1 1,1-1-1,-1 1 0,1-1 0,0 1 0,-1 0 0,1 0 0,0 0 0,0 0 0,0 0 0,1 0 0,-1 0 0,0 1 0,1-1 0,-1 1-284,-26 86 1233,26-84-1181,1 1 0,0-1 1,0 1-1,0-1 0,1 1 1,-1-1-1,1 1 0,1-1 1,-1 1-1,1 0 0,0-1 1,0 0-1,0 1 0,1-1 1,0 0-1,0 0 0,1 1 1,-1-2-1,1 1 0,0 0 1,1 0-53,-2-5 29,0 0 0,0-1 1,0 1-1,0-1 0,0 0 1,0 1-1,0-1 1,0 0-1,0 0 0,0 0 1,0 0-1,0-1 0,-1 1 1,1 0-1,0-1 0,-1 1 1,1-1-1,-1 0 1,0 1-1,0-1 0,1 0 1,-1 0-1,0 0 0,0 0 1,-1 0-1,1 0 0,0 0 1,0-2-30,4-5 67,68-78 140,-71 85-206,1 0 0,-1 0 0,1 0 0,-1 0 0,1 1 0,0-1 0,-1 1 0,1 0 0,0-1 0,0 1 0,0 1 0,0-1 0,0 0 0,0 1-1,0-1 1,0 1 0,0 0 0,1 0 0,-1 0 0,0 1 0,0-1 0,0 1 0,0 0 0,0-1 0,0 1 0,0 0 0,0 1 0,-1-1 0,1 1 0,0-1 0,-1 1 0,1 0 0,-1 0 0,2 2-1,59 79 347,-63-83-338,1 1 0,-1 0 0,1-1 0,-1 1 0,1 0 0,0-1 0,0 1 0,-1-1 0,1 1 0,0-1 1,0 0-1,-1 1 0,1-1 0,0 0 0,0 1 0,0-1 0,0 0 0,0 0 0,-1 0 0,1 0 0,0 1 0,0-2 0,0 1 0,0 0 0,0 0 0,0 0 0,0 0 0,-1 0 1,1-1-1,0 1 0,0 0 0,0-1 0,0 1 0,-1-1 0,1 1 0,0-1 0,-1 1 0,1-1 0,0 1 0,-1-1 0,1 0 0,0 1 0,-1-1 0,1 0 0,-1 0 0,1 1 1,-1-1-1,0 0 0,1 0-9,22-51 160,-18 40-128,3-9 7,-5 12-34,0 1 0,0-1 1,0 1-1,1 0 0,0 0 0,1 0 0,0 0 0,0 1 0,1 0 0,0 0 0,0 0 0,0 1 0,3-1-5,-6 6-3,0 1 0,0 0 0,0 0-1,0 1 1,0-1 0,0 1 0,0-1-1,-1 1 1,1 0 0,0 0 0,0 0-1,0 0 1,-1 1 0,1-1 0,-1 1-1,1 0 1,-1 0 0,0-1-1,0 1 1,1 1 0,-1-1 0,-1 0-1,1 1 1,0-1 0,0 0 0,-1 1-1,0 0 1,1-1 0,-1 1 0,0 0-1,0 0 1,-1 0 0,1 0 0,-1 0-1,1 0 1,-1 0 3,15 47-10,-13-40 3,1 1 1,0-1 0,0 0 0,1 0 0,0 0 0,1 0-1,0-1 1,1 1 0,0-1 0,1 0 6,2-3-765,-3-9-1781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58.828"/>
    </inkml:context>
    <inkml:brush xml:id="br0">
      <inkml:brushProperty name="width" value="0.025" units="cm"/>
      <inkml:brushProperty name="height" value="0.025" units="cm"/>
    </inkml:brush>
  </inkml:definitions>
  <inkml:trace contextRef="#ctx0" brushRef="#br0">0 211 20860,'23'58'4874,"-7"36"-3379,-10-56-1047,-3-18-365,2 23 71,2-1 0,3 0-1,1 0 1,1-1 0,11 21-154,5-23 220,-18-52 105,-11-5-194,-2 1 0,1-1-1,-2 1 1,-1 0 0,0 0-1,-1 0 1,0 1 0,-2 0-1,0 0 1,-5-6-131,-14-28 154,34 50-201,24 40 25,-27-33 24,1-1 0,-1 1 0,1-1 0,0 0 0,1-1 1,-1 1-1,1-1 0,0 0 0,1 0 0,-1-1 0,5 2-2,-6-4 0,-1 0 0,1 0 0,0-1 0,0 0-1,-1 0 1,1 0 0,0-1 0,0 1 0,0-1 0,0 0-1,0-1 1,0 1 0,0-1 0,0 0 0,0 0 0,-1-1-1,1 1 1,0-1 0,-1 0 0,1 0 0,-1-1 0,0 1-1,0-1 1,0 0 0,0 0 0,0 0 0,-1-1 0,1 1-1,-1-1 1,1-1 0,6-7 2,-1-1 1,0 0-1,-1 0 0,0-1 0,-1 0 0,0-1 0,-2 1 1,1-1-1,-2-1-2,1 2 8,-2-1-1,0 1 1,-1-1 0,0 0 0,-1 1-1,0-1 1,-2 0 0,0 0 0,0 1-1,-1-1 1,-2-5-8,-13 2 1,9 55-24,9 0 23,2-1 0,1 1 0,1-1 0,2 0 0,10 28 0,-17-61-8,0 0 0,1 1 0,-1-1 1,1 0-1,0 0 0,0 0 1,0 1-1,0-1 0,0 0 0,1 0 1,0 0-1,-1-1 0,1 1 1,0 0-1,0-1 0,0 1 0,1-1 1,-1 0-1,1 1 0,-1-1 0,1 0 1,0-1-1,0 1 0,-1 0 1,1-1-1,0 0 0,1 1 0,-1-1 1,0 0-1,0-1 0,0 1 1,1-1-1,-1 1 0,0-1 0,1 0 1,-1 0-1,0 0 0,0-1 1,1 1-1,-1-1 0,0 0 0,3-1 8,11-10-698,-6-7-600</inkml:trace>
  <inkml:trace contextRef="#ctx0" brushRef="#br0" timeOffset="978.002">697 355 17284,'8'-109'9208,"-15"112"-7391,4 0-1760,0 0 1,0-1-1,0 1 1,0 1-1,0-1 1,1 0-1,-1 1 1,1-1-1,0 1 1,0 0-1,0 0 1,1-1-1,0 1 1,-1 0-1,1 0 1,0 4-58,-3 28 111,2 0-1,1 0 1,2 0 0,1-1-1,6 31-110,-8-65 1,-1 1 0,1 0 0,-1-1 0,1 1 0,0 0 0,0 0 0,0-1 0,0 1 0,0 0 0,0 0 0,0 0-1,1-1 1,-1 1 0,0 0 0,1-1 0,0 1 0,-1 0 0,1-1 0,0 1 0,0-1 0,0 1 0,0-1 0,0 1 0,0-1-1,0 0 1,1 1 0,-1-1 0,0 0 0,1 0 0,-1 0 0,1 0 0,-1 0 0,1 0 0,-1-1 0,1 1 0,0 0 0,-1-1-1,1 1 1,0-1 0,0 0 0,-1 0 0,1 1 0,0-1 0,0 0 0,0 0 0,-1-1 0,1 1 0,0 0 0,0-1 0,-1 1-1,1-1 1,0 1-1,31-24 8,-31 21-7,0 0-1,1 0 1,0 0 0,0 0-1,-1 1 1,2-1 0,-1 1 0,0 0-1,0 0 1,1 0 0,-1 0-1,1 0 1,0 1 0,-1 0 0,1 0-1,0 0 1,0 0 0,0 0 0,0 1-1,-1-1 1,1 1 0,0 0-1,0 1 1,0-1 0,0 1 0,0-1-1,0 1 1,0 0 0,-1 1-1,1-1 1,0 1 0,-1-1 0,1 1-1,2 2 0,3 8-3,-1 0-1,0 1 1,-1 0-1,-1 0 0,0 1 1,-1-1-1,0 1 0,-1 1 1,0-1-1,-1 0 1,-1 1-1,-1-1 0,1 7 4,-2-19 1,4 23 19,-1 0 0,-2-1 0,0 1 0,-2 0 0,0 0 0,-2 0 0,-1-1 0,-1 5-20,5-28 3,0 0 0,0 0 1,1-1-1,-1 1 0,0 0 1,0 0-1,0 0 0,0 0 0,0 0 1,0 0-1,0 0 0,0 0 1,-1 0-1,1 0 0,0-1 1,0 1-1,-1 0 0,1 0 1,-1 0-1,1 0 0,-1-1 0,1 1 1,-1 0-1,1 0 0,-1-1 1,0 1-1,1 0 0,-1-1 1,0 1-1,0-1 0,1 1 0,-1-1 1,0 1-1,0-1 0,0 0 1,0 1-1,1-1 0,-1 0 1,0 0-1,0 0 0,0 1 1,0-1-1,0 0 0,0 0 0,0 0 1,0 0-1,0-1 0,0 1 1,1 0-1,-1 0 0,0 0 1,0-1-1,0 1 0,0-1 0,0 1 1,1 0-1,-1-1 0,0 1 1,0-1-1,1 0 0,-1 1 1,0-1-1,1 0 0,-1 1 1,0-2-4,-31-58 67,30 55-63,-11-21 4,2-1 0,1-1 0,1 0-1,2 0 1,0 0 0,2-1 0,1 0-1,2 0 1,0-1 0,2-8-8,0 36-3,0-1-1,0 0 1,0 1 0,0-1-1,0 1 1,0-1 0,0 0 0,1 1-1,0-1 1,-1 1 0,1-1 0,0 1-1,0-1 1,0 1 0,1 0-1,-1 0 1,0-1 0,1 1 0,0 0-1,-1 0 1,1 0 0,0 1-1,0-1 1,0 0 0,0 1 0,0-1-1,1 1 1,-1-1 0,0 1 0,1 0-1,-1 0 1,0 0 0,1 1-1,0-1 1,-1 1 0,1-1 0,-1 1-1,1 0 1,0 0 0,-1 0 0,1 0-1,-1 0 1,1 1 0,0-1-1,-1 1 1,2 0 3,82 85-29,-84-84 43,-2-2 1,1-4-7,19-63-8,-11-113 57,-16 159-43,6 20-17,13 16 2,60 69-26,-71-82 27,1 1 1,0-1-1,-1 0 0,1 0 1,0 1-1,1-1 0,-1-1 0,0 1 1,0 0-1,1 0 0,-1-1 1,1 0-1,-1 1 0,1-1 1,0 0-1,0 0 0,-1 0 0,1-1 1,0 1-1,0-1 0,0 1 1,0-1-1,0 0 0,0 0 1,0 0-1,-1-1 0,1 1 0,0-1 1,0 1-1,0-1 0,0 0 1,-1 0-1,1 0 0,0-1 0,-1 1 1,1-1-1,-1 1 0,0-1 1,2-1-1,2-2 1,0 0 0,0 0 1,0-1-1,-1 0 0,0 0 1,0-1-1,0 0 1,-1 0-1,0 0 0,-1 0 1,1 0-1,-1-1 0,2-6-1,-4 11 1,0 1 0,-1 0 0,1-1 0,0 1 0,-1-1 0,1 1 0,-1-1 0,0 1 0,0-1 0,0 1-1,0-1 1,0 1 0,0-1 0,-1 1 0,1-1 0,-1 1 0,0 0 0,1-1 0,-1 1 0,-1 0-1,1-1 1,0 1 0,0 0 0,-1 0 0,1 0 0,-1 0 0,0 0 0,0 0-1,0 4-37,0 0 0,0 0 1,0 0-1,1 0 0,-1 0 1,0 1-1,1-1 0,0 0 1,-1 1-1,1-1 0,0 1 0,0 0 1,0-1-1,1 1 0,-1 0 1,1 0-1,-1-1 0,1 1 1,0 0-1,0 0 0,0-1 0,0 1 1,1 0-1,-1 0 0,1-1 1,-1 1-1,2 1 37,25 69-3225,-17-62 1250</inkml:trace>
  <inkml:trace contextRef="#ctx0" brushRef="#br0" timeOffset="1354.106">1454 270 14339,'3'-21'9562,"-3"19"-7484,-5 4-64,0 3-1968,1 0 0,-1 0 0,1 1 1,0 0-1,0-1 0,1 2 0,0-1 1,0 0-1,0 1 0,1-1 0,0 1 1,0 0-1,1 0 0,-1 0 0,2 0 1,-1-1-1,1 1 0,0 1 1,1 5-47,-2-12 0,1 1 1,-1-1 0,1 0 0,0 0 0,-1 1 0,1-1 0,0 0 0,0 0 0,0 1 0,0-1 0,0 0-1,0 1 1,0-1 0,0 0 0,0 1 0,1-1 0,-1 0 0,1 0 0,-1 1 0,1-1 0,-1 0 0,1 0-1,0 0 1,-1 0 0,1 0 0,0 1 0,0-1 0,0-1 0,0 1 0,0 0 0,0 0 0,0 0 0,0 0-1,0-1 1,0 1 0,0-1 0,1 1 0,-1-1 0,0 1 0,0-1 0,1 0 0,-1 1 0,0-1 0,1 0-1,-1 0 1,0 0 0,1 0 0,-1 0 0,0 0 0,1 0 0,-1-1 0,0 1 0,0 0 0,1-1 0,-1 1-1,0-1 1,0 0 0,0 1 0,1-1 0,-1 0 0,0 1 0,0-1 0,0 0 0,0 0 0,0 0 0,0-1-1,7-5 1,1 1 0,0-1 0,0 1 0,1 1 0,-1 0 1,1 0-1,0 1 0,1 1 0,-1-1 0,1 2 0,-1-1 1,1 1-1,0 1 0,0 0 0,0 1 0,0 0 1,4 0-2,-12 2-2,0 0 0,0 0 0,-1 1 1,1-1-1,0 1 0,-1-1 0,1 1 1,-1 0-1,0 0 0,0 0 0,0 0 1,0 0-1,-1 0 0,1 1 0,-1-1 1,0 1-1,0-1 0,0 1 0,-1-1 1,1 1-1,-1-1 0,1 1 0,-1 0 1,-1-1-1,1 1 0,0 0 0,-1-1 1,0 1-1,1-1 0,-1 1 0,-1-1 1,1 1 1,0 4 2,1-7-19,-1 1-1,1 0 1,-1 0-1,1 0 1,-1 0-1,0-1 1,1 1-1,-1 0 1,0-1-1,0 1 1,0-1-1,0 1 1,-1-1-1,1 1 1,0-1-1,-1 0 1,1 1-1,-1-1 1,1 0-1,-1 0 1,0 0-1,1 0 1,-1-1-1,0 1 1,1 0-1,-1-1 1,0 1-1,0-1 1,0 0-1,0 1 1,0-1-1,1 0 1,-1 0-1,0 0 1,0 0-1,0-1 1,0 1-1,0 0 1,1-1 0,-1 0-1,0 1 1,0-1-1,0 0 18,-24-7-1380</inkml:trace>
  <inkml:trace contextRef="#ctx0" brushRef="#br0" timeOffset="1710.49">1759 152 24717,'-16'77'4132,"-6"64"-3340,22-140-791,0 0 0,0 0 0,0 0 0,0 0 0,0 1-1,0-1 1,0 0 0,0 0 0,0 0 0,0 0 0,0 0 0,1 0 0,-1 0 0,0 0 0,1 0-1,-1 0 1,1 0 0,-1 0 0,1 0 0,0 0 0,-1-1 0,1 1 0,0 0 0,0 0 0,-1 0-1,1-1 1,0 1 0,0-1 0,0 1 0,0 0 0,0-1 0,0 0 0,0 1 0,0-1 0,0 0-1,0 1 1,0-1 0,0 0 0,0 0 0,0 0 0,0 0 0,0 0 0,1 0 0,-1 0 0,0 0 0,0 0-1,0-1 1,0 1 0,0 0 0,0-1 0,0 1 0,0-1 0,0 1 0,0-1 0,0 1 0,-1-1-1,1 0 1,0 1 0,0-1 0,0 0 0,-1 0 0,1 1 0,0-1 0,-1 0 0,1 0 0,-1 0-1,1 0 1,0-1-1,12-10-15,0 1 0,1 0 0,0 1 0,1 1 0,0 0 0,1 1 0,-1 0-1,2 1 1,11-2 15,-27 8-1,0 1-1,1 0 1,-1-1 0,0 1-1,0 0 1,1 0-1,-1 0 1,0 0 0,0 0-1,1 0 1,-1 1-1,0-1 1,0 0-1,0 1 1,1-1 0,-1 1-1,0-1 1,0 1-1,0-1 1,0 1-1,0 0 1,0 0 0,0-1-1,0 1 1,0 0-1,0 0 1,-1 0 0,1 0-1,0 0 1,0 0-1,-1 0 1,1 0-1,-1 0 1,1 1 0,-1-1-1,1 0 1,-1 0-1,0 0 1,0 1 0,1-1-1,-1 0 1,0 0-1,0 1 1,0-1-1,0 0 1,-1 0 0,1 1-1,0-1 1,0 0-1,-1 1 2,-17 65 325,16-62-312,1 1 0,-1-1 0,0 0 0,-1 0 0,0 0 0,1-1 0,-1 1 0,-1 0 0,1-1 0,-1 0 0,0 0 0,1 0 0,-2 0 0,1-1 0,0 1 0,-1-1 0,0 0-1,0-1 1,1 1 0,-2-1 0,1 0 0,0 0 0,-2 0-13,-4-4-542,7-6-1036</inkml:trace>
  <inkml:trace contextRef="#ctx0" brushRef="#br0" timeOffset="2037.731">2124 195 22533,'0'0'1840,"18"16"601,-6 5-1025,-1 7-432,5 9-600,2 2-160,-4 2-112,7-2-56,-4-5-40,4-3-16,-2-8 0,-5-6-72,-5-9-152,-3-8-472,-6-21-1232,-7-8 3568</inkml:trace>
  <inkml:trace contextRef="#ctx0" brushRef="#br0" timeOffset="2206.432">2102 0 23101,'0'0'1552,"0"0"513,0 0-753,2 2-344,-1-1-480,1 1-208,-1 1-168,1 0-56,25 42-64,-27-45-96,15 26-1256,-5-8-848</inkml:trace>
  <inkml:trace contextRef="#ctx0" brushRef="#br0" timeOffset="2569.058">2466 149 22053,'6'82'4762,"-7"-73"-4698,0 0 1,1 0-1,0 0 1,1 0-1,0 0 0,0 0 1,1 0-1,0 0 1,1-1-1,-1 1 1,2 0-1,-1-1 1,1 0-1,1 0 0,-1 0 1,5 4-65,-8-11 19,-1 0 0,1-1 0,0 1 0,0 0 0,0-1-1,0 1 1,0-1 0,0 1 0,0-1 0,0 1 0,0-1 0,0 0 0,0 1 0,0-1 0,0 0 0,0 0-1,0 0 1,1 0 0,-1 0 0,0 0 0,0 0 0,0 0 0,0 0 0,0-1 0,0 1 0,0 0 0,0-1-1,0 1 1,0-1 0,0 1 0,0-1 0,0 1 0,0-1 0,0 0 0,0 1 0,-1-1 0,1 0 0,0 0-1,0 0 1,-1 1 0,1-1 0,-1 0 0,1 0 0,0-1-19,25-48 292,-25 48-292,10-29 53,30-52 6,-40 83-57,0 0 0,0 0 0,0 0 0,0 0 0,0 0 0,1 0 0,-1 0 0,0 1 0,0-1 0,0 0 0,0 1 0,0-1 0,0 0 0,0 1 0,0-1 0,-1 1 0,1 0 0,0-1 1,0 1-1,0 0 0,0-1 0,-1 1 0,1 0 0,0 0 0,-1 0 0,1 0 0,-1-1 0,1 1 0,-1 0 0,1 0 0,-1 0 0,0 0 0,1 0 0,-1 0 0,0 0 0,0 1 0,0-1 0,0 0 0,1 0 0,-2 0 0,1 0 0,0 0 0,0 0-2,0 0 7,27 102 746,-27-102-748,0-1-1,0 1 0,1-1 1,-1 1-1,0-1 1,1 1-1,-1-1 1,0 0-1,1 1 1,-1-1-1,1 0 1,-1 1-1,0-1 1,1 0-1,-1 1 1,1-1-1,-1 0 1,1 0-1,-1 1 1,1-1-1,-1 0 1,1 0-1,0 0 1,-1 0-1,1 0 1,-1 0-1,1 0 0,-1 0 1,1 0-1,-1 0 1,1 0-1,-1 0 1,1 0-1,0 0 1,-1-1-1,1 1 1,-1 0-1,1 0 1,-1-1-1,1 1 1,-1 0-1,0-1 1,1 1-1,-1 0 1,1-1-1,-1 1 1,0-1-1,1 1 1,-1 0-1,0-1 0,1 1 1,-1-1-1,0 1 1,0-1-1,0 1 1,1-1-1,-1 0 1,0 1-1,0-1-4,16-33 55,-7 7-25,34-59 14,-41 85-65,-1 0 0,1 0 0,0 0-1,0 0 1,0 1 0,0-1 0,0 1-1,0-1 1,0 1 0,0 0-1,0 0 1,0 0 0,0 0 0,0 0-1,0 0 1,0 0 0,0 1-1,0-1 1,0 1 0,-1 0 0,1-1-1,0 1 1,0 0 0,0 0-1,-1 0 1,1 0 0,0 0 0,-1 1-1,1-1 1,-1 0 0,1 1-1,-1-1 1,0 1 0,0 0 0,0-1-1,0 1 1,0 0 0,0 0 0,0 0-1,0-1 1,-1 1 0,1 0-1,-1 0 1,1 0 0,-1 0 0,0 2 21,13 32-754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3:57.521"/>
    </inkml:context>
    <inkml:brush xml:id="br0">
      <inkml:brushProperty name="width" value="0.025" units="cm"/>
      <inkml:brushProperty name="height" value="0.025" units="cm"/>
    </inkml:brush>
  </inkml:definitions>
  <inkml:trace contextRef="#ctx0" brushRef="#br0">8 15 14915,'0'0'3462,"-2"3"-353,0 6-2852,1 1 1,-1-1-1,2 1 0,-1 0 1,1-1-1,1 1 0,0-1 1,0 1-1,0-1 0,2 1 1,-1-1-1,1 0 0,0 0 0,5 8-257,-3-1 344,17 48 202,-2 0 0,-3 1 0,-3 1 0,-3 0 0,-3 1-1,0 50-545,-9-117 9,1 0-1,-1-1 0,1 1 0,-1 0 1,1-1-1,-1 1 0,1 0 0,-1 0 1,0-1-1,1 1 0,-1 0 0,1 0 1,-1 0-1,0 0 0,1 0 0,-1 0 1,1 0-1,-1 0 0,0 0 0,1 0 1,-1 0-1,1 0 0,-1 0 0,0 0 1,1 1-1,-1-1 0,1 0 0,-1 0 1,1 1-1,-1-1 0,1 0 0,-1 1 1,1-1-1,-1 1 0,1-1 0,0 1 1,-1-1-1,1 1 0,0-1 0,-1 1 1,1-1-1,0 1 0,-1-1 0,1 1 1,0-1-1,0 1 0,0-1 0,0 1 1,-1 0-1,1-1 0,0 1 0,0-1 1,0 1-1,0 0 0,0-1 0,1 1 1,-1-1-1,0 1 0,0 0 0,0-1 1,0 1-1,1-1 0,-1 1 0,0-1 1,0 1-1,1 0-8,-28-44 282,19 24-262,1 1 0,2-1 0,-1 0 0,2 0 0,1 0 0,0-1-1,2 1 1,0-1 0,1 0 0,2-18-20,-2 37-1,0-1 0,0 1-1,0-1 1,0 1 0,1 0 0,-1-1 0,0 1 0,1 0-1,-1 0 1,0-1 0,1 1 0,0 0 0,-1 0 0,1-1-1,0 1 1,0 0 0,-1 0 0,1 0 0,0 0 0,0 0-1,0 0 1,0 1 0,0-1 0,1 0 0,-1 0-1,0 1 1,0-1 0,0 0 0,1 1 0,-1 0 0,0-1-1,1 1 1,-1 0 0,0-1 0,1 1 0,-1 0 0,0 0-1,1 0 1,-1 0 0,0 0 0,1 1 0,-1-1-1,0 0 1,1 1 0,-1-1 0,0 1 0,0-1 0,1 1-1,-1-1 1,0 1 0,0 0 0,0 0 0,0 0 0,0-1-1,0 1 1,0 0 0,0 0 0,0 0 0,0 1 1,37 31-45,-33-27 46,1 0-1,0 0 0,0-1 0,1 0 0,-1 0 1,1 0-1,0-1 0,0 0 0,1 0 0,-1-1 1,1 0-1,0 0 0,0-1 0,3 1 0,-5-5-1,-1-1-1,1 1 1,-1-1-1,1 0 1,-1 0-1,0-1 0,0 1 1,-1-1-1,1 0 1,-1 0-1,0-1 1,0 1-1,0-1 1,0 0-1,-1 0 0,0 0 1,0-1-1,0 1 1,-1-1-1,0 1 1,0-1-1,0 0 1,-1 0-1,0 0 0,1-5 2,-1 7 1,7-26 16,-1-1 0,-1 0-1,-2 0 1,-1-1 0,-2 1 0,-1-1 0,-1 0 0,-1 1 0,-2 0 0,-7-25-17,2 37 8,5 42-36,4 41 28,3 0 1,3 0-1,2 0 0,3-1 0,11 32 0,31 10 35,-51-103-36,-1 0 1,1 0-1,-1 0 1,1 0-1,0 0 1,0 0-1,0-1 1,0 1-1,0-1 1,0 1-1,0-1 1,1 0-1,-1 0 1,0 0-1,1 0 1,-1 0-1,1 0 1,-1-1-1,1 1 0,-1-1 1,1 1-1,0-1 1,-1 0-1,1 0 1,-1-1-1,1 1 1,-1 0-1,1-1 1,-1 0-1,1 1 1,-1-1-1,1 0 1,-1 0-1,0 0 1,1-1-1,-1 1 1,0 0-1,0-1 0,0 0 1,0 1-1,0-1 1,0 0-1,0-1 1,8-12 10,0 1-1,-2-1 0,0 0 1,-1-1-1,0 0 0,-1 0 1,-1 0-1,0-1 0,-2 0 1,0 0-1,-1 0 0,0 0 1,-1 0-1,-2-15-9,5-13 21,10 62-78,81 336 711,-95-351-647,1-1-1,-1 1 1,1 0 0,0-1 0,0 1 0,0-1 0,0 1 0,0-1 0,0 1 0,0-1 0,0 1 0,1-1 0,-1 0 0,0 0 0,1 0 0,-1 0 0,1 0 0,-1 0 0,1 0 0,0 0 0,-1-1 0,1 1 0,0-1 0,0 1 0,-1-1 0,1 1 0,0-1 0,0 0 0,0 0 0,-1 0 0,1 0 0,0 0 0,0-1 0,0 1 0,-1 0 0,1-1 0,0 1 0,0-1 0,-1 0 0,1 0 0,-1 1 0,1-1 0,-1 0 0,1 0 0,-1-1 0,1 1 0,-1 0 0,0 0 0,1-1 0,-1 1 0,0 0 0,0-1 0,0 1 0,0-3-7,44-33-616,-34 34-666</inkml:trace>
  <inkml:trace contextRef="#ctx0" brushRef="#br0" timeOffset="265.381">650 0 23277,'0'0'1176,"0"0"1089,0 2-1201,0-1-608,0 1-96,0 0-280,2 1-32,-1 0-672,30 43-848</inkml:trace>
  <inkml:trace contextRef="#ctx0" brushRef="#br0" timeOffset="498.803">1020 156 24765,'-10'155'4435,"11"-156"-4439,-1 1 0,1-1 1,-1 1-1,1 0 0,-1-1 1,1 1-1,0-1 0,-1 1 1,1 0-1,0 0 0,-1-1 1,1 1-1,0 0 0,0 0 1,-1 0-1,1 0 0,0 0 1,-1 0-1,1 0 0,0 0 1,0 0-1,-1 0 0,1 0 1,0 0-1,-1 1 0,1-1 1,0 0-1,-1 1 0,1-1 1,0 0-1,-1 1 0,1-1 1,-1 0-1,1 1 0,0-1 1,-1 1-1,1 0 0,-1-1 1,0 1-1,1-1 0,-1 1 1,1-1-1,-1 1 0,0 0 1,0-1-1,1 1 0,-1 0 1,0 0-1,0-1 0,0 1 1,1 0-1,-1-1 0,0 1 1,0 0-1,0 0 4,4-7-10,1 0-1,1 1 0,-1 0 1,1 0-1,0 1 0,0-1 1,1 1-1,-1 1 1,1-1-1,0 1 0,0 0 1,0 1-1,0-1 1,0 1-1,0 1 0,1 0 1,-1 0-1,1 0 0,-1 1 1,1 0-1,-1 0 1,1 1-1,-1 0 0,1 0 1,-1 1-1,0 0 0,0 0 1,2 1 10,-6-1 8,0 0 0,0 0 1,0 0-1,0 1 0,-1-1 1,1 1-1,-1 0 0,0 0 1,0-1-1,0 1 0,0 1 1,0-1-1,0 0 0,-1 0 1,0 1-1,0-1 0,0 1 0,0-1 1,0 1-1,-1-1 0,1 1 1,-1-1-1,0 1 0,0 0 1,0-1-1,-1 1 0,0 2-8,-28 97 692,26-94-665,0 0 1,0-1-1,0 0 1,-1 0-1,-1 0 1,1 0-1,-1-1 1,-1 1-1,1-1 1,-1-1-1,0 1 1,-1-1-1,0 0 0,0 0 1,0-1-1,0 0 1,-1 0-1,0-1 1,0 0-1,0 0 1,-1-1-1,-2 1-27,-8-7-601,6-6-837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12.489"/>
    </inkml:context>
    <inkml:brush xml:id="br0">
      <inkml:brushProperty name="width" value="0.025" units="cm"/>
      <inkml:brushProperty name="height" value="0.025" units="cm"/>
    </inkml:brush>
  </inkml:definitions>
  <inkml:trace contextRef="#ctx0" brushRef="#br0">207 166 23461,'-4'1'235,"0"0"0,0 1 1,0-1-1,0 1 0,1 0 0,-1 0 1,0 0-1,1 0 0,0 1 0,-1-1 0,1 1 1,0 0-1,0 0 0,0 0 0,1 0 1,-1 1-1,1-1 0,0 1 0,0 0-235,-6 5 209,-9 16-155,0 0-1,2 1 1,0 0-1,2 1 1,2 1-1,0 0 1,1 1-1,2 0 1,1 0-1,2 1 0,0 6-53,5-36 2,0-1 0,0 1-1,0 0 1,1 0-1,-1-1 1,0 1-1,0 0 1,1-1-1,-1 1 1,0 0 0,0 0-1,1 0 1,-1-1-1,0 1 1,1 0-1,-1 0 1,0 0-1,1 0 1,-1 0 0,0-1-1,1 1 1,-1 0-1,0 0 1,1 0-1,-1 0 1,0 0-1,1 0 1,-1 0 0,0 0-1,1 0 1,-1 0-1,1 1 1,-1-1-1,0 0 1,1 0 0,-1 0-1,0 0 1,0 0-1,1 1 1,-1-1-1,0 0 1,1 0-1,-1 1 1,0-1 0,0 0-1,1 0 1,-1 1-1,0-1 1,0 0-1,0 0 1,1 1-1,-1-1 1,0 0 0,0 1-1,0-1 1,0 0-1,0 1 1,0-1-1,0 1 1,0-1-1,0 0 1,0 1 0,0-1-1,0 0 1,0 1-1,0-1 1,0 1-2,28-28 67,-24 23-49,7-7-3,0 0 1,1 0-1,1 1 0,-1 1 1,2 0-1,-1 1 1,1 0-1,7-2-15,-17 9 1,-1-1 1,1 1 0,0-1-1,0 1 1,0 1-1,0-1 1,0 0 0,0 1-1,0 0 1,0 0-1,1 0 1,-1 0 0,0 1-1,0 0 1,0 0-1,0 0 1,0 0 0,-1 0-1,1 1 1,0 0-1,-1 0 1,1 0 0,-1 0-1,1 0 1,-1 1-1,0-1 1,0 1 0,0 0-1,0 0 1,-1 0-1,1 1 1,-1-1 0,0 0-1,2 4-1,-1 0 51,1-1 1,-2 1-1,1-1 0,-1 1 0,0 0 0,0 0 0,-1 0 1,0 1-1,0-1 0,-1 0 0,0 0 0,0 0 0,-1 1 1,1-1-1,-2 0 0,1 0 0,-1 0 0,0 0 0,0 0 1,-1-1-1,0 1 0,0-1 0,-1 1 0,0-1 0,0 0 0,0-1 1,-1 1-1,1-1 0,-1 1 0,-1-2 0,1 1 0,-1 0 1,0-1-1,0 0 0,0-1 0,0 1 0,-1-1 0,0 0 1,1-1-1,-1 1 0,-3-1-51,5 1-36,-1-1 0,1 0-1,-1 0 1,0 0 0,1-1 0,-1 0 0,0 0 0,0-1-1,0 1 1,1-1 0,-1 0 0,0-1 0,0 1 0,0-1-1,1-1 1,-1 1 0,0-1 0,1 0 0,-1 0 0,1 0-1,0-1 1,0 0 0,0 0 0,0 0 0,-2-3 36,11-26-2249,10 15 1472</inkml:trace>
  <inkml:trace contextRef="#ctx0" brushRef="#br0" timeOffset="404.954">501 486 19044,'0'-1'4591,"10"-13"-2423,45-48 179,-52 57-2287,-1 1 1,1-1-1,-1 1 1,0-1-1,0 0 0,-1 0 1,1 0-1,-1 0 0,0 0 1,0 0-1,-1 0 1,0 0-1,0-1 0,0 1 1,0 0-1,-1 0 0,0 0 1,0 0-1,0 0 1,-1 0-1,1 0 0,-1 0 1,0 1-1,-1-1 1,1 1-1,-1-1 0,0 1 1,0 0-1,-1-1-60,4 4 5,-1 0 0,1 0-1,-1 0 1,1 1 0,-1-1-1,1 0 1,-1 0 0,1 0 0,-1 1-1,0-1 1,1 0 0,-1 1 0,0-1-1,0 0 1,0 1 0,0-1-1,1 1 1,-1-1 0,0 1 0,0 0-1,0-1 1,0 1 0,0 0 0,0 0-1,0-1 1,0 1 0,0 0 0,0 0-1,0 0 1,0 0 0,0 1-1,0-1 1,0 0 0,0 0 0,0 0-1,0 1 1,0-1 0,0 1 0,0-1-1,1 1 1,-1-1 0,0 1-1,0-1 1,0 1 0,1 0 0,-1-1-1,0 1 1,0 0-5,-19 47 37,20-47-37,-11 32 23,2 1-1,2-1 1,1 2 0,1-1-1,2 1 1,1-1 0,2 1-1,3 19-22,-3-52 2,0 0-1,0 1 0,0-1 0,0 0 0,0 0 0,0 0 0,1 1 0,-1-1 0,1 0 0,0 0 0,-1 0 0,1 0 0,0 0 0,0 0 0,0 0 0,1 0 0,-1 0 0,0-1 0,1 1 0,-1 0 0,1-1 0,0 1 0,-1-1 1,1 0-1,0 1 0,0-1 0,0 0 0,0 0 0,0 0 0,0 0 0,0-1 0,0 1 0,0-1 0,0 1 0,0-1 0,1 1 0,-1-1 0,0 0 0,0 0 0,1 0 0,-1-1 0,0 1 0,0 0 0,0-1 0,0 1 0,2-2-1,10-8-273,-1 0 0,0-1 0,0-1 0,-1 0-1,0-1 1,-1 0 0,3-6 273,14-18-2228</inkml:trace>
  <inkml:trace contextRef="#ctx0" brushRef="#br0" timeOffset="807.52">790 4 20180,'-1'0'129,"0"-1"1,1 1-1,-1-1 0,0 1 0,1 0 0,-1 0 1,0-1-1,0 1 0,0 0 0,1 0 0,-1 0 0,0 0 1,0 0-1,0 0 0,1 0 0,-1 0 0,0 0 0,0 0 1,1 0-1,-1 1 0,0-1 0,0 0 0,0 0 0,1 1 1,-1-1-1,0 1 0,1-1 0,-1 1 0,0-1 0,1 1 1,-1-1-1,1 1 0,-1-1 0,1 1 0,-1 0 0,1-1 1,-1 1-1,1 0 0,0-1 0,-1 1 0,1 0 1,0 0-1,0-1 0,-1 1 0,1 0 0,0 0 0,0 0 1,0-1-1,0 1 0,0 0-129,-4 44 1007,35 233 28,-26-239-914,-3-10-64,1 0 1,1 0 0,2-1-1,1 0 1,1 0-1,1-1 1,8 16-58,4-19-8,-20-24 7,-1 0 1,1 0 0,-1 0-1,1 1 1,-1-1-1,0 0 1,1 0 0,-1 0-1,1 0 1,-1 0 0,1 0-1,-1 0 1,1 0 0,-1 0-1,1 0 1,-1 0 0,1 0-1,-1 0 1,1-1 0,-1 1-1,1 0 1,-1 0 0,0 0-1,1-1 1,-1 1 0,1 0-1,-1 0 1,0-1 0,1 1-1,-1 0 1,0-1-1,1 1 1,-1-1 0,0 1-1,0 0 1,1-1 0,-1 1-1,0-1 1,0 1 0,0-1-1,0 1 1,1-1 0,-1 1-1,0 0 1,0-1 0,0 1-1,0-1 1,0 1 0,0-1-1,0 1 1,0-1 0,0 1-1,-1-1 1,1 1 0,0-1-1,0 1 1,0-1 0,-2-11-138,0 0 0,0-1 0,-1 1 1,-1 0-1,0 1 0,0-1 0,-1 1 0,-1-1 0,0 2 1,0-1-1,-1 1 0,-1 0 0,0 0 0,-8-8 138,-3-5-946,-1 1-1,-2 1 1,0 1-1,0 1 1,-2 1 0,-10-6 946,66 54 5527,-18-29-5355,-1-1 0,0 1-1,1-2 1,-1 0 0,1-1-1,-1 0 1,0-1 0,0 0-1,0-1 1,0-1 0,11-5-172,34-9-157,-32 12-657</inkml:trace>
  <inkml:trace contextRef="#ctx0" brushRef="#br0" timeOffset="1062.084">1247 687 28774,'0'0'672,"0"0"-136,-2 0-248,1 0-472,-25-25-256,15-1 1200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16.002"/>
    </inkml:context>
    <inkml:brush xml:id="br0">
      <inkml:brushProperty name="width" value="0.025" units="cm"/>
      <inkml:brushProperty name="height" value="0.025" units="cm"/>
    </inkml:brush>
  </inkml:definitions>
  <inkml:trace contextRef="#ctx0" brushRef="#br0">1 177 11074,'0'0'522,"0"0"274,0 0 303,0 0 348,-1 10 2968,11 69-2463,-5-71-1837,0 0 0,1-1 1,0 0-1,0 0 0,1 0 1,0-1-1,0 0 0,0 0 1,1-1-1,0 0 0,0 0 1,0 0-1,1-1 1,-1-1-1,1 0 0,0 0 1,0 0-1,0-1 0,1-1 1,-1 1-1,0-2 0,1 1 1,-1-1-1,0-1 0,1 1 1,2-2-116,192-4 48,168 11-37,-171-5 246,146-85-40,-293 73-193,1 2 0,0 3 0,0 2 0,0 2 0,1 3 0,2 2-24,-54-2 3,63 7 65,0-2-1,0-4 1,0-3 0,8-3-68,-37 3 9,1 1 0,-1 2 0,0 1 0,1 3 0,34 8-9,96 8-7,169-42 25,-142 19 4,-101 3-5,-1-4 0,68-11-17,364-17-58,-498 28 58,40-5 27,1 3 0,-1 4 1,20 3-28,28 6-11,1-5 0,-1-5 1,9-6 10,471-19-14,-200 10 101,290 46-60,-570-33-11,0 6 0,61 11-16,426 56-6,75 19 214,-150-23-206,-409-52 2,1-6-1,77-6-3,-123-1-9,580 10 39,-182-29-26,52-17-46,172 5 56,55 28-8,-628 2 6,153-2 70,178-28-82,-3 6 214,-289 21-63,811-15-165,-725 12-14,336-22 94,121-5-62,-114 1-12,-167-32-5,-102-3-39,-261 55 62,1 3 0,1 3 1,60 2-11,234-7 346,-166 25-362,36-2 6,-108-5 18,-173-1 454,41-3-501,-1 1-1,1 0 0,0 1 0,1 0 0,-1 1 0,1 0 0,0 1 1,0 1-1,-7 4 40,9-4-719,1-1-291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4:10.820"/>
    </inkml:context>
    <inkml:brush xml:id="br0">
      <inkml:brushProperty name="width" value="0.025" units="cm"/>
      <inkml:brushProperty name="height" value="0.025" units="cm"/>
    </inkml:brush>
  </inkml:definitions>
  <inkml:trace contextRef="#ctx0" brushRef="#br0">180 382 22677,'0'-2'123,"0"-1"0,0 1 0,0-1 0,0 1 0,0 0 1,0-1-1,-1 1 0,1 0 0,-1-1 0,1 1 0,-1 0 0,0-1 0,0 1 1,0 0-1,0 0 0,-1 0 0,1 0 0,0 0 0,-1 0 0,0 1 1,1-1-1,-1 0 0,0 1 0,0-1 0,0 1 0,0-1 0,0 1 0,0 0 1,0 0-1,0 0 0,0 0 0,-1 1 0,1-1 0,0 0 0,-1 1 0,1 0 1,0-1-1,-1 1 0,1 0 0,-1 0 0,1 1 0,0-1 0,-1 0-123,-4 2 30,1 0 0,0 1 0,1 0 0,-1-1 0,0 2 0,1-1 0,0 1 0,0 0 0,0 0 0,0 0 0,0 0 0,1 1 0,0 0-1,0 0 1,0 0 0,1 1 0,0-1 0,0 1 0,0 0 0,0 0 0,1 0 0,0 0 0,-1 5-30,0-1-1,1 1 0,0-1 0,0 1 0,1 0 0,0 0 0,1 0-1,1 0 1,-1 0 0,2 0 0,-1-1 0,2 1 0,-1 0 0,4 7 1,-6-17 0,1 1-1,-1-1 1,0 0-1,1 0 1,-1 0 0,0 1-1,1-1 1,0 0-1,-1 0 1,1 0 0,0 0-1,-1 0 1,1 0-1,0 0 1,0 0 0,0-1-1,0 1 1,0 0-1,0 0 1,0-1 0,0 1-1,0 0 1,0-1-1,0 1 1,0-1 0,0 0-1,1 1 1,-1-1-1,0 0 1,0 0-1,0 0 1,1 1 0,-1-1-1,0-1 1,0 1-1,1 0 1,-1 0 0,0 0-1,0-1 1,0 1-1,1 0 1,-1-1 0,0 1-1,0-1 1,0 0-1,0 1 1,0-1 0,0 0-1,0 0 1,8-9 13,-1-1-1,0-1 1,-1 0-1,-1 0 1,1 0-1,-2 0 1,0-1-1,0 0 1,-2 0-1,3-11-12,-1 6 15,5-13 85,-1-1-1,-2 0 0,-1 0 1,-2-1-1,0 0 1,-3 0-1,-1 0 1,-1 0-1,-5-27-99,0 47 84,7 32-72,72 357 44,-71-368-54,0 0 0,-1-1 1,1 1-1,1 0 0,-1-1 1,1 0-1,1 0 0,-1 0 0,1 0 1,1 0-1,-1-1 0,1 1 1,0-1-1,1 0-2,-5-6-15,0 0-1,1 0 0,-1-1 1,1 1-1,-1 0 1,0 0-1,1-1 1,-1 1-1,0-1 1,1 1-1,-1-1 1,0 0-1,0 0 1,0 1-1,1-1 1,-1 0-1,0 0 0,0 0 1,0 0-1,0 0 1,-1 0-1,1 0 1,0-1-1,0 1 1,-1 0-1,1 0 1,0-1-1,-1 1 1,1 0-1,-1-1 1,0 1-1,0 0 1,1-1-1,-1 1 0,0-1 1,0 1-1,0-1 1,0 1-1,0 0 1,-1-1-1,1 1 16,0-1-47,6-36-1076</inkml:trace>
  <inkml:trace contextRef="#ctx0" brushRef="#br0" timeOffset="658.713">451 373 21044,'-29'134'6283,"35"-136"-6067,4-6-192,1 0-1,-1-1 1,0 0 0,-1 0-1,0-1 1,-1 0-1,0-1 1,-1 0 0,0 0-1,0 0 1,-1-1-1,-1 0 1,1-3-24,-2-14 51,-4 27-25,0 2 8,-1 2 14,-1 7-36,1 1 1,0-1 0,0 0 0,1 1 0,0-1 0,1 0-1,0 0 1,0 1 0,1-1 0,0 0 0,2 2-13,-1 2 5,-3-5-4,1-1 0,0 0 0,1 1 0,-1-1 0,2 0 0,-1 0 0,1 0 0,0-1 0,0 1 0,1-1 0,-1 1 0,2-1 0,-1 0 0,1-1 0,0 1 0,0-1 0,0 0 0,1 0 0,2 2-1,-6-7-1,1 0 1,-1 0-1,0-1 0,0 1 1,0 0-1,0-1 0,0 1 1,0-1-1,0 0 0,0 0 1,0 1-1,0-1 0,0-1 1,0 1-1,0 0 0,-1 0 0,1-1 1,-1 1-1,1-1 0,-1 1 1,1-1-1,-1 0 0,0 1 1,0-1-1,0 0 0,0 0 1,0 0-1,0 0 0,0 0 1,-1 0-1,1 0 0,-1 0 1,1 0-1,-1 0 0,0 0 1,0-1 0,4-7-5,14-32-381,-2-1 0,-3-1 0,-1 0 0,-2-1 0,-2 0 0,-2-1 0,-2 1 0,-2-1 0,-2 0 0,-4-27 386,3 67-37,3 32 654,18 355 2909,-18-373-3458,-2-2-36,0-1 1,0 0 0,1 1-1,0-1 1,0 0 0,1 0-1,0 0 1,-1 1-1,2-2 1,-1 1 0,0 0-1,1 0 1,0-1 0,0 0-1,0 1 1,3 1-33,-4-6 2,0 0 1,0 0-1,-1 0 1,1 0-1,0-1 1,0 1-1,-1-1 1,1 1-1,0-1 1,-1 0-1,1 0 1,-1 1-1,1-1 1,-1 0-1,1 0 1,-1-1-1,1 1 1,-1 0-1,0 0 1,0-1-1,0 1 1,0 0-1,0-1 0,0 0 1,0 1-1,0-1 1,0 1-1,-1-1 1,1 0-1,-1 1 1,1-1-1,-1 0 1,0 0-1,1 1 1,-1-1-1,0-1-2,0 0 3,1 1 2,1-1-19,0 0 0,-1 1 0,1-1 0,-1-1 1,0 1-1,0 0 0,0 0 0,0 0 0,0-1 0,-1 1 0,1 0 0,-1 0 0,0-1 0,0 1 0,0 0 0,-1-1 0,1 1 0,-1 0 0,0-1 0,0 1 0,0 0 0,0 0 0,0 0 0,-1 0 0,0 0 0,1 0 0,-1 0 0,0 1 0,0-1 0,-3-2 14,-89-35-137,92 39 148,2 1-1,0 0 5,92 5-352,-56-16 1466</inkml:trace>
  <inkml:trace contextRef="#ctx0" brushRef="#br0" timeOffset="998.674">1238 182 20060,'-82'101'5984,"4"-5"-4563,76-92-1401,-1 0 1,1-1 0,0 1-1,0 0 1,1 1 0,-1-1-1,1 0 1,0 0 0,0 1 0,0-1-1,1 1 1,-1-1 0,1 1-1,0-1 1,0 1 0,1-1-1,-1 1 1,1-1 0,0 0 0,1 1-1,-1-1 1,0 0 0,2 2-21,0-6 10,0 1 0,0-1 1,-1 0-1,1 0 0,0 0 1,0 0-1,0 0 0,0-1 1,0 1-1,-1-1 0,1 0 1,0 0-1,0 0 0,-1 0 1,1 0-1,-1-1 0,1 1 1,-1-1-1,0 0 0,1 0 1,-1 0-1,0 0 0,0 0 1,0 0-1,0-1-10,-1 2 2,11-10 27,-1 0 0,0-2 0,-1 1 0,0-1 0,0-1 0,-2 0 1,0 0-1,0 0 0,-2-1 0,1 0 0,-2-1 0,0 1 0,-1-1 0,-1 0 0,0 0 1,-1-1-1,-1 1 0,0-10-29,-5 39 32,5 37-12,1 0 0,3-1 1,2 0-1,2 1-20,-9-49 0,0 7-2,1 1 0,0-1-1,0 0 1,1 0 0,0 0 0,0 0 0,0 0 0,1-1 0,1 1 0,-1-1 0,1 0 0,1 0 0,-1 0 0,1 0 0,0-1-1,0 1 1,1-1 0,0-1 0,0 1 0,1-1 0,2 2 2,17-6-1027,1-11-2423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5.860"/>
    </inkml:context>
    <inkml:brush xml:id="br0">
      <inkml:brushProperty name="width" value="0.025" units="cm"/>
      <inkml:brushProperty name="height" value="0.025" units="cm"/>
    </inkml:brush>
  </inkml:definitions>
  <inkml:trace contextRef="#ctx0" brushRef="#br0">47 89 23389,'-4'3'230,"0"1"1,0 0-1,0 0 0,1 0 1,0 0-1,0 0 0,0 1 1,0-1-1,1 1 0,-1 0 1,1 0-1,0 0 0,1 0 1,-1 0-1,1 0 0,0 0 1,1 1-1,-1-1 0,1 0 1,0 1-1,0 2-230,2-6 4,0-1-1,0 1 1,0-1-1,0 1 1,0-1-1,0 0 1,0 0-1,0 0 1,0 0-1,1 0 1,-1 0-1,0-1 1,1 1-1,-1-1 1,1 0 0,-1 1-1,0-1 1,1 0-1,-1 0 1,1-1-1,-1 1 1,0 0-1,1-1 1,-1 0-1,1 1 1,-1-1-1,0 0 1,0 0-1,0 0 1,1-1-1,-1 1 1,0 0-1,-1-1 1,3-1-4,7-10 32,-1 0-1,0-1 1,-1 0-1,0-1 1,-1 0 0,-1 0-1,0-1 1,-2 1 0,1-2-1,2-14-31,-9 32 3,1-1 1,-1 0-1,1 0 0,-1 0 0,1 0 1,-1 0-1,1 0 0,-1 0 1,1 0-1,-1 0 0,1 0 0,-1 0 1,1 0-1,-1 0 0,1 0 0,-1 0 1,1-1-1,-1 1 0,1 0 0,-1 0 1,1-1-1,0 1 0,-1 0 1,1 0-1,-1-1 0,1 1 0,0 0 1,-1-1-1,1 1 0,0-1 0,-1 1 1,1-1-1,0 1 0,0 0 0,0-1 1,-1 1-1,1-1 0,0 1 1,0-1-1,0 1 0,0-1 0,0 1 1,0-1-1,0 1 0,0-1 0,0 1 1,0-1-1,0 1 0,0-1 0,0 1 1,0-1-1,0 1 0,1-1 1,-1 1-1,0-1 0,0 1 0,0-1 1,1 1-1,-1 0 0,0-1-3,-10 14 88,0 1 1,0 0-1,2 0 0,-1 0 0,2 1 1,0 1-1,1-1 0,0 1 0,1 0 1,1 1-1,1-1 0,0 3-88,2 62 373,1-79-371,1 0 1,-1 0-1,1 0 0,0 0 1,0 0-1,0 0 0,0-1 1,0 1-1,0 0 1,0-1-1,0 1 0,1-1 1,-1 1-1,1-1 0,-1 0 1,1 1-1,0-1 1,-1 0-1,1 0 0,0 0 1,0 0-1,0-1 0,0 1 1,-1 0-1,1-1 1,0 1-1,0-1 0,0 0 1,0 0-1,0 0 0,0 0 1,1 0-1,-1 0 1,0 0-1,0-1 0,-1 1 1,1-1-1,0 1 0,1-1-2,34-15-500,3-12-848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3.993"/>
    </inkml:context>
    <inkml:brush xml:id="br0">
      <inkml:brushProperty name="width" value="0.025" units="cm"/>
      <inkml:brushProperty name="height" value="0.025" units="cm"/>
    </inkml:brush>
  </inkml:definitions>
  <inkml:trace contextRef="#ctx0" brushRef="#br0">22 342 17092,'-11'6'3606,"7"16"-2936,3-16-499,-3 50 246,3-1-1,2 1 0,2 0 0,3-1 1,2 0-1,3 0 0,8 23-416,-17-68 154,1-1 0,0 1 0,0 0-1,1-1 1,0 0 0,1 0 0,-1 0 0,2-1 0,-1 1-1,1-1 1,1-1 0,3 5-154,-9-11 50,1 0-1,-1 0 1,0 0 0,0 0-1,1 0 1,-1-1-1,1 1 1,-1 0 0,1-1-1,-1 1 1,1-1 0,-1 1-1,1-1 1,-1 0 0,1 0-1,0 1 1,-1-1 0,1 0-1,-1-1 1,1 1 0,-1 0-1,1 0 1,0-1-1,-1 1 1,1-1 0,-1 1-1,1-1 1,-1 1 0,0-1-1,1 0 1,-1 0 0,0 0-1,1 0 1,-1 0 0,0 0-1,0 0 1,0 0 0,1-2-50,35-55 822,-6-21-489,-2-2 0,-4-1-1,-4-1 1,6-57-333,-18 95 77,4-21-25,-18 132-1119,-1-30-304</inkml:trace>
  <inkml:trace contextRef="#ctx0" brushRef="#br0" timeOffset="670.078">659 589 15227,'0'0'2634,"0"0"-36,0 0-1024,-10 4 1586,6-2-3089,-6 1 139,1 1 0,0 0 0,-1 0 0,1 1 0,1 0 0,-1 1 0,1-1 0,0 2 0,0-1 0,1 1 0,0 1 0,0-1 0,1 1 0,0 0-1,0 1 1,-1 3-210,-5 48 434,11-59-431,1 0 0,0 0 0,0 0 0,0 0 0,0 0 0,1 0 0,-1 0 0,0 0 0,0 0 0,1 0 0,-1 0 0,0 0 0,1 0 0,-1 0 0,1 0 0,-1 0 0,1 0 0,0-1 0,-1 1 0,1 0 0,0 0 0,-1-1 1,1 1-1,0 0 0,0-1 0,0 1 0,0-1 0,0 1 0,-1-1 0,1 0 0,0 1 0,0-1 0,0 0 0,0 0 0,0 1 0,0-1 0,0 0 0,0 0 0,0 0 0,0 0 0,0 0 0,0-1 0,0 1 0,0 0 0,0 0 0,0-1 0,0 1 0,0 0 0,0-1 0,0 1 0,0-1 0,0 1 0,0-1 0,-1 0 0,1 1 0,0-1 0,0 0-3,99-69 72,-90 61-68,-1 0 0,1 1-1,0 0 1,1 0 0,-1 2 0,2-1 0,-1 1 0,1 1-1,0 0 1,0 0 0,0 1 0,0 1 0,1 0-1,0 1 1,2 0-4,-11 2 9,0 0 0,-1 0 1,1 1-1,0 0 0,0-1 0,0 1 0,0 1 0,-1-1 0,1 0 0,0 1 0,-1 0 0,1 0 1,-1 0-1,0 0 0,0 1 0,0-1 0,0 1 0,0 0 0,0-1 0,-1 1 0,1 1 0,-1-1 1,0 0-1,0 1 0,0-1 0,0 1 0,-1-1 0,1 1 0,-1 0 0,0 0 0,0-1 0,0 1 1,-1 0-1,1 4-9,-1-7 202,-1-6 45,-55-227 621,56 232-869,1 1 0,-1-1-1,1 0 1,-1 0 0,1 0-1,-1 0 1,1 0 0,-1 0-1,0 0 1,1 0 0,-1 0-1,1 0 1,-1 0 0,1 0-1,-1 0 1,1 0 0,-1-1-1,1 1 1,-1 0 0,1 0-1,-1 0 1,1-1 0,-1 1-1,0 0 1,1-1 0,-1 1-1,0 0 1,1-1-1,-1 1 1,0 0 0,1-1-1,-1 1 1,0-1 0,0 1-1,1-1 1,-1 1 0,0-1-1,0 1 1,0 0 0,0-1-1,1 1 1,-1-1 0,0 1-1,0-1 1,0 1 0,0-1-1,0 1 1,0-1 0,-1 1-1,1-1 1,0 1 0,0-1-1,0 1 1,0-1 0,-1 1 1,29 34-80,-28-33 81,1 2-2,0 1 1,1-1-1,-1 0 0,1 1 0,-1-1 1,1 0-1,0 0 0,0 0 0,1 0 0,-1-1 1,0 1-1,1-1 0,0 1 0,0-1 1,-1 0-1,1 0 0,0 0 0,1 0 1,-1-1-1,0 1 0,0-1 0,1 0 0,-1 0 1,1 0-1,-1 0 0,1-1 0,-1 1 1,1-1-1,0 0 0,-1 0 0,1 0 0,-1-1 1,1 1-1,-1-1 0,1 0 0,-1 0 1,1 0-1,-1 0 0,0-1 0,1 1 0,-1-1 1,0 0-1,2-1 1,6-12 4,-1 0 0,-1-1 0,0 0 0,-1-1 0,-1 0 0,0 0 0,-1 0 0,-1-1 0,-1 0 0,0 0 0,0-17-4,0 24-23,-3 29-25,-1 7 21,-2 2 22,2 0 0,0 1 0,2-1 0,1 0 0,1 0 0,2 0 0,0-1 0,2 1 0,7 13 5,-15-38 0,1 0 0,0 0 0,0-1 0,-1 1 0,1-1 0,0 1 0,0-1 0,1 1 0,-1-1 0,0 0 0,0 1 0,1-1 0,-1 0 0,0 0 0,1 0 0,-1 0 0,1 0 0,0 0 0,-1-1 0,1 1 0,0-1 0,-1 1 0,1-1 0,0 1 0,0-1 0,-1 0 0,1 0 0,0 0 0,0 0 0,0 0-1,-1 0 1,1 0 0,0-1 0,0 1 0,-1 0 0,1-1 0,0 0 0,-1 1 0,1-1 0,0 0 0,-1 0 0,1-1 0,47-60-631,-40 21-258,-9-6 131</inkml:trace>
  <inkml:trace contextRef="#ctx0" brushRef="#br0" timeOffset="921.915">1165 41 24893,'-4'5'1137,"-5"2"655,2 0-1240,1 1-168,6-8-232,0 0-168,0 1-1384,0 1-929</inkml:trace>
  <inkml:trace contextRef="#ctx0" brushRef="#br0" timeOffset="1293.252">1529 276 21861,'-12'7'333,"0"1"1,1 0 0,0 0-1,1 1 1,0 0 0,0 1-1,1 0 1,0 1 0,0-1-1,1 2 1,1-1 0,0 1-1,1 0 1,0 1-1,1 0 1,-4 11-334,10-25 10,-1 1 0,1-1 1,-1 0-1,1 1 0,-1-1 0,1 0 0,0 1 0,-1-1 0,1 1 0,0-1 1,0 1-1,-1-1 0,1 1 0,0 0 0,0-1 0,-1 1 0,1 0 0,0 0 1,0-1-1,0 1 0,0 0 0,-1 0 0,1 0 0,0 0 0,0 0 1,0 0-1,0 0 0,0 1 0,-1-1 0,1 0 0,0 0 0,0 1 0,0-1 1,-1 0-1,1 1 0,0-1 0,0 1 0,-1-1 0,1 1 0,0-1 0,-1 1 1,1-1-1,-1 1 0,1 0 0,0-1 0,-1 1 0,0 0 0,1 0 1,-1-1-1,1 1 0,-1 0 0,0 0 0,0 0 0,1-1 0,-1 1 0,0 0 1,0 1-11,156-224 346,-156 221-345,0-1 0,1 1 0,-1-1 0,1 1 0,-1-1 0,1 1 0,0-1 0,0 1-1,0-1 1,-1 1 0,1 0 0,0-1 0,1 1 0,-1 0 0,0 0 0,0 0 0,0 0-1,1 0 1,-1 0 0,0 0 0,1 1 0,-1-1 0,1 0 0,-1 1 0,1-1 0,-1 1 0,1-1-1,0 1 1,-1 0 0,1 0 0,-1 0 0,1 0 0,0 0 0,-1 0 0,1 0 0,-1 0 0,1 1-1,0-1 1,-1 0 0,1 1 0,-1 0 0,1-1 0,-1 1 0,1 0 0,-1 0 0,0 0-1,1 0 1,-1 0 0,0 0 0,0 0 0,0 0 0,0 0 0,0 1 0,0-1 0,1 1-1,13 119 485,-10-38 14,-5-82-492,0 0-1,-1 0 1,1 0 0,0 0 0,0 0-1,0 0 1,0 0 0,1-1 0,-1 1-1,0 0 1,0 0 0,1 0 0,-1 0-1,0 0 1,1 0 0,-1 0 0,1 0-1,-1-1 1,1 1 0,-1 0 0,1 0-1,0-1 1,-1 1 0,1 0 0,0-1-1,-1 1 1,1-1 0,0 1 0,0-1-1,0 1 1,0-1 0,0 1 0,-1-1-1,1 0 1,0 0 0,0 1 0,0-1-1,0 0 1,0 0 0,0 0 0,0 0-1,0 0 1,1 0-7,30-33 130,118-224 57,-150 257-188,1-1-1,-1 0 1,1 0 0,-1 0 0,1 1 0,-1-1-1,1 0 1,-1 1 0,1-1 0,0 0 0,-1 1 0,1-1-1,0 1 1,-1-1 0,1 1 0,0 0 0,0-1 0,0 1-1,-1 0 1,1-1 0,0 1 0,0 0 0,0 0 0,0 0-1,0-1 1,-1 1 0,1 0 0,0 0 0,0 1 0,0-1-1,0 0 1,0 0 0,-1 0 0,1 0 0,0 1 0,0-1-1,0 0 1,0 1 0,-1-1 0,1 1 0,0-1-1,-1 1 1,1-1 0,0 1 0,-1 0 0,1-1 0,0 1-1,-1 0 1,1-1 0,-1 1 0,1 0 0,-1 0 0,0-1-1,1 1 1,-1 0 0,0 0 0,0 0 0,1-1 0,-1 1-1,0 1 2,14 53-20,-2 73 185,-12-127-163,0-1-1,0 0 0,-1 1 1,1-1-1,0 1 0,0-1 0,0 1 1,0-1-1,0 1 0,0-1 1,0 1-1,0-1 0,0 1 1,0-1-1,0 1 0,0-1 0,0 1 1,1-1-1,-1 0 0,0 1 1,0-1-1,0 1 0,1-1 1,-1 1-1,0-1 0,1 0 0,-1 1 1,0-1-1,1 0 0,-1 1 1,0-1-1,1 0 0,-1 0 0,0 1 1,1-1-1,-1 0 0,1 0 1,-1 1-1,1-1 0,-1 0 1,1 0-1,-1 0 0,1 0 0,-1 0 1,1 0-1,-1 0 0,0 0 1,1 0-1,-1 0 0,1 0 1,-1 0-1,1 0 0,-1 0 0,1-1 1,-1 1-1,1 0 0,-1 0 1,0 0-1,1-1 0,-1 1 0,1 0 1,-1 0-1,0-1-1,20-27-553,-17 23 239,12-17-1429</inkml:trace>
  <inkml:trace contextRef="#ctx0" brushRef="#br0" timeOffset="1566.247">2284 41 23237,'-2'-17'1256,"-2"2"529,-5 6-281,-3 12-824,-2 11-272,-2 16-304,-2 7-72,2 9-32,2 3 0,6-11 16,5-3 16,6-15-8,3-4-16,7-7-8,3-2 24,6-5-224,5-2-680,-3-9 2016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27.355"/>
    </inkml:context>
    <inkml:brush xml:id="br0">
      <inkml:brushProperty name="width" value="0.025" units="cm"/>
      <inkml:brushProperty name="height" value="0.025" units="cm"/>
    </inkml:brush>
  </inkml:definitions>
  <inkml:trace contextRef="#ctx0" brushRef="#br0">953 1719 22581,'-11'-7'6054,"21"-3"-6342,170-115 687,-152 108-374,200-111-822,-224 127 757,36-12-3435,-100 78-3811,-116 85-4,135-115 7557,7-12 3793,12-9-2290,0 1 0,0 1-1,2 1 1,0 1-1,0 1 1,-3 6-1770,22-25 20,1 1-1,-1-1 1,1 0 0,0 0 0,-1 1-1,1-1 1,-1 0 0,1 1 0,0-1-1,-1 1 1,1-1 0,0 0-1,-1 1 1,1-1 0,0 1 0,0-1-1,0 1 1,-1-1 0,1 1 0,0-1-1,0 1 1,0-1 0,0 1-1,0-1 1,0 1 0,0-1 0,0 1-1,0-1 1,0 1 0,0-1 0,0 1-1,0-1 1,0 1 0,1-1 0,-1 1-1,0-1 1,0 1 0,0-1-1,1 1 1,-1-1 0,0 1 0,1-1-1,-1 0 1,0 1 0,1-1 0,-1 0-1,1 1 1,-1-1 0,0 0-1,1 1 1,-1-1 0,1 0 0,-1 0-1,1 0 1,-1 1 0,1-1 0,-1 0-1,1 0 1,-1 0 0,1 0-1,-1 0 1,1 0 0,-1 0 0,1 0-1,0 0-19,37-5 106,84-32-70,60-10 82,-178 46-114,-1 1 0,0-1 0,0 1 0,0 0 0,0 0 0,0 0 0,0 0 0,1 0 0,-1 1 0,0-1 1,0 1-1,0 0 0,0 0 0,0 0 0,0 0 0,-1 1 0,1-1 0,0 1 0,0 0 0,-1-1 0,1 1 0,-1 0 1,0 1-1,0-1 0,0 0 0,0 1 0,0-1 0,0 1 0,0 0 0,-1-1 0,1 1 0,-1 0 0,0 0 0,0 0 1,0 0-1,0 0 0,-1 0 0,1 0 0,-1 0 0,0 0 0,0 1 0,0-1 0,0 0 0,0 0 0,-1 0 0,1 0 0,-1 0 1,0 0-1,0 1-4,-9 26 148,0 0-1,-2-1 1,-2-1 0,0 0 0,-2-1 0,-1 0 0,-4 3-148,-2 5 217,-112 183 1441,143-216-1677,98-74-117,97-24-1104,-135 65-479</inkml:trace>
  <inkml:trace contextRef="#ctx0" brushRef="#br0" timeOffset="-1014.699">0 2545 24717,'0'0'920,"2"0"713,28-24-857,13-6-376,8-6-104,17-12-176,5-3-48,-1 4-16,-2 3-144,-13 18-776,-11 8-744</inkml:trace>
  <inkml:trace contextRef="#ctx0" brushRef="#br0" timeOffset="-733.959">114 2671 22717,'10'6'872,"11"-6"600,8-3-647,13-15-201,12-5 0,10-6-328,1-3-144,-4 1-464,-9 2-824</inkml:trace>
  <inkml:trace contextRef="#ctx0" brushRef="#br0" timeOffset="3753.742">2476 1543 19140,'0'21'2433,"0"6"71,-2 6-1056,0 7-215,-3-2-601,4-3-280,1-9-272,1-7 0,5-10-568,1-6-664,-1-12-513</inkml:trace>
  <inkml:trace contextRef="#ctx0" brushRef="#br0" timeOffset="3754.742">2444 1265 23997,'0'0'1128,"0"0"337,-2 0-321,1 0-680,-1 0-216,1 0-320,0 0-872</inkml:trace>
  <inkml:trace contextRef="#ctx0" brushRef="#br0" timeOffset="3248.585">2206 1332 15347,'5'-6'1843,"8"-9"1685,-9 6 1582,-17 13-2888,2 6-2151,2 2-1,-1-1 1,1 1 0,1 1-1,0 0 1,1 0 0,0 0-1,1 1 1,-1 4-71,-11 21 40,-13 24-26,2 2 1,4 0-1,2 2 0,-8 47-14,18-118-3776,6-20 982</inkml:trace>
  <inkml:trace contextRef="#ctx0" brushRef="#br0" timeOffset="3505.934">1933 1551 20956,'7'8'1257,"5"2"519,2 0-336,5 8-351,2 1-81,4 4-520,0-3-160,2-2-216,1-2-80,3-7-16,1-5-344,0-7-1112,0-9-401</inkml:trace>
  <inkml:trace contextRef="#ctx0" brushRef="#br0" timeOffset="6803.256">1822 1281 12211,'-18'21'2416,"-1"2"2769,5 12-4401,-1 5-151,5 15-297,1 6-32,6 12 88,3 3 40,3-3-144,5-3-40,5-10-144,4-6-48,11-12 8,7-6-24,10-18-24,9-3-24,15-12-8,5-4-224</inkml:trace>
  <inkml:trace contextRef="#ctx0" brushRef="#br0" timeOffset="10817.211">2458 2540 22493,'-5'4'3208,"-13"18"-2975,1 1-1,2 1 0,0 0 1,2 1-1,1 1 0,0 0 1,2 0-1,1 1 0,2 1 0,0-1 1,2 2-233,-1-6 9,1 1 1,1-1-1,1 1 1,2 0-1,0 0 1,1 1 0,2-1-1,0 0 1,2-1-1,0 1 1,2-1-1,3 9-9,-8-28-21,1 0 0,0 0-1,0 0 1,0-1 0,0 1 0,0 0-1,1-1 1,0 0 0,0 1-1,0-1 1,0 0 0,0 0-1,0-1 1,1 1 0,-1-1 0,1 1-1,0-1 1,0-1 0,0 1-1,0 0 1,0-1 0,0 0-1,0 0 1,1 0 0,-1 0 0,0-1-1,0 1 1,1-1 0,-1 0-1,0-1 1,1 1 0,-1-1-1,0 0 1,0 0 0,1 0 0,2-2 21,32-12-1527</inkml:trace>
  <inkml:trace contextRef="#ctx0" brushRef="#br0" timeOffset="10071.439">1295 3294 22109,'20'-7'1016,"8"-6"216,7-3-224,7-8-295,8-2-169,4-4-312,-3-3-96,2 1-64,-11 3-200,-13 9-792,-8 4-329,-21 16-319,0 0-2689</inkml:trace>
  <inkml:trace contextRef="#ctx0" brushRef="#br0" timeOffset="10416.404">1521 3185 9714,'-15'14'2460,"-15"37"9727,36-35-10792,-4-16-1334,0 1-1,1-1 1,-1 0 0,0 1-1,0-1 1,1 0 0,-1 0-1,0-1 1,0 1 0,1 0-1,-1-1 1,0 1 0,0-1-1,0 0 1,0 0 0,1 0-1,-1 0 1,0 0-1,-1 0 1,1 0 0,0-1-1,0 0-60,2 0 84,14-8 44,-3 0-72,1 1-1,0 1 1,0 0 0,1 1-1,0 1 1,1 1-1,14-4-55,-30 9 4,1 0 0,-1-1 0,0 1 0,0 0 0,1 0 0,-1 0 0,0 0 0,0 1 0,1-1 0,-1 1 0,0-1 0,0 1 0,0 0 0,0 0 0,0 0 0,0 0 0,0 0 0,0 0 0,0 0 0,0 1 0,-1-1 0,1 1 0,-1-1 0,1 1 0,-1 0 0,1 0 0,-1-1 0,0 1 0,0 0 0,0 0 0,0 0 0,0 0 1,0 0-1,-1 1 0,1-1 0,0 0 0,-1 0 0,0 0 0,0 1 0,0-1 0,0 0 0,0 0 0,0 1 0,0-1 0,-1 1-4,-22 104 147,-42 53-44,-18 63 437,78-197-361,6-25-176,0 0-1,-1-1 1,1 1 0,-1-1-1,1 1 1,0-1 0,-1 1-1,1-1 1,0 0 0,0 1-1,-1-1 1,1 0 0,0 1 0,0-1-1,0 0 1,-1 0 0,1 0-1,0 0 1,0 0 0,0 0-1,0 0 1,-1 0 0,1 0-1,0 0 1,0 0 0,0 0-1,0-1 1,-1 1 0,1 0 0,0-1-1,0 1 1,-1 0 0,1-1-1,0 1 1,-1-1 0,1 1-1,0-1 1,-1 0 0,1 1-1,-1-1 1,1 1 0,-1-1 0,1 0-1,-1 0 1,1 1 0,-1-1-1,0 0 1,0 0 0,1 1-1,-1-1 1,0 0 0,0 0-1,0 0 1,0 0 0,0 1 0,0-1-3,2-1 5,63-71-33,-50 53-34,1-1-1,1 2 0,1 1 0,1 0 1,1 1-1,0 1 0,1 1 1,0 0-1,1 2 0,1 1 0,16-6 63,-8 10-1217</inkml:trace>
  <inkml:trace contextRef="#ctx0" brushRef="#br0" timeOffset="9456.195">623 3767 17924,'3'8'2824,"5"0"833,6 0-2601,5-3-167,13-7-129,6-7-232,10-16-288,5-6-88,8-11-112,-4-3-8,-3 4-16,-7 3 56,-19 16-360,-8 10-552,-17 20-761</inkml:trace>
  <inkml:trace contextRef="#ctx0" brushRef="#br0" timeOffset="9762.61">711 4110 20700,'18'2'1385,"9"-8"775,4-9-744,16-18-311,1-5-145,4-5-568,-2 3-184,-8 9-128,-5 5-528,-14 11 1688</inkml:trace>
  <inkml:trace contextRef="#ctx0" brushRef="#br0" timeOffset="7403.802">3717 140 20708,'-1'-1'81,"-1"2"60,1-1 0,0 0 0,0 0-1,0 0 1,0 0 0,-1 0 0,1 0 0,0 0 0,0 0-1,0 0 1,0-1 0,-1 1 0,1-1 0,0 1 0,0 0 0,0-1-1,0 0 1,0 1 0,0-1 0,0 0 0,0 1 0,1-1 0,-1 0-1,0 0 1,0 0 0,0 0 0,1 0 0,-1 0 0,1 0 0,-1 0-1,0 0 1,1 0 0,0 0 0,-1 0 0,1 0 0,0 0 0,-1 0-1,1-1 1,0 1 0,0 0 0,0 0 0,0 0 0,0 0-1,0-1 1,1 1 0,-1 0 0,0 0 0,1-1-141,95-51 1199,-79 47-1143,-13 4-53,13-6 11,1 1-1,0 1 1,1 0-1,-1 1 0,1 1 1,0 1-1,0 1 1,11 0-14,-29 2 0,-1 0 1,1 0-1,0 1 1,0-1 0,-1 0-1,1 0 1,0 0 0,0 1-1,-1-1 1,1 0-1,0 1 1,-1-1 0,1 1-1,-1-1 1,1 1 0,0-1-1,-1 1 1,1-1-1,-1 1 1,1 0 0,-1-1-1,0 1 1,1 0 0,-1-1-1,0 1 1,1 0-1,-1 0 1,0-1 0,0 1-1,0 0 1,1 0 0,-1-1-1,0 1 1,0 0-1,0 0 1,0-1 0,0 1-1,-1 0 1,1 0 0,0-1-1,0 1 1,0 0-1,-1 0 1,1-1 0,0 1-1,-1 0 1,1-1 0,0 1-1,-1 0 1,1-1-1,-1 1 1,-92 124 27,92-123-28,-5 4 9,1 1-1,0-1 1,1 1 0,-1 0-1,2 0 1,-1 1 0,1-1-1,0 1 1,0 0 0,1-1 0,0 1-1,0 0 1,0 8-9,2-15-1,0 1 1,0-1 0,1 0-1,-1 0 1,0 1 0,0-1-1,1 0 1,-1 0-1,1 0 1,-1 0 0,1 1-1,-1-1 1,1 0-1,0 0 1,0 0 0,-1 0-1,1 0 1,0-1-1,0 1 1,0 0 0,0 0-1,0 0 1,0-1-1,0 1 1,0-1 0,1 1-1,-1 0 1,0-1-1,0 0 1,0 1 0,1-1-1,-1 0 1,0 0-1,0 0 1,1 0 0,-1 0-1,0 0 1,0 0-1,1 0 1,-1 0 0,0 0-1,0-1 1,1 1 0,54-21-31,55-52 31,-46 26 461</inkml:trace>
  <inkml:trace contextRef="#ctx0" brushRef="#br0" timeOffset="4023.784">2746 1329 24413,'0'0'1048,"0"0"449,1 0-313,1 0-472,1 0-248,51-7-272,-32-10-96,14-7-80,5-2 8,-6 1-224,3 3-512,-15 9 16</inkml:trace>
  <inkml:trace contextRef="#ctx0" brushRef="#br0" timeOffset="4751.919">3444 808 18972,'12'5'7051,"-13"13"-4924,-16 30-3289,12-36 1867,-18 52-569,23-63-103,0-1 31,0 0 11,10-20 241,9-11-306,-14 23 4,-5 8-4,10-8 66,-29 76 63,-4 8-56,-4 0 0,-3-2 0,-24 42-83,52-113 8,2-3-64,-2-23-1137,1-4 753</inkml:trace>
  <inkml:trace contextRef="#ctx0" brushRef="#br0" timeOffset="5028.034">3314 975 22629,'0'0'1432,"20"0"521,-4 7-697,2-1-400,1 1-480,-2-1-184,10 0-144,-2 1-16,-1 2-24,4 1-240,-6 6-1168,-3 0-489</inkml:trace>
  <inkml:trace contextRef="#ctx0" brushRef="#br0" timeOffset="5871.123">3131 802 12787,'-3'6'4089,"3"-6"1728,0 0-4121,0 0-488,0 0-143,28 6-329,-4-18-280,8-8-232,4-5-64,5-4-64,-2 1-40,-5 5-24,1 3 8,-17 6-16,-4 4 48,-14 10-824,0 0-1008</inkml:trace>
  <inkml:trace contextRef="#ctx0" brushRef="#br0" timeOffset="6230.315">3637 468 20860,'5'15'1329,"4"4"575,3 4-544,7 8-551,4 1-169,9 1-440,3 1-96,2 0-72,-5 1 0,-6 0-16,-4 3 0,-12 4-16,-7 3-24,-14 6-16,-11 3 8,-9 2-296,-4-2-504,-4-7 3304</inkml:trace>
  <inkml:trace contextRef="#ctx0" brushRef="#br0" timeOffset="11517.414">3204 2743 24581,'5'16'992,"1"3"497,2 5-569,0 6-432,2 2-168,3 3-208,-4 0-48,5-3-56,-5-3 16,3-11-304,-2-5-600,-10-13-1537</inkml:trace>
  <inkml:trace contextRef="#ctx0" brushRef="#br0" timeOffset="11066.471">2911 2576 22453,'-6'12'1008,"-7"7"456,-2 6-543,-2 14-105,-2 5-128,0 10-384,-2 3-104,4 3-136,-5-1-40,7-5-8,2-5-8,3-19 0,6-6 48,4-24-384,-2 0-640,-18-21 160</inkml:trace>
  <inkml:trace contextRef="#ctx0" brushRef="#br0" timeOffset="11240.569">2664 2769 22669,'5'9'1016,"3"4"272,4 1-359,4 1-321,2 1-160,1-3-296,1-1-56,6-5-80,5-1 8,7-6-720,6-2-385,-2-3-2087</inkml:trace>
  <inkml:trace contextRef="#ctx0" brushRef="#br0" timeOffset="13179.761">3451 2599 22541,'0'0'1200,"0"0"560,0 0-375,2 0-417,34 3-320,-8-20-408,5-5-88,10-10-112,1-2-24,-7 4-16,-3 5-216,-14 13-1256,-5 5 536</inkml:trace>
  <inkml:trace contextRef="#ctx0" brushRef="#br0" timeOffset="13507.243">4110 1973 22661,'4'-4'1424,"-4"4"689,0 0-537,-12 19-848,-1 4-280,-6 17-368,2 8-40,-4 12-24,2-1 16,2 1-16,3-3 0,3-11-16,2-4-56,2-12-200,-1-6-224,1-10-768,0-5-465</inkml:trace>
  <inkml:trace contextRef="#ctx0" brushRef="#br0" timeOffset="13713.65">3857 2221 23941,'9'5'1000,"4"2"233,1-1-209,11 0-472,3 3-224,6-4-232,1 0-40,4-5-128,-4 0-352,2 0-1216,-2 0 3840</inkml:trace>
  <inkml:trace contextRef="#ctx0" brushRef="#br0" timeOffset="13993.03">3756 2016 24373,'0'0'1064,"2"0"353,27-2-401,2-11-568,6-6-200,15-4-168,0-4-48,-1 4 32,-3 3-88,-4 4-912,-7 2-800</inkml:trace>
  <inkml:trace contextRef="#ctx0" brushRef="#br0" timeOffset="14321.778">4248 1594 22925,'2'3'1196,"13"16"-883,1-1-1,1-1 1,0 0-1,1-1 1,1 0-1,12 6-312,-15-12 168,-1 1-1,0 1 1,0 0-1,-1 1 0,-1 0 1,0 2-1,-1-1 1,-1 1-1,0 1 1,-1 0-1,8 17-167,-13-16-90,-2 1 0,0 0 0,-1 1 0,0-1 0,-2 0 0,0 0 0,-1 1 0,-1-1 0,0 0 0,-2 0 0,0 0 0,-1 0 0,-1-1 0,0 0 0,-2 0 0,1-1 0,-2 0 0,0 0 0,-2-1 0,1 0 0,-2 0 0,0-1 0,-3 2 90,-23 30-1675</inkml:trace>
  <inkml:trace contextRef="#ctx0" brushRef="#br0" timeOffset="14696.137">4566 1341 21605,'4'6'6482,"-10"39"-6228,5-42 171,-5 28-406,1-1-1,1 1 0,1 0 1,2 0-1,1 0 1,2 1-1,1-1 1,1-1-1,2 1 0,1-1 1,1 0-1,2 0 1,0-1-1,3 0 0,0-1 1,17 26-19,-27-49-12,1 1 0,0-1 0,1 0 0,-1-1 0,1 1 0,0-1 0,0 1 0,0-1 0,0-1 0,1 1 0,0-1 0,0 0 1,0-1-1,0 1 0,0-1 0,0 0 0,0 0 0,1-1 0,-1 0 0,1 0 0,-1-1 0,1 0 0,-1 0 0,1 0 0,3-1 12,36-8-233,-2-6 1406</inkml:trace>
  <inkml:trace contextRef="#ctx0" brushRef="#br0" timeOffset="15098.235">5061 1378 20820,'6'-6'1793,"-6"6"799,0 0-1079,0 0-273,-3 16-640,-4 10-288,-3 18-232,-3 7-56,-2 15-16,-1 1 0,0 0 8,1-3 8,5-13 0,3-8-56,4-21-152,3-21-160,0-1-760,-3-1-689</inkml:trace>
  <inkml:trace contextRef="#ctx0" brushRef="#br0" timeOffset="15394.808">4838 1585 23477,'6'15'1080,"5"-1"369,7 2-249,8-3-512,6-2-240,8-6-272,2-5-96,6-4-80,0-5 32,7-2-248,-3 0-416,-11 6 2432</inkml:trace>
  <inkml:trace contextRef="#ctx0" brushRef="#br0" timeOffset="15659.337">5480 1480 23157,'2'14'1368,"2"7"745,2 2-1065,3 3-352,-2 5-408,2-2-136,0-2-104,1-3-24,-1-8 48,-1-1 16,-3-5-720,-5-10-552,0 0-529</inkml:trace>
  <inkml:trace contextRef="#ctx0" brushRef="#br0" timeOffset="15925.762">5420 1346 23797,'-8'-2'1368,"8"2"673,0 0-1177,0-1-312,0-1-360,1-1-152,22-42-1440</inkml:trace>
  <inkml:trace contextRef="#ctx0" brushRef="#br0" timeOffset="16187.763">5711 1255 21261,'3'9'1320,"0"-2"776,1-1-487,6-3-257,5-6-488,19-13-496,8-7-160,9-14-136,3-1-24,-12-1-16,-8 1-144,-5 1-1064,-10 2 2800</inkml:trace>
  <inkml:trace contextRef="#ctx0" brushRef="#br0" timeOffset="16467.661">6320 671 23997,'6'0'928,"-2"4"145,-3 7-105,-1 5-336,-4 6-272,-6 10-280,-2 4-32,-4 12-32,-1 6-8,-1 11 24,-2 0-24,-1-3 8,2-7-16,0-17-240,6-7-216,6-20-816,7-11-209,0 0 713</inkml:trace>
  <inkml:trace contextRef="#ctx0" brushRef="#br0" timeOffset="16794.077">6130 811 21253,'-4'8'1240,"2"0"480,2 7-376,7 1-471,4 1-193,8 1-360,4-3-152,9-5-128,5-1-8,0-8-16,1 0 16,-7-3-32,-2-3-296,-11-1-1288</inkml:trace>
  <inkml:trace contextRef="#ctx0" brushRef="#br0" timeOffset="17090.153">5959 646 22205,'0'0'1296,"2"0"528,21-3-615,-4-2-105,13-12-512,9-3-224,11-9-240,4-3-56,-2 3 0,0-1-128,-12 6-984,-4 2-800</inkml:trace>
  <inkml:trace contextRef="#ctx0" brushRef="#br0" timeOffset="17356.339">6547 224 22717,'19'24'1088,"3"4"328,9 4-247,5 4-289,4-1-360,8 2-360,-4-1-88,-2 1-56,-1-1 0,-15 4-8,-7 3-8,-19 7-40,-10 5-88,-22 14-824,-10 4-465</inkml:trace>
  <inkml:trace contextRef="#ctx0" brushRef="#br0" timeOffset="29016.779">4768 2306 9002,'0'0'1674,"0"0"1234,0 0-135,0 0-847,0 0-1080,3 2-435,6 4-286,0 0 0,1-1-1,-1 0 1,1-1 0,0 0-1,1-1 1,-1 0 0,1 0-1,-1-1 1,1-1 0,0 1-1,3-2-124,16-1 106,0-2 0,1-1 0,-1-1 0,-1-2 0,1-1 0,-1-1 0,-1-2 0,0 0 0,0-2 0,-1-1 0,-1-2 0,0 0 0,11-10-106,8-10 62,-2-2 0,-1-2 0,-2-1 0,21-31-62,-25 29 152,1 2 0,2 1 0,2 2 0,45-32-152,-72 59 18,0 0-1,1 1 1,0 1-1,0 0 1,1 1-1,0 1 1,0 0-1,1 1 1,0 1-1,0 0 1,0 1-1,0 2 1,1-1 0,0 2-1,4 0-17,53 31 106,-70-27-89,1 1 0,-1-1 0,0 0-1,1-1 1,0 1 0,0-1 0,0 0 0,0-1 0,0 1-1,0-1 1,0 0 0,0-1 0,0 0 0,1 0 0,-1 0-1,0 0 1,0-1 0,0 0 0,0-1 0,5-1-17,45-20 568,-54 23-544,-1 6-920,-1-5 117</inkml:trace>
  <inkml:trace contextRef="#ctx0" brushRef="#br0" timeOffset="29423.728">6292 1684 11042,'-7'13'11577,"18"-18"-7742,4-5-5028,55-44 1394,-2-3 0,46-52-201,7-45 499,-115 149-450,1 0 1,0 1-1,1 0 1,-1 0 0,1 0-1,0 1 1,0 0 0,0 1-1,0 0 1,0 0-1,8 0-49,19-7 353,-25 9-296,0-2 0,0 1 0,0-1 0,-1-1 0,1 0 0,-1 0 0,0-1 0,0 0-1,0 0 1,0-1 0,-1 0 0,0-1 0,0 0 0,0 0 0,-1-1 0,0 0-1,0 0 1,0-1 0,-1 1 0,0-2 0,-1 1 0,0 0 0,0-1 0,-1 0 0,0 0-1,1-5-56,-4-5 238,-1 19 703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7:16.048"/>
    </inkml:context>
    <inkml:brush xml:id="br0">
      <inkml:brushProperty name="width" value="0.025" units="cm"/>
      <inkml:brushProperty name="height" value="0.025" units="cm"/>
    </inkml:brush>
  </inkml:definitions>
  <inkml:trace contextRef="#ctx0" brushRef="#br0">4900 1971 18724,'-6'7'6205,"1"-16"-3980,5-21-2219,40-152 1640,40-87-1286,-80 267-188,0 2 10,-5 13 266,-7 18-410,8-13 281,5 149-84,5-41-130,-6-125-45,0-1-2,0 0-9,0 0-28,0 0-19,0 0-74,1-1-801,1-1-751</inkml:trace>
  <inkml:trace contextRef="#ctx0" brushRef="#br0" timeOffset="559.795">5061 1318 14963,'0'0'3774,"0"-1"4179,0-1-5455,-1-24-2137,-24-8-251,24 34-109,1-1 0,-1 1 0,0 0 1,0 0-1,1-1 0,-1 1 0,0 0 0,0 0 1,1 0-1,-1 0 0,0-1 0,0 1 0,0 0 0,1 1 1,-1-1-1,0 0 0,0 0 0,1 0 0,-1 0 1,0 1-1,0-1 0,1 0 0,-1 1 0,0-1 1,1 0-1,-1 1 0,0-1 0,1 1 0,-1-1 1,0 1-1,1-1 0,-1 1 0,1 0 0,-1-1 0,1 1 1,0 0-1,-1-1 0,1 1 0,0 0 0,-1-1 1,1 1-1,0 0 0,0 0 0,-1-1 0,1 1 1,0 0-1,0 0 0,0 0 0,0-1 0,0 2-1,-4 12 20,0 1-1,1 0 0,0 1 1,1-1-1,1 0 0,0 1 1,1-1-1,1 4-19,-1-17 77,3-6 31,1-4-104,0 0 0,-1 0-1,0-1 1,-1 1 0,0-1-1,0 0 1,0 0 0,-1 0-1,-1 0 1,0 1-1,0-10-3,-2-9-844</inkml:trace>
  <inkml:trace contextRef="#ctx0" brushRef="#br0" timeOffset="57484.411">2369 463 9802,'-51'-37'7811,"48"34"-7662,0-1 0,0 1 0,-1 0 1,1 0-1,-1 0 0,0 0 0,1 1 1,-1-1-1,-1 1 0,1 0 1,0 0-1,0 1 0,-1-1 0,1 1 1,-1 0-1,1 0 0,-1 1 0,0-1 1,1 1-1,-1 0 0,0 0 0,-3 1-149,-5 3 114,1 2 0,1-1 0,-1 1 0,1 1 0,0 0 0,0 1 0,1 0 0,0 0 0,0 1 0,1 1-114,-19 14 105,-203 135 1290,211-149-1274,0 1-1,2 1 1,-1 1 0,2 1 0,-1 0 0,2 1 0,0 1 0,-12 15-121,-7 13 51,3 0 0,1 2 0,2 1 0,2 2 0,3 1 0,1 0 0,3 2 1,2 0-1,-4 25-51,12-34 2,1 0 0,2 1 0,2 0 0,2 0 0,2 0 0,2 0 0,2 0 0,2 0 0,1 0 0,3-1 0,1 0 0,2 0 0,3-1 0,7 14-2,121 176-2,-125-208 18,1-1-1,2-1 1,0-1-1,1-1 1,1 0 0,0-2-1,2-1 1,0-1-1,1-1 1,0-1-1,2-1 1,-1-2-1,1 0 1,5-1-16,322 133 128,-336-136-88,0 0 1,1-1 0,0 0-1,0-2 1,1-1 0,-1 0-1,1-2 1,-1 0 0,1-1-1,-1-1 1,1-1 0,16-4-41,14-2 27,0 3 0,0 1 0,1 3 0,14 3-27,-66-2 0,9 2 2,0-1 0,0 0-1,0-1 1,0 0 0,1 0-1,-1-1 1,0 0 0,0 0 0,0-1-1,0 0 1,-1-1 0,1 0-1,-1-1 1,1 1 0,-1-1 0,0-1-1,5-3-1,168-201 220,-170 199-217,-1 0 0,-1 0 0,0-1 0,-1 0 1,0 0-1,0-1 0,-1 0 0,-1 0 0,0-1 0,-1 0 0,0 0 0,-1 0 0,0-1 0,-1 0-3,85-292 143,-83 275-136,-2 1 0,-1-1 1,-1 0-1,-2 0 1,-1 0-1,-2 0 1,0 1-1,-2 0 0,-2 0 1,0 0-1,-2 1 1,-5-8-8,7 12 1,-28-95 11,16 45 3,-3 1 0,-3 1-1,-4 2 1,-3 0 0,-3 2-15,-137-184 202,158 239-69,-1 0 0,0 1-1,-1 1 1,0 0 0,-1 1-1,-1 1 1,1 1-1,-1 1 1,-1 0 0,0 2-1,-15-4-132,-28-11 26,-2-5-10,33 12-181,-1 2-1,-1 0 1,0 3-1,-32-5 166,-10 27-2194,43 11 2002</inkml:trace>
  <inkml:trace contextRef="#ctx0" brushRef="#br0" timeOffset="68422.651">1 857 20508,'50'-117'5714,"-44"109"-5589,0-1 0,0 1 0,0 0-1,1 0 1,1 0 0,-1 1 0,1 1 0,1-1-1,-1 1 1,1 0 0,0 1 0,0 0-1,1 1 1,-1 0 0,1 0 0,0 1-1,5-1-124,-13 4 6,-1-1 0,1 1 0,0 0 0,-1 0 0,1 0 0,0 0 0,-1 0 0,1 0 0,0 0 0,-1 1 0,1-1 0,0 1 0,-1-1 0,1 1 0,0 0 0,-1-1 0,1 1 0,-1 0 0,0 0 0,1 0 0,-1 0 0,0 0 0,1 0 0,-1 1 0,0-1 0,0 0 0,0 1 0,0-1 0,0 1 0,-1-1 0,1 1 0,0-1 0,-1 1 0,1-1 0,-1 1 0,1 0 0,-1-1 0,0 1 0,1 0 0,-1-1 0,0 1 0,0 0 0,-1 0 0,1-1 0,0 1 0,0 0 0,-1-1 0,1 1-6,-24 84 530,-76 61 146,99-145-674,0 1-1,0-1 1,0 0-1,0 0 1,1 0-1,-1 1 1,1-1-1,-1 0 1,1 1-1,0-1 1,0 0-1,0 1 1,0-1-1,1 0 1,-1 1-1,0-1 1,1 0-1,0 0 1,-1 1-1,1-1 1,0 0-1,0 0 1,0 0-1,1 0 1,-1 0-1,0 0 1,1 0-1,0-1 1,-1 1-1,1 0 1,0-1-1,-1 1 1,1-1-1,0 0 1,0 1-1,0-1 1,3 0-2,82 28 33,-81-28-67,-1 1 0,1-1 0,-1 0-1,1-1 1,-1 1 0,1-1-1,0 0 1,-1-1 0,1 1 0,-1-1-1,1 0 1,-1 0 0,1-1-1,-1 0 1,0 0 0,0 0 0,0 0-1,0-1 1,0 0 0,0 0-1,-1 0 1,1-1 0,-1 1 0,3-5 34,3-9-1362</inkml:trace>
  <inkml:trace contextRef="#ctx0" brushRef="#br0" timeOffset="83221.151">224 248 13243,'31'17'4094,"35"-25"-2788,-51 5-1058,-5 0-182,1 2 0,-1-1 0,1 1 1,-1 1-1,1 0 0,0 1 0,-1 0 1,1 0-1,-1 1 0,0 0 0,1 1 1,2 1-67,8 1 223,0-1 0,0-1 1,0-1-1,1-1 1,-1-1-1,0-1 0,1-1 1,-1 0-1,12-5-223,29 0 253,312-13-213,-106 9-10,35 30 30,-252-15 19,1-3 0,-1-2 0,0-2 1,0-2-1,22-6-79,147-11 72,198 20 659,267-42-692,-554 45-38,72 0 6,128-19-7,-212 6 3,0 6 1,26 5-4,460-24 16,-473 23-13,0-6 0,0-5 0,44-15-3,-87 10 303,0 4-1,2 3 1,42 3-303,-132 8 152,-1 0-85,0 0-18,0 0-1,-4 0-29,-38 2-625,14-1-327</inkml:trace>
  <inkml:trace contextRef="#ctx0" brushRef="#br0" timeOffset="136944.996">4475 2126 16347,'0'0'1638,"0"0"-206,0 0-722,0 0-418,12-2 59,39-10-302,-19 1 95,0 1-1,0 2 1,1 1-1,0 2 1,0 1 0,25 0-144,330-22 157,-38 74-38,-13 2-18,-265-42-93,0-4 1,1-3-1,-1-3 0,10-4-8,-25 2 8,396-12 26,-254 3-36,653-22-12,-638 43 13,-97-1-2,0-6 0,106-12 3,301-67 255,-429 70 1181,-108 20-1107,-20 8-834,25-15-30,7-5 1250</inkml:trace>
  <inkml:trace contextRef="#ctx0" brushRef="#br0" timeOffset="150776.994">4785 1107 11290,'-2'-7'-93,"-4"-23"920,5 8-4177,-5 25 143,-110 77 2854,48-61 3270,63-19-2723,-1 0 0,1 0 0,0 0 0,-1 1 0,1 0 0,-1 0 0,1 1 0,0-1 0,0 1 0,0 0 0,0 0 0,0 1-1,0-1 1,1 1 0,-1 0 0,1 1 0,0-1 0,0 1 0,0 0 0,0 0 0,0 0 0,1 0 0,0 1 0,0-1 0,0 1 0,1 0-1,-1 0 1,1 0 0,0 0 0,1 0 0,-1 0 0,1 1 0,-1 4-194,4 41 13,2 0 0,2 0 0,3 0 0,13 42-13,15 80 480,-36-171-470,-2 11-12,1 0 0,0 0-1,1 0 1,1 1 0,0-1 0,0 0 0,2-1-1,-1 1 1,2-1 0,0 1 0,0-1 0,1 0 0,1-1-1,0 0 1,0 0 0,1 0 0,0-1 0,1 0 0,0-1-1,1 0 1,5 4 2,-1-4-29,1-1 1,0-1-1,0 0 0,0-1 1,1-1-1,0 0 0,0-1 0,0-1 1,0 0-1,1-2 0,13 1 29,-19-5 66,-1 0 0,0-1 0,0 0 0,-1-1 0,1 0 0,-1-1 0,0 0-1,0 0 1,-1 0 0,0-1 0,0-1 0,0 0 0,-1 0 0,-1 0 0,1-1 0,-1 1 0,3-7-66,11-11-61,0 1 133,-1 0-1,0-2 0,-3 0 0,0-1 1,-2 0-1,0-1 0,-3-1 0,0 0 1,-2-1-1,-1 0 0,-1 0 1,-2 0-1,-1-1 0,-2 0 0,-1 0 1,-3-30-72,1 53 143,0-1 0,-1 1 0,0-1 0,0 1 1,-1 0-1,-1 0 0,1 0 0,-2 1 0,1-1 1,-1 1-1,0 0 0,-1 0 0,0 1 0,0-1 1,0 1-1,-1 1 0,0-1 0,-1 1 0,1 0 1,-1 1-1,-1-1-143,-27-16 186,1-3 0,2 0 0,0-2 1,2-2-1,-4-6-186,10 16-1311,12 17-2685</inkml:trace>
  <inkml:trace contextRef="#ctx0" brushRef="#br0" timeOffset="152263.225">7272 826 6569,'-21'0'740,"0"1"0,1 1 0,-1 1 0,0 1 0,1 0 0,0 2 0,0 0 0,-17 8-740,24-8 76,1 1 0,0 0 0,0 1 1,1 0-1,0 1 0,0 0 0,1 0 0,0 1 0,1 1 0,0-1 1,1 2-1,0-1 0,-5 10-76,0 2 45,1 0 0,1 1 0,1 0 0,2 0 0,0 1 0,1 0 0,2 1 0,0-1 0,2 1 0,1 0 0,1 0 0,1 0 0,1 0 0,1 0 0,2 0 0,3 12-45,10 63 169,-16-81-84,2-1 0,0 1 0,1-1-1,1 1 1,1-2 0,0 1 0,2 0-1,0-1 1,2 2-85,155 185 520,-155-194-539,1-1 0,0 0 0,0-1 1,1 0-1,0-1 0,1 0 0,0-1 0,0 0 0,0-1 0,1-1 0,0 0 0,0-1 0,0 0 0,7 0 19,21 4 149,0-2-1,1-2 1,-1-2 0,1-1-1,14-4-148,-45 3 20,1-2 0,0 1 0,0-2-1,-1 0 1,0 0 0,1-1-1,-1-1 1,-1 0 0,1 0-1,-1-1 1,0-1 0,0 0-1,0 0 1,-1-1 0,-1 0-1,1-1 1,-1 0 0,-1-1 0,7-8-20,-7-1 139,-1 0 0,-1 0 0,-1 0 0,0-1 0,-1 0 0,-2 0 0,0 0 0,-1 0 0,-1 0 0,0 0 0,-2-1 0,-1 1 0,0 1 0,-1-1 0,-1 0-139,-6-37 298,-3 0-1,-2 2 1,-2 0-1,-3 0 0,-2 2 1,-3 1-1,-2 1 0,-1 1 1,-4 2-1,-28-35-297,35 50-340,-1 0 0,-1 1-1,-2 2 1,-1 1 0,-23-16 340,5 16-4067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22.755"/>
    </inkml:context>
    <inkml:brush xml:id="br0">
      <inkml:brushProperty name="width" value="0.025" units="cm"/>
      <inkml:brushProperty name="height" value="0.025" units="cm"/>
    </inkml:brush>
  </inkml:definitions>
  <inkml:trace contextRef="#ctx0" brushRef="#br0">1 76 12691,'0'0'468,"5"0"-336,174-19 3731,-154 19-3376,-1-1-1,1-1 0,0-1 1,0-1-1,-1-2 0,17-5-486,-22 4 83,1 1-1,1 1 1,-1 1 0,1 1-1,0 0 1,0 2-1,0 0 1,-1 2 0,1 0-1,0 1 1,0 1-1,-1 1 1,1 1 0,6 3-83,2 1 13,14 7-4,1-3-1,1-1 0,0-2 0,1-2 0,7-2-8,401-33 35,-413 30-33,0 1 0,-1 3 0,0 0 0,0 3 0,0 2-2,129 25 5,108-13-3,1-11 1,118-17-3,57 2 1,23 0-7,421-60 6,-632 41 11,1 12 0,215 21-11,-268-7 18,93-15-18,-233 8-3,-36 2-1,0-1 0,0-2 0,-1-2 0,1-1 0,16-6 4,-27 1-257,-7 0-264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24.503"/>
    </inkml:context>
    <inkml:brush xml:id="br0">
      <inkml:brushProperty name="width" value="0.025" units="cm"/>
      <inkml:brushProperty name="height" value="0.025" units="cm"/>
    </inkml:brush>
  </inkml:definitions>
  <inkml:trace contextRef="#ctx0" brushRef="#br0">7 52 13619,'-6'3'3844,"23"-4"-3156,30-7-919,3-6 268,0 4 1,1 1-1,0 3 0,1 1 1,-1 3-1,6 3-37,331 64 992,297-53-812,-20 29-119,-510-34-65,1-7 0,-1-6-1,127-22 5,-172 12 21,0 5-1,1 5 0,33 6-20,-29 5 461,0-5-1,59-9-460,-59 1 2408,-113 8-1953,-2 0-166,0 0-98,0 3-471,0-1-324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30.303"/>
    </inkml:context>
    <inkml:brush xml:id="br0">
      <inkml:brushProperty name="width" value="0.025" units="cm"/>
      <inkml:brushProperty name="height" value="0.025" units="cm"/>
    </inkml:brush>
  </inkml:definitions>
  <inkml:trace contextRef="#ctx0" brushRef="#br0">1 39 12859,'0'0'1037,"0"0"-83,6 2 383,33 23-622,-30-18-665,1 0 0,0-1 0,0 0 1,1-1-1,0 0 0,0-1 0,0 0 0,0-1 1,0 0-1,6 1-50,-1-4 19,-1-1 0,1 0 1,-1-1-1,0-1 1,0 0-1,0-2 0,0 1 1,-1-2-1,8-3-19,102-25 350,155 40 814,-58 2-1076,-122-11-68,0-5-1,0-4 1,29-10-20,-95 15 59,0 2 0,0 1-1,0 1 1,0 2 0,0 1 0,0 2 0,32 6-59,413 89 976,-291-82-930,-1-9 0,98-12-46,-84 1 30,0 8 0,16 10-30,281 29 33,131-20-33,510-12 0,197-32 10,-208-10-4,39-67-6,-718 68 22,324 25-22,-437 8 2,188 9 6,-61-20-4,-252 0 0,152 15-4,37 16 12,1-17 0,51-21-12,-362 11 460,1 4-1,-1 3 1,0 5-1,65 13-459,37 20 155,-171-32-436,-9 1-262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4:22.791"/>
    </inkml:context>
    <inkml:brush xml:id="br0">
      <inkml:brushProperty name="width" value="0.025" units="cm"/>
      <inkml:brushProperty name="height" value="0.025" units="cm"/>
    </inkml:brush>
  </inkml:definitions>
  <inkml:trace contextRef="#ctx0" brushRef="#br0">1 115 11715,'0'0'813,"0"0"793,10 0 395,57-8-117,47-28 1178,127 31-2228,-216 1-814,-11 0-2,1 2 0,-1-1 0,1 2 0,0 0 0,-1 0 0,1 2 0,0-1 0,0 2 0,-1 0 0,1 1 0,-1 0 0,8 4-18,24 13 357,-15-6-293,1 0 0,0-3 0,1 0 1,1-2-1,-1-1 0,23 1-64,344-23 143,-73 8-109,91 2-3,-252-12-22,-74 5 8,1 4 0,0 3 0,34 7-17,137 34 255,-221-34-97,0-1-1,0-3 1,-1-2 0,1-1 0,16-5-158,-51 7 30,-1 0-1,1 0 0,0-1 1,-1 0-1,0 0 1,1-1-1,-1 0 1,-1 0-1,1-1 0,-1 0 1,1 0-1,-1 0 1,-1-1-1,1 0 1,1-3-30,-6 8 121,-18-17-1028,-25-24-229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4:40.988"/>
    </inkml:context>
    <inkml:brush xml:id="br0">
      <inkml:brushProperty name="width" value="0.025" units="cm"/>
      <inkml:brushProperty name="height" value="0.025" units="cm"/>
    </inkml:brush>
  </inkml:definitions>
  <inkml:trace contextRef="#ctx0" brushRef="#br0">75 1 17588,'-74'46'4215,"74"-45"-4192,0 1 0,1-1-1,-1 0 1,0 0 0,1 0-1,-1 0 1,1 1 0,0-1-1,-1 0 1,1 0 0,0 0-1,0 0 1,0-1-1,0 1 1,0 0 0,-1 0-1,2 0 1,-1-1 0,0 1-1,0 0 1,0-1 0,0 1-1,0-1 1,0 0 0,1 1-1,-1-1 1,0 0 0,0 1-1,0-1 1,1 0 0,-1 0-1,0 0 1,0 0 0,1 0-1,-1-1 1,0 1 0,0 0-1,1-1-22,-2 1 2,294 66 1072,-162-52-1071,0-5 1,4-7-4,-53 0-6,635 45 46,-100-33-33,-399-16 11,-1-9 0,6-11-18,44-2 204,67-28 69,-281 45 133,-1 3 0,1 2 0,-1 2 1,16 4-407,42 12-674,-90-16-405,7 0-321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50.881"/>
    </inkml:context>
    <inkml:brush xml:id="br0">
      <inkml:brushProperty name="width" value="0.025" units="cm"/>
      <inkml:brushProperty name="height" value="0.025" units="cm"/>
    </inkml:brush>
  </inkml:definitions>
  <inkml:trace contextRef="#ctx0" brushRef="#br0">1 1 12267,'7'27'5549,"21"-11"-3848,36-6-826,27-8 331,-66-4-995,0 2 0,0 1 0,0 0 0,0 2-1,0 1 1,-1 1 0,0 2 0,21 7-211,-33-8 41,1 0 0,0 0-1,0-2 1,0 1 0,0-2 0,1 0-1,0 0 1,-1-2 0,1 1 0,0-2-1,0 0 1,0 0 0,0-2 0,0 0-41,290-73 101,-283 73-69,1 0-1,-1 1 0,1 1 1,0 1-1,-1 1 1,1 1-1,-1 1 0,0 1 1,0 0-1,-1 2 1,7 3-32,-22-8 50,-1 0 1,1 0-1,-1-1 1,1 1 0,0-1-1,0 0 1,-1-1-1,1 1 1,0-1 0,0 0-1,0 0 1,0-1-1,0 1 1,-1-1 0,1 0-1,0 0 1,2-2-51,5 1-158,-12 2-450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0:45.188"/>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definitions>
  <inkml:trace contextRef="#ctx0" brushRef="#br0">17928 409 11402,'-47'-4'4451,"-21"-14"-5475,-39-5-1597,-39 23 6421,-74 16-2706,77-4-1220,-310 4-2116,-85-19-966,-129-67 5326,293 40-1258,-183-10-3719,78 11 2925,114 5 432,-75 16-498,-499-4-887,287 2 3800,-325 49-2913,310 53 311,390-48-1038,251-40 620,-65 8 775,0 3 1,2 5-1,0 3 1,1 4-1,-15 10-668,52-15 326,1 2 0,1 2 0,1 2 0,1 2 0,-19 19-326,49-34-70,1 1 1,0 1-1,1 0 1,1 1-1,1 1 1,1 0-1,0 0 1,2 2-1,0-1 0,1 1 1,1 1-1,1-1 1,1 1-1,1 1 1,1-1-1,1 1 1,1-1-1,0 1 0,2 0 1,1 0-1,1-1 1,1 1-1,1-1 1,1 1-1,0-1 1,9 21 69,-7-31-27,0 1 0,0-1 1,1 0-1,0-1 0,1 0 0,1 0 1,0-1-1,0 0 0,1 0 1,0-2-1,0 1 0,1-1 1,0-1-1,1 0 0,0-1 1,0 0-1,1-1 27,37 14-962,2-3 0,-1-2 0,45 5 962,-77-15-441,226 30 195,2-10 0,0-12 0,128-13 246,-107 1-58,1406 6 162,-326-55-117,-728 13 26,511 3 155,-808 18 20,39 15-188,-115 6-1333,175-21 1333,-293 3-743,55-5-3591,110 7 4334,-184 15-286,1-6 0,-1-4 0,0-5 0,-1-4-1,5-7 287,-61 9 101,-1-2 0,0-3 0,-2-2 0,0-2 0,-1-3 1,-1-1-1,-1-3 0,28-22-101,-53 33-27,0-1 0,-1 0 1,-2-2-1,0-1 0,0 0 1,-2-1-1,-1-1 0,3-8 27,-18 28-30,0-1-1,-1 0 1,1 0 0,-1 0-1,0 0 1,0 0 0,0 0-1,0 0 1,-1 0-1,0 0 1,0 0 0,0-1-1,0 1 1,-1 0 0,1 0-1,-1 0 1,0 0-1,-1-3 31,-46-150-345,37 120 1920,-73-9 2250,-144-74 3587,66 56-6224,82 41-751,-1 4 1,-1 4-1,0 3 0,-1 4 0,-75 3-437,-36 5 25,100 0-533</inkml:trace>
  <inkml:trace contextRef="#ctx0" brushRef="#br0" timeOffset="3395.88">5645 3370 9650,'65'-15'1470,"208"39"-1590,-200-23 127,1-2 1,-1-3-1,41-10-7,14 0 144,1 6 0,5 5-144,52-3 44,-16 1 207,0 7 0,111 18-251,-227-15 133,344 36 525,79-15-658,929-86 212,44-81-68,-233 76-120,-770 40-13,-163 6 7,1 12 1,119 18-19,571 49 68,425-3 12,-602-24-60,139 21 28,-116-49 61,-27-46 26,-607 27 677,-57 6 276,-2-6 1,72-18-1089,6-16 2600,81-34-2600,-284 81 10,35-13 241,1 1-1,1 3 0,0 1 0,0 2 1,1 2-251,81-1-1721,-122 6-260</inkml:trace>
  <inkml:trace contextRef="#ctx0" brushRef="#br0" timeOffset="7240.464">18526 5435 14747,'-13'0'3401,"12"0"-3112,1 0-98,0 0-118,0 0-50,0 0-8,-15 4-26,-87 11 294,47-25 429,-65-22-155,24 43-273,79-8-253,-1 0 1,1-1-1,-1-1 1,1-1-1,-1 0 1,1-1-1,-10-2-31,-68-15 476,0 3 0,0 5-1,-32 4-475,5 9 28,79 0-34,0-2-1,0-2 0,-1-2 1,-31-6 6,-4-10 125,-1 4 0,-1 3 1,0 4-1,0 3 1,0 4-1,-33 5-125,-254 33-88,-15-29 65,70-11-1,-223-20-587,-53 8 683,529 15-71,1 2 1,-1 3-1,1 2 0,0 3 0,0 2 0,1 3 0,1 3 0,0 2 0,-42 22-1,89-37-1,0 0 0,1 1 1,0 1-1,0-1 0,0 2 0,1-1 1,0 1-1,1 0 0,0 1 0,0 0 1,0 0-1,1 0 0,1 1 1,-1 0-1,2 0 0,-1 0 0,2 1 1,-1-1-1,1 1 0,1 0 1,0 0-1,0 6 1,-24 229-564,-2-77 304,27-157 267,0 0 0,1 0 0,1-1 0,0 1 0,0 0 0,1-1 0,1 1 0,0-1 0,0 0 0,1 0 0,1 0 0,-1 0 0,2-1 0,0 0 0,0 0 1,1 0-1,2 2-7,9 7-1,1 0 0,1-1 0,1-1 0,1-1 0,0-1 0,1-1 0,0-1 0,9 3 1,-13-6 0,48 20-1,2-3 0,1-3-1,1-4 1,0-2 0,2-4 0,0-3 0,0-3 0,0-3 0,8-3 1,710 28 48,-468-18-38,184-21-10,-100-9 8,154 22-8,-330 5-5,-1-11 0,180-27 5,-212 4 16,-1-9-1,103-35-15,-281 64-4,1-1 0,-1-1 0,-1-1 0,1-1 0,-1 0 0,-1-1 0,0-1 0,0-1 0,-1 0 0,0-1 0,-2-1 0,1 0 0,-2-1 0,0-1 0,7-10 4,0-3 16,-1-1-1,-2 0 1,-1-2-1,-2 0 1,0 0-1,-3-1 1,0-1 0,-3 0-1,0 0 1,-3 0-1,0-1 1,-2 0 0,-2 0-1,-2 0 1,0 0-1,-7-30-15,4 49 82,-1 0-1,0 1 0,-2-1 0,0 1 0,0 1 1,-2-1-1,1 1 0,-2 1 0,0 0 0,0 0 1,-2 1-1,1 0 0,-1 1 0,-1 0 0,0 1 1,-1 0-1,0 2 0,0-1 0,-11-4-81,-509-207 375,479 191 2306</inkml:trace>
  <inkml:trace contextRef="#ctx0" brushRef="#br0" timeOffset="13964.887">18417 5358 19492,'6'-46'3383,"31"-21"-2546,-25 48-556,3-5-232,1 2 0,1 0 0,1 1 0,1 0 0,1 2 0,1 0 0,0 1 0,6-2-49,360-269 75,-90 105 2143,79-24-2218,-257 143 7,-6 2 272,2 4-1,52-14-278,373-113 129,77-96-73,-453 214 201,3 7 0,2 8 0,168-29-257,-307 75 3,146-35 85,106-43-88,82-31 297,-361 115-816,-3 1-438</inkml:trace>
  <inkml:trace contextRef="#ctx0" brushRef="#br0" timeOffset="14653.977">18718 4654 19548,'-7'-3'3694,"-24"29"-3218,-68 90 524,6 4-1,-56 96-999,131-193 34,1 2 0,1 0 0,1 1-1,2 0 1,0 1 0,2 1-1,1 0 1,1 0 0,1 1-1,2 0 1,0 1 0,1 17-34,6-42 24,-1 0 0,2-1 0,-1 1 1,0 0-1,1-1 0,0 1 1,0-1-1,0 1 0,1-1 0,-1 0 1,1 0-1,0 0 0,0-1 0,1 1 1,-1-1-1,1 1 0,-1-1 1,1 0-1,0-1 0,0 1 0,1-1 1,-1 1-1,0-1 0,1 0 1,-1-1-1,1 1 0,0-1 0,0 0 1,-1 0-1,1-1 0,0 1 0,0-1 1,0 0-1,0 0 0,-1-1 1,1 1-1,0-1 0,0 0 0,-1-1 1,1 1-1,0-1 0,-1 0 1,1 0-1,1-1-24,224-111 309,-156 78-1165,0 1-534</inkml:trace>
  <inkml:trace contextRef="#ctx0" brushRef="#br0" timeOffset="15799.123">23358 2709 18780,'18'-14'5733,"-10"46"-4494,-20 318-884,12-347-344,4 39 341,-4-42-333,0 1-1,0 0 1,0-1-1,1 1 0,-1-1 1,0 1-1,0-1 1,1 1-1,-1-1 0,0 1 1,1-1-1,-1 1 1,0-1-1,1 1 1,-1-1-1,1 1 0,-1-1 1,1 0-1,-1 1 1,1-1-1,-1 0 1,1 0-1,-1 1 0,1-1 1,-1 0-1,1 0 1,0 0-1,-1 1 0,1-1 1,-1 0-1,1 0 1,0 0-1,-1 0 1,1 0-1,-1 0 0,1 0 1,-1-1-1,1 1 1,0 0-1,-1 0 1,1 0-1,-1-1 0,1 1 1,-1 0-1,1 0 1,-1-1-1,1 1 0,-1 0 1,1-1-1,-1 1 1,1-1-1,-1 1 1,0-1-1,1 1 0,-1-1 1,0 1-1,1-1 1,-1 1-1,0-1 1,0 1-1,1-1-18,16-21 221,0 0 1,-2 0-1,-1-2 0,0 0 1,8-22-222,4-5 130,77-131 235,-102 180-357,0 1-6,-1-1 0,0 1 1,0 0-1,0-1 0,1 1 1,-1 0-1,1 0 0,-1-1 1,1 1-1,0 0 0,-1 0 1,1 0-1,0 0 0,0 0 1,-1 0-1,1 0 0,0 0 1,0 0-1,0 0 0,0 0 1,1 1-1,-1-1 0,0 0 1,0 1-1,0-1 0,0 1 1,1-1-1,-1 1 0,0 0 1,1 0-1,-1-1 0,0 1 1,0 0-1,1 0 0,-1 0 1,0 0-1,1 0 0,-1 1 1,0-1-1,1 0 0,-1 1 1,0-1-1,0 0 0,1 1-2,10 104-57,-12-90 58,-2 39 10,10 109 86,-8-162-95,-1 1-1,1-1 1,0 0-1,0 1 1,0-1-1,0 1 1,0-1-1,1 1 0,-1-1 1,0 1-1,1-1 1,-1 0-1,1 1 1,-1-1-1,1 0 1,0 1-1,-1-1 1,1 0-1,0 0 1,0 1-1,0-1 0,0 0 1,0 0-1,0 0 1,0 0-1,1-1 1,-1 1-1,0 0 1,0 0-1,1-1 1,-1 1-1,0-1 1,1 1-1,-1-1 0,1 1 1,-1-1-1,1 0 1,-1 0-1,0 0 1,1 0-1,-1 0 1,1 0-1,-1 0 1,1 0-1,-1 0 1,1-1-1,-1 1 0,0-1 1,1 1-1,-1-1 1,0 1-1,2-2-1,29-40-916,-21 12-620</inkml:trace>
  <inkml:trace contextRef="#ctx0" brushRef="#br0" timeOffset="16748.036">24159 2659 15107,'10'-53'6957,"-10"52"-6873,0 0 1,0 0 0,-1 0 0,1 0 0,0 0 0,0 0 0,-1 0 0,1 0 0,-1 0 0,1 0 0,-1 1 0,1-1 0,-1 0 0,1 0 0,-1 1 0,0-1 0,1 0 0,-1 0 0,0 1 0,0-1 0,0 1 0,1-1 0,-1 1 0,0-1 0,0 1 0,0 0 0,0-1 0,0 1-1,0 0 1,0 0 0,0-1 0,0 1 0,0 0 0,0 0 0,0 0 0,0 0 0,0 0 0,0 1 0,0-1 0,1 0 0,-1 0 0,0 1 0,0-1 0,0 0 0,0 1 0,0-1 0,0 1 0,0-1 0,1 1 0,-1 0 0,0-1 0,0 1-85,-8 6 80,1 0 0,1 1 0,-1-1 1,1 1-1,0 1 0,1-1 1,0 1-1,1 1 0,-1-1 0,2 1 1,-1-1-1,1 1 0,1 0 1,0 1-1,0-1 0,1 1 0,0 5-80,-1-5 88,-1 0-49,0 1 0,1-1 0,0 0 0,1 1 0,0 0 0,1 0 0,0-1 0,1 1 0,1 0 0,0 0 0,0 0 0,1-1 0,0 1 0,1-1 0,1 1 0,2 6-39,-5-17 4,-1 0-1,0 0 0,1-1 1,-1 1-1,0 0 1,1 0-1,-1 0 1,1-1-1,0 1 0,-1 0 1,1-1-1,0 1 1,-1 0-1,1-1 1,0 1-1,0-1 0,-1 1 1,1-1-1,0 0 1,0 1-1,0-1 1,0 0-1,-1 1 0,1-1 1,0 0-1,0 0 1,0 0-1,0 0 1,0 0-1,0 0 0,0 0 1,0 0-1,0 0 1,-1 0-1,1-1 0,0 1 1,0 0-1,0 0 1,0-1-1,0 1 1,-1-1-1,1 1 0,0-1 1,0 1-1,-1-1 1,1 0-1,0 1 1,-1-1-1,1 0 0,0 1 1,-1-1-1,1 0 1,-1 0-1,0 1 1,1-1-1,-1 0 0,1 0 1,-1 0-1,0 0-3,23-55 280,-19 41-230,-2 1 0,0-1 0,0 1 0,-1-1 0,-1 0 1,-1 1-1,0-1 0,-1 0 0,0 1 0,-1-1 0,-1 1 1,0 0-1,-2-3-50,5 15-6,1 2-2,29-9 0,-5-13 7,-17 14 1,0 1 1,0 0-1,1 0 1,0 1 0,0 0-1,1 0 1,0 1 0,0 0-1,0 0 1,0 1 0,1 0-1,0 1 1,0 0 0,0 1-1,4-1 0,-8 2-3,0 1 0,-1-1 0,1 1 0,0 0-1,-1 0 1,1 1 0,0-1 0,0 1-1,-1 1 1,1-1 0,-1 1 0,1 0 0,-1 0-1,0 0 1,0 1 0,0 0 0,0 0 0,0 0-1,-1 1 1,1-1 0,-1 1 0,0 0 0,0 1-1,0-1 1,-1 1 0,0-1 0,0 1-1,0 0 1,0 0 0,-1 0 0,1 1 0,0 2 3,5 63 54,-6-71-49,-1 1 0,1-1 0,0 0 0,-1 0 0,1 0 0,0 0-1,-1 0 1,1 0 0,0 0 0,-1-1 0,1 1 0,-1-1 0,1 1 0,-1-1-1,1 1 1,-1-1 0,1 0 0,-1 0 0,1 0 0,-1 0 0,0 0 0,1 0-1,-1 0 1,0 0 0,0-1 0,0 1 0,0 0 0,0-1 0,0 1 0,-1-1 0,1 1-1,0-1 1,-1 1 0,1-1 0,-1 1 0,1-1 0,-1 0 0,0 1 0,1-2-5,1-1 8,8-13 3,0 1 0,1 1 1,1 0-1,0 1 0,1 0 0,1 0 0,0 2 0,12-9-11,-25 20 0,-1 0-1,1 1 1,0-1-1,0 0 0,0 1 1,-1-1-1,1 1 1,0-1-1,0 1 1,0-1-1,0 1 0,0-1 1,0 1-1,0 0 1,0 0-1,0 0 0,0-1 1,0 1-1,0 0 1,0 0-1,0 0 1,1 0-1,-1 1 0,0-1 1,0 0-1,0 0 1,0 1-1,0-1 0,0 0 1,-1 1-1,1-1 1,0 1-1,0 0 0,0-1 1,0 1-1,0-1 1,-1 1-1,1 0 1,0 0-1,0 0 0,-1-1 1,1 1-1,-1 0 1,1 0-1,-1 0 0,1 0 1,-1 0-1,0 0 1,1 0-1,-1 0 1,0 0 0,5 63-41,-5-43 39,0-22 5,1 0-1,-1 0 1,0 0-1,1 0 1,0 0-1,-1 0 1,1 1-1,0-1 0,-1 0 1,1 0-1,0 0 1,0 1-1,0-1 1,0 0-1,-1 1 1,1-1-1,0 1 1,0-1-1,0 1 0,0-1 1,1 1-1,-1 0 1,0-1-1,0 1 1,0 0-1,0 0 1,0 0-1,0 0 1,0 0-1,0 0 0,0 0 1,1 0-1,-1 0 1,0 1-1,0-1 1,0 0-1,0 1 1,0-1-1,0 1 1,0-1-1,0 1 0,0 0 1,0-1-1,-1 1 1,1 0-1,0-1 1,0 1-1,0 0 1,-1 0-1,1 0 1,-1 0-1,1 0 0,0 0 1,-1 0-1,0 0 1,1 0-1,-1 0 1,1 0-1,-1 0 1,0 0-1,0 0 1,0 0-1,0 0 0,0 0 1,0 1-1,0-1 1,0 0-1,0 0 1,-1 1-3,62-70 109,62-52-76,-122 119-35,0 0 0,0-1 0,0 1 0,0 0 0,1 0 0,-1 1 0,0-1 0,1 0 0,-1 0 0,1 1 0,-1-1 0,1 0 0,-1 1 0,1 0 0,-1-1 0,1 1 0,-1 0 0,1 0 0,-1 0 0,1 0-1,0 0 1,-1 0 0,1 0 0,-1 0 0,1 1 0,-1-1 0,1 1 0,-1-1 0,1 1 0,-1 0 0,1-1 0,-1 1 0,0 0 0,1 0 0,-1 0 0,0 0 0,0 0 0,0 0 0,0 0 0,0 0 0,0 1-1,0-1 1,0 0 0,0 1 0,-1-1 0,1 1 0,0-1 0,-1 1 0,1-1 0,-1 1 0,0-1 0,1 1 0,-1-1 0,0 1 0,0-1 0,0 1 0,0 0 0,0 0 2,-19 121 13,21-122-38,-1 0-1,1 0 0,0-1 1,-1 1-1,1-1 1,0 1-1,-1-1 1,1 0-1,0 0 1,-1 0-1,1 0 0,0 0 1,0 0-1,-1 0 1,1 0-1,0-1 1,-1 1-1,1-1 1,0 1-1,-1-1 1,1 0-1,-1 1 0,1-1 1,-1 0-1,1 0 1,-1 0-1,0 0 1,1-1-1,-1 1 1,0 0-1,0 0 0,0-1 1,0 1-1,0-1 1,0 1-1,0-1 1,0 1-1,0-2 26,15-18-1652,3-3-125</inkml:trace>
  <inkml:trace contextRef="#ctx0" brushRef="#br0" timeOffset="17615.486">25347 2355 21413,'-4'-1'209,"-1"0"1,0 0-1,0 0 0,0 1 1,0-1-1,0 1 1,0 0-1,0 1 1,1-1-1,-1 1 1,0 0-1,0 0 1,0 1-1,1-1 1,-1 1-1,1 0 1,-1 0-1,1 1 1,0-1-1,0 1 1,0 0-1,0 0 0,0 1 1,1-1-1,-1 1 1,1-1-1,0 1 1,0 0-1,-1 3-209,0-2 51,0 0-1,0 1 1,0 0-1,1 0 0,0 0 1,0 0-1,1 1 1,0-1-1,0 1 1,0-1-1,1 1 0,0 0 1,0-1-1,1 1 1,0 0-1,0 0 0,0 0 1,1-1-1,0 1 1,1 0-1,0 3-50,-1-9 5,-1 1-1,1-1 1,-1 0-1,1 1 1,0-1-1,0 0 1,0 1-1,0-1 1,-1 0-1,2 0 1,-1 0 0,0 0-1,0 0 1,0 0-1,0 0 1,1 0-1,-1-1 1,0 1-1,1 0 1,-1-1-1,0 1 1,1-1-1,-1 1 1,1-1 0,-1 0-1,1 0 1,-1 0-1,1 1 1,-1-1-1,1-1 1,-1 1-1,1 0 1,-1 0-1,1 0 1,-1-1-1,1 1 1,-1-1 0,0 1-1,1-1 1,-1 0-1,0 0 1,1 1-1,-1-1 1,1-1-5,53-44 204,-47 37-177,-1-1 0,0 1 1,0-1-1,-1 0 0,0-1 0,-1 1 0,0-1 0,-1 0 0,0-1 1,-1 1-1,0-1 0,-1 1 0,0-1 0,-1 0 0,0 0 0,-1 0 1,0 0-28,-10 36-42,9-20 37,-4 8 20,1 0 0,0 0 1,1 1-1,0-1 0,1 1 1,1-1-1,0 1 0,0 0 0,1-1 1,1 1-1,0 0 0,1-1 1,1 8-16,-2-18 2,1 0 1,-1 1 0,0-1-1,0 0 1,1 0-1,0 0 1,-1 0 0,1 0-1,0 0 1,0-1 0,0 1-1,0-1 1,0 1-1,0-1 1,0 1 0,0-1-1,1 0 1,-1 0 0,1 0-1,-1-1 1,1 1 0,-1-1-1,1 1 1,-1-1-1,1 0 1,-1 0 0,1 0-1,-1 0 1,1 0 0,-1 0-1,1-1 1,-1 1 0,1-1-1,-1 0 1,1 0-1,-1 0 1,2-1-3,80-54 73,-62 29-63,0-2-1,-2 0 1,-1-1 0,-2-1-1,-1-1 1,-1 0-1,-2-1 1,-1-1-1,-1 0 1,-2 0-1,-2-1 1,-1 0-1,1-29-9,-3-16-70,-4 80 68,0 0 0,0 1 0,0-1 0,0 0 1,0 0-1,-1 1 0,1-1 0,0 0 0,0 0 0,0 0 1,0 1-1,0-1 0,0 0 0,-1 0 0,1 0 0,0 1 1,0-1-1,0 0 0,-1 0 0,1 0 0,0 0 0,0 0 1,0 0-1,-1 1 0,1-1 0,0 0 0,0 0 0,0 0 1,-1 0-1,1 0 0,0 0 0,0 0 0,-1 0 0,1 0 1,0 0-1,0 0 0,-1 0 0,1 0 0,0 0 0,0 0 1,-1 0-1,1-1 0,0 1 0,0 0 0,0 0 0,-1 0 1,1 0-1,0 0 0,0 0 0,0-1 0,-1 1 0,1 0 0,0 0 1,0 0-1,0-1 0,0 1 0,0 0 0,-1 0 0,1 0 1,0-1-1,0 1 0,0 0 2,0 0-5,-65 140-102,61-132 109,0 0-1,0 1 1,1 0-1,0-1 0,0 1 1,1 0-1,0 1 1,0-1-1,1 0 1,1 0-1,-1 1 1,2-1-1,-1 0 0,1 1 1,1-1-1,-1 0 1,2 0-1,-1 0 1,1 0-1,0-1 0,1 1 1,0-1-1,1 1 1,0-1-1,0-1 1,3 5-2,-2-4-1,0-1 1,0 1 0,0-1 0,1-1 0,0 1 0,1-1-1,0 0 1,-1-1 0,2 1 0,-1-2 0,1 1 0,-1-1-1,1-1 1,0 1 0,0-1 0,7 0 0,-8-5 2,0-2 0,0 1 0,-1-1 0,0 0 1,0 0-1,0-1 0,0 0 0,0 0 0,-1-1 0,0 0 0,-1 0 0,1 0 0,-1-1 1,0 0-1,2-3-2,-3 4 3,8-9 10,-1-1 0,-1 0 1,-1 0-1,0-1 0,-1 0 1,0-1-1,-2 0 0,0 0 1,-1 0-1,2-16-13,-6 29 16,-3 6-16,0 0 1,1 0-1,-1 0 1,1 1-1,-1-1 0,1 0 1,-1 1-1,1-1 1,0 1-1,0-1 0,0 1 1,0-1-1,0 1 0,0 0 1,0 0-1,1-1 1,-1 1-1,0 0 0,1 0 1,0 0-1,-1 0 1,1 0-1,0 0 0,0 0 0,-2 8-1,1 1 0,0 0 0,0-1 0,1 1 0,0 0 0,1-1 0,1 1 0,-1-1 0,2 1-1,-1-1 1,1 0 0,1 0 0,0 0 0,0 0 0,1 0 0,1-1 0,-1 0 0,1 0 0,1-1 0,0 1-1,0-1 1,7 6 1,-12-13-13,0 0 0,-1 0 0,1 0 0,0 0 0,-1-1 0,1 1 0,0 0 0,0-1 0,0 1-1,-1-1 1,1 0 0,0 0 0,0 0 0,0 0 0,0 0 0,0 0 0,0 0 0,0 0 0,-1-1 0,1 1 0,0-1-1,0 1 1,0-1 0,-1 0 0,1 0 0,0 0 0,-1 0 0,1 0 0,-1 0 0,1 0 0,-1-1 0,1 1-1,-1 0 1,0-1 0,0 1 0,0-1 0,0 1 0,0-1 0,0 0 0,0 1 0,0-1 0,-1 0 0,1 0 0,-1 0-1,1 0 14,15-88-2622,-39-76-551,-21-44-8013,33 156 10388,12 50 1578,-1-3 10179,-1 10-6645,-2 8-4442,-7 32-1165</inkml:trace>
  <inkml:trace contextRef="#ctx0" brushRef="#br0" timeOffset="17988.402">26312 2033 19068,'8'-9'745,"1"0"0,0 1 0,0 0 0,1 0 0,0 1 0,0 1 0,0 0 0,1 0 1,0 1-1,0 0 0,0 1 0,2-1-745,-11 5 27,0 0 0,0 0 0,0 0-1,-1 0 1,1 0 0,0 0 0,0 0 0,0 1 0,-1-1 0,1 1 0,0-1 0,0 1 0,-1-1 0,1 1 0,-1 0 0,1 0 0,0 0 0,-1 0 0,0 0 0,1 0 0,-1 1 0,0-1 0,1 0 0,-1 1-1,0-1 1,0 1 0,0-1 0,0 1 0,0-1 0,-1 1 0,1 0 0,0-1 0,-1 1 0,1 0 0,-1 0 0,0-1 0,1 1 0,-1 1-27,-3 71-75,-64 78 437,15-47 486,52-106-841,1 1 1,0 0 0,-1 0 0,1-1-1,0 1 1,0 0 0,0 0 0,-1 0-1,1 0 1,0 0 0,0 0-1,-1 0 1,1 0 0,0 0 0,0 0-1,-1 0 1,1 0 0,0 1-1,0-1 1,-1 0 0,1 1 0,0-1-1,-1 0 1,1 1 0,0-1-1,-1 1 1,1-1 0,0 1 0,-1-1-1,1 1 1,-1-1 0,1 1-1,-1 0 1,0-1 0,1 1 0,-1 0-1,1-1 1,-1 1 0,0 0 0,0 0-1,0-1 1,1 1 0,-1 0-1,0 0 1,0-1 0,0 1 0,0 0-1,0 0 1,0 0 0,0-1-1,0 1 1,-1 0 0,1 0 0,0-1-1,0 1 1,-1 0 0,1-1-1,0 1 1,-1 0 0,1-1 0,-1 1-1,1 0 1,-1-1 0,1 1-1,-1-1 1,1 1-8,126-107 156,-64 55-1260,-36 29-723</inkml:trace>
  <inkml:trace contextRef="#ctx0" brushRef="#br0" timeOffset="18239.636">26292 2139 19428,'1'0'2001,"23"6"175,2-7-976,3-7-207,13-3-425,10-3-216,4-2-352,7 2-688</inkml:trace>
  <inkml:trace contextRef="#ctx0" brushRef="#br0" timeOffset="18594.464">26882 1836 22317,'-5'-1'179,"1"0"0,0 0 0,-1 1 0,1 0 0,0 0 0,-1 0 0,1 0 0,0 1 0,0 0 0,-1 0 0,1 0 0,0 0 0,0 1 0,0-1 0,0 1-1,0 0 1,0 0 0,1 1 0,-1-1 0,1 1 0,-1 0 0,1 0 0,0 0 0,0 0 0,0 0 0,1 1 0,-1-1 0,0 2-179,-50 112 1097,51-109-1037,1 0 1,0 0 0,0 0 0,0 0-1,1 1 1,1-1 0,-1 0 0,2 0-1,-1 0 1,1 0 0,0 0 0,2 3-61,-3-8 6,0 0-1,0 0 1,1 0 0,-1-1 0,1 1 0,0-1 0,0 1 0,0-1-1,0 0 1,0 0 0,0 0 0,1 0 0,-1 0 0,1 0 0,-1-1-1,1 1 1,0-1 0,-1 0 0,1 1 0,0-1 0,0 0 0,0-1-1,0 1 1,0-1 0,0 1 0,0-1 0,0 0 0,0 0 0,0 0-1,0-1 1,0 1 0,0-1 0,0 1 0,1-1-6,8-4 17,0-1 0,0 1 0,-1-2 0,0 0 0,-1 0 0,1-1 0,-1 0 0,-1-1 0,1 0 1,-2 0-1,1-1 0,-1 0 0,-1-1 0,0 0 0,0 0 0,-1 0 0,-1-1 0,1 0 0,-2 0 0,0 0 0,0-1 0,-2 1 0,1-1 0,0-9-17,-5-29 15,-10 59-88,4 2 68,1 1 0,0 1 0,1-1 0,0 1 0,1 0 0,0 0 0,1 0 1,0 1-1,1 0 0,1 0 0,0 0 0,1 0 0,0 0 0,1 0 0,1 11 5,0-21-19,0 0-1,0 0 0,0 0 0,1 0 1,-1 0-1,1-1 0,0 1 0,0-1 0,0 1 1,0-1-1,0 0 0,1 0 0,-1 0 1,1 0-1,-1 0 0,1 0 0,0-1 1,-1 1-1,1-1 0,0 0 0,0 0 1,0 0 19,22 6-854</inkml:trace>
  <inkml:trace contextRef="#ctx0" brushRef="#br0" timeOffset="19571.875">27149 1425 22285,'0'0'1187,"0"0"248,-1 6 562,-3 26-1805,1 1 0,2 0 0,1 0 0,2-1 0,1 1-1,2 0 1,1 1-192,2 24 74,-4-26-68,-2-9 6,1-1-1,0-1 0,2 1 1,0 0-1,2-1 0,6 15-11,-13-34 18,1-1 0,-1 0 0,0 1 0,1-1 0,-1 0 0,1 0 0,-1 1 0,1-1 0,-1 0 0,1 0 0,0 1 0,0-1 0,0 0 0,-1 0 0,1 0 0,0 0 0,0 0 0,1-1 0,-1 1 0,0 0 0,0 0 0,0-1 0,0 1 0,1 0 0,-1-1 0,0 0 0,1 1 0,-1-1 0,0 0 0,1 1 0,-1-1 0,1 0 0,-1 0 0,0 0 0,1 0 0,-1 0 0,0-1 0,1 1 0,-1 0 0,0-1 0,1 1 0,-1-1 0,0 1 0,1-1-1,-1 1 1,0-1 0,0 0 0,0 0 0,0 0 0,0 0 0,1 0-18,34-66 522,-32 47-480,0 0 0,-1 0-1,-2 0 1,0-1 0,0 1 0,-2 0-1,-1 0 1,0-1 0,-2 1-1,0 0 1,-2-2-42,6 23-2,-1-1 0,1 0 0,0 1 0,-1-1 0,1 0 0,-1 0 1,1 1-1,-1-1 0,1 0 0,-1 0 0,1 0 0,0 0 0,-1 0 0,1 0 0,-1 0 0,1 0 0,-1 0 0,1 0 0,-1 0 0,1 0 0,-1 0 0,1 0 0,-1 0 0,1 0 1,-1 0-1,1-1 0,0 1 0,-1 0 0,1 0 0,-1-1 0,1 1 0,-1 0 0,1 0 0,0-1 0,-1 1 0,1 0 0,0-1 0,0 1 0,-1-1 0,1 1 0,0 0 0,0-1 0,-1 1 1,1-1-1,0 1 0,0-1 2,-5 49-67,5-44 67,0 0 0,0 1-1,0-1 1,0 0 0,0 1 0,1-1-1,0 0 1,0 1 0,0-1 0,1 0-1,-1 0 1,1 0 0,0 0 0,0 0 0,0-1-1,0 1 1,1 0 0,0-1 0,0 0-1,0 0 1,0 0 0,0 0 0,0 0-1,1 0 1,0-1 0,-1 0 0,1 0-1,0 0 1,0 0 0,0 0 0,0-1-1,0 0 1,1 0 0,-1 0 0,0 0-1,0-1 1,1 1 0,-1-1 0,2 0 0,4-5 7,0 1 0,0-1 0,-1-1 0,1 1 0,-1-2 0,-1 1 0,1-1 1,-1-1-1,0 1 0,-1-1 0,0-1 0,0 1 0,-1-1 0,0-1 0,0 1 0,-1-1 0,0 0 0,-1 0 1,0 0-1,-1-1 0,0 0-7,-2 10 0,19-48 36,-19 45-51,1 9-21,20 99-23,-22-96 62,-1 1 1,1-1-1,1 0 1,0 0-1,0 1 0,1-1 1,-1 0-1,2 0 1,-1-1-1,1 1 1,0 0-1,1-1 0,0 1 1,0-1-1,1 0 1,-1-1-1,2 1 1,-1-1-1,1 0 0,0 0 1,0-1-1,0 0 1,1 0-1,4 3-3,-10-8-7,0 1 1,0-1-1,0 1 0,-1-1 0,1 0 1,0 1-1,1-1 0,-1 0 0,0 0 0,0 1 1,0-1-1,0 0 0,0 0 0,0 0 1,0 0-1,0-1 0,0 1 0,0 0 1,0 0-1,0-1 0,0 1 0,0 0 0,0-1 1,0 1-1,0-1 0,0 1 0,-1-1 1,1 0-1,0 1 0,0-1 0,0 0 1,-1 0-1,1 1 0,0-1 0,-1 0 1,1 0-1,-1 0 0,1 0 0,-1 0 0,1 0 1,-1 0-1,0 0 0,1 0 0,-1 0 1,0 0-1,0-1 7,4-56-1400,-5 54 1219,-1-46-1638</inkml:trace>
  <inkml:trace contextRef="#ctx0" brushRef="#br0" timeOffset="19819.323">27584 1392 23061,'-5'11'1168,"0"1"585,-1-5-193,1-2-784,5-5-256,0 0-360,0 0-120,0 0-984,0 0-872</inkml:trace>
  <inkml:trace contextRef="#ctx0" brushRef="#br0" timeOffset="20238.516">27823 1498 27022,'-4'2'46,"0"-1"1,0 1-1,1 0 1,-1 0-1,0 0 1,1 0-1,0 1 1,-1-1-1,1 1 1,0 0-1,0 0 1,1 0-1,-1 1 1,0-1-1,1 0 1,0 1-1,0 0 1,0 0-1,0-1 1,1 1-1,0 0 0,-1 0 1,1 0-1,1 0 1,-1 1-1,1-1 1,-1 0-1,1 0 1,0 0-1,1 1 1,-1-1-1,1 0 1,-1 0-1,1 0 1,1 0-1,-1 0 1,1 0-1,-1 0 1,1 0-1,0-1 1,0 1-1,1 0-46,2-1 8,1-1-1,0 1 1,-1-1 0,1 0-1,0-1 1,0 1 0,0-1-1,0 0 1,0-1 0,1 1-1,-1-1 1,0 0-1,0-1 1,0 0 0,0 0-1,0 0 1,0 0 0,0-1-1,0 0 1,0-1 0,-1 1-1,1-1 1,-1 0-1,0 0 1,0-1 0,0 1-1,0-1 1,0 0 0,3-5-8,102-90 72,-110 99-73,0 1 1,0-1 0,0 1 0,1-1 0,-1 1 0,0-1 0,0 0 0,0 1 0,0-1-1,1 1 1,-1-1 0,0 0 0,0 1 0,1-1 0,-1 0 0,0 1 0,1-1-1,-1 0 1,0 1 0,1-1 0,-1 0 0,1 0 0,-1 1 0,0-1 0,1 0 0,-1 0-1,1 0 1,-1 0 0,1 0 0,-1 1 0,1-1 0,-1 0 0,0 0 0,1 0-1,-1 0 1,1 0 0,-1 0 0,1-1 0,-1 1 0,1 0 0,-1 0 0,0 0 0,1 0-1,-1 0 1,1-1 0,-1 1 0,1 0 0,-1 0 0,0-1 0,1 1 0,-1 0-1,0-1 1,1 1 0,-1 0 0,0-1 0,0 1 0,1 0 0,-1-1 0,0 1 0,0-1-1,0 1 1,1-1 0,-13 43-1,9-34 12,1-2-1,-11 50 100,13-55-107,0 0 0,0 0 0,0 0 1,0 1-1,0-1 0,0 0 0,0 0 0,0 0 0,0 1 0,1-1 0,-1 0 0,0 0 0,1 0 1,-1 0-1,1 0 0,-1 0 0,1 0 0,0 0 0,-1 0 0,1 0 0,0 0 0,0 0 1,0 0-1,0-1 0,-1 1 0,1 0 0,0 0 0,0-1 0,0 1 0,1-1 0,-1 1 0,0-1 1,0 1-1,0-1 0,0 0 0,0 0 0,1 1 0,-1-1 0,0 0 0,0 0 0,0 0 1,0 0-1,1 0-3,7-3 7,1 0 0,-1 0 0,0-1 1,0 0-1,0 0 0,0-1 1,-1 0-1,0-1 0,0 0 0,0 0 1,-1-1-1,0 0 0,0 0 1,4-5-8,2-1 2,55-59-188,-67 72 181,-1-1-1,0 1 1,1 0-1,-1 0 1,1-1-1,-1 1 0,1 0 1,-1 0-1,1 0 1,-1 0-1,1-1 1,-1 1-1,1 0 1,-1 0-1,1 0 0,-1 0 1,1 0-1,-1 0 1,1 1-1,-1-1 1,1 0-1,-1 0 1,1 0-1,-1 0 0,1 1 1,-1-1-1,1 0 1,-1 0-1,0 1 1,1-1-1,-1 0 1,1 1-1,-1-1 1,0 0-1,1 1 0,-1-1 1,0 1-1,0-1 1,1 0-1,-1 1 1,0-1-1,0 1 1,1-1-1,-1 1 0,0-1 1,0 1-1,0-1 1,0 1-1,0-1 1,0 1-1,0-1 1,0 1-1,0-1 0,0 1 1,0-1-1,0 1 1,0-1-1,-1 1 1,1-1-1,0 1 1,0-1-1,0 1 0,-1-1 1,1 1-1,0-1 1,0 0-1,-1 1 1,1-1-1,-1 1 1,1-1 5,-5 52-13,4-47 4,-13 170 539,14-174-656,0-1-605,0 0-768</inkml:trace>
  <inkml:trace contextRef="#ctx0" brushRef="#br0" timeOffset="24818.753">17632 4095 11218,'-64'-27'4840,"58"25"-4638,0 1 0,0 0-1,0 0 1,0 1 0,-1 0-1,1 0 1,0 0-1,0 1 1,0 0 0,-1 0-1,1 1 1,0 0-1,1 0 1,-1 0 0,-1 1-202,-16 7 316,14-5-208,-1 0-1,0 0 1,-1-1 0,1-1 0,-1 0 0,0 0 0,0-1 0,0 0 0,0-1 0,0 0 0,0-1 0,-2-1-108,-208-48 1032,-170 31-465,188 0-409,-101-27-158,-366-28 72,594 64-78,0 3 0,0 4-1,-1 2 1,1 4-1,-22 7 7,27 0 58,1 3 0,0 3-1,1 3 1,1 3-1,1 4 1,-50 27-58,82-36-14,-47 22 113,0 4 0,3 4-1,2 2 1,3 5 0,-62 57-99,62-41 8,4 3 0,3 3 0,4 3 0,3 2-8,-84 118 8,94-136 0,2 2 0,4 1-1,2 3 1,0 9-8,24-34-12,1 0 0,3 1 0,1 1 0,3 0 0,1 1 0,3-1 0,1 2 1,3-1-1,2 0 0,2 1 0,2-1 0,8 34 12,-6-37-18,2 0 0,2-1 0,2 0 0,2-1 0,2 0 0,1-1 0,2-1 0,2 0 0,2-2 0,2-1 0,1 0 1,2-2-1,18 17 18,41 25-19,4-4 0,3-4 0,95 52 19,-172-111 7,35 21-24,0-3-1,2-2 0,1-3 1,0-2-1,2-2 1,1-3-1,0-2 0,1-3 1,0-3-1,51 2 18,609 0 35,329-23 13,-826 1-87,0-10-1,37-16 40,-192 28 0,131-18 26,-62 13-17,-1-7 0,-1-5 0,-1-6 0,72-30-9,-132 26 8,-1-3 0,-1-3 0,-3-3 0,-1-4 0,-3-2 0,-2-2 0,3-10-8,-50 50 1,23-23 22,-2-2-1,-1-2 1,-2-1 0,-2-1-1,-2-2 1,-2-1 0,-2-1-1,-2-1 1,-2-1 0,-2-1-1,-2-1 1,-2-1-23,-8 12 120,-3 0 1,-1 0-1,-2 0 1,-1 0-1,-2 0 0,-2 0 1,-2 0-1,-1 1 1,-2 0-1,-2 0 0,-1 1 1,-14-29-121,-20-80 489,-95-289-407,114 377-69,-2 1 1,-3 2-1,-2 1 0,-3 1 0,-2 3 0,-6-5-13,23 27 7,1 4 65,0 0 0,-1 1-1,-1 1 1,-1 1 0,-1 2 0,-1 0 0,0 2 0,-2 0 0,0 2 0,-7-2-72,-361-152 904,369 156-876,-85-41-620,-1 5 0,-97-27 592,82 43-689</inkml:trace>
  <inkml:trace contextRef="#ctx0" brushRef="#br0" timeOffset="47186.555">20717 304 9354,'-28'-7'296,"5"-3"-960</inkml:trace>
  <inkml:trace contextRef="#ctx0" brushRef="#br0" timeOffset="49929.594">20177 215 13475,'-190'-17'3352,"-96"5"-2542,-432-23 56,476 19-1249,-199 14 383,123-1 488,-239-37-488,168 8 5,84 9-4,-21-3-15,-316 17 14,-289 77 149,-495 23-205,465-27 155,-395 12-143,213-91 509,743 27-450,-639 4 943,686-30-546,115 2-94,-129 13-318,49 31-54,-193 48 54,148-20-312,278-48 236,-106 15 78,0 8 0,-160 54-2,108-5 478,5 11 0,-192 107-478,369-169-6,3 3 1,0 2-1,3 3 1,1 2-1,-35 37 6,35-31-7,1 3-1,3 2 1,2 3 0,2 1-1,4 2 1,1 2 0,4 2-1,2 2 1,4 0 0,-3 16 7,12 1-26,3 2 0,4 0 1,4 1-1,4 0 1,4 1-1,3-1 1,11 80 25,-7-128-25,2 1 0,1-1 0,2-1 0,2 1-1,1-2 1,2 0 0,1 0 0,2-1 0,2-1 0,1-1 0,1-1 0,2 0 0,1-2 0,2-1 0,23 21 25,93 77-483,84 54 483,-168-140-21,2-3 0,1-2 1,2-3-1,1-3 0,1-3 0,2-2 0,9-1 21,141 34-58,129 15 58,-285-61 8,306 56-25,3-16-1,60-12 18,371 14-110,-325-7 46,1-22 0,100-21 64,300-45 76,79-3-46,67 28-6,-753 3-78,250-45 54,-241 29 16,0 12 0,14 13-16,153-16-238,8-21 238,-173 18-58,1 13 0,74 14 58,36 1 0,51-21 0,394-7 12,-269-11 51,79-35-63,17 25 85,-353 30-115,-28-13 80,180-46-50,-2-1 12,201 2-250,-586 61 63,92-11-28,-2-8 0,98-32 203,105-49 19,-333 94-70,0-2-1,-2-1 1,0-1 0,-2-2 0,0-1-1,-1-2 1,-2-1 0,-1-1 0,-1-1-1,-1-2 1,17-27 51,-31 42-331,0-1 0,-2 0 1,0-1-1,-1 0 0,0 0 0,-2-1 0,0 0 1,-1 0-1,-1-1 0,-1 1 0,-1-1 1,0 0-1,-1-4 331,-12-101 766,-55-144 4518,-17 6-5303,76 233 96,-1 2 0,-2-1 1,-1 1-1,-1 0 0,-1 1 0,-2 0 1,0 1-1,-2 1 0,-1 0 0,-1 2 1,-1 0-1,-1 0 0,-16-12-77,-31-14 69,-1 4 1,-2 3-1,-3 2 0,-33-10-69,101 47-17,-185-79-960,120 50 691</inkml:trace>
  <inkml:trace contextRef="#ctx0" brushRef="#br0" timeOffset="98572.607">3765 601 10986,'-118'47'5471,"-17"10"-3713,88-28-1525,2 3 1,1 1-1,1 3 1,2 1-1,2 2 1,2 2-1,1 1 1,2 1 0,2 3-1,2 0 1,3 2-1,1 1 1,2 1-1,3 1 1,-5 23-234,12-36 23,2 1-1,2 0 1,2 1 0,1-1 0,2 2-1,2-1 1,2 1 0,1-1 0,2 0-1,2 1 1,2-1 0,1 0 0,3-1-1,0 0 1,3 0 0,1-2 0,16 30-23,-15-44 6,2-1-1,0 0 1,1-2 0,1 0 0,1-1 0,1-1 0,0 0 0,2-2-1,0-1 1,0-1 0,2 0 0,-1-2 0,2-1 0,-1-1 0,1-1-1,1-2 1,0 0 0,20 1-6,-19-7-8,1-1 0,0-1 0,-1-2-1,0-1 1,1-1 0,-1-1 0,-1-2 0,0-1 0,0-1 0,0-1-1,-2-1 1,1-2 0,-2 0 0,0-2 0,0 0 0,-2-2 0,0 0-1,4-6 9,17-20-30,-2-1 0,-1-3 0,-3 0 0,-2-3 0,-2-1 0,-3-1 0,-2-2 0,-2 0 0,-3-2 0,-2-1 0,-3 0 0,-2-2 0,-2-3 30,-1 14-3,-3-1 0,-1 1 0,-3-2 0,-2 1 0,-2 0 0,-3-1 0,-1 1 1,-3-1-1,-2 1 0,-2 1 0,-3-1 0,-8-19 3,15 55 58,0 1 0,-1 0-1,-1 0 1,-1 0 0,1 1 0,-2 0 0,0 0-1,0 1 1,-1 0 0,0 1 0,-1 0 0,-1 0-1,1 2 1,-1-1 0,-1 1 0,1 1 0,-1 0 0,0 1-1,-1 1 1,0 0 0,0 0 0,0 2 0,-13-3-58,-34 0 123,0 2 1,0 3-1,-1 2 1,1 3-1,-50 11-123,-49 1-239,112-12 1386</inkml:trace>
  <inkml:trace contextRef="#ctx0" brushRef="#br0" timeOffset="100749.063">19426 6006 15747,'-41'44'7526,"40"-43"-6450,1-1-330,0 0-262,21-12-59,-8 3-398,1 1 0,0 1-1,1 0 1,-1 0 0,1 1-1,1 1 1,-1 1 0,1 0-1,0 1 1,-1 1 0,2 0-1,-1 1 1,2 1-27,173 10 547,-189-10-298,-2 0 1,-13-11 612,-19-7-754,12 16 43,-10 13-136,20-7-535,8-4-439</inkml:trace>
  <inkml:trace contextRef="#ctx0" brushRef="#br0" timeOffset="102494.899">23028 3981 16612,'-65'-27'1568,"-108"-28"-264,-212 29 1806,-41-3-2263,366 27-828,-1 1 1,0 4-1,0 2 0,0 3 1,1 3-1,-3 3-19,-401 125 131,443-134-108,0 2-1,1 0 1,0 1 0,1 1 0,0 1 0,0 1 0,1 1-1,0 0 1,1 1 0,1 1 0,0 0 0,1 2 0,0-1-1,1 2 1,1 0 0,1 1 0,-10 18-23,-129 264 24,112-238-4,16-29-9,1 1 0,3 0-1,0 2 1,3 1-1,-7 19-10,-5 52-2,4 1-1,6 1 0,1 31 3,10-58-8,4 0 0,3 0 0,4 0 0,4 0 0,3-1 0,23 80 8,-28-136 0,0 15-5,3 0-1,1 0 0,2-2 0,2 1 1,1-2-1,2 0 0,2-1 1,1 0-1,2-2 0,1 0 0,4 0 6,-14-23-6,1 0 0,1 0-1,0-1 1,0-1-1,1-1 1,1 0 0,-1-1-1,2-1 1,-1 0-1,1-2 1,-1 0-1,1 0 1,1-2 0,-1 0-1,0-2 1,1 0-1,0 0 1,6-3 6,43-3-10,-1-3 0,0-3 1,-1-3-1,23-10 10,287-108-8,-222 71 16,-78 32-15,-1-4 0,-2-3 1,-1-3-1,17-16 7,358-218-29,-358 221 30,-3-4 1,-3-3 0,-2-4-1,52-54-1,-101 83 6,-2-3-1,-2 0 0,-1-1 1,-2-2-1,-2-1 0,-2-1 1,-1 0-1,-2-2 0,8-34-5,-11 29 17,-2-1-1,-2 0 1,-3-1-1,-1 0 1,-3 0 0,-2-19-17,-2 43 17,-2 1 1,-1-1 0,0 1 0,-2 0 0,-1 0-1,-1 1 1,-2 0 0,0 0 0,-1 0 0,-2 1 0,0 1-1,-2 0 1,-3-3-18,-15-12 25,-1 2-1,-1 1 1,-2 2 0,-2 1-1,-1 2 1,-1 2-1,-1 2 1,-1 1 0,-41-16-25,49 27-112,-1 2 0,0 1 1,-1 2-1,0 1 0,-1 2 1,1 2-1,-1 1 1,0 2-1,0 2 0,0 1 1,0 1-1,1 3 1,-24 6 111,-18 5 2157</inkml:trace>
  <inkml:trace contextRef="#ctx0" brushRef="#br0" timeOffset="123358.035">13810 7152 15419,'-13'-11'8006,"-16"13"-7835,6 1 530,-18 10-99,36-11-553,-1-1 24,0 0 0,0 1-1,0-1 1,0 1-1,0 1 1,1-1 0,-1 1-1,1 0 1,0 0-1,0 0 1,0 1 0,0 0-1,0 0 1,1 0-1,0 0 1,0 1 0,0 0-1,0 0 1,1 0-1,0 0 1,0 0 0,-1 3-73,-30 100 45,5-13 6,23-81-33,1 0 0,0 0 0,1 1 0,1-1 0,0 1 0,1 0 0,0 0 0,1 8-18,6 3 0,0 1 1,2-1 0,0 1-1,2-2 1,1 1-1,1-2 1,1 1 0,12 17-1,22 49 5,-37-72 1,1-1-1,1-1 0,0 1 0,1-2 0,1 0 0,1 0 1,0-1-1,12 9-5,-21-19-1,0 0 0,1-1 0,-1 1 0,1-1 1,0-1-1,0 1 0,0-1 0,0 0 0,1 0 0,-1-1 1,1 0-1,0 0 0,0-1 0,0 1 0,0-1 0,0-1 1,0 0-1,0 0 0,0 0 0,-1 0 0,1-1 1,0-1-1,0 1 0,0-1 0,0 0 0,-1 0 0,1-1 1,-1 0-1,0 0 0,0-1 0,0 0 0,0 0 0,-1 0 1,1 0-1,-1-1 0,0 0 0,0-1 1,49-151 110,-34 81-69,-13 37-36,-1-1 0,-2 0 0,-1 0 0,-2 0 0,-2 0 0,-2 0 1,-2 0-1,-1 0 0,-2 1 0,-1 0 0,-3 0 0,-5-10-5,11 26 19,0 1-1,-2 0 1,0 0-1,-1 1 1,-2 0-1,0 1 1,-1 0-1,-3-3-18,11 20 39,1 0 1,-1 0-1,0 0 0,0 0 1,0 1-1,-1-1 0,1 1 1,0 0-1,-1 1 0,1-1 1,-1 1-1,0 0 0,1 0 1,-1 0-1,0 1 0,0-1 1,0 1-1,0 0 0,1 1 1,-1-1-1,0 1 0,0 0 1,-3 1-40,-105 39 39,25 9-1244,76-45 2817</inkml:trace>
  <inkml:trace contextRef="#ctx0" brushRef="#br0" timeOffset="131902.537">14918 7901 12099,'4'3'10158,"10"4"-5799,58 26-6007,-52-24 2830,-6-6-1105,-1-1 1,0 0-1,1-1 1,0-1-1,-1 0 1,1 0-1,-1-2 1,1 0-1,-1 0 1,0-1-1,1-1 1,-2 0-1,1-1 1,0 0-1,4-3-76,-28 27 489,4-16-454,0 0 0,0 0 0,1 0 0,-2-1-1,1-1 1,0 1 0,0-1 0,0 0 0,-1-1 0,1 1-1,0-1 1,-1-1 0,-5 0-36,-5 0 24,-183-3 26,198 5-52,1-1-1,0 1 1,0-1-1,0 1 1,0 0-1,0 0 1,0 0-1,0 0 1,0 1-1,0-1 1,1 0-1,-1 1 1,0-1-1,1 1 1,-1 0-1,1-1 1,0 1-1,-1 0 1,1 0-1,0 0 1,0 0-1,0 0 1,1 0-1,-1 0 1,0 0-1,1 0 0,-1 1 1,1-1-1,0 0 1,0 0-1,0 1 1,0-1-1,0 0 1,0 0-1,1 1 3,0-1-1,0 0-1,0-1 1,1 0 0,-1 1-1,1-1 1,-1 0-1,1 0 1,0 0-1,-1 0 1,1 0-1,0 0 1,0 0-1,-1 0 1,1-1 0,0 1-1,0-1 1,0 1-1,0-1 1,0 0-1,0 0 1,0 0-1,0 0 1,0 0-1,0 0 1,0-1 0,0 1-1,0 0 1,-1-1-1,1 0 1,0 1-1,0-1 1,0 0-1,-1 0 1,2-1 1,4 1-5,267-51 2,-274 51 4,-1 1 1,0-1-1,0 1 1,1-1-1,-1 1 0,0-1 1,1 0-1,-1 1 0,0-1 1,1 0-1,-1 0 1,1 1-1,-1-1 0,1 0 1,0 0-1,-1 0 0,1 1 1,0-1-1,0 0 0,-1 0 1,1 0-1,0 0 1,0 0-1,0 0 0,0 0 1,0 1-1,0-1 0,0 0 1,0 0-1,1 0 1,-1 0-1,0 0 0,0 0 1,1 1-1,-1-1 0,1 0 1,-1 0-1,0 0 1,1 1-1,0-1 0,-1 0 1,1 1-1,-1-1 0,1 0 1,0 1-1,-1-1 1,1 1-1,0-1 0,0 1 1,0-1-1,-1 1 0,1 0 1,0-1-1,0 1 1,0 0-1,0 0 0,0-1 1,0 1-1,-1 0 0,1 0 1,0 0-1,0 0 1,0 0-1,0 0 0,0 1 1,0-1-1,0 0 0,0 1-1,-13-4 11,1 1 0,-1 1 0,0 0 0,0 0 0,0 1 0,0 1 0,0 0-1,0 0 1,0 2 0,0-1 0,1 1 0,-8 4-11,-4-2 9,-49 17-10,71-22-16,6-1-19,24-6 13,0 1 1,0 1-1,0 2 1,0 1-1,1 1 1,-1 1-1,5 2 23,30-1-229,6 0-1813,-46 0 555</inkml:trace>
  <inkml:trace contextRef="#ctx0" brushRef="#br0" timeOffset="142411.283">13536 7129 10098,'-11'22'7281,"9"-6"-5275,2-15-1279,0-1-13,0 0-119,0 0-85,-1-14 1245,0-19-1556,-14 11 84,9 16-278,-4-5 72,-1 1 0,0 0 0,-1 0 0,0 1 0,-1 1 0,0 0 0,0 0 0,-4 0-77,-267-61 1269,0 18-1023,-11 16-115,110 11-180,-182 0 49,-107 57 120,-74-21-61,160-6-64,-54 21 5,292-12-9,-154 17-54,-46 21 63,-524 116 6,-160 4 10,788-122-20,-18 7 20,-3-12-1,-2-12 0,-48-8-15,-244 2 22,138 3 27,-355-22-49,687-16-3,0-4 1,0-3-1,-9-8 3,-50-7 208,135 25-259,1 1-1,-1 1 1,-1 0-1,1 1 1,0 1-1,0 0 1,0 1 0,-1 1-1,1 0 1,0 1-1,1 0 1,-1 2-1,0-1 1,1 2 51,-9 7-1354</inkml:trace>
  <inkml:trace contextRef="#ctx0" brushRef="#br0" timeOffset="145500.061">3 7464 11787,'-1'-15'2199,"0"2"1234,0-2 3492,7 22-5844,105 259-760,20 76 488,-129-338-322,-4-7 32,-15-29-334,0-2 1,2 0 0,2 0 0,1-2 0,2 1-1,1-4-185,8 38 3,-8-32 3,1-1-1,1 0 1,2 0-1,1-1 1,2 0-1,1 1 1,2-2-6,-1 31-4,0 0 0,1 0 0,-1 0 0,1-1 1,0 2-1,0-1 0,0 0 0,1 0 0,0 0 1,0 0-1,0 1 0,0-1 0,1 1 0,0 0 0,0 0 1,0 0-1,0 0 0,1 0 0,-1 1 0,1-1 0,0 1 1,0 0-1,0 0 0,0 0 0,1 1 0,-1 0 0,1 0 1,0 0-1,-1 0 0,1 1 0,0-1 4,5 1-20,-1 1 0,1 0 0,-1 0-1,1 1 1,-1 0 0,1 1 0,-1 0 0,0 0-1,0 1 1,0 0 0,0 1 0,8 4 20,-14-6 17,0-1 0,0 1 0,0 0 0,0 0 0,-1 0 0,1 0 0,-1 0 0,1 1 0,-1-1 0,0 1 0,0-1 0,0 1 0,0 0 0,-1 0 0,1 0 0,-1 0 0,1 0 0,-1 0 0,0 0 0,0 1 0,-1-1 0,1 0 0,-1 1 0,1-1 0,-1 0 0,0 1 0,0-1 0,-1 0 0,1 1 0,-1-1 0,0 0 0,1 0 0,-1 1 0,-1-1 0,1 0 0,0 0 0,-1 0 0,0 0-17,-2 5 17,-1-1 0,0 1 0,-1-1 0,1 0 0,-2-1 0,1 1 0,-1-1 0,1 0 0,-2-1 0,1 0 0,0 0 0,-1-1 0,0 1-1,0-2 1,-1 1 0,1-1 0,-1 0 0,1-1 0,-1 0 0,0-1 0,0 1 0,0-2 0,0 1 0,-4-1-17,11 0-396,2 1-2029,2 1 434</inkml:trace>
  <inkml:trace contextRef="#ctx0" brushRef="#br0" timeOffset="146135.567">523 7346 16948,'-1'28'6464,"-44"-9"-3802,1 2-2153,43-16-512,1 0 1,-1 1-1,1-1 0,0 0 0,0 0 1,0 1-1,1-1 0,0 0 0,0 0 1,0 0-1,1 0 0,-1 0 1,1 0-1,0 0 0,1 0 0,-1-1 1,1 1-1,0-1 0,0 0 0,0 0 1,1 1 2,-2-3 7,-1 0 0,0 0 0,1-1 0,-1 1 0,1 0 0,-1-1 0,1 1 0,0-1 0,0 1 0,0-1 0,0 0 0,0 0 1,0 0-1,0 0 0,0 0 0,0 0 0,0-1 0,0 1 0,1-1 0,-1 0 0,0 1 0,0-1 0,1 0 0,-1 0 0,0 0 0,1-1 1,-1 1-1,0 0 0,0-1 0,0 1 0,1-1 0,-1 0 0,0 0 0,0 0 0,0 0 0,0 0 0,0-1 0,-1 1 0,1 0 0,0-1 0,0 1 1,-1-1-1,1 0 0,-1 0 0,0 1 0,1-1 0,-1 0 0,0 0 0,0 0 0,0 0 0,0 0 0,-1-1 0,1 1 0,0 0 0,-1 0 0,0 0 1,1-1-1,-1 1 0,0 0 0,0-1-7,2-9 83,-1-1-1,0 1 1,-1 0 0,0 0 0,-1-1-1,0 1 1,-1 0 0,0 0 0,-1 0-1,-1 0 1,1 1 0,-2-1 0,0 1-1,0 0 1,-1 0 0,0 1 0,-1-1-1,-2-1-82,5 8 114,5 23-56,3-8-59,1-1 0,0 0-1,1 0 1,0-1 0,0 0-1,1 0 1,0 0 0,1-1-1,0 0 1,0 0 0,1-1-1,2 2 2,-10-8 1,1 1-1,0-1 0,-1 1 0,1-1 0,0 0 0,0 0 0,0 0 0,0 0 0,0 0 1,0 0-1,0-1 0,0 1 0,0-1 0,0 1 0,1-1 0,-1 0 0,0 0 0,0 0 0,1 0 1,-1 0-1,0 0 0,0-1 0,0 1 0,0-1 0,0 1 0,1-1 0,-1 0 0,0 0 1,0 0-1,-1 0 0,1 0 0,0 0 0,0-1 0,0 1 0,-1-1 0,1 1 0,-1-1 0,1 1 0,4-12 19,0 1 1,0-1-1,-2 0 0,1-1 0,-2 1 0,0-1 0,0 1 0,-1-1 0,-1 0 0,0 0 0,-2-7-19,2 3 49,-2-1 0,0 1 0,-1-1 0,-1 1 0,-1-1 0,0 1 0,-1 0 0,-1 1 0,-1 0 0,-1-1 0,0 2 0,-1 0 0,-1 0 0,0 0 1,-1 1-1,-1 1 0,0 0 0,-2-1-49,10 12-23,4 7-8,0 6 26,1 1-1,1-1 1,0 0 0,0 0-1,1 0 1,1 0-1,0 0 1,0-1-1,0 1 1,6 7 5,8 21-2,-9-15 3,-1-3 3,0-1 0,1 0 1,0 0-1,2-1 1,0 0-1,13 14-4,-22-29 27,0-61 239,-4 47-247,-1 1-1,1 0 0,-1 0 0,-1 0 0,0 0 0,0 1 0,-1-1 0,-1 1 1,1 0-1,-2-1-18,6 10-7,1 0 1,0-1-1,0 1 1,0-1-1,-1 1 0,1 0 1,0-1-1,0 1 1,-1 0-1,1-1 1,0 1-1,0 0 0,-1 0 1,1-1-1,0 1 1,-1 0-1,1 0 1,-1 0-1,1-1 1,0 1-1,-1 0 0,1 0 1,0 0-1,-1 0 1,1 0-1,-1 0 1,1 0-1,0 0 0,-1 0 1,1 0-1,-1 0 1,1 0-1,-1 0 1,1 0-1,0 0 1,-1 0-1,1 1 0,0-1 1,-1 0-1,1 0 1,-1 0-1,1 1 1,0-1-1,-1 0 0,1 0 1,0 1-1,0-1 1,-1 0-1,1 1 1,0-1-1,0 0 1,-1 1-1,1-1 0,0 0 1,0 1-1,0-1 1,0 0-1,-1 1 1,1-1-1,0 1 0,0-1 1,0 0-1,0 1 1,0-1-1,0 1 1,0-1-1,0 0 1,0 1-1,1 0 7,-1 30-1071,0-31 1017,3 26-1624,5 1-449</inkml:trace>
  <inkml:trace contextRef="#ctx0" brushRef="#br0" timeOffset="147049.387">676 7025 20780,'-4'-6'3995,"3"14"-3284,6 19-946,69 144 1038,-72-166-770,0 6 56,1 0 1,0 0 0,1-1-1,0 0 1,0 1 0,1-1-1,0-1 1,1 1-1,0-1 1,1 0 0,0 0-1,0-1 1,1 0 0,0 0-1,3 1-89,-10-9 10,1 0 0,-1 0 0,1 0-1,0 0 1,-1 0 0,1 0 0,-1-1 0,1 1 0,-1 0-1,1-1 1,-1 0 0,1 1 0,-1-1 0,0 0-1,1 0 1,-1 1 0,0-1 0,0 0 0,1 0-1,-1-1 1,0 1 0,0 0 0,0 0 0,0 0 0,-1-1-1,1 1 1,0 0 0,0-1 0,-1 1 0,1-1-1,-1 1 1,1-1 0,-1 1 0,0-1 0,0 1 0,1-1-1,-1 1 1,0-1 0,0 0 0,-1 1 0,1-1-1,0 1 1,0-1 0,-1 1 0,1-1 0,-1 1-1,1-1 1,-1 1 0,0 0 0,1-1 0,-2 0-10,2-8 35,-1-9 27,0 12-52,1 1-1,-1 0 0,1-1 1,0 1-1,1 0 0,-1 0 0,1-1 1,1 1-1,-1 0 0,1 0 1,0 0-1,1 0 0,-1 0 0,1 1 1,1-3-10,-1 7-7,0 1 0,0 0 1,-1-1-1,1 1 0,0 1 0,0-1 1,-1 0-1,1 1 0,0-1 0,0 1 1,-1 0-1,1 0 0,-1 0 1,1 0-1,-1 0 0,1 0 0,-1 1 1,1-1-1,-1 1 0,0 0 1,0 0-1,0 0 0,0 0 0,0 0 1,-1 0-1,1 0 0,-1 1 0,1-1 1,-1 0-1,1 2 7,-1-2 2,30 33 62,-29-39-31,24-102 184,-25 106-220,1-1-1,-1 1 0,1-1 0,-1 1 0,1 0 0,-1 0 0,1 0 0,-1 0 1,1 0-1,-1 0 0,1 0 0,-1 1 0,1-1 0,-1 0 0,1 1 1,-1-1-1,1 1 0,-1 0 0,0-1 0,1 1 0,-1 0 0,0 0 0,0 0 1,1 0-1,-1 0 0,0 0 0,0 0 0,0 0 0,0 1 0,0-1 0,-1 0 1,1 0-1,0 1 0,-1-1 0,1 1 0,0-1 0,-1 1 0,0-1 1,1 1-1,-1 0 4,52 85-624,-52-87 582,0-1 0,0 1 0,0 0 0,0 0 0,0-1 0,0 1 0,0 0 0,0 0 0,0-1 0,0 1 0,0 0 0,0 0 0,0-1 0,0 1 1,0 0-1,0 0 0,0-1 0,1 1 0,-1 0 0,0 0 0,0 0 0,0-1 0,0 1 0,1 0 0,-1 0 0,0 0 0,0 0 0,0 0 1,1-1-1,-1 1 0,0 0 0,0 0 0,1 0 0,-1 0 0,0 0 0,0 0 0,1 0 0,-1 0 0,0 0 0,0 0 0,1 0 0,-1 0 0,0 0 1,0 0-1,1 0 0,-1 0 0,0 0 0,0 0 0,0 0 0,1 0 0,-1 0 0,0 0 0,0 0 0,1 1 0,-1-1 0,0 0 0,0 0 0,0 0 1,1 0-1,-1 1 0,0-1 42,1-19-1846</inkml:trace>
  <inkml:trace contextRef="#ctx0" brushRef="#br0" timeOffset="147706.375">1044 6711 20324,'7'41'1274,"3"0"1,0 0-1,3-2 0,1 1 0,4 2-1274,-3-9 175,2-2 1,1 0-1,1-2 1,1 0-1,1-1 1,2 0-1,1-2 1,1-1-1,20 14-175,-125-130 1376,-51-31-1270,129 121-136,2 1-2,3 3 0,2 3-57,0 0-1,0-1 0,1 1 1,0-2-1,0 1 0,0 0 1,1-1-1,-1 0 0,1-1 1,0 0-1,0 0 0,0 0 1,1-1-1,-1 0 0,3 0 90,-6-1-266,1 0-1,-1 0 0,1-1 0,-1 1 0,1-1 0,-1-1 0,1 1 0,-1 0 0,1-1 0,-1 0 0,0 0 0,1-1 0,-1 1 0,0-1 0,0 0 0,0 0 0,0 0 0,0 0 0,0-1 0,0 0 1,-1 1-1,0-1 0,1-1 0,-1 1 0,0 0 0,-1-1 0,2-1 267,44-105-12238,-36 71 10823,-2 2 3667,-7 27-808,-2 7 3424,-1 3-287,0 4-2470,0 5-1814,0 1 0,1-1 0,0 1 0,1-1 0,0 0 0,0 1 0,1-1 0,1 0 0,-1-1 0,4 6-297,-6-13 3,0 0 0,1-1-1,-1 1 1,0 0 0,1 0 0,-1-1 0,1 1 0,-1-1 0,1 0-1,-1 1 1,1-1 0,-1 0 0,1 0 0,0 0 0,-1 0 0,1 0-1,-1 0 1,1 0 0,-1 0 0,1-1 0,0 1 0,-1-1 0,1 1-1,-1-1 1,0 0 0,1 1 0,-1-1 0,0 0 0,1 0 0,-1 0-1,0 0 1,0 0 0,0 0 0,1 0 0,-1-1 0,-1 1 0,1 0-1,0 0 1,0-1 0,0 1 0,-1-1 0,1 1 0,-1-1 0,1 1-1,-1-1 1,1-1-3,10-10 45,-9 10-42,0 1 0,1-1 0,-1 1 0,1 0 0,-1 0 1,1 0-1,0 0 0,0 0 0,0 1 0,0-1 0,0 1 0,0 0 1,1 0-1,-1 0 0,0 0 0,1 1 0,-1 0 0,0-1 0,1 1 0,-1 0 1,0 0-1,1 1 0,-1-1 0,1 1 0,-1-1 0,0 1 0,0 0 0,1 1 1,-1-1-1,0 0 0,0 1 0,0 0 0,-1-1 0,1 1 0,0 0 0,-1 1 1,1-1-1,-1 0 0,1 1 0,-1 0 0,0-1 0,0 1 0,0 0 1,-1 0-1,1 0 0,-1 0 0,0 0 0,1 0 0,-1 0 0,-1 1 0,1-1 1,0 2-4,0 5 22,-1-1 1,0 0-1,0 1 1,-1-1 0,-1 0-1,1 0 1,-1 0-1,-1 0 1,0 0 0,0 0-1,0 0 1,-1-1-1,-1 0 1,1 0 0,-1 0-1,-1 0 1,1-1-1,-2 0 1,-3 4-23,-12 2-1214</inkml:trace>
  <inkml:trace contextRef="#ctx0" brushRef="#br0" timeOffset="148799.815">1854 6568 14315,'-5'104'10325,"12"-70"-9942,3 0 0,0-2 0,2 1 0,2-1 0,0-1 0,8 10-383,-17-32 360,65 108 204,-70-116-559,1 0 0,-1 0 0,0 0-1,1 0 1,-1 0 0,1 0 0,-1-1 0,1 1 0,0 0-1,-1 0 1,1-1 0,0 1 0,0 0 0,0-1 0,-1 1 0,1 0-1,0-1 1,0 1 0,0-1 0,0 0 0,0 1 0,0-1-1,0 0 1,0 1 0,0-1 0,0 0 0,0 0 0,0 0 0,0 0-1,0 0 1,0 0 0,0 0 0,0 0 0,0-1 0,0 1 0,0 0-1,0-1 1,0 1 0,0 0 0,0-1 0,0 1 0,0-1-1,-1 1 1,1-1 0,0 0 0,0 1 0,-1-1 0,1 0 0,0 0-1,-1 0 1,1 1 0,0-1 0,-1 0 0,1 0-5,16-55 281,-16 54-273,2-21 49,0 0 0,-1 0-1,-2 0 1,0 0 0,-2 1 0,-3-18-57,29 77-55,92 179 89,-115-215-33,-1 0 0,1 0 1,-1 0-1,1 0 0,-1 0 1,1 0-1,-1 0 0,1 0 1,0 0-1,0 0 0,-1 0 1,1 0-1,0-1 0,0 1 1,0 0-1,0-1 0,0 1 1,0-1-1,0 1 0,0-1 1,0 1-1,0-1 0,0 0 1,1 1-1,-1-1 0,0 0 1,0 0-1,0 0 0,0 0 1,1 0-1,-1 0 0,0 0 1,0 0-1,0 0 0,0-1 1,0 1-1,0 0 0,0-1 1,1 1-1,-1-1 0,0 1 1,0-1-1,0 0 0,-1 1 1,1-1-1,0 0 1,0 0-1,0 1 0,0-1 1,-1 0-1,1 0 0,0 0 1,-1 0-1,1 0 0,-1 0 1,1 0-1,-1 0 0,0-1 1,1 1-1,-1 0 0,0 0 1,0 0-1,1 0-1,5-20 41,-1 0 1,-1 0-1,0 0 0,-2-1 1,0 1-1,-2-1 0,0 1 1,-1-1-1,-1 1 0,-1-1 1,-2 1-1,0 0 0,0 1 1,-4-7-42,7 23 49,7 17 7,126 359 1,-98-294-1,26-58 24,-56-16-69,0 1-1,-1 0 0,0-1 0,1 1 0,-1 0 0,-1 0 0,1 1 1,-1-1-1,0 0 0,0 0 0,-1 1 0,1-1 0,-1 0 1,0 1-1,-1-1 0,1 1 0,-1-1 0,0 0 0,0 0 1,-1 0-1,0 1 0,0-1 0,0-1 0,0 1 0,-1 0 1,0 0-1,0-1 0,0 0 0,-4 5-10,4-7 7,0 1-1,0-1 1,0 0 0,0 0 0,-1 0-1,1 0 1,-1 0 0,1-1-1,-1 1 1,0-1 0,1 0-1,-1 0 1,0-1 0,0 1-1,0-1 1,0 0 0,0 0 0,1 0-1,-1 0 1,0-1 0,0 1-1,0-1 1,0 0 0,1 0-1,-1-1 1,0 1 0,1-1-1,-1 0-6,-88-64 84,88 63-112,0-1-1,1 1 1,-1-1 0,1 0 0,0 0 0,0 0-1,1 0 1,-1 0 0,1-1 0,0 1 0,0-1-1,0 1 1,1-1 0,0 0 0,0 0-1,0 1 1,0-1 0,1 0 0,0 0 0,0 0-1,0 0 1,0 0 0,1 0 0,0 0 0,0 1-1,0-1 1,1 0 0,-1 0 0,1 1 0,0-1-1,1 1 1,-1 0 0,2-2 28,13-10-1430,0-2-639</inkml:trace>
  <inkml:trace contextRef="#ctx0" brushRef="#br0" timeOffset="149175.559">2410 6799 22349,'15'25'2594,"12"25"-915,44 58-463,-71-106-1211,1-1-1,0 0 1,0-1 0,0 1 0,-1 0-1,1 0 1,0 0 0,0 0-1,1-1 1,-1 1 0,0 0 0,0-1-1,0 1 1,0-1 0,0 1-1,1-1 1,-1 0 0,0 0 0,0 1-1,1-1 1,-1 0 0,0 0-1,0 0 1,1 0 0,-1 0 0,0-1-1,0 1 1,1 0 0,-1-1-1,0 1 1,0 0 0,0-1 0,1 0-1,-1 1 1,0-1 0,0 1-1,0-1 1,0 0 0,0 0 0,0 0-1,0 0 1,-1 0 0,1 0-1,0 0 1,0 0-5,24-59 255,-18 40-186,-5 14-45,-1 1-21,0 0 0,0 0 0,0 0 0,1 1 0,-1-1 0,1 0 0,0 1 0,1-1-1,-1 1 1,1 0 0,0 0 0,0 0 0,0 0 0,0 0 0,1 1 0,0 0 0,-1-1 0,1 1 0,1 0 0,-1 1-1,0-1 1,1 1 0,-1 0 0,1 0 0,-1 0 0,3 0-3,-1 5-1,0 1-1,0-1 1,-1 1 0,1 0-1,-1 0 1,0 1 0,-1 0-1,1-1 1,-1 2 0,0-1-1,0 0 1,0 1 0,1 3 1,3 2 21,41 47 144,-48-58-155,0-1 0,1 1-1,-1 0 1,0 0 0,0-1-1,0 1 1,0-1 0,0 1-1,1-1 1,-1 0 0,0 1 0,0-1-1,0 0 1,-1 0 0,1 1-1,0-1 1,0 0 0,0 0-1,-1 0 1,1 0 0,0 0-1,-1 0 1,1 0 0,-1 0-1,1-1 1,-1 1 0,0 0-1,1 0 1,-1 0 0,0-1-1,0 1 1,0 0 0,0 0-1,0 0 1,0-1 0,0 1-1,0 0 1,0-1-10,0 0 19,10-164 196,-10 167-268,0-1 0,0 0 0,0 1-1,0-1 1,0 0 0,1 1 0,-1-1 0,0 0 0,0 1 0,0-1-1,1 0 1,-1 0 0,0 1 0,1-1 0,-1 0 0,0 0 0,1 1 0,-1-1-1,0 0 1,1 0 0,-1 0 0,0 1 0,1-1 0,-1 0 0,0 0-1,1 0 1,-1 0 0,1 0 0,-1 0 0,0 0 0,1 0 0,-1 0 0,0 0-1,1 0 1,-1 0 0,1 0 0,-1 0 0,0-1 0,1 1 0,-1 0-1,0 0 1,1 0 0,-1 0 0,0-1 0,1 1 0,-1 0 0,0 0 0,1-1-1,-1 1 1,0 0 0,0-1 0,1 1 0,-1 0 0,0 0 0,0-1-1,0 1 1,0-1 0,1 1 0,-1 0 0,0-1 0,0 1 0,0 0 0,0-1 53,11 17-181</inkml:trace>
  <inkml:trace contextRef="#ctx0" brushRef="#br0" timeOffset="149436.33">2764 6568 20556,'0'0'929,"0"0"-201,-3 15-368,19 2-240,4 4-120,8-1-520,3-1-152,-1-3-1049</inkml:trace>
  <inkml:trace contextRef="#ctx0" brushRef="#br0" timeOffset="149717.603">3114 6713 15723,'0'0'2725,"0"0"-28,0 0-1178,0 3-506,31 127 1753,-30-127-2733,-1 1 0,1-1 0,0 1 0,1-1 0,-1 1 0,1-1 0,-1 0 0,1 0 0,0 0 0,0 0 0,1 0 0,-1 0 0,0 0 0,1-1 0,0 1 0,0-1 0,-1 0 1,1 0-1,0 0 0,1 0 0,-1 0 0,0-1 0,1 1 0,-1-1 0,0 0 0,1 0 0,0 0 0,-1-1 0,1 1 0,2-1-33,0 0 3,0 1 0,0 0 0,0 0 0,0 1-1,-1-1 1,1 1 0,-1 0 0,1 1 0,-1-1 0,0 1 0,0 0 0,0 0 0,0 1 0,0 0 0,-1-1 0,0 2 0,0-1 0,0 0-1,0 1 1,-1 0 0,1 0 0,-1 0 0,0 0 0,-1 0 0,1 0 0,-1 1 0,0 0 0,-1-1 0,1 1 0,-1 0 0,0 1-3,1 4 43,0-1 1,0 1-1,-1 0 1,0 1-1,-1-1 1,-1 0 0,0 0-1,0 0 1,-1 0-1,0-1 1,-1 1-1,0 0 1,-1-1-1,0 1 1,-2 2-44,4-11 35,0 1 1,0-1-1,-1 0 1,1 0-1,0 0 0,-1 0 1,1 0-1,-1-1 0,0 1 1,1-1-1,-1 0 0,0 0 1,0 0-1,0 0 1,0 0-1,0 0 0,0-1 1,0 0-1,0 1 0,0-1 1,0 0-1,0-1 1,0 1-1,0 0 0,0-1 1,0 0-1,0 1 0,0-1 1,0-1-1,0 1 1,0 0-1,0-1 0,1 1-35,-82-68 395,77 60-396,0 0 0,0-1 0,1 1 0,0-2 0,1 1 1,0 0-1,1-1 0,0 0 0,1 0 0,0 0 0,0-1 1,2 1-1,-1-1 0,1 1 0,1-1 0,0 1 0,1-1 0,0 0 1,0 1-1,1 0 0,1-1 0,0 1 0,1 0 0,0 0 0,0 1 1,1-1-1,1 1 0,0 0 0,0 0 0,1 1 0,0 0 1,0 0-1,3-1 1,25-15-666,3 3-950</inkml:trace>
  <inkml:trace contextRef="#ctx0" brushRef="#br0" timeOffset="150668.464">1486 7902 22309,'-17'0'947,"14"-1"-818,-1 0-1,1 0 0,-1 1 0,1-1 1,-1 1-1,1 0 0,-1 0 0,1 0 0,-1 0 1,1 1-1,-1 0 0,1-1 0,0 1 1,-1 0-1,1 1 0,0-1 0,0 1 0,0-1 1,-1 1-1,2 0 0,-1 0 0,0 0 1,0 0-1,1 1 0,-1-1 0,1 1 0,0 0 1,0 0-1,0-1 0,-2 4-128,3 7 56,0 0-1,1 0 1,1 1-1,0-1 1,1 0-1,0 0 0,1 0 1,0-1-1,1 1 1,0-1-1,1 0 1,1 0-1,0 0 1,1-1-1,7 11-55,-14-21 3,0 0 0,0 0 0,1 0 0,-1 0 0,0 0 0,1 0 0,-1 0 0,0-1 0,1 1 0,-1 0 0,1 0 0,0 0 0,-1 0 0,1-1 0,0 1 0,-1 0 0,1-1-1,0 1 1,0 0 0,-1-1 0,1 1 0,0-1 0,0 0 0,0 1 0,0-1 0,0 1 0,0-1 0,0 0 0,0 0 0,0 0 0,0 0 0,0 1 0,0-1 0,0-1 0,0 1 0,0 0 0,0 0 0,0 0-1,0 0 1,-1-1 0,1 1 0,0 0 0,0-1 0,0 1 0,0-1 0,0 1 0,0-1 0,-1 1 0,1-1 0,0 0 0,0 1 0,-1-1 0,1 0 0,0 1 0,-1-1 0,1 0 0,0-1-3,13-56 197,-37-80 82,13 100-188,10 39-90,0-1 0,1 0 0,-1 0 0,0 0-1,0 0 1,1 0 0,-1 0 0,0 0-1,1 0 1,-1 0 0,0 1 0,1-1-1,-1-1 1,0 1 0,0 0 0,1 0 0,-1 0-1,0 0 1,1 0 0,-1 0 0,0 0-1,1 0 1,-1 0 0,0 0 0,0-1-1,1 1 1,-1 0 0,0 0 0,0 0 0,0-1-1,1 1 1,-1 0 0,0 0 0,0-1-1,0 1 1,1 0 0,-1 0 0,0-1-1,0 1 1,0 0 0,0-1 0,0 1 0,0 0-1,0 0 1,0-1 0,0 1 0,0 0-1,0-1 1,0 1 0,0 0 0,0-1-1,0 1 1,0 0 0,0 0 0,0-1 0,0 1-1,26 24-44,-23-21 46,115 120 0,-116-122 0,-1 0 0,0 1 0,1-1 0,-1 0-1,1 0 1,-1-1 0,1 1 0,-1 0-1,1 0 1,0-1 0,-1 1 0,1-1-1,0 1 1,-1-1 0,1 0 0,0 0 0,0 0-1,-1 0 1,1 0 0,0 0 0,0 0-1,-1 0 1,1-1 0,0 1 0,-1-1-1,1 1 1,0-1 0,-1 0 0,1 0 0,-1 0-1,1 0 1,-1 0 0,1 0 0,-1 0-1,0 0 1,1 0 0,-1-1 0,0 1-1,0 0 1,0-1 0,0 1 0,0-1-2,27-73 170,-6-83 51,-22 157-221,0 1 0,0-1 1,0 1-1,0 0 0,1-1 1,-1 1-1,0-1 0,1 1 0,-1-1 1,0 1-1,1 0 0,-1-1 0,0 1 1,1-1-1,-1 1 0,1 0 1,-1 0-1,1-1 0,-1 1 0,1 0 1,-1 0-1,1-1 0,-1 1 0,1 0 1,-1 0-1,1 0 0,-1 0 1,1 0-1,-1 0 0,1 0 0,-1 0 1,1 0-1,-1 0 0,1 0 0,-1 0 1,1 0-1,-1 1 0,1-1 1,-1 0-1,1 0 0,-1 0 0,1 1 1,-1-1-1,1 0 0,-1 1 0,0-1 1,1 0-1,-1 1 0,1-1 1,-1 1-1,0-1 0,0 0 0,1 1 1,-1-1-1,0 1 0,0-1 0,1 1 1,-1-1-1,0 1 0,0-1 1,0 1-1,0-1 0,0 1 0,0-1 1,0 1-1,0-1 0,0 1 0,0 0 0,2 1 3,92 147 261,-94-148-255,0-1 0,0 1 0,1 0-1,-1 0 1,0 0 0,1 0-1,-1-1 1,0 1 0,1 0 0,-1 0-1,1-1 1,-1 1 0,1 0 0,-1-1-1,1 1 1,0-1 0,-1 1 0,1 0-1,0-1 1,-1 0 0,1 1 0,0-1-1,0 1 1,0-1 0,-1 0-1,1 1 1,0-1 0,0 0 0,0 0-1,0 0 1,-1 0 0,1 0 0,0 0-1,0 0 1,0 0 0,0 0 0,0 0-1,-1 0 1,1-1 0,0 1 0,0 0-1,0 0 1,0-1 0,-1 1-1,1-1 1,0 1 0,-1-1 0,1 1-1,0-1 1,-1 1 0,1-1 0,0 0-1,-1 1 1,1-1 0,-1 0 0,1 1-1,-1-1 1,1 0 0,-1 0 0,0 1-1,0-1 1,1 0 0,-1 0 0,0 0-9,7-64 547,-6 54-509,8-45-30,13 74-555,-4 10-355,0 9-1006</inkml:trace>
  <inkml:trace contextRef="#ctx0" brushRef="#br0" timeOffset="151665.699">2212 7469 22317,'-1'1'105,"0"-1"0,0 1 1,0 0-1,0 0 0,0 0 0,0 0 1,0 0-1,1 0 0,-1 0 1,0 1-1,1-1 0,-1 0 0,1 0 1,-1 0-1,1 1 0,0-1 1,-1 0-1,1 1 0,0-1 0,0 0 1,0 0-1,0 1 0,0-1 1,0 0-1,0 1 0,1-1 0,-1 0 1,0 1-1,1-1 0,-1 0 1,1 0-1,-1 0 0,1 1 0,0-1 1,-1 0-1,2 1-105,90 236 600,-28-84 211,-53-152-373,-11-24-172,-52-178 298,30 133-536,22 67-29,1 0 0,-1 0 0,0 0 0,1 0 0,-1 0 0,1 0 0,-1 0 0,0 0 0,1 0 1,-1 0-1,0 0 0,1-1 0,-1 1 0,1 0 0,-1 0 0,0 0 0,1 0 0,-1-1 0,0 1 0,0 0 0,1 0 0,-1-1 0,0 1 0,1 0 0,-1 0 0,0-1 0,0 1 0,0 0 0,1-1 0,-1 1 0,0 0 0,0-1 0,0 1 0,0 0 1,0-1-1,0 1 0,1-1 0,-1 1 0,0 0 0,0-1 0,0 1 0,0 0 0,0-1 0,0 1 0,-1-1 0,1 1 0,0 0 0,0-1 0,0 1 0,0 0 0,0-1 0,0 1 0,-1 0 0,1-1 0,0 1 0,0 0 0,-1-1 0,1 1 0,0 0 0,0 0 1,-1-1-1,1 1 0,0 0 0,-1 0 1,25 21-72,-14-11 59,77 70 1,-83-78 12,-1 1 1,0-1-1,1 0 1,0 0-1,0 0 0,-1-1 1,1 1-1,0-1 1,0 0-1,0 0 0,0 0 1,1-1-1,-1 0 0,0 1 1,0-1-1,0-1 1,0 1-1,0-1 0,1 1 1,-1-1-1,0 0 1,0-1-1,0 1 0,-1-1 1,1 1-1,1-2 0,3-4 15,0 0 0,0 0 0,0-1 0,-1 0 0,-1 0 0,1-1 0,-1 0 0,-1 0 0,0-1 0,0 1 0,0-1 0,-2 0 0,1 0 0,-1-1 0,-1 1 0,0 0 0,0-1 0,-1 0 0,0 1 0,-1-1 0,0 0 0,-1 0 0,0 1 0,-1-1 0,0 1 0,0-1 0,-1 1 1,-1 0-1,0 0 0,0 0 0,-2-3-15,5 11 6,1 1 0,-1-1 0,0 0-1,1 0 1,-1 0 0,0 1 0,0-1 0,0 0 0,0 1 0,0-1 0,-1 1 0,1 0 0,0-1 0,-1 1 0,1 0 0,-1 0 0,0 0 0,1 0 0,-1 0 0,0 0 0,1 0 0,-1 0 0,0 1 0,0-1 0,0 1 0,1-1 0,-1 1 0,0 0 0,0 0 0,0 0 0,0 0 0,0 0 0,0 0 0,0 0 0,0 1 0,0-1 0,1 1 0,-1-1 0,-1 2-6,1 2 0,1 1 0,0 0 0,0 0 0,0 0 0,0 0 0,1 0 1,0 0-1,0 0 0,0 0 0,1 0 0,0-1 0,0 1 0,0 0 0,0 0 0,1 0 0,0 0 0,1 5 0,4 19 0,2 1 0,0-1 0,3-1 0,0 0 0,1 0 0,2-2 0,1 1 0,7 6 0,-22-31 1,0 0 0,0 1-1,0-1 1,0 0-1,1 0 1,-1 0 0,1-1-1,-1 1 1,1 0 0,0 0-1,0-1 1,0 1-1,0-1 1,0 0 0,0 1-1,0-1 1,0 0-1,1 0 1,-1-1 0,0 1-1,1 0 1,-1-1 0,1 1-1,-1-1 1,0 0-1,1 0 1,-1 0 0,1 0-1,-1 0 1,1 0 0,-1-1-1,0 1 1,1-1-1,-1 0 1,0 0 0,1 0-1,-1 0 1,0 0 0,0 0-1,0 0 1,0-1-1,0 1 1,0-1 0,0 0-1,1-1 0,7-9 18,-1-1 0,0-1 1,-1 1-1,0-1 0,-2-1 0,1 0 0,-2 0 0,0 0 0,0 0 0,-2-1 0,0 0 0,0 1 1,-2-1-1,0-8-18,0 22 3,-1-1 1,1 1-1,-1-1 1,0 0-1,0 1 1,0-1-1,-1 1 1,1-1-1,-1 0 1,1 1-1,-1-1 1,0 1-1,0-1 1,0 1-1,0 0 1,0-1-1,-1 1 1,1 0-1,-1 0 1,0 0-1,1 0 1,-1 0-1,0 0 1,0 0-1,0 1 1,0-1-1,0 1 1,-1-1 0,1 1-1,-2-1-3,2 4 2,1-1 0,-1 1 0,1 0 0,-1 0 1,1-1-1,0 1 0,-1 0 0,1 0 0,0 0 0,0 0 0,0 1 0,1-1 0,-1 0 1,0 0-1,1 1 0,0-1 0,-1 0 0,1 0 0,0 1 0,0-1 0,0 0 0,1 1 1,-1-1-1,0 0 0,1 0 0,0 1 0,-1-1 0,1 0 0,0 0 0,0 0 0,0 1-2,0 1 3,39 101 29,-39-103-48,1 1 0,-1-1 0,0 0 0,1 0 1,0 1-1,-1-1 0,1 0 0,0 0 0,0-1 0,0 1 0,0 0 0,1-1 0,-1 1 0,0-1 0,1 0 0,-1 0 0,0 0 0,1 0 0,0 0 0,-1 0 0,1 0 0,0-1 0,-1 0 0,1 1 0,0-1 0,-1 0 0,1 0 0,0-1 0,-1 1 0,1 0 0,0-1 0,-1 0 0,1 0 0,-1 1 0,1-2 0,-1 1 0,1 0 0,-1 0 0,2-2 16,18-16-852,-3-7 744</inkml:trace>
  <inkml:trace contextRef="#ctx0" brushRef="#br0" timeOffset="153238.795">3257 7269 19460,'21'32'3238,"84"134"843,-25-40-2981,-79-126-1081,0 0 0,0 0 0,0 0 0,0 0 0,0-1 0,-1 1 0,1 0 0,0-1 0,0 1 0,-1 0 0,1-1 0,0 1 0,0-1 0,-1 1 0,1-1 0,0 1 0,-1-1 0,1 0 0,-1 1 0,1-1 0,-1 0 0,1 1 0,-1-1 0,1 0 0,-1 0 0,0 1 0,1-1 0,-1 0 0,0 0 0,0 0 0,0 0 0,1 1 0,-1-1 0,0 0 0,0 0 0,0 0 0,0 0 0,-1 0 0,1 1 0,0-1 0,0 0 0,0 0 0,-1 0 0,1 1 0,0-1 0,-1 0 0,1 0 0,-1 1 0,1-1 0,-1 0 0,1 0 0,-1 1-19,1-2 19,-6-25 126,-1 1-1,-1 0 1,-2 0-1,0 0 1,-1 1 0,-2 1-1,-1 0 1,-9-11-145,23 34 3,-3-3-9,106 94-132,-99-85 139,0-1 0,0 1-1,1-1 1,0 0 0,-1 0-1,1 0 1,1-1 0,-1 1-1,0-1 1,1-1 0,0 1-1,-1-1 1,1 0 0,0 0-1,0-1 1,0 1 0,1-2-1,-1 1 1,0 0 0,0-1-1,0 0 1,1-1 0,-1 0-1,0 1 1,0-2 0,0 1-1,0-1 1,5-2-1,-4-6 9,0-1 0,-1 0 1,0 0-1,0 0 0,-2-1 0,1 0 0,-1 0 1,-1-1-1,0 1 0,-1 0 0,0-1 0,-1 0 0,0 1 1,-1-1-1,-1 0 0,0 0 0,-1 1 0,0-4-9,-33-93 72,18 96-63,15 20-16,21 59-19,-6-31 16,-1 2 10,2-1 0,1-1 1,2-1-1,21 32 0,-38-64-6,0-1 0,1 1 0,0 0 0,-1 0 0,1 0 0,0-1 0,0 1 0,0-1 0,0 1 0,0 0 0,0-1 0,0 1 0,1-1 0,-1 0-1,1 0 1,-1 1 0,1-1 0,-1 0 0,1 0 0,-1 0 0,1 0 0,0-1 0,0 1 0,-1 0 0,1-1 0,0 1 0,0-1 0,0 0 0,0 0 0,0 1 0,0-1 0,-1 0 0,1-1 0,0 1 0,0 0 0,0 0 0,0-1-1,0 1 1,-1-1 0,1 0 0,0 1 0,0-1 0,-1 0 0,1 0 0,-1 0 0,1 0 0,-1-1 0,1 1 0,-1 0 6,21-136-3350,-21 106 2043,-6-119-4401,12 156 9947,15 53-2439,-14-33-1262,33 65 770,-40-90-1236,1-20 42,-3 15-109,1 0 1,0 0-1,1 0 0,-1 0 0,1 0 0,0 0 0,0 0 0,0 0 1,0 0-1,1 1 0,0-1 0,-1 0 0,1 1 0,0-1 0,1 1 1,-1 0-1,1-1 0,0 1 0,-1 0 0,1 1 0,0-1 1,1 1-1,-1-1 0,0 1 0,1 0 0,-1 0 0,1 0 0,0 1 1,2-2-6,-2 4-4,1 0 1,0 0-1,-1 1 1,0-1-1,1 1 1,-1 0 0,0 0-1,0 0 1,0 1-1,0 0 1,0-1 0,0 1-1,-1 0 1,0 1-1,1-1 1,-1 1-1,0-1 1,-1 1 0,1 0-1,-1 0 1,0 0-1,0 1 1,1 2 3,12 19 117,-2 2 0,0-1 1,-2 2-1,-1 0 0,-2 0 0,0 1 0,-2-1 1,-2 2-1,0-1 0,-2 26-117,-1-55 5,0 0-1,-1 0 1,1 0 0,-1 1-1,1-1 1,-1 0 0,1 0-1,-1 1 1,0-1-1,0 0 1,0 1 0,0-1-1,0 0 1,0 1 0,0-1-1,0 0 1,0 1 0,-1-1-1,1 0 1,-1 1-1,1-1 1,-1 0 0,1 0-1,-1 0 1,1 1 0,-1-1-1,0 0 1,0 0-1,0 0 1,0 0 0,0 0-1,0 0 1,0 0 0,0-1-1,0 1 1,0 0-1,0-1 1,0 1 0,-1 0-1,1-1 1,0 1 0,0-1-1,-1 0 1,1 0 0,0 1-1,-1-1 1,1 0-1,0 0 1,-1 0 0,1 0-1,0 0 1,-1 0 0,0-1-5,-5-6 4,1 0 0,0 0 1,1 0-1,0-1 1,0 0-1,0 0 1,1 0-1,0-1 1,1 1-1,0-1 1,0 0-1,1 0 1,0 0-1,1 0 1,0-1-1,0 1 0,1 0 1,0 0-1,1-1 1,0 1-1,0 0 1,1 0-1,1-3-4,45-168-1,-48 179-1,-1 0 0,1 0 0,0 0 0,0 0 0,0 0 0,0 0 0,0 0 0,0 0 0,1 0 0,-1 0 0,0 1 1,0-1-1,1 0 0,-1 0 0,1 0 0,-1 0 0,1 0 0,-1 0 0,1 0 0,-1 1 0,1-1 0,0 0 0,-1 0 0,1 1 0,0-1 0,0 1 0,0-1 0,-1 0 0,1 1 0,0-1 1,0 1-1,0 0 0,0-1 0,0 1 0,0 0 0,0 0 0,0-1 0,0 1 0,0 0 0,0 0 0,0 0 0,0 0 0,0 0 0,0 1 0,0-1 0,0 0 0,0 0 0,0 1 0,0-1 1,0 0-1,0 1 0,-1-1 0,1 1 0,0-1 0,0 1 0,0-1 0,0 1 0,-1 0 0,1 0 0,0-1 0,-1 1 0,1 0 0,0 0 2,45 138 52,-46-139-48,0-1 0,1 1 1,-1-1-1,0 1 0,0-1 0,0 1 0,0-1 0,1 1 0,-1-1 0,0 1 0,0-1 1,1 1-1,-1-1 0,0 1 0,1 0 0,-1-1 0,0 1 0,1 0 0,-1-1 0,1 1 1,-1 0-1,1 0 0,-1-1 0,0 1 0,1 0 0,-1 0 0,1 0 0,-1-1 0,1 1 1,-1 0-1,1 0 0,-1 0 0,1 0 0,0 0 0,-1 0 0,1 0 0,-1 0 1,1 0-1,-1 0 0,1 1 0,-1-1 0,1 0 0,-1 0 0,0 0 0,1 1 0,-1-1 1,1 0-1,-1 0 0,1 1 0,-1-1 0,0 0 0,1 1 0,-1-1 0,0 1 0,1-1 1,-1 0-1,0 1 0,1-1 0,-1 1 0,0-1 0,0 1 0,0-1 0,1 1 0,-1 0-4,3-45 343,-3 43-342,0-33 55,-1 0-1,-1 0 1,-2 1-1,-2-1 1,-1 1-1,-5-15-55,11 45-13,1 5-8,4 18 19,2-1 0,0 0 0,1 0-1,1-1 1,0 0 0,1 0 0,2-1 0,-1 0 0,12 13 2,-21-29 0,0 0 1,0 0-1,0 0 0,0 0 1,0 0-1,0 0 0,0 0 1,1-1-1,-1 1 0,0 0 1,0-1-1,0 1 0,1-1 0,-1 1 1,0-1-1,1 0 0,-1 1 1,0-1-1,1 0 0,-1 0 1,0 0-1,1 0 0,-1 0 1,1 0-1,-1-1 0,0 1 1,1 0-1,-1-1 0,0 1 0,0-1 1,1 1-1,-1-1 0,0 0 1,0 1-1,0-1 0,0 0 1,0 0-1,0 0 0,0 0 1,0 0-1,0 0 0,0 0 1,0 0-1,0 0 0,-1 0 1,1-1-1,0 1 0,-1 0 0,1-1 1,28-72 81,-26 63-68,36-111 41,-32 159-99,38 167-28,-29-173-458,-16-31 476,1 0 0,-1 1 0,0-1 0,1 0 0,-1 1 0,1-1 0,-1 0-1,0 0 1,1 1 0,-1-1 0,1 0 0,-1 0 0,1 0 0,-1 0 0,1 1-1,-1-1 1,1 0 0,-1 0 0,1 0 0,-1 0 0,1 0 0,-1 0 0,1 0-1,-1-1 1,1 1 0,-1 0 0,1 0 0,-1 0 0,1 0 0,-1-1 0,1 1-1,-1 0 1,1 0 0,-1-1 0,0 1 0,1 0 0,-1-1 0,0 1 0,1 0-1,-1-1 1,0 1 0,1-1 0,-1 1 0,0-1 0,0 1 0,1-1 0,-1 1-1,0-1 1,0 1 0,0 0 0,0-1 0,0 1 0,0-1 0,0 0 0,0 1-1,0-1 1,0 1 0,0-1 0,0 1 0,0-1 54,7-23-1090</inkml:trace>
  <inkml:trace contextRef="#ctx0" brushRef="#br0" timeOffset="153599.989">4723 6895 21477,'-16'76'3836,"-9"96"-1195,25-170-2560,5-6 39,66-87-38,-67 88-97,-1 1 1,1-1-1,0 0 0,0 1 1,0 0-1,0 0 1,0 0-1,0 1 1,1-1-1,-1 1 0,1 0 1,-1 0-1,1 1 1,-1-1-1,1 1 0,-1 0 1,1 0-1,-1 0 1,1 1-1,-1 0 1,1 0-1,-1 0 0,1 0 1,-1 1-1,0-1 1,0 1-1,0 0 1,0 1-1,0-1 0,0 1 1,0-1-1,-1 1 1,0 0-1,1 1 0,-1-1 1,0 0-1,0 1 1,-1 0-1,1 0 1,-1-1-1,0 1 0,0 1 1,0-1 14,-1 0 21,0-1-1,-1 1 1,1 0 0,-1 0 0,0 0-1,0-1 1,0 1 0,0 0 0,-1 0 0,0 0-1,1-1 1,-2 1 0,1 0 0,0-1-1,-1 1 1,1-1 0,-1 1 0,0-1-1,0 0 1,0 0 0,-1 0 0,1 0-1,-1 0 1,1 0 0,-1-1 0,0 1-1,0-1 1,0 0 0,-1 0 0,1 0-1,0 0 1,-1-1 0,1 1 0,-1-1 0,0 0-1,1 0 1,-1 0 0,0 0 0,0-1-1,0 0 1,1 0 0,-1 0 0,0 0-1,0 0-20,2-1-953,2 1-767,0 0-309</inkml:trace>
  <inkml:trace contextRef="#ctx0" brushRef="#br0" timeOffset="153973.946">5261 6789 19636,'-1'4'3297,"-117"154"1229,119-159-4523,0 1 0,0-1 0,0 1-1,0 0 1,0-1 0,0 1 0,0 0-1,0 0 1,0-1 0,0 1 0,0 0-1,0 0 1,0 0 0,0 0 0,0 0 0,0 0-1,0 1 1,0-1 0,-1 0 0,1 0-1,0 1 1,0-1 0,0 1 0,0-1-1,0 1 1,0-1 0,0 1 0,-1-1 0,1 1-1,0 0 1,-1-1 0,1 1 0,0 0-1,-1 0 1,1-1 0,-1 1 0,1 0-1,-1 0 1,1 0 0,-1 0 0,0 0 0,1 0-1,-1 0 1,0 0 0,0 0 0,0 0-1,1 0 1,-1 0 0,0 0 0,0 0-1,-1 0 1,1 0 0,0 0 0,0 0 0,0-1-1,-1 1 1,1 0 0,0 0 0,-1 0-1,1 0 1,-1 0 0,1 0 0,-1-1-1,0 1 1,1 0-3,3-5 0,0 1 1,1-1-1,-1 1 0,1-1 0,0 1 0,0 0 0,0 1 1,1-1-1,-1 1 0,1 0 0,-1 0 0,1 0 1,0 1-1,0-1 0,-1 1 0,1 0 0,0 1 0,0-1 1,0 1-1,0 0 0,0 0 0,0 1 0,0-1 0,0 1 1,0 0-1,0 0 0,0 1 0,-1-1 0,1 1 1,-1 0-1,1 1 0,-1-1 0,0 1 0,1 0 0,-2 0 1,1 0-1,0 0 0,2 4 0,-1 3 43,-2 1 1,0 0 0,0 0-1,-1 0 1,0 0-1,0 0 1,-2 0 0,1 1-1,-1-1 1,-1 0-1,0 0 1,-1 1-1,0-1 1,-1 0 0,0 0-1,0-1 1,-6 11-44,2 6 95,-17 51-79,23-74-683,-1-8-466,-9-11 193</inkml:trace>
  <inkml:trace contextRef="#ctx0" brushRef="#br0" timeOffset="154223.284">5407 6743 24869,'-1'15'848,"-2"2"497,3 2-705,-1 3-312,-2 0-88,1-4-112,-1-5-48,3-13-72,0 0-64,0 0-272,-1 0-328,-25-12-1169</inkml:trace>
  <inkml:trace contextRef="#ctx0" brushRef="#br0" timeOffset="154721.484">5555 6869 15035,'-21'-81'10350,"20"79"-9013,1 2-461,0 0-364,-8 23-140,7-9-290,2-1 0,-1 1 0,2-1 1,0 0-1,0 1 0,2-1 0,-1 0 0,2-1 0,-1 1 0,2-1 0,4 9-82,1 5 159,9 26-11,-14-31-208,2-1-1,0 0 1,2 0 0,0-1 0,1 0-1,0 0 1,11 11 60,-13-22-1123,-7-7-674</inkml:trace>
  <inkml:trace contextRef="#ctx0" brushRef="#br0" timeOffset="155596.213">5879 6886 19380,'-8'-9'6269,"6"6"-6125,-1 0 0,0 0 0,0 0 0,0 1 0,0 0 0,-1-1 0,1 1 0,-1 0 0,1 1 0,-1-1 0,0 1-1,0-1 1,0 1 0,0 0 0,0 1 0,1-1 0,-2 1 0,1-1 0,0 1 0,0 1 0,0-1 0,0 0 0,-2 1-144,4 3 5,1-1 1,-1 1 0,1-1 0,-1 1 0,1 0 0,0-1 0,0 1 0,1 0 0,-1 0 0,1-1 0,0 1 0,0 0 0,0 0 0,1 0-1,-1 0 1,1-1 0,0 1 0,0 0 0,0-1 0,0 1 0,1-1 0,0 1 0,-1-1 0,3 3-6,-3-2 0,3 8 1,2 7 7,1-1-1,0 1 1,2-1 0,0-1-1,1 1 1,0-2 0,3 2-8,-13-17 2,0 0 1,1 0-1,-1-1 1,0 1-1,1 0 1,-1-1-1,1 1 1,-1 0-1,1-1 1,-1 1-1,1 0 1,0-1-1,-1 1 1,1-1-1,-1 1 1,1-1-1,0 0 1,0 1-1,-1-1 1,1 0-1,0 1 1,0-1-1,0 0 1,-1 0-1,1 0 1,0 1-1,0-1 1,0 0-1,-1 0 1,1 0-1,0-1 1,0 1-1,0 0 1,-1 0-1,1 0 1,0 0-1,0-1 1,0 1-1,-1 0 1,1-1-1,0 1 1,-1-1-1,1 1 1,0-1-1,-1 1 1,1-1-1,0 1 1,-1-1-1,1 0 1,-1 1-1,1-1 1,-1 0 0,1 0-3,14-48 199,-14 43-188,51-207 219,-52 212-230,0 0-1,0 0 0,0 0 0,0 0 0,1 0 0,-1-1 0,0 1 1,1 0-1,-1 0 0,1 0 0,-1 0 0,1 0 0,-1 0 1,1 0-1,0 1 0,-1-1 0,1 0 0,0 0 0,0 0 1,0 1-1,0-1 0,0 0 0,0 1 0,0-1 0,0 1 0,0-1 1,0 1-1,0-1 0,0 1 0,0 0 0,0 0 0,0-1 1,0 1-1,1 0 0,-1 0 0,0 0 0,0 0 0,0 0 1,0 1-1,0-1 0,1 0 0,-1 0 0,0 1 0,0-1 0,0 1 1,0-1-1,0 1 0,0-1 0,0 1 0,0 0 0,0-1 1,-1 1-1,1 0 0,0 0 0,0-1 0,-1 1 0,2 1 1,94 227 235,-96-228-230,0 0-1,0-1 1,1 1 0,-1 0-1,1-1 1,-1 1-1,0-1 1,1 1 0,-1-1-1,1 1 1,-1-1 0,1 1-1,-1-1 1,1 1 0,0-1-1,-1 1 1,1-1-1,0 0 1,-1 0 0,1 1-1,0-1 1,-1 0 0,1 0-1,0 0 1,-1 1-1,1-1 1,0 0 0,0 0-1,-1 0 1,1 0 0,0-1-1,-1 1 1,1 0 0,0 0-1,-1 0 1,1 0-1,0-1 1,-1 1 0,1 0-1,0-1 1,-1 1 0,1 0-1,-1-1 1,1 1-1,0-1 1,-1 1 0,1-1-1,-1 1 1,0-1 0,1 0-1,-1 1 1,1-1-1,-1 1 1,0-1 0,1 0-1,-1 1 1,0-1 0,0 0-1,0 1 1,0-1 0,1 0-1,-1 0 1,0 1-1,0-1 1,0 0-5,11-50 247,4-121 71,-15 173-320,0 0 0,1 0 0,-1 0 0,0-1 0,1 1 1,-1 0-1,0-1 0,1 1 0,-1 0 0,1-1 0,0 1 1,-1 0-1,1-1 0,-1 1 0,1-1 0,0 1 0,-1-1 1,1 1-1,0-1 0,0 0 0,-1 1 0,1-1 0,0 0 1,0 0-1,-1 1 0,1-1 0,0 0 0,0 0 0,0 0 1,0 0-1,-1 0 0,1 0 0,0 0 0,0 0 0,0-1 1,-1 1-1,1 0 0,0 0 0,0-1 0,0 1 0,-1 0 1,1-1-1,0 1 0,-1-1 0,1 1 0,0-1 0,-1 1 1,1-1-1,-1 0 0,1 1 0,-1-1 0,1 1 0,-1-1 1,1 0-1,-1 0 0,0 1 0,1-1 0,-1 0 0,0 0 1,1 1-1,-1-1 0,0 0 0,0 0 0,0 0 1,0 0-1,0 1 0,0-1 0,0 0 0,0 0 2,30 60-85,20 88-1995,-45-123 1163</inkml:trace>
  <inkml:trace contextRef="#ctx0" brushRef="#br0" timeOffset="156560.909">6435 6545 17044,'-34'5'6807,"29"30"-4632,9-18-1992,1 0 1,1-1 0,0 0 0,1 0 0,1-1 0,1 0 0,0 0-1,3 3-183,13 23 405,37 82 501,-62-122-904,0-1 0,1 1-1,-1-1 1,0 1-1,0-1 1,1 0-1,-1 1 1,0-1-1,1 1 1,-1-1-1,0 0 1,1 1-1,-1-1 1,1 0 0,-1 1-1,1-1 1,-1 0-1,1 0 1,-1 1-1,1-1 1,-1 0-1,1 0 1,-1 0-1,1 0 1,-1 0-1,1 0 1,-1 0-1,1 0 1,-1 0 0,1 0-1,-1 0 1,1 0-1,-1 0 1,1 0-1,-1 0 1,1 0-1,-1-1 1,1 1-1,-1 0 1,1 0-1,-1-1 1,1 1-1,-1 0 1,0 0 0,1-1-1,-1 1 1,0-1-1,1 1 1,-1 0-1,0-1 1,1 1-1,-1-1 1,0 1-1,0-1 1,1 1-1,-1-1-1,20-37 66,-9 17-20,-10 19-46,0 1 1,-1 0-1,1 0 1,0 0-1,0 0 1,0 0-1,0 0 1,0 0-1,0 0 1,1 0-1,-1 1 1,0-1-1,0 0 1,0 1-1,1-1 1,-1 1-1,0-1 1,1 1-1,-1 0 1,1 0-1,-1-1 1,0 1-1,1 0 1,-1 0-1,1 0 1,-1 0-1,0 1 1,1-1-1,-1 0 1,0 1-1,1-1 1,-1 1-1,0-1 1,1 1-1,-1-1 1,0 1-1,0 0 1,0 0-1,0 0 1,1-1-1,-1 1 1,0 0-1,-1 0 1,2 2-1,45 59 3,-34-43 13,32 27 18,-26-78 31,5-121 192,-25 152-258,1 0 0,0 0 0,0 0-1,0 0 1,0 0 0,0 0-1,0 0 1,0 0 0,1 0 0,-1 0-1,0 0 1,0 0 0,1 0 0,-1 0-1,1 0 1,-1 0 0,1 0 0,-1 0-1,1 1 1,-1-1 0,1 0 0,0 0-1,0 1 1,-1-1 0,1 0 0,0 1-1,0-1 1,0 1 0,0-1 0,0 1-1,-1-1 1,1 1 0,0-1 0,0 1-1,0 0 1,0 0 0,0 0 0,0-1-1,0 1 1,0 0 0,0 0 0,0 0-1,1 1 1,-1-1 0,0 0 0,0 0-1,0 0 1,-1 1 0,1-1-1,0 1 1,0-1 0,0 1 0,0-1-1,0 1 1,0-1 0,0 1 0,-1 0-1,1-1 1,0 1 0,-1 0 0,1 0-1,0-1 1,-1 1 0,1 0 0,-1 0-1,1 0 1,-1 0 0,1 0 0,-1 0 1,109 219 292,-109-219-283,1 0 2,-1 0 0,0 0 1,0 0-1,0 0 1,0 0-1,0 0 0,1 0 1,-1 0-1,0 0 0,1-1 1,-1 1-1,1 0 1,-1 0-1,1 0 0,0 0 1,-1-1-1,1 1 1,0 0-1,-1 0 0,1-1 1,0 1-1,0-1 1,0 1-1,0-1 0,-1 1 1,1-1-1,0 1 0,0-1 1,0 0-1,0 1 1,0-1-1,0 0 0,0 0 1,0 0-1,0 0 1,0 0-1,0 0 0,0 0 1,0 0-1,0 0 1,0 0-1,0-1 0,0 1 1,0 0-1,0-1-11,12-142 528,-13 142-529,-1 0 0,1 1 1,0-1-1,0 0 0,0 0 0,0 0 0,0 1 0,0-1 0,0 0 1,0 0-1,0 0 0,0 0 0,0 0 0,0 1 0,1-1 0,-1 0 1,0 0-1,1 1 0,-1-1 0,0 0 0,1 0 0,-1 1 0,1-1 0,-1 0 1,1 1-1,0-1 0,-1 1 0,1-1 0,-1 0 0,1 1 0,0 0 1,0-1-1,-1 1 0,1-1 0,0 1 0,0 0 0,-1-1 0,1 1 0,0 0 1,0 0-1,0 0 0,0 0 0,-1 0 0,1 0 0,0 0 0,0 0 1,0 0 0,31 29-70,-18-8 16,-2 0 1,0 1 0,-1 1 0,-2 0 0,0 0 0,4 22 53,-12-42-386,-6-35-2813,0 5 4626</inkml:trace>
  <inkml:trace contextRef="#ctx0" brushRef="#br0" timeOffset="157025.551">7254 6809 22157,'6'-12'5455,"5"-6"-4332,-1 0-1375,-11 20 264,0-1-1,0 0 0,0 0 0,0 0 0,0 0 1,-1 0-1,1 0 0,0 0 0,-1-1 0,1 1 0,0 0 1,-1-1-1,1 1 0,-1-1 0,1 1 0,-1-1 1,1 0-1,-1 0 0,0 1 0,1-1 0,-1 0 1,1-1-1,-1 1 0,1 0 0,-1 0 0,0-1 0,1 1 1,-1-1-1,1 1 0,0-1 0,-1 1 0,1-1 1,-1 0-1,1 0 0,0 0 0,0 0 0,-1 0 1,1 0-1,0 0 0,0 0 0,0 0 0,0-1 0,0 1 1,1 0-1,-1-1 0,0 1 0,0-1 0,1 1 1,-1-1-1,1 1 0,0-1 0,-1 1 0,1-1 1,0 1-1,0-1 0,0 1 0,0-1 0,0 0 0,0 1 1,0-1-1,0 1 0,1-1 0,-1 1 0,1-1 1,-1 1-1,1-1 0,0 0-11,-6 16 17,0 0 1,2 0-1,-1 0 0,2 0 1,0 0-1,0 1 0,1-1 1,1 1-1,1-1 0,0 1 1,1-1-1,0 1 0,1-1 1,0 0-1,2 0 0,0-1 1,0 1-1,1-1 0,7 11-17,-13-21 10,1-1 0,0 1-1,0 0 1,0-1-1,0 1 1,1-1-1,-1 0 1,1 1 0,-1-1-1,1 0 1,0 0-1,0 0 1,0 0 0,0 0-1,0-1 1,0 1-1,0 0 1,1-1 0,-1 0-1,0 0 1,1 1-1,-1-1 1,1-1 0,0 1-1,-1 0 1,1-1-1,0 1 1,-1-1 0,1 0-1,0 0 1,0 0-1,-1 0 1,1 0 0,0-1-1,0 1 1,-1-1-1,1 1 1,-1-1 0,1 0-1,0 0 1,1-2-10,6-7-5,0 0 1,0-1 0,-1-1-1,-1 0 1,0 0 0,0 0-1,-1-1 1,-1 0 0,0-1-1,-1 1 1,0-1 0,1-11 4,0-8-847,-5 6-836</inkml:trace>
  <inkml:trace contextRef="#ctx0" brushRef="#br0" timeOffset="157273.237">6854 6524 24565,'-6'0'1321,"-1"5"1343,1 5-2272,0 7-528,-1 1-512,3 1-4025</inkml:trace>
  <inkml:trace contextRef="#ctx0" brushRef="#br0" timeOffset="140646.655">13580 9199 18404,'-1'1'275,"0"1"0,0 0 0,0 0 0,0-1 0,0 1 0,1 0 0,-1 0 0,1 0 0,0 0 0,-1 0 0,1 0 0,0 0 0,0 0 1,0 0-1,1 0 0,-1 0 0,0 0 0,1 0 0,-1 0 0,1 0 0,0-1 0,-1 1 0,1 0 0,0 0 0,0 0 0,0-1 0,2 2-275,26 6 712,5-10-661,0-1 1,0-2-1,0-1 1,0-2-1,-1-1 1,15-6-52,-46 13 4,1 0 5,0 0-4,-1 0-1,0 0 0,1 0 0,-1 0 0,1 1 1,-1-1-1,1 1 0,-1-1 0,1 1 0,-1 0 0,1 0 1,0 0-1,-1 0 0,1 1 0,-1-1 0,1 1 1,-1-1-1,1 1 0,-1 0 0,0 0 0,1 0 1,-1 0-1,0 1 0,0-1 0,0 0 0,0 1 0,0 0 1,0-1-1,1 2-4,-3-2 260,-78 1 1261,-187-20-1214,264 17-309,1 1 0,-1-1 0,0 1 0,0 0 0,1-1 0,-1 1 0,0-1 0,0 1 0,1 0 0,-1 0 0,0 0 0,0-1-1,0 1 1,0 0 0,1 0 0,-1 0 0,0 0 0,0 0 0,0 0 0,0 0 0,1 1 0,-1-1 0,0 0 0,0 0 0,0 1 0,1-1 0,-1 0 0,0 1 0,1-1-1,-1 1 1,0-1 0,1 1 0,-1-1 0,0 1 0,1 0 0,-1-1 0,1 1 0,-1 0 0,1-1 0,-1 1 0,1 0 0,0 0 0,-1-1 0,1 1 0,0 0 0,-1 0-1,1 0 1,0-1 0,0 1 0,0 0 0,0 0 0,0 0 0,0 0 0,0-1 0,0 1 0,0 0 0,0 0 0,1 0 0,-1-1 0,0 1 0,1 0 0,-1 0 0,0 0-1,1-1 1,-1 1 0,1 0 0,-1-1 0,1 1 2,5 1-3,1-1-1,-1 0 1,1 0-1,0 0 0,-1-1 1,1 0-1,0 0 1,-1-1-1,1 0 1,0 0-1,-1-1 1,1 1-1,-1-2 0,3 0 4,12-2-5,11-4 2,-11 3 2,-1 0 1,1 1-1,0 2 1,0 0-1,0 1 0,1 1 1,-1 0-1,0 2 1,0 1-1,6 1 1,-19 0 3,-21 10-6,-7-7-309,-5-3-464</inkml:trace>
  <inkml:trace contextRef="#ctx0" brushRef="#br0" timeOffset="158571.881">13841 9393 16588,'8'13'1034,"52"87"3195,-49-81-4175,2-1 0,0-1 0,0 0 0,2 0 0,0-1-1,1-1 1,0-1 0,1 0 0,1-1 0,0-1-1,8 3-53,16 2 123,1-2-1,1-1 1,0-3-1,0-2 0,1-1 1,36 0-123,99 19 502,-64-1-433,265 42 801,-215-58-577,0-6 1,0-8 0,0-8 0,-1-6 0,0-8 0,151-44-294,-214 41 298,-2-4 1,61-31-299,-154 58-773,-16 6-444</inkml:trace>
  <inkml:trace contextRef="#ctx0" brushRef="#br0" timeOffset="159155.165">13510 9577 19548,'46'63'4627,"52"7"-2032,-96-69-2562,0 0 0,1 0 0,-1 0 0,0 0 0,1 0-1,-1-1 1,1 0 0,-1 1 0,1-1 0,-1 0 0,1 0 0,-1 0 0,0 0 0,1 0 0,-1-1 0,1 1 0,-1-1 0,1 0 0,-1 0 0,0 1 0,0-1 0,1-1 0,-1 1 0,0 0 0,0-1 0,0 1 0,0-1 0,0 1 0,-1-1 0,1 0 0,0 0 0,-1 0 0,1 0-1,-1 0 1,0 0 0,0 0 0,0 0 0,0-1 0,0 1 0,0 0 0,0-1 0,-1 0-33,18-112 454,-18 105-429,2-55 59,-4 1 0,-2 0 0,-3-1 0,-3 2 0,-12-43-84,22 90 63,14 33-49,23 33-36,-17-20 28,2-1 0,0-1 0,2-1 0,1-1-1,2-1 1,0-2 0,3 1-6,-22-19-13,0 0 1,1 0-1,0-1 1,0-1-1,0 1 1,0-1-1,0-1 1,1 0-1,0 0 1,-1-1-1,1 0 1,0 0-1,-1-1 1,1-1-1,0 0 1,-1 0-1,1 0 1,0-2-1,-1 1 1,0-1-1,0 0 1,0-1-1,0 0 1,2-2 12,55-39-1159,-4-9-501</inkml:trace>
  <inkml:trace contextRef="#ctx0" brushRef="#br0" timeOffset="160665.039">17412 9260 9450,'1'-10'3348,"0"-38"6615,-30 15-6169,25 31-3741,0 1 1,-1 0-1,1 0 0,-1 0 0,0 1 1,1-1-1,-1 1 0,1 0 0,-1 0 1,0 1-1,1 0 0,-1-1 0,1 1 1,-1 1-1,1-1 0,-1 1 0,1 0 1,0 0-1,0 0 0,0 0 0,0 1 1,0-1-1,1 1 0,-1 0 0,1 0 1,0 1-1,-1-1 0,2 1 0,-1-1 1,0 1-1,1 0 0,-1 0 0,1 0 1,0 0-1,1 1 0,-1-1 0,1 1 1,0-1-1,0 1 0,0-1 0,0 1 1,1-1-1,0 3-53,-1 8-3,1 0 0,1 0 0,0-1 1,1 1-1,0-1 0,1 1 0,1-1 1,1 0-1,0 0 0,0 0 0,8 11 3,-13-23 0,0 0-1,1-1 1,-1 1-1,1-1 1,0 1 0,0 0-1,-1-1 1,1 0-1,0 1 1,0-1-1,0 1 1,0-1-1,0 0 1,1 0 0,-1 0-1,0 0 1,1 0-1,-1 0 1,0 0-1,1 0 1,-1 0 0,1 0-1,0-1 1,-1 1-1,1-1 1,-1 1-1,1-1 1,0 0 0,-1 0-1,1 0 1,0 0-1,0 0 1,-1 0-1,1 0 1,0 0-1,-1 0 1,1-1 0,0 1-1,-1-1 1,1 1-1,-1-1 1,1 0-1,-1 0 1,1 0 0,-1 1-1,0-1 1,1-1-1,-1 1 1,1 0 0,7-15 25,0-1 0,-1 0 0,0 0 0,-2-1 0,0 0-1,-1 0 1,-1 0 0,0-1 0,-2 0 0,0-5-25,4-9 130,-2 0 0,-1 0 0,-2-1 0,-1 1-1,-2 0 1,-1 0 0,-2 0 0,-1 0 0,-1 0 0,-2 1 0,-12-29-130,-8 17 98,16 40-84,10 31-30,62 226-15,-48-204 28,43 118 2,-54-168-4,0 1-1,0 0 1,1-1 0,-1 1-1,0-1 1,0 1 0,1-1 0,-1 1-1,0 0 1,1-1 0,-1 1-1,1 0 1,-1-1 0,0 1 0,1 0-1,-1-1 1,1 1 0,-1 0-1,1 0 1,-1 0 0,1-1 0,-1 1-1,1 0 1,-1 0 0,1 0-1,-1 0 1,1 0 0,-1 0 0,1 0-1,-1 0 1,1 0 0,-1 0-1,1 0 1,-1 0 0,1 1 0,-1-1-1,1 0 1,-1 0 0,1 0-1,-1 1 1,1-1 0,-1 0 0,0 1-1,1-1 1,-1 0 0,1 1-1,-1-1 1,0 0 0,1 1 0,-1-1-1,0 1 1,0-1 0,1 1-1,-1-1 1,0 1 0,0-1-1,0 0 1,0 1 0,1-1 0,-1 1-1,0 0 1,0-1 0,0 1-1,0-1 1,0 1 0,0-1 0,0 1-1,0-1 1,-1 1 5,6-42-634,-11 0-356,-2-4-515</inkml:trace>
  <inkml:trace contextRef="#ctx0" brushRef="#br0" timeOffset="161539.482">17812 8961 21004,'-4'-1'399,"0"1"0,0 0 0,0 0-1,0 0 1,0 1 0,0-1-1,0 1 1,1 0 0,-1 0-1,0 0 1,0 1 0,1-1 0,-1 1-1,1 0 1,0 0 0,-3 2-399,-1 2 54,0 1-1,1 0 1,0 0 0,1 1 0,-1-1 0,1 1 0,1 1 0,0-1 0,0 0 0,0 1 0,1 0-1,1 0 1,-1 0 0,1 0 0,1 0 0,-1 7-54,1-5 6,0 0-1,0 0 1,1 0 0,1 0 0,0 0-1,0 0 1,1 0 0,0 0-1,1 0 1,0-1 0,4 8-6,-7-18 0,0 1-1,1 0 1,-1 0 0,0 0 0,0-1 0,1 1 0,-1 0-1,0 0 1,1-1 0,-1 1 0,1 0 0,-1-1 0,1 1 0,-1-1-1,1 1 1,0 0 0,-1-1 0,1 1 0,-1-1 0,1 0 0,0 1-1,0-1 1,-1 1 0,1-1 0,0 0 0,0 0 0,-1 1-1,1-1 1,0 0 0,0 0 0,0 0 0,-1 0 0,1 0 0,0 0-1,0 0 1,0 0 0,-1 0 0,1-1 0,0 1 0,0 0-1,-1 0 1,1-1 0,0 1 0,0 0 0,-1-1 0,1 1 0,0-1-1,-1 1 1,1-1 0,0 0 0,21-40 56,-13 2 65,-2 0 0,-1 0 0,-3-1 0,-1 0 0,-1 1 1,-4-23-122,7 64 66,113 300-136,-84-253-206,-32-49 256,0 1 0,0-1 0,0 0 0,0 0 0,0 0 0,0 0-1,0 0 1,1 0 0,-1 0 0,0 0 0,0 0 0,0 0 0,0 0 0,0-1-1,0 1 1,0 0 0,0-1 0,0 1 0,0-1 0,0 1 0,0-1-1,0 0 1,0 1 0,0-1 0,-1 0 0,1 0 0,0 1 0,0-1-1,-1 0 1,1 0 0,0 0 0,-1 0 0,1 0 0,-1 0 0,0 0 0,1 0-1,-1 0 1,0 0 0,1 0 0,-1 0 0,0-1 0,0 1 0,0 0-1,0 0 1,0 0 0,0 0 0,0 0 0,-1-1 20,8-30-536,-2-1-1,-2 0 1,-1 1-1,-1-1 1,-3-15 536,2 35-129,-3-58-384,-4-1 0,-2 1 0,-4 1 0,-3 0 0,-14-34 513,142 510 5009,-107-385-4889,-2-8-74,0 1 0,0-1 1,1 0-1,1 0 0,0 0 0,1-1 0,0 0 1,1 0-1,0-1 0,1 1 0,5 4-46,-14-17-1,1-1-1,-1 1 1,1 0 0,0-1-1,-1 1 1,1 0-1,0-1 1,0 1-1,0 0 1,0-1 0,0 1-1,0 0 1,0-1-1,1 1 1,-1 0-1,0-1 1,1 1 0,-1 0-1,1 0 1,0-1-1,-1 1 1,1 0-1,0 0 1,0 0 0,-1 0-1,1 0 1,0 0-1,0 0 1,0 0-1,0 0 1,0 0 0,1 1-1,-1-1 1,0 0-1,0 1 1,0-1-1,1 1 1,-1-1 0,0 1-1,1 0 1,-1-1-1,0 1 1,1 0-1,-1 0 1,0 0 0,1 0-1,-1 0 1,0 0-1,1 0 1,-1 1-1,0-1 1,1 0 0,-1 1-1,0-1 1,0 1-1,1 0 1,-1-1-1,0 1 1,0 0 0,0 0-1,0-1 1,0 1-1,0 0 1,0 0-1,0 0 1,0 0 0,0 0-1,-1 1 1,2 0 1,-9-13-50,0 0 0,0 1 0,-1 0 1,0 0-1,-1 0 0,0 1 1,0 1-1,-1 0 0,0 0 0,-1 0 1,0 2-1,0-1 0,0 1 0,-1 1 1,1 0-1,-2 1 50,-14-10 81,-18-11 364,43 23-147,2 2-12,0 0-66,22-12-52,112-44-473,-109 37-559</inkml:trace>
  <inkml:trace contextRef="#ctx0" brushRef="#br0" timeOffset="161990.157">18419 8740 22429,'-3'-2'278,"0"-1"1,0 1-1,0 0 1,-1 0-1,1 0 1,-1 0-1,1 1 1,-1-1-1,1 1 1,-1 0-1,0 0 1,0 0-1,0 0 1,1 1-1,-1 0 1,0 0-1,0 0 1,0 0-1,0 0 1,0 1-1,-1 0-278,0 0 27,0 1 0,0 0 1,1 0-1,-1 0 0,0 1 0,1-1 0,0 1 1,-1 0-1,1 1 0,1-1 0,-1 1 0,0-1 0,1 1 1,0 0-1,0 0 0,0 1 0,0-1 0,0 1 0,1-1 1,0 1-1,0 0 0,1 0 0,-2 4-27,1 1 0,0-1-1,1 1 1,0 0-1,0 0 1,1 0 0,0 0-1,1 0 1,0 0-1,1-1 1,0 1 0,0 0-1,1-1 1,1 1-1,-1-1 1,1 0-1,1 0 1,0-1 0,0 1-1,4 4 1,-8-12 0,0 1 1,1-1-1,-1 0 0,0 1 1,1-1-1,-1 0 0,0 0 1,1 0-1,0 0 0,-1 0 0,1-1 1,-1 1-1,1 0 0,0-1 1,0 1-1,-1-1 0,1 1 0,0-1 1,0 0-1,-1 0 0,1 0 1,0 0-1,0 0 0,0 0 0,-1-1 1,1 1-1,0 0 0,0-1 1,-1 0-1,1 1 0,0-1 0,-1 0 1,1 0-1,-1 0 0,1 0 1,-1 0-1,1 0 0,-1 0 1,0 0-1,1-1 0,-1 1 0,0-1 1,0 1-1,0 0 0,1-2 0,38-76 157,-32 54-63,-1 0 1,-1-1 0,-1 1 0,-2-1 0,0-1 0,-2 1 0,-1-6-95,-1 4 76,8 35-114,37 132 26,-39-114-162,2 1 0,1-1 0,0-1 0,2 0 0,1 0 0,7 10 174,4-10-1372,3-21-809</inkml:trace>
  <inkml:trace contextRef="#ctx0" brushRef="#br0" timeOffset="163436.846">18952 8498 20060,'0'0'1702,"-1"3"38,1 6-1551,0 1 0,0-1 0,1 1-1,0 0 1,1-1 0,0 0-1,0 1 1,1-1 0,0 0 0,1 0-1,1 1-188,4 15 119,65 208 104,10 84-223,-69-234 91,-31-120 228,1-7-204,1-1-1,2 0 1,2-1 0,2 0 0,2 0 0,2-1 0,2 0 0,2 0 0,3 1 0,1-1 0,3-2-115,-6 39 4,1 1 1,1 0 0,0 0-1,0-1 1,1 2-1,0-1 1,0 0 0,1 1-1,0 0 1,0 0-1,1 0 1,0 1 0,1 0-1,0 0 1,0 0-1,0 1 1,1 0 0,0 1-1,0 0 1,0 0-1,1 0 1,-1 1 0,1 0-1,0 1 1,0 0-1,1 1 1,-1-1 0,0 2-1,2-1-4,-9 2 1,-1 0 1,0-1-1,1 1 0,-1 0 0,1 0 1,-1-1-1,0 1 0,1 0 0,-1 1 1,1-1-1,-1 0 0,0 0 0,1 1 1,-1-1-1,0 0 0,1 1 0,-1 0 1,0-1-1,1 1 0,-1 0 0,0-1 0,0 1 1,0 0-1,0 0 0,0 0 0,0 0 1,0 0-1,0 0 0,0 0 0,0 1 1,-1-1-1,1 0 0,0 0 0,-1 1 1,1-1-1,-1 0 0,1 1 0,-1-1 1,0 0-1,0 1 0,1-1 0,-1 1 1,0-1-1,0 0 0,-1 1 0,1-1 0,0 1 1,0-1-1,-1 0 0,1 2-1,-36 64 293,13-37-214,-2-2-1,-1 0 1,-1-2 0,-29 21-79,24-28-1127,30-18 231,2-1 2008</inkml:trace>
  <inkml:trace contextRef="#ctx0" brushRef="#br0" timeOffset="164124.929">19420 8451 21309,'-4'5'231,"0"0"0,0 0 1,0 0-1,0 0 0,1 0 1,0 1-1,0 0 1,0 0-1,1 0 0,0 0 1,0 0-1,0 0 1,1 0-1,0 0 0,0 7-231,0 2 55,1-1 0,1 1-1,0 0 1,1-1-1,0 1 1,1-1 0,1 0-1,0 0 1,1 0-1,3 4-54,-8-17 3,0 1-1,0 0 1,1-1-1,-1 1 1,1-1-1,-1 1 1,1-1-1,0 1 1,0-1-1,-1 1 1,1-1-1,0 1 1,0-1-1,0 0 1,1 0-1,-1 0 1,0 1-1,0-1 1,1 0-1,-1 0 1,0-1-1,1 1 1,-1 0-1,1 0 1,-1-1-1,1 1 1,-1-1-1,1 1 1,0-1-1,-1 0 0,1 1 1,0-1-1,-1 0 1,1 0-1,0 0 1,-1-1-1,1 1 1,-1 0-1,1 0 1,0-1-1,-1 1 1,1-1-1,-1 0 1,1 1-1,-1-1 1,1 0-1,-1 0 1,0 0-1,1 0 1,-1 0-1,0 0 1,0 0-1,0-1 1,1 1-1,-1 0 1,-1-1-1,1 1 1,0 0-1,0-2-2,6-11 182,-1-1-1,0 0 0,-2 0 1,0-1-1,0 1 1,-1-1-1,-1 0 1,-1 0-1,0 0 1,-1 0-1,-1 0 1,0 0-1,-1 0 1,-1 1-1,-3-9-181,4 16 67,0-1 0,-1 2 1,0-1-1,0 0 0,-1 1 0,1-1 1,-2 1-1,1 0 0,-1 0 0,0 1 1,-1-1-1,1 1 0,-1 1 0,-1-1 0,1 1 1,-1 0-1,-6-4-67,12 10-1,0-1 1,0 1-1,-1-1 1,1 1-1,0-1 1,0 1-1,0 0 1,0 0-1,0-1 1,0 1-1,0 0 1,0 0-1,0 0 1,0 0-1,1 0 1,-1 0-1,0 1 0,1-1 1,-1 0-1,0 0 1,1 0-1,0 1 1,-1-1-1,1 0 1,0 1-1,0-1 1,-1 0-1,1 0 1,0 1-1,0-1 1,0 0-1,1 1 1,-1-1-1,0 0 0,0 1 1,1-1-1,-1 0 1,1 0-1,-1 0 1,1 1-1,0-1 1,0 1 0,-1 2-2,5 24 1,0 0 0,2 0 1,1 0-1,1-1 0,2-1 0,0 1 1,6 5 0,-17-31 0,0 1 0,0-1 0,0 1 0,1-1 1,-1 1-1,1-1 0,-1 0 0,1 1 1,0-1-1,-1 0 0,1 0 0,0 0 0,0 1 1,0-1-1,0 0 0,0 0 0,0 0 1,0 0-1,0 0 0,0-1 0,1 1 0,-1 0 1,0 0-1,0-1 0,1 1 0,-1-1 1,0 1-1,1-1 0,-1 0 0,1 1 0,-1-1 1,1 0-1,-1 0 0,1 0 0,-1 0 0,0 0 1,1 0-1,-1-1 0,1 1 0,-1 0 1,1-1-1,-1 1 0,0-1 0,1 1 0,-1-1 1,0 0-1,0 0 0,0 1 0,1-1 1,-1 0-1,0 0 0,0 0 0,0 0 0,0 0 1,0-1-1,-1 1 0,1 0 0,0 0 1,0-1-1,-1 1 0,1 0 0,-1-1 0,1 1 1,-1 0-1,0-1 0,1 1 0,-1-1 0,8-19 24,-1 0 0,0-1 0,-2 0 0,0 1 0,-2-2 0,0 1 0,-1-22-24,3-20 20,6 70-61,39 121 10,-10-38 70,-39-88-36,0-1 1,0 0-1,0 1 1,1-1-1,-1 0 1,0 0-1,0 0 1,1 0-1,-1 0 0,0 0 1,0 0-1,0-1 1,1 1-1,-1 0 1,0-1-1,0 1 1,0-1-1,0 1 1,1-1-1,-1 1 0,0-1 1,0 0-1,0 0 1,-1 1-1,1-1 1,0 0-1,0 0 1,0 0-1,0 0 0,-1 0 1,1 0-1,-1 0 1,1 0-1,0-1 1,-1 1-1,0 0 1,1 0-1,-1 0 1,0 0-1,0-1 0,1 1 1,-1 0-1,0 0 1,0-1-1,0 1-3,0-1 5,20-61 136,-17 48-125,1 1 0,0 0 0,1 0 1,1 0-1,0 1 0,1-1 0,0 2 1,8-11-17,-14 22-1,0 0 0,0-1 0,0 1 0,0 0 0,0 1 0,1-1 0,-1 0 0,0 0 0,0 0 0,0 1 0,1-1 0,-1 0 0,0 1 0,1 0 0,-1-1 0,0 1 0,1 0 0,-1-1 0,1 1 0,-1 0 0,1 0 0,-1 0 0,0 0 0,1 0 0,-1 1 0,1-1 0,-1 0 0,0 1 0,1-1-1,-1 1 1,0-1 0,1 1 0,-1 0 0,0 0 0,0-1 0,1 1 0,-1 0 0,0 0 0,0 0 0,0 1 1,37 48-43,-34-44 41,68 92 32,-72-98-31,1 1 0,0 0 1,-1-1-1,1 1 0,0-1 1,-1 1-1,1-1 0,0 0 1,0 1-1,-1-1 0,1 0 1,0 0-1,0 1 0,0-1 1,0 0-1,-1 0 0,1 0 1,0 0-1,0 0 0,0 0 1,0 0-1,-1 0 0,1 0 1,0-1-1,0 1 0,0 0 1,0 0-1,-1-1 0,1 1 1,0-1-1,0 1 0,-1 0 1,1-1-1,0 1 0,-1-1 1,1 0-1,-1 1 0,1-1 1,0 0-1,-1 1 0,0-1 1,1 0-1,-1 1 0,1-1 1,-1 0-1,0 0 0,1 0 1,-1 1-1,0-1 0,0 0 1,0 0-1,0 0 0,1 0 1,11-51-128,-1-80-3304,-10 80-1075</inkml:trace>
  <inkml:trace contextRef="#ctx0" brushRef="#br0" timeOffset="164511.283">19930 7825 20348,'11'146'4192,"70"60"-2982,-69-180-1164,96 159 410,-107-183-281,-12-20 119,-2 1 1,0 0-1,0 0 0,-2 2 0,0 0 1,-1 0-1,-4-2-294,-5-5 171,-47-37 96,69 56-184,3 3 1,4-1-15,102-17 43,-94 18-192,1-1 0,-1 0 0,0-1 0,1 0 0,-1-1-1,0 0 1,0-1 0,0 0 0,-1-1 0,0 0-1,9-6 81,1-9-1649</inkml:trace>
  <inkml:trace contextRef="#ctx0" brushRef="#br0" timeOffset="164854.899">20317 7894 17188,'-6'28'5530,"-1"-1"-3316,-6 40-1350,13 19-530,0-86-332,1 1 0,0-1 0,0 1 1,0-1-1,-1 0 0,1 1 1,0-1-1,0 0 0,0 1 0,0-1 1,0 0-1,-1 0 0,1 0 1,0 0-1,0 0 0,0 0 0,0 0 1,0 0-1,0 0 0,0 0 1,0 0-1,-1-1 0,1 1 0,0 0 1,0-1-1,0 1 0,0-1 1,-1 1-1,1-1 0,0 1 0,0-1 1,-1 1-1,1-1 0,0 0 0,-1 1 1,1-1-1,-1 0 0,1 0 1,-1 1-1,1-1 0,-1 0 0,0 0 1,1 0-1,-1 0 0,0 0-2,8-7 27,-5 5-27,0 0-1,1-1 1,-1 1 0,1 1 0,-1-1 0,1 1-1,0-1 1,0 1 0,0 0 0,0 0-1,1 1 1,-1-1 0,0 1 0,1 0 0,-1 0-1,1 1 1,-1-1 0,1 1 0,-1 0-1,1 0 1,-1 0 0,1 1 0,-1 0 0,1 0-1,-1 0 1,0 0 0,1 1 0,-1-1-1,0 1 1,0 0 0,0 0 0,0 1-1,0-1 1,-1 1 0,1 0 0,-1 0 0,0 0-1,1 0 1,-2 1 0,1-1 0,0 1-1,-1 0 1,1 0 0,-1 0 0,0 0 0,0 0-1,0 2 1,0 2 29,0 0-1,-1 0 1,1 1-1,-2-1 1,1 0 0,-1 0-1,0 1 1,-1-1-1,0 0 1,0 0-1,-1 0 1,0 0-1,-1 0 1,1 0 0,-1-1-1,-1 1 1,0-1-1,0 0 1,0 0-1,-1 0 1,0 0-1,0-1 1,0 0 0,-1 0-1,0-1 1,-1 1-1,1-1 1,-1 0-1,0-1 1,0 0-1,0 0 1,0 0 0,-1-1-1,-2 1-28,-32-2-1061</inkml:trace>
  <inkml:trace contextRef="#ctx0" brushRef="#br0" timeOffset="165102.351">19451 7891 21765,'-20'-2'1160,"5"-1"520,15 3-992,0-1-1088,0-1-512</inkml:trace>
  <inkml:trace contextRef="#ctx0" brushRef="#br0" timeOffset="166025.712">21058 7835 20860,'-64'-8'5405,"-30"55"-3971,89-41-1427,0 1 0,1 0 0,0 0 0,0 1 0,1-1-1,0 1 1,1-1 0,-1 1 0,1 0 0,1 0 0,-1 0 0,2 0 0,-1 0-1,1 1 1,0-1 0,1 0 0,-1 0 0,2 0 0,-1 0 0,1 0 0,0 0-1,1 0 1,0-1 0,0 1 0,1-1 0,2 4-7,-6-8 1,1-1-1,0 0 1,0 1 0,-1-1-1,1 1 1,1-1 0,-1 0 0,0 0-1,0 0 1,1 0 0,0 0-1,-1 0 1,1 0 0,0 0 0,0 0-1,0-1 1,0 1 0,0-1-1,0 0 1,0 1 0,0-1 0,1 0-1,-1 0 1,0 0 0,1-1-1,-1 1 1,1-1 0,-1 1 0,1-1-1,-1 0 1,1 0 0,0 0-1,4-5 29,0 0 0,-1-1 0,1 0 1,-1-1-1,0 1 0,-1-1 0,0 0 0,0 0 1,0-1-1,-1 0 0,0 1 0,-1-1 1,0-1-1,0 1 0,0-1-29,0 1 27,7-14 50,-1 0 1,-1-1-1,-1 1 0,-1-1 0,-1-1 1,-1 1-1,-1-1 0,-1 0 0,-1 0 1,-1 0-1,-1 1 0,-2-1 0,0 0 1,-5-15-78,-2 43-4,19 78-62,-4-47 68,1-1 0,2 1 0,1-1 0,2-1 0,11 25-2,-21-56 0,-1-1 0,0 1 0,0 0 0,1 0 0,0-1 0,-1 1 0,1 0 0,0-1 0,-1 1 0,1-1 0,0 1 0,0-1 0,0 1 0,1-1 0,-1 1 0,0-1 0,0 0 0,1 0 0,-1 0 0,1 0 0,-1 0 0,1 0 0,0 0 0,-1 0 0,1-1 0,0 1 0,-1 0 0,1-1 0,0 0 0,0 1 0,-1-1 0,1 0 0,0 0 0,0 0 0,0 0 0,-1 0 0,1 0 0,0-1 0,0 1 0,-1-1 0,1 1 0,0-1 0,-1 1 0,1-1 0,0 0 0,-1 0 0,1 0 0,-1 0 0,1-1 0,7-11 14,-2-1 0,0 0 0,0-1 0,-1 1 0,-1-1 0,-1-1 0,0 1 0,-1 0 0,0-1 0,-1-14-14,1 15 17,2-20 4,-1 1 0,-1-1 0,-2 0 0,-2 0 0,-1 1 1,-1-1-1,-2 0 0,-2 1 0,-1 0 0,-1 1 0,-3-1-21,17 75-117,76 488 158,-76-510-35,0-2-1,0 1 1,2 0 0,0-1-1,1 0 1,1-1 0,0 0-1,1 0 1,1-1-1,1-1 1,0 1 0,0-2-1,9 8-5,4 0 1,-16-16-1,0 1 0,0 1 0,-1 0 0,1 0 0,-2 0 0,1 1 0,-1 1 0,0-1 1,0 1-1,-1 0 0,-1 0 0,1 1 0,-2 0 0,1 0 0,-1 0 0,-1 0 0,0 1 0,0-1 1,-1 1-1,0 0 0,-1 0 0,0 0 0,-1 1 0,-1-9 4,0 1 0,0-1 0,0 1 0,0-1 0,-1 0 1,1 1-1,-1-1 0,0 0 0,0 0 0,0 0 0,0 0 0,-1-1 0,1 1 0,-1-1 0,0 1 1,0-1-1,1 0 0,-2 0 0,1 0 0,0 0 0,0-1 0,0 1 0,-1-1 0,1 0 0,-1 0 0,1 0 1,-1-1-1,1 1 0,-1-1 0,0 0 0,1 1 0,-1-2 0,1 1 0,-1 0 0,0-1 0,1 0 0,-1 0 1,1 0-1,0 0 0,-1 0 0,1-1 0,0 1 0,-2-2-4,-8-5 6,1-1 1,0-1-1,1 1 0,0-2 1,1 1-1,0-2 0,0 1 1,1-1-1,1-1 1,0 0-1,1 0 0,0 0 1,1-1-1,0 0 0,1 0 1,1-1-1,0 1 0,1-1 1,1 0-1,0 0 0,1 0 1,1 0-1,0 0 0,1 0 1,0 0-1,2 0 0,0 1 1,0-1-1,3-4-6,-2 9-60,0 0 0,1 0 0,1 1 0,-1-1 0,2 1 0,-1 0 0,1 1 0,0 0 0,1 0 0,0 0 0,0 1 0,4-2 60,28-22-1531</inkml:trace>
  <inkml:trace contextRef="#ctx0" brushRef="#br0" timeOffset="166739.707">21847 7562 22173,'0'0'1440,"0"2"342,22 62 956,-18-53-2677,1-1 0,0 0-1,1 0 1,0-1 0,1 0-1,0 0 1,0 0 0,1-1-1,0 0 1,0 0 0,1-1-1,0 0 1,7 4-61,-11-9 8,0 0 0,0 0 1,0 0-1,0-1 0,1 0 0,-1 0 0,0 0 0,0-1 1,1 1-1,-1-1 0,0-1 0,1 1 0,-1-1 0,0 0 1,0 0-1,1 0 0,-1-1 0,0 1 0,0-1 0,-1-1 1,1 1-1,0-1 0,-1 1 0,1-2 0,-1 1 0,0 0 1,0-1-1,0 1 0,-1-1 0,1 0 0,-1-1 0,2-1-8,5-9-16,0 0-1,0 0 0,-2-1 1,0 0-1,0 0 0,-2-1 0,0 0 1,-1-1-1,0 0 17,6-150-2251,-11 132 224,-2 477 5777,2-419-3657,1-1 0,0 1-1,2-1 1,0 0 0,1 1 0,2-2 0,0 1 0,1 0 0,1-1 0,1-1 0,0 1 0,8 8-93,-10-18 10,0 1 0,0 0 0,-1 1 0,0-1 0,-1 1 0,-1 0 0,0 1 1,0-1-1,-1 1 0,-1-1 0,0 1 0,0 9-10,-2-21-13,0-1 0,0 1 0,0 0 1,0-1-1,0 1 0,0 0 0,0-1 0,-1 1 0,1-1 0,0 1 1,0 0-1,-1-1 0,1 1 0,0-1 0,-1 1 0,1-1 1,0 1-1,-1-1 0,1 1 0,-1-1 0,1 1 0,-1-1 0,1 1 1,-1-1-1,0 0 0,1 1 0,-1-1 0,1 0 0,-1 0 0,0 1 1,1-1-1,-1 0 0,1 0 0,-1 0 0,0 0 0,1 0 0,-1 0 1,0 0-1,1 0 0,-1 0 0,0 0 0,1 0 0,-1 0 0,0 0 1,1-1-1,-1 1 0,0 0 0,1 0 0,-1-1 0,1 1 1,-1 0-1,1-1 0,-1 1 0,1-1 0,-1 1 0,1-1 0,-1 1 1,1-1 12,-11-11-1118</inkml:trace>
  <inkml:trace contextRef="#ctx0" brushRef="#br0" timeOffset="536109.989">24902 5316 17612,'19'-119'7135,"-27"140"-6349,-10 58-382,4 1 0,3 1 0,3 0 0,4 66-404,3-127 6,12 539 69,1-239-65,-7 766 129,15-674-25,-19-404-99,-1 1 0,0-1 0,0 0 0,-1 0 0,0 1 0,0-1 0,-1 0 0,0 0 1,0 0-1,-1 0 0,0-1 0,-1 2-15,3-8 1,1-1-367,0 0-969</inkml:trace>
  <inkml:trace contextRef="#ctx0" brushRef="#br0" timeOffset="537008.671">24609 7949 20308,'-38'25'3051,"37"-25"-3018,1 0 0,-1 1 0,0-1 1,1 0-1,-1 1 0,1-1 0,-1 0 0,0 1 1,1-1-1,-1 0 0,1 1 0,-1-1 1,1 1-1,-1-1 0,1 1 0,0-1 0,-1 1 1,1-1-1,0 1 0,-1 0 0,1-1 1,0 1-1,0 0 0,-1-1 0,1 1 1,0-1-1,0 1 0,0 0 0,0-1 0,0 1 1,0 0-1,0-1 0,0 1 0,0 0 1,0-1-1,1 1 0,-1 0 0,0-1 0,0 1 1,1 0-1,-1-1 0,0 1 0,0-1 1,1 1-1,-1-1 0,1 1 0,-1-1 1,1 1-1,-1-1 0,1 1 0,-1-1 0,1 1 1,-1-1-1,1 0 0,-1 1 0,1-1 1,0 0-1,-1 0 0,1 1 0,-1-1 0,1 0 1,0 0-34,8 1 28,1-1 0,0 0 0,-1 0 0,1-1 0,-1 0 0,1-1 0,-1 0 1,0 0-1,1-1 0,-1 0 0,-1-1 0,7-3-28,5-1 35,38-14 17,1 3 0,1 2 1,0 3-1,1 3 0,14 1-52,415-22 66,-155-26-66,-206 31 4,1 6 1,103-2-5,34 22 12,-150 4-1,0-6-1,0-4 1,99-20-11,335-109-20,-268 97 75,96 6-55,-197 20 8,-137 8-4,-27 2 3,0 0 0,1 2 0,-1 0 0,1 1 0,-1 1-1,1 0 1,-1 2 0,0 0 0,0 1 0,17 6-7,1 18 65,-36-28-62,1 1-1,-1-1 0,1 1 1,-1-1-1,1 1 1,-1-1-1,0 1 0,1-1 1,-1 1-1,0 0 1,1-1-1,-1 1 1,0-1-1,0 1 0,0 0 1,0-1-1,0 1 1,1 0-1,-1-1 1,0 1-1,0 0 0,-1-1 1,1 1-1,0 0 1,0-1-1,0 1 1,0-1-1,0 1 0,-1 0 1,1-1-1,0 1 1,-1-1-1,1 1 1,0 0-1,-1-1 0,1 1 1,-1-1-1,1 0 1,0 1-1,-1-1 0,1 1 1,-1-1-1,0 0 1,1 1-1,-1-1 1,1 0-1,-1 1 0,1-1 1,-1 0-1,0 0 1,1 0-1,-1 1 1,0-1-1,1 0 0,-1 0 1,0 0-1,1 0 1,-1 0-1,0 0 1,1-1-1,-1 1 0,1 0 1,-1 0-1,0 0 1,0-1-3,-52-5-1334,37-7 195</inkml:trace>
  <inkml:trace contextRef="#ctx0" brushRef="#br0" timeOffset="537369.168">28826 7264 27718,'341'-104'32,"-337"103"-32,78-11-1,-80 12 1,0-1 0,0 1-1,-1 0 1,1 0 0,0 1-1,0-1 1,-1 0 0,1 1-1,0-1 1,0 1 0,-1-1-1,1 1 1,-1 0 0,1 0-1,0 0 1,-1 0 0,1 0-1,-1 0 1,0 0 0,1 0-1,-1 0 1,0 1 0,0-1-1,0 1 1,0-1 0,0 1-1,0-1 1,0 1 0,0-1-1,-1 1 1,1 0 0,-1-1-1,1 1 1,-1 0 0,0 0-1,1-1 1,-1 1 0,0 0-1,0 0 1,0 0 0,-1-1-1,1 2 1,-4 15 106,-2 0-1,0 0 1,0 0-1,-2-1 1,0 0-1,-1 0 1,-1-1-1,-5 6-105,-1 4 218,-168 250 425,173-259-2053</inkml:trace>
  <inkml:trace contextRef="#ctx0" brushRef="#br0" timeOffset="538147.139">24490 5332 22837,'-6'16'450,"4"-13"-342,0 0 0,0 0 0,0 0 0,1 1 0,-1-1 0,1 0 1,0 1-1,0-1 0,0 1 0,0-1 0,1 1 0,0 0 0,-1-1 0,1 1 1,1-1-1,-1 1 0,0 0 0,1-1 0,0 1 0,0-1 0,0 1 0,0-1 1,2 3-109,0-5 32,1 0 1,-1 0 0,1 0 0,-1-1 0,1 1-1,0-1 1,0 0 0,-1 0 0,1 0 0,0-1 0,-1 1-1,1-1 1,0 0 0,-1 0 0,1 0 0,-1 0 0,0-1-1,1 1 1,-1-1 0,0 0 0,0 0 0,0 0 0,0-1-1,0 1 1,0-1 0,0 0-33,27-24 156,-1-2 0,-1-1 1,-1-1-1,-2-1 0,-1-2 0,-1 0 0,-3-2 1,5-10-157,5-13 180,-2-2 0,-2 0 1,-4-2-1,8-37-180,-23 255 308,-1-130-302,1 0-1,1-1 1,1 0-1,1-1 1,1 1 0,1-2-1,1 0 1,1-1-1,1 0 1,1-1-1,1 0 1,0-2-6,-13-13-59,0-1 1,1 0 0,-1 0-1,1-1 1,0 1-1,0-1 1,0 0 0,0 0-1,1-1 1,-1 0 0,1 0-1,0 0 1,-1 0-1,5 0 59,27-1-1437</inkml:trace>
  <inkml:trace contextRef="#ctx0" brushRef="#br0" timeOffset="538695.763">23904 4776 18892,'28'51'5032,"-24"-41"-4923,1-1 0,0 1 0,0-1 0,1 0 0,0-1 0,0 1-1,1-1 1,1 0 0,-1-1 0,1 0 0,0 0 0,1-1 0,5 4-109,-9-7 4,0-1 1,0 1-1,0-1 0,1 0 0,-1-1 1,1 1-1,-1-1 0,1 0 1,0-1-1,-1 1 0,1-1 0,0 0 1,0-1-1,-1 1 0,1-1 0,0 0 1,-1 0-1,1-1 0,-1 0 1,0 0-1,1 0 0,-1 0 0,0-1 1,0 0-1,-1 0 0,1-1 1,0 1-1,-1-1 0,0 0 0,0 0 1,0 0-1,1-2-4,6-8 9,0-1-1,-1 1 1,-1-2 0,0 1 0,-1-1 0,0-1 0,-2 1-1,0-1 1,3-15-9,-6 13-13,-14 44-7,-5 29 168,2 0 0,2 1-1,2 0 1,3 0 0,3 1 0,2 0 0,2 0 0,4 12-148,23 34-723,-6-73-407</inkml:trace>
  <inkml:trace contextRef="#ctx0" brushRef="#br0" timeOffset="539394.423">28927 8264 25165,'-26'49'681,"2"-4"-161,-1-1 16,5-9-152,4-3-96,3-10-136,4-8-64,9-14-288,0 0-792</inkml:trace>
  <inkml:trace contextRef="#ctx0" brushRef="#br0" timeOffset="539581.263">28858 8298 27726,'34'16'256,"7"-3"32,7 0-704</inkml:trace>
  <inkml:trace contextRef="#ctx0" brushRef="#br0" timeOffset="540185.413">25594 7127 23757,'0'-4'840,"0"4"-64,0 0-287,15 13-265,1 3-160,13 10-56,6 5-8,1 7-8,1 1 0,-9 2 8,-5-3 8,-5-7 16,-2-5-48,-11-7-577,-2-3-351,-11-6-496</inkml:trace>
  <inkml:trace contextRef="#ctx0" brushRef="#br0" timeOffset="540464.342">25556 7329 20572,'4'-15'1185,"5"-4"415,12-3-800,6-3-64,11-2-344,8-3-176,3 1-144,2 0-464</inkml:trace>
  <inkml:trace contextRef="#ctx0" brushRef="#br0" timeOffset="540746.087">25828 5970 19932,'3'-8'1409,"2"2"-185,4 9-544,0 6-192,7 13-360,0 6-56,2 13-64,5 5 40,-1 11 8,4 2 0,0-4-8,-2-5 0,-5-14-288,-3-4-128,-9-14-328,-3-5-304</inkml:trace>
  <inkml:trace contextRef="#ctx0" brushRef="#br0" timeOffset="540996.132">25849 6273 14555,'0'0'2297,"0"0"943,12-22-2135,19-2-521,8-9-104,9-6-184,8-2-40,-2 5-768</inkml:trace>
  <inkml:trace contextRef="#ctx0" brushRef="#br0" timeOffset="541264.639">26854 6005 19892,'4'-12'1457,"1"5"-113,-5 7-424,0 0-376,16 23-224,0 2-248,1 6-24,8 8-16,3 3 0,-2 4-24,2-4-8,-2-6-56,-5-8-216,-4-10-536,-4-1-304</inkml:trace>
  <inkml:trace contextRef="#ctx0" brushRef="#br0" timeOffset="541443.645">26918 6218 19852,'21'-19'1473,"3"1"-185,3 4-216,-1 6-448,-3 3-232,1 5-328,-1 0-32,8-5-368,1-2-528</inkml:trace>
  <inkml:trace contextRef="#ctx0" brushRef="#br0" timeOffset="541898.754">28012 5396 23413,'-9'34'168,"0"15"-152,0 8 0,2 10 0,1 2 8,0-3 8,2-5-16,4-14 8,0-8 8,0-16-120,0-7-384,0-16-192</inkml:trace>
  <inkml:trace contextRef="#ctx0" brushRef="#br0" timeOffset="542186.661">27857 5637 24325,'45'-10'328,"8"-2"-88,12 5-152,4 1-168</inkml:trace>
  <inkml:trace contextRef="#ctx0" brushRef="#br0" timeOffset="546907.644">24863 6495 9634,'-1'-2'9549,"-1"-2"-4914,3 6-4545,-1 0 0,1 0 1,0 0-1,1 0 0,-1 0 0,0 0 0,0 0 0,1-1 0,-1 1 0,1 0 0,0-1 0,-1 1 0,1-1 0,0 0 0,0 0 0,0 0 0,0 0 0,0 0 0,0 0 0,0 0 0,0 0 0,0-1 0,1 1 0,-1-1 0,0 0 0,2 0-90,1 2 24,17 4 16,0 0 0,1-1 0,-1-1-1,1-1 1,0-1 0,0-1 0,0-2 0,0 0 0,0-1 0,0-1 0,1-2-40,314-56 98,-169 47-76,-151 12-22,142-27 17,-20-13-2,48 11-7,-160 30-4,1-2 0,-1 0 0,0-2 1,0-1-1,0-1 0,26-10-4,-31 7 4,1 2 1,-1 0-1,1 2 0,1 0 1,-1 2-1,1 1 0,0 1 1,25 1-5,21 10 353,-33-18-243,-33 7-105,1 0 0,-1 1 1,1-1-1,0 1 0,-1 0 1,1 0-1,0 1 0,0 0 1,0 0-1,-1 0 0,1 1 1,0 0-1,-1 0 0,1 0 1,0 1-1,-1 0 0,1 0 1,3 2-6,-3 0 4,0 0 1,1-1 0,0 0 0,0 0 0,0-1 0,0 1 0,1-2 0,-1 1 0,0-1 0,1 0 0,-1 0 0,1-1-1,-1 0 1,1-1 0,-1 1 0,7-3-5,235-42 47,-208 38-35,-27 4-13,0-1 0,1 2 1,-1 0-1,1 1 0,0 0 0,-1 1 0,1 1 0,0 0 1,-1 1-1,1 1 0,-1 0 0,1 1 0,-1 1 1,-3-1 2,1-1 0,-1 0 1,0 0-1,1-1 0,-1-1 0,1 0 0,0-1 0,-1 0 0,1 0 1,0-2-1,-1 1 0,1-1 0,-1-1 0,0 0 0,3-2-2,18-1 3,0 0-1,1 3 1,-1 0-1,1 2 0,0 2 1,30 4-3,107-34 21,87 20-17,-125-1 131,-131 10-112,0 1 0,0-1 0,1 0 0,-1 1 1,0-1-1,0 1 0,0-1 0,0 1 0,0-1 0,1 1 0,-1 0 0,0 0 0,0-1 1,-1 1-1,1 0 0,0 0 0,0 0 0,0 0 0,-1 0 0,1 0 0,0 0 0,-1 1 1,1-1-1,-1 0 0,1 0 0,-1 0 0,0 1 0,1-1 0,-1 0 0,0 0 1,0 1-1,0-1 0,0 1-23,0-1 54,0-1-31,0 0-7,3 0-688,-3 0-384</inkml:trace>
  <inkml:trace contextRef="#ctx0" brushRef="#br0" timeOffset="547960.88">23898 6476 21829,'0'0'1271,"-5"2"1935,0 3-3111,1 0 0,0 0 1,0 0-1,0 1 1,1 0-1,0 0 0,0 0 1,0 0-1,1 0 1,0 0-1,0 1 1,1-1-1,-1 1 0,2-1 1,-1 1-1,1-1 1,0 1-1,0 0 0,0-1 1,1 1-1,0-1 1,1 1-1,-1-1 0,3 5-95,-2-2 3,0-1 0,1 1 0,0-1 0,0 0 0,1 0 0,0-1 0,0 1 0,1-1 0,0 0 0,6 7-3,-9-12 0,0 1 0,1-1 0,-1 0 1,0 0-1,1 0 0,-1 0 0,1 0 1,0-1-1,0 1 0,-1-1 0,1 1 0,0-1 1,0 0-1,0-1 0,0 1 0,1 0 0,-1-1 1,0 1-1,0-1 0,0 0 0,0 0 1,0-1-1,1 1 0,-1 0 0,0-1 0,0 0 1,0 0-1,0 0 0,0 0 0,0 0 0,2-2 0,13-11-158,0-1 1,-1 0-1,-1-1 0,-1-1 0,0 0 0,-1-1 0,-1-1 0,0 0 0,-2-1 0,1-3 158,7-8-901,32-53-1909,-50 82 2723,-2 5 291,-87 217 3727,65-154-3729,3 2 0,3-1 1,2 2-1,4 4-202,9-67-12,1 0 0,0 0-1,1 0 1,0 1 0,0-1 0,0 0 0,0 0 0,1 0-1,0 0 1,0 0 0,1 0 0,0 0 0,0 0 0,0 0-1,2 1 13,-4-6-457,0-1 465</inkml:trace>
  <inkml:trace contextRef="#ctx0" brushRef="#br0" timeOffset="549421.35">23788 6257 18596,'-33'13'7068,"93"-9"-6208,-26-12-791,-1-2 0,0-1 0,0-2 0,-1-1 0,14-9-69,19-8 50,-36 18-25,-15 5-12,-1 1 0,1 1 0,0 0 0,1 1 0,-1 1 0,1 0 0,0 1 0,0 0 0,0 2 0,0-1 0,12 2-13,-26 0 1,-1 0 1,1 0-1,0 0 0,0 0 1,0 0-1,-1 0 0,1 0 1,0 0-1,0 0 0,-1 0 1,1 1-1,0-1 0,-1 0 1,1 0-1,0 1 0,-1-1 1,1 1-1,0-1 0,-1 0 1,1 1-1,-1-1 0,1 1 1,0 0-1,-1-1 0,1 1 1,-1-1-1,0 1 0,1 0 1,-1-1-1,0 1 0,1 0 0,-1 0 1,0-1-1,0 1 0,1 0 1,-1-1-1,0 1 0,0 0 1,0 0-1,0 0 0,0-1 1,0 1-1,0 0 0,0 0 1,-1-1-1,1 1 0,0 0 1,0-1-1,-1 1 0,1 0 1,0 0-1,-1-1 0,1 1 1,0 0-1,-1-1 0,1 1 1,-1-1-1,1 1 0,-1-1-1,-33 33 63,14-24 41,-1 0-1,0-2 1,0 0-1,-1-2 1,1 0-1,-1-1 0,0-2 1,-1 0-1,1-1 1,0-1-1,0-1 0,-8-2-103,-48 2 21,74 0-22,0 1 0,0-1 0,0 1 0,-1 0 0,1 1 0,0-1 0,0 1 0,0 0 0,0 0 0,0 0 0,0 0 0,1 1 0,-1-1 0,0 1 0,1 0 0,-1 0 0,1 1 0,-1-1 0,1 1 0,0-1 0,0 1 0,0 0 0,1 0 0,-1 0 0,1 1 0,0-1 0,-1 1 0,1 0 1,4-2-3,-1 1 0,1-1 0,0 0 0,0 0 0,0 0 0,0 0 0,0 0 0,0 0 0,0-1 0,1 1 0,-1-1 0,1 0 0,-1 0 0,1 1 0,0-2 0,-1 1 0,1 0-1,0 0 1,-1-1 0,1 0 0,0 1 0,0-1 0,0 0 0,-1 0 0,1-1 0,0 1 0,0-1 0,-1 1 0,1-1 3,4 1-3,45-3 12,1-1-1,-1-4 1,0-1 0,-1-3-1,6-3-8,-56 14 1,0 0-1,-1 1 0,0-1 0,1 1 0,-1-1-1,1 1 1,-1-1 0,1 1 0,-1-1 0,1 1 0,-1-1 0,1 1 0,-1 0-1,1-1 1,0 1 0,-1 0 0,1 0 0,0-1 0,-1 1 0,1 0 0,0 0-1,-1 0 1,1 0 0,0 0 0,-1 0 0,1 0 0,0 0 0,-1 0 0,1 0-1,0 0 1,-1 0 0,1 0 0,0 1 0,-1-1 0,1 0 0,0 0 0,-1 1-1,1-1 1,-1 0 0,1 1 0,-1-1 0,1 1 0,-1-1 0,1 1-1,-1-1 1,1 1 0,-1-1 0,1 1 0,-1-1 0,0 1 0,1 0 0,-1-1-1,0 1 1,0 0 0,1-1 0,-1 1 0,0 0 0,0-1 0,0 1 0,0 0-1,0 0 1,-9 6 0,0 1-1,0-1 0,0 0 0,-1-1 1,0 0-1,-1-1 0,1 0 0,-1-1 0,0 0 1,0-1-1,-7 2 1,17-5 0,-27 9 42,1-1 0,-1-2 0,-1-1-1,1-1 1,-1-1 0,0-1-1,-3-2-41,30 0-7,1 0-1,-1 0 0,1 0 1,-1 0-1,1 0 0,-1 0 1,1 0-1,-1 0 0,1 0 0,-1-1 1,1 1-1,-1-1 0,1 1 1,-1-1-1,1 0 0,0 1 1,-1-1-1,1 0 0,0 0 0,0 0 1,-1 0-1,1 0 0,0 0 1,0 0-1,0-1 0,0 1 1,1 0-1,-1 0 0,0-1 0,0 1 1,1-1-1,-1 1 0,1 0 1,-1-1-1,1 1 0,0-1 1,0 1-1,-1-1 0,1 1 0,0-2 8,-1-18-905</inkml:trace>
  <inkml:trace contextRef="#ctx0" brushRef="#br0" timeOffset="554599.3">25810 6549 13427,'0'0'2623,"0"0"739,0 0-1361,0 0-937,0 0-243,0 0-194,0 0-87,1 7 298,6 107-283,-4 0 1,-11 94-556,-5 203 936,16-471-1767,-2 30-515</inkml:trace>
  <inkml:trace contextRef="#ctx0" brushRef="#br0" timeOffset="555062.5">26036 6253 19628,'0'0'1527,"0"0"23,0 0-170,6 3 1685,-2 2-3054,-1 1 1,-1 1 0,1-1-1,-1 0 1,0 1-1,0-1 1,-1 1 0,0 0-1,0-1 1,-1 1-1,0 0 1,0 0-1,0 1-10,0 121-627,0-118-356</inkml:trace>
  <inkml:trace contextRef="#ctx0" brushRef="#br0" timeOffset="555905.273">27019 6206 11947,'1'-5'1660,"3"-4"2392,-2 13 6770,18 109-10718,-19-112-82,-1-1 10,0 0 8,0 0 4,0 0-5,1 0-511,0 0-612</inkml:trace>
  <inkml:trace contextRef="#ctx0" brushRef="#br0" timeOffset="557041.276">28038 5739 25365,'0'0'966,"0"0"-206,0 0-228,0 0-232,0 0-104,0 3-72,-7 71 57,-1 7-123,3-1-1,4 1 1,7 53-58,6-297 89,-2-82-194,-10 245 103,-1 1 0,1-1 0,0 0 0,-1 1-1,1-1 1,0 0 0,-1 0 0,1 1 0,-1-1 0,1 0 0,-1 0 0,1 0 0,0 0 0,-1 1 0,1-1 0,-1 0 0,1 0 0,-1 0 0,1 0-1,-1 0 1,1 0 0,0 0 0,-1 0 0,1 0 0,-1 0 0,1-1 0,-1 1 0,1 0 0,0 0 0,-1 0 0,1 0 0,-1-1 0,1 1 0,0 0-1,-1 0 1,1-1 0,0 1 0,-1 0 0,1-1 0,0 1 0,-1 0 0,1-1 0,0 1 0,0-1 0,-1 1 0,1 0 0,0-1 0,0 1 2,-17 43-25,6-7 23,2 0 0,1 0 0,2 0 1,2 1-1,1 0 0,2 7 2,10 6-33,-7-51-10,0 1 0,-1 0-1,1 0 1,0-1 0,0 1 0,-1-1 0,1 0 0,0 0 0,-1 1 0,1-1-1,-1 0 1,1 0 0,-1 0 0,1-1 0,-1 1 0,0 0 0,1 0 0,-1-1 0,0 1-1,0-1 1,0 1 0,0-1 0,0 1 0,0-1 0,-1 0 0,1 1 0,-1-1-1,1 0 1,-1 0 0,1 1 0,-1-1 0,0-2 43,1 3-34,12-29-655,-1-1 0,-2 0-1,-1-1 1,-1-1 0,0-12 689,-8 23-734,-8 25 259,-10 35 326,-35 183 237,45-164-438</inkml:trace>
  <inkml:trace contextRef="#ctx0" brushRef="#br1" timeOffset="573304.11">24709 7533 8938,'2'-7'761,"0"0"0,0 0 0,1 0-1,-1 0 1,1 0 0,1 1 0,0-1 0,0 1 0,0 0 0,0 0 0,1 0 0,0 1-1,3-3-760,3-5 538,103-84 1348,-92 79-1770,-1 2 1,2 0 0,0 1-1,1 1 1,1 2 0,-1 0-1,2 1 1,0 2-117,108-54 89,172-119-15,-111 58-58,-59 26 24,-10 24 46,77-34-44,0 32-18,4-15-10,44-54-12,-111 48 359,101-28-267,-65 4-45,15 6-12,-50 6 230,61-38-123,-61 21-79,113-28-42,-81 68-31,-98 39 504,-73 46-313,4 1-306,-6 0-649</inkml:trace>
  <inkml:trace contextRef="#ctx0" brushRef="#br1" timeOffset="586533.878">25762 7031 11482,'-10'-19'1338,"4"-4"6354,4 30-15,1 8-8063,-6 54 543,2 103 92,15-229 484,-8 41-713,-1 0 0,-1 0-1,-1 0 1,0 1 0,-1-1-1,0 0 1,-1 1 0,-1-1 0,-2-2-20,6 19 1,0-1 0,0 1 0,0 0 0,-1-1 0,1 1 0,0-1 0,0 1 0,-1-1 0,1 1 0,0-1 0,-1 1 0,1-1 0,0 1 0,-1-1 0,1 1 0,-1-1 1,1 0-1,0 1 0,-1-1 0,1 0 0,-1 1 0,0-1 0,1 0 0,-1 0 0,1 1 0,-1-1 0,1 0 0,-1 0 0,0 0 0,1 0 0,-1 0 0,1 0 0,-1 0 0,0 0 1,1 0-1,-1 0 0,1 0 0,-1 0 0,1 0 0,-1-1 0,0 1 0,1 0 0,-1 0 0,1-1 0,-1 1 0,1 0 0,-1-1 0,1 1 0,-1 0 0,1-1 0,0 1 1,-1-1-1,1 1 0,-1 0 0,1-1 0,0 1 0,-1-1 0,1 0 0,0 1 0,0-1 0,0 1 0,-1-1 0,1 1 0,0-1-1,-14 54 3,14-51-3,-3 9 6,1 0 0,1 1-1,0-1 1,0 1 0,1-1-1,0 1 1,1-1 0,1 0 0,0 1-1,0-1 1,2 5-6,-3-15 1,-1-1-1,0 0 1,1 0 0,-1 1-1,0-1 1,1 0 0,-1 0 0,0 0-1,1 1 1,-1-1 0,1 0-1,-1 0 1,0 0 0,1 0 0,-1 0-1,1 0 1,-1 0 0,0 0-1,1 0 1,-1 0 0,1 0 0,-1 0-1,0 0 1,1 0 0,-1 0-1,1 0 1,-1 0 0,0-1 0,1 1-1,-1 0 1,0 0 0,1 0-1,-1-1 1,0 1 0,1 0 0,-1-1-1,0 1 1,1 0 0,-1 0-1,0-1 1,0 1 0,1 0-1,-1-1 1,0 1 0,0-1 0,0 1-1,0 0 1,0-1 0,1 1-1,-1-1 1,0 1 0,0 0 0,0-1-1,0 1 1,0-1 0,0 1-1,0 0 1,0-1 0,-1 1 0,1-1-1,0 1 1,0 0 0,0-1-1,0 1 1,0-1 0,-1 1 0,1 0-1,0-1 1,0 1 0,-1 0-1,2-3 2,14-51-474,-8 24-1011</inkml:trace>
  <inkml:trace contextRef="#ctx0" brushRef="#br1" timeOffset="587343.354">25993 6321 15347,'0'0'2553,"0"0"43,-1 8-92,-3 38-2133,2 1 1,2 0 0,2 0 0,2 0 0,9 44-372,-13-91 28,0 1 1,-1-1-1,1 1 1,0-1-1,-1 1 1,1 0-1,0-1 1,0 1-1,0-1 1,-1 1-1,1 0 1,0-1-1,0 1 1,0 0-1,0-1 1,0 1 0,0 0-1,0-1 1,1 1-1,-1 0 1,0-1-1,0 1 1,0-1-1,1 1 1,-1 0-1,0-1 1,0 1-1,1-1 1,-1 1-1,1-1 1,-1 1-1,1-1 1,-1 1-1,0-1 1,1 1-1,0-1 1,-1 1 0,1-1-1,-1 0 1,1 0-1,-1 1 1,1-1-1,0 0 1,-1 0-1,1 1 1,0-1-1,-1 0 1,1 0-1,-1 0 1,1 0-1,0 0 1,-1 0-1,1 0 1,0 0-1,-1 0 1,1 0-1,0-1 1,-1 1-1,1 0 1,0 0 0,-1-1-1,1 1 1,-1 0-1,1-1 1,-1 1-1,1 0 1,0-1-29,6-17 63,-1 1-1,-1-1 1,0 0 0,-1-1 0,-2 1 0,1-1 0,-2 1-1,-1-1 1,0-10-63,1 22 6,-1 0-1,0 0 0,0 0 1,0-1-1,-1 1 0,0 0 1,0 0-1,-1 0 0,0 0 1,0 1-1,0-1 0,-1 0 1,0 1-1,-1 0 0,1-1 1,-1 1-1,0 0-5,2 6-7,0 1 0,1-1 1,-1 0-1,1 1 0,-1-1 0,1 1 1,-1-1-1,1 1 0,-1 0 0,1 0 1,0 0-1,-1 0 0,1 0 0,0 0 1,0 0-1,0 0 0,0 0 0,0 0 1,0 1-1,0-1 0,0 0 0,0 1 1,0-1-1,1 1 0,-1-1 1,1 1-1,-1-1 0,1 1 0,0-1 1,-1 1-1,1-1 0,0 1 0,0 0 1,0-1-1,0 2 7,-1-1-4,-4 22-5,0 1 0,2 0 0,0-1 1,2 1-1,0 0 0,2 0 0,1 0 0,1 0 1,1-1-1,2 4 9,-2-13-692</inkml:trace>
  <inkml:trace contextRef="#ctx0" brushRef="#br1" timeOffset="588498.73">27020 6081 13907,'-10'41'8010,"12"27"-6343,-1-69-1644,-1 1 1,0 0-1,1 0 1,-1 0-1,0 0 1,1 0-1,-1 0 1,1 0-1,-1 0 1,0 0-1,1 0 1,-1 0-1,0 0 1,1 0-1,-1 0 1,0 0-1,1 0 1,-1 0-1,0 0 1,1 0-1,-1 0 1,0 1-1,1-1 1,-1 0-1,0 0 1,1 0-1,-1 1 1,0-1-1,0 0 1,1 0-1,-1 1 1,0-1 0,0 0-1,0 1 1,1-1-1,-1 0 1,0 1-1,0-1 1,0 0-1,0 1 1,0-1-1,0 0 1,0 1-1,0-1 1,1 0-1,-1 1 1,0-1-1,0 0 1,-1 1-1,1-1 1,0 0-1,0 1-23,11-34 921,-9-43 308,-3 74-1110,1 2-52,-15 24 21,8 71 70,7-94-155,0 1 80,1-4 26,14-117 335,-16 116-393,-2 7 2,-4 6-40,2-1-1,-1 1 1,1 0-1,1 1 1,0-1-1,1 1 1,-1 0-1,2 0 1,0 0-1,0 0 0,1 0 1,0 0-1,1 9-12,-2 2 33,2-19 23,1-7 9,22-90 2,-17 80-766,-1 8 314</inkml:trace>
  <inkml:trace contextRef="#ctx0" brushRef="#br1" timeOffset="589413.144">28006 5422 23581,'-11'183'2274,"12"-183"-2267,-1 0 0,0-1 1,1 1-1,-1 0 0,0-1 0,0 1 1,1 0-1,-1 0 0,1-1 0,-1 1 1,0 0-1,1 0 0,-1 0 0,0 0 1,1-1-1,-1 1 0,1 0 0,-1 0 1,1 0-1,-1 0 0,0 0 0,1 0 1,-1 0-1,1 0 0,-1 0 0,0 0 1,1 0-1,-1 1 0,1-1 0,-1 0 1,0 0-1,1 0 0,-1 0 0,1 1 1,-1-1-1,0 0 0,1 0 0,-1 1 1,0-1-1,0 0 0,1 1 0,-1-1 1,0 0-1,0 1 0,1-1 0,-1 0 1,0 1-8,10-44 332,-21-5 68,9 40-413,-13 105-216,14-82 233,9 87 61,-8-102-58,1 0 0,0 1 0,0-1-1,-1 0 1,1 0 0,0 1 0,0-1 0,0 0-1,0 0 1,-1 0 0,1 0 0,0 0 0,0 0 0,0 0-1,0 0 1,-1-1 0,1 1 0,0 0 0,0 0 0,0-1-1,-1 1 1,1-1 0,0 1 0,-1 0 0,1-1-1,0 0 1,-1 1 0,1-1 0,0 1 0,-1-1 0,1 0-1,-1 1 1,1-1 0,-1 0 0,1 1 0,-1-1 0,0 0-1,1 0 1,-1 1 0,0-1 0,0 0 0,0 0-1,1 0 1,-1 0 0,0 1 0,0-1 0,0 0-7,0 0 12,5-7 25,-1 1-1,0-1 0,0 0 0,0-1 1,-1 1-1,-1-1 0,0 1 0,0-1 1,0 0-1,-1 1 0,0-1 0,-1 0 0,0 0 1,0 0-1,-1 0 0,-1 0 0,1 0 1,-3-5-37,4 14-12,0-1 0,0 1-1,0-1 1,-1 1 0,1 0 0,0 0 0,-1-1 0,1 1 0,0 0 0,0-1 0,-1 1 0,1 0 0,0 0 0,-1 0 0,1-1 0,0 1 0,-1 0 0,1 0 0,-1 0 0,1 0 0,0 0 0,-1 0 0,1 0-1,-1 0 1,1 0 0,0 0 0,-1 0 0,1 0 0,-1 0 0,1 0 0,0 0 0,-1 0 0,1 0 0,0 0 0,-1 0 0,1 1 0,-1-1 0,1 0 0,0 0 0,-1 0 0,1 1 0,0-1 0,0 0 0,-1 0 0,1 1-1,0-1 1,-1 0 0,1 1 0,0-1 0,0 0 0,0 1 0,-1-1 0,1 0 0,0 1 0,0-1 0,0 1 0,0-1 0,0 0 0,0 1 0,0-1 0,0 1 12,-10 18-1160</inkml:trace>
  <inkml:trace contextRef="#ctx0" brushRef="#br1" timeOffset="596818.989">28049 5717 1664,'-4'44'48,"3"-38"-67,0 0 0,0 1-1,0-1 1,1 0 0,0 1 0,0-1 0,1 1-1,-1-1 1,1 0 0,1 1 0,-1-1 0,3 6 19,-3-11-83,-1-1 34,2 9 1508,1-23 1715,-14-113-2805,8 93 2630,3 34-2951,0 0-16,0 0 82,0 0 404,0 0 252,2-1 1034,1 6 2060,-2 5-3909,2 1-169,0 6 98,-2 2-4869,-1-18 4918</inkml:trace>
  <inkml:trace contextRef="#ctx0" brushRef="#br1" timeOffset="597738.058">28022 5637 11963,'0'-11'5604,"0"-21"-3058,0 31 1916,0 1-4281,0 0-102,0 0-41,0 0-19,0 0-10,0 0 1,0 0 3,0 0-2,0 0 3,0 0 1,0 0-4,0 34 637,-1-27-1376,0-7-122</inkml:trace>
  <inkml:trace contextRef="#ctx0" brushRef="#br1" timeOffset="601855.233">28032 5533 19740,'5'35'4321,"0"14"-3590,-6 43-175,2 71-496,3-76 51,-5-44-89,1-24-23,0 30-6,-4 8-1,2-35 11,0 1 1,1-1-1,1 0 1,2 1-1,0-1 1,1 0-1,6 22-3,-9-44 8,0 0 4,0 0 12,0 0-9,0 0 4,0 0-9,0 0-2,0 0-1,0-1-7,0 1-7,-3-22 350,-21-215-269,21-159-74,7 309-31,-4 86 24,0-1-77,-13 69 15,26 267-30,-3-197 142,-12-29-28,1-107-5,1-1 12,0 0 3,0 0 3,0 0-11,0 0-7,0 0-5,0 32 7,-2 1-15,1-25-1,1-8 10,0 0 3,0 0 4,0 0-3,0 0-2,0 0-3,0 0-8,-1-29-11,-9 35-17,8 69 51,2-76-492,-1 0-466</inkml:trace>
  <inkml:trace contextRef="#ctx0" brushRef="#br1" timeOffset="602651.217">26953 6181 17828,'0'0'1840,"0"0"-47,0 6 90,-10 116-564,10-112-1262,0-8 10,0-2 25,3-3 9,33-64 246,-36 101 105,-19 106 192,26-132-1287,1-22-388</inkml:trace>
  <inkml:trace contextRef="#ctx0" brushRef="#br1" timeOffset="604005.367">25905 6235 10178,'0'0'1898,"0"0"2228,0 0-1575,0 0-1142,0 0-324,0 0-302,0 0-76,0 0-79,0 0-148,6 14 498,17 98-693,-1 210 395,-35-257-549,13-64-74,0-1 14,0 0 5,0 0-11,0 0-9,0 0-9,0 0-14,0 0-9,0 0-8,0 0-5,0 0 8,0 0 19,0 0 16,0 0 11,0 0 40,0 0 22,0 0 6,0 0-10,0 0-35,0 0-35,30-156 69,-38-60-67,9 118-62,-1 97-2,0 3-169,-7 40-482,2 1 0,2 0 0,2 0 0,4 38 660,0-49-62</inkml:trace>
  <inkml:trace contextRef="#ctx0" brushRef="#br1" timeOffset="604845.783">25785 6597 9338,'0'2'7449,"-2"6"-914,0 5-3744,-8 67-3556,13-31 890,-9 90-10,6-136-64,0-3 13,0-2 5,9-72 51,19-169-57,-26 224-52,-10 55-238,-1 137 244,9-162-186,0-10 2356</inkml:trace>
  <inkml:trace contextRef="#ctx0" brushRef="#br1" timeOffset="606216.038">24193 5986 16612,'-104'-38'6340,"78"35"-6180,0 2-1,0 0 1,0 2 0,0 0-1,0 2 1,0 1 0,0 1 0,1 1-1,-4 3-159,4-1-11,1 1-1,1 1 1,-1 1 0,2 1-1,0 2 1,0 0 0,1 1-1,1 1 1,1 0-1,0 2 1,1 0 0,1 2-1,1 0 1,1 0 0,0 1-1,2 1 1,-5 11 11,0 1-7,2 2 1,1 0-1,1 1 1,3 0-1,1 1 1,2 0-1,1 1 1,2-1-1,2 1 1,1 0-1,2 0 1,2 0-1,2 0 1,5 24 6,-3-32-29,1-1 0,1 0 0,2 0 0,1-1 0,2 0 0,0-1 0,2-1 0,1 0 0,1-1 0,2 0 0,0-2 0,1 0 0,2-1 0,0-2 0,1 0 1,2-1-1,0-1 0,15 7 29,-21-14-36,0 0 0,1-2 1,1 0-1,-1-2 1,2 0-1,-1-1 0,1-1 1,0-1-1,0-2 0,0 0 1,1-1-1,-1-1 1,1-1-1,-1-1 0,1-1 1,-1 0-1,0-2 0,0-1 1,0-1-1,-1-1 1,7-3 35,8-8 2,-1-2 0,0-1 0,-2-1 0,-1-2 0,0-2 0,-2-1 0,-1-1 0,-1-1 0,-2-2 0,-1 0 0,-1-2 0,-2-1 0,-1-1 0,-2 0 0,-1-2 0,-2 0 0,-2 0 0,8-31-2,-11 29 43,-1-1 1,-3-1-1,-1 1 1,-1-1-1,-3 0 1,-1 0-1,-2 0 1,-4-21-44,1 38 110,0 1 1,-1-1 0,-2 1 0,0 1-1,-1-1 1,-1 1 0,-2 1 0,0 0 0,-1 0-1,-1 1 1,-1 1 0,0 0 0,-2 1 0,0 1-1,-6-5-110,3 5 0,-2 1 0,1 1 0,-2 0 0,0 2 0,-1 0 0,0 2 0,0 1 0,-1 0 0,-1 2 0,0 1 0,0 1 0,0 1 0,0 1 0,-1 1 0,0 1 0,0 2 0,-10 1 0,-25 9-1044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6:02.667"/>
    </inkml:context>
    <inkml:brush xml:id="br0">
      <inkml:brushProperty name="width" value="0.025" units="cm"/>
      <inkml:brushProperty name="height" value="0.025" units="cm"/>
    </inkml:brush>
  </inkml:definitions>
  <inkml:trace contextRef="#ctx0" brushRef="#br0">0 4292 15699,'0'0'1575,"0"0"48,0 0-402,0 0-236,15-2 1440,39-16-2120,24-2-237,-64 16 56,0-1 0,1 0-1,-2-1 1,1-1 0,-1 0 0,0-1 0,0 0-1,6-7-123,102-49 1121,-86 56-1056,-21 5 26,1 0 0,0-1 0,-1 0-1,0-1 1,0-1 0,-1 0-1,1-1 1,6-6-91,-10 6 43,0-1-1,0 1 1,0 1-1,1 0 1,-1 0-1,1 1 1,1 1 0,-1 0-1,1 0 1,0 1-1,6-1-42,-10 4 32,1-1 0,-1 1-1,1-2 1,-1 0 0,0 0-1,0 0 1,0-1 0,0 0 0,0 0-1,0-1 1,-1 0 0,0-1 0,0 1-1,6-7-31,-5 4 4,1 0 1,-1 0-1,1 0 0,0 1 0,0 1 0,1 0 0,0 0 1,0 1-1,0 0 0,0 0 0,1 1 0,-1 1 0,1 0 1,0 0-1,0 1 0,1 0-4,27 1 7,-31 1-3,1 0 0,-1-1 1,0 0-1,1-1 0,-1 1 1,0-2-1,0 1 1,0-1-1,1 0 0,-2-1 1,1 0-1,0 0 0,-1-1 1,1 0-1,3-3-4,34-33 26,-40 33-22,1 1 0,0 0 0,0 0 0,0 1 0,1 0 1,0 0-1,0 1 0,0-1 0,0 1 0,1 1 0,0 0 1,0 0-1,0 0 0,0 1 0,8-1-4,-6 3 4,1-1 0,0 0 0,0 0 0,-1-1 0,1-1 0,-1 0 0,1 0 0,-1-1 0,0 0 0,0-1 0,-1 0 0,0 0 0,6-5-4,-8 4 2,0 0 1,0 1-1,0 0 1,1 1-1,-1-1 1,1 1-1,0 1 1,1 0-1,-1 0 1,1 0-1,-1 1 1,1 0-1,0 1 1,-1 0-1,3 0-2,-3 2 5,0-1-1,0-1 0,0 1 1,0-1-1,0-1 0,0 1 1,-1-1-1,1-1 0,-1 1 1,1-1-1,-1-1 0,0 1 1,0-1-1,-1 0 0,1-1 1,0-1-5,1-2-1,-1 1 0,1-1 1,1 1-1,-1 1 1,1 0-1,0 0 0,1 1 1,-1 0-1,1 0 0,0 1 1,0 0-1,0 1 0,1 0 1,-1 1-1,1 0 1,0 1-1,0 0 0,-1 0 1,6 1 0,-10 2 1,0-1 0,1 0 0,-1 0 0,1-1 0,-1 0 1,0 0-1,1-1 0,-1 1 0,1-1 0,-1-1 0,0 1 0,1-1 1,-1 0-1,0-1 0,0 1 0,-1-1 0,1 0 0,0-1 0,-1 1 1,0-1-1,4-4-1,-3 3 1,1 0-1,0 0 1,0 1 0,0 0 0,0 0 0,1 0 0,-1 1 0,1 0 0,0 1 0,0 0-1,0 0 1,1 0 0,-1 1 0,0 1 0,7-1-1,1-1 1,-1-1 1,1 0-1,-1-1 0,0-1 1,0-1-1,-1 0 0,0-1 1,0 0-1,1-2-1,52-23 5,-42 21-2,0 0-1,0-2 0,-1 0 0,-1-2 0,0-1 0,-1 0 1,-1-2-1,11-12-2,-24 23-1,0 1 0,1 0 0,-1 1 0,1 0 0,0 0 0,1 0 0,-1 2 0,1-1 0,0 1 0,0 0 0,0 1 1,0 0-1,0 1 0,1 0 1,104-34-6,-67-1 16,41-17-5,136-20-4,-30 46-25,-174 28 27,0-2-1,0-1 1,1-1 0,-1 0-1,-1-2 1,1 0 0,-1-1-1,0-1 1,13-7-3,238-81-1,-83 38-15,-106 38 17,-58 11 1,0-1 0,-1-1 1,0-1-1,0-1 0,-1 0 0,15-13-2,198-82-13,-212 93 13,1 1 0,1 1 0,1 1 0,-1 1 0,1 1 0,1 1 0,0 2 0,1 0 0,-9 4 2,1-2 0,-1 0 0,0-1 0,0-1 0,-1-1 1,0-1-1,11-6-2,110-66 1,-3 25 15,-1 10-23,31-17 1,42-20 11,-49 4-13,-2 30 8,-35 17 7,256-120-14,-324 135 9,-22 6-6,0 1 1,0 2-1,1 1 1,0 1-1,14 1 4,-27 2 0,1 0 1,0-2-1,-1-1 0,0 0 0,0-1 0,0-1 1,-1-2-1,1 1 0,113-37-2,-93 38 11,12 0-8,1-3 0,-2-2 0,0-3 1,0-1-1,-1-3 0,12-8-1,75-73 15,-62 35 10,-58 67-2021,-15-1 591</inkml:trace>
  <inkml:trace contextRef="#ctx0" brushRef="#br0" timeOffset="1451.713">974 1689 11763,'-7'-55'2736,"-3"-20"-1673,9 23 2902,0 20 833,1 30-3663,0 2-183,0 0-194,-4 4 117,-4 8-852,1 1 1,1 0-1,0 0 1,1 1-1,0 0 1,1 0-1,1 0 0,0 0 1,1 0-1,0 1 1,2-1-1,-1 1 1,2 10-24,-1-8 16,-4 108-840,5 0 0,9 34 824,-12-171-1641</inkml:trace>
  <inkml:trace contextRef="#ctx0" brushRef="#br0" timeOffset="1743.833">945 1510 14051,'7'51'2657,"1"7"743,3 17-2015,-1 3-489,8 3-408,5-7-168,1-20-200,5-11-32,-7-24-40,-6-9 0,-6-12-120,-10-5-264,-7-13 96</inkml:trace>
  <inkml:trace contextRef="#ctx0" brushRef="#br0" timeOffset="2009.752">851 1774 16876,'11'17'1696,"3"4"-416,8-1-560,2-1-183,2-10-393,4-9-40,1-13-360,3-12-465</inkml:trace>
  <inkml:trace contextRef="#ctx0" brushRef="#br0" timeOffset="2271.895">1057 1429 12147,'6'17'1696,"41"110"5282,-37-103-6651,1 0 0,0-1 1,2 0-1,1-1 0,1 0 1,10 11-328,-24-32 7,-1 0 0,0 0 0,1 1-1,-1-1 1,1 0 0,-1 0 0,1 1 0,0-1 0,-1 0 0,1 0 0,0 0 0,0 0 0,0 0 0,0 0-1,0 0 1,0 0 0,0 0 0,0-1 0,0 1 0,0 0 0,1-1 0,-1 1 0,0-1 0,0 1 0,1-1-1,-1 0 1,0 1 0,1-1 0,-1 0 0,0 0 0,1 0 0,-1 0 0,0 0 0,1 0 0,-1 0 0,0 0-1,1-1 1,-1 1 0,0-1 0,0 1 0,1-1 0,-1 1 0,0-1 0,0 1 0,0-1 0,0 0 0,0 0-1,0 0 1,0 0 0,0 0 0,0 0 0,0 0 0,0 0 0,0 0 0,-1 0 0,1 0 0,0 0 0,-1-1-1,1 1 1,-1 0 0,1-1-7,3-27 325,0 0-1,-2-1 1,-2 1-1,0 0 1,-2-1-1,-1 1 1,-1 0-1,-2 0 1,-1 0-1,-1 1 0,-1 0 1,-2 1-325,7 13 189,3 12-117,2 6-80,67 213-110,-60-195 123,-5-10 4,0 0 1,1 0-1,1-1 0,0 0 1,0 1-1,1-2 1,1 1-1,0-1 0,0 0 1,1 0-1,0-1 0,1 0 1,8 6-10,-4-10-119,-4-9 818</inkml:trace>
  <inkml:trace contextRef="#ctx0" brushRef="#br0" timeOffset="2949.23">2108 1247 21197,'-54'20'5371,"20"28"-4164,30-37-1240,0 0 0,1 0 0,0 0 0,1 0 1,0 1-1,1-1 0,0 1 0,0-1 0,2 6 33,-1-12 2,0 1 0,0 0-1,1 0 1,-1 0 0,1 0 0,1-1-1,-1 1 1,1-1 0,0 1 0,0-1 0,1 1-1,0-1 1,0 0 0,0 0 0,0-1-1,1 1 1,0 0 0,0-1 0,2 2-2,-3-6 14,-1 0 0,0-1 0,0 1 0,1-1 0,-1 1 0,0-1 1,0 0-1,0 0 0,0 0 0,0 0 0,0 0 0,0-1 0,0 1 1,0 0-1,-1-1 0,1 0 0,-1 1 0,1-1 0,-1 0 0,1 0 1,-1 0-1,0 0 0,0 0 0,0 0 0,0 0 0,0 0 0,-1 0 1,1 0-1,0-1 0,-1 1 0,0 0 0,0 0 0,1-2-14,7-27 141,-1 1-1,-1-1 1,-1-1 0,-2 1-1,-1 0 1,-2-1-1,-1 1 1,-1-1 0,-2 1-1,-1 0 1,-1 0-1,-10-28-140,-1 22 108,-3 14-66,18 31-64,19 69-82,2-2 72,-7-24 41,1-1-1,3-1 1,2-1 0,13 23-9,14-16-69,-44-55 49,-1 0-1,1 1 1,-1-1 0,1 0 0,0 0 0,-1 1 0,1-1 0,0 0 0,-1 0 0,1 0-1,0 0 1,-1 0 0,1 0 0,0 0 0,-1 0 0,1 0 0,0 0 0,0 0 0,-1 0-1,1-1 1,0 1 0,-1 0 0,1 0 0,-1-1 0,1 1 0,0 0 0,-1-1 0,1 1-1,-1-1 1,1 1 0,-1-1 0,1 1 0,-1-1 0,1 1 0,-1-1 0,0 1 0,1-1-1,-1 0 1,0 1 0,1-1 0,-1 1 0,0-1 0,0 0 0,0 1 0,0-1 0,1 0-1,-1 1 1,0-1 0,0 0 0,0 0 20,3-26-1316</inkml:trace>
  <inkml:trace contextRef="#ctx0" brushRef="#br0" timeOffset="3322.474">2336 1170 16660,'-14'129'8540,"14"-127"-8352,13 5-91,22 0-95,-24-8 10,-4-10 81,-2-1 0,1 1 1,-2-1-1,1 0 1,-2 0-1,0 0 0,0 0 1,-1-1-1,0 1 0,-1-1 1,-1 1-1,0-1 0,0 1 1,-2-1-1,1 1 0,-2-4-93,-10-11 596,13 27-591,0 0 0,0 1 0,1-1 0,-1 0 0,0 1 0,0-1 0,0 0 0,0 1 0,0-1 0,0 0 0,0 1 0,0-1 0,0 0 0,0 1 0,0-1 0,0 0 0,0 1 0,0-1 0,0 0 0,0 1 0,0-1 0,0 0 0,0 1 0,0-1 0,0 0 0,-1 1 0,1-1 0,0 0 0,0 1 0,0-1 0,-1 0 0,1 0 0,0 1 0,0-1 0,-1 0 0,1 0 0,0 0 0,-1 1 0,1-1 0,0 0 0,-1 0 0,1 0 0,0 0-1,-1 0 1,1 1 0,0-1 0,-1 0 0,1 0 0,0 0 0,-1 0 0,1 0 0,0 0 0,-1 0 0,1 0 0,0 0 0,-1-1 0,1 1 0,0 0 0,-1 0 0,1 0 0,0 0 0,-1 0 0,1-1 0,0 1 0,-1 0 0,1 0 0,0-1-5,0 25 11,1-1 0,1 1 0,1-1-1,1 0 1,2 0 0,0 0 0,9 21-11,-15-42 3,0-1-1,0 1 1,0 0-1,0 0 1,0 0-1,0 0 1,0 0 0,1-1-1,-1 1 1,1 0-1,-1 0 1,1-1 0,0 1-1,0 0 1,0-1-1,0 1 1,0-1 0,0 1-1,0-1 1,0 1-1,1-1 1,-1 0-1,0 1 1,1-1 0,-1 0-1,1 0 1,0 0-1,-1 0 1,1-1 0,0 1-1,-1 0 1,1-1-1,0 1 1,0-1-1,0 1 1,0-1 0,-1 0-1,1 0 1,0 0-1,0 0 1,0 0 0,0 0-1,0-1 1,-1 1-1,1-1 1,0 1 0,0-1-1,-1 0 1,2 0-3,54-89-1314,-36 58-1396</inkml:trace>
  <inkml:trace contextRef="#ctx0" brushRef="#br0" timeOffset="4109.537">2538 716 20868,'-6'64'3399,"44"34"-3042,-29-79-33,5 11-69,-1 0 12,0-2 0,2 1 0,2-2 0,0 0 1,2-1-1,10 10-267,9-10 657,-38-26-640,1 1 0,0-1 0,-1 0 1,1 0-1,0 0 0,-1 0 1,1 1-1,0-1 0,-1 0 1,1 0-1,0-1 0,0 1 1,-1 0-1,1 0 0,0 0 0,-1 0 1,1-1-1,0 1 0,-1 0 1,1 0-1,0-1 0,-1 1 1,1-1-1,-1 1 0,1-1 0,-1 1 1,1 0-1,-1-1 0,1 0 1,-1 1-1,1-1 0,-1 1 1,1-1-1,-1 0 0,0 1 1,0-1-1,1 0 0,-1 1 0,0-1 1,0 0-1,0 1 0,0-1 1,1 0-1,-1 1 0,0-1 1,0 0-1,-1 0 0,1 1 0,0-1 1,0 0-1,0 1 0,0-1 1,-1 0-1,1 1 0,0-1 1,0 0-1,-1 1 0,1-1 1,-1 0-1,1 1 0,-1-1-17,-2-10 41,-1 0-1,-1 0 1,0 1-1,0 0 1,-1 0-1,0 0 1,-1 0-1,0 1 1,-1 0-1,0 1 1,0 0-1,0 0 1,-1 0-1,0 1 1,-1 1 0,0 0-1,0 0 1,-8-3-41,18 8-2,-1 1 1,1-1 0,0 0 0,-1 1 0,1-1 0,0 1-1,-1-1 1,1 1 0,-1-1 0,1 1 0,-1 0 0,1-1-1,-1 1 1,1-1 0,-1 1 0,1 0 0,-1-1 0,1 1-1,-1 0 1,0 0 0,1 0 0,-1-1 0,0 1 0,1 0-1,-1 0 1,0 0 0,1 0 0,-1 0 0,1 0 0,-1 0-1,0 0 1,1 1 0,-1-1 0,0 0 0,1 0 0,-1 0-1,1 1 1,-1-1 0,0 0 0,1 1 0,-1-1 0,1 0-1,-1 1 1,1-1 0,-1 1 0,1-1 0,0 1 0,-1-1-1,1 1 1,-1-1 0,1 1 0,0-1 0,-1 1 0,1 0-1,0-1 1,0 1 0,0-1 0,-1 1 0,1 0 0,0-1-1,0 1 1,0 0 0,0-1 0,0 1 1,19 38-96,-18-36-16,1 1 1,1 0-1,-1-1 1,0 1-1,1-1 1,0 0-1,0 1 1,0-1-1,0-1 1,0 1-1,0 0 1,1-1-1,0 0 1,-1 0-1,1 0 0,0 0 1,0 0-1,0-1 1,0 0-1,0 1 1,0-2-1,0 1 1,0 0-1,1-1 1,-1 0-1,0 0 1,0 0-1,1 0 1,-1-1-1,0 0 1,0 0-1,0 0 1,0 0-1,0-1 1,0 1-1,0-1 0,0 0 1,0 0-1,-1 0 1,4-3 111,23-31-1958,-1-10 393</inkml:trace>
  <inkml:trace contextRef="#ctx0" brushRef="#br0" timeOffset="4408.599">2905 775 17068,'4'84'5639,"-3"-63"-5235,2 0-1,1 0 1,0 0 0,1-1 0,2 1 0,0-1 0,1-1 0,1 1-404,-9-19 32,0 1 1,0-1 0,0 1-1,0-1 1,0 1 0,1-1-1,-1 0 1,0 1 0,1-1-1,0 1 1,-1-1 0,1 0-1,0 1 1,0-1 0,-1 0-1,1 0 1,0 0 0,0 0 0,0 1-1,0-1 1,1-1 0,-1 1-1,0 0 1,0 0 0,1 0-1,-1-1 1,0 1 0,1 0-1,-1-1 1,1 1 0,-1-1-1,1 0 1,-1 0 0,0 1 0,1-1-1,-1 0 1,1 0 0,-1 0-1,1 0 1,-1-1 0,1 1-1,-1 0 1,1-1 0,-1 1-1,1-1 1,-1 1 0,0-1-1,1 0 1,-1 1 0,0-1-1,0 0 1,1 0 0,-1 0 0,0 0-1,0 0 1,0 0 0,0 0-1,0-1 1,0 0-33,3-13 107,-1 0 0,-1 0 0,0 0 0,-1-1 0,-1 1 0,0 0 0,-1 0 0,-1-1 0,0 1 1,-1 0-1,-1 0 0,0 1 0,-1-1 0,-1 1 0,0 0 0,-1 0 0,0 1 0,-3-4-107,21 57-129,-5-18 118,2 0 1,0-1 0,2 0 0,0-1 0,1 0-1,1 0 1,1-1 0,0-1 0,11 11 10,-22-27-78,0 1 0,-1-1 0,1 0 0,0 0 0,0 0 0,0-1 0,1 1 0,-1 0 0,0-1 0,1 0 0,-1 1 0,1-1 0,-1 0 0,1 0 0,0 0 0,-1-1 0,1 1 0,0-1 0,-1 1 1,1-1-1,0 0 0,0 0 0,-1 0 0,1 0 0,0-1 0,0 1 0,-1-1 0,1 0 0,0 0 0,-1 1 0,1-2 0,-1 1 0,1 0 78,24-26-4546</inkml:trace>
  <inkml:trace contextRef="#ctx0" brushRef="#br0" timeOffset="4922.942">3326 697 15347,'-1'3'3660,"2"42"1377,26 32-4807,-19-60 227,247 444 3257,-239-418-3649,-27-54 162,-21-37-89,3-1 1,1-2-1,3 0 0,-19-55-138,40 92 3,0 0 0,0 0-1,2 0 1,-1 0 0,2-1 0,0 1-1,1-1 1,0 1 0,1-1 0,2-9-3,-2 20-6,0-1 1,0 0-1,0 1 1,1-1-1,0 1 1,0-1 0,0 1-1,0 0 1,1 0-1,0 0 1,-1 0-1,1 0 1,1 1-1,-1-1 1,1 1 0,-1 0-1,1 0 1,0 0-1,0 1 1,0-1-1,0 1 1,1 0 0,-1 0-1,0 0 1,1 1-1,0-1 1,-1 1-1,1 0 1,0 1-1,-1-1 1,1 1 0,4 0 5,-5 0-4,0 0 0,0 1 1,0-1-1,1 1 1,-1 0-1,-1 0 1,1 0-1,0 1 0,0-1 1,0 1-1,-1 0 1,1 0-1,-1 0 1,1 0-1,-1 1 0,0 0 1,0-1-1,0 1 1,0 0-1,-1 1 1,1-1-1,-1 0 1,0 1-1,0-1 0,0 1 1,0 0-1,-1-1 1,1 1-1,-1 0 1,0 0-1,0 0 0,0 0 1,-1 0-1,0 0 1,1 0-1,-1 1 1,-1-1-1,1 0 0,-1 0 1,1 0-1,-1 0 1,0 0-1,-1 0 1,1 0-1,-1-1 1,1 1-1,-1 0 0,0-1 1,-2 3 3,1-2-32,0 1 0,0-1 1,0 0-1,0 0 0,-1-1 1,1 1-1,-1-1 0,0 0 0,0 1 1,-1-2-1,1 1 0,-1 0 0,1-1 1,-1 0-1,0 0 0,0-1 1,1 1-1,-1-1 0,0 0 0,-1 0 1,1 0-1,0-1 0,0 0 1,0 0-1,0 0 0,0-1 0,0 0 1,0 0-1,0 0 0,0 0 0,0-1 1,0 0-1,0 0 0,1 0 1,-1-1-1,1 1 0,-1-1 0,1 0 1,0 0-1,0-1 0,1 1 1,-4-4 31,-2-16-1311,11-1 1479</inkml:trace>
  <inkml:trace contextRef="#ctx0" brushRef="#br0" timeOffset="5391.49">3754 683 21981,'-34'63'4155,"28"43"-2322,7-104-1826,-1 0-1,0-1 1,0 1 0,0-1 0,1 1 0,-1 0 0,1-1 0,0 1 0,-1-1 0,1 0 0,0 1 0,0-1-1,0 1 1,0-1 0,0 0 0,0 0 0,0 1 0,0-1 0,0 0 0,1 0 0,-1 0 0,0-1 0,1 1-1,-1 0 1,1 0 0,-1-1 0,1 1 0,-1-1 0,1 1 0,-1-1 0,1 1 0,0-1 0,-1 0 0,1 0-1,0 0 1,-1 0 0,1 0 0,-1 0 0,1-1 0,0 1 0,-1-1 0,1 1 0,-1-1 0,1 1 0,-1-1-1,1 0 1,-1 1 0,1-1 0,-1 0 0,0 0 0,0 0 0,1 0 0,-1-1 0,0 1 0,0 0-1,0 0 1,0-1 0,0 1 0,0 0 0,-1-1 0,1 0-7,48-118 260,-24 41-163,-25 79-97,0-1 0,0 0 0,0 1 0,0-1 0,1 0-1,-1 0 1,0 1 0,0-1 0,0 0 0,0 1 0,1-1-1,-1 0 1,0 1 0,1-1 0,-1 0 0,1 1-1,-1-1 1,0 1 0,1-1 0,-1 1 0,1-1 0,0 1-1,-1-1 1,1 1 0,-1 0 0,1-1 0,0 1 0,-1 0-1,1-1 1,0 1 0,-1 0 0,1 0 0,0-1-1,-1 1 1,1 0 0,0 0 0,0 0 0,-1 0 0,1 0-1,0 0 1,-1 0 0,1 0 0,0 1 0,0-1 0,-1 0-1,1 0 1,0 1 0,-1-1 0,1 0 0,-1 1 0,1-1-1,0 0 1,-1 1 0,1-1 0,-1 1 0,1-1-1,-1 1 1,1-1 0,-1 1 0,1 0 0,-1 0 0,23 44-47,-20-38 46,5 14-4,-6-14 31,1 0-1,-1 0 1,1 0 0,0 0-1,1 0 1,0-1 0,0 0-1,0 1 1,1-2 0,0 1-1,5 4-25,-9-9 16,1-1-1,-1 0 1,0 0 0,1 0-1,-1 0 1,0 0-1,1 0 1,-1-1 0,1 1-1,-1 0 1,0-1-1,1 1 1,-1-1 0,0 1-1,0-1 1,1 0-1,-1 1 1,0-1 0,0 0-1,0 0 1,0 0-1,0 0 1,0 0 0,0 0-1,0 0 1,0 0-1,-1 0 1,1 0 0,0-1-1,-1 1 1,1 0-1,-1 0 1,1-1 0,-1 1-1,0-1 1,1 1 0,-1 0-1,0-1 1,0 1-1,0 0-15,15-56 226,-14 47-221,0 0 0,1 0 0,1 1 0,-1-1 0,2 1 0,-1-1 0,1 1 0,1 0 0,-1 1 0,2-1 0,-1 1 0,1 0-1,0 0 1,1 1 0,3-4-5,-6 10-9,-1 0 0,1 1 0,-1 0 0,1-1 0,-1 1 0,1 1 0,-1-1 0,0 0 0,1 1 0,-1 0 0,0 0 0,1 0 0,-1 0 0,0 0 0,0 1 0,0 0 0,0-1 0,0 1 0,0 0 0,0 0 0,-1 1 0,1-1 0,-1 0 0,1 1 0,-1 0 0,0-1 0,0 1 0,0 0 0,0 0 0,-1 0 0,1 0 0,-1 1 0,0-1 0,0 0 0,1 4 9,6 6-3,49 64 12,-55-77-15,-1 1 0,0-1 1,1 0-1,-1 0 0,0 0 0,0 0 1,1 0-1,-1 0 0,0 0 0,1 0 1,-1 0-1,0 0 0,0-1 0,1 1 1,-1-1-1,0 1 0,0-1 0,0 1 1,0-1-1,0 0 0,1 1 0,-1-1 1,0 0-1,-1 0 0,1 0 0,0 0 0,0 0 1,0 0-1,0 0 0,-1 0 0,1 0 1,0 0-1,-1 0 0,1-1 0,-1 1 1,0 0-1,1 0 0,-1-1 0,0 1 1,0 0-1,1 0 0,-1-1 0,0 1 1,-1 0-1,1-1 0,0 1 0,0 0 1,0 0-1,-1-1 0,1 1 0,0 0 0,-1 0 1,0 0-1,1-1 0,-1 1 6,1-2-39,2-86-2160,-2 32 130</inkml:trace>
  <inkml:trace contextRef="#ctx0" brushRef="#br0" timeOffset="6000.641">4256 117 23661,'8'102'3837,"-4"-83"-3641,1-1 1,0 0-1,1 0 1,1 0-1,1-1 0,0 0 1,2 1-197,101 211 69,-168-314 642,10 6-604,46 76-118,6 4-50,6 5-21,98 29-130,-104-34 23,-1-1 0,1 0 1,0-1-1,-1 1 1,1-1-1,-1 0 1,0 0-1,1 0 0,-1-1 1,0 0-1,0 1 1,1-1-1,-1-1 0,-1 1 1,1-1-1,1-1 189,0 0-387,-1-1-1,0 1 1,0-1-1,-1 0 1,1 0-1,-1-1 1,0 1 0,-1-1-1,1 1 1,-1-1-1,0 0 1,-1 0-1,1-5 388,5-49 2106,-14 94 261,7-33-2355,0 1 0,0 0 0,0 0 0,0 0-1,0-1 1,1 1 0,-1 0 0,1 0 0,-1-1 0,1 1 0,0 0-1,-1-1 1,1 1 0,0 0 0,0-1 0,0 1 0,0-1-1,0 0 1,1 1 0,-1-1 0,0 0 0,1 0 0,-1 0 0,1 0-1,-1 0 1,1 0 0,-1 0 0,1 0 0,0 0 0,-1-1 0,1 1-1,0-1 1,0 0 0,0 1 0,-1-1 0,1 0 0,0 0-1,0 0 1,0 0 0,-1 0 0,1 0 0,0-1 0,0 1 0,-1-1-1,1 1 1,0-1 0,0 0 0,-1 1 0,1-1 0,-1 0-1,1 0 1,0-1-12,96-3 54,-95 5-45,0 0 1,0 0-1,0 1 1,1 0-1,-1-1 0,0 1 1,0 1-1,0-1 1,0 0-1,-1 1 1,1-1-1,0 1 0,-1 0 1,1 0-1,-1 0 1,1 0-1,-1 0 0,0 1 1,0-1-1,0 1 1,0-1-1,0 1 1,-1 0-1,1 0 0,-1-1 1,0 1-1,0 0 1,0 0-1,0 1-9,-2 2 68,-1 0 1,0 0-1,0 0 1,-1 0-1,0 0 0,0 0 1,0 0-1,0-1 1,-1 0-1,0 1 0,0-1 1,-1-1-1,1 1 1,-1-1-1,0 0 0,0 0 1,-1 0-1,1-1 1,-1 1-1,0-1 0,-2 0-68,-53 20-1927,32-14-1204</inkml:trace>
  <inkml:trace contextRef="#ctx0" brushRef="#br0" timeOffset="6560.009">2710 1781 14747,'1'-16'3065,"1"-3"3606,1 23-5843,5 9-751,-1 1 0,-1-1 1,0 1-1,0 1 1,-2-1-1,0 1 0,0 0 1,-1 2-78,6 21 28,65 228 957,-57-236-649,-17-29-329,1-1 0,-1 1 0,0-1 0,0 0 0,0 1 1,1-1-1,-1 1 0,0-1 0,1 0 0,-1 1 0,0-1 0,0 0 0,1 1 0,-1-1 0,1 0 0,-1 0 1,0 1-1,1-1 0,-1 0 0,1 0 0,-1 0 0,0 0 0,1 1 0,-1-1 0,1 0 0,-1 0 0,1 0 0,-1 0 1,1 0-1,-1 0 0,1 0 0,-1 0 0,0 0 0,1 0 0,-1-1 0,1 1 0,-1 0 0,1 0 0,-1 0 0,0 0 1,1-1-1,-1 1 0,1 0 0,-1-1 0,0 1 0,1 0 0,-1 0 0,0-1 0,1 1 0,-1-1 0,0 1 1,0 0-1,1-1 0,-1 1 0,0 0 0,0-1 0,0 1 0,0-1 0,0 1 0,1-1 0,-1 1 0,0-1 0,0 1 1,0-1-8,6-21 165,-6 18-162,0 0 0,1 0 0,-1 0 0,1 0 0,0 0 1,0 1-1,0-1 0,1 0 0,-1 0 0,1 1 0,0-1 0,0 1 1,0 0-1,0-1 0,1 1 0,-1 0 0,1 0 0,0 0 1,0 1-1,0-1 0,0 1 0,0 0 0,1 0 0,-1 0 1,1 0-1,-1 0 0,1 1 0,1-1-3,15 14-1724,-11 1 11</inkml:trace>
  <inkml:trace contextRef="#ctx0" brushRef="#br0" timeOffset="7357.142">3070 1921 19780,'-1'9'171,"1"-1"0,0 0 0,0 1 0,0-1-1,1 0 1,1 0 0,-1 1 0,1-1 0,0 0 0,1 0-1,0-1 1,0 1 0,1-1 0,0 1 0,0-1 0,1 0-1,0-1 1,0 1 0,1-1 0,1 2-171,-6-8 36,0 0-1,0 0 1,0 0 0,0 0 0,0-1 0,0 1-1,0 0 1,0 0 0,0-1 0,0 1-1,0-1 1,0 1 0,0-1 0,0 1-1,0-1 1,-1 1 0,1-1 0,0 0-1,0 1 1,-1-1 0,1 0 0,0 0 0,-1 0-1,1 0 1,-1 1 0,1-1 0,-1 0-1,1 0 1,-1 0 0,0 0 0,1 0-1,-1 0 1,0 0 0,0 0 0,0 0-1,0 0 1,0 0 0,0 0 0,0-1 0,0 1-1,0 0-35,0-1 62,4-149 991,4 136-1091,9 37-62,44 99 23,-46-86 432,2 0 0,2-1 0,1-1 0,1 0 0,2-2 0,8 8-355,52 39 248,-83-77-99,0-1 99,-3 1 57,-4 0-275,0-1 0,-1 0-1,1 0 1,0-1-1,0 0 1,0-1 0,0 1-1,0-1 1,0-1-1,0 1 1,0-1-1,1 0 1,0-1 0,-1 1-1,1-1 1,1-1-1,-1 1 1,0-1 0,1 0-1,0 0 1,0 0-1,1-1 1,-1 0 0,1 0-1,1 0 1,-1 0-1,0-3-29,0-2-3,1 0-1,0-1 0,1 1 1,0-1-1,1 1 1,0-1-1,1 1 0,1-1 1,-1 0-1,2 1 1,0-1-1,0 1 0,1 0 1,0 0-1,1 0 1,0 0-1,1 0 0,5-8 4,28-120 12,-38 110-4,0 27-19,5 5-55,54 77 30,-56-80 36,0 0 1,0 0-1,-1 0 1,1-1 0,0 1-1,0-1 1,-1 1 0,1-1-1,0 0 1,-1 0-1,1 0 1,-1 0 0,0-1-1,1 1 1,-1-1 0,0 1-1,0-1 1,0 0-1,0 0 1,0 0 0,0 0-1,0 0 1,-1 0 0,1 0-1,-1-1 1,1 1-1,-1-1 1,0 1 0,0-1-1,0 1 1,0-1 0,0-2-1,3-4 6,4-5 3,42-57 20,-49 69-30,0 1 0,1-1 0,-1 1 0,1 0 0,0 0-1,-1 0 1,1 0 0,0 0 0,0 0 0,-1 0 0,1 1 0,0-1-1,0 0 1,0 1 0,0 0 0,0-1 0,0 1 0,0 0 0,0 0-1,0 0 1,0 0 0,0 1 0,0-1 0,0 0 0,0 1 0,0 0-1,-1-1 1,1 1 0,0 0 0,0 0 0,-1 0 0,1 0-1,0 0 1,-1 0 0,1 0 0,-1 1 0,1-1 0,-1 1 0,1 0 1,12 16-7,-13-15 9,1-1 0,-1 1 0,1-1 0,0 1 0,0-1 1,0 1-1,0-1 0,0 0 0,0 0 0,0 0 0,1 0 0,-1 0 0,1-1 0,-1 1 0,1-1 0,0 0 1,0 1-1,-1-1 0,1 0 0,0-1 0,2 1-2,-2-4-10,0 0 1,0-1 0,-1 1-1,0-1 1,0 0-1,0 0 1,0 0-1,0 0 1,-1 0-1,0 0 1,1 0 0,-2-1-1,1 1 1,0 0-1,-1-1 1,0 1-1,0 0 1,-1-3 9,2 5-62,-1-32-3133,-6 18-1250</inkml:trace>
  <inkml:trace contextRef="#ctx0" brushRef="#br0" timeOffset="7620.997">3539 1556 20772,'0'0'1025,"0"0"111,0 0-520,1 0-592,1 2-512</inkml:trace>
  <inkml:trace contextRef="#ctx0" brushRef="#br0" timeOffset="8292.575">3936 1551 21749,'-52'20'5076,"50"-18"-5067,0 0 0,0 1 0,0-1 0,0 1 0,0-1 0,1 1 0,-1-1 0,1 1 0,0 0 0,0 0 0,0 0 0,0 0 0,0 0 0,0 0 0,1 0 0,0 0 0,-1 0 0,1 0 0,0 0 0,1 0 0,-1 0 0,0 0 0,1 0 0,0 0 0,0 0 0,0 2-9,3 1 21,-2-9 10,1-10 1,-3 11-28,0 0 0,0 0 0,0 0 0,1 0 0,-1 0 0,1 0-1,-1 0 1,1 0 0,0 0 0,-1 0 0,1 0 0,0 0 0,0 0 0,1 1 0,-1-1 0,0 0 0,0 1 0,1-1 0,-1 1 0,1-1 0,0 1 0,-1 0 0,1-1 0,0 1 0,0 0 0,0 0 0,-1 1 0,2-2-4,7 5-20,-1-1-1,0 1 1,0 0 0,0 1 0,0 0-1,0 1 1,-1 0 0,0 0 0,0 1 0,0 0-1,-1 0 1,4 4 20,5 4 4,0 1 0,0 0-1,-1 2 1,-1-1 0,-1 2 0,0 0 0,-2 1-1,0 0 1,-1 0 0,0 1 0,-2 1-1,3 10-3,-7 29 823,-5-60-797,0 1 1,0 0-1,0 0 0,1-1 0,-1 1 0,0-1 0,0 1 0,0-1 1,0 1-1,0-1 0,-1 0 0,1 1 0,0-1 0,0 0 0,0 0 1,0 0-1,0 0 0,0 0 0,0 0 0,-1 0 0,1 0 0,0 0 1,0 0-1,0-1 0,0 1 0,0 0 0,0-1 0,0 1 0,0-1 1,0 1-1,0-1 0,0 0 0,0 1 0,0-1 0,1 0 0,-1 0 1,0 1-1,0-1 0,1 0 0,-1 0 0,0 0 0,1 0 0,-1 0 1,1 0-1,-1 0 0,1 0 0,0 0-26,-2-1 29,-17-17 38,1 0 0,1-1 0,0-1 1,2 0-1,1-1 0,0-1 0,2 0 0,-9-23-67,20 45-3,-1-1-1,1 0 0,0 0 1,0 0-1,0-1 0,0 1 1,0 0-1,1 0 0,-1 0 0,1-1 1,-1 1-1,1 0 0,0 0 1,0-1-1,0 1 0,0 0 1,0-1-1,1 1 0,-1 0 1,1 0-1,-1-1 0,1 1 0,0 0 1,0 0-1,0 0 0,0 0 1,0 0-1,0 0 0,1 0 1,-1 0-1,1 1 0,-1-1 1,1 0-1,0 1 0,-1-1 0,1 1 1,0 0-1,0-1 0,0 1 1,0 0-1,0 0 0,1 1 1,-1-1 3,44-13-1950,-18 3-115</inkml:trace>
  <inkml:trace contextRef="#ctx0" brushRef="#br0" timeOffset="8904.141">4418 1329 14243,'-15'-21'7789,"-2"9"-3683,15 11-4027,0 0-1,1 1 1,-1 0 0,0 0-1,0-1 1,0 1 0,1 0-1,-1 0 1,0 1 0,0-1-1,0 0 1,1 0 0,-1 1-1,0 0 1,0-1 0,1 1-1,-1 0 1,0-1 0,1 1-1,-1 0 1,1 0 0,-1 0-1,1 1 1,0-1 0,-1 0-1,1 1 1,0-1 0,0 0-1,0 1 1,0-1 0,0 1-1,0 0 1,0-1 0,1 1-1,-1 0-77,-3 5 9,1-1 1,0 1 0,1 0 0,0-1-1,0 1 1,0 0 0,1 0 0,0 0 0,0 1-1,1-1 1,0 0 0,0 0 0,1 0 0,0 0-1,0 0 1,0 0 0,1 0 0,0 0 0,1 0-1,-1 0 1,2 0-11,-4-6 0,1 0 1,0 0-1,-1 0 0,1 0 0,0 0 0,-1 0 0,1-1 0,0 1 1,0 0-1,0-1 0,0 1 0,0 0 0,0-1 0,0 1 0,0-1 1,0 0-1,0 1 0,0-1 0,0 0 0,0 1 0,0-1 0,1 0 1,-1 0-1,0 0 0,0 0 0,0 0 0,0 0 0,0-1 0,0 1 1,0 0-1,0 0 0,0-1 0,1 1 0,-1-1 0,0 1 0,0-1 1,-1 1-1,1-1 0,0 0 0,0 1 0,0-1 0,0 0 1,0 0-1,-1 0 0,1 1 0,0-1 0,-1 0 0,1-1 0,32-51 53,44-163 101,-77 216-155,1-1 1,-1 1 0,0-1 0,0 1 0,0-1-1,1 1 1,-1-1 0,0 1 0,0-1 0,1 1-1,-1-1 1,0 1 0,1 0 0,-1-1 0,1 1 0,-1 0-1,1-1 1,-1 1 0,1 0 0,-1-1 0,1 1-1,-1 0 1,1 0 0,-1 0 0,1-1 0,-1 1-1,1 0 1,-1 0 0,1 0 0,-1 0 0,1 0-1,-1 0 1,1 0 0,0 0 0,-1 0 0,1 0-1,-1 1 1,1-1 0,-1 0 0,1 0 0,-1 0-1,1 1 1,-1-1 0,1 0 0,-1 0 0,1 1 0,-1-1-1,0 0 1,1 1 0,-1-1 0,1 1 0,-1-1-1,0 1 1,0-1 0,1 1 0,-1-1 0,0 0-1,0 1 1,1 0 0,-1 0 0,15 37-9,-13-34 12,39 119 361,-41-122-357,0-1 0,0 1-1,1-1 1,-1 1 0,0-1-1,0 1 1,1-1 0,-1 1 0,0-1-1,1 0 1,-1 1 0,0-1-1,1 1 1,-1-1 0,1 0-1,-1 1 1,1-1 0,-1 0-1,1 0 1,-1 0 0,1 1-1,-1-1 1,1 0 0,-1 0-1,1 0 1,-1 0 0,1 0 0,-1 0-1,1 0 1,0 0 0,-1 0-1,1 0 1,-1 0 0,1 0-1,-1 0 1,1 0 0,-1 0-1,1-1 1,-1 1 0,1 0-1,-1 0 1,1-1 0,-1 1-1,1 0 1,-1-1 0,0 1 0,1 0-1,-1-1 1,1 1 0,-1-1-1,0 1 1,0-1 0,1 1-1,-1-1 1,0 1 0,0-1-1,1 1 1,-1-1 0,0 1-1,0-1 1,0 1 0,0-1 0,0 1-1,0-1 1,0 1 0,0-1-1,0 0-6,10-43 256,-9 42-250,5-62 180,-6 49-176,1-1-1,1 0 1,0 1-1,1-1 1,1 1-1,1 0 1,0 0 0,1 0-10,-6 14-3,0 0 1,0 1 0,0-1 0,0 0 0,1 0 0,-1 1 0,0-1 0,1 0 0,-1 1 0,1-1 0,-1 1 0,0-1-1,1 0 1,-1 1 0,1-1 0,0 1 0,-1-1 0,1 1 0,-1-1 0,1 1 0,0 0 0,-1-1 0,1 1 0,0 0-1,-1 0 1,1-1 0,0 1 0,0 0 0,-1 0 0,1 0 0,0 0 0,0 0 0,-1 0 0,1 0 0,0 0-1,0 0 1,-1 0 0,1 0 0,0 0 0,-1 1 0,1-1 0,0 0 0,0 1 0,-1-1 0,1 0 0,-1 1 0,1-1-1,0 1 1,-1-1 0,1 1 0,-1-1 0,1 1 0,-1-1 0,1 1 0,-1 0 0,1-1 0,-1 1 0,0 0-1,1-1 1,-1 1 2,21 42-68,29 66 90,-50-108-21,1-1 0,0 1 0,-1-1 1,1 1-1,-1-1 0,1 0 0,0 1 1,-1-1-1,1 0 0,0 1 1,-1-1-1,1 0 0,0 0 0,0 0 1,-1 0-1,1 0 0,0 1 1,-1-1-1,1-1 0,0 1 0,0 0 1,-1 0-1,1 0 0,0 0 1,-1 0-1,1-1 0,0 1 0,-1 0 1,1-1-1,0 1 0,-1 0 1,1-1-1,0 1 0,-1-1 0,1 1 1,-1-1-1,1 1 0,-1-1 0,1 1 1,-1-1-1,0 0 0,1 1 1,-1-1-1,0 0 0,1 1 0,-1-1 1,0 0-1,0 1 0,0-1 1,1 0-1,-1 1 0,0-1 0,0 0 1,0 0-1,0 1 0,0-1 1,-1 0-1,1 0 0,0 1 0,0-2-1,8-49 60,-3-12-138,3 70-1453,-4 16-373</inkml:trace>
  <inkml:trace contextRef="#ctx0" brushRef="#br0" timeOffset="10133.013">5412 775 17636,'24'-134'8996,"-24"133"-8963,-1 0 0,1 1 0,0-1-1,0 1 1,0-1 0,0 1-1,-1-1 1,1 0 0,0 1 0,0-1-1,-1 1 1,1-1 0,0 1-1,-1-1 1,1 1 0,-1 0 0,1-1-1,0 1 1,-1-1 0,1 1-1,-1 0 1,1-1 0,-1 1 0,0 0-1,1 0 1,-1-1 0,1 1-1,-1 0 1,1 0 0,-1 0 0,0 0-1,1 0 1,-1 0 0,1 0-1,-1 0 1,0 0 0,1 0 0,-1 0-1,1 0 1,-1 0 0,1 0 0,-1 1-1,0-1 1,1 0 0,-1 0-1,1 1 1,-1-1 0,1 0 0,-1 1-1,1-1 1,-1 0 0,1 1-1,0-1 1,-1 1 0,1-1 0,-1 1-1,1-1 1,0 1 0,-1-1-33,-27 29 269,19-14-259,1-1 0,1 2 0,1-1 0,0 1 0,1 0 0,0 0 0,2 1 0,0-1 0,0 1 0,2 0 1,0-1-1,1 1 0,1 0 0,1 9-10,-2-22 1,1 1 0,-1-1 0,1 0 1,0 0-1,0 1 0,0-1 0,1 0 0,-1 0 0,1 0 1,0-1-1,0 1 0,0 0 0,1-1 0,-1 1 0,1-1 1,3 3-2,-5-6 3,1-1 0,0 1 0,-1 0 1,1-1-1,0 1 0,-1-1 1,1 0-1,-1 0 0,1 1 0,-1-1 1,1 0-1,-1 0 0,1 0 1,-1-1-1,0 1 0,0 0 1,0 0-1,1-1 0,-1 1 0,0-1 1,-1 1-1,1-1 0,0 1 1,0-1-1,-1 0 0,1 1 0,-1-1 1,1 0-1,-1 1 0,0-1 1,0 0-1,1 0-3,5-25 103,-1-1 1,0 1-1,-2-1 0,-2 0 1,0 0-1,-2 0 1,-1 0-1,-2-5-103,4 23 40,2 4 3,5 17-51,9 27-40,-16-36 49,24 61-39,-13-31 36,1 0 0,2 0 0,1-1 0,1-1 0,14 17 2,-30-45-3,1 0 0,0 0 1,0 0-1,0 0 0,0-1 0,1 1 1,-1 0-1,0-1 0,1 1 1,-1-1-1,1 1 0,-1-1 0,1 0 1,0 0-1,0 1 0,-1-1 1,1 0-1,0-1 0,0 1 0,0 0 1,0-1-1,0 1 0,0-1 0,0 1 1,0-1-1,1 0 0,-1 0 1,0 0-1,0 0 0,0 0 0,0 0 1,0-1-1,0 1 0,0-1 1,0 0-1,0 1 0,0-1 0,0 0 1,0 0-1,0 0 0,-1 0 1,1-1-1,0 1 0,-1 0 0,1-1 1,-1 1-1,1-1 0,-1 1 1,0-1-1,0 0 0,0 0 0,1-1 3,13-29-436</inkml:trace>
  <inkml:trace contextRef="#ctx0" brushRef="#br0" timeOffset="10755.59">5778 237 21333,'-2'2'190,"0"1"0,-1-1 0,1 1 0,0-1 0,1 1 0,-1 0 0,0 0 0,1 0 0,-1 0 0,1 0 0,0 0 0,0 1 0,0-1 0,1 0 0,-1 1 0,1-1 0,0 0 0,0 1 0,0 0-190,25 99 938,-21-92-685,97 213 2184,-101-222-2433,1 0-1,-1-1 0,1 1 1,0 0-1,-1 0 0,1-1 0,0 1 1,0-1-1,0 1 0,0-1 1,0 1-1,0-1 0,1 1 0,-1-1 1,0 0-1,1 0 0,-1 0 0,1 0 1,-1 0-1,1 0 0,0 0 1,-1 0-1,1 0 0,0-1 0,0 1 1,0-1-1,-1 0 0,1 1 1,0-1-1,0 0 0,0 0 0,0 0 1,-1 0-1,1 0 0,0 0 0,0-1 1,0 1-1,-1-1 0,1 1 1,0-1-1,0 0 0,-1 0 0,1 1 1,-1-1-1,1 0 0,-1-1 1,1 1-1,0-1-3,16-15 14,-17 15-7,1-1 0,-1 1 1,1 0-1,-1 0 0,1 0 0,0 0 1,0 0-1,0 1 0,0-1 0,0 0 0,0 1 1,1 0-1,-1-1 0,0 1 0,1 0 1,-1 0-1,1 0 0,-1 1 0,1-1 1,0 1-1,-1-1 0,1 1 0,-1 0 0,1 0 1,0 0-1,-1 0 0,1 0 0,0 1 1,-1-1-1,1 1 0,-1 0 0,3 1-7,-3-1 2,-1 0 4,0 0 0,0 0 0,1 0 1,-1 0-1,0 0 0,1 0 0,-1 0 0,0 0 0,1 0 0,-1-1 0,1 1 0,0 0 1,-1-1-1,1 1 0,0-1 0,-1 0 0,1 0 0,0 0 0,-1 0 0,1 0 1,0 0-1,-1 0 0,1 0 0,-1 0 0,1-1 0,0 1 0,-1-1 0,1 1 0,-1-1 1,1 0-1,-1 0 0,1 1 0,-1-1 0,1 0 0,-1 0 0,0-1 0,0 1 0,1 0 1,-1 0-1,0 0 0,0-1 0,0 1-6,11-22 91,35-51 34,-46 72-125,1 1-1,-1-1 0,1 1 0,0-1 0,-1 1 0,1-1 0,0 1 0,0 0 0,0 0 0,0 0 0,0 0 0,0 0 1,0 0-1,0 1 0,0-1 0,0 1 0,0-1 0,1 1 0,-1 0 0,0 0 0,0 0 0,1 0 0,-1 0 0,0 1 1,0-1-1,0 1 0,0-1 0,0 1 0,1 0 0,-1-1 0,0 1 0,0 0 0,-1 1 0,3 0 1,56 77-65,-30-31 133,-29-47-62,0-1 0,-1 1 0,1-1 0,0 0 0,-1 1 0,1-1 0,0 0 0,0 1 0,-1-1 0,1 0 0,0 0 0,0 1 0,-1-1 0,1 0 0,0 0 0,0 0 0,0 0 0,0 0 0,-1 0 0,1-1 0,0 1 0,0 0 0,-1 0 0,1 0 0,0-1 0,0 1 0,-1 0 0,1-1 0,0 1 0,-1-1 0,1 1 0,0-1 0,-1 1 0,1-1 0,-1 1 0,1-1 0,-1 0 0,1 1 0,-1-1 0,1 0 0,-1 1 0,0-1 0,1 0 0,-1 0 0,0 1 0,0-1 0,1 0 0,-1 0 0,0 0 0,0 1 0,0-1 0,0 0 0,0 0 0,0 0 0,0 1 0,0-1 0,0 0 0,-1 0 0,1 0 0,0 1-6,1-3 12,56-205 447,-56 206-463,-1 1 1,0-1 0,0 1-1,0-1 1,1 1-1,-1-1 1,1 1-1,-1-1 1,1 1 0,0-1-1,0 1 1,-1 0-1,1-1 1,0 1-1,0 0 1,0 0-1,1 0 1,-1-1 0,0 1-1,0 0 1,0 1-1,1-1 1,-1 0-1,1 0 1,-1 0 0,0 1-1,1-1 1,-1 1-1,1-1 1,-1 1-1,1 0 1,0 0 0,-1-1-1,1 1 1,-1 0-1,1 0 1,0 1-1,-1-1 1,1 0 0,-1 0-1,1 1 1,-1-1-1,1 1 1,-1-1-1,1 1 1,-1 0 0,0 0-1,1-1 1,-1 1 3,4 7-67,-1 0 1,0 0-1,-1 0 1,0 1-1,0-1 1,-1 1-1,0 0 0,0 0 1,-1 0-1,0 8 67,3 15-1392,1-14-572</inkml:trace>
  <inkml:trace contextRef="#ctx0" brushRef="#br0" timeOffset="11005.092">6224 0 26110,'0'27'432,"-2"-1"-120,4-1-280,1-3-256,-3-3-849</inkml:trace>
  <inkml:trace contextRef="#ctx0" brushRef="#br0" timeOffset="11484.854">4053 4058 15603,'1'8'4009,"4"-2"704,9-6-3713,8-9-143,12-7-49,8-5-144,6-3-264,2 0-88,0 2-264,-7 2-32,0 2 0,-4 5-248,-10 6-936,-4 4-561</inkml:trace>
  <inkml:trace contextRef="#ctx0" brushRef="#br0" timeOffset="11735.354">4193 4258 18620,'-3'8'2424,"5"-1"353,14-7-1705,3-4-215,10-9-417,-1-4-168,2-3-176,5-2-24,5 0-552,3 2-473</inkml:trace>
  <inkml:trace contextRef="#ctx0" brushRef="#br0" timeOffset="11940.763">4616 3688 21965,'7'0'1261,"47"0"-776,-49-1-460,0 0 1,0 0-1,0 0 0,0 1 0,0 0 0,0 0 0,0 0 1,0 1-1,0-1 0,0 1 0,0 0 0,0 1 0,0-1 1,0 1-1,0 0 0,-1 0 0,1 1 0,-1-1 0,1 1 0,-1 0 1,0 0-1,0 0 0,-1 1 0,1 0 0,-1-1 0,1 1 1,1 4-26,2 11 197,-2-1 0,0 1 0,-1 0 0,-1 1 0,0-1 0,-2 0 0,0 1 1,-2 0-1,0-1 0,-1 0 0,-3 12-197,4-18 48,-27 146-547,15-124-644</inkml:trace>
  <inkml:trace contextRef="#ctx0" brushRef="#br0" timeOffset="12375.993">5413 3521 20780,'17'10'1409,"3"5"599,12 19-1384,5 9-232,2 22-216,-4 5 24,2 4 25,-5-1-9,-3-10-80,-1-9-64,-8-15-120,-2-7-384,-16-15-841</inkml:trace>
  <inkml:trace contextRef="#ctx0" brushRef="#br0" timeOffset="12730.196">5310 3626 22253,'6'-13'265,"1"0"0,0 0 0,1 1 0,1 0 0,0 0 0,0 1 0,1 0 0,1 1 0,0 0 0,0 0 0,1 2 0,0-1 0,0 1 0,1 1 0,6-3-265,-9 5 56,8-6-16,1 1 0,1 0 1,0 1-1,0 2 0,0 0 0,1 0 0,1 2 0,-1 1 1,0 1-1,21-1-40,-38 5 31,-1-1 0,0 1 0,1 0-1,-1 0 1,0 1 0,0-1 0,1 1 0,-1 0 0,0-1 0,-1 1 0,1 1 0,0-1 0,-1 0 0,1 1 0,-1-1 0,0 1 0,1 0 0,-1-1 0,-1 1 0,1 0-1,0 0 1,-1 1 0,1-1 0,-1 0 0,0 0 0,0 1 0,0-1 0,-1 1 0,1 1-31,3 106 479,-29 91 388,26-198-864,0 1 1,1-1-1,0 1 0,0-1 1,0 0-1,0 0 1,0 0-1,1 0 1,0 0-1,0 0 0,0-1 1,0 0-1,1 1 1,-1-1-1,1 0 0,0-1 1,0 1-1,0-1 1,0 0-1,0 1 0,0-2 1,1 1-1,-1 0 1,1-1-1,-1 0 0,1 0 1,-1-1-1,1 1 1,0-1-1,-1 0 0,2 0-2,22 7 36,40 11-771,-37-10-382</inkml:trace>
  <inkml:trace contextRef="#ctx0" brushRef="#br0" timeOffset="13027.087">6140 3415 26366,'5'3'1272,"2"1"136,-1-1-528,7-3-552,0-2-127,6-8-129,2-3-40,6-13-40,3-5 8,5-5-48,0 1-97,-8 11-143,-3 8-432,-11 18 1184</inkml:trace>
  <inkml:trace contextRef="#ctx0" brushRef="#br0" timeOffset="13292.795">6225 3691 24173,'15'-15'1312,"1"2"873,10-6-1497,3-2-168,-1 1-368,-2-2-104,-1 0-48,-2 3-160,-1 0-912,0 3-776</inkml:trace>
  <inkml:trace contextRef="#ctx0" brushRef="#br0" timeOffset="13726.721">6848 3475 25029,'16'17'3371,"-13"-49"-2666,-2-17-635,3 12-58,-2 1 1,-2-1 0,-1 1 0,-2-1 0,-2 1 0,-1 0 0,-2 0 0,-1 1 0,-2 0 0,-10-24-13,20 56-18,-1-1 1,1 1-1,-1 0 1,0-1 0,0 1-1,0 0 1,0 0-1,-1 0 1,1 0-1,-1 1 1,0-1 0,1 1-1,-1-1 1,0 1-1,0 0 1,-1 0 0,1 0-1,-4-1 18,6 5-10,0 0-1,1-1 0,-1 1 1,0 0-1,1-1 1,-1 1-1,1 0 0,0 0 1,-1-1-1,1 1 0,0 0 1,0 0-1,0 0 1,0 0-1,1-1 0,-1 1 1,0 0-1,1 0 1,0-1-1,-1 1 0,1 0 1,0-1-1,-1 1 0,2 1 11,112 145 24,-91-111-24,2-1 0,1-1 0,2-2-1,1 0 1,1-2 0,2-1-1,1-2 1,2-1 0,14 8 0,21-7-772,-42-21-591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36:34.386"/>
    </inkml:context>
    <inkml:brush xml:id="br0">
      <inkml:brushProperty name="width" value="0.025" units="cm"/>
      <inkml:brushProperty name="height" value="0.025" units="cm"/>
    </inkml:brush>
  </inkml:definitions>
  <inkml:trace contextRef="#ctx0" brushRef="#br0">5015 9149 15443,'0'0'1213,"0"0"0,8-2 1053,1-5-2094,1-1-1,-1 0 1,0 0-1,-1 0 1,0-1-1,-1-1 1,1 1 0,-2-1-1,1 0 1,-2-1-1,1 1 1,1-8-172,21-31 195,487-708-59,-449 664-136,-17 20 6,3 3 0,4 2 0,2 2 0,34-27-6,-5 15 54,-3-4 0,-4-3 1,28-44-55,2-16 137,-35 42 432,5 4-1,74-71-568,-27 59 681,4 4 0,7 6-681,220-183 69,158-182 590,84-12-585,66-89-45,-383 318-20,204-196 10,-313 280-20,180-130 1,-106 109 282,109-54-282,-193 134 527,81-72-527,-22 24 298,-219 151 1299</inkml:trace>
  <inkml:trace contextRef="#ctx0" brushRef="#br0" timeOffset="795.804">5281 8339 10738,'35'-144'12329,"-25"109"-11908,-9 30 193,-2 7-172,-48 137 133,-163 375-62,204-495-496,0 1 1,1 0-1,0 1 0,2-1 1,1 1-1,0 0 1,2 1-1,0-1 0,1 0 1,2 4-18,1-20 1,-1 0 1,2 0 0,-1 0 0,0 0 0,1-1 0,0 1 0,0-1 0,0 0-1,1 0 1,0 0 0,-1 0 0,1 0 0,1-1 0,-1 0 0,0 0 0,1 0 0,-1 0-1,1-1 1,0 0 0,0 0 0,0 0 0,0-1 0,0 1 0,1-1 0,-1 0 0,0-1-1,1 1 1,-1-1 0,0 0 0,1 0 0,-1-1 0,0 0 0,0 0 0,1 0 0,-1 0-1,0-1 1,0 0 0,0 0 0,-1 0 0,1-1 0,1-1-2,193-85 123,-113 50 157</inkml:trace>
  <inkml:trace contextRef="#ctx0" brushRef="#br0" timeOffset="1837.554">12400 1898 18380,'-1'-3'205,"1"-1"1,-1 1 0,-1-1-1,1 1 1,0 0-1,-1 0 1,0-1-1,0 1 1,0 0 0,0 0-1,0 1 1,-1-1-1,1 0 1,-1 1-1,0-1 1,0 1-1,1 0 1,-1 0 0,-1 0-1,1 0 1,0 1-1,0-1 1,-1 1-1,1 0 1,-1 0 0,1 0-1,-1 0 1,1 1-1,-1 0 1,0-1-1,1 1 1,-1 0-1,0 1 1,1-1 0,-1 1-1,0 0-205,-3 2 47,0 0-1,0 1 0,0 0 1,0 0-1,1 1 0,-1 0 1,1 0-1,0 0 0,1 1 1,-1 0-1,1 0 0,0 1 1,1-1-1,0 1 0,0 0 1,0 0-1,1 0 0,0 1 1,-2 5-47,0 3 2,0-1 0,2 1 0,-1 0 0,2 0 1,0 0-1,1 0 0,1 0 0,0 0 0,2 7-2,-2-23 1,-1 3 5,1 0 0,0 1 0,0-1 0,0 0-1,0 0 1,1 0 0,-1 0 0,1 0 0,0 0-1,0 0 1,0 0 0,0 0 0,0 0-1,1-1 1,-1 1 0,1 0 0,0-1 0,0 1-1,0-1 1,0 0 0,0 0 0,1 0 0,-1 0-1,0 0 1,1 0 0,0 0 0,-1-1 0,1 1-1,0-1 1,1 1-6,2-5 33,1 1 1,-1-1-1,0 0 0,0-1 1,0 0-1,-1 0 0,1 0 1,-1 0-1,0-1 0,0 0 1,-1 0-1,0 0 0,3-3-33,22-26 132,-2-1 0,-1-1-1,-1-1 1,-3-1 0,-1-1-1,-1-1 1,-3-1 0,-1-1-1,-2 0 1,-2-1 0,-2 0-1,-1-1 1,-3 0 0,-1-15-132,-4 51 32,-1 0 0,0 0 0,-1 0 0,0 0 0,0 0 0,-1 0 0,0 0 1,0 1-1,-1-1 0,0 0 0,-3-5-32,4 12 3,1 1-1,0-1 1,0 1 0,0 0 0,0-1 0,0 1-1,-1 0 1,1 0 0,0-1 0,0 1-1,0 0 1,-1 0 0,1 1 0,0-1-1,0 0 1,0 0 0,-1 0 0,1 1 0,0-1-1,0 1 1,0-1 0,0 1 0,0-1-1,0 1 1,0 0 0,0-1 0,0 1-1,0 0 1,0 0 0,0 0 0,0 0-1,1 0 1,-1 0 0,0 0 0,1 0 0,-1 0-1,1 0 1,-1 0 0,1 0 0,-1 0-1,1 1-2,-11 23-9,1 1 0,1 1-1,1-1 1,2 2 0,0-1-1,2 0 1,1 1 0,1 0-1,2 5 10,-1-26 0,-1 12 1,1 0 1,0 0-1,2 0 0,0 0 0,1 0 0,1 0 1,0 0-1,2-1 0,0 1 0,2 3-1,-5-18-8,-1-1 0,0 0 0,1 0 0,0 1 0,0-1 0,0 0 0,0 0-1,0-1 1,0 1 0,1 0 0,-1-1 0,1 1 0,0-1 0,0 0 0,0 0 0,0 0-1,0 0 1,0-1 0,1 1 0,-1-1 0,0 0 0,1 0 0,-1 0 0,1 0-1,0-1 1,-1 1 0,1-1 0,-1 0 0,1 0 0,0 0 0,-1-1 0,1 1 0,-1-1-1,1 0 1,-1 0 0,1 0 8,45-23-675,2-10-558</inkml:trace>
  <inkml:trace contextRef="#ctx0" brushRef="#br0" timeOffset="2384.37">13120 1563 21429,'-73'49'3889,"65"-39"-3832,0 1 0,0 0 0,1 1 0,1-1 1,0 1-1,1 1 0,0-1 0,-2 9-57,-17 99 16,24-119-12,0-1 1,0 1 0,0 0-1,0 0 1,0-1-1,0 1 1,0 0 0,0 0-1,1-1 1,-1 1-1,0 0 1,1-1 0,-1 1-1,0 0 1,1-1-1,-1 1 1,1 0 0,-1-1-1,1 1 1,-1-1 0,1 1-1,-1-1 1,1 1-1,-1-1 1,1 1 0,0-1-1,-1 0 1,1 1-1,0-1 1,0 0 0,-1 0-1,1 1 1,0-1-1,0 0 1,-1 0 0,1 0-1,0 0 1,0 0-1,-1 0 1,1 0 0,0 0-1,0 0 1,-1-1-1,1 1 1,0 0 0,-1 0-1,1-1 1,0 1-1,-1 0 1,1-1 0,0 1-1,-1 0 1,1-1-1,0 1 1,-1-1 0,1 1-1,-1-1 1,1 0-1,-1 1 1,0-1 0,1 0-5,39-36 348,-12 1-51,-2-1 0,-1-2 0,-1 0 0,-3-2 0,-1 0 0,4-19-297,-19 66 380,-11 118-307,5-95-65,11 93 47,-9-120-84,0 0-1,0-1 1,-1 1 0,2 0-1,-1-1 1,0 1 0,0 0-1,0-1 1,1 0 0,-1 1-1,1-1 1,-1 0 0,1 0-1,-1 1 1,1-1 0,0 0-1,-1-1 1,1 1 0,0 0-1,0-1 1,0 1 0,0 0-1,0-1 1,0 0 0,0 0-1,0 1 1,0-1 0,-1 0-1,1-1 1,0 1 0,0 0-1,0-1 1,0 1 0,0-1-1,0 1 1,0-1 0,0 0-1,-1 0 1,1 0 0,0 0-1,-1 0 1,1 0 0,-1 0-1,1 0 1,-1-1 0,1 1-1,-1-1 1,1-1 29,41-40-1785</inkml:trace>
  <inkml:trace contextRef="#ctx0" brushRef="#br0" timeOffset="2762.558">13513 1004 15603,'-18'55'4927,"-18"75"388,34-119-5233,0 1-1,1-1 1,0 1 0,0-1-1,1 1 1,1-1 0,0 0 0,0 1-1,1-1 1,1 0 0,0 0 0,0 0-1,1 0 1,1 0 0,0-1-1,1 2-81,4 2 6,1 0-1,0-1 1,1 0-1,0-1 1,1-1-1,0 0 1,12 7-6,54 51 49,-48-8 4,-32-60-55,0 0 0,0 0 0,0 0 1,-1 0-1,1 0 0,0 0 0,-1 0 1,1 0-1,0-1 0,-1 1 0,1-1 1,-1 1-1,1-1 0,-1 0 0,0 1 1,1-1-1,-1 0 0,1 0 1,-1 0-1,1 0 0,-1-1 0,0 1 1,1 0-1,-1 0 0,1-1 0,-1 1 1,1-1-1,-1 0 0,1 1 0,0-1 1,-1 0-1,1 0 0,0 0 1,0 0-1,-1 0 0,1 0 0,0 0 1,0 0-1,0 0 0,-1-2 2,-10-7 54,1 0 0,0-1 1,0 0-1,1-1 0,0 0 0,1-1 0,0 0 0,1 0 0,1-1 0,0 0 1,1 0-1,0-2-54,5 15 19,0 0 0,0 0 0,0 1 0,0-1 0,1 0 1,-1 0-1,0 0 0,0 0 0,1 0 0,-1 0 1,1 0-1,-1 0 0,1 0 0,-1 0 0,1 0 0,0-1 1,-1 1-1,1 0 0,0 0 0,0 0 0,0 0 0,0-1 1,0 1-1,0 0 0,0 0 0,0 0 0,1 0 0,-1-1 1,0 1-1,1 0 0,-1 0 0,1 0 0,-1 0 1,1 0-1,0 0 0,-1 0 0,1 0 0,0 0 0,-1 0 1,1 0-1,0 1 0,0-1 0,0 0 0,0 0 0,0 1 1,0-1-1,0 1 0,0-1 0,0 1 0,0-1 0,1 1 1,-1 0-1,0-1 0,0 1 0,0 0 0,0 0 0,1 0 1,-1 0-1,0 0 0,0 0 0,0 0-19,114 28-1037,-65-24-530</inkml:trace>
  <inkml:trace contextRef="#ctx0" brushRef="#br0" timeOffset="3070.724">14064 1169 21645,'-2'-1'165,"-1"0"0,0 0 1,0 1-1,0 0 1,0-1-1,0 1 0,0 0 1,0 0-1,1 1 0,-1-1 1,0 1-1,0-1 1,0 1-1,0 0 0,1 0 1,-1 0-1,0 0 0,1 1 1,-1-1-1,1 1 1,-1-1-1,1 1-165,-66 80 1332,61-72-1260,0 1 1,1-1-1,0 1 1,1 1-1,0-1 0,0 1 1,2-1-1,-1 1 1,2 0-1,-1 0 0,2 1 1,-1-1-1,2 0 1,0 11-73,1-21 3,-1-1 0,1 1 0,-1-1 0,1 1 0,0-1 0,0 1 0,-1-1 0,1 0 0,0 1 0,0-1 0,1 0 0,-1 0 0,0 0 0,0 0 0,0 0 0,1 0 0,-1 0 0,1 0 0,-1 0 0,1 0 0,-1-1 0,1 1 0,-1-1 0,1 1 0,0-1 0,-1 0 0,1 1 0,-1-1 0,1 0 0,0 0 0,-1 0 0,1 0 0,0-1 0,-1 1 0,1 0 0,0-1 0,-1 1 0,1-1 0,-1 1 1,1-1-1,-1 0-3,66-34 101,-45 18-79,0-2 0,-2 0 0,0-1 0,-1 0 1,-1-2-1,-1 0 0,-1-1 0,-1-1 0,-1 0 0,-1-1 0,-1-1 0,0-3-22,1-43 71,-13 72-73,0 1 0,0-1 1,0 0-1,0 0 0,0 1 0,-1-1 0,1 0 1,0 0-1,0 1 0,0-1 0,0 0 0,0 0 0,-1 1 1,1-1-1,0 0 0,0 0 0,0 0 0,-1 1 1,1-1-1,0 0 0,0 0 0,0 0 0,-1 0 1,1 0-1,0 1 0,-1-1 0,1 0 0,0 0 0,0 0 1,-1 0-1,1 0 0,0 0 0,0 0 0,-1 0 1,1 0-1,0 0 0,-1 0 0,1 0 0,0 0 1,0 0-1,-1 0 0,1 0 0,0-1 0,0 1 2,-11 36-81,5-16-37,1 1 1,1 0-1,1 1 1,0-1-1,2 0 1,1 1-1,0-1 1,2 0-1,0 1 1,1-1-1,2 2 118,8 5-1843</inkml:trace>
  <inkml:trace contextRef="#ctx0" brushRef="#br0" timeOffset="3804.404">14724 789 18620,'82'250'4982,"-57"-188"-4612,-2 2 1,-4 0-1,-3 1 1,-2 1 0,4 61-371,-17-118 106,-13 67 1947,11-75-2023,0-1 0,-1 1 1,1-1-1,0 0 0,-1 1 0,1-1 1,0 0-1,-1 0 0,1 0 0,-1 0 1,1 0-1,0 0 0,-1-1 0,1 1 1,-1 0-1,1-1 0,0 1 0,0-1 1,-1 1-1,1-1 0,0 0 0,0 1 1,-1-1-1,1 0 0,0 0 0,0 0 1,0 0-1,0 0 0,0 0 0,0 0 1,1 0-1,-1 0 0,0 0 0,1-1 1,-1 1-1,0 0 0,1-1 0,-1 1 1,1 0-1,0-1 0,-1 0-30,-14-29 45,2 0 0,0-2-1,3 0 1,0 0 0,2 0-1,2-1 1,1-1 0,1 1-1,3-1 1,1-20-45,-2 41-8,2-1 0,0 0 1,0 0-1,1 0 0,1 1 0,1-1 0,0 0 1,1 1-1,0 0 0,2 0 0,-1 0 0,1 1 1,1 0-1,1 0 0,0 0 0,0 1 0,1 0 1,1 1-1,0 0 0,0 0 0,1 1 0,1 1 1,-1 0-1,1 0 0,1 1 0,5-2 8,-2 3-12,-1 2 0,1 0 1,0 0-1,0 1 0,1 1 0,-1 1 0,1 1 0,-1 0 0,1 1 0,-1 0 1,13 3 11,-27-3-5,0 0 1,0 0 0,0 0 0,-1 0 0,1 0 0,0 0-1,0 0 1,0 1 0,-1-1 0,1 1 0,0-1 0,-1 1-1,1 0 1,0-1 0,-1 1 0,1 0 0,-1 0 0,1 0-1,-1 0 1,1 1 0,-1-1 0,0 0 0,0 1 0,1-1-1,-1 0 1,0 1 0,0-1 0,-1 1 0,1 0 0,0-1-1,0 1 1,-1 0 0,1 0 0,-1-1 0,0 1 0,1 0-1,-1 0 1,0-1 0,0 1 0,0 0 0,0 0 0,0 0-1,-1-1 1,1 1 0,0 0 0,-1 0 0,0-1 0,1 1-1,-1 0 1,0-1 0,0 1 0,0 0 0,0-1 0,0 1 0,0-1-1,0 0 1,-1 1 4,-14 11 8,0-2 0,-1 0 1,0-1-1,-1-1 0,0 0 0,0-2 0,-1 0 0,0-1 0,-9 1-8,19-4 6,-131 34 91,133-39-1997,4-12-141</inkml:trace>
  <inkml:trace contextRef="#ctx0" brushRef="#br0" timeOffset="4401.375">15349 681 23797,'-11'11'227,"0"0"-1,1 1 1,1 0 0,0 1-1,0 0 1,1 0-1,1 1 1,1 0 0,-1 0-1,2 0 1,0 1 0,1 0-1,1 0 1,-2 11-227,5-24 7,-1 0 1,1 0 0,0-1 0,0 1-1,0 0 1,0-1 0,0 1-1,1 0 1,-1 0 0,0-1-1,1 1 1,0 0 0,-1-1-1,1 1 1,0-1 0,-1 1-1,1-1 1,0 1 0,0-1-1,0 1 1,1-1 0,-1 0 0,0 0-1,0 0 1,1 1 0,-1-1-1,1 0 1,-1-1 0,1 1-1,-1 0 1,1 0 0,-1-1-1,1 1 1,0-1 0,-1 1-1,1-1 1,0 0 0,-1 1-1,1-1 1,0 0 0,1 0-8,66-27 130,-58 18-106,-1 1 0,0-1-1,0-1 1,-1 0-1,0 0 1,0-1 0,-1 0-1,-1 0 1,0-1 0,-1 0-1,0-1 1,0 1 0,-2-1-1,1 0 1,-2 0 0,0 0-1,0-1 1,-1 1 0,-1-1-1,0 1 1,-1-1 0,-1 1-1,-1-11-23,2 24 2,0 1 0,0-1 0,0 1 0,-1-1 0,1 1 0,0-1-1,-1 0 1,1 1 0,0-1 0,-1 1 0,1-1 0,0 0 0,-1 1-1,1-1 1,0 0 0,-1 0 0,1 1 0,-1-1 0,1 0 0,-1 0 0,1 0-1,-1 1 1,1-1 0,-1 0 0,1 0 0,-1 0 0,1 0 0,-1 0 0,1 0-1,-1 0 1,1 0 0,-1 0 0,1 0 0,-1 0 0,1-1 0,-1 1-1,1 0 1,0 0 0,-1 0 0,1-1 0,-1 1 0,1 0 0,-1 0 0,1-1-1,0 1 1,-1 0 0,1-1 0,0 1 0,-1-1 0,1 1 0,0 0 0,-1-1-1,1 1 1,0-1 0,0 1 0,0-1 0,-1 1 0,1-1 0,0 1-1,0-1 1,0 1-2,-18 42 34,11-23 33,1 0-1,0 1 0,2 0 1,0 0-1,2 0 0,0 0 1,1 0-1,1 14-66,0-32 6,0 0 0,0 0 0,0 1-1,0-1 1,0 0 0,0 0 0,1 0 0,-1 0 0,1 0-1,0 0 1,-1-1 0,1 1 0,0 0 0,0 0 0,0 0-1,0-1 1,1 1 0,-1 0 0,0-1 0,1 1 0,-1-1-1,1 1 1,-1-1 0,1 0 0,0 0 0,-1 0-1,1 0 1,0 0 0,0 0 0,0 0 0,0-1 0,0 1-1,0-1 1,0 1 0,0-1 0,0 0 0,0 0 0,0 0-1,0 0 1,0 0 0,0 0 0,0 0 0,0-1 0,0 1-1,0-1 1,0 0-6,87-46 60,121-140 0,-176 147-265,-74 145 145,13-29 425,65-107 29,-4-13-337,-22 25-77,1 0-1,1 1 1,1 1 0,0 0 0,2 1-1,-1 1 1,2 1 0,0 0 0,1 1-1,7-3 21,-25 15-10,0 1-1,0-1 0,0 0 1,0 0-1,0 1 0,0-1 0,0 1 1,0-1-1,0 1 0,1-1 1,-1 1-1,0 0 0,0 0 1,0 0-1,1-1 0,-1 1 1,0 0-1,0 0 0,1 1 0,-1-1 1,0 0-1,0 0 0,1 1 1,-1-1-1,0 0 0,0 1 1,0-1-1,0 1 0,0 0 1,0-1-1,1 1 0,-2 0 0,1 0 1,0 0-1,0-1 0,0 1 1,0 0-1,0 0 0,-1 0 1,1 0-1,0 1 0,-1-1 1,1 0-1,-1 0 0,1 0 0,-1 0 1,0 1-1,1-1 0,-1 0 1,0 1 10,-4 64-115,4-65 117,-26 116 164,26-117-164,0 0 1,0 1-1,0-1 1,0 1-1,0-1 1,0 0-1,1 1 0,-1-1 1,0 1-1,0-1 1,0 0-1,0 1 1,0-1-1,1 0 1,-1 1-1,0-1 0,0 0 1,1 0-1,-1 1 1,0-1-1,1 0 1,-1 1-1,0-1 1,0 0-1,1 0 0,-1 0 1,1 1-1,-1-1 1,0 0-1,1 0 1,-1 0-1,0 0 1,1 0-1,-1 0 0,1 0 1,-1 0-1,0 0 1,1 0-1,-1 0 1,1 0-1,-1 0 1,0 0-1,1 0 1,-1 0-1,0 0 0,1 0 1,-1-1-1,1 1 1,-1 0-1,0 0 1,1 0-1,-1-1 1,0 1-1,0 0 0,1 0 1,-1-1-1,0 1 1,1 0-1,-1-1 1,0 1-1,0 0 1,0-1-1,1 1 0,-1 0 1,0-1-1,0 1 1,0-1-1,0 1 1,0 0-1,0-1-2,24-23-2,-6-3-355,-1-5-1006</inkml:trace>
  <inkml:trace contextRef="#ctx0" brushRef="#br0" timeOffset="5703.802">16200 1 16660,'4'2'7711,"14"33"-7457,157 422 616,-143-342-513,-32-115-346,0 1 0,0-1 1,1 0-1,-1 1 0,0-1 0,0 0 0,0 1 0,0-1 1,0 0-1,0 1 0,0-1 0,0 1 0,0-1 0,0 0 0,0 1 1,0-1-1,0 0 0,0 1 0,0-1 0,0 1 0,0-1 0,0 0 1,0 1-1,-1-1 0,1 0 0,0 1 0,0-1 0,0 0 0,-1 1 1,1-1-1,0 0 0,0 0 0,-1 1 0,1-1 0,0 0 0,-1 0 1,1 0-1,0 1 0,-1-1 0,1 0 0,0 0 0,-1 0 0,1 0 1,0 0-1,-1 1 0,1-1 0,-1 0 0,1 0 0,0 0 0,-1 0 1,1 0-1,0 0 0,-1 0 0,1-1 0,-1 1 0,1 0 1,0 0-1,-1 0 0,1 0 0,0 0 0,-1-1 0,1 1 0,0 0 1,-1 0-1,1 0 0,0-1 0,0 1 0,-1 0 0,1 0 0,0-1-11,-28-16 156,26 15-146,-51-35-638,1-3 1,1-2-1,3-2 1,-2-7 627,50 44 1093,114-30 46,53-23-1008,-116 36-504</inkml:trace>
  <inkml:trace contextRef="#ctx0" brushRef="#br0" timeOffset="7259.912">16880 99 11026,'0'0'2862,"1"-1"4374,-8 3-5893,-10 5-1197,0 1-1,1 1 0,0 0 0,1 1 0,0 1 0,0 0 0,1 1 0,1 1 0,0 0 0,1 0 0,0 2 0,1-1 0,1 1 1,-7 13-146,0 13 6,16-40-7,1-1 0,0 1-1,-1-1 1,1 1 0,0 0 0,-1-1 0,1 1 0,0 0 0,0-1 0,0 1 0,0 0 0,0-1 0,0 1 0,0 0 0,0-1 0,0 1 0,0 0 0,0-1 0,0 1 0,0 0 0,0-1 0,1 1 0,-1 0 0,0-1 0,1 1 0,-1-1-1,0 1 1,1-1 0,-1 1 0,1-1 0,-1 1 0,0-1 0,1 1 0,-1-1 0,1 1 0,0-1 0,-1 1 0,1-1 0,-1 0 0,1 0 0,0 1 0,-1-1 0,1 0 0,0 0 0,-1 0 0,1 1 0,0-1 0,-1 0 0,1 0 0,0 0-1,-1 0 1,1 0 0,0 0 0,-1-1 0,1 1 0,0 0 0,-1 0 1,186-72 30,-94 81-77,-90-8 60,0 0 0,0-1 0,0 1 0,-1 0-1,1 1 1,0-1 0,-1 0 0,1 0 0,-1 1 0,0-1 0,1 1 0,-1-1 0,0 1 0,0-1 0,0 1 0,0 0-1,0 0 1,0 0 0,0-1 0,-1 1 0,1 0 0,-1 0 0,1 0 0,-1 0 0,0 0 0,0 0 0,0 0-1,0 0 1,0 0 0,0 0 0,-1 0 0,1 0 0,0 0 0,-1 0 0,0 0 0,1-1 0,-1 1 0,0 0-1,0 0 1,0-1 0,0 1 0,0 0 0,-1-1 0,0 2-13,-7 11 248,0 0-1,-1-1 1,-1 0-1,0-1 1,-1 0-1,0 0 1,0-2 0,-2 1-1,1-2 1,-1 0-1,0 0 1,-1-1 0,0-1-1,-8 2-247,21-8 0,-1 0 0,0 0 1,0 0-1,0-1 0,0 1 0,1-1 0,-1 0 1,0 0-1,0 0 0,0 0 0,0-1 0,0 1 0,0-1 1,1 0-1,-1 1 0,0-1 0,1 0 0,-1-1 1,0 1-1,1 0 0,-1-1 0,1 1 0,0-1 0,-1 0 1,1 0-1,0 0 0,0 0 0,0 0 0,0-2 0,-7-12-829</inkml:trace>
  <inkml:trace contextRef="#ctx0" brushRef="#br0" timeOffset="10258.053">13234 2754 20556,'-3'-15'369,"-1"1"0,0 0 0,-1 0 1,0 0-1,-1 0 0,-1 1 0,0 0 0,-1 0 0,0 1 0,-1 0 0,-1 1 0,0 0 0,0 0 0,-3-1-369,11 10 36,0 1 0,-1-1 1,1 1-1,-1-1 0,1 1 1,-1 0-1,1 0 0,-1 0 1,0 1-1,1-1 0,-1 1 1,0-1-1,0 1 0,1 0 1,-1 0-1,0 0 0,0 0 0,0 1 1,1-1-1,-1 1 0,0 0 1,1-1-1,-1 1 0,0 0 1,1 1-1,-1-1 0,1 0 1,0 1-1,-1-1 0,1 1 1,0 0-1,0 0 0,-1 1-36,-53 79 365,42-55-324,2 1 1,1 0-1,2 1 0,0 0 1,2 1-1,1-1 0,2 2 1,-1 27-42,13-10 190,-8-47-186,1-1 1,0 1-1,0-1 1,0 1-1,-1-1 1,1 0-1,0 1 1,0-1 0,0 0-1,0 0 1,0 0-1,0 1 1,-1-1-1,1 0 1,0 0-1,0 0 1,0-1 0,0 1-1,0 0 1,0 0-1,0 0 1,-1-1-1,1 1 1,0 0-1,0-1 1,0 1-1,0-1 1,-1 1 0,1-1-1,0 1 1,-1-1-1,1 1 1,0-1-1,-1 0 1,1 1-1,-1-1 1,1 0-1,-1 0 1,1 0 0,-1 1-1,1-1 1,-1 0-1,0 0 1,0 0-1,1 0 1,-1 1-1,0-1 1,0 0-1,0 0 1,0-1-5,26-44 67,-3-2 0,-2-1 1,-2-1-1,-2 0 0,4-27-67,40-211 97,-55 289-121,-14 77-32,3-49 65,2 1 0,1 0-1,0 0 1,3-1 0,0 1-1,2 0 1,1-1 0,5 15-9,-9-43 4,0 1 1,0 0 0,1-1-1,-1 1 1,0 0 0,1-1-1,-1 1 1,1 0 0,0-1-1,-1 1 1,1-1 0,0 1-1,0-1 1,0 0 0,0 1-1,0-1 1,0 0 0,1 0-1,-1 1 1,0-1 0,1 0-1,-1 0 1,1-1 0,-1 1-1,1 0 1,-1 0 0,1-1-1,-1 1 1,1-1 0,0 1-1,-1-1 1,1 0 0,0 1-1,0-1 1,-1 0 0,1 0-1,0 0 1,-1-1 0,1 1-1,0 0 1,-1-1 0,1 1-1,0-1 1,-1 1 0,1-1-1,1 0-4,15-13 34,-1-1-1,0-1 1,-1 0-1,-1-1 1,0-1-1,-2 0 1,0-1-1,0 0 1,6-16-34,48-125 77,-67 204-177,-8 218 240,7-260-131,1 0 0,-1-1 0,1 1 0,0 0 0,0-1 0,-1 1 0,1 0 0,0-1 0,1 1 0,-1 0 0,0-1 0,0 1-1,1-1 1,-1 1 0,1 0 0,-1-1 0,1 1 0,0-1 0,0 1 0,-1-1 0,1 0 0,0 1 0,0-1 0,1 0 0,-1 1 0,0-1 0,0 0 0,0 0 0,1 0 0,-1 0 0,1 0-1,-1-1 1,1 1 0,-1 0 0,1-1 0,-1 1 0,1-1 0,-1 1 0,1-1 0,0 0 0,-1 0 0,1 1 0,0-1 0,-1 0 0,1-1 0,0 1 0,-1 0 0,1 0 0,0-1-1,-1 1 1,1-1 0,-1 1 0,1-1 0,-1 0 0,1 0 0,-1 1 0,1-1 0,-1 0 0,0 0 0,1-1 0,-1 1 0,0 0 0,0 0 0,0 0 0,0-1-9,7-5-27,-1 0 1,-1 0-1,1 0 1,-1-1-1,-1 0 0,1 0 1,-1 0-1,-1-1 1,0 0-1,0 0 1,0 0-1,-1 0 1,-1-1-1,1 1 1,-2-1-1,1 0 1,-1 1-1,-1-1 0,0 0 1,0-2 26,-8-17-1391</inkml:trace>
  <inkml:trace contextRef="#ctx0" brushRef="#br0" timeOffset="10505.794">13432 2077 25397,'-8'17'569,"-1"5"23,3 1-288,3 5-192,3-2 24,9-1-968,2 1-401</inkml:trace>
  <inkml:trace contextRef="#ctx0" brushRef="#br0" timeOffset="10768.708">13743 2259 22941,'-10'1'393,"0"1"0,0 0 0,0 1 0,0 0 1,0 0-1,1 1 0,-1 1 0,1-1 0,0 1 0,-2 3-393,3-3 57,1 0-1,1 1 0,-1-1 1,1 2-1,0-1 0,0 1 0,0 0 1,1 0-1,0 0 0,1 1 1,0-1-1,0 1 0,0 0 1,1 1-1,0-1 0,1 0 1,0 1-1,-1 7-56,3-15 1,-1 0-1,1 0 1,-1 0-1,1 0 1,0 0 0,-1-1-1,1 1 1,0 0-1,0 1 1,0-1 0,0 0-1,0 0 1,0 0-1,0 0 1,0 0 0,0 0-1,0 0 1,0 0-1,1 0 1,-1 0 0,0 0-1,1-1 1,-1 1-1,1 0 1,-1 0 0,1 0-1,-1 0 1,1 0-1,0-1 1,-1 1 0,1 0-1,0 0 1,0-1-1,-1 1 1,1-1 0,0 1-1,0-1 1,0 1-1,0-1 1,0 1 0,0-1-1,0 0 1,0 1 0,0-1-1,0 0 1,0 0-1,0 0 1,0 0 0,0 0-1,0 0 1,0 0-1,0 0 1,0 0 0,0-1-1,0 1 1,0 0-1,0-1 1,0 1 0,0 0-1,0-1 1,-1 1-1,1-1 1,0 0 0,0 1-1,11-6 4,1-2-5,1 1 0,0 1 1,0 0-1,0 1 1,0 0-1,1 1 0,0 1 1,0 1-1,0 0 1,0 0-1,10 2 1,-20-1-6,-1 0-1,1 1 1,0 0 0,0 0-1,0 0 1,0 0-1,-1 1 1,1 0 0,0 0-1,0 0 1,-1 0 0,1 1-1,-1 0 1,1 0 0,-1 0-1,0 0 1,0 1-1,0 0 1,0 0 0,0 0-1,-1 0 1,1 0 0,-1 1-1,0 0 1,0-1 0,0 1-1,-1 0 1,1 1 0,-1-1-1,0 0 1,0 1-1,0-1 1,-1 1 0,0-1-1,0 1 1,0 0 0,0 0-1,-1 0 1,1 0 6,-3 5 52,0 0-1,-1 0 1,0 0 0,-1 0 0,0-1-1,0 1 1,-1-1 0,0 0 0,-1 0-1,0-1 1,0 1 0,-1-1 0,0-1-1,0 1 1,-1-1 0,1-1 0,-2 1-1,1-1 1,-1-1 0,0 0 0,0 0-1,-1 0 1,1-1 0,-1-1 0,-3 1-52,11-3-40,0-1 1,0 0 0,0 1 0,-1-1-1,1 0 1,0 0 0,0 0 0,-1 0 0,1-1-1,0 1 1,0-1 0,0 1 0,0-1 0,0 0-1,-1 0 1,2 0 0,-1 0 0,0 0 0,0 0-1,0 0 1,0-1 0,1 1 0,-1-1 0,0 1-1,1-1 1,0 0 0,-1 0 0,1 0-1,0 1 1,-1-2 39,-4-27-3362</inkml:trace>
  <inkml:trace contextRef="#ctx0" brushRef="#br0" timeOffset="11531.747">13945 1958 21213,'-16'25'3571,"10"-12"-3410,2 1 0,-1 0 0,2 0 0,0 0 0,0 0 0,1 1 0,1-1 0,1 1 0,0-1 0,1 7-161,-1 9 76,-1-5-61,1 0-1,1 0 1,1 0 0,2 0 0,0 0 0,4 10-15,-8-33 16,1 0 0,-1-1-1,0 1 1,0-1 0,1 1 0,-1 0 0,1-1-1,0 1 1,-1-1 0,1 1 0,0-1 0,0 0-1,0 1 1,0-1 0,0 0 0,0 0 0,0 1-1,0-1 1,0 0 0,1 0 0,-1 0 0,0 0-1,1-1 1,-1 1 0,1 0 0,-1 0 0,1-1-1,-1 1 1,1-1 0,0 0 0,-1 1 0,1-1-1,-1 0 1,1 0 0,0 0 0,-1 0 0,1 0-1,0 0 1,0-1-16,202-106 462,-201 106-463,-1 0 0,1 1 0,-1-1 0,1 1 0,-1 0 1,1 0-1,-1 0 0,1 0 0,-1 0 0,1 1 0,-1-1 1,0 1-1,1-1 0,-1 1 0,1 0 0,-1 0 0,0 0 1,0 0-1,1 0 0,-1 1 0,0-1 0,0 1 0,0-1 1,-1 1-1,1 0 0,0 0 0,-1 0 0,1 0 0,-1 0 1,1 0-1,-1 0 0,0 0 0,0 0 0,0 1 1,0-1-1,0 0 0,-1 1 0,1-1 0,-1 1 0,0-1 1,1 1-1,-1-1 0,0 1 0,0-1 0,-1 2 1,-18 142 811,18-143-391,2-9 2,46-278 235,-40 242-657,-4 32-17,-2 26-37,-4 150 6,3-165 49,0 0-1,0 0 0,0 0 1,0 0-1,1 0 0,-1 0 1,0 1-1,0-1 1,1 0-1,-1 0 0,0 0 1,1 0-1,-1 0 0,1 0 1,-1 0-1,1 0 0,0-1 1,-1 1-1,1 0 0,0 0 1,0 0-1,-1-1 0,1 1 1,0 0-1,0-1 1,0 1-1,0-1 0,0 1 1,0-1-1,0 1 0,0-1 1,0 0-1,0 1 0,0-1 1,1 0-1,-1 0 0,0 0 1,0 0-1,0 0 1,0 0-1,0 0 0,0 0 1,0-1-1,0 1 0,0 0 1,0 0-1,0-1 0,0 1 1,0-1-1,0 1 0,0-1 1,1 0-1,48-40 32,-34 21-24,-1 0-1,0 0 1,-2-2 0,-1 1-1,0-2 1,-2 1 0,0-2-1,1-10-7,0 10-4,-11 24 3,1 0-1,0 0 0,0 1 0,0-1 0,0 0 0,-1 1 1,1-1-1,0 0 0,0 1 0,0-1 0,-1 1 0,1-1 0,0 1 1,-1-1-1,1 1 0,-1 0 0,1-1 0,0 1 0,-1 0 1,1 0-1,-1-1 0,0 1 0,1 0 0,-1 0 0,0 0 1,1 0-1,-1-1 0,0 1 0,0 0 0,0 0 0,0 0 1,0 0-1,0 0 0,0 0 0,0-1 0,0 1 0,0 0 1,0 0-1,0 0 0,-1 0 0,1 0 0,0-1 0,-1 1 1,1 0-1,-1 0 2,-15 204-4,16-204 4,0 0 1,-1 0-1,1-1 1,0 1-1,-1 0 1,1 0-1,0 0 1,0 0 0,0 0-1,0-1 1,0 1-1,0 0 1,0 0-1,0 0 1,0 0-1,0 0 1,0 0-1,1-1 1,-1 1-1,0 0 1,1 0 0,-1 0-1,0-1 1,1 1-1,-1 0 1,1 0-1,-1-1 1,1 1-1,0 0 1,-1-1-1,1 1 1,0-1-1,-1 1 1,1-1 0,0 1-1,0-1 1,-1 1-1,1-1 1,0 0-1,0 1 1,0-1-1,0 0 1,0 0-1,-1 0 1,1 0-1,0 0 1,0 0 0,0 0-1,0 0 1,0 0-1,0 0 1,-1 0-1,1 0 1,0-1-1,0 1 1,0 0-1,0-1 1,-1 1 0,1 0-1,0-1 1,0 1-1,-1-1 1,1 1-1,0-1 1,-1 0-1,1 1 1,0-2-1,38-50 82,-38 51-80,15-25 7,-2 0 0,0-1-1,-2-1 1,-1 0 0,-2-1 0,0 0 0,-2 0 0,-1 0 0,-1-4-9,-19 247-94,13-212 87,0-1 0,1 0-1,0 1 1,-1-1 0,1 1-1,0-1 1,-1 1-1,1-1 1,0 1 0,0-1-1,0 1 1,1-1 0,-1 1-1,0-1 1,0 1-1,1-1 1,-1 1 0,1-1-1,-1 0 1,1 1 0,0-1-1,0 0 1,-1 1-1,1-1 1,0 0 0,0 0-1,0 0 1,0 0 0,1 0-1,-1 0 1,0 0-1,0 0 1,0 0 0,1 0-1,-1-1 1,1 1 0,-1-1-1,0 1 1,1-1-1,-1 1 1,1-1 0,-1 0-1,1 0 1,-1 1 0,1-1-1,-1 0 1,1-1-1,-1 1 1,1 0 0,-1 0-1,1-1 1,-1 1 0,1 0-1,-1-1 1,0 0-1,1 1 1,-1-1 0,0 0-1,1 0 1,-1 1 0,0-1-1,0 0 1,0 0-1,0-1 1,0 1 0,0 0-1,0 0 1,0-1 7,22-24-2315</inkml:trace>
  <inkml:trace contextRef="#ctx0" brushRef="#br0" timeOffset="13091.873">14494 2037 15395,'15'1'9390,"-11"16"-7581,-10 25-2164,3-23 480,1-1 1,0 1-1,2-1 0,0 1 1,1-1-1,0 1 0,2-1 1,0 0-1,1 0 1,3 6-126,16 98 778,-23-121-759,2-1-1971,-1 0-1405</inkml:trace>
  <inkml:trace contextRef="#ctx0" brushRef="#br0" timeOffset="13585.528">14699 1752 21877,'0'0'1316,"-2"4"198,-6 17-1085,2 1 1,0-1 0,1 1 0,0 0-1,2 0 1,1 1 0,1 15-430,1-38 4,0 2 4,-3 18 49,1 0 1,1 0-1,1 1 0,1-1 1,1 0-1,0 0 1,2 0-1,0 0 0,1-1 1,6 13-58,-11-31 4,0 0 1,1 0-1,-1 0 1,1 0-1,-1 0 1,1 0-1,-1 0 1,1 0 0,-1-1-1,1 1 1,0 0-1,0 0 1,-1-1-1,1 1 1,0 0-1,0-1 1,0 1-1,0-1 1,0 1-1,0-1 1,0 1 0,0-1-1,0 0 1,0 0-1,0 1 1,0-1-1,0 0 1,0 0-1,0 0 1,0 0-1,0 0 1,0 0-1,0 0 1,0-1 0,0 1-1,0 0 1,0 0-1,0-1 1,0 1-1,0-1 1,0 1-1,0-1 1,0 1-1,0-1 1,-1 0-1,1 1 1,0-1-1,0 0 1,-1 0 0,1 1-1,0-1 1,-1 0-1,1 0 1,-1 0-5,38-57 164,-33 48-143,5-8 15,43-50 57,-52 67-95,0 0 0,0 1 0,1-1 0,-1 1 0,0-1 0,1 1 0,-1 0 0,1 0 0,-1-1 0,0 1 0,1 0 0,-1 0 0,1 1 0,-1-1 0,0 0 0,1 0 0,-1 1 0,1-1 0,-1 0 0,0 1 0,0 0 0,1-1 0,-1 1 0,0 0 0,0-1 0,0 1 0,1 0 0,-1 0 0,0 0 0,0 0 0,-1 0 0,1 0 0,0 1 0,0-1 0,0 0 0,-1 0 0,1 0 0,0 1 0,-1 0 2,22 54-24,-13 54 29,-9-107 7,0 0-1,-1 0 1,0 0 0,1 0 0,-1 1 0,-1-1 0,1 0-1,0-1 1,-1 1 0,1 0 0,-1 0 0,0-1-1,0 1 1,0-1 0,0 1 0,0-1 0,-1 0 0,1 0-1,-1 0 1,1 0 0,-1 0 0,0-1 0,0 1-1,0-1 1,0 0 0,0 1 0,0-1 0,0-1-1,0 1 1,0 0 0,0-1 0,-1 0-12,-4 1 13,0-1-1,0 0 1,0-1 0,0 1 0,0-2-1,0 1 1,0-1 0,0 0 0,0-1 0,1 0-1,-1 0 1,1-1 0,0 1 0,-2-3-13,8-6-3257,10-23-1217</inkml:trace>
  <inkml:trace contextRef="#ctx0" brushRef="#br0" timeOffset="14364.816">14923 1942 19532,'-4'76'5615,"18"33"-4214,-13-107-1390,-1-1 0,1 1 0,-1 0 0,1 0-1,0-1 1,0 1 0,0 0 0,0-1 0,0 1 0,0-1-1,1 1 1,-1-1 0,0 0 0,1 1 0,-1-1 0,1 0-1,-1 0 1,1 0 0,0 0 0,-1 0 0,1-1 0,0 1-1,0 0 1,0-1 0,-1 1 0,1-1 0,0 0-1,0 0 1,0 1 0,0-1 0,0 0 0,0-1 0,0 1-1,-1 0 1,1 0 0,0-1 0,0 1 0,0-1 0,0 0-1,-1 0 1,1 1 0,0-1 0,0-1-11,65-53 124,-56 41-84,-2-2 1,1 1 0,-2-1-1,0-1 1,-1 1 0,-1-2 0,0 1-1,-1 0 1,-1-1 0,-1 0-1,-1 0 1,0 0 0,-1 0-1,-1-5-40,0 20 94,-5 23-21,4 140 27,0-158-90,1 0-1,-1-1 1,1 1-1,0 0 1,0 0-1,-1 0 1,1-1-1,0 1 1,1 0-1,-1 0 1,0 0 0,0-1-1,1 1 1,-1 0-1,1-1 1,-1 1-1,1 0 1,0-1-1,0 1 1,0 0-1,0-1 1,0 1 0,0-1-1,0 0 1,0 1-1,1-1 1,-1 0-1,0 0 1,1 0-1,-1 0 1,1 0-1,-1 0 1,1 0 0,0 0-1,-1-1 1,1 1-1,0-1 1,0 1-1,-1-1 1,1 0-1,0 1 1,0-1-1,-1 0 1,1 0 0,0 0-1,0 0 1,0-1-1,-1 1 1,1 0-1,0-1 1,0 0-1,-1 1 1,1-1-1,0 0 1,-1 0 0,1 1-1,-1-1 1,1 0-1,-1-1 1,0 1-1,1 0 1,-1 0-1,1-1-9,20-21 57,0 0-1,-2-1 1,0-1-1,-2-1 1,-1-1-1,-1 0 1,-1-1-1,-2-1 1,3-9-57,-4 8 12,-2-1 1,-1 1-1,-2-2 0,-1 1 1,-1-1-1,-2 0 1,-1 1-1,-1-2 1,-2 1-1,-2 1 1,0-3-13,-2 32-103,-2 159-7,-4-64 114,5-55 40,1 0 1,3 1-1,1-1 1,1 1-1,4 17-44,-4-54 3,-1 0 0,1 0 0,0 0 0,0 0 0,0-1 0,0 1 0,0 0 0,0 0 0,0 0 0,1 0 0,-1 0 0,1-1 0,-1 1-1,1 0 1,0 0 0,0-1 0,0 1 0,0 0 0,0-1 0,0 1 0,0-1 0,0 1 0,1-1 0,-1 0 0,0 0 0,1 1 0,-1-1 0,1 0 0,-1 0 0,1 0-1,0-1 1,0 1 0,-1 0 0,1-1 0,0 1 0,0-1 0,0 1 0,-1-1 0,1 0 0,0 0 0,0 0 0,0 0 0,0 0 0,0 0 0,0 0 0,-1-1 0,1 1 0,0-1-1,0 1 1,0-1 0,-1 0 0,1 0 0,0 0-3,2-2 7,0-1 0,-1 0-1,1 0 1,-1 0-1,0 0 1,0-1 0,0 0-1,-1 1 1,1-1 0,-1 0-1,0 0 1,-1 0 0,1 0-1,-1 0 1,0 0-1,0-1 1,-1 1 0,1 0-1,-1-1 1,-1 1 0,1 0-1,-1-1 1,1 1-1,-2 0 1,1 0 0,0 0-1,-1 0 1,0 0 0,0 0-1,-1 0 1,1 0 0,-1 1-1,0 0 1,0-1-1,-1 1 1,1 0 0,-3-1-7,5 5-1,0-1-1,-1 1 1,1 0 0,-1 0 0,1 1 0,0-1 0,-1 0 0,1 0-1,0 1 1,-1-1 0,1 0 0,0 1 0,-1 0 0,1-1 0,0 1 0,0 0-1,0-1 1,0 1 0,-1 0 0,1 0 0,0 0 0,1 0 0,-1 0-1,0 0 1,0 0 0,0 1 0,1-1 0,-1 0 0,0 0 0,1 1-1,-1-1 1,1 0 0,-1 1 0,1-1 0,0 0 0,0 1 0,0-1 0,0 0-1,0 1 1,0-1 0,0 1 0,0-1 0,0 0 0,0 1 0,1-1-1,-1 0 1,1 2 1,-2-1-1,0 1-1,0 0 1,1-1-1,-1 1 1,1 0-1,0 0 1,0 0-1,0-1 1,0 1-1,0 0 1,0 0 0,1 0-1,-1-1 1,1 1-1,0 0 1,0-1-1,0 1 1,0 0-1,0-1 1,1 0-1,-1 1 1,1-1-1,0 0 1,-1 1-1,1-1 1,0 0-1,0 0 1,0-1-1,1 1 1,-1 0-1,0-1 1,1 1-1,-1-1 1,1 0-1,-1 0 1,1 0-1,0 0 1,-1 0-1,1 0 1,0-1-1,0 0 1,0 1-1,-1-1 1,1 0 1,11-5 8,0 0 0,0-1 1,-1 0-1,0-1 0,0 0 0,-1-1 1,0-1-1,0 0 0,-1 0 0,0-1 1,6-9-9,-6 10 5,-1 0 1,0-1-1,-1 0 1,0 0-1,0-1 1,-1 0-1,-1-1 1,0 1-1,0-2 1,-1 1-1,-1-1 1,0 0-1,-1 0 1,3-12-6,-7 26 0,0-1-1,0 1 1,0-1-1,0 0 1,0 1-1,-1-1 1,1 1 0,0-1-1,0 1 1,0-1-1,0 1 1,-1-1 0,1 0-1,0 1 1,0-1-1,-1 1 1,1-1-1,0 0 1,-1 1 0,1-1-1,0 0 1,-1 1-1,1-1 1,0 0 0,-1 0-1,1 0 1,-1 1-1,1-1 1,-1 0-1,1 0 1,0 0 0,-1 0-1,1 0 1,-1 1-1,1-1 1,-1 0-1,1 0 1,-1 0 0,1 0-1,-1-1 1,1 1-1,-1 0 1,1 0 0,0 0-1,-1 0 1,1 0-1,-1 0 1,1-1-1,-1 1 1,1 0 0,0 0-1,-1-1 1,1 1-1,0 0 1,-1-1-1,1 1 1,0 0 0,-1-1-1,1 1 1,0-1-1,0 1 1,-1 0 0,1-1-1,0 1 1,0-1-1,0 1 1,0-1-1,-1 1 1,1 0 0,0-1 0,-15 27-8,1 0 0,1 1 0,2 1 1,0 0-1,2 1 0,-4 19 8,13-47 0,-9 58 12,9-57-13,0-1 1,0 0-1,-1 1 0,1-1 0,0 0 0,1 0 0,-1 1 1,0-1-1,0 0 0,0 1 0,1-1 0,-1 0 0,1 0 1,-1 1-1,1-1 0,-1 0 0,1 0 0,0 0 0,0 0 1,0 0-1,-1 0 0,1 0 0,0 0 0,0 0 0,0 0 1,0 0-1,0-1 0,1 1 0,-1 0 0,0-1 0,0 1 1,0-1-1,1 1 0,-1-1 0,0 0 0,0 1 0,1-1 1,-1 0-1,0 0 0,1 0 0,-1 0 0,1 0 1,27-10-206,4-11-448</inkml:trace>
  <inkml:trace contextRef="#ctx0" brushRef="#br0" timeOffset="14701.749">16162 1490 25333,'-31'17'1165,"14"-9"-861,1 1 0,0 1 0,0 0-1,0 1 1,2 0 0,-1 2 0,1-1 0,1 2 0,1 0 0,-6 8-304,17-21 1,-1 0 0,1 0 0,0 0 0,0 1 0,0-1 1,1 0-1,-1 0 0,0 1 0,0-1 0,1 1 0,-1-1 0,1 0 0,-1 1 0,1-1 0,-1 1 1,1-1-1,0 1 0,0-1 0,0 1 0,0 0 0,0-1 0,0 1 0,0-1 0,1 1 0,-1-1 1,0 1-1,1-1 0,-1 1 0,1-1 0,0 0 0,-1 1 0,1-1 0,0 0 0,0 1 0,0-1 1,0 0-1,0 0 0,0 0 0,0 0 0,0 0 0,1 0 0,-1 0 0,0 0 0,1-1 0,-1 1 1,0 0-1,1-1 0,-1 1 0,1-1 0,-1 1 0,1-1 0,-1 0 0,1 0 0,-1 1 0,1-1 1,-1 0-1,2-1-1,9-2 4,-1-2 0,-1 1 1,1-1-1,-1-1 0,1 0 0,-2 0 1,1-1-1,-1-1 0,0 1 1,0-1-1,-1-1 0,0 0 1,-1 0-1,0 0 0,0-1 0,-1 0 1,0 0-1,3-10-4,20-30 16,-2-2 0,-3 0 0,17-53-16,-28 38-3,-21 66-49,-44 135-20,46-119 69,0 0 1,2 1-1,0-1 0,0 1 0,2 0 0,0 0 1,0 0-1,2 0 0,0 0 0,1 0 0,0 0 0,2 0 1,0-1-1,0 1 0,2-1 0,0 1 0,2 3 3,17 6-421,4-7-782</inkml:trace>
  <inkml:trace contextRef="#ctx0" brushRef="#br0" timeOffset="15321.994">13933 3097 20724,'3'-10'3918,"0"26"-2276,7 159-937,-6-69-638,5-1 0,14 56-67,-21-147 15,0 0 1,1-1-1,0 1 0,1 0 0,1-1 0,0 0 1,1 0-1,0-1 0,1 1 0,0-1 1,1-1-1,7 8-15,-15-18 3,0-1 0,0 1 1,1-1-1,-1 1 0,0-1 1,1 1-1,-1-1 0,0 0 1,1 1-1,-1-1 0,1 0 1,-1 1-1,1-1 0,-1 0 0,0 1 1,1-1-1,-1 0 0,1 0 1,-1 0-1,1 1 0,0-1 1,-1 0-1,1 0 0,-1 0 1,1 0-1,-1 0 0,1 0 1,-1 0-1,1 0 0,-1 0 0,1 0 1,-1-1-1,1 1 0,-1 0 1,1 0-1,-1 0 0,1-1 1,-1 1-1,1 0 0,-1 0 1,1-1-1,-1 1 0,1 0 0,-1-1 1,0 1-1,1-1 0,-1 1 1,0-1-1,1 1 0,-1 0 1,0-1-1,0 1 0,1-1 1,-1 1-1,0-1 0,0 1 1,0-1-1,0 0 0,0 1 0,0-1 1,0 1-1,0-1 0,0 1 1,0-1-1,0 1 0,0-1 1,0 1-1,0-1-3,-5-41-104,-54-71-1468,49 99 1513,1 0-1,1 0 0,0-1 0,1 0 0,0-1 0,2 0 0,-1 0 0,-1-13 60,17 10 827,129-23-2487,-93 26 1202</inkml:trace>
  <inkml:trace contextRef="#ctx0" brushRef="#br0" timeOffset="15934.63">14409 3214 13267,'-4'-2'546,"0"0"-1,0 1 1,0-1 0,0 1-1,0 0 1,0 0 0,0 1-1,0-1 1,0 1 0,-1 0 0,1 0-1,0 1 1,0-1 0,0 1-1,-1 0 1,1 0 0,-1 0-546,-1 2 128,1 0 1,0 0 0,-1 0 0,1 0-1,1 1 1,-1 0 0,0 0-1,1 0 1,0 1 0,0-1 0,0 1-1,1 0 1,-1 0 0,1 0 0,1 1-1,-1-1 1,-1 5-129,-5 11 178,2 1 1,0 0-1,1 0 0,1 1 0,1-1 1,1 1-1,1 0 0,1 0 1,2 0-1,0 7-178,-1-27 13,0 0 0,0-1 0,0 1 0,0-1 0,0 1 0,0 0 0,1-1 0,-1 1 0,1-1 0,0 1 0,0-1 0,0 1 0,0-1 0,0 0 0,0 1 0,1-1 0,-1 0 0,1 0 0,-1 0 0,1 0 0,0 0 0,0 0 0,0-1 0,0 1 0,0 0 0,0-1 0,1 0 0,-1 0 0,0 1 0,1-1 0,-1-1 0,1 1 0,-1 0 0,1 0 0,-1-1 0,1 0 0,0 1 0,-1-1 0,1 0 0,0 0 0,0-1-13,9-4 48,0-1 0,0-1 0,0 0 0,-1 0 0,0-1 0,-1 0 0,1-1 0,-2-1 0,1 1 0,-1-1 0,-1-1 0,0 0 0,0 0-1,-1 0 1,-1-1 0,0 0 0,4-12-48,-4 11 20,-1 0 0,-1-1 0,0 1 0,-1-1 0,0 0 0,-1 0 0,0 0 0,-2 0 0,1 0 0,-2 0 0,0 0 0,0 0 0,-2 0 0,1 0 0,-2 0 0,0 1 0,-1-1 0,-1-2-20,-8 14-46,15 66-8,1-37 51,-3-18 6,1 1 0,0-1 0,0 1 0,1-1 0,1 0 0,-1 0 0,1 0 0,1 0 0,0 0 0,0 0 0,1 0 0,0-1 0,5 8-3,-7-16 8,1 0 1,-1 1-1,1-1 0,-1 0 0,1 0 0,-1 0 0,1 0 0,0-1 0,-1 1 0,0-1 0,1 1 0,-1-1 0,1 0 0,-1 0 0,0 0 1,1 0-1,-1-1 0,0 1 0,0-1 0,0 1 0,0-1 0,0 0 0,0 1 0,-1-1 0,1 0 0,-1 0 0,1 0 0,-1-1 1,0 1-1,1 0 0,-1 0 0,0-1 0,-1 1 0,1-1 0,0 1 0,0-3-8,15-22 40,0-1 1,-2-1-1,-1 0 0,-1 0 0,-2-1 1,-1-1-1,-1 0 0,-2 0 0,-1-1 1,-1 1-1,-2-1 0,-1 0 0,-2 0 1,-1 0-1,-1 0 0,-3-5-40,-4-3 2,-4 29-76,11 83-30,17 191 80,-14-248 31,1 0-1,0 0 1,1 0-1,0 0 0,1 0 1,1 0-1,1-1 1,0 0-1,0 0 1,2 0-1,0 0 1,6 9-7,-11-21 2,-1 0 1,1-1 0,0 1 0,0 0 0,0-1 0,0 0-1,0 1 1,0-1 0,0 0 0,0 0 0,0 0 0,0 0-1,1 0 1,-1-1 0,0 1 0,1 0 0,-1-1 0,1 0 0,-1 0-1,0 0 1,1 0 0,-1 0 0,1 0 0,-1-1 0,0 1-1,1-1 1,-1 1 0,0-1 0,1 0 0,-1 0 0,0 0 0,0 0-1,0-1 1,0 1 0,0 0 0,0-1 0,0 1 0,0-1-1,-1 0 1,1 0 0,-1 0 0,1 0 0,-1 0 0,0 0-1,1 0 1,-1 0 0,0 0 0,-1 0 0,1-1 0,0 1 0,-1 0-1,1-1 1,-1 0-3,0-1 6,-1 0-1,0 1 0,0-1 1,0 1-1,-1 0 0,1-1 0,-1 1 1,1 0-1,-1 0 0,0 0 1,-1 0-1,1 0 0,0 0 1,-1 1-1,0-1 0,1 1 1,-1 0-1,0 0 0,0 0 1,0 0-1,-1 0 0,1 1 1,-3-2-6,-3-3 9,-56-33 21,118 34-4975,-16-7-390</inkml:trace>
  <inkml:trace contextRef="#ctx0" brushRef="#br0" timeOffset="17033.464">14965 3039 12331,'-12'-15'10248,"-31"26"-6956,35-5-3175,0 1 1,1-1-1,0 1 0,1 0 1,-1 1-1,1-1 0,1 1 1,0 1-1,0-1 0,0 1 1,1 0-1,0 0 1,1 0-1,0 0 0,0 0 1,1 1-1,0 0 0,1-1 1,0 1-1,1 0 0,0 0 1,0 3-118,0-11 4,0-1 1,0 0 0,0 0-1,0 0 1,0 0 0,0 0-1,0 1 1,0-1 0,0 0-1,0 0 1,1 0 0,-1 0-1,0 0 1,1 1 0,-1-1-1,1 0 1,-1 0 0,1 0-1,0 0 1,-1 0-1,1-1 1,0 1 0,0 0-1,0 0 1,0 0 0,-1-1-1,1 1 1,0 0 0,0-1-1,0 1 1,0-1 0,1 1-1,-1-1 1,0 1 0,0-1-1,0 0 1,0 0 0,0 0-1,0 1 1,1-1 0,-1 0-1,0 0 1,0 0 0,0-1-1,0 1 1,1 0-1,-1 0 1,0-1 0,0 1-1,0-1 1,1 1-5,11-10 23,0 0-1,0-1 1,-1-1-1,0 0 1,-1 0-1,-1-1 1,0 0-1,-1-1 1,0 0 0,6-15-23,-8 19 6,-1-1 1,0 0 0,-1 0 0,-1 0 0,0-1 0,0 0 0,-1 1 0,0-1 0,-1-1 0,-1 1 0,0 0 0,0 0 0,-2 0 0,1-1 0,-1 1 0,-1 0 0,-3-12-7,-4 32-60,8 115-29,17 37 326,-16-157-228,1-1 0,-1 1 0,1-1 0,-1 0 0,1 1 0,0-1 0,0 1 0,0-1 0,0 0-1,0 0 1,1 0 0,-1 1 0,0-1 0,1-1 0,0 1 0,0 0 0,-1 0 0,1 0 0,0-1 0,0 1 0,0-1 0,1 0 0,-1 0-1,0 0 1,0 0 0,1 0 0,-1 0 0,1 0 0,-1-1 0,1 1 0,-1-1 0,1 0 0,-1 1 0,1-1 0,-1-1 0,1 1-1,-1 0 1,1 0 0,0-1-9,6-4 17,0-1-1,0 0 1,-1-1-1,0 1 1,0-2-1,-1 1 1,0-1-1,0 0 1,0 0-1,-1-1 1,0 0 0,-1 0-1,3-8-16,6-6 10,0-2-1,-2 0 1,-1 0-1,-1-1 1,-1 0-1,-1-1 1,-2 1 0,0-2-1,-2 1 1,-1 0-1,-2-1 1,0 0-1,-2 1 1,0-1 0,-2 0-1,-2 1 1,-5-22-10,-2 30-78,7 47-15,4-12 89,-64 274-1,68-213 15,-3-75-10,1 0 0,-1-1-1,0 1 1,1 0-1,-1-1 1,1 1 0,0-1-1,-1 1 1,1-1-1,0 1 1,0-1 0,0 1-1,0-1 1,0 0-1,1 0 1,-1 1 0,0-1-1,1 0 1,-1 0-1,0 0 1,1 0 0,-1-1-1,1 1 1,-1 0-1,1-1 1,0 1 0,-1-1-1,1 1 1,0-1 0,-1 0-1,1 0 1,0 1-1,-1-1 1,1 0 0,0-1-1,0 1 1,-1 0-1,1 0 1,0-1 0,-1 1-1,1-1 1,-1 0-1,1 1 1,0-1 0,15-8-15,0-1 0,-1 0 0,0-1 1,-1-1-1,0-1 0,-1 0 0,0-1 0,10-13 15,-10 7-22,-1-1 1,-1-1-1,-1 0 0,0 0 0,-2-1 0,-1 0 0,-1-1 1,0 0-1,-2 0 0,-1 0 0,-1-1 0,-1 1 0,-1-8 22,-4-14-17,-5 41-7,-7 26-1,2 11 26,1 2 0,1 0 0,2 0 0,1 1 0,2-1 0,2 2 1,0 11-2,19 56 55,-15-101-54,1 0 0,0 1 0,0-1 0,0 0-1,0 0 1,0 1 0,0-1 0,0 0 0,1 0 0,-1-1-1,1 1 1,0 0 0,0 0 0,-1-1 0,1 1 0,0-1 0,0 1-1,0-1 1,1 0 0,-1 0 0,0 0 0,0 0 0,1 0-1,-1-1 1,0 1 0,1-1 0,-1 1 0,0-1 0,1 0-1,-1 0 1,1 0 0,-1 0 0,1 0 0,-1-1 0,0 1 0,1-1-1,-1 0 1,0 1 0,1-1 0,0-1-1,6-4 5,0-1 0,-1 0 0,1 0 0,-2-1 0,1 0 0,-1-1 0,0 1 0,-1-1 0,0-1 0,0 1 0,-1-1 0,-1 0 0,1 0 0,-2 0 0,1-1 0,-1 0-5,4-10 6,0-1 0,-1 0 0,-1 0 0,-1 0 0,-1-1 0,-1-12-6,-7 38-29,-18 176 99,23-172-63,-2-2-1,1-1 0,0 1-1,0 0 1,0-1-1,1 1 1,0 0-1,0 0 1,0-1 0,0 1-1,1 0 1,0-1-1,0 1 1,0 0-1,1-1 1,-1 1-1,1-1 1,0 0 0,0 1-1,1-1 1,-1 0-1,1 0 1,0-1-1,0 1 1,0-1 0,1 1-1,-1-1 1,4 3-6,-1-8 4,0 1 1,0-1-1,0 0 1,0-1-1,-1 1 1,1-1-1,-1-1 1,0 1-1,0-1 1,0 1-1,0-1 1,-1-1-1,1 1 0,-1-1 1,0 1-1,0-1 1,-1 0-1,0-1 1,1 1-1,-2-1 1,1 1-1,1-5-4,42-89 27,-44 95-63,3 25-56,-8 129 56,0-125 58,1 1 0,1-1 0,1 0 0,1 0 0,2 1 0,0-1 0,2-1 0,5 19-22,5-1 20,-5-18-17,0 0 1,-2 1-1,-1-1 1,-1 2-1,-2-1 1,0 1 0,-1-1-1,-2 14-3,0-38 8,-1 0 0,0 1 0,0-1 0,0 0 0,0 0 0,0 0 0,0 1-1,0-1 1,-1 0 0,1 0 0,0 0 0,-1 0 0,1 0 0,-1 1 0,1-1 0,-1 0 0,0 0 0,1 0 0,-1 0 0,0 0 0,0-1-1,1 1 1,-1 0 0,0 0 0,0 0 0,0-1 0,0 1 0,0 0 0,0-1 0,0 1 0,0-1 0,-1 0 0,1 1 0,0-1-1,0 0 1,0 1 0,0-1 0,-1 0 0,1 0 0,0 0 0,0 0 0,0 0 0,-1 0 0,1-1-8,-47-33 557,35 14-551,1-1 0,1-1 0,1 0 0,1 0 0,1-1 0,1 0 0,2 0 0,0 0 0,1-1 1,1 0-1,1 0 0,1 0 0,1 0 0,3-16-6,28-78-968,-9 81-286</inkml:trace>
  <inkml:trace contextRef="#ctx0" brushRef="#br0" timeOffset="17685.674">16454 2373 24301,'-52'0'3834,"-18"42"-3098,49-27-631,9-7-102,0 0 1,0 1 0,1 1-1,0-1 1,1 2 0,0-1-1,1 2 1,-1 1-4,10-13-3,1 0 0,-1 0 0,0 0 0,1 0 0,-1 0 1,1 0-1,-1 0 0,1 0 0,-1 0 0,1 0 0,-1 1 0,1-1 0,-1 0 1,1 0-1,-1 0 0,0 1 0,1-1 0,-1 0 0,1 0 0,-1 1 0,0-1 1,1 0-1,-1 1 0,0-1 0,1 0 0,-1 1 0,0-1 0,0 1 0,1-1 1,-1 1-1,0-1 0,0 0 0,0 1 0,0-1 0,1 1 0,-1-1 0,0 1 1,0-1-1,0 1 0,0-1 0,0 1 0,0-1 0,0 1 0,0-1 0,-1 1 1,1-1-1,0 0 0,0 1 0,0-1 0,0 1 0,-1-1 0,1 1 0,0-1 1,0 0-1,-1 1 0,1-1 0,0 1 0,-1-1 0,1 0 0,0 0 0,-1 1 0,1-1 1,0 0-1,-1 1 0,1-1 0,-1 0 0,1 0 3,34-14-253,-16 4 211,1 0-1,1 1 0,-1 2 0,1 0 0,1 0 0,-1 2 0,1 1 43,-14 2-6,0 1 1,0 1-1,0-1 0,0 1 0,0 0 1,0 1-1,0 0 0,0 0 0,0 0 1,0 1-1,-1 0 0,1 0 0,0 1 1,-1 0-1,0 0 0,0 0 0,0 1 1,0 0-1,0 0 0,-1 0 0,1 1 1,3 5 5,-5-6 3,-1 1 1,1 0-1,-1 1 1,-1-1 0,1 0-1,-1 1 1,0-1-1,0 1 1,0 0 0,-1 0-1,0 0 1,0 0-1,-1-1 1,1 1 0,-1 0-1,0 0 1,-1 0-1,0 0 1,0 0 0,0 0-1,-1 0 1,1 0-1,-1-1 1,-1 1 0,1-1-1,-4 6-3,0 1 99,-1 0 0,-1 0 0,0 0 0,0-1 0,-1-1 0,-1 1 0,0-1 0,0-1-1,-1 0 1,0 0 0,-2 0-99,-71 17 446,82-26-465,0 0-1,1 0 1,-1 0-1,0 0 1,0 0-1,1-1 1,-1 1-1,0 0 1,0-1-1,1 0 1,-1 1-1,1-1 1,-1 0-1,0 0 1,1 0-1,0 0 1,-1 0-1,1 0 1,-1 0-1,1 0 1,0-1-1,0 1 1,0 0-1,0-1 1,0 1-1,0-1 1,0 1-1,0-1 1,1 0-1,-1 1 1,1-1-1,-1 0 1,1 1-1,-1-1 1,1 0-1,0 0 1,0 1-1,0-1 1,0 0-1,0 0 1,0 1-1,1-1 0,-1 0 1,1 1-1,-1-1 1,1 0-1,0 0 20,9-34-1240,12-9-790</inkml:trace>
  <inkml:trace contextRef="#ctx0" brushRef="#br0" timeOffset="18592.158">16686 2221 18116,'-29'70'4865,"-14"102"-2537,42-166-2178,-5 77 918,6-82-1053,1 0 1,-1 0-1,0 0 1,0 0-1,1 0 0,-1 1 1,1-1-1,-1 0 0,1 0 1,-1-1-1,1 1 1,0 0-1,0 0 0,-1 0 1,1 0-1,0 0 0,0-1 1,0 1-1,0 0 1,0-1-1,0 1 0,0-1 1,0 1-1,0-1 1,0 1-1,0-1 0,0 0 1,0 0-1,0 1 0,0-1 1,0 0-1,0 0 1,1 0-1,-1 0 0,0 0 1,0 0-1,0-1 0,0 1 1,0 0-1,0-1 1,0 1-1,0 0 0,0-1 1,0 1-1,0-1 0,0 0 1,0 1-1,0-1 1,0 0-1,0 1 0,0-1 1,-1 0-1,1 0 1,0 0-16,49-47 452,-35 29-390,-1-1 1,-1-1-1,-1 0 0,0 0 1,-2-1-1,0-1 0,-2 0 1,-1 0-1,0-1 0,-2 1 1,0-1-1,-1-13-62,-9 305-105,4-236 153,-1 13 53,1-1 1,2 1-1,2-1 1,2 1-1,2-1 1,2-1-1,1 1 1,14 31-102,-18-62 4,-1-3 1,0-1 0,-1 0 0,0 1-1,0 0 1,-1 0 0,0 0 0,-1 1-1,0-1 1,-1 1 0,0-1-1,0 1 1,-1-1 0,-1 1 0,0 2-5,1-14 1,0 0 1,0 0 0,-1-1 0,1 1-1,0 0 1,0 0 0,-1 0-1,1 0 1,0 0 0,-1 0 0,1 0-1,-1 0 1,0 0 0,1 0 0,-1 0-1,0 0 1,1 0 0,-1 0 0,0 0-1,0 1 1,0-1 0,0 0 0,0 1-1,0-1 1,0 1 0,0-1-1,0 1 1,0-1 0,0 1 0,0 0-1,0-1 1,-1 1 0,1 0 0,0 0-1,0 0 1,0 0 0,0 0 0,0 0-1,-1 0 1,1 0 0,0 0-1,0 1 1,0-1 0,0 0 0,0 1-1,0-1 1,0 1 0,0-1 0,0 1-1,0 0 1,0-1 0,0 1 0,0 0-1,0 0 1,0 0 0,1-1-1,-1 1 1,0 0 0,1 0 0,-1 0-1,1 0 1,-1 0 0,1 0 0,-1 1-1,1-1 1,0 0 0,-1 0 0,1 0-1,0 0 1,0 1-2,-7-24 2,2 0-1,0 0 1,2 0 0,0-1-1,2 1 1,0-1 0,2 0-1,1-6-1,-2 20-2,2-40-33,2 1 1,2 0 0,2 0 0,2 0 0,2 1 0,6-10 34,-9 32-17,1 1 1,0 1-1,2 0 1,1 1-1,0 0 1,2 0-1,1 2 1,0 0-1,1 1 1,2 0-1,-1 2 1,18-12 16,-35 27-10,0 1-1,0 0 1,0 0 0,0-1 0,0 1-1,0 0 1,1 0 0,-1 0 0,0 0 0,0 0-1,1 1 1,-1-1 0,1 0 0,-1 1-1,1-1 1,-1 0 0,1 1 0,-1 0-1,1-1 1,0 1 0,-1 0 0,1 0 0,-1 0-1,1 0 1,0 0 0,-1 0 0,1 1-1,-1-1 1,1 1 0,-1-1 0,1 1-1,-1-1 1,1 1 0,-1 0 0,1-1 0,-1 1-1,0 0 1,1 0 0,-1 0 0,0 0-1,0 0 1,0 1 0,0-1 0,0 0-1,0 1 1,0-1 0,0 0 0,0 1 0,-1-1-1,1 1 1,-1-1 0,1 1 0,-1-1-1,1 1 1,-1 0 10,1 9-8,0 0-1,0 0 1,-1 0-1,-1 0 1,0 0-1,-1 0 1,0 0-1,0 0 1,-1 0-1,-2 4 9,-5 24 26,10-38-26,0 0 0,1 0 0,-1 0 0,0 0 0,1 0 0,0 0 0,-1 0 0,1 0 0,-1-1-1,1 1 1,0 0 0,0 0 0,-1-1 0,1 1 0,0-1 0,0 1 0,0 0 0,0-1 0,-1 0-1,1 1 1,0-1 0,0 1 0,0-1 0,0 0 0,0 0 0,0 0 0,0 0 0,0 1 0,0-1-1,0 0 1,0-1 0,0 1 0,0 0 0,0 0 0,0 0 0,0-1 0,0 1 0,0 0 0,0-1-1,0 1 1,0-1 0,0 1 0,0-1 0,0 1 0,-1-1 0,1 0 0,0 1 0,0-1 0,-1 0-1,1 0 1,-1 0 0,1 0 0,0 1 0,-1-2 0,15-12 5,0-1 0,-1-1 0,-1 0-1,-1-1 1,0 0 0,-1 0 0,-1-2 0,-1 1 0,0-1 0,-2 0-1,0-1 1,-1 0 0,2-13-5,-1 10 9,4 11-24,-5 35-38,-12 206 165,15-223 297,5-26-233,-13 17-157,188-304 283,-157 267-480,-27 64-28,-54 228 156,57-264-1110,8-22-487,6-11-399</inkml:trace>
  <inkml:trace contextRef="#ctx0" brushRef="#br0" timeOffset="19007.899">17752 2005 24893,'-7'26'511,"4"-17"-314,0 0 1,1 1 0,0-1 0,0 0 0,1 1 0,0-1 0,1 1-1,0-1 1,0 1 0,1-1 0,0 1 0,3 6-198,-3-15 18,1-1-1,-1 0 1,1 0 0,-1 0 0,0 0 0,1 0-1,-1 0 1,1-1 0,-1 1 0,1 0-1,-1-1 1,1 1 0,-1-1 0,0 0-1,1 1 1,-1-1 0,0 0 0,0 0 0,0 0-1,0 0 1,1 0 0,-1 0 0,0 0-1,0 0 1,-1 0 0,1 0 0,0-1-1,0 1 1,-1 0 0,1-1 0,0 1-1,-1 0 1,0-1 0,1 1 0,-1-1 0,0 1-1,1-1-17,1-2 36,164-250 359,-166 254-396,0-1 0,0 0 0,0 1-1,0-1 1,0 0 0,0 1 0,0-1-1,0 0 1,1 1 0,-1-1 0,0 0 0,1 1-1,-1-1 1,0 0 0,1 1 0,-1-1 0,1 1-1,-1-1 1,0 1 0,1-1 0,0 1-1,-1-1 1,1 1 0,-1 0 0,1-1 0,-1 1-1,1 0 1,0-1 0,-1 1 0,1 0 0,0 0-1,-1 0 1,1-1 0,0 1 0,-1 0-1,1 0 1,0 0 0,0 0 0,-1 0 0,1 0-1,0 0 1,-1 1 0,1-1 0,0 0 0,-1 0-1,1 0 1,0 1 0,-1-1 0,1 0-1,-1 1 1,1-1 0,0 1 0,-1-1 0,1 1-1,-1-1 1,1 1 0,-1-1 0,1 1-1,-1-1 1,0 1 0,1-1 0,-1 1 0,0 0-1,1-1 1,-1 1 0,0 0 1,2 48-31,-2-47 34,-12 140 111,12-142-107,0 0 0,0 0 1,1 0-1,-1 0 0,0-1 1,1 1-1,-1 0 1,0 0-1,1 0 0,-1 0 1,0 0-1,1 0 1,-1 0-1,1 0 0,-1 0 1,0 0-1,1 0 0,-1 0 1,0 0-1,1 0 1,-1 0-1,0 0 0,1 0 1,-1 0-1,0 0 1,1 1-1,-1-1 0,0 0 1,1 0-1,-1 0 1,0 1-1,0-1 0,1 0 1,-1 0-1,0 1 0,0-1 1,1 0-1,-1 0 1,0 1-1,0-1 0,0 0 1,0 1-1,1-1 1,-1 0-1,0 1 0,0-1 1,0 0-1,0 1 1,0-1-1,0 0 0,0 1 1,0-1-1,0 1 0,0-1 1,0 0-8,19-30 276,-19 29-278,102-184 196,-102 183-197,0 1 1,0 0-1,0 0 0,1 0 0,-1 0 0,0 0 0,0 0 0,1 0 0,-1 0 0,1 0 0,-1 0 0,1 0 0,-1 0 0,1 0 0,0 0 1,-1 1-1,1-1 0,0 0 0,0 0 0,-1 1 0,1-1 0,0 0 0,0 1 0,0-1 0,0 1 0,0-1 0,0 1 0,0-1 1,0 1-1,0 0 0,0 0 0,0-1 0,0 1 0,0 0 0,1 0 0,-1 0 0,0 0 0,0 0 0,0 0 0,0 1 0,0-1 0,0 0 1,0 1-1,0-1 0,0 0 0,0 1 0,0-1 0,0 1 0,0-1 0,0 1 0,0 0 0,-1-1 0,1 1 0,0 0 0,0 0 1,-1 0-1,1-1 0,0 1 0,-1 0 0,1 0 0,-1 0 0,1 0 0,-1 0 0,1 0 0,-1 0 0,0 0 0,1 1 3,-1 19-22,0 0 0,-2 0 0,0 0 0,-1-1 0,-1 1 0,-5 12 22,-2 19-134,11-49-873,2-8-784</inkml:trace>
  <inkml:trace contextRef="#ctx0" brushRef="#br0" timeOffset="19384.751">18336 1701 26550,'-4'7'646,"-59"53"1,55-55-583,0 1 0,0 0 0,0 1-1,1 0 1,0 0 0,0 1 0,1-1 0,0 1-1,0 1 1,1-1 0,0 1 0,0 0-1,1 0 1,1 1 0,-1-1 0,1 1 0,1-1-1,0 1 1,0 0 0,1 0 0,0 0-1,1 0 1,0 10-64,1-18 3,-1 1 0,1-1-1,0 0 1,0 0-1,-1 0 1,1 0 0,1 0-1,-1 0 1,0 0-1,0 0 1,1 0 0,-1-1-1,1 1 1,-1 0 0,1-1-1,0 1 1,0-1-1,0 0 1,0 0 0,0 1-1,0-1 1,0 0 0,0-1-1,0 1 1,0 0-1,0-1 1,1 1 0,-1-1-1,0 0 1,0 1 0,1-1-1,-1 0 1,0-1-1,0 1 1,1 0 0,-1-1-1,0 1-2,80-31 34,52-79-1736,-96 67-223</inkml:trace>
  <inkml:trace contextRef="#ctx0" brushRef="#br0" timeOffset="19959.242">18441 1515 26510,'-34'172'2287,"34"-170"-2280,-1-1-1,1 0 1,-1 1 0,1-1 0,0 0 0,0 1-1,0-1 1,0 1 0,0-1 0,0 0 0,0 1-1,1-1 1,-1 1 0,0-1 0,1 0 0,-1 1 0,1-1-1,-1 0 1,1 0 0,0 1 0,0-1 0,-1 0-1,1 0 1,0 0 0,0 0 0,0 0 0,0 0-1,0 0 1,0 0 0,1-1 0,-1 1 0,0 0-1,0 0 1,1-1 0,-1 1 0,0-1 0,0 0-1,1 1 1,-1-1 0,1 0 0,-1 1 0,0-1-1,1 0 1,-1 0 0,1 0 0,-1-1 0,0 1 0,1 0-1,-1 0 1,0-1 0,1 1 0,-1-1 0,0 1-1,1-1 1,0 0-7,62-46 107,-42 25-72,-17 15-39,1 1 1,0-1 0,0 1 0,1 0 0,0 0 0,0 1 0,1 0 0,-1 0-1,1 1 1,0 0 0,6-2 3,-12 7-15,0-1 0,0 1 0,0 0 0,0 0 0,0 0 0,0 0 0,-1 0 0,1 0 0,0 1 0,-1-1 0,1 0 0,-1 1 0,1-1 0,-1 1 0,0 0 0,1-1 0,-1 1 0,0 0-1,0 0 1,0 0 0,0 0 0,-1 0 0,1 0 0,-1 0 0,1 0 0,-1 0 0,1 0 0,-1 0 0,0 0 0,0 1 0,0-1 0,0 0 0,-1 0 0,1 0 0,-1 0 0,1 0 0,-1 0 0,1 0 0,-2 1 15,2 3 2,-5 131 6,5-137-4,0-1-1,0 1 1,1-1-1,-1 1 1,0 0 0,0 0-1,1-1 1,-1 1-1,0 0 1,1-1-1,-1 1 1,0 0 0,1 0-1,-1 0 1,0-1-1,1 1 1,-1 0-1,0 0 1,1 0 0,-1 0-1,1 0 1,-1 0-1,0-1 1,1 1-1,-1 0 1,1 0 0,-1 0-1,1 1 1,-1-1-1,0 0 1,1 0 0,-1 0-1,1 0 1,-1 0-1,0 0 1,1 0-1,-1 1 1,0-1 0,1 0-1,-1 0 1,0 1-1,1-1 1,-1 0-1,0 0 1,0 1 0,1-1-1,-1 0 1,0 1-1,0-1 1,1 0-1,-1 1 1,0-1 0,0 1-1,0-1 1,0 0-1,0 1 1,1-1-1,-1 1 1,0-1 0,0 0-1,0 1 1,0-1-1,0 1 1,0-1-1,0 0 1,0 1-4,20-32 288,-20 30-284,14-28 57,-2-1 1,-1 0-1,-1-1 0,-2 0 0,0-1 0,-3 1 0,2-31-61,-7 60-36,2 6-5,10 65-55,13 30 129,-22-97-32,0 1-1,0-1 1,0 1-1,1-1 0,-1 0 1,1 0-1,-1-1 1,1 1-1,-1-1 0,1 0 1,0 1-1,0-2 1,0 1-1,0 0 1,0-1-1,0 0 0,-1 0 1,1 0-1,0 0 1,0-1-1,0 1 0,6 0-42,-10 0-331,0-4-861,0-13-718</inkml:trace>
  <inkml:trace contextRef="#ctx0" brushRef="#br0" timeOffset="20240.916">18850 1277 28782,'11'11'272,"1"-3"-8,0-1-632</inkml:trace>
  <inkml:trace contextRef="#ctx0" brushRef="#br0" timeOffset="20528.172">19015 1450 29622,'-18'30'256,"7"5"-160,3 0-64,7 0-32,1 0 0,3-3 0,-6-5-8,9-8 8,4-5 8,6-13 16,9-2 0,2-13 0,6-5 8,3-4-72,-1-6-40,0-9 937</inkml:trace>
  <inkml:trace contextRef="#ctx0" brushRef="#br0" timeOffset="29734.424">0 9914 18820,'118'1'4046,"-64"-6"-3914,29 3-110,-44 3-28,0-2 0,0-2-1,0-2 1,0-1 0,0-2 6,26-10-6,-12 2 18,0 2 0,1 3 1,38-2-13,-36 10 77,0 3 1,0 2 0,0 3-1,52 11-77,-89-13-2,0 0 0,1-2-1,0 0 1,-1-1 0,1 0-1,0-2 1,-1-1 0,0 0-1,1-1 1,-1-1 0,-1-1-1,9-4 3,-12 3 79,1 1 0,0 1-1,0 0 1,0 1-1,0 1 1,1 1 0,-1 0-1,1 1 1,-1 1-1,1 0 1,0 1 0,-1 1-1,1 1 1,-1 0-1,0 1 1,8 3-79,-3 0 59,-1-2-1,1 0 1,0-1 0,1-2 0,-1 0 0,0-1-1,1-1 1,18-2-59,42 1 7,-65 2 44,-1 2 0,0 0 0,0 1 0,0 1-1,0 1 1,-1 0 0,1 1 0,3 3-51,46 17 304,-1-10-295,1-2-1,0-4 1,1-2-1,0-3 1,0-3-1,0-3 1,50-7-9,87 4-10,219 41 30,332-31-703,-434-1 611,73-18 72,-235-3-49,-69 5 40,1 4 0,0 4 0,71 8 9,352 48-4,445-74 22,-439-1-7,-363 19-168,0-8 1,0-6-1,-2-7 0,111-33 157,-223 45 4,1 1 0,0 2 0,0 2 0,0 2 0,17 1-4,-6 4 44,0-3 0,0-2-1,0-3 1,2-3-44,134-43 67,-187 52 36,0 0 1,0 0-1,0 0 1,0 0 0,1 0-1,-1 1 1,0 0 0,0 0-1,1 0 1,-1 0 0,0 0-1,0 1 1,1-1-1,-1 1 1,0 0 0,0 0-1,0 0 1,0 0 0,0 1-1,0-1 1,0 1-1,0 0 1,-1-1 0,1 1-1,-1 1 1,1-1 0,0 1-104,-3-3 233,-10 12 111,-22 0-623,23-9-457,7-3-730</inkml:trace>
  <inkml:trace contextRef="#ctx0" brushRef="#br0" timeOffset="36455.549">5213 7627 7442,'0'0'135,"0"0"0,0 1 1,0-1-1,0 1 0,0-1 1,0 0-1,0 1 1,-1-1-1,1 1 0,0-1 1,0 0-1,-1 1 1,1-1-1,0 0 0,0 0 1,-1 1-1,1-1 0,0 0 1,-1 0-1,1 1 1,0-1-1,-1 0 0,1 0 1,-1 0-1,1 1 1,0-1-1,-1 0 0,1 0 1,-1 0-1,1 0 0,0 0 1,-1 0-1,1 0 1,-1 0-1,1 0 0,0 0 1,-1 0-1,1 0 0,-1 0 1,1 0-1,0-1 1,-1 1-1,1 0 0,-1 0 1,1 0-1,0-1 1,-1 1-1,1 0 0,0 0 1,-1-1-1,1 1 0,0 0 1,0 0-1,-1-1 1,1 1-1,0 0 0,0-1 1,-1 1-1,1-1 0,0 1 1,0 0-1,0-1 1,0 1-1,0-1-135,2 22 4949,1-11-4932,-3-8-1393,25 125 3007,31 327-1117,-46-385-304,-3 1 0,-2 0 0,-4-1 1,-3 1-1,-3 0 0,-3-1 0,-2 0 0,-11 30-210,-6 131 65,18-112-48,-13 207-8,25 267 24,18-141 155,-10-308-122,-5 0-1,-11 81-65,-16 94 193,13-247-14,2-28-161,2-1-1,1 0 0,3 1 1,3 27-18,-10-17 1000,4-38-914,-7 33-512,10-48-484</inkml:trace>
  <inkml:trace contextRef="#ctx0" brushRef="#br0" timeOffset="43422.882">1692 11226 21773,'12'-1'73,"-1"-1"1,0 0 0,1-1-1,-1-1 1,0 0-1,-1 0 1,1-1 0,-1 0-1,9-6-73,-15 8 2,351-214-8,-145 109 37,4 9 0,152-45-31,-173 61-24,-3-8 0,174-116 24,-163 90-19,4 9 0,5 8 1,51-8 18,873-266 6,-712 202-35,323-184 29,-393 161 47,74-67-47,196-110 744,-592 351-1045,-28 20-614,-2 0-1526</inkml:trace>
  <inkml:trace contextRef="#ctx0" brushRef="#br0" timeOffset="44186.706">1857 7844 18932,'-4'-7'160,"2"6"-125,0-1 1,0 0-1,0 0 1,0 0 0,0 0-1,1 0 1,-1 0-1,1-1 1,-1 1-1,1 0 1,0-1-1,0 1 1,0-1 0,0 0-1,0 1 1,1-1-1,-1 0 1,1 1-1,0-1 1,-1 0-1,1 0 1,1 1 0,-1-1-1,0 0 1,1 1-1,-1-1 1,1 0-1,0 1 1,0-1 0,0 1-1,0-1 1,0 1-1,0-1 1,1 1-1,-1 0 1,1 0-1,0-1 1,0 1 0,0 1-1,0-1 1,0-1-36,10 1 24,0 0-1,0 1 1,0 0 0,1 1 0,-1 0 0,0 1 0,0 0 0,0 1-1,0 1 1,-1 0 0,1 0 0,-1 1 0,1 0 0,-1 1-1,-1 1 1,1-1 0,0 2-24,112 62-31,-3 5 1,-3 5-1,42 41 31,144 98 267,-169-135-200,4-6-1,3-6 1,3-7 0,18 0-67,62 19 87,-3 9 0,79 53-87,501 345 45,-42-24-16,-281-219-18,11-22 0,78 6-11,-500-205 1,112 39 9,-2 9 1,-3 7-1,-4 7 1,-4 8 0,9 16-11,-14 10 5,-96-68 1658</inkml:trace>
  <inkml:trace contextRef="#ctx0" brushRef="#br0" timeOffset="60043.226">11330 4706 19388,'0'0'1386,"0"0"-62,5-2 969,107 3 1433,-82-2-3687,-1-2 0,0-2 0,0 0 0,-1-2 0,0-1 0,0-1 0,0-1 0,3-4-39,119-36 80,-145 49-140,-1 0 1,0 0-1,1 0 1,-1 1-1,0-1 1,1 1 0,-1 0-1,0 1 1,1-1-1,-1 1 1,0 0-1,1 0 1,-1 0-1,0 0 1,0 1-1,2 0 60,20 41-3399,-23-11-1179</inkml:trace>
  <inkml:trace contextRef="#ctx0" brushRef="#br0" timeOffset="60309.727">11514 4897 24829,'0'0'696,"0"0"337,0 0-169,10-24-264,9 11-168,8-3-312,5 0-64,11 0-56,6-1 0,11 4 48,-1 1-240,7 5-936,-2 4-745</inkml:trace>
  <inkml:trace contextRef="#ctx0" brushRef="#br0" timeOffset="60556.259">12191 4336 23965,'3'-2'65,"0"-1"0,0 0 0,0 1 0,0 0 0,1 0 0,-1 0 0,0 0 0,1 0 0,0 1 0,-1 0 0,1 0 0,0 0 0,-1 0 0,1 0 0,0 1 0,0-1 0,0 1 0,0 0 0,0 0 0,-1 1 0,1-1 0,0 1 0,0 0 0,0 0 0,-1 0 0,1 0 0,0 1 0,-1-1 0,1 1 0,-1 0 0,0 0 0,0 0 0,0 1 0,0-1 0,0 1 0,0 0 0,0 0 0,-1 0 0,0 0 0,1 0 0,-1 0 0,0 0 0,-1 1 0,1-1 0,-1 1-1,1 0 1,-1-1 0,0 2-65,3 6 72,0 0-1,-1 0 0,-1 1 0,0 0 0,-1-1 0,0 1 1,0 0-1,-1 0 0,-1 0 0,0-1 0,-1 1 0,0 0 1,0-1-1,-1 1 0,-1-1 0,-2 4-71,-94 173 1024,48-100-1006,22-29-402,27-45-939</inkml:trace>
  <inkml:trace contextRef="#ctx0" brushRef="#br0" timeOffset="61296.646">12908 4265 20580,'6'-15'5235,"-1"48"-3803,64 500-870,-67-515-556,1-1 7,-1 1-1,0-1 0,-2 1 1,0 0-1,-1-1 1,-1 1-1,-2 12-12,3-29-41,1 1 0,-1 0-1,1 0 1,-1-1 0,1 1 0,-1 0 0,0 0-1,0-1 1,0 1 0,0-1 0,0 1 0,0-1-1,-1 0 1,1 1 0,0-1 0,-1 0 0,1 0-1,-1 0 1,1 0 0,-1 0 0,1 0 0,-1 0-1,0 0 1,1-1 0,-1 1 0,0-1 0,0 1-1,1-1 1,-1 0 0,0 1 0,0-1 0,0 0-1,0 0 1,1-1 0,-1 1 0,0 0 0,0 0-1,0-1 1,1 1 0,-1-1 0,0 0 0,0 0-1,1 1 1,-1-1 0,1 0 0,-1-1 41,-26-17-1778</inkml:trace>
  <inkml:trace contextRef="#ctx0" brushRef="#br0" timeOffset="61647.357">12666 4338 22525,'4'-11'174,"0"0"1,1 0-1,0 1 1,0 0 0,2 0-1,-1 0 1,1 1-1,0 0 1,1 0-1,0 1 1,0 0 0,1 0-1,0 1 1,1 0-1,-1 1 1,1 0-1,0 0 1,1 1-1,0 1 1,-1 0 0,1 0-1,1 1 1,-1 0-1,0 1 1,1 0-1,-1 1 1,1 0 0,9 1-175,1 2 11,0 0 0,0 1 1,0 2-1,-1 0 1,1 1-1,-1 2 1,-1 0-1,1 1 1,8 5-12,-19-8 6,0-1 0,-1 1 1,1 1-1,-1-1 0,-1 2 0,1-1 1,-1 1-1,0 1 0,-1-1 1,0 1-1,0 1 0,-1-1 0,0 1 1,-1 0-1,0 0 0,-1 1 1,0-1-1,0 1 0,-1 3-6,-2-5 58,-1 0-1,-1 0 0,0 0 1,0 0-1,0 0 0,-1-1 1,-1 1-1,0-1 1,0 1-1,0-1 0,-1 0 1,0 0-1,-1 0 0,0-1 1,0 1-1,0-1 0,-1 0 1,0-1-1,0 0 1,-1 1-1,0-2 0,0 1 1,-1-1-1,1-1 0,-4 2-57,-59 59 23,68-63-24,0 0 0,1 0 0,-1-1 1,1 1-1,0 0 0,-1 0 1,1 1-1,0-1 0,0 0 0,0 0 1,0 0-1,1 1 0,-1-1 1,1 0-1,-1 1 0,1-1 1,0 1-1,0-1 0,0 0 0,0 1 1,0-1-1,0 1 0,1-1 1,-1 0-1,1 1 0,0-1 0,0 0 1,0 0-1,0 1 0,0-1 1,0 0-1,0 0 0,1 0 1,-1 0-1,1 0 0,-1-1 0,1 1 1,0 0-1,0-1 0,0 1 1,0-1-1,0 0 0,0 0 0,0 0 1,0 0-1,0 0 0,1 0 1,-1 0-1,0-1 0,1 1 0,1 0 2,172 33 7,-67-18 276,-73-6 774</inkml:trace>
  <inkml:trace contextRef="#ctx0" brushRef="#br0" timeOffset="62159.818">13735 4398 17020,'26'-2'8652,"9"-4"-4417,159-51-4112,-148 36-155,66-19-1441,-101 40-494</inkml:trace>
  <inkml:trace contextRef="#ctx0" brushRef="#br0" timeOffset="62425.606">13770 4653 24893,'17'-3'728,"5"-3"441,12-7-241,8-10-256,3-5-192,9-6-320,0 2-96,-4 6-16,-3 6-16,-11 11-616,-2 9-784</inkml:trace>
  <inkml:trace contextRef="#ctx0" brushRef="#br0" timeOffset="63142.965">14910 3939 19148,'0'-3'202,"1"0"-1,0 0 1,-1-1-1,0 1 1,0 0-1,0 0 1,0-1-1,0 1 1,-1 0-1,1 0 1,-1 0-1,0-1 1,0 1 0,0 0-1,0 0 1,-1 0-1,1 1 1,-1-1-1,0 0 1,0 0-1,0 1 1,0-1-1,0 1 1,-1 0-1,1 0 1,-1-1-1,1 2 1,-1-1 0,0 0-1,1 0 1,-1 1-1,0 0 1,0-1-1,-1 1-201,-5 2 85,0 0-1,0 1 0,1 0 1,-1 0-1,0 1 1,1 0-1,0 1 1,-1 0-1,1 0 0,1 1 1,-1-1-1,1 2 1,0-1-1,0 1 0,0 0 1,1 1-1,0-1 1,0 1-1,1 1 1,-2 2-85,-9 13-4,2 1 0,1 0 1,0 1-1,2 1 1,1 0-1,1 0 1,1 1-1,2 0 1,1 0-1,0 0 0,2 1 1,2 0-1,0 0 1,2-1-1,2 14 4,-4-32-2,2 0-1,-1 0 1,1 0-1,0 0 1,1 0-1,0 0 0,0 0 1,1 0-1,1 0 1,-1-1-1,1 0 1,0 0-1,1 0 1,0 0-1,0 0 1,1-1-1,0 0 0,0 0 1,1-1-1,0 0 1,0 0-1,0-1 1,1 1-1,0-1 1,0-1-1,0 0 1,0 0-1,1-1 0,-1 0 1,1 0-1,0-1 1,4 1 2,6-6 38,-1 0 0,0-2 0,0 0 0,0-1 0,-1 0 0,1-2 0,-2 0 0,1-1 0,-1-1 0,-1 0 0,1-1 0,-2-1-1,0 0 1,0-1 0,-1 0 0,-1-1 0,3-4-38,-1 1 126,-1-1 0,0 0 0,-1-1 0,-1-1 0,-1 0 0,-1 0 0,0-1 0,-2 0-1,0 0 1,-2-1 0,0 1 0,-1-1-126,-2 9 41,-1 1-1,0-1 1,-1 1 0,0-1 0,-1 1-1,0 0 1,-1-1 0,-1 1-1,0 0 1,0 0 0,-1 0-1,-1 1 1,0-1 0,0 1-1,-1 0 1,-1 0 0,0 1-1,0 0 1,-1 0 0,0 1 0,-1 0-1,-2-1-40,4 4-37,0 1 0,-1 0-1,0 0 1,-1 0 0,1 1-1,-1 1 1,1-1 0,-1 1 0,0 1-1,0 0 1,-1 0 0,1 0-1,0 1 1,-1 1 0,1 0-1,0 0 1,-1 1 0,1 0 0,0 0-1,0 1 1,-1 0 0,1 1-1,1 0 1,-1 1 0,0-1 0,1 2-1,0-1 1,0 1 0,-5 4 37,-38 23-1430</inkml:trace>
  <inkml:trace contextRef="#ctx0" brushRef="#br0" timeOffset="64282.242">12888 5211 12083,'-28'23'12194,"34"11"-9689,48 23-3176,-35-50 689,0-1-1,0 0 1,0-2 0,1 0 0,0-1 0,0-1-1,0-1 1,0 0 0,0-2 0,0 0-1,-1-1 1,10-3-18,41-10 22,0-3 0,0-4-1,-2-2 1,-1-3 0,58-33-22,-78 38 13,184-90 28,4 11 0,5 10 1,3 10-1,185-33-41,-29 50 153,-351 50 75,-46 13 39,-4-1 69,-4 0-292,0 1 0,0-1 0,0 1 0,0 0-1,0 0 1,0 0 0,0 1 0,0 0 0,0 0-1,0 1 1,0-1 0,0 1 0,0 1 0,0-1 0,-2 2-44,-11 0 50,-293 64 85,3 13 0,-60 35-135,-351 115 26,575-188-29,1 6 0,3 6-1,2 6 1,-29 22 3,165-80-44,12 2-67,66-23 2,441-186 16,-390 164-436,1 5 1,80-10 528,267-26-4490,-368 58 3349,-1-4 0,0-5 0,-2-5 0,24-12 1141,-81 22 46,0-1 0,0-3 1,-2-1-1,-1-2 0,-1-2 0,-2-2 0,0-2 1,-2-1-1,-2-2 0,4-7-46,-35 35 35,-1 3 18,0 0 0,-1-1 1,0 1-1,1-1 0,-1 0 0,-1 0 0,1 0 0,-1 0 0,1 0 0,-1-1 0,0 1 0,-1-1 0,1 1 0,-1-1 1,0 0-1,0 1 0,0-1 0,-1-4-53,-1 6 81,0 1 0,0 0 0,0 0 0,-1 0 0,1 0 0,-1 0 0,1 0 0,-1 0 0,0 0 0,1 0 0,-1 1-1,0-1 1,0 1 0,-1 0 0,1-1 0,0 1 0,0 0 0,0 0 0,-1 0 0,1 1 0,-1-1 0,1 0 0,-1 1 0,1 0 0,0-1 0,-1 1 0,1 0 0,-1 0 0,1 1 0,-1-1 0,1 0 0,-1 1-81,-4-1 161,-24 0 392,-1 2-1,1 1 1,0 2-1,-1 1 0,-20 7-552,-140 44 1397,2 8 0,-144 74-1397,332-139 3,-181 82 206,44-19-502,-2-5 1,-46 7 292,53-29-860</inkml:trace>
  <inkml:trace contextRef="#ctx0" brushRef="#br0" timeOffset="67774.698">15759 3939 18044,'0'0'2088,"0"0"689,0 0-1601,2 0-552,37-11-96,-10-1-312,3-3-112,6-5-80,3 1 0,-4 0 0,-5 4 48,-9 7-792,-2 3-504</inkml:trace>
  <inkml:trace contextRef="#ctx0" brushRef="#br0" timeOffset="68064.155">15934 3659 23757,'0'0'835,"3"0"-4,95-28 332,-74 18-1095,0 0-34,-11 4-15,0 0-1,1 1 1,-1 0-1,1 1 1,0 0-1,1 2 1,-1-1 0,0 2-1,9 0-18,-21 1 5,0 0-1,0 0 1,0 0-1,1 1 0,-1-1 1,0 1-1,0 0 1,0 0-1,0 0 1,0 0-1,0 0 1,0 0-1,0 0 1,-1 0-1,1 1 1,0-1-1,-1 1 1,1 0-1,-1-1 1,1 1-1,-1 0 1,0 0-1,0 0 1,0 0-1,0 0 1,0 0-1,0 0 1,0 0-1,-1 0 0,1 0 1,-1 0-1,0 0 1,1 1-1,-1-1 1,0 0-1,0 0 1,0 1-5,-16 85 178,-110 263 88,121-323-1413</inkml:trace>
  <inkml:trace contextRef="#ctx0" brushRef="#br0" timeOffset="69056.778">16543 3495 12243,'2'-16'2656,"-1"9"-1709,-1 1 0,1 0 0,0 0 0,0 0 0,0 0 1,1 0-1,0 0 0,0 0 0,1 0 0,-1 1 0,1-1 0,0 1 0,3-3-947,-4 9 46,1 1 1,-1-1-1,1 1 0,-1-1 0,1 1 1,-1 0-1,0 0 0,0 0 1,0 0-1,0 0 0,0 1 0,-1-1 1,1 0-1,-1 1 0,1-1 0,-1 1 1,0 0-1,0-1 0,0 1 0,0 0 1,0 0-1,-1 0 0,0 0 1,1-1-1,-1 1 0,0 3-46,46 245 140,-46-251-136,0-1-1,0 0 1,-1 0-1,1 1 1,0-1-1,1 0 1,-1 1-1,0-1 0,0 0 1,0 0-1,0 1 1,1-1-1,-1 0 1,0 1-1,0-1 1,1 0-1,-1 1 1,1-1-1,-1 1 1,0-1-1,1 1 1,-1-1-1,1 1 1,0-1-1,-1 1 1,1-1-1,-1 1 1,1-1-1,0 1 1,-1 0-1,1 0 1,0-1-1,-1 1 1,1 0-1,0 0 1,-1 0-1,1 0 1,0-1-1,0 1 1,-1 0-1,1 0 1,0 0-1,-1 1 0,1-1 1,0 0-1,-1 0 1,1 0-1,0 0 1,0 1-1,-1-1 1,1 0-1,-1 1 1,1-1-1,0 1 1,-1-1-1,1 0 1,-1 1-1,1-1 1,-1 1-1,1-1 1,-1 1-1,1 0 1,-1-1-1,0 1 1,1-1-1,-1 1 1,0 0-1,1-1 1,-1 1-1,0 0-3,145-248 375,-145 247-375,0-2 3,1 1-1,-1-1 1,1 1-1,-1 0 1,1-1-1,-1 1 1,1 0-1,0-1 1,0 1-1,0 0 1,0 0-1,0-1 1,0 1-1,0 0 1,0 0-1,0 0 1,0 1-1,1-1 1,-1 0-1,0 0 1,1 1-1,-1-1 1,1 1-1,-1-1 1,0 1-1,1-1 1,-1 1-1,1 0 1,-1 0-1,1 0 1,-1 0-1,1 0 1,-1 0-1,2 0-2,2 139 20,-7-98-18,-1 106 36,4-148-42,-1 1-1,1 0 1,-1-1-1,0 1 1,1 0-1,-1 0 1,1 0-1,-1-1 1,1 1-1,-1 0 0,1 0 1,-1 0-1,1 0 1,-1 0-1,1 0 1,-1 0-1,1 0 1,-1 0-1,1 0 1,-1 0-1,1 0 1,-1 0-1,1 0 1,-1 1-1,1-1 1,-1 0-1,1 0 1,-1 1-1,0-1 1,1 0-1,-1 0 0,1 1 1,-1-1-1,0 0 1,1 1-1,-1-1 1,0 1-1,0-1 1,1 0-1,-1 1 1,0-1-1,0 1 1,1-1-1,-1 1 1,0-1-1,0 1 1,0-1-1,0 1 1,0-1-1,0 1 0,0-1 1,0 1-1,0-1 1,0 1-1,0-1 1,0 1-1,0-1 1,0 1-1,0-1 1,0 1-1,-1-1 1,1 1-1,0-1 1,0 0-1,-1 1 5,22-38-734,132-363-7925,-151 395 9443,-6 12 1585,-25 65-732,4 1 0,3 2 0,1 10-1637,15-17 422,6-67-415,0 1 1,0-1 0,1 1-1,-1-1 1,0 0 0,1 1-1,-1-1 1,1 1 0,-1-1-1,1 0 1,0 1 0,0-1 0,-1 0-1,1 0 1,0 0 0,0 0-1,0 0 1,0 0 0,0 0-1,1 0 1,-1 0 0,0 0-1,0 0 1,1-1 0,-1 1-1,0-1 1,1 1 0,-1-1 0,1 1-1,-1-1 1,0 0 0,1 1-1,-1-1 1,1 0 0,-1 0-1,1 0 1,-1 0 0,1-1-1,-1 1 1,1 0 0,-1-1-1,1 1-7,11-5 56,1-1-1,-2-1 0,1 0 0,-1 0 0,0-1 0,0-1 0,-1 0 0,0 0 1,-1-1-1,0-1 0,0 1 0,-1-2-55,9-6 45,-10 9-12,2 0 24,0 0 0,-1 0 0,0-1 0,0 0 0,-1-1-1,-1 0 1,0 0 0,0-1 0,-1 0 0,0 0 0,-1-1 0,-1 1-1,2-8-56,-6 17 12,0 1 0,0-1-1,0 0 1,0 0 0,-1 1 0,1-1-1,-1 1 1,0-1 0,0 0-1,0 1 1,0-1 0,0 1-1,0 0 1,-1-1 0,1 1-1,-1 0 1,0 0 0,1 0-1,-1 0 1,0 0 0,0 0 0,-1 1-1,1-1 1,0 1 0,0-1-1,-1 1 1,1 0 0,-1 0-1,1 0 1,-1 0 0,1 0-1,-1 1 1,0-1 0,1 1 0,-1 0-1,0-1 1,0 1-12,-6 0-3,0-1 1,0 1-1,0 0 1,0 1-1,1 0 0,-1 0 1,0 1-1,1 0 1,-1 1-1,1 0 0,-1 1 3,6-3-79,0 0-1,-1 0 1,2 1-1,-1-1 1,0 1-1,0 0 1,0 0-1,1 0 1,-1 0-1,1 0 1,0 1-1,0-1 1,0 1-1,0 0 1,0-1-1,0 1 1,1 0-1,-2 2 81,6 3-1847</inkml:trace>
  <inkml:trace contextRef="#ctx0" brushRef="#br0" timeOffset="70432.543">16044 4713 17068,'11'-22'1070,"0"0"0,-1 0 0,-2-1 0,0 0 0,-2 0 1,0-1-1,-2 0 0,0 0 0,-2-1-1070,-1 23 54,-1-1 1,0 0-1,0 1 0,0-1 0,0 1 0,0-1 1,0 1-1,-1-1 0,1 1 0,-1-1 1,1 1-1,-1-1 0,0 1 0,0 0 1,0 0-1,-1-1 0,1 1 0,0 0 1,-1 0-1,1 0 0,-1 0 0,0 0 1,0 1-1,0-1 0,0 0 0,0 1 1,0-1-1,0 1 0,0 0 0,0 0 1,-1 0-1,1 0 0,-1 0 0,1 0 1,-1 1-1,1-1 0,-1 1 0,1 0 0,-1-1 1,1 1-1,-1 0 0,1 1 0,-1-1 1,1 0-1,-1 1 0,1-1 0,-1 1 1,1 0-1,0 0 0,-1 0 0,1 0 1,-1 1-55,-6 7-5,1 0 0,0 0 1,0 1-1,1 1 0,0-1 0,1 1 1,0 0-1,1 0 0,0 1 1,1 0-1,0 0 0,1 0 0,0 0 1,1 0-1,0 8 5,-1-8-1,0-1 0,1 1 1,1 0-1,0 0 0,0 1 0,1-1 1,1 0-1,0 0 0,1 0 0,0 0 1,1-1-1,0 1 0,1-1 0,0 1 1,1-1-1,2 4 1,-6-14-1,0 0 0,1 0 0,-1 1 1,0-1-1,1 0 0,-1-1 0,1 1 0,-1 0 0,1 0 0,-1-1 0,1 1 1,-1 0-1,1-1 0,0 0 0,-1 1 0,1-1 0,0 0 0,-1 0 1,1 0-1,0 0 0,0 0 0,-1 0 0,1-1 0,0 1 0,-1-1 1,1 1-1,-1-1 0,1 1 0,0-1 0,-1 0 0,0 0 0,1 0 0,-1 0 1,1 0-1,-1 0 0,0 0 0,0 0 0,1 0 0,-1-1 0,0 1 1,0 0-1,0-1 0,-1 1 0,1-1 0,0 1 0,0-1 0,-1 1 1,1-1-1,-1 0 0,0 1 0,1-2 1,19-34 33,-2 0 1,-2-1-1,-1-1 0,-2 0 1,-1-1-1,-3 0 0,-1-1 1,-1 0-1,-3-2-33,-1-59 148,-8 90-96,2 34-69,1 45-20,10 244 50,-7-303-14,-1-5-1,0 0 0,0 1-1,0-1 1,1 1 0,-1-1-1,1 0 1,-1 1 0,1-1 0,0 0-1,0 0 1,1 0 0,-1 1-1,1-1 1,-1-1 0,1 1-1,0 0 1,0 0 0,0-1 0,1 1-1,-1-1 1,1 1 0,-1-1-1,1 0 3,21-30-264,-23 23 202,16-92-1931,-15 32 864</inkml:trace>
  <inkml:trace contextRef="#ctx0" brushRef="#br0" timeOffset="70743.549">16334 4491 17476,'67'-20'6782,"11"-62"-5110,-66 67-1303,-5 6-261,25-54 792,-33 62-869,0 0 0,0 0 0,0 0 0,0 0 0,0 0 0,0 1 0,0-1 0,-1 0 0,1 0 0,0 1 0,-1-1 1,1 1-1,0-1 0,-1 1 0,1 0 0,-1-1 0,1 1 0,0 0 0,-1 0 0,1 0 0,-1 0 0,1 0 0,-1 1 0,1-1 0,0 0 0,-1 1 0,1-1 0,0 1 0,-1-1 0,1 1 0,0-1 0,-1 1 0,1 0 0,0 0 0,0 0 0,0 0 0,0 0 0,0 0 0,0 0 0,0 0 0,0 0 0,0 0 0,0 0 0,1 1 0,-1-1-31,-14 14 21,2 1-1,0 0 1,0 1-1,2 1 1,0 0-1,1 0 1,1 1-1,1 0 1,0 0-1,1 1 1,2 0-1,-4 17-20,8-33 4,-20 138 17,22-140-22,-1-1-1,1 1 1,0 0-1,0 0 1,-1-1-1,1 1 1,0-1-1,1 1 1,-1-1-1,0 1 1,0-1-1,1 1 1,-1-1-1,0 0 0,1 0 1,-1 0-1,1 0 1,0 0-1,-1 0 1,1 0-1,0-1 1,0 1-1,-1 0 1,1-1-1,0 1 1,0-1-1,0 0 1,0 0-1,-1 0 1,1 0-1,0 0 1,0 0-1,0 0 1,0-1-1,0 1 1,-1-1-1,1 1 1,0-1-1,0 1 1,-1-1-1,1 0 1,0 0-1,-1 0 1,1 0-1,-1 0 1,1-1-1,-1 1 1,0 0-1,1-1 1,-1 1-1,0-1 0,1 0 3,106-116-2761,-73 68 733</inkml:trace>
  <inkml:trace contextRef="#ctx0" brushRef="#br0" timeOffset="71240.447">16616 4256 20508,'-12'44'3983,"18"34"-3566,-2-56-112,66 510 1817,-67-505-1599,-4-35 124,-5-47-231,-2-28-381,4-1-1,4 1 1,4 0 0,3-1-1,5-10-34,-12 89-2,0 0-1,0 0 1,0 0-1,1 0 1,-1 1 0,1-1-1,1 0 1,-1 0-1,1 0 1,0 1-1,0-1 1,0 1 0,0 0-1,1-1 1,0 1-1,0 0 1,0 0-1,0 1 1,1-1-1,-1 1 1,1 0 0,0-1-1,0 2 1,0-1-1,0 0 1,1 1-1,-1 0 1,1 0-1,-1 0 1,1 1 0,0-1-1,0 1 1,-1 0-1,1 0 1,2 1 2,-5 0-2,0 1-1,0 0 1,0 0 0,0 0-1,0 0 1,0 1 0,0-1-1,0 0 1,0 1 0,-1-1 0,1 1-1,-1 0 1,1-1 0,-1 1-1,1 0 1,-1 0 0,0 0-1,0 0 1,0 0 0,0 0-1,0 0 1,-1 1 0,1-1 0,-1 0-1,1 0 1,-1 1 0,0-1-1,0 0 1,0 1 0,0-1-1,0 2 3,-14 71 64,7-59-14,0-1 0,0 0 0,-1-1 0,-1 1 0,-1-2 0,0 1 0,0-2-1,-1 1 1,-1-1 0,0-1 0,-13 9-50,25-19-19,0 0 0,0-1 0,-1 1 0,1 0 0,0-1 0,-1 1 0,1-1 0,0 1 0,-1 0 0,1-1-1,-1 1 1,1-1 0,-1 1 0,1-1 0,-1 1 0,1-1 0,-1 1 0,0-1 0,1 0 0,-1 1 0,0-1 0,1 0 0,-1 0-1,0 1 1,1-1 0,-1 0 0,0 0 0,0 0 0,1 0 0,-1 0 0,0 0 0,1 0 0,-1 0 0,0 0 0,0 0 0,1-1-1,-1 1 1,0 0 0,1 0 0,-1-1 0,0 1 0,1 0 0,-1-1 0,1 1 0,-1-1 0,0 1 0,1 0 0,-1-1 0,1 0-1,-1 1 1,1-1 0,-1 1 0,1-1 0,0 1 0,-1-1 0,1 0 0,0 1 0,0-1 0,-1 0 0,1 1 0,0-1 0,0 0-1,0 0 1,0 1 0,0-1 0,0 0 0,0 0 0,0 1 0,0-1 19,9-22-2158,7-11-2169</inkml:trace>
  <inkml:trace contextRef="#ctx0" brushRef="#br0" timeOffset="71711.69">17021 4326 26166,'1'2'13,"0"0"0,0 1 0,0-1 0,0 0 0,0 0 0,1 0 0,-1-1 0,1 1 0,0 0 0,0-1 0,-1 1 0,1-1 0,0 1 0,0-1 0,0 0 0,0 0 0,1 0 0,-1 0 0,0 0 0,0 0 0,1 0 0,-1-1 0,0 0 0,1 1 0,-1-1 0,1 0 0,-1 0 0,0 0 0,1 0 0,-1-1 0,0 1 0,1 0 0,-1-1 0,0 0 0,1 0 0,-1 0 0,0 0 0,0 0 0,0 0 0,0 0 0,0 0 0,0-1 0,0 1 0,1-3-13,2 0 15,-1-1-1,0 0 1,0 0 0,0 0 0,-1 0 0,0-1 0,0 1 0,0-1 0,-1 0 0,1 0-1,-2 0 1,1 0 0,-1 0 0,1-1 0,-2 1 0,1 0 0,-1-1 0,0 1 0,0 0-1,-1-1 1,0 1 0,0 0 0,0 0 0,-1-1 0,0 1 0,0 0 0,0 0-1,-1 1 1,0-1 0,0 1 0,-1-2-15,3 6 1,1 1-1,0-1 1,-1 1-1,1-1 1,0 1-1,-1-1 1,1 1-1,-1 0 1,1-1-1,-1 1 1,1-1-1,-1 1 1,1 0-1,-1 0 1,1-1-1,-1 1 1,1 0-1,-1 0 1,0 0-1,1 0 1,-1-1-1,1 1 1,-1 0-1,0 0 1,1 0-1,-1 0 1,1 0-1,-1 1 1,0-1-1,1 0 1,-1 0 0,1 0-1,-1 0 1,1 1-1,-1-1 1,1 0-1,-1 0 1,1 1-1,-1-1 1,1 1-1,-1-1 1,1 0-1,-1 1 1,1-1-1,0 1 1,-1-1-1,1 1 1,0-1-1,-1 1 1,1-1-1,0 1 1,0-1-1,-1 1 1,1 0-1,0-1 1,0 1-1,0-1 1,0 1-1,0-1 1,0 1-1,0 0 0,-10 40-42,10-41 42,-3 17-7,1-6 29,-1-1-1,1 1 1,1 0 0,0 0 0,0 0-1,1 0 1,1-1 0,0 1 0,0 0-1,1 0 1,0-1 0,1 1 0,0-1-1,1 1 1,2 2-22,-3-11 9,0-1 0,0 1 1,0-1-1,0 0 0,1 0 0,-1 0 0,0 0 0,1-1 0,-1 1 0,1-1 1,-1 0-1,0 0 0,1 0 0,-1-1 0,1 1 0,-1-1 0,0 1 0,1-1 0,-1 0 1,0-1-1,0 1 0,1-1 0,-1 1 0,0-1 0,-1 0 0,1 0 0,0 0 1,0 0-1,-1-1 0,0 1 0,1-1 0,-1 1 0,0-1 0,0 0 0,0 0 0,-1 0 1,1-1-10,153-210 217,-155 213-217,0 1 1,0-1-1,0 1 0,1-1 0,-1 1 1,0-1-1,0 1 0,0-1 1,0 1-1,0-1 0,1 1 0,-1 0 1,0-1-1,0 1 0,1-1 1,-1 1-1,0 0 0,1-1 0,-1 1 1,0 0-1,1-1 0,-1 1 1,0 0-1,1-1 0,-1 1 0,1 0 1,-1 0-1,1 0 0,-1-1 1,1 1-1,-1 0 0,1 0 0,-1 0 1,0 0-1,1 0 0,-1 0 1,1 0-1,-1 0 0,1 0 0,-1 0 1,1 0-1,-1 0 0,1 0 1,-1 0-1,1 1 0,-1-1 0,1 0 1,-1 0-1,1 0 0,-1 1 1,0-1-1,1 0 0,-1 1 0,0-1 1,1 0-1,-1 1 0,0-1 1,1 0-1,-1 1 0,0-1 0,1 1 1,-1-1-1,0 1 0,0-1 1,0 0-1,1 1 0,3 36-8,-4-35 9,1 199 394,-1-201-391,0 1 0,-1-1 0,1 1 0,0-1-1,0 1 1,-1-1 0,1 0 0,0 1 0,0-1 0,0 1 0,0-1 0,0 1 0,0-1 0,0 1 0,0-1 0,0 1 0,0-1 0,0 1 0,0-1 0,0 1 0,0-1-1,0 1 1,1-1 0,-1 1 0,0-1 0,0 0 0,0 1 0,1-1 0,-1 1 0,0-1 0,1 0 0,-1 1 0,0-1 0,1 0 0,-1 1 0,0-1 0,1 0 0,-1 1-1,1-1 1,-1 0 0,0 0 0,1 0 0,-1 1 0,1-1 0,-1 0 0,1 0 0,-1 0 0,1 0 0,-1 0 0,1 0 0,-1 0 0,1 0 0,-1 0 0,1 0 0,-1 0-1,1 0 1,-1 0 0,1 0 0,-1-1 0,1 1 0,-1 0 0,0 0 0,1 0 0,-1-1 0,1 1 0,-1 0 0,0-1 0,1 1 0,-1 0-4,25-32 107,-23 29-111,77-124-879,-50 81 128</inkml:trace>
  <inkml:trace contextRef="#ctx0" brushRef="#br0" timeOffset="72413.951">17711 3944 22701,'-19'158'2419,"18"-130"-1935,1-25-430,3 49 755,-3-51-799,0 0 0,0 0 0,0 0 0,0 0 0,0 0 0,1-1 0,-1 1 1,0 0-1,0 0 0,1 0 0,-1 0 0,1-1 0,-1 1 0,1 0 0,-1 0 0,1-1 1,-1 1-1,1 0 0,0-1 0,-1 1 0,1 0 0,0-1 0,-1 1 0,1-1 0,0 1 1,0-1-1,0 0 0,-1 1 0,1-1 0,0 0 0,0 0 0,0 1 0,0-1 0,0 0 1,0 0-1,0 0 0,-1 0 0,1 0 0,0 0 0,0 0 0,0 0 0,0-1 0,0 1 1,0 0-1,-1-1 0,1 1 0,0 0 0,0-1 0,0 1 0,-1-1 0,1 1 0,0-1-10,9-7 22,-1-1 0,0 0 0,0-1-1,-1 0 1,-1 0 0,1-1-1,-2 1 1,1-2 0,-2 1-1,1-1 1,-2 0 0,1-1-22,-3 9 6,12-31 23,-1-1 0,-2 0 0,-2-1 0,-1 0 1,-1 0-1,-3-1 0,-1 0 0,-1 1 0,-3-1 0,-1-2-29,-9-8 90,11 47-87,0 1-1,-1-1 0,1 1 1,-1 0-1,1-1 1,-1 1-1,0 0 1,1-1-1,-1 1 1,1 0-1,-1 0 1,0-1-1,1 1 1,-1 0-1,1 0 0,-1 0 1,0 0-1,1 0 1,-1 0-1,0 0 1,1 0-1,-1 0 1,1 0-1,-1 1 1,0-1-1,1 0 0,-1 0 1,1 0-1,-1 1 1,1-1-1,-1 0 1,1 1-1,-1-1 1,1 1-1,-1-1 1,1 0-1,-1 1 1,1-1-1,-1 1 0,1-1 1,0 1-1,-1-1 1,1 1-1,0 0 1,0-1-1,-1 1 1,1-1-1,0 1 1,0 0-1,0-1 1,0 1-1,0-1 0,0 1 1,0 0-1,0-1 1,0 1-1,0 0 1,0-1-1,0 1 1,0-1-1,0 1 1,0 0-1,1-1 0,-1 1 1,0-1-1,1 1 1,-1-1-1,0 1-2,-43 231 816,41-215-737,-2-2-13,1-1-1,1 1 1,0 0-1,1-1 1,1 1 0,0 0-1,1 0 1,1 0-1,0 0 1,1-1-1,1 1 1,4 10-66,-7-22 1,1-1 0,-1 1 0,1-1 0,0 0 0,0 1 0,0-1 0,0 0 0,0 0 0,1 0 0,-1-1 0,1 1 0,-1-1 0,1 1 0,-1-1 1,1 0-1,0 0 0,0 0 0,-1 0 0,1 0 0,0-1 0,0 1 0,0-1 0,0 0 0,0 0 0,0 0 0,0 0 0,0 0 0,0-1 0,0 0 0,0 1 0,-1-1 0,1 0 0,0 0 0,1-1-1,85-53 17,-85 52-15,2 0-6,0-1 0,-1 0 0,0 0-1,1-1 1,-1 1 0,-1-1 0,1 0 0,-1 0-1,0-1 1,0 1 0,0-1 0,-1 0-1,0 0 1,0 0 0,-1-1 0,1 1 0,0-4 4,-4 8-1,1 1 1,0 0 0,0 0 0,-1-1 0,1 1-1,0 0 1,-1 0 0,1 0 0,-1 0-1,0-1 1,1 1 0,-1 0 0,0 0 0,0 0-1,1 0 1,-1 1 0,0-1 0,0 0 0,0 0-1,0 0 1,0 1 0,-1-1 0,1 0-1,0 1 1,0-1 0,0 1 0,0 0 0,-1-1-1,1 1 1,0 0 0,0 0 0,-1-1 0,1 1-1,0 0 1,0 0 0,-1 0 0,1 1-1,0-1 1,-1 0 0,1 0 0,0 1 0,0-1-1,0 1 1,0-1 0,-1 1 0,1 0 0,0-1-1,0 1 1,0 0 0,0-1 0,0 1-1,0 0 1,0 0 0,1 0 0,-1 0 0,-1 1 0,-3 4-3,0 0 0,0 0 0,0 0 0,0 1 0,1-1 0,0 1 0,1 0-1,-1 1 1,2-1 0,-1 0 0,1 1 0,0 0 0,0-1 0,1 1 0,0 0 0,0 0 0,1 0 0,0 0 0,1 3 3,-1-9-2,1 0-1,0-1 1,0 1-1,0-1 1,-1 1-1,2 0 0,-1-1 1,0 0-1,0 1 1,0-1-1,1 0 1,-1 1-1,0-1 1,1 0-1,0 0 0,-1 0 1,1 0-1,-1-1 1,1 1-1,0 0 1,0-1-1,-1 1 1,1-1-1,0 1 0,0-1 1,0 0-1,-1 0 1,1 0-1,0 0 1,0 0-1,0 0 1,0-1-1,-1 1 0,1-1 1,0 1-1,0-1 3,63-29-24,103-101 90,-167 130-67,-1 1 1,0-1 0,1 1 0,-1-1 0,1 1-1,-1-1 1,1 1 0,-1-1 0,1 1-1,0 0 1,-1-1 0,1 1 0,-1 0 0,1 0-1,0-1 1,-1 1 0,1 0 0,0 0 0,-1 0-1,1 0 1,0 0 0,-1 0 0,1 0 0,0 0-1,-1 0 1,1 0 0,0 0 0,-1 0-1,1 0 1,0 1 0,-1-1 0,1 0 0,-1 0-1,1 1 1,0-1 0,-1 0 0,1 1 0,-1-1-1,1 1 1,-1-1 0,1 1 0,-1-1 0,1 1-1,-1-1 1,0 1 0,1-1 0,-1 1-1,0 0 1,1-1 0,-1 1 0,0-1 0,0 1-1,0 0 1,1-1 0,-1 1 0,0 0 0,0-1-1,0 1 1,0 0 0,0-1 0,0 1 0,0 0-1,-1 0 1,-4 54-35,3-43 44,1-10-6,2-2-28,-1 0 1,1-1 0,-1 1 0,0 0-1,1 0 1,-1 0 0,1 0 0,-1 0-1,0 0 1,1 0 0,-1 0 0,0 0-1,1 0 1,-1 0 0,1 1 0,-1-1-1,0 0 1,1 0 0,-1 0 0,0 0-1,1 0 1,-1 1 0,0-1 0,1 0-1,-1 0 1,0 1 0,0-1 0,1 0 0,-1 1-1,0-1 1,0 0 0,1 0 0,-1 1-1,0-1 1,0 1 0,0-1 0,0 0-1,1 1 1,-1-1 0,0 0 0,0 1-1,0-1 1,0 1 0,0-1 0,0 0-1,0 1 1,0-1 0,0 0 0,0 1-1,0-1 1,0 1 0,-1-1 0,1 0-1,0 1 1,0-1 0,0 0 0,-1 1 24,18-19-1839</inkml:trace>
  <inkml:trace contextRef="#ctx0" brushRef="#br0" timeOffset="72707.229">18508 3749 27718,'-29'28'656,"0"3"-352,1-1-88,15-5-152,1-4-40,9-8-16,5-1-8,1-5-8,7-1 0,9-6 0,-3 0-8,9 0 24,4-3-184,-1-2-816,5 1-656,-4-8-1249</inkml:trace>
  <inkml:trace contextRef="#ctx0" brushRef="#br0" timeOffset="72969.332">18689 3777 27054,'2'3'27,"0"-1"1,0 1 0,0-1-1,1 0 1,-1 0-1,1 1 1,-1-2 0,1 1-1,0 0 1,-1-1-1,1 1 1,0-1 0,0 0-1,0 0 1,0 0-1,1 0 1,-1 0 0,0-1-1,0 1 1,0-1-1,0 0 1,1 0 0,-1 0-1,0-1 1,0 1-1,0-1 1,1 1 0,-1-1-1,0 0 1,0 0-1,0-1 1,0 1 0,-1-1-1,2 0-27,83-75 205,-35-3 16,-51 77-213,1 0-1,0 0 1,-1-1-1,1 1 1,-1 0-1,0-1 1,0 1-1,-1-1 1,1 1 0,-1-1-1,0 1 1,1-1-1,-2 0 1,1 1-1,0-1 1,-1 1 0,1-1-1,-1 1 1,0-1-1,0 1 1,-1-1-1,1 1 1,-1 0-1,0-2-7,0 3 5,1 1-1,-1-1 1,1 1-1,-1-1 1,0 1-1,1 0 0,-1-1 1,0 1-1,0 0 1,0 0-1,0 1 1,0-1-1,0 0 0,0 0 1,0 1-1,0-1 1,0 1-1,0 0 1,-1 0-1,1 0 0,0 0 1,0 0-1,0 0 1,0 1-1,0-1 1,-1 0-1,1 1 0,0 0 1,0 0-1,0-1 1,0 1-1,0 0 1,1 1-1,-1-1 0,0 0 1,0 0-1,1 1 1,-1-1-1,0 1-4,-55 66 53,46-51-10,2 0 0,1 1 0,0 0 1,1 1-1,1-1 0,0 1 0,2 0 1,0 1-1,1-1 0,1 5-43,2-22 6,-1 1-1,1 0 1,0 0 0,0-1 0,0 1-1,1 0 1,-1 0 0,1 0 0,-1-1-1,1 1 1,0 0 0,0-1 0,0 1-1,0-1 1,1 1 0,-1-1 0,1 0-1,-1 1 1,1-1 0,0 0 0,0 0-1,0 0 1,0 0 0,0-1 0,0 1-1,1 0 1,-1-1 0,0 0 0,1 1-1,-1-1 1,1 0 0,0 0 0,-1-1-1,1 1 1,0 0 0,0-1 0,-1 0-1,1 1 1,0-1 0,0 0 0,-1-1-1,1 1 1,0 0 0,0-1 0,1 0-6,87-37-364,-48 5-662</inkml:trace>
  <inkml:trace contextRef="#ctx0" brushRef="#br0" timeOffset="74549.63">12847 5581 16492,'10'-49'6194,"-1"57"-4489,-3 98-948,-2 53-513,6-152-95,17-60 10,26-11-100,-51 63-62,0 0 1,1 0-1,-1 0 1,0 0-1,1 1 0,-1-1 1,0 1-1,1 0 1,-1-1-1,1 1 0,-1 0 1,1 0-1,-1 1 1,0-1-1,1 0 1,-1 1-1,1 0 0,-1-1 1,0 1-1,0 0 1,1 0-1,-1 0 0,0 0 1,0 1-1,0-1 1,0 1-1,0-1 0,0 1 1,-1 0-1,1-1 1,-1 1-1,1 0 1,0 2 1,9 11 35,0 0 0,-2 1-1,0 0 1,-1 0-1,0 1 1,-1 0-1,-1 0 1,-1 1 0,-1 0-1,0 0 1,-1 0-1,-1 6-33,-1-22 69,0 1 0,0 0 0,-1 0 0,0-1-1,1 1 1,-1 0 0,0 0 0,0 0 0,-1-1 0,1 1-1,-1 0 1,1 0 0,-1-1 0,0 1 0,0 0 0,0-1-1,0 1 1,0-1 0,-1 1 0,1-1 0,-1 0 0,0 1-1,1-1 1,-1 0 0,0 0 0,0 0 0,-1-1 0,1 1-1,0 0 1,0-1 0,-1 1 0,1-1 0,-1 0 0,0 0-1,1 0 1,-1 0 0,0 0 0,1-1 0,-1 1 0,0-1-1,0 0 1,1 0 0,-1 0 0,-2 0-69,-13-2 78,-1-1 0,1-1 0,0-1-1,0 0 1,0-2 0,1 0 0,0 0 0,-15-10-78,5 3 6,27 15-6,0-1-1,0 1 1,0-1-1,0 1 1,0-1-1,1 0 1,-1 1-1,0-1 1,-1 1-1,1-1 0,0 1 1,0-1-1,0 1 1,0-1-1,0 0 1,0 1-1,0-1 1,-1 1-1,1-1 1,0 0-1,0 1 1,-1-1-1,1 0 0,0 1 1,0-1-1,-1 0 1,1 1-1,0-1 1,-1 0-1,1 0 1,-1 1-1,1-1 1,0 0-1,-1 0 1,1 0-1,-1 1 1,1-1-1,0 0 0,-1 0 1,1 0-1,-1 0 1,1 0-1,-1 0 1,1 0-1,0 0 1,-1 0-1,1 0 1,-1 0-1,1 0 1,-1 0-1,1-1 1,0 1-1,-1 0 0,1 0 1,-1 0-1,1 0 1,0-1-1,-1 1 1,1 0-1,0-1 1,-1 1-1,1 0 1,0-1-1,-1 1 1,1 0-1,0-1 0,0 1 1,-1 0-1,1-1 1,0 1 0,15 29-237,19 4-2019,-11-25 81</inkml:trace>
  <inkml:trace contextRef="#ctx0" brushRef="#br0" timeOffset="76363.691">13390 5770 19708,'13'14'4305,"-10"-24"-1886,-16-31-1681,13 38-712,-1 0-1,1 1 1,-1-1 0,0 0 0,0 1-1,0-1 1,0 1 0,-1-1 0,1 1 0,-1 0-1,1-1 1,-1 1 0,0 0 0,0 0 0,0 0-1,0 0 1,0 1 0,0-1 0,0 0-1,-1 1 1,1 0 0,0-1 0,-1 1 0,0 0-1,1 0 1,-1 1 0,1-1 0,-1 0-1,0 1 1,0 0 0,1-1 0,-1 1 0,0 0-1,0 0 1,1 1 0,-1-1 0,0 1 0,0-1-1,1 1 1,-1 0 0,1 0 0,-1 0-1,1 0 1,-1 0 0,-1 2-26,-1 5-1,2 1 1,-1-1-1,1 1 1,1 0-1,-1 0 0,2 0 1,-1 0-1,1 0 0,0 0 1,1 0-1,0 1 0,1-1 1,0 0-1,0 0 1,1 0-1,0 0 0,0 0 1,1-1-1,3 8 1,44 87-3,-48-101 1,-1 1 1,1-1-1,0 1 0,0-1 0,0 0 1,1 0-1,-1 0 0,0 0 0,1-1 1,-1 1-1,1-1 0,0 1 0,-1-1 1,1 0-1,0 0 0,0 0 0,0 0 1,0-1-1,0 1 0,0-1 0,0 1 0,0-1 1,0 0-1,0 0 0,0-1 0,0 1 1,0-1-1,0 1 0,-1-1 0,1 0 1,0 0-1,0 0 0,0-1 0,-1 1 1,1-1-1,-1 1 0,1-1 2,13-12-4,-1-1 1,-1-1-1,0 0 1,-1-1-1,-1 0 0,-1-1 1,0 0-1,-1-1 1,-1 0-1,5-18 4,0 9-14,-2-1-1,-1 0 1,-1 0-1,-2-1 1,-1-1 0,-1 1-1,-2-1 1,-1 0-1,-1 0 1,-2-1 0,-1 1-1,-2 0 1,0 0-1,-3 1 1,-1-6 14,7 37-3,-1 0-1,1-1 1,-1 1-1,1 0 1,0 0 0,-1-1-1,1 1 1,-1 0-1,1-1 1,-1 1 0,0-1-1,1 1 1,-1-1 0,0 1-1,1-1 1,-1 1-1,0-1 1,1 0 0,-1 1-1,0-1 1,0 0-1,0 0 1,1 0 0,-1 1-1,0-1 1,0 0-1,0 0 1,1 0 0,-1 0-1,0 0 1,0 0 0,0-1-1,1 1 1,-1 0-1,0 0 1,0-1 0,1 1-1,-1 0 1,0-1-1,0 1 1,1 0 0,-1-1-1,0 1 1,1-1-1,-1 0 1,1 1 0,-1-1-1,1 1 1,-1-1 0,1 0-1,-1 1 1,1-1-1,-1 0 1,1 0 0,0 1-1,-1-1 1,1 0-1,0 0 1,0 1 0,0-1-1,0-1 4,-12 36-13,3 1 1,1 0-1,1 0 0,2 0 0,1 1 0,2 12 13,0-26 20,0 0 2,0 0 0,1-1 0,2 1 0,0 0 0,1 0 0,1 0 1,1-1-1,1 1 0,1-1 0,1 0 0,1-1 0,0 0 0,2 0 0,0-1 0,1 0 0,13 15-22,23 14 59,-43-68 84,-55-229 162,49 143-305,3 105-3,0 0 0,1 0 0,-1 0 0,1 1 0,-1-1 0,1 0 0,-1 0 0,1 1 0,0-1 0,-1 1 0,1 0 1,0-1-1,0 1 0,-1 0 0,1 0 0,0 0 0,0 0 0,-1 0 0,1 0 0,0 1 0,-1-1 0,1 1 0,0-1 0,-1 1 0,1-1 0,0 1 0,-1 0 0,1 0 0,-1 0 0,0 0 0,1 0 0,-1 0 0,0 0 0,1 1 3,5 2-11,132 66-46,-135-65 57,0 1 0,0 0 1,0 0-1,-1 0 1,1 0-1,-1 0 0,-1 1 1,1 0-1,-1-1 0,-1 1 1,1 0-1,-1 0 0,0 0 1,-1 0-1,1 0 0,-1 0 1,-1 0-1,0 4 0,1 2-16,0 2 1,0-9 13,-1 0 0,1 0 0,0 0 1,0-1-1,1 1 0,0 0 0,0 0 1,0-1-1,1 1 0,0 0 0,0-1 0,0 0 1,3 5 1,-4-9-1,0-1-1,0 1 1,0-1 0,1 1 0,-1-1 0,0 0-1,0 1 1,1-1 0,-1 0 0,0 0 0,0 0-1,1 0 1,-1 0 0,0 0 0,0 0 0,1-1-1,-1 1 1,0 0 0,0-1 0,0 1 0,1-1-1,-1 1 1,0-1 0,0 0 0,0 1 0,0-1-1,0 0 1,0 0 0,0 1 0,0-1 0,-1 0-1,1 0 1,0 0 0,0 0 0,-1 0 0,1-1-1,0 1 1,-1 0 0,0 0 0,1-1 1,27-50-19,-18 27 30,-1 0-1,-1-1 1,-1 0-1,-1 0 1,-1-1-1,-2 0 1,-1 0-1,0-12-10,-14 56-51,10-2 43,0 0 0,0 0 0,1 0 0,1 0 0,1 0 0,0-1 0,1 1 0,0 0 0,3 4 8,26 66-6,-29-83 6,0 0-1,-1 1 1,1-2-1,1 1 0,-1 0 1,0 0-1,0-1 1,1 1-1,-1-1 1,1 0-1,-1 1 0,1-1 1,-1 0-1,1-1 1,0 1-1,-1 0 0,1-1 1,0 0-1,0 1 1,0-1-1,-1 0 1,1 0-1,0-1 0,0 1 1,-1-1-1,1 1 1,0-1-1,0 0 1,-1 0-1,1 0 0,0 0 1,3-1 15,0 0 0,1-1 0,-1 1 0,0-1 0,0 0 0,-1-1 0,1 1-1,-1-1 1,1 0 0,-1-1 0,0 1 0,-1-1 0,1 0 0,-1 0 0,0-1 0,0 1-1,-1-1 1,0 0 0,0 0 0,0 0 0,0 0 0,-1 0 0,0-1 0,-1 1-1,1-1 1,-1 1 0,0-1 0,-1 0 0,0 1 0,0-1 0,0-1-15,-2 5 9,1 1 1,-1-1-1,0 1 1,1 0-1,-1 0 1,0 0 0,0 0-1,-1 0 1,1 1-1,0-1 1,0 0-1,-1 1 1,1 0-1,-1-1 1,0 1-1,1 0 1,-1 1-1,0-1 1,1 0 0,-1 1-1,0-1 1,0 1-1,0 0 1,0 0-1,1 0 1,-1 0-1,0 1 1,0-1-1,0 1 1,1-1-1,-1 1 1,0 0 0,1 0-1,-1 1 1,1-1-1,-1 0 1,1 1-1,0-1 1,-1 1-1,1 0 1,0 0-1,0 0 1,0 0-1,0 0 1,1 0-1,-1 1 1,0-1 0,1 1-1,0-1 1,-1 1-1,1-1 1,0 1-1,1 0-9,1-2-2,1 0 1,-1 1-1,1-1 0,0 0 0,-1 0 0,1 0 1,0 0-1,0-1 0,0 1 0,0 0 0,0-1 0,0 0 1,0 1-1,0-1 0,0 0 0,0 0 0,0 0 1,0 0-1,0 0 0,0 0 0,0-1 0,0 1 1,0-1-1,0 1 0,0-1 0,0 0 0,0 0 0,0 0 1,-1 0-1,1 0 0,0 0 0,-1-1 0,1 1 1,-1 0-1,1-1 2,-2 2-1,135-86-1,-132 85 3,1 0 1,0 0 0,0 1 0,0-1-1,0 1 1,0 0 0,0 0 0,0 0-1,0 1 1,-1-1 0,1 1 0,0 0-1,0 0 1,0 0 0,-1 0-1,3 2 0,-3-2-1,-1 1 1,1-1-1,-1 0 1,1 0 0,0 0-1,-1 0 1,1-1 0,0 1-1,0-1 1,-1 0 0,1 0-1,0 0 1,0 0 0,0 0-1,0 0 1,-1-1-1,1 1 1,0-1 0,-1 0-1,1 0 1,0 0 0,-1 0-1,1-1 1,-1 1 0,1-1-1,-1 1 1,2-2-1,3-6 5,0 0 0,-1 0 0,0-1 1,-1 0-1,1 0 0,-2 0 0,0-1 0,0 1 0,-1-1 0,0 0 1,-1 0-1,0-1 0,-1 1 0,0 0 0,0-6-5,-1 15 0,0 1 1,1 0-1,-1 0 0,0-1 0,0 1 1,0 0-1,0-1 0,0 1 0,0 0 0,0 0 1,0-1-1,-1 1 0,1 0 0,0-1 0,-1 1 1,1 0-1,-1 0 0,1 0 0,-1 0 1,0-1-1,1 1 0,-1 0 0,0 0 0,0 0 1,0 0-1,0 1 0,0-1 0,0 0 0,0 0 1,0 0-1,0 1 0,0-1 0,0 1 0,-1-1 1,1 1-1,0-1 0,0 1 0,-1 0 1,1-1-1,0 1 0,-1 0 0,1 0 0,0 0 1,0 0-1,-1 0 0,1 0 0,0 0 0,-1 1 1,1-1-1,0 0 0,0 1 0,-1-1 1,1 1-1,0 0 0,0-1 0,0 1 0,0 0 1,0-1-1,0 1 0,0 0 0,0 0 0,0 0 1,0 0-1,0 0 0,0 0 0,1 0 1,-1 0-1,1 0 0,-1 1 0,-10 18-5,2 0 0,0 0-1,1 1 1,1 0 0,1 1 0,1 0 0,1-1-1,0 17 6,3-33 2,-3 16 3,2-16-4,0 1 0,0 0 0,1 0 0,0 0-1,0 1 1,0-1 0,1 0 0,0 0 0,0 0 0,1 1 0,0-1 0,0 0 0,0 0 0,1 0 0,-1 0 0,2 0 0,-1 0 0,0-1 0,1 1 0,0-1-1,2-3-1,0 0 1,0-1-1,0 0 1,0 0-1,0 0 1,0-1-1,0 0 0,0 0 1,1 0-1,-1-1 1,0 1-1,0-1 1,0 0-1,0 0 0,0-1 1,-1 0-1,1 0 1,0 0-1,-1 0 1,1-1-1,-1 0 1,0 0-1,0 0 0,0 0 1,0 0-1,2-4 1,4 0 7,1-1 1,-2 0-1,1-1 0,-1 0 0,0-1 0,-1 0 0,0 0 1,-1 0-1,0-1 0,0-1 0,-2 1 0,1-1 1,-1 0-1,-1 0 0,0 0 0,-1-1 0,0 1 0,-1-1 1,0 0-1,-1 1 0,0-10-7,-2 23 0,1-1-1,-1 1 1,1 0 0,-1 0 0,1-1-1,-1 1 1,1 0 0,-1-1 0,0 1 0,1 0-1,-1-1 1,0 1 0,0-1 0,1 1-1,-1-1 1,0 0 0,0 1 0,0-1-1,1 0 1,-1 1 0,0-1 0,0 0-1,0 0 1,0 0 0,0 0 0,0 0-1,0 0 1,1 0 0,-1 0 0,0 0-1,0 0 1,0-1 0,0 1 0,0 0-1,0 0 1,1-1 0,-1 1 0,0-1 0,0 1-1,0-1 1,1 1 0,-1-1 0,0 1-1,1-1 1,-1 0 0,1 1 0,-1-1-1,0 0 1,1 1 0,0-1 0,-1 0-1,1 0 1,-1 0 0,1 0 0,0 1-1,0-1 1,-1 0 0,1 0 0,0 0-1,0 0 1,0 0 0,0 0 0,0 0-1,0 1 1,0-1 0,0-1 0,-11 24-15,0 0 1,1 1 0,2 0-1,0 1 1,1 0-1,-2 18 15,4-7 1,5-36-1,0 1-1,0-1 1,0 1 0,0-1 0,0 1 0,0-1-1,0 1 1,0-1 0,0 1 0,1 0-1,-1-1 1,0 1 0,0-1 0,0 1-1,1 0 1,-1-1 0,0 1 0,0-1-1,1 1 1,-1 0 0,0-1 0,1 1-1,-1 0 1,0 0 0,1-1 0,-1 1 0,1 0-1,-1 0 1,0 0 0,1-1 0,-1 1-1,1 0 1,-1 0 0,1 0 0,-1 0-1,0 0 1,1 0 0,-1 0 0,1 0-1,-1 0 1,1 0 0,-1 0 0,1 0-1,-1 0 1,0 0 0,1 0 0,-1 1 0,1-1-1,-1 0 1,1 0 0,-1 0 0,0 1-1,1-1 1,-1 0 0,0 0 0,1 1-1,-1-1 1,0 0 0,1 1 0,-1-1-1,0 1 1,0-1 0,1 0 0,-1 1-1,0-1 1,0 1 0,0-1 0,0 0 0,1 1-1,-1 0 1,53-66 23,-44 51-17,0 1-1,2 0 1,-1 1-1,2 0 1,-1 1-1,2 1 1,9-7-6,-22 16-1,1 0 1,0 1-1,0-1 1,0 0 0,-1 1-1,1-1 1,0 1 0,0-1-1,0 1 1,0 0-1,0-1 1,0 1 0,0 0-1,0 0 1,0 0 0,0 0-1,0 0 1,0 0-1,0 0 1,0 0 0,0 0-1,0 0 1,0 0 0,0 1-1,0-1 1,0 0-1,0 1 1,0-1 0,0 1-1,0-1 1,-1 1 0,1-1-1,0 1 1,0 0-1,0-1 1,-1 1 0,1 0-1,0-1 1,-1 1 0,1 0-1,-1 0 1,1 0-1,-1 0 1,1 0 0,-1 0 0,11 52-22,-9-34 26,-2-17-3,0 0 1,0-1-1,0 1 0,-1 0 0,1-1 1,0 1-1,0 0 0,1-1 0,-1 1 1,0 0-1,1-1 0,-1 1 0,1-1 1,-1 1-1,1 0 0,0-1 0,-1 0 1,1 1-1,0-1 0,0 1 1,0-1-1,0 0 0,0 0 0,1 1 1,-1-1-1,0 0 0,0 0 0,1 0 1,-1 0-1,1-1 0,-1 1 0,1 0 1,-1-1-1,1 1 0,-1-1 0,1 1 1,0-1-1,-1 1 0,2-1-1,82-111 115,-84 110-120,0 1 1,0-1-1,1 1 1,-1-1-1,0 1 1,0 0-1,0-1 0,0 1 1,0 0-1,0 0 1,1 0-1,-1 0 1,0 0-1,0 0 0,0 0 1,0 0-1,1 0 1,-1 1-1,0-1 1,0 0-1,0 1 1,0-1-1,0 1 0,0-1 1,0 1-1,0-1 1,0 1-1,0 0 1,0 0-1,0 0 0,0-1 1,-1 1-1,1 0 1,0 0-1,-1 0 1,1 0-1,0 0 0,-1 0 1,1 0-1,-1 0 1,0 0-1,1 1 1,-1-1-1,0 0 0,0 0 1,1 0-1,-1 0 1,0 0-1,0 1 1,0-1-1,-1 0 1,1 0-1,0 0 0,0 0 1,-1 1-1,1-1 1,0 0-1,-1 0 1,0 1 4,2 32-586</inkml:trace>
  <inkml:trace contextRef="#ctx0" brushRef="#br0" timeOffset="76967.014">15572 5298 11466,'57'-88'13265,"-55"86"-11741,-3 21 419,-46 105-1255,43-111-678,-130 301 163,133-312-191,1 0 8,-1-1 0,1 1 1,0-1-1,0 1 0,-1-1 0,1 1 0,-1-1 1,0 1-1,1-1 0,-1 0 0,0 0 1,0 1-1,1-1 0,-1 0 0,0 0 0,0 0 1,-1 0-1,1 0 0,0 0 0,0 0 1,0 0-1,-1 0 0,1-1 0,0 1 1,-1 0-1,1-1 0,-1 1 0,1-1 0,0 1 1,-1-1-1,1 0 0,-1 0 0,1 0 1,-1 0-1,1 0 0,-1 0 0,1 0 0,-1 0 1,1-1-1,-1 1 0,1 0 0,-1-1 1,1 1-1,-1-1 10,-11-20-1050,-3-9 1333</inkml:trace>
  <inkml:trace contextRef="#ctx0" brushRef="#br0" timeOffset="77232.026">15345 5327 12299,'3'-14'3880,"-2"11"2042,5 3-4194,1 10-568,2 8-327,7 9-377,6 7-120,7 1-216,5 0-72,4-7-24,1-3 0,8-11-136,1-4-496,7-7-1001</inkml:trace>
  <inkml:trace contextRef="#ctx0" brushRef="#br0" timeOffset="78095.756">15956 5151 19652,'-16'23'3973,"26"36"-3768,-7-48 73,3 16-210,-4-9 54,2-1 0,0 0 0,1 0 1,1 0-1,0-1 0,1 0 1,1 0-1,0 0 0,3 0-122,-10-15 22,0 1 0,0-1 0,0 0 0,0 0 0,0 0 0,0 0 0,0 0 0,1 0 0,-1 0 0,0 0 0,1 0 0,-1-1 0,1 1 0,-1 0 0,1-1 0,-1 0 1,1 1-1,-1-1 0,1 0 0,-1 0 0,1 0 0,0 1 0,-1-2 0,1 1 0,-1 0 0,1 0 0,0 0 0,-1-1 0,1 1 0,-1-1 0,1 0 0,-1 1 0,0-1 0,1 0 0,-1 0 0,0 1 0,1-1 0,-1 0 0,0 0 0,0-1 0,0 1 0,0 0 0,0 0 0,1-2-22,43-66 497,-42 64-457,13-28 65,-2-1 1,-1-1 0,-1 0-1,-2 0 1,1-17-106,-10 49 56,7 55 111,6 91 103,-14-142-259,0 0 1,0 0-1,0 0 0,0 0 0,0 0 1,0 0-1,0-1 0,0 1 0,0 0 0,0 0 1,1 0-1,-1 0 0,0 0 0,1-1 0,-1 1 1,1 0-1,-1 0 0,1-1 0,-1 1 0,1 0 1,-1-1-1,1 1 0,-1 0 0,1-1 0,0 1 1,0-1-1,-1 1 0,1-1 0,0 1 0,0-1 1,0 0-1,-1 1 0,1-1 0,0 0 1,0 0-1,0 0 0,0 0 0,0 1 0,-1-1 1,1 0-1,0 0 0,0-1 0,0 1 0,0 0 1,0 0-1,0 0 0,-1-1 0,1 1 0,0 0 1,0-1-1,0 1 0,-1 0 0,1-1 0,0 1 1,0-1-1,-1 1 0,1-1-11,11-12 59,0 0 1,-1 0-1,-1-1 0,0 0 0,-1-1 0,-1 0 1,0-1-1,2-6-59,40-69 18,-50 91-18,0-1 0,0 0-1,0 1 1,1-1 0,-1 1-1,0-1 1,0 1 0,1-1-1,-1 0 1,0 1 0,1-1 0,-1 1-1,0-1 1,1 1 0,-1 0-1,1-1 1,-1 1 0,1-1-1,-1 1 1,1 0 0,-1-1 0,1 1-1,-1 0 1,1 0 0,0-1-1,-1 1 1,1 0 0,-1 0-1,1 0 1,0 0 0,-1 0-1,1 0 1,-1 0 0,1 0 0,0 0-1,-1 0 1,1 0 0,0 0-1,-1 0 1,1 0 0,-1 0-1,1 1 1,0-1 0,-1 0 0,1 1-1,-1-1 1,1 0 0,-1 1-1,1-1 1,-1 0 0,1 1-1,-1-1 1,0 1 0,1-1 0,-1 1-1,0-1 1,1 1 0,-1 0-1,0-1 1,1 1 0,-1-1-1,0 1 1,11 45-27,-9-37 25,23 110-1115,-25-118 1028,1-1 1,-1 1 0,1 0 0,-1-1 0,1 1-1,-1-1 1,1 1 0,0-1 0,-1 0-1,1 1 1,0-1 0,-1 1 0,1-1 0,0 0-1,0 0 1,-1 1 0,1-1 0,0 0-1,0 0 1,0 0 0,-1 0 0,1 0 0,0 0-1,0 0 1,-1 0 0,1 0 0,0 0-1,0-1 1,-1 1 0,1 0 0,0 0 0,0-1-1,-1 1 1,1-1 0,0 1 0,-1 0 0,1-1-1,-1 1 1,1-1 0,0 1 0,-1-1-1,1 0 1,-1 1 0,1-1 0,-1 0 0,0 1-1,1-1 89,23-24-4162</inkml:trace>
  <inkml:trace contextRef="#ctx0" brushRef="#br0" timeOffset="78387.755">16692 4974 19572,'-13'20'673,"0"1"0,2 1 0,0 0-1,1 0 1,2 1 0,0 0 0,1 0 0,2 1-1,0 0 1,1 6-673,3-28 19,0-1 0,1 0 1,-1 0-1,1 0 0,-1 1 0,1-1 0,0 0 0,-1 0 0,1 1 0,0-1 0,0 0 0,0 1 0,0-1 0,0 0 1,0 1-1,0-1 0,1 0 0,-1 0 0,0 1 0,1-1 0,-1 0 0,1 0 0,-1 1 0,1-1 0,0 0 0,-1 0 0,1 0 1,0 0-1,0 0 0,0 0 0,0 0 0,0 0 0,0 0 0,0-1 0,0 1 0,0 0 0,0-1 0,0 1 0,0 0 1,1-1-1,-1 1 0,0-1 0,0 0 0,1 0 0,-1 1 0,0-1 0,1 0 0,-1 0 0,0 0 0,1 0 0,-1 0 1,1-1-21,8-7 27,0-2-1,-1 0 0,0 0 1,0 0-1,-1-1 0,-1-1 1,0 1-1,0-1 0,4-11-25,-4 10 22,21-45 34,-2 0 1,-2-2-1,-3-1 1,-3 0-1,-2-2 1,-3-4-57,-21 202-48,4-79 50,1-22 62,1 0-1,1-1 0,2 1 0,2 0 0,1 1-63,-4-31-21,1-1 1,-1 0-1,1 1 0,0-1 0,0 0 0,0 1 0,0-1 0,0 0 1,1 0-1,0 0 0,-1 0 0,1-1 0,0 1 0,1 0 0,-1-1 1,0 1-1,1-1 0,-1 0 0,1 0 0,0 0 0,0 0 0,0 0 0,0-1 1,0 1-1,0-1 0,0 0 0,0 0 0,0 0 0,1 0 0,-1 0 1,1-1 20,30-3-1539</inkml:trace>
  <inkml:trace contextRef="#ctx0" brushRef="#br0" timeOffset="79022.625">17261 4971 26790,'18'91'492,"-18"-89"-483,1 0 0,0 0 0,0 0 0,1 1 0,-1-1 0,0 0 0,1 0 0,-1 0 0,1-1 0,0 1 0,0 0 0,-1-1 0,1 1 0,0-1 0,0 1-1,0-1 1,1 0 0,-1 0 0,0 0 0,0 0 0,1-1 0,-1 1 0,0 0 0,1-1 0,-1 0 0,1 1 0,-1-1 0,1 0 0,-1 0 0,0 0-1,1-1 1,-1 1 0,1-1 0,-1 1 0,2-2-9,10-6 38,-1 0 1,0-1-1,0-1 0,-1 0 0,0-1 1,-1-1-1,0 1 0,-1-2 0,0 1 0,-1-1 1,-1-1-1,5-10-38,-10 20 4,103-172 163,-94 167-94,-9 32 6,-7 17 68,-2 0 0,-2 0 1,-1 0-1,-13 30-147,6-15 262,-39 153 387,47-182-654,7-25-175,1-1-562,-1 0-826</inkml:trace>
  <inkml:trace contextRef="#ctx0" brushRef="#br0" timeOffset="80117.579">18056 4526 27102,'-3'-4'816,"-5"5"-376,-2 4-104,-1 5-208,-4 4-40,-3 13-48,1 6 8,2 8-24,2 4 0,7 3-16,5-1 8,8-6-16,5-6-16,7-12 40,1-6-32,1-13-360,2-4-488,2-15-1184</inkml:trace>
  <inkml:trace contextRef="#ctx0" brushRef="#br0" timeOffset="80782.66">18391 4462 25461,'-11'-9'2366,"6"11"-2358,0 1 0,1 0 0,0 0 0,0 0 0,-1 0-1,2 1 1,-1 0 0,0-1 0,1 1 0,0 1 0,0-1-1,0 0 1,0 1 0,1 0 0,0 0 0,0-1 0,-2 6-8,-5 13 15,1 0 1,1 1-1,1 1 1,1-1-1,1 1 1,1 0-1,1 0 1,1 16-16,1-39 1,0 0 0,-1-1 1,1 1-1,0 0 1,0 0-1,0-1 0,0 1 1,0 0-1,1 0 0,-1-1 1,0 1-1,1 0 1,-1-1-1,1 1 0,0-1 1,0 1-1,-1 0 1,1-1-1,0 1 0,0-1 1,0 0-1,0 1 0,1-1 1,-1 0-1,0 0 1,1 0-1,-1 0 0,0 0 1,1 0-1,-1 0 1,1 0-1,0 0 0,-1-1 1,1 1-1,0-1 0,-1 1 1,1-1-1,0 0 1,-1 0-1,1 1 0,0-1 1,0 0-1,-1-1 1,1 1-1,0 0 0,-1 0 1,1-1-1,0 1 0,-1-1 1,1 1-1,0-1 1,-1 0-1,1 0 0,0 0-1,10-10 17,0 0-1,0 0 0,-1-1 1,0-1-1,-1 0 0,-1-1 1,0 0-1,-1 0 1,0 0-1,-1-1 0,3-12-16,-5 16 4,63-167 83,-54 157-120,-15 38 7,-18 212-7,26-178 206,4-52-50,37-63 89,141-231-17,-172 272-178,-16 24-17,0-1-1,0 0 0,0 0 0,0 1 1,-1-1-1,1 1 0,0-1 1,0 0-1,-1 1 0,1-1 1,0 1-1,-1 0 0,1-1 1,0 1-1,-1 0 0,1-1 1,-1 1-1,1 0 0,-1 0 0,0-1 1,1 1-1,-1 0 0,0 0 1,1 0-1,-1-1 0,0 1 1,0 0-1,0 0 0,0 0 1,0 0-1,0 0 0,0 0 1,0-1-1,0 1 0,0 0 1,0 0-1,0 0 0,-1 0 0,1 0 1,0-1-1,-1 1 0,1 0 1,0 0-1,-1-1 0,1 1 1,-1 0 0,1 2-3,-42 271 67,42-274-62,1 0 1,-1 0-1,0-1 1,1 1-1,-1 0 1,0 0-1,0 0 1,1 0-1,-1 0 1,0 0-1,1 0 1,-1-1-1,0 1 1,0 0-1,1 0 1,-1 0-1,0 0 1,1 0-1,-1 1 1,0-1-1,1 0 1,-1 0-1,0 0 1,1 0-1,-1 0 0,0 0 1,0 0-1,1 1 1,-1-1-1,0 0 1,0 0-1,1 0 1,-1 0-1,0 1 1,0-1-1,0 0 1,1 0-1,-1 1 1,0-1-1,0 0 1,0 1-1,0-1 1,1 0-1,-1 0 1,0 1-1,0-1 1,0 0-1,0 1 1,0-1-1,0 0 1,0 1-1,0-1 1,0 0-1,0 0 1,0 1-1,0-1 1,0 0-1,0 1 1,0-1-1,-1 0 1,1 1-1,0-1 1,0 0-1,0 0 1,0 1-1,-1-1-2,20-24 154,87-143 45,-70 141-205,-35 27 4,0-1 0,0 0 0,0 1 0,0-1 0,-1 1 1,1-1-1,0 1 0,0 0 0,0-1 0,-1 1 0,1 0 0,0-1 0,0 1 0,-1 0 0,1 0 0,-1 0 0,1 0 0,-1-1 0,1 1 0,-1 0 0,0 0 0,1 0 0,-1 0 0,0 0 0,0 0 0,1 0 0,-1 0 0,0 0 0,0 0 0,0 0 0,0 0 0,-1 0 0,1 0 0,0 0 0,0 0 0,-1 0 0,1 1 2,-27 129-1116,14-81-336</inkml:trace>
  <inkml:trace contextRef="#ctx0" brushRef="#br0" timeOffset="81701.135">16168 5602 20540,'9'69'3987,"0"122"-2050,-9-191-1933,1 1 1,-1 0-1,1-1 0,-1 1 0,1 0 0,-1-1 0,1 1 0,-1-1 0,1 1 1,-1-1-1,1 1 0,0-1 0,-1 0 0,1 1 0,0-1 0,-1 0 0,1 1 0,0-1 1,0 0-1,-1 0 0,1 0 0,0 0 0,0 0 0,-1 0 0,1 0 0,0 0 1,0 0-1,0 0 0,-1 0 0,1 0 0,0 0 0,-1 0 0,1-1 0,0 1 0,0 0 1,-1-1-1,1 1 0,0-1 0,-1 1 0,1 0 0,-1-1 0,1 1 0,0-1 1,-1 0-1,1 1 0,-1-1 0,0 1 0,1-1 0,-1 0 0,1 1 0,-1-1 1,0 0-1,0 1 0,1-1 0,-1 0 0,0 0 0,0 1 0,0-1 0,0 0 0,0 0 1,0 0-1,0 1 0,0-1 0,0 0-4,1 0 7,18-28 116,-15 20-108,0 1 1,1 0 0,0-1 0,1 2-1,-1-1 1,2 1 0,-1 0-1,1 0 1,0 0 0,0 1 0,0 0-1,1 1 1,0 0 0,0 0-1,1 1 1,-1 0 0,1 0-1,5-1-15,-8 6 11,0 1-1,0 0 0,-1 0 1,1 1-1,-1 0 0,1 0 0,-1 0 1,0 0-1,0 1 0,0 0 1,-1 0-1,1 0 0,-1 1 0,0-1 1,0 1-1,-1 0 0,1 0 1,-1 1-1,0-1 0,0 1 0,-1-1 1,0 1-1,0 0 0,0 0 1,-1 0-1,0 0 0,0 0 1,0 2-11,1-3 61,1 0 0,-2 1 1,1-1-1,0 0 1,-1 1-1,0-1 1,-1 1-1,1-1 1,-1 1-1,0 0 1,0-1-1,-1 1 1,0-1-1,0 1 1,0-1-1,0 0 1,-1 1-1,0-1 1,0 0-1,-1 0 1,1 0-1,-1 0 1,0 0-1,0-1 1,-1 0-1,1 1 1,-1-1-1,0 0 1,0-1-1,0 1 1,-1-1-1,1 1 1,-1-2-1,0 1 1,0 0-1,0-1 1,0 0-1,-5 2-61,-2-3 37,0 0-1,0 0 0,0-1 1,0 0-1,0-1 1,0-1-1,1 0 1,-1 0-1,0-1 1,1-1-1,0 0 1,-1 0-1,2-1 1,-8-5-37,17 10-167,1 0-174,0 0-481,0 0-998</inkml:trace>
  <inkml:trace contextRef="#ctx0" brushRef="#br0" timeOffset="82044.794">16641 5815 21525,'4'4'379,"-4"-3"-268,0 1-1,1-1 1,-1 0-1,1 0 0,-1 1 1,1-1-1,0 0 0,0 0 1,-1 0-1,1 0 1,0 0-1,0 0 0,0 0 1,0 0-1,0 0 0,0-1 1,0 1-1,0 0 1,1-1-1,-1 1 0,0-1 1,0 1-1,0-1 0,1 1 1,-1-1-1,0 0 1,1 0-1,-1 0 0,0 1 1,1-1-1,-1 0 0,0-1 1,1 1-1,-1 0 1,0 0-1,0-1 0,1 1 1,-1 0-1,0-1 0,0 1 1,1-1-1,-1 0 1,0 1-1,0-1 0,0 0 1,1 0-111,1-7 74,0 1 1,-1-1-1,0 0 1,0 0-1,0 1 1,-1-1-1,0 0 1,-1-1-1,0 1 1,0 0-1,-1 0 1,1 0-1,-2 0 1,1 0-1,-1 1 1,-1-1-1,1 0 1,-1 1-1,-1-1 1,1 1-1,-4-5-74,6 11 6,0-1 0,1 1 0,-1 0 0,0-1 0,0 1 0,0 0 0,0-1 0,0 1-1,-1 0 1,1 0 0,0 0 0,0 0 0,-1 0 0,1 0 0,-1 0 0,1 1 0,-1-1 0,1 0 0,-1 1 0,1-1 0,-1 1 0,1 0-1,-1 0 1,0-1 0,1 1 0,-1 0 0,0 0 0,1 0 0,-1 1 0,0-1 0,1 0 0,-1 1 0,1-1 0,-1 1 0,1-1 0,-1 1-1,1 0 1,-1-1 0,1 1 0,-1 0 0,1 0 0,0 0 0,0 0 0,-1 0 0,1 1 0,0-1 0,0 0 0,0 1 0,0 0-6,-38 74-38,35-65 43,1-1-1,0 1 0,1-1 0,1 1 1,-1 0-1,1 0 0,1 0 0,0 0 1,1 0-1,0 0 0,1-1 0,0 1 1,0 0-1,1-1 0,1 1 0,1 2-4,-4-12-1,1 1 0,-1 0 0,1 0-1,0-1 1,-1 1 0,1-1-1,0 1 1,0-1 0,0 0-1,0 0 1,0 1 0,1-2-1,-1 1 1,0 0 0,0 0-1,1-1 1,-1 1 0,0-1-1,1 0 1,-1 0 0,0 1-1,1-2 1,-1 1 0,0 0-1,1 0 1,-1-1 0,0 1-1,1-1 1,-1 0 0,0 0-1,0 0 1,0 0 0,1 0-1,0-1 2,68-51-1975,-26 10-1307</inkml:trace>
  <inkml:trace contextRef="#ctx0" brushRef="#br0" timeOffset="82699.112">17113 5598 26742,'2'5'597,"28"122"-554,-20-173-1379,-10 45 1360,0 0 1,0 0 0,0 0 0,0 1 0,0-1-1,0 0 1,0 0 0,0 0 0,0 1-1,-1-1 1,1 0 0,0 0 0,0 0 0,-1 1-1,1-1 1,-1 0 0,1 1 0,-1-1 0,1 0-1,-1 1 1,1-1 0,-1 1 0,1-1-1,-1 0 1,0 1 0,1-1 0,-1 1 0,0 0-1,0-1 1,1 1 0,-1 0 0,0-1 0,0 1-1,1 0 1,-1 0 0,0 0 0,0 0 0,0 0-1,1-1 1,-1 1 0,0 1 0,0-1-1,0 0 1,1 0 0,-1 0 0,0 0 0,0 1-1,0-1 1,1 0 0,-1 1 0,0-1 0,0 0-1,1 1 1,-1-1 0,0 1 0,1-1-1,-1 1 1,1-1 0,-1 1 0,1 0 0,-1-1-1,1 1 1,-1 0-25,3 85 23,-2-82-20,1 12 13,0-1-1,2 1 1,-1-1-1,2 0 0,0 0 1,1 0-1,0 0 0,1-1 1,1 0-1,7 13-15,-13-26 36,1-1-1227,-1-1-260</inkml:trace>
  <inkml:trace contextRef="#ctx0" brushRef="#br0" timeOffset="82946.597">17082 5349 25141,'1'2'224,"15"36"-192,-13-18 24,6 2-672,-3-1-440</inkml:trace>
  <inkml:trace contextRef="#ctx0" brushRef="#br0" timeOffset="83400.54">17615 5548 26286,'-55'0'1575,"44"7"-1566,-1-1 0,2 1 0,-1 1 1,1 0-1,0 1 0,1 0 0,0 0 0,0 1 1,1 0-1,0 0 0,1 1 0,0 0 1,1 1-1,0-1 0,1 1 0,0 0 1,1 1-1,0-1 0,1 1 0,0 0 0,1-1 1,1 1-1,0 0 0,1 0 0,0 10-9,0-20 1,-1-1-1,1 0 1,0 1-1,0-1 1,0 1-1,0-1 0,0 0 1,0 1-1,0-1 1,1 0-1,-1 1 1,1-1-1,0 0 1,0 0-1,0 0 0,0 1 1,0-1-1,0 0 1,0 0-1,1 0 1,-1-1-1,1 1 1,-1 0-1,1 0 0,0-1 1,0 1-1,0-1 1,0 0-1,0 1 1,0-1-1,0 0 1,0 0-1,2 0 0,0-3 4,0 0-1,0 0 1,0 0 0,0-1-1,-1 1 1,1-1 0,-1 0-1,0 0 1,0-1-1,0 1 1,0 0 0,0-1-1,-1 0 1,0 0 0,2-3-4,28-50 41,-2 0 0,-3-2 0,-3 0 0,8-35-41,-21 57 20,-2 1 0,-2-1 0,-1-1 0,-2 0 0,-1-35-20,-9 80-48,-47 359-7,49-338 85,1 88 140,21-95-963,-6-29-674</inkml:trace>
  <inkml:trace contextRef="#ctx0" brushRef="#br0" timeOffset="84248.497">17856 5611 27390,'-13'42'289,"12"-39"-253,-4-12 6,-2-48-12,6 54-38,1 5-18,14 134-168,-14-135 197,-1 0 0,1 1 0,0-1 0,0 0 0,-1 1 0,1-1 0,0 0 0,0 0 0,1 1 0,-1-1 0,0 0 0,0 0 0,0 1 0,1-1 0,-1 0 0,1 0 0,-1 0 0,1 1 0,0-1 0,-1 0 0,1 0 0,0 0 0,0 0 0,-1 0 0,1 0 0,0 0 0,0-1 0,0 1 0,0 0 0,0 0 0,0-1 0,1 1 0,-1-1 0,0 1 0,0-1 0,0 1 0,1-1 0,-1 0 0,0 1 0,0-1 0,1 0 0,-1 0 0,0 0 0,0 0 0,1 0 0,-1 0 0,0-1 0,0 1 0,1 0 0,0-1-3,35-65 397,-34 57-376,1-1-1,0 2 1,1-1 0,0 0 0,1 1 0,0 0 0,0 0-1,0 1 1,1 0 0,5-5-21,-11 12-3,1-1 1,-1 1-1,0 0 1,1-1-1,-1 1 1,1 0-1,-1 0 1,0 0-1,1 0 0,-1 0 1,0 0-1,1 0 1,-1 1-1,1-1 1,-1 0-1,0 1 0,0-1 1,1 1-1,-1-1 1,0 1-1,0 0 1,1 0-1,-1-1 1,0 1-1,0 0 0,0 0 1,0 0-1,0 0 1,0 0-1,-1 0 1,1 1-1,0-1 0,0 0 1,-1 0-1,1 0 1,-1 1-1,1-1 1,-1 0-1,0 1 0,1-1 1,-1 0-1,0 1 1,0-1-1,0 1 1,0-1-1,0 0 1,0 1-1,0-1 0,0 0 1,-1 1-1,1-1 1,-1 0-1,1 1 1,-1 0 2,3 13 7,-1-15-6,-1 0 0,1 1 0,-1-1 0,0 1 0,1-1 0,-1 0-1,1 1 1,-1-1 0,1 0 0,-1 0 0,1 1 0,-1-1 0,1 0-1,-1 0 1,1 0 0,-1 1 0,1-1 0,-1 0 0,1 0 0,-1 0-1,1 0 1,-1 0 0,1 0 0,0 0 0,-1 0 0,1-1 0,-1 1 0,1 0-1,-1 0 1,1 0 0,-1 0 0,1-1 0,-1 1 0,1 0 0,-1-1-1,0 1 1,1 0 0,-1-1 0,1 1 0,-1 0 0,0-1 0,1 1-1,-1-1 1,0 1 0,1-1 0,-1 1 0,0-1 0,0 1 0,1-1 0,-1 1-1,0-1 1,0 1 0,0-1 0,0 1 0,0-1 0,0 1 0,0-1-1,0 0 1,0 1 0,0-1 0,0 1 0,0-1 0,0 1 0,0-1-1,-1 1 1,1-1 0,0 1 0,0-1-1,20-47 31,-1 0 0,-3-2-1,-2 0 1,-2 0 0,-3-1 0,-1-1 0,-3 0 0,-2 1-1,-3-25-30,-2 61-49,2 54-14,-16 324 889,15-354-817,1-1 0,-1 0 0,1 1 0,1-1 1,-1 0-1,1 1 0,1-1 0,0 0 0,0 0 0,0 0 0,1 0 1,0-1-1,1 1 0,0-1 0,0 1 0,1-1 0,-1 0 1,1-1-1,1 1 0,-1-1 0,5 3-9,-6-8 4,0-1 1,0 1-1,0 0 1,0-1-1,0 0 1,1 0-1,-1 0 1,0-1-1,0 1 0,0-1 1,0 0-1,0 0 1,0-1-1,0 1 1,0-1-1,0 0 1,0 0-1,-1 0 0,1 0 1,-1-1-1,1 1 1,-1-1-1,0 0 1,0 0-1,-1 0 1,1 0-1,0-1 0,-1 1 1,0-1-1,0 0 1,0 1-1,0-1 1,-1 0-1,1 0 1,-1 0-1,0 0 0,0 0 1,-1-1-1,1 0-4,0-4 1,0 1 0,0 0 0,0-1 0,-1 1 1,-1-1-1,0 1 0,0 0 0,0-1 0,-1 1 0,0 0 0,-1 0 0,0 0 0,0 0 0,-1 0 0,1 1 0,-2 0 0,1-1 0,-5-3-1,9 11-2,0-1-1,0 1 1,-1-1 0,1 1-1,0-1 1,-1 1 0,1-1 0,0 1-1,-1-1 1,1 1 0,-1 0-1,1-1 1,0 1 0,-1 0-1,1-1 1,-1 1 0,1 0-1,-1 0 1,1 0 0,-1-1 0,0 1-1,1 0 1,-1 0 0,1 0-1,-1 0 1,1 0 0,-1 0-1,0 0 1,1 0 0,-1 0-1,1 0 1,-1 0 0,1 0 0,-1 1-1,1-1 1,-1 0 0,1 0-1,-1 1 1,1-1 0,-1 0-1,1 0 1,-1 1 0,1-1-1,-1 1 1,1-1 0,0 0-1,-1 1 1,1-1 0,0 1 0,-1-1-1,1 1 1,0-1 0,0 1-1,-1-1 1,1 1 0,0-1-1,0 1 1,0-1 0,0 1-1,0 0 1,0-1 0,0 1 0,0-1 2,-6 38-78,7-27 74,0 0-1,1 0 0,0-1 1,1 1-1,0 0 1,0-1-1,1 0 0,1 0 1,-1 0-1,2 0 1,5 8 4,-9-15-1,0 0 0,0 0 0,0-1 0,0 1 0,0 0 0,0-1 0,1 0 0,-1 0 0,1 1 0,0-1 0,-1-1 0,1 1 0,0 0 1,0-1-1,0 1 0,0-1 0,1 0 0,-1 0 0,0 0 0,0-1 0,1 1 0,-1-1 0,0 0 0,1 0 0,-1 0 0,0 0 0,1 0 0,-1-1 1,0 1-1,1-1 0,-1 0 0,0 0 0,0-1 0,0 1 0,0 0 0,0-1 0,0 0 0,0 0 0,0 0 0,0-1 1,2 0 7,0 0 1,-1-1-1,1 0 0,-1 0 0,0 0 0,0 0 0,-1 0 0,1-1 1,-1 0-1,0 0 0,0 0 0,-1 0 0,1 0 0,-1-1 1,0 1-1,-1-1 0,1 1 0,-1-1 0,0 1 0,0-1 0,-1 0 1,0-1-8,-22 29-195,-5 21-1327,14-22-307</inkml:trace>
  <inkml:trace contextRef="#ctx0" brushRef="#br0" timeOffset="84497.964">18425 5179 25838,'1'14'-24,"7"-1"-977,-1-2 3730</inkml:trace>
  <inkml:trace contextRef="#ctx0" brushRef="#br0" timeOffset="85233.336">18540 5072 24525,'-1'115'764,"4"-1"0,5 0-1,5 0 1,6-1-1,19 64-763,-19-129 151,-17-48-129,-1-1 1,1 0-1,-1 0 0,1 0 1,-1 0-1,0 0 0,0 0 1,1 0-1,-1 0 0,0-1 1,0 1-1,0 0 0,0-1 0,0 1 1,-1-1-1,1 1 0,0-1 1,-1 1-1,1-1 0,-1 0 1,1 1-1,-1-1 0,0 0 1,0 1-1,0-1 0,0 0 1,0 1-1,0-1 0,0 0 0,0 0-22,0 1 9,9-68 97,-2 0 0,-3-1 0,-3 1 0,-4-1 0,-4-20-106,-4 12 6,10 73-24,5 81-83,0-60 96,-1-4 4,-1 3 1,1 0 0,1 0 0,0 0 0,1-1 0,1 0 0,0 0-1,1 0 1,1 1 0,-7-14 2,0 1-1,0-1 1,0 0-1,-1 0 1,1 0-1,1 0 1,-1 1-1,0-1 1,0-1-1,0 1 1,1 0-1,-1 0 1,0 0-1,1-1 1,-1 1-1,0-1 1,1 1-1,-1-1 1,1 1-1,-1-1 1,1 0-1,-1 0 1,1 0-1,-1 0 1,1 0-1,0 0 1,-1 0-1,1 0 1,-1 0-1,1-1 1,-1 1-1,0-1 1,1 1-1,-1-1 1,1 0-1,-1 1 1,0-1-1,1 0 1,-1 0-1,0 0 1,0 0-1,1 0-1,42-54 104,-37 44-95,0 1 1,0-1-1,-1 0 0,-1-1 0,1 0 1,-2 0-1,0 0 0,0 0 0,-1 0 1,-1-1-1,0 1 0,-1-1 0,0 0 1,-1 0-1,0 1 0,-1-1 0,0 0 1,-2-3-10,2 16-1,1-1 1,-1 1 0,1 0-1,-1-1 1,0 1-1,1 0 1,-1 0-1,0 0 1,1-1 0,-1 1-1,0 0 1,1 0-1,-1 0 1,0 0 0,0 0-1,1 0 1,-1 0-1,0 1 1,1-1 0,-1 0-1,0 0 1,1 1-1,-1-1 1,1 0 0,-1 0-1,0 1 1,1-1-1,-1 1 1,1-1 0,-1 1-1,1-1 1,-1 1-1,1-1 1,-1 1 0,1-1-1,0 1 1,-1-1-1,1 1 1,0 0 0,-1-1-1,1 1 1,0-1-1,0 1 1,0 0 0,0 0-1,-1-1 1,1 1-1,0 0 1,0-1 0,0 1-1,0 0 1,1-1-1,-1 1 1,0 0-1,0-1 1,0 1 0,-6 20 18,0 1 0,1-1-1,1 1 1,1 0 0,1 0-1,0 0 1,2 1 0,1-1 0,1 0-1,3 12-17,-5-32 3,0 0 0,1-1 0,-1 1 0,1 0 0,0 0 0,-1-1-1,1 1 1,0-1 0,0 1 0,0-1 0,0 1 0,1-1 0,-1 1-1,0-1 1,0 0 0,1 0 0,-1 0 0,1 0 0,-1 0-1,1 0 1,-1 0 0,1 0 0,0 0 0,0-1 0,-1 1 0,1-1-1,0 1 1,0-1 0,-1 0 0,1 0 0,0 0 0,0 0 0,0 0-1,-1 0 1,1 0 0,0-1 0,0 1 0,0 0 0,-1-1 0,1 0-1,0 1 1,-1-1 0,1 0-3,9-7 8,-1 0 1,0-1-1,0 0 0,-1-1 0,0 0 0,-1 0 1,0-1-1,-1 0 0,0 0 0,-1 0 0,3-7-8,1 0 10,9-14 2,-10 20-9,-2 0 1,1 0-1,-2-1 0,0 0 1,0 0-1,-1-1 0,-1 0 1,2-8-4,-6 20-18,-3 4-16,-50 81-55,38-50 104,2 0 33,12-31-16,1-2-1,0 0-4,0 0-1,15 6-23,-14-6-4,0 0 0,1 0 0,-1 0 0,0 1 0,0-1 0,0 0 0,0 1 0,0-1 0,0 1 0,0-1 0,0 1 0,0 0 0,0-1 0,0 1 0,0 0 0,-1 0 0,1-1 1,0 1-1,0 0 0,-1 0 0,1 0 0,0 0 0,-1 0 0,1 0 0,-1 0 0,0 0 0,1 0 0,-1 0 0,0 0 0,1 1 0,-1-1 0,0 0 0,0 0 1,-13 66-388,13-66-492,0-1-1035</inkml:trace>
  <inkml:trace contextRef="#ctx0" brushRef="#br0" timeOffset="85467.656">18940 5094 26854,'3'31'192,"6"-7"-88,0-5-80,1-8-776,5-4-457,-7-9 1754</inkml:trace>
  <inkml:trace contextRef="#ctx0" brushRef="#br0" timeOffset="85747.465">19245 5090 25862,'-20'30'334,"1"2"0,2 0 1,1 1-1,1 1 1,2 0-1,1 1 0,2 1 1,1 5-335,8-39 15,0-1 1,0 0 0,1 1-1,-1-1 1,1 1 0,-1-1-1,1 1 1,0-1-1,0 1 1,-1 0 0,1-1-1,0 1 1,1-1-1,-1 1 1,0-1 0,0 1-1,1-1 1,-1 1 0,0-1-1,1 1 1,0-1-1,-1 1 1,1-1 0,0 0-1,0 1 1,0-1 0,-1 0-1,1 0 1,1 1-1,-1-1 1,0 0 0,0 0-1,0 0 1,1 0 0,-1-1-1,0 1 1,1 0-1,-1 0 1,0-1 0,1 1-1,-1-1 1,2 1-16,4-5 31,0 0 1,0-1-1,-1 1 1,0-1-1,0-1 0,0 1 1,-1-1-1,1 0 1,-1 0-1,-1-1 0,1 1 1,-1-1-1,-1 0 1,3-4-32,-4 6 7,18-26 0,-1-2 1,-2-1-1,-2 0 1,-1-1-1,-2 0 1,-1-1-1,-1 0 1,-3-1-1,0 0 1,-3 0-1,-1 0 1,-2-1-1,-1 1 1,-2-3-8,-13 4-90,-6 57-41,4 29 108,3 2 1,2 0-1,2 0 1,2 4 22,7-48 14,0-2-9,-11 148 303,12-147-303,1 0-1,-1 0 1,1 0 0,0-1-1,1 1 1,0 0-1,0-1 1,0 1-1,1-1 1,0 0-1,0 1 1,1-1 0,-1-1-1,1 1 1,0-1-1,1 1 1,0-1-1,-1 0 1,2-1 0,-1 1-1,1-1-4,15 9-771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33.798"/>
    </inkml:context>
    <inkml:brush xml:id="br0">
      <inkml:brushProperty name="width" value="0.025" units="cm"/>
      <inkml:brushProperty name="height" value="0.025" units="cm"/>
      <inkml:brushProperty name="color" value="#E71224"/>
    </inkml:brush>
  </inkml:definitions>
  <inkml:trace contextRef="#ctx0" brushRef="#br0">1 176 7354,'8'-5'4238,"111"3"-3266,-78 6-924,0-2 1,0-2-1,0-1 0,0-3 1,-1-1-1,1-2 0,-1-2 0,-1-1 1,27-12-49,-25 7 63,-17 3 250,0 2 0,1 1-1,0 1 1,1 1 0,0 1 0,0 1 0,0 1-1,0 2 1,1 0 0,-1 2 0,0 1 0,24 4-313,-21 2 449,120 15 287,-143-22-713,0-1 0,0 0 0,1 0 0,-1 0 0,0 0 0,0-1-1,0 0 1,-1 0 0,1-1 0,0 0 0,-1 0 0,1 0-1,-1-1 1,0 1 0,0-1 0,-1 0 0,1-1 0,-1 1-1,0-1 1,0 0 0,0 0 0,1-3-23,-4 6 372,-4 2 1104,2 0-1288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53.815"/>
    </inkml:context>
    <inkml:brush xml:id="br0">
      <inkml:brushProperty name="width" value="0.025" units="cm"/>
      <inkml:brushProperty name="height" value="0.025" units="cm"/>
      <inkml:brushProperty name="color" value="#E71224"/>
    </inkml:brush>
  </inkml:definitions>
  <inkml:trace contextRef="#ctx0" brushRef="#br0">164 15 10226,'-10'-4'779,"1"2"1,-1-1-1,0 1 0,0 0 0,0 1 0,0 1 1,0-1-1,0 1 0,-1 1 0,1 0 1,0 0-1,0 1 0,1 1 0,-6 1-779,14-4 10,0 1-1,1-1 1,-1 0-1,1 1 1,-1-1-1,1 1 0,-1-1 1,1 1-1,-1-1 1,1 1-1,-1-1 1,1 1-1,-1-1 1,1 1-1,0-1 1,0 1-1,-1 0 1,1-1-1,0 1 1,0-1-1,-1 1 1,1 0-1,0-1 1,0 1-1,0 0 0,0 0 1,0-1-1,0 1 1,0 0-1,0-1 1,0 1-1,1 0 1,-1-1-1,0 1 1,0-1-1,1 1 1,-1 0-1,0-1 1,1 1-1,-1-1 1,0 1-1,1-1 0,-1 1 1,1-1-1,-1 1 1,1-1-1,-1 1 1,1-1-1,-1 1 1,1-1-1,0 0 1,-1 1-1,1-1 1,-1 0-1,1 0 1,0 0-1,-1 1 1,1-1-1,0 0 1,-1 0-1,1 0-9,47 22-67,-47-22 75,60 18-266,1-3 0,0-3-1,1-2 1,0-3 0,1-3 0,-1-3 0,1-2-1,-1-4 1,0-2 0,61-15 258,-25 7-151,1 4 1,0 5-1,51 5 151,476 40 0,52-39 65,268-49-65,-791 34 220,0 8 0,1 6 0,0 7-1,-1 6 1,20 11-220,11 14 468,28 5-214,200 14-254,-213-47 38,0-8 0,144-19-38,-174 0-284,-138 15-154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1:56.753"/>
    </inkml:context>
    <inkml:brush xml:id="br0">
      <inkml:brushProperty name="width" value="0.025" units="cm"/>
      <inkml:brushProperty name="height" value="0.025" units="cm"/>
      <inkml:brushProperty name="color" value="#E71224"/>
    </inkml:brush>
  </inkml:definitions>
  <inkml:trace contextRef="#ctx0" brushRef="#br0">28 83 17140,'-25'0'1839,"23"0"-1531,2 0-103,0 0-77,0 0-40,0 0 23,0 0 10,0 0 33,15-9 837,13 0-946,-11 2 4,0 1 1,0 1-1,1 1 1,0 0-1,0 1 1,0 1-1,0 0 1,0 2-1,1 0 1,7 2-50,28 7 21,1-1 1,0-3-1,0-3 1,0-1 0,17-5-22,-41 2 1,-1-2 9,-1 2 0,0 1-1,0 2 1,0 0 0,0 2 0,28 7-10,40 16 151,1-5 0,62 5-151,-31-17 18,-1-5 0,24-6-18,-82-6 1,-1-2-1,0-4 0,-1-3 0,0-2 1,50-23-1,-65 24 9,-40 13 178,14-4-419,-9 7 2830,-6 16-3832,16 22 90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42:34.684"/>
    </inkml:context>
    <inkml:brush xml:id="br0">
      <inkml:brushProperty name="width" value="0.025" units="cm"/>
      <inkml:brushProperty name="height" value="0.025" units="cm"/>
      <inkml:brushProperty name="color" value="#E71224"/>
    </inkml:brush>
  </inkml:definitions>
  <inkml:trace contextRef="#ctx0" brushRef="#br0">2401 265 13027,'-61'-35'5331,"-21"-33"-4548,64 57-683,0 0-1,-1 2 1,0 0-1,0 2 1,-1 0-1,0 1 1,0 1-1,-1 0 1,0 2 0,1 0-1,-1 2 1,0 0-1,0 2 1,0 0-1,0 1 1,0 1-1,-3 2-99,-44-1-21,-34-2 36,56-2 71,1 1 1,-1 2-1,0 3 1,-32 8-87,-330 140 254,269-104-261,29-13 20,2 6 0,1 4 0,-51 34-13,132-61 13,1 1 0,1 1-1,1 1 1,1 1 0,1 1 0,1 1-1,1 1 1,2 0 0,0 2 0,-10 27-13,-2-6 47,7-16-23,1 1 0,2 1 0,2 0 0,1 1 0,2 1 0,1 1 0,2 0 0,2 0 0,2 1 0,1 0 0,2 0 0,2 1-24,8 100 45,7 0-1,21 85-44,-28-197 19,1 1-1,2-1 0,0-1 0,2 1 0,2-2 1,0 1-1,2-2 0,0 0 0,2-1 0,1 0 1,1-2-1,1 0 0,1-1 0,1-1 0,0-1 1,2-1-1,0-1 0,2-1 0,-1-2 0,3 0-18,28 13-20,2-3 0,0-2 0,1-3 0,1-2 0,1-3 0,0-3 0,1-3 0,0-2 0,53-1 20,-8-5-17,0-4-1,-1-5 1,1-5-1,-2-4 0,17-9 18,-61 10-7,-1-3-1,-1-2 1,-1-3-1,-1-2 0,-1-3 1,-1-2-1,46-36 8,9-18-13,-5-6-1,-4-4 1,-4-5 0,68-91 13,-134 153 20,-2-1 1,-2-2-1,-2-1 1,-1-1-1,-3 0 1,-1-2-1,-2-1 1,-3 0-1,-1-1 1,-2 0-1,-3-1 0,-2 0 1,-1-1-1,-2-37-20,-6 56 28,0 1 0,-3 0 0,0 0 0,-2 0 0,-1 0-1,-1 1 1,-1 0 0,-2 1 0,-1 1 0,-1-1 0,-1 2-1,-1 0 1,-18-20-28,-1 3 44,-3 1-1,-1 2 1,-2 2 0,-1 2-1,-2 2 1,-2 1-1,-1 2-43,-34-22-288,-2 4-1,-2 3 0,-2 4 0,-87-27 289,69 39-482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08.870"/>
    </inkml:context>
    <inkml:brush xml:id="br0">
      <inkml:brushProperty name="width" value="0.025" units="cm"/>
      <inkml:brushProperty name="height" value="0.025" units="cm"/>
    </inkml:brush>
  </inkml:definitions>
  <inkml:trace contextRef="#ctx0" brushRef="#br0">23 151 10810,'-6'2'-94,"-11"7"6189,28-3-3078,155-40-2659,-14 49-172,-70-16 149,0-3 0,74-14-335,66-4 295,464-39-187,-484 19 6,-200 41 44,-2 1 39,-4 2-44,-13 9 69,-3 4 902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39.333"/>
    </inkml:context>
    <inkml:brush xml:id="br0">
      <inkml:brushProperty name="width" value="0.025" units="cm"/>
      <inkml:brushProperty name="height" value="0.025" units="cm"/>
    </inkml:brush>
  </inkml:definitions>
  <inkml:trace contextRef="#ctx0" brushRef="#br0">4 1222 12195,'0'0'2324,"-1"3"4275,-1 12-4732,35 28-1046,-20-33-519,293 43 783,-291-50-1067,22 6-8,1-1 1,1-3 0,-1-1-1,1-1 1,0-3 0,0-1-1,-1-1 1,28-7-11,-27-1-15,1 1 0,0 3 0,1 1 0,0 1 0,17 3 15,240 44 60,-150-15-42,121 8 98,-97-44 138,-171 8-354,-1 0 137,-1 0 0,1 0 0,0 1 0,0-1 0,-1 0 0,1 1 0,0-1 0,0 0 0,0 0 0,-1 1 0,1-1-1,0 1 1,0-1 0,0 0 0,0 1 0,0-1 0,0 0 0,0 1 0,0-1 0,0 0 0,0 1 0,0-1 0,0 1 0,0-1 0,0 0 0,0 1-1,0-1 1,0 0 0,0 1 0,1-1 0,-1 0 0,0 1 0,0-1 0,0 0 0,1 1 0,-1-1 0,0 0 0,0 1 0,1-1 0,-1 0 0,0 0 0,1 0-1,-1 1 1,0-1 0,1 0 0,-1 0 0,0 0 0,1 0 0,-1 1 0,0-1 0,1 0 0,-1 0-37,-31 17 88,7-12-1,-14 4-570,38-9 2195</inkml:trace>
  <inkml:trace contextRef="#ctx0" brushRef="#br0" timeOffset="6596.912">1710 0 11979,'-53'12'2955,"-66"63"-1574,55-10 2011,-15 49-2436,55-77-856,-1 7 46,2 1 0,2 1-1,2 1 1,-7 31-146,8-25 51,-86 303 349,95-314-390,0-8 24,2 0 0,2 0 0,0 0 1,3 0-1,1 1 0,1-1 0,2 1 1,3 14-35,2-17 6,2 1 0,2-2 0,0 0 0,2 0-1,1-1 1,2-1 0,1 0 0,1-1 0,1-1 0,2-1 0,0 0 0,2-2 0,7 6-6,-21-23-1,0-1 0,1 1 0,0-2 0,0 1 0,0-1 0,1-1 0,-1 0 0,1 0 0,0-1 0,0-1 0,1 0 1,-1 0-1,0-1 0,1 0 0,-1-1 0,0-1 0,1 0 0,-1 0 0,0-1 0,1 0 0,-1-1 0,0 0 1,19-7 8,0 0 1,0-2 0,-2-1-1,1-2 1,-2 0-1,0-2 1,9-8-9,-5-4 10,-1-1 1,-2-2 0,-1 0 0,-2-2-1,-1-1 1,-1-1 0,-3-1 0,-1 0-1,-1-2 1,-2 0 0,-2-1-1,0-7-10,5-3 36,12-28 29,4-9 54,-3-2 0,17-80-119,-45 148 69,-1-1 0,-1 1 1,-1-1-1,0 1 1,-2-1-1,0 1 0,-2-1 1,0 1-1,-1 0 1,-2 0-1,0 0 0,-1 1 1,-1 0-1,0 0 1,-2 1-1,-1 0 1,0 0-1,-1 1 0,-1 1 1,-13-14-70,12 14 23,-1 0 0,0 2 0,-2 0 0,1 0 0,-2 2 0,0 0 0,0 1 0,-1 1 0,-1 1 0,0 0 0,0 2 0,-1 0 0,0 1 1,-14-2-24,-45 4 266,-8 9 2403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01.052"/>
    </inkml:context>
    <inkml:brush xml:id="br0">
      <inkml:brushProperty name="width" value="0.025" units="cm"/>
      <inkml:brushProperty name="height" value="0.025" units="cm"/>
    </inkml:brush>
  </inkml:definitions>
  <inkml:trace contextRef="#ctx0" brushRef="#br0">271 1119 20364,'27'-147'4735,"-27"146"-4665,0-1-1,0 1 1,0-1 0,0 1 0,-1-1 0,1 1 0,0 0 0,-1-1-1,1 1 1,-1 0 0,1-1 0,-1 1 0,0 0 0,1-1 0,-1 1-1,0 0 1,0 0 0,0 0 0,0 0 0,0 0 0,0 0 0,0 0 0,0 0-1,-1 0 1,1 0 0,0 1 0,-1-1 0,1 1 0,0-1 0,-1 1-1,1-1 1,0 1 0,-1 0 0,1-1 0,-1 1 0,1 0 0,-1 0-1,1 0 1,-1 0 0,0 1-70,-60 14 884,51-10-849,0 0 1,0 0-1,0 1 0,1 1 1,0 0-1,0 0 1,1 1-1,0 0 0,0 1 1,1 0-1,0 0 1,1 1-1,0-1 1,0 2-1,1-1 0,0 1 1,1 0-1,0 0 1,1 1-1,-1 5-35,-3 9-1,2 0 1,1 0-1,1 1 0,1-1 1,2 1-1,0 0 0,2-1 1,1 8 0,-2-31-2,0 0 0,0 0 1,0 0-1,0 0 0,0 0 0,1 0 1,-1 0-1,1 0 0,0 0 1,0-1-1,0 1 0,0 0 1,0 0-1,1-1 0,-1 1 0,1-1 1,-1 1-1,1-1 0,0 0 1,0 1-1,0-1 0,1 0 1,-1 0-1,0-1 0,1 1 0,-1 0 1,1-1-1,0 0 0,0 1 1,-1-1-1,1 0 0,0 0 0,0-1 1,0 1-1,0-1 0,0 1 1,0-1-1,0 0 0,0 0 1,2 0 1,91-51-1106,-31 6-122</inkml:trace>
  <inkml:trace contextRef="#ctx0" brushRef="#br0" timeOffset="517.42">525 848 24453,'-1'3'30,"-18"33"340,1 1 0,3 1 0,1 1 1,1 0-1,0 11-370,12-43 55,0-4-27,0 0-1,0 0 1,0 0 0,1 1-1,-1-1 1,1 0 0,0 0-1,0 1 1,0-1-1,1 0 1,-1 0 0,1 1-1,-1-1 1,1 0 0,0 0-1,0 0 1,0 0-1,1 0 1,-1 0 0,1 0-28,1-2 10,1-1-1,-1 0 1,0 0 0,0 0 0,0 0 0,0-1 0,1 1-1,-1-1 1,0 0 0,0 0 0,0 0 0,0 0-1,0 0 1,-1-1 0,1 0 0,0 1 0,-1-1 0,1 0-1,-1 0 1,1 0 0,-1 0 0,0-1 0,0 1 0,0-1-1,0 1 1,-1-1 0,1 0 0,-1 0 0,1 0-1,0-2-9,14-21 21,0 0 0,-2-1 0,-1-1 0,-1 0 0,-2 0 0,-1-1 0,-1-1 0,-1 0 0,-2 0 0,0-3-21,-7-5-9,-11 52 21,7 14 95,0-1 1,2 1 0,1 0-1,2 0 1,0 0 0,2 0-1,1 1 1,1-1 0,2-1-1,0 1 1,2-1 0,4 9-108,5 11 51,0 3-15,2-1-1,2 0 1,3-2-1,7 11-35,-25-53 2,-1 0 0,0 0 0,-1 1 0,1 0 0,-1 0-1,-1 0 1,1 0 0,-1 0 0,0 0 0,0 1 0,0-1 0,-1 1 0,0 0-1,-1-1 1,1 1 0,-1-1 0,-1 1 0,1 0 0,-1-1 0,0 1 0,-1-1 0,-1 6-2,-51 59 402,53-70-387,-1 0 0,0 1 0,0-1 0,0 0 0,0 0 0,0 0 0,0 0 0,0 0 0,0-1 0,-1 1 0,1-1 0,0 1 0,0-1 0,0 0 0,-1 0 0,1 0 0,0 0 0,0 0 0,-1 0 0,1-1 0,0 1 0,0-1 0,0 0 0,-1 1 0,1-1 0,0 0 0,0 0 0,0 0 0,1-1 0,-1 1 0,0 0 0,0-1 0,1 1 0,-1-1 0,0 0 0,1 1 0,-1-2-15,-7-12 8,1 0 0,1-1 0,0 0 0,1 0 1,1-1-1,0 1 0,2-1 0,0 0 0,0 0 0,2 0 0,0 0 0,1-1 0,0 1 0,2 0 0,3-14-8,-3-5-376,3 0-1,1 0 1,1 1 0,2 0-1,1 0 1,2 1-1,2 0 377,1 10-1687,-1 4 168</inkml:trace>
  <inkml:trace contextRef="#ctx0" brushRef="#br0" timeOffset="778.988">1198 451 20772,'-1'-2'164,"0"1"-1,-1 0 0,1-1 0,-1 1 0,1 0 0,0 0 1,-1 0-1,0 0 0,1 0 0,-1 0 0,0 1 0,1-1 0,-1 1 1,0-1-1,0 1 0,1-1 0,-1 1 0,0 0 0,0 0 1,0 0-1,0 0 0,1 0 0,-1 0 0,0 0 0,0 1 0,0-1 1,1 1-1,-1-1 0,0 1 0,1 0 0,-1 0 0,0 0 0,1 0 1,-1 0-1,1 0 0,-1 0 0,1 0 0,0 0 0,-2 2-163,-50 63 804,46-54-510,-7 7-146,1 1 0,1 0 0,1 1 0,1 0 0,1 0 0,1 1 0,0 1 0,2 0 0,0 3-148,5-22 3,0 0 0,1 0 0,-1 0-1,1 0 1,0 0 0,0 0 0,1 0 0,-1-1 0,1 1-1,0 0 1,0 0 0,0 0 0,0-1 0,1 1 0,-1 0-1,1-1 1,0 0 0,0 1 0,0-1 0,1 0 0,-1 0 0,1 0-1,-1 0 1,1-1 0,0 1 0,0-1 0,1 1 0,-1-1-1,0 0 1,1 0 0,-1-1 0,1 1 0,0-1 0,-1 0 0,1 0-1,0 0 1,0 0 0,0-1-3,1 1-136,1-1-1,-1 0 1,1 0 0,-1-1-1,1 1 1,-1-1-1,0 0 1,1-1 0,-1 0-1,0 1 1,0-2 0,0 1-1,0 0 1,0-1 0,-1 0-1,1 0 1,-1-1-1,0 1 1,0-1 0,1 0 136,18-24-3605</inkml:trace>
  <inkml:trace contextRef="#ctx0" brushRef="#br0" timeOffset="1068.077">1369 42 22085,'-3'4'207,"0"0"-1,0 1 1,0-1 0,1 0 0,0 1 0,0 0 0,0-1-1,1 1 1,-1 0 0,1 0 0,0 0 0,1 0 0,-1 0-1,1 0 1,0 0 0,0 0 0,1 0 0,-1 0 0,1 0 0,1 4-207,0 12 688,-1 24-263,3 0 0,1 0 0,3 0 1,1-1-1,3 0 0,14 35-425,-20-61 24,-5-12-24,0 0 0,0 1 0,1-1 0,-1 0 0,2 0 0,-1 0 0,1 0 0,-1 0 0,2-1 0,-1 1 0,1-1 0,-1 0 0,1 0 0,1 0 0,-1-1 0,1 1 0,0-1 0,0 0 0,0 0 0,0-1 0,1 0 0,-1 0 0,1 0 0,0 0 0,3 0 0,-6-4-73,0-1 0,-1 0 0,1 1 0,-1-1 0,0 0 0,1 0-1,-1-1 1,0 1 0,0 0 0,0-1 0,-1 1 0,1-1 0,0 1 0,-1-1 0,0 0 0,0 0 0,0 0 0,0 0 0,0 0-1,0 0 1,-1 0 0,1 0 0,-1 0 0,0 0 0,0 0 0,0 0 0,0 0 0,-1 0 0,1 0 0,-1 0 0,0 0 0,0 0 0,0 0-1,0 0 74,-7-40-594</inkml:trace>
  <inkml:trace contextRef="#ctx0" brushRef="#br0" timeOffset="1427.24">1640 283 18828,'13'0'385,"-1"-1"0,0 0 0,0 0 1,1-1-1,-1-1 0,-1 0 0,1-1 0,0 0 0,-1-1 0,0 0 0,0-1 0,0 0 1,-1-1-1,0 0 0,0 0 0,0-1 0,-1-1 0,6-6-385,-3 4 245,0-1 1,0 0-1,-1-1 0,-1 0 0,0-1 1,0 0-1,-2-1 0,0 0 0,0 0 1,0-4-246,-8 17 21,0 1 0,0-1 1,0 1-1,-1-1 0,1 1 1,0 0-1,-1-1 1,1 1-1,-1-1 0,1 1 1,-1 0-1,0-1 0,0 1 1,1 0-1,-1 0 0,0 0 1,0 0-1,0 0 1,0 0-1,0 0 0,0 0 1,-1 0-1,1 0 0,0 0 1,0 0-1,-1 1 0,1-1 1,0 1-1,-1-1 0,1 1 1,-1 0-1,1-1 1,-1 1-1,1 0 0,0 0 1,-1 0-1,1 0 0,-1 0 1,1 0-1,-1 0 0,1 1 1,-1-1-1,1 0 0,0 1 1,-1-1-1,1 1 1,0 0-1,-1-1 0,1 1 1,0 0-1,0 0 0,-1 0 1,1 0-1,0 0 0,0 0 1,0 0-1,0 0 1,1 0-1,-1 0 0,0 1 1,0-1-1,1 0-21,-17 17 56,1 0 0,1 0 0,1 1-1,1 1 1,0 1 0,2 0 0,0 0 0,1 1 0,1 0 0,-1 8-56,6-23 1,1 0 0,-1 1 0,1-1 0,0 0 1,1 1-1,0 0 0,0 0 0,1-1 0,0 1 0,0 0 1,0 0-1,1 0 0,1 0 0,-1 0 0,1 0 0,1 0 0,0 0 1,0 0-1,0-1 0,1 1 0,0-1 0,0 0 0,4 6-1,-2-11-113,0 0 0,0 0 0,1 0 0,-1-1-1,1 0 1,-1 0 0,1 0 0,0 0-1,-1-1 1,1 0 0,-1-1 0,1 1 0,0-1-1,-1 0 1,1 0 0,-1-1 0,1 1 0,-1-1-1,0 0 1,0-1 0,0 0 0,0 1-1,0-1 1,0-1 0,-1 1 0,0-1 0,0 0-1,4-3 114,27-25-4387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1.760"/>
    </inkml:context>
    <inkml:brush xml:id="br0">
      <inkml:brushProperty name="width" value="0.025" units="cm"/>
      <inkml:brushProperty name="height" value="0.025" units="cm"/>
    </inkml:brush>
  </inkml:definitions>
  <inkml:trace contextRef="#ctx0" brushRef="#br0">485 3228 21020,'0'-4'207,"0"-1"-1,-1 0 0,1 1 0,-1-1 0,0 0 0,0 1 0,-1-1 0,1 1 0,-1 0 0,0-1 0,0 1 0,0 0 0,-1 0 0,1 0 0,-1 0 1,0 1-1,0-1 0,0 1 0,-1 0 0,1 0 0,-1 0 0,0 0 0,0 0 0,0 1 0,0 0 0,0 0 0,-1 0 0,1 0 0,0 1 0,-1 0 0,1 0 1,-1 0-1,-2 0-206,-6 3 60,0 1-1,0 0 1,1 1 0,0 0 0,0 1 0,0 1 0,0 0 0,1 0 0,0 1 0,0 1 0,1 0 0,0 0 0,0 1 0,1 0 0,0 1 0,1 0 0,0 0 0,1 1 0,-6 8-60,-10 13 30,2 0 1,0 1-1,3 2 1,0 0-1,3 0 1,1 2-1,1 0 1,2 0-1,-2 18-30,11-44 17,1 0 0,0 1 0,1-1 0,0 0 0,1 1 1,0-1-1,0 0 0,1 0 0,1 0 0,0 0 0,2 3-17,-4-9-23,1-1 0,0 0 0,0 0 0,1 0 0,-1 0 0,1-1 1,0 1-1,0-1 0,0 1 0,0-1 0,0 0 0,1 0 0,0 0 0,-1-1 0,1 1 1,0-1-1,0 0 0,0 0 0,1 0 0,-1-1 0,0 0 0,1 0 0,-1 0 1,1 0-1,-1 0 0,1-1 0,-1 0 0,1 0 0,1 0 23,44-12-1239,3-12-587</inkml:trace>
  <inkml:trace contextRef="#ctx0" brushRef="#br0" timeOffset="522.893">772 2928 23765,'-164'315'3186,"146"-219"-2479,19-94-702,-1-1 0,1 0-1,0 1 1,0-1 0,0 0 0,0 1 0,0-1-1,0 0 1,0 0 0,1 0 0,-1 0 0,0 0-1,0 0 1,1-1 0,-1 1 0,1 0 0,-1-1 0,1 1-1,-1-1 1,1 1 0,-1-1 0,1 0 0,-1 1-1,1-1 1,-1 0 0,1 0 0,0 0 0,-1-1-1,1 1 1,-1 0 0,1 0 0,-1-1 0,1 1 0,-1-1-1,1 1 1,-1-1 0,1 0 0,-1 0 0,0 1-1,1-1 1,-1 0 0,0 0 0,0 0 0,0-1-1,0 1 1,0 0 0,0 0 0,0-1 0,0 1 0,0 0-1,0-1-4,42-38 111,-2-2 0,-2-1 1,-2-2-1,-2-2 0,-2-1 0,-2-1 0,9-23-111,22-19 331,-61 91-329,-1-1 1,1 0 0,-1 0 0,1 0 0,0 0-1,0 1 1,0-1 0,-1 0 0,1 1 0,0-1 0,0 0-1,0 1 1,0-1 0,0 1 0,0 0 0,0-1 0,0 1-1,0 0 1,0-1 0,0 1 0,0 0 0,0 0-1,0 0 1,0 0 0,1 0 0,-1 0 0,0 0 0,0 1-1,0-1 1,0 0 0,0 0 0,0 1 0,0-1 0,0 1-1,0-1 1,0 1 0,0-1 0,-1 1 0,1 0-1,0-1 1,0 1 0,0 0 0,-1 0 0,1 0 0,0-1-1,0 2-2,16 50 137,-13-17-31,-5-27-87,2-1 1,-1 0 0,1 1 0,0-1 0,0 0 0,1 0 0,0 0 0,0 0 0,1 0 0,0 0-1,0-1 1,2 3-20,-4-9 1,-1 1-1,1-1 1,0 1 0,0-1-1,0 0 1,0 0-1,0 1 1,-1-1-1,1 0 1,0 0-1,0 0 1,0 0-1,0 0 1,0 0 0,0 0-1,0 0 1,0 0-1,0-1 1,-1 1-1,1 0 1,0-1-1,0 1 1,0 0 0,0-1-1,-1 1 1,1-1-1,0 1 1,-1-1-1,1 0 1,0 1-1,-1-1 1,1 0-1,0 1 1,-1-1 0,1 0-1,-1 0 1,0 1-1,1-1 1,-1 0-1,1-1 0,0 0 2,104-161 104,-99 153-105,7-12-2,0 1-1,2 0 1,0 1 0,1 0 0,1 2 0,1 0 0,1 1 0,0 0-1,14-7 2,-32 23-1,1 0 0,-1 0 0,1 0 0,-1 1 0,1-1 0,0 0 0,-1 1 0,1-1 0,0 1 0,-1 0 0,1 0 0,0-1 0,-1 1 0,1 0 0,0 0 0,0 1 0,-1-1 0,1 0 0,0 1 0,-1-1 0,1 1 0,0-1 0,-1 1 0,1 0 0,-1-1 0,1 1 0,-1 0 0,1 0 0,-1 0 0,0 0 0,0 1 0,1-1 0,-1 0 0,0 0 0,0 1 0,0-1 0,0 1 0,0-1 0,0 1 0,-1-1-1,1 1 1,-1 0 0,1 0 1,16 76-26,-17-71 27,1 2-8,0-1 7,-1 0 1,1-1-1,0 1 0,0-1 0,1 1 1,0-1-1,1 1 0,-1-1 0,1 0 1,1 0-1,-1-1 0,3 3 0,-5-8 1,-1 0-1,1-1 1,0 1 0,0-1-1,-1 1 1,1-1 0,0 0-1,0 1 1,0-1 0,0 0 0,-1 0-1,1 0 1,0 1 0,0-1-1,0 0 1,0 0 0,0 0-1,0 0 1,0 0 0,0-1-1,-1 1 1,1 0 0,0 0-1,0-1 1,0 1 0,0 0-1,0-1 1,-1 1 0,1-1 0,0 1-1,0-1 1,-1 1 0,1-1-1,0 1 1,-1-1 0,1 0-1,-1 0 1,1 1 0,-1-1-1,1 0 1,0 0-1,77-155 92,-54 98-93,-12 29-60,-8 17-105,1 0 1,0 0 0,1 0-1,0 1 1,1 0-1,0 0 1,1 0-1,0 1 1,3-1 165,-11 10-68,0 1 0,1 0-1,-1-1 1,0 1 0,1 0 0,-1-1-1,1 1 1,-1 0 0,1 0 0,-1-1 0,0 1-1,1 0 1,-1 0 0,1 0 0,-1 0-1,1 0 1,-1-1 0,1 1 0,-1 0 0,1 0-1,-1 0 1,1 0 0,-1 1 0,1-1-1,-1 0 1,1 0 0,-1 0 0,1 0-1,-1 0 1,1 1 0,-1-1 0,1 0 0,-1 0-1,0 1 1,1-1 0,-1 0 0,1 1-1,-1-1 1,0 0 0,1 1 0,-1-1 0,0 1-1,0-1 1,1 0 0,-1 1 0,0-1-1,0 1 1,1-1 0,-1 1 0,0-1-1,0 1 1,0-1 0,0 1 0,0-1 0,0 1-1,0-1 1,0 1 0,0-1 0,0 1-1,0-1 1,0 1 0,0-1 0,-1 1 68,3 14-2239</inkml:trace>
  <inkml:trace contextRef="#ctx0" brushRef="#br0" timeOffset="1019.268">2009 2196 11338,'-1'14'9354,"-1"12"-5221,-5 100-2880,8 8-259,6 1 0,5-1 1,22 88-995,-25-175 15,-1 0 1,-2 1-1,-3 0 0,-2 38-15,-6-71 84,0-33-9,5-301 128,0 260-213,3 0-1,3 1 1,2 0 0,3 0 0,2 1 0,3 0 0,7-12 10,57-111 44,-80 178-46,1 1 1,-1-1-1,1 0 0,0 1 0,0-1 1,0 1-1,0-1 0,0 1 1,0 0-1,0-1 0,0 1 0,1 0 1,-1 0-1,0 0 0,1-1 1,-1 1-1,1 1 0,-1-1 0,1 0 1,-1 0-1,1 1 0,0-1 1,-1 1-1,1-1 0,0 1 1,0 0-1,-1-1 0,1 1 0,0 0 1,0 0-1,0 0 0,-1 1 1,1-1-1,0 0 0,-1 1 0,1-1 1,0 1-1,-1-1 0,1 1 1,0 0-1,-1 0 0,1 0 0,-1 0 1,1 0-1,-1 0 0,0 0 1,1 0-1,-1 1 0,0-1 1,0 0-1,0 1 0,0-1 0,0 1 1,0-1-1,0 1 0,-1-1 1,1 2 1,3 8 10,-2 0 1,1 0-1,-2 0 0,1 0 1,-1 0-1,-1 0 1,0 0-1,-1 0 1,0 0-1,0 1 1,-2-1-1,1-1 1,-1 1-1,-1 0 1,1-1-1,-2 1 1,0-1-1,0-1 1,-1 1-1,0-1 1,0 1-1,-1-2 0,0 1 1,-1-1-1,0 0 1,0-1-1,-5 4-10,-22 4-18,34-15-5,1 0 1,-1-1-1,0 1 1,1 0-1,-1-1 1,1 1-1,-1 0 1,0-1-1,1 1 1,-1-1-1,1 1 1,-1-1-1,1 1 1,0-1-1,-1 0 1,1 1-1,-1-1 1,1 1 0,0-1-1,0 0 1,-1 1-1,1-1 1,0 0-1,0 0 1,0 1-1,0-1 1,0 0-1,0 1 1,0-1-1,0 0 1,0 0-1,0 1 1,0-1-1,0 0 1,0 1-1,1-1 1,-1 0-1,0 1 1,0-1 0,1 0-1,-1 1 1,0-1-1,1 1 1,-1-1-1,1 1 1,-1-1-1,1 1 1,0-1 22,34-60-2814,-13 27-136</inkml:trace>
  <inkml:trace contextRef="#ctx0" brushRef="#br0" timeOffset="1584.821">2477 2056 10530,'12'-23'2992,"-2"3"3770,-13 33-1671,0 5-4797,-10 25 328,2 1-1,2 1 1,2 0-1,2 0 1,1 6-622,4-50 4,-1 0 1,1 0-1,-1 0 1,1 0-1,0 0 1,0 0 0,0 0-1,-1 0 1,1 0-1,0-1 1,0 1-1,0 0 1,0 0-1,1 0 1,-1 0-1,0 0 1,0 0-1,0 0 1,1 0-1,-1 0 1,1 0-1,-1-1 1,0 1-1,1 0 1,0 0 0,-1 0-1,1-1 1,-1 1-1,1 0 1,0-1-1,-1 1 1,1 0-1,0-1 1,0 1-1,0-1 1,-1 0-1,1 1 1,0-1-1,0 1 1,0-1-1,0 0 1,0 0-1,0 0 1,0 1 0,0-1-1,0 0 1,0 0-1,-1 0 1,1 0-1,0 0 1,0-1-1,0 1 1,0 0-1,0 0 1,0-1-1,0 1 1,0 0-1,0-1 1,0 0-5,48-40 105,41-65-10,-61 70-85,1 0-1,2 2 0,1 2 0,20-15-9,-53 47 0,0 1 0,0-1 0,0 1 0,0-1 0,0 1 0,0-1 1,1 1-1,-1-1 0,0 1 0,0-1 0,0 1 0,1-1 0,-1 0 0,0 1 0,0-1 0,1 1 0,-1-1 1,0 0-1,1 1 0,-1-1 0,0 0 0,1 1 0,-1-1 0,1 0 0,-1 0 0,0 1 0,1-1 0,-1 0 1,1 0-1,-1 0 0,1 1 0,-1-1 0,1 0 0,-1 0 0,1 0 0,-1 0 0,1 0 0,-1 0 0,1 0 1,-1 0-1,0 0 0,1 0 0,-1-1 0,1 1 0,-1 0 0,1 0 0,-1 0 0,1 0 0,-1-1 0,1 1 1,-1 0-1,0-1 0,1 1 0,-1 0 0,0-1 0,1 1 0,-1 0 0,0-1 0,1 1 0,-1 0 0,0-1 0,-14 37-10,1-33 76,12-28 1,2 16-63,1 0-1,0 0 1,0 0-1,1 0 1,0 1 0,0 0-1,1-1 1,0 1-1,1 0 1,0 1 0,0-1-1,0 1 1,1 0-1,0 1 1,1-1 0,-1 1-1,4-2-3,-7 8-4,0-1 0,0 1-1,0-1 1,0 1-1,0 0 1,0 0 0,1 0-1,-1 1 1,0-1 0,0 1-1,0 0 1,0 0-1,0 0 1,0 0 0,-1 0-1,1 0 1,0 1 0,0 0-1,-1-1 1,1 1-1,-1 0 1,1 0 0,-1 0-1,0 1 1,1 0 4,39 23-87,-31-27 87,1 0 1,-1 0-1,1-1 0,-1 0 0,1-1 0,-1-1 0,0 0 0,0 0 1,-1-1-1,1 0 0,-1-1 0,0 0 0,-1-1 0,1 0 0,-1-1 1,-1 1-1,1-2 0,5-6 0,-14 15 0,10-8 8,0 0 1,0-1-1,0 0 1,-1-1-1,-1 0 0,1 0 1,-2 0-1,0-1 1,0-1-1,0 1 0,-2-1 1,0 0-1,0 0 1,-1-1-1,0 1 0,-1-1 1,0 0-1,-2 0 1,1 0-1,-1 0 0,-1 0 1,0 0-1,-2-4-8,2 14 3,0 1-1,-1-1 1,0 0 0,1 1-1,-1-1 1,0 1-1,0-1 1,0 1-1,-1-1 1,1 1 0,-1 0-1,1 0 1,-1-1-1,0 1 1,0 0-1,1 1 1,-1-1-1,-1 0 1,1 1 0,0-1-1,0 1 1,-1-1-1,1 1 1,-1 0-1,1 0 1,-1 0 0,1 0-1,-1 1 1,1-1-1,-1 1 1,0 0-1,1-1 1,-1 1 0,0 0-1,0 1 1,1-1-1,-1 0 1,0 1-1,1-1 1,-2 2-3,-4 4 2,1 0 0,-1 1 0,1 0 1,1 0-1,0 1 0,0 0 0,0 0 0,1 1 0,0-1 1,1 1-1,0 0 0,0 0 0,1 1 0,0-1 1,0 1-1,1 2-2,-4 2 8,1 1 0,1-1 0,0 1 0,1 0 0,1 0 0,0 0 0,1 1 1,1-1-1,0 0 0,1 1 0,1-1 0,0 0 0,2 2-8,-1-12-7,1-1 0,1 1 0,-1-1 0,0 0 0,1 0 0,0 0-1,0-1 1,0 0 0,0 0 0,1 0 0,-1 0 0,1-1 0,0 0 0,0 0 0,-1-1 0,1 0 0,0 1 0,0-2 0,1 1-1,-1-1 1,0 0 0,0 0 0,0-1 0,0 0 0,0 0 0,3-1 7,47-4-635</inkml:trace>
  <inkml:trace contextRef="#ctx0" brushRef="#br0" timeOffset="2453.436">3870 893 22261,'7'80'1752,"4"1"0,3-2 0,10 25-1752,-18-81 73,1 0 1,1 0 0,1 0 0,1-1 0,1 0 0,0-1 0,2 0 0,1-1 0,0 0 0,1-1-1,1-1 1,3 1-74,-18-17 5,0-1 0,1 0-1,-1 0 1,0 0 0,0 0-1,1 0 1,-1 0 0,1 0-1,-1 0 1,1 0 0,0-1-1,-1 1 1,1-1 0,-1 1-1,1-1 1,0 0 0,0 1-1,-1-1 1,1 0 0,0 0-1,-1 0 1,1 0 0,0-1-1,0 1 1,-1 0 0,1-1-1,-1 1 1,1-1 0,0 0-1,-1 1 1,1-1 0,-1 0-1,1 0 1,-1 0 0,0 0-1,1 0 1,-1 0 0,1-1-5,32-63 177,-27 44-149,0 0-1,-2 0 1,-1-1 0,0 0-1,-1 0 1,-2 0 0,0 0-1,-1 0 1,-2 0 0,0 0-1,-1 1 1,-1-1 0,-1 0-1,-1 1 1,-4-7-28,4 10 11,-1 1-1,0 0 1,-2 0 0,0 1-1,0 0 1,-2 1 0,0 0-1,0 0 1,-2 1 0,-10-9-11,22 22-1,0 1 0,0-1 0,0 0 0,0 1 0,0-1 0,0 1 0,0 0 0,0-1 0,0 1 0,0 0 0,0-1 0,0 1 0,-1 0 0,1 0 0,0 0 0,0 0 0,0 0 0,0 0 0,0 1 0,0-1 0,0 0 0,0 0 0,-1 1 0,1-1 0,0 1 0,0-1 0,0 1 1,0-1-1,1 1 0,-1 0 0,0-1 0,0 1 0,0 0 0,0 0 0,1 0 0,-1-1 0,0 1 0,1 0 0,-1 0 0,1 0 0,-1 0 0,1 0 0,-1 0 0,1 0 0,0 0 0,-1 1 0,1-1 0,0 0 0,0 0 0,0 0 0,0 0 1,-3 10-2,1 1 1,0-1-1,1 0 0,1 1 0,0-1 0,0 0 0,1 1 1,0-1-1,1 0 0,0 0 0,1 1 0,0-2 0,1 1 0,0 0 1,1-1-1,0 0 0,1 0 0,0 0 0,0-1 0,1 0 1,4 4 1,-8-10-2,1 0 1,0-1-1,0 0 1,-1 0-1,1 0 1,1 0-1,-1-1 1,0 1-1,0-1 1,0 0-1,1-1 1,-1 1-1,1-1 1,-1 1-1,0-1 1,1-1-1,-1 1 1,1 0-1,-1-1 1,0 0-1,0 0 1,1-1-1,-1 1 1,0-1-1,0 0 1,0 0-1,0 0 1,-1 0-1,1-1 1,-1 1-1,4-4 2,5-4 9,-1-1 0,0 0 1,-1 0-1,0-1 0,0 0 0,-2-1 0,1 0 0,3-9-9,-4 8 9,-1-1 0,0 0 0,-1 0 0,-1 0-1,0 0 1,-1-1 0,-1 0 0,-1 0 0,0 0-1,-1 0 1,0 0 0,-1 0 0,-2-9-9,-23-22-31,24 47 31,0 0 1,0 0-1,0 0 0,0 0 0,0 0 0,0 0 1,1 0-1,-1 0 0,0 0 0,0 0 0,0 1 0,0-1 1,0 0-1,1 1 0,-1-1 0,0 1 0,0-1 1,0 1-1,1-1 0,-1 1 0,0-1 0,1 1 1,-1 0-1,0-1 0,1 1 0,-1 0 0,1 0 0,-1-1 1,1 1-1,0 0 0,-1 0 0,1 0 0,0 0 1,0-1-1,-1 1 0,1 0 0,0 0 0,0 0 0,0 0 1,0 0-1,0 0 0,0 0 0,0 0 0,0 1 0,-7 37-4,1 1-1,2 0 1,2 0-1,1 1 1,4 20 4,14 44 57,-16-102-52,1 0 0,-1 0 0,1-1-1,-1 1 1,1 0 0,0-1 0,0 1 0,0-1-1,0 0 1,0 0 0,1 0 0,-1 0 0,1 0-1,-1 0 1,1-1 0,0 1 0,0-1 0,0 0-1,0 1 1,-1-2 0,1 1 0,1 0 0,-1 0-1,0-1 1,0 0 0,0 1 0,0-1 0,0-1-1,0 1 1,0 0 0,1-1 0,-1 1 0,0-1-5,13-4 10,0 0 0,0-1 0,0-1 0,-1-1 0,0 0 0,0-1 0,-1 0 0,0-1 0,-1-1 0,0 0 0,0-1 0,-2 0 0,1-1 0,-2 0 1,1-1-1,-2 0 0,0-1 0,-1 0 0,0 0 0,-1 0 0,-1-1 0,0 0 0,-2-1 0,2-8-10,2-7 7,-15 21 30,-8 80 6,10-46-30,2 0 1,0 0 0,2 0 0,0 0-1,2 0 1,0 0 0,5 19-14,-5-39-3,1 0 0,-1 0 0,1 0 0,0 0 0,0-1 0,0 1 0,0-1 0,0 1 0,1-1 0,-1 0 1,1 0-1,0 0 0,-1 0 0,1 0 0,0-1 0,0 1 0,0-1 0,0 0 0,0 0 0,1 0 0,-1 0 0,0 0 0,0-1 1,1 0-1,-1 1 0,0-1 0,0 0 0,1-1 0,-1 1 0,0-1 0,1 1 0,-1-1 0,0 0 0,0 0 0,0 0 0,0-1 1,0 1-1,0-1 0,0 1 0,0-1 0,-1 0 0,1 0 0,-1-1 0,1 1 0,-1 0 0,0-1 0,0 1 0,0-1 0,0 0 1,0 0-1,-1 1 0,1-1 0,-1-1 0,0 1 0,0 0 0,0 0 0,0-2 3,5-53-1924,-11 26 93</inkml:trace>
  <inkml:trace contextRef="#ctx0" brushRef="#br0" timeOffset="2706.785">4617 662 22645,'0'0'968,"0"2"216,0-1-512,21 25-496,-8-18-312,9-4-776,3 0-136</inkml:trace>
  <inkml:trace contextRef="#ctx0" brushRef="#br0" timeOffset="2971.91">4990 677 25125,'-25'22'688,"1"2"-1,2 1 0,0 0 1,2 2-1,0 1-687,13-9 152,17-20-51,24-24-97,-30 22-38,7-3-38,-1 0 1,1 1 0,1 0-1,-1 1 1,1 0-1,0 1 1,-1 0-1,2 0 1,-1 2 0,0-1-1,0 2 1,0 0-1,1 0 1,-1 1 0,0 0-1,0 1 1,0 1-1,0 0 1,0 0-1,8 5 73,-17-8 7,0 0 0,0 1 1,-1 0-1,1-1 0,0 1 1,-1 0-1,1 0 1,0 0-1,-1 1 0,1-1 1,-1 1-1,0-1 1,1 1-1,-1 0 0,0 0 1,0 0-1,0 0 0,0 0 1,-1 0-1,1 1 1,-1-1-1,1 0 0,-1 1 1,0 0-1,0-1 1,0 1-1,0 0 0,0-1 1,0 1-1,-1 0 0,1 0 1,-1-1-1,0 1 1,0 0-1,0 0 0,0 0 1,-1 0-1,1-1 1,-1 1-1,0 0 0,0 0 1,0-1-1,0 1 1,0-1-1,-1 3-8,-13 18 121,0 0 0,-1-1 1,-2 0-1,0-1 0,-1-2 0,-1 0 1,-7 5-122,11-9 30,-46 26-932,43-42-235</inkml:trace>
  <inkml:trace contextRef="#ctx0" brushRef="#br0" timeOffset="3639.295">5581 1 23917,'90'349'3151,"-84"-322"-3035,2 0-1,1-1 0,1 0 0,1-1 1,2 0-1,0 0 0,1-1 0,2-1 0,0-1 1,7 6-116,72 64 212,-95-92-209,1 1 0,-1 0 0,0-1 0,1 1 0,-1 0 1,1-1-1,-1 1 0,1-1 0,-1 1 0,1-1 0,-1 1 0,1-1 1,0 1-1,-1-1 0,1 1 0,0-1 0,-1 0 0,1 1 0,0-1 1,-1 0-1,1 0 0,0 1 0,0-1 0,-1 0 0,1 0 0,0 0 1,0 0-1,-1 0 0,1 0 0,0 0 0,0 0 0,-1-1 0,1 1 1,0 0-1,0 0 0,-1 0 0,1-1 0,0 1 0,-1-1 0,1 1 1,0 0-1,-1-1 0,1 1 0,0-1 0,-1 1 0,1-1 0,-1 1 0,1-1 1,-1 0-1,0 1 0,1-1 0,-1 0 0,1 1 0,-1-1 0,0 0 1,0 0-4,-2-42 106,-5 27-79,-1 1 0,-1 0 0,0 1 0,-1 0-1,0 1 1,-2 0 0,1 0 0,-4-2-27,-27-31 36,-57-84-81,99 122 60,91-5 6,170-46-1818,-246 56 1584,-1-1 0,0 0 0,-1-1-1,1 0 1,-1-1 0,0-1 0,0 0-1,-1 0 1,0-2 0,0 1 0,-1-2-1,5-4 214,-17 14 25,1 0-1,-1 0 0,0 0 0,0 0 1,1-1-1,-1 1 0,1 0 0,-1 0 1,0 0-1,1-1 0,-1 1 1,0 0-1,1-1 0,-1 1 0,1 0 1,-1-1-1,1 1 0,-1-1 1,1 1-1,-1-1 0,1 1 0,-1-1 1,1 1-1,0-1 0,-1 1 0,1-1 1,0 0-1,-1 1 0,1-1 1,0 0-1,0 1 0,0-1 0,0 0 1,0 1-1,0-1 0,-1 0 0,1 1 1,1-1-1,-1 0 0,0 1 1,0-1-1,0 0 0,0 1 0,0-1 1,1 0-1,-1 1 0,0-1 1,1 1-1,-1-1 0,0 0 0,1 1 1,-1-1-1,0 1 0,1-1 0,-1 1 1,1-1-1,-1 1 0,1 0 1,0-1-25,-9 7 146,1 1 0,0 1 0,0-1 1,1 1-1,0 0 0,0 0 1,1 1-1,0 0 0,0 0 0,1 0 1,0 1-1,1-1 0,0 1 0,0 0 1,1 0-1,0 1-146,-1-2 53,1 1-1,0-1 1,0 1 0,1-1-1,0 1 1,1-1 0,0 1-1,0 0 1,1-1 0,0 1 0,1-1-1,0 1 1,1-1 0,2 6-53,-4-13 5,0 0 1,0-1 0,1 1-1,-1 0 1,1-1 0,-1 1 0,1-1-1,0 1 1,-1-1 0,1 0 0,0 0-1,0 0 1,0 0 0,0 0 0,0 0-1,0 0 1,0-1 0,0 1-1,1-1 1,-1 1 0,0-1 0,0 0-1,0 0 1,1 0 0,-1 0 0,0 0-1,0-1 1,0 1 0,0-1 0,1 1-1,-1-1 1,0 0 0,0 0-1,0 0 1,0 0-6,74-45 70,-74 45-68,31-22 35,0-3 0,-2 0 1,-1-2-1,-1-1 0,-1-2 1,-2 0-1,14-22-37,-38 50 3,0 1 1,1-1-1,-1 1 0,0-1 1,-1 0-1,1 0 0,0 0 1,-1 0-1,0 0 0,1 0 1,-1 0-1,0 0 0,-1 0 1,1-1-1,0 1 0,-1 0 1,0-1-1,0 1 0,0 0 1,0-1-1,-1 1 0,1 0 1,-1 0-1,0-1 0,0 1 1,0 0-1,0 0 0,0 0 1,-1 0-1,1 0 0,-1 0 1,0 0-1,0 1 0,0-1 1,0 1-1,-2-3-3,-7 1-51,-1 1 1,1 0-1,0 0 0,-1 1 1,0 1-1,1 0 0,-1 0 1,0 1-1,1 1 0,-1 0 1,0 0-1,1 1 0,-10 4 51,-38 12-892</inkml:trace>
  <inkml:trace contextRef="#ctx0" brushRef="#br0" timeOffset="4778.107">2257 3510 24813,'0'82'493,"3"-1"0,5 1 0,2-1 1,4-1-1,4 0 0,3-2 0,17 38-493,22-4 216,-60-112-211,0 0-1,0-1 1,-1 1 0,1 0 0,0-1-1,0 1 1,0 0 0,0-1 0,0 1-1,0 0 1,0-1 0,0 1 0,0 0-1,0-1 1,0 1 0,0 0 0,0-1-1,0 1 1,0-1 0,0 1 0,0 0-1,0-1 1,0 1 0,0 0 0,1-1-1,-1 1 1,0 0 0,0 0 0,0-1-1,1 1 1,-1 0 0,0 0 0,0-1-1,1 1 1,-1 0 0,0 0 0,0-1-1,1 1 1,-1 0 0,0 0 0,1 0-1,-1 0 1,0 0 0,1-1 0,-1 1-1,0 0 1,1 0 0,-1 0 0,1 0-1,-1 0 1,0 0 0,1 0 0,-1 0-1,0 0 1,1 0 0,-1 1 0,0-1-1,1 0 1,-1 0 0,0 0 0,1 0-1,-1 0 1,0 1 0,1-1 0,-1 0-1,0 0 1,0 0 0,1 1 0,-1-1-5,-2-31 183,2 31-181,-9-49 75,-1 0-1,-3 1 1,-2 0 0,-2 1-1,-2 1 1,-2 1-1,-14-21-76,20 40 11,12 36 5,4-2-16,1 0 0,0 0 0,0-1 0,1 1 0,-1-1 0,2 1 0,-1-1 0,1 0 0,0 0 0,1 0 0,0-1 0,0 1 0,0-1 0,1-1 0,-1 1 0,2-1 0,3 4 0,-6-9 0,-1 0-1,1 0 1,-1-1 0,1 1-1,-1-1 1,1 1 0,-1-1-1,1 0 1,-1-1 0,0 1-1,1 0 1,-1-1 0,0 0-1,0 0 1,0 0 0,0 0-1,-1 0 1,1-1 0,0 1-1,-1-1 1,0 1 0,1-1-1,-1 0 1,0 0 0,-1 0-1,1 0 1,0-1 0,-1 0 0,28-43 14,-2-1 0,-2-1 0,-2-2 1,-3 0-1,-2-1 0,1-13-14,-12 46 0,-1 0 1,-1-1-1,0 1 1,-2-1-1,0 0 0,-1 0 1,-1 0-1,-1 0 1,-1 0-1,-1 0 0,0 0 1,-2 0-1,0 0 0,-1 1 1,-1 0-1,-1 0 1,-7-13-1,-21 2 2,34 30-2,0 0-1,0 0 0,0 1 0,0-1 0,0 0 1,0 1-1,0-1 0,0 1 0,0-1 1,0 1-1,0-1 0,0 1 0,1-1 1,-1 1-1,0 0 0,0 0 0,1-1 0,-1 1 1,0 0-1,1 0 0,-1 0 0,1 0 1,-1-1-1,1 1 0,0 0 0,-1 0 0,1 0 1,0 0-1,0 0 0,-1 0 0,1 0 1,0 0-1,0 0 0,0 0 0,0 0 1,0 1-1,1-1 0,-1 0 1,-1 60 1,2 0 0,3-1-1,10 53 0,-9-80 6,-1 0 0,-3-9-2,1-1 1,1 0-1,2 0 0,0 0 1,1 0-1,1-1 0,2 0 1,0 0-1,1-1 0,10 15-4,-17-31 1,0-1 0,0-1 1,1 1-1,-1 0 0,1-1 0,0 0 0,0 0 0,0 0 0,0 0 0,1-1 0,-1 1 0,1-1 0,-1 0 0,1-1 0,0 1 1,0-1-1,0 0 0,0 0 0,0 0 0,0-1 0,0 0 0,0 0 0,0 0 0,0 0 0,0-1 0,-1 0 0,1 0 0,0 0 0,0-1 1,0 0-1,-1 0 0,1 0 0,-1 0 0,1-1 0,-1 1 0,0-1 0,0 0 0,0-1 0,-1 1 0,1-1 0,0-1-1,13-18 5,-2-1-1,-1-1 1,-1-1-1,-1 0 1,-1 0-1,-1-1 1,-2 0-1,-1-1 1,0 0-1,-3 0 1,0-1 0,-2 1-1,-1-29-4,-1 53 17,-1 5-25,-36 90-30,30-74 39,0 0 1,1 1-1,1 0 0,1 0 1,0 0-1,1 0 1,1 1-1,1-1 0,1 1 1,0-1-1,1 1 1,1-1-1,1 0 0,1 1 1,0-1-1,1-1 1,5 11-2,-9-26 1,-1 0 1,0 0-1,1-1 1,-1 1-1,1 0 1,0-1-1,0 1 1,-1-1-1,1 1 1,0 0-1,0-1 1,0 0-1,1 1 1,-1-1-1,0 0 1,0 0-1,1 1 1,-1-1 0,1 0-1,-1-1 1,1 1-1,-1 0 1,1 0-1,0 0 1,-1-1-1,1 1 1,0-1-1,0 0 1,-1 1-1,1-1 1,0 0-1,0 0 1,-1 0-1,1 0 1,0 0-1,0-1 1,-1 1-1,1 0 1,0-1-1,0 1 1,-1-1-1,1 0 1,0 0-1,-1 1 1,1-1 0,-1 0-1,1 0 1,-1 0-1,0-1 1,1 1-1,-1 0-1,86-95-445,-56 54-765</inkml:trace>
  <inkml:trace contextRef="#ctx0" brushRef="#br0" timeOffset="5369.205">3410 2697 17972,'0'-1'100,"0"1"1,0-1 0,0 0-1,0 0 1,0 0-1,0 1 1,0-1-1,0 0 1,0 0 0,0 1-1,1-1 1,-1 0-1,0 1 1,0-1 0,1 0-1,-1 1 1,0-1-1,1 0 1,-1 1-1,1-1 1,-1 0 0,1 1-1,-1-1 1,1 1-1,0-1 1,-1 1 0,1 0-1,-1-1 1,1 1-1,0-1 1,0 1-1,-1 0 1,1 0 0,0-1-1,-1 1 1,1 0-1,0 0 1,0 0-1,-1 0 1,1 0 0,0 0-1,0 0 1,-1 0-1,1 0 1,0 0 0,0 0-1,-1 1 1,1-1-1,0 0 1,0 0-1,-1 1 1,1-1 0,0 1-1,-1-1 1,1 0-1,-1 1 1,1-1 0,0 1-1,-1-1 1,1 1-1,-1 0 1,1 0-101,30 141 2638,-26-107-2320,33 310 895,-37-334-1185,-1-4-11,1 0 0,-1 0 0,1 0 0,0 0 0,1 0-1,0-1 1,0 1 0,0 0 0,1-1 0,0 0 0,0 1 0,1-1-1,0 0 1,0-1 0,3 4-17,-6-8 3,1-1-1,-1 0 1,0 0 0,1 0-1,-1 0 1,1 0 0,-1 0-1,0 0 1,0 0-1,1-1 1,-1 1 0,0 0-1,1-1 1,-1 1 0,0-1-1,0 0 1,0 1-1,1-1 1,-1 0 0,0 0-1,0 0 1,0 1 0,0-1-1,0 0 1,-1 0-1,1-1 1,0 1 0,0 0-1,-1 0 1,1 0 0,0 0-1,-1-1 1,1 0-3,102-231 29,-103 234-29,0-1 0,0 1 0,0 0 1,1 0-1,-1 0 0,0 0 0,1-1 0,-1 1 0,0 0 0,1 0 0,-1-1 0,1 1 0,-1 0 1,1 0-1,-1-1 0,1 1 0,0-1 0,-1 1 0,1-1 0,0 1 0,0-1 0,-1 1 0,1-1 0,0 1 1,0-1-1,-1 0 0,1 0 0,0 1 0,0-1 0,0 0 0,0 0 0,0 0 0,-1 0 0,1 0 1,0 0-1,0 0 0,0 0 0,0 0 0,0 0 0,-1-1 0,1 1 0,0 0 0,0-1 0,0 1 1,-1 0-1,1-1 0,0 1 0,0-1 0,-1 1 0,1-1 0,0 0 0,-1 1 0,1-1 0,-1 1 1,1-2-2,-1 27 43,-1-1 1,-1 0-1,-1 1 0,-1-1 0,-1 0 0,-1-1 0,-2 0 0,0 0 0,-1 0 0,-2-1 0,0 0 0,-5 5-42,16-25 6,0 0 1,-1 0 0,1 0 0,-1 0 0,1 0 0,-1 0 0,0 0 0,0-1 0,0 1-1,0 0 1,0-1 0,0 1 0,-1 0 0,1-1 0,-1 1 0,1-1 0,-1 0 0,1 0 0,-1 1-1,0-1 1,1 0 0,-1 0 0,0-1 0,0 1 0,0 0 0,0 0 0,1-1 0,-1 1-1,0-1 1,0 0 0,0 0 0,0 0 0,0 0 0,0 0 0,0 0 0,0 0 0,0 0-1,0-1 1,0 1 0,0-1 0,0 0 0,0 1 0,0-1 0,0 0 0,1 0 0,-1 0-1,0 0 1,1-1 0,-1 1 0,1 0 0,-1-1 0,1 1 0,0-1 0,-2-1-7,0-3-170,1-1 1,-1 1-1,1-1 0,1 0 1,-1 0-1,1 0 1,0 0-1,1 0 1,-1 0-1,1 0 1,1-1-1,-1 1 0,1 0 1,2-5 169,9-30-1909</inkml:trace>
  <inkml:trace contextRef="#ctx0" brushRef="#br0" timeOffset="5728.394">3962 2980 21677,'0'2'1067,"-1"25"794,0-19-1678,0-1 0,0 0 1,0 1-1,1-1 0,0 1 1,1-1-1,-1 0 0,2 1 0,-1-1 1,1 0-1,0 1 0,0-1 1,1 0-1,0-1 0,0 1 0,1 0 1,0-1-1,0 0 0,3 4-183,-4-8 10,-1-1 0,1 0 0,-1 0 0,1 0 0,0 0 0,-1 0-1,1 0 1,0-1 0,0 1 0,0-1 0,-1 0 0,1 0 0,0 0-1,0 0 1,0 0 0,0-1 0,-1 1 0,1-1 0,0 0 0,0 0-1,-1 0 1,1 0 0,-1 0 0,1 0 0,-1-1 0,1 1 0,-1-1 0,0 0-1,0 0 1,0 0 0,0 0 0,0 0 0,1-1-10,54-84 85,-37 37-57,-3-1 0,-2-1-1,-2 0 1,-2-1 0,1-33-28,-11 80-18,-1 10-6,9 327 887,-9-325-835,16 44 155,11-94-1125,-18 16-219</inkml:trace>
  <inkml:trace contextRef="#ctx0" brushRef="#br0" timeOffset="6002.416">4222 2519 24101,'-10'1'1168,"1"2"473,2 2-785,7-5-648,0 0-112,0 0-136,0 0-160,0 0-840,0-2 1608</inkml:trace>
  <inkml:trace contextRef="#ctx0" brushRef="#br0" timeOffset="6734.359">4806 2510 19148,'6'-73'6323,"-8"72"-6259,0 1 0,0 0 0,1 0 0,-1-1 0,0 1 0,0 0 0,0 0 1,1 0-1,-1 1 0,0-1 0,0 0 0,1 1 0,-1-1 0,0 1 0,1 0 0,-1-1 0,0 1 0,1 0 1,-1 0-1,1 0 0,-1 0 0,1 0 0,0 0 0,-1 1 0,1-1 0,0 0 0,0 1 0,0-1 1,0 1-1,0-1 0,0 1 0,0 0-64,-4 3 59,-179 175 375,129-122-284,192-104-153,-129 44-4,4-1-1,0 0 0,1 1-1,-1 1 1,0 0 0,1 0-1,-1 1 1,0 1 0,1 0-1,-1 1 1,0 0 0,0 1-1,11 4 9,-21-7 18,-1 1-1,1 0 1,0 0-1,0 1 1,-1-1-1,1 0 1,-1 0-1,1 1 1,-1-1 0,0 1-1,1 0 1,-1-1-1,0 1 1,0 0-1,0-1 1,0 1-1,0 0 1,-1 0-1,1 0 1,-1 0-1,1 0 1,-1 0-1,1 0 1,-1 0-1,0 0 1,0 0-1,0 0 1,0 0-1,-1 0 1,1 0-1,0 0 1,-1 0-1,1 0 1,-1 0-1,0 0 1,0 0 0,0-1-1,0 1 1,0 0-1,0 0-17,-59 58 1065,47-51-1081,-1-1-1,1-1 1,-2-1 0,1 0 0,-1 0-1,0-1 1,0-1 0,0-1 0,0 0-1,-14 0 17,31-3-1025,9-4-530</inkml:trace>
  <inkml:trace contextRef="#ctx0" brushRef="#br0" timeOffset="7095.695">5152 2358 20652,'-3'-7'1417,"3"7"615,0 0-600,0 0-311,3 16-129,-3 15-504,0 7-88,-2 6-208,-6 2-48,2-2-40,3-6-80,9-13-112,4-11-160,6-21-600,1-12-592,-5-22-673</inkml:trace>
  <inkml:trace contextRef="#ctx0" brushRef="#br0" timeOffset="7299.357">5124 1934 22565,'-7'2'1224,"1"13"248,-3 6-543,3 11-601,-1 1-208,3-2-272,2-5-320,11-10 3056</inkml:trace>
  <inkml:trace contextRef="#ctx0" brushRef="#br0" timeOffset="7616.058">5445 2136 22357,'-6'186'4542,"18"-142"-3801,-12-43-730,1 0 0,-1-1 0,1 1 0,-1 0 0,1-1 0,0 1 0,-1-1 0,1 1 0,0-1 0,-1 1 0,1-1 0,0 0 0,-1 1 0,1-1 0,0 0 0,0 1 0,0-1 0,-1 0 0,1 0 0,0 0 0,0 0 0,0 0-1,-1 0 1,1 0 0,0 0 0,0 0 0,0 0 0,0 0 0,-1-1 0,1 1 0,0 0 0,0 0 0,-1-1 0,1 1 0,0-1 0,-1 1 0,1 0 0,0-1 0,-1 0 0,1 1 0,0-1 0,-1 1 0,1-1 0,-1 0 0,1 1 0,-1-1-1,0 0 1,1 1 0,-1-1 0,0 0 0,1 0-11,72-128 550,-67 113-530,1 1 0,0-1-1,1 1 1,1 0 0,0 1-1,1 0 1,1 0 0,0 1 0,0 1-1,5-4-19,-13 14 2,0 0-1,0 0 1,0 1-1,0-1 1,0 0 0,0 1-1,0 0 1,0 0-1,0 0 1,1 0-1,-1 0 1,0 1 0,1-1-1,-1 1 1,1 0-1,-1 0 1,0 0-1,1 1 1,-1-1 0,0 1-1,1-1 1,-1 1-1,0 0 1,0 1-1,1-1 1,-1 1-1,0-1 1,0 1 0,-1 0-1,1 0 1,0 0-1,-1 0 1,1 0-1,-1 1 1,1-1 0,-1 1-1,0 0 1,0 0-1,-1 0 1,1 0-1,0 0 1,-1 0 0,0 0-1,0 0 1,0 0-1,0 1-1,2 4 48,-2-7-38,-1 0 0,0 0 0,0 0 1,0 0-1,1 0 0,-1 0 0,1 0 0,-1-1 0,1 1 0,-1 0 0,1 0 0,-1 0 1,1 0-1,0-1 0,-1 1 0,1 0 0,0-1 0,0 1 0,-1 0 0,1-1 0,0 1 1,0-1-1,0 1 0,0-1 0,0 0 0,0 1 0,0-1 0,0 0 0,0 0 0,0 1 1,0-1-1,0 0 0,0 0 0,0 0 0,0 0 0,0-1 0,0 1 0,0 0-10,32-5 20,-23 9-2,-5 122-1524,-4-120-6</inkml:trace>
  <inkml:trace contextRef="#ctx0" brushRef="#br0" timeOffset="7961.121">6120 1859 17020,'0'4'690,"-1"-3"-527,0 0 1,0 0-1,1 1 1,-1-1-1,1 0 1,-1 0-1,1 1 1,-1-1 0,1 0-1,0 1 1,-1-1-1,1 0 1,0 1-1,0-1 1,0 1-1,0-1 1,1 0-1,-1 1 1,0-1-1,0 0 1,1 1-1,-1-1 1,1 0-1,-1 1 1,1-1-1,0 0 1,-1 0-1,1 0 1,0 0-1,0 1 1,0-1-1,0 0 1,0-1-1,0 1 1,0 0-1,0 0 1,0 0-1,0-1 1,1 1-1,-1 0 1,0-1-1,0 1 1,1-1-1,-1 1 1,0-1-1,1 0 1,-1 0-1,0 0 1,1 1-1,-1-1 1,1 0-1,-1-1 1,0 1-1,1 0 1,-1 0-1,0-1 1,1 1-164,9-10 147,-1 0 0,0 0 0,0-1 0,-2 0 0,1-1 0,-1 0 0,-1-1 0,0 1 0,-1-1 0,0 0 0,-1-1 0,0 0 0,1-11-147,-4 23 9,-1 1 0,0-1-1,0 1 1,0-1 0,-1 1 0,1-1 0,0 0 0,0 0 0,-1 1-1,1-1 1,-1 0 0,0 0 0,0 1 0,1-1 0,-1 0 0,0 0-1,0 0 1,-1 1 0,1-1 0,0 0 0,-1 0 0,1 0 0,-1 1-1,1-1 1,-1 0 0,0 1 0,0-1 0,1 0 0,-1 1 0,0-1-1,-1 1 1,1 0 0,0-1 0,0 1 0,-1 0 0,1 0-1,0-1 1,-1 1 0,1 0 0,-1 1 0,0-1 0,1 0 0,-1 0-1,0 1 1,1-1 0,-1 1 0,0-1 0,0 1 0,0 0 0,0 0-9,-5 5 15,0 1 0,1-1 1,-1 2-1,1-1 0,0 1 0,1 0 1,-1 0-1,2 1 0,-1 0 1,1-1-1,0 1 0,0 1 1,1-1-1,0 1 0,1-1 0,-1 4-15,0-4 12,-5 12-6,1 0-1,0 1 1,2-1 0,0 1 0,1 1 0,1-1 0,1 0 0,1 1-1,1-1 1,1 2-6,-1-22-11,0 0-1,0 0 1,0 0-1,0-1 0,1 1 1,-1 0-1,0 0 1,0 0-1,0 0 0,1 0 1,-1 0-1,1 0 1,-1 0-1,1 0 0,-1-1 1,1 1-1,-1 0 1,1 0-1,-1-1 1,1 1-1,0 0 0,0-1 1,-1 1-1,1 0 1,0-1-1,0 1 0,0-1 1,0 0-1,-1 1 1,1-1-1,0 0 0,0 1 1,0-1-1,0 0 1,0 0-1,0 0 0,0 0 1,0 0-1,0 0 1,0 0-1,0 0 1,0 0-1,0 0 0,0-1 1,0 1-1,0 0 1,-1-1-1,1 1 12,39-33-1560,-9-10 266,2-10-805</inkml:trace>
  <inkml:trace contextRef="#ctx0" brushRef="#br0" timeOffset="8280.785">6679 1357 21509,'-58'87'5174,"45"-71"-4827,-122 158 1072,136-174-1417,-1 0 0,0 0 1,1 0-1,-1 0 0,0 0 1,1 1-1,-1-1 0,1 0 0,-1 0 1,0 0-1,1 0 0,-1 1 1,0-1-1,1 0 0,-1 0 1,0 1-1,0-1 0,1 0 0,-1 1 1,0-1-1,0 0 0,1 1 1,-1-1-1,0 0 0,0 1 1,0-1-1,0 0 0,0 1 0,1-1 1,-1 1-1,0-1 0,0 0 1,0 1-1,0-1 0,0 0 1,0 1-1,0-1 0,0 1 0,0-1 1,-1 0-1,1 1 0,0-1 1,0 1-1,0-1 0,0 0 1,0 1-1,-1-1 0,1 0 0,0 1-2,34-23-10,68-70-316,-100 90 316,-1 0 1,1 1 0,0-1-1,0 1 1,0-1-1,0 1 1,0 0 0,0 0-1,0 0 1,0 0-1,0 0 1,0 0 0,1 1-1,-1-1 1,0 1-1,0-1 1,1 1 0,-1 0-1,0 0 1,1 0-1,-1 0 1,0 0 0,1 1-1,-1-1 1,0 1 0,1 0-1,-1-1 1,0 1-1,0 0 1,0 0 0,0 0-1,0 1 1,0-1-1,0 0 1,0 1 0,0-1-1,-1 1 1,1 0-1,-1-1 1,1 1 0,-1 0-1,1 0 1,-1 0 0,0 0-1,0 0 1,0 0-1,0 1 1,-1-1 0,1 2 9,1 10 65,-2 1 0,0 0 1,-1 0-1,0 0 0,-1-1 1,0 1-1,-2 0 0,0-1 1,0 0-1,-1 0 0,-1 0 1,0-1-1,-1 0 0,-1 0 1,0-1-1,0 1 1,-1-2-1,-10 10-65,-4-4-195,20-36-1126,13-12-322</inkml:trace>
  <inkml:trace contextRef="#ctx0" brushRef="#br0" timeOffset="8615.645">6874 1198 22541,'-20'26'695,"0"0"0,1 2 0,2 0 0,1 1 0,1 0 0,2 2 0,1-1 0,-7 29-695,19-59 4,1-1 1,-1 1 0,0 0-1,1 0 1,-1 0-1,1 0 1,-1 0 0,1 0-1,-1 0 1,1 0-1,-1 0 1,0 0 0,1 0-1,-1 0 1,1 0 0,-1 0-1,1 0 1,-1 0-1,0 0 1,1 1 0,-1-1-1,1 0 1,-1 0-1,0 1 1,1-1 0,-1 0-1,0 0 1,1 1 0,-1-1-1,0 0 1,1 1-1,-1-1 1,0 1 0,0-1-1,1 0 1,-1 1 0,0-1-1,0 1 1,0-1-1,0 0 1,0 1 0,0-1-1,1 1 1,-1-1-1,0 1 1,0-1 0,0 1-1,0-1 1,-1 0 0,1 1-1,0-1 1,0 1-1,0-1 1,0 1 0,0-1-1,0 0 1,-1 1-1,1-1 1,0 1 0,0-1-1,-1 0 1,1 1 0,0-1-1,-1 0 1,1 1-1,0-1 1,-1 0 0,1 0-1,0 1 1,-1-1-5,26-24 39,-8 1-51,-11 15-21,-1-1 1,1 1 0,1 0 0,-1 1 0,1-1 0,1 1 0,-1 1 0,1-1-1,0 1 1,1 1 0,-1-1 0,1 1 0,0 1 0,1 0 0,7-3 32,-15 7-7,-1 0 0,1 0 0,-1 0 0,1 0 0,-1 1 1,1-1-1,-1 0 0,1 1 0,-1-1 0,0 1 0,1-1 0,-1 1 1,0 0-1,1-1 0,-1 1 0,0 0 0,0 0 0,0 0 1,1 0-1,-1 0 0,0 0 0,0 0 0,-1 1 0,1-1 1,0 0-1,0 0 0,-1 1 0,1-1 0,0 1 0,-1-1 0,0 0 1,1 1-1,-1-1 0,0 1 0,1-1 0,-1 1 0,0-1 1,0 1-1,0-1 0,-1 1 0,1-1 0,0 2 7,-9 68 618,4-49-446,-1 0 0,-1 0-1,-1-1 1,-1 0 0,0 0 0,-2-1-1,0 0 1,-4 2-172,15-23-14,0 1 1,0-1-1,0 1 1,0-1-1,0 1 1,0 0-1,-1-1 1,1 1-1,0-1 1,0 1-1,-1-1 0,1 1 1,0 0-1,-1-1 1,1 1-1,0 0 1,-1-1-1,1 1 1,0 0-1,-1 0 1,1-1-1,-1 1 0,1 0 1,-1 0-1,1 0 1,0 0-1,-1-1 1,1 1-1,-1 0 1,1 0-1,-1 0 1,1 0-1,-1 0 0,1 0 1,-1 0-1,1 0 1,-1 0-1,1 0 1,-1 1-1,1-1 1,0 0-1,-1 0 1,1 0-1,-1 1 1,1-1-1,-1 0 0,1 0 1,0 1-1,-1-1 1,1 0-1,0 1 1,-1-1-1,1 0 1,0 1-1,-1-1 1,1 1-1,0-1 0,0 0 1,0 1-1,-1-1 1,1 1-1,0-1 1,0 1-1,0-1 14,-1-20 272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0.682"/>
    </inkml:context>
    <inkml:brush xml:id="br0">
      <inkml:brushProperty name="width" value="0.025" units="cm"/>
      <inkml:brushProperty name="height" value="0.025" units="cm"/>
    </inkml:brush>
  </inkml:definitions>
  <inkml:trace contextRef="#ctx0" brushRef="#br0">432 1653 18932,'0'0'2004,"3"-3"36,90-47-21,-54 32-1777,-2-2 1,0-1-1,-1-2 1,-1-1-1,-2-2 1,0-1-1,9-12-242,163-165 310,28 10 198,153-91-508,161-131 207,-459 346-225,3 4 0,54-27 18,-69 37-1243,-72 42-316,-22 11-1483</inkml:trace>
  <inkml:trace contextRef="#ctx0" brushRef="#br0" timeOffset="369.624">324 1049 18332,'-2'-8'261,"1"0"0,-1 1 0,1-1 0,0 0 0,1 0 0,0 0 0,0 0 0,1 0 0,0 0 0,0 0 0,1 1 0,0-1 0,0 1 0,1-1 1,0 1-1,0 0 0,1 0 0,0 0 0,1-2-261,-4 8 26,-1 0 0,0 0 0,1 0 0,-1 0 0,1 1 0,-1-1 0,1 0 1,-1 0-1,1 1 0,-1-1 0,1 0 0,0 1 0,-1-1 0,1 0 0,0 1 0,-1-1 1,1 1-1,0-1 0,0 1 0,0 0 0,0-1 0,-1 1 0,1 0 0,0 0 0,0-1 1,0 1-1,0 0 0,0 0 0,0 0 0,0 0 0,0 0 0,-1 0 0,1 0 0,0 1 1,0-1-1,0 0 0,0 0 0,0 1 0,0-1 0,-1 1 0,1-1 0,0 0 0,0 1 1,0-1-1,-1 1 0,1 0 0,0-1 0,-1 1 0,1 0 0,-1-1 0,1 1 0,-1 0 1,1 0-27,10 58 488,-18 4-341,-2 0 0,-3 0 0,-3-1 0,-8 16-147,18-59 15,-127 404 974,-32 30-989,159-440 12,0 0 0,0 1-1,1 0 1,1 0 0,0 0-1,1 1 1,1-1 0,-1 10-12,2-23-1,0 0 1,0 0 0,-1 0-1,1 1 1,0-1-1,0 0 1,0 0-1,0 1 1,1-1 0,-1 0-1,0 0 1,0 0-1,1 1 1,-1-1 0,1 0-1,-1 0 1,1 0-1,-1 0 1,1 0 0,0 0-1,-1 0 1,1 0-1,0 0 1,0 0-1,0 0 1,0 0 0,0-1-1,0 1 1,0 0-1,0-1 1,0 1 0,0 0-1,0-1 1,0 0-1,0 1 1,1-1 0,-1 0-1,0 1 1,0-1-1,1 0 1,-1 0 0,0 0-1,0 0 1,1 0-1,-1 0 1,1-1 0,60-35 8,93-111 29,94-29 310,-107 95 1588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17.114"/>
    </inkml:context>
    <inkml:brush xml:id="br0">
      <inkml:brushProperty name="width" value="0.025" units="cm"/>
      <inkml:brushProperty name="height" value="0.025" units="cm"/>
    </inkml:brush>
  </inkml:definitions>
  <inkml:trace contextRef="#ctx0" brushRef="#br0">1 84 16251,'0'0'1829,"0"0"-47,0 0-454,0 0-449,8 0 1256,134-11 816,-21 31-2468,-84-12-427,0-2 0,1-1-1,0-2 1,1-2 0,-1-1 0,20-3-56,9-7 34,0 2-1,1 4 1,0 3 0,-1 3 0,55 8-34,-50 3 21,-45-7-20,0-1 0,0-1 0,0-2 0,1 0 0,-1-2 0,1-1 0,2-2-1,-12 2 4,1 1 0,0 0 0,-1 1 0,1 1 0,-1 1 1,1 1-1,-1 0 0,15 6-4,-17-4 0,0-1 0,1-1 0,0-1 0,0 0 0,0-1 0,0-1 0,0-1 0,0 0 0,0-1 0,12-3 0,70-32-14,-85 28 17,2 1-1,-1 1 0,1 1 1,0 0-1,0 1 1,0 0-1,17 0-2,16 3 13,-34 2-15,0-1 1,1 0 0,-1-1 0,0-1-1,0 0 1,0-1 0,-1-1-1,1 0 1,-1-1 0,0 0 0,0-2-1,0 1 1,10-8 1,-19 10 10,-1 0 0,1 0-1,0 0 1,0 1 0,0 0-1,0 0 1,1 1 0,-1-1 0,1 1-1,0 0 1,0 1 0,-1-1 0,1 1-1,0 0 1,0 1 0,0-1 0,0 1-1,0 0 1,0 1 0,6 0-10,36 16-518,-34-12-307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1.878"/>
    </inkml:context>
    <inkml:brush xml:id="br0">
      <inkml:brushProperty name="width" value="0.025" units="cm"/>
      <inkml:brushProperty name="height" value="0.025" units="cm"/>
    </inkml:brush>
  </inkml:definitions>
  <inkml:trace contextRef="#ctx0" brushRef="#br0">0 237 19060,'0'0'1392,"0"0"73,6 3-1032,3-2-424,0 0 1,1-1-1,-1 0 0,1 0 1,-1-1-1,0 0 0,1-1 1,-1 0-1,0 0 0,0-1 1,0 0-1,-1-1 0,1 0 1,3-2-10,28-9 20,23-2 186,1 4 1,0 2-1,1 3 0,9 2-206,139-20 1043,-29-7-897,1 8 0,72 4-146,316 34 816,-328 0-429,198-18-387,166-38-18,-549 47 15,1 2 0,-1 2 0,-1 3 0,0 3 3,57 10 29,-49-13-58,-1-3 0,1-3 0,0-3 0,1-3-1,1-3 30,244-17-470,57 14 470,-288 8-12,1-4 1,-1-4 0,0-4-1,9-5 12,-50 10 24,0 2 0,0 1-1,1 2 1,18 3-24,103-4 235,-105 0 1250,-84-5-4637,7-11 469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577"/>
    </inkml:context>
    <inkml:brush xml:id="br0">
      <inkml:brushProperty name="width" value="0.025" units="cm"/>
      <inkml:brushProperty name="height" value="0.025" units="cm"/>
    </inkml:brush>
  </inkml:definitions>
  <inkml:trace contextRef="#ctx0" brushRef="#br0">55 576 13645,'0'0'2626,"-48"1"-608,41-3-96,7-17-288,15-8-737,22-11-321,15-14 321,22-8 0,17-9-257,9 0-351,1 7-193,-5 6-96,-12 10-353,-27 12-2017,-26 10-3139,-27 6-12108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5.625"/>
    </inkml:context>
    <inkml:brush xml:id="br0">
      <inkml:brushProperty name="width" value="0.025" units="cm"/>
      <inkml:brushProperty name="height" value="0.025" units="cm"/>
    </inkml:brush>
  </inkml:definitions>
  <inkml:trace contextRef="#ctx0" brushRef="#br0">1 305 22293,'0'-1'10,"0"-1"0,0 1 0,0-1 0,0 1 0,0-1 0,0 1-1,1-1 1,-1 1 0,0-1 0,1 1 0,-1 0 0,1-1 0,0 1 0,-1 0 0,1-1 0,0 1 0,0 0 0,0 0 0,0 0 0,0 0 0,0 0 0,0 0 0,0 0 0,0 0 0,0 0 0,1 0 0,-1 0 0,0 1 0,1-1 0,-1 1-1,0-1 1,1 1 0,-1-1 0,1 1 0,-1 0 0,1 0 0,-1 0 0,0 0 0,1 0 0,-1 0 0,1 0 0,-1 0 0,1 0 0,-1 1 0,1-1 0,-1 1 0,1-1-10,29-2 46,1 1 0,-1 2-1,1 1 1,-1 2 0,0 0 0,0 3 0,-1 0 0,11 5-46,92 18 116,-61-20-87,0-4 1,1-4-1,0-2 1,0-3-1,-1-4 1,0-3-1,5-4-29,190-32 224,3 12 0,157 5-224,-351 27 9,621-27 144,-565 17-14,162-18 361,1 13-1,0 13 0,89 19-499,-220 1 349,0-7 0,1-7 0,0-7-1,86-17-348,245-83 172,-456 97-634,2 1-1,-1 3 1,1 1-1,-1 2 1,1 2-1,11 2 463,-5 2-2788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24.901"/>
    </inkml:context>
    <inkml:brush xml:id="br0">
      <inkml:brushProperty name="width" value="0.025" units="cm"/>
      <inkml:brushProperty name="height" value="0.025" units="cm"/>
    </inkml:brush>
  </inkml:definitions>
  <inkml:trace contextRef="#ctx0" brushRef="#br0">1 175 9946,'0'0'1496,"-1"0"2170,7 1-2535,82 11 1782,54-26-2744,-100 7 5,-16 4-196,3-2 268,-1 1 0,1 1 0,0 1 0,0 2 0,0 1 0,0 1 0,-1 1 0,26 7-246,74 28 296,3-6 1,0-6 0,1-6 0,64 0-297,407-6 52,4 0 74,-430-9-80,-1-7 0,142-20-46,-78-5 9,2 10-1,-1 12 1,129 16-9,94 41 134,34-33 53,328-15-206,-344-7 95,343-46-101,-36 21 49,35 6 152,44 0 352,21 21-432,-129 25 126,28-93-274,174 9 73,-173 37-33,-628 15 15,15-3 17,168 14-20,859 47 28,-886-60 6,150-30-34,-168 12 35,-96 8-25,-43 3-26,0 7-1,0 6 0,25 9 17,805 37 40,-132-22 281,34-10-159,-376-45-172,-308 24 2,0 9-1,131 18 9,61 1 11,58-30 131,-301 26 837,-156-13-1149,-1 0-191,0 0-323,0 0-196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38.786"/>
    </inkml:context>
    <inkml:brush xml:id="br0">
      <inkml:brushProperty name="width" value="0.025" units="cm"/>
      <inkml:brushProperty name="height" value="0.025" units="cm"/>
    </inkml:brush>
  </inkml:definitions>
  <inkml:trace contextRef="#ctx0" brushRef="#br0">915 1650 21317,'2'-10'1002,"-1"7"1461,-10 42-641,-22 160-917,-46 287-359,52-149 507,25-334-1021,0-3 1,0-30-1128,3 2-249</inkml:trace>
  <inkml:trace contextRef="#ctx0" brushRef="#br0" timeOffset="806.819">507 2717 20004,'-7'6'389,"6"-5"-277,-1-1 0,1 1 0,-1-1 0,1 1 0,-1 0 0,1-1 0,-1 1 0,1 0 0,0 0 1,-1 0-1,1 0 0,0 0 0,0 0 0,0 1 0,0-1 0,0 0 0,0 1 0,0-1 0,0 0 1,1 1-1,-1-1 0,0 1 0,1-1 0,-1 1 0,1-1 0,0 1 0,-1 0 0,1-1 0,0 1 1,0 0-1,0-1 0,0 1 0,0-1 0,1 1 0,-1 0 0,0-1 0,1 1 0,-1-1 0,1 1 1,-1-1-1,1 1 0,0-1 0,0 1 0,0-1 0,0 0 0,0 1 0,0-1 0,0 0 0,0 0 1,0 0-113,9 2 118,-1-1 1,0-1-1,0 0 1,1 0-1,-1 0 1,1-1-1,-1-1 1,0 0-1,1 0 1,-1-1-1,0 0 1,0 0-1,0-1 1,0-1-1,0 1 1,-1-1-1,5-3-118,26-8 85,107-26-9,137-20-76,-114 26 0,-77 20 10,1 4 1,0 4 0,1 4-1,-1 4 1,0 4 0,17 6-11,-42-3 14,0-4 0,0-3 0,0-3 0,0-2 0,0-4 0,46-12-14,-93 15 1,58-17-10,1 4 0,1 3 1,0 4-1,1 3 1,0 4-1,75 6 9,420 24 52,-549-19-21,-41 11-354,-63-1-2971,53-18 1803</inkml:trace>
  <inkml:trace contextRef="#ctx0" brushRef="#br0" timeOffset="1132.762">3647 2266 23205,'0'1'84,"-1"-1"0,0 1 1,0-1-1,0 1 0,1 0 0,-1 0 1,0-1-1,1 1 0,-1 0 0,0 0 1,1 0-1,-1 0 0,1 0 1,0 0-1,-1 0 0,1 0 0,0 0 1,-1 0-1,1 0 0,0 0 0,0 0 1,0 0-1,0 0 0,0 0 0,0 0 1,0 0-1,0 0 0,1 0 0,-1 0 1,0 0-1,1 0 0,-1 0 0,0 0 1,1-1-1,-1 1 0,1 0 0,-1 0 1,1 0-1,0 0 0,-1-1 0,1 1 1,0 0-1,0-1 0,0 1 0,-1 0 1,1-1-1,0 1 0,0-1 0,0 1 1,0-1-1,0 0 0,0 1 0,0-1 1,0 0-1,0 0 0,0 1 0,0-1-84,61 11 852,176-14-381,-236 3-471,1 1 0,0-1 0,-1 1 0,1 0 0,-1-1 0,1 1-1,-1 1 1,1-1 0,-1 0 0,1 0 0,-1 1 0,0 0 0,0-1-1,0 1 1,0 0 0,0 0 0,0 0 0,-1 0 0,1 0 0,-1 1 0,1-1-1,-1 0 1,0 1 0,0-1 0,0 1 0,0-1 0,0 1 0,0 0 0,-1-1-1,1 1 1,-1 0 0,0-1 0,0 1 0,0 0 0,0-1 0,-1 1 0,1 0-1,0-1 1,-1 1 0,0 0 0,0-1 0,-1 3 0,-9 28 95,-2 0 0,-1-1 0,-1-1 0,-2 0 0,-9 10-95,-8 18 169,-104 192-48,136-247-1362,2-4-1850</inkml:trace>
  <inkml:trace contextRef="#ctx0" brushRef="#br0" timeOffset="1939.411">615 1739 17476,'-46'75'7420,"46"-74"-6556,6-5 758,94-116-198,-54 56-1237,384-480 60,-410 527-262,-24 41 7,0-7 0,-4 17 27,2 1-1,1 0 1,2 0 0,2 0-1,1 0 1,1 1 0,2-1-1,2 0 1,7 24-19,4-15-59,2-15-301</inkml:trace>
  <inkml:trace contextRef="#ctx0" brushRef="#br0" timeOffset="3259.872">45 1406 23869,'10'48'369,"-2"1"0,-3-1 0,-1 1 0,-2 0 0,-3 0 1,-2 0-1,-1 0 0,-3-1 0,-2 0 0,-2 0 0,-3-1 0,-2 2-369,8-59 655,16-158-202,-1 111-440,3 2-1,2-1 0,3 1 1,1 1-1,4 1 1,1 1-1,22-37-12,-41 84 1,0 2 0,0-1-1,0 0 1,0 0 0,1 1 0,-1-1 0,1 1 0,0-1-1,0 1 1,0 0 0,1 1 0,-1-1 0,1 0-1,0 1 1,-1 0 0,1 0 0,0 0 0,0 0-1,0 1 1,0-1 0,1 1 0,-1 0 0,0 0 0,1 1-1,-1-1 1,0 1 0,1 0 0,-1 0 0,0 1-1,1-1 1,1 2-1,3 0-4,0 1-1,0 0 0,0 0 1,0 1-1,-1 0 0,0 1 1,0 0-1,0 0 0,-1 1 1,0 0-1,0 0 1,0 1-1,0 0 0,-1 1 5,-3-5 5,-1 0-1,1 0 0,-1 0 0,0 1 1,0 0-1,0-1 0,-1 1 1,1 0-1,-1-1 0,0 1 1,0 0-1,0 0 0,-1 0 1,1 0-1,-1 0 0,0 0 1,0 0-1,0 0 0,-1 0 1,0 0-1,1 0 0,-1 0 0,-1 0 1,1 0-1,0 0 0,-1-1 1,0 1-1,0 0 0,0-1 1,0 0-1,-1 1 0,1-1 1,-2 1-5,-9 9 38,-1-1 0,-1 0 0,0 0 0,0-2 0,-1 0 0,0-1 0,-1 0 0,0-1 0,0-1 0,-1-1 0,1-1 0,-1 0 0,-1-1 0,-4 0-38,7-12-790,21-5-526</inkml:trace>
  <inkml:trace contextRef="#ctx0" brushRef="#br0" timeOffset="4116.232">3644 2774 22197,'9'13'674,"-2"0"1,0 0 0,0 1-1,-2 0 1,1 1 0,-2-1-1,0 1 1,2 12-675,6 21 599,109 321 72,-103-310-1058,-18-57-223,0-2-505,-7-1-1917,-1 1 2410,-18-8-3260,-10-24-2351,-61-70-2389,28 31 16746,52 26 2791,38 17-8296,196-137 290,-183 140-3703</inkml:trace>
  <inkml:trace contextRef="#ctx0" brushRef="#br0" timeOffset="5741.816">1389 2454 10874,'6'-25'9732,"10"4"-5195,58-24-4433,-54 35 943,15-6-925,-1-2 1,-1-1-1,-1-2 1,-1-1-1,-1-2 1,0-1-1,10-13-122,69-94 243,-74 86-147,1 2 0,3 2 0,31-27-96,320-215 400,-283 178-312,67-55 69,122-7 313,-295 167-579,-1 1 91,0 0 0,0 0 0,-1-1 0,1 1 0,0 0 0,0 0 0,0 0 0,-1 0 0,1-1-1,0 1 1,0 0 0,0 0 0,-1 0 0,1-1 0,0 1 0,0 0 0,0 0 0,0-1 0,0 1 0,0 0 0,0-1 0,0 1-1,0 0 1,0 0 0,0-1 0,0 1 0,0 0 0,0-1 18,-42 11-136</inkml:trace>
  <inkml:trace contextRef="#ctx0" brushRef="#br0" timeOffset="6278.522">3850 847 25349,'0'0'953,"-6"24"-121,-2 0-424,-3 4-160,0 4-120,-4 3-40,-4 5-24,-4 2-32,-5 5 8,-3 1 16,2-1-24,-1-2 0,6-7-32,7-6-120,7-18-472,8-12-552,12-24-361</inkml:trace>
  <inkml:trace contextRef="#ctx0" brushRef="#br0" timeOffset="6561.174">3843 887 25974,'0'24'672,"0"6"-64,3-1-264,3 0-112,3-3-136,-1 2-56,1 0-16,-2 1-24,-2 2 8,-4-2 8,-1-1 24,-1-2 0,-2-4-160,-2 0-200,-2-6-720,1-3-281,-1-10-1207,-3-5-4842</inkml:trace>
  <inkml:trace contextRef="#ctx0" brushRef="#br0" timeOffset="6775.742">3771 1103 24669,'8'-6'1185,"2"1"-145,2 2-440,4 1-256,3-3-184,4 1-24,2-2-384,-2 2-480,1-4 1128</inkml:trace>
  <inkml:trace contextRef="#ctx0" brushRef="#br0" timeOffset="7884.265">4477 714 25381,'-3'1'1062,"-61"58"618,-178 133-1450,213-155-192,84-39-39,15-18 9,80-9 21,-149 28-28,0 1-1,1 0 0,-1 0 0,1 0 1,-1 0-1,0 0 0,1 0 0,-1 1 1,1-1-1,-1 0 0,0 1 0,1-1 0,-1 1 1,0 0-1,0-1 0,1 1 0,-1 0 1,0 0-1,0-1 0,0 1 0,0 0 1,0 0-1,0 0 0,0 0 0,0 1 1,-1-1-1,1 0 0,0 0 0,-1 0 0,1 1 1,0-1-1,-1 0 0,0 1 0,1-1 1,-1 0-1,0 1 0,0-1 0,1 1 1,-1-1-1,0 0 0,0 1 0,-1-1 0,1 1 1,0-1-1,0 0 0,-1 1 0,1-1 1,-1 1-1,-32 62 87,20-49 50,0-1 0,-1-1-1,-1 0 1,-1-1 0,0 0 0,0-1-1,-1-1 1,0-1 0,-1 0-1,0-2 1,0 0 0,-1 0 0,0-2-1,0-1 1,-6 1-137,-31-1 108,55-5-124,1 1 1,-1-1-1,1 0 0,0 1 1,-1-1-1,1 0 0,-1 0 0,1 1 1,0-1-1,-1 0 0,1 0 0,0 0 1,0 1-1,0-1 0,0 0 0,0 0 1,0 0-1,0 1 0,0-1 0,0 0 1,0 0-1,0 0 0,0 0 0,1 1 1,-1-1-1,0 0 0,0 0 1,1 1-1,-1-1 0,1 0 0,-1 1 1,1-1-1,-1 0 0,1 1 0,-1-1 1,1 1-1,0-1 0,-1 0 0,1 1 1,0 0-1,-1-1 0,1 1 0,0-1 1,-1 1 15,3-2-109,21-25-1129</inkml:trace>
  <inkml:trace contextRef="#ctx0" brushRef="#br0" timeOffset="9393.384">1747 1256 23349,'2'3'575,"155"271"1689,-143-252-2225,1-2 0,1 0 0,1-1 0,0 0 0,1-2 0,1 0 0,1-1 0,1-1 0,0 0-1,0-2 1,24 10-39,-34-17-3,28 13 41,0 1 0,-2 2-1,0 2 1,30 25-38,-25-12 108,-20-15-25,2-1 0,0-1 0,1-1 1,1-2-1,1 0 0,0-2 0,2-1-83,5 1 63,0 1 1,-1 2 0,-1 1-1,-1 1 1,0 2-1,22 21-63,-49-40 49,-1 1 0,0-1 1,1 0-1,-1 1 0,-1-1 0,1 1 0,0 0 0,-1 0 0,0 0 0,0 0 0,0 1 0,-1-1 1,1 0-1,-1 1 0,0-1 0,0 3-49,-1-6 263,0-1-11,0 0-8,0 0-52,0 0-56,0 0-30,0 0-43,-31-15-354,14 6 1095</inkml:trace>
  <inkml:trace contextRef="#ctx0" brushRef="#br0" timeOffset="10344.155">3573 1730 19316,'-10'-7'5531,"-17"38"-4343,-56 122 64,-69 235-618,145-380-2645,6-35 34</inkml:trace>
  <inkml:trace contextRef="#ctx0" brushRef="#br0" timeOffset="10625.152">3516 1805 23485,'-7'13'656,"4"4"352,-2 4-303,10 7 103,6 2-24,6 5-400,0 0-136,8 2-152,-3-4-64,-2 1-8,2-2 8,-12-3-208,-7-1-184,-4-6-792,-5-6-233</inkml:trace>
  <inkml:trace contextRef="#ctx0" brushRef="#br0" timeOffset="10899.487">3338 2101 23429,'9'-1'728,"8"-7"224,7-2-215,16-3-97,3-2-120,6 1-264,1-2-416,-12-6 2352</inkml:trace>
  <inkml:trace contextRef="#ctx0" brushRef="#br0" timeOffset="11153.389">3995 1710 22221,'-6'7'1056,"0"12"704,2 7-855,-1 15-129,1 6-8,4 6-392,0-2-120,7-8-160,2-2-192,0-11-552,-2-7-640,-7-4-593</inkml:trace>
  <inkml:trace contextRef="#ctx0" brushRef="#br0" timeOffset="11430.718">3776 1793 17452,'24'-39'7255,"48"7"-6160,-66 30-742,21-5-235,0 0-1,0 2 1,1 1 0,-1 1-1,1 2 1,0 0 0,0 2-1,-1 1 1,1 1 0,0 2 0,-1 1-1,23 7-117,-42-10 14,0-1-1,0 1 0,-1 1 1,1-1-1,-1 1 1,0 1-1,0-1 0,0 1 1,-1 1-1,1-1 1,-1 1-1,-1 0 0,1 0 1,-1 1-1,0-1 1,-1 1-1,1 1 0,-1-1 1,-1 0-1,1 1 1,-1 0-1,1 5-13,-1 0 74,1 0 0,-2 0 0,0 0-1,-1 1 1,0-1 0,-1 1 0,-1-1 0,0 1 0,0-1-1,-2 1 1,1-1 0,-2 0 0,0 0 0,0-1 0,-1 1 0,-1-1-1,0 0 1,-1 0 0,0-1 0,-1 1 0,0-2 0,-1 1-1,0-1 1,-1 0-74,-12 5 83,0-1 0,-2-1 0,1-1 0,-2-1-1,1-1 1,-2-2 0,1 0 0,-1-2 0,0 0 0,-18 0-83,40-4-6,1-1 1,0 0 0,-1 0-1,1-1 1,-1 1 0,1-1-1,-1 0 1,1 1 0,-1-2 0,1 1-1,-1 0 1,1-1 0,-1 1-1,1-1 1,-1 0 0,1 0-1,0-1 1,-1 1 0,1 0 0,0-1-1,0 0 1,0 0 0,0 0-1,1 0 1,-1-1 0,0 1-1,1-1 1,0 1 0,-1-1 0,1 0-1,0 0 1,0 0 0,1 0-1,-1 0 1,1 0 0,-1 0-1,1-3 6,-5-34-824,7-8-1036</inkml:trace>
  <inkml:trace contextRef="#ctx0" brushRef="#br0" timeOffset="13981.669">2372 951 22093,'0'0'1071,"0"0"-195,0 0-179,0 0-150,-4 2-191,-1 4-305,1 0 0,-1 1 0,1 0 1,1 0-1,-1 0 0,1 0 0,1 0 0,-1 1 0,1-1 0,0 1 0,1 0 0,0-1 0,0 1 1,1 0-1,0 0 0,0 0 0,2 5-51,-4 19 123,10 231 488,57 350-68,-61-500-396,-5-1 0,-5 1 0,-11 53-147,4-104 40,12-59-22,1-3 27,-1-10 124,-44-217-246,0 69-297,14 61-8,5-1 1,4-1 0,4-1 0,4-1 0,5-8 381,12 46-23,3 1 1,3 0 0,2 1-1,3 0 1,19-50 22,-10 30-20,-16 21 20,-8 60 3,0 0 0,0 0 1,0 1-1,0-1 1,0 0-1,0 1 1,0-1-1,0 1 0,0-1 1,0 1-1,0-1 1,0 1-1,0 0 0,0-1 1,1 1-1,-1 0 1,0 0-1,0 0 1,1 0-1,-1 0 0,1-1 1,-1 1-1,1 0 1,-1 0-1,1 1 1,-1-1-1,1 0 0,0 0 1,-1 0-1,1 0 1,0 0-1,0 0 1,0 0-1,0 0 0,0 0 1,0 1-1,0-1-3,-22 342 764,22-244-544,4-1 1,5 1-1,9 31-220,17 59 130,22 170 121,-53-276-104,-4-82-114,-1-4 22,-9-387 146,-33-462-1425,30 768 1158,13 82 80,0 2-2,0 0-19,0 0-12,-1 4 7,7 274 38,26 316 123,-32-467-124,-2-65 10,2 1 0,4-1 0,1 0 0,4 0 0,14 55-35,-13-110 86,-5-28-10,1-247 116,-3 169-210,-2-852-1386,-12 843 701,10 101 604,-2 8 75,0 4 22,1 1 0,-1-1-1,1 0 1,0 1-1,0-1 1,0 1-1,1 0 1,0-1-1,0 1 1,1 0 0,-1 0-1,1 0 1,0 0-1,1 5 3,-1 13 14,-5 164 431,17 143-445,-6-203 192,-1-29-104,1 281 82,-8-350-540</inkml:trace>
  <inkml:trace contextRef="#ctx0" brushRef="#br0" timeOffset="15419.371">2627 1202 22765,'4'0'113,"-1"0"0,1-1 0,0 1 1,0-1-1,-1 0 0,1 0 0,-1 0 0,1 0 1,-1-1-1,1 0 0,-1 1 0,0-1 0,0 0 1,0-1-1,0 1 0,0 0 0,0-1-113,13-8 246,127-73 843,-85 52-715,-2-1 1,-1-3-1,44-39-374,169-174 539,55 37-395,-129 92-103,-34 18-9,-138 92-26,-31 18 0,8-8-4,-118 76-1719,94-59 1042</inkml:trace>
  <inkml:trace contextRef="#ctx0" brushRef="#br0" timeOffset="15758.033">4411 65 23613,'-18'41'704,"-1"2"-80,-3 7-240,-1-2-56,0-4-79,2-5 15,1-6-88,1-4-64,3-9-32,1-2-24,8-5-88,1-3-144,6-10-545,0 0-295,12-7-1584</inkml:trace>
  <inkml:trace contextRef="#ctx0" brushRef="#br0" timeOffset="15995.924">4437 63 26094,'-6'32'712,"0"12"-320,2 3-48,4 1-160,0-3-56,4-8-56,2-4-40,-1-6-16,1-4 8,-2-4 8,0 0-48,-1-3-208,0-4-208,-3-2-832,0-1 7</inkml:trace>
  <inkml:trace contextRef="#ctx0" brushRef="#br0" timeOffset="16224.314">4388 336 25669,'37'-22'457,"-19"19"-153,-2 2-272,2-2-672,-2-3 391</inkml:trace>
  <inkml:trace contextRef="#ctx0" brushRef="#br0" timeOffset="17358.195">4996 2 25549,'-3'-1'129,"0"1"-1,-1-1 1,1 1-1,-1 0 1,1 0 0,0 0-1,-1 1 1,1-1-1,0 1 1,-1 0-1,1 0 1,0 0-1,0 0 1,-1 0-1,1 1 1,0 0-1,1-1 1,-1 1-1,-2 2-128,0-2 98,-20 9-35,0 1 0,0 1 1,1 1-1,1 1 0,1 2 1,0 0-1,1 1 0,1 1 1,1 0-1,0 2 0,2 0 1,-8 13-64,24-33 4,0 0 0,0-1 0,0 1 0,0 0 0,0 0 0,0 0 0,0 0 0,1 0-1,-1 0 1,0 0 0,1 0 0,-1 0 0,1 0 0,-1 0 0,1 0 0,-1 0 0,1 0 0,0 1 0,-1-1 0,1 0 0,0 0 0,0 0 0,0 1 0,0-1 0,0 0 0,0 0 0,1 1 0,-1-1 0,0 0 0,0 0 0,1 0 0,-1 0-1,1 0 1,-1 1 0,1-1 0,0 0 0,-1 0 0,1 0 0,0 0 0,0-1 0,0 1 0,-1 0 0,1 0 0,0 0 0,0-1 0,0 1 0,0 0 0,0-1 0,1 1 0,-1-1 0,0 1 0,0-1 0,0 0 0,0 1 0,1-1 0,-1 0-1,0 0 1,0 0 0,0 0 0,1 0 0,-1 0 0,0 0 0,1-1-4,134-33 57,38-4 18,-172 38-75,0-1-1,1 1 0,-1 0 0,0 0 1,1 0-1,-1 1 0,0-1 1,0 0-1,1 1 0,-1 0 1,0-1-1,0 1 0,0 0 1,0 0-1,0 0 0,0 1 0,0-1 1,0 0-1,0 1 0,0-1 1,-1 1-1,1-1 0,-1 1 1,1 0-1,-1 0 0,1 0 1,-1 0-1,0 0 0,0 0 1,0 0-1,0 0 0,-1 0 0,1 1 1,0-1-1,-1 0 0,0 0 1,1 1-1,-1-1 0,0 0 1,0 1-1,0-1 0,-1 0 1,1 0-1,-1 1 0,1-1 0,-1 0 1,0 0-1,1 1 0,-1-1 1,0 0-1,0 0 0,-1 0 1,1 0-1,0-1 0,-1 1 1,0 0 0,-8 11 56,-1 0 1,0-2 0,-1 1-1,0-2 1,-1 1 0,0-2-1,-1 0 1,0 0 0,0-1-1,-1-1 1,0 0 0,0-2-1,-1 1 1,0-2 0,0 0-1,0-1 1,0 0 0,-11-1-57,27-2 0,-55 3 282,54-3-289,0 0 0,0 0 1,0 0-1,0 0 0,0 0 1,0 0-1,0 0 0,0-1 0,0 1 1,0 0-1,0 0 0,0-1 1,0 1-1,0-1 0,1 1 1,-1-1-1,0 1 0,0-1 0,0 0 1,1 1-1,-1-1 0,0 0 1,1 1-1,-1-1 0,1 0 0,-1 0 1,0 0-1,1 0 0,0 0 1,-1 1-1,1-1 0,0 0 0,-1 0 1,1 0-1,0 0 0,0 0 1,0 0-1,0 0 0,0 0 1,0 0-1,0 0 0,0 0 0,0 0 1,0 0-1,1 0 0,-1 0 1,0 0-1,1 0 0,-1 0 0,1 0 1,-1 0 6,31-28-2187,-7 19 364</inkml:trace>
  <inkml:trace contextRef="#ctx0" brushRef="#br0" timeOffset="17711.147">5132 278 26526,'0'32'304,"-1"1"0,-2 0 1,-1-1-1,-2 0 0,-1 0 1,-1 0-1,-2-1 1,-1 0-1,-12 21-304,4-13 171,18-37-86,5-12 42,2 1-120,-1-1 0,2 1-1,-1 0 1,1 1 0,1-1 0,-1 1 0,1 1 0,1 0 0,-1 0 0,1 0 0,1 1 0,-1 1 0,1-1 0,0 2 0,7-3-7,65-20-183,-30 11-292</inkml:trace>
  <inkml:trace contextRef="#ctx0" brushRef="#br0" timeOffset="47281.778">2376 1084 21429,'10'-32'3351,"-14"95"-1768,-6 25-1268,4 1 1,3 1-1,5-1 0,12 82-315,-1 11 63,-4 32 79,-15 128-142,5-311 1,-17-150-40,-4-401 62,-6 81-30,0 315 15,28 124-7,0-1-1,0 1 0,0-1 0,0 1 1,0 0-1,0-1 0,0 1 0,0 0 1,0-1-1,0 1 0,0-1 0,0 1 1,0 0-1,0-1 0,0 1 0,0 0 1,0-1-1,-1 1 0,1 0 1,0-1-1,0 1 0,-1 0 0,1-1 1,0 1-1,0 0 0,-1 0 0,1-1 1,0 1-1,-1 0 0,1 0 0,0-1 1,-1 1-1,1 0 0,0 0 1,-1 0-1,1 0 0,0 0 0,-1 0 1,1-1-1,0 1 0,-1 0 0,1 0 1,-1 0-1,1 0 0,0 0 0,-1 1 1,1-1-1,0 0 0,-1 0 0,1 0 1,-1 0-1,1 0 0,0 0 1,-1 1-1,1-1 0,0 0 0,-1 0 1,1 0-1,0 1 0,0-1 0,-1 0 1,1 0-1,0 1 0,0-1 0,-1 0 1,1 1-1,0-1 0,0 0 0,0 1 1,-1-1-1,-7 32-5,21 251-11,-4-56 36,10 0 0,10 3-20,13 101 17,-29-282-30,-13-49 12,1 0 1,0 0-1,0 0 1,-1 0-1,1 0 1,-1-1-1,1 1 1,0 0-1,-1 0 1,1-1-1,0 1 1,-1-1-1,1 1 1,-1 0-1,1-1 1,-1 1-1,1-1 1,-1 1-1,1-1 1,-1 1-1,0-1 1,1 0-1,-1 1 1,0-1-1,1 1 1,-1-1-1,0 0 1,0 1-1,0-1 1,1 0-1,-1 1 1,0-1-1,0 0 1,0 1-1,0-1 1,0 0-1,0 1 1,0-1-1,-1 0 1,1 0-1,0 1 1,0-1-1,0 1 1,-1-1-1,1 0 1,0 1-1,-1-1 1,1 1-1,0-1 1,-1 0-1,1 1 1,-1-1-1,1 1 1,-1 0-1,1-1 1,-1 1 0,-14-193-39,12-18 39,1-12 3,-10 0-1,-19-72-2,4 210 32,22 81-29,2 10-4,0 0 1,0 0-1,1 1 1,0 0 0,0-1-1,1 1 1,0 0-1,0 0 1,0-1-1,1 1 1,0 0-1,1 0 1,0 4 0,-1 4-3,13 276 7,13-1 1,12 2-5,-22-178-7,8-38 5,-20-90-21,-30-169-10,18 37 33,7-1 1,9-44-1,-2-206 0,-7 374 0,2 6 0,-1-1 0,-1 1 0,0 0 0,-1 0 0,-1-1 1,-1 1-1,0 1 0,-1-1 0,-1 1 0,-1 0 0,0 0 0,-1 0 0,-4-5 0,-28-8-22,38 36 0,0 12 18,0-1 0,1 1-1,1 0 1,1-1 0,0 1-1,2-1 1,3 15 4,-1 5-10,58 595 5,-22-227 16,-27-343-1,-6-80-36,-4-120 23,-3-870-134,-13 891 83,12 115 54,0 0 0,0 0 0,0-1-1,0 1 1,0 0 0,0-1 0,0 1-1,0 0 1,-1 0 0,1-1 0,0 1-1,-1 0 1,1 0 0,-1 0 0,0 0 0,1 0-1,-1 0 1,0 0 0,0 0 0,1 0-1,-1 0 1,0 0 0,0 0 0,0 0-1,0 0 1,0 1 0,0-1 0,0 0 0,-1 1-1,1-1 1,0 1 0,0 0 0,0-1-1,-1 1 1,1 0 0,0-1 0,0 1-1,-1 0 1,1 0 0,0 0 0,0 0 0,-1 0-1,1 1 1,0-1 0,0 0 0,-1 1-1,1-1 1,0 0 0,0 1 0,0 0-1,0-1 1,-1 1 0,-25 102-37,17 21 43,5 0 0,6 0 0,5 0 0,6 0 0,5-1 0,28 101-6,-15 26-13,-43-308-66,-3-118 4,8-1 0,9-26 75,-2-47-104,-1 192-61,-2-1-1,-2 1 0,-3 0 1,-4-6 165,1 32-53,13 32 52,-1 0 0,0 1 1,0-1-1,0 0 0,0 1 0,0-1 1,1 1-1,-1-1 0,0 0 0,0 1 1,0-1-1,0 0 0,0 1 1,0-1-1,0 1 0,0-1 0,0 0 1,0 1-1,-1-1 0,1 0 0,0 1 1,0-1-1,0 0 0,0 1 0,0-1 1,-1 0-1,1 1 0,0-1 0,0 0 1,-1 1-1,1-1 0,0 0 0,0 0 1,-1 1-1,1-1 0,0 0 0,-1 0 1,1 0-1,0 1 0,-1-1 0,1 0 1,0 0-1,-1 0 0,1 0 1,0 0-1,-1 0 0,1 0 0,-1 0 1,1 0-1,0 0 0,-1 0 0,1 0 1,0 0-1,-1 0 0,1 0 0,-1 0 1,1 0-1,0 0 0,-1-1 0,1 1 1,0 0-1,-1 0 0,1 0 0,0-1 1,0 1-1,-1 0 0,1 0 0,0-1 1,-1 1 0,-8 51-6,2 0 1,2 0 0,2 1 0,3 0 0,2-1 0,2 1-1,3 6 6,1 40-2,-2-19 2,50 504-9,-40-414-804,-14-142 2990</inkml:trace>
  <inkml:trace contextRef="#ctx0" brushRef="#br0" timeOffset="52737.579">3662 2759 21557,'-5'8'206,"1"1"-1,0-1 1,0 1 0,1-1 0,0 1 0,1 0 0,0 0 0,0 0 0,1 0 0,0 1 0,1-1-1,0 0 1,0 0 0,1 1 0,0-1 0,0 0 0,1 0 0,1 0 0,-1 0 0,2-1 0,-1 1-1,1-1 1,0 1 0,1-1 0,0 0 0,0-1 0,0 1 0,7 5-206,-11-12 20,0 0-1,0 1 1,0-1 0,0 0-1,0 0 1,1 0 0,-1 0-1,0 0 1,0 0 0,1-1-1,-1 1 1,1 0 0,-1-1-1,1 1 1,-1-1 0,1 1 0,-1-1-1,1 0 1,-1 0 0,1 1-1,0-1 1,-1 0 0,1 0-1,-1-1 1,1 1 0,-1 0-1,1-1 1,-1 1 0,1 0-1,-1-1 1,1 0 0,-1 1 0,1-1-1,-1 0 1,0 0 0,1 0-1,-1 0 1,0 0 0,0 0-1,0 0 1,1 0-20,39-56 302,-38 53-294,47-121-1922,-35-8-6659,-21 161 13212,0 1-3305,-11 159 2948,-2 64-3655,13-115-1175,3-109-596</inkml:trace>
  <inkml:trace contextRef="#ctx0" brushRef="#br0" timeOffset="53688.004">2472 2373 15675,'-4'-15'10601,"-6"22"-8706,-6 30-2556,-17 273 1297,20-130-388,14-168-29,7-26-77,2-16-95,-1-1 0,-2 0 0,-1 0 0,-1-1 0,0-16-47,-1 10-1,17-250-8,-20 288 8,-1-1 1,1 1 0,-1-1 0,1 1 0,-1-1 0,1 1 0,-1-1 0,0 0 0,1 1 0,-1-1 0,0 1 0,0-1 0,1 0 0,-1 1 0,0-1 0,0 0 0,0 0 0,0 1 0,0-1-1,0 0 1,0 1 0,0-1 0,0 0 0,0 1 0,0-1 0,0 0 0,0 1 0,-1-1 0,1 0 0,0 1 0,-1-1 0,1 0 0,0 1 0,-1-1 0,1 1 0,-1-1 0,1 1 0,-1-1-1,1 1 1,-1-1 0,1 1 0,-1-1 0,1 1 0,-1 0 0,1-1 0,-1 1 0,0 0 0,1-1 0,-1 1 0,0 0 0,1 0 0,-1 0 0,0 0 0,1 0 0,-1 0 0,0 0 0,0 0-1,1 0 1,-2 0 0,-17 38 18,8 10-22,2 1 0,2 1 0,3-1 0,1 40 4,-6 63-1,16-161 17,0-12-5,-1 0 0,-1 0 1,-1-1-1,-1 1 0,-1-1 0,0-20-11,0 12 4,1-174 6,-12 190-10,-5 34 18,-3 26-27,2 1 0,2 1 1,2-1-1,3 2 0,1 0 1,2 18 8,5-4-798,8-56-358</inkml:trace>
  <inkml:trace contextRef="#ctx0" brushRef="#br0" timeOffset="54296.657">2050 2838 15323,'0'0'3461,"0"0"-319,0 0-1375,5 4 420,32 81-58,-15-21-1685,43 24-113,-62-85-326,-1-1 1,1 0 0,-1 0 0,1 0-1,0 0 1,0-1 0,0 1-1,0-1 1,0 0 0,0 1 0,0-1-1,1-1 1,-1 1 0,0 0-1,0-1 1,1 0 0,-1 0 0,0 0-1,1 0 1,-1 0 0,0-1-1,1 1 1,-1-1 0,0 0 0,0 0-1,0 0 1,0-1 0,0 1-1,0-1 1,0 1 0,1-2-6,52-60-1679,-40 34 1035</inkml:trace>
  <inkml:trace contextRef="#ctx0" brushRef="#br0" timeOffset="54562.121">2418 2862 22709,'-14'33'1176,"-4"8"488,-2 1-239,2 10-401,5 2-352,1 4-312,-1-1-112,7-5-168,-2-2-16,9-15-48,3-6 32,1-16-256,-5-13-256,0 0-728,3-14 40</inkml:trace>
  <inkml:trace contextRef="#ctx0" brushRef="#br0" timeOffset="55354.616">2779 2565 20684,'0'0'1057,"-1"7"1343,-78 187 953,45-130-2914,-2 0-1,-2-3 1,-18 19-439,58-96 104,148-282-136,-72 145-153,-74 147 150,-25 73-10,3-16 42,-3 7 116,2 1 0,3 1 0,-5 40-113,23-57 175,-2-43-174,0 1 0,0-1 0,0 1 0,0-1 1,1 1-1,-1-1 0,0 1 0,0-1 1,1 1-1,-1-1 0,0 1 0,1-1 0,-1 1 1,0-1-1,1 0 0,-1 1 0,1-1 0,-1 0 1,1 1-1,-1-1 0,1 0 0,-1 0 1,1 1-1,-1-1 0,1 0 0,-1 0 0,1 0 1,-1 0-1,1 1 0,-1-1 0,1 0 0,-1 0 1,1 0-1,0 0 0,-1-1 0,1 1 0,-1 0 1,1 0-1,-1 0 0,1 0 0,-1 0 1,1-1-1,-1 1 0,1 0 0,-1 0 0,1-1 1,-1 1-1,1 0 0,-1-1 0,0 1 0,1-1 1,-1 1-1,0 0 0,1-1 0,-1 1 1,0-1-1,1 1 0,-1-1 0,0 1 0,0-1 1,0 1-1,1-1 0,-1 1 0,0-1 0,0 0 1,0 1-1,0-1-1,6-7 6,0 1-1,0-1 1,-1 0 0,0-1 0,-1 1-1,0-1 1,0 0 0,-1 0 0,0 0-1,0-1 1,-1 1 0,-1-1 0,0 1-1,0-1 1,0 0 0,-1 1 0,-1-1-1,0 0 1,0 1 0,-1-1 0,0 1-1,0 0 1,-1-1 0,0 1 0,-1 0-1,-1-1-5,4 6-5,-1-1-1,0 0 0,0 1 1,0 0-1,-1-1 0,1 1 1,-1 0-1,0 0 0,0 0 0,-1 1 1,1-1-1,-1 1 0,0-1 1,1 1-1,-2 1 0,1-1 1,0 0-1,0 1 0,-1 0 1,1 0-1,-1 0 0,0 1 1,0-1-1,1 1 0,-1 1 1,0-1-1,-4 0 6,5 4-2,1-1 0,0 1 0,-1 0 0,2 0 0,-1 0 0,0 1 0,1-1 0,-1 1 0,1-1-1,0 1 1,0 0 0,0 0 0,1 0 0,-1 0 0,1 0 0,0 0 0,0 0 0,1 0 0,-1 1 0,1-1 0,0 0 0,0 0 0,0 1 0,1-1 0,-1 0 0,1 0 0,0 0 0,0 1 0,1-1 0,-1 0 0,1-1 0,1 4 2,5 1-1,0-1 1,0 0-1,0 0 1,1-1-1,0 0 1,0-1-1,1 0 1,-1-1-1,1 1 1,0-2-1,1 1 1,-1-2-1,0 1 1,1-1-1,-1-1 1,1 0-1,0-1 1,-1 1-1,1-2 1,0 0-1,8-2 1,4 4-13,101-5 57,-122 3-36,-23 2-26,-334-8 44,281 2-26,72 4-2,59-25-83,136-59-137,-106 52-199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0:26.320"/>
    </inkml:context>
    <inkml:brush xml:id="br0">
      <inkml:brushProperty name="width" value="0.025" units="cm"/>
      <inkml:brushProperty name="height" value="0.025" units="cm"/>
    </inkml:brush>
  </inkml:definitions>
  <inkml:trace contextRef="#ctx0" brushRef="#br0">2160 1556 11338,'-16'67'2885,"16"-68"-2743,1 1 1,-1-1-1,0 1 0,1-1 0,-1 1 1,1-1-1,-1 0 0,0 1 0,1-1 1,-1 1-1,1 0 0,0-1 1,-1 1-1,1-1 0,-1 1 0,1 0 1,-1-1-1,1 1 0,0 0 0,-1 0 1,1 0-1,0-1 0,-1 1 0,1 0 1,0 0-1,-1 0 0,1 0 1,0 0-1,-1 0 0,1 0 0,0 0 1,-1 1-1,1-1 0,0 0 0,-1 0 1,1 0-1,0 1 0,-1-1 1,1 0-1,-1 1 0,1-1 0,0 1 1,-1-1-1,1 0 0,-1 1 0,1-1 1,-1 1-1,0-1 0,1 1 0,-1 0 1,0-1-1,1 1 0,-1 0-142,42 37 326,5-19-300,-32-14 1,-9-1-12,1-1 0,-1 0 0,1 0 0,0-1 0,0 1 1,0-1-1,0-1 0,1 0 0,-1 0 0,0 0 0,0-1 0,1 0 0,-1 0 0,0-1 0,1 0 0,-1 0 0,0-1 0,0 0 0,0 0 0,1-1-15,26-17 37,-28 16-35,-1 1-1,1-1 1,0 1 0,0 0 0,1 0-1,-1 1 1,1-1 0,-1 2-1,1-1 1,0 1 0,-1 0-1,1 0 1,5 0-2,50 16 147,21-3 270,-42-15-344,27-10-23,-36-10-50,-28 19 4,0 0 0,1 1 1,0-1-1,0 1 0,0 0 0,0 0 0,0 1 0,1-1 0,-1 1 0,1 1 0,-1-1 0,1 1 0,0 0 0,1 0-4,147-30 56,-50 26 2,-35 0 266,-24 13-301,15-7-8,130-88 4,49 29-28,32-37 3,-54 68 21,-63 13-7,-111 6-10,-27 4-1,0 0 0,0 2 0,0 0 1,1 0-1,-1 2 0,1 0 0,-1 1 0,0 0 0,1 2 0,3 1 3,73 28 5,83 19 28,173-59-36,-29-28-9,-279 37 16,1-2-1,-1-1 0,1-3 1,-1-1-1,14-5-3,121-2-1,-65 11 9,246-46-12,-105 74 0,-198-25 6,1-3-1,-1-1 1,0-3-1,0-3 1,11-4-2,135-25-1,3 8 1,25 7 0,-177 19 1,1 2 0,0 3 0,-1 1 0,0 3 0,26 7-1,-29-6-3,0-2 1,0-2-1,0-2 0,5-3 3,46 1-1,105 18 33,-124-15-33,-23-2 1,0 2-1,0 3 0,0 3 1,-1 1-1,26 10 1,-29-3 0,0-2-1,1-3 0,0-2 1,1-3-1,23-1 1,-23-4 1,-1 2 0,1 2 0,-1 3 0,0 2-1,22 9 0,260 85-28,-22-52 52,-280-45-25,-1-2 0,1-2 0,1 0-1,-1-3 1,0-1 0,0-1-1,4-3 2,5 2 0,232-1 17,-119-15-18,-21 27 21,-82-5-431,-46 3-30</inkml:trace>
  <inkml:trace contextRef="#ctx0" brushRef="#br0" timeOffset="1937.873">9683 609 8010,'-172'22'11697,"157"-18"-11513,0 1 1,1 1 0,0 0-1,0 1 1,0 0-1,1 1 1,0 1-1,0 0 1,1 1 0,-1 1-185,-2 3-6,11-12 11,0 1-1,0 0 1,1 0 0,-1 1-1,1-1 1,-1 1 0,1-1 0,0 1-1,1 0 1,-1 0 0,1 1-1,0-1 1,0 0 0,0 1 0,0-1-1,1 1 1,0 0 0,0-1 0,0 1-1,0 0 1,1 3-5,3 13 93,0-1 1,2 1-1,0-1 0,2-1 0,0 1 1,1-1-1,1 0 0,0-1 1,2 0-1,0-1 0,9 11-93,45 82 216,-37-46-172,-23-47-31,1-1 0,0-1 0,1 1 0,1-1 1,0-1-1,1 1 0,1-1 0,0-1 0,1 0 0,1 0 0,-1-1 1,2-1-1,0 0 0,0 0 0,9 4-13,205 84 71,-120-55-48,2-4 0,89 19-23,-160-52 12,0-2 0,0-1 0,1-2 0,-1-2 0,22-2-12,147 9 22,-174 0 18,0 2 1,0 1 0,-1 2 0,-1 1-1,0 1 1,-1 2 0,21 15-41,-34-22 8,0-1-1,1 0 1,0-1-1,0-1 1,1-1-1,-1 0 1,1-1-1,0-2 1,1 0-1,-1 0 1,0-2-1,0-1 1,16-2-8,28-6 27,-1-3-1,0-3 1,31-14-27,-38 13 3,315-50 11,-216-19 43,-146 78-55,-1 0-1,0-1 1,0 0-1,-1 0 1,0-1 0,-1 0-1,0 0 1,0 0-1,-1 0 1,0-1-1,-1 0 1,0 1 0,0-1-1,-1-1 1,0 1-1,-1 0 1,0 0-1,-1-1 1,0 1 0,-1 0-1,0-1 1,-1-3-2,-53-129 19,43 118-17,-107-248 195,118 271-184,-1 0-1,1 0 1,0 1-1,0-1 1,0 0-1,0 0 0,1 0 1,-1 0-1,0 0 1,1 0-1,0 0 1,-1-1-1,1 1 0,0 0 1,0 0-1,0 0 1,0 0-1,1 0 1,-1 0-1,0 0 0,1 0 1,0 0-1,-1 0 1,1 0-1,0 0 1,0 0-1,0 0 0,0 0 1,0 1-1,1-1 1,-1 0-1,1 1 1,-1-1-1,1 1 0,-1-1 1,1 1-1,0 0 1,-1 0-1,1 0 1,0 0-1,1-1-12,-2 2 1,2 0-11,0 0 0,0 0 0,-1-1-1,1 1 1,-1-1 0,1 0 0,0 1-1,-1-1 1,1 0 0,-1 0 0,1-1-1,-1 1 1,0 0 0,0-1 0,1 0-1,-1 1 1,0-1 0,0 0 0,-1 0-1,1 0 1,0 0 0,-1 0 0,1-1-1,-1 1 1,0 0 0,1-1 0,-1 1-1,0-1 1,-1 1 0,1-1 0,0 0-1,-1 1 1,0-1 0,1 0 0,-1 1-1,0-1 1,0 0 0,-1-2 10,-9-19-1,-1 0 1,-2 1-1,0 0 0,-1 1 1,-2 1-1,0 0 1,-1 1-1,-1 1 1,-11-9 0,-2 0 6,-1 1 1,-1 1 0,-1 2 0,-1 1 0,-2 2 0,0 1 0,-1 3 0,-1 0 0,0 3 0,-1 1 0,-1 2 0,0 2 0,-20-2-7,-184-18 136,-114 6-136,308 19 10,-1 3 0,1 1 1,0 3-1,0 2 0,0 3 0,1 2 0,-24 8-10,-164 39 33,190-50 12,1 2 0,0 3 0,0 1-1,1 3 1,1 1 0,1 3 0,-9 6-45,32-12-32,0 2 1,0 0 0,2 2 0,0 0 0,1 1-1,1 0 1,1 2 0,0 0 0,2 1 0,-9 18 31,19-32-153,0 0 1,1 1-1,0-1 1,0 1 0,1 0-1,0 0 1,1 0-1,0 0 1,0 0 0,1 1-1,1 7 153,1 28-1253</inkml:trace>
  <inkml:trace contextRef="#ctx0" brushRef="#br0" timeOffset="84752.887">1435 3762 14507,'-9'24'2701,"22"-25"-2641,18 0-4,-4 15 3673,10 8-3493,-35-21-228,1 0 0,0 0 1,0 0-1,0 0 0,0-1 1,0 1-1,0-1 1,0 0-1,0 0 0,0 0 1,-1-1-1,1 1 1,0 0-1,0-1 0,0 0 1,0 0-1,0 0 0,0 0 1,-1 0-1,1-1-8,13-3 9,396-67 643,-395 68-624,1 2-1,1 0 1,-1 1 0,0 0 0,0 2-1,0 0 1,0 1 0,13 3-28,57 5 158,225-10 393,-118 47-119,77-75-347,-239 27-85,0 1 0,-1 2 1,1 1-1,-1 2 0,1 1 0,-1 2 0,160 22 15,-134-12 28,1-1 0,0-4 0,2-1 0,-1-4 0,1-2 0,0-3 0,0-2 0,0-4 0,52-8-43,279-22 42,-101-15 203,61 48-135,-276-4-105,-48 2-1,-1 1 0,1 0 0,0 3 0,0 0 1,-1 2-1,9 2-4,11 5 45,0-3 1,0-1-1,1-2 1,0-3-1,-1-1 1,18-4-46,187 5 15,171-45-19,-91 62 17,32-55-36,-235 26 23,0-6 0,90-25 0,-143 8 8,-74 32-8,-1 0 0,1-1 0,0 1 0,-1 0 0,1-1 0,-1 1 0,0-1 0,1 0 0,-1 1 0,0-1 0,0 0 0,0 0 1,0 0-1,0 0 0,0 0 0,-1 0 0,1 0 0,-1 0 0,1 0 0,-1 0 0,0 0 0,0-1 0,0 1 0,0 0 0,0 0 0,-1 0 0,1 0 0,0 0 0,-1 0 0,0 0 0,1 0 0,-1 0 0,0 0 0,0 0 1,0 0-1,0 0 0,-2-1 0,-9-13-20,-1 1 1,-1 0 0,-1 1-1,0 0 1,0 2 0,-17-11 19,-80-79-6,-31-176-24,134 268 21,0 2 1,0-1 0,-1 1 0,0 1 0,0 0-1,-1 0 1,0 1 0,0 0 0,-1 1 0,1 1-1,-1 0 1,0 0 0,0 1 0,-1 0-1,1 1 1,0 1 0,-1 0 0,-3 1 8,-50-12-32,-525-93 210,219-1-179,85-1-6,-25-7 26,127 53-19,100 36-13,-2 3 0,0 4 1,-1 4-1,-1 4 0,0 4 0,0 4 1,-62 7 12,-98 11 94,-152 34-94,-134 4-4,73-6 32,126 5 7,290-53-31,-1 2 0,0 3 0,1 1 0,0 2 1,0 3-1,1 1 0,0 2 0,2 2 0,-1 2 0,2 2 0,-5 5-4,34-17 2,-13 10-2,-1-1 1,-1-1-1,-1-2 1,0-1-1,-20 6 0,-54 9 19,64-20 4,1 2 1,-1 2 0,2 2 0,0 1 0,1 2 0,-19 12-24,28-11 68,2 1-1,-1 2 1,2 0 0,1 2 0,1 0 0,1 2 0,1 0 0,1 2 0,1 0 0,1 0-1,1 3-67,9-12 7,0 0 0,0 0 0,2 1 0,1 0 0,0 0 0,1 0-1,0 10-6,3-25 8,0 1 0,1-1-1,-1 1 1,1-1 0,0 0-1,0 1 1,1-1-1,-1 0 1,1 0 0,0 0-1,0 0 1,0 0 0,1 0-1,-1 0 1,1-1-1,0 0 1,0 1 0,0-1-1,1 0 1,-1 0-1,1-1 1,-1 1 0,1-1-1,0 1-7,102 45 65,-98-45-75,65 17 16,0-3 1,1-3 0,1-3-1,0-4 1,37-2-7,-61-2 18,71 1-80,1-5 0,-1-6-1,0-5 1,39-12 62,-69 8-432</inkml:trace>
  <inkml:trace contextRef="#ctx0" brushRef="#br0" timeOffset="119202.466">7036 4502 9714,'-54'17'3026,"51"-15"-931,3-2-98,0 0-761,6 0-523,117-22 696,-111 17-1348,0 1 0,1 0 0,0 1 0,-1 0 0,1 1 0,0 0 0,0 2 0,0-1 1,0 1-1,0 1 0,9 2-61,145 52 500,-132-48-437,0-1 1,0-2-1,0-2 1,1-1-1,29-3-63,-52 1 7,-1 1 0,1 1 0,0 0 0,0 0 0,-1 2 0,1-1 0,-1 1 0,0 1 0,1 0 0,5 4-7,12 2 73,0-1 0,1-1 0,1-1 0,-1-2 0,1-2 1,0-1-1,0-1 0,0-1 0,3-3-73,-19 3-2,59 0 30,-2 0 180,1-2 0,-1-4 0,3-4-208,115-21 79,1 9 1,164 2-80,-205 16-8,0-7 0,84-19 8,360-57 45,-523 79-46,0 4 0,1 3 0,-1 2 0,0 4-1,0 3 1,21 7 1,236 75 48,101-26-90,185 0 90,-494-53-50,1-6 1,-1-5 0,1-5-1,114-21 2,350-34 51,-16 64-71,-393-13 12,-87 2-1,0 4-1,0 5 1,10 3 9,199 52 72,-238-47-73,1-3 0,-1-3 0,1-2 0,0-4 0,27-4 1,58-9 58,-146 15 97,-1 0 82,0 0 77,0 0-9,0 0-42,0 0-100,0 0-69,0 0-39,0 0-59,1 0-495,1 0-153</inkml:trace>
  <inkml:trace contextRef="#ctx0" brushRef="#br0" timeOffset="143085.607">1903 6001 17140,'133'-28'4179,"379"-42"-1770,-481 68-2323,0 2 1,1 1 0,-1 1 0,-1 2-1,20 4-86,6 1 30,15-3-23,0-4 0,1-2 1,63-10-8,-16 2 3,-81 6 1,168 7 43,106 52-110,-277-52 82,0-1 0,0-2 0,0-2 1,0 0-1,26-5-19,436-3 13,-470 9-7,0 0-1,0 1 0,0 2 1,0 0-1,-1 2 0,5 3-5,275 38-20,-249-41 30,1-3-1,-1-2 1,55-7-10,-85 5-6,58-2-15,129-18 39,-93 8-10,-135-6-50,-81-62 14,-78-95-125,134 125 135,17 22-2,-1 1-1,0 0 1,-3 2 0,0 1-1,-21-15 21,-38-24 12,-146-90-10,-127-9-26,310 142 29,-1 2 1,-1 2-1,-1 2 0,0 2 1,0 3-1,-36-3-5,10 1 18,-668-82-18,639 83 11,-73-3-14,0 8 1,-1 8-1,-55 12 3,-932 60 3,1023-66 9,0 6 0,0 6 0,-87 27-12,-186 53-14,391-90 11,0 2 0,1 0 0,1 2 0,0 0 0,1 2 0,1 0 0,0 2 0,1 0 0,1 1 0,1 1 0,0 2 3,16-19-1,1 0 0,-1 0 0,1 1-1,0-1 1,0 0 0,0 1 0,0 0 0,0-1-1,1 1 1,0 0 0,0 0 0,0 0 0,0 0-1,0 0 1,1 0 0,0 0 0,0 0 0,0 0 0,0 0-1,1 0 1,-1 0 0,1 0 0,0 0 0,0 0-1,1-1 1,-1 1 0,1 0 0,0-1 0,0 1-1,0-1 1,0 1 0,1-1 0,-1 0 0,1 0 0,0 0-1,0 0 1,0-1 1,24 32-6,2-2 1,1-1-1,1-2 0,2-1 0,1-1 1,1-2-1,1-2 0,1-1 1,1-1-1,8 0 6,303 132 4,-251-113-2,1-5 1,1-4-1,62 9-2,20 6 11,-3-5-20,3-8-1,17-5 10,-100-15-3,75 8 5,0-8 1,2-7-1,-1-8 1,-1-7-1,1-8 0,102-27-2,-40 6-216,2 10-1,0 10 0,86 11 217,-229 8-703</inkml:trace>
  <inkml:trace contextRef="#ctx0" brushRef="#br0" timeOffset="144568.492">4884 6049 22629,'150'23'160,"-94"-21"-97,0-2 0,0-3 0,0-2 0,-1-3 0,40-11-63,43-6 40,112-2 19,70 8-59,52-4 46,-293 18-25,0 4 0,1 3-1,-1 4 1,0 4 0,-1 2 0,0 4-1,20 10-20,26 0 115,-122-26-28,-2 0 46,-24-10 175,-4 2-285,0 1 0,-1 2 0,0 0 0,-1 3 0,1 0 0,-29 2-23,38 0 10,-210 0 9,0 10 0,-28 14-19,172-13 1,7 2 12,0-4 0,0-3 0,-1-4 0,-71-8-13,43-7-27,0-4-1,-70-23 28,142 28 31,51 0-38,88 12-26,144 34 23,96 7 6,-20-44-19,-1-15 0,162-35 23,-149 16 12,-140 11-3,103-30-9,2 9-408,-243 44 536</inkml:trace>
  <inkml:trace contextRef="#ctx0" brushRef="#br0" timeOffset="185899.345">7829 6058 18164,'1'-2'65,"0"0"-1,-1-1 1,2 1 0,-1 0 0,0 0 0,0 0-1,1 0 1,-1 1 0,1-1 0,0 0 0,-1 1-1,1-1 1,0 1 0,0-1 0,0 1 0,0 0-1,0 0 1,0 0 0,0 0 0,1 0 0,-1 0-1,0 1 1,0-1 0,1 1 0,1-1-65,-1 0 95,74 4 678,88-12 118,-132 4-704,0 2 0,0 1 1,1 2-1,-1 1 1,0 2-1,0 1 0,29 8-187,-26-4 5,1-2 0,-1-1 0,1-1 0,0-3 1,0-1-1,15-3-5,167 12 636,-100 5-266,0-5 1,1-5-1,88-10-370,57 2 81,50 30-80,-223-14-10,0-4-1,1-4 1,-1-4-1,10-5 10,-66 1-17,106-12-32,1 6 0,68 7 49,130 50 142,-215-42-130,1-5 1,63-12-13,99-1-5,271 0 50,-124 3 58,68-25-103,-327 23-14,2 7 1,134 16 13,200 13-31,-322-15 0,149-13 31,18 0-17,592-6 39,-686 23-6,-156-9-200,1-5 0,81-12 184,96-2-214,209 9 258,-85-15 4,-371 20-39,-17-1 31,1 1 0,-1 1 0,1 1 0,-1 1 0,1 2 0,-1 0-1,0 1 1,-1 1 0,12 4-40,-19-4-52</inkml:trace>
  <inkml:trace contextRef="#ctx0" brushRef="#br0" timeOffset="194780.123">17153 5090 20892,'-2'6'2179,"15"-11"-1386,1-6-625,-1 0 0,-1-1-1,1 0 1,-2-1 0,0-1 0,-1 0 0,0 0 0,-1 0 0,0-1 0,1-5-168,33-66 699,-4-1 0,23-78-699,-36 87 223,4 2-1,3 1 1,4 1-1,19-24-222,-51 89 1,-3 5-3,0 0 0,0 0-1,0 1 1,0-1 0,1 1 0,0-1 0,-1 1 0,1 0-1,0 0 1,1 0 0,-1 1 0,0-1 0,1 1 0,-1 0 0,1 0-1,0 0 1,2-1 2,1 26-205,-32 31-1239,3-21 215</inkml:trace>
  <inkml:trace contextRef="#ctx0" brushRef="#br0" timeOffset="195143.305">17051 4502 22717,'1'8'3157,"7"56"-2741,-8 6-287,-4-1 0,-2 0 1,-4 0-1,-15 58-129,21-115 35,0 1 0,1 0 0,1 0 0,0 0 1,1 0-1,0 0 0,1 1 0,1-1 0,0 0 0,1 0 0,0 0 0,1 0 0,0 0 0,1 0 0,1-1 1,0 1-36,-3-11 6,0 1 1,0-1 0,0 0 0,0 0-1,0 0 1,1-1 0,-1 1 0,1 0-1,-1-1 1,1 1 0,-1-1 0,1 0-1,0 0 1,0 0 0,0-1 0,-1 1-1,1 0 1,0-1 0,0 0 0,0 0-1,0 0 1,0 0 0,0 0 0,0 0-1,0-1 1,-1 0 0,1 1 0,0-1-1,0 0 1,1-1-7,81-45 104,58-69-434,-102 83-561</inkml:trace>
  <inkml:trace contextRef="#ctx0" brushRef="#br0" timeOffset="195950.24">18224 3705 17612,'1'-4'238,"0"-6"467,1 0-1,0 0 1,1 0 0,0 1 0,0-1-1,1 1 1,0 0 0,1 0 0,0 0-1,0 0-704,-3 7 788,6 38 1217,-40 527 479,52-404-2296,-19-158-194,-1-1-53,2-47-1980,-6 18 195</inkml:trace>
  <inkml:trace contextRef="#ctx0" brushRef="#br0" timeOffset="196250.148">18128 3966 12763,'2'24'11156,"23"-5"-8205,35-2-1859,-47-19-971,1 0 0,-1-1-1,1-1 1,-1 0 0,0-1 0,0 0-1,-1-1 1,1-1 0,-1 0 0,-1 0 0,0-1-1,0-1 1,0 1 0,7-10-121,-16 17 9,7-6-3,0 0-1,-1-1 1,0 0-1,0 0 1,0 0-1,-2-1 1,1 0-1,-1-1 1,3-4-6,-9 13-25,0 0 0,0 0 0,0 1 0,0-1 0,0 0 0,0 0 0,0 1 0,0-1 0,-1 0 0,1 0 0,0 1 0,0-1 0,-1 0 0,1 1 0,-1-1 0,1 0 0,0 1 0,-1-1 0,1 0 1,-1 1-1,1-1 0,-1 1 0,0-1 0,1 1 0,-1-1 0,1 1 0,-1 0 0,0-1 0,1 1 0,-1 0 0,0-1 0,0 1 0,1 0 0,-1 0 0,0 0 0,0-1 0,1 1 0,-1 0 0,0 0 0,0 0 0,1 0 0,-1 1 0,0-1 1,0 0-1,1 0 0,-1 0 0,0 1 0,0-1 0,1 0 0,-1 1 0,0-1 0,1 0 0,-1 1 0,0-1 0,1 1 0,-1-1 0,1 1 0,-1-1 0,1 1 0,-1 0 0,1-1 0,-1 1 0,1-1 0,0 1 0,-1 0 0,1 0 0,0-1 1,-1 1-1,1 0 0,0 0 25,-27 17-1445,-3 4 386</inkml:trace>
  <inkml:trace contextRef="#ctx0" brushRef="#br0" timeOffset="197081.279">18300 3576 21373,'0'0'1174,"0"0"331,0 0-160,0 0-271,0 0-132,3 4-332,145 158 1384,-119-135-1915,0 1 0,-2 1 1,-1 1-1,-2 2 1,-1 0-1,3 9-79,56 136 170,-81-175-152,-1-2 12,-15-10 32,-18-60-15,-4-16-47,-4 1 1,-4 2-1,-30-40 0,22 62-16,52 59 14,-1 1 0,1 0 0,0-1 0,-1 1 0,1 0 0,-1 0 0,0 0 0,1 0 0,-1 0 0,0 0 0,1 1 0,-1-1 0,0 0 0,0 1 0,0 0 0,0-1 0,1 1 0,-1 0 0,0 0 0,0 0 0,0 0 0,0 0 0,0 0 0,0 1 0,1-1 0,-1 1 0,0-1 0,0 1 0,0 0 0,1 0 0,-1-1 0,0 1 0,1 0 0,-1 1 0,1-1 0,-1 0 0,1 0 0,0 1 0,-2 0 2,2 2-1,0 0 0,1 0 1,-1-1-1,1 1 0,0 0 1,0 0-1,0 0 0,0 0 1,1-1-1,-1 1 1,1 0-1,0 0 0,0-1 1,1 1-1,-1 0 0,1-1 1,-1 1-1,1-1 0,0 0 1,1 0-1,-1 0 0,1 0 1,-1 0-1,1 0 1,2 2 0,256 330 40,-163-208-19,-97-126-38,-1-1-29,-3-6-375,-85-88-4940,49 67 2983</inkml:trace>
  <inkml:trace contextRef="#ctx0" brushRef="#br0" timeOffset="197523.169">18223 3972 20580,'-5'10'6040,"19"5"-5653,-14-15-242,7 3-25,0 0 0,0 0 0,1-1-1,-1 0 1,0 0 0,1 0 0,0-1-1,-1-1 1,1 1 0,0-1 0,-1-1-1,1 1 1,5-2-120,-1 1 68,6 0-42,0-1 1,0 0-1,-1-2 0,0 0 1,0-1-1,0 0 1,0-2-1,-1 0 1,0 0-1,0-2 0,-1 0 1,0-1-1,0 0 1,-2-1-1,1-1 1,10-11-27,-19 17 14,-4 5 2,-61 22 71,-246 119 470,303-139-518,3-15 26,4 8-65,0 0-1,1 0 0,0 0 0,0 1 0,0-1 0,1 1 0,-1 1 0,1-1 1,1 1-1,-1 0 0,7-3 1,-2 0 1,7-5-213,1 0 0,0 1-1,0 1 1,1 1 0,1 0-1,0 2 1,0 0 0,0 2-1,15-2 213,-10 6-757</inkml:trace>
  <inkml:trace contextRef="#ctx0" brushRef="#br0" timeOffset="197955.792">18846 3314 23821,'-1'-19'4034,"3"57"-2531,3 1-1404,2-1 0,1 0 0,2 0 0,1 0-1,3-2 1,1 1 0,1-2 0,2 0 0,1-1-1,2-1 1,2 0-99,44 48 67,-40-50-61,-1 1 1,-1 1-1,-2 1 0,8 17-6,-31-47-945,-8-7-449</inkml:trace>
  <inkml:trace contextRef="#ctx0" brushRef="#br0" timeOffset="199015.244">17840 3347 13219,'-3'-5'807,"-27"-29"4484,29 34-5233,1-1 0,-1 1 0,1-1 0,-1 1 0,1-1 0,-1 1 0,1 0 0,-1-1 0,1 1 0,-1 0 0,1 0 0,-1-1 0,0 1-1,1 0 1,-1 0 0,0 0 0,1 0 0,-1 0 0,0 0 0,1 0 0,-1 0 0,1 0 0,-1 0 0,0 0 0,1 0 0,-1 0 0,0 1 0,1-1 0,-1 0 0,1 0 0,-1 1 0,1-1 0,-1 0 0,0 1-1,1-1 1,-1 1 0,1-1 0,0 1 0,-1-1 0,1 1 0,-1-1 0,1 1 0,0-1 0,-1 1 0,1-1 0,0 1 0,0-1 0,-1 1 0,1 0 0,0-1 0,0 1 0,0 0 0,0-1 0,0 1 0,0 0-1,0-1 1,0 1 0,0-1 0,0 1 0,0 0 0,0-1 0,0 1-58,0 14 188,0-1-1,1 0 0,0 0 1,1 0-1,1 0 1,0 0-1,1 0 1,1-1-1,2 6-187,-1 1 144,152 377 1049,54 212-747,-172-473-322,-41-129-68,-13-35 2046</inkml:trace>
  <inkml:trace contextRef="#ctx0" brushRef="#br0" timeOffset="199469.497">17868 3316 19068,'4'-4'195,"0"-1"0,1 1-1,0 0 1,-1 0 0,1 0 0,1 1 0,-1 0-1,0 0 1,1 0 0,0 1 0,-1-1-1,1 1 1,0 1 0,0-1 0,0 1 0,0 0-1,3 0-194,33-10 678,240-119 626,-225 106-1280,-2-3 1,0-2-1,-2-3 0,-1-2 0,-2-2 0,-1-2 0,-2-3 1,39-43-25,-23 2 17,73-77 8,-135 157-25,0 1 0,-1 0 0,1-1-1,0 1 1,0 0 0,0 0 0,0 0 0,0 0-1,0 0 1,0 0 0,0 0 0,1 0 0,-1 0-1,0 1 1,0-1 0,1 0 0,-1 1 0,1-1-1,-1 1 1,0-1 0,1 1 0,-1 0 0,1 0-1,-1 0 1,1 0 0,-1 0 0,1 0 0,-1 0-1,1 0 1,-1 0 0,0 1 0,1-1 0,-1 0-1,1 1 1,-1-1 0,0 1 0,1 0 0,-1 0-1,0-1 1,0 1 0,1 0 0,-1 0 0,0 0-1,0 0 1,0 0 0,0 0 0,0 0 0,0 1-1,-1-1 1,1 0 0,0 1 0,-1-1 0,1 1 0,22 154 519,-20-106-286,1 17 126,4 0 1,2 0-1,4-1 1,2-1-1,7 13-359,19 30 183,6-2-1,3-1 0,43 59-182,173 219 74,-264-380-165,0 0 1,0 0-1,-1 0 1,0 0-1,1 0 1,-1 0-1,0 1 1,-1-1-1,1 1 1,-1 0-1,1-1 1,-1 1-1,0 0 1,0 0-1,-1 0 1,1 0-1,-1 0 1,0 0-1,0 0 1,0 0-1,-1 0 1,1 0-1,-1-1 1,0 1 0,0 0-1,0 0 1,-1 0-1,1-1 1,-1 1-1,0-1 1,0 1-1,0-1 1,-2 1 90,-26 17-1934</inkml:trace>
  <inkml:trace contextRef="#ctx0" brushRef="#br0" timeOffset="199745.126">18509 4967 21020,'0'0'34,"1"0"-1,-1 0 1,0 0-1,1-1 1,-1 1-1,0 0 0,1-1 1,-1 1-1,0 0 1,1-1-1,-1 1 1,0 0-1,0-1 0,1 1 1,-1-1-1,0 1 1,0 0-1,0-1 1,0 1-1,0-1 0,0 1 1,0-1-1,0 1 1,0-1-1,0 1 1,0 0-1,0-1 0,0 1 1,0-1-1,0 1 1,0-1-1,0 1 1,0 0-1,0-1 0,-1 1 1,1-1-1,0 1 1,0 0-1,-1-1 1,1 1-1,0 0 0,0-1 1,-1 1-1,1 0 1,0-1-1,-1 1 1,1 0-1,-1 0 0,1-1 1,0 1-1,-1 0 1,1 0-1,-1 0 1,1 0-1,0-1 0,-1 1 1,1 0-1,-1 0 1,1 0-1,-1 0 1,1 0-1,-1 0-33,51-71 1065,3 2 1,3 2 0,10-5-1066,-1 11 104,2 3 0,3 3 0,2 3 1,2 3-1,27-10-104,94-64 40,-94 55-776,2 4 0,38-13 736,-66 42-1054</inkml:trace>
  <inkml:trace contextRef="#ctx0" brushRef="#br0" timeOffset="-158862.245">11185 249 16107,'-180'-122'1429,"158"108"-1413,0 0 0,-1 1 1,0 2-1,-1 0 0,0 1 1,-1 2-1,0 1 0,0 0 0,-1 2 1,0 1-1,0 1 0,0 1 1,0 2-1,0 0 0,-22 4-16,-46 8 851,0 5 0,2 4-1,-67 25-850,77-23 709,-30 8-116,38-15-307,0 2-1,2 4 1,0 4 0,2 2 0,1 3 0,1 3 0,2 4 0,2 2 0,-40 33-286,76-45 89,1 1 1,1 1-1,2 1 1,1 2-1,2 0 1,1 1-1,1 1 1,3 1 0,0 0-1,3 1 1,1 1-1,1 0 1,-3 30-90,10-19 91,2 0 1,2 0 0,3 0 0,1-1-1,3 1 1,2-1 0,2 0-1,3 3-91,-3-2 2,1 0 0,3-1 0,2-1 0,2 0-1,2-1 1,2-1 0,2-2 0,23 31-2,-7-25 7,2-1 0,2-3 0,2-2 0,2-2 0,1-1 0,3-4 0,1-1 0,1-3 0,59 24-7,-36-24-11,1-4 0,2-4 1,0-3-1,2-4 0,0-3 1,52 0 10,-36-8-36,0-4 0,0-5 1,0-5-1,-1-3 1,0-5-1,-2-4 0,0-4 1,-1-4-1,-1-5 1,-2-3-1,-2-5 0,-2-3 1,21-18 35,343-229-174,-349 215 134,-4-4 0,-4-5 0,-3-4-1,-4-4 1,27-42 40,-83 96-48,-2-2 0,-2-1 0,-2-1 0,-1-1 0,-3-1 0,-1-1 0,2-14 48,-8 16-14,-2-1-1,-1 0 1,-3-1 0,-2 0-1,-2-1 1,-1-11 14,-3 38 40,-2 0 1,0 0-1,-2 0 1,0 0-1,-1 0 1,-1 1-1,-1 0 1,0 0-1,-2 0 1,0 1-1,-1 0 1,0 1-1,-2 0 1,0 0-1,-1 1 0,-1 0-40,-17-11 78,-1 2 0,-1 1-1,-1 1 1,-1 2-1,-1 1 1,0 2-1,-2 1 1,0 2-1,0 2 1,-2 1 0,1 2-1,-2 1 1,-26-1-78,-50-10-2,-1 5 1,-1 5 0,0 6-1,0 4 1,0 6 0,0 4-1,1 6 1,-12 8 1,83-15-310,0 2 1,0 2-1,1 3 1,1 1-1,1 2 0,0 2 1,-2 4 309,-45 34-1731</inkml:trace>
  <inkml:trace contextRef="#ctx0" brushRef="#br0" timeOffset="-157798.539">11540 1833 21557,'-1'1'54,"0"0"1,1 0-1,-1 0 0,1 0 1,0 0-1,-1 0 1,1 1-1,0-1 1,-1 0-1,1 0 1,0 0-1,0 0 1,0 0-1,0 0 0,0 1 1,0-1-1,1 0 1,-1 0-1,0 0 1,0 0-1,1 0 1,-1 0-1,1 0 1,-1 0-1,1 0 0,-1 0 1,1 0-1,0 0 1,-1 0-1,1 0 1,0 0-1,0-1 1,-1 1-1,1 0 1,0-1-1,0 1 0,0 0 1,0-1-1,0 1 1,0-1-1,0 1 1,0-1-1,0 0 1,1 0-1,-1 1-54,62 15-314,-50-14 475,53 10-87,0 3-1,-1 3 0,-1 3 0,-1 2 0,-1 4 1,-1 1-1,-1 4 0,-2 2 0,20 18-73,255 181 2022,-206-155-1609,-3 6 0,8 14-413,131 95 149,-149-114-112,-4 5-1,51 53-36,243 255 23,-360-348-18,-2 1 1,-2 2 0,-2 2-1,-2 1 1,-2 2-1,20 43-5,162 327 146,-192-371-100,-2 0 0,-2 1 1,-2 1-1,-3 1 1,-2 0-47,32 78 142,-44-131-408,0 4 489,-8-3-3226,-25 1 2719</inkml:trace>
  <inkml:trace contextRef="#ctx0" brushRef="#br0" timeOffset="-157381.423">14435 4699 21917,'6'16'138,"1"-1"0,1 1 1,0-1-1,2-1 0,-1 1 0,2-2 1,0 1-1,0-2 0,1 1 1,1-1-1,0-1 0,0-1 1,1 0-1,1 0 0,0-2 0,0 1 1,0-2-1,1 0 0,0-1 1,14 3-139,224 47 700,-241-54-627,-1-1 1,0 0 0,1-1 0,-1 0-1,1-1 1,-1-1 0,1 0 0,-1 0-1,0-1 1,0-1 0,0 0 0,-1 0-1,1-2 1,-1 1 0,0-1 0,0-1-1,-1 0 1,0 0 0,0-1 0,-1 0-1,0-1 1,0 0 0,-1-1 0,0 1-1,-1-2 1,0 1 0,5-11-74,8-23-210,-1 0 1,-3-2 0,-1 0-1,-3 0 1,-1-1 0,-3-1-1,-2 0 1,-1 0-1,-3-22 210,0-93-1024,-9 2-884</inkml:trace>
  <inkml:trace contextRef="#ctx0" brushRef="#br0" timeOffset="-156693.474">11515 2134 18476,'2'105'1750,"-1"-102"-1718,0 0-1,0 0 1,0 1 0,0-1 0,0 0-1,1 0 1,0 0 0,-1 0 0,1-1-1,0 1 1,0 0 0,1-1-1,-1 1 1,0-1 0,1 0 0,0 0-1,-1 0 1,1 0 0,0 0 0,0-1-1,0 1 1,0-1 0,0 0-1,1 0 1,-1 0 0,0 0 0,0 0-1,1-1 1,-1 0 0,1 1-32,-3-2 43,1 0 1,0 0 0,0 0-1,0 0 1,-1 0 0,1 0-1,-1 0 1,1 0-1,-1-1 1,1 1 0,-1-1-1,0 1 1,1-1 0,-1 1-1,0-1 1,0 0 0,0 0-1,-1 1 1,1-1-1,0 0 1,-1 0 0,1 0-1,-1 0 1,1 0 0,-1 0-1,0 0 1,0 0-1,0 0 1,0 0 0,0 0-1,-1 0 1,1 0 0,0 0-1,-1 0 1,0 0-44,1-6 129,-2-48 65,-4 1 0,-1-1 0,-3 1 0,-3 1 0,-1 0 0,-3 0 0,-3 2 0,-2 1 0,-5-7-194,19 41 60,-9-18 251,1-1 1,2 0 0,2-1-1,-7-34-311,17 61 26,1 0-1,-1-1 0,2 1 0,-1 0 0,2-1 0,-1 1 1,1-1-1,1 1 0,0 0 0,0-1 0,1 1 0,1 0 1,-1 1-1,2-1 0,-1 1 0,1-1 0,1 1 0,-1 1 0,2-1 1,2-2-26,-5 6-2,0 1 0,0-1 0,1 1 0,0 0 0,0 0 1,0 1-1,0 0 0,1 0 0,-1 0 0,1 0 0,0 1 0,0 0 1,0 0-1,0 0 0,0 1 0,0 0 0,1 0 0,-1 1 0,0-1 1,0 2-1,1-1 0,-1 0 0,0 1 0,1 1 2,7 1-54,0 1 1,0 1-1,-1 0 0,1 1 1,-1 1-1,-1 0 0,1 0 1,-1 1-1,0 1 0,-1 1 54,53 43-651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7:01.604"/>
    </inkml:context>
    <inkml:brush xml:id="br0">
      <inkml:brushProperty name="width" value="0.025" units="cm"/>
      <inkml:brushProperty name="height" value="0.025" units="cm"/>
    </inkml:brush>
  </inkml:definitions>
  <inkml:trace contextRef="#ctx0" brushRef="#br0">2367 95 14579,'-41'-5'384,"2"-2"0,-1-1 0,1-2 0,0-2 1,-10-7-385,5 9 509,0 1 0,0 3 0,0 1 0,-1 2 1,0 3-1,1 1 0,-1 2 0,1 2 1,-1 2-1,-29 9-509,52-12-159,-28 4 282,-401 83 163,402-74-180,1 1 0,0 2 0,1 3 0,2 1 0,0 3 0,2 1-1,-25 23-105,-308 191 525,349-217-461,0 1 0,2 1 1,0 1-1,2 2 0,2 0 1,0 1-1,2 1 0,2 1 1,1 1-1,1 0 0,2 1 0,1 0 1,-4 25-65,5 0 85,2 0 0,3 0 0,2 0 0,3 1-1,6 53-84,-1 4 36,-14 663 580,10-729-549,3 0 0,2 0 0,3 0 1,1-1-1,3 0 0,2-1 0,2 0 0,3-1 0,1-1 0,3-1 0,1-1 1,8 7-68,21 32 11,3-4 1,4-1 0,3-3-1,3-3 1,4-3 0,3-4-1,2-2 1,4-4-12,-5-17 55,2-4 0,74 27-55,61 31 31,-174-78-31,41 23-23,1-4-1,3-3 1,32 8 23,6-10-25,1-6 0,1-5 1,0-5-1,58-1 25,46-4-13,-1-10 0,1-10 0,18-11 13,400-39-58,-94-13 59,53-49-17,203-7-19,-324 10-42,-432 103 99,135-31-36,117-11 14,14 14-84,290-76 84,-55 22-16,362-68 68,-737 137-53,638-73-78,40 46 220,447-18-233,-534 29 53,-536 22 41,520-31 10,58 69-47,210 27-28,-126 9-467,419 38-508,-352-31 975,-921-59 55,210 10-51,971 18 36,-75-44 49,13 51-26,225 117-9,-690-60-3,-640-88 12,453 48 21,316-14-21,384-69-29,-829 21 40,-28 1 19,57-20-30,-67-21-64,290-83 64,-42 6 96,-413 80-49,-21 7-37,-1-7 1,-1-7-11,-68 20-22,27-8 81,-2-6 0,-2-4 0,-2-4 0,33-27-59,43-28 156,-128 81-147,-1-2-1,-2-3 0,-1-1 0,-1-3 0,12-14-8,-27 13 27,-1-2 0,-2 0 0,-2-2 0,-2-1 0,7-19-27,23-37 19,-6 19-8,-27 49-32,-2-1 1,-1-1-1,-1-1 0,-2 0 1,-1-1-1,-2-1 0,-2 0 1,-1-1-1,1-14 21,-9 31-3,0-1-1,-1 1 1,-1 0 0,-1-1-1,-1 1 1,-1 0 0,-1 0 0,0 0-1,-1 1 1,-2-1 0,0 1-1,-1 0 1,0 1 0,-2 0 0,-11-16 3,-2-2 23,-1 0 0,-3 3 0,0 0 0,-2 1 0,-1 2 0,-2 1 0,-1 2 0,-1 1 0,-1 1 0,-1 2 0,-27-12-23,-79-17-97,-1 6 1,-3 6-1,-1 7 1,-2 6-1,-60 0 97,-408-30 211,-1 27 0,-272 34-211,760-3-6,-2930 12-151,-517-39 678,2053-2-831,-482-78-393,334-53 717,894 70-234,-145 29 220,-1295 18 32,1498 32 101,-694 6 110,-144 74 139,1031-28-325,-173 49-57,-554 71-52,-13-77-301,461-56 52,365-19 362,-445-21 1136,743-2-769,1-7 0,-1-7-428,12 4-144,-272-77 23,322 78 205,52 17-70,0-2 0,1-2 0,1 0 0,-1-2 0,1 0 0,1-2 0,0-2 0,-21-15-14,-61-58-1611,72 61 1663</inkml:trace>
  <inkml:trace contextRef="#ctx0" brushRef="#br0" timeOffset="35675.144">11120 5780 12787,'-139'45'-1149,"138"-45"1084,-5 5 8494,22-1-6122,-16-4-2094,18 5 425,91 20-590,-27-20-81,-44-1 40,0-1 0,0-2-1,0-2 1,-1-2 0,1-1 0,-1-1-1,18-7-6,-35 7 17,0 0-1,0 2 0,0 0 0,0 1 0,1 1 1,19 1-17,-3 1 0,1-3 0,0-1 0,-1-2 1,0-2-1,0-1 0,20-2 10,1 3-1,-1 2 1,1 3 0,41 4-10,17 20 72,24-21 0,74 14 474,66-38-498,-78 19-37,71-2 111,26 58-40,-214-40-98,1-3-1,0-4 1,42-5 16,-69-1-32,149 10 93,148 32-14,-320-34-35,1 1 0,-2 2 1,1 1-1,-1 2 0,9 6-12,-10-7 2,0-1-1,0-2 1,1-1-1,0-2 1,1-1-1,0-2 1,-1-1-1,1-2 1,25-4-2,-8-1 20,83 3 72,-84 12-113,0-3 1,0-1 0,0-4 0,1-1-1,-1-3 1,13-3 20,283-11 63,-305 16-56,-16 0-16,20 2 8,0-2 0,-1-2 0,1-2 0,-1-2 0,0-2 0,0-2 0,24-10 1,4-12-23,55 1 32,-39 15-38,-56 19 71,-15-1-43,0 0 0,0-1 1,-1-1-1,1-1 0,0-1 0,0-1 0,5-1 1,24-3-10,-42 7 8,0-1 0,-1 1-1,1-1 1,0 1 0,-1-2 0,1 1 0,-1-1 0,0 1 0,1-2 0,-1 1-1,0 0 1,0-1 0,0 0 0,-1 0 0,1-1 0,0 0 2,-5 4 0,7-6-22,0 0 1,0 0-1,-1-1 0,0 0 1,-1 0-1,1 0 1,-1-1-1,0 0 0,-1 0 1,0 0-1,-1 0 1,1-1-1,-1 0 0,-1 1 1,1-6 21,13-196-463,23 60 419,-34 125 33,-2-1-1,-1 0 1,-1 0-1,-2 0 1,0 0-1,-2 0 1,0 0-1,-2 0 12,0 2 4,-1 2 0,-1-1-1,0 1 1,-2 0 0,-1 0 0,0 1 0,-2 0-4,-76-196-108,83 205 106,1 1 1,-2-1-1,1 1 1,-1 0 0,-1 1-1,0 0 1,-1 0-1,0 0 1,0 1-1,-1 0 1,0 1 0,0 0-1,-1 0 1,-8-4 1,-210-122-108,109 92 110,-368-34 108,351 71 121,0 6 0,-61 11-231,-28 0 50,-164-34-92,-37 16 512,354 3-538,1-4 1,1-3-1,-16-7 68,-51-7-87,38 15 35,0 4 0,-47 5 52,-87-4-1,108-4 37,1 6 0,-114 13-36,-241 63-183,-180 35 1,2 9 7,569-96 196,0 4 1,2 4-1,1 3 0,-58 34-21,48-22 177,-3-5-1,-1-4 1,-15 0-177,102-33 2,-1 0 1,1 1-1,0 0 0,0 1 1,0 0-1,1 1 0,0 0 1,0 1-1,0 0 1,1 1-1,0 0 0,1 1 1,0 0-1,0 0 0,0 1 1,2 0-1,-1 0 0,-5 10-2,0 14-8,2 1-1,1 0 0,2 0 1,1 1-1,2 0 0,1 0 0,2 0 1,1 0-1,3 16 9,0-27 1,1 1-1,1-1 1,1 0 0,1-1-1,1 1 1,1-1 0,1 0-1,2-1 1,0 0 0,1-1-1,1 0 1,2-1 0,0-1 0,14 15-1,10 8-25,3-1 0,2-1 0,1-3 0,2-2 0,38 22 25,43 4-780,-55-43-84</inkml:trace>
  <inkml:trace contextRef="#ctx0" brushRef="#br0" timeOffset="48698.607">2110 6686 18164,'-1'2'56,"0"0"0,1 0-1,-1 1 1,1-1 0,0 0 0,0 0 0,0 0 0,0 0-1,0 1 1,0-1 0,0 0 0,1 0 0,-1 0 0,1 0-1,0 0 1,-1 0 0,1 0 0,0 0 0,0 0 0,0 0 0,1 0-1,-1 0 1,0-1 0,1 1 0,-1 0 0,1-1 0,0 0-1,-1 1 1,1-1 0,0 0 0,0 0 0,0 0 0,-1 0-1,1 0 1,1 0 0,-1 0 0,0 0-56,84 24 927,-85-25-923,510 86 1905,-407-76-1892,0-5 0,92-8-17,-32 0 29,146 39 423,180 0-196,-318-32 0,157-16-256,-314 11 15,510-7 217,-143 14-240,-342-6 14,0 0 1,0-3-1,0-2 0,0-1 1,0-2-1,-1-1 0,-1-3 1,25-10-7,74-39 25,132-37-25,-238 89-5,-1-1 0,0-1 0,0-2 0,-1-1 0,-1-1 0,-1-2 0,20-14 5,2-6 17,-3-2-1,-1-2 1,-2-2-1,-1-2 1,-3-2-1,-2-1 1,-2-2-1,21-41-16,-51 84 3,-1-1 0,0 1-1,0-1 1,-1 0 0,0-1 0,-1 1-1,1 0 1,-1-1 0,-1 1 0,0-1-1,0 0 1,-1 1 0,0-1 0,0 0-1,-1 0 1,0 1 0,-1-1 0,0 1-1,0-1-2,-1 1 3,0 0-1,-1 0 1,0 0-1,-1 1 1,0 0-1,0 0 1,0 0-1,-1 0 1,0 1-1,0 0 1,-1 0-1,1 0 1,-1 1-1,-1 0 1,1 1-1,-1-1 1,0 1-1,0 1 0,0 0 1,0 0-1,0 0 1,-8 0-3,-10-4-9,0 2 0,-1 0-1,1 2 1,-1 1 0,0 1 0,0 1 0,0 2-1,0 1 1,-21 5 9,-40 11-15,-2-3-1,1-4 0,-2-4 0,1-4 1,-74-6 15,-35-12-32,67 7-8,0-6-1,0-5 0,-74-23 41,-233-74-37,117 55 56,236 49-17,0-4 1,2-4 0,-21-9-3,56 10 2,-2 3 1,0 1 0,0 3-1,-1 2 1,-1 3 0,-29 0-3,-217 27 2,203-15 70,1 5-1,-1 4 1,-58 18-72,123-25 30,1 2 0,1 1 0,0 1 0,1 1 0,0 2 0,0 1 0,2 1 0,0 1 0,1 1 0,-16 18-30,-204 161 165,236-189-128,0 0 1,0 0-1,1 1 0,0 0 0,1 0 0,0 1 0,0 0 1,1 0-1,1 1 0,0-1 0,0 1 0,1 1 0,1-1 0,0 0 1,1 1-1,0-1 0,1 1 0,0 0 0,1 0 0,0-1 1,2 7-38,3 23 6,2 0 0,2 0 0,1-1 0,2-1 1,2 0-1,17 33-6,-29-69-17,-1 0 0,1 0 1,0 0-1,1 0 0,-1 0 1,1-1-1,-1 1 0,1-1 1,0 0-1,0 0 0,1 0 0,-1 0 1,1-1-1,-1 1 0,1-1 1,0 0-1,0 0 0,0 0 1,0-1-1,0 1 0,0-1 0,0 0 1,3 0 16,27-7 1559</inkml:trace>
  <inkml:trace contextRef="#ctx0" brushRef="#br0" timeOffset="211164.365">17473 4810 16251,'-37'-82'1857,"37"81"-1949,-1 0 0,0 0 1,0 1-1,0-1 0,0 0 1,0 0-1,0 1 0,0-1 1,0 0-1,-1 1 0,1-1 1,0 1-1,0-1 0,0 1 1,-1 0-1,1 0 0,0 0 0,-1-1 1,1 1-1,0 0 0,0 0 1,-1 1-1,1-1 0,0 0 1,0 0-1,-1 1 0,1-1 1,0 0-1,0 1 0,0-1 1,0 1-1,-1 0 0,1-1 0,0 1 1,0 0-1,0 0 0,0 0 1,1-1-1,-1 1 0,0 0 1,0 0-1,0 0 0,1 1 92,-21 10-2013,-52-2 2157,-39-31 5094,-18 0-1366,-112 56-2912,139-29-939,-126-6 89,113-22-44,-79-6-42,-271 29 18,-10-1 23,379-1 62,-1 5 0,1 4-1,-14 6-126,-30 1 533,0-6-1,-45-6-532,-72 3 53,-442 19-53,-151 6-33,-25 25 37,623-35 28,-949 38 10,-391 78 353,1466-122-263,-1097 102 261,1138-113-411,-132 5 14,1 9 0,-113 28 4,221-24 20,-30 9-24,-1-6 0,-1-7 0,-1-5 0,-63-6 4,-458-54-71,359 51-44,-99 22 115,-43 2-16,344-23 17,1 5-1,0 4 0,1 4 1,-22 11-1,-185 71-153,281-89 143,1 2 0,1 0 0,0 2-1,1 1 1,0 0 0,1 2 0,1 0-1,1 2 1,1 0 0,-8 12 10,-48 71 16,-89 104-41,139-184 24,2 2 1,1 1-1,1 1 1,1 0-1,-3 10 1,18-28 4,0-1 0,1 1 0,0-1 1,0 1-1,1 1 0,0-1 0,1 0 0,0 1 0,1-1 0,-1 1 0,2-1 1,0 1-1,0 0 0,0-1 0,1 1 0,1-1 0,0 1 0,0-1 0,0 0 1,5 9-5,3-3 12,1 0 0,1-1 1,0 0-1,1-1 0,0 0 1,1-1-1,1-1 0,-1 0 1,2-1-1,0 0 1,0-1-1,0-1 0,1-1 1,0-1-1,8 2-12,88 31-30,1-6 1,1-5-1,1-5 0,47 1 30,40-1-53,1-9-1,0-9 0,1-8 1,65-16 53,1340-90-30,-347-31 104,-321 28-22,32 69-75,-287 22 28,451-51 19,-38 45-100,86 48 111,-588-3-168,415 73 133,-884-74 12,0-5 0,0-6 1,76-8-13,141-32-94,5-15 94,-192 25 10,102-2-20,102-19-256,121-55 135,-462 95 134,-1-1 0,0 0 0,0-2 0,0 0 0,-1-2 0,0 0 0,-1-1 0,0-1 0,-1-1 0,-1 0 0,0-2 0,0 0-1,-1 0 1,-1-2 0,-1 0 0,-1 0 0,0-1 0,-1-1 0,3-7-3,99-295 64,-109 309-50,0 1 1,-2-1-1,1 0 0,-1 0 1,-1 0-1,0-1 0,-1 1 0,0 0 1,-1-1-1,-1 1 0,0-1 0,0 1 1,-1 0-1,-1 0 0,0 0 1,0 0-1,-6-11-14,-15-30 8,-3 0 0,-3 2 0,-1 1 1,-3 1-1,-2 2 0,-1 2 0,-21-18-8,30 42 7,0 0-1,-1 2 0,-1 1 1,-1 1-1,-1 2 0,0 1 1,0 1-1,-1 2 1,-22-3-7,-82-34 113,-65-46 36,-89-34 204,265 121-335,1 0 0,-1 1-1,0 1 1,0 2 0,-1 0 0,1 2 0,-1 1 0,1 1 0,0 2 0,-23 4-18,-24 16-153,1 9-166</inkml:trace>
  <inkml:trace contextRef="#ctx0" brushRef="#br0" timeOffset="87950.526">14447 4428 10362,'-257'-6'5112,"-460"-25"-2542,-367-69-439,50 69-698,185 9-1740,-1374-37-914,1631 49-2844,-382 50 4065,513 7 1628,2 21-1,3 19 1,-410 138-1628,160 2 680,685-221-660,-194 60 198,2 10 1,-196 99-219,201-69 555,5 9-1,-83 68-554,244-151 118,1 3 1,2 1 0,2 2-1,1 2 1,2 1 0,2 1-1,1 2 1,3 1 0,1 2 0,3 0-1,2 2 1,-11 34-119,26-57-24,0 1 0,2 0-1,1 0 1,1 0 0,1 0 0,1 1 0,2-1 0,1 1-1,1-1 1,1 0 0,2 0 0,0-1 0,2 1 0,1-1-1,1-1 1,1 0 0,1 0 0,1-1 0,7 8 24,4 5-37,2-1 0,2-1 0,1-2-1,1-1 1,2-1 0,1-1 0,1-2 0,2-1 0,0-2 0,2-2 0,29 13 37,2-6-10,1-3 0,1-3 0,1-3 1,1-3-1,1-4 0,70 5 10,95-2 22,121-12-22,-259-5 5,2494-28 224,-1097-77 78,-253 29-273,278 100 14,-958-7-539,392-44 491,831-148-666,-1370 141 657,139-9 303,-3-25 0,221-67-294,86-105 182,-792 219-165,-46 14-12,610-201 86,-565 181-86,-1-3 0,-2-2 0,-1-3 0,-2-3 1,-2-3-1,-1-2 0,-2-3 0,11-16-5,-35 31 10,4 1-26,-2-2 0,-1-2 0,-1 0-1,-2-3 1,-2 0 0,-1-2 0,-2-1 0,-2-1 0,-1-2-1,-3 0 1,-1-1 0,0-6 16,-13 30-10,-1 1 0,-1-1-1,-1 0 1,0-1 0,-1 1-1,-2 0 1,0-1 0,-1 1-1,-1 0 1,-1-1 0,0 1 0,-2 0-1,0 1 1,-2-1 0,0 1-1,-1 1 1,-1-1 0,-5-7 10,-18-16 30,-2 2 1,-1 1-1,-2 2 1,-2 2-1,-2 1 0,-15-8-30,0 2 91,-2 3 0,-2 3 0,-1 2 0,-1 3 0,-2 3 0,0 2 0,-5 2-91,-98-23 176,-1 7 1,-38 2-177,-186-11-40,-1 17 0,-1 17 0,-308 33 40,-466 68-1070,770-42 585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6:44.250"/>
    </inkml:context>
    <inkml:brush xml:id="br0">
      <inkml:brushProperty name="width" value="0.025" units="cm"/>
      <inkml:brushProperty name="height" value="0.025" units="cm"/>
    </inkml:brush>
  </inkml:definitions>
  <inkml:trace contextRef="#ctx0" brushRef="#br0">27216 2281 22117,'54'-142'6249,"-54"143"-6238,0-1 0,0 1 0,0-1 1,0 1-1,0-1 0,-1 1 0,1-1 0,0 1 0,0-1 0,0 1 1,1-1-1,-1 1 0,0-1 0,0 1 0,0-1 0,0 1 0,0-1 1,1 1-1,-1-1 0,0 1 0,0-1 0,1 0 0,-1 1 0,0-1 1,1 1-1,-1-1 0,0 0 0,1 1 0,-1-1 0,1 0 0,-1 1 1,0-1-1,1 0 0,-1 0 0,1 1 0,-1-1 0,1 0 0,-1 0 1,1 0-1,-1 0 0,1 0 0,-1 0 0,1 0 0,-1 0 0,1 0 1,-1 0-1,1 0 0,-1 0 0,1 0 0,-1 0 0,1 0 0,-1 0 1,1-1-1,-1 1 0,1 0 0,-1 0 0,1 0 0,-1-1 0,0 1 1,1 0-1,-1-1 0,1 1 0,-1-1 0,0 1 0,1 0 0,-1-1 1,0 1-1,1-1-11,2 47 59,-3-46-54,-34 285 81,32-268-72,7 118 67,-5-134-78,0 0-1,0 0 1,0 0 0,0 0 0,0 0-1,0 0 1,1 0 0,-1 0 0,0 0-1,1 0 1,-1 0 0,0 0 0,1 0-1,-1 0 1,1-1 0,0 1 0,-1 0 0,1 0-1,-1 0 1,1-1 0,0 1 0,0 0-1,0-1 1,-1 1 0,1-1 0,0 1-1,0-1 1,0 1 0,0-1 0,0 0-1,0 0 1,0 1 0,0-1 0,0 0-1,0 0 1,0 0 0,0 0 0,0 0-1,0 0 1,0 0 0,0 0 0,0 0-1,-1 0 1,1-1 0,0 1 0,0 0-1,0-1 1,0 1 0,0-1 0,0 1-1,0-1 1,-1 1 0,1-1 0,0 0-1,0 1 1,-1-1 0,1 0 0,0 0-1,-1 1 1,1-2-3,43-54 179,-31 35-122,8-11 38,0 0 1,-2-2 0,-2 0-1,-1-1 1,-2-1 0,7-26-96,-18 2 88,-14 63-89,10 71 3,34 90 14,-30-156-14,0 0 0,0 0 0,1-1-1,0 0 1,0 1 0,0-2 0,1 1-1,1 0 1,-1-1 0,1 0 0,0 0-1,0-1 1,0 1 0,1-1 0,0-1-1,0 1 1,0-1 0,1-1 0,0 1-2,-4-2 13,0-1 1,0 0 0,1 0 0,-1-1 0,0 1 0,1-1 0,-1 0 0,0 0 0,1 0 0,-1-1-1,0 1 1,0-1 0,1 0 0,-1 0 0,0-1 0,0 1 0,0-1 0,0 0 0,0 0 0,-1 0-1,1 0 1,-1-1 0,1 0 0,-1 0 0,0 0 0,0 0 0,0 0 0,0 0 0,-1-1 0,1 1-1,-1-1-13,7-10 76,-2 0-1,1 0 1,-2 0-1,0-1 1,-1 0-1,0 0 0,2-15-75,-4 14 20,-1 0-1,0 0 1,-1 0-1,-1 0 0,0-1 1,-2 1-1,1 0 1,-2 0-1,0 0 1,-1 0-1,-1 1 0,0-1 1,-1 1-1,-1 0 1,0 1-1,-3-5-19,9 18-3,1 0 0,0 0 0,0 0 0,-1 0 0,1 0 0,0 0 0,-1 0 0,1 0 1,-1 0-1,1 0 0,-1 0 0,1 0 0,-1 0 0,0 1 0,1-1 0,-1 0 0,0 1 0,0-1 0,0 0 0,1 1 0,-1-1 0,0 1 0,0-1 0,0 1 0,0-1 0,0 1 0,0 0 0,0 0 0,0-1 0,0 1 0,0 0 0,0 0 1,0 0-1,0 0 0,0 0 0,0 0 0,0 0 0,0 1 0,0-1 0,0 0 0,0 0 0,0 1 0,0-1 0,0 1 0,0-1 0,0 1 0,0-1 0,0 1 0,0 0 0,1-1 0,-1 1 0,0 0 0,1 0 0,-1-1 0,0 1 1,1 0-1,-1 0 0,1 0 0,-1 0 0,1 0 0,-1 0 0,1 0 0,0 0 0,-1 0 3,-15 67-1277,17-51-89,6-3-660</inkml:trace>
  <inkml:trace contextRef="#ctx0" brushRef="#br0" timeOffset="390.975">27854 1643 22997,'-17'45'1305,"1"1"1,3 0-1,2 1 0,-4 35-1305,10-44 273,2 0-1,2 1 0,1-1 0,3 0 0,0 0 1,4 6-273,-6-37 21,-1-1-9,0-1-1,1 0 1,0 0 0,0 1-1,0-1 1,1 0-1,0 0 1,0 0 0,0-1-1,0 1 1,1 0 0,0-1-1,0 1 1,0-1 0,0 0-1,1 0 1,-1-1-1,2 2-11,-3-5 4,-1 0-1,1 0 0,-1 0 0,1 0 1,0 0-1,-1 0 0,1 0 0,0-1 1,-1 1-1,1-1 0,-1 1 0,1-1 1,-1 1-1,1-1 0,-1 0 0,1 0 1,-1 0-1,0 0 0,1 0 0,-1 0 1,0 0-1,0 0 0,0 0 0,0-1 1,0 1-1,0 0 0,0-1 0,0 1 1,0-1-1,0 0-3,15-25 36,-1-1 0,-1 0 0,-2-1 0,0-1 0,-2 0 0,1-10-36,37-98 19,-34 126-22,-10 36 13,-11 298 437,18-251-345,-10-69-102,-1 0-1,1-1 1,0 1 0,0-1-1,0 1 1,0-1 0,0 0-1,0 1 1,1-1 0,-1 0-1,0 0 1,1 0 0,-1 1-1,1-1 1,-1-1 0,1 1-1,-1 0 1,1 0 0,0-1-1,-1 1 1,1-1-1,0 1 1,-1-1 0,1 0-1,0 1 1,0-1 0,-1 0-1,1 0 1,0 0 0,0-1-1,-1 1 1,1 0 0,0-1-1,0 1 1,-1-1 0,2 0 0,4-2-112,0-1 1,-1 0 0,0 0 0,1-1 0,-2 1-1,1-1 1,0-1 0,-1 1 0,0-1 0,-1 0 0,1 0-1,-1 0 1,0-1 0,0 1 0,-1-1 0,2-5 111,23-44-1702</inkml:trace>
  <inkml:trace contextRef="#ctx0" brushRef="#br0" timeOffset="1093.588">28345 1837 19332,'-31'60'6790,"-21"25"-4309,49-82-2457,1 1 0,0-1 0,-1 1 0,1 0 0,1-1 0,-1 1 0,0 0 0,1 0 0,0 0 0,0 0 0,0 0 0,1 0 0,-1 1 0,1-1 0,0 0-1,0 0 1,0 0 0,1 1 0,-1-1 0,1 0 0,0 0 0,0 0 0,1 0 0,-1 0 0,1 0 0,0-1 0,0 1 0,0 0 0,1-1 0,-1 0-1,1 1 1,-1-1 0,1 0 0,0 0 0,1 0 0,-1-1 0,0 1 0,1-1 0,0 0-24,0-3 1,1 0 0,-1 0-1,1 0 1,-1-1 0,1 0 0,-1 0 0,0 0-1,0 0 1,0-1 0,0 0 0,0 0 0,-1 0 0,1 0-1,-1 0 1,0-1 0,0 1 0,0-1 0,-1 0-1,1 0 1,-1 0 0,0 0 0,0-1 0,0 1 0,0 0-1,-1-1 1,1-2-1,2-1 0,39-81 4,-41 85 3,10 54 0,-12-48-6,0-2-1,0 1 0,-1-1-1,1 1 1,-1-1 0,1 1-1,0 0 1,-1-1 0,1 1-1,0-1 1,-1 1-1,1 0 1,0-1 0,0 1-1,0 0 1,0-1 0,0 1-1,0 0 1,0-1 0,0 1-1,0 0 1,0-1 0,0 1-1,0 0 1,0-1 0,0 1-1,1 0 1,-1-1-1,0 1 1,0-1 0,1 1-1,-1 0 1,0-1 0,1 1-1,-1-1 1,1 1 0,-1-1-1,1 1 1,-1-1 0,1 1-1,-1-1 1,1 0-1,-1 1 1,1-1 0,0 0-1,-1 1 1,1-1 0,0 0-1,-1 0 1,1 0 0,-1 0-1,1 1 1,0-1 0,-1 0-1,1 0 1,0 0-1,0 0 1,-1-1 0,1 1-1,0 0 1,-1 0 0,1 0-1,-1 0 1,1-1 0,0 1-1,-1 0 1,63-139 54,-45 94-58,-2-1 0,-2-1 0,-2 0 0,-2 0 0,-2-2 0,-1-15 4,-4-83-36,-4 143 54,-4 8-6,-2 9 0,0 0-1,1 0 1,0 1-1,1-1 1,1 1-1,0 1 1,1-1-1,0 0 1,1 1-1,1-1 1,0 4-12,1-15 5,-4 37 48,1 1 0,3-1 0,1 0 0,2 0 0,1 0 0,2 0 0,2-1 0,2 0 0,2 0 0,8 17-53,-20-56 1,0-1 0,1 1 0,-1 0 0,1-1 0,-1 1 0,0-1 0,1 1 0,-1 0 0,1-1 0,-1 1 0,1 0 0,-1 0 0,1-1 0,-1 1 0,1 0 0,-1 0 0,1 0 0,0 0 0,-1 0 0,1-1 0,-1 1 0,1 0 0,-1 0 0,1 1 0,0-1 0,-1 0 0,1 0 0,-1 0 0,1 0 0,-1 0 0,1 0 0,-1 1 0,1-1 0,-1 0 0,1 1 0,-1-1 0,1 0 0,-1 1 0,1-1 0,-1 0 0,0 1 0,1-1 0,-1 1 0,0-1 0,1 1 0,-1-1 0,0 1 0,1-1 0,-1 1 0,0-1 0,0 1 0,0 0-1,6-55 49,-6 53-49,1-14 18,0 0 0,-1 0-1,-1-1 1,0 1 0,-1 0 0,-1 0 0,0 0-1,-1 0 1,-1 1 0,0-1 0,-1 1 0,0 0-1,-1 1 1,-1-1 0,0 1 0,-1 1-1,0 0 1,-1 0 0,0 1 0,-1 0 0,-4-3-18,12 13 17,3 1 12,12-6-13,58-4-308,-45 4 822</inkml:trace>
  <inkml:trace contextRef="#ctx0" brushRef="#br0" timeOffset="-33061.873">2316 10188 10642,'0'0'1422,"0"0"1688,0 0 4,0 0-1298,1-12 5567,71 15-6664,11 9-578,68-45 130,-138 34-261,-4 0 13,1 0 0,-1 0-1,1-1 1,0 0 0,-1-1 0,1 0-1,0 0 1,-1-1 0,0-1 0,5-1-24,190-34 188,-164 33-186,1 2 0,-1 1 0,1 3 1,-1 1-1,1 1 0,1 3-1,37 2 15,66 31 14,-43-7 3,94-18-24,-142-6 14,-28-2-20,0-2 1,0-1-1,0-1 0,1-2 0,-1 0 0,0-2 1,0-1-1,5-1-2,191-61-29,-31 14 75,45-6 40,-164 61 998,-64-7-957,10 16-2828,12 28 865</inkml:trace>
  <inkml:trace contextRef="#ctx0" brushRef="#br0" timeOffset="-20241.609">1749 8874 18740,'-6'8'276,"-1"0"1,1 0-1,0 0 0,1 1 1,0 0-1,0 0 1,1 0-1,0 0 0,0 1 1,1 0-1,0 4-276,0-6 102,-26 79 304,8-31-36,2 1 0,3 0 0,3 2 0,2-1 0,-3 58-370,12-39 216,4 0-1,3 0 0,4 0 0,3-1 0,3 0 0,12 30-215,-18-68 23,1 0 0,2-1-1,2 0 1,1-1 0,2-1-1,1 0 1,2-2 0,2 0-1,0-1 1,2-1 0,2-1-1,0-1 1,30 23-23,-51-48 3,13 11 1,1-1 1,0-1 0,1-1-1,0 0 1,1-2-1,0 0 1,5 0-5,-23-9-2,-1 0 1,1-1 0,-1 0-1,1 1 1,-1-1 0,1 0-1,0 0 1,-1-1 0,1 1-1,-1 0 1,1-1 0,-1 0-1,1 1 1,-1-1 0,1 0-1,-1 0 1,0 0-1,0-1 1,1 1 0,-1 0-1,0-1 1,0 0 0,0 1-1,-1-1 1,1 0 0,0 0-1,-1 0 1,1 0 0,-1 0-1,1-1 1,-1 1-1,0 0 1,0-1 0,0 1-1,0-1 2,23-97 192,-24 99-189,14-147 638,-7-1 1,-6-11-642,-1 124 83,1-154 78,-9 0 0,-7 1 0,-17-50-161,23 194 21,-1-1-1,-2 2 1,-2 0-1,-2 0 1,-2 2-1,-8-13-20,18 40-8,-1 0 0,1 1 0,-2 0 1,0 1-1,-1 0 0,0 1 0,-1 0 0,0 1 0,-1 0 0,-1 1 0,1 0 1,-1 1-1,-1 1 0,0 0 0,0 1 0,0 0 0,-1 2 0,0 0 1,0 0 7,-49-2-1407,35 6 194</inkml:trace>
  <inkml:trace contextRef="#ctx0" brushRef="#br0" timeOffset="-17007.413">8744 10321 11715,'2'78'9151,"-2"-77"-8503,16-11 2493,18-13-2869,23 26 59,-40 3-266,16-2 68,1-1 0,-1-1 1,1-2-1,0-2 1,-1-1-1,8-2-133,-15 2 261,143 29 357,-9-43-449,226 24 46,-326-4-207,1-4 1,-1-1-1,0-4 0,54-11-8,136-11-12,270 14 32,-159 46 0,123-40-16,-162-17 0,17-1 8,-219 8 36,0 4-1,1 6 1,40 6-48,-130 5 287,-33-2-1618</inkml:trace>
  <inkml:trace contextRef="#ctx0" brushRef="#br0" timeOffset="-9034.924">1250 8806 12019,'-37'95'8834,"12"55"-8476,20-110 286,-12 123 20,6 1-1,8 0 1,7 0-1,13 58-663,17-11 98,-29-179-67,0 0 1,2-1 0,1 0 0,2-1 0,7 15-32,-14-37 10,1 1 0,1-1 0,0 0 0,0 0 0,0 0 0,1 0 0,0-1 1,0 0-1,1-1 0,0 1 0,0-1 0,1-1 0,0 1 0,0-1 0,0 0 1,0-1-1,1 0 0,0-1 0,0 1 0,6 0-10,153 5 689,-98-10-595,-12 2-51,54 2-9,0-6 0,-1-4 0,36-10-34,29-15 7,-4-1-7,2 7 1,144-1-1,-80 33 35,165 26-35,-38-1 13,99-9-5,351 27 19,-548-21 0,361 25 106,1141-70 56,-1125-26-193,-282 13 24,1 15 0,124 21-20,-184 10 19,284-22-19,155-23 9,-339 0 9,-287 18-21,-1 5-1,1 5 1,84 12 3,37 16 46,-155-30-56,135 8 13,-212-4-3,0 0 0,-1 0-1,1 0 1,0 0 0,0-1 0,0 0-1,0 0 1,0 0 0,-1 0 0,1-1 0,0 0-1,0 0 1,0 0 0,-1-1 0,1 0-1,-1 0 1,1 0 0,-1 0 0,0-1 0,0 1-1,0-1 1,0 0 0,0 0 0,-1-1-1,1 1 1,-1-1 0,0 1 0,0-1 0,0 0-1,-1-1 1,17-29 1,-2-1 0,-1 0 0,-2-2 0,-1 0 0,2-16-1,13-35 17,32-68-38,82-146 21,-25 57 25,-97 204-6,29-98 12,-49 137-28,0 0-1,0 0 0,-1 0 0,1 0 0,0 0 1,-1 1-1,0-1 0,1 0 0,-1 0 0,0 1 1,0-1-1,0 0 0,0 1 0,0-1 0,0 1 1,0 0-1,-1-1 0,1 1 0,0 0 1,-1 0-1,1-1 0,-1 1 0,0 0 0,1 1 1,-1-1-1,0 0 0,0 0 0,1 1 0,-1-1 1,0 1-1,0 0 0,0-1 0,0 1 0,0 0-2,-73-6 1,69 6-17,-54-3-10,0-2-1,0-3 0,1-3 1,-38-12 26,-522-111-8,334 82-193,-1 12 0,-279-2 201,-579 41-229,-189-19 137,792 3 135,-499 17-44,227 3 28,-29-37-27,315-8 0,-1202-76 126,507 56 286,1155 57-401,0 2 0,0 4 1,1 3-1,-1 2 1,1 3-1,0 4 0,1 2 1,1 3-1,-7 5-11,55-16 3,-8 2-48,2 1 0,-1 1 0,1 1 0,1 1-1,0 1 1,-5 5 45,19-4-452,12-4 810</inkml:trace>
  <inkml:trace contextRef="#ctx0" brushRef="#br0" timeOffset="-7989.473">12379 8774 16347,'-23'9'828,"0"-1"0,-1-1 0,0-1 0,0-1 0,0-1 0,-6 0-828,29-4 2,0 0-1,0 0 0,0 0 1,0 0-1,0 0 0,0-1 1,0 1-1,0 0 0,0 0 1,0-1-1,0 1 0,0-1 1,0 1-1,0-1 1,0 1-1,0-1 0,1 1 1,-1-1-1,0 0 0,0 1 1,1-1-1,-1 0 0,0 0 1,1 0-1,-1 0 0,1 1 1,-1-1-1,1 0 1,0 0-1,-1 0 0,1 0 1,0 0-1,-1 0 0,1 0 1,0 0-1,0 0 0,0 0 1,0 0-1,0 0 0,0 0 1,0 0-1,1 0 1,-1 0-1,0 0 0,0 0 1,1 0-1,-1 0 0,1 0 1,-1 0-1,0 0 0,1 0 1,0 1-1,-1-1 0,1 0 1,0 0-1,-1 1 0,1-1 1,0 0-1,0 1 1,0-1-1,-1 1 0,1-1 1,0 1-1,1-1-1,130-176 67,102-157 221,-136 231-228,4 4 0,15-4-60,-43 37 12,88-77 88,6 8 1,128-75-101,263-129 176,-308 218-148,5 12 1,4 10-1,138-27-28,-299 95-5,571-162 57,-284 117 405,4 17-1,2 17 1,21 17-457,186-7 692,416-37 844,-780 40-1300,-1-11 0,6-11-236,280-96 78,14-30-78,-395 130 1,484-172 30,-367 101 73,-6-12 0,123-90-104,-278 160-55,-2-3 0,-3-5 1,-3-3-1,73-79 55,-141 131-337,-1-1 1,-1-1-1,-1 0 1,0-1-1,-2-1 1,8-17 336,2-22-2959</inkml:trace>
  <inkml:trace contextRef="#ctx0" brushRef="#br0" timeOffset="-7073.003">12345 8179 19332,'-2'0'107,"0"0"0,1 1 0,-1-1 1,0 0-1,0 0 0,0 1 0,1-1 0,-1 1 0,0-1 0,0 1 0,1 0 0,-1 0 0,1-1 1,-1 1-1,1 0 0,-1 1 0,1-1 0,-1 0 0,1 0 0,0 1 0,0-1 0,0 0 1,0 1-1,0-1 0,0 1 0,0 0 0,0-1 0,0 1 0,0 1-107,-103 232 1735,76-174-1148,8-22-235,2 0 0,2 1-1,1 1 1,3 0-1,1 1 1,0 10-352,10-46 25,1 1 0,-1 0 1,1-1-1,0 1 0,1 0 1,-1-1-1,1 1 0,1-1 1,-1 1-1,1-1 0,0 1 1,1-1-1,-1 0 0,1 0 1,1 0-1,-1-1 1,1 1-1,0-1 0,0 1 1,0-1-1,1-1 0,0 1 1,0-1-1,0 1 0,0-2 1,1 1-1,0 0 0,0-1 1,-1 0-1,3 0-25,7 1 62,0 0 0,0-1 0,0-1 0,1 0 1,-1-1-1,1-1 0,-1 0 0,0-1 0,1-1 0,-1 0 0,0-1 1,0-1-1,0 0 0,0-1 0,-1-1 0,0 0 0,0-1 0,0 0 0,-1-1 1,0-1-1,-1 0 0,1-2-62,67-37-99,2 3 0,2 4 0,1 3 0,8 2 99,9-3-1075</inkml:trace>
  <inkml:trace contextRef="#ctx0" brushRef="#br0" timeOffset="-6006.308">23989 3222 21277,'17'-57'4617,"-10"102"-2058,5 87-2419,5 0 0,7-2 0,5-1 0,31 82-140,-60-200-1558,-9-18-91</inkml:trace>
  <inkml:trace contextRef="#ctx0" brushRef="#br0" timeOffset="-5749.272">23618 3415 21004,'-12'-6'1241,"5"-6"751,4-1-479,20-9-161,21-11-256,22-18-424,12-8-96,11-12-280,-3-1-96,5 1-120,5 3-40,-1 12-56,-7 9-112,-19 26-736,-22 13-704</inkml:trace>
  <inkml:trace contextRef="#ctx0" brushRef="#br0" timeOffset="-4472.163">1900 8617 16972,'-13'-61'3626,"13"60"-3552,-1-1 1,1 1 0,-1 0-1,0 0 1,1 0-1,-1-1 1,0 1 0,0 0-1,0 0 1,0 0-1,0 0 1,0 0-1,0 1 1,0-1 0,0 0-1,0 0 1,0 1-1,-1-1 1,1 1 0,0-1-1,0 1 1,-1-1-1,1 1 1,0 0 0,-1-1-1,1 1 1,0 0-1,-1 0 1,1 0 0,-1 0-1,1 0 1,0 1-1,-1-1 1,1 0 0,0 1-1,0-1 1,-1 1-1,1-1 1,0 1 0,0-1-1,-1 1 1,1 0-1,0 0 1,0 0-1,0-1-74,-12 11 173,0 0 0,1 1 0,1 0 0,0 1-1,0 0 1,1 1 0,1 0 0,0 1-1,-4 9-172,-14 35 114,2 1 0,2 0 1,3 2-1,3 1 0,3 0 0,-3 41-114,-5 17 141,6 1 0,5 1 1,6 0-1,5 0 0,5-1 1,19 99-142,-21-192 25,1 0 1,2 0-1,1-1 1,1 0-1,2 0 0,0-1 1,2-1-1,1 1 1,1-2-1,2 0 1,0-1-1,1 0 1,8 6-26,-2-10 9,1-1 1,2-1-1,0-1 1,0-1 0,1-2-1,1-1 1,1 0-1,0-3 1,0 0 0,28 5-10,-51-13 1,0-1 0,-1 1 1,1-1-1,0 0 0,0 0 1,0-1-1,1 0 1,-1 0-1,0 0 0,0-1 1,0 0-1,0 0 0,0 0 1,-1-1-1,1 0 1,0 0-1,-1 0 0,1-1 1,-1 0-1,0 0 0,1 0 1,-2-1-1,1 0 1,0 0-1,-1 0 0,0 0 1,0-1-1,0 0 0,0 1 1,-1-1-1,0-1 1,3-3-2,13-36 44,-2-1 1,-1-1 0,-3 0 0,-2 0 0,-2-1 0,-2-1-1,-2 1 1,-2-3-45,15-183 195,-11 0 0,-18-180-195,9 353 23,-2 1 0,-3 0 0,-2 1 0,-4 0 1,-1 0-1,-4 1 0,-1 1 0,-27-52-23,41 100 5,0 0 1,-1-1-1,0 2 0,0-1 0,-1 1 0,0 0 1,0 0-1,-1 1 0,0 0 0,0 0 1,-1 1-1,0 0 0,0 0 0,0 1 1,-1 1-1,1-1 0,-1 2 0,-1-1 1,1 1-1,0 1 0,-1 0 0,1 0 1,-1 1-1,1 0 0,-1 1 0,0 0 0,-3 2-5,-7 2-4,0 1-1,0 0 1,1 2-1,0 1 1,0 0-1,1 2 0,0 0 1,0 1-1,1 1 1,1 0-1,0 2 0,1 0 1,0 0-1,1 2 1,1 0-1,0 1 0,1 0 1,1 1-1,1 0 1,0 1-1,1 0 1,2 1-1,0 0 0,1 0 1,0 2 4,-44 169-2526,40-150-448</inkml:trace>
  <inkml:trace contextRef="#ctx0" brushRef="#br0" timeOffset="-2306.596">24587 2571 21813,'-44'364'4175,"35"-283"-3759,-1-3 107,3 0 0,4 1 0,4 27-523,15-31 414,-16-74-409,1-1-1,0 0 0,-1 1 0,1-1 0,-1 0 0,1 0 0,0 1 0,0-1 1,-1 0-1,1 0 0,0 0 0,-1 0 0,1 0 0,0 0 0,0 0 0,-1 0 0,1 0 1,0 0-1,-1 0 0,1-1 0,0 1 0,-1 0 0,1 0 0,0-1 0,-1 1 1,1-1-1,-1 1 0,1 0 0,0-1 0,-1 1 0,1-1 0,-1 1 0,1-1 1,-1 1-1,0-1 0,1 0 0,-1 1 0,1-1 0,-1 0 0,0 1 0,0-1 1,1 0-1,-1 1 0,0-1 0,0 0 0,0 1 0,0-1 0,0 0 0,0 1 1,0-1-1,0-1-4,1 1 5,125-356 258,-113 343-257,-10 47 30,-6 68 135,10 148 267,-6-246-434,-1 2 1,1 0 1,0 1-1,0-1 1,0 0-1,0 0 1,1-1-1,0 1 1,0 0-1,0 0 1,0-1 0,1 1-1,0-1 1,0 0-1,0 0 1,1 1-6,-1-5 9,0 1 0,0-1 0,1 0 0,-1 0 0,0 0 0,0-1 0,0 1 0,0-1 0,0 0 0,0 0 0,0 0 0,-1 0 0,1 0 0,0 0 0,0-1 0,-1 1 0,1-1 0,-1 0 0,1 0 0,-1 0 0,0 0 0,0 0 0,0-1 0,0 1 0,0 0 0,0-1 0,-1 0 0,1 1 0,-1-1 0,0 0 0,0 0 0,0 0 0,0 0 0,0 0 0,0-1-9,2-1 13,35-64 124,-2-3 0,-4 0 1,19-64-138,-22-6 101,-46 291-72,9-93 56,2 0 0,2 0 0,4 51-85,0-105 0,-1-1 0,0 1-1,1 0 1,0 0 0,-1 0-1,1-1 1,0 1 0,0 0 0,0 0-1,0 0 1,0 0 0,0 0-1,1-1 1,-1 1 0,1 0-1,-1 0 1,1-1 0,0 1-1,-1 0 1,1-1 0,0 1 0,0 0-1,0-1 1,0 1 0,1-1-1,-1 0 1,0 1 0,1-1-1,-1 0 1,0 0 0,1 0 0,0 0-1,-1 0 1,1 0 0,-1 0-1,1-1 1,0 1 0,0 0-1,0-1 1,-1 0 0,1 1 0,0-1-1,0 0 1,0 0 0,0 0-1,-1 0 1,1 0 0,0 0-1,0-1 1,0 1 0,0-1-1,-1 1 1,1-1 0,5-6-254,-1 0 0,0-1 0,0 1 0,-1-1-1,0 0 1,0-1 0,-1 1 0,0-1 0,-1 0 0,0 0 0,0 0-1,-1-1 1,0 1 0,0-6 254,7-37-3030</inkml:trace>
  <inkml:trace contextRef="#ctx0" brushRef="#br0" timeOffset="-2029.943">25082 2475 24085,'-7'7'1168,"-5"11"441,-1 8-545,-3 12-640,1 3-208,12-6-368,3-6-320,18-13-1064,4-7 920</inkml:trace>
  <inkml:trace contextRef="#ctx0" brushRef="#br0" timeOffset="-1765.605">25368 2701 15891,'-17'71'9608,"-37"27"-6337,0 2-2208,54-99-1063,0-1 0,0 1-1,0-1 1,1 1 0,-1 0 0,0-1 0,0 1-1,0-1 1,0 1 0,1-1 0,-1 1-1,0-1 1,1 1 0,-1-1 0,0 1 0,1-1-1,-1 1 1,0-1 0,1 0 0,-1 1 0,1-1-1,-1 0 1,1 1 0,-1-1 0,1 0 0,-1 1-1,1-1 1,-1 0 0,1 0 0,0 0-1,-1 0 1,1 1 0,-1-1 0,1 0 0,-1 0-1,1 0 1,0 0 0,-1 0 0,1 0 0,-1-1-1,1 1 1,-1 0 0,1 0 0,0 0-1,-1 0 1,1-1 0,-1 1 0,1 0 0,-1-1-1,1 1 1,-1 0 0,1-1 0,-1 1 0,0 0-1,1-1 1,-1 1 0,1-1 0,-1 1-1,0-1 1,0 1 0,1-1 0,-1 1 0,0-1-1,0 1 1,1-1 0,-1 1 0,0-1 0,0 0-1,0 0 1,44-33-124,-35 24 111,1 1 1,0 0-1,0 1 1,1 0-1,0 0 1,1 1-1,0 0 0,0 1 1,0 1-1,0 0 1,1 0-1,0 2 1,0-1-1,0 2 1,1-1-1,-1 2 0,0 0 1,1 1-1,-1 0 1,1 1-1,3 0 13,-13 0 6,1-1 0,-1 1 0,0 0 0,1 0 0,-1 1 0,0-1 0,0 1 0,0 0 0,0 0-1,-1 0 1,1 0 0,0 1 0,-1 0 0,0 0 0,1-1 0,-1 2 0,0-1 0,-1 0 0,1 1 0,-1-1 0,1 1 0,-1 0-1,0 0 1,0 0 0,-1 0 0,1 0 0,-1 0 0,0 0 0,0 0 0,0 1 0,-1-1 0,1 0 0,-1 1 0,0-1-1,0 1 1,-1-1 0,1 0 0,-1 0 0,0 1 0,0-1 0,-1 1-6,-8 16 108,0-1 0,-2-1-1,0 0 1,-1 0 0,-1-1 0,-1-1-1,0 0 1,-1-1 0,-1-1 0,0-1 0,-14 9-108,27-19-12,1-1 1,-1 0-1,1 0 1,-1 0-1,0 0 1,0-1-1,0 0 1,-1 0-1,1 0 1,0 0-1,-1 0 1,1-1-1,-1 0 1,0 0-1,1 0 1,-1-1-1,0 0 1,0 1-1,1-2 1,-1 1-1,0 0 1,1-1-1,-1 0 1,-2-1 11,-16-22-945</inkml:trace>
  <inkml:trace contextRef="#ctx0" brushRef="#br0" timeOffset="-614.047">26532 2354 22605,'-54'113'4799,"42"-92"-4481,0 1-1,2 0 1,0 1-1,2 0 0,0 1 1,2-1-1,-1 8-317,8-32 1,-1 0 0,0 0 0,1 0 0,-1 0 0,0 0 0,1 0-1,-1 1 1,1-1 0,0 0 0,-1 0 0,1 0 0,0 1 0,-1-1 0,1 0-1,0 1 1,0-1 0,-1 1 0,1-1 0,0 1 0,0-1 0,0 1-1,0-1 1,0 1 0,0 0 0,0 0 0,0-1 0,0 1 0,0 0 0,0 0-1,0 0 1,0 0 0,0 0 0,0 0 0,0 0 0,0 1 0,0-1-1,0 0 1,0 1 0,0-1 0,0 0 0,-1 1 0,1-1 0,0 1 0,0-1-1,0 1 1,0 0 0,-1-1 0,1 1 0,0 0 0,-1-1 0,1 1 0,0 0-1,-1 0 1,1 0 0,-1 0 0,1-1 0,-1 1 0,0 0 0,1 0-1,-1 0 1,0 0 0,0 0 0,0 0 0,1 0 0,-1 0 0,0 0 0,0 0-1,0 0 1,-1 1-1,61-74-51,-54 62 41,1 0 1,0 0 0,0 0 0,1 1-1,0 0 1,1 1 0,0-1 0,0 2-1,1-1 1,-1 1 0,2 1-1,-1 0 1,1 0 0,0 1 0,0 1-1,5-2 10,-11 6 1,0 0-1,0 0 0,1 1 1,-1-1-1,0 1 0,0 1 1,0-1-1,0 1 0,0-1 1,-1 1-1,1 1 0,0-1 1,-1 1-1,1-1 0,-1 2 1,0-1-1,0 0 0,0 1 0,-1-1 1,1 1-1,-1 0 0,0 0 1,0 1-1,0-1 0,-1 1 1,1-1-1,-1 1 0,0 0 1,0 0-1,-1 0 0,0 0 1,1 0-1,-2 0 0,1 0 1,-1 0-1,1 0 0,-1 1 1,-1-1-1,1 0 0,-1 0 1,0 0-1,0 0 0,0 0 1,-1 0-1,0 1 0,-5 20 72,-1 0 0,-1-1 0,-1 0 1,-2 0-1,0-1 0,-2 0 0,0-2 0,-1 1 0,-16 16-72,29-37-21,1 0 0,0 0 0,0 0-1,0 0 1,-1 0 0,1 0-1,-1 0 1,0-1 0,1 1-1,-1-1 1,0 1 0,0-1 0,0 0-1,0 1 1,0-1 0,0 0-1,-1 0 1,1-1 0,0 1-1,0 0 1,-1-1 0,1 1 0,0-1-1,-1 0 1,1 0 0,0 0-1,-1 0 1,1 0 0,0-1-1,-1 1 1,1 0 0,0-1 0,0 0-1,-1 0 1,0 0 21,-13-20 729</inkml:trace>
  <inkml:trace contextRef="#ctx0" brushRef="#br0" timeOffset="1818.43">24885 4349 19468,'-22'-108'5947,"21"105"-5843,0 0 0,0 0 0,-1 1 0,1-1 1,-1 1-1,1 0 0,-1-1 0,0 1 1,0 0-1,0 0 0,0 0 0,0 0 0,-1 0 1,1 1-1,0-1 0,-1 1 0,0-1 0,1 1 1,-1 0-1,0 0 0,1 0 0,-1 0 1,0 1-1,0-1 0,0 1 0,0-1 0,0 1 1,0 0-1,1 1 0,-1-1 0,0 0 0,0 1 1,0-1-1,0 1 0,0 0 0,-1 1-104,-4 3 36,0 0-1,1 1 1,0 1 0,0-1-1,1 1 1,-1 0-1,2 0 1,-1 1-1,1 0 1,0 0 0,0 0-1,1 1 1,0-1-1,1 1 1,0 0 0,0 0-1,1 0 1,0 1-1,1-1 1,0 0 0,0 1-1,1 2-35,-10 62 69,4 1 0,3-1 0,4 20-69,-1-74 23,1-1 0,0 1 1,2 0-1,0-1 0,1 0 1,7 19-24,-10-36 3,0 0 0,0 1 0,0-1 0,0 0 1,0 0-1,0 0 0,1 0 0,-1 0 0,0 0 0,1 0 1,0 0-1,0-1 0,-1 1 0,1-1 0,0 1 0,0-1 0,0 0 1,0 0-1,1 1 0,-1-1 0,0-1 0,0 1 0,1 0 1,-1-1-1,0 1 0,1-1 0,-1 0 0,1 1 0,-1-1 0,0 0 1,1-1-1,-1 1 0,1 0 0,-1-1 0,0 1 0,1-1 1,-1 0-1,0 0 0,0 0 0,1 0 0,0 0-3,82-68 171,-52 26-106,-1-1-1,-2-1 1,-2-1 0,-3-2-1,-1-1 1,-3-1-65,-11 31 9,-1 0 1,-1-1 0,0 0-1,-2-1 1,0 0-1,-2 1 1,0-2-1,-1 1 1,-2 0-1,0 0 1,-1-1-1,-1 1 1,-1-1-1,-1 1 1,0 0 0,-2 0-1,-1 1 1,0-1-1,-1 1 1,-10-18-10,16 36-21,1-1 1,-1 1 0,1-1-1,-1 1 1,0-1 0,0 1-1,-1 0 1,1 0 0,0-1-1,-1 1 1,1 0 0,-1 0-1,0 0 1,1 1 0,-1-1-1,0 0 1,0 1 0,0-1 0,0 1-1,-1 0 1,1-1 0,0 1-1,0 0 1,-1 0 0,1 1-1,-1-1 1,1 0 0,-1 1-1,1 0 1,-1-1 0,1 1-1,-1 0 1,0 0 0,1 0-1,-1 1 1,1-1 0,-1 1-1,1-1 1,-1 1 0,1 0-1,0 0 1,-1 0 0,1 0-1,0 0 1,0 1 0,-2 0 20,-3 9-308,0 0-1,1 0 1,1 0 0,-1 0 0,2 1 0,0 0-1,0 0 1,1 0 0,1 1 0,0-1 0,0 5 308,3 27-500</inkml:trace>
  <inkml:trace contextRef="#ctx0" brushRef="#br0" timeOffset="2212.528">25213 3772 22133,'4'-12'2012,"0"30"-183,12 266 492,-9-122-1488,7-1-1,9 10-832,9-65 138,-32-105-136,1-1-1,0 1 0,0-1 0,-1 1 0,1 0 0,0-1 0,0 0 0,0 1 1,0-1-1,0 1 0,0-1 0,-1 0 0,1 0 0,0 0 0,0 1 0,0-1 0,0 0 1,0 0-1,0 0 0,0-1 0,0 1 0,0 0 0,0 0 0,0 0 0,0-1 1,0 1-1,0 0 0,0-1 0,-1 1 0,1-1 0,0 1 0,0-1 0,0 1 0,-1-1 1,1 0-1,0 1 0,-1-1 0,1 0 0,0 0 0,-1 1 0,1-1 0,-1 0 1,1 0-1,-1 0 0,0 0 0,1 0 0,-1 0 0,0 1 0,0-1 0,1 0 1,-1 0-1,0 0 0,0 0 0,0 0 0,0 0 0,0 0 0,-1 0 0,1 0 0,0 0 1,0 0-2,1-2 2,91-274 80,-18 86-62,-38 104-175,-3-2 1,-4-1-1,-3-9 155,-26 99-36,0 1-1,-1-1 1,1 0-1,0 0 0,0 0 1,0 0-1,-1 0 0,1 0 1,0 0-1,0 0 1,-1 0-1,1 0 0,0 0 1,0 0-1,0 0 1,-1 0-1,1 0 0,0 0 1,0-1-1,-1 1 1,1 0-1,0 0 0,0 0 1,0 0-1,-1 0 0,1 0 1,0-1-1,0 1 1,0 0-1,0 0 0,0 0 1,-1 0-1,1-1 1,0 1-1,0 0 0,0 0 1,0-1-1,0 1 1,0 0-1,0 0 0,0 0 1,0-1-1,0 1 0,-1 0 1,1 0-1,0-1 1,0 1-1,1 0 0,-1 0 1,0 0-1,0-1 1,0 1-1,0 0 37,-22 28-1626,-10 15-1337</inkml:trace>
  <inkml:trace contextRef="#ctx0" brushRef="#br0" timeOffset="2459.968">25415 4244 14339,'9'28'4529,"5"-1"232,12-2-2969,10-3-191,7-7-465,5-2-376,5-6-360,-5-2-160,-5-4-576,-7 2-568</inkml:trace>
  <inkml:trace contextRef="#ctx0" brushRef="#br0" timeOffset="2841.109">25914 4145 18116,'1'-18'4909,"0"43"-1417,0 7-2612,1 7-34,-3-28-694,1 0-1,1 0 1,0 0 0,0 0 0,1 0 0,1 0-1,0 0 1,0 0 0,5 9-152,-7-19 5,-1 0-1,1 1 1,0-1 0,0 0-1,0 0 1,0 1 0,0-1 0,0 0-1,0 0 1,0 0 0,1 0-1,-1 0 1,0 0 0,1-1-1,-1 1 1,0 0 0,1-1 0,-1 1-1,1-1 1,-1 1 0,1-1-1,-1 0 1,1 0 0,-1 1-1,1-1 1,0 0 0,-1-1 0,1 1-1,-1 0 1,1 0 0,-1-1-1,1 1 1,-1 0 0,1-1-1,-1 0 1,1 1 0,-1-1-1,0 0 1,1 0 0,-1 0 0,0 0-1,1 0-4,50-50 42,-14-2-26,-3 0 1,-2-3 0,9-25-17,24-40 30,-49 96-17,-16 25-13,0 0 0,-1 0 1,1 0-1,0 0 0,0 0 0,-1 1 0,1-1 1,0 0-1,-1 0 0,1 0 0,0 1 1,-1-1-1,1 0 0,-1 1 0,1-1 0,0 0 1,-1 1-1,1-1 0,-1 1 0,1-1 0,-1 1 1,1-1-1,-1 1 0,1-1 0,-1 1 0,0 0 1,1-1-1,-1 1 0,0 0 0,0-1 0,1 1 1,-1 0-1,0-1 0,0 1 0,0 0 0,0-1 1,0 1-1,0 0 0,0 0 0,0-1 0,0 1 1,0 0-1,0-1 0,0 1 0,-1 0 0,1-1 0,5 84 85,-6-64-17,2-1 0,0 1-1,2 0 1,0-1 0,1 0-1,5 16-67,-9-33 8,1 0-1,-1 0 1,1 0-1,0 0 1,0 0-1,0 0 1,0 0-1,0 0 1,0-1-1,0 1 1,1 0-1,-1-1 1,0 1 0,1-1-1,0 0 1,-1 1-1,1-1 1,0 0-1,-1 0 1,1 0-1,0 0 1,0 0-1,0 0 1,0-1-1,0 1 1,0-1-1,0 1 1,0-1-1,0 0 1,0 0-1,1 0 1,-1 0-1,0 0 1,0 0 0,0 0-1,0-1 1,0 1-1,0-1 1,0 0-1,0 1 1,0-1-1,0-1-7,12-8 29,-1-1-1,0-1 1,-1 0-1,0-1 0,-1 0 1,-1-1-1,0 0 1,0 0-1,-2-1 1,0 0-1,-1-1 1,4-10-29,4-5 32,81-138 4,-95 168-36,-1-1 1,1 1-1,-1 0 1,1 0-1,0 0 1,-1 0-1,1 0 1,0 0-1,0 0 1,0 0-1,-1 0 1,1 1-1,0-1 0,0 0 1,0 1-1,1-1 1,-1 0-1,0 1 1,0-1-1,0 1 1,0 0-1,0-1 1,1 1-1,-1 0 1,0 0-1,0-1 1,1 1-1,-1 0 1,0 0-1,0 1 1,1-1-1,-1 0 1,0 0-1,0 1 1,0-1-1,0 0 1,1 1-1,-1-1 1,0 1-1,0 0 1,0-1-1,0 1 1,0 0-1,0-1 1,0 1-1,0 0 1,0 0-1,-1 0 1,1 0-1,0 0 1,-1 0-1,1 0 1,0 0-1,-1 0 1,1 1-1,-1-1 0,0 0 1,1 0-1,-1 0 1,0 1-1,22 83 27,-21-74-25,1 0 0,0 1 1,1-1-1,0 0 1,1-1-1,0 1 0,0-1 1,1 1-1,1-1 1,2 3-3,-5-11-19,0-1 0,-1 1 1,1-1-1,0 0 0,0 0 0,0 0 1,0 0-1,0 0 0,0-1 1,0 0-1,0 1 0,1-1 1,-1 0-1,0-1 0,0 1 0,0 0 1,0-1-1,0 0 0,0 0 1,0 0-1,0 0 0,0 0 1,-1 0-1,1-1 0,0 1 0,-1-1 1,1 0-1,-1 0 0,1 0 1,-1 0-1,0 0 0,0-1 0,0 1 1,0-1-1,0 1 0,-1-1 1,1 1-1,-1-1 0,1 0 1,-1 0-1,0 0 19,23-38-1090</inkml:trace>
  <inkml:trace contextRef="#ctx0" brushRef="#br0" timeOffset="-1180.794">26145 2504 24573,'3'-16'1225,"-3"16"831,0 0-848,-8 14-568,0 24-288,2 30-232,1 12-56,2 6-8,6-6-40,3-16-40,3-12-64,0-20-304,-3-9-408,-6-23-896,11-4 1520</inkml:trace>
  <inkml:trace contextRef="#ctx0" brushRef="#br0" timeOffset="-889.442">26024 2308 19828,'0'0'2129,"-8"9"887,4 13-2272,2 4-303,2 1-345,6-4-424,12-13 944</inkml:trace>
  <inkml:trace contextRef="#ctx0" brushRef="#br0" timeOffset="4203.577">27253 3116 11554,'-3'-8'1768,"1"5"10803,3 14-12142,31 213 2425,-14-77-2363,6-1-1,7-1 1,18 40-491,14-46 113,-59-124-77,-20-31 0,-5-18-34,1-2-1,2 0 1,1-1-1,2-1 0,1 0 1,-4-24-2,3 14-38,-2-1 3,-22-100-118,39 148 151,0 0-1,1 0 1,-1 0-1,0 1 1,0-1 0,0 0-1,1 0 1,-1 0 0,0 1-1,1-1 1,-1 0 0,1 0-1,-1 1 1,1-1 0,-1 0-1,1 1 1,-1-1 0,1 1-1,0-1 1,-1 1 0,1-1-1,0 1 1,-1-1-1,1 1 1,0-1 0,0 1-1,0 0 1,-1 0 0,1-1-1,0 1 1,0 0 0,0 0-1,0 0 1,-1 0 0,1 0-1,0 0 1,0 0 0,0 0-1,0 0 1,-1 0 0,1 1-1,0-1 1,0 0 0,0 1-1,-1-1 1,1 0-1,0 1 1,0-1 0,-1 1-1,1-1 1,0 1 0,-1-1-1,1 1 1,-1 0 0,1-1-1,-1 1 1,1 0 0,-1-1-1,1 1 1,-1 0 0,1 0 2,19 8-388,-6-7-271,0-2 1,1 0-1,-1 0 0,0-2 1,1 1-1,-1-2 0,0 0 0,0-1 1,0 0-1,-1-1 0,10-5 659,-10 6-700,16-7-2027,0-1 0,0-1 0,-1-1 0,-1-2 0,11-8 2727,14-20-1566,-10-10 3670,-32 40-178,-1-2 1,0 1-1,-2-1 0,0-1 1,0 1-1,-2-1 0,2-7-1926,-7 24 74,1-1-1,-1 0 1,0 0-1,1 1 1,-1-1 0,0 0-1,1 0 1,-1 0-1,0 0 1,0 1 0,0-1-1,1 0 1,-1 0-1,0 0 1,0 0-1,0 0 1,-1 1 0,1-1-1,0 0 1,0 0-1,0 0 1,-1 0-1,1 1 1,0-1 0,-1 0-1,1 0 1,0 1-1,-1-1 1,1 0 0,-1 0-1,0 1 1,1-1-1,-1 1 1,1-1-1,-1 0 1,0 1 0,0-1-1,1 1 1,-1 0-1,0-1 1,0 1 0,1 0-1,-1-1 1,0 1-1,0 0 1,0 0-1,0 0 1,0-1-74,-38 25 1368,18 4-1137,1 1 0,1 0 1,1 2-1,2 0 0,1 1 1,2 0-1,-2 9-231,-27 105 733,41-144-725,0 1-1,0 0 0,1 0 0,-1 0 1,1 0-1,0 0 0,-1 0 0,1 0 1,1 0-1,-1 0 0,0 0 1,1 0-1,-1 0 0,1 0 0,0-1 1,0 1-1,0 0 0,1 0 0,-1-1 1,1 1-1,-1-1 0,1 1 0,0-1 1,0 0-1,0 1 0,0-1 0,0 0 1,0 0-1,1-1 0,-1 1 0,1 0 1,-1-1-1,1 0 0,0 1 1,-1-1-1,1 0 0,0 0 0,0-1 1,0 1-1,0 0 0,0-1 0,0 0 1,0 0-1,0 0 0,0 0 0,0 0 1,0-1-1,-1 1 0,1-1 0,0 0 1,0 1-1,0-1 0,0-1 0,-1 1-7,11-8 20,-1 0-1,0 0 1,-1-1-1,0-1 0,0 0 1,-1-1-1,-1 0 1,0 0-1,0-1 0,-1 0 1,-1-1-1,-1 1 0,1-1 1,-2-1-1,3-9-19,2-1 5,-1 0 0,-1 0 1,-2 0-1,0-1 0,-1 0 0,-2 0 0,-1 0 0,-1-1 0,-1 1 0,-1 0 0,-1 0 1,-2-2-6,-4 5-34,8 23 33,-1 0 0,1 0 0,-1 0 0,1-1 0,-1 1 0,1 0 0,-1 0 0,1 0 0,-1 0 0,1 0 0,-1 0 0,1 0 0,-1 0-1,1 0 1,-1 0 0,1 0 0,-1 1 0,1-1 0,-1 0 0,1 0 0,-1 0 0,1 1 0,0-1 0,-1 0 0,1 0 0,-1 1 0,1-1 0,0 0 0,-1 1 0,1-1 0,0 1 0,-1-1 0,1 0-1,0 1 1,0-1 0,-1 1 0,1-1 0,0 1 0,0-1 0,0 1 0,0-1 0,-1 1 0,1-1 0,0 1 0,0-1 0,0 1 0,0-1 0,0 1 0,0-1 0,0 1 0,1-1 0,-1 1 1,-9 34-7,3 1 0,0 0 0,3 1 0,1-1 0,1 1 0,4 20 7,13 18 59,-14-74-57,0 0 1,0 0-1,0 0 1,1 0-1,-1-1 1,0 1-1,0-1 1,1 1-1,-1-1 1,0 0-1,1 0 1,-1 0-1,0 0 1,0 0-1,1-1 1,-1 1-1,0-1 1,0 0-1,1 1 1,-1-1-1,0 0 1,0 0-1,0 0 1,0-1-1,0 1 0,0 0 1,-1-1-1,1 1 1,0-1-1,-1 0 1,1 1-1,-1-1 1,1 0-1,-1 0 1,0 0-1,0 0 1,1-2-3,97-157 75,-63 94-53,41-85-12,-67 157-13,-18 110-21,8-104 23,-2-4 2,1 0 1,0 1-1,0-1 0,1 0 1,0 1-1,0-1 0,1 0 1,0 0-1,0 1 0,0-1 0,1 0 1,0 0-1,1 0 0,0 0 1,0-1-1,0 1 0,1-1 1,0 0-1,0 0 0,0 0 1,3 2-2,-5-7 1,0 0 1,0 0-1,0 0 1,0 0 0,0-1-1,0 1 1,0-1-1,1 1 1,-1-1-1,0 0 1,0 0 0,1 0-1,-1 0 1,0 0-1,1 0 1,-1-1 0,0 1-1,0-1 1,0 1-1,0-1 1,1 0 0,-1 0-1,0 0 1,0 0-1,-1 0 1,1-1 0,0 1-1,0 0 1,-1-1-1,1 0 1,0 1-1,0-2-1,47-64 36,-45 61-33,106-176 2,-110 183-5,0 0 1,0 0-1,0 0 0,0 0 0,0 0 1,0 0-1,0 0 0,1 0 0,-1 0 0,0 0 1,1-1-1,-1 1 0,1 0 0,-1 0 0,1 0 1,-1 0-1,1-1 0,-1 1 0,1 0 0,0-1 1,0 1-1,-1 0 0,1-1 0,0 1 1,0-1-1,0 1 0,-1-1 0,1 1 0,0-1 1,0 0-1,0 0 0,0 1 0,0-1 0,0 0 1,0 0-1,0 0 0,0 0 0,0 0 1,0 0-1,0 0 0,0 0 0,0 0 0,0-1 1,0 1-1,-1 0 0,1 0 0,0-1 0,0 1 1,0-1-1,0 1 0,0-1 0,-1 1 1,1-1-1,0 0 0,0 1 0,-1-1 0,1 0 1,0 0-1,-1 1 0,1-1 0,-1 0 0,1 0 1,-1 0-1,0 0 0,1 1 0,-1-1 0,0 0 1,1 0-1,-1-1 0,5 36 3,23 70-7,-26-103-6,-1-1 0,1 0-1,-1 1 1,1-1 0,-1 0 0,1 0 0,0 0 0,-1 0 0,1-1 0,-1 1 0,1 0 0,-1-1 0,1 1 0,-1-1 0,1 1 0,-1-1 0,1 0 0,-1 1 0,0-1 0,1 0 0,-1 0 0,0 0 0,0 0 0,0 0 0,0 0 0,0-1 0,0 1 0,0 0 0,0 0-1,0-1 1,0 1 0,-1-1 0,1 1 0,-1 0 0,1-1 0,-1 1 0,1-1 0,-1 0 0,0 1 0,0-1 0,0 1 0,0-1 0,0-1 10,1 2-45,9-31-941,1-4-712</inkml:trace>
  <inkml:trace contextRef="#ctx0" brushRef="#br0" timeOffset="4580.195">29177 2681 20988,'-1'-2'144,"-1"1"-1,1-1 1,-1 1-1,1 0 0,-1 0 1,0 0-1,1 0 0,-1 0 1,0 0-1,0 0 0,1 1 1,-1-1-1,0 0 0,0 1 1,0 0-1,0-1 1,0 1-1,0 0 0,0 0 1,0 0-1,0 0 0,0 1 1,0-1-1,1 0 0,-1 1 1,0-1-1,0 1 0,0 0 1,0 0-1,1 0 0,-1-1 1,0 2-1,1-1 1,-1 0-1,1 0 0,-1 1-143,-50 52 1356,30-21-849,1 2 0,2 0 0,2 1 0,-13 38-507,19-2 384,11-70-379,0-1 0,0 1 0,0-1 0,0 1 0,0 0 0,1-1-1,-1 1 1,1-1 0,-1 0 0,1 1 0,0-1 0,-1 1 0,1-1 0,0 0 0,0 0 0,0 1 0,0-1 0,0 0 0,0 0 0,0 0 0,1 0-1,-1 0 1,0 0 0,1 0 0,-1-1 0,0 1 0,1 0 0,-1-1 0,1 1 0,-1-1 0,1 0 0,-1 1 0,1-1 0,-1 0 0,1 0 0,-1 0-1,1 0 1,-1 0 0,1 0 0,-1 0 0,1-1 0,-1 1 0,2-1-5,7-2 8,0-2 0,0 1 1,-1-1-1,1 0 0,-1-1 0,0 0 0,-1-1 1,1 0-1,-1 0 0,-1-1 0,1 0 0,-1 0 1,-1-1-1,6-8-8,38-54 20,-3-2 1,35-73-21,-29 50-5,-44 80 4,19-30 1,-2-1 0,-2-1 0,-2-1 0,-2-2 1,-2 0-1,3-21 0,-61 173-24,40-99 24,-59 194 73,57-187-65,1 0 0,0 1 0,0 0 0,1-1 0,0 1-1,1-1 1,0 1 0,0-1 0,1 1 0,0-1 0,1 0 0,0 1-1,0-2 1,1 1 0,0 0 0,1-1 0,0 1 0,0-1-1,6 7-6,55 24-450,-38-40-311</inkml:trace>
  <inkml:trace contextRef="#ctx0" brushRef="#br0" timeOffset="5447.412">24870 5577 20060,'-33'59'5553,"17"45"-4406,15-90-915,-2 26-65,2 0 0,1 1 0,2-1 0,1 1 0,5 10-167,-8-47 7,0 1-1,1-1 1,-1 1-1,1-1 1,0 1-1,1-1 1,-1 0-1,1 0 1,-1 0-1,1 0 1,1 0-1,-1 0 1,0 0-1,1 0 1,0-1-1,0 0 1,0 1-1,0-1 1,1 0-1,-1 0 1,1-1-1,0 1 1,-1-1-1,1 0 1,0 0-1,1 0 1,-1 0-1,0-1 1,0 0-1,1 0 1,-1 0-1,1 0 1,2 0-7,1-2 36,1 0 1,-1-1-1,1 0 0,-1 0 1,0 0-1,0-1 1,0-1-1,0 1 0,-1-1 1,1 0-1,-1-1 0,0 0 1,0 0-1,-1-1 1,1 1-1,-1-2 0,0 1 1,-1 0-1,0-1 0,2-2-36,9-15 138,-1 1-1,-1-2 1,-1 0-1,-1-1 1,4-15-138,32-108 220,-40 153-196,5 180 137,7-104-81,-19-79-77,0-1-1,0 1 1,-1 0-1,1-1 1,0 1-1,0 0 0,0-1 1,0 1-1,0-1 1,0 0-1,1 1 1,-1-1-1,0 0 0,0 1 1,0-1-1,0 0 1,0 0-1,0 0 1,1 0-1,-1 0 1,0 0-1,0-1 0,0 1 1,0 0-1,0 0 1,0-1-1,0 1 1,0-1-1,0 1 0,0-1 1,0 1-1,0-1 1,0 0-1,0 1 1,0-1-1,0 0 1,0 0-1,-1 0 0,1 0 1,0 0-1,-1 0 1,1 1-1,-1-1 1,1-1-1,-1 1 0,1 0 1,-1 0-1,0 0 1,1 0-1,-1 0 1,0 0-1,0 0 0,0 0 1,0-1-1,0 1 1,0 0-1,0 0 1,0 0-1,0 0 1,-1-1-3,1 1 1,44-119 178,-33 83-156,2 0 0,1 1-1,2 1 1,2 1-1,7-11-22,-24 43 1,-1 0 0,1 0-1,0 0 1,0 0-1,0 0 1,0 0 0,0 0-1,0 0 1,0 0-1,1 0 1,-1 1 0,1-1-1,-1 0 1,1 1-1,0-1 1,-1 1-1,1 0 1,0-1 0,0 1-1,0 0 1,0 0-1,0 0 1,0 1 0,0-1-1,1 0 1,-1 1-1,0 0 1,0-1 0,0 1-1,1 0 1,-1 0-1,0 0 1,0 0-1,1 0 1,-1 1 0,0-1-1,0 1 1,0 0-1,1-1 1,-1 1 0,0 0-1,0 0 1,0 0-1,-1 1 1,1-1 0,0 0-1,0 1 1,-1-1-1,1 1 1,0-1-1,-1 1 1,0 0 0,1 0-1,-1 0 1,0 0-1,0 0 1,0 0 0,0 0-1,0 0 0,5 20-5,0 1 0,-1 0 1,-1 0-1,-2 0 0,0 0 0,-1 1 0,-1-1 0,-2 1 1,0-1-1,-1 0 0,-2 2 5,-12 48-871,9-62-344</inkml:trace>
  <inkml:trace contextRef="#ctx0" brushRef="#br0" timeOffset="5742.792">25418 5111 23205,'0'-12'1168,"0"12"569,0 0-889,-3 19-536,-2 3-312,1 2-504</inkml:trace>
  <inkml:trace contextRef="#ctx0" brushRef="#br0" timeOffset="6073.7">26161 5064 14387,'0'-78'10277,"-9"74"-7154,-5 91-1932,10-48-1078,2 0 1,2 0-1,1 1 0,2-1 0,1-1 0,2 1 1,2-1-1,2 0 0,10 26-113,-18-59 13,-1 0-1,2 0 1,-1 0-1,1 0 1,-1 0 0,1-1-1,0 1 1,1-1-1,-1 1 1,1-1-1,0-1 1,0 1 0,0 0-1,1-1 1,-1 0-1,1 0 1,0 0-1,0-1 1,0 1 0,0-1-1,0 0 1,0-1-1,1 1 1,-1-1-1,0 0 1,1 0 0,-1-1-1,2 0-12,2-2 13,1-1-1,-1-1 1,0 0-1,0 0 1,-1-1-1,1 0 1,-1 0-1,0-1 1,-1 0-1,1-1 1,-1 1-1,0-1 1,-1-1-1,0 1 1,0-1-1,0 0 1,-1-1-1,0 1 1,-1-1-1,0 0 1,0-1-13,29-67 92,-3-1 0,-4-1 0,-4-2 0,-2 0 0,4-61-92,-15 96 16,-1 7-12,-1 63-16,-10 105 15,1-44 26,3 0 0,9 64-29,-10-148-1,0 5-33,1 1 0,-1-1 0,1 1 0,1-1-1,-1 0 1,1 1 0,0-1 0,0 0 0,1 0 0,-1 0 0,1 0 0,1-1 0,-1 1 0,1-1 0,0 0 0,0 0 0,5 4 34,9-5-1019</inkml:trace>
  <inkml:trace contextRef="#ctx0" brushRef="#br0" timeOffset="6718.728">27272 4524 23853,'-3'0'173,"0"1"0,-1-1 0,1 1-1,0 0 1,0 0 0,1 0 0,-1 0 0,0 0 0,0 1-1,0-1 1,1 1 0,-1 0 0,1 0 0,-1 0-1,1 0 1,0 0 0,0 0 0,0 1 0,0-1 0,0 1-1,0-1 1,1 1 0,-1 0 0,1-1 0,0 1-1,-1 1-172,-2 2 127,-19 33 133,2 0 0,2 2 1,1 0-1,2 1 0,2 0 0,0 9-260,7-1 76,7-49-76,0 0 1,0 0-1,0-1 1,0 1-1,1 0 0,-1 0 1,0 0-1,1 0 1,-1-1-1,0 1 1,1 0-1,-1 0 1,1-1-1,-1 1 0,1 0 1,-1-1-1,1 1 1,0 0-1,-1-1 1,1 1-1,0-1 0,-1 1 1,1-1-1,0 1 1,0-1-1,0 0 1,-1 1-1,1-1 1,0 0-1,0 0 0,0 0 1,0 1-1,-1-1 1,1 0-1,0 0 1,0 0-1,0 0 1,0-1-1,0 1 0,0 0 1,-1 0-1,1 0 1,0-1-1,0 1 1,0 0-1,-1-1 0,1 1 1,0-1-1,0 1 1,-1-1-1,1 1 1,0-1-1,0 0 0,45-21 2,-36 15 0,0 1 0,1 0-1,0 1 1,0 0 0,0 1 0,1 0-1,-1 1 1,1 0 0,0 1 0,0 0-1,0 1 1,0 0 0,0 1-1,0 0 1,10 2-2,-21-2 0,1 1 0,0-1 0,-1 1 0,1 0 0,-1-1 0,1 1 0,-1 0 0,1 0-1,-1 0 1,0 0 0,0 0 0,1 0 0,-1 1 0,0-1 0,0 0 0,0 1 0,0-1 0,0 0 0,0 1 0,-1-1 0,1 1-1,0-1 1,-1 1 0,1 0 0,-1-1 0,0 1 0,1 0 0,-1-1 0,0 1 0,0 0 0,0-1 0,0 1 0,0 0 0,-1-1 0,1 1-1,0 0 1,-1-1 0,1 1 0,-1-1 0,0 1 0,0 0 0,-35 63-1,17-41 67,-1 0-1,-1-2 1,-1 0-1,-1-2 1,-1 0-1,0-1 1,-21 10-66,41-26-2,0 0 1,0 0-1,0 0 0,-1-1 1,1 1-1,-1-1 1,0 0-1,1-1 0,-1 1 1,0-1-1,0 0 0,0 0 1,0-1-1,-1 1 1,1-1-1,0 0 0,0-1 1,0 1-1,-5-2 2,9 2-27,0-1 0,0 0-1,1 1 1,-1-1 0,0 0 0,0 1-1,1-1 1,-1 0 0,0 0 0,1 0 0,-1 0-1,1 0 1,-1 0 0,1 0 0,-1 0-1,1 0 1,0 0 0,-1 0 0,1 0-1,0 0 1,0 0 0,0 0 0,0 0-1,0 0 1,0 0 0,0-1 0,0 1-1,0 0 1,1 0 0,-1 0 0,0 0-1,1 0 1,-1 0 0,1 0 0,-1 0 27,12-25 534</inkml:trace>
  <inkml:trace contextRef="#ctx0" brushRef="#br0" timeOffset="7526.788">27886 4174 23693,'1'0'80,"-1"0"0,0 1 1,0-1-1,1 0 0,-1 0 0,0 1 0,0-1 1,1 0-1,-1 0 0,0 0 0,1 0 0,-1 0 0,0 1 1,1-1-1,-1 0 0,0 0 0,1 0 0,-1 0 1,1 0-1,-1 0 0,0 0 0,1 0 0,-1 0 1,0 0-1,1 0 0,-1-1 0,0 1 0,1 0 0,-1 0 1,0 0-1,1 0 0,-1 0 0,0-1 0,0 1 1,1 0-1,-1 0 0,0-1 0,1 1 0,-1 0 0,0 0 1,0-1-1,0 1 0,1 0 0,-1-1 0,0 1 1,0 0-1,0-1 0,0 1 0,0 0 0,0-1-80,-3 38 1240,-134 619 7,129-621-1258,37-148-1520,0-60-873,-15 77 1390,3 1 0,5 1 0,3 1 0,27-58 1014,-37 119 207,-15 33-189,0-1 1,-1 0-1,1 1 0,0-1 0,0 0 1,0 1-1,-1-1 0,1 0 1,0 1-1,0-1 0,0 1 0,0-1 1,0 0-1,0 1 0,0-1 0,0 1 1,0-1-1,0 0 0,0 1 1,0-1-1,0 1 0,0-1 0,0 1 1,0-1-1,0 0 0,0 1 0,0-1 1,1 0-1,-1 1 0,0-1 1,0 1-1,1-1 0,-1 0 0,0 0 1,0 1-1,1-1 0,-1 0 0,0 1 1,1-1-1,-1 0 0,0 0 1,1 0-1,-1 1 0,1-1 0,-1 0 1,0 0-1,1 0 0,-1 0 0,1 0 1,-1 0-1,0 0 0,1 0 0,-1 0 1,1 0-1,-1 0 0,0 0 1,1 0-1,-1 0 0,1 0 0,-1 0 1,0 0-1,1 0 0,-1-1 0,1 1 1,-1 0-1,0 0 0,1 0 1,-1-1-1,0 1 0,1 0-18,-19 211 3623,4-110-2609,13-89-907,-3 17 96,0 1 0,2 0 0,2 0-1,0 0 1,2 0 0,1 0 0,2-1 0,3 12-203,-5-34 6,0 0 0,0-1 1,0 0-1,1 1 0,0-1 0,0-1 1,0 1-1,1-1 0,0 1 1,0-1-1,0-1 0,1 1 0,0-1 1,0 0-1,0 0 0,0 0 1,0-1-1,1 0 0,0-1 0,-1 1 1,7 0-7,16 9-2178,-44-14 1437,-1 0 1,0-1-1,1-1 1,-1 0-1,1-2 1,0 1-1,1-2 1,-10-5 740,-103-79 800,126 90-716,0 1-1,0-1 1,0 0-1,0 0 1,0 0-1,0 0 1,0 0-1,0 0 1,1 0-1,-1 0 1,0 0 0,1 0-1,-1-1 1,1 1-1,-1 0 1,1 0-1,0 0 1,-1-1-1,1 1 1,0 0-1,0-1 1,0 1-1,0 0 1,0-1-1,0 1 1,0 0-1,0 0 1,1-1-1,-1 1 1,0 0-1,1 0 1,-1 0 0,1-1-1,0 1 1,-1 0-1,1 0 1,0 0-1,0 0 1,-1 0-1,1 0 1,0 0-1,0 0 1,0 0-1,0 1 1,0-1-1,0 0-83,131-102 1339,-85 75-1760</inkml:trace>
  <inkml:trace contextRef="#ctx0" brushRef="#br0" timeOffset="8073.965">28479 4380 22061,'0'0'1096,"0"0"376,25-18-287,0-1-65,5-7-296,11-9-440,6-2-40,4 7-512,-1 3-328,-5 13-832</inkml:trace>
  <inkml:trace contextRef="#ctx0" brushRef="#br0" timeOffset="8649.064">29409 3832 16780,'1'0'132,"-1"-1"-1,1 1 1,0-1 0,0 1 0,-1-1 0,1 0 0,-1 1 0,1-1 0,-1 0 0,1 0 0,-1 1 0,1-1 0,-1 0 0,0 0 0,1 0 0,-1 1-1,0-1 1,1 0 0,-1 0 0,0 0 0,0 0 0,0 0 0,0 0 0,0 0 0,0 1 0,0-1 0,0 0 0,-1 0 0,1 0 0,0 0 0,0 0 0,-1 0-1,1 1 1,-1-1 0,1 0 0,0 0 0,-1 1 0,0-1 0,1 0 0,-1 1 0,1-1 0,-1 0 0,0 1 0,1-1 0,-1 1 0,0-1 0,0 1-1,1-1 1,-1 1 0,0 0 0,0-1 0,0 1 0,0 0 0,0 0 0,1-1 0,-1 1 0,-1 0-132,-5 0 140,1 0-1,-1 0 1,0 1 0,1 0 0,-1 0 0,1 0-1,-1 1 1,1 0 0,0 0 0,-1 1 0,1 0-1,1 0 1,-1 0 0,0 1 0,1 0 0,-1 0-1,1 0 1,0 1 0,1 0 0,-1-1 0,-2 5-140,-3 4 133,1 0 1,0 1-1,1-1 0,0 2 1,1-1-1,1 1 1,0 0-1,-1 10-133,2-10 118,1 1-1,0-1 0,2 1 0,0 0 0,0 0 0,2 0 1,1 16-118,-2-31 4,1 0 1,0 0 0,0 0-1,0 0 1,0 0 0,0 0-1,0 0 1,0 0 0,0 0-1,0 0 1,1 0 0,-1 0-1,0 0 1,0 0 0,1 0-1,-1 0 1,1 0 0,-1-1-1,1 1 1,-1 0 0,1 0-1,0 0 1,-1-1 0,1 1-1,0 0 1,0-1 0,0 1-1,-1-1 1,1 1 0,0 0-1,0-1 1,0 0 0,0 1-1,0-1 1,0 0 0,0 1-1,0-1 1,0 0 0,0 0 0,0 0-1,0 0 1,0 0 0,0 0-1,0 0 1,0 0 0,0 0-1,0-1 1,0 1 0,0 0-1,0-1 1,0 1 0,-1 0-1,1-1 1,0 1 0,0-1-1,0 0 1,0 1 0,-1-1-1,1 0-4,48-50 90,187-311 21,-216 333-106,-1-1 0,-2-1-1,-1 0 1,-1-2 0,-2 1 0,-1-2 0,-2 0 0,-1 0 0,-1-1 0,-1-9-5,-7 44 0,0 0 0,-1 1 0,1-1-1,0 0 1,0 0 0,0 0 0,-1 0 0,1 0 0,0 1-1,0-1 1,0 0 0,-1 0 0,1 0 0,0 0 0,0 0 0,-1 0-1,1 0 1,0 0 0,0 0 0,0 0 0,-1 0 0,1 0-1,0 0 1,0 0 0,-1 0 0,1 0 0,0 0 0,0 0-1,0-1 1,-1 1 0,1 0 0,0 0 0,0 0 0,0 0 0,-1 0-1,1 0 1,0-1 0,0 1 0,0 0 0,0 0 0,-1 0-1,1-1 1,0 1 0,0 0 0,0 0 0,0 0 0,0-1 0,0 1-1,0 0 1,0 0 0,0-1 0,-26 97 7,24-89-4,-17 53 175,3 1 0,2 1 0,4 1 0,1-1 1,4 2-1,2 20-178,22 5 116,-18-87-124,0 0 0,-1 0 0,1 0 0,0 0 0,0 0 0,0 0 0,0 0 0,0-1 0,1 1 0,-1 0 0,0-1 0,1 1 0,0-1 0,-1 1 0,1-1 0,0 0 0,-1 0 0,1 0 0,0 1 0,0-2 0,0 1 1,0 0-1,0 0 0,0-1 0,0 1 0,0-1 0,1 0 0,-1 1 0,0-1 0,0 0 0,0 0 0,0 0 0,0-1 0,0 1 0,1-1 0,-1 1 0,0-1 0,0 1 0,1-2 8,2-1-104,0 0 0,0 0 0,0-1 0,0 0 1,-1 0-1,1 0 0,-1-1 0,0 1 0,-1-1 0,1 0 0,-1 0 0,0 0 0,0-1 0,-1 1 0,2-5 104,23-52 656</inkml:trace>
  <inkml:trace contextRef="#ctx0" brushRef="#br0" timeOffset="9285.38">29841 3542 23461,'-15'36'1170,"1"-3"-375,2-1 1,0 1-1,2 1 0,2 0 0,1 0 0,0 17-795,7-52 8,1 1 0,-1-1-1,1 1 1,0-1 0,-1 1 0,1 0-1,-1-1 1,1 1 0,0 0-1,-1 0 1,1-1 0,0 1-1,-1 0 1,1 0 0,0 0 0,-1 0-1,1 0 1,0 0 0,-1 0-1,1 0 1,0 0 0,-1 0-1,1 0 1,0 0 0,0 0 0,-1 1-1,1-1 1,-1 0 0,1 1-1,0-1 1,-1 0 0,1 1 0,-1-1-1,1 1 1,-1-1 0,1 1-1,-1-1 1,1 1 0,-1-1-1,1 1 1,-1-1 0,0 1 0,1-1-1,-1 1 1,0 0 0,1-1-1,-1 1 1,0 0 0,0-1 0,0 1-1,0 0 1,0-1 0,0 1-1,0 0 1,0 0 0,0-1-1,0 1 1,0 0 0,0-1 0,0 1-1,0 0 1,-1-1 0,1 1-8,39-50 30,-19 22-99,-2-1 0,-1-1-1,-1-1 1,-2 0 0,-1-1-1,-1 0 1,-2-1 0,-1 0-1,4-30 70,-25 104-388,4-14 407,3 0 0,0 0-1,1 1 1,2 0 0,2 23-19,-1-49 7,1 0 1,0-1 0,0 1-1,0 0 1,0 0 0,0-1-1,1 1 1,-1 0 0,1-1 0,0 1-1,0-1 1,0 1 0,0-1-1,0 1 1,0-1 0,1 0-1,-1 1 1,1-1 0,-1 0-1,1 0 1,0 0 0,0 0 0,0 0-1,0-1 1,0 1 0,1-1-1,-1 1 1,0-1 0,1 0-1,-1 0 1,1 0 0,-1 0 0,1 0-1,0 0 1,1-1-8,7-3 7,-1-1 0,0 0 0,0 0 0,0-1 0,0-1 0,-1 0 0,0 0 0,0-1-1,-1 0 1,0 0 0,0-1 0,-1 0 0,0-1 0,2-2-7,17-20-63,-1-1 0,-2 0 0,-1-2-1,-2-1 1,-1 0 0,-2-2 0,-1 0-1,-2 0 1,-2-2 0,-1 1 0,-3-2 0,0 1-1,-3-1 1,-1 0 0,-2 0 0,-2 0-1,-2-8 64,-4 16-266,5 32 262,1 0 0,-1-1 1,0 1-1,1 0 1,-1 0-1,1-1 1,-1 1-1,0 0 0,1 0 1,-1 0-1,0 0 1,1 0-1,-1 0 0,0 0 1,1 0-1,-1 0 1,0 0-1,1 1 0,-1-1 1,0 0-1,1 0 1,-1 0-1,1 1 0,-1-1 1,0 0-1,1 1 1,-1-1-1,1 1 0,-1-1 1,1 1-1,-1-1 1,1 1-1,-1-1 1,1 1-1,0-1 0,-1 1 1,1-1-1,0 1 1,0 0-1,-1-1 0,1 1 1,0 0-1,0-1 1,0 1-1,0 0 0,-1-1 1,1 1-1,0 0 1,1 0 3,-14 33 208,2 2 1,1-1 0,2 1 0,2 1 0,1-1 0,2 1 0,1 0-1,2 0 1,3 20-209,-3-50 25,0 10 8,0 1 0,1 0 0,1-1 0,1 1 0,0-1 0,1 0 0,1 0 0,1-1 0,0 1 0,1-1 0,1 0 0,0-1 0,2 0 0,-1 0 0,5 4-33,-11-22 6,-1-18-20,-1-1 0,-1 0 0,-1 1 0,-1-1-1,0 1 1,-2-1 0,-4-14 14,4 18-30,-22-60-57,28 82 60,0-1 0,0 1 1,0-1-1,1 0 0,-1 0 0,1 0 0,0 0 0,-1 0 0,1 0 0,1-1 0,-1 0 0,0 1 0,1-1 0,-1 0 0,1-1 0,-1 1 0,1-1 0,0 1 0,0-1 0,-1 0 0,1 0 0,0-1 0,0 1 0,0-1 0,0 0 0,0 0 0,0-1 0,0 1 0,0-1 0,0 1 0,0-1 0,0 0 0,-1-1 1,1 1-1,0-1 0,2-1 27,19-13-970,-1-3 510</inkml:trace>
  <inkml:trace contextRef="#ctx0" brushRef="#br0" timeOffset="9642.556">30682 3133 21709,'-16'14'519,"0"0"0,1 1 0,1 0 1,0 1-1,1 1 0,1 0 0,1 1 0,0 0 1,1 1-1,1 0 0,1 0 0,1 1 1,0 0-1,2 1 0,-2 8-519,-4 60 896,11-87-891,0-1 0,0 0 1,1 0-1,-1 0 0,0 0 0,1 0 0,-1 0 0,1 0 0,0 0 1,-1 0-1,1 0 0,0 0 0,-1 0 0,1 0 0,0 0 0,0 0 1,0-1-1,0 1 0,0 0 0,0 0 0,0-1 0,0 1 0,0-1 1,0 1-1,0-1 0,0 0 0,0 1 0,0-1 0,0 0 0,1 0 1,-1 0-1,0 0 0,0 0 0,0 0 0,0 0 0,1 0 0,-1 0 0,0 0 1,0-1-1,0 1 0,0 0 0,0-1 0,0 1 0,1-1 0,-1 1 1,0-1-1,0 0-5,52-32 40,-31 14-35,-1 0 0,-1-2 1,-1 0-1,-1-1 1,0-1-1,-2-1 1,-1 0-1,0-1 0,-2-1 1,-1 0-1,-2-1 1,0 0-1,-2 0 1,5-27-6,-9 26-12,-4 28 11,0 0 1,-1 1 0,1-1 0,0 0 0,0 0 0,0 1-1,-1-1 1,1 0 0,0 0 0,0 0 0,-1 1 0,1-1-1,0 0 1,-1 0 0,1 0 0,0 0 0,-1 1 0,1-1-1,0 0 1,-1 0 0,1 0 0,0 0 0,-1 0 0,1 0 0,0 0-1,-1 0 1,1 0 0,0 0 0,-1 0 0,1 0 0,0 0-1,-1-1 1,1 1 0,0 0 0,-1 0 0,1 0 0,0 0-1,-1 0 1,1-1 0,0 1 0,0 0 0,-1 0 0,1-1-1,0 1 1,0 0 0,0 0 0,-1-1 0,1 1 0,0 0-1,0-1 1,0 1 0,0 0 0,-1-1 0,1 1 0,0 0-1,0-1 1,0 1 0,0 0 0,0-1 0,0 1 0,0 0 0,0-1-1,0 1 1,0-1 0,-17 24-12,8-10 24,2 1 0,0 0 0,1 0 0,0 1 0,1 0 0,1 0 0,0 0 0,1 1 1,1-1-1,0 1 0,1-1 0,1 1 0,0 0 0,1-1 0,1 1 0,0-1 0,1 1 0,1-1 0,1 1-12,-3-12-31,-1-1-1,1 0 0,0 0 0,0 1 1,1-1-1,-1 0 0,1-1 0,-1 1 1,1 0-1,0-1 0,0 1 0,0-1 1,0 0-1,1 0 0,-1 0 0,1-1 1,-1 1-1,1-1 0,-1 0 0,1 0 1,0 0-1,-1 0 0,1-1 1,0 1-1,0-1 0,0 0 0,-1 0 1,1-1-1,0 1 0,0-1 0,0 0 1,-1 0-1,1 0 0,-1 0 0,1 0 1,-1-1-1,1 0 0,-1 0 0,0 0 1,1 0-1,-1 0 0,0-1 0,-1 1 1,1-1-1,1-1 32,12-21-3391</inkml:trace>
  <inkml:trace contextRef="#ctx0" brushRef="#br0" timeOffset="25741.211">2036 14372 11787,'-4'4'9538,"6"1"-4767,22 11-4860,-24-15 546,5-1-374,-1 1-1,1-1 0,-1 0 0,0 0 0,1 0 1,-1-1-1,1 1 0,-1-1 0,0 0 1,1 0-1,-1-1 0,0 0 0,0 1 1,0-1-1,0 0 0,0-1 0,0 1 1,0-2-83,13-4 221,16-4-144,0 2 0,1 1-1,0 2 1,0 2 0,1 0 0,0 3-1,-1 1 1,35 3-77,-10-2 94,-20-1-60,3 2 113,-1-2-1,1-2 1,0-2-1,-1-2 1,0-1-147,233-57 223,-314 63-157,-340 67-392,-55-56-72,358 13 353,76-20 69,1-2-13,0 0-9,0 0 22,14 1 32,142-27 139,-42 14-177,0 4 0,1 6-1,46 7-17,-71 11 23,-137-21-75,-334-8-453,44-10-132,295 28 607,41-5 28,1 0 0,-1 0 0,1 0 1,-1 0-1,0 0 0,1 1 0,-1-1 0,1 0 0,-1 0 1,1 1-1,-1-1 0,1 0 0,-1 1 0,1-1 0,-1 0 1,1 1-1,-1-1 0,1 1 0,0-1 0,-1 1 0,1-1 1,0 1-1,-1-1 0,1 1 0,0-1 0,0 1 0,-1-1 1,1 1-1,0-1 0,0 1 0,0 0 0,0-1 0,0 1 1,0-1-1,0 1 0,0 0 0,0-1 0,0 1 1,0-1-1,0 1 0,0-1 0,1 1 0,-1 0 0,0-1 1,0 1-1,1-1 0,-1 1 0,0-1 0,1 1 0,-1-1 1,0 1-1,1-1 0,-1 0 0,1 1 0,-1-1 0,1 1 1,-1-1-1,1 0 0,-1 1 0,1-1 0,-1 0 0,1 0 1,-1 0-1,1 1 0,0-1 2,12 8-19,0-1 0,1 0 0,0 0-1,0-2 1,0 0 0,1 0 0,0-1 0,3 0 19,-16-4-4,145 28-759,-56-19 2123</inkml:trace>
  <inkml:trace contextRef="#ctx0" brushRef="#br0" timeOffset="29948.065">8647 14689 10610,'-87'-99'13159,"87"98"-12477,12-4 1677,187 52-1974,-21-19-221,0-9 0,1-7 0,55-9-164,-220-3 26,714 40 231,-528-43-133,1-9 1,-2-10-1,48-16-124,255-13 84,-290 35-73,375-33 72,-32 47 284,-507-1-228,0-3 0,0-1 0,-1-2 0,36-13-139,-67 17-15,-8 1-4,1 1-1,-1 0 1,1 1-1,-1 0 0,1 1 1,0-1-1,-1 1 1,1 1-1,0 0 0,0 0 1,0 1-1,0 0 20,8 19-2618,-17-19 3120</inkml:trace>
  <inkml:trace contextRef="#ctx0" brushRef="#br0" timeOffset="31133.734">13323 14595 19548,'108'-129'5085,"-70"81"-4746,-3-2-1,-1-1 1,-3-2-1,-2 0 1,-2-3-1,16-48-338,92-404 1143,-119 449-999,4-11-56,-3 0 0,-3-1 0,-3-1 0,-3-1-88,-7 61-1,0-1 0,-1 0 0,0 0 0,-1 1 0,0-1 0,-1 0 0,-1 1 0,0-1 1,0 1-1,-1 0 0,-1 0 0,0 0 0,-1 1 0,0-1 0,0 2 0,-1-1 0,-1 1 0,0 0 0,0 0 0,-1 1 0,0 0 0,-1 0 0,-8-5 1,-15-2-23,-1 0 1,0 2 0,-1 2 0,-1 1-1,0 2 1,0 1 0,-1 2 0,0 1-1,0 2 1,-12 2 22,6-2-35,0 3 0,0 1 0,0 2 0,0 2-1,0 2 1,-21 7 35,-134 37-138,-3-8-1,-1-10 0,-78-1 139,-736-28-56,-32 21 4,854-20 53,1 8-1,1 9 1,1 8-1,2 9 1,-130 45-1,233-49-7,1 3 1,2 4-1,-75 52 7,58-35-12,84-50 9,-11 3 6,1 2 1,0 1-1,1 1 0,1 1 0,1 1 0,0 1 0,1 1 1,1 1-1,1 0 0,1 2 0,1 1 0,1 0 1,-8 17-4,11-5-1,3 0 0,1 0 0,1 1 1,2 1-1,2-1 0,1 1 0,2 0 1,2 0-1,4 35 1,-2-54 4,1-1 1,1 0 0,0 0-1,2-1 1,0 1 0,1-1-1,0 0 1,1-1 0,1 0-1,1 0 1,1-1-1,0 0 1,0-1 0,1 0-1,1-1 1,1-1 0,0 0-1,0 0 1,16 9-5,32 17 7,1-3-1,2-2 1,1-3 0,1-3-1,41 9-6,6-5-185,2-6-1,0-5 0,1-4 1,1-6-1,69-5 186,-51-2-818</inkml:trace>
  <inkml:trace contextRef="#ctx0" brushRef="#br0" timeOffset="32750.516">9119 13099 9138,'-24'-33'688,"16"20"442,0 0-1,-2 0 1,0 1-1,0 1 1,-1-1-1,0 2 0,-1-1 1,0 2-1,-12-8-1129,-49-2 1738,61 19-1660,-1 0 0,1 1 0,-1 1-1,1 0 1,-1 0 0,1 1 0,0 1 0,0 0 0,1 1 0,-1 0 0,1 1 0,0 0 0,0 0 0,1 1 0,0 1 0,0 0 0,0 0 0,1 1 0,1 0 0,0 1 0,0 0 0,0 0 0,2 0 0,-1 2-78,-13 23 128,1 1 1,2 1 0,2 0 0,1 1-1,2 1 1,-6 35-129,6-22 42,3 1 0,2-1 0,2 1 0,2 1 0,3-1 0,2 0 0,3 0 0,2 0 0,2 0 0,2-1 0,3-1 0,2 0 0,2-1 0,23 44-42,-11-50 2,1 0 0,3-3 0,2-1 1,1-1-1,2-2 0,1-2 0,2-1 0,2-3 0,0-1 0,2-3 0,12 4-2,-14-3 10,-16-7-11,1-2-1,2 0 0,-1-2 0,2-1 0,0-2 1,1-1-1,1-2 0,-1-1 0,2-1 1,-1-2-1,1-1 0,0-2 0,0-2 0,1-1 1,3-2 1,-31 0-1,0 0 1,0-1 0,0 0 0,-1 0-1,1-1 1,-1 0 0,1 0-1,-1-1 1,0 0 0,0 0 0,-1-1-1,1 0 1,-1 0 0,0 0 0,0-1-1,-1 0 1,0 0 0,0 0-1,0-1 1,-1 1 0,1-1 0,-2 0-1,1-1 1,-1 1 0,12-41 9,-1-1 1,-3-1-1,-2 1 0,-3-2 0,-1 1 1,-3-1-1,-1 1 0,-4-5-9,3 18 14,-3-276 427,-35-237-441,36 536 0,-41-210 36,39 212-24,-1 0-1,0 0 1,0 0 0,-1 1-1,-1-1 1,0 1 0,-1 1 0,0 0-1,0 0 1,-1 0 0,0 1-1,-1 1 1,0-1 0,0 1-1,-1 1 1,-7-4-12,-21-5-60,1 1 0,-2 3 0,0 1 0,0 1-1,-1 3 1,0 1 0,0 2 0,0 2 0,-2 1 60,-98 10-1290,78 2 390</inkml:trace>
  <inkml:trace contextRef="#ctx0" brushRef="#br0" timeOffset="37150.78">12764 12997 9202,'-3'-7'475,"-1"1"1,0 0-1,0 0 1,0 0-1,-1 1 0,0-1 1,0 1-1,0 0 1,-1 1-1,1-1 0,-1 1 1,0 0-1,0 0 1,-1 1-1,1 0 1,-1 0-1,0 0 0,0 1 1,0 0-1,0 1 1,0-1-1,0 1 0,0 1 1,0-1-1,0 1 1,-1 1-1,0-1-475,-24 6 367,1 1 1,-1 1-1,2 2 0,-1 1 1,1 1-1,1 1 0,-3 4-367,-37 15 40,62-29-37,-5 0 18,0 1 0,0 0 0,1 1 0,-1 0 0,1 1 0,1 0 0,-1 1 0,1 0 0,0 0 0,1 1 0,-1 1 0,2-1 0,-1 1 0,1 1 0,1 0 0,0 0 0,0 0 0,1 1 0,0 0 0,1 0 0,-4 10-21,5 17 106,1 0 0,1 0-1,3 0 1,1 0 0,1 0-1,3-1 1,1 1 0,6 15-106,12 29 183,5 0 0,3-2 0,3-1 0,4-2 1,3-2-1,35 45-183,-49-74 29,3-2 0,2 0 1,1-2-1,2-2 0,2-2 1,2-1-1,1-2 0,1-1 1,17 7-30,-31-22 2,0-1 1,0-1-1,2-1 0,0-2 1,1-1-1,0-1 0,1-2 1,0-1-1,12 0-2,-32-10-4,-1 0 0,1-1-1,0 0 1,-1-1 0,0-1-1,0 0 1,0 0 0,0-1-1,-1-1 1,1 0 0,-1-1-1,-1 0 1,1 0-1,-1-1 1,-1 0 0,0-1-1,0 0 1,0-1 0,-1 0-1,3-5 5,11-13 29,-2 0-1,-1-1 0,-1 0 1,-2-2-1,-1 0 0,-1-1 1,-2 0-1,-1-1 0,-1 0 1,-2-1-1,1-16-28,0-17 60,-3 1-1,-3-1 1,-3 0-1,-3 0 1,-6-31-60,-2 35 11,-3-1 0,-3 2 1,-3 0-1,-2 1 0,-3 2 0,-3 0 1,-31-49-12,53 95 0,0-1 0,0 1 0,-2 0 0,0 0 0,0 1 0,-1 0 0,0 0 1,-1 1-1,-1 1 0,1-1 0,-2 2 0,1-1 0,-1 2 0,-1 0 0,0 0 1,0 1-1,0 0 0,-1 2 0,0-1 0,0 2 0,0 0 0,-3 0 0,-32 2-528,1 2 0,-1 2 1,1 2-1,-14 5 528,22-4-511,-52 8-925</inkml:trace>
  <inkml:trace contextRef="#ctx0" brushRef="#br0" timeOffset="45723.396">2164 13122 18540,'0'0'1166,"0"0"4,0 0-547,0 0-176,19-23-18,0 0 0,-2-2 0,-1 0 0,-1 0 0,-1-2 0,8-22-429,37-66 264,-43 91-247,2 0 0,1 1 0,0 0 0,2 2 0,0 0 0,2 2 0,0 0 0,1 2 0,1 0 0,0 2 1,2 0-1,-1 2 0,2 1 0,16-4-17,35-14 11,-7 1 14,2 4 1,1 3 0,14 0-26,48-3 38,0 5 1,1 7 0,81 4-39,-22 14 115,264-5 104,-341-10-78,0-4-1,0-6 1,-2-5-1,-1-5 1,-2-5-1,1-6-140,-77 25 52,-1-2 0,0-2 0,-2-1 0,0-2 0,23-20-52,-28 18-96,2 1 0,0 2 0,2 1-1,0 2 1,22-8 96,-15 11-714</inkml:trace>
  <inkml:trace contextRef="#ctx0" brushRef="#br0" timeOffset="46342.672">2351 12458 15963,'23'-114'3289,"-23"111"-2537,-20 95 2292,-10 65-2266,-6-2 0,-16 27-778,43-154 164,2-15-123,1 0 1,1 1-1,0-1 0,1 1 0,1 0 0,0 0 0,1 0 0,0 1 0,1-1 0,1 0 0,0 1 0,1-1 0,0 0 0,1 1 0,1-1 0,1 0 0,0 0 0,2 4-41,-3-15 3,1 0 0,0 0 0,0-1 0,0 1-1,0-1 1,0 0 0,0 0 0,1 0 0,-1-1 0,1 1 0,-1-1 0,1 0 0,-1 0 0,1-1 0,0 1 0,-1-1 0,1 0 0,0-1 0,0 1-1,-1-1 1,1 0 0,-1 0 0,1 0 0,-1-1 0,1 1 0,-1-1 0,0 0 0,0 0 0,0-1 0,4-2-3,4 0-16,123-49-310,-51 18 1167</inkml:trace>
  <inkml:trace contextRef="#ctx0" brushRef="#br0" timeOffset="47533.21">6059 11382 19684,'-4'-68'6532,"7"70"-6068,6 7-320,-2 0-1,1 0 1,-1 1-1,-1-1 1,0 1-1,0 1 1,-1-1-1,0 1 1,-1 0-1,0 0 1,2 11-144,2 2 140,-2-7-81,22 64 83,4-1-1,3-2 1,3-1 0,5 0-142,3-6 42,-23-40 20,-2 1 1,-2 0-1,0 2 0,-3 0 1,0 1-1,4 20-62,-15-33 119,-6-22-110,0 1 1,0-1 0,0 1-1,0-1 1,0 1 0,0-1-1,0 0 1,0 1 0,0-1-1,0 0 1,0 0-1,0 0 1,0 0 0,0 0-1,0 0 1,0 0 0,-1 0-1,1 0 1,0 0 0,0-1-1,0 1 1,0 0 0,0-1-1,0 1 1,0-1 0,1 1-1,-1-1 1,0 1 0,0-1-1,0 0 1,0 0 0,1 1-1,-1-1 1,0 0-1,1 0 1,-1 0 0,0 1-1,1-1 1,-1 0 0,1 0-1,0 0 1,-1-1-10,-220-272 196,145 150-39,79 120-126,141-27-230,-49-3-1460,-45 13-186</inkml:trace>
  <inkml:trace contextRef="#ctx0" brushRef="#br0" timeOffset="48034.763">6824 11519 22461,'-1'-6'223,"1"0"0,-1 0 0,0 0 0,-1 1 0,0-1 1,0 0-1,0 0 0,0 1 0,-1 0 0,0-1 0,0 1 0,0 0 0,-1 0 1,0 0-1,0 1 0,-1-2-223,4 6 25,0-1-1,0 1 1,0-1 0,0 1 0,0-1 0,0 1-1,0 0 1,0-1 0,0 1 0,0 0-1,0 0 1,0 0 0,0 0 0,0 0 0,-1 0-1,1 0 1,0 0 0,0 0 0,0 0-1,0 1 1,0-1 0,0 0 0,0 1 0,0-1-1,0 1 1,0-1 0,0 1 0,1-1-1,-1 1 1,0 0 0,0-1 0,0 1 0,1 0-1,-1 0 1,0 0 0,1-1 0,-1 1-1,1 0 1,-1 0 0,1 0 0,-1 0 0,1 0-1,-1 1-24,-14 47 279,9-20-149,2 1-1,1 0 1,1 0-1,2 1 1,1-1-1,2 0 1,0 0-1,2 0-129,-5-29 16,0 1-1,-1 0 0,1-1 0,0 1 0,0 0 0,0-1 0,0 1 1,0 0-1,0 0 0,1-1 0,-1 1 0,1 0 0,-1-1 0,1 1 1,0-1-1,-1 1 0,1-1 0,0 1 0,0-1 0,0 1 0,0-1 1,0 0-1,0 1 0,0-1 0,1 0 0,-1 0 0,0 0 0,1 0 1,-1 0-1,1 0 0,-1-1 0,1 1 0,0 0 0,-1-1 0,1 1 1,-1-1-1,1 1 0,0-1 0,-1 0 0,1 0 0,0 0 0,0 0 1,-1 0-1,1 0 0,0 0 0,-1-1 0,1 1 0,0-1 0,-1 1 1,1-1-1,-1 1 0,1-1 0,0 0 0,-1 0 0,0 0 0,1 0 1,-1 0-1,0 0 0,1 0 0,-1 0 0,0-1 0,0 1-15,61-90 301,-57 79-279,1 1 1,0 0-1,0 0 0,1 0 0,1 1 0,0 0 1,0 0-1,1 1 0,0 0 0,0 1 1,1 0-1,0 0 0,1 1 0,0 1 1,0 0-1,0 0 0,11-3-22,-18 8 4,0 0 0,0 1 0,0 0 0,0-1 0,0 2-1,0-1 1,0 0 0,0 1 0,0 0 0,0 0 0,0 0 0,0 0 0,-1 1 0,1-1-1,0 1 1,-1 0 0,1 0 0,-1 0 0,0 1 0,1-1 0,-1 1 0,0 0 0,-1 0 0,1 0-1,0 0 1,-1 0 0,0 0 0,0 1 0,0-1 0,1 3-4,38 116 215,-40-117-198,11 63 249,-10-86-71,-6-18-148,-1 1 1,-3 1 0,0-1 0,-2 1-1,-2 0 1,-1 1 0,-2 1 0,-1 0-1,-1 1 1,-21-28-48,26 38 10,22 29-26,13 13 2,-18-16-44,1 0-1,-1-1 1,1 0 0,0 0 0,1 0-1,-1-1 1,1 1 0,-1-2-1,1 1 1,0-1 0,0 0 0,0 0-1,0-1 1,0 0 0,1 0-1,-1-1 1,0 0 0,0 0-1,1-1 1,-1 0 0,0 0 0,0-1-1,0 1 1,2-2 58,35-26 469</inkml:trace>
  <inkml:trace contextRef="#ctx0" brushRef="#br0" timeOffset="49448.522">7603 10991 20892,'-6'-60'3266,"15"64"-756,83 156-709,-89-155-1779,63 107 607,-4 2 0,11 39-629,7 16 175,-78-166-154,-2-18 59,-9-12-45,-2 1-1,0 0 1,-2 1 0,-1 1-1,-1 0 1,-18-21-35,-118-108 29,177 184-13,-19-25-117,0-1 0,0 0-1,0 0 1,1-1 0,-1 0-1,1 0 1,0-1 0,1 0-1,-1 0 1,0-1 0,1 0-1,-1 0 1,1-1 0,0 0-1,-1-1 1,1 0-1,0 0 1,-1-1 0,1 0-1,0 0 1,-1-1 0,1-1-1,-1 1 1,0-1 0,0 0-1,0-1 102,46-20-2532,104-56-10072,-126 54 13298,-17-10 8003,-16 35-8524,0 0 0,-1 0 0,1 0 1,0 1-1,-1-1 0,1 0 0,-1 0 0,1 1 0,0-1 1,-1 1-1,1-1 0,-1 1 0,0 0 0,1 0 0,-1-1 0,1 1 1,-1 0-1,1 1 0,-1-1 0,1 0 0,-1 0 0,0 1 1,1-1-1,-1 0 0,1 1 0,0 0 0,-1-1 0,1 1 1,-1 0-1,1 0 0,0 0-173,-6 4 99,1 0-1,0 1 1,0 0 0,0 1 0,1-1-1,0 1 1,0 0 0,1 0 0,0 1-1,0-1 1,0 1 0,1 0-1,1 0 1,-1 0 0,1 0 0,0 0-1,1 1 1,0-1 0,1 1 0,-1-1-1,2 0 1,-1 1 0,1-1 0,1 7-99,-2-4 33,0 0 1,0 1-1,1-1 1,0 0 0,1 0-1,0 0 1,1 0-1,0 0 1,1 0 0,0-1-1,1 0 1,0 0-1,1 0 1,0 0 0,0-1-1,6 6-33,-11-13 5,1-1-1,-1 0 0,1 0 1,0 1-1,0-1 1,-1-1-1,1 1 0,0 0 1,0 0-1,0-1 1,0 1-1,0-1 1,0 1-1,0-1 0,0 0 1,0 0-1,0 0 1,0 0-1,0 0 1,0 0-1,0-1 0,0 1 1,0-1-1,0 1 1,0-1-1,0 0 0,-1 0 1,1 0-1,0 0 1,0 0-1,-1 0 1,1 0-1,0-1 0,-1 1 1,0 0-1,1-1 1,-1 0-5,44-66 196,-37 51-159,-1-1 0,0 0 0,-2 0-1,0 0 1,-1-1 0,-1 0 0,0 0-1,-2 0 1,0 0 0,-1 0 0,-1 1 0,-2-11-37,2 25 6,0-1 1,-1 1-1,1-1 1,-1 1 0,1 0-1,-1-1 1,-1 1-1,1 0 1,0 0-1,-1 0 1,0 1 0,0-1-1,0 1 1,-1 0-1,1-1 1,-1 1-1,1 1 1,-1-1 0,0 0-1,0 1 1,0 0-1,0 0 1,-1 0 0,1 1-1,-1-1 1,1 1-1,-1 0 1,1 0-1,-1 1 1,-4-1-7,5 3-3,1 0 0,0 1-1,0-1 1,0 0 0,0 1 0,0 0-1,0 0 1,1 0 0,-1 0 0,1 0-1,0 0 1,0 1 0,0-1 0,0 1 0,1-1-1,-1 1 1,1 0 0,0 0 0,0 0-1,0-1 1,1 1 0,0 0 0,-1 0-1,1 0 1,0 0 0,1 0 0,-1 0-1,1 0 1,0 0 0,0-1 0,0 1 0,0 0-1,1 1 4,21 79-297,-22-82 237,0 1 0,0-1 0,0 0 0,1 0 0,-1 0-1,0 0 1,1 0 0,0 0 0,-1 0 0,1-1 0,0 1 0,0 0 0,0-1 0,0 0 0,0 1 0,0-1 0,1 0 0,-1 0 0,0 0 0,1 0 0,-1-1 0,0 1 0,1-1 0,-1 1 0,1-1-1,-1 0 1,1 0 0,-1 0 0,1 0 0,-1 0 0,0-1 0,1 1 0,1-1 60,25-14-1667,0-4-383</inkml:trace>
  <inkml:trace contextRef="#ctx0" brushRef="#br0" timeOffset="49863.14">8615 11182 18332,'-1'35'7040,"-18"-9"-4638,-6 11-1698,23-28-677,0-1 1,1 0-1,0 1 1,0-1-1,1 1 0,0-1 1,1 0-1,0 1 1,0-1-1,1 1 0,0-1 1,0 0-1,1 0 0,0 0 1,4 7-28,-7-14 3,1 0-1,-1 0 1,1-1 0,-1 1 0,1 0 0,-1 0-1,1-1 1,-1 1 0,1 0 0,0 0 0,-1-1-1,1 1 1,0-1 0,0 1 0,-1-1 0,1 1-1,0-1 1,0 1 0,0-1 0,0 0 0,0 0-1,0 1 1,0-1 0,0 0 0,-1 0 0,1 0-1,0 0 1,0 0 0,0 0 0,0 0-1,0 0 1,0 0 0,0-1 0,0 1 0,0 0-1,0 0 1,0-1 0,-1 1 0,1-1 0,0 1-1,0-1 1,0 1 0,-1-1 0,1 0 0,0 1-1,-1-1 1,1 0 0,0 1 0,-1-1 0,1 0-1,-1 0 1,1 0 0,-1 1 0,0-1 0,1-1-3,26-50 54,-12 14 33,-3 0 0,0-1 0,-3-1 0,-1 0 0,-2 0 0,-2-1 0,-2 1 0,-1-1 0,-2 0 0,-2 1 0,-2-1 0,-3-9-87,-26-21 196,33 71-194,0 1 0,0-1-1,0 0 1,0 1 0,0-1-1,0 0 1,0 1 0,0 0 0,0-1-1,0 1 1,0-1 0,0 1-1,0 0 1,1 0 0,-1 0-1,0-1 1,0 1 0,1 0 0,-1 0-1,1 0 1,-1 0 0,1 0-1,-1 0 1,1 0 0,0 0 0,-1 0-1,1 0 1,0 0 0,0 1-1,0-1 1,-1 0 0,1 0 0,0 0-1,1 0 1,-1 0 0,0 0-1,0 0 1,0 0 0,1 1-2,-5 63 27,4 0 1,2 0-1,3-1 1,2 1-1,5 4-27,27 39 116,-36-104-116,-1-1 0,0 0 1,1 0-1,0 0 0,0 0 0,-1-1 1,2 1-1,-1-1 0,0 0 0,0 0 1,1 0-1,-1 0 0,1 0 0,0-1 1,-1 0-1,1 0 0,0 0 1,0 0-1,0 0 0,0-1 0,-1 1 1,1-1-1,0 0 0,0-1 0,0 1 1,0-1-1,3 0 0,0-1-132,-1 0 0,0 0 0,0-1 0,0 0-1,-1 0 1,1 0 0,-1 0 0,0-1 0,1 0 0,-2 0 0,1-1 0,0 1 0,-1-1 0,0 0 0,0 0-1,0-1 1,-1 1 0,0-1 0,0 0 0,0 0 0,0-2 132,10-27-1388</inkml:trace>
  <inkml:trace contextRef="#ctx0" brushRef="#br0" timeOffset="50494.632">9031 11115 20932,'15'104'7017,"14"-125"-6740,-6 62-256,-23-38-18,1 1-1,0-1 0,1 0 0,-1 0 1,1 0-1,-1 0 0,1 0 0,0 0 1,0 0-1,0 0 0,0-1 0,1 1 1,-1-1-1,1 0 0,0 0 1,-1 0-1,1 0 0,0 0 0,0 0 1,0-1-1,0 0 0,1 1 0,-1-1 1,0 0-1,0-1 0,1 1 0,-1 0 1,1-1-1,-1 0 0,0 0 0,1 0 1,-1 0-1,1-1 0,-1 1 0,0-1 1,2 0-3,2-8 48,0 0 1,-1 0-1,0-1 1,-1 0-1,0 0 0,0 0 1,-1-1-1,0 0 1,-1 0-1,0 0 1,-1 0-1,0 0 1,-1 0-1,0 0 1,-1-5-49,-1-25 160,1 39-91,-1 6-17,-2 11-51,1 1 0,0-1 0,1 1 0,1-1 0,1 1 0,0 0 0,1-1 0,0 1 0,2-1 0,-1 0 0,2 0 0,2 4-1,-7-18 1,0 1 0,0-1-1,1 1 1,-1-1 0,0 0 0,1 1-1,-1-1 1,1 0 0,0 1 0,-1-1 0,1 0-1,0 0 1,0 1 0,0-1 0,0 0-1,0 0 1,0 0 0,0 0 0,0 0 0,0-1-1,0 1 1,0 0 0,1 0 0,-1-1 0,0 1-1,1-1 1,-1 1 0,0-1 0,1 0-1,-1 1 1,1-1 0,-1 0 0,0 0 0,1 0-1,-1 0 1,1 0 0,-1 0 0,1 0 0,-1-1-1,0 1 1,1 0 0,-1-1 0,0 1-1,1-1 1,-1 0 0,0 1 0,1-1 0,-1 0-1,0 0 1,0 0 0,1 0-1,22-28 13,-23 26-10,0 0-1,0 1 1,1-1 0,-1 1-1,1-1 1,-1 1 0,1 0 0,0 0-1,0 0 1,0 0 0,0 0-1,1 0 1,-1 0 0,0 1 0,1-1-1,-1 1 1,1-1 0,-1 1 0,1 0-1,0 0 1,-1 0 0,1 1-1,0-1 1,0 1 0,0-1 0,0 1-1,-1 0 1,1 0 0,0 0 0,0 1-1,0-1 1,1 1-3,12 9-2,0 1 0,-1 1-1,0 0 1,-1 1 0,-1 0 0,0 1 0,0 1 0,-2 0-1,0 1 1,3 6 2,-9-15 1,7 9 12,-1 1 1,-1 0-1,-1 1 1,0 0-1,-2 0 1,0 1-1,-1 0 1,0 0 0,-2 1-1,0 0 1,-2-1-1,0 1 1,-1 17-14,-1-35 4,0 0 0,0 0 0,0 0 0,0-1 0,0 1 0,-1 0 0,1 0 0,-1 0 0,1-1 0,-1 1 0,0 0 0,0-1 0,0 1 0,0 0 0,0-1 1,0 1-1,0-1 0,0 0 0,0 1 0,-1-1 0,1 0 0,-1 0 0,1 0 0,-1 0 0,1 0 0,-1 0 0,0 0 0,1 0 0,-1-1 0,0 1 0,0-1 0,1 1 0,-1-1 1,0 0-1,0 0 0,0 0 0,0 0 0,1 0 0,-1 0 0,0 0 0,0 0 0,0-1 0,1 1 0,-2-1-4,-77-30 56,71 27-75,0-1 0,0 0-1,0-1 1,1 0 0,0 0-1,0-1 1,1 0 0,0 0-1,0-1 1,1 1-1,0-2 1,0 1 0,0-1-1,1 1 1,1-2 0,0 1-1,0 0 1,0-1 0,1 0-1,1 1 1,0-1 0,0 0-1,1-1 1,0 1 0,1 0-1,0 0 1,1 0-1,0 0 1,0 0 0,1 0-1,0 0 1,1 0 0,0 0-1,1 1 1,0-1 0,0 1-1,5-7 20,11-10-1060</inkml:trace>
  <inkml:trace contextRef="#ctx0" brushRef="#br0" timeOffset="51334.449">10141 11071 19308,'0'-2'182,"0"-1"0,0 1 0,-1-1-1,1 1 1,0-1 0,-1 0 0,1 1-1,-1 0 1,0-1 0,0 1 0,0-1 0,0 1-1,-1 0 1,1 0 0,0 0 0,-1 0 0,0 0-1,1 0 1,-1 0 0,0 0 0,0 0 0,0 1-1,0-1 1,0 1 0,0 0 0,-1 0 0,1-1-1,0 1 1,-1 1 0,1-1 0,-1 0 0,1 0-1,-1 1 1,1 0 0,-1-1 0,1 1 0,-1 0-1,1 0 1,-1 1 0,1-1 0,-3 1-182,-3 5 118,1 1-1,-1 0 1,1 0 0,1 1 0,0 0 0,0 0 0,0 1 0,1 0-1,0 0 1,1 0 0,0 0 0,1 0 0,-1 1 0,2 0-1,0 0 1,0 0 0,0 0 0,1 0 0,1 2-118,-3-2 47,2 0 0,-1 1 1,1 0-1,1-1 0,0 1 0,0 0 1,1-1-1,0 1 0,1-1 0,0 1 1,1-1-1,0 0 0,1 0 0,1 3-47,-4-12 4,-1 0 0,1 1 0,0-1 0,-1 0 0,1 0 0,0 0 0,0 0 0,0 0 0,0 0 0,0 0 0,0-1 0,0 1 0,0 0 0,0 0 0,0-1 0,1 1 0,-1-1 0,0 1 0,0-1 0,1 1 0,-1-1 0,0 0 0,0 0 0,1 1 0,-1-1 0,0 0-1,1 0 1,-1 0 0,0-1 0,1 1 0,-1 0 0,0 0 0,1-1 0,-1 1 0,0-1 0,0 1 0,1-1 0,-1 0 0,0 1 0,0-1 0,0 0 0,0 0 0,0 0 0,0 1 0,0-1 0,0 0 0,0 0 0,-1-1 0,1 1 0,0 0-4,40-61 139,-21 23-52,-12 20-41,1 0 0,2 0 1,-1 2-1,2-1 1,0 1-1,2 1 1,5-6-47,-17 21 2,-1-1 1,1 0-1,-1 1 1,1 0-1,0-1 1,0 1-1,0 0 1,0 0-1,0 0 1,0 0-1,0 0 1,0 0-1,0 1 1,0-1-1,1 1 1,-1-1-1,0 1 1,0 0-1,1 0 1,-1 0-1,0 0 1,0 1-1,1-1 1,-1 0-1,0 1 1,0 0-1,0-1 1,0 1-1,0 0 1,0 0-1,0 0 1,0 0-1,0 1 1,0-1-1,0 0 1,-1 1-1,1-1 1,0 1-1,-1 0 1,0 0-1,1-1 1,0 2-3,46 89 35,-45-84-30,4 10-1,-7-12 3,2-1 0,-1 1 0,1-1 0,0 0 0,0 0 0,0 1-1,1-2 1,-1 1 0,1 0 0,1 0 0,-1-1 0,1 0 0,-1 0 0,1 0-1,0 0 1,1 0 0,-1-1 0,1 0 0,2 2-7,30-39 147,39-198 219,-76 233-365,0 0-1,1 0 1,-1 1-1,0-1 1,0 0-1,1 0 1,-1 0-1,0 0 1,1 0-1,-1-1 1,1 1-1,-1 0 1,1 0-1,0 0 1,-1 0-1,1 0 1,0-1-1,0 1 1,-1 0-1,1-1 1,0 1-1,0 0 1,0-1-1,0 1 1,0-1-1,0 0 1,0 1-1,0-1 1,0 0-1,0 1 1,0-1-1,0 0 1,0 0-1,0 0 1,0 0-1,0 0 1,0 0-1,0 0 1,0 0-1,0-1 1,0 1-1,0 0 0,0-1 1,0 1-1,0 0 1,0-1-1,0 1 1,0-1-1,0 0 1,0 1-1,0-1 1,-1 0-1,1 1 1,0-1-1,-1 0 1,1 0-1,0 0 1,-1 0-1,1 0 1,-1 1-1,1-1 1,-1 0-1,1 0 1,-1 0-1,0-1 0,14 66 41,-13-53-36,1-1-1,0 1 1,0 0-1,1-1 1,0 1 0,1-1-1,1 0 1,-1 0-1,1 0 1,2 0-5,-5-9 1,0 0 1,0 0-1,0-1 0,0 1 0,0-1 0,0 1 1,1-1-1,-1 1 0,0-1 0,0 0 1,1 0-1,-1 0 0,0-1 0,0 1 1,0 0-1,1-1 0,-1 1 0,0-1 1,0 0-1,0 0 0,0 0 0,0 0 1,0 0-1,0 0 0,0-1 0,-1 1 1,1 0-1,0-1 0,-1 0 0,1 1 1,-1-1-1,1 0 0,-1 0 0,0 0 0,0 0 1,0 0-1,0 0 0,0 0 0,0 0 1,-1 0-1,1 0 0,-1 0 0,1-1 1,-1 1-2,79-131 42,-78 132-42,-1 0-1,1 0 1,0 0-1,0 0 1,0 1-1,0-1 0,0 0 1,0 1-1,0-1 1,1 1-1,-1-1 1,0 1-1,0-1 1,0 1-1,0 0 0,1 0 1,-1-1-1,0 1 1,0 0-1,1 0 1,-1 0-1,0 0 1,0 1-1,1-1 0,-1 0 1,0 0-1,0 1 1,0-1-1,0 1 1,1-1-1,-1 1 1,0-1-1,0 1 0,0 0 1,0-1-1,0 1 1,0 0-1,-1 0 1,1 0-1,0 0 0,0 0 1,0 0-1,-1 0 1,1 0-1,-1 0 1,1 0-1,-1 0 1,1 0-1,-1 1 0,1-1 1,-1 0-1,0 0 1,0 2 0,16 66-161,-9 7-801,-4-49 1300</inkml:trace>
  <inkml:trace contextRef="#ctx0" brushRef="#br0" timeOffset="51959.714">11056 11022 11018,'-27'-18'15393,"21"18"-15252,0 1-1,0 0 1,0 0 0,1 1 0,-1 0-1,0 0 1,1 0 0,-1 1 0,1 0-1,0 0 1,-1 0 0,2 1 0,-4 2-141,1 1 36,0 1 0,1 0 0,0 0 0,1 0 1,-1 1-1,2 0 0,-1 0 0,1 0 0,1 0 1,-1 1-1,2-1 0,-1 1 0,1 0 0,1 0 1,0 0-1,0 0 0,1 0 0,0 0 0,1 0 1,0 0-1,1 0 0,0 0 0,0 0 0,1-1 1,0 1-1,1-1 0,0 1 0,1-1 0,2 4-36,-6-12 3,0 1 0,0 0-1,0-1 1,1 0 0,-1 1-1,0-1 1,1 1 0,-1-1 0,1 0-1,-1 0 1,1 0 0,0 0-1,-1 0 1,1 0 0,0-1-1,-1 1 1,1 0 0,0-1 0,0 0-1,0 1 1,0-1 0,0 0-1,0 0 1,-1 0 0,1 0-1,0 0 1,0 0 0,0-1 0,0 1-1,0 0 1,-1-1 0,1 0-1,0 1 1,0-1 0,-1 0-1,1 0 1,0 0-3,50-56 184,-35 24-103,-2 0 1,-2-1-1,0 0 0,-3-1 0,-1 0 0,-1-1 0,-2 0 0,-2 0 1,-1 0-1,-2-1 0,-1 1 0,-2-1 0,-3-9-81,5 36 15,-1 0-1,0 0 1,0 0 0,-1 0-1,-1 0 1,1 0-1,-2 1 1,1-1-1,-1 1 1,-1 0 0,0 0-1,0 0 1,-1 0-1,-1-1-14,6 10 1,-1 0 0,1-1 0,0 1 0,-1 0 0,1 0 0,0-1 0,-1 1 0,1 0 0,0 1 0,-1-1 0,1 0 0,0 0 0,-1 0 0,1 1 0,0-1 0,-1 1 0,1-1-1,0 1 1,0-1 0,0 1 0,-1 0 0,1 0 0,0-1 0,0 1 0,0 0 0,0 0 0,0 0 0,0 0 0,1 0 0,-1 1 0,0-1 0,0 0 0,1 0 0,-1 0 0,1 1 0,-1-1 0,1 0 0,0 0 0,-1 1 0,1-1-1,0 0 1,0 1 0,0-1 0,0 1 0,0-1 0,0 0 0,0 1 0,0-1 0,1 0 0,-1 1 0,1-1 0,-1 0 0,1 1-1,-6 73 28,4 1 1,3 0-1,7 33-28,-8-101-23,-2 3-6,1-1-1,0 1 1,1 0 0,0 0-1,0-1 1,1 1 0,1-1-1,0 1 1,0-1 0,1 0 0,0 0-1,1 0 1,0-1 0,0 0-1,1 0 1,0 0 0,1 0-1,0-1 1,0 0 0,1-1-1,0 0 1,3 2 29,10-5-1007,0-4-585</inkml:trace>
  <inkml:trace contextRef="#ctx0" brushRef="#br0" timeOffset="53630.039">11898 10809 19460,'-7'-63'7710,"0"77"-6551,6-1-1070,0-1 0,1 0 0,0 1 0,1-1 0,1 0 0,0 1 0,1-1 0,0 0 0,1-1-89,-1 3 62,-1-6-37,-2-2-12,1 0 0,0 0-1,0 0 1,1 0 0,-1 0 0,1 0-1,1 0 1,-1 0 0,1-1-1,0 1 1,0-1 0,0 0 0,1 0-1,0 0 1,0-1 0,0 1-1,1-1 1,-1 0 0,1 0 0,4 2-13,-4-8 14,1 0 1,0-1 0,-1 1 0,1-1 0,-1 0 0,0-1-1,0 1 1,0-1 0,-1 0 0,1 0 0,-1 0 0,0-1-1,0 0 1,-1 1 0,1-1 0,-1-1 0,0 1 0,0 0 0,-1-1-1,1 0 1,-1 1 0,-1-1 0,1 0 0,-1-2-15,42-117 237,-43 124-236,0 1 0,0-1 0,0 0 0,1 1 0,-1-1 0,0 0 0,0 1 0,1-1 0,-1 0 0,0 1 0,1-1 0,-1 1 0,1-1 0,-1 0 0,1 1 0,-1-1 0,1 1 0,-1 0 0,1-1 0,0 1 0,-1-1 0,1 1 0,-1 0 0,1-1 0,0 1 0,-1 0 0,1 0 0,0 0 0,0-1 0,-1 1 0,1 0 0,0 0 0,-1 0 0,1 0 0,0 0 0,0 0 0,-1 1 0,1-1 0,0 0 0,-1 0 0,1 0 0,0 1 0,-1-1 0,1 0 0,0 1 0,-1-1 0,1 0 0,-1 1 0,1-1 0,-1 1 0,1-1 0,-1 1 1,1-1-1,-1 1 0,1-1 0,-1 1 0,1 0-1,26 40 8,-27-40-9,131 316 239,-104-258-90,-8-19-5,-1 1-1,-1 1 0,-3 0 1,-2 1-1,2 16-142,-13-58 7,0 1 1,0 0-1,-1 0 1,1 0-1,-1 0 1,0 0-1,1 0 1,-1 0-1,0 0 1,0 1-1,0-1 0,-1 0 1,1 0-1,0 0 1,-1 0-1,1 0 1,-1 0-1,0-1 1,0 1-1,0 0 1,1 0-1,-2 0 0,1-1 1,0 1-1,0 0 1,-1-1-1,1 1 1,0-1-1,-1 1 1,0-1-1,1 0 1,-1 0-1,0 0 0,1 0 1,-1 0-1,0 0 1,0 0-1,0-1 1,0 1-1,0 0 1,0-1-1,0 0 0,0 0 1,0 1-1,0-1 1,0 0-1,0 0 1,0-1-1,0 1 1,0 0-1,0-1 1,0 1-1,0-1 0,0 0 1,0 0-1,0 0-7,-22-8 1,0-1 0,1-1 0,1-1 0,0-1 0,0-1 0,2-1-1,0-1 1,0 0 0,2-2 0,0 0 0,-1-3-1,18 20-4,-1 0-18,-1-1 1,1 1 0,0-1-1,0 1 1,-1-1 0,1 0-1,0 0 1,1 0 0,-1 0-1,0 0 1,1-1 0,-1 1-1,1 0 1,-1-1 0,1 1-1,0-1 1,0 0 0,0 1-1,1-1 1,-1 0 0,1 1-1,-1-1 1,1 0 0,0 0-1,0 0 1,0 1 0,0-1-1,1 0 1,-1 0 0,1 1-1,0-1 1,-1 0 0,1 1-1,0-1 1,1 1 0,-1-1-1,0 1 1,2-2 21,10-4-415,0 1 0,0 0-1,1 1 1,0 0 0,0 2 0,0-1 0,0 2-1,9-1 416,45-15-2414,-56 15 1900,1-2 1,-1 1-1,0-2 0,0 1 0,-1-2 0,0 0 1,0 0-1,-1-1 0,0 0 0,0-1 1,-1 0-1,-1 0 0,1-1 0,-2 0 1,1 0-1,-2-1 0,1 0 0,-2-1 1,1 0 513,6-43 2356,-14-2 4174,2 58-6470,0 0-1,-1 0 1,1 1 0,0-1-1,-1 0 1,1 0 0,0 0-1,-1 0 1,1 0 0,-1 0-1,1 0 1,0 0-1,-1 0 1,1 0 0,0 0-1,-1 0 1,1 0 0,0 0-1,-1 0 1,1 0 0,0-1-1,-1 1 1,1 0-1,0 0 1,-1 0 0,1 0-1,0-1 1,0 1 0,-1 0-1,1 0 1,0-1 0,0 1-1,-1 0 1,1 0-1,0-1 1,0 1 0,0 0-1,-1-1 1,1 1 0,0 0-1,0-1 1,0 1 0,0 0-1,0-1 1,0 1-1,0 0 1,0-1 0,0 1-1,0 0 1,0-1 0,0 1-1,0 0 1,0-1 0,0 1-1,0-1-59,-9 34 1125,7-14-963,1 0-1,1 0 1,0 0 0,1 0-1,1 0 1,1-1 0,1 1-1,0-1 1,8 18-162,-12-34 7,0 0-1,1 0 1,-1-1 0,1 1 0,0 0-1,0-1 1,0 1 0,0 0-1,0-1 1,0 1 0,0-1-1,0 0 1,0 1 0,1-1 0,-1 0-1,0 0 1,1 0 0,-1 0-1,1 0 1,-1 0 0,1 0-1,0 0 1,-1-1 0,1 1-1,0-1 1,0 1 0,-1-1 0,1 1-1,0-1 1,0 0 0,0 0-1,0 0 1,-1 0 0,1 0-1,0-1 1,0 1 0,0 0 0,-1-1-1,1 0 1,0 1 0,-1-1-1,1 0 1,0 0 0,-1 0-1,1 0 1,-1 0 0,1 0-1,-1 0 1,0 0 0,1-1 0,0 0-7,8-12 22,-1 0 1,0 0 0,0-1 0,-2 0 0,0-1 0,0 1 0,-2-2-1,0 1 1,-1 0 0,0-1 0,-1 0 0,-1 0 0,-1 0 0,0-9-23,0 3 17,13 119 66,30 57-44,-42-148-35,0-1 1,0 0 0,0 1-1,1-1 1,-1 0 0,1 0-1,0-1 1,1 1-1,-1-1 1,1 1 0,-1-1-1,1 0 1,0 0 0,0-1-1,0 1 1,0-1 0,1 0-1,-1 0 1,1 0-1,-1 0 1,1-1 0,0 0-1,0 0 1,-1 0 0,1-1-1,0 0 1,0 0-1,0 0 1,0 0 0,-1-1-1,2 0-4,2-2 6,-1-1-1,1 0 0,-1-1 1,0 0-1,-1 0 1,1-1-1,-1 1 0,0-1 1,-1-1-1,1 1 1,-1-1-1,0 0 0,-1 0 1,0 0-1,0-1 1,0 1-1,-1-1 0,0 0 1,-1 0-1,2-6-5,11-21 19,-12 27-22,8-11 21,-4 33-22,35 139 37,-42-152-33,0 0-1,0 0 1,1 0-1,-1 1 1,0-1-1,1 0 1,-1 0-1,1 0 1,-1 0-1,1 0 1,0 0-1,-1 0 1,1 0-1,0 0 1,0 0-1,-1-1 1,1 1-1,0 0 1,0 0-1,0-1 1,0 1 0,0 0-1,0-1 1,0 1-1,0-1 1,0 0-1,0 1 1,1-1-1,-1 0 1,0 0-1,0 1 1,0-1-1,0 0 1,1 0-1,-1 0 1,0 0-1,0-1 1,0 1-1,0 0 1,1 0-1,-1-1 1,0 1 0,0-1-1,0 1 1,0-1-1,0 1 1,0-1-1,0 0 1,0 1-1,0-1 1,0 0-1,-1 0 1,1 0-1,0 1 1,0-1-1,0-1 1,48-112 39,-48 113-40,0 0 0,1 1-1,-1-1 1,0 1 0,0-1 0,0 1-1,1-1 1,-1 1 0,0 0 0,1-1 0,-1 1-1,0 0 1,1 0 0,-1 0 0,0 0-1,1 0 1,-1 0 0,0 1 0,1-1 0,-1 0-1,0 1 1,0-1 0,1 1 0,-1-1-1,0 1 1,0-1 0,0 1 0,0 0 0,0 0-1,0-1 1,0 1 0,0 0 0,0 0-1,0 0 1,0 0 0,0 0 0,-1 1 0,1-1-1,0 0 1,-1 0 0,1 0 0,-1 1 0,1-1-1,-1 0 1,0 0 0,0 1 0,1-1-1,-1 0 1,0 2 1,3 3-1,10 15 7,-11-15-7,1 0 0,0 0 0,1 0 0,-1 0 0,1-1 0,0 1 0,0-1 0,1 0 0,0 0 0,0 0 0,0-1 0,0 0 0,0 0 0,1 0 0,0-1 0,0 0 0,0 0 0,3 1 1,-7-5 2,1-1 0,0 0 0,-1 1 1,1-1-1,-1 0 0,0 0 0,0 0 1,1-1-1,-1 1 0,-1 0 0,1-1 1,0 1-1,-1-1 0,1 0 0,-1 1 1,0-1-1,0 0 0,0 0 0,0 0 1,0 0-1,-1 0 0,1 0 0,-1 0 1,0 0-1,0 0 0,0 0 1,0 0-1,-1 0 0,1-1-2,1 0-33,-1 1-1,1-1 1,-1 0-1,0 0 1,0 1-1,0-1 1,-1 0-1,1 0 1,-1 0 0,0 1-1,0-1 1,0 1-1,0-1 1,-1 0-1,1 1 1,-1 0-1,0-1 1,0 1 0,0 0-1,-1 0 1,1 0-1,-1 1 1,1-1-1,-1 0 1,0 1 33,-1 10-1951,11-1 192</inkml:trace>
  <inkml:trace contextRef="#ctx0" brushRef="#br0" timeOffset="54597.508">13854 10698 24037,'-43'30'4022,"2"44"-3159,36-64-695,-57 161 639,62-167-779,11-23-68,-7 11 40,48-72 11,-50 78-12,0 0 1,0 0-1,0 0 0,1 0 1,-1 0-1,1 0 1,-1 1-1,1-1 1,0 1-1,-1 0 1,1 0-1,0 0 1,0 0-1,0 0 1,0 1-1,0-1 1,0 1-1,0 0 1,0 0-1,0 0 0,0 0 1,0 0-1,0 1 1,0-1-1,0 1 1,0 0-1,-1 0 1,1 0-1,0 0 1,1 1 0,-1 0 1,-1 0 0,1 0 1,-1 0-1,1 0 0,-1 1 1,0-1-1,1 1 1,-1-1-1,-1 1 0,1 0 1,0 0-1,-1-1 0,1 1 1,-1 0-1,0 1 0,0-1 1,0 0-1,0 0 0,-1 0 1,1 1-1,-1-1 0,0 0 1,0 1-1,0-1 1,0 0-1,-1 0 0,0 2-1,-22 90 75,23-94-74,-65 128-288,63-127-268,2-2-502,1-11 341,-1 1 1,1-1 0,1 1 0,0-1 0,0 1 0,1-1-1,1 1 1,0 0 0,0 1 0,1-1 0,3-5 715,15-36-2257,-8 5 788,10-24 3043,9 8 3418,-34 61-4912,0 1-1,0-1 0,1 0 0,-1 1 1,1-1-1,-1 1 0,0-1 1,1 0-1,-1 1 0,1-1 1,0 1-1,-1-1 0,1 1 0,-1-1 1,1 1-1,0 0 0,-1-1 1,1 1-1,0 0 0,-1 0 1,1-1-1,0 1 0,0 0 1,-1 0-1,1 0 0,0 0 0,0 0 1,-1 0-1,1 0 0,0 0 1,0 0-1,-1 0 0,1 0 1,0 0-1,0 1 0,-1-1 0,1 0 1,0 1-1,-1-1 0,1 0 1,0 1-1,-1-1 0,1 1 1,-1-1-1,1 1 0,-1-1 0,1 1 1,-1-1-1,1 1 0,-1 0 1,1-1-1,-1 1 0,0 0-79,20 43 1153,-19-41-1068,135 396 1701,-40-191-1646,-84-196-116,-12-36-17,-77-313-117,72 310 72,0 0-1,2 0 1,0-1-1,3 1 1,0-1-1,1 1 1,2 0-1,1-1 1,4-12 38,-8 37-4,1 1 0,0-1 0,0 1 0,-1 0 0,2-1 0,-1 1 0,0 0 0,0 0 1,1 0-1,-1 0 0,1 0 0,-1 0 0,1 0 0,0 1 0,0-1 0,0 1 0,0-1 0,0 1 0,0 0 1,0-1-1,1 1 0,-1 0 0,0 0 0,1 1 0,-1-1 0,1 1 0,-1-1 0,1 1 0,-1 0 0,1-1 1,-1 1-1,1 1 0,-1-1 0,0 0 0,1 0 0,-1 1 0,1 0 0,-1-1 0,1 1 0,-1 0 0,0 0 1,0 0-1,1 1 0,0 0 4,5 6 22,1 0-1,-1 0 1,-1 1 0,1 1 0,-1-1 0,-1 1-1,0 0 1,0 1 0,-1-1 0,-1 1 0,0 0-1,0 1 1,-1-1 0,0 0 0,-1 1 0,0 0-1,-1 0 1,-1-1 0,1 1 0,-2 0 0,0 0-1,0-1 1,-2 4-22,3-11-27,-1-1 1,1 1-1,-1 0 0,0 0 0,0-1 0,-1 1 1,1 0-1,-1-1 0,0 1 0,0-1 1,0 0-1,0 0 0,-1 0 0,1 0 0,-1 0 1,0 0-1,0-1 0,0 1 0,0-1 1,0 0-1,0 0 0,-1 0 0,1 0 0,-1 0 1,1-1-1,-1 0 0,1 0 0,-1 0 1,0 0-1,0 0 0,0-1 0,0 1 0,1-1 1,-1 0-1,0-1 0,0 1 0,0-1 1,-1 0 26,-21-6-1250</inkml:trace>
  <inkml:trace contextRef="#ctx0" brushRef="#br0" timeOffset="55031.555">14600 10733 15915,'1'-38'9607,"12"5"-5580,-12 32-3688,-1 1-147,0 0-50,0 0-10,-7 8 66,-70 85-159,67-63-39,2 0 0,1 1 0,1 0 0,1 1 0,2-1 0,1 1 0,3 30 0,-1-55 0,-1 0 1,1 0 0,-1 1 1,1-1-1,0 0 0,1 0 0,0 0 0,0 0 0,0 0 0,1-1 0,0 1 0,0 0 0,1-1 0,0 1 0,0-1 1,1 0-1,-1 0 0,1 0 0,0 0 0,6 4-1,-5-9-55,0-1 0,0 1 0,0-2 0,1 1 0,-1 0-1,0-1 1,0 0 0,0 0 0,0-1 0,0 0 0,0 1 0,0-1 0,0-1 0,-1 1 0,1-1 0,-1 0 0,0 0 0,1 0 0,-2-1-1,1 1 1,0-1 0,-1 0 0,1 0 0,-1 0 0,0-1 0,-1 1 0,3-5 55,4 0-358,28-38-1261,-1-4 100</inkml:trace>
  <inkml:trace contextRef="#ctx0" brushRef="#br0" timeOffset="55435.702">14939 10738 12211,'-27'39'7733,"3"1"-3433,17-28-4023,1 0 1,0 1-1,1 0 0,0 0 0,1 0 0,0 1 0,1-1 1,0 1-1,2 0 0,-1-1 0,2 1 0,0 0 1,0 0-1,2 7-277,23 36 473,-25-56-472,1 1-1,0-1 0,0 0 0,0 0 0,0 1 1,0-1-1,0 0 0,0 0 0,0 0 0,0 0 1,0-1-1,0 1 0,1 0 0,-1 0 0,0-1 1,1 1-1,-1-1 0,0 1 0,1-1 0,-1 0 0,1 1 1,-1-1-1,1 0 0,-1 0 0,1 0 0,-1 0 1,1 0-1,-1 0 0,1-1 0,-1 1 0,0 0 1,1-1-1,-1 1 0,1-1 0,-1 1 0,0-1 1,1 0-1,-1 0 0,0 1 0,1-2 0,5-6-161,-1-1-1,1 0 0,-2-1 1,1 1-1,-2-1 1,1 0-1,-1 0 1,0 0-1,-1-1 0,-1 1 1,0-1-1,1-8 162,-1 11-195,29-248-4983,-31 253 5826,1 7 383,11 159 3566,-10-135-4176,-2-13-236,0-1 0,1 0 0,1 1 0,0-1 0,1 0 1,1 0-1,0-1 0,1 1 0,0-1 0,1 1-185,-4-12-4,0 0-1,-1 0 0,1-1 0,0 1 1,0 0-1,0-1 0,0 1 0,1-1 0,-1 0 1,0 0-1,1 0 0,-1 0 0,0 0 1,1 0-1,-1 0 0,1-1 0,0 0 1,-1 1-1,1-1 0,-1 0 0,1 0 0,-1 0 1,1-1-1,0 1 0,-1 0 0,1-1 1,-1 0-1,1 0 0,-1 0 0,0 0 1,1 0-1,-1 0 0,1-1 5,0-4-773,-4-3-485</inkml:trace>
  <inkml:trace contextRef="#ctx0" brushRef="#br0" timeOffset="55661.784">15037 10229 22349,'-10'0'1112,"1"0"656,2 4-1063,5 2-337,2-6-112,0 0-248,0 2 64,0-1-512,0 1-393</inkml:trace>
  <inkml:trace contextRef="#ctx0" brushRef="#br0" timeOffset="56361.16">15126 10263 22389,'-9'-14'3167,"7"41"-1816,10 17-925,2-1 0,1 0 0,2 0 1,2-2-1,10 17-426,5 20 500,18 61 54,-29-76-420,3-1 0,3-1 0,2-1 0,19 28-134,-15-48 13,-30-40-14,0 0 1,0 0-1,-1 0 0,1 0 0,0-1 0,0 1 1,-1 0-1,1 0 0,0-1 0,-1 1 0,1-1 0,0 1 1,-1 0-1,1-1 0,-1 0 0,1 1 0,0-1 1,-1 1-1,1-1 0,-1 0 0,0 1 0,1-1 1,-1 0-1,0 1 0,1-1 0,-1 0 0,0 1 0,0-1 1,1 0-1,-1 0 0,0 1 0,0-1 0,0 0 1,0 0-1,0 0 0,0 1 0,0-1 0,0 0 1,-1 0-1,1 1 0,0-1 0,0 0 1,0 0 0,-1-29 5,0 1 0,-2-1 0,-2 0 0,0 1 0,-2 0 0,-1 0 0,-6-12-5,8 22 2,-36-134 3,62 158-13,82 163 3,-93-153 7,-6-10 1,-1 1 0,1-1 0,0 0 0,1 0-1,-1 0 1,1 0 0,0-1 0,0 0 0,1 1 0,-1-1 0,1-1-1,0 1 1,0-1 0,0 0 0,0 0 0,2 0-3,-4-4 3,1 0 0,0-1 0,-1 1 0,0-1 1,1 0-1,-1 0 0,0 0 0,0-1 0,0 1 0,0-1 0,0 1 0,-1-1 1,1 0-1,-1 0 0,0 0 0,1-1 0,-2 1 0,1 0 0,0-1 1,-1 1-1,1-1 0,-1 0 0,0 1 0,0-1 0,-1 0 0,1 0 0,-1 0-3,1 3 1,8-26 19,-1 0-1,-2-1 0,0 0 1,-2-1-1,-1 1 0,-2-1 1,0 1-1,-2-1 0,-1 0 1,-3-10-20,-1 23 28,2 23-10,1 30 1,4-4-11,1 0 0,2-1-1,2 1 1,0-1 0,3 0 0,4 11-8,9-5 0,-21-38-5,-1 1 0,0-1 0,1 1 0,-1-1 0,1 1 0,-1-1 1,1 1-1,-1-1 0,1 1 0,-1-1 0,1 1 0,0-1 0,-1 0 0,1 1 0,-1-1 0,1 0 0,0 0 1,-1 1-1,1-1 0,0 0 0,-1 0 0,1 0 0,0 0 0,-1 0 0,1 0 0,0 0 0,0 0 0,-1 0 1,1 0-1,0 0 0,-1-1 0,1 1 0,0 0 0,-1 0 0,1-1 0,-1 1 0,1 0 0,0-1 0,-1 1 1,1 0-1,-1-1 0,1 1 0,-1-1 0,1 1 0,-1-1 0,1 0 0,-1 1 0,0-1 0,1 1 0,-1-1 0,0 0 1,1 1-1,-1-1 0,0 0 0,0 1 0,0-1 5,4-55-1115,-11 14 1588</inkml:trace>
  <inkml:trace contextRef="#ctx0" brushRef="#br0" timeOffset="56635.71">15567 10293 25253,'1'24'977,"2"3"615,4 3-1000,5-4-520,0-3-208,2-7-568,4 0-576,1-3-49,4 1-1671</inkml:trace>
  <inkml:trace contextRef="#ctx0" brushRef="#br0" timeOffset="56882.034">15992 10521 22629,'7'42'5499,"-56"9"-4423,15-23-780,31-24-282,0-1 0,0 0 1,0 1-1,0 0 1,1 0-1,-1 0 0,1 0 1,0 0-1,1 0 1,-1 0-1,1 1 0,-1-1 1,1 1-1,1-1 1,-1 1-1,0-1 0,1 1 1,0-1-1,0 1 1,1-1-1,-1 1 1,1-1-1,0 1 0,0-1 1,1 1-1,-1-1 1,1 0-1,0 0 0,0 0 1,0 0-1,1 0 1,-1 0-1,1 0 0,0-1 1,0 1-1,0-1 1,1 0-1,-1 0 0,1 0 1,-1-1-1,1 1 1,0-1-1,0 0 0,0 0 1,2 1-15,3 0-56,0-1 0,0 1 0,0-2 0,0 1 0,1-1 0,-1 0 0,0-1 1,1 0-1,-1-1 0,0 0 0,1 0 0,7-3 56,9-8-1175</inkml:trace>
  <inkml:trace contextRef="#ctx0" brushRef="#br0" timeOffset="57838.312">16901 10553 20740,'0'-2'129,"1"1"15,-1 0 1,0-1-1,1 1 1,-1 0 0,1-1-1,-1 1 1,0 0-1,0-1 1,0 1-1,0 0 1,0-1-1,0 1 1,0-1 0,-1 1-1,1 0 1,0-1-1,-1 1 1,1 0-1,-1-1 1,1 1 0,-1 0-1,0 0 1,0 0-1,1 0 1,-1-1-1,0 1 1,0 0-1,0 0 1,0 1 0,0-1-1,0 0 1,0 0-1,-1 0 1,1 1-1,0-1 1,0 0-1,-1 1 1,1-1 0,0 1-1,0 0 1,-1-1-1,1 1 1,-1 0-1,1 0 1,0 0-1,-1 0 1,1 0 0,0 0-1,-1 0 1,1 1-145,-6 5 82,1 0 1,0 1 0,0 0 0,1 0-1,0 0 1,0 1 0,0 0 0,1 0-1,1 0 1,-1 1 0,1-1 0,1 1-1,-1-1 1,0 9-83,-1-4 57,-2 6-3,0 1 1,1 0-1,1 0 1,1 0 0,1 1-1,0-1 1,2 1-1,0-1 1,2 1-1,0-1 1,1 1 0,1-1-1,1 0 1,7 18-55,-12-36-1,1 0 1,0-1 0,-1 1 0,1-1-1,0 1 1,-1-1 0,1 1-1,0-1 1,0 0 0,0 1-1,0-1 1,1 0 0,-1 0 0,0 0-1,0 0 1,1 0 0,-1 0-1,1 0 1,-1 0 0,1-1 0,-1 1-1,1-1 1,-1 1 0,1-1-1,0 1 1,-1-1 0,1 0-1,-1 0 1,1 0 0,0 0 0,-1 0-1,1 0 1,0 0 0,-1 0-1,1-1 1,0 1 0,-1-1-1,1 1 1,-1-1 0,1 1 0,-1-1-1,1 0 1,-1 0 0,0 0-1,2-1 1,4-6-3,-1-1-1,0 1 1,-1-1-1,1-1 0,-2 1 1,1-1-1,-1 0 0,-1 0 1,0 0-1,0 0 0,-1-1 4,1 0-12,7-23-89,-1-1 0,-1 0-1,-3 0 1,0 0 0,-3-1-1,-1-18 102,-11 6-144,-2 55 30,11 16 158,1 1 1,0-1-1,2 0 1,0 1 0,2-1-1,1 0 1,0-1-1,2 1 1,3 5-45,-10-27 3,31 72 263,-30-71-259,0 0 0,0 0 0,0 0 0,1 0 0,-1 0-1,1 0 1,-1-1 0,1 1 0,-1-1 0,1 1 0,0-1 0,0 0 0,0 1-1,0-1 1,0 0 0,0 0 0,0-1 0,0 1 0,0 0 0,1-1 0,-1 1 0,0-1-1,0 0 1,1 1 0,-1-1 0,0 0 0,0-1 0,1 1 0,-1 0 0,0-1 0,0 1-1,2-1-6,6-5 14,0-1-1,-1 0 1,0 0 0,0-1-1,0 0 1,-1-1-1,0 0 1,-1 0-1,0 0 1,0-1-1,-1 0 1,-1-1-1,1 1 1,2-12-14,-4 15 12,0-1-2,0-1-1,0 1 1,-1-1 0,-1 0 0,1 0 0,-1 0-1,-1 0 1,0 0 0,0 0 0,-1 0-1,0 0 1,0-3-10,46 112 23,-38-83-25,-7-12 6,0 0-1,0-1 1,0 1 0,1-1-1,-1 1 1,1-1 0,0 0 0,1 1-1,-1-1 1,1 0 0,-1-1-1,1 1 1,0 0 0,1-1 0,-1 0-1,1 1 1,-1-1 0,1-1 0,0 1-1,0 0 1,0-1 0,0 0-1,1 0 1,-1 0 0,1-1 0,-1 1-1,1-1 1,-1 0 0,1-1-1,0 1 1,0-1-4,3-4 8,0-1-1,-1 0 1,0 0 0,0-1-1,0 0 1,0 0 0,-1-1-1,0 0 1,-1 0 0,1 0-1,-1-1 1,-1 0-1,0 1 1,0-2 0,0 1-1,-1 0 1,1-4-8,61-92 45,-63 104-45,0-1 0,0 0 0,0 1 0,0-1 0,0 1 0,0 0 0,1 0 0,-1 0 0,0 0 0,0 0 0,0 0 0,0 0 0,0 1 0,1-1 0,-1 1 0,0 0 1,0-1-1,0 1 0,0 0 0,0 0 0,-1 1 0,1-1 0,0 0 0,0 0 0,-1 1 0,1-1 0,-1 1 0,1 0 0,-1-1 0,0 1 0,0 0 0,1 0 0,-1 0 0,0-1 0,-1 1 0,1 0 0,0 1 0,-1-1 0,1 0 0,-1 0 0,1 0 0,-1 0 0,0 0 1,0 0-1,0 1 0,6 11 5,42 47 18,-47-60-23,1 0 0,0 0 1,0 0-1,0 0 0,0 0 0,0-1 0,0 1 0,0-1 1,0 1-1,0-1 0,0 0 0,1 0 0,-1 0 0,0 0 1,0 0-1,0 0 0,0 0 0,0-1 0,0 1 1,0-1-1,0 0 0,0 0 0,0 0 0,0 0 0,0 0 1,0 0-1,0 0 0,-1 0 0,1-1 0,-1 1 0,1-1 1,-1 1-1,1-1 0,0-1 0,49-81-1035,-37 53-312</inkml:trace>
  <inkml:trace contextRef="#ctx0" brushRef="#br0" timeOffset="58763.789">16492 10560 10874,'5'-14'9390,"-16"13"-4886,-21 16-3073,13-2-1271,1 1-1,0 0 1,1 2-1,1 0 1,0 0-1,2 2 1,0 0 0,0 1-1,2 0 1,0 1-1,2 0 1,0 1 0,1 0-1,1 0 1,-4 19-160,4-13 46,1 1 1,2-1-1,0 1 1,2 1-1,1-1 1,2 0-1,2 26-46,-2-51-6,0 0 0,1 0 0,-1 0 0,1 0 0,-1 0 0,1 0 0,0 0 1,0-1-1,1 1 0,-1 0 0,0-1 0,1 1 0,0-1 0,-1 1 0,1-1 0,0 0 0,0 0 0,0 0 0,1 0 0,-1 0 0,0 0 0,1-1 0,-1 1 0,1-1 0,0 1 0,-1-1 0,1 0 0,0 0 0,0-1 1,0 1-1,0 0 0,0-1 0,0 0 0,-1 1 0,1-1 0,0 0 0,0-1 0,0 1 0,0 0 0,0-1 0,0 0 0,0 0 0,0 0 6,34-11-555,4-7-530</inkml:trace>
  <inkml:trace contextRef="#ctx0" brushRef="#br0" timeOffset="59814.154">17783 10333 20828,'7'-6'3628,"29"29"-3142,-36-22-452,23 13 131,-2 2-1,0 1 1,-1 0 0,-1 1 0,0 1-1,-2 1 1,0 1 0,-1 0-1,-1 1 1,-1 1 0,-1 0-1,-1 1 1,-1 0 0,-2 1 0,0 0-1,2 15-164,-6 23 595,-1-85-604,-5-74-23,2 95 31,0 1 1,0-1-1,0 0 1,0 1-1,0-1 1,0 0-1,0 1 1,0 0-1,0-1 1,1 1-1,-1 0 1,0-1 0,0 1-1,1 0 1,-1 0-1,0 0 1,0 0-1,1 0 1,-1 0-1,0 0 1,0 1-1,0-1 1,1 0-1,-1 1 1,0-1-1,0 1 1,0-1-1,0 1 1,0 0 0,0-1-1,0 1 1,0 0-1,0 0 1,0 0-1,0-1 1,0 1-1,0 0 1,-1 0-1,1 0 1,0 1-1,-1-1 1,1 0-1,-1 0 1,1 0-1,-1 0 1,0 0-1,1 1 1,-1 0 0,18 25 6,46 52 11,-62-77-16,1 0 0,-1-1 1,0 1-1,1-1 1,-1 0-1,1 1 1,-1-1-1,1-1 1,0 1-1,-1 0 1,1-1-1,0 1 0,0-1 1,-1 0-1,1 0 1,0 0-1,0 0 1,-1 0-1,1-1 1,0 1-1,0-1 1,-1 0-1,1 1 1,-1-1-1,1-1 0,0 1 1,-1 0-1,0-1 1,1 1-1,-1-1 1,0 1-1,0-1 1,0 0-1,0 0-1,10-12 68,-1 0 0,0-1 0,-1 0 0,-1 0 0,0-1 0,-1 0 1,-1-1-1,0 0 0,-2 0 0,0 0 0,-1-1 0,0 0 0,0-12-68,2 3 15,5 19 21,-1 37-32,-7-19-1,6 16 23,1-1 0,1 1 0,1-2 0,1 0 1,1 0-1,2-1 0,0-1 0,1-1 0,1 0 0,15 13-26,-25-28 21,1-1 0,-1 0-1,1 0 1,0-1 0,0 0 0,0 0-1,0-1 1,1 0 0,-1-1-1,1 0 1,0 0 0,-1-1 0,1 0-1,0-1 1,0 0 0,0-1-1,7-1-20,-9 4 4,0 0-1,0 1 0,0 0 0,0 0 1,-1 1-1,0 0 0,1 0 0,-1 1 0,-1 0 1,1 0-1,-1 1 0,0-1 0,0 1 1,0 1-1,-1-1 0,0 1 0,0 0 1,-1 0-1,0 0 0,0 1 0,-1-1 1,0 1-1,0 0 0,1 5-3,5 6 2,-2-6 3,0-1 0,-1 1 0,0 0 0,-2 0 0,1 1-1,-2 0 1,0-1 0,0 1 0,-1 0 0,-1 0 0,0 13-5,-1-25 10,0-1 0,0 0 1,0 1-1,0-1 0,0 1 1,0-1-1,0 0 0,0 1 1,-1-1-1,1 0 0,0 1 1,-1-1-1,1 0 0,-1 1 1,0-1-1,1 0 0,-1 0 1,0 0-1,0 0 0,0 0 1,1 0-1,-1 0 0,0 0 1,-1 0-1,1 0 0,0 0 1,0 0-1,0-1 0,0 1 1,-1 0-1,1-1 0,0 1 1,-1-1-1,1 0 0,0 1 1,-1-1-1,1 0 0,0 0 1,-1 0-1,1 0 0,0 0 1,-1 0-1,1 0 0,-1 0 1,1-1-1,0 1 0,-1-1 1,1 1-1,-1-1-10,-56-44 301,47 27-306,0 0 0,1-1 0,1 0 0,1-1 0,1 0 0,1 0 0,0 0 0,2-1 1,0 0-1,1 0 0,1 0 0,1 0 0,1-1 0,1 1 0,1 0 0,1 0 0,0 0 1,2 0-1,1 1 0,0 0 0,2-4 5,28-44-960,-22 46 654</inkml:trace>
  <inkml:trace contextRef="#ctx0" brushRef="#br0" timeOffset="61145.757">15541 11813 21205,'-1'0'60,"1"-1"1,-1 1 0,1 0-1,-1-1 1,0 1 0,1 0-1,-1 0 1,1 0 0,-1 0-1,1 0 1,-1-1 0,0 1 0,1 0-1,-1 0 1,1 0 0,-1 1-1,1-1 1,-1 0 0,0 0-1,1 0 1,-1 0 0,1 0 0,-1 1-1,1-1 1,-1 0 0,1 0-1,-1 1 1,1-1 0,-1 0-1,1 1 1,-1-1 0,1 1-1,0-1 1,-1 1 0,1-1 0,0 1-1,-1-1 1,1 1 0,0-1-1,0 1 1,-1-1 0,1 1-1,0-1 1,0 1 0,0-1 0,0 1-1,0 0 1,0-1 0,0 1-1,0-1 1,0 1 0,0-1-1,0 1 1,0 0 0,0-1-1,0 1 1,0-1 0,0 1 0,1-1-1,-1 1 1,0-1 0,1 1-61,15 46 748,-12-37-421,133 441 3214,-124-415-3420,3-19-27,-13-26-97,-3-76 1,-9 4 25,-3 1 0,-3 0 0,-4 1 0,-13-30-23,45 125 15,3 12-22,87 128 29,-100-152-23,1-1 1,-1 0-1,1 0 1,0 0-1,1 0 1,-1-1-1,0 1 1,1-1 0,-1 0-1,1-1 1,0 1-1,-1-1 1,1 0-1,0 0 1,0 0-1,0-1 1,0 0-1,0 0 1,0 0-1,0 0 1,-1-1-1,1 0 1,0 0 0,0 0-1,0-1 1,-1 1-1,1-1 1,-1 0-1,1 0 1,-1-1-1,0 0 1,0 1-1,0-1 1,0 0-1,0-1 1,-1 1-1,0-1 1,1 0 0,-1 0-1,1-2 1,10-9 15,-1 0-1,0-1 1,-1 0-1,0-1 1,-2-1-1,0 1 1,-1-2-1,-1 1 1,-1-1-1,0-1 1,-1 1-1,-2-1 1,0 0 0,-1 0-1,0 0 1,-2 0-1,-1-1 1,0 1-1,-1 0 1,-4-16-15,4 31 5,0 0 1,0 0-1,-1 0 1,1 1 0,-1-1-1,0 0 1,-1 1-1,1 0 1,-1-1-1,0 1 1,0 0 0,0 0-1,0 1 1,-1-1-1,0 1 1,0-1-1,0 1 1,0 0 0,0 1-1,0-1 1,-1 1-1,1 0 1,-2-1-6,5 4 0,0-1 1,-1 0 0,1 0-1,0 1 1,0-1-1,-1 0 1,1 1 0,0-1-1,0 1 1,0 0-1,0-1 1,0 1 0,0 0-1,0 0 1,0-1 0,0 1-1,0 0 1,0 0-1,0 0 1,0 0 0,1 0-1,-1 1 1,0-1-1,1 0 1,-1 0 0,1 0-1,0 0 1,-1 1-1,1-1 1,0 0 0,0 0-1,-1 1 1,1-1-1,0 0 1,0 1 0,0-1-1,1 0 1,-1 1-1,5 59 11,-5-59-11,69 223 12,-60-195 6,1-1 0,1-1 0,2 1 0,0-2 1,2 0-1,13 16-18,-27-40 1,1-1 1,-1 1 0,1-1-1,0 1 1,0-1 0,0 0 0,0 0-1,1 0 1,-1 0 0,0 0-1,1-1 1,-1 1 0,1-1 0,0 1-1,0-1 1,-1 0 0,1 0-1,0 0 1,0 0 0,0-1 0,0 1-1,0-1 1,0 0 0,0 0-1,0 0 1,0 0 0,0 0 0,0-1-1,0 1 1,0-1 0,0 0-1,0 0 1,-1 0 0,1 0 0,0-1-1,-1 1 1,1-1 0,0 1-1,-1-1 1,0 0 0,1 0 0,0-2-2,9-14 18,-1 0 0,-2-1 0,1 0 1,-2-1-1,-1 0 0,0-1 0,-1 1 1,-2-1-1,0 0 0,-1 0 0,-1-1 1,-1 1-1,-1-10-18,0-67 123,41 243-91,-30-106-31,60 154 22,-70-191-29,-1 0 0,1-1 1,-1 1-1,1 0 1,-1-1-1,1 1 0,0-1 1,0 1-1,0-1 1,0 1-1,0-1 1,0 1-1,0-1 0,1 0 1,-1 0-1,0 1 1,1-1-1,-1 0 0,1 0 1,-1-1-1,1 1 1,-1 0-1,1 0 0,0-1 1,-1 1-1,1-1 1,0 1-1,-1-1 0,1 0 1,0 0-1,0 0 1,0 0-1,-1 0 1,1 0-1,0 0 0,0 0 1,-1-1-1,1 1 1,0-1-1,-1 1 0,1-1 1,0 0-1,-1 0 1,1 0-1,-1 1 0,1-1 1,-1-1-1,0 1 1,1 0-1,-1 0 0,0 0 1,0-1-1,0 1 1,0-1-1,0 1 0,0-1 1,1-1 5,0-4-213,0-1-1,-1 0 1,1 0 0,-2 0-1,1 1 1,-1-1 0,0 0 0,-1 0-1,0 0 1,0 0 0,0 0 0,-1 1-1,-1-3 214,-9-37 827</inkml:trace>
  <inkml:trace contextRef="#ctx0" brushRef="#br0" timeOffset="61420.08">16358 11471 23245,'0'21'744,"1"-2"80,4 0-384,-2-6-176,3-2-216,-1-3-576,4-4-392</inkml:trace>
  <inkml:trace contextRef="#ctx0" brushRef="#br0" timeOffset="61701.172">16830 11592 23885,'-2'22'710,"0"0"-1,-2 0 1,0-1-1,-1 0 1,-1 0-1,-1 0 1,-5 9-711,-4-14 325,22-48-402,-4 27 50,-1 0 0,1 0 0,0 1 1,0-1-1,1 1 0,0-1 0,-1 1 0,1 0 1,1 0-1,-1 0 0,0 0 0,1 1 0,0-1 1,0 1-1,0 0 0,0 0 0,1 1 0,-1-1 0,1 1 1,-1 0-1,1 0 0,0 1 0,0-1 0,0 1 1,0 0-1,0 0 0,0 1 0,0-1 0,0 1 1,0 0-1,0 1 0,0-1 0,0 1 0,0 0 0,0 0 1,0 1-1,0-1 0,0 1 0,-1 0 0,1 0 1,1 2 27,0 5 45,-1 0 1,0 1 0,-1-1 0,0 1 0,-1 0-1,0 1 1,0-1 0,-1 0 0,0 1 0,-1-1 0,0 1-1,-1 0 1,0-1 0,-1 1 0,0-1 0,-1 1-1,0-1 1,0 1 0,-1-1 0,-1 0 0,1 0-1,-2 0 1,0 1-46,2-2 58,-40 64-21,23-80-1888,15-8-1046</inkml:trace>
  <inkml:trace contextRef="#ctx0" brushRef="#br0" timeOffset="63028.691">17532 11554 17260,'-10'-41'7264,"10"39"-5757,0 4-307,69 198 1054,-9-18-2090,-40-160-119,-8-62-30,0-337-6,-6 348-11,3 36 5,9 45 3,-16-44-6,85 216-5,-31-159 5,-55-63-1,0-1 1,1 0 0,-1 1 0,1-1 0,0 0-1,-1 0 1,1 0 0,0 0 0,0-1-1,0 1 1,-1 0 0,1-1 0,0 1-1,0-1 1,0 0 0,0 0 0,0 0 0,0 0-1,0 0 1,0 0 0,0 0 0,0 0-1,0-1 1,0 1 0,-1-1 0,1 1 0,0-1-1,0 0 1,0 0 0,-1 0 0,1 0-1,0 0 1,-1 0 0,1 0 0,-1-1-1,1 1 1,-1-1 0,0 1 0,0-1 0,0 1-1,1-1 1,5-12 4,-1 0-1,0-1 0,0 1 0,-1-1 1,-1 0-1,-1 0 0,0-1 1,-1 1-1,-1-1 0,0 1 0,-1-5-3,0 3 8,-1 0-1,0-1 1,-1 1-1,-1 0 1,-1 0-1,0 1 1,-1-1-1,-1 1 1,-1 0 0,0 0-1,-7-11-7,-1 11-1,13 27-16,12 36-5,4-2 51,3 0 0,1-1-1,2-1 1,2-2 0,4 4-29,-25-42 5,0-1-1,0 1 1,0-1-1,0 1 0,0-1 1,1 0-1,-1 1 1,1-1-1,-1 0 1,1 0-1,0 0 1,0 0-1,0 0 1,0-1-1,0 1 1,1-1-1,-1 1 1,0-1-1,1 0 1,-1 0-1,1 0 1,-1 0-1,1 0 1,-1 0-1,1-1 1,0 1-1,-1-1 1,1 0-1,0 0 1,0 0-1,-1 0 1,1 0-1,0-1 1,-1 1-1,1-1 1,0 1-1,-1-1 1,1 0-1,-1 0 1,1-1-1,-1 1 0,0 0 1,1-1-1,0 0-4,6-13 28,-1 0-1,0 0 0,-1 0 1,-1-1-1,0 0 0,-1-1 1,-1 1-1,-1-1 0,0 0 1,-1 0-1,-1 0 1,0 0-1,-1 0 0,-2-2-27,-4-98 42,39 238-88,-25-89 47,-4-12 6,0-2 0,2 1-1,0 0 1,1-1 0,1 0 0,0-1-1,8 11-6,-14-26 3,-1 0-1,0-1 0,1 1 1,-1-1-1,1 1 1,-1-1-1,1 0 1,0 0-1,-1 0 1,1 0-1,0 0 0,0 0 1,0 0-1,0 0 1,0-1-1,0 1 1,0-1-1,0 1 0,0-1 1,0 0-1,0 0 1,0 0-1,0 0 1,0 0-1,0-1 0,0 1 1,0 0-1,0-1 1,0 0-1,0 1 1,0-1-1,0 0 0,0 0 1,0 0-1,0 0 1,-1-1-1,1 1 1,-1 0-1,1-1 0,-1 1 1,1-1-1,-1 1 1,0-1-1,0 0 1,1 1-1,-1-1 0,-1 0 1,1 0-1,0 0 1,0 0-1,0-1-2,70-177 86,-71 178-86,1-1 1,-1 1-1,1 0 1,0 0-1,0 0 1,0-1-1,0 1 1,0 0-1,0 0 1,0 0-1,1 0 1,-1 1-1,1-1 1,0 0-1,-1 1 1,1-1-1,0 1 1,0-1-1,0 1 1,0 0-1,0 0 1,0 0-1,0 0 1,0 0-1,1 0 1,-1 1-1,0-1 1,1 1-1,-1-1 1,0 1-1,1 0 1,-1 0-1,0 0 1,2 0-1,3 6 0,-1 0 0,1 0 1,-1 0-1,0 1 0,0 0 1,-1 0-1,0 1 0,0-1 0,-1 1 1,0 0-1,0 0 0,-1 1 0,1 2 0,12 23 9,-12-28-8,-2 1-2,1-1-1,0-1 1,1 1 0,-1 0-1,1-1 1,0 0 0,0 0-1,1 0 1,0 0 0,0-1 0,0 1-1,5 2 2,-7-7 1,-1 0-1,1 0 1,0-1 0,-1 1-1,1-1 1,-1 1-1,1-1 1,-1 0 0,1 0-1,-1 0 1,1-1-1,-1 1 1,0 0 0,0-1-1,0 0 1,0 1-1,0-1 1,0 0 0,0 0-1,0 0 1,-1 0-1,1 0 1,-1-1 0,0 1-1,1 0 1,-1-1-1,0 1 1,-1-1 0,1 1-1,0-1 1,-1 1-1,1-1 1,-1 0 0,0 1-1,1-1 1,-2-2-1,2 3 1,36-120 2,-37 121-3,-1-1 0,1 1 0,1 0 0,-1 0 0,0-1 0,0 1 0,0 0 0,1 0 1,-1 0-1,0-1 0,1 1 0,-1 0 0,1 0 0,0 0 0,-1 0 0,1 0 0,0 0 0,0 0 1,0 0-1,-1 0 0,1 0 0,0 1 0,0-1 0,0 0 0,0 0 0,0 1 0,1-1 0,-1 1 1,0-1-1,0 1 0,0-1 0,0 1 0,1 0 0,-1 0 0,0 0 0,0-1 0,1 1 1,-1 0-1,0 0 0,0 1 0,0-1 0,1 0 0,-1 0 0,0 1 0,0-1 0,0 0 0,1 1 1,-1-1-1,0 1 0,0 0 0,0-1 0,0 1 0,0 0 0,0 0 0,0-1 0,0 1 0,0 0 1,-1 0-1,1 0 0,0 0 0,-1 0 0,1 0 0,0 0 0,-1 1 0,59 149 8,-58-151-8,-1 1 0,0 0 0,0-1 0,0 1 0,0 0 0,1-1 0,-1 1-1,0-1 1,1 1 0,-1 0 0,0-1 0,1 1 0,-1-1 0,0 1 0,1-1 0,-1 0 0,1 1-1,-1-1 1,1 1 0,-1-1 0,1 0 0,0 1 0,-1-1 0,1 0 0,-1 0 0,1 1 0,0-1 0,-1 0-1,1 0 1,0 0 0,-1 0 0,1 0 0,0 0 0,-1 0 0,1 0 0,-1 0 0,1 0 0,0 0-1,-1 0 1,1-1 0,0 1 0,-1 0 0,1 0 0,-1-1 0,1 1 0,-1 0 0,1-1 0,0 1-1,-1 0 1,1-1 0,-1 1 0,0-1 0,1 1 0,-1-1 0,1 1 0,-1-1 0,0 1 0,1-1-1,-1 0 1,0 1 0,0-1 0,18-42-15,-18 41 14,60-180-23,-60 180 23,0 1 0,0 0 0,0 0 0,1 0 0,-1 0 0,0 0 0,1 0 0,-1 0 0,1-1 0,-1 1 0,1 0 0,-1 0 0,1 1 0,0-1 0,-1 0 0,1 0 0,0 0 0,0 0 0,0 0 0,-1 1 0,1-1 0,0 0 0,0 1 0,0-1 0,0 1 0,0-1 0,0 1 0,1 0 0,-1-1 0,0 1 0,0 0 0,0 0 0,0 0 0,0-1 0,0 1 0,1 0 0,-1 1 0,0-1 0,0 0 0,0 0 0,0 0 0,0 1 0,0-1 0,0 1 0,1-1 0,-1 0 0,0 1 0,0 0 0,-1-1 0,1 1 0,0 0 0,0-1 0,0 1 0,0 0 0,-1 0 0,1 0 0,0 0 0,-1 0 0,1 0 0,0 0 0,-1 0 0,1 0 0,-1 0 0,0 0 0,1 0 0,-1 0 0,0 0 0,0 1 1,76 190-84,-76-191 43,1 1 1,0-1 0,0 1-1,0-1 1,1 1 0,-1-1-1,0 1 1,1-1 0,-1 0-1,0 0 1,1 0 0,0 0-1,-1 0 1,1 0 0,0 0-1,-1 0 1,1-1 0,0 1-1,0-1 1,-1 1 0,1-1-1,0 1 1,0-1 0,0 0-1,0 0 1,0 0 0,-1 0-1,1-1 1,0 1 0,0 0-1,0-1 1,-1 1 0,1-1-1,0 0 1,0 1 0,-1-1-1,2-1 41,24-15-1524</inkml:trace>
  <inkml:trace contextRef="#ctx0" brushRef="#br0" timeOffset="63453.764">19390 11017 12131,'9'-12'10181,"1"23"-6773,6 30-2626,-16-39-282,42 257 2268,-41-259-2766,-2 1 2,1 0 0,0 0 0,-1 0 0,1 0-1,0 0 1,0 0 0,0 0 0,0 0 0,0 0-1,0 0 1,0 0 0,0 0 0,1 0 0,-1-1 0,0 1-1,0 0 1,1 0 0,-1 0 0,1 0 0,-1 0-1,1 0 1,-1-1 0,1 1 0,-1 0 0,1 0 0,0-1-1,-1 1 1,1 0 0,0-1 0,0 1 0,-1-1 0,1 1-1,0-1 1,0 1 0,0-1 0,0 0 0,0 1-1,0-1 1,0 0 0,0 0-4,18-48-24,-18 43 21,0-1 0,0 1 0,1-1 0,0 1 0,0 0 0,1 0 0,-1 0 0,1 0 1,0 0-1,0 0 0,1 1 0,-1 0 0,1-1 0,4-2 3,-6 6-10,0 0 1,1 0 0,-1 0-1,1 0 1,-1 0-1,1 1 1,0-1 0,-1 1-1,1 0 1,0 0-1,-1 0 1,1 0 0,0 0-1,-1 0 1,1 1 0,0 0-1,-1-1 1,1 1-1,-1 0 1,1 0 0,-1 0-1,0 0 1,1 1-1,-1-1 1,0 1 0,0-1-1,0 1 1,0 0 0,0 0-1,0 0 1,1 2 9,44 72-160,-43-64 193,-1 0 0,-1 0 1,0 1-1,-1-1 0,0 1 1,-1 0-1,0-1 0,-1 1 0,0-1 1,-1 1-1,-1-1 0,0 0 1,-1 1-1,0-2 0,0 1 0,-1 0 1,-1-1-1,0 0 0,-1 0 0,-6 8-33,12-18-5,-1 0 1,0 1-1,1-1 0,-1 0 0,0 0 0,0 0 0,1 0 0,-1 0 0,0 0 0,0 0 0,0-1 0,0 1 0,0-1 0,0 1 0,-1-1 0,1 0 0,0 0 0,0 0 0,0 0 0,0 0 0,0-1 1,0 1-1,0-1 0,0 1 0,0-1 0,0 1 0,0-1 0,0 0 0,0 0 0,0 0 0,1 0 0,-1-1 0,0 1 0,1 0 0,-1-1 0,1 1 0,-1-1 5,-42-65-2313,41 38 702,3 1 497</inkml:trace>
  <inkml:trace contextRef="#ctx0" brushRef="#br0" timeOffset="63910.776">19710 11286 18212,'48'-15'3438,"-39"13"-3131,-1 1 0,1-1 0,-1-1 0,1 1 1,-1-1-1,0-1 0,0 0 0,0 0 0,-1 0 0,0-1 1,1 0-1,-2-1 0,1 1 0,-1-1 0,1-1 0,-2 1 1,1-1-1,-1 0 0,2-2-307,-4 1 30,0 1 1,0-1-1,0 0 1,-1 0-1,0 0 0,-1 0 1,0 0-1,0 0 1,0 0-1,-1 0 1,-1 0-1,1 0 0,-1 0 1,-1-1-1,1 1 1,-3-4-31,4 11 6,0 1 0,-1-1 1,1 0-1,0 0 0,0 1 0,-1-1 1,1 0-1,-1 1 0,1-1 1,-1 1-1,1-1 0,-1 1 1,1-1-1,-1 1 0,1-1 0,-1 1 1,0-1-1,1 1 0,-1 0 1,0-1-1,1 1 0,-1 0 1,0-1-1,1 1 0,-1 0 1,0 0-1,0 0 0,1 0 0,-1 0 1,0 0-1,0 0 0,1 0 1,-1 0-1,0 0 0,0 0 1,1 0-1,-1 1 0,0-1 0,0 0 1,1 1-1,-1-1 0,0 0 1,1 1-1,-1-1 0,1 1 1,-1-1-1,1 1 0,-1-1 0,0 1 1,1-1-1,0 1 0,-1-1 1,1 1-1,-1 0 0,1 0-6,-24 40 303,16-19-178,1-1 0,1 1-1,1 1 1,1-1 0,1 1 0,1 0 0,1-1-125,0-19 13,1-1 0,-1 1 0,1-1 0,0 0 0,-1 1 0,1-1 0,0 1 0,0-1 0,1 0 0,-1 1 0,1-1 0,-1 1 1,1-1-1,0 0 0,-1 0 0,1 1 0,0-1 0,1 0 0,-1 0 0,0 0 0,1 0 0,-1 0 0,1 0 0,-1 0 0,1-1 0,0 1 1,0-1-1,0 1 0,0-1 0,1 1-13,4-3 9,1 0 0,-1-1 0,0 0 0,0 0 0,0-1 0,0 0 0,0 0 0,-1 0 0,1-1 0,-1 0 0,0-1 0,0 1 0,0-1 0,4-5-9,12-7 7,-13 10-8,4-4 5,1 0 0,0 1 0,1 1 0,-1 0 0,2 1 0,-1 1 0,1 0 0,1 1 0,-1 1 0,1 0 0,4 1-4,4 17 13,-25-11 2,-26-6 365,-18-14-201,-40-68-130,84 85-70,0-1 1,0 1-1,-1 0 0,1 0 1,0-1-1,0 1 1,0 0-1,0 0 0,1-1 1,-1 1-1,0 0 1,0 0-1,1 0 0,-1-1 1,1 1-1,-1 0 1,1 0-1,-1 0 0,1 0 1,0 0-1,0 0 1,-1 0-1,1 0 0,0 0 1,0 0-1,0 0 1,0 1-1,0-1 0,0 0 1,0 1-1,0-1 0,0 1 1,1-1-1,-1 1 1,0-1-1,0 1 0,0 0 1,1-1-1,-1 1 1,0 0-1,0 0 0,1 0 1,-1 0-1,0 0 1,0 0-1,1 1 0,-1-1 1,0 0-1,0 1 21,0-1-24,23-5-1148</inkml:trace>
  <inkml:trace contextRef="#ctx0" brushRef="#br0" timeOffset="64690.589">20867 10740 19012,'0'-1'158,"0"0"1,-1 1-1,1-1 1,-1 0-1,1 1 0,-1-1 1,1 0-1,-1 1 0,0-1 1,1 1-1,-1-1 0,0 1 1,0-1-1,1 1 1,-1-1-1,0 1 0,0 0 1,1-1-1,-1 1 0,0 0 1,0 0-1,0 0 0,0-1 1,0 1-1,1 0 1,-1 0-1,0 0 0,0 0 1,0 1-1,0-1 0,0 0 1,1 0-1,-1 0 0,0 1 1,0-1-1,0 1 1,0-1-159,-50 39 1512,44-33-1072,-6 6-319,0 1 0,0 0-1,1 1 1,1 0-1,0 0 1,1 1-1,1 1 1,0 0 0,1 0-1,1 1 1,1 0-1,0 0 1,1 0 0,1 1-1,0-1 1,1 1-1,2 0 1,-1 0-1,2 0 1,1 0 0,0 0-1,1 0 1,1 0-1,2 8-120,-5-24-4,1 1 0,0-1 0,-1 1 0,1-1 0,0 1 0,0-1 0,0 0 0,1 1 0,-1-1 0,0 0 0,1 0 0,0 0 0,-1 0 0,1 0 0,0 0 0,0-1 0,0 1 0,0-1 0,0 1 0,0-1 0,1 0 0,-1 1 0,0-1 0,1 0 0,-1-1 0,1 1 0,-1 0 0,1-1 0,-1 1 0,1-1 0,0 0 0,-1 0 0,1 0 0,-1 0 0,1-1 0,-1 1 0,1 0 0,-1-1 0,3-1 4,46-46-1444,-24 9 844</inkml:trace>
  <inkml:trace contextRef="#ctx0" brushRef="#br0" timeOffset="65177.481">21037 10759 23757,'-12'15'214,"2"1"1,-1 0-1,2 0 0,0 1 0,1 0 1,1 1-1,1-1 0,0 1 0,1 1 1,1-1-1,1 1 0,1 0 1,0 0-1,1 0 0,1-1 0,1 1 1,1 0-1,1 2-214,-4-19 11,0 0 1,1 0-1,0 0 0,-1 1 1,1-1-1,0 0 1,0 1-1,0-1 0,0 0 1,1 0-1,-1 1 1,1-1-1,-1 0 0,1 0 1,0 0-1,0 1 1,0-1-1,0 0 0,0 0 1,0 0-1,0-1 1,1 1-1,-1 0 0,1 0 1,0-1-1,-1 1 1,1-1-1,0 1 0,0-1 1,0 0-1,0 0 1,0 0-1,0 0 0,0 0 1,0 0-1,0 0 1,0-1-1,1 1 0,-1-1 1,0 0-1,0 0 1,1 1-1,-1-1 0,0-1 1,1 1-1,-1 0 1,0-1-1,0 1 0,1-1 1,-1 1-1,0-1 1,0 0-1,0 0-11,18-16 81,-1-1 0,-1 0 0,0-2 0,-2 0 0,0 0 1,-1-2-1,-2 0 0,0-1 0,-1 0 0,7-21-81,19-30 164,0 20 16,-37 53-178,0 1 1,0-1 0,0 0 0,0 0 0,0 1-1,0-1 1,0 0 0,0 1 0,0-1-1,0 1 1,1 0 0,-1-1 0,0 1 0,0 0-1,0 0 1,1 0 0,-1-1 0,0 1 0,0 1-1,1-1 1,-1 0 0,0 0 0,0 0-1,0 1 1,1-1 0,-1 0 0,0 1 0,0-1-1,0 1 1,0-1 0,0 1 0,0 0 0,0 0-1,0-1 1,0 1 0,0 0 0,0 0-1,-1 0 1,1 0 0,0 0 0,0 0 0,-1 0-1,1 0 1,-1 0 0,1 0 0,-1 0-1,1 1 1,-1 0-3,68 217 176,-68-218-173,0 0 0,0 0 0,0 1-1,1-1 1,-1 0 0,0 0 0,1 0-1,-1 0 1,1 0 0,-1 0 0,1 0-1,-1 0 1,1 0 0,0 0 0,-1 0-1,1 0 1,0 0 0,0-1 0,0 1 0,0 0-1,-1-1 1,1 1 0,0 0 0,0-1-1,1 1 1,-1-1 0,0 1 0,0-1-1,0 0 1,0 1 0,0-1 0,0 0-1,0 0 1,1 0 0,-1 0 0,0 0-1,0 0 1,0 0 0,0 0 0,0-1-1,1 1 1,-1 0 0,0-1 0,0 1 0,0 0-1,0-1 1,0 0 0,0 1 0,0-1-1,0 0 1,0 1 0,-1-1 0,1 0-1,0 0 1,0 0 0,0 1 0,-1-1-1,1-1-2,9-16 33,0-1-1,-1 0 0,-1-1 0,-2 1 0,1-2 1,-2 1-1,0-6-32,7-22 54,-5 23-24,24-49 70,-30 74-99,1 0 0,-1 0 0,1 1 1,-1-1-1,0 0 0,1 0 0,-1 1 0,1-1 1,-1 1-1,0-1 0,1 1 0,-1 0 1,0-1-1,1 1 0,-1 0 0,0 0 0,0 0 1,0 0-1,0 0 0,0 0 0,0 0 0,0 0 1,0 1-1,0-1 0,-1 0 0,1 0 0,0 1 1,-1-1-1,1 0 0,-1 1 0,0-1 1,1 1-1,-1-1 0,0 1 0,0-1 0,0 1 1,0 1-2,2 0 0,12 36 15,-10-24-12,0 0-1,1-1 1,1 1-1,0-1 0,1 0 1,1-1-1,0 0 1,1 0-1,0-1 0,1 0 1,0 0-1,12 8-2,-21-18-18,1-1 0,0 1 0,0-1 0,0 0 0,0 0 0,1 0 0,-1 0 0,0-1 0,0 1 0,1 0 0,-1-1 0,0 0 0,1 1 0,-1-1-1,0 0 1,1 0 0,-1-1 0,0 1 0,1 0 0,-1-1 0,0 1 0,1-1 0,-1 0 0,0 0 0,0 0 0,0 0 0,0 0 0,0 0 0,0 0 0,0-1 0,0 1 0,1-2 18,12-19 626</inkml:trace>
  <inkml:trace contextRef="#ctx0" brushRef="#br0" timeOffset="66031.818">22438 10436 18916,'-5'0'225,"0"-1"0,-1 1 0,1 0 0,0 0 0,-1 0 0,1 1 0,0-1 0,0 2 0,0-1 0,-1 0 0,1 1 0,0 0 0,1 0 0,-1 1 0,0-1 0,1 1 1,-1 0-1,1 0 0,0 0 0,0 1 0,0 0 0,0-1 0,1 1 0,0 1 0,-1-1 0,1 0 0,1 1 0,-1 0 0,1-1 0,0 1 0,0 0 0,0 0 0,1 0 0,-1 5-225,-3 7 162,1 0 0,1 0-1,1 0 1,0 1 0,2-1 0,0 1-1,0 0 1,2-1 0,0 0 0,1 1 0,1-1-1,1 0 1,1 3-162,-5-18 5,-1 0-1,1-1 1,-1 1 0,1-1-1,0 1 1,0 0-1,0-1 1,0 1-1,0-1 1,0 0 0,0 1-1,0-1 1,1 0-1,-1 0 1,1 0 0,-1 0-1,0 0 1,1 0-1,0 0 1,-1 0 0,1 0-1,0-1 1,-1 1-1,1-1 1,0 1 0,-1-1-1,1 0 1,0 0-1,0 0 1,0 0 0,-1 0-1,1 0 1,0 0-1,0 0 1,-1-1-1,1 1 1,0-1 0,-1 1-1,1-1 1,0 0-1,-1 0 1,1 1 0,-1-1-1,1 0 1,-1 0-1,1-1 1,-1 1 0,0 0-1,0 0 1,1-1-1,-1 1 1,0-1 0,0 1-1,0-2-4,14-18 40,0 0 0,-2-1-1,0-1 1,-2 0 0,-1-1-1,6-19-39,-1 7 48,5-18 23,-2 0 1,-2-2 0,-2 1 0,-3-2 0,-3 0 0,-2 0 0,-2 0 0,-3-1-1,-3-5-71,-23-78 110,9 111-102,6 43-3,2 52-1,12 50 61,4-1 1,18 75-66,-15-108 32,-10-73-25,0 8 20,1 0 0,0-1 0,1 1 0,1-1 0,0 0 0,1 0 0,1 0 0,0 0 0,1-1 0,1 0 0,6 9-27,-13-21 2,1 0 1,-1 0 0,0 0-1,0-1 1,1 1-1,-1-1 1,1 1-1,0-1 1,-1 1-1,1-1 1,0 0 0,0 0-1,0 0 1,0 0-1,0 0 1,0 0-1,0-1 1,0 1 0,0-1-1,0 1 1,0-1-1,1 0 1,-1 0-1,0 0 1,0 0 0,0 0-1,0 0 1,1-1-1,-1 1 1,0-1-1,0 0 1,0 1-1,0-1 1,0 0 0,0 0-1,0 0 1,-1 0-1,1-1 1,0 1-1,0 0 1,0-2-3,46-76 54,-37 41-31,-2 0 0,-2 0 0,-1-1 0,-2 0 0,-2 0 0,-2-26-23,22 348 35,-10-210-12,-10-72-22,-1-1 0,0 0 0,0 1 0,0-1 1,0 0-1,0 1 0,1-1 0,-1 0 1,0 0-1,0 0 0,0 0 0,1 0 0,-1 0 1,0 0-1,0 0 0,0-1 0,0 1 1,1 0-1,-1-1 0,0 1 0,0-1 1,0 1-1,0-1 0,0 0 0,0 1 0,0-1 1,0 0-1,0 0 0,0 0 0,-1 1 1,1-1-1,0 0 0,0 0 0,-1 0 0,1 0 1,-1-1-1,1 1 0,-1 0 0,1 0 1,-1 0-1,0 0 0,1 0 0,-1-1 0,0 1 1,0 0-1,0 0 0,0 0 0,0-1 1,0 0-2,12-29-22,-1 0 0,-2-1 0,0 0 0,-3 0 1,0-1-1,-2 0 0,-2 0 0,-1 0 1,-1 0-1,-2 0 0,-2 0 0,-1-7 22,-16-15-721,12 72-135,7 114-1898,2-108 4574</inkml:trace>
  <inkml:trace contextRef="#ctx0" brushRef="#br0" timeOffset="67123.191">23034 9541 20708,'-1'-2'100,"1"0"0,-1 1-1,0-1 1,0 0 0,1 0 0,-2 0-1,1 0 1,0 1 0,0-1-1,0 0 1,-1 1 0,1-1-1,-1 1 1,1 0 0,-1-1-1,0 1 1,1 0 0,-1 0 0,0 0-1,0 0 1,0 0 0,0 0-1,0 1 1,1-1 0,-2 1-1,1-1 1,0 1 0,0 0-1,0 0 1,0 0 0,0 0-1,0 0 1,0 0 0,0 1 0,0-1-1,0 0 1,0 1 0,0 0-1,0 0 1,0-1 0,0 1-1,1 0 1,-1 0 0,0 1-1,0-1 1,1 0 0,-1 1-1,1-1 1,-1 0 0,1 1 0,0 0-1,-1 1-99,-3 6 103,1 0 0,0 1 0,0-1 0,1 1 0,0 0 0,1 0-1,0 1 1,1-1 0,0 0 0,0 0 0,1 4-103,-1 4 154,-3 87 536,5-1 1,4 1-1,4-1 1,5 0 0,17 56-691,-13-91 37,4-2 1,2 0 0,3-1-1,29 47-37,-37-81 1,-19-32-2,0-1-1,0 1 1,0 0 0,0-1 0,0 1 0,0 0 0,1 0-1,-1-1 1,0 1 0,0 0 0,0 0 0,0-1 0,1 1 0,-1 0-1,0 0 1,0-1 0,1 1 0,-1 0 0,0 0 0,0 0 0,1 0-1,-1-1 1,0 1 0,0 0 0,1 0 0,-1 0 1,-38-103-47,26 75-32,1 0 0,1-1 1,1 0-1,2 0 1,1-1-1,0-15 79,7 13-17,2 0 0,1 0 0,2 0 0,1 0-1,2 1 1,1 0 0,1 1 0,1 0 0,2 1 0,1 0 0,2 1 0,1-1 17,-10 16 2,8-19 3,-1 0-1,-1-1 1,-2 0-1,-1-1 0,-2 0 1,-1-1-1,-2 0 1,-1 0-1,-2 0 0,-1-36-4,-22-21 56,19 91-55,1 0 0,-1 0 0,0 0-1,1 0 1,-1 0 0,0 0 0,0 1-1,1-1 1,-1 0 0,0 0 0,0 1 0,0-1-1,0 1 1,0-1 0,0 1 0,0-1-1,0 1 1,0-1 0,0 1 0,0 0-1,0 0 1,-1 0 0,1-1 0,0 1-1,0 0 1,0 0 0,0 1 0,0-1-1,0 0 1,0 0 0,0 0 0,-1 1-1,1-1 1,0 0 0,0 1 0,0-1-1,0 1 1,0 0 0,0-1 0,1 1-1,-1 0 1,0-1 0,0 1 0,0 0-1,1 0 1,-1 0 0,0 0 0,1 0-1,-1-1 1,1 1 0,-1 0 0,1 1-1,-1-1 1,1 0 0,0 0 0,-1 0 0,1 0-1,0 0 1,0 0 0,0 0 0,0 0-1,0 1 1,0-1 0,0 0 0,0 0-1,0 0 1,1 1-1,-9 149 18,9-114-16,1 10-4,-1 88 159,6 0 1,7 0 0,5-1-1,7 6-157,10-37 67,-28-114-86,-9-146-34,-5 59-10,1 39-2,3 1 0,2-1 1,6-35 64,-2 73-10,-3 18-4,0 6 0,1 3 15,0 0 0,-1 0-1,0 0 1,0 0-1,0 0 1,-1 1 0,0-1-1,0 0 1,-1 0 0,1 1-1,-1-1 1,-1 0 0,1 0-1,-3 5 0,-5 36 6,9-40-5,-2-1 0,0 1 0,1-1 0,0 0 0,0 1 0,1-1 0,0 1 0,0-1 0,0 1 0,1-1 0,0 0 0,0 1 0,1-1 0,0 0 0,0 0 0,0 0 0,1 0 0,-1 0 0,1 0 0,1-1 0,-1 1 0,1-1 0,0 0 0,5 4-1,-4-8 1,0-1 0,0 0 1,-1-1-1,1 1 0,0-1 1,0 0-1,0 0 0,-1-1 0,1 1 1,0-1-1,-1 0 0,1 0 1,-1 0-1,0-1 0,0 0 0,0 0 1,0 0-1,0 0 0,-1 0 0,1-2-1,3 0 4,184-149 84,-189 152-86,-1 2-1,0 1 0,0-1 0,0 0 0,-1-1 0,1 1 0,0 0 0,0 0 0,0 0 0,-1 0 0,1-1 0,0 1 0,0 0 0,-1-1 0,1 1 0,0-1 0,0 1 0,-1-1 0,1 1 0,-1-1 0,1 1 0,0-1 0,-1 1 0,1-1 0,-1 0 0,1 1 0,-1-1 0,0 0 0,1 0 0,-1 1 0,0-1 0,1 0 0,-1 0 0,0 1 0,0-1 1,0 0-1,0 0 0,0 0 0,0 0 0,0 1 0,0-1 0,0 0 0,0 0 0,0 0 0,0 1 0,-1-1 0,1 0 0,0 0 0,0 1 0,-1-1 0,1 0 0,-1 0 0,1 1 0,-1-1 0,1 0 0,-1 1 0,1-1 0,-1 1 0,0-1 0,1 1 0,-1-1 0,0 1 0,1-1 0,-1 1 0,0 0 0,1-1 0,-1 1 0,0 0 0,0-1-1,-14 0-1,1-2 0,-1 0 0,0-1 1,1 0-1,0-1 0,0-1 0,1 0 0,-1-1 1,1 0-1,1-1 0,-1 0 0,1-1 0,1-1 1,0 0-1,0 0 0,1-1 0,0 0 0,-6-10 1,15 18 0,-1 1 0,1 0 0,0-1-1,0 1 1,-1-1 0,2 1 0,-1-1 0,0 0-1,0 1 1,1-1 0,0 0 0,-1 0 0,1 1-1,0-1 1,0 0 0,1 0 0,-1 1 0,1-1-1,-1 0 1,1 0 0,0 1 0,0-1 0,0 1 0,0-1-1,0 1 1,1-1 0,-1 1 0,1 0 0,-1 0-1,1-1 1,0 1 0,0 0 0,0 1 0,0-1-1,0 0 1,1 1 0,-1-1 0,0 1 0,1-1-1,-1 1 1,1 0 0,0 0 0,-1 1 0,1-1-1,0 0 1,-1 1 0,1-1 0,0 1 0,0 0-1,-1 0 1,1 0 0,0 1 0,0-1 0,-1 0 0,79 2-462,-58-7-217</inkml:trace>
  <inkml:trace contextRef="#ctx0" brushRef="#br0" timeOffset="67403.599">22810 9340 25157,'5'-7'1281,"1"-4"711,5 0-1360,0 2-176,-3 2-664,1 1-456</inkml:trace>
  <inkml:trace contextRef="#ctx0" brushRef="#br0" timeOffset="68059.665">24083 9052 18820,'0'-1'170,"-14"-28"3875,14 30-3988,0-1-1,0 0 0,0 1 0,0-1 0,0 0 0,0 1 0,0-1 1,0 1-1,0-1 0,0 0 0,0 1 0,0-1 0,0 0 0,0 1 1,0-1-1,0 0 0,-1 1 0,1-1 0,0 0 0,0 0 0,0 1 0,-1-1 1,1 0-1,0 0 0,0 1 0,-1-1 0,1 0 0,0 0 0,-1 0 1,1 1-1,0-1 0,-1 0 0,1 0 0,0 0 0,-1 0 0,1 0 1,0 0-1,-1 0 0,1 1 0,0-1 0,-1 0 0,1 0 0,0 0 0,-1 0 1,1-1-1,0 1 0,-1 0 0,1 0 0,0 0 0,-1 0 0,1 0 1,0 0-1,-1 0 0,1-1 0,0 1 0,-1 0 0,1 0 0,0-1 1,0 1-1,-1 0 0,1 0 0,0-1 0,0 1 0,0 0 0,-1-1-56,0 21 291,0 1-1,1-1 1,1 0-1,1 0 0,1 0 1,0 0-1,2 0 1,6 16-291,-6-16 192,39 128 355,7-2 1,6-2 0,14 15-548,103 241 174,-159-353-147,-13-68-26,-15-30 21,-2 1-1,-2 1 0,-2 1 1,-2 0-1,-3 2 0,-1 0 1,-6-4-22,23 37 0,-35-60 14,-59-119 52,101 168-110,27 37-46,-17-7-31,0-1-1,0 0 0,0 0 0,0-1 1,1 0-1,0 0 0,0-1 0,0 0 1,0-1-1,0 0 0,0-1 0,1 0 1,-1-1-1,0 0 0,1 0 0,-1-1 1,10-3 121,22-10 718</inkml:trace>
  <inkml:trace contextRef="#ctx0" brushRef="#br0" timeOffset="68954.951">24726 9407 21333,'0'-1'5349,"-12"-8"-4018,-18-9-1050,18 17-54,3 12-127,0 1 0,1 0 0,0 0 0,1 1 0,0 0 0,1 1 0,1-1 0,0 1 0,1 0 0,0 0 0,1 0 0,-1 12-100,0-5 72,0-6-21,-2 4-7,2 0 0,0 0-1,1 1 1,1-1-1,0 1 1,2-1 0,0 1-1,2 5-43,-1-24 2,0 1-1,-1-1 1,1 0-1,0 1 1,0-1-1,0 0 1,0 0-1,0 0 1,0 0-1,0 0 1,0 0 0,1 0-1,-1 0 1,0-1-1,1 1 1,-1 0-1,0-1 1,1 1-1,-1-1 1,1 1-1,-1-1 1,1 0-1,-1 1 1,1-1-1,-1 0 1,1 0 0,-1 0-1,1 0 1,-1-1-1,1 1 1,-1 0-1,1-1 1,-1 1-1,0 0 1,1-1-1,-1 0 1,1 1-1,-1-1 1,0 0-1,0 0 1,1 0 0,-1 0-1,0 0 1,0 0-1,0 0 1,0 0-1,0 0 1,0 0-1,0-1 1,-1 1-1,1 0 1,0-1-1,-1 1 1,1-1-1,-1 1 1,1 0 0,-1-1-1,0 1 1,0-1-1,1-1-1,14-27 21,0 0 0,-2-1 1,-1-1-1,-2 0 0,5-26-21,2-2 6,45-115 10,-61 173-16,0 1 0,-1 0 0,1-1 0,0 1 0,0 0 0,0-1 0,0 1-1,0 0 1,0 0 0,0 0 0,0 0 0,0 0 0,0 0 0,1 0 0,-1 0 0,0 1 0,1-1 0,-1 0-1,0 1 1,1-1 0,-1 1 0,1-1 0,-1 1 0,1 0 0,-1 0 0,1 0 0,-1 0 0,1 0 0,-1 0-1,1 0 1,-1 0 0,1 0 0,-1 1 0,1-1 0,-1 1 0,1-1 0,-1 1 0,0 0 0,1-1-1,-1 1 1,0 0 0,1 0 0,-1 0 0,0 0 0,0 0 0,0 0 0,0 0 0,0 0 0,0 0 0,0 1-1,0-1 1,0 1 0,42 71 5,-38-60 2,-1 1 0,-1 0 0,-1 0-1,0 0 1,-1 0 0,0 0 0,-1 0-1,-1 0 1,0 0 0,0 0 0,-2 0 0,-3 13-7,5-14 5,9-26-15,-5 8 7,24-42-24,-7 8 26,3 1 0,1 0 0,2 2 0,1 1 0,24-22 1,-51 56 0,1 0 0,-1 0 0,1 0 0,0 0 0,0 1 0,-1-1 1,1 0-1,0 0 0,0 1 0,0-1 0,0 0 0,0 1 0,0-1 1,0 1-1,0-1 0,0 1 0,0 0 0,0-1 0,0 1 0,1 0 1,-1 0-1,0 0 0,0-1 0,0 1 0,0 1 0,0-1 0,0 0 1,1 0-1,-1 0 0,0 0 0,0 1 0,0-1 0,0 1 0,0-1 1,0 1-1,0-1 0,0 1 0,0-1 0,0 1 0,0 0 0,0 0 1,-1-1-1,1 1 0,0 0 0,0 0 0,-1 0 0,1 0 0,-1 0 1,1 0-1,-1 0 0,1 0 0,-1 0 0,1 0 0,-1 0 0,0 1 1,38 85 0,-37-86-1,0-1 1,1 1-1,-1-1 1,0 0-1,0 0 1,0 1-1,1-1 1,-1 0-1,0 0 1,0 0-1,0 0 1,1 0-1,-1-1 0,0 1 1,0 0-1,0 0 1,0-1-1,1 1 1,-1-1-1,0 1 1,0-1-1,0 0 1,0 1-1,0-1 1,0 0-1,0 1 1,0-1-1,-1 0 1,1 0-1,0 0 0,0 0 1,-1 0-1,1 0 1,0 0-1,-1 0 1,1 0-1,-1 0 1,0-1-1,1 1 1,-1 0-1,0 0 1,0 0-1,1 0 1,-1-2-1,2 0-1,82-146-77,-84 148 76,0 1-1,0-1 1,0 0-1,0 1 1,0-1-1,0 0 1,1 1-1,-1-1 0,0 0 1,1 1-1,-1-1 1,0 1-1,1-1 1,-1 1-1,1-1 0,-1 0 1,1 1-1,-1 0 1,1-1-1,-1 1 1,1-1-1,-1 1 0,1 0 1,0-1-1,-1 1 1,1 0-1,0 0 1,-1-1-1,1 1 0,0 0 1,-1 0-1,1 0 1,0 0-1,-1 0 1,1 0-1,0 0 0,0 0 1,-1 0-1,1 0 1,0 0-1,-1 0 1,1 1-1,0-1 0,-1 0 1,1 1-1,-1-1 1,1 0-1,0 1 1,-1-1-1,1 0 1,-1 1-1,1-1 0,-1 1 1,1-1-1,-1 1 1,1 0-1,-1-1 1,0 1 1,10 43-72,-10-43 74,2 22-3,-2-15 5,0-1-1,1 1 0,0 0 0,0 0 0,1 0 0,0-1 0,0 1 1,1-1-1,0 1 0,0-1 0,0 0 0,1 0-2,-1-6-1,-1 0 0,0 0 0,1-1 0,-1 1 0,1 0 0,-1-1 0,1 0 0,-1 1-1,1-1 1,-1 0 0,1 0 0,0-1 0,-1 1 0,1 0 0,-1-1 0,1 0 0,-1 1 0,0-1 0,1 0 0,-1 0 0,0 0 0,0-1-1,1 1 1,-1 0 0,0-1 0,0 0 0,0 1 0,-1-1 0,1 0 0,0 0 0,-1 0 0,1 0 0,-1 0 0,0 0 0,1-1 0,-1 1-1,0-2 2,6-3-1,189-240 29,-140 197-47,-54 51 20,1 0 0,-1 0-1,0 1 1,0-1 0,0 1-1,0 0 1,0-1 0,0 1 0,-1 0-1,1 0 1,0 0 0,-1 1 0,0-1-1,1 0 1,-1 0 0,0 1 0,0-1-1,0 1 1,-1-1 0,1 1-1,0-1 1,-1 1 0,0 0 0,0-1-1,1 1 1,-2-1 0,1 1 0,0 0-1,0-1 1,-1 1 0,0 1-1,2 10 1,1-2-48,-2-7 20,-1 1 0,2-1 0,-1 0 1,0 1-1,1-1 0,0 0 0,0 0 1,1 0-1,0 0 0,-1 0 0,2 0 1,-1 0-1,0 0 0,1-1 0,0 1 1,0-1-1,0 0 0,1 0 0,0 0 1,-1 0-1,1-1 0,1 1 0,-1 0 27,5-4-916</inkml:trace>
  <inkml:trace contextRef="#ctx0" brushRef="#br0" timeOffset="69605.031">26421 8448 20892,'2'-21'490,"1"1"-1,1-1 0,1 1 0,1 0 0,1 0 0,1 1 0,0 0 0,2 0 0,0 1 0,1 0 0,0 0 0,2 2 0,0-1 0,3 0-489,53-37 1738,-67 53-1720,0 0-1,-1 0 0,1 1 1,0-1-1,0 0 0,0 1 0,0-1 1,0 1-1,0-1 0,0 1 1,0 0-1,0 0 0,0 0 0,0 0 1,0 0-1,0 1 0,-1-1 1,1 1-1,0-1 0,0 1 1,0 0-1,0-1 0,0 1 0,-1 0 1,1 0-1,0 0 0,-1 0 1,1 1-1,-1-1 0,1 0 0,-1 1 1,1-1-1,-1 1 0,0-1 1,0 1-1,0 0 0,0 0 1,0-1-1,0 1 0,-1 0 0,1 0-17,2 14 10,0 0-1,-1-1 1,-1 1-1,0 0 1,-2 1-1,0-1 0,0 0 1,-1-1-1,-1 1 1,-1 0-1,0-1 1,-3 4-10,3-3 5,-32 117 33,19-81-26,3 0-1,2 0 1,2 2 0,2-1-1,3 1 1,2 1-12,2-49 1,0-1 0,1 1 0,-1 0-1,1 0 1,0-1 0,0 1 0,1 0-1,0 0 1,0-1 0,0 1 0,0 0 0,1-1-1,0 1 1,1-1 0,-1 0 0,1 0 0,0 0-1,0 0 1,0 0 0,1 0 0,-1-1-1,1 0 1,1 0 0,-1 0 0,0 0 0,1-1-1,0 1 1,0-1 0,0 0 0,0-1-1,0 1 1,1-1 0,-1 0 0,1 0-1,14-5-9,0 0 0,0-1 1,0 0-1,-1-2 0,1-1 0,-1 0 1,-1-1-1,0-1 0,0-1 1,0-1-1,10-8 9,64-51-2218,-61 35-1911</inkml:trace>
  <inkml:trace contextRef="#ctx0" brushRef="#br0" timeOffset="70103.381">26659 7578 12067,'-9'-4'467,"0"0"1,0 0-1,0 1 1,-1 0-1,1 1 1,-1 0 0,0 1-1,1 0 1,-1 0-1,0 1 1,0 0 0,1 1-1,-1 0 1,0 0-1,1 1 1,-1 0-1,1 1 1,-4 2-468,-5 5 227,0 1 0,2 0 0,-1 2 0,1 0 0,1 0 0,0 2 0,1 0 0,-10 14-227,-17 20 368,2 1 0,2 2 0,3 2-1,2 1 1,2 2 0,3 1-1,2 1 1,3 0 0,3 2 0,2 1-1,-2 29-367,9-33 55,3 1 1,2 0-1,3 0 0,3 0 0,2 0 0,3 0 0,2-1 1,3 0-1,3 0 0,1-1 0,4 0-55,-5-27 2,2 0 1,1-2-1,1 0 0,1 0 1,2-2-1,0 0 0,2-2 1,1 0-1,1-2 0,0-1 1,2 0-1,0-2 0,2-2 1,0 0-1,0-2 0,22 8-2,-31-16-3,0-1 0,1 0 0,0-1 0,-1-1 0,2-1-1,-1-2 1,0 1 0,0-2 0,1-1 0,-1-1-1,0-1 1,0 0 0,0-2 0,0 0 0,-1-1 0,0-1-1,0-2 1,-1 1 0,0-2 0,0-1 0,1-2 3,27-21 24,-2-3 1,-1-1-1,-3-3 1,0-1-1,-3-2 1,-2-1-1,-2-2 1,-2-2-1,-2 0 1,-2-3-1,15-39-24,12-12 178,-5-2 0,-4-3 0,-5-1 0,-5-2 0,7-46-178,-36 119 25,-1 0 0,-2 1 0,-1-2 1,-2 1-1,-2 0 0,-2 0 0,-1 0 1,-2 0-1,-1 1 0,-2 0 0,-2 0 1,-1 1-1,-2 1 0,-1 0 0,-16-26-25,15 32-96,-2 1-1,-1 1 1,0 0-1,-2 2 1,-1 0-1,-2 1 1,0 1-1,-1 2 1,-1 0-1,-1 2 1,0 1-1,-2 1 1,0 1-1,-1 2 1,0 1-1,-1 1 1,-1 2-1,0 1 1,0 2-1,0 0 1,-1 3-1,0 0 1,0 3-1,0 0 1,0 2-1,0 2 1,0 1-1,-1 1 98,-87 37-682</inkml:trace>
  <inkml:trace contextRef="#ctx0" brushRef="#br0" timeOffset="112013.622">1385 12378 12523,'-1'-1'172,"1"0"-1,0 1 1,-1-1 0,1 0 0,-1 0 0,1 1 0,-1-1 0,1 0-1,-1 1 1,1-1 0,-1 1 0,1-1 0,-1 1 0,0-1 0,1 1 0,-1-1-1,0 1 1,0-1 0,1 1 0,-1 0 0,0 0 0,0-1 0,0 1-1,1 0 1,-1 0 0,0 0 0,0 0 0,0 0 0,0 0 0,1 0 0,-1 0-1,0 0 1,0 0 0,0 1 0,1-1 0,-1 0 0,0 0 0,0 1-1,1-1 1,-1 0 0,0 1 0,0-1 0,1 1 0,-1-1 0,1 1 0,-1 0-1,0-1 1,1 1 0,-1-1 0,1 2-172,-18 33 1801,17-32-2014,-32 177 1461,-26 131-1130,4-27 155,10 24-273,20 19 250,14 34-250,10-351-3,0 0 0,0 0 0,1 0 0,0 0 0,0 0 1,1 0-1,1 0 0,0 0 0,0 0 0,1-1 0,0 1 0,0-1 0,1 1 0,1-1 0,-1 0 0,2-1 0,-1 1 0,1-1 0,0 0 0,1 0 0,0-1 0,0 0 0,5 4 3,28 10 7,1-1 0,1-2 0,0-2 0,1-1 0,0-3-1,2-1 1,-1-3 0,1-1 0,0-3 0,0-1 0,0-2 0,1-2 0,18-5-7,501-35 14,-522 39-14,968-15 34,1003 84-12,-734 18 0,-1199-78-21,1016 134 14,756 86-31,-1808-220 16,1321 181 49,-1072-167-55,1-13 0,0-14-1,18-13 7,143-8 5,31-1 18,63-30-23,-492 49 0,169-25 75,93-31-75,-53 22 936,-264 43-930,-1 0-1,1 0 0,-1 0 1,1 0-1,-1-1 0,0 1 1,1-1-1,-1 0 0,0 0 1,0 0-1,0 0 0,1 0 1,-1 0-1,0 0 0,0-1 1,0 1-1,-1-1 0,1 0 1,0 1-1,-1-1 0,1 0 1,-1 0-1,1 0 0,-1 0 1,0 0-1,0 0 0,0 0 1,0-1-1,0 1 0,0 0 1,-1-1-1,1 1 0,-1 0 1,0-1-1,1 1 0,-1-1 1,0 1-1,-1 0 0,1-1 1,0 0-6,20-663 56,-15 544-60,-5 0 1,-6 0 0,-5 0-1,-10-29 4,-60-223 35,37 146-23,43 224-12,1 0 1,-1 1 0,0-1-1,0 1 1,0-1-1,-1 1 1,1-1-1,-1 1 1,0 0 0,0 0-1,0 0 1,0 0-1,0 0 1,-1 0-1,0 1 1,1-1 0,-1 1-1,0 0 1,0-1-1,0 1 1,0 1-1,-1-1 1,1 0 0,0 1-1,-1 0 1,1 0-1,-1 0 1,1 0 0,-1 0-1,0 1 1,1-1-1,-1 1 1,0 0-1,1 0 1,-1 1 0,0-1-1,1 1 1,-1-1-1,0 1 1,1 0-1,-1 1 1,1-1-1,-37 19 25,33-16-23,1 0 0,-1-1 0,0 1 0,0-1 0,0-1 0,0 1 0,0-1 0,-1 0 0,1-1-1,-1 0 1,1 0 0,-1-1 0,1 1 0,-1-2 0,1 1 0,-5-2-2,-136-42-16,41 23 6,-1 5 0,0 5 1,-107 2 9,-760 9-232,-733-19-86,-448-98 330,228-34-17,330-23 23,880 121-50,-98 31 32,693 19 10,-578-1 1026,-125 39-1036,777-31 55,-84 5 26,1 5-1,0 6 0,-52 18-80,181-37-485</inkml:trace>
  <inkml:trace contextRef="#ctx0" brushRef="#br0" timeOffset="115860.409">11403 12595 9138,'-129'-187'9290,"-21"-35"-4766,115 171-4381,-2 1 1,-2 1 0,-3 3 0,-1 1-1,-27-19-143,12 12 11,3-2 0,2-3-1,3-1 1,0-5-11,8 2 7,-219-279 30,-28-10-74,20-3 38,-165-114 211,111 122 120,-155-168-100,-50-53-354,191 232 49,-54-20 73,-28-24 401,42 7 22,77 74-370,-67-34-53,-217-108 308,158 115 104,-127-117-248,328 255-113,-78-39-51,-245-190 150,525 396-139,-30-22 52,3-2-1,2-2 1,1-2 0,-21-30-63,-36-69 271,78 104-211,-2 1 0,-2 1 0,-1 2 0,-2 1 0,-1 2 0,-2 1-1,-31-22-59,55 48-20,-1 0 0,0 0-1,0 1 1,0 1 0,-1 0-1,0 1 1,0 1 0,-10-2 20,-12 11-1016,18 3 1576</inkml:trace>
  <inkml:trace contextRef="#ctx0" brushRef="#br0" timeOffset="116358.496">1798 3899 12979,'-1'1'207,"1"-1"-1,-1 0 1,1 1 0,-1-1 0,1 0-1,-1 0 1,1 1 0,-1-1 0,0 0-1,1 0 1,-1 0 0,1 0 0,-1 0 0,1 0-1,-1 0 1,0 0 0,1 0 0,-1 0-1,1 0 1,-1 0 0,1 0 0,-1-1-1,1 1 1,-1 0 0,0 0 0,1-1 0,-1 1-1,1 0 1,0-1 0,-1 1 0,1 0-1,-1-1 1,1 1 0,-1-1 0,1 1-1,0-1 1,-1 1 0,1 0 0,0-1 0,0 0-1,-1 1 1,1-1 0,0 1 0,0-1-1,0 1 1,0-1 0,-1 1 0,1-1-1,0 0 1,0 1 0,0-1 0,0 1 0,0-1-1,1 1 1,-1-1 0,0 0-207,2-14-121,-2 15-68,29-150 2312,2-543-793,-28 659-1321,13 26-5,44 58 35,162 169-43,-211-209 22,1 0 1,0-1 0,0 0 0,1-1 0,0-1 0,1 1-1,-1-2 1,1 0 0,6 1-19,66 4 1656</inkml:trace>
  <inkml:trace contextRef="#ctx0" brushRef="#br0" timeOffset="120335.534">179 2171 17564,'-1'0'220,"-19"13"5033,16-17 1559,7-2-6663,109-99 497,-103 97-625,1-1 0,-2 0 1,1 0-1,-1-1 0,-1 0 0,0-1 0,0 1 1,-1-1-1,-1-1 0,0 1 0,2-5-21,-5 9 14,-2 7 366,-17 8-1817,-21 4-431</inkml:trace>
  <inkml:trace contextRef="#ctx0" brushRef="#br0" timeOffset="121331.803">792 1637 11634,'1'-5'1123,"5"-45"8072,-7 1-4836,-5 46-3097,3 2-1223,0 1 1,0-1 0,0 1 0,0-1 0,0 1 0,0 0 0,1 0 0,-1 0 0,0 1 0,0-1-1,0 1 1,0-1 0,0 1 0,1 0 0,-1 0 0,0 0 0,1 1 0,-1-1 0,1 1 0,-1-1-1,1 1 1,0 0 0,-1 0 0,1 0 0,-1 1-40,-16 17 100,1 0 0,1 1 0,0 0 0,2 2-1,1 0 1,0 1 0,2 0 0,-4 11-100,12-27 24,0 0 0,1 0 0,0 1-1,0-1 1,1 1 0,0-1 0,0 1 0,1 0 0,0 0 0,1 0-1,0 0 1,0 0 0,1 0 0,0 0 0,0-1 0,1 1 0,0 0-1,1-1 1,0 1 0,0-1 0,1 0 0,0 0 0,1 0 0,-1 0 0,2-1-1,-1 0 1,1 0 0,0 0-24,-3-7 13,1 1-1,0-1 1,0 1-1,-1-1 1,1 0-1,0-1 1,0 1 0,-1-1-1,1 1 1,-1-1-1,1 0 1,0-1-1,-1 1 1,0 0 0,1-1-1,-1 0 1,0 0-1,0 0 1,0 0-1,0-1 1,0 1 0,0-1-1,-1 1 1,1-1-1,-1 0 1,0 0-1,0 0 1,0 0 0,0-1-1,0 1 1,-1 0-1,0-1 1,1 0-13,11-18 45,-1-1 0,-2 0 0,0 0 0,-1-1 0,-1-1 0,-2 1 1,0-1-1,-2 0 0,0-1 0,-2 1 0,-1 0 0,-1-1 0,-1 1 0,-1-1 0,-1 1 1,-1 0-1,-2-2-45,5 27 0,1 0 1,-1 1 0,1-1 0,0 0-1,-1 1 1,1-1 0,-1 0 0,1 0-1,-1 0 1,1 1 0,-1-1 0,1 0-1,-1 0 1,0 0 0,1 0 0,-1 0-1,1 0 1,-1 0 0,1 0 0,-1 0-1,1 0 1,-1 0 0,1 0 0,-1 0-1,1-1 1,-1 1 0,1 0 0,-1 0-1,1-1 1,-1 1 0,1 0 0,-1-1-1,1 1 1,-1 0 0,1-1 0,0 1-1,-1 0 1,1-1 0,0 1 0,-1-1-1,1 1 1,0-1 0,0 1 0,-1-1 0,1 1-1,0-1 1,0 1 0,0-1 0,0 1-1,0-1 1,0 1 0,0-1 0,0 1-1,0-1 1,0 0 0,0 1 0,0-1-1,0 1 1,0-1 0,0 1 0,0-1-1,1 1 1,-1-1 0,0 1 0,0-1-1,1 1 1,-1-1 0,1 1-1,-13 41 25,8-14-21,1 0 1,2 0-1,1 0 0,0 0 1,3 0-1,0 0 1,1 0-1,2-1 1,1 2-5,-7-24 2,1 1-1,0 0 1,0-1 0,0 1 0,1-1 0,0 1-1,0-1 1,0 0 0,0 0 0,0 0 0,1 0 0,0 0-1,0 0 1,0-1 0,0 1 0,0-1 0,1 0 0,0 0-1,-1 0 1,1-1 0,0 1 0,0-1 0,1 0-1,-1 0 1,0 0 0,1-1 0,-1 1 0,1-1 0,-1 0-1,1-1 1,0 1 0,0-1 0,-1 0 0,1 0 0,0 0-1,-1-1 1,1 1 0,3-2-2,21-12-691,-20 7-352</inkml:trace>
  <inkml:trace contextRef="#ctx0" brushRef="#br0" timeOffset="123424.302">1383 866 25493,'0'0'734,"0"0"-153,-1 5-103,-27 123 525,-5-1 1,-21 42-1004,42-136 43,-9 19-28,3 2-1,2 0 0,2 1 1,3 0-1,2 1 0,0 41-14,14-70 27,11-37-212,11-79-2729,-15 37 1929</inkml:trace>
  <inkml:trace contextRef="#ctx0" brushRef="#br0" timeOffset="123704.466">1349 1028 26006,'6'2'95,"-1"1"0,-1 0 0,1 0 1,0 0-1,-1 0 0,0 1 1,1-1-1,-1 1 0,-1 0 1,1 1-1,-1-1 0,1 1 0,-1-1 1,0 1-1,-1 0 0,1 0 1,-1 0-1,0 0 0,1 6-95,8 13 219,75 112 225,-68-113-672,-2 0-1,0 1 1,-2 0-1,0 1 0,-2 1 1,-1 0-1,-1 1 1,-1 0-1,-1 0 1,3 23 228,-10-26-1477</inkml:trace>
  <inkml:trace contextRef="#ctx0" brushRef="#br0" timeOffset="123966.733">1376 1733 11274,'-2'18'2849,"8"-1"4945,0-4-5930,9-5-408,-2-5-175,3-8-81,4-5-312,1-8-208,1-3-200,-3-4-280,0 1-72,-3 4-64,-2 1-88,1 1-256,-1 4-328,-1-2-920,2-3-561</inkml:trace>
  <inkml:trace contextRef="#ctx0" brushRef="#br0" timeOffset="124336.423">1733 1129 27582,'1'23'175,"0"0"1,1 1-1,2-1 0,0 0 0,1-1 1,2 1-1,0-1 0,1 0 1,1-1-1,2 0 0,0 0 1,1-1-1,2 1-175,-13-18 10,0-1 0,0 0 0,1 1 0,-1-1 0,1 0 1,-1 0-1,1 0 0,0 0 0,0 0 0,-1-1 0,1 1 0,1-1 0,-1 1 0,0-1 0,0 1 0,1-1 1,-1 0-1,0 0 0,1 0 0,-1-1 0,1 1 0,-1 0 0,1-1 0,0 0 0,-1 0 0,1 1 0,-1-2 0,1 1 1,0 0-1,-1 0 0,1-1 0,-1 1 0,1-1 0,-1 0 0,1 0 0,-1 0 0,0 0 0,1 0 0,-1-1 0,0 1 1,0-1-1,0 1 0,0-1 0,0 0 0,0 0 0,0 0 0,-1 0 0,2-2-10,9-15 24,-1 0-1,-1-2 0,-1 1 1,-1-1-1,0 0 1,-2-1-1,-1 0 1,0 0-1,-2 0 0,0 0 1,-2-1-1,0 1 1,-1-1-1,-2-6-23,-6 6 17,0 38 0,8 9-8,2 0 1,0 0 0,1 0 0,2 0-1,0-1 1,2 0 0,6 14-10,-5-9 61,-2-9-13,-5-10-26,1 0 0,0 0 0,1 0 0,0 0 0,0 0 0,1-1 0,0 0 0,1 0-1,0 0 1,0 0 0,0-1 0,1 1 0,0-2 0,1 1 0,0-1 0,1 1-22,-6-6-16,0 0 0,0 0 0,0 0 0,0-1 0,1 1 0,-1-1 0,0 1 0,1-1 0,-1 0 0,0 0 0,1 0 0,-1 0 0,0-1 0,0 1 0,1 0 0,-1-1 0,0 0 0,0 1 0,0-1 1,0 0-1,1 0 0,-1 0 0,0-1 0,-1 1 0,1 0 0,0-1 0,0 1 0,-1-1 0,1 0 0,0 0 16,9-12-734</inkml:trace>
  <inkml:trace contextRef="#ctx0" brushRef="#br0" timeOffset="125766.525">2704 1057 27926,'3'-1'843,"110"-24"768,-30 2-1400,99-12-103,-180 34-158,0 1 1,0-1 0,0 1 0,0-1 0,0 1 0,1 0 0,-1 0 0,0 0-1,0 0 1,0 0 0,0 0 0,0 1 0,0-1 0,0 1 0,0 0 0,0-1 0,0 1-1,0 0 1,0 0 0,0 0 0,-1 0 0,1 1 0,0-1 0,-1 0 0,1 1-1,-1-1 1,1 1 0,-1-1 0,0 1 0,1 0 0,-1 0 0,0-1 0,0 1 0,-1 0-1,1 0 1,0 0 0,0 0 0,-1 0 0,0 0 0,1 0 0,-1 0 0,0 1-1,0-1 1,0 0 0,0 0 0,0 0 0,-1 2 49,-4 8-1792</inkml:trace>
  <inkml:trace contextRef="#ctx0" brushRef="#br0" timeOffset="126049.59">2758 1396 27654,'24'-3'1352,"8"-13"-480,4-6-287,8-6-225,4-1-40,2 6-192,1 4-24,-7 9-40,-5 2-80,-10 7-96,-8 1-160,-10 4-681,-11-4 1546</inkml:trace>
  <inkml:trace contextRef="#ctx0" brushRef="#br0" timeOffset="127948.296">3958 705 24501,'1'-1'59,"-1"0"0,1 0 0,-1-1-1,0 1 1,0 0 0,1-1 0,-1 1 0,0-1-1,0 1 1,0 0 0,0-1 0,-1 1 0,1 0-1,0-1 1,-1 1 0,1 0 0,0-1 0,-1 1-1,0 0 1,1 0 0,-1-1 0,0 1 0,0 0 0,1 0-1,-1 0 1,0 0 0,0 0 0,0 0 0,0 0-1,0 0 1,-1 1 0,1-1 0,0 0 0,0 0-1,0 1 1,-1-1 0,1 1 0,0 0 0,-1-1-1,1 1 1,0 0 0,-1-1 0,1 1 0,0 0-1,-1 0 1,1 0 0,-1 1 0,1-1 0,0 0-1,-1 0 1,1 1 0,0-1 0,-1 1 0,0 0-59,-11 5 74,0 2 0,0 0 1,1 1-1,0 0 0,0 0 1,1 1-1,0 1 1,1 0-1,0 0 0,1 1 1,0 1-1,1-1 0,-3 8-74,-8 8 23,2 0-1,1 2 0,1 0 0,1 0 0,2 1 0,1 1 0,-3 19-22,9 7 42,5-57-42,0 0 0,0 0 1,1 1-1,-1-1 0,0 0 0,0 0 0,0 0 0,1 0 0,-1 0 0,1 0 1,-1 0-1,1 0 0,-1 0 0,1 0 0,-1-1 0,1 1 0,0 0 0,-1 0 1,1 0-1,0-1 0,0 1 0,0 0 0,0-1 0,0 1 0,-1-1 0,1 1 1,0-1-1,0 1 0,0-1 0,0 0 0,1 1 0,-1-1 0,0 0 0,0 0 1,0 0-1,0 0 0,0 0 0,0 0 0,0 0 0,0 0 0,0 0 0,0 0 1,0-1-1,0 1 0,0 0 0,0-1 0,0 1 0,1-1 0,11-7-5,0 0-1,0-1 1,-1 0 0,0-1-1,-1 0 1,0-1 0,-1 0-1,0-1 1,0 0 0,-1 0-1,-1-1 1,6-12 5,9-16-4,40-50 48,-62 90-43,1 0 0,0 0 0,0 0 0,0 0 0,0 0 0,0 0 0,0 1 0,0-1 0,0 1-1,0-1 1,0 1 0,0 0 0,0 0 0,0 0 0,0 0 0,0 0 0,0 0 0,0 1 0,0-1 0,1 1 0,-1-1 0,0 1-1,-1 0 1,1 0 0,0-1 0,0 2 0,0-1 0,0 0 0,-1 0 0,1 0 0,-1 1 0,1-1 0,-1 1 0,1-1 0,-1 1 0,0 0-1,0 0 1,1 1-1,43 75 12,-10 6 97,-4 2 1,-4 1-1,-3 1 0,-4 1 1,-5 1-1,4 79-109,-22-49 327,3-119-324,0 0 1,0 0-1,-1 0 1,1 0-1,0 0 0,-1 0 1,1 0-1,-1 0 1,1 0-1,-1 0 1,1 0-1,-1-1 1,0 1-1,1 0 0,-1 0 1,0-1-1,0 1 1,0-1-1,1 1 1,-1 0-1,0-1 1,0 0-1,0 1 1,0-1-1,0 1 0,0-1 1,0 0-1,0 0 1,0 0-1,0 1 1,0-1-1,0 0 1,0 0-1,0-1 0,0 1 1,0 0-1,0 0 1,0 0-1,0-1 1,0 1-1,0 0 1,0-1-1,0 1 1,0-1-1,0 1 0,0-1 1,1 1-1,-1-1 1,0 0-1,0 1 1,1-1-1,-1 0 1,0 0-1,1 0 1,-1 0-4,-44-48 144,25 23-128,0-2 0,2 0 0,1-1 0,1-1 0,2 0-1,0-2 1,3 1 0,-3-13-16,14 34-6,-1-1 0,2 0-1,-1 1 1,2-1 0,-1 1 0,1-1 0,1 1-1,0-1 1,1 1 0,-1 0 0,2 1-1,0-1 1,0 1 0,0 0 0,1 0 0,1 0-1,-1 1 1,2 0 6,30-52-1057,-23 32 1847</inkml:trace>
  <inkml:trace contextRef="#ctx0" brushRef="#br0" timeOffset="128623.101">4328 894 27958,'1'12'88,"1"1"0,1 0-1,1-1 1,-1 0 0,2 0 0,0 0 0,0 0-1,1-1 1,0 0 0,1 0 0,1-1 0,-1 1-1,2-2 1,-1 1 0,1-1 0,1 0 0,0-1 0,0 0-1,5 2-87,-14-9 14,-1-1 0,1 1 0,-1-1 0,1 0-1,0 1 1,-1-1 0,1 0 0,0 1 0,0-1 0,-1 0-1,1 0 1,0 1 0,-1-1 0,1 0 0,0 0 0,0 0-1,-1 0 1,1 0 0,0 0 0,0 0 0,-1 0 0,1-1-1,0 1 1,0 0 0,-1 0 0,1-1 0,0 1 0,-1 0-1,1-1 1,0 1 0,-1 0 0,1-1 0,-1 1 0,1-1-1,0 1 1,-1-1 0,1 0 0,-1 1 0,0-1 0,1 1-1,-1-1 1,1 0 0,-1 1 0,0-1 0,0 0 0,1 0-1,-1 1 1,0-1 0,0 0 0,0 0 0,0 1 0,0-1-1,0 0 1,0 0 0,0 1 0,0-1 0,0 0-14,-3-55 405,2 44-373,-18-38 99,18 48-103,1 2 16,0 0-3,0 0-29,0 0-19,0 0-9,0 0-1,0 0 22,0 0 15,0 0-2,0 0-2,0 0 0,0 0 1,14-19 19,14-12-35,-9 18 33,-21 29-452,0-12 335,1-2 12,0-1 1,0 1 0,0 0 0,0 0 0,0-1 0,0 1 0,0-1 0,-1 1 0,1-1-1,-1 1 1,1-1 0,-1 0 0,1 0 0,-1 1 0,0-1 0,0 0 0,1-1 0,-1 1 0,0 0-1,0 0 1,0-1 0,0 1 0,0-1 0,0 0 0,-1 0 70,-19 0-1795</inkml:trace>
  <inkml:trace contextRef="#ctx0" brushRef="#br0" timeOffset="129163.345">4266 863 27686,'0'0'789,"6"2"150,2 2-873,0 1-1,0 0 1,-1 0 0,0 1-1,0 0 1,-1 0-1,0 1 1,0 0 0,0 0-1,-1 0 1,0 1-1,0 0 1,0 0-66,25 33 194,-23-32-156,91 88 256,-95-94-290,0-1 0,0 0 0,0 0 0,0 0 0,0-1 0,0 1 0,1-1 0,-1 0 0,1 0 0,-1 0 0,1 0 0,0 0 0,-1-1 0,1 0 0,0 0 0,-1 0 0,1 0 0,0 0 0,-1-1 0,1 1 0,-1-1 0,1 0 0,-1 0 0,1-1 0,-1 1 0,0-1 0,1 1 0,-1-1 0,0 0 0,0-1 0,0 1 0,0 0 0,-1-1 0,2-1-4,0-3-175,0 0 0,-1 0 0,1 0 0,-2 0 0,1-1-1,-1 1 1,0-1 0,-1 1 0,0-1 0,0 0 0,-1 0 0,0 1 0,0-1-1,0 0 1,-2-2 175,2 1-460,-4-76-3751,1-58-9128,3 141 15919,0 2 3001,0 2-1115,1 3-3281,-1 4-564,3 200 4524,-1-77-4488,60 316-9,-62-435-674,-1-11-74,1-2-194,-1-2-328,-8-9-617</inkml:trace>
  <inkml:trace contextRef="#ctx0" brushRef="#br0" timeOffset="130768.961">5170 726 28734,'0'1'1072,"19"11"-568,1-13-143,14-4-73,-1-4-24,-2 5-152,-2-2 0,-4 2-64,-2 1-48,-4 1 16,0 2-40,-4 5-64,-3 1-56,-8 1-400,-1 3-465</inkml:trace>
  <inkml:trace contextRef="#ctx0" brushRef="#br0" timeOffset="131661.805">6071 440 24813,'-1'-3'81,"1"1"1,0-1-1,-1 1 0,0 0 0,1-1 0,-1 1 0,0 0 0,0-1 0,0 1 1,-1 0-1,1 0 0,0 0 0,-1 0 0,0 0 0,1 0 0,-1 0 0,0 1 1,0-1-1,0 1 0,0-1 0,0 1 0,0 0 0,0-1 0,-1 1 0,1 0 1,0 1-1,-1-1 0,1 0 0,-1 1 0,1-1 0,0 1 0,-1 0 0,1 0 1,-1 0-1,1 0 0,-1 0 0,1 0 0,-1 1 0,1-1 0,-1 1 0,1 0 1,0 0-1,-1 0 0,1 0 0,0 0 0,0 0 0,0 0 0,0 1 0,0-1 1,0 1-1,0 0 0,0-1 0,0 2-81,-7 6 22,0 1 0,1 0-1,0 0 1,1 1 0,0 0 0,1 0 0,0 1-1,0 0 1,2 0 0,-1 0 0,2 0 0,-1 1 0,2 0-1,0-1 1,0 1 0,1 0 0,1 0 0,0 0 0,1 0-1,0 0 1,1 0 0,1 5-22,-3-16 2,0 0-1,1 0 1,-1 0 0,0 0 0,0 0-1,1-1 1,-1 1 0,1 0 0,0 0-1,0-1 1,-1 1 0,1 0-1,0-1 1,0 1 0,0-1 0,1 1-1,-1-1 1,0 1 0,0-1-1,1 0 1,-1 0 0,1 0 0,-1 0-1,1 0 1,0 0 0,-1 0 0,1 0-1,0-1 1,0 1 0,-1-1-1,1 1 1,0-1 0,0 0 0,0 1-1,0-1 1,0 0 0,-1 0 0,1 0-1,0-1 1,0 1 0,0 0-2,7-7 4,-1 1 1,0-1-1,-1 0 1,0-1-1,0 1 0,0-1 1,-1-1-1,0 1 1,-1-1-1,0 0 1,0-1-1,-1 1 1,0-1-1,1-7-4,5-5 18,46-146 76,-55 164-80,-1 16 22,12 152 122,6-1 0,8 0 0,35 113-158,-56-257 19,1-2 0,-1 0 0,-1 0 0,0 0 0,-1 0 0,-1 1 1,-1-1-1,0 1 0,-1-1 0,-1 1 0,-1-1 0,0 1 0,-1-1 0,-3 8-19,4-23 7,0 1 0,0-1 0,0 0 0,0 0 0,-1 0 0,1 0 0,0 0 0,-1 0 0,1-1 0,-1 1 0,0-1 0,1 0-1,-1 1 1,0-1 0,0-1 0,0 1 0,0 0 0,0-1 0,0 1 0,0-1 0,0 0 0,0 0 0,0 0 0,0-1 0,0 1 0,0-1 0,0 1 0,0-1 0,0 0 0,0 0 0,1 0-1,-1-1 1,0 1 0,1-1 0,-1 1 0,1-1 0,-1 0 0,1 0 0,0 0 0,0 0 0,0 0 0,0-1 0,0 1 0,0-1 0,1 1 0,-1-1 0,1 0 0,-1-1-7,-11-12-1,0 0 1,2-1 0,0 0 0,1-1 0,0 0 0,2 0-1,0-1 1,1 0 0,1-1 0,1 1 0,0-1 0,2 0-1,0-1 1,1 1 0,1 0 0,2-19 0,2 30-25,0 0 0,0 0-1,1 0 1,0 0 0,1 1 0,0-1-1,0 1 1,1 0 0,0 1 0,0 0 0,1-1-1,0 2 1,0-1 0,0 1 0,1 0 0,6-3 25,42-40-2216,-28 20 489</inkml:trace>
  <inkml:trace contextRef="#ctx0" brushRef="#br0" timeOffset="132279.445">6444 637 28622,'37'112'2326,"-32"-94"-2283,1-1 0,1 0 0,1 0 0,0-1 0,2 0 0,-1-1 0,2 1 0,4 3-43,-14-18 1,-1 1-1,1-1 1,0 0 0,0 1-1,0-1 1,0 0 0,0 0 0,1 0-1,-1 0 1,0 0 0,0 0-1,1 0 1,-1-1 0,0 1-1,1 0 1,-1-1 0,1 1-1,-1-1 1,1 1 0,-1-1-1,1 0 1,-1 0 0,1 0-1,0 0 1,-1 0 0,1 0 0,-1 0-1,1 0 1,-1 0 0,1-1-1,-1 1 1,1-1 0,-1 1-1,1-1 1,-1 0 0,0 1-1,1-1 1,-1 0 0,0 0-1,0 0 1,1 0 0,-1 0-1,0 0 1,0 0 0,0-1 0,0 1-1,0 0 1,-1 0 0,1-1-1,0 0 0,31-77-142,-31 77 131,37-172-3021,-38 171 2296,8 32 198,-18 435 4188,11-445-3605,0 0 0,2 0-1,0 0 1,1 0 0,0-1-1,2 0 1,0 0 0,2 3-45,-7-19-30,-1-2-132,0 0-236,0-4-561,0-16-673</inkml:trace>
  <inkml:trace contextRef="#ctx0" brushRef="#br0" timeOffset="133018.049">7060 316 28462,'-5'4'519,"-52"120"130,41-78-599,-47 113 211,46-127-154,16-29-53,-1-8-31,-2-11-36,0 0-1,0-1 1,2 1 0,0-1-1,1 1 1,1-1-1,0 0 1,1 0 13,0-13-48,1-75-117,-1 104 164,-1 1 0,1-1 0,0 0 0,0 1 0,-1-1 0,1 1 0,0 0 0,0-1 0,0 1 0,0 0 0,0-1 0,0 1 0,0 0 0,0 0 0,0 0 0,0 0 0,-1 0 0,1 0 0,0 0 0,0 0 0,0 0 0,0 0 0,0 0 0,0 1 0,0-1 0,0 0 0,0 1 0,0-1 0,-1 1 1,1-1-1,0 1 0,0-1 0,-1 1 0,1 0 0,0-1 0,0 1 0,-1 0 0,1-1 0,-1 1 0,1 0 0,-1 0 0,1 0 0,-1 0 0,1-1 0,-1 1 0,0 0 0,0 0 0,1 0 0,-1 0 0,0 0 0,0 0 0,0 0 0,0 0 0,0 0 0,0 0 0,0 0 0,0 0 1,3 3 1,19 27 57,2-2 0,1-1-1,2-1 1,0-1-1,23 15-57,80 69 393,-128-108-360,-2-2 2,-17-12 3,-152-78-597,81 49 165,-82-57-531,167 96 945,7 7 211,5 2-150,1-1-1,0-1 0,0 0 1,1 0-1,0-1 1,0-1-1,0 1 1,0-2-1,0 0 1,1 0-1,-1-1 0,1 0 1,-1-1-1,1 0 1,-1-1-1,7-1-80,9 2 56,118-7-169,-109-2-517</inkml:trace>
  <inkml:trace contextRef="#ctx0" brushRef="#br0" timeOffset="135244.347">2148 1765 18092,'-2'2'190,"0"-1"1,0 1-1,0-1 1,1 1 0,-1 0-1,0 0 1,1 0-1,-1 0 1,1 0-1,0 0 1,0 0-1,0 0 1,0 0-1,0 1 1,0-1 0,0 0-1,1 1 1,-1-1-1,1 0 1,0 1-1,0-1 1,0 1-1,0-1 1,0 1-1,0-1 1,1 0-1,-1 1 1,1-1 0,-1 0-1,1 1 1,0-1-1,0 0 1,0 0-1,1 0 1,-1 1-191,58 75 1024,-46-65-586,24 29 4,3-1 1,1-2-1,2-3 1,1-1-1,29 16-442,52 23 287,-61-39 61,-2 3-1,-2 3 0,28 26-347,163 172 822,-162-148-653,4-3-1,3-5 1,24 10-169,16-15 81,-136-78-100,0 0-1,0-1 1,-1 1-1,1 0 0,0-1 1,0 1-1,0-1 1,0 1-1,0 0 1,0-1-1,0 1 0,0 0 1,0-1-1,0 1 1,0-1-1,0 1 1,0 0-1,0-1 0,0 1 1,0-1-1,0 1 1,0 0-1,0-1 1,1 1-1,-1 0 0,0-1 1,0 1-1,0 0 1,1-1-1,-1 1 1,0 0-1,0-1 0,1 1 1,-1 0-1,0 0 1,1-1-1,-1 1 1,0 0-1,1 0 0,-1 0 1,0 0-1,1-1 1,-1 1-1,1 0 1,-1 0-1,0 0 0,1 0 1,-1 0-1,1 0 1,-1 0-1,0 0 1,1 0-1,-1 0 0,1 0 1,-1 0-1,0 0 1,1 0-1,-1 1 0,0-1 1,1 0-1,-1 0 1,0 0-1,1 1 1,-1-1-1,1 0 20,-10-15-1407</inkml:trace>
  <inkml:trace contextRef="#ctx0" brushRef="#br0" timeOffset="135996.723">3944 2993 19236,'-3'4'7048,"5"-19"-5514,54-115 254,80-435-1453,-88 347-303,-2 63-36,-45 154 19,-1 1 5,0 0-7,0 0 2,0 7-1685,0-6 106</inkml:trace>
  <inkml:trace contextRef="#ctx0" brushRef="#br0" timeOffset="136394.636">4149 1786 15699,'-20'13'8980,"19"-12"-8892,1-1 1,-1 1 0,0-1 0,1 1-1,-1-1 1,1 1 0,-1-1-1,0 1 1,1 0 0,0-1-1,-1 1 1,1 0 0,-1 0-1,1-1 1,0 1 0,-1 0-1,1 0 1,0-1 0,0 1-1,0 0 1,-1 0 0,1 0-1,0 0 1,0-1 0,0 1 0,1 0-1,-1 0 1,0 0 0,0-1-1,0 1 1,0 0 0,1 0-1,-1 0 1,0-1 0,1 1-1,-1 0 1,1-1 0,-1 1-1,1 0 1,-1-1 0,1 1-1,-1 0 1,1-1 0,0 1-89,1-1 44,0 0 0,1 0 0,-1 0 0,1 0 0,-1 0 0,1 0 0,-1-1 0,0 1 0,1-1 0,-1 0-1,0 0 1,1 0 0,-1 0 0,0 0 0,0 0 0,0 0 0,0-1 0,0 1 0,0-1 0,0 0 0,-1 1 0,1-1 0,-1 0 0,1 0 0,-1 0 0,1 0 0,-1 0 0,0 0 0,0-1 0,1-1-44,-2 4 2,153-269 344,-150 266-333,-2 9-4,5 21 2,-2 1-1,-1 0 1,-2 0-1,0 0 1,-2 0-1,-2 5-10,2 0 7,-3 42-11,1-39-51,1 0-1,2 0 1,2 0-1,5 30 56,1-40-565,2-8-450</inkml:trace>
  <inkml:trace contextRef="#ctx0" brushRef="#br0" timeOffset="137486.012">2095 2225 15299,'16'96'11503,"-12"-98"-10063,-1-1-1353,-1-1 0,1 0 0,-1 0 0,0 0 0,-1 0 0,1-1 0,-1 1 1,0 0-1,0-1 0,0 1 0,0-1 0,-1 1 0,1-1 0,-1 1 0,-1-1 0,1-3-87,0-15 139,5-48 67,8-90-6,-8-1 1,-7 0-1,-7-4-200,9 162 20,3 13 23,-1 2-42,0 1 0,1-1 0,0 0 0,0 0 0,1 0 0,1 0 0,0-1 0,1 1 0,0-1 0,0-1 0,1 1 0,0-1 0,1 0 0,0-1 0,0 0 0,1 0 0,0-1 0,0 0 0,1 0 0,-1-1 0,2 0 0,-1-1 0,1-1 0,-1 1 0,6 0-1,113-13-1663,-92 1-2338</inkml:trace>
  <inkml:trace contextRef="#ctx0" brushRef="#br0" timeOffset="142711.102">3288 3697 23069,'-2'-2'465,"-19"-10"798,9 15 2314,10 2-3559,0 0 0,0 0 0,1 0 1,-1 0-1,1 0 0,0 1 0,1-1 0,-1 0 0,1 1 0,0-1 0,1 1 1,-1-1-1,1 0 0,0 1 0,0-1 0,1 0 0,1 4-18,106 286 104,-104-284-74,-5-7-17,1-1 0,0 1-1,1 0 1,-1-1 0,1 0 0,0 1 0,-1-1 0,1 0 0,1 0 0,-1 1-1,0-2 1,1 1 0,0 0 0,-1 0 0,1-1 0,0 0 0,0 0 0,1 1-1,-1-2 1,0 1 0,3 1-13,-5-4 13,0 1 0,1 0 1,-1-1-1,0 1 0,1-1 0,-1 1 0,0-1 0,0 0 0,0 1 0,0-1 1,0 0-1,0 0 0,0 0 0,0 0 0,0 0 0,0 0 0,0 0 0,-1 0 0,1 0 1,0-1-1,-1 1 0,1 0 0,-1 0 0,1 0 0,-1-1 0,0 1 0,1 0 1,-1-1-1,0 1 0,0-1-13,2-4 48,6-27 114,-2 0 1,-1-1-1,-1 0 1,-2 0-1,-2-1 1,-1 1-1,-1 0 1,-5-18-163,-22-42 383,27 91-338,4 19-36,13 26-23,1-2 0,3 0 0,1-1 0,10 13 14,9-3-1,-38-48 2,0 0-1,0 0 0,0 0 1,0-1-1,0 1 0,0 0 1,1 0-1,-1-1 0,0 1 1,0-1-1,1 1 0,-1-1 1,1 1-1,-1-1 0,0 0 1,1 0-1,-1 1 0,1-1 0,-1 0 1,0 0-1,1-1 0,-1 1 1,1 0-1,-1 0 0,0-1 1,1 1-1,-1-1 0,0 1 1,1-1-1,-1 1 0,0-1 1,0 0-1,0 0 0,1 0 1,-1 1-1,0-1 0,0 0 1,0 0-1,-1-1 0,2 1 0,3-10 19,0-1-1,0 1 1,-1-1-1,0 0 1,-1 0-1,-1 0 1,0 0-1,-1 0 1,0-1-1,0 1 1,-1-1-1,-1 1 1,0 0-1,-2-7-18,1 3 42,0 1 0,-1-1-1,-1 1 1,-1 0 0,0 0 0,0 0-1,-2 1 1,1 0 0,-2 0-1,-4-6-41,-5 3 35,18 24-43,2 4 7,0 1-1,1-1 1,1 0-1,0-1 1,0 1-1,1-1 1,1 0 0,-1 0-1,2-1 1,-1 0-1,1 0 1,2 1 1,-9-8-1,1-1 1,-1 1-1,1 0 1,-1 0-1,1-1 0,0 1 1,0-1-1,0 0 1,0 1-1,0-1 0,0 0 1,0 0-1,0 0 1,0 0-1,1-1 1,-1 1-1,0-1 0,1 1 1,-1-1-1,0 0 1,1 0-1,-1 0 1,0 0-1,1 0 0,-1 0 1,0-1-1,1 1 1,-1-1-1,0 0 1,0 1-1,1-1 0,-1 0 1,0 0-1,0-1 1,0 1-1,0 0 1,0-1-1,-1 1 0,1-1 1,0 1-1,-1-1 1,1 0-1,-1 0 0,1 0 1,6-12 1,-2 0 0,1 0 0,-1-1-1,-1 0 1,-1 0 0,0 0-1,-1 0 1,-1-1 0,0 1 0,-1-1-1,-1 1 1,0-1 0,-1 0-1,-1 1 1,0-3-1,1 8 4,0 0 1,-1 0-1,0 0 0,-1 1 0,0-1 1,0 1-1,-1-1 0,0 1 1,0 0-1,-1 1 0,-1-1 0,1 1 1,-1 0-1,-1 0 0,-3-3-4,9 10 0,1 0 0,-1 0 1,0 1-1,1-1 0,-1 0 0,0 0 0,0 1 0,0-1 1,0 0-1,0 1 0,0-1 0,0 1 0,0-1 0,0 1 1,0-1-1,0 1 0,0 0 0,0-1 0,0 1 0,0 0 1,0 0-1,0 0 0,0 0 0,-1 0 0,1 0 0,0 0 1,0 0-1,0 1 0,0-1 0,0 0 0,0 1 0,0-1 1,0 0-1,0 1 0,0 0 0,0-1 0,0 1 0,0-1 0,0 1 1,1 0-1,-1 0 0,0-1 0,0 1 0,1 0 0,-1 0 1,0 0-1,1 0 0,-1 0 0,1 0 0,-1 1 0,-7 57-36,6-44 31,1 0 0,1 0 1,0 0-1,1 0 0,1 0 0,0 0 0,1 0 0,1 0 1,0-1-1,1 1 0,1-1 0,0-1 0,1 1 0,0-1 0,1 0 1,0 0-1,1-1 0,1 0 0,8 7 5,-12-16-53,0-1 0,0 1 0,1-1 0,-1-1-1,1 0 1,-1 1 0,1-2 0,-1 1 0,1-1 0,0 0 0,-1 0-1,1-1 1,-1 0 0,1 0 0,-1-1 0,1 0 0,-1 0 0,0 0 0,0-1-1,0 0 1,0 0 0,0 0 0,0-1 0,-1 0 0,0 0 0,0 0-1,0-1 1,0 0 0,-1 0 0,0 0 0,0 0 0,3-5 53,9-10-1578</inkml:trace>
  <inkml:trace contextRef="#ctx0" brushRef="#br0" timeOffset="143845.711">4186 3116 15395,'-43'8'10126,"17"29"-7718,9 57-2411,17-86 45,-2 5 36,1 0 1,0-1 0,2 1 0,-1 0-1,1-1 1,1 1 0,0-1 0,1 1 0,0-1-1,1 0 1,2 2-79,-5-14 6,0 0 0,0 0 1,0-1-1,0 1 0,1 0 0,-1-1 0,0 1 0,0 0 1,0-1-1,0 0 0,0 1 0,0-1 0,0 0 0,0 1 0,0-1 1,0 0-1,0 0 0,-1 0 0,1 0 0,0 0 0,0 1 1,-1-2-1,1 1 0,-1 0 0,1 0 0,-1 0 0,1 0 0,-1 0 1,0 0-1,0 0 0,1-1 0,-1 1 0,0 0 0,0 0 1,0 0-1,0-1 0,0 1 0,-1 0 0,1 0 0,0 0 0,0 0 1,-1-1-1,1 1-6,0-2 27,22-132 529,-22 134-555,0 0 0,0 0 0,0 0 0,1 0 0,-1-1 0,0 1 0,0 0 0,1 0 0,-1 0 0,0 0 0,1 0 0,-1 0 0,1 1 0,0-1 0,-1 0 0,1 0 0,0 0 0,-1 0-1,1 1 1,0-1 0,0 0 0,0 0 0,0 1 0,-1-1 0,1 1 0,0-1 0,0 1 0,0-1 0,0 1 0,0 0 0,0 0 0,1-1 0,-1 1 0,0 0 0,0 0 0,0 0 0,0 0 0,0 0 0,0 0 0,0 0-1,0 0 1,0 1 0,0-1 0,0 0 0,0 1 0,0-1 0,0 1 0,0-1 0,0 1 0,0-1 0,0 1 0,0 0 0,0-1 0,-1 1 0,1 0 0,0 0 0,-1-1 0,1 1 0,0 0 0,-1 0 0,1 0 0,-1 0 0,1 0-1,-1 0 1,1 0 0,-1 0 0,0 1-1,151 184 19,-100-127-30,-17-24 170,-3 2 0,-1 1 0,-1 2 0,-3 1 0,17 34-159,-26-20 289,-16-53-282,-1-1 0,0 0 0,0 0 0,1 1 0,-1-1 0,0 0-1,0 0 1,0 1 0,0-1 0,-1 0 0,1 0 0,0 0 0,0 1 0,-1-1 0,1 0 0,-1 0 0,1 0 0,-1 0 0,1 0 0,-1 1 0,0-1 0,0 0 0,1-1 0,-1 1 0,0 0 0,0 0 0,0 0 0,0 0 0,0-1 0,0 1 0,0 0 0,0-1-1,0 1 1,0-1 0,-1 1 0,1-1 0,0 0 0,0 1 0,0-1 0,-1 0 0,1 0 0,0 0 0,0 0 0,-1 0-7,-18-2 23,1-1 0,-1 0 0,1-2 0,0 0 0,0-2 0,0 0 0,1-1 1,0 0-1,1-2 0,-15-9-23,24 15-20,0 0 0,0-1 0,1 1 1,0-2-1,0 1 0,0-1 0,0 0 1,1 0-1,0 0 0,0-1 0,1 0 0,0-1 1,0 1-1,1-1 0,0 0 0,0 0 1,0 0-1,1 0 0,1-1 0,-1 1 1,2-1-1,-1 1 0,1-1 0,0 0 0,1 0 1,0 0-1,0 0 0,1 1 0,0-1 1,1 0-1,-1 0 0,2 1 0,-1-1 1,4-5 19,7-12-770,-2-7-749</inkml:trace>
  <inkml:trace contextRef="#ctx0" brushRef="#br0" timeOffset="144727.365">4450 3081 22261,'27'36'3881,"-26"-35"-3848,-1 0 0,1 1 0,0-1 0,0 0 0,0 0 0,0 0 0,0 0 0,0 0 0,1-1 0,-1 1 0,0 0 0,0 0 0,1-1 0,-1 1 0,0-1 0,1 1 0,-1-1 0,0 0 0,1 1 0,-1-1 0,1 0 0,-1 0 0,0 0 0,1 0 0,-1 0 0,1 0 0,-1-1 0,0 1 0,1 0 0,-1-1 0,1 1 0,-1-1 0,0 1 0,0-1 0,1 0 0,-1 1 0,0-1 0,0 0 0,0 0 0,0 0 0,0 0 0,0 0 0,0 0 0,0 0 0,1-1-33,1-3 14,0 0 0,-1-1 0,1 1 0,-1-1 0,0 1 0,-1-1 0,1 1 0,-1-1 0,0 0 0,0 0 0,-1 0 0,0 0 0,0 0 0,0 1 0,-1-1 0,0 0 0,0 0 0,0 0-1,-1 1 1,0-1 0,0 1 0,0-1 0,-1 1 0,1 0 0,-1 0 0,-1 0 0,1 0 0,-1 0 0,0 1 0,-3-3-14,7 6 2,-1 0 1,1 1-1,-1-1 0,0 0 1,1 1-1,-1-1 0,0 1 1,0-1-1,0 1 0,1-1 1,-1 1-1,0-1 0,0 1 1,0 0-1,0-1 1,0 1-1,0 0 0,0 0 1,0 0-1,0 0 0,1 0 1,-1 0-1,0 0 0,0 0 1,0 0-1,0 0 0,0 1 1,0-1-1,0 0 0,0 1 1,0-1-1,1 1 0,-1-1 1,0 1-1,0-1 0,0 1 1,1-1-1,-1 1 0,0 0 1,1-1-1,-1 1 1,1 0-1,-1 0 0,0-1 1,1 1-1,0 0 0,-1 0 1,1 0-1,-1 0 0,1-1 1,0 1-1,0 0 0,0 0 1,-1 0-1,1 0 0,0 0 1,0 0-1,0 1-2,2 57 88,2-42-89,1 0 1,0-1-1,1 0 0,1 0 1,1-1-1,0 1 0,1-2 1,1 1-1,0-1 0,1-1 1,-11-11 3,1-1 0,0 1 0,0 0 0,0-1 0,0 1-1,0 0 1,1-1 0,-1 0 0,0 1 0,1-1 0,-1 0-1,1 0 1,-1 0 0,1 0 0,-1 0 0,1 0-1,0 0 1,0 0 0,-1 0 0,1-1 0,0 1 0,0-1-1,0 0 1,0 1 0,0-1 0,-1 0 0,1 0 0,0 0-1,0 0 1,0-1 0,0 1 0,0 0 0,0-1 0,-1 0-1,1 1 1,0-1 0,0 0 0,-1 0 0,1 0 0,0 0-1,0-1-2,28-88 513,-19 29-225,-3 0 1,-2-1 0,-4 0-1,-1 0 1,-4 0 0,-9-55-289,9 97 35,-2 0 0,1 1 0,-2-1 1,-1 1-1,0 0 0,-1 1 0,-2-1 0,1 2 0,-2-1 0,0 1 1,-4-2-36,2 23-43,31 76 39,83 301 100,-99-371-89,0 1 0,1-1-1,0 0 1,1 0 0,0-1 0,1 1 0,-1-1 0,2 0 0,0 0-1,0 0 1,0-1 0,1 0 0,0 0 0,1-1 0,0 0-1,0 0 1,0-1 0,1 0 0,0 0 0,0-1 0,0 0-1,1-1 1,8 3-7,-17-6-13,-1-1-54,-3-2-42,-198-160-1537,192 155 1737,7 5 45,8 0 184,74-45-219,-59 25-725,2-5-568</inkml:trace>
  <inkml:trace contextRef="#ctx0" brushRef="#br0" timeOffset="146474.75">5109 2178 13363,'-2'-4'660,"-32"-59"9364,6 63-8104,25 3-1848,-1 1 1,1 0-1,0 1 1,0-1-1,0 0 1,1 1-1,0-1 1,0 1-1,0 0 1,0 0-1,1 0 1,-1 0-1,1 0 1,1 0-1,-1 0 1,1 0-1,0 1 1,0-1-1,0 0 1,1 0-1,-1 0 1,2 3-73,3 18 189,1 0 0,2 0 0,0 0 0,2-1 0,0-1 0,2 1 0,1-2 0,1 0 0,14 19-189,25 46 551,156 346 164,-190-381-533,-30-64 32,-14-29-188,2-1-1,2-2 0,2 0 1,1-1-1,-6-29-25,12 40-3,2-2 0,1 1-1,1-1 1,2 0 0,1-9 3,4 42 0,0 0 1,1 0-1,-1 1 1,1-1-1,0 0 1,-1 0-1,1 1 1,0-1-1,0 0 1,0 0-1,0 0 1,1 0-1,-1 1 1,0-1-1,1 0 1,-1 0-1,1 1 1,0-1-1,-1 0 1,1 1-1,0-1 1,0 1-1,0-1 1,0 1-1,0-1 1,1 1-1,-1 0 1,0-1-1,1 1 0,-1 0 1,0 0-1,1 0 1,0 0-1,-1 0 1,1 0-1,0 1 1,-1-1-1,1 1 1,0-1-1,0 1 1,-1-1-1,1 1 1,0 0-1,0 0 1,0 0-1,-1 0 1,1 0-1,0 0 1,0 1-1,0-1 1,-1 0-1,1 1 1,0 0-1,-1-1 1,2 2-1,5 1-1,0 0 1,-1 1-1,1 0 1,-1 0-1,0 1 1,0 0-1,0 1 1,-1-1-1,0 1 1,0 0-1,-1 1 1,1-1-1,-1 1 1,-1 0-1,1 1 1,-1-1-1,-1 1 1,1-1-1,-1 1 1,0 0-1,-1 1 1,0-1-1,-1 0 1,1 8 0,-1-13-7,-1-3 11,-25-30 0,13 7-6,-22-74-5,47 84-3,56-13-2,-64 24 14,0-1 1,0 0-1,0-1 0,0 1 0,-1-1 0,0 0 1,0 0-1,0 0 0,0-1 0,-1 1 0,1-1 1,-1 0-1,0 0 0,-1 0 0,1-1 0,-1 1 0,0-1-2,29-47-5,-29 52 4,-1 0 0,0 1 0,1-1 0,-1 0 0,1 1 0,-1-1 0,1 1 0,-1-1 0,1 1 0,-1 0 0,1-1 0,-1 1 0,1 0 0,0 0 0,-1 0 0,1 0 0,-1 0 0,1 1 0,-1-1 0,1 0 0,-1 1 0,1-1 0,-1 1 0,1 0 0,-1-1 0,1 1 0,-1 0 0,0 0 0,0 0 0,1 0 0,-1 0 0,0 0 0,0 0 0,0 0 0,0 1 0,0-1 0,0 0 0,0 1 0,-1-1 0,1 0 0,0 1 0,-1-1 0,1 1 0,-1-1 0,1 2 1,33 28 24,-31-32-25,0 0 1,0 0-1,0-1 1,0 1-1,0-1 1,-1 0-1,1 0 1,-1 0-1,0 0 0,1-1 1,-1 1-1,0 0 1,0-1-1,0 0 1,-1 1-1,1-1 1,-1 0-1,1 0 1,-1 0-1,0 0 0,0 0 1,0 0-1,-1 0 1,1 0-1,-1-1 1,0 0 0,5-11 3,-1 7-2,21-41-15,-25 48 13,1 0 0,0 0 0,0 0 0,-1 0 0,1 1 0,0-1 0,0 0 0,0 0 0,0 1 0,0-1 0,0 1 1,0-1-1,0 1 0,0-1 0,0 1 0,0 0 0,0 0 0,0-1 0,1 1 0,-1 0 0,0 0 0,0 0 0,0 0 0,0 0 0,0 0 0,0 1 0,0-1 0,1 0 0,-1 1 0,0-1 0,0 0 0,0 1 0,0-1 0,0 1 0,0 0 0,0-1 0,-1 1 0,1 0 0,0-1 0,0 1 0,0 0 0,-1 0 0,1 0 0,0 0 0,-1 0 1,40 68-2,12 14 4,-50-83-1,0 0 0,0 0 0,0 0 0,0 0 0,0 0 0,0 0 0,-1 0 0,1-1 0,0 1 0,0-1-1,0 1 1,0-1 0,-1 0 0,1 0 0,0 0 0,-1 0 0,1 0 0,-1 0 0,1 0 0,-1-1 0,1 1 0,-1 0 0,0-1 0,0 1 0,1-1 0,-1 1 0,0-1 0,0 0 0,-1 0 0,1 1 0,0-1 0,-1 0 0,1 0-1,-1 0 1,1 1 0,-1-1 0,0 0 0,0 0 0,0 0 0,0 0 0,0 0 0,0 0 0,-1 0-1,4-6 3,53-186 82,-55 192-82,-1 1-3,-1 0 1,1-1 0,0 1 0,0 0 0,0 0-1,1 0 1,-1-1 0,0 1 0,0 0 0,1 0-1,-1 0 1,0 0 0,1 0 0,-1 0 0,1 0-1,0 0 1,-1 0 0,1 0 0,0 0 0,0 0-1,-1 0 1,1 0 0,0 0 0,0 1 0,0-1-1,0 0 1,0 1 0,0-1 0,0 1 0,0-1-1,0 1 1,0-1 0,1 1 0,-1 0 0,0 0 0,0-1-1,0 1 1,0 0 0,1 0 0,-1 0 0,0 0-1,0 0 0,44 133-14,-42-125 11,-3-5 4,1 0-1,-1 0 1,1 0-1,0 0 1,0 0-1,0 0 1,0 0-1,1 0 1,-1-1 0,1 1-1,0-1 1,-1 1-1,1-1 1,0 1-1,1-1 1,-1 0-1,0 0 1,1 0-1,-1 0 1,2 0-1,22-27 20,-24 21-18,65-250 37,-67 253-39,0 0 0,0 1 0,0-1 1,0 1-1,0-1 0,0 1 0,1-1 0,-1 0 0,0 1 0,0-1 0,1 1 1,-1-1-1,0 1 0,1-1 0,-1 1 0,1 0 0,-1-1 0,0 1 0,1-1 1,-1 1-1,1 0 0,-1-1 0,1 1 0,-1 0 0,1 0 0,0-1 0,-1 1 1,1 0-1,-1 0 0,1 0 0,-1 0 0,1 0 0,0-1 0,-1 1 1,1 0-1,-1 0 0,1 1 0,0-1 0,-1 0 0,1 0 0,-1 0 0,1 0 1,-1 0-1,1 1 0,0-1 0,-1 0 0,1 0 0,-1 1 0,1-1 0,-1 1 1,0-1-1,1 0 0,-1 1 0,1-1 0,-1 1 0,0-1 0,1 1 0,-1-1 1,0 1-1,1-1 0,-1 1 0,0-1 0,0 1 0,1-1 0,-1 1 1,0 0-1,0-1 0,0 1 0,19 48-5,-17-43 5,2 9-11,42 77-82,-16-92-663,-18-19-342</inkml:trace>
  <inkml:trace contextRef="#ctx0" brushRef="#br0" timeOffset="147937.877">4333 4352 19420,'0'-2'217,"0"1"0,0-1-1,-1 1 1,1-1 0,-1 1 0,1-1 0,-1 1-1,1-1 1,-1 1 0,0-1 0,0 1 0,0 0-1,0-1 1,0 1 0,0 0 0,0 0-1,0 0 1,0 0 0,-1 0 0,1 0 0,0 0-1,-1 0 1,1 0 0,-1 1 0,1-1-1,-1 1 1,1-1 0,-1 1 0,1-1 0,-1 1-1,0 0 1,1 0 0,-1 0-217,-2 0 106,0 1 1,1 0-1,-1 0 1,0 0-1,1 0 1,-1 1-1,1-1 1,-1 1-1,1 0 1,0 0-1,0 0 1,0 1-1,0-1 1,0 1-1,0-1 1,1 1-1,-1 0 1,1 0-1,0 0 1,0 1-1,-1 0-106,0 9 26,0 0 0,0 1 0,2-1 0,-1 1 0,2 0 0,0-1 0,0 1 0,2-1 0,-1 1 0,2-1 0,0 1 0,0-1 0,1 0 0,2 3-26,-3-7 10,-2-1 4,1 0 0,0-1 0,0 1 0,1 0 0,0-1 0,0 0 0,1 1 0,0-1 0,1-1 0,-1 1 0,1-1 0,4 5-14,-8-11 2,0 1 0,0-1 0,0 0 0,0 1 0,0-1 1,0 0-1,0 0 0,0 0 0,-1 0 0,1 0 0,0 0 0,0 0 1,0 0-1,0 0 0,0-1 0,0 1 0,0 0 0,0-1 1,0 1-1,-1 0 0,1-1 0,0 1 0,0-1 0,0 1 0,-1-1 1,1 0-1,0 1 0,-1-1 0,1 0 0,0 1 0,-1-1 0,1 0 1,-1 0-1,1 0 0,-1 0 0,0 1 0,1-1 0,-1 0 1,0 0-1,1 0 0,-1 0 0,0 0 0,0 0 0,0 0-2,7-22 86,-1-1 0,-1 1 0,-1-1-1,-1 0 1,-1 0 0,-2-2-86,3-8 116,0 2-6,0 0-1,-2 0 1,-2 0 0,0 1 0,-3-1-1,0 0 1,-2 1 0,-1 0-1,-2 0 1,-1 1 0,-1 0-1,-9-14-109,87 181-4,75 126 8,-139-258-51,-2-3 8,-1 0 0,1 0 0,-1 0 0,1 0 0,0 0 0,0 1-1,0-1 1,0 0 0,0-1 0,0 1 0,1 0 0,-1 0-1,0 0 1,1-1 0,0 1 0,-1-1 0,1 1 0,0-1 0,0 0-1,0 0 1,0 0 0,0 0 0,0 0 0,0 0 0,0 0 0,0-1-1,0 1 1,1-1 0,-1 1 0,0-1 0,0 0 0,0 0 0,1 0-1,-1 0 1,0 0 0,0-1 0,1 1 0,-1-1 0,2 0 39,11-25-1350,-2-9 918</inkml:trace>
  <inkml:trace contextRef="#ctx0" brushRef="#br0" timeOffset="148630.868">4690 3980 23045,'-3'231'4326,"4"-219"-4228,-1 6 26,1 0 1,1 0-1,1-1 1,0 1 0,1-1-1,1 1 1,2 3-125,-7-22 3,0 0 1,1 0-1,-1 0 0,0 0 1,0 1-1,1-1 0,-1 0 1,1 0-1,-1 1 1,0-1-1,1 0 0,-1 1 1,1-1-1,0 0 1,-1 1-1,1-1 0,-1 1 1,1-1-1,0 1 1,0-1-1,-1 1 0,1-1 1,0 1-1,0 0 1,-1-1-1,1 1 0,0 0 1,0 0-1,0 0 1,0 0-1,-1-1 0,1 1 1,0 0-1,0 0 0,0 1 1,0-1-1,-1 0 1,1 0-1,0 0 0,0 0 1,0 1-1,-1-1 1,1 0-1,0 1 0,0-1 1,-1 1-1,1-1 1,0 1-1,-1-1 0,1 1 1,0 0-1,-1-1 1,1 1-1,-1-1 0,1 1 1,-1 0-1,1 0 0,-1-1 1,0 1-1,1 0 1,-1 0-1,0 0 0,0-1 1,1 1-1,-1 0 1,0 0-1,0 0 0,0 0-3,8-34 217,-2 1-1,-1-1 0,-1-1 0,-2 1 1,-1-1-1,-2 1 0,-2-18-216,-30-127 432,45 227-432,2-2-8,-1 1 16,2-1-1,2-1 1,2 0 0,7 10-8,-25-55 0,-1 1 1,1 0 0,-1-1-1,1 1 1,-1-1 0,1 1-1,0-1 1,0 1-1,-1-1 1,1 0 0,0 1-1,0-1 1,1 0 0,-1 0-1,0 0 1,0 0-1,0 0 1,1 0 0,-1 0-1,1 0 1,-1 0-1,1-1 1,-1 1 0,1 0-1,-1-1 1,1 0 0,-1 1-1,1-1 1,0 0-1,-1 0 1,1 0 0,-1 0-1,1 0 1,0 0-1,-1 0 1,1 0 0,0-1-1,-1 1 1,1-1 0,-1 1-1,1-1 1,-1 1-1,1-1 1,-1 0 0,0 0-1,1 0 1,-1 0-1,0 0 1,1 0 0,-1 0-1,0 0 1,0-1 0,0 1-1,0-1 0,7-12 28,0-1 1,-1-1-1,-1 1 0,0-1 0,-1 0 0,-1-1 0,0 1 0,-2-1 1,0 1-1,0-14-28,-1 26 8,4-45 40,-2 0 0,-2 0 0,-3-1 0,-1 1 0,-3 1 0,-2-1 1,-2 1-1,-2 0 0,-2 1 0,-7-14-48,-7-8 5,55 175-14,-16-57 3,1-1 0,2-1 1,2 0-1,3-1 0,1 0 0,17 25 6,-31-62 3,0 0-1,1-1 0,0 0 1,0 0-1,1 0 0,0-1 0,1-1 1,-1 1-1,1-1 0,0-1 1,1 1-1,-1-2 0,1 1 0,10 2-2,-18-6 12,-2-1 2,-7-13 3,-132-55-925,-13 11-798,192 65 2156,-15-8-510,0 0 0,-1-2 0,1 0 0,-1-2 0,1-1 0,-1 0-1,12-6 61,4-5-757</inkml:trace>
  <inkml:trace contextRef="#ctx0" brushRef="#br0" timeOffset="149103.462">5450 3597 25629,'-3'-2'171,"1"0"-1,-1 1 1,0-1-1,0 0 1,-1 1-1,1 0 0,0 0 1,0 0-1,-1 0 1,1 0-1,0 1 0,-1 0 1,1-1-1,-1 1 1,1 0-1,0 1 0,-1-1 1,1 0-1,-1 1 1,1 0-1,0 0 1,0 0-1,-1 0 0,1 1-170,-2 0 15,0 1-1,0 1 1,0-1 0,0 1-1,0 0 1,1 0-1,-1 0 1,1 0-1,0 1 1,1 0-1,-1 0 1,1 0 0,0 0-1,0 0 1,0 1-1,1 0 1,0-1-1,0 1 1,1 0-1,-1 2-14,0 7 17,1 1-1,1-1 0,0 0 1,2 0-1,-1 0 0,2 0 1,0 0-1,0 0 0,2 0 1,0-1-1,0 0 0,2 0 0,6 12-16,-13-25 5,1 0 0,-1 0 0,1 1-1,0-1 1,-1 0 0,1 0 0,0 0-1,0 0 1,0 1 0,0-1-1,0 0 1,0-1 0,0 1 0,0 0-1,0 0 1,0 0 0,1-1-1,-1 1 1,0 0 0,0-1 0,1 1-1,-1-1 1,0 0 0,1 1 0,-1-1-1,1 0 1,-1 0 0,0 0-1,1 0 1,-1 0 0,0 0 0,1 0-1,-1-1 1,1 1 0,-1 0 0,0-1-1,1 1 1,-1-1 0,0 1-1,1-1-4,34-49 181,-18 6-115,-2 0 0,-2-1-1,-2 0 1,-1-1 0,-3 0 0,-2-1 0,-2 0 0,-2-7-66,-7 4 30,7 72-32,8 45-23,4 0 0,2-1 0,22 53 25,-37-114-64,1 0 1,0 0-1,0 0 1,1-1-1,-1 1 1,1-1-1,0 1 0,0-1 1,1 0-1,-1 0 1,1 0-1,0 0 1,0-1-1,0 0 0,0 1 64,21 5-1232</inkml:trace>
  <inkml:trace contextRef="#ctx0" brushRef="#br0" timeOffset="151486.658">2250 1920 10410,'0'0'1068,"0"-3"8515,9-9-6515,-7 11-3048,0 0 7,-1-1 1,1 1-1,-1 0 0,1 1 0,-1-1 0,1 0 1,0 0-1,-1 1 0,1-1 0,0 1 0,0-1 1,-1 1-1,1 0 0,0-1 0,0 1 0,0 0 1,0 0-1,-1 1 0,1-1 0,0 0 1,0 1-1,0-1 0,-1 1 0,1-1 0,0 1 1,-1 0-1,1-1 0,0 1 0,-1 0 0,1 0 1,-1 1-1,0-1 0,1 0 0,-1 0 0,1 1-27,198 222 1523,162 163-1217,-69-80-288,-53-79 22,-32-56 250,-140-137-31,-66-34-222,-6-8-563,-18-15-748,-5 4-1223</inkml:trace>
  <inkml:trace contextRef="#ctx0" brushRef="#br0" timeOffset="152201.62">2230 2332 14723,'2'16'8099,"10"-50"-5961,-1-75-931,-5-1 0,-6-39-1207,-2 102 115,-2 0 1,-2 0-1,-2 1 0,-4-8-115,11 50 30,1 4 4,9 17 33,60 57-66,-48-56-131,-2 1-1,-1 1 1,0 0-1,-1 2 1,-2 0-1,6 11 131,6 14-1074</inkml:trace>
  <inkml:trace contextRef="#ctx0" brushRef="#br0" timeOffset="154347.092">393 1049 20860,'-8'1'61,"-1"1"0,1 0 0,0 0 0,0 1-1,0 0 1,0 1 0,0-1 0,1 2-1,-1-1 1,1 1 0,0 0 0,1 0 0,-1 1-1,1 0 1,0 0 0,0 1 0,1-1-1,0 1 1,0 1 0,1-1 0,0 1 0,-3 6-61,-7 18 109,2 1 1,1 0 0,1 1-1,2 0 1,1 3-110,-11 54 270,-8 28 25,6 0 0,3 33-295,17-107 45,2 0-1,3 0 0,1 0 1,2-1-1,3 0 0,1 0 0,2-1 1,2-1-1,1 0 0,3-1 1,1-1-1,2-1 0,2-1 0,1-2 1,2 0-1,2-2 0,0-1 1,3-1-1,0-2 0,2-1 0,2-2 1,0-1-1,1-2 0,10 2-44,-45-24 0,130 53 32,-130-54-30,1-1 0,0 0-1,-1 0 1,1 0 0,0 0-1,-1 0 1,1-1-1,-1 1 1,1-1 0,-1 0-1,1 0 1,-1 0 0,1-1-1,-1 1 1,0-1 0,0 0-1,1 0 1,-1 0 0,-1 0-1,1 0 1,0-1-1,-1 0 1,1 1 0,-1-1-1,0 0 1,1 0 0,-2 0-1,2-2-1,34-100 105,-14-28 20,-6-1 0,-5-1 0,-6 1 0,-7-26-125,-1 10 87,-7 0 0,-6 0 0,-33-140-87,41 259 2,-1 0 0,-1 0-1,-2 1 1,0 0-1,-3 0 1,-5-7-2,17 33-3,0 0 0,0 1 0,0-1 1,-1 1-1,1-1 0,-1 1 0,0 0 0,0 0 0,0 0 1,-1 0-1,1 1 0,-1-1 0,1 1 0,-1 0 0,0 0 1,0 0-1,0 1 0,0-1 0,0 1 0,0 0 1,0 0-1,0 1 0,0-1 0,-1 1 0,1 0 0,0 0 1,0 0-1,-1 0 0,1 1 0,0 0 0,0 0 0,0 0 1,0 0-1,0 1 0,0-1 0,0 1 0,0 0 1,1 1-1,-1-1 0,0 0 0,1 1 0,0 0 0,-1 0 3,-25 22-177,2 1 0,1 0 0,1 2 0,1 1 0,1 1 0,2 1 0,1 1 0,-15 34 177,-2 3-728</inkml:trace>
  <inkml:trace contextRef="#ctx0" brushRef="#br0" timeOffset="155534.305">5984 0 21485,'-19'5'62,"9"-3"47,-1 0 0,0 0 0,1 1 0,-1 0 0,1 1 0,0 0 0,0 0-1,0 1 1,1 1 0,0 0 0,0 0 0,0 0 0,1 1 0,0 1 0,0-1-1,1 1 1,-7 9-109,-3 20 144,2 1 0,1 0 0,1 1 0,3 1 0,-4 26-144,6-26 28,-3 2-4,3 0-1,1 0 0,2 1 0,2 0 1,2 0-1,2 0 0,1-1 0,3 1 0,1 0 1,8 22-24,10-1 56,4-2 1,2-1-1,2-1 1,3-2 0,3-1-1,2-2 1,30 30-57,-63-76-2,18 24 14,1-1 0,2-1-1,1-1 1,1-2-1,1-1 1,2-1 0,24 13-12,-22-18 21,0-2 0,2-1 1,0-2-1,0-2 1,2-1-1,0-2 1,0-1-1,1-3 0,0-1 1,0-2-1,0-1 1,1-2-1,-1-3 0,1 0 1,-1-3-1,0-1 1,-1-2-1,32-11-21,-55 13 15,0-1-1,-1-1 1,1 0-1,-1-1 1,-1 0 0,0-2-1,0 1 1,-1-2-1,0 0 1,-1 0 0,-1-1-1,0 0 1,0-1-1,-2-1 1,1 1-1,0-5-14,15-37 188,-1-1 0,-4-1 0,-2 0-1,-3-2 1,-2 0 0,-3 0 0,-2-1-1,-3 0 1,-3-21-188,0 13 78,-3 0 0,-4 0 0,-2 0 0,-3 0 0,-4 2 0,-2-1 0,-3 2 0,-3 0 0,-13-22-78,30 74 10,-1 0 0,-1 1 0,0 0 0,-1 0 1,0 0-1,-1 1 0,0 1 0,-1-1 0,0 1 1,-1 1-1,0 0 0,-1 1 0,0 0 0,0 0 1,-1 2-1,0-1 0,0 2 0,-1-1 0,0 2 1,-2-1-11,-15 3-20,1 0 0,-1 2-1,1 1 1,-1 1 0,1 2 0,0 1 0,0 2 0,0 0 0,0 2 0,1 2 0,0 0 0,1 2 0,1 1 0,-5 4 20,30-16-5,-235 77-2235,167-66 1070</inkml:trace>
  <inkml:trace contextRef="#ctx0" brushRef="#br0" timeOffset="157283.957">893 935 21093,'20'-28'135,"1"1"1,2 1 0,1 1-1,1 1 1,1 1 0,0 1-1,2 2 1,1 0 0,0 2-1,2 2 1,-1 0 0,2 2-1,0 2 1,1 0 0,11 0-136,28-12 34,347-99 129,-71 44-102,-259 58-40,2 3 1,1 5-1,0 4 0,0 3 0,0 5 0,1 4 0,34 7-21,-102-8 2,67 5-9,1-3 0,-1-5 0,0-4 0,63-12 7,-93 5-4,65-14 1,1 6-1,0 5 0,90 3 4,-96 15 14,-37 1 0,1-5 0,0-2 0,44-11-14,102-54 40,-72 15 23,-62 32 20,1 4 0,0 5 0,44 1-83,44-10 128,-125 11 20,1 3-1,-1 2 0,1 4 1,23 3-148,-79-2 16,0 1 1,0 0 0,0 0 0,0 0 0,0 1 0,0 0 0,-1 1-1,1-1 1,-1 1 0,1 0 0,-1 1 0,0 0 0,0 0-1,-1 0 1,1 0 0,-1 1 0,0 0 0,0 0 0,1 3-17,4 12 2627</inkml:trace>
  <inkml:trace contextRef="#ctx0" brushRef="#br0" timeOffset="158044.857">7711 669 24733,'52'-2'292,"-1"3"0,1 1 0,-1 3-1,0 2 1,49 14-292,17 9 266,38 11 247,1-7 1,152 12-514,-16-35 394,1-12 0,285-41-394,150-57 204,-716 97-207,41-7 14,0 3 1,0 1-1,1 4 0,-1 1 0,34 6-11,-78-5-30,0 1 0,-1-1 0,1 2 0,-1-1 1,1 1-1,-1 1 0,0-1 0,0 1 0,0 1 0,-1-1 0,0 1 0,1 1 0,-2-1 0,3 4 30,10 15-681</inkml:trace>
  <inkml:trace contextRef="#ctx0" brushRef="#br0" timeOffset="158493.938">8056 542 19572,'10'16'-296</inkml:trace>
  <inkml:trace contextRef="#ctx0" brushRef="#br0" timeOffset="158935.511">7935 1308 24221,'-14'-34'549,"-26"-74"457,-6 2-1,-3 2 1,-27-34-1006,44 88 51,-3 2-1,-2 2 1,-2 1-1,-2 2 1,-1 2-1,-8-3-50,10 18 55,39 26-42,1 0-32,5 2-14,65 14 20,1-2 0,-1-3 0,2-3 0,0-4 0,-1-3 0,18-3 13,-48 2-82,47-1 62,0-3 1548</inkml:trace>
  <inkml:trace contextRef="#ctx0" brushRef="#br0" timeOffset="159933.577">11716 686 27702,'10'-2'64,"0"0"1,0-2-1,0 1 1,0-1-1,-1 0 1,0-1-1,0 0 1,0-1-1,0 0 1,-1 0-1,0-1 0,0 0 1,-1 0-1,1-1 1,-2 0-1,1 0 1,-1-1-1,-1 0 1,1 0-1,-1 0 1,-1-1-1,0 1 0,0-1 1,-1 0-1,0 0 1,-1 0-1,0-1-64,4-36 32,-6 46-31,0 0 0,0 1 1,0-1-1,0 0 0,0 0 0,0 0 0,0 0 0,0 0 1,-1 0-1,1 1 0,0-1 0,0 0 0,-1 0 0,1 0 1,-1 1-1,1-1 0,-1 0 0,1 0 0,-1 1 1,1-1-1,-1 0 0,1 1 0,-1-1 0,0 1 0,1-1 1,-1 1-1,0-1 0,0 1 0,0-1 0,1 1 0,-1 0 1,0-1-1,0 1 0,0 0 0,0 0 0,1 0 0,-1-1 1,0 1-1,0 0 0,0 0 0,0 0 0,0 0 0,0 1 1,1-1-1,-1 0 0,0 0 0,0 1 0,0-1-1,-10 6 3,1 0-1,0 1 1,0 0-1,0 1 1,1 0-1,0 1 1,0 0-1,1 0 1,1 1-1,-1 0 1,1 0-1,1 1 1,0-1-1,1 1 1,0 1-1,-3 10-2,-5 9-2,2 1-1,1 0 1,1 0-1,2 1 1,1 0-1,2 0 1,1 0-1,2 0 1,2 24 2,-2-53 0,1 1 1,-1-1-1,1 0 1,0 0-1,0 1 1,0-1-1,0 0 0,1 0 1,0 0-1,0 1 1,0-1-1,0 0 1,1 0-1,-1 0 1,1-1-1,0 1 1,0 0-1,1-1 1,-1 1-1,1-1 1,-1 1-1,1-1 1,0 0-1,1-1 1,-1 1-1,0 0 1,1-1-1,-1 0 0,1 0 1,0 0-1,0 0 1,0 0-1,0-1 1,0 0-1,0 0 1,0 0-1,0 0 1,1 0-1,-1-1 1,0 0-1,0 0 1,2 0-1,6-6-171,0 1 1,-1-2-1,0 0 1,0 0 0,0-1-1,-1 0 1,0-1-1,0 0 1,2-4 170,25-25 452</inkml:trace>
  <inkml:trace contextRef="#ctx0" brushRef="#br0" timeOffset="160333.854">12174 554 25469,'-11'13'10,"0"1"0,1 1 0,0 0 0,2 0 0,-1 1 0,2 0 0,0 0 0,1 1 0,1 0 0,0 0 0,2 0 0,0 1 0,0-1 0,2 1 0,0 0 0,1 3-10,0-19 1,0-1 0,0 1 0,0 0-1,0 0 1,0 0 0,1 0 0,-1-1-1,1 1 1,-1 0 0,1 0-1,-1-1 1,1 1 0,0 0 0,0-1-1,0 1 1,0 0 0,0-1-1,0 0 1,1 1 0,-1-1 0,0 0-1,1 1 1,-1-1 0,1 0-1,-1 0 1,1 0 0,-1 0 0,1-1-1,0 1 1,0 0 0,-1-1-1,1 1 1,0-1 0,0 1 0,0-1-1,-1 0 1,1 0 0,0 0 0,0 0-1,0 0 1,0 0 0,0-1-1,-1 1 1,1-1 0,0 1 0,0-1-1,-1 1 1,1-1 0,0 0-1,-1 0 1,1 0 0,1-1-1,107-65 78,-95 56-33,0 0 1,1 0-1,0 2 0,0 0 1,1 1-1,1 0 1,-1 2-1,15-4-45,-30 10 11,0 1 0,0-1 0,0 1 0,0 0 0,1-1-1,-1 1 1,0 0 0,-1 0 0,1 1 0,0-1 0,0 0 0,0 0 0,-1 1-1,1-1 1,0 1 0,-1 0 0,0-1 0,1 1 0,-1 0 0,0 0-1,0 0 1,0 0 0,0 0 0,0 0 0,-1 0 0,1 0 0,0 0 0,-1 0-1,0 1 1,1-1 0,-1 0 0,0 0 0,0 0 0,0 1 0,-1-1-1,1 0 1,0 0 0,-1 0 0,0 0 0,1 1 0,-1-1 0,0 0 0,0 0-1,0 0 1,0-1 0,0 1 0,-1 1-11,-3 19 199,-1 0 0,-1 0-1,-1-1 1,-1 0 0,0-1 0,-2 1-1,-12 16-198,19-30 13,0 0 0,-1 0-1,0-1 1,-1 0 0,1 0 0,-1 0-1,-1-1 1,1 0 0,0 0 0,-1 0-1,0-1 1,0 0 0,-1-1 0,1 1-1,-1-1 1,0-1 0,0 1 0,1-1-1,-1-1 1,-1 0 0,1 0 0,0 0-1,-1-1-12,-15-13-1092,22-2 2167</inkml:trace>
  <inkml:trace contextRef="#ctx0" brushRef="#br0" timeOffset="161204.527">12570 292 27206,'-1'17'117,"-4"12"35,1-1 0,1 1 0,2 0 0,1 0 0,1-1 0,2 1 0,1 0 0,1-1 0,1 0 0,1 0-1,2 0 1,1-1 0,1-1 0,11 20-152,-21-44 7,0 0 0,0 0 0,-1 0 0,1 0 0,0-1 0,1 1 0,-1 0 1,0-1-1,0 1 0,1-1 0,-1 1 0,1-1 0,-1 0 0,1 1 0,-1-1 0,1 0 0,0 0 0,0 0 0,-1 0 0,1-1 0,0 1 0,0 0 0,0-1 0,0 1 0,0-1 0,0 0 0,0 0 0,0 0 0,0 0 0,0 0 0,0 0 0,0 0 0,0-1 0,0 1 0,0-1 0,0 1 0,0-1 0,0 0 0,-1 0 0,1 1 0,0-1 0,0-1 0,-1 1 0,1 0 1,-1 0-1,1-1 0,-1 1 0,1-1 0,-1 1 0,0-1 0,0 1 0,1-2-7,0-9 11,0 1 0,0-1 0,-2 0 0,1 0 0,-1 0 0,-1 0 0,0 1 0,-1-1 1,0 0-1,-1 1 0,0-1 0,-1 1 0,0 0 0,-1 0 0,0 0 0,-1 1 0,0 0 0,0 0 0,-1 0 1,-1 1-1,1 0 0,-8-6-11,-42-38-55,56 52 53,1 1 0,-1-1-1,1 1 1,-1-1 0,0 1 0,1 0-1,-1 0 1,0-1 0,1 1 0,-1 0-1,0 0 1,0 0 0,1-1 0,-1 1-1,0 0 1,1 0 0,-1 0 0,0 0-1,0 1 1,1-1 0,-1 0 0,0 0-1,1 0 1,-1 0 0,0 1 0,1-1-1,-1 0 1,0 1 0,1-1 0,-1 0-1,1 1 1,-1-1 0,0 1 0,1-1-1,-1 1 1,1-1 0,0 1 0,-1 0-1,1-1 1,-1 1 0,1-1 0,0 1-1,-1 0 1,1-1 0,0 1 0,0 0-1,0 0 1,-1-1 0,1 1 0,0 0-1,0-1 1,0 1 0,0 0 0,0 0-1,0-1 1,0 1 0,1 0 0,-1-1-1,0 2 3,6 51-54,-6-49 54,3 12-1,1 0 0,0 0-1,1 0 1,1 0 0,1-1-1,0 0 1,1 0-1,0 0 1,1-1 0,1-1-1,6 8 2,-10-15 8,-1-1-1,1 1 1,-1-1 0,1 0-1,1-1 1,-1 1-1,1-1 1,0-1 0,0 1-1,0-1 1,0 0-1,0-1 1,1 0 0,-1 0-1,1 0 1,0-1-1,-1 0 1,1-1 0,0 0-1,0 0 1,-1 0-1,1-1 1,0 0-1,-1-1 1,7-1-8,-2-3 16,1 1 0,-1-2 1,0 1-1,-1-2 0,0 1 0,0-2 0,0 1 1,-1-2-1,-1 1 0,1-1 0,-2-1 0,1 1 1,-1-2-1,-1 1 0,0-1 0,-1 0 0,0 0 1,-1-1-1,0 0 0,-1 0 0,-1 0 0,0 0 1,0 0-1,-1-1 0,-1 1 0,0-1 0,-2-11-15,-9 64 37,5 7-30,2 0-1,2 0 1,3 0-1,1 0 1,5 19-8,-9-63 2,1 1 1,0 0 0,0-1 0,0 1 0,0 0 0,0-1 0,1 1 0,-1 0-1,1-1 1,0 1 0,0-1 0,0 1 0,0-1 0,0 1 0,1-1 0,-1 0-1,1 1 1,-1-1 0,1 0 0,0 0 0,0 0 0,0 0 0,0-1 0,0 1-1,0 0 1,0-1 0,1 1 0,-1-1 0,0 0 0,1 0 0,-1 0 0,1 0 0,0-1-1,-1 1 1,1 0 0,0-1 0,-1 0 0,3 0-3,4-5 6,0-1 0,0 0 0,-1-1 1,0 1-1,0-2 0,-1 1 0,0-1 0,0 0 1,-1-1-1,0 1 0,0-1 0,-1 0 0,1-5-6,2 2 9,119-192 111,-126 203-120,-1-1 0,1 1 0,-1 0 0,1 0 0,0 0 0,0-1-1,-1 1 1,1 0 0,0 0 0,0 0 0,0 0 0,0 1 0,0-1 0,0 0 0,0 0-1,1 0 1,-1 1 0,0-1 0,0 1 0,0-1 0,1 1 0,-1-1 0,0 1 0,1 0-1,-1 0 1,0 0 0,1-1 0,-1 1 0,0 1 0,1-1 0,-1 0 0,0 0 0,1 0-1,-1 1 1,0-1 0,1 0 0,-1 1 0,0-1 0,0 1 0,1 0 0,-1-1 0,0 1-1,0 0 1,0 0 0,0 0 0,0 0 0,0 0 0,0 1 0,31 95-7,-31-87 6,1-1 0,0 1 0,0-1 0,1 1 0,0-1 0,1 0 0,0 0 0,0 0 0,1-1 0,0 0 1,3 4 0,-5-10 0,1 0 1,0-1 0,-1 1 0,1-1 0,0 1 0,0-1-1,0 0 1,0-1 0,0 1 0,1-1 0,-1 0 0,0 0-1,0 0 1,0 0 0,0-1 0,0 0 0,0 1 0,0-1-1,0-1 1,0 1 0,0-1 0,0 1 0,-1-1 0,1 0 0,0-1-1,-1 1 1,0-1 0,0 1 0,0-1 0,0 0 0,0 0-1,0 0 1,-1 0 0,1-1 0,1-3-1,146-176 112,-149 181-112,1 0 1,0 0-1,-1 0 0,1 0 1,0 0-1,0 1 0,0-1 0,0 1 1,0-1-1,0 1 0,0 0 1,1-1-1,-1 1 0,0 0 1,1 1-1,-1-1 0,1 0 1,-1 1-1,1-1 0,-1 1 1,1 0-1,-1 0 0,1 0 0,0 0 1,-1 0-1,1 1 0,-1-1 1,1 1-1,-1-1 0,1 1 1,-1 0-1,0 0 0,1 0 1,-1 1-1,0-1 0,0 0 1,0 1-1,0-1 0,0 1 0,0 0 1,0 0-1,-1 0 0,1 0 1,0 0-1,-1 0 0,0 0 1,1 1-1,62 199 29,-63-200-27,0-1-1,0 1 1,1 0 0,-1 0-1,0 0 1,1-1 0,-1 1-1,1-1 1,0 1-1,-1-1 1,1 0 0,0 0-1,0 0 1,0 0 0,0 0-1,0 0 1,0 0 0,0 0-1,0-1 1,0 1 0,0-1-1,0 0 1,1 1 0,-1-1-1,0 0 1,0 0 0,0-1-1,0 1 1,1 0-1,-1-1 1,0 1 0,0-1-1,0 0 1,0 1 0,0-1-1,0 0 1,0 0 0,0 0-1,0-1-1,71-56 29,41-81-446,-112 137-98,-3 1-528,-4-4-529</inkml:trace>
  <inkml:trace contextRef="#ctx0" brushRef="#br0" timeOffset="161470.941">13727 216 26382,'8'6'-480</inkml:trace>
  <inkml:trace contextRef="#ctx0" brushRef="#br0" timeOffset="162408.528">14387 451 25733,'-7'13'121,"1"0"-1,0 1 1,1-1-1,0 1 0,1 0 1,1 0-1,0 1 0,1-1 1,1 1-1,0-1 0,1 1 1,0-1-1,1 1 0,1-1 1,0 1-1,1-1 0,2 5-120,-5-18 9,0 1 1,0 0-1,0-1 0,1 1 0,-1-1 0,0 1 1,1-1-1,-1 1 0,1-1 0,-1 1 0,1-1 0,0 0 1,-1 1-1,1-1 0,0 0 0,0 1 0,0-1 0,0 0 1,0 0-1,1 0 0,-1 0 0,0 0 0,0 0 1,1 0-1,-1 0 0,0-1 0,1 1 0,-1 0 0,1-1 1,-1 1-1,1-1 0,-1 0 0,1 0 0,0 1 0,-1-1 1,1 0-1,-1 0 0,1 0 0,-1 0 0,1-1 1,-1 1-1,1 0 0,0-1 0,-1 1 0,0-1 0,1 1 1,-1-1-1,1 0 0,-1 0 0,0 1 0,1-2-9,10-10 99,-1-1-1,-1-1 0,0 0 1,-1 0-1,0 0 0,-1-1 1,-1-1-1,3-10-98,-3 11 60,10-20 34,-3 0-1,0-1 1,-3-1-1,0 0 1,-3-1-1,-1 0 1,-2 0-1,0-24-93,-9 28 24,-1 61-22,10 247-2,21-173 26,-25-98-25,1 0 1,-1 0-1,1-1 1,0 1-1,0 0 1,0-1-1,0 0 1,0 1-1,0-1 1,1 0-1,-1 0 1,1 0-1,-1-1 1,1 1-1,0-1 1,0 1-1,0-1 1,0 0-1,0 0 1,0 0-1,0 0 1,0-1-1,0 1 0,0-1 1,0 0-1,1 0 1,-1 0-1,0 0 1,0-1-1,3 0-1,7-5 18,0 0 0,0-1-1,-1 0 1,0-2 0,-1 1-1,1-1 1,-2-1-1,1 0 1,-1 0 0,-1-1-1,0 0 1,0-1 0,-1 0-1,-1 0 1,0-1 0,0 0-1,-2 0 1,5-13-18,2-1 35,-2-1 1,-1-1 0,-1 1-1,-1-1 1,-1 0 0,-2-1 0,-1 1-1,-1-1 1,-2 0 0,-1 0-1,-1 1 1,-3-10-36,-6 0-3,5 35-5,0 22-6,-12 307-73,18-259 92,-1-32 16,-1-20-5,0 0 0,2 1 0,0-1-1,1 0 1,0 1 0,1-1 0,0 0 0,1 0 0,1 0-1,0-1 1,1 1 0,1-1 0,2 5-16,-6-16 2,0 0 0,0 1 1,1-1-1,-1 0 0,1-1 0,-1 1 1,1 0-1,0-1 0,-1 1 0,1-1 0,0 0 1,0 0-1,0 0 0,0 0 0,0-1 1,0 1-1,0-1 0,0 1 0,0-1 1,0 0-1,0-1 0,0 1 0,0 0 0,1-1 1,-1 0-1,-1 1 0,1-1 0,0 0 1,0-1-1,0 1 0,0 0 0,-1-1 1,1 0-1,-1 0 0,1 1 0,-1-1 0,0-1 1,1 1-1,-1 0 0,0-1 0,-1 1 1,1-1-1,0 1 0,-1-1 0,1 0 1,-1 1-1,0-1 0,0 0 0,0 0 0,0 0 1,0 0-1,-1 0 0,0 0 0,1 0 1,-1-3-3,3-6 4,-1 0 1,0-1-1,-1 1 1,-1-1 0,1 1-1,-2-1 1,0 0-1,0 1 1,-1-1 0,-1 1-1,-3-10-4,5 19 6,0 6-25,0 4 16,0 0 0,1 0 0,0 0 1,0 0-1,1 0 0,0 0 0,0 0 0,0 0 0,1-1 0,0 1 1,1 0-1,-1-1 0,1 0 0,1 1 0,-1-1 0,1 0 0,0-1 1,0 1-1,1-1 0,-1 0 0,1 0 0,0 0 0,1-1 0,-1 1 1,1-1-1,0-1 0,0 1 0,3 0 3,3-3 2,0 0 0,0-1 0,0-1 0,-1 0 0,1-1 0,0 0 0,0-1 0,-1 0 0,1 0 0,-1-2 0,0 1 0,0-1 0,-1-1 0,1 0 0,-1-1 0,0 1 0,-1-2 0,0 0 0,0 0 0,-1 0 0,0-1 0,0 0 0,-1-1 0,1-1-2,54-102 24,-60 109-23,-1 0 1,0 0-1,0 0 0,0 1 1,0-1-1,-1 0 0,0 0 0,0 0 1,0 0-1,0 0 0,0 0 1,-1 0-1,0 0 0,0 0 0,0 0 1,0 0-1,0 0 0,-1 1 1,0-1-1,0 1 0,0-1 0,0 1 1,0 0-1,-1 0 0,1 0 0,-1 0 1,0 0-1,0 0 0,0 1 1,-4-3-2,5 4 0,1 0 0,-1 0 0,0 1 1,0-1-1,0 1 0,0-1 0,0 1 0,0-1 1,0 1-1,-1 0 0,1 0 0,0 0 1,0 0-1,0 1 0,0-1 0,0 0 0,0 1 1,0-1-1,0 1 0,0 0 0,0 0 1,0 0-1,1 0 0,-1 0 0,0 0 1,0 0-1,1 1 0,-1-1 0,1 0 0,-1 1 1,1-1-1,0 1 0,0 0 0,-1 0 1,1-1-1,-37 70-8,32-56 8,0 0 0,1 1 0,1-1 0,1 1 0,0 0 0,1 0 0,1 1 0,1-1 0,0 5 0,0-15 0,1 0-1,0 0 1,0 0 0,0 1 0,0-2 0,1 1-1,0 0 1,1 0 0,-1 0 0,1-1-1,0 0 1,0 1 0,1-1 0,0 0 0,0-1-1,0 1 1,0-1 0,1 0 0,-1 0-1,1 0 1,0 0 0,0-1 0,1 0 0,-1 0-1,3 1 1,3 0-66,1 0-1,-1-1 1,0 0-1,1-1 0,0 0 1,-1-1-1,1 0 1,0-1-1,0 0 1,-1-1-1,3 0 67,22-10-1395</inkml:trace>
  <inkml:trace contextRef="#ctx0" brushRef="#br0" timeOffset="163500.812">16133 142 27470,'-4'41'253,"2"0"0,2 1 0,2-1 0,1 0 0,2 0 0,2 0 0,2-1-1,5 14-252,-6-22 169,51 210 411,-42-218-520,0-55 4,-7-8-55,-1-1-1,-2 1 0,-1-1 0,-2 0 0,-2 0 0,-2-1 0,-2 1 0,-1 0 1,-2 0-1,-2 0 0,-9-29-8,18 119-78,-1-45 76,0 10 0,0 0 0,1 0 0,1 0 0,0-1 1,1 1-1,0-1 0,2 0 0,-1 0 0,2 0 1,0-1-1,0 0 0,2 0 0,-1-1 0,6 6 2,-9-16 3,0-1 0,0 1 0,0-1 0,0 0 0,0 0 0,0-1 0,0 1 0,0-1 0,0 0 0,1-1 0,-1 1 0,0-1 0,0 0 0,0 0 0,0-1 0,-1 0 0,1 1 0,0-2 0,-1 1 0,1 0 0,-1-1 0,1 0 0,-1 0 0,0 0-1,-1-1 1,1 1 0,0-1 0,-1 0 0,0 0 0,0 0 0,0 0 0,0-1-3,8-5 10,0-1 1,-1-1-1,0 0 0,-1 0 0,0-1 0,-1 0 0,0-1 1,-1 0-1,-1 0 0,0 0 0,-1-1 0,0 0 1,-2 0-1,1 0 0,-2 0 0,0 0 0,-1-1 0,0 1 1,-2-1-1,1 1 0,-2-1 0,-1-3-10,3 20 1,0-1 0,-1 1-1,1 0 1,0 0 0,-1 0 0,1-1-1,-1 1 1,1 0 0,-1-1 0,1 1-1,-1 0 1,0-1 0,1 1 0,-1-1-1,0 1 1,1-1 0,-1 1 0,0-1-1,0 0 1,0 1 0,1-1 0,-1 0-1,0 1 1,0-1 0,0 0-1,0 0 1,1 0 0,-1 0 0,0 0-1,0 0 1,0 0 0,0 0 0,0 0-1,1 0 1,-1-1 0,0 1 0,0 0-1,0 0 1,1-1 0,-1 1 0,0-1-1,0 1 1,1-1 0,-1 1 0,0-1-1,1 1 1,-1-1 0,0 1-1,1-1 1,-1 0 0,1 1 0,-1-1-1,1 0 1,-1 0-1,-4 42 5,1 0-1,2 0 0,2 0 1,2 0-1,2 0 1,1 0-1,7 20-4,35 54 142,-45-112-136,0 0-1,0 1 0,0-1 0,1 0 1,0 0-1,-1 0 0,1-1 0,0 1 1,0-1-1,1 1 0,-1-1 0,0 0 1,1 0-1,-1 0 0,1-1 0,0 1 1,-1-1-1,1 0 0,0 0 0,0 0 1,0-1-1,0 0 0,0 1 0,0-1 1,0 0-1,0-1 0,0 1 0,0-1 1,1 0-6,2-2 5,0 0 1,-1 0 0,0 0-1,0-1 1,0 0 0,0-1-1,0 1 1,-1-1 0,0 0-1,0-1 1,0 1 0,0-1-1,-1 0 1,0 0 0,-1 0-1,1 0 1,-1-1 0,0 1-1,0-2-5,34-135 94,-34 47-35,8 229-99,-11-117 28,0-9 10,0 1 0,0 0 0,1 0 0,0 0 0,0 0 0,1 0 0,0-1 0,0 1 0,1-1 0,0 1 0,0-1 0,2 2 2,-5-8-2,1 0 0,-1 0 0,1-1 0,-1 1 0,1 0 1,0 0-1,-1 0 0,1-1 0,0 1 0,-1 0 0,1-1 1,0 1-1,0 0 0,0-1 0,0 1 0,0-1 0,0 0 1,0 1-1,0-1 0,0 0 0,0 1 0,0-1 0,0 0 1,0 0-1,0 0 0,0 0 0,0 0 0,0 0 0,0 0 1,0 0-1,0 0 0,0-1 0,0 1 0,0 0 0,0-1 1,0 1-1,0-1 0,-1 1 0,1-1 0,0 1 0,0-1 0,0 0 1,0 1-1,-1-1 0,1 0 0,0 1 0,-1-1 0,1 0 1,-1 0-1,1 0 0,0 0 0,-1 0 0,0 0 0,1 0 1,-1 0-1,0 0 0,1 0 0,-1-1 2,9-36-3831,-9 36 627</inkml:trace>
  <inkml:trace contextRef="#ctx0" brushRef="#br0" timeOffset="164136.103">16917 635 23973,'2'0'147,"0"0"0,0-1 1,0 1-1,0-1 0,0 0 0,0 0 0,0 0 1,0 0-1,-1 0 0,1 0 0,0 0 0,-1 0 0,1-1 1,-1 1-1,1-1 0,-1 1 0,0-1 0,1 1 0,-1-1 1,0 0-1,0 0 0,0 0 0,0 0 0,-1 1 1,1-2-149,2-1 167,9-15-15,-1 0 0,-1 0-1,-1-1 1,0-1 0,-2 1 0,0-1 0,-1 0-1,-2-1 1,0 1 0,-1-1 0,-1 0 0,-1-18-151,0 38 1,-1 1 1,1 0-1,-1-1 1,0 1 0,1 0-1,-1-1 1,0 1-1,0-1 1,0 1-1,0 0 1,0-1 0,-1 1-1,1-1 1,0 1-1,-1 0 1,1-1-1,-1 1 1,1 0-1,-1 0 1,1-1 0,-1 1-1,0 0 1,0 0-1,0 0 1,0 0-1,0 0 1,0 0 0,0 0-1,0 0 1,0 0-1,0 0 1,0 1-1,0-1 1,-1 0 0,1 1-1,0-1 1,0 1-1,-1 0 1,1-1-1,-1 1 1,1 0 0,0 0-1,-1-1 1,1 1-1,0 0 1,-1 1-1,1-1 1,-1 0 0,1 0-1,0 1 1,-1-1-1,1 0 1,0 1-1,-1-1 1,1 1 0,0 0-1,0-1 1,0 1-1,-1 0 1,1 0-1,0 0 1,0 1-2,-11 15 13,2 1-1,0 1 1,2-1 0,0 2 0,1-1-1,0 1 1,2 0 0,0 0 0,2 1-1,0 0 1,1 3-13,-1-7 51,0 1 0,1-1 0,0 1 0,2-1 0,0 1 0,1-1 0,1 1 0,1-1 0,0 0 0,1 0 0,1 0 0,0 0-51,-4-16 2,0 0-1,-1 0 1,1 0-1,0 0 1,-1 0 0,1 0-1,0 0 1,0 0-1,0 0 1,0 0-1,0 0 1,0-1-1,0 1 1,0 0 0,0-1-1,0 1 1,0-1-1,0 1 1,1-1-1,-1 0 1,0 1-1,0-1 1,0 0 0,1 0-1,-1 0 1,0 0-1,0 0 1,1 0-1,-1 0 1,0 0-1,0-1 1,1 1 0,-1 0-1,0-1 1,0 1-1,0-1 1,0 1-1,0-1 1,0 0-1,1 1 1,-1-1 0,-1 0-1,1 0 1,0 0-2,43-44-148,-39 38 62,42-48-1539,-24 31-184</inkml:trace>
  <inkml:trace contextRef="#ctx0" brushRef="#br0" timeOffset="164517.652">17192 485 24413,'-2'3'52,"1"-1"-1,0 1 1,0-1-1,0 1 1,0 0 0,1-1-1,-1 1 1,1 0-1,-1 0 1,1 0-1,0-1 1,0 1-1,0 0 1,1 0 0,-1 0-1,1-1 1,0 1-1,-1 0 1,1 0-1,0-1 1,0 1-1,1-1 1,-1 1-1,1-1 1,-1 1 0,1-1-1,0 0 1,0 0-1,-1 0 1,2 0-1,-1 0 1,0 0-1,0-1 1,1 1 0,1 0-52,4-1 12,0-1 1,0 0 0,0 0 0,-1-1-1,1 0 1,0 0 0,0-1 0,-1 0-1,1-1 1,-1 1 0,1-1 0,-1-1-1,0 1 1,0-1 0,-1-1 0,3-1-13,71-29 70,-78 34-68,0 1 0,0-1-1,0 1 1,0 0 0,0 0-1,0 0 1,0 0 0,0 0-1,0 0 1,0 0 0,0 1-1,0-1 1,0 1 0,0 0-1,0 0 1,0-1 0,0 1-1,0 0 1,-1 0 0,1 1 0,0-1-1,-1 0 1,1 1 0,-1-1-1,1 1 1,-1-1 0,0 1-1,1-1 1,-1 1 0,0 0-1,0 0 1,0 0 0,-1 0-1,1 0 1,0 0 0,-1 0-1,1 0 1,-1 0 0,0 0-1,1 0 1,-1 0 0,0 0-1,-1 2-1,-10 92 1262,8-86-1102,0-1 0,-1 0 0,0 1 0,0-1 0,-1-1 0,0 1 0,0-1 0,-1 0 0,0 0 0,-1 0 0,1-1 0,-1 0 0,-1 0 0,0-1 0,0 0 0,-3 2-160,6-7-6,0-1 0,0 1 0,0-1 0,0 0-1,0-1 1,0 1 0,1-1 0,-1 0-1,0 0 1,0-1 0,0 1 0,1-1-1,-1 0 1,1 0 0,0-1 0,-1 1-1,1-1 1,0 0 0,1 0 0,-1 0-1,0-1 1,0 0 6,-9-6-440,11 9-527,2 1-585,0-1 276</inkml:trace>
  <inkml:trace contextRef="#ctx0" brushRef="#br0" timeOffset="164844.422">17647 535 27766,'8'-4'59,"-1"1"0,1-1-1,-1-1 1,0 0 0,-1 0 0,1 0 0,-1 0-1,0-1 1,0 0 0,0-1 0,-1 1 0,0-1 0,-1 0-1,1 0 1,-1 0 0,-1-1 0,1 0 0,-1 1 0,1-5-59,8-40 173,-11 52-167,-1-1-1,0 0 1,0 0 0,1 0-1,-1 0 1,0 0-1,0 1 1,0-1-1,0 0 1,0 0-1,0 0 1,0 0-1,-1 0 1,1 1-1,0-1 1,0 0 0,-1 0-1,1 0 1,0 0-1,-1 1 1,1-1-1,-1 0 1,1 0-1,-1 1 1,1-1-1,-1 0 1,0 1-1,1-1 1,-1 1 0,0-1-1,1 1 1,-1-1-1,0 1 1,0-1-1,1 1 1,-1 0-1,0-1 1,0 1-1,0 0 1,0 0 0,1 0-1,-1 0 1,0-1-1,0 1 1,0 0-1,0 1 1,0-1-1,0 0 1,1 0-1,-1 0 1,0 0-1,0 1 1,0-1 0,0 0-1,1 1 1,-2-1-6,-5 6 17,0 0-1,1 0 1,-1 0 0,1 0 0,1 1 0,-1 0 0,1 1 0,0-1 0,1 1 0,0 0 0,0 0 0,1 0 0,0 0 0,0 1 0,1-1 0,0 1 0,0 3-17,-5 11 86,1 0 0,1 1 0,2 0 1,0 0-1,2-1 0,0 1 0,1 1 1,2-2-1,1 1 0,0 0 0,2 0 1,5 14-87,-9-34 7,0 0 0,1-1 0,0 1 0,-1 0 0,1-1 0,1 1 0,-1-1 0,0 0 0,1 0 0,0 0 0,-1 0 0,1 0 0,1 0 0,-1-1 0,0 1 0,0-1 0,1 0 0,0 0 0,-1-1 0,1 1 0,0-1 0,0 1 0,0-1 0,-1 0 0,1-1 0,0 1 0,1-1 0,-1 1 0,0-1 0,3-1-7,103-33-269,-52 2-565</inkml:trace>
  <inkml:trace contextRef="#ctx0" brushRef="#br0" timeOffset="166049.872">18291 262 26278,'32'149'3961,"49"135"-3961,-9-38 330,-64-193-322,-18-57 32,-63-169-11,63 145-44,8 23 9,-9-25-44,0 0 0,2-1 0,2 0 0,1 0 1,1 0-1,1-1 0,2-13 50,1 41 0,1 0 0,1 0 0,-1 1 0,0-1 1,1 0-1,0 1 0,0-1 0,0 0 0,0 1 0,1-1 0,-1 1 1,1-1-1,0 1 0,0 0 0,0 0 0,0 0 0,1 0 1,-1 0-1,1 0 0,-1 1 0,1-1 0,0 1 0,0 0 0,1 0 1,-1 0-1,0 0 0,1 1 0,-1-1 0,1 1 0,-1 0 1,1 0-1,-1 0 0,1 0 0,0 1 0,3-1 0,13 3 11,1 0 0,0 1 0,-1 2-1,0 0 1,0 1 0,0 1 0,0 0-1,-1 2 1,-1 0 0,0 2 0,8 5-11,-21-14 0,-1 0 0,0 0 1,0 1-1,0-1 0,0 1 0,0 0 0,-1 0 1,1 1-1,-1-1 0,0 1 0,0-1 1,0 1-1,0 0 0,-1 0 0,1 0 1,-1 1-1,0-1 0,0 1 0,-1-1 1,1 1-1,-1-1 0,0 1 0,-1 0 1,1 0-1,-1-1 0,0 1 0,0 0 1,0 4-2,-20 49 10,17-52-8,0 0 1,0 0-1,0 0 0,1 1 1,0-1-1,0 1 0,1 0 0,0-1 1,0 1-1,1 0 0,-1 0 1,2-1-1,-1 1 0,1 0 1,0 0-1,0-1 0,1 2-1,-1-5 0,1-1 0,0 0-1,0 0 1,-1 0 0,1 0 0,1-1-1,-1 1 1,0 0 0,0-1-1,1 1 1,-1-1 0,0 0 0,1 0-1,-1 0 1,1 0 0,0 0-1,-1-1 1,1 1 0,0-1 0,-1 0-1,1 1 1,0-1 0,0-1 0,-1 1-1,1 0 1,0 0 0,-1-1-1,1 0 1,0 0 0,-1 1 0,1-1-1,-1-1 1,1 1 0,-1 0-1,0-1 1,1 1 0,-1-1 0,0 0-1,0 1 1,0-1 0,0 0 0,0 0-1,-1 0 1,1-1 0,-1 1-1,1 0 1,-1-1 0,1-1 0,15-18-34,-1-1 1,-1-1 0,-1 0-1,-1-1 1,-1 0 0,-1-1-1,-2-1 1,4-13 33,-4-14-63,-14 53 37,2 16 25,0 1 0,1 0 0,1 0 0,1-1 1,0 1-1,1 0 0,0 0 0,4 10 1,-5-22 2,27 125 125,-25-124-118,-1 0 0,1 0 1,0-1-1,1 1 0,-1 0 0,1-1 0,-1 0 1,1 0-1,1 0 0,-1 0 0,1 0 0,-1-1 0,1 1 1,0-1-1,0 0 0,0 0 0,1 0 0,-1-1 1,1 0-1,-1 0 0,1 0 0,0 0 0,0-1 1,1 1-11,2-3 11,-1 0 0,0-1 0,1 0 0,-1 0-1,0-1 1,0 0 0,-1 0 0,1 0 0,-1-1-1,1 0 1,-1-1 0,0 1 0,-1-1 0,1 0-1,-1 0 1,0-1 0,0 0 0,0 0 0,-1 0-1,0 0 1,0-1 0,-1 1 0,0-1 0,0 0-1,-1 0 1,2-5-10,-1 8 3,0 0 0,0-1-1,0 1 1,-1-1 0,1 0-1,-1 1 1,-1-1 0,1 0-1,-1-1 1,1 1 0,-1 0-1,-1 0 1,1 0 0,-1-1-1,0 1 1,0 0 0,-1-1-1,1 1 1,-1 0 0,0 0-1,-1 0 1,1 0 0,-1 0-1,0 0 1,0 0 0,-1 0-1,1 1 1,-1-1 0,0 1-1,0 0 1,-1 0 0,1 0-1,-1 0 1,0 0 0,0 1-1,0 0 1,0 0 0,-1 0-1,1 0 1,-2 0-3,4 2 0,0 0 0,0 0 0,0 0 0,0 0 0,-1 1 1,1-1-1,0 1 0,0-1 0,-1 1 0,1 0 0,0 0 0,-1 0 0,1 0 0,0 0 0,-1 0 1,1 1-1,0-1 0,-1 1 0,1-1 0,0 1 0,0 0 0,0 0 0,0 0 0,0 0 0,0 1 0,0-1 1,0 0-1,0 1 0,0 0 0,1-1 0,-1 1 0,1 0 0,-1 0 0,1 0 0,0-1 0,-1 2 1,1-1-1,0 0 0,0 0 0,1 0 0,-1 0 0,0 1 0,1-1 0,-1 0 0,1 1 0,0-1 1,0 0-1,0 1 0,0-1 0,0 0 0,1 1 0,-1-1 0,0 0 0,1 1 0,0 0 0,0-1 1,0 0-1,0 1 0,0-1 0,1 0 0,-1 1 0,0-1 1,1 0-1,0 0 0,0 0 0,-1 0 0,1 0 0,0-1 1,0 1-1,1-1 0,-1 1 0,0-1 0,0 0 0,1 0 1,-1 0-1,1 0 0,-1 0 0,1 0 0,-1-1 0,1 1 1,-1-1-1,1 0 0,0 1 0,-1-1 0,1-1 0,0 1 1,-1 0-1,1-1 0,-1 1 0,2-1 0,91-32-381,-24-11-1650,-38 19 330</inkml:trace>
  <inkml:trace contextRef="#ctx0" brushRef="#br0" timeOffset="166378.485">19513 497 26046,'-5'9'160,"1"0"1,0 0-1,0 0 1,1 1-1,0-1 1,1 1-1,0 0 1,1 0-1,0 0 1,0-1-1,1 1 1,1 0 0,-1 0-1,2 0 1,-1 0-1,1 0 1,1 0-1,0-1 1,0 1-1,1-1 1,0 0-1,0 0 1,1 0-1,4 4-160,-7-11 10,0 0 0,1-1-1,-1 1 1,1-1 0,-1 1-1,1-1 1,-1 0 0,1 0-1,0 0 1,-1 0 0,1 0-1,0-1 1,0 1 0,0-1-1,0 0 1,-1 0 0,1 0 0,0 0-1,0-1 1,0 1 0,0-1-1,-1 1 1,1-1 0,0 0-1,0 0 1,-1 0 0,1-1-1,-1 1 1,1 0 0,-1-1-1,0 0 1,1 0 0,-1 1-1,0-1 1,0-1 0,1 0-10,60-90 380,-59 88-372,-1 0 0,0 0 0,0 0 1,0 0-1,0-1 0,-1 0 1,0 1-1,0-1 0,0 0 1,-1 0-1,0 0 0,0 0 1,0 0-1,-1-1 0,0 1 0,0 0 1,-1 0-1,0 0 0,0 0 1,0 0-1,-1 0 0,1 0 1,-1 0-1,-1 1 0,1-1 1,-1 1-1,0-1 0,-1 1 0,1 0 1,-1 0-1,0 0 0,0 1 1,0 0-1,-1-1 0,-3-1-8,5 4-8,0 0 1,-1 1-1,1-1 0,-1 1 0,1 0 0,-1 0 0,1 0 0,-1 1 0,0-1 0,1 1 1,-1 0-1,0 0 0,1 0 0,-1 0 0,0 1 0,1 0 0,-1-1 0,0 1 0,1 1 1,-1-1-1,1 0 0,0 1 0,-1 0 0,1-1 0,0 2 0,0-1 0,0 0 0,0 0 1,1 1-1,-1-1 0,1 1 0,-1 0 0,1 0 0,0 0 0,0 0 0,0 0 0,0 1 1,1-1-1,0 1 0,-1-1 0,1 1 0,0-1 0,0 1 0,1-1 0,-1 1 0,1 2 9,9 36-1963,4-31-865</inkml:trace>
  <inkml:trace contextRef="#ctx0" brushRef="#br0" timeOffset="167171.93">20146 559 24629,'25'216'4627,"25"87"-4627,-27-204 353,-21-95-293,3-59 59,-24-444-91,19 489-31,-1 6 2,1 0 0,0-1 0,0 1 0,0 0-1,0-1 1,1 1 0,-1 0 0,1 0 0,0-1-1,0 1 1,1 0 0,-1 0 0,1 0 0,0 0-1,0 1 1,0-1 0,1 0 0,1-2 1,0 6-2,0 0 1,0 0-1,-1 0 0,1 0 1,0 1-1,0 0 1,-1-1-1,1 1 0,0 0 1,-1 1-1,1-1 1,-1 1-1,1 0 0,-1-1 1,0 1-1,0 1 1,0-1-1,0 0 1,2 3 1,10 5-4,21 10-2,95 72 48,-129-91-34,-1 1 1,1-1-1,-1 1 0,1-1 0,-1 1 0,0 0 0,0 0 0,0 0 0,0 0 1,0 0-1,0 0 0,0 0 0,0 0 0,-1 0 0,1 1 0,-1-1 0,0 0 1,0 0-1,0 0 0,0 1 0,0-1 0,0 0 0,0 0 0,-1 0 0,1 1 1,-1-1-1,0 0 0,1 0 0,-1 0 0,0 0 0,0 0 0,0 0 0,-1 0 1,1-1-1,0 1 0,-1 0 0,1-1 0,-1 1 0,0 0 0,1-1 0,-1 0 1,0 0-1,0 1 0,0-1 0,0 0 0,0 0-8,-96 34 181,84-32-309,0-1 1,-1 0-1,1-1 0,0-1 1,0 0-1,-1 0 0,1-2 1,0 0-1,0-1 0,0 0 1,0-1-1,-7-3 128,18 6-1275,8 2-357,50 19-1887,-19-11 532</inkml:trace>
  <inkml:trace contextRef="#ctx0" brushRef="#br0" timeOffset="167651.66">20793 535 23565,'0'-2'79,"0"1"0,-1-1 0,1 1 0,0-1 0,-1 1 0,1-1 0,-1 1 0,1-1 0,-1 1 0,0 0 0,0-1 0,1 1 0,-1 0 0,0 0 0,0 0 0,0 0 0,-1-1 0,1 1 0,0 1 0,0-1 1,0 0-1,-1 0 0,1 0 0,0 1 0,-1-1 0,1 0 0,-1 1 0,1 0 0,-1-1 0,1 1 0,-1 0 0,1 0 0,-1-1 0,1 1 0,-1 1 0,1-1 0,-1 0 0,1 0 0,-1 0 0,1 1 0,-1-1 0,1 1 0,-1-1 0,1 1 0,0 0 0,-1-1 0,1 1 0,0 0 0,-1 0 0,1 0 0,0 0 0,0 0 0,0 0 0,0 0 0,0 0 0,0 1 0,0-1 0,1 0 0,-2 2-79,-6 14 232,1 1 0,0 0 0,1 0-1,1 0 1,1 1 0,0 0 0,2 0-1,-1 15-231,0-4 171,0-14-68,4 95 366,-1-110-468,0-1 0,1 1 1,-1-1-1,0 1 0,1 0 0,-1-1 0,0 1 1,1-1-1,-1 0 0,1 1 0,-1-1 0,1 1 1,-1-1-1,1 0 0,0 1 0,-1-1 0,1 0 1,-1 0-1,1 1 0,-1-1 0,1 0 1,0 0-1,-1 0 0,1 0 0,0 0 0,-1 0 1,1 0-1,0 0 0,-1 0 0,1 0 0,-1 0 1,1 0-1,0 0 0,-1-1 0,1 1 1,-1 0-1,1 0 0,0-1 0,-1 1 0,1 0 1,-1-1-1,1 1 0,-1-1 0,1 1 0,-1-1 1,0 1-1,1-1 0,-1 1 0,1-1 0,-1 1 1,0-1-1,1 1 0,-1-1 0,0 1-1,64-106 32,-58 92-28,0 0 0,1 0 0,1 1 0,0 0 1,1 1-1,0 0 0,1 0 0,0 1 0,1 0 1,9-7-5,-18 16-1,1 1 1,-1-1-1,1 0 1,0 1-1,-1 0 1,1 0-1,0 0 1,0 0 0,0 0-1,0 0 1,-1 1-1,1-1 1,0 1-1,0 0 1,0 0-1,0 0 1,0 0 0,0 0-1,0 1 1,0 0-1,0-1 1,0 1-1,0 0 1,-1 0-1,1 1 1,0-1 0,-1 0-1,1 1 1,-1 0-1,1 0 1,-1-1-1,0 1 1,0 1-1,0-1 1,0 0 0,0 0-1,0 1 1,0-1-1,-1 1 1,0 0-1,1-1 1,-1 1-1,0 0 1,0 0 0,0-1-1,-1 1 1,1 0-1,-1 0 1,1 0-1,-1 0 1,0 0-1,0 0 1,-1 0 0,1 3 0,1 83 16,6-106 26,-3-1-21,-1 0 0,0 0 0,-2 0 0,0-1 0,-1 1-1,-1 0 1,0 0 0,-2 0 0,0 0 0,-1 0 0,-4-12-21,7 28-4,9 20-88,-4-13-84,1 0 1,-1 0-1,1 0 1,1 0-1,-1-1 1,1 1-1,-1-2 1,1 1-1,0-1 1,0 1-1,1-2 1,-1 1-1,1-1 1,-1 0-1,1 0 1,0-1-1,0 1 1,0-2 0,-1 1-1,1-1 1,0 0-1,0 0 1,0-1-1,4-1 176,40 1-2026</inkml:trace>
  <inkml:trace contextRef="#ctx0" brushRef="#br0" timeOffset="168351.522">21406 462 25453,'-8'9'263,"0"1"-1,0 0 0,1 0 1,1 1-1,0 0 0,0 0 1,1 1-1,1-1 0,-1 1 1,2 0-1,0 0 0,0 1 0,1-1 1,1 0-1,0 1 0,1 11-262,-1-23 10,1 0-1,-1 0 0,1 1 0,-1-1 1,1 0-1,0 1 0,-1-1 0,1 0 1,0 1-1,0-1 0,0 1 1,0-1-1,0 0 0,1 1 0,-1-1 1,0 1-1,0-1 0,1 0 0,-1 1 1,1-1-1,-1 0 0,1 0 0,0 1 1,0-1-1,-1 0 0,1 0 0,0 0 1,0 0-1,0 0 0,0 0 1,0 0-1,0 0 0,0-1 0,1 1 1,-1 0-1,0 0 0,0-1 0,1 1 1,-1-1-1,0 1 0,1-1 0,-1 0 1,0 0-1,1 1 0,-1-1 1,1 0-1,-1 0 0,0 0 0,1 0 1,-1-1-1,1 1 0,-1 0 0,0-1 1,1 1-1,-1 0 0,0-1 0,1 0-9,5-7 15,0 0-1,0-1 1,0 1-1,-1-2 0,-1 1 1,1-1-1,-2 0 1,1 0-1,-1 0 0,0-5-14,4-3 15,34-95 4,-40 141-71,-3 5 49,-2-11 30,1 1 0,2 0 0,0 0 0,1 0 1,2-1-1,0 1 0,1-1 0,1 1 0,4 7-27,-8-28 8,-1 0-1,1-1 1,0 1 0,0 0-1,-1-1 1,1 1 0,0 0-1,0-1 1,1 1 0,-1-1-1,0 0 1,0 1 0,1-1-1,-1 0 1,1 0 0,-1 0-1,1 0 1,-1 0-1,1 0 1,0 0 0,-1 0-1,1-1 1,0 1 0,0-1-1,-1 1 1,1-1 0,0 0-1,0 1 1,0-1 0,0 0-1,0 0 1,-1-1 0,1 1-1,0 0 1,0-1-1,0 1 1,-1-1 0,1 1-1,0-1 1,0 0 0,-1 0-1,1 1 1,-1-1 0,1-1-1,0 1-7,149-139 108,-64 70-118,-85 71 8,-1-1 0,1 1 0,0 0 0,-1 0 1,1 0-1,-1 0 0,1 0 0,-1 0 0,0 0 1,1 0-1,-1 1 0,0-1 0,0 0 0,0 1 0,0-1 1,0 1-1,0-1 0,0 1 0,-1 0 0,1-1 1,0 1-1,-1 0 0,1 0 0,-1-1 0,0 1 1,0 0-1,0 0 0,0 0 0,0-1 0,0 1 0,0 0 1,0 0-1,-1 0 0,1-1 0,-1 1 0,1 0 1,-1-1-1,0 1 0,0 1 2,1 11-3,0 9 1,20 100 6,-20-122-4,0 1 0,1-1 0,-1 0 0,1 0 0,-1 0 0,1 0 0,-1 0 0,1 0 0,0 0 0,0-1 0,-1 1 0,1 0 1,0 0-1,0 0 0,0-1 0,0 1 0,0 0 0,0-1 0,0 1 0,0-1 0,0 0 0,0 1 0,1-1 0,-1 0 0,0 1 0,0-1 0,0 0 1,0 0-1,0 0 0,1 0 0,-1 0 0,0 0 0,0 0 0,0-1 0,0 1 0,0 0 0,1-1 0,-1 1 0,0-1 0,0 1 0,0-1 1,0 1-1,0-1 0,0 0 0,0 0 0,40-40 29,56-99-13,-97 139-19,1 0 1,-1 0 0,1 0 0,-1 0-1,1 0 1,-1 0 0,1 0 0,0 0-1,0 1 1,-1-1 0,1 0 0,0 0-1,0 0 1,0 1 0,0-1 0,0 1-1,0-1 1,0 1 0,0-1 0,0 1-1,0-1 1,0 1 0,0 0 0,0 0-1,0-1 1,1 1 0,-1 0 0,0 0-1,0 0 1,0 0 0,0 1 0,0-1-1,0 0 1,1 0 0,-1 1 0,0-1-1,0 0 1,0 1 0,0-1 0,0 1-1,0-1 1,0 1 0,0 0 0,0 0-1,-1-1 1,1 1 0,0 0 0,0 0-1,-1 0 1,1 0 0,0 0 0,-1 0-1,1 0 1,-1 0 0,1 0 0,-1 0-1,1 0 1,-1 0 0,0 0 0,0 0-1,0 0 1,1 0 0,-1 0 0,0 1 2,23 105-38,-22-106 39,-1 0 0,1 0-1,-1 0 1,1 0 0,0 0-1,-1 0 1,1 0 0,0 0-1,0 0 1,-1 0 0,1-1-1,0 1 1,0 0 0,0-1-1,0 1 1,0-1 0,0 1-1,0-1 1,0 1 0,0-1-1,0 0 1,0 1 0,0-1-1,1 0 1,-1 0 0,0 0-1,0 0 1,0 0 0,0 0-1,0 0 1,1 0 0,-1 0-1,0-1 1,0 1 0,0 0-1,0-1 1,0 1 0,0-1-1,0 1 1,0-1 0,0 1-1,0-1 1,0 0 0,0 0-1,-1 1 1,1-1 0,0 0-1,43-47 21,-37 40-19,20-26 2,77-75 4,-104 108-8,1 0-1,-1 0 1,1 0 0,0 0 0,-1 1 0,1-1-1,0 0 1,0 0 0,0 1 0,0-1-1,0 1 1,0-1 0,0 0 0,0 1-1,0 0 1,0-1 0,0 1 0,0 0 0,0-1-1,0 1 1,0 0 0,0 0 0,0 0-1,0 0 1,0 0 0,0 0 0,1 0 0,-1 1-1,0-1 1,0 0 0,0 0 0,0 1-1,0-1 1,0 1 0,0-1 0,0 1-1,0-1 1,0 1 0,-1 0 0,1-1 0,0 1-1,0 0 1,0 0 0,-1 0 0,1-1-1,-1 1 1,1 0 0,0 0 0,-1 0-1,1 0 1,-1 0 0,0 0 0,1 0 0,-1 0-1,0 0 1,0 1 0,0-1 0,1 0-1,-1 0 1,0 0 0,0 0 0,-1 1 0,-8 69 0,9-70 1,-6 23-84,3-17-31,1 1 0,-1-1-1,1 1 1,1 0 0,0 0 0,0-1-1,0 1 1,1 0 0,0 0 0,1 0-1,0 0 1,0 0 0,1-1-1,-1 1 1,2 1 114,7 3-1616</inkml:trace>
  <inkml:trace contextRef="#ctx0" brushRef="#br0" timeOffset="169582.065">22730 565 26590,'1'-1'35,"-1"0"0,0-1 1,0 1-1,0-1 0,0 1 1,0-1-1,0 1 0,0 0 1,-1-1-1,1 1 0,0 0 0,-1-1 1,1 1-1,-1 0 0,1-1 1,-1 1-1,0 0 0,1 0 1,-1-1-1,0 1 0,0 0 1,0 0-1,0 0 0,0 0 1,0 0-1,0 0 0,0 1 1,-1-1-1,1 0 0,0 1 1,0-1-1,-1 0 0,1 1 0,0-1 1,-1 1-1,1 0 0,0 0 1,-1-1-1,1 1 0,-1 0 1,1 0-1,-1 0 0,1 0 1,0 1-1,-1-1 0,1 0 1,-1 1-1,1-1 0,0 0 1,-1 1-1,1 0 0,0-1 0,0 1 1,0 0-1,-1 0 0,1-1 1,0 1-1,-1 1-35,-8 7 35,0 1 0,1 0-1,0 0 1,1 1 0,0 0 0,0 1-1,1 0 1,1 0 0,0 1-1,1-1 1,0 1 0,1 0 0,0 1-1,1-1 1,0 0 0,2 1 0,-1 0-1,2 0 1,-1-1 0,2 1 0,0 3-35,-1-15 9,-1 6 29,0 1 1,0-1-1,1 1 0,0 0 0,1-1 1,0 1-1,0-1 0,1 1 1,-1-1-1,2 0 0,0 1 1,0-1-1,0 0 0,1-1 0,0 1 1,0-1-1,1 1 0,1 0-38,-2-7 7,0 0-1,0 0 1,0 0-1,0 0 1,0 0-1,0-1 1,0 0-1,0 1 1,0-2-1,1 1 1,-1 0-1,0-1 0,0 0 1,0 0-1,0 0 1,0 0-1,0-1 1,-1 0-1,1 1 1,0-1-1,-1-1 1,1 1-1,-1 0 1,0-1-1,0 0 1,0 0-1,0 0 0,0 0 1,-1 0-1,1 0 1,-1-1-1,0 1 1,1-2-7,42-53 24,-3-2 1,-2-2-1,-3-2 0,-1-5-24,-23 45-9,4-4-175,-2-2-1,-2 1 1,0-2 0,-2 0 0,-1 0 0,4-29 184,-12 47-339,-1 0 0,0-1 1,-1 1-1,0 0 0,-1-1 1,-1 1-1,0 0 0,-1 0 1,0 0-1,-1 0 0,-3-8 339,6 18-178,0-1-1,0 0 1,-1 0-1,1 1 1,-1-1-1,0 1 0,0-1 1,0 1-1,-1 0 1,1 0-1,-1 0 1,0 0-1,1 0 0,-1 1 1,0-1-1,-1 1 1,1 0-1,0 0 0,-1 0 1,1 0-1,-2 0 179,2 3-6,0-1 0,0 1-1,0 0 1,0 0 0,0 1-1,0-1 1,0 0 0,1 1-1,-1 0 1,1 0 0,-1 0-1,1 0 1,0 0 0,0 0-1,0 0 1,0 1-1,0-1 1,0 1 0,0-1-1,1 1 1,0 0 0,-1 0-1,1 0 1,0 0 0,0 0-1,1 0 1,-1 0 0,1 0-1,-1 0 1,1 3 6,-2 1 122,-4 8 343,1-1 0,1 1-1,0 0 1,1 0 0,0 0 0,2 0-1,0 0 1,0 1 0,2-1-1,-1 0 1,2 1 0,0-1 0,3 5-465,56 258 2457,-53-230-2291,14 107 130,-21-156-293,-1 1-1,1-1 1,-1 0 0,1 1 0,-1-1-1,1 1 1,0-1 0,-1 1 0,1-1-1,0 1 1,-1-1 0,1 1 0,0 0-1,0-1 1,-1 1 0,1 0 0,0-1-1,0 1 1,0 0 0,-1 0 0,1 0-1,0 0 1,0 0 0,0 0 0,-1 0-1,1 0 1,0 0 0,0 0 0,0 0-1,0 1 1,-1-1 0,1 0 0,0 1-1,0-1 1,-1 0 0,1 1 0,0-1-1,-1 1 1,1-1 0,0 1 0,-1-1-1,1 1 1,-1 0 0,1-1 0,-1 1-1,1 0 1,-1-1 0,1 1 0,-1 0-1,0 0 1,1-1 0,-1 1 0,0 0-1,0 0 1,0 0 0,1-1 0,-1 1-1,0 0 1,0 0 0,0 0 0,0 0-1,0-1 1,-1 1 0,1 0 0,0 1-3,9-19-2,-1 1 0,-1-1 0,0 0 1,-1-1-1,-1 1 0,-1-1 0,0 0 1,-1-1-1,-1 1 0,-1 0 1,-1-1-1,0 1 0,-1-1 0,-1 1 1,-1 0-1,-1 0 0,0 0 0,-1 0 1,-1 1-1,-4-7 2,-18-13-192,27 39 187,0 0 0,-1-1 0,1 1 0,0 1 0,0-1 0,0 0 0,0 0 0,1 0 1,-1 0-1,1 1 0,-1-1 0,1 0 0,0 1 0,0-1 0,0 0 0,0 1 0,0-1 0,0 0 0,1 1 0,-1-1 0,1 0 1,-1 0-1,1 0 0,0 1 0,0-1 0,1 1 5,0 5 8,-1-1 0,1 0-1,1 1 1,-1-1 0,1 0 0,0-1 0,1 1 0,0 0 0,0-1-1,0 0 1,1 0 0,0 0 0,0-1 0,0 0 0,1 1 0,0-2-1,0 1 1,0-1 0,1 0 0,-1 0 0,1-1 0,0 0-1,0 0 1,0 0 0,0-1 0,0 0 0,1-1 0,-1 1 0,1-2-1,-1 1 1,1-1 0,-1 0 0,1 0 0,-1-1 0,1 0 0,2-1-8,0-2 5,-1 0 1,0-1-1,0 0 1,0-1-1,-1 0 1,0 0-1,0 0 1,0-1-1,-1-1 1,0 1-1,0-1 1,-1 0 0,0-1-1,-1 1 1,0-1-1,0 0 1,-1 0-1,0-1 1,0 0-1,-1 1 1,0-1-1,-1 0 1,0 0-1,-1-1 1,0 1-1,-1 0 1,0-4-6,0 12-1,0 1 0,-1-1-1,1 1 1,-1 0 0,1-1 0,-1 1 0,1 0 0,-1-1-1,0 1 1,0 0 0,0 0 0,0 0 0,0 0-1,0 0 1,0 0 0,0 0 0,0 0 0,0 0 0,0 0-1,-1 0 1,1 1 0,0-1 0,-1 1 0,1-1 0,0 1-1,-1-1 1,1 1 0,-1 0 0,1-1 0,-1 1-1,1 0 1,0 0 0,-1 0 0,1 0 0,-1 1 0,1-1-1,-1 0 1,1 1 0,-1-1 0,1 0 0,0 1 0,-1 0-1,1-1 1,0 1 0,0 0 0,-1 0 0,1 0 0,0-1-1,0 1 1,0 0 0,0 1 0,0-1 0,0 0-1,0 0 1,1 0 0,-1 0 0,0 1 0,1-1 0,-1 1 1,-8 10 0,1 0 0,0 0 0,1 0 0,0 1 0,1 1 0,1-1 0,0 1 0,0 0 0,2 0 0,0 0 0,0 0 0,2 1 0,-1-1 0,2 6 0,0-18 3,-1 0 0,1 0 0,0 0 0,1 0 0,-1 0 0,0-1 0,0 1 0,1 0 0,-1 0 0,1 0 0,0-1 1,-1 1-1,1 0 0,0-1 0,0 1 0,0-1 0,0 1 0,0-1 0,1 1 0,-1-1 0,0 0 0,1 1 0,-1-1 0,1 0 1,-1 0-1,1 0 0,-1 0 0,1 0 0,0-1 0,-1 1 0,1 0 0,0-1 0,0 1 0,0-1 0,-1 0 0,1 0 0,0 1 1,0-1-1,0 0 0,0-1 0,-1 1 0,1 0 0,0 0 0,0-1 0,0 1 0,-1-1 0,1 0 0,0 1 0,0-1 0,-1 0 1,1 0-1,1-1-3,56-40 50,-55 36-48,0 1 0,1 0 0,0 0 0,0 1 0,0-1 0,1 1 1,0 0-1,-1 1 0,1-1 0,1 1 0,-1 0 0,0 1 0,1-1 0,-1 1 0,1 1 0,0-1 0,0 1 0,-1 0 0,1 1 0,0 0 0,0 0 0,0 0 0,0 1 0,0 0 0,-1 0 1,1 0-1,0 1 0,5 2-2,-10-2 3,0-1 0,1 1-1,-1-1 1,0 1 0,0 0 0,0 0 0,0 0 0,0 0 0,0 0 0,-1 0 0,1 1 0,-1-1 0,1 1 0,-1-1 0,0 1 0,0-1 0,0 1 0,0-1 0,-1 1-1,1 0 1,-1 0 0,0-1 0,1 1 0,-1 0 0,0 0 0,-1-1 0,1 1 0,0 0 0,-1 0 0,1-1 0,-1 1 0,0-1 0,0 1 0,-1 1-3,1-3 48,-11-20 125,-51-115 51,63 133-228,-2 1-37,1-1 1,0 0-1,0 0 0,0 0 1,0 0-1,1 0 0,-1 0 1,0 0-1,0 0 0,1 0 1,-1-1-1,0 1 0,1 0 1,-1 0-1,1-1 0,0 1 1,-1 0-1,1 0 0,0-1 1,0 1-1,0 0 0,0-1 1,0 1-1,0 0 0,0-1 1,0 1-1,0 0 1,1-1-1,-1 1 0,1 0 1,-1-1-1,1 1 0,-1 0 1,1 0-1,0 0 0,-1 0 1,1 0-1,0-1 0,0 1 1,0 1-1,0-1 0,0 0 1,0 0-1,0 0 0,0 0 1,0 1-1,0-1 0,1 0 1,-1 1-1,0-1 0,0 1 1,1 0-1,-1-1 0,0 1 1,1 0 40,53-1-4763,-30 0 3059</inkml:trace>
  <inkml:trace contextRef="#ctx0" brushRef="#br0" timeOffset="169985.204">23908 284 29150,'-9'0'89,"0"0"-1,0 1 1,0 0 0,1 1-1,-1 0 1,0 1 0,1-1-1,-1 2 1,1-1-1,0 1 1,0 0 0,0 1-1,1 0 1,-1 0 0,1 1-1,0 0 1,1 0-1,0 0 1,0 1 0,-3 4-89,6-9 2,0 1 1,1 0-1,-1 0 0,1 0 1,-1 0-1,1 1 1,0-1-1,0 0 1,1 1-1,-1-1 1,1 1-1,0 0 1,0 0-1,0-1 0,0 1 1,0 0-1,1 0 1,0 0-1,0 3-2,53-8 7,-4-15-15,-36 10 8,1 1 0,-1 1 1,1 0-1,-1 0 1,1 2-1,0 0 1,0 0-1,1 1 1,-1 1-1,2 1 0,-14-1-1,0 0 1,1 1-1,-2-1 1,1 1-1,0 0 0,0-1 1,0 1-1,0 0 1,0 0-1,0 0 0,-1 0 1,1 1-1,-1-1 1,1 0-1,-1 1 0,1-1 1,-1 1-1,0-1 1,1 1-1,-1 0 0,0 0 1,0-1-1,0 1 1,0 0-1,-1 0 0,1 0 1,-1 0-1,1 0 1,-1 0-1,1 0 0,-1 0 1,0 0-1,0 0 1,0 0-1,0 0 1,-1 0-1,1 0 0,-1 1 1,-25 76 54,22-71-29,1-1 1,-1 0 0,-1 1 0,1-2 0,-1 1 0,0-1 0,-1 1-1,0-1 1,1-1 0,-2 1 0,1-1 0,-1 0 0,0-1-1,0 1 1,0-1 0,-1-1-26,7-3-69,-1 0 0,0 0-1,1 0 1,-1 0 0,0-1 0,1 1-1,-1 0 1,0-1 0,1 0 0,-1 1-1,1-1 1,-1 0 0,1 0 0,-1 0-1,1 0 1,-1 0 0,1 0 0,0 0-1,0 0 1,0-1 0,-1 1 0,1 0-1,0-1 1,1 1 0,-1-1 0,0 0 69,0 1-1530</inkml:trace>
  <inkml:trace contextRef="#ctx0" brushRef="#br0" timeOffset="170266.873">24086 230 29894,'3'33'328,"2"1"-23,1-2-113,2-1-64,3-7-176,0 0-48,-2-2-217,-3-2-287,-3-2 1393</inkml:trace>
  <inkml:trace contextRef="#ctx0" brushRef="#br0" timeOffset="170529.674">24259 854 30158,'10'14'224,"-4"-9"-103,1 0-89,-7-5-136,0 0-617,0 0 1554</inkml:trace>
  <inkml:trace contextRef="#ctx0" brushRef="#br0" timeOffset="-89316.091">20 943 22445,'-14'20'1081,"19"51"-522,86 466 403,-51-148-862,-13 191-100,21 250-248,-31-754 280,-17-76-33,1 1 0,-1 0 0,1-1 0,-1 1 0,1 0 0,0-1 0,-1 1 0,1-1 0,0 1 0,0-1 0,-1 1 0,1-1 0,0 0 0,0 1 0,0-1 0,-1 0 0,1 1 0,0-1 0,0 0 0,0 0 0,0 0 0,0 0 0,0 0 0,-1 0 0,1 0 0,0 0 0,0 0 0,0-1 0,0 1 0,0 0 0,-1-1 0,1 1 0,0 0 0,0-1 0,0 1 0,-1-1 0,1 1 0,0-1 0,-1 1 0,1-1 0,0 0 0,-1 1 0,1-1 0,-1 0 0,1 1 0,-1-1 1,172-207-374,-154 195 371,1 0 0,0 2 1,1 0-1,0 1 1,1 1-1,0 1 0,0 1 1,1 1-1,0 0 1,0 2-1,0 1 0,0 0 1,1 2-1,-1 1 1,1 0-1,-1 2 0,1 0 1,-1 2-1,14 4 3,36 4 10,0-4-1,1-3 0,-1-2 1,1-4-1,45-8-9,88-17 5,190-52-5,92-32-38,-189 55 67,-3-14 0,100-44-29,27-22 50,381-66-50,120 5 186,-388 62 90,-55 34-128,-402 87-156,0 3 0,1 4-1,0 3 1,12 4 8,135-7 491,85 11-342,-295-5-142,0-1 0,0 0-1,0-1 1,0-1 0,-1-1 0,1 0 0,-1-1-1,0-1 1,0-1 0,0 0 0,-1-1-1,0 0 1,-1-2-7,-8 7 5,-1 0 0,0 0 0,0-1 0,-1 0 0,1 0 0,-1 0 0,0 0 0,0-1 0,0 0 0,0 0 0,-1 0 0,0 0 0,0-1 0,0 1-1,-1-1 1,0 1 0,0-1 0,0 0 0,-1 0 0,0 0 0,0 0-5,7-59 15,-3 0 0,-3 0-1,-2-1 1,-4 1 0,-10-52-15,3 2 64,8 75-41,-1-24 12,-2 1 0,-2 0 0,-4 1 0,-2 0 0,-3 1 0,-6-10-35,-135-181 85,42-73-113,116 320 40,-1 1 0,0 0 1,0 0-1,0-1 0,0 1 0,-1 0 0,0 0 0,1 1 0,-2-1 0,1 0 0,0 1 0,-1-1 0,0 1 0,1 0 0,-1 0 1,0 0-1,-1 0 0,1 0 0,-1 1 0,1-1 0,-1 1 0,0 0 0,0 0 0,1 0 0,-1 1 0,-1-1 0,1 1 0,0 0 1,0 0-1,0 1 0,-1-1 0,1 1 0,0 0 0,-1 0 0,1 0 0,0 1-12,3-1 56,1 0-27,0 0-17,0 0-24,0 0-8,0 0 16,0 0 35,0 0 30,-72-4 430,-8 7-468,-1 3-1,-67 15-22,88-12 5,-540 119 45,173-87-77,-84 12 6,-295 39 48,336-47-26,30 2-3,-633 84 7,1072-131-5,-359 55-32,-345 101 32,113 30-24,475-149 47,-2-4 0,-1-6 0,-44 1-23,-118 11 74,272-38-153,1 1 0,-1 0 1,1 0-1,-1 0 1,1 2-1,0-1 0,0 1 1,0 0-1,0 1 1,1 0-1,0 0 1,-1 2 78,0-2-412,-5 4-553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6:49.725"/>
    </inkml:context>
    <inkml:brush xml:id="br0">
      <inkml:brushProperty name="width" value="0.025" units="cm"/>
      <inkml:brushProperty name="height" value="0.025" units="cm"/>
    </inkml:brush>
  </inkml:definitions>
  <inkml:trace contextRef="#ctx0" brushRef="#br0">5728 4433 10194,'1'2'-480,"3"6"879,-1-9 7654,4-5-2014,15 19-4072,10 14-1703,-9-19 556,73-3-543,14 4 268,48-40-474,123 1-77,-250 20 5,0 2 0,1 1 0,0 1 0,0 1 0,0 2 0,12 2 1,-3 1 3,-1-1 1,1-1 0,0-3 0,-1-1 0,1-2-1,-1-2-3,16-11 4,-77 32 30,-203 42-6,73-17-86,92-19-99,0-3 0,-1-3 1,-1-2-1,0-3 0,-7-3 157,-169-30-363,235 27 360,0 0 0,-1-1-1,1 1 1,0 0 0,0 1-1,-1-1 1,1 0 0,0 1-1,0-1 1,0 1 0,-1 0-1,1-1 1,0 1 0,0 0-1,0 0 1,0 1 0,0-1-1,1 0 1,-1 1 0,0-1-1,1 1 1,-1-1 0,0 1-1,0 1 4,1-2-24,1-1-6,0 0-1,0 0 3,4-3-4,17-10 20,1 0 0,0 2-1,1 0 1,0 2 0,0 0 0,1 2 0,0 1-1,1 0 1,-1 2 0,1 1 0,0 1 0,0 1-1,0 1 1,0 1 0,0 1 0,4 2 12,197-11-6,-12-35 51,-136 45 11,-151 3 53,-73 11-77,1 6-1,-16 11-31,-96 16-35,255-50 35,-3 3-12,-1-1-1,1-1 1,-1 1-1,1-1 1,-1 0 0,0 0-1,0 0 1,1-1 0,-1 0-1,0 0 1,0-1 0,1 1-1,-1-1 1,0-1-1,1 1 1,-1-1 0,1 0-1,-1 0 1,1 0 0,0-1-1,0 0 1,0 0 0,0 0-1,1-1 1,-1 1-1,1-1 1,0 0 0,-3-3 12,7 6-4,0 0-1,0 0 1,-1 0 0,1 0 0,0 0 0,0 1 0,0-1 0,0 0 0,0 0-1,0 0 1,0 0 0,0 0 0,0 0 0,1 0 0,-1 0 0,0 1-1,1-1 1,-1 0 0,0 0 0,1 0 0,-1 1 0,1-1 0,-1 0 0,1 0-1,0 1 1,-1-1 0,1 0 0,0 1 0,-1-1 0,1 1 0,0-1 0,0 1-1,-1-1 1,1 1 0,0 0 0,0-1 0,0 1 0,0 0 0,-1 0 0,1-1-1,0 1 1,0 0 0,0 0 0,0 0 0,0 0 0,0 0 0,0 0-1,0 1 1,0-1 0,0 0 4,55 5-302,-51-4 235,128 25-2234,-77-19 2025</inkml:trace>
  <inkml:trace contextRef="#ctx0" brushRef="#br0" timeOffset="17875.147">11290 5464 10674,'4'-2'8156,"3"0"-4225,58 2-3886,-62 0-39,8 5 129,0-1 0,1 0 0,-1-1-1,1-1 1,-1 0 0,1 0-1,0-1 1,0 0 0,0-1 0,0-1-1,0 0 1,0 0 0,-1-2 0,3 0-135,5-2 46,1 0 0,0 1 1,0 1-1,0 1 0,0 0 1,0 2-1,0 0 0,10 3-46,1-2 31,-13-2-29,-1-1 0,0-1 0,1 0 0,-1-1 0,0-1 0,-1 0 0,1-2 0,-1 0-1,12-7-1,120-36 216,132 42 54,-166-1-110,-113 9-135,-1 0 1,0 0-2,0 0 1,0 0 2,-14 5 19,-142 59 62,153-63-108,-62 21 1,-1-4-1,-1-2 0,0-4 0,-1-2 0,0-3 1,-7-3-1,40-5-1,18-1 0,1 1 0,-1 0 0,1 2 0,0 0 0,-1 1 0,1 0 0,0 1-1,0 1 1,0 1 0,0 0 0,1 1 0,0 1 0,-3 2 1,14-16-144,7 3 139,0 1 1,0-1-1,0 1 1,1 0-1,-1 0 1,1 0-1,0 0 1,0 1-1,0-1 1,0 1-1,0 0 0,1 0 1,-1 1-1,0-1 1,5 0 4,26-4-22,0 1-1,1 2 1,0 1 0,-1 1 0,1 3 0,13 2 22,155-4-1,-146-7 11,-1-3 0,0-2 0,43-16-10,4-29 14,-102 56-23,-11 13-120,-7 0 70,-1-2 1,0 0-1,-1 0 1,0-2-1,0 0 1,-1-2-1,1 0 1,-2-1-1,1 0 1,-1-2-1,1 0 1,-7-1 58,18-1-33,-30 7-23,-1-1 1,0-3 0,1-1-1,-1-1 1,0-3-1,0-1 1,0-1-1,1-3 1,-1-1-1,-16-7 56,-1-5-21,54 18 6,2 1-14,0 0-8,0 0 0,8-2-29,77-15-106,0 4 1,1 4-1,53 2 172,-45 10-1174,-57 3 668</inkml:trace>
  <inkml:trace contextRef="#ctx0" brushRef="#br0" timeOffset="22835.15">1826 5908 5529,'-3'-3'1505,"-11"-16"970,11 13 1642,2 1 3912,-15 23-7398,-21 30 37,16-22-548,2 1-1,1 1 0,1 0 0,1 2 1,2 0-1,1 0 0,-2 12-119,-19 62 250,14-47 106,2 1 1,4 1-1,-5 38-356,-14 268 361,34-259-347,3 0-1,15 71-13,-10-131 8,1 0 0,3 0-1,2-1 1,2-1 0,1-1 0,11 15-8,102 190 64,-126-241-62,0 1 1,1-1 0,0 0-1,1 0 1,-1-1-1,1 0 1,0 0 0,1 0-1,-1-1 1,1 0 0,0-1-1,1 0 1,-1 0-1,1-1 1,-1 0 0,1 0-1,0-1 1,0 0-1,0 0 1,0-1 0,1-1-1,-1 1 1,0-2-1,1 1-2,-3-2 9,-1-1-1,1 1 1,0-2-1,-1 1 0,1 0 1,-1-1-1,0 0 0,0-1 1,-1 1-1,1-1 1,-1 0-1,0-1 0,-1 1 1,1-1-1,-1 0 0,0 0 1,0 0-1,-1 0 1,0-1-1,0 0 0,0 0 1,-1-1-9,0 5-7,19-39 10,0 3 14,-2-1-1,-1 0 1,-3-2-1,9-34-16,-12 21-2,-2 0 0,-3-1 0,-2 0 0,-2 0 0,-3 0 0,-2-1 0,-9-45 2,-4-5 35,5 0 0,3-77-35,5 78 1,-4-1 0,-14-55-1,-45 17 85,55 123-70,10 19-9,-1-1-1,1 1 0,-1 0 0,0-1 0,0 1 1,0 0-1,-1 0 0,1-1 0,-1 1 1,0 0-1,0 0 0,0 1 0,0-1 1,0 0-1,-1 1 0,1-1 0,-1 1 1,0 0-1,1 0 0,-1 0 0,0 0 1,0 0-1,0 1 0,-1-1 0,1 1 1,0 0-1,0 0 0,-1 0 0,1 1 1,-1-1-1,1 1 0,-1-1 0,1 1 0,-1 0 1,1 1-1,-3-1-5,-111 60 113,-11-26-2,121-29-126,-1 0 1,1 0-1,0 1 1,0 0-1,0 0 1,1 1-1,0-1 1,0 2-1,1-1 0,0 0 1,0 1-1,1 0 1,0 0-1,0 1 1,1-1-1,0 1 0,0-1 1,1 1-1,0 0 1,1 0-1,0 0 1,0 0-1,1 0 1,0 0 14,-6 27 2,-23 81-2020,24-93 701</inkml:trace>
  <inkml:trace contextRef="#ctx0" brushRef="#br0" timeOffset="29459.774">2605 7407 13499,'0'1'6380,"12"7"-4857,4-6-1348,0 0 1,1-2-1,-1 0 0,0-1 0,1 0 1,-1-1-1,0-1 0,0-1 1,12-4-176,17-30 1047,-42 34-991,-1 1 1,1-1-1,0 1 0,0 0 0,1 0 0,-1 0 1,1 0-1,-1 1 0,1 0 0,0-1 0,0 1 1,0 0-1,0 1 0,0-1 0,1 1 0,-1 0 1,3 0-57,88 10 355,-84-6-277,-1-1 0,1 0 0,-1-1 1,1 0-1,0-1 0,-1 0 0,1 0 0,0-1 0,-1 0 0,1-1 1,8-3-79,-10 3 5,0 0 0,1 0 1,-1 1-1,0 0 1,0 1-1,1 0 0,-1 0 1,0 1-1,1 0 1,-1 1-1,0 0 0,0 0 1,0 1-1,0 0-5,87 13 38,84-16-61,77 17 45,-108-2 43,20-23-32,-168 8-18,-1 0 8,0 0 1,0 0 2,0 0 12,-4-2-1,-11 0-23,1 1 1,-1 0-1,0 1 1,0 0-1,0 2 0,0-1 1,1 2-1,-12 3-14,-15 1 10,-319 29 58,326-34-69,1-1-1,0-2 1,-1-1-1,1-1 1,0-2 0,1-2-1,-1-1 1,1-1-1,-1-2 2,14 3 0,-1 1-1,-1 1 1,1 0-1,-1 2 1,0 1-1,0 0 1,0 2-1,0 0 1,0 1-1,0 1 1,0 2-1,0 0 1,0 0-1,1 2 1,-41 17-7,-99 23 89,132-42-78,27-3-29,12 1 0,1 0 1,0 0-1,0-2 1,0 1-1,-1-2 0,1 1 1,0-2-1,-1 1 1,4-3 24,22-3-13,76-7-11,1 5-1,1 5 0,102 10 25,-19-2-7,-158-3 2,38 1 10,-1-3 0,0-4 1,16-6-6,-87 11-13,1-1-13,1 0 0,0 1 0,0 0-1,0 0 1,0 1 0,0 0 0,0 0 0,0 1 0,0 0 0,0 0 0,-1 1 0,1 0 0,0 0 26,-6-1-665,-2-1-303</inkml:trace>
  <inkml:trace contextRef="#ctx0" brushRef="#br0" timeOffset="34703.148">1030 4111 5497,'-52'-56'4552,"-11"14"3650,57 37-7994,0 0 1,0 0 0,0 0 0,1-1 0,-1 0 0,2 0-1,-1 0 1,0-1 0,1 1 0,1-1 0,-1 0 0,1 0-1,0-1 1,0 1 0,1 0 0,0-1 0,0-7-209,1 14 332,1 1-40,0 0-75,14 13-26,68 113-228,218 230 217,58 67-78,30-33 0,-118-103-101,50 118 794,-281-351-770,0-4 9,-3 2 1,-2 1-1,-2 2 0,4 14-34,-23-17 163,0-22-176,-10-19-1389,-3-10-199</inkml:trace>
  <inkml:trace contextRef="#ctx0" brushRef="#br0" timeOffset="35028.736">2645 6246 11370,'47'109'6619,"-39"-97"-6213,0 0-1,1-1 1,0 0-1,1-1 0,0 0 1,0-1-1,1 0 1,1 0-1,0-1 0,0-1 1,9 5-406,-20-12 70,1 1 0,-1 0 0,0 0 0,1-1 0,-1 1 0,0-1 0,1 1 0,-1-1 0,1 1 0,-1-1 0,1 0 1,-1 0-1,1 0 0,-1 0 0,1 0 0,0 0 0,-1 0 0,1 0 0,-1-1 0,1 1 0,-1-1 0,0 1 0,1-1 0,-1 1 0,1-1 0,-1 0 0,0 0 0,0 0 0,1 0 1,-1 0-1,0 0 0,0 0 0,0 0 0,0 0 0,0 0 0,0-1 0,0 1 0,-1 0 0,1-1 0,0 1 0,-1-1-70,14-66 1312,-13 59-1250,9-290 720,-12 272-1203,-3 2 1883</inkml:trace>
  <inkml:trace contextRef="#ctx0" brushRef="#br0" timeOffset="36024.18">146 2724 20500,'-5'-1'126,"0"0"0,0 0-1,0 1 1,0 0 0,0 0-1,0 0 1,0 0 0,1 1-1,-1 0 1,0 0 0,0 0-1,0 1 1,1-1 0,-1 1-1,1 0 1,-1 1-1,1-1 1,0 1 0,0 0-1,0 0 1,0 0 0,1 0-1,-1 1 1,1-1 0,0 1-1,0 0 1,0 0 0,0 0-1,1 1 1,-1-1 0,1 0-1,0 2-125,-2 15 32,0 0 0,2 1 0,0-1 0,1 1 0,1 0 0,1-1 0,2 1 0,0-1 0,0 0 0,2 1-1,1-2 1,1 1 0,0-1 0,2 0 0,0 0 0,1-1 0,3 1-32,22 31 169,-34-50-151,-1 0-1,1 0 1,0-1-1,0 1 0,-1 0 1,1 0-1,0 0 0,0-1 1,0 1-1,0 0 1,0-1-1,0 1 0,0 0 1,0-1-1,0 0 1,1 1-1,-1-1 0,0 0 1,0 1-1,0-1 1,0 0-1,1 0 0,-1 0 1,0 0-1,0 0 1,0 0-1,1-1 0,-1 1 1,0 0-1,0 0 1,0-1-1,0 1 0,0-1 1,0 1-1,0-1 1,0 1-1,0-1 0,0 0 1,0 0-1,0 1 1,0-1-1,0 0 0,0 0 1,-1 0-1,1 0 1,0 0-18,4-10 105,-1 1 1,0-1 0,0 1 0,-1-1-1,-1 0 1,1 0 0,-2-1 0,0 1 0,0 0-1,-1 0 1,0-2-106,0-1 61,2-38 27,-2 0-1,-3 0 1,-2 0 0,-2 0 0,-2 1 0,-4-4-88,46 143 320,-26-64-316,58 129 56,-65-154-79,0 0 0,0 1 1,-1-1-1,1 0 0,0 0 0,0 1 1,0-1-1,0 0 0,0 0 0,0 1 1,0-1-1,1 0 0,-1 1 1,0-1-1,0 0 0,1 0 0,-1 1 1,0-1-1,1 0 0,-1 1 0,0-1 1,1 1-1,-1-1 0,1 0 0,-1 1 1,1-1-1,0 1 0,-1-1 1,1 1-1,-1 0 0,1-1 0,0 1 1,-1 0-1,1-1 0,0 1 0,-1 0 1,1 0-1,0-1 0,0 1 1,-1 0-1,1 0 0,0 0 0,0 0 1,-1 0-1,1 0 0,0 0 0,0 0 1,-1 1-1,1-1 0,0 0 1,-1 0-1,1 0 0,0 1 0,0-1 1,-1 0-1,1 1 0,-1-1 0,1 1 1,0-1-1,-1 1 0,1-1 1,-1 1-1,1-1 0,-1 1 0,1 0 1,-1-1-1,0 1 0,1 0 0,-1-1 1,0 1 18,7-34-1389</inkml:trace>
  <inkml:trace contextRef="#ctx0" brushRef="#br0" timeOffset="36290.949">420 2389 23445,'-51'195'2649,"51"-187"-2647,1 0 0,0 0 0,1-1 0,0 1 0,0-1 0,1 1 0,0-1 1,0 0-1,0 0 0,1 0 0,0-1 0,1 1 0,-1-1 0,1 0 0,0 0 0,1-1 1,0 1-1,4 2-2,0 3 7,53 41 29,-62-50-96,1 0-1,1-1 1,-1 0 0,0 0-1,0 1 1,0-1 0,1-1-1,-1 1 1,0 0 0,1 0-1,-1-1 1,1 1 0,-1-1-1,1 0 1,-1 0 0,1 0-1,-1 0 1,1 0 0,-1-1-1,0 1 1,1-1 0,-1 1 0,1-1-1,-1 0 1,0 0 0,1 0-1,-1 0 1,0-1 0,0 1-1,2-2 61,9-17-1312</inkml:trace>
  <inkml:trace contextRef="#ctx0" brushRef="#br0" timeOffset="36993.074">441 2003 16251,'-18'44'7048,"48"76"-6613,-29-119-348,117 198-54,-55-105 193,-1-4 1893,-60-88-1451,-3-5-78,-10-29-441,-2 0 1,0 2-1,-2 0 1,-2 0-1,-1 1 1,0 2-1,-11-12-149,38 52-3,0-1 0,1-1-1,1 0 1,0-1-1,0 0 1,1 0-1,0-1 1,1-1-1,0 0 1,0 0 0,0-2-1,13 5 4,-24-10 1,0-1 0,0 1 0,0-1 0,-1 0-1,1 1 1,0-1 0,0 0 0,0 0 0,0 0 0,0-1 0,0 1 0,0 0-1,0-1 1,0 1 0,0-1 0,0 0 0,-1 0 0,1 1 0,0-1 0,0 0-1,-1-1 1,1 1 0,-1 0 0,1 0 0,-1-1 0,1 1 0,-1-1 0,0 1-1,0-1 1,0 1 0,0-1 0,0 0 0,0 0 0,0 1 0,0-1 0,-1 0-1,1 0 1,-1 0 0,1 0 0,-1 0 0,0 0 0,0 0 0,0 0-1,0-1 1,-10-91 91,4 78-59,0 0 0,0 1 0,-2-1 0,0 1 0,0 1 0,-2-1-1,-6-6-32,13 17 22,3 8-14,2 8-11,2 0 0,-1 0 0,1 0 0,1-1 0,0 1 0,0-1 1,1 0-1,1-1 0,0 0 0,7 9 3,-9-12-1,3 4 0,60 64-4,-67-75 5,0 1 0,0-1 0,1 1 0,-1-1 0,0 0 0,1 1 0,-1-1 0,0 0 0,1 0 0,-1 0 0,1 0 0,-1 0 0,0 0-1,1 0 1,-1-1 0,0 1 0,1 0 0,-1-1 0,0 1 0,1-1 0,-1 1 0,0-1 0,0 0 0,0 0 0,0 1 0,1-1 0,-1 0 0,0 0 0,0 0 0,-1 0 0,1 0 0,0 0 0,0 0 0,0-1 0,-1 1 0,1 0 0,-1 0 0,1-1 0,0 0 0,18-55 29,-17 41-17,-1-1-1,0 0 1,-1 1 0,-1-1-1,0 0 1,-2 0 0,0 1-1,0-1 1,-2 1 0,0 0-1,0 1 1,-2-1 0,-4-7-12,6 35-44,63 163 33,-14-104 26,-42-72-27,-1 0 1,1 0-1,-1 0 0,1 0 1,-1 0-1,1 0 0,-1 0 1,0 0-1,1 0 0,-1-1 1,0 1-1,0-1 0,0 1 1,0-1-1,0 1 0,-1-1 1,1 0-1,0 1 0,-1-1 0,1 0 1,-1 1-1,1-1 0,-1 0 1,0 0-1,0 0 0,0 1 1,0-1-1,0 0 0,0-1 12,0 2-65,8-61-2489,-6 28 520</inkml:trace>
  <inkml:trace contextRef="#ctx0" brushRef="#br0" timeOffset="37569.889">1033 1946 20236,'-1'-16'4907,"-2"32"-4097,-1 38-1098,2-40 324,2-1-1,0 0 1,0 1-1,1-1 0,1 0 1,0 0-1,1 0 0,1 0 1,0 0-1,0-1 0,1 1 1,4 5-36,-9-17 10,0-1 1,0 1-1,0 0 1,1 0 0,-1 0-1,0 0 1,1 0-1,-1-1 1,1 1 0,-1 0-1,1 0 1,0-1 0,-1 1-1,1 0 1,-1-1-1,1 1 1,0 0 0,0-1-1,-1 1 1,1-1-1,0 0 1,0 1 0,0-1-1,0 0 1,-1 1 0,1-1-1,0 0 1,0 0-1,0 1 1,0-1 0,0 0-1,0 0 1,0 0-1,0 0 1,0-1 0,0 1-1,-1 0 1,1 0 0,0 0-1,0-1 1,0 1-1,0 0 1,0-1 0,-1 1-1,1-1 1,0 1-1,0-1 1,-1 0 0,1 1-1,0-1 1,-1 1 0,1-1-1,-1 0 1,1 0-1,0 1 1,-1-1 0,0 0-1,1 0-10,14-54 459,-27-58-186,15 125-277,0 0 0,1-1 0,0 1 0,1-1 0,0 0 0,1-1 0,0 1 0,1-1 0,0 0 0,0 0 0,1-1 0,1 0 4,-8-8 2,1 0 0,-1 0 1,0 0-1,1 0 0,-1 0 1,1 0-1,0 0 1,-1-1-1,1 1 0,0-1 1,-1 1-1,1-1 0,0 0 1,-1 1-1,1-1 0,0 0 1,0 0-1,-1 0 1,1-1-1,0 1 0,0 0 1,-1-1-1,1 1 0,0-1 1,-1 1-1,1-1 1,-1 0-1,1 0 0,-1 0 1,1 1-1,-1-2 0,1 1 1,-1 0-1,0 0 1,0 0-1,1-1 0,-1 1 1,0 0-1,0-1 0,0 1 1,-1-1-1,1 1 1,0-1-1,0 0 0,-1 1 1,1-1-1,-1 0 0,0 1 1,1-2-3,18-89 234,-14 67-164,-2-1 0,-1 0 0,-1 0 0,-1 0 0,-1 1 0,-1-1 0,-2 0 0,0 1 0,-2-1 0,-1 1 0,-1 1 0,0-1 0,-2 2 0,-1-1 0,-2 0-70,-56-52 272,67 77-272,1-1-1,0 1 1,0 0 0,-1 0 0,1 0-1,0 0 1,0 0 0,0 0 0,0 0-1,0 0 1,0 0 0,0 0 0,0 1 0,0-1-1,0 0 1,1 1 0,-1-1 0,1 0-1,-1 1 1,1-1 0,-1 1 0,1-1-1,0 1 1,0-1 0,0 1 0,0-1-1,0 1 1,0-1 0,0 1 0,0-1-1,0 1 1,1-1 0,-1 1 0,1 0 0,-1 0 1,0 20 2,1-1-1,1 1 0,1-1 1,1 0-1,1 0 1,0 0-1,2-1 0,1 0 1,0 0-1,3 4-2,-7-17-28,1 0-1,0-1 1,-1 0 0,2 0-1,-1 0 1,1-1-1,0 0 1,0 0 0,0 0-1,1-1 1,0 0 0,0 0-1,0 0 1,0-1-1,0 0 1,1-1 0,-1 0-1,1 0 1,0 0-1,-1-1 1,1 0 0,0-1-1,0 1 1,0-2-1,0 1 1,0-1 0,-1 0-1,1-1 1,0 0-1,-1 0 1,1 0 0,-1-1-1,0 0 1,0-1 0,0 0-1,0 0 1,0 0-1,5-6 29,4-9-1761</inkml:trace>
  <inkml:trace contextRef="#ctx0" brushRef="#br0" timeOffset="38518.964">410 3562 8770,'0'0'1722,"-2"-2"7745,-4-1-3878,5 7-5550,2 1 0,-1-1-1,0 1 1,1-1 0,0 1 0,0-1-1,0 0 1,0 0 0,1 0 0,0 1-1,0-1 1,0-1 0,0 1 0,1 0-1,-1 0 1,2 0-39,5 13 50,-6-12-45,6 13 26,1 0 0,0-1 0,1 0 1,1 0-1,0-1 0,2-1 0,-1 0 0,6 3-31,-18-17 22,1 0 0,-1 1 0,0-1-1,0 0 1,1 0 0,-1-1 0,0 1-1,1 0 1,-1 0 0,1-1-1,-1 1 1,1 0 0,-1-1 0,1 0-1,-1 1 1,1-1 0,0 0 0,-1 0-1,1 0 1,0 0 0,-1 0 0,1 0-1,-1 0 1,1-1 0,0 1 0,-1-1-1,1 1 1,-1-1 0,1 1 0,-1-1-1,1 0 1,-1 0 0,0 0 0,1 0-1,-1 0 1,0 0 0,0 0 0,0 0-1,0 0 1,0-1 0,0 1 0,0 0-1,0-1 1,0 1 0,0-1 0,-1 1-1,1-1 1,-1 1 0,1-2-22,14-81 797,-15 67-742,-1 1 0,-1-1 0,0 1 0,-2 0-1,0 0 1,0 0 0,-1 0 0,-1 1-1,-1-1 1,0 1 0,-1 1 0,-1-2-55,6 13 71,33 44-41,24 25 8,-52-65-38,-1-1 0,1 0 1,-1 0-1,1 1 1,-1-1-1,1 0 1,0 0-1,-1 0 0,1-1 1,-1 1-1,1 0 1,-1 0-1,1-1 0,-1 1 1,1-1-1,-1 0 1,1 1-1,-1-1 1,0 0-1,1 0 0,-1 0 1,0 0-1,0 0 1,0 0-1,1 0 0,-1 0 1,0 0-1,-1-1 1,1 1-1,0 0 1,0-1-1,0 1 0,-1 0 1,1-1-1,-1 1 1,1-1-1,-1 1 1,0-1-1,1 1 0,-1-1 1,0 0-1,0 1 1,0-1-1,0 1 0,0-1 1,-1 1-1,1-1 0,1-2 2,24-190 82,-15 198-117,49 123-2,-32-74 80,-18-92-18,-6-42-518,-3 81-1037</inkml:trace>
  <inkml:trace contextRef="#ctx0" brushRef="#br0" timeOffset="39366.648">987 3227 19252,'0'0'2013,"0"0"-146,5 6-11,47 33-1164,-51-39-673,0 1 0,0 0 0,0 0 0,0-1 0,0 1 0,0 0 0,0-1 0,1 1 0,-1-1 0,0 0 0,0 1 0,0-1 0,0 0 0,1 0 0,-1 1 0,0-1 0,0 0 0,1 0 0,-1-1 0,0 1 0,0 0 0,1 0 0,-1 0 0,0-1 0,0 1 0,0-1 0,0 1 0,1-1 0,-1 1 0,0-1 0,0 0 0,0 0 0,0 1-1,0-1 1,-1 0 0,1 0 0,0 0 0,0 0 0,0 0 0,-1 0 0,1 0 0,-1 0 0,1 0 0,0 0 0,-1-1 0,0 1 0,1 0 0,-1 0 0,0 0 0,0-1 0,0 1 0,0 0 0,0 0 0,0-1 0,0 1 0,0-1-19,0-3 55,-1-1 1,1 0-1,-1 0 0,0 1 0,-1-1 1,1 0-1,-1 1 0,0 0 0,-1-1 1,1 1-1,-1 0 0,0 0 0,-1 0 1,1 1-1,-1-1 0,0 1 0,0 0 1,0 0-1,0 0 0,-1 0 0,0 1 1,1 0-1,-1 0 0,-1 0 0,1 1 1,0-1-1,-1 1 0,1 0 0,-1 1 1,-1-1-56,5 3 1,-1 0 0,1 0 0,0 0 0,0 0 0,0 1 0,0-1 0,0 1 1,0-1-1,0 1 0,0 0 0,0 0 0,1-1 0,-1 1 0,1 0 0,-1 1 0,1-1 1,0 0-1,0 0 0,0 1 0,0-1 0,0 0 0,1 1 0,-1-1 0,1 1 0,-1-1 0,1 1 1,0-1-1,0 1 0,0-1 0,0 1 0,1-1 0,-1 0 0,1 1 0,-1-1 0,1 1 1,0-1-1,0 0 0,0 1 0,0-1 0,0 0 0,1 1-1,1 11-2,1 1 0,0 0 0,1-1 0,1 0 0,0 0 0,1-1 0,0 1 0,1-1 0,1-1 0,4 5 2,-12-16 0,0 1 0,0-1 1,0 1-1,0-1 0,0 0 0,0 1 0,1-1 0,-1 0 1,0 0-1,1 0 0,-1 0 0,1 0 0,-1-1 0,1 1 1,0 0-1,-1-1 0,1 1 0,0-1 0,0 0 0,-1 1 0,1-1 1,0 0-1,0 0 0,-1 0 0,1 0 0,0 0 0,-1-1 1,1 1-1,0 0 0,0-1 0,-1 1 0,1-1 0,0 0 1,-1 1-1,1-1 0,-1 0 0,1 0 0,-1 0 0,0 0 1,1-1-1,-1 1 0,0 0 0,0 0 0,0-1 0,0 1 1,0-1-1,1 0 0,33-79 143,0-119 135,-35 201-276,0-1 0,0 1 0,0 0-1,0 0 1,1 0 0,-1 0-1,0 0 1,1-1 0,-1 1-1,0 0 1,1 0 0,-1-1 0,1 1-1,-1 0 1,1-1 0,-1 1-1,1 0 1,0-1 0,-1 1-1,1-1 1,0 1 0,0-1-1,-1 1 1,1-1 0,0 0 0,0 1-1,0-1 1,-1 0 0,1 0-1,0 1 1,0-1 0,0 0-1,0 0 1,-1 0 0,1 0 0,0 0-1,0 0 1,0 0 0,0-1-1,0 1 1,-1 0 0,1 0-1,0-1 1,0 1 0,0 0-1,-1-1 1,1 1 0,0-1 0,0 1-1,-1-1 1,1 1 0,0-1-1,-1 1 1,1-1 0,-1 0-1,1 1 1,-1-1 0,1 0 0,-1 0-1,1 1 1,-1-1 0,0 0-1,0 0 1,1 0 0,-1 0-1,0 1 1,0-1 0,0 0-1,0 0 1,0 0-2,74 136 91,-74-135-87,1 1 0,-1-1 0,1 0 0,-1 0 0,1 1 0,-1-1 0,1 0 0,-1 0 0,1 0 0,-1 1 0,1-1 0,-1 0 1,1 0-1,-1 0 0,1 0 0,0 0 0,-1 0 0,1 0 0,-1 0 0,1-1 0,-1 1 0,1 0 0,0 0 0,-1 0 0,1 0 0,-1-1 0,1 1 0,-1 0 0,1-1 0,-1 1 0,0 0 0,1-1 1,-1 1-1,1-1 0,-1 1 0,0 0 0,1-1 0,-1 1 0,0-1 0,1 1 0,-1-1 0,0 1 0,0-1 0,0 1 0,1-1 0,-1 0 0,0 1 0,0-1 0,0 1 0,0-1 0,0 1 1,0-1-1,0 1 0,0-1 0,0 0 0,0 1 0,0-1 0,-1 1 0,1-1 0,0 1 0,0-1 0,-1 1 0,1-1 0,0 1 0,0-1 0,-1 1 0,1-1-4,0-3 16,8-60 75,23-84 64,-31 147-155,1 0-1,-1 0 1,0 0 0,1 0-1,-1 0 1,0 0-1,1 0 1,-1 0 0,1 0-1,0 0 1,-1 0-1,1 0 1,0 0-1,-1 0 1,1 0 0,0 1-1,0-1 1,0 0-1,0 1 1,0-1 0,0 1-1,0-1 1,0 1-1,0-1 1,0 1-1,0-1 1,0 1 0,0 0-1,0 0 1,0 0-1,1-1 1,-1 1-1,0 0 1,0 0 0,0 1-1,0-1 1,0 0-1,0 0 1,1 1 0,-1-1-1,0 0 1,0 1-1,0-1 1,0 1-1,0-1 1,0 1 0,0 0-1,-1-1 1,1 1-1,0 0 1,0 0 0,37 49-23,-36-47 23,30 54 24,-30-55-101,5-16-1194,-6-12-947,-5-7-2029</inkml:trace>
  <inkml:trace contextRef="#ctx0" brushRef="#br0" timeOffset="39782.821">1503 2811 22701,'5'26'329,"0"-1"0,2-1 0,1 1 0,1-1 1,0-1-1,2 1 0,1-2 0,1 1 0,1-2 0,1 0 1,10 11-330,91 74 257,-114-105-94,-2-1 81,-2-3 123,-6-12-166,-10-12-121,1 0 1,2-2 0,0 0 0,2 0-1,2-1 1,0-1 0,2 0 0,2 0 0,0-1-1,2 0 1,1-10-81,3 39-5,1 0 1,-1 0-1,1 0 1,0-1-1,-1 1 0,2 0 1,-1 0-1,0 0 1,1-1-1,-1 1 0,1 0 1,0 0-1,0 0 1,0 0-1,0 0 0,1 0 1,-1 1-1,1-1 1,0 0-1,0 1 0,-1-1 1,2 1-1,-1-1 1,0 1-1,0 0 0,1 0 1,0 0-1,-1 0 1,1 1-1,0-1 0,0 1 1,0-1-1,-1 1 1,1 0-1,1 0 0,-1 1 1,0-1-1,0 0 0,0 1 1,0 0-1,1 0 1,0 0 4,0 3 2,0 1 0,-1-1 0,1 1 0,-1 0 0,0 0 0,0 0 0,0 1 0,-1-1 0,0 1 0,0-1 0,0 1 1,0 0-1,0 0 0,-1 0 0,0 0 0,0 0 0,-1 0 0,1 0 0,-1 0 0,0 0 0,0 0 0,-1 0 0,0 0 0,1 0 0,-2 0 1,1 0-1,-1 0 0,1 0 0,-2 2-2,-55 130 122,59-136-122,-1-1-1,0 1 1,0-1-1,0 1 0,0-1 1,0 1-1,0-1 0,0 1 1,0-1-1,-1 1 1,1-1-1,0 1 0,0-1 1,0 1-1,0-1 0,-1 1 1,1-1-1,0 1 0,-1-1 1,1 1-1,0-1 1,-1 1-1,1-1 0,0 0 1,-1 1-1,1-1 0,-1 0 1,1 1-1,-1-1 1,1 0-1,-1 0 0,1 1 1,-1-1-1,1 0 0,-1 0 1,1 0-1,-1 0 1,1 0-1,-1 0 0,1 0 1,-1 0-1,1 0 0,-1 0 1,0 0-1,1 0 1,-1 0-1,1 0 0,-1 0 1,1 0-1,-1-1 0,1 1 1,-1 0-1,1 0 1,-1-1-1,1 1 0,0 0 1,-1-1-1,1 1 0,-1 0 1,1-1-1,0 1 1,-1-1-1,1 1 0,0-1 1,-1 1-1,1-1 0,0 1 1,0-1-1,0 1 1,-1-1-1,-5-45-683,5 41 544,-2-42-1305,-2-7-156</inkml:trace>
  <inkml:trace contextRef="#ctx0" brushRef="#br0" timeOffset="40032.279">1643 2376 22525,'5'27'640,"4"3"-16,-1 4-48,5 4-80,1 4-160,2 5-168,1 5-120,4-2-120,-2-3-344,-3-14-624,-3-8-216,-4-16 272</inkml:trace>
  <inkml:trace contextRef="#ctx0" brushRef="#br0" timeOffset="41135.826">1922 2497 13811,'11'-8'7322,"-7"31"-6000,-4-20-1555,9 149 1457,12-77 134,-20-73-1320,0 0 0,0 0 1,0 1-1,0-1 1,0-1-1,1 1 0,-1 0 1,0 0-1,1 0 1,-1-1-1,1 1 0,0-1 1,0 1-1,0-1 1,-1 0-1,1 0 0,0 0 1,0 0-1,1 0 1,-1 0-1,0 0 0,0-1 1,0 1-1,1-1 1,-1 1-1,0-1 0,0 0 1,1 0-1,-1 0 1,0 0-1,0-1 0,1 1 1,-1 0-39,4-4 49,-1-1 0,0 1 0,0-1 0,0 0 0,0 0 1,-1 0-1,0-1 0,0 0 0,0 1 0,-1-1 0,0-1 0,0 1 0,0 0 0,-1-1 1,0 1-1,0-1 0,-1 0 0,0 1 0,0-1 0,-1 0 0,1 0 0,-1 0 0,-1-1-49,-12-79 623,13 85-598,-1-1 0,0 1-1,1-1 1,-1 1-1,0 0 1,-1-1 0,1 1-1,0 0 1,-1 0-1,1 0 1,-1 0-1,0 0 1,1 0 0,-1 0-1,0 0 1,0 1-1,0-1 1,0 1 0,-1-1-1,1 1 1,0 0-1,-1 0 1,1 0-1,-1 0 1,1 1 0,-1-1-1,1 1 1,-1-1-1,1 1 1,-1 0 0,1 0-1,-1 0-24,1 1 2,1 1 1,-1 0-1,1-1 1,-1 1-1,1 0 0,0 0 1,0 0-1,0 0 0,0 0 1,0 0-1,0 0 1,0 1-1,1-1 0,-1 0 1,1 0-1,0 1 0,0-1 1,0 0-1,0 0 0,0 1 1,0-1-1,0 0 1,1 0-1,-1 1 0,1-1 1,0 0-1,-1 0 0,1 0 1,0 0-1,0 0 0,1 0 1,-1 0-1,0 0 1,1 0-1,1 1-2,-2-1 5,-1-2-5,32 56 6,-31-55-7,0 1 0,0-1 0,0 0 0,0 0 0,0 0 0,1 0 0,-1 0 0,0-1 0,0 1 0,1 0 0,-1 0 0,1-1 0,-1 1 0,0-1 0,1 0 0,-1 1 0,1-1 0,-1 0 0,1 0 0,-1 0 0,1 0 0,-1 0 0,1 0 0,-1 0 0,1 0 0,-1-1 0,1 1 0,-1-1 0,1 1-1,-1-1 1,1 1 0,-1-1 0,0 0 0,1 0 0,-1 1 0,0-1 0,0 0 0,0 0 0,0-1 0,1 1 1,6-10 5,0-1 0,0 1 0,-1-1-1,-1 0 1,0-1 0,-1 0-1,0 0 1,-1 0 0,-1 0 0,0-1-1,0 1 1,-1-1 0,-1-8-5,-1-69-35,26 205-168,-22-100 206,-3-9-1,0 1-1,0-1 1,1 0 0,-1 0 0,1 1 0,0-1 0,1 0-1,-1-1 1,1 1 0,0 0 0,0-1 0,1 0 0,-1 1-1,4 2-1,-6-7 1,0 0-1,0 0 1,0 0-1,0 0 1,0 0-1,0 0 1,0 0-1,1 0 1,-1-1-1,0 1 0,0 0 1,0 0-1,0-1 1,0 1-1,0-1 1,-1 1-1,1-1 1,0 1-1,0-1 1,0 0-1,0 1 0,-1-1 1,1 0-1,0 0 1,-1 0-1,1 1 1,0-1-1,-1 0 1,1 0-1,-1 0 1,1 0-1,-1 0 1,0 0-1,1 0 0,-1-1 0,8-21 23,-2-1 0,-1 0-1,0 0 1,-2 0 0,-1 0-1,-1 0 1,0-1-1,-3-13-22,1 1-31,13 58-57,133 286 53,-126-273 48,2 0 0,1-2 0,1-1-1,2 0 1,19 17-13,-43-48 4,1 1 0,-1-1 0,1 1 0,-1 0 0,1-1 1,-1 1-1,0 0 0,1 0 0,-1 0 0,0 0 0,0 1 0,0-1 0,0 0 0,0 0 0,0 1 0,0-1 0,0 0 0,0 1 1,-1-1-1,1 1 0,0-1 0,-1 1 0,0-1 0,1 1 0,-1 0 0,0-1 0,0 1 0,1-1 0,-1 1 0,-1 0 0,1-1 1,0 1-1,0-1 0,-1 1 0,1 0 0,0-1 0,-1 1 0,0-1 0,1 1 0,-1-1 0,0 0 0,0 1 0,0-1 0,0 0 1,0 1-1,0-1 0,0 0 0,0 0 0,0 0 0,-1 0 0,1 0 0,0 0 0,-1 0-4,-2 0 10,1-1 0,0 0-1,-1 0 1,1-1 0,0 1 0,0 0-1,-1-1 1,1 0 0,0 0 0,0 0-1,0 0 1,0 0 0,0-1 0,0 1-1,0-1 1,1 0 0,-1 0 0,1 0-1,-1 0 1,1 0 0,-1-1 0,1 1-1,0-1 1,0 0 0,1 1 0,-1-1 0,0 0-1,1 0 1,-1-2-10,-21-95-3,29-250-1224,20 167-1721,-12 152 2638,5 44 516,41 155 1681,-60-168-1874,0-1 1,0 1-1,0-1 1,0 1-1,1 0 1,-1-1-1,0 1 1,0-1 0,0 1-1,0-1 1,0 1-1,1 0 1,-1-1-1,0 1 1,0 0-1,1-1 1,-1 1-1,0 0 1,0-1-1,1 1 1,-1 0-1,0 0 1,1-1-1,-1 1 1,0 0 0,1 0-1,-1-1 1,1 1-1,-1 0 1,0 0-1,1 0 1,-1 0-1,1 0 1,-1 0-1,0 0 1,1 0-1,-1 0 1,1 0-1,-1 0 1,1 0 0,-1 0-1,0 0 1,1 0-1,-1 0 1,1 0-1,-1 0 1,0 1-1,1-1 1,-1 0-1,1 0 1,-1 0-1,0 1 1,1-1-1,-1 0 1,0 1 0,1-1-1,-1 0 1,0 1-1,0-1 1,1 0-1,-1 1 1,0-1-1,0 0 1,0 1-1,0-1 1,1 1-1,-1-1-13,7-35 295,3-116 93,2 134-426,2 47 23,53 167 314,-67-197-293,1-1 1,-1 0 0,1 1 0,-1-1-1,1 1 1,-1-1 0,1 1-1,-1-1 1,1 1 0,-1-1 0,1 1-1,-1-1 1,1 1 0,0 0-1,-1-1 1,1 1 0,0 0 0,-1 0-1,1-1 1,0 1 0,0 0-1,-1 0 1,1 0 0,0 0 0,0 0-1,-1 0 1,1 0 0,0 0-1,0 0 1,-1 0 0,1 0 0,0 1-1,-1-1 1,1 0 0,0 1-1,-1-1 1,1 0 0,0 1 0,-1-1-1,1 1 1,-1-1 0,1 0-1,-1 1 1,1 0 0,-1-1 0,1 1-1,-1-1 1,1 1 0,-1 0-1,0-1 1,1 1 0,-1 0 0,0-1-1,0 1 1,1 0 0,-1-1-1,0 1 1,0 0 0,0 0 0,0-1-1,0 1 1,0 0-7,10-62 287,-6-180-801,-3 221-136,3 25-49,6 34-118,-9-35 827,49 155-789,-50-158 749,0 0 0,0 0 1,1-1-1,-1 1 0,0 0 1,0-1-1,0 1 0,1 0 1,-1-1-1,0 1 0,1-1 0,-1 1 1,0 0-1,1-1 0,-1 1 1,1-1-1,-1 1 0,1-1 1,-1 1-1,1-1 0,-1 1 0,1-1 1,-1 0-1,1 1 0,0-1 1,-1 0-1,1 0 0,0 1 1,-1-1-1,1 0 0,0 0 1,-1 0-1,1 0 0,0 0 0,0 0 1,-1 0-1,1 0 0,0 0 1,-1 0-1,1 0 0,0 0 1,-1 0-1,1-1 0,0 1 0,-1 0 1,1-1-1,0 1 0,-1 0 1,1-1-1,-1 1 0,1-1 1,-1 1-1,1-1 0,-1 1 0,1-1 1,-1 1-1,1-1 0,-1 1 1,0-1-1,1 0 0,-1 1 1,0-1 29,19-47-1219,-18 45 1153,13-54-418,-1-9 1140</inkml:trace>
  <inkml:trace contextRef="#ctx0" brushRef="#br0" timeOffset="41731.216">2997 1841 20044,'-24'107'4190,"12"53"-2110,21-69-880,-8-90-1190,0 0 0,0 0 0,0 0-1,0 0 1,0 0 0,0 0 0,0-1 0,0 1 0,0 0 0,0-1 0,0 1 0,1-1 0,-1 1 0,0-1-1,0 0 1,1 0 0,-1 1 0,0-1 0,0 0 0,1 0 0,-1 0 0,0 0 0,0 0 0,1-1-1,-1 1 1,0 0 0,1 0 0,-1-1 0,0 1 0,0-1 0,0 1 0,0-1 0,0 0 0,1 1 0,-1-1-1,0 0 1,0 0 0,-1 0 0,1 0 0,0 0 0,0 0 0,0 0 0,-1 0 0,1 0 0,0 0-1,-1 0 1,1 0 0,-1-1 0,1 1 0,-1 0 0,0 0 0,1-1 0,-1 1 0,0-1-10,47-114 162,-42 99-200,0 0 0,1 0 0,1 1 0,0 0 0,1 0 0,1 1 0,9-13 38,-18 28-18,1-1 0,-1 0 0,0 0 0,1 0 0,0 0 0,-1 1 0,1-1 0,-1 0 0,1 0 0,0 1 0,-1-1 0,1 0 0,0 1 0,0-1 0,0 1 0,-1-1 0,1 1 0,0-1 0,0 1 0,0 0 0,0-1 0,0 1 0,0 0 0,0 0 0,0 0 0,0 0 0,0 0 0,0 0 0,0 0 1,0 0-1,0 0 0,0 0 0,-1 0 0,1 1 0,0-1 0,0 0 0,0 1 0,0-1 0,0 0 0,0 1 0,0 0 0,-1-1 0,1 1 0,0-1 0,0 1 0,-1 0 0,1-1 0,-1 1 0,1 0 0,0 0 0,-1 0 0,1-1 0,-1 2 18,21 54-295,-19-47 336,2 7-45,-4-12 3,1 0 0,-1 0 0,1 0 0,0 0 0,0 0 0,0 0 0,1 0 0,0-1 1,-1 1-1,1-1 0,0 1 0,1-1 0,-1 0 0,1 1 0,-1-1 0,2 1 1,6-9-1,-3-16 46,0 1 0,-1-2-1,-2 1 1,0 0 0,-1-1 0,-1 0 0,-1 0 0,-1-12-45,0 27 13,0-35 1,-1 0 0,-2 1 0,-3-1 0,0 1 0,-3 0 0,-1 1 0,-3 0 0,-7-17-14,9 47-142,12 36 81,7 17 136,1-1-1,2 0 1,1-1-1,3 0 1,1-1-1,2 0 1,2-2 0,1 0-1,2-1 1,2-1-1,25 28-74,-49-62 1,0 0 0,0-1 0,1 1 0,-1 0-1,0 0 1,1-1 0,-1 1 0,1-1 0,-1 1 0,1-1 0,0 1-1,-1-1 1,1 0 0,0 0 0,0 0 0,0 0 0,0 0-1,0-1 1,0 1 0,0 0 0,0-1 0,0 0 0,0 1 0,1-1-1,-1 0 1,0 0 0,0 0 0,0 0 0,0-1 0,2 1-1,-4-3 3,-1 0 1,1 0-1,-1 1 1,0-1-1,0 1 1,0-1 0,0 0-1,0 1 1,0 0-1,-1-1 1,1 1-1,-1 0 1,0-1-1,1 1 1,-1 0 0,0 1-1,0-1 1,-1 0-1,1 0 1,0 1-1,-3-2-3,-13-8 30,0 1-1,-1 0 0,-1 1 1,1 2-1,-1 0 1,-1 0-1,-5 1-29,-3-2 28,-2-7 30,31 14-57,0 0 0,-1 1-1,1-1 1,0 1 0,0-1 0,0 1 0,0-1 0,0 0-1,0 1 1,0-1 0,0 0 0,0 1 0,0-1 0,0 1-1,0-1 1,0 0 0,0 1 0,0-1 0,1 1-1,-1-1 1,0 1 0,0-1 0,1 1 0,-1-1 0,0 1-1,1-1 1,-1 1 0,1-1 0,-1 1 0,0-1 0,1 1-1,-1 0 1,1-1 0,-1 1 0,1 0 0,-1-1-1,1 1 1,0 0 0,-1 0 0,1-1 0,-1 1 0,1 0-1,0 0 1,-1 0 0,1 0 0,-1 0 0,1 0 0,0 0-1,0 0 0,188-37-309,-150 31-915</inkml:trace>
  <inkml:trace contextRef="#ctx0" brushRef="#br0" timeOffset="42208.897">2730 3137 18940,'-34'-91'5952,"33"87"-4820,1 4-252,22 35-109,136 241-559,-158-276-208,0 1 0,0-1 0,0 1 0,0 0 0,0-1 0,0 1 0,0 0 0,0-1 0,1 1-1,-1-1 1,0 1 0,0-1 0,0 1 0,1-1 0,-1 1 0,0 0 0,1-1 0,-1 1 0,0-1 0,1 0-1,-1 1 1,1-1 0,-1 1 0,1-1 0,-1 0 0,1 1 0,-1-1 0,1 0 0,-1 1 0,1-1 0,-1 0-1,1 0 1,0 0 0,-1 1 0,1-1 0,-1 0 0,1 0 0,0 0 0,-1 0 0,1 0 0,-1 0 0,1 0 0,0 0-1,-1-1 1,1 1 0,-1 0 0,1 0 0,0 0 0,-1-1 0,1 1 0,-1 0 0,1 0 0,-1-1 0,1 1-1,-1-1 1,1 1 0,-1 0 0,0-1 0,1 1 0,-1-1 0,1 1 0,-1-1 0,0 1 0,1-1-4,-3-44 403,-1 27-353,-1 0 0,-1 0 0,0 1 0,-2 0 1,0-1-1,0 2 0,-2-1 0,0 1 0,-1 1 0,-1 0 1,0 0-1,-1 1 0,-10-9-50,19 20-27,3 3-53,6 26-1665,4-10 65</inkml:trace>
  <inkml:trace contextRef="#ctx0" brushRef="#br0" timeOffset="42864.244">3017 2922 19820,'-8'12'1274,"3"-7"-1078,0 0 0,1 1 0,-1 0-1,1 0 1,1 1 0,-1-1 0,1 1-1,0-1 1,1 1 0,-1 0-1,1 0 1,1 0 0,-1 0 0,1 1-1,1-1 1,-1 0 0,1 1 0,1-1-1,-1 1-195,0-5 21,0 1 0,1 0 0,-1-1 0,1 1 0,0 0 1,0-1-1,0 1 0,1-1 0,-1 0 0,1 1 0,0-1 0,-1 0 0,2 0 0,-1 0 0,0 0 0,0 0 0,1-1 0,0 1 0,-1-1 0,1 0 0,0 1 0,1-1-21,-1-3 13,-1 0-1,0-1 0,0 1 1,0-1-1,1 1 1,-2-1-1,1 0 1,0 0-1,0 0 0,0 0 1,-1 0-1,1 0 1,-1-1-1,0 1 1,0 0-1,0-1 0,0 1 1,0-1-1,0 1 1,-1-1-1,1 1 1,-1-1-1,0 0 0,1 1 1,-1-1-1,0 0 1,-1 1-1,1-3-12,0-5 18,0 1 0,0-1 0,0 0 0,-1 1 0,-1 0 0,0-1 0,0 1 0,-1 0 0,0 0 0,0 0 0,-1 0 0,0 1 0,-5-8-18,7 13-55,13 23-92,10 18 106,-14-22 50,1 0 0,1-1 0,0 0 0,1-1 1,0 0-1,2 0 0,-1-1 0,6 4-9,-16-16 6,0 0 0,0 0 0,0 0 0,0 0 0,0 0 0,0-1 0,0 1 0,0 0 0,0-1 1,0 1-1,0 0 0,0-1 0,0 1 0,1-1 0,-1 0 0,0 1 0,0-1 0,1 0 0,-1 0 0,0 0 0,0 0 0,1 0 0,-1 0 0,0 0 0,1 0 0,-1 0 0,0-1 0,0 1 0,0 0 0,1-1 0,-1 1 0,0-1 0,0 1 0,0-1 0,0 0 0,0 0 0,0 1 0,0-1 1,0 0-1,0 0 0,0 0 0,0 0 0,0-1-6,15-60 618,-13 27-506,-2-1 0,-1 0 0,-2 0 1,-2 0-1,-1 1 0,-1 0 0,-2 0 1,-2 0-1,-1 1 0,-1 1 0,-2 0 1,-2 0-1,-1 2 0,-1 0 0,-1 1 1,-2 0-1,-1 2 0,-3-1-112,7 21-82,30 40 27,-8-26 51,38 85 3,5-3 1,3-2-1,21 22 1,-66-98 2,1-2 0,1 1 0,0-1-1,0 0 1,0 0 0,1-1-1,1 0 1,-1 0 0,1-1 0,0 0-1,0-1 1,1 0 0,-1 0 0,1-1-1,0 0 1,1-1 0,-1 0-1,0-1 1,1 0 0,0 0 0,-1-1-1,1-1 1,0 1 0,0-2-2,-8 0 2,1-1 0,-1 1 0,0-1-1,0 1 1,-1-1 0,1 0 0,0 0 0,-1-1 0,1 1 0,-1 0 0,0-1 0,0 0 0,0 1 0,0-1 0,0 0-1,0 0 1,-1 0 0,1 0 0,-1 0 0,0-1 0,0 1 0,0 0 0,-1-1 0,1 1 0,-1 0 0,0-1 0,0 1 0,0 0-1,0-1 1,0 1 0,-1-1 0,1 1 0,-1 0 0,0 0 0,0-1 0,0 1 0,-1 0 0,1 0 0,-1 0 0,0 0 0,0 0-1,0 1 1,0-1 0,0 0 0,0 1 0,-1 0 0,1-1 0,-1 1 0,0 0 0,0 0 0,1 1 0,-1-1 0,0 0 0,-1 1-1,1 0 1,0 0 0,0 0 0,0 0 0,-3 0-2,-58 2-64,-52-9-27,115 8 90,0-1-1,-1 1 0,1-1 1,-1 0-1,1 1 0,0-1 1,-1 0-1,1 0 0,0 0 1,0 0-1,0 0 0,0 0 1,0 0-1,0 0 0,0 0 1,0-1-1,0 1 0,1 0 1,-1-1-1,0 1 0,1 0 1,-1-1-1,1 1 0,-1-1 1,1 1-1,0-1 0,0 1 1,0-1-1,0 1 0,0-1 1,0 1-1,0-1 0,0 1 1,0-1-1,1 1 0,-1-1 1,1 1-1,-1-1 0,1 1 1,-1 0-1,1-1 0,0 1 1,0 0-1,0-1 0,0 1 1,0 0-1,0 0 2,51-53-27,36 20-760,-34 22 1546</inkml:trace>
  <inkml:trace contextRef="#ctx0" brushRef="#br0" timeOffset="43856.031">4144 6410 17476,'0'0'1668,"0"0"-28,0-7-401,39-153 584,137-541-938,110-340-835,-238 889-52,7 1 0,6 3 0,7 3 0,64-100 2,3-16 52,-14-29 224,-102 244 506,-17 44-771,-2 2-385,-1 3-1282,-3 14-2700</inkml:trace>
  <inkml:trace contextRef="#ctx0" brushRef="#br0" timeOffset="44498.62">4111 5874 19540,'-2'11'4966,"-2"48"-4807,-11 490 181,15-497-66,8-55 423,61-76 598,76-151-1498,-120 188-787</inkml:trace>
  <inkml:trace contextRef="#ctx0" brushRef="#br0" timeOffset="46631.697">5299 2467 22573,'0'0'887,"-5"10"601,28 84-943,25 142-164,-47-233-187,11-22 484,3-113 15,-3 16-206,-12 117-481,1-1 0,-1 0 1,0 0-1,0 1 0,0-1 0,0 0 0,0 0 1,1 1-1,-1-1 0,0 0 0,0 0 0,0 1 1,1-1-1,-1 0 0,0 0 0,0 0 0,1 0 0,-1 1 1,0-1-1,0 0 0,1 0 0,-1 0 0,0 0 1,0 0-1,1 0 0,-1 0 0,0 0 0,1 0 1,-1 0-1,0 0 0,1 0 0,-1 0 0,0 0 1,0 0-1,1 0 0,-1 0 0,0 0 0,1 0 1,-1 0-1,0 0 0,0 0 0,1-1 0,-1 1 1,0 0-1,0 0 0,1 0 0,-1 0 0,0-1 1,0 1-1,0 0 0,1 0 0,-1-1 0,0 1 1,0 0-1,0 0 0,0-1 0,0 1 0,1 0 0,-1-1-5,10 30 17,26 154 97,-36-181-647,0-2-523</inkml:trace>
  <inkml:trace contextRef="#ctx0" brushRef="#br0" timeOffset="47720.771">5617 2511 23309,'0'0'1219,"-5"2"1207,1 3-2388,0 0 1,1 0 0,-1 0-1,1 0 1,0 1-1,1-1 1,-1 1 0,1 0-1,0 0 1,0 0-1,1 0 1,0 0 0,0 0-1,1 1 1,-1-1-1,1 0 1,0 0 0,1 0-1,0 1 1,0-1-1,1 3-38,-1 2 31,-1 7-28,1 0 0,1 0-1,0-1 1,2 1 0,0 0-1,1-1 1,0 0 0,2 0-1,0-1 1,0 0 0,3 3-3,-9-18-2,0 1 1,-1-1 0,1 1 0,0-1 0,0 1-1,0-1 1,0 0 0,0 0 0,1 1 0,-1-1-1,0 0 1,0 0 0,1 0 0,-1 0 0,1 0 0,-1-1-1,1 1 1,-1 0 0,1-1 0,0 1 0,-1-1-1,1 1 1,-1-1 0,1 0 0,0 0 0,0 0-1,-1 0 1,1 0 0,0 0 0,-1 0 0,1 0-1,0-1 1,0 1 1,30-51 17,-24 11 30,-1-1 1,-2 1-1,-2-1 0,-1 0 1,-3 0-1,-3-28-47,3 58 24,0 0 0,0 0-1,-1 1 1,0-1 0,-1 1 0,-1-1 0,1 1-1,-2 0 1,1 0 0,-1 1 0,-1-1 0,0 1-1,-2-3-23,-9 2-3,20 35-47,73 203-77,-73-220 83,17 43-257,-20-51 278,0 1 0,0 0 0,1-1 1,-1 1-1,0 0 0,1-1 0,-1 1 0,0-1 0,1 1 0,-1 0 0,1-1 0,-1 1 1,1-1-1,-1 1 0,1-1 0,-1 0 0,1 1 0,-1-1 0,1 1 0,0-1 0,-1 0 1,1 0-1,0 1 0,-1-1 0,1 0 0,0 0 0,-1 0 0,1 0 0,0 0 1,-1 1-1,1-1 0,0-1 0,0 1 0,-1 0 0,1 0 0,0 0 0,-1 0 0,1 0 1,0-1-1,-1 1 0,1 0 0,0-1 0,-1 1 0,1 0 0,-1-1 0,1 1 1,-1-1-1,1 1 0,-1-1 0,1 1 0,-1-1 0,1 1 0,-1-1 0,1 1 0,-1-1 1,0 0-1,1 0 23,42-125-1445,-29 81 1428,-2-1 0,-2 0 0,-2 0 0,-2-1 0,-2 0 0,-2-1 0,-2 1 0,-3 0 0,-1 0 0,-2 0 0,-3 0 0,-1 1 0,-8-16 17,13 49 3,4 8-3,-1 0 1,0 1-1,0-1 0,0 1 0,0-1 0,-1 1 0,1 0 0,-1 0 1,0 0-1,0 1 0,-1-1 0,1 1 0,-1-1 0,1 1 0,-5-2 0,-3 12-25,19 104 0,20 56 515,7-2 1,10 10-491,-43-167 43,2 9 60,0-1 1,1 1-1,1-1 1,0-1-1,1 1 1,1-1-1,1-1 1,0 1-1,0-1 1,7 7-104,-15-20 4,0 0 1,-1-1-1,1 1 1,0 0-1,0 0 1,-1 0-1,1-1 1,0 1-1,0 0 1,0-1-1,0 1 1,0 0-1,0-1 1,0 1-1,0-1 1,0 0-1,0 1 1,0-1-1,0 0 1,1 0-1,-1 0 1,0 0-1,0 0 1,0 0-1,0 0 1,0 0-1,0 0 1,1 0-1,-1-1 1,0 1-1,0 0 1,0-1-1,0 1 1,0-1-1,0 1 1,0-1-1,0 0 1,0 1-1,0-1 1,-1 0-1,1 1 1,0-1-1,0 0 1,-1 0-1,1 0 1,0 0-1,-1 0 1,1 0-1,-1 0-4,17-55 113,-16 45-137,0 0-1,-1 1 1,0-1-1,0 1 1,-1-1-1,-1 1 1,1-1 0,-2 1-1,0 0 1,0 0-1,0 0 1,-1 0-1,-1 0 1,0 1-1,0 0 1,-1 0-1,0 0 1,-1 1 0,1 0-1,-2 0 1,-1-1 24,10 9 0,-1 1-1,0-1 1,0 1 0,0-1 0,0 1 0,0-1-1,0 1 1,0-1 0,0 1 0,0-1 0,0 1-1,0-1 1,0 1 0,0-1 0,0 0 0,0 1-1,0-1 1,-1 1 0,1-1 0,0 1 0,0-1-1,-1 1 1,1-1 0,0 0 0,0 1 0,-1-1 0,1 0-1,0 1 1,-1-1 0,1 0 0,-1 1 0,1-1-1,0 0 1,-1 0 0,1 0 0,-1 1 0,1-1-1,-1 0 1,1 0 0,-1 0 0,1 0 0,-1 0-1,1 0 1,-1 0 0,1 0 0,0 0 0,-1 0 0,1 0-1,-1 0 1,1 0 0,-1 0 0,1 0 0,-1 0-1,1-1 1,-1 1 0,1 0 0,-1 0 0,1-1-1,0 1 1,-1 0 0,1 0 0,0-1 0,-1 1-1,1 0 1,0-1 0,-1 1 0,1-1 0,0 1 0,7 42-12,-6-39 10,1 10-10,-1-7 9,0 1 0,0-1-1,1 0 1,-1 0-1,1 0 1,1 0 0,-1 0-1,1 0 1,0-1-1,0 1 1,1-1 0,-1 0-1,1 0 1,1 0-1,1 2 4,-4-6-1,-1 0 0,0-1 0,1 1 0,-1-1-1,1 0 1,-1 1 0,0-1 0,1 0 0,-1 0-1,1 0 1,-1 0 0,1 0 0,-1 0 0,1 0-1,-1-1 1,0 1 0,1 0 0,-1-1 0,1 1-1,-1-1 1,0 1 0,0-1 0,1 0 0,-1 0-1,0 0 1,0 1 0,0-1 0,0 0 0,0 0 0,0-1-1,0 1 1,0 0 0,0 0 0,0 0 0,-1-1-1,1 1 1,0 0 0,-1-1 0,1 1 0,-1 0-1,1-2 2,18-61 61,-17 56-46,0-1-1,-1 0 0,0 0 0,-1 0 0,0 0 0,0 1 0,0-1 1,-2 0-1,1 0 0,-1 0 0,0 1 0,-1-1 0,-1-4-14,7 37 14,4 4 11,1-1 0,1 0 0,2 0 0,0-1 0,2-1 0,2 2-25,-14-25 7,-1 0 0,1-1 0,0 1-1,-1 0 1,1-1 0,0 1 0,0-1-1,0 1 1,0-1 0,1 0 0,-1 1-1,0-1 1,0 0 0,1 0 0,-1 0-1,1 0 1,-1 0 0,1 0 0,-1 0-1,1 0 1,0-1 0,-1 1 0,1-1-1,0 1 1,0-1 0,-1 0 0,1 1-1,0-1 1,0 0 0,-1 0 0,1 0-1,0 0 1,1-1-7,1-5 17,0 0-1,-1 0 1,1 0 0,-1 0-1,-1 0 1,1-1 0,-1 0-1,0 1 1,-1-1 0,0 0-1,0 0 1,0-4-17,1 0 16,12-157 80,-13 168-98,-1 0-1,0 0 0,1 1 1,-1-1-1,0 0 0,1 0 1,-1 1-1,1-1 0,-1 0 1,0 0-1,1 0 0,-1 0 1,1 0-1,-1 0 0,1 1 1,-1-1-1,0 0 0,1 0 1,-1 0-1,1-1 0,-1 1 1,1 0-1,-1 0 0,0 0 1,1 0-1,-1 0 0,1 0 1,-1-1-1,0 1 0,1 0 1,-1 0-1,0 0 0,1-1 1,-1 1 2,25 74-53,-21-54 56,2 0 1,1-1 0,0 1-1,2-1 1,0 0-1,1-1 1,1 0 0,12 15-4,-22-32 2,-1 0 0,1 1 0,0-1 0,0 0 0,0 0 0,-1 0 0,1 0 1,0 0-1,0 0 0,1 0 0,-1 0 0,0 0 0,0 0 0,0-1 0,0 1 1,1-1-1,-1 1 0,0-1 0,1 1 0,-1-1 0,0 1 0,1-1 0,-1 0 1,1 0-1,-1 0 0,0 0 0,1 0 0,-1 0 0,1 0 0,-1 0 0,0-1 1,1 1-1,-1-1 0,0 1 0,1-1 0,-1 1 0,0-1 0,0 0 0,1 1 1,-1-1-1,0 0 0,0 0 0,0 0 0,0 0 0,0 0 0,0 0 0,0 0 1,-1 0-1,1-1-2,22-65 238,-20 57-220,0-1 0,-1 1-1,-1-1 1,0 1 0,0-1 0,-1 0-1,0 1 1,-1-1 0,0 0-1,-1 1 1,0-1 0,-1 1-1,0 0 1,0 0 0,-1 0 0,0 0-1,-1 0 1,-1-1-18,4 9 11,-7 21-39,9-14 6,0 0 0,1 0 0,-1 0 0,1 0 0,0 0 0,1 0 0,-1-1 0,1 1 0,0-1 0,0 1 0,0-1 0,0 1 0,1-1 0,0 0 0,0 0 0,0 0 0,0-1 0,1 1 0,0-1 0,-1 0 0,1 0 0,0 0 0,1 0 0,-1 0 0,0-1 0,1 0 0,-1 0 0,1 0 0,0-1 22,13-5-1188,-1-6-370</inkml:trace>
  <inkml:trace contextRef="#ctx0" brushRef="#br0" timeOffset="48387.566">6759 2230 21525,'-11'21'1785,"7"-16"-1692,1 1 0,0-1 0,0 1 0,0 0 0,0 0 0,1 0 0,0 0 0,1 0 0,-1 0 0,1 1-1,0-1 1,1 0 0,-1 1 0,1-1 0,1 0 0,-1 1 0,1-1 0,0 0 0,2 7-93,8 11-5,-8-26 50,1-13-8,1 1-1,-2-1 1,0 0-1,-1 0 1,-1 0-1,0 0 1,-1 0-1,0 0 1,-1 0-1,-3-13-36,-1 11 37,3 25-6,2 20 150,1 0-1,2 1 0,0-1 0,2-1 0,1 1 0,7 17-180,-11-34 89,0-3-1,0 0 0,0 0 0,0 0 0,1-1 1,0 1-1,0-1 0,1 0 0,0 0 0,0 0 0,1 0 1,2 2-89,-5-8 9,-1-1 0,1 0 0,-1 0 1,1 0-1,-1 0 0,1-1 0,-1 1 1,1 0-1,-1 0 0,1-1 0,-1 1 1,0-1-1,1 0 0,-1 1 0,1-1 1,-1 0-1,0 0 0,0 1 0,0-1 1,1 0-1,-1 0 0,0-1 0,0 1 1,0 0-1,0 0 0,-1 0 0,1-1 1,0 1-1,0 0 0,-1-1 0,1 1 1,-1-1-1,1 1 0,-1-1 0,0 1 1,0 0-1,1-1 0,-1 1 0,0-1 1,0 0-1,-1 0-9,2 0 7,13-59 34,-3-1-1,-3 0 0,-3-1 1,-2 1-1,-3-1 0,-2 0 1,-4-2-41,4 24 9,1 32-10,0 7-2,1-1 0,-1 1 0,1-1 0,-1 1 0,1-1 0,0 1-1,0-1 1,0 1 0,0-1 0,0 1 0,1-1 0,-1 1 0,1-1 0,0 1-1,0 0 1,0-1 0,0 1 0,0 0 0,0-1 0,0 1 0,1 0 0,-1 0-1,1 0 1,1-1 3,-2 3-34,-1 0 40,0 0 18,0 0 4,-10-2 15,-31-5-28,33 13-125,5-2 107,1 1-1,0-1 0,-1 1 0,2-1 0,-1 1 0,0 0 0,1 0 1,0 0-1,0 0 0,1 0 0,-1 0 0,1 0 0,0 0 1,0 0-1,1 0 0,0 0 0,0 1 4,0 31 16,1-1 0,2 1 0,2-1 0,1 0 0,2 0-1,2-1 1,1 0 0,1-1 0,2 0 0,1-1 0,2-1 0,1-1 0,12 13-16,30-6-674,-42-36-539</inkml:trace>
  <inkml:trace contextRef="#ctx0" brushRef="#br0" timeOffset="49539.607">7395 2572 20540,'0'0'1422,"-3"4"61,-5 9-1281,1 0 1,1 0-1,0 0 1,0 1-1,2 0 1,0 0-1,0 1 0,1-1 1,1 1-1,0 0 1,2-1-1,-1 1 1,2 0-1,0 0 0,0 0 1,2-1-1,0 1 1,0-1-1,5 12-202,27 33 9,-34-57-8,0-1 0,0 0 0,0 1 0,1-1 0,-1 0 0,1 0 0,-1 0 0,1 0 0,-1 0 0,1 0 0,-1 0 0,1 0 0,0-1 0,0 1 0,-1-1 0,1 1 0,0-1 0,0 0 0,-1 0 0,1 0 0,0 0 0,0 0 0,0 0 0,0 0 0,-1 0 0,1-1 0,0 1 0,0-1 0,-1 1 0,1-1 0,0 0 0,-1 0 0,1 0 0,-1 0 0,1 0 0,-1 0 0,1 0-1,8-10 20,-2-1 0,1 1 0,-1-1 0,-1-1 0,0 1 0,-1-1 0,0-1 0,-1 1 1,-1-1-1,0 1 0,-1-1 0,2-11-20,-2 4 24,0 1 1,-1-1 0,-2 0-1,0 1 1,-1-1-1,0 0 1,-3-4-25,5 63 136,6 7-93,1 0 1,2 0-1,2-1 0,17 38-43,1-44 223,-29-38-212,1 0 0,-1 0 0,0 0 0,1 0 0,-1-1 0,0 1 0,1 0 0,-1 0 0,0-1-1,1 1 1,-1-1 0,0 1 0,0-1 0,1 0 0,-1 0 0,0 1 0,0-1 0,0 0 0,0 0 0,0 0 0,0 0 0,0 0 0,-1 0 0,1 0 0,0 0 0,0-1 0,-1 1-1,1 0 1,-1 0 0,1 0 0,-1-1 0,0 1 0,1 0 0,-1-2-11,82-269 342,-72 242-344,-9 30 1,-1 0-1,1-1 1,0 1-1,0 0 1,0 0-1,0-1 1,0 1-1,0 0 1,0 0-1,0 0 1,0 0 0,0 1-1,0-1 1,0 0-1,0 0 1,0 0-1,0 1 1,0-1-1,0 0 1,0 1-1,0-1 1,0 1-1,0 0 1,-1-1-1,1 1 1,0-1-1,0 1 1,-1 0 0,1 0-1,0-1 1,-1 1-1,1 0 1,-1 0-1,1 0 1,-1 0-1,1 0 1,-1 0-1,0 0 1,1 0-1,-1-1 1,0 1-1,0 0 1,0 0-1,0 0 1,0 0 0,0 0-1,0 1 1,0-1-1,0 0 1,0-1-1,0 2 2,0-2-1,70 249-8,-71-249 10,1 1 0,0-1 0,0 1 0,0 0 1,0-1-1,0 1 0,0 0 0,0-1 0,0 1 0,0-1 0,0 1 0,0 0 1,0-1-1,1 1 0,-1-1 0,0 1 0,0 0 0,1-1 0,-1 1 1,0-1-1,1 1 0,-1-1 0,1 1 0,-1-1 0,0 1 0,1-1 1,-1 0-1,1 1 0,-1-1 0,1 0 0,-1 1 0,1-1 0,0 0 0,-1 1 1,1-1-1,-1 0 0,1 0 0,0 0 0,-1 0 0,1 0 0,-1 0 1,1 0-1,0 0 0,-1 0 0,1 0 0,0 0 0,-1 0 0,1 0 1,-1 0-1,1 0 0,0-1 0,-1 1 0,1 0 0,-1 0 0,1-1 0,-1 1 1,1 0-1,-1-1 0,1 1 0,-1-1 0,1 1 0,-1-1 0,1 1 1,-1-1-1,0 1 0,1-1 0,-1 1 0,0-1-1,17-47 128,-15 41-113,62-263 208,-64 269-225,0 0 0,0 0 0,0 1 0,0-1 1,0 0-1,0 0 0,0 0 0,0 1 0,0-1 0,0 0 1,0 0-1,0 1 0,0-1 0,1 0 0,-1 1 1,0-1-1,1 0 0,-1 0 0,0 1 0,1-1 0,-1 1 1,1-1-1,-1 0 0,1 1 0,-1-1 0,1 1 1,0-1-1,-1 1 0,1 0 0,0-1 0,-1 1 0,1-1 1,0 1-1,-1 0 0,1 0 0,0-1 0,0 1 1,-1 0-1,1 0 0,0 0 0,0 0 0,-1 0 1,1 0-1,0 0 0,0 0 0,-1 0 0,1 0 0,0 1 1,0-1-1,-1 0 0,1 0 0,0 1 0,0-1 1,-1 0-1,1 1 0,-1-1 0,1 1 0,0-1 0,-1 1 1,1-1-1,-1 1 0,1-1 0,-1 1 0,1 0 1,-1-1-1,1 1 0,-1 0 0,0-1 0,1 1 2,40 140-33,-27-76-223,-6-37-2275,-8-28-1806</inkml:trace>
  <inkml:trace contextRef="#ctx0" brushRef="#br0" timeOffset="50432.105">8367 2699 20388,'3'47'3842,"-2"-46"-3796,-1 1-1,0 0 1,0 0 0,1 0 0,-1 0-1,1-1 1,0 1 0,-1 0 0,1-1 0,0 1-1,0 0 1,0-1 0,0 1 0,0-1-1,0 1 1,1-1 0,-1 0 0,0 1-1,1-1 1,-1 0 0,1 0 0,-1 0 0,1 0-1,0 0 1,-1 0 0,1-1 0,0 1-1,0-1 1,-1 1 0,1-1 0,0 1-1,0-1 1,0 0 0,0 0 0,0 0 0,1 0-46,-1-2 23,1-1 0,-1 1 0,1-1 1,-1 1-1,0-1 0,0 0 1,0 0-1,-1 0 0,1 0 0,-1 0 1,1 0-1,-1 0 0,0 0 1,0-1-1,-1 1 0,1 0 0,0-1 1,-1 1-1,0 0 0,0-1 1,0 1-1,0-1 0,-1 1 0,0 0 1,1-1-1,-1 0-23,-1-4 14,0 0 1,0 0-1,0 1 0,-1-1 0,0 0 1,-1 1-1,1 0 0,-1 0 0,-1 0 1,1 0-1,-1 1 0,-1 0 0,1 0 1,-1 0-1,0 1 0,0-1 0,-1 1 1,1 1-1,-1-1 0,0 1 1,0 1-1,-1-1 0,0 1-14,6 2 2,0 1 0,0-1-1,0 1 1,0 0 0,0 0-1,0-1 1,0 2 0,0-1 0,0 0-1,0 0 1,0 1 0,0-1 0,0 1-1,1-1 1,-1 1 0,0 0-1,0 0 1,0 0 0,1 0 0,-1 0-1,1 0 1,-1 0 0,1 0 0,-1 1-1,1-1 1,-1 1 0,1-1 0,0 1-1,0-1 1,0 1 0,0 0-1,0-1 1,0 1 0,1 0 0,-1 0-1,0 0 1,1 1-2,-12 77 9,13-46-16,0 0-1,3 0 0,0 0 0,2-1 1,2 0-1,4 11 8,-12-42 2,0 0 1,0 0-1,0 0 0,0 0 1,0 0-1,0 0 1,1 0-1,-1 0 0,0-1 1,1 1-1,0 0 1,-1 0-1,1 0 0,0 0 1,0-1-1,0 1 1,0 0-1,1-1 1,-1 1-1,0-1 0,1 1 1,-1-1-1,1 0 1,-1 1-1,1-1 0,0 0 1,-1 0-1,1 0 1,0 0-1,0-1 0,0 1 1,-1 0-1,1-1 1,0 1-1,0-1 0,0 0 1,0 1-1,0-1 1,0 0-1,0 0 1,0-1-1,0 1 0,0 0 1,0-1-1,0 1 1,0-1-1,0 1 0,0-1 1,0 0-1,-1 0 1,1 0-1,0 0 0,-1 0 1,1 0-1,0-1 1,-1 1-1,1 0-2,15-24 76,-1-1 0,0 0 0,-2-1 0,-2-1 0,0 0 0,-2 0 0,2-11-76,-4 16 12,39-106 20,-45 129-32,-1 1 0,0-1 0,0 0 0,0 1-1,1-1 1,-1 1 0,0-1 0,0 1 0,0-1 0,0 1-1,0 0 1,0-1 0,0 1 0,0 0 0,0 0-1,0 0 1,0 0 0,-1 0 0,1 0 0,0 0 0,-1 0-1,1 0 1,-1 0 0,1 0 0,-1 1 0,1-1 0,-1 0-1,0 0 1,1 0 0,-1 1 0,0-1 0,0 0 0,0 0-1,0 1 1,0-1 0,0 0 0,-1 0 0,1 1 0,0 0 0,0 0 1,44 220 186,-44-221-181,0-1 0,-1 1 1,1 0-1,0-1 1,0 1-1,0-1 0,0 1 1,0 0-1,0-1 1,0 1-1,0-1 1,0 1-1,0 0 0,0-1 1,0 1-1,0-1 1,0 1-1,1-1 0,-1 1 1,0 0-1,0-1 1,1 1-1,-1-1 0,0 1 1,1-1-1,-1 1 1,0-1-1,1 0 1,-1 1-1,1-1 0,-1 1 1,1-1-1,-1 0 1,1 1-1,-1-1 0,1 0 1,-1 0-1,1 1 1,0-1-1,-1 0 0,1 0 1,-1 0-1,1 0 1,0 0-1,-1 0 1,1 0-1,-1 0 0,1 0 1,0 0-1,-1 0 1,1 0-1,-1 0 0,1 0 1,-1 0-1,1-1 1,0 1-1,-1 0 0,1-1 1,-1 1-1,1 0 1,-1-1-1,1 1 1,-1-1-8,18-38 232,-1-40-124,-15 60-101,2 1 0,0-1 0,1 1 0,0 0 1,2 1-1,0-1 0,1 1-6,-8 16-3,1 0 0,-1 0 0,0 1 0,0-1-1,1 0 1,-1 0 0,1 1 0,-1-1 0,1 0 0,-1 1 0,1-1 0,-1 0 0,1 1 0,-1-1 0,1 1 0,0-1 0,-1 1 0,1-1 0,0 1 0,0-1 0,-1 1-1,1 0 1,0-1 0,0 1 0,-1 0 0,1 0 0,0 0 0,0-1 0,0 1 0,0 0 0,-1 0 0,1 0 0,0 0 0,0 1 0,0-1 0,0 0 0,-1 0-1,1 0 1,0 1 0,0-1 0,0 0 0,-1 1 0,1-1 0,0 1 0,-1-1 0,1 1 0,0-1 0,-1 1 0,1-1 0,0 1 0,-1-1 0,1 1 0,-1 0 0,1 0-1,-1-1 1,0 1 0,1 0 0,-1 0 0,0-1 0,1 1 0,-1 0 0,0 0 0,0 0 3,22 61-73,-20-55 69,37 109-28,-39-115 33,0 0-1,1 0 1,-1 0-1,0 0 1,1 0-1,-1 0 1,1 0-1,-1 0 0,1 0 1,-1 0-1,1 0 1,0 0-1,0 0 1,-1 0-1,1-1 1,0 1-1,0 0 0,0 0 1,0-1-1,0 1 1,0-1-1,0 1 1,0-1-1,0 1 1,0-1-1,0 0 0,0 1 1,0-1-1,0 0 1,0 0-1,1 0 1,-1 0-1,0 0 1,0 0-1,0 0 1,0 0-1,0 0 0,0-1 1,1 1-1,-1 0 1,0-1-1,0 1 1,0-1-1,0 1 1,0-1-1,0 0 0,0 1 1,-1-1-1,1 0 1,0 1-1,0-1 1,0 0-1,-1 0 1,1 0-1,0 0 1,-1 0-1,1 0 0,-1 0 1,1-1-1,35-66 56,-35 64-52,53-133 79,-55 136-85,1-1 0,1 1 0,-1 0 0,0-1 1,0 1-1,0 0 0,1-1 0,-1 1 0,1-1 0,-1 1 0,1 0 1,-1 0-1,1-1 0,0 1 0,0 0 0,-1 0 0,1 0 1,0 0-1,0 0 0,0 0 0,0 0 0,0 0 0,1 0 0,-1 0 1,0 1-1,0-1 0,1 0 0,-1 1 0,0-1 0,0 1 1,1 0-1,-1-1 0,1 1 0,-1 0 0,0 0 0,1 0 0,-1 0 1,1 0-1,-1 0 0,0 0 0,1 0 0,-1 0 0,1 1 1,-1-1-1,0 1 0,1-1 0,-1 1 0,0-1 0,0 1 0,1 0 1,-1 0-1,0-1 0,0 1 0,0 0 0,0 0 0,0 0 1,0 0-1,0 1 0,0-1 0,-1 0 0,1 0 0,0 0 0,-1 1 1,1-1-1,0 1 2,41 160-15,-27-81-221,-9-68-775,-2-9-555</inkml:trace>
  <inkml:trace contextRef="#ctx0" brushRef="#br0" timeOffset="51145.035">9235 2449 21389,'95'440'5235,"-60"-342"-4618,-25-75-455,-1 1 0,-1 0 1,-1 0-1,-1 1 0,-1 0 0,-2 0 1,1 16-163,-4-38 245,-3-8-46,-10-23-136,2 1 1,1-1-1,1-1 1,2 0-1,0 0 0,2-1 1,2 0-1,0 0 1,2-12-64,-4-30-4,3-1 0,3 1 0,4-1 0,2 1 0,10-31 4,-16 95-28,0 1 1,1 0-1,0 0 1,0 0-1,0 0 1,1 0-1,0 1 1,1-1 0,-1 1-1,1 0 1,0 0-1,4-4 28,-8 10-5,1-1-1,-1 1 1,1-1-1,-1 1 1,1-1 0,-1 1-1,1 0 1,0-1-1,-1 1 1,1 0 0,-1-1-1,1 1 1,0 0-1,-1 0 1,1 0-1,0-1 1,0 1 0,-1 0-1,1 0 1,0 0-1,-1 0 1,1 0-1,0 0 1,-1 1 0,1-1-1,0 0 1,-1 0-1,1 0 1,0 1-1,-1-1 1,1 0 0,0 1-1,-1-1 1,1 0-1,-1 1 1,1-1-1,-1 1 1,1-1 0,-1 1-1,1-1 1,-1 1-1,1-1 1,-1 1-1,0-1 1,1 1 0,-1 0-1,0-1 1,1 1-1,-1 0 1,0-1-1,0 1 1,0 0 0,0-1-1,0 1 1,0 0-1,0 0 1,0-1-1,0 1 1,0 0 0,0-1-1,0 1 1,0 0 5,1 51-20,-8-13 32,-3 0 0,0 0 0,-3-1 0,-1-1-1,-2 0 1,-16 26-12,22-42 14,-66 113 40,75-133-76,1-1 0,-1 0 0,1 0 0,-1 0 1,0 1-1,1-1 0,-1 0 0,1 0 0,-1 0 0,0 0 0,1 0 1,-1 0-1,0 0 0,1-1 0,-1 1 0,1 0 0,-1 0 0,1 0 1,-1-1-1,0 1 0,1 0 0,-1 0 0,1-1 0,-1 1 1,1-1-1,-1 1 0,1 0 0,-1-1 0,1 1 0,0-1 0,-1 1 1,1-1-1,0 1 0,-1-1 0,1 1 0,0-1 0,0 0 0,-1 1 1,1-1-1,0 1 0,0-1 0,0 0 0,0 1 0,0-1 0,0 1 1,0-1-1,0 0 0,0 1 0,0-1 0,0 0 0,0 1 0,0-1 1,1 1-1,-1-1 0,0 1 0,0-1 0,1 0 0,-1 1 1,0-1-1,1 1 0,-1-1 0,1 1 0,-1-1 0,0 1 0,1 0 1,-1-1-1,1 1 0,-1 0 0,1-1 0,0 1 22,29-94-2376,-5 28 1014</inkml:trace>
  <inkml:trace contextRef="#ctx0" brushRef="#br0" timeOffset="51409.334">9516 2222 21917,'-4'46'474,"1"1"1,3-1 0,2 1-1,1 0 1,3-1-1,2 0 1,1 0 0,3-1-1,2 1-474,49 67-475,-52-109-1420,-6-14 442</inkml:trace>
  <inkml:trace contextRef="#ctx0" brushRef="#br0" timeOffset="51754.487">9744 2503 19316,'-34'90'4938,"12"50"-2746,22-121-2047,0-1 0,1 0 0,0 1 1,2-1-1,0 0 0,1 0 0,1-1 1,0 1-1,2-1 0,2 5-145,-7-20 4,-1 0 0,1 0 0,0-1 0,0 1 1,0 0-1,0-1 0,0 1 0,1-1 0,-1 0 0,0 0 0,0 0 0,1 0 1,-1 0-1,1 0 0,-1 0 0,1-1 0,0 0 0,-1 1 0,1-1 0,-1 0 1,1 0-1,-1 0 0,1-1 0,0 1 0,-1-1 0,1 1 0,-1-1 0,1 0 1,-1 0-1,0 0 0,1 0 0,-1 0 0,0 0 0,0-1 0,0 1 0,1-1 1,-2 0-1,1 0 0,0 1 0,0-1 0,-1 0 0,1-1 0,-1 1 0,1 0 1,-1 0-1,0 0 0,0-1 0,0 1 0,0-1 0,0 1 0,-1-1 0,1 1 1,-1-1-1,1-1-4,5-10 17,-1 0 1,0 0-1,-1-1 1,0 0-1,-1 1 1,-1-1-1,0 0 0,-1-1 1,-1 1-1,0 0 1,-1 0-1,-1 0 1,0 0-1,-1 0 1,0 1-1,-2-1 1,1 1-1,-2 0 1,-1-2-18,-33-22 66,39 37-64,0 1-1,0-1 1,0 1-1,0 0 1,0-1-1,0 1 1,0 0-1,0-1 1,0 1-1,0 0 1,0 0-1,0 0 1,0 0-1,0 0 1,0 0-1,0 0 1,0 0-1,0 0 1,0 1-1,0-1 1,0 0-1,1 1 1,-1-1 0,0 1-1,0-1 1,0 1-1,0-1 1,0 1-1,1-1 1,-1 1-1,0 0 1,0 0-1,1-1 1,-1 1-1,0 0 1,1 0-1,-1 0 1,1 0-1,-1-1 1,1 1-1,0 0 1,-1 0-1,1 0 1,0 0-1,0 0 1,0 0-1,-1 0 1,1 0-1,0 0 1,0 0-1,0 0 1,1 0-1,-1 0-1,-1 5-62,1 0 0,-1-1 0,1 1-1,1 0 1,-1-1 0,1 1-1,0-1 1,0 1 0,1-1 0,0 1-1,0-1 1,0 0 0,0 0-1,1 0 1,0 0 0,0 0 0,3 3 62,2-4-1519</inkml:trace>
  <inkml:trace contextRef="#ctx0" brushRef="#br0" timeOffset="52690.373">9991 2619 15531,'6'80'7944,"40"103"-5504,-23-134-1748,-22-49-680,0 0 1,0 0-1,-1 1 0,1-1 1,0 0-1,0 0 0,0 0 1,-1 0-1,1 0 0,0 0 1,0 0-1,0 0 0,-1 0 1,1 0-1,0-1 0,0 1 1,-1 0-1,1 0 0,0-1 1,-1 1-1,1-1 0,0 1 1,-1 0-1,1-1 0,0 1 0,-1-1 1,1 0-1,-1 1 0,1-1 1,-1 1-1,1-1 0,-1 0 1,1 1-1,-1-1 0,0 0 1,1 0-1,-1 1 0,0-1 1,0 0-1,1 0 0,-1 1 1,0-1-1,0-1-12,1 0 33,20-42 101,-2-1 1,-2-1 0,-3 0-1,1-8-134,33-99 35,-34 127-19,-14 26-15,1 0 0,0 0 0,-1 0-1,1 0 1,-1 0 0,1 0 0,0 0 0,-1 0-1,1 0 1,0 0 0,-1 0 0,1 1-1,-1-1 1,1 0 0,0 0 0,-1 1 0,1-1-1,-1 0 1,1 1 0,-1-1 0,1 1-1,-1-1 1,1 1 0,-1-1 0,0 1 0,1-1-1,-1 1 1,0-1 0,1 1 0,-1-1 0,0 1-1,0 0 1,1-1 0,-1 1 0,0-1-1,0 1 1,0 0 0,0-1 0,0 1 0,0 0-1,0-1 1,0 1 0,0 0 0,0-1 0,0 1-1,0-1 0,13 169 122,14 52 480,-27-221-592,0 0 0,1 0 0,-1 0 0,0-1 0,0 1 0,1 0-1,-1 0 1,0 0 0,0 0 0,1-1 0,-1 1 0,0 0 0,0 0-1,1 0 1,-1 0 0,0 0 0,1 0 0,-1 0 0,0 0 0,0 0-1,1 0 1,-1 0 0,0 0 0,1 0 0,-1 0 0,0 0 0,1 0-1,-1 0 1,0 0 0,0 1 0,1-1 0,-1 0 0,0 0 0,0 0-1,1 0 1,-1 1 0,0-1 0,0 0 0,0 0 0,1 0-1,-1 1 1,0-1 0,0 0 0,0 0 0,0 1 0,1-1 0,-1 0-1,0 0-9,12-38 190,55-305 69,-56 310-284,-11 33 24,0 0-1,0 1 1,1-1 0,-1 0 0,0 1 0,0-1 0,0 1 0,0-1 0,0 0 0,0 1-1,0-1 1,1 0 0,-1 1 0,0-1 0,0 0 0,0 0 0,1 1 0,-1-1 0,0 0 0,0 0-1,1 1 1,-1-1 0,0 0 0,1 0 0,-1 1 0,0-1 0,1 0 0,-1 0 0,0 0 0,1 0-1,-1 0 1,0 0 0,1 0 0,-1 0 0,0 1 0,1-1 0,-1 0 0,1 0 0,-1-1-1,0 1 1,1 0 0,-1 0 0,0 0 0,1 0 0,-1 0 0,0 0 0,1 0 0,-1-1 0,0 1-1,1 0 1,-1 0 0,0 0 0,1-1 0,-1 1 0,0 0 0,0 0 0,1-1 0,-1 1 0,0 0-1,0-1 1,0 1 0,1 0 0,-1-1 0,0 1 0,0 0 0,0-1 0,0 1 0,0-1 1,8 32-26,-7-30 25,38 285-3,-28-246 4,-11-41 0,0 1 0,0-1 0,0 1 0,0-1 0,0 1 0,0 0 0,0-1 0,1 1 0,-1-1 0,0 1 0,0 0 0,0-1 0,0 1 0,1-1 0,-1 1 0,0 0 0,0-1 0,1 1 0,-1 0 1,0-1-1,1 1 0,-1 0 0,0 0 0,1-1 0,-1 1 0,1 0 0,-1 0 0,0 0 0,1-1 0,-1 1 0,1 0 0,-1 0 0,0 0 0,1 0 0,-1 0 0,1 0 0,-1 0 0,1 0 0,-1 0 0,0 0 1,1 0-1,-1 0 0,1 0 0,-1 0 0,1 1 0,-1-1 0,0 0 0,1 0 0,-1 0 0,0 1 0,1-1 0,-1 0 0,0 0 0,1 1 0,-1-1 0,0 0 0,1 1 0,-1-1 0,0 0 0,0 1 0,1-1 1,-1 0-1,0 1 0,0-1 0,0 1 0,0-1 0,1 0 0,-1 1 0,0-1 0,0 1 0,42-158 76,-30 94-53,23-65-210,-35 128 182,0 0 0,1-1 1,-1 1-1,0 0 0,0-1 1,1 1-1,-1 0 0,0-1 1,1 1-1,-1 0 0,0 0 0,1-1 1,-1 1-1,0 0 0,1 0 1,-1 0-1,0 0 0,1-1 0,-1 1 1,1 0-1,-1 0 0,0 0 1,1 0-1,-1 0 0,1 0 1,-1 0-1,1 0 0,-1 0 0,0 0 1,1 0-1,-1 0 0,1 1 1,-1-1-1,0 0 0,1 0 0,-1 0 1,0 1-1,1-1 0,-1 0 1,0 0-1,1 1 0,-1-1 1,0 0-1,1 0 0,-1 1 0,0-1 1,0 0-1,1 1 0,-1-1 1,0 0-1,0 1 0,0-1 0,1 1 1,-1-1-1,0 0 0,0 1 1,0-1-1,0 1 0,0-1 0,0 1 1,0-1-1,0 0 0,0 1 1,0-1-1,0 1 0,0-1 1,0 0-1,-1 1 5,27 206-214,-6-71-586,-14-113-653</inkml:trace>
  <inkml:trace contextRef="#ctx0" brushRef="#br0" timeOffset="53681.868">10816 2804 16059,'-1'0'112,"1"1"-1,0-1 0,0 1 1,0-1-1,0 1 0,0-1 0,0 1 1,0-1-1,0 0 0,0 1 1,0-1-1,0 1 0,0-1 1,0 1-1,0-1 0,1 0 0,-1 1 1,0-1-1,0 1 0,0-1 1,1 0-1,-1 1 0,0-1 1,0 0-1,1 1 0,-1-1 0,0 0 1,1 1-1,-1-1 0,0 0 1,1 0-1,-1 1 0,0-1 0,1 0 1,-1 0-1,1 0 0,-1 1 1,1-1-1,-1 0 0,0 0 1,1 0-1,-1 0 0,1 0 0,-1 0 1,1 0-1,-1 0 0,1 0 1,-1 0-1,0 0 0,1 0 0,-1-1 1,1 1-1,-1 0 0,1 0 1,-1 0-1,0 0 0,1-1 1,-1 1-1,0 0 0,1 0 0,-1-1 1,1 1-112,11-30 378,-9 18-267,-1-1 0,-1 0-1,0 1 1,-1-1-1,0 0 1,-1 0 0,0 1-1,-1-1 1,-1 1-1,0-1 1,0 1 0,-1 0-1,-1 0 1,0 0-1,-2-1-110,7 11 26,-1 1 0,0-1 0,0 0 0,0 1 0,0-1-1,0 0 1,0 1 0,-1-1 0,1 1 0,0 0 0,-1-1 0,1 1-1,-1 0 1,1 0 0,-1 0 0,0 0 0,1 0 0,-1 1 0,0-1-1,0 0 1,1 1 0,-1-1 0,0 1 0,0 0 0,0-1-1,0 1 1,0 0 0,0 0 0,0 0 0,1 0 0,-1 1 0,0-1-1,0 1 1,0-1 0,0 1 0,0-1 0,1 1 0,-1 0 0,0 0-1,1 0 1,-1 0 0,1 0 0,-1 0 0,1 0 0,-1 1-1,1-1 1,0 1 0,-1-1 0,1 1 0,0-1 0,0 1 0,0 0-1,0-1 1,1 1 0,-1 0 0,0 0 0,1-1 0,-1 1 0,1 0-1,0 1-25,-4 17 7,1 0-1,1 0 1,0 1-1,2-1 1,1 0-1,0 0 1,2 1-1,0-1 1,1 0-1,1-1 0,1 1 1,0-1-1,8 15-6,25 27-20,-38-59 22,0-1 0,0 0 0,0 0 0,0 0-1,0 1 1,0-1 0,0 0 0,0 0 0,1-1 0,-1 1 0,0 0 0,1 0 0,-1-1-1,0 1 1,1-1 0,-1 1 0,1-1 0,-1 1 0,1-1 0,0 0 0,-1 0-1,1 0 1,-1 0 0,1 0 0,-1 0 0,1 0 0,-1 0 0,1-1 0,-1 1-1,1-1 1,-1 1 0,1-1 0,-1 0 0,1 1 0,-1-1 0,0 0 0,0 0 0,1 0-1,-1 0 1,0 0 0,0 0 0,1-1-2,44-96 251,47-212-31,-81 345-256,12 205 52,-12-213 16,2-34 36,8-50 67,-3-16-216,-4-2 0,-2 0 1,-4-1-1,-3 0 1,-4 0-1,-3 0 0,-3-4 81,12 204-548,22 209 1587,-30-325-1004,1 0 0,0-1 1,0 1-1,1 0 0,0 0 0,0-1 0,1 0 0,0 1 0,0-1 1,1 0-1,0 0 0,0 0 0,0-1 0,1 0 0,0 0 0,0 0 1,4 3-36,-7-8 3,-1 0 1,1-1-1,-1 1 0,1 0 1,-1-1-1,1 1 1,-1-1-1,1 0 1,-1 0-1,1 1 1,-1-1-1,1 0 0,0 0 1,-1 0-1,1-1 1,-1 1-1,1 0 1,0-1-1,-1 1 1,1 0-1,-1-1 1,1 0-1,-1 1 0,0-1 1,1 0-1,-1 0 1,0 0-1,1 0 1,-1 0-1,0 0 1,0 0-1,0 0 0,0-1 1,0 1-1,0 0 1,0-1-1,-1 1 1,1-1-1,0 1 1,-1 0-1,1-2-3,21-62 45,-21 61-84,0 1-1,-1 0 0,1-1 0,0 1 0,-1 0 0,0-1 1,1 1-1,-2-1 0,1 1 0,0 0 0,-1-1 1,1 1-1,-1 0 0,0-1 0,0 1 0,0 0 1,0 0-1,-1 0 0,0 0 0,1 0 0,-1 0 0,0 0 1,0 0-1,0 1 0,-1-1 0,1 1 0,-1 0 1,1-1-1,-1 1 0,0 0 0,0 1 0,0-1 1,0 0-1,-1 1 40,-11-4-76,-1 2 0,0 0 0,1 1 0,-1 1 0,0 0 0,0 1 0,-14 2 76,-38-1 538,68-1-513,-1 0 1,1 1-1,-1-1 0,0 0 0,1 1 0,-1-1 0,0 0 0,1 0 0,-1 0 0,0 0 1,1 1-1,-1-1 0,0 0 0,1 0 0,-1 0 0,0-1 0,1 1 0,-1 0 0,0 0 0,1 0 1,-1 0-1,0-1 0,1 1 0,-1 0 0,0 0 0,1-1 0,-1 1 0,1-1 0,-1 1 1,1 0-1,-1-1 0,1 1 0,-1-1 0,1 1 0,-1-1 0,1 0 0,0 1 0,-1-1 0,1 1 1,0-1-1,-1 0 0,1 1 0,0-1 0,0 0 0,0 1 0,-1-1 0,1 0 0,0 1 1,0-1-1,0 0 0,0 1 0,0-1 0,1 0 0,-1 0 0,0 1 0,0-1 0,0 0-25,34-22 534,149-51-1201,-143 57-701</inkml:trace>
  <inkml:trace contextRef="#ctx0" brushRef="#br0" timeOffset="55052.269">11693 2597 18612,'12'116'4449,"49"148"-2146,-46-227-1696,-6-49 29,-8-25-435,-2 0 1,-1 0-1,-2 1 1,-1-1-1,-6-16-201,0-9 261,14 47 25,12 45-145,-9-18-149,-6-10-117,1 1 0,0-1 0,0 1 0,0-1 0,0 1 0,0-1 0,0 1 0,1-1 0,-1 0 0,1 0 0,0 0 0,0 0 0,-1 0 0,1 0 0,0 0 0,1 0 0,-1-1 0,0 1 0,0-1 0,1 0 0,-1 0 0,1 0 0,-1 0 0,1 0 0,-1 0 0,1-1 0,0 1 0,-1-1 0,1 1 0,0-1 0,-1 0 0,1 0 0,0-1 0,-1 1 0,1 0 0,0-1 0,-1 0 0,1 1 0,-1-1 0,1 0 1,-1 0-1,1-1 0,0 0 125,28-18-664,0-2 1,-2 0 0,-1-2 0,-1-2 0,5-7 663,18-16 370,-46 45 490,-13 3 1034,-1 7-1677,-1 0 1,1 0 0,1 1 0,-1 0 0,1 0 0,0 1 0,1 1-1,0-1 1,0 1 0,1 1 0,-4 5-218,6-6 60,0 0 0,0 0-1,1 1 1,0-1 0,1 1 0,0 0 0,0 0-1,1 0 1,0 0 0,1 0 0,0 0 0,1 1-1,0-1 1,0 0 0,1 0 0,1 1 0,0-1-1,0 0 1,2 2-60,-4-10 2,0-1-1,0 1 1,1-1 0,-1 1-1,1-1 1,-1 1-1,1-1 1,-1 0-1,1 1 1,0-1 0,0 0-1,0 1 1,0-1-1,0 0 1,0 0-1,0 0 1,0 0 0,0 0-1,0 0 1,1 0-1,-1 0 1,0-1-1,1 1 1,-1 0-1,1-1 1,-1 1 0,1-1-1,-1 1 1,1-1-1,-1 0 1,1 0-1,-1 0 1,1 0 0,-1 0-1,1 0 1,-1 0-1,1 0 1,-1 0-1,1-1 1,-1 1 0,1-1-1,-1 1 1,1-1-1,-1 0 1,0 1-1,1-1 1,-1 0 0,0 0-1,0 0 1,0 0-1,1 0 1,-1 0-1,0 0 1,0-1-2,53-69 73,-44 55-53,0 0 0,-1 0 0,-1 0 1,-1-1-1,0-1 0,-2 1 0,0-1 1,0 0-1,-2 0 0,0-1 0,-1 1 1,-1 0-1,-1-1 0,0 1 0,-2-1 1,-1-9-21,-2 31-8,30 126 18,15 17 105,-40-146-108,0 1 0,1 0 0,-1 0 1,0 0-1,1 0 0,-1-1 0,0 1 0,1 0 0,-1-1 0,1 1 0,-1 0 0,1-1 1,0 1-1,-1 0 0,1-1 0,-1 1 0,1-1 0,0 1 0,0-1 0,-1 1 1,1-1-1,0 0 0,0 1 0,0-1 0,-1 0 0,1 0 0,0 1 0,0-1 0,0 0 1,0 0-1,-1 0 0,1 0 0,0 0 0,0 0 0,0 0 0,0-1 0,-1 1 1,1 0-1,0 0 0,0-1 0,0 1 0,-1 0 0,1-1 0,0 1 0,0-1-7,24-39 415,-6-21-193,-4 0 1,-2-1-1,-3 0 1,-2-1-1,-3-1-222,-1 16 46,-2 1 0,-2 0-1,-2-1 1,-2 1 0,-2 0 0,-3 0-46,1 25-56,10 54 1,80 361-8,-78-374 67,-1 0-2,1-1 1,0 0 0,2 0-1,0 0 1,1 0-1,1-1 1,0-1-1,10 16-2,-17-31 2,-1 0-1,1 1 0,-1-1 0,1 1 0,0-1 1,-1 0-1,1 0 0,0 1 0,0-1 0,0 0 1,0 0-1,0 0 0,0 0 0,0 0 0,0 0 1,1 0-1,-1 0 0,0-1 0,0 1 0,1 0 1,-1-1-1,1 1 0,-1-1 0,0 0 0,1 1 0,-1-1 1,1 0-1,-1 0 0,1 0 0,-1 0 0,1 0 1,-1 0-1,1 0 0,-1 0 0,1-1 0,-1 1 1,0-1-1,1 1 0,-1-1 0,1 1 0,-1-1 1,0 0-1,0 0 0,1 1 0,-1-1 0,0 0 0,0 0 1,0 0-1,0 0 0,0-1 0,0 1 0,0 0 1,-1 0-1,1-1 0,0 1 0,0-1-1,3-10 13,-1 0 0,-1 0-1,0 0 1,0 0 0,-1 0-1,-1 0 1,0-1 0,-1 1-1,0 0 1,0 0 0,-2 0-1,1 0 1,-2 0 0,1 1-1,-2-1 1,1 1 0,-2 0-1,1 0 1,-2 1 0,1-1-1,-1 1 1,-1 1 0,0-1-1,0 1 1,-1 1 0,0 0-13,9 8 0,1 1 0,-1 0 1,0 0-1,0 0 0,0 0 0,0 0 1,0 0-1,0 0 0,0-1 1,0 1-1,0 0 0,0 0 1,0 0-1,0 0 0,-1 0 1,1 0-1,0-1 0,-1 1 0,1 0 1,-1 0-1,1 0 0,-1-1 1,1 1-1,-1 0 0,1-1 1,-1 1-1,0 0 0,1-1 1,-1 1-1,0-1 0,0 1 1,1-1-1,-1 1 0,0-1 0,0 0 1,0 1-1,0-1 0,1 0 1,-1 0-1,0 1 0,0-1 1,0 0-1,0 0 0,0 0 1,0 0-1,0 0 0,1 0 0,-1-1 1,0 1-1,0 0 0,0 0 1,0-1-1,0 1 0,0 0 1,1-1-1,-1 1 0,1 5-3,1 0 1,1 0-1,-1-1 1,1 1-1,0 0 1,0 0-1,0-1 1,1 1-1,-1-1 1,1 0-1,0 0 1,0 0-1,1 0 1,-1 0-1,1-1 1,0 1-1,0-1 1,0 0-1,0 0 1,1-1-1,-1 1 0,1-1 1,-1 0-1,1 0 1,0-1-1,0 1 1,0-1-1,0 0 1,0 0-1,0-1 1,0 0-1,0 1 1,0-2-1,0 1 1,0-1-1,2 0 3,11-7 5,-1-2 0,0 0 0,-1-2 0,0 1-1,0-2 1,-1 0 0,-1-1 0,-1 0 0,4-6-5,-7 10 0,43-73 32,-56 80-22,-1 2-10,1 1 1,0 0-1,0 0 1,0 0-1,0 1 1,0-1-1,0 1 1,0 0 0,-1-1-1,2 1 1,-1 1-1,0-1 1,0 0-1,0 1 1,0-1-1,1 1 1,-1 0-1,1 0 1,0 0 0,-1 0-1,1 0 1,0 1-1,0-1 1,0 1-1,0-1 1,1 1-1,-1 0 1,1 0-1,0-1 1,-1 1 0,1 0-1,0 3 0,-24 107-33,24-95 31,1 0 0,1 0-1,0 0 1,2 0 0,0 0 0,1 0 0,0-1 0,2 1 0,0-1 0,1 0 0,0-1 0,2 0 0,0 0 0,0-1 0,2 0 0,0 0 0,5 4 2,-12-15-67,0-1 0,0 0 0,0 0 1,0 0-1,1 0 0,-1-1 0,1 0 0,0 0 1,0 0-1,-1 0 0,1-1 0,0 0 0,0 0 1,1 0-1,-1-1 0,0 1 0,0-1 0,0-1 1,0 1-1,0-1 0,0 1 0,3-2 67,46-18-4322</inkml:trace>
  <inkml:trace contextRef="#ctx0" brushRef="#br0" timeOffset="66132.91">11246 5640 16492,'0'0'1647,"10"6"3994,120-12-4525,-21 26-1023,-87-14-72,1 0 0,-1-2 0,1-1 0,0-1 0,0 0 0,0-2 0,0-1 0,0-1-1,8-2-20,76-23 427,-66 14-331,0 3 1,1 2-1,-1 1 1,35 0-97,-56 6 2,-13 2 2,1 0-1,-1-1 0,1 0 0,-1 0 1,0-1-1,1 0 0,-1-1 0,0 1 1,0-1-1,0-1 0,0 1 0,0-1 1,0-1-1,-1 1 0,1-1 0,2-2-3,5-10 6,-12 12-8,0 1 0,0 0 0,0 0 0,1 0-1,-1 0 1,1 1 0,0-1 0,-1 1 0,1-1-1,0 1 1,1 0 0,-1 0 0,0 0 0,0 1-1,1-1 1,-1 1 0,1 0 0,-1 0 0,1 0-1,0 0 1,-1 1 0,1-1 0,0 1 0,0 0 2,-3 0 1,0 0 1,0 1-1,0-1 1,-1 0 0,1 1-1,0-1 1,0 0 0,0 1-1,-1-1 1,1 1-1,0 0 1,-1-1 0,1 1-1,0-1 1,-1 1 0,1 0-1,-1 0 1,1-1 0,-1 1-1,1 0 1,-1 0-1,0-1 1,1 1 0,-1 0-1,0 0 1,1 0 0,-1 0-1,0 0 1,0 0-1,0-1 1,0 1 0,0 0-1,0 0 1,0 0 0,0 0-1,-1 0 1,1 0 0,0 0-1,0-1 1,-1 1-1,1 0 1,0 0 0,-1 0-1,1-1 1,-1 1 0,1 0-1,-1 0 1,0-1-1,1 1 1,-1 0 0,1-1-1,-1 1 1,0-1 0,0 1-1,1-1 1,-1 1 0,0-1-1,0 0 1,0 1-1,0-1 1,1 0 0,-1 0-1,0 1-1,-171 21 41,147-21-40,-71 2-4,50-4 6,1 2 0,-1 3-1,1 1 1,0 2-1,1 2 1,0 2 0,-25 11-3,-83 22-57,146-43 57,-1 0-1,1-1 1,-1 1 0,1-2-1,-1 1 1,1-1 0,0 0-1,-1 0 1,1 0 0,0-1-1,-1 0 1,1 0 0,0-1-1,1 0 1,-1 0 0,0 0-1,1-1 1,0 0 0,0 0-1,0 0 1,0 0 0,-3-6 0,7 10 1,0 0-1,1-1 1,-1 1 0,1 0 0,-1-1 0,1 1 0,-1-1 0,1 1 0,0-1 0,-1 1 0,1-1 0,0 1 0,-1-1 0,1 1 0,0-1 0,-1 0 0,1 1-1,0-1 1,0 0 0,0 1 0,0-1 0,0 1 0,0-1 0,-1 0 0,2 1 0,-1-1 0,0 0 0,0 1 0,0-1 0,0 0 0,0 1 0,0-1 0,1 1 0,-1-1-1,0 0 1,0 1 0,1-1 0,-1 1 0,1-1 0,-1 1 0,0-1 0,1 1 0,-1-1 0,1 1 0,-1 0 0,1-1 0,-1 1 0,1-1 0,-1 1 0,2 0-1,36-6-26,-28 5 26,545-78-40,-326 62 9,-204 1 35,-28 13 6,-7 0-17,0 0 0,0 1 1,0 0-1,-1 1 0,1 0 1,0 1-1,-1 0 0,1 0 1,0 1-1,0 1 0,-1 0 1,-6 2 6,-5-1-6,-715 104-54,733-107 34,4 0-9,3 1-14,11 2 18,0-1 0,0 0 1,1-1-1,-1-1 1,0 0-1,0-1 1,0 0-1,0-1 1,0-1-1,9-3 31,9 0-20,394-64 64,-38 71 15,-336-14-185,-51 12 104,-1 1 1,1 0 0,0-1-1,0 0 1,-1 1 0,1-1-1,0 0 1,-1 1 0,1-1-1,0 0 1,-1 1 0,1-1-1,-1 0 1,1 0 0,-1 0-1,0 0 1,1 0 0,-1 1-1,0-1 1,0 0 0,1 0-1,-1 0 1,0 0 0,0 0 0,0 0-1,0 0 1,0 0 0,0 0-1,-1 0 1,1 0 0,0 0-1,0 1 1,-1-1 0,1 0-1,0 0 1,-1 0 0,1 0-1,-1 0 1,1 1 0,-1-1-1,0 0 1,1 0 0,-1 1-1,0-1 1,1 1 0,-1-1-1,0 0 1,0 1 0,1-1-1,-1 1 1,0 0 0,0-1-1,0 1 1,0-1 21,-11-5-80,0 1-1,-1 0 1,1 0-1,-1 1 1,0 1-1,1 0 1,-2 1-1,1 0 0,0 1 1,0 1-1,-1 0 1,1 0-1,-11 3 81,5-2-44,-539 49-174,508-52 552,47 1-198,3 1-14,37-2-29,342-44-189,50 38 208,-421 9-108,0-1 0,0-1 0,1 0 0,-1 0 0,0 0-1,0-1 1,0 0 0,-1-1 0,1 0 0,0 0 0,-1 0 0,0-1 0,6-4-4,-12 7 1,0 1 0,-1-1-1,1 1 1,-1-1 0,1 0 0,0 1 0,-1-1 0,1 1 0,-1-1 0,0 0 0,1 0 0,-1 1 0,0-1 0,1 0-1,-1 0 1,0 1 0,0-1 0,1 0 0,-1 0 0,0 0 0,0 1 0,0-1 0,0 0 0,0 0 0,0 0 0,-1 1-1,1-1 1,0 0 0,0 0 0,0 0 0,-1 1 0,1-1 0,0 0 0,-1 0 0,1 1 0,-1-1 0,1 0 0,-1 1-1,1-1 1,-1 1 0,0-1 0,1 1 0,-1-1 0,1 1 0,-1-1 0,0 1 0,0-1 0,1 1 0,-1 0 0,-1-1-1,-40-15 47,13 13-34,-1 0 1,1 2-1,0 2 1,0 0-1,-1 2 0,1 1 1,1 2-1,-1 0 0,-3 3-13,12-4 4,-526 155 483,515-154-279,371-40-345,-217 17 141,-1-5 0,48-17-4,17 4-678,-186 35 647,-1 0 31,0 0-5,-26 7-4,-233 38-73,116-19-113,-1-7 0,-133 0 195,275-19-543</inkml:trace>
  <inkml:trace contextRef="#ctx0" brushRef="#br0" timeOffset="68957.962">11348 5680 6953,'0'0'1942,"1"0"5213,-2-14-4501,-2-31-197,14 42-653,71 27-739,-72-17-1021,0 0 0,1-1 0,0 0 1,0-1-1,1 0 0,-1-1 0,1-1 0,0 1 0,0-2 0,0 0 0,0 0 0,1-1 0,-1 0 0,0-1 0,1-1 0,-1 0 0,0-1 0,0 0 0,0 0 0,7-4-44,91-44 643,-85 37-588,0 1 0,1 1 0,0 1-1,0 1 1,1 1 0,23-2-55,216-10 191,-111 18 218,-273 19 106,-136 42-163,-57 29-352,284-79 0,-1 0 1,0-2 0,-1-1-1,1-1 1,-1-1-1,0-2 1,-3-1-1,31-1 0,0 1 0,-1-1 0,1 1-1,0-1 1,-1 0 0,1 0 0,0 0 0,-1 0 0,1 0 0,0 0 0,-1 0-1,1 0 1,0 0 0,-1-1 0,1 1 0,0-1 0,0 1 0,-1-1 0,1 1 0,0-1-1,0 0 1,0 1 0,0-1 0,0 0 0,0 0 0,0 0 0,0 0 0,0 0 0,0 0-1,0 0 1,1 0 0,-1 0 0,0 0 0,1-1 0,-1 1 0,1 0 0,-1 0 0,1-1-1,0 1 1,-1 0 0,1 0 0,0-1 0,0 1 0,0 0 0,0-1 0,0 1 0,0 0-1,0-1 1,1 1 0,-1 0 0,0-1 0,1 1 0,-1 0 0,1 0 0,-1-1 0,1 1-1,0 0 1,-1 0 0,2 0 0,9-4-12,1 0-1,0 1 0,0 1 1,0 0-1,0 0 0,1 1 1,-1 1-1,1 0 1,5 1 12,4-1-15,299-10-120,-287 13-18,0-2 0,0-1-1,-1-2 1,1-1 0,0-1-1,-1-2 1,0-2 0,-1-1-1,6-4 154,-19 3-83,-42 5 51,22 6 32,-40-2-39,-1 1 0,0 3-1,0 1 1,0 2 0,-40 10 39,25-5 10,-52 9 35,18-2-22,-1-3 0,0-5 0,-6-4-23,97-5-45,19-4-24,190 1-18,-112 2 71,1-5 1,-1-4-1,-1-3 0,15-9 16,141-68-641,-271 78-795,-61 13-646,52 4 856</inkml:trace>
  <inkml:trace contextRef="#ctx0" brushRef="#br0" timeOffset="73374.925">9059 7742 7626,'-1'1'176,"-1"-1"1,1 0 0,0 1-1,-1-1 1,1 0-1,-1 0 1,0 0 0,1 0-1,-1 0 1,1-1 0,0 1-1,-1 0 1,1-1-1,-1 1 1,1-1 0,-1 1-1,1-1 1,0 0 0,0 0-1,-1 1 1,1-1-1,0 0 1,0 0 0,0 0-1,0-1 1,0 1 0,0 0-1,0 0 1,0 0-1,0-1 1,1 1 0,-1 0-1,0-2-176,-8-11 3186,8 13-1823,1 1-317,0 0-236,0 0-191,0 2-510,1 0 0,0 0 0,-1 0 0,1 0 1,0 0-1,0 0 0,1 0 0,-1-1 0,0 1 0,0 0 0,1-1 1,-1 1-1,1-1 0,-1 1 0,1-1 0,0 0 0,0 0 1,-1 0-1,1 0 0,0 0 0,0 0 0,0 0 0,0 0 1,0-1-1,0 1 0,0-1 0,1 0-109,0 1 64,61 6 437,5 11-444,-44-10-55,1-1 1,0-1-1,0-2 0,1 0 0,0-2 0,-1-1 0,13-2-2,179-21 56,-117 27-15,-51-1-37,1-3 0,-1-1 0,0-3 0,21-5-4,165-2 63,-189 12-59,1-2-1,0-2 0,-1-2 1,21-6-4,-33 2 3,1 2 1,0 2-1,0 1 1,0 1-1,1 3 1,-1 1-1,0 1 1,9 3-4,46 6 151,0-4 0,0-4 1,0-4-1,1-4 0,40-9-151,221 2 289,171 33-234,-119-75-46,-289 42 229,-114 11-66,-2 0 45,0 0 19,0 0-2,-5-10 949,-64-2-2361,48 13 2925</inkml:trace>
  <inkml:trace contextRef="#ctx0" brushRef="#br0" timeOffset="79284.813">12820 6529 12331,'0'0'1099,"0"0"146,6-5 990,99-79 1648,88-5-2578,-5 10-1142,-131 51-137,2 4-1,0 2 1,1 2-1,23-2-25,153-21 13,-25 5 0,126-42-13,292-117 304,11-11 32,-116 52-318,-190 60-12,26-26-6,544-254 40,-164 60-1,-444 201-6,181-39-33,-475 154 0,413-144 18,125-75-18,-472 190 5,567-198 16,-520 181-9,-3-5 0,-2-5 0,5-9-12,-39 26 12,1 3 0,3 4 0,65-16-12,-40 5 352,-105 43-609,-1 2-330</inkml:trace>
  <inkml:trace contextRef="#ctx0" brushRef="#br0" timeOffset="80188.155">12915 6077 16299,'34'-33'6387,"-33"32"-5525,-1 1-147,0 0-38,-26 53 917,-232 453-1014,256-500-578,-5 6-1,0 1 0,1 0 0,1 0 0,0 1 0,1 0 0,1-1 0,0 1 0,0 0 0,2 1 0,0-1 0,0 13-1,3-24-1,0 0 1,0 0-1,1 0 1,-1-1-1,0 1 0,1-1 1,0 1-1,-1-1 0,1 0 1,0 0-1,0 0 1,0 0-1,0-1 0,1 0 1,-1 1-1,0-1 0,1 0 1,-1 0-1,1-1 0,-1 1 1,1-1-1,-1 0 1,1 1-1,-1-2 0,1 1 1,-1 0-1,1-1 0,-1 1 1,0-1-1,1 0 0,-1 0 1,0-1-1,1 1 1,-1-1-1,0 1 0,0-1 1,1-1 0,1 1-2,43-12-4,-8 1 4,1 1-1,1 2 0,0 1 1,0 3-1,1 1 0,0 3 1,11 1 2,264 53 21,-282-52-117,-5-7-397</inkml:trace>
  <inkml:trace contextRef="#ctx0" brushRef="#br0" timeOffset="81403.849">21738 3610 18972,'8'117'3858,"23"57"-2683,-1-2 552,-17-39 480,-23-118-1680,-7-35-226,6-11-268,0 0 0,2 0 0,2-1-1,1 0 1,1-1 0,2 1-1,1-7-32,2 36 2,-4-29 2,1 1 0,2-1-1,1 0 1,2 1 0,1-1-1,1 1 1,2 0 0,6-19-4,-11 46-5,0 0 1,0 0 0,1 0 0,-1 0-1,1 0 1,0 1 0,0-1-1,0 1 1,1-1 0,-1 1 0,1 0-1,0 0 1,0 0 0,0 0 0,0 1-1,0-1 1,1 1 0,-1 0 0,1 0-1,0 0 1,-1 0 0,1 1 0,0-1-1,0 1 1,0 0 0,4 0 4,-2-1-5,0 1 0,0 0 0,0 0 1,0 0-1,0 1 0,1 0 0,-1 0 0,0 1 0,0-1 1,0 2-1,1-1 0,-1 0 0,-1 1 0,1 0 1,0 1-1,0-1 0,-1 1 0,5 3 5,-10-4-2,1 1 0,-1-1 0,0 1 1,1-1-1,-1 1 0,0-1 0,-1 1 0,1-1 0,0 1 0,-1-1 0,0 1 0,1-1 0,-1 1 1,0-1-1,0 0 0,0 1 0,-1-1 0,1 0 0,0 0 0,-1 0 0,1 0 0,-1 0 0,0 0 1,0 0 1,1-1 0,-147 193 38,146-190-779,2-4-591</inkml:trace>
  <inkml:trace contextRef="#ctx0" brushRef="#br0" timeOffset="82463.066">22274 3324 20668,'-98'80'2803,"83"-61"-2721,1 0 0,0 1 0,2 1 1,1 0-1,0 0 0,2 1 1,0 1-1,1 0 0,2 0 1,0 0-1,1 6-82,5-29 1,-3 7 33,2 0 1,-1 0 0,1 0 0,0 0-1,0 0 1,1 0 0,0 0-1,1 0 1,-1 0 0,1 0-1,0 0 1,1 0 0,0 0 0,0 0-1,1-1 1,-1 1 0,1-1-35,-1-5 9,-1 0 0,1 0 1,0-1-1,-1 1 0,1 0 1,0-1-1,0 0 0,-1 1 1,1-1-1,0 0 0,0 0 1,-1 0-1,1 0 0,0 0 1,0 0-1,-1-1 0,1 1 1,0-1-1,0 1 0,-1-1 1,1 1-1,0-1 0,-1 0 1,1 0-1,-1 0 0,1 0 1,-1 0-1,0 0 0,1 0 1,-1-1-1,0 1 0,0 0 1,0-1-1,0 1 0,0-1 1,0 1-1,0-1 0,0 1 1,-1-1-1,1 0 0,0 1 1,-1-1-1,0 0 0,1 0 1,-1 1-1,0-1-9,15-22 198,-1 1-1,-1-2 1,-1 0 0,-1 0-1,-2-1 1,0-1 0,-2 1-1,-1-1 1,-1 0 0,-1-1-1,-2 1 1,0-1 0,-2 0-1,-1-3-197,-6 5 364,-7 22-3,9 66-269,24 127 29,-19-189-120,0 1-1,-1 0 1,1 0-1,0 0 0,-1-1 1,1 1-1,0 0 0,0 0 1,0 0-1,-1 0 0,1 0 1,0-1-1,0 1 0,0 0 1,1 0-1,-1 0 0,0 0 1,0 0-1,0 0 0,1-1 1,-1 1-1,0 0 0,1 0 1,-1-1-1,1 1 0,-1 0 1,1 0-1,-1-1 0,1 1 1,-1 0-1,1-1 0,0 1 1,-1-1-1,1 1 0,0-1 1,-1 1-1,1-1 0,0 1 1,0-1-1,0 0 0,0 1 1,-1-1-1,1 0 0,0 0 1,0 0-1,0 0 0,0 0 1,0 0-1,-1 0 0,1 0 1,0 0-1,0 0 1,0 0-1,0 0 0,0-1 1,-1 1-1,1 0 0,0 0 1,0-1-1,0 1 0,-1-1 1,1 1-1,0-1 0,-1 1 1,1-1-1,0 1 0,-1-1 1,1 0-1,0 0 0,74-191-47,-64 158 21,8-24-199,-2 0 0,-3-1 0,-2-1 1,-3 0-1,-3 0 0,-2-1 1,-3 1-1,-4-40 225,-5 80-109,1 51 31,-49 406 762,51-402-582,-2 1 43,3 0 0,0 0 0,2 1 0,2-1 0,2 12-145,21-3 191,-22-44-188,0-1-1,0 0 1,0 0 0,0 1 0,0-1 0,1 0 0,-1 0 0,0 0 0,0 0 0,0-1 0,0 1 0,0 0 0,0 0 0,0-1 0,0 1 0,1 0 0,-1-1 0,0 1-1,0-1 1,-1 0 0,1 1 0,0-1 0,0 0 0,0 1 0,0-1 0,0 0 0,-1 0 0,1 0 0,0 0 0,-1 0 0,1 0 0,-1 0 0,1 0 0,-1 0-1,1 0 1,-1 0 0,0 0 0,0 0 0,1 0 0,-1-1-3,7-20 20,-1 0 1,0-1-1,-2 1 0,-1-1 0,0 0 1,-2 0-1,-1 0 0,0 0 0,-2 0 0,-1 0 1,0 0-1,-4-6-20,12 52-43,0 1 1,1-1-1,2 0 0,0 0 1,1-1-1,2-1 0,7 14 43,-17-33-1,0-1 0,0 1 0,1 0 0,-1-1 0,0 1 0,0-1 0,1 1 0,-1-1 0,1 0 0,-1 0 0,1 1 0,0-1 0,-1 0 0,1 0 0,0-1 0,0 1 0,0 0 0,0-1 0,0 1 0,0-1 0,0 1 0,-1-1 0,1 0 0,0 0 0,0 0 0,0 0 0,0 0 0,0 0 0,0-1 0,0 1 0,0-1 0,0 1 0,0-1 0,0 0 0,0 1 0,-1-1 0,1 0-1,0 0 1,0-1 0,-1 1 1,45-67-28,-42 58 28,-1-1 0,0 0 0,0 0 0,-1 0 0,-1 0 0,0 0 0,0 0 0,-1-1 0,-1 1 0,0 0 0,0 0 0,-1 0 0,-1 0 0,1 0 0,-2 0 0,0 1 0,0-1 0,-3-4 0,6 15-4,0-1 0,0 1 0,0-1 0,0 1 0,0 0 1,1 0-1,-1 0 0,0-1 0,0 1 0,0 0 0,0 0 0,0 0 1,0 0-1,0 0 0,0 1 0,0-1 0,0 0 0,0 0 0,0 1 0,0-1 1,0 0-1,1 1 0,-1-1 0,0 1 0,0-1 0,0 1 0,1 0 0,-1-1 1,0 1-1,1 0 0,-1-1 0,0 1 0,1 0 0,-1 0 0,1 0 1,-1-1-1,1 1 0,0 0 0,-1 0 0,1 0 0,0 0 0,-1 0 0,1 0 1,0 0-1,0 0 0,0 0 0,0 0 0,0 0 0,0 0 0,0 0 0,0-1 1,1 1-1,-1 0 0,0 0 0,0 0 0,1 0 0,-1 0 0,1 0 1,-1 0-1,1-1 0,0 2 4,-4 40-4,2 0 1,2 0-1,1 0 1,3 0-1,1 0 0,11 36 4,-17-76 6,0 1-1,1-1 1,-1 1-1,1-1 1,-1 1-1,1-1 1,0 1-1,0-1 1,0 0-1,0 1 1,0-1-1,0 0 1,1 0-1,-1 0 1,1 0-1,-1 0 1,1 0-1,0 0 1,0-1-1,0 1 1,0 0-1,0-1 1,0 0-1,0 1 1,0-1-1,1 0 1,-1 0-1,1 0 1,-1-1-1,0 1 1,1 0-1,-1-1 1,1 0-1,0 0 1,-1 1-1,1-1 1,-1-1-1,1 1 1,-1 0-1,1-1 1,-1 1-1,2-1-5,3-5 23,-1 1-1,1-1 1,-1 1 0,-1-2-1,1 1 1,-1-1 0,0 0-1,-1 0 1,1 0-1,-1 0 1,1-4-23,-1 4 14,132-311 178,-130 328-299,-8 101 36,7 85 262,-5-195-186,-1-1 0,1 1 0,0-1 0,0 1 0,0-1 0,0 1-1,0 0 1,0-1 0,0 1 0,0 0 0,0-1 0,0 1 0,0-1 0,0 1-1,0 0 1,1-1 0,-1 1 0,0-1 0,0 1 0,1-1 0,-1 1 0,0-1 0,1 1-1,-1-1 1,0 1 0,1-1 0,-1 1 0,1-1 0,-1 0 0,1 1 0,-1-1-1,1 0 1,-1 1 0,1-1 0,-1 0 0,1 0 0,0 1 0,-1-1 0,1 0 0,-1 0-1,1 0 1,0 0 0,-1 0 0,1 0 0,-1 0 0,1 0 0,0 0 0,-1 0-1,1 0 1,-1 0 0,1 0 0,0-1 0,-1 1 0,1 0 0,-1 0 0,1-1 0,0 1-5,21-28 157,11-36-114,-4-2 0,-2 0 0,-4-2 0,10-45-43,-22 94-120,-2 44-80,13 242-238,-18-238 137,-3-29 250,-1 0-1,1 0 1,0 0 0,0 0-1,0 0 1,0-1-1,0 1 1,-1 0-1,1-1 1,0 1-1,0 0 1,0-1-1,-1 1 1,1-1-1,0 1 1,-1-1-1,1 0 1,0 1-1,-1-1 1,1 1-1,-1-1 1,1 0-1,-1 0 1,1 1-1,-1-1 1,1 0-1,-1 0 1,0 0-1,1 1 1,-1-1-1,0 0 1,0 0-1,0 0 1,0 0-1,0 0 1,0 0-1,0 1 1,0-1-1,0 0 1,0 0-1,0 0 52,19-60-1771</inkml:trace>
  <inkml:trace contextRef="#ctx0" brushRef="#br0" timeOffset="82999.667">23255 2629 20828,'-18'117'2043,"6"-52"-744,4 1 0,2 0-1,2 41-1298,4-103 20,-1 0-1,1 0 1,-1 0-1,1 0 1,1 0 0,-1-1-1,0 1 1,1 0-1,0 0 1,0 0 0,0-1-1,0 1 1,0-1-1,1 1 1,0-1 0,0 1-1,0-1 1,0 0-1,0 0 1,1 0 0,-1 0-1,1 0 1,0 0-1,0-1 1,0 1 0,0-1-1,0 0 1,0 0-1,1 0 1,-1-1 0,1 1-1,-1-1 1,1 0-1,0 1 1,0-2 0,2 2-20,-4-4 39,-1 0 0,0 0 0,0 0 0,1-1 0,-1 1 1,-1 0-1,1 0 0,0 0 0,-1-1 0,1 1 0,-1 0 1,1-1-1,-1 1 0,0 0 0,0-1 0,0 1 0,-1-1 1,1 1-1,0 0 0,-1-1 0,0 1 0,1 0 0,-1 0 1,0-1-1,0 1 0,0 0 0,0 0 0,-1 0 0,1 0 1,-1 0-1,1 1 0,-1-1 0,1 0 0,-2 0-39,-2-7 87,-51-95 290,54 101-397,2 13-84,7 12 95,1-1 1,2-1 0,0 0 0,1 0 0,0-1-1,2 0 1,6 6 8,-18-23-3,0 0 0,0 0 0,0 0 0,0-1 0,0 1 0,1 0 1,-1-1-1,1 1 0,-1-1 0,1 0 0,-1 1 0,1-1 0,0 0 0,-1 0 0,1 0 0,0 0 0,0 0 0,0-1 0,0 1 0,0-1 0,0 1 0,0-1 0,0 1 0,0-1 0,0 0 0,0 0 0,0 0 1,0 0-1,0-1 0,0 1 0,0 0 0,0-1 0,0 1 0,0-1 0,-1 0 0,1 0 0,0 0 0,0 0 0,0 0 0,-1 0 0,1 0 0,0 0 0,-1-1 0,1 1 0,-1 0 0,0-1 0,1 0 0,-1 1 1,0-1-1,0 0 0,0 0 0,0 1 0,0-1 0,-1 0 0,1 0 0,0-1 3,3-13 21,-1-1-1,0 1 1,-1-1 0,-1 0 0,0 0-1,-1 1 1,-3-17-21,7 60-11,-2-2 22,2 0 0,0-1-1,2 1 1,1-1 0,1 0 0,4 9-11,-11-32 2,-1 0 0,0 0 1,0-1-1,0 1 1,0 0-1,0 0 0,1-1 1,-1 1-1,0 0 0,0 0 1,1-1-1,-1 1 1,1-1-1,-1 1 0,1 0 1,-1-1-1,1 1 1,-1-1-1,1 1 0,-1-1 1,1 1-1,0-1 1,-1 1-1,1-1 0,0 0 1,-1 1-1,1-1 0,0 0 1,-1 0-1,1 1 1,0-1-1,0 0 0,0 0 1,-1 0-1,1 0 1,0 0-1,0 0 0,-1 0 1,1 0-1,0 0 0,0 0 1,-1-1-1,1 1 1,0 0-1,0-1 0,-1 1 1,1 0-1,0-1 1,-1 1-1,1 0 0,-1-1 1,1 1-1,0-1 1,-1 0-1,1 1 0,-1-1 1,1 1-1,-1-1 0,0 0 1,1 1-1,-1-1 1,0 0-1,1 1 0,-1-1 1,0 0-1,0 0-2,19-51 27,-19 50-34,19-114-3068,-16 85 1066</inkml:trace>
  <inkml:trace contextRef="#ctx0" brushRef="#br0" timeOffset="83194.891">23532 2738 20324,'-3'-8'1345,"3"8"191,0 0-440,0 0-480,-13 19-296,9 1-760,-1 2-520</inkml:trace>
  <inkml:trace contextRef="#ctx0" brushRef="#br0" timeOffset="83681.109">23661 2889 22917,'-16'12'661,"7"-8"-515,1 1 0,0 1 1,0-1-1,1 1 0,0 0 0,0 1 0,0 0 0,0 0 1,1 0-1,1 1 0,-1 0 0,1 0 0,0 1 0,1-1 1,0 1-1,1 0 0,-1 0 0,2 0 0,-1 0 0,1 1 1,1-1-1,-1 7-146,2-14 5,0 0 0,0 0 1,0-1-1,0 1 0,0 0 1,0 0-1,1-1 0,-1 1 1,0 0-1,1 0 0,0-1 0,-1 1 1,1-1-1,0 1 0,0 0 1,0-1-1,0 1 0,0-1 1,0 0-1,0 1 0,0-1 1,1 0-1,-1 0 0,0 0 0,1 0 1,-1 0-1,1 0 0,0 0 1,-1 0-1,1-1 0,-1 1 1,1-1-1,0 1 0,0-1 1,-1 0-1,1 1 0,0-1 0,0 0 1,-1 0-1,1 0 0,0 0 1,0-1-1,-1 1 0,1 0 1,0-1-1,0 1 0,-1-1 1,1 0-1,0 1 0,0-2-5,7-5 29,-1 0 0,0-1 0,0 0 0,-1-1 0,0 1 0,0-1 0,-1-1-1,0 1 1,-1-1 0,0 0 0,-1 0 0,0 0 0,0-1 0,-1 0 0,-1 0 0,2-9-29,-3 6 12,-1 11-12,0 3-31,2 4-3,18 115 43,-19-119-6,0 1 0,-1-1 0,1 0 0,0 1 0,0-1 0,-1 0 0,1 1 0,0-1 1,0 0-1,0 0 0,-1 0 0,1 0 0,0 0 0,0 0 0,0 0 0,0 0 0,0 0 0,-1 0 0,1 0 0,0-1 0,0 1 0,0 0 0,-1-1 1,1 1-1,0 0 0,0-1 0,-1 1 0,1-1 0,0 1 0,-1-1 0,1 1 0,-1-1 0,1 0 0,-1 1 0,1-1 0,-1 0 0,1 1 1,-1-1-1,1 0 0,-1 0 0,0 1 0,1-1 0,-1 0 0,0 0 0,0 0 0,0 1 0,0-1 0,0 0 0,0 0 0,0 0 0,0 0 1,0 1-1,0-2-3,23-50 77,-3-1 0,-2 0 1,7-45-78,-24 97 2,9-33 67,-2 0 0,-1-1 0,-1 0 0,-2 0 0,-2 0 0,-1-1 0,-2 1 0,-1-4-69,-8 29 434,-1 39-284,8-19-171,-11 27 30,0-3 4,1 0 0,2 1 0,1 1 0,2 0 0,1 0 0,2 0 0,2 1 1,1 33-14,2-66 1,0-1 1,0 1-1,1-1 1,-1 0-1,1 1 1,0-1 0,0 0-1,0 0 1,0 1-1,1-1 1,-1 0-1,1 0 1,0 0 0,0-1-1,0 1 1,0 0-1,0-1 1,1 1-1,-1-1 1,1 0 0,-1 0-1,1 0 1,0 0-1,0 0 1,0-1 0,0 1-1,0-1 1,1 0-1,-1 0 1,0 0-1,0 0 1,1 0 0,-1-1-1,1 0 1,-1 1-1,0-1 1,1 0-1,-1-1 1,1 1 0,-1-1-1,0 1 1,1-1-1,-1 0 1,1-1-2,59-14-338,-38 8-547</inkml:trace>
  <inkml:trace contextRef="#ctx0" brushRef="#br0" timeOffset="84898.96">22366 4489 19108,'-1'-3'184,"1"1"-1,-1 0 1,0-1 0,0 1-1,0 0 1,0 0 0,0 0-1,-1 0 1,1 0-1,-1 0 1,1 0 0,-1 1-1,0-1 1,0 0 0,1 1-1,-1-1 1,0 1-1,0 0 1,0 0 0,-1 0-1,1 0 1,0 0 0,0 0-1,-1 0 1,1 1 0,0-1-1,-1 1 1,1-1-1,0 1 1,-1 0 0,1 0-1,-1 0 1,1 1 0,0-1-1,-1 1 1,1-1 0,0 1-1,-1 0 1,1-1-1,0 1 1,0 0 0,0 1-1,0-1 1,0 0 0,0 1-1,-1-1-183,-8 14 85,1 0-1,0 0 1,0 1-1,2 0 1,0 0-1,1 1 1,0 0-1,1 1 1,1-1-1,1 1 1,-1 16-85,3-23 5,0 0 1,0 0-1,2 0 0,-1 0 1,1 0-1,1 0 1,0 0-1,1 0 1,0 0-1,1 0 0,0-1 1,0 1-1,1-1 1,3 6-6,-6-14 2,-1-1-1,1 1 1,-1-1 0,1 0 0,-1 1 0,1-1 0,0 0 0,0 0 0,0 0-1,0 0 1,0 1 0,0-1 0,0 0 0,0 0 0,0-1 0,0 1-1,1 0 1,-1 0 0,0-1 0,1 1 0,-1 0 0,0-1 0,1 0-1,-1 1 1,1-1 0,-1 0 0,0 1 0,1-1 0,-1 0 0,1 0-1,-1 0 1,1-1 0,-1 1 0,1 0 0,-1 0 0,0-1 0,1 1-1,-1-1 1,1 1 0,-1-1 0,0 0 0,0 1 0,1-1 0,-1 0-1,0 0 1,0 0 0,0 0 0,0 0 0,0 0 0,0 0-2,40-65 89,-33 46-71,0-2-1,-2 1 1,0-1-1,-1 0 1,-2 0-1,0-1 0,-1 1 1,-1-1-1,-2 1 1,0-1-1,-1 1 1,-1 0-1,-1 0 1,-2-3-18,-32-32 90,38 57-90,-1 0-1,1 0 1,-1-1-1,1 1 1,-1 0 0,1 0-1,-1 0 1,1-1-1,-1 1 1,1 0-1,-1 0 1,1 0 0,-1 0-1,1 0 1,-1 0-1,0 0 1,1 0-1,-1 0 1,1 1-1,-1-1 1,1 0 0,-1 0-1,1 0 1,-1 1-1,1-1 1,-1 0-1,1 0 1,0 1 0,-1-1-1,1 0 1,-1 1-1,1-1 1,0 1-1,-1-1 1,1 0-1,0 1 1,-1-1 0,1 1-1,0-1 1,0 1-1,0-1 1,-1 1-1,1-1 1,0 1 0,0-1-1,0 1 1,0-1-1,0 1 1,0-1-1,0 1 1,0-1-1,0 1 1,0-1 0,0 1-1,0 0 1,0-1-1,1 1 1,-1-1 0,2 29-12,1-1-1,1 1 1,2-1 0,0 0 0,3-1 0,7 20 12,-10-29 3,-4-9-3,1 0 0,0-1 0,0 0 1,0 1-1,1-1 0,1 0 0,-1-1 0,1 1 0,0-1 1,1 0-1,0 0 0,2 1 0,-5-8 1,0 0 0,0 0 1,0 0-1,0 0 0,0-1 1,0 1-1,0-1 0,0 0 0,-1 0 1,1 0-1,0 0 0,0 0 1,-1-1-1,1 0 0,-1 1 1,1-1-1,-1 0 0,0 0 0,1 0 1,-1 0-1,0 0 0,-1-1 1,1 1-1,0-1 0,-1 1 0,1-1 1,-1 0-1,0 1 0,1-1 1,-2 0-1,1 0 0,0 0 1,0-1-2,9-16 13,-1-1 1,-1 0 0,0 0-1,-2-1 1,0 0 0,-2 0-1,0 0 1,-2 0 0,0-1-1,-1 1 1,-2-1 0,0 0 0,-1 1-1,-2 0 1,-4-16-14,-1 47-113,28 88 13,44 193 113,-60-281-11,-3-6-1,1 0 0,-1 0 1,1 0-1,0 1 0,0-1 0,0-1 0,1 1 1,-1 0-1,1 0 0,0 0 0,0-1 1,-1 1-1,2-1 0,-1 1 0,0-1 0,0 0 1,1 0-1,1 1-1,-3-3 1,1 0 0,-1 0 1,1 0-1,-1-1 0,1 1 0,-1 0 0,0-1 1,1 1-1,-1-1 0,0 1 0,1-1 1,-1 0-1,0 1 0,0-1 0,1 0 1,-1 0-1,0 0 0,0 0 0,0 0 0,0 0 1,0 0-1,0 0 0,-1-1 0,1 1 1,0 0-1,-1 0 0,1-1 0,-1 1 1,1-1-1,-1 1 0,1 0 0,-1-1 0,0 1 1,0-1-1,0 1-1,3-5 5,13-41 13,-2 0 0,-2-1 0,-3-1 0,-1 1-1,-3-1 1,-1-1 0,-3-8-18,-3-21 3,18 110-299,55 263 218,-71-293 79,0 1 0,0-1 0,0 0 0,0 0 0,0 1 0,1-1 0,-1 0 0,0 0 0,1 0 0,-1 0 0,1 1 0,-1-1 0,1 0 0,0 0 0,-1 0 0,1 0 0,0 0-1,0 0 1,0 0 0,0-1 0,0 1 0,0 0 0,0 0 0,0-1 0,0 1 0,0-1 0,0 1 0,0-1 0,0 1 0,0-1 0,1 1 0,-1-1 0,0 0 0,0 0 0,1 0-1,-1 0 1,0 0 0,0 0 0,1 0 0,-1 0 0,0 0-1,43-104 111,-20 18-76,-4 0 0,-4-1 0,-4 0 0,-3-1 0,-5-1 1,-3-31-36,-8 61-15,6 91-114,81 418-17,-42-215 500,-22-201-275,-16-34-78,1 0 0,-1 1 0,0-1 1,1 0-1,-1 0 0,1 1 0,-1-1 1,0 0-1,1 0 0,-1 0 0,1 0 1,-1 0-1,1 0 0,-1 0 0,1 0 1,-1 0-1,0 0 0,1 0 0,-1 0 1,1 0-1,-1 0 0,1 0 1,-1 0-1,1 0 0,-1-1 0,0 1 1,1 0-1,-1 0 0,1-1 0,-1 1 1,0 0-1,1 0 0,-1-1 0,0 1 1,1 0-1,-1-1 0,0 1 0,0-1 1,1 1-1,-1 0 0,0-1 1,0 1-1,0-1 0,1 1 0,-1 0 1,0-1-1,0 1 0,0-1 0,0 1 1,0-1-1,0 1 0,0-1 0,0 1 1,0 0-1,0-1 0,0 1 0,0-1 1,0 1-1,-1-1 0,1 1-1,3-12 3,-1-1-1,-1 1 1,0-1-1,-1 1 1,0-1-1,-1 1 1,0 0-1,-1-1 1,-1 1-1,0 0 1,0 0-1,-1 0 0,-1 1 1,0-1-1,0 1 1,-1 0-1,-1 1 1,0-1-1,0 1 1,-1 0-1,0 1 1,-1 0-1,0 0 1,0 1-1,-1 0 1,0 1-1,0 0 1,-10-5-3,-28-8-99,46 19 64,2 1 3,2 1 6,6 0-45,-1 0 0,1 0 1,-1-1-1,1 0 1,-1-1-1,0 1 0,1-1 1,-1-1-1,0 1 1,1-1-1,-1-1 0,0 1 1,0-1-1,-1 0 0,1-1 1,-1 0-1,0 0 1,6-4 70,20-17-1615</inkml:trace>
  <inkml:trace contextRef="#ctx0" brushRef="#br0" timeOffset="85310.966">23247 4049 20292,'-1'111'4213,"-1"-30"-3000,3 0-1,4 0 0,3 3-1212,-7-77 10,0 1 0,0-1 1,0 1-1,1-1 0,0 1 0,0-1 0,1 0 0,0 0 1,0 0-1,1-1 0,0 1 0,0-1 0,1 1 0,-1-1 1,1-1-1,4 5-10,-1-15-276,-41-223 462,33 197-179,1 0 0,1 1-1,1-1 1,2 1 0,1 0-1,2 0 1,1 1 0,1 0-7,-10 26-3,0 0 1,1 0 0,0 0 0,0 0 0,-1 0-1,2 0 1,-1 1 0,0-1 0,0 0-1,1 1 1,0-1 0,-1 1 0,1 0-1,0-1 1,0 1 0,0 0 0,1 0 0,-1 0-1,0 0 1,1 1 0,-1-1 0,1 1-1,0-1 1,-1 1 0,1 0 0,0 0-1,0 0 1,0 1 0,0-1 0,0 1 0,-1-1-1,1 1 1,0 0 0,0 0 0,0 0-1,0 1 1,0-1 0,0 1 0,0-1-1,0 1 1,0 0 0,0 0 0,-1 0-1,1 1 1,0-1 0,-1 1 0,1-1 0,-1 1-1,2 1 3,0 3 25,0 0-1,-1 1 1,1-1-1,-1 0 1,-1 1-1,1 0 1,-1 0-1,-1-1 1,1 1-1,-1 0 1,0 0-1,-1 0 1,0 1-1,0-1 0,0 0 1,-1 0-1,0 0 1,0 0-1,-1 0 1,0 0-1,0-1 1,-1 1-1,1-1 1,-2 1-1,1-1 1,-1 0-1,1 0 1,-2 0-1,1-1 1,-1 1-1,0-1 1,0 0-1,0 0 0,0-1 1,-1 0-1,0 0 1,0 0-25,-1 0-15,0-1-1,0 0 1,0 0 0,0-1-1,-1 0 1,1 0 0,-1 0-1,1-1 1,-1-1 0,0 1-1,1-1 1,-1 0-1,0-1 1,1 0 0,-1 0-1,1 0 1,-1-1 0,1 0-1,0-1 1,0 0 0,0 0-1,0 0 1,0-1 0,0 0 15,7 3-82,-1 0 0,0-1 0,1 1 0,-1 0 0,1 0 0,-1-1 0,1 1 0,0 0 0,-1-1 0,1 1 0,0-1 0,0 1 0,0 0 0,0-1 0,0 1 1,0-1-1,0 1 0,1 0 0,-1-1 0,0 1 0,1 0 0,-1-1 0,1 1 0,-1 0 0,1 0 0,0 0 0,0-1 0,-1 1 0,1 0 0,0 0 0,0 0 0,0 0 0,0 0 0,0 0 0,1 1 0,-1-1 0,0 0 1,0 0-1,0 1 0,1-1 0,-1 1 0,1-1 82,24-13 1071</inkml:trace>
  <inkml:trace contextRef="#ctx0" brushRef="#br0" timeOffset="85935.961">23515 4033 22413,'-1'0'82,"0"0"-1,0-1 1,1 1 0,-1 0 0,0 0 0,0 0 0,1 0-1,-1 0 1,0 0 0,0 0 0,1 0 0,-1 0 0,0 0 0,0 0-1,1 0 1,-1 1 0,0-1 0,0 0 0,1 0 0,-1 1-1,0-1 1,1 1 0,-1-1 0,0 0 0,1 1 0,-1-1-1,1 1 1,-1 0 0,1-1 0,-1 1 0,1-1 0,-1 1-1,1 0 1,0-1 0,-1 1 0,1 0 0,0 0 0,-1-1-1,1 1 1,0 0 0,0 0 0,0-1 0,0 1 0,0 0-1,0 0 1,0-1 0,0 1 0,0 1-82,-1 39 118,0-39-112,1 1-1,0-1 1,0 0 0,0 0-1,0 0 1,0 0-1,0 0 1,0 0 0,1 0-1,-1 0 1,1 0 0,-1 0-1,1 0 1,0 0 0,0-1-1,0 1 1,0 0-1,0 0 1,0-1 0,1 1-1,-1-1 1,0 1 0,1-1-1,-1 1 1,1-1 0,0 0-1,-1 0 1,1 0-1,0 0 1,0 0 0,0 0-1,0 0 1,0 0 0,0-1-1,0 1 1,0-1 0,0 0-1,0 1 1,0-1-1,0 0 1,0 0 0,0 0-1,0-1 1,0 1 0,0 0-1,0-1 1,0 0 0,0 1-1,0-1 1,0 0-1,-1 0 1,1 0 0,1-1-6,3-5 19,0 0 1,0 0-1,-1-1 1,0 0-1,-1 0 1,0 0-1,0 0 0,-1-1 1,0 0-1,0 1 1,-1-1-1,0 0 1,-1-1-1,0 1 1,0-7-20,15 68-186,34 88 544,-49-139-341,0 0 0,0 0 0,0-1 0,1 1 0,-1-1 0,0 1 0,1-1 0,-1 1 0,0-1 0,1 0 0,-1 1 0,1-1 0,-1 0 0,0 0 0,1 0 0,-1 0 0,1 0 1,-1-1-1,1 1 0,-1 0 0,0-1 0,1 1 0,-1-1 0,0 1 0,1-1 0,-1 1 0,0-1 0,0 0 0,0 0 0,0 0 0,1 0 0,-1 0 0,0 0 0,-1 0 0,1 0 0,0 0 0,0 0 0,0 0 0,-1-1 0,1 1 0,0 0 0,-1-1 0,1 1 1,-1 0-1,0-1 0,1 1 0,-1 0 0,0-1 0,0 0-17,23-51 125,-3-2 0,-2 0 0,-2-1 0,5-42-125,-15 73 8,0 0 0,-2-1 0,-1 0 0,-2 0 0,0 0 0,-1 0 0,-2 0 0,-1 1 0,0-1 0,-2 0 0,-8-22-8,-3 15-10,15 33 8,1 0 0,-1 0 0,1-1 0,0 1 0,-1 0-1,1 0 1,-1 0 0,1 0 0,-1 0 0,1 0 0,-1 0 0,1 1-1,-1-1 1,1 0 0,0 0 0,-1 0 0,1 0 0,-1 1-1,1-1 1,0 0 0,-1 0 0,1 0 0,0 1 0,-1-1-1,1 0 1,0 1 0,-1-1 0,1 0 0,0 1 0,-1-1-1,1 1 1,0-1 0,0 0 0,0 1 0,-1-1 0,1 1 0,0-1-1,0 1 1,0-1 0,0 0 0,0 1 0,0-1 0,0 1-1,0-1 1,0 1 0,0-1 0,0 1 0,0-1 0,0 0-1,0 1 1,1-1 0,-1 1 0,0-1 0,0 1 0,0-1-1,1 0 1,-1 1 0,0-1 0,0 0 0,1 1 0,-1-1 2,0 0-1,15 296-61,-13-266 98,-3-5 22,2 0 1,0 0-1,2 0 1,1 0-1,1 0 1,1-1 0,1 0-1,1 0 1,1-1-1,12 21-58,34 1 95,-54-44-94,1 0-1,-1-1 1,0 1-1,1 0 0,-1-1 1,1 1-1,-1-1 1,0 1-1,1-1 1,-1 0-1,1 1 0,-1-1 1,1 0-1,-1 0 1,1 0-1,-1 0 1,1 0-1,-1-1 1,1 1-1,-1 0 0,1-1 1,-1 1-1,1-1 1,-1 1-1,0-1 1,1 0-1,-1 0 0,0 1 1,0-1-1,1 0 1,-1 0-1,0 0 1,0 0-1,0 0 1,0-1-1,0 1 0,0 0 1,-1 0-1,1-1 1,0 1-1,-1-1 1,1 0-1,0-2-10,0 1 0,0-1 0,-1 0 1,1 1-1,-1-1 0,0 0 0,0 1 0,-1-1 1,1 0-1,-1 1 0,0-1 0,0 1 1,0-1-1,0 1 0,0-1 0,-1 1 1,0-1-1,1 1 0,-1 0 0,0 0 1,-1 0-1,1 0 0,-1 1 0,1-1 1,-1 0-1,0 1 0,0 0 0,0 0 1,0 0-1,0 0 0,0 0 0,-4-1 10,-113-40-372,31 30 310,86 12 60,6 0 29,264-104 169,-232 87-1400</inkml:trace>
  <inkml:trace contextRef="#ctx0" brushRef="#br0" timeOffset="88035.272">9874 6230 17636,'24'-67'4777,"55"-14"-3224,-67 70-1295,310-237-5,-220 161-245,-41 33-8,2 2 0,3 3 0,1 3 0,11-2 0,5 9-4,3 3 0,79-22 4,85-33 0,34-53 0,72-30 0,193-22 0,90-118 16,-304 178-22,-215 93 13,-3-6 0,-1-5 0,41-30-7,99-106 17,-189 134-18,3 4 1,1 2 0,38-17 0,-33 27 1,240-144 7,-208 109-7,4 4 0,3 6 0,22-5-1,295-161 23,18 33-23,-246 160-1,-33 10 0,250-110 3,65 28 19,-388 90-17,0 3 1,1 5-1,0 4 0,24 4-4,-119 4 0,34 2 0,-1-2-1,1-1 1,-1-2-1,1-2 1,15-4 0,342-90 18,-318 83-3,-1-3 0,72-29-15,-97 31 192,0 3 1,1 2 0,1 2 0,0 2 0,29 1-193,88-25 64,-167 31-96,-1 1 0,0-1 1,0 0-1,1 1 0,-1 0 1,1-1-1,-1 1 0,0 0 1,1 0-1,-1 0 0,1 1 1,-1-1-1,0 1 0,1-1 1,-1 1-1,0 0 0,1 0 0,-1 0 1,0 0-1,0 0 0,0 0 1,0 0-1,0 1 0,0-1 1,0 1-1,-1 0 0,1-1 1,0 1-1,0 2 32,1 12-963</inkml:trace>
  <inkml:trace contextRef="#ctx0" brushRef="#br0" timeOffset="89165.622">9924 5738 19108,'-1'7'3142,"-8"46"-2487,-2 0-1,-3-1 1,-2-1-1,-19 42-654,21-54 143,8-23-124,-7 14 32,1 1 0,1 0-1,2 1 1,1 0 0,2 0 0,1 1-1,1 0 1,2 0 0,2 32-51,0-63 13,0 1 0,0-1 0,0 1 0,1-1 0,-1 0 0,1 1 0,-1-1-1,1 0 1,0 1 0,0-1 0,0 0 0,0 0 0,0 0 0,1 0 0,-1 0 0,1 0 0,-1 0 0,1 0 0,0-1 0,-1 1 0,1-1 0,0 1 0,0-1 0,0 0 0,0 1 0,0-1 0,1 0 0,-1 0 0,0-1 0,0 1 0,1 0 0,-1-1 0,1 1 0,-1-1 0,0 0 0,1 0 0,-1 0-1,1 0 1,-1 0 0,0-1 0,1 1 0,-1-1 0,0 1 0,1-1 0,-1 0 0,0 0 0,0 0 0,0 0 0,1 0 0,-1-1 0,0 1 0,-1-1 0,1 1 0,0-1-13,279-256 996,-272 251-983,-1 0-1,2 1 1,-1 1 0,0-1-1,1 1 1,0 1 0,1 0-1,-1 0 1,0 1-1,1 1 1,0 0 0,0 0-1,-1 1 1,1 0 0,4 1-13,26 10-1127</inkml:trace>
  <inkml:trace contextRef="#ctx0" brushRef="#br0" timeOffset="90134.581">20265 1496 19236,'-8'12'334,"1"1"0,1 0-1,0 0 1,0 1 0,2-1 0,0 1 0,0 0-1,1 1 1,1-1 0,0 0 0,1 1 0,0-1-1,2 1 1,1 13-334,-1-16 225,1-1 0,1 1-1,0 0 1,1 0 0,0-1 0,1 0 0,0 0-1,0 0 1,4 4-225,-9-14 25,1 0 1,-1 0-1,1 0 0,0 0 0,0 0 0,-1 0 1,1 0-1,0 0 0,0 0 0,0-1 1,0 1-1,0 0 0,0 0 0,0-1 0,0 1 1,0-1-1,0 1 0,0-1 0,1 1 0,-1-1 1,0 0-1,0 1 0,0-1 0,1 0 0,-1 0 1,0 0-1,0 0 0,1 0 0,-1 0 1,0 0-1,0-1 0,1 1 0,-1 0 0,0-1 1,0 1-1,0-1 0,0 1 0,1-1 0,-1 1 1,0-1-1,0 0 0,0 0 0,0 1 0,0-1-25,32-50 529,-22 24-410,0-1-1,-2 0 1,-1 0 0,-2-1-1,0 0 1,-2 0 0,-1 0-1,-2-1 1,0 1 0,-2-1 0,-1 1-1,-2 0 1,-1 0 0,-1-2-119,-10 10 248,10 50-152,5 29-63,4-1 1,2 1 0,2-1-1,12 42-33,9-20 20,-28-78-24,1-1 0,-1 1 0,1 0 0,-1-1 0,1 1 0,-1 0 0,1-1 0,-1 1 0,1-1 0,0 1 0,-1-1 0,1 1 0,0-1 0,-1 1 0,1-1-1,0 0 1,-1 1 0,1-1 0,0 0 0,0 0 0,0 1 0,-1-1 0,1 0 0,0 0 0,0 0 0,0 0 0,-1 0 0,1 0 0,0 0 0,0 0 0,0-1 0,-1 1 0,1 0-1,0 0 1,0-1 0,-1 1 0,1 0 0,0-1 0,-1 1 0,1-1 0,0 1 0,-1-1 0,1 1 0,-1-1 0,1 1 0,0-1 0,-1 0 0,0 1 0,1-2 4,17-36-707,3-19-608</inkml:trace>
  <inkml:trace contextRef="#ctx0" brushRef="#br0" timeOffset="90385.936">20729 1236 23613,'-5'20'529,"0"3"4,-1 0 0,-1 0 1,-1-1-1,-1 0 1,-1-1-1,-1 0 0,-10 15-533,19-34 32,2-2-13,3 6 28,94 104 42,-96-108-106,0-1 0,0 0 0,1 0 0,-1 1 0,0-1 0,0 0 1,1 0-1,-1 0 0,0-1 0,1 1 0,-1 0 0,1 0 0,-1-1 0,1 1 0,0-1 0,-1 1 0,1-1 0,-1 0 0,1 0 1,0 1-1,-1-1 0,1 0 0,0-1 0,-1 1 0,1 0 0,-1 0 0,1-1 0,0 1 0,-1-1 0,1 1 0,-1-1 1,1 0-1,-1 1 0,1-1 0,-1 0 0,0 0 0,1 0 0,-1 0 0,0 0 0,0-1 0,0 1 0,0 0 0,0 0 0,0-1 1,1 0 16,20-46-1299,4-20-378</inkml:trace>
  <inkml:trace contextRef="#ctx0" brushRef="#br0" timeOffset="91028.695">20888 547 18868,'-9'120'4513,"9"58"-2809,1-81-719,-2-62-643,-1-14-216,1 0 0,1 1-1,1-1 1,1 0 0,1 1-1,0-1 1,2-1 0,0 1 0,2 0-1,0-1 1,1-1 0,4 7-126,13-4 53,-12-46 76,-14 6-86,-2 1-1,1-1 1,-2 0-1,-1 1 0,0 0 1,-1 0-1,0 1 1,-2-1-1,-5-8-42,-13-32 25,25 53-69,21 21-72,20 40 74,-37-50 45,0 0 1,1-1-1,0 1 1,0-1-1,0 0 1,1 0-1,0-1 1,0 1-1,1-1 0,-1 0 1,1-1-1,0 1 1,0-1-1,1-1 1,-1 1-1,1-1 1,0 0-1,1 0-3,-5-2 1,0-1 0,0 0 1,0 0-1,0 0 0,0 0 0,-1 0 0,1-1 0,0 1 0,0-1 1,0 0-1,0 0 0,-1 0 0,1 0 0,-1 0 0,1-1 1,-1 1-1,1-1 0,-1 0 0,0 0 0,1 0 0,-1 0 0,0 0 1,0 0-1,-1 0 0,1 0 0,0-1 0,-1 1 0,1-1 1,-1 0-1,0 1 0,0-1 0,0 0 0,0-1-1,19-98 139,-27 14 0,5 122-6,35 146-55,-32-175-70,-1-2 0,0 0-1,0 0 0,0-1 0,1 1 0,-1 0 1,1-1-1,0 1 0,-1 0 0,1-1 0,1 1 1,-1-1-1,0 1 0,0-1 0,1 0 0,-1 0 1,1 1-1,0-1 0,0 0 0,0 0 0,0-1 1,0 1-1,0 0 0,0-1 0,1 1 0,-1-1 1,1 0-1,-1 0 0,1 0 0,0 1-7,49-49 348,-35 15-329,-2 0-1,-1-1 1,-1 0-1,-2-1 0,-1-1 1,-2 0-1,-2 0 1,0-1-1,-3 1 1,-1-1-1,-2-15-18,41 345-329,-20-224 467,-20-70-135,1 1-1,0-1 1,-1 1-1,1-1 1,0 1-1,0-1 0,0 0 1,-1 0-1,1 0 1,0 0-1,0 0 1,-1 0-1,1-1 0,0 1 1,0-1-1,-1 1 1,1-1-1,0 0 1,-1 1-1,1-1 1,-1 0-1,1 0 0,-1 0 1,1 0-1,-1 0 1,0 0-1,1-1 1,-1 1-1,0 0 1,0-1-1,0 1 0,0-1 1,0 1-1,0-1 1,0 0-1,-1 1 1,1-1-1,-1 0 1,1 1-1,-1-1 0,1 0 1,-1-1-3,3-1-24,13-23-189,-3 1 135</inkml:trace>
  <inkml:trace contextRef="#ctx0" brushRef="#br0" timeOffset="91869.059">21779 718 22309,'-59'80'4093,"48"-63"-4010,0 1 0,1 0 1,2 0-1,0 1 0,0 1 1,2-1-1,0 1 0,2 0 1,0 0-1,1 1-83,9 12 107,18-52 41,-5-19-118,-3-1 0,-1 0 1,-1-2-1,-3 1 0,-1-1 0,2-30-30,5-148 354,26 585 108,-21-313-251,-21-52-206,0 0 0,0-1 0,0 1 1,0-1-1,0 1 0,1-1 0,-1 0 0,0 1 0,0-1 1,0 0-1,0 0 0,0 1 0,1-1 0,-1 0 1,0 0-1,0-1 0,0 1 0,0 0 0,1 0 0,-1 0 1,0-1-1,0 1 0,0-1 0,0 1 0,0-1 1,0 1-1,0-1 0,0 1 0,0-1 0,0 0 0,0 0 1,0 1-1,-1-1 0,1 0 0,0 0 0,0 0 1,-1 0-1,1 0 0,-1 0 0,1 0 0,-1 0 0,1-1-5,70-133 224,-65 119-205,12-22 15,-2 0-1,-2-1 0,-1-1 1,-2 0-1,-2-1 0,-1 0 1,-3 0-1,-1 0 0,-2-1 1,-2 0-1,-1 1 0,-3-1 1,-1 1-1,-2 0 0,-6-16-33,9 46 8,3 6-8,0 0-1,-1 0 1,1 0 0,-1 0 0,-1 1 0,1-1-1,-1 1 1,1 0 0,-1-1 0,0 1-1,-1 0 1,1 1 0,-1-1 0,0 0 0,0 1-1,0 0 1,2 3-1,1 0-1,-1 0 0,1 0 0,0 1 1,-1-1-1,1 0 0,-1 1 1,1-1-1,0 1 0,0 0 0,-1 0 1,1-1-1,0 1 0,0 0 0,0 0 1,0 0-1,0 0 0,0 0 0,0 0 1,0 0-1,0 0 0,0 1 1,1-1-1,-1 0 0,1 1 0,-1-1 1,0 0-1,1 1 0,0-1 0,-1 0 1,1 1-1,0-1 0,0 1 1,0-1-1,0 1 0,0-1 0,0 0 1,1 2 1,-2 1-5,-8 52-16,3 1 0,3 1-1,3 49 22,0-38 0,0-24 2,11 161 18,-11-203-20,-1 0-1,1-1 1,0 1-1,0 0 1,0 0 0,1 0-1,-1-1 1,1 1-1,-1 0 1,1 0-1,0-1 1,0 1-1,0-1 1,0 1 0,1-1-1,-1 1 1,1-1-1,0 0 1,-1 0-1,1 0 1,0 0-1,0 0 1,0 0-1,0 0 1,1 0 0,-1-1-1,0 1 1,1-1-1,-1 0 1,1 0-1,0 0 1,-1 0-1,1 0 1,0 0-1,-1-1 1,1 0 0,0 1-1,0-1 1,-1 0-1,1 0 1,0 0-1,0-1 1,0 1-1,-1-1 1,1 1-1,0-1 1,1-1 0,97-100-1759,-100 101-117</inkml:trace>
  <inkml:trace contextRef="#ctx0" brushRef="#br0" timeOffset="93343.848">21048 2008 24037,'-4'0'123,"0"-1"0,0 0-1,0 1 1,1 0 0,-1 0 0,0 0 0,0 0-1,0 1 1,1-1 0,-1 1 0,0 0 0,1 0-1,-1 0 1,0 1 0,1 0 0,-1-1-1,1 1 1,0 0 0,0 0 0,0 1 0,0-1-1,0 1 1,0-1 0,1 1 0,-1 0 0,1 0-1,0 0 1,-1 0 0,1 1-123,-3 8 18,-1 1 0,1 0 0,1 0 0,0 0 0,1 0 0,1 1 0,0 0 0,0-1 0,2 1 0,0 0 0,0-1 0,1 1 0,1 0 0,0-1 0,1 1 0,0-1 0,1 0 0,1 0 0,0 0 0,1-1 0,0 1 0,7 9-18,-12-20 0,-1 0 1,1 1-1,0-1 1,0 0-1,1 0 1,-1 0-1,0 0 1,1 0-1,-1-1 1,1 1-1,0 0 1,0-1-1,-1 1 1,1-1-1,0 1 1,0-1-1,0 0 1,0 0-1,1 0 1,-1 0-1,0 0 1,0-1-1,1 1 1,-1-1-1,0 1 1,1-1-1,-1 0 1,0 0-1,1 0 1,-1 0-1,0 0 1,1-1-1,-1 1 1,0-1-1,1 1 1,-1-1-1,0 0 1,0 0-1,1 0 1,-1 0-1,0 0 1,0 0-1,0-1 1,-1 1-1,1-1 1,0 1-1,0-1 1,-1 0-1,1-1 0,6-11 57,-1-1-1,0 0 1,-1 0 0,-1-1 0,0 0-1,-2 0 1,1 0 0,-2 0 0,0-1-1,-1 1 1,-1 0 0,0-1-1,-2-3-56,1 6 40,0-1 0,-1 1-1,0 0 1,-1 1-1,-1-1 1,0 0-1,-1 1 1,-1 0-1,0 0 1,0 1-1,-1-1 1,-1 1-1,0 1 1,-3-4-40,-5 20-19,28 68-81,-4-43 106,1 0 0,1 0 0,2-1 0,1-1 0,15 25-6,-28-51 0,1 0 1,-1-1 0,1 1 0,0 0 0,-1-1 0,1 1 0,0-1 0,0 1-1,0-1 1,0 1 0,0-1 0,1 0 0,-1 0 0,0 1 0,1-1 0,-1 0 0,0 0-1,1 0 1,-1 0 0,1-1 0,0 1 0,-1 0 0,1-1 0,0 1 0,-1-1-1,1 1 1,0-1 0,0 0 0,-1 0 0,1 0 0,0 0 0,0 0 0,-1 0-1,1 0 1,0-1 0,0 1 0,-1-1 0,1 1 0,0-1 0,-1 1 0,2-2-1,4-8 11,-1-1 1,0 0-1,0 0 1,-1 0-1,-1-1 1,0 0-1,0 1 1,-1-2-1,-1 1 1,0 0-1,0-9-11,1 3 10,0 0-1,-2 0 0,0 0 0,-1 0 0,0 0 1,-2 0-1,0 0 0,-1 0 0,-1 1 1,-1-1-1,0 1 0,-5-10-9,-10 2 7,20 25-8,-1-1-1,1 1 1,0 0 0,-1-1 0,1 1 0,0 0 0,-1 0 0,1-1-1,0 1 1,-1 0 0,1 0 0,-1-1 0,1 1 0,0 0 0,-1 0-1,1 0 1,-1 0 0,1-1 0,-1 1 0,1 0 0,0 0 0,-1 0-1,1 0 1,-1 0 0,1 0 0,-1 0 0,1 1 0,-1-1 0,1 0-1,-1 0 1,1 0 0,0 0 0,-1 0 0,1 1 0,-1-1 0,1 0-1,0 0 1,-1 1 0,1-1 0,0 0 0,-1 1 0,1-1 0,0 0-1,-1 1 1,1-1 0,0 0 0,0 1 0,0-1 0,-1 1 0,1-1 0,0 1-1,0-1 1,0 0 0,0 1 0,0-1 0,0 1 0,0-1 0,-1 1-1,1-1 1,1 1 0,-1-1 0,0 0 0,0 1 0,0-1 0,0 1-1,0-1 1,0 1 0,0-1 0,1 1 1,0 33-19,1 0 1,3 1-1,0-2 0,2 1 1,9 23 18,-9-30 5,53 156 18,-60-182-21,0 0 0,0 1 0,0-1 0,1 0 0,-1 0 0,0 0 0,0 0 0,1 0 1,-1 0-1,0 1 0,1-1 0,-1 0 0,1 0 0,0 0 0,-1 0 0,1 0 0,0-1 0,-1 1 1,1 0-1,0 0 0,0 0 0,0-1 0,0 1 0,0 0 0,0-1 0,0 1 0,0-1 0,0 1 1,0-1-1,0 1 0,0-1 0,0 0 0,1 0 0,-1 0 0,0 1 0,0-1 0,0 0 0,0 0 1,0 0-1,1-1 0,-1 1 0,0 0 0,0 0 0,0-1 0,0 1 0,0 0 0,0-1 0,0 1 1,0-1-1,0 0 0,0 1 0,0-1 0,0 0 0,0 0 0,0 1 0,0-1 0,-1 0 0,1 0 1,0 0-1,-1 0 0,1 0 0,0 0 0,-1 0 0,1 0 0,-1 0 0,0 0-2,13-32 29,-2-1 0,-1 0 0,-2 0-1,-2 0 1,-1-1 0,-1 0 0,-1-35-29,-16-159 48,37 310-238,38 205 204,-27-203 47,-34-82-57,0-1-1,0 1 1,0-1-1,0 0 1,0 1-1,0-1 1,1 0-1,-1 0 1,0 0-1,0 0 1,0 0-1,0 0 1,1 0-1,-1 0 1,0 0-1,0-1 1,0 1-1,0 0 1,0-1-1,0 1 1,1-1-1,-1 1 1,0-1-1,0 0 1,0 1-1,-1-1 1,1 0-1,0 0 1,0 0-1,0 1 1,-1-1-1,1 0 1,0 0 0,-1 0-1,1 0 1,0 0-1,-1 0 1,0-1-1,1 1 1,-1 0-1,0 0 1,1 0-1,-1 0 1,0-1-4,13-37 31,-1-1 1,-2 0 0,-2 0-1,-1-1 1,-3 0-1,-1-1 1,-2-32-32,-2 19 9,-2 1-1,-3-1 0,-2 0 1,-2 1-1,-3 1 1,-8-19-9,21 73-3,0-1 0,0 0 0,0 0 0,0 0 0,-1 0-1,1 0 1,0 0 0,0 0 0,0 1 0,0-1 0,0 0 0,-1 0 0,1 0 0,0 0 0,0 0 0,0 0 0,0 0 0,-1 0 0,1 0 0,0 0 0,0 0 0,0 0 0,-1 0 0,1 0 0,0 0-1,0 0 1,0 0 0,0 0 0,-1 0 0,1 0 0,0 0 0,0 0 0,0 0 0,0-1 0,-1 1 3,34 155-175,19 105 191,-17-191 6,-34-67-23,0-1 0,0 0 1,1 1-1,-1-1 0,0 0 1,1 0-1,-1 0 0,1 0 0,0-1 1,-1 1-1,1 0 0,0-1 0,-1 1 1,1-1-1,0 1 0,0-1 0,-1 0 1,1 0-1,0 1 0,0-2 0,-1 1 1,1 0-1,0 0 0,0 0 0,0-1 1,-1 1-1,1-1 0,0 1 0,-1-1 1,1 0-1,0 0 0,-1 0 1,1 0-1,-1 0 0,0 0 0,1 0 1,-1 0-1,0 0 0,1-1 0,-1 0 1,1 1 1,0 0 0,0 0 0,0 0 0,0 0 0,0 0 0,0-1 0,0 1 0,-1-1 0,1 1-1,0-1 1,-1 0 0,0 0 0,1 0 0,-1 0 0,0 0 0,0 0 0,0 0 0,0 0 0,0 0 0,-1 0 0,1 0-1,-1-1 1,1 1 0,-1 0 0,0 0 0,0-1 0,0 1 0,0 0 0,0-1 0,0 1 0,-1 0 0,1 0-1,-1 0 1,0-1 0,1 1 0,-1 0 0,0 0 0,-1 0-1,-179-39 173,186 32-166,8-3-67,1 1 1,1 0-1,0 0 0,0 2 1,1 0-1,0 1 0,1 0 1,1 1 59,25-8-1402</inkml:trace>
  <inkml:trace contextRef="#ctx0" brushRef="#br0" timeOffset="93935.727">21947 1534 15771,'6'-7'8963,"14"38"-7318,39 108-750,-7 3 0,5 40-895,-40-129 244,16 46 249,-71-216-122,8 31-293,4-1 0,4-1-1,-11-91-77,30 165-3,1 0 0,1 0 1,0 0-1,1 0 0,0 0 0,1-1 0,1 1 0,0 0 0,1 0 0,1 1 0,0-1 0,0 1 0,2 0 0,-1 0 0,9-12 3,-11 22-8,0 0 0,0 1-1,0 0 1,0-1 0,1 1-1,-1 0 1,1 1 0,0-1-1,0 1 1,-1 0-1,1-1 1,0 2 0,0-1-1,0 0 1,0 1 0,0 0-1,0 0 1,0 0 0,0 0-1,0 1 1,0-1 0,0 1-1,0 0 1,0 0 0,-1 1-1,1-1 1,0 1 0,-1 0-1,1 0 1,-1 0-1,1 0 1,-1 0 0,0 1-1,0 0 1,0 0 0,-1-1-1,1 2 1,-1-1 0,1 0-1,-1 0 1,0 1 0,0-1-1,0 1 1,-1 0 0,1-1-1,-1 4 9,-1 10 11,-1 1-1,-1 0 0,-1 0 1,0-1-1,-1 0 0,-1 1 1,-1-2-1,-1 1 1,0-1-1,-1 0 0,0 0 1,-1-1-1,-1 0 0,-1 0 1,0-2-1,-1 1 1,0-1-1,-3 1-10,-12 13 31,25-26-187,3-3-539,3-9-576,9-8-582</inkml:trace>
  <inkml:trace contextRef="#ctx0" brushRef="#br0" timeOffset="94606.644">22335 1350 22237,'-4'11'196,"0"0"0,0 0 0,1 1 0,1-1 0,0 1 0,0 0 1,1-1-1,1 1 0,0 0 0,0 0 0,2-1 0,-1 1 0,1 0 0,1-1 1,0 0-1,4 9-196,10 11 71,-16-30-64,-1-1 0,0 1 0,0-1 0,1 0 0,-1 1 0,0-1 1,1 0-1,-1 1 0,0-1 0,1 0 0,-1 1 0,1-1 0,-1 0 0,0 0 0,1 1 0,-1-1 0,1 0 0,-1 0 0,1 0 0,-1 0 0,1 0 0,-1 1 0,1-1 1,-1 0-1,1 0 0,-1 0 0,1 0 0,-1-1 0,1 1 0,-1 0 0,1 0 0,-1 0 0,0 0 0,1 0 0,-1-1 0,1 1 0,-1 0 0,1 0 0,-1-1 0,0 1 0,1 0 1,-1 0-1,1-1 0,-1 1 0,0-1 0,0 1 0,1 0 0,-1-1 0,0 1 0,0-1 0,1 1 0,-1-1 0,0 1 0,0 0 0,0-1 0,0 1 0,1-1 0,-1 1 0,0-1 1,0 1-1,0-1 0,0 1 0,0-1 0,0 1 0,-1-1 0,1 1 0,0-1-7,14-67 339,-3 0 0,-3 0 0,-2-36-339,8 149 491,54 175-181,-29-160 166,-38-60-457,0 0 0,0 0 0,0 0 0,0 1 0,0-1 0,0-1 0,0 1 0,0 0 0,0 0 0,0 0 0,0-1 0,0 1 0,0 0 0,0-1 0,0 1 0,0-1 0,0 1 0,0-1 0,0 1 0,0-1 0,0 0 0,-1 0 0,1 1 0,0-1 0,0 0 0,-1 0 0,1 0 0,-1 0 0,1 0 0,-1 0 0,1 0 0,-1 0 0,1 0 0,-1 0 0,0 0 0,0 0 0,1 0 0,-1 0 0,0 0 0,0 0 0,0 0 0,0 0 0,0 0 0,-1-1-19,16-63 175,-3 0-1,-3-1 1,-3 0 0,-3-47-175,-4 48 8,-4 1 1,-2 0-1,-3 0 1,-3 1-1,-17-49-8,150 566-176,-119-448 179,0 1-1,0-1 1,1 0-1,0 0 1,1 0-1,-1 0 1,1 0-1,0 0 1,1-1-1,-1 1 1,1-1-1,0 0 1,1 0 0,-1 0-1,1-1 1,0 0-1,0 0 1,0 0-1,1 0 1,-1-1-1,1 0 1,0 0-1,0 0 1,0-1-1,0 0 1,5 1-3,-10-3 0,1-1 1,-1 1-1,0 0 1,1 0-1,-1 0 1,1 0-1,-1 0 1,1 1-1,-1-1 1,0 0-1,1 1 1,-1-1-1,0 0 1,1 1-1,-1 0 1,0-1-1,0 1 0,1 0 1,-1 0-1,0 0 1,0-1-1,0 1 1,0 0-1,0 1 1,0-1-1,0 0 1,0 0-1,-1 0 1,1 0-1,0 1 1,-1-1-1,1 0 1,-1 1-1,1-1 1,-1 0-1,0 1 1,1-1-1,-1 1 1,0-1-1,0 0 1,0 1-1,0-1 1,0 1-1,-1-1 1,1 0-1,0 1 1,-1-1-1,1 1 1,-1-1-1,-1 0 4,-1 0-1,1 0 1,-1 0 0,0-1 0,1 1 0,-1-1 0,0 0 0,1 0 0,-1 0 0,0 0 0,1 0 0,-1-1-1,0 1 1,1-1 0,-1 1 0,0-1 0,1 0 0,-1 0 0,1-1 0,0 1 0,-1 0 0,1-1 0,0 1-1,0-1 1,0 0 0,0 0 0,0 1 0,-2-3-4,-24-17 30,1-1 1,1-2-1,1 0 1,1-1-1,2-2 1,-18-25-31,38 51-1,1-1-1,-1 0 1,1 0 0,0 0 0,-1 0-1,1 0 1,0 0 0,0-1 0,0 1 0,1 0-1,-1 0 1,0-1 0,1 1 0,0-1 0,-1 1-1,1 0 1,0-1 0,0 1 0,0-1 0,1 1-1,-1 0 1,1-1 0,-1 1 0,1 0 0,0-1-1,0 1 1,0 0 0,0 0 0,0 0-1,0 0 1,0 0 0,2-2 1,90-21-150,-71 23 33,37-8-503,4-2-908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8:43.986"/>
    </inkml:context>
    <inkml:brush xml:id="br0">
      <inkml:brushProperty name="width" value="0.025" units="cm"/>
      <inkml:brushProperty name="height" value="0.025" units="cm"/>
    </inkml:brush>
  </inkml:definitions>
  <inkml:trace contextRef="#ctx0" brushRef="#br0">1134 1171 14603,'-14'3'2953,"-6"0"4838,34 12-6748,-3-3-985,0-1 1,1-1 0,1 0 0,0-1 0,0 0-1,1-1 1,0 0 0,0-1 0,0-1 0,1 0-1,0-1 1,1-1 0,-1 0 0,1-1 0,-1-1-1,1 0 1,0-1 0,0-1 0,0 0 0,0-1-1,0-1 1,-1-1 0,5-1-59,168-55 57,-134 51-45,-42 8-8,-1 0 0,1-1 0,-1-1-1,0 1 1,1-2 0,-1 0 0,0 0 0,0-1 0,-1 0 0,1-1 0,-1 0-1,0-1 1,0 0 0,-1-1 0,1 0 0,-1 0 0,-1-1 0,5-4-4,-13 10 21,-7-2 82,-4 2-70,0 0 0,-1 1 1,0 1-1,1 0 0,-1 1 1,1 0-1,-1 0 0,1 2 0,-1-1 1,-9 4-34,-2 0 32,-104 21 50,0-5 0,-74 2-82,179-23-3,15-2-1,0 0-1,0 1 1,0 0 0,0 1-1,0-1 1,0 1 0,0 0 0,0 1-1,1 0 1,-1 0 0,0 1-1,1-1 1,0 1 0,-1 1-1,1-1 1,1 1 0,-1 0-1,0 0 1,1 1 0,-5 4 4,9-7-20,6 1-15,89-2-78,-70-4 101,118-12 3,-2-7 0,0-6 0,87-31 9,-118 34 8,-95 24-7,-138 26 69,69-13-82,-12 5-25,0-3 1,0-3 0,-1-4 0,0-2 0,0-3-1,-24-3 37,35-10-44,53 10 14,4 1-10,19-1-62,347-23-969,-288 18-340</inkml:trace>
  <inkml:trace contextRef="#ctx0" brushRef="#br0" timeOffset="36476.531">544 110 12523,'-38'-22'4947,"34"19"-4729,0-1 0,0 1 0,0 0 0,-1 1 0,1-1 0,-1 1 0,0 0 0,0 0 0,0 0 0,0 1 0,0-1 0,0 1 0,-1 1 0,1-1 0,0 1 0,0 0 0,-1 0-1,1 0 1,0 1 0,0 0 0,0 0 0,0 0 0,-2 1-218,-6 5 129,1 1-1,-1 0 0,2 1 1,-1 1-1,1 0 0,0 0 0,1 1 1,1 0-1,-1 1 0,2 0 1,0 0-1,0 1 0,1 1-128,-28 37 122,2-6-92,14-24-15,1 1 0,1 0 0,1 1 0,1 1-1,1 0 1,1 1 0,1 1 0,2 0 0,0 1-1,2-1 1,1 2 0,1-1 0,1 1 0,0 19-15,6-30 23,1 0 0,0 0-1,2-1 1,0 0 0,1 0 0,0 0 0,1 0 0,1-1 0,1 1 0,0-2 0,1 1 0,0-1 0,1-1 0,1 0 0,0 0 0,1-1 0,0-1 0,6 5-23,292 285 31,-304-293-31,0 0 1,0-1-1,0 0 0,1 0 1,0 0-1,1-1 1,-1 0-1,1-1 1,0 0-1,1 0 1,-1 0-1,1-1 0,0 0 1,0-1-1,0 0 1,1-1-1,-1 0 1,1 0-1,-1-1 1,1 0-1,0 0 0,-1-1 1,1-1-1,0 0 1,-1 0-1,1-1 1,6-1-1,9-13 34,0-1 1,-2 0 0,0-2-1,0-1 1,13-17-35,16-12 39,122-103 3,-166 144-40,-1-1 0,0 0-1,-1 0 1,1 0-1,-2-1 1,0 0 0,0 0-1,-1 0 1,0-1-1,0 1 1,-1-1 0,-1 0-1,0 0 1,0 0-1,-1 0 1,-1 0 0,0-11-2,-34-191 83,29 192-67,-10-49 7,-3 1-1,-3 0 1,-3 2 0,-25-49-23,39 99 17,0 0 0,-1 1 1,-1 1-1,-1 0 0,0 1 1,-1 0-1,-1 1 0,0 0 1,0 1-1,-1 1 0,-1 1 1,0 0-1,0 1 0,-1 1 1,0 0-1,0 2 1,-1 0-1,0 1 0,0 1 1,0 0-1,-1 2 0,-13 0-17,17 4 39,-1 1 0,0 1-1,1 0 1,0 2 0,0 0-1,0 0 1,1 1 0,0 1-1,1 1 1,-1 0 0,2 1-1,-1 0 1,1 1 0,1 1-1,-10 11-38,-4 0 10,-18 26-747,31-22 1438</inkml:trace>
  <inkml:trace contextRef="#ctx0" brushRef="#br0" timeOffset="196537.055">577 158 7754,'0'0'1308,"0"0"3374,-14 2-1873,-17 5-1936,24-6-230,-8-1 1782,-39-3-1366,48 2-1005,0 1 0,0-1 0,-1 2 0,1-1 0,0 1 0,0 0 0,0 0 0,0 0 1,0 1-1,0 0 0,0 0 0,1 1 0,-1-1 0,0 2-54,-5 4 17,0 1-1,0 0 1,1 0-1,0 1 1,1 0-1,0 1 1,1 0-1,0 0 1,0 1-1,2 0 1,-1 0-1,2 1 1,-1 2-17,-20 37 168,18-40-138,1 0 1,1 1 0,1 0-1,0 0 1,0 0 0,1 1-1,1-1 1,0 1 0,1 0 0,0 10-31,3-4 22,2 0 0,0-1 1,1 1-1,1-1 1,1 0-1,1 0 0,3 5-22,17 57 9,-18-55-8,1 0 0,1-1 0,2 0 0,0-1 0,1 0 0,2-1 0,0-1 0,2 0 0,7 6-1,-2 0-1,73 69 36,-89-95-30,-1 0 1,1-1 0,0-1-1,-1 1 1,1-1 0,0 0-1,-1 0 1,1-1 0,0 0-1,-1 0 1,1-1 0,-1 1-1,0-1 1,1-1 0,-1 1-1,0-1 1,0 0 0,0-1-1,-1 1 1,1-1 0,3-4-6,17-6 21,165-64 45,-184 73-42,0-1 0,0-1 0,-1 1 0,0-1 0,0 0 0,-1-1 0,0 1 0,0-1 0,-1 0 0,0 0 0,0-1 0,-1 1 0,0-1 0,0 0 0,-1 1 0,0-1 0,-1 0 0,1-9-24,9-30 90,-5 24-83,-1 0 1,-1 0 0,-1 0 0,-1 0-1,-1-1 1,-1 1 0,-2-1-1,0 1 1,-1 0 0,-2 0-1,0 0 1,-2 0 0,-2-2-8,-49-170 126,52 174-102,-1 0 0,0 0-1,-2 1 1,0 0-1,-2 1 1,-11-18-24,18 33 14,1 0 1,-1 1-1,-1-1 1,1 1-1,-1 0 1,1 0-1,-1 0 1,0 0-1,-1 1 1,1 0-1,-1 0 1,1 0-1,-1 1 1,0 0-1,0 0 1,0 1-1,0-1 0,0 1 1,0 0-1,0 1 1,0 0-1,-1 0 1,1 0-1,0 0 1,0 1-1,0 0 1,0 1-1,0-1 1,0 1-1,0 0 1,0 1-1,1-1 1,-1 1-1,1 0 1,-2 2-15,-6 4-16,2 0 1,-1 1 0,1 0 0,1 1 0,0 0-1,0 1 1,1 0 0,1 0 0,0 1-1,0 0 1,1 1 0,1-1 0,1 1 0,0 1-1,0-1 1,2 1 0,-1 2 15,5 10-886,3-2-31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8:50.168"/>
    </inkml:context>
    <inkml:brush xml:id="br0">
      <inkml:brushProperty name="width" value="0.025" units="cm"/>
      <inkml:brushProperty name="height" value="0.025" units="cm"/>
    </inkml:brush>
  </inkml:definitions>
  <inkml:trace contextRef="#ctx0" brushRef="#br0">3 3330 9218,'-2'-2'529,"2"-5"9894,13 3-10291,46-7 1775,30-12-1001,-57 13-823,1 2 1,0 1-1,0 1 0,0 2 1,9 1-84,197 17 1089,50 2-1104,-124-5 14,162-10 1,329-2 2,-489-8 1,166 3-30,-22 20 56,45-14-29,143 19-17,-149-54 78,-69 10 51,-234 22-1,-46 3-253,-1 0-557,0 0-310</inkml:trace>
  <inkml:trace contextRef="#ctx0" brushRef="#br0" timeOffset="1229.972">684 1747 17516,'-20'-41'2486,"16"27"-2158,-1 1-1,0 0 0,-2 1 0,1-1 1,-1 1-1,-1 0 0,0 1 0,-1 0 0,0 0 1,-1 1-1,0 0 0,0 1 0,-1 0 0,0 1 1,-1 0-1,0 0 0,0 1 0,-5-1-327,6 4 86,0 1 0,-1 0 1,1 1-1,-1 1 0,1 0 0,-1 0 0,0 1 0,1 0 0,-1 1 0,1 0 1,-1 1-1,1 1 0,-1 0 0,1 0 0,0 1 0,0 0 0,1 1 0,-1 0 1,-6 5-87,0 0 3,0 0 0,1 1 0,1 1 0,0 0 0,0 1 0,1 0 0,1 1 0,0 1 0,1 0 0,0 1 0,1 0 0,1 1 0,1 0 0,1 1 0,0 0 0,1 0 0,1 0 0,0 1 0,2 0 0,0 0 0,1 1 0,1 1-3,3 40-17,2-1 0,2 1 0,4-1 0,2-1 0,2 1 0,3-2 0,3 0 0,2-2 0,3 0 0,2-1 0,2-1 0,32 43 17,-26-34-4,-6-11-2,2-2 0,1-1 0,34 39 6,-54-75-5,1 0-1,1-1 1,0 0 0,0-1-1,1 0 1,0-1-1,1-1 1,0 0 0,1-1-1,0-1 1,0 0 0,1-1-1,-1-1 1,1 0 0,1-1 4,-4-1-5,0 0-1,0 0 0,1-1 0,-1-1 0,0-1 0,1 0 0,-1-1 0,0 0 0,1-1 0,-1 0 0,0-2 1,0 1-1,0-2 0,-1 0 0,0 0 0,1-2 0,-2 1 0,1-2 0,-1 1 0,0-2 0,-1 0 0,0 0 0,0-1 1,-1 0-1,-1-1 0,1 0 0,2-6 7,6-22 9,-1 0 1,-3-1-1,-1 0 1,-2-1-1,-2-1 1,-1 1-1,-3-1 1,-1-1-1,-2 1 0,-2-3-9,2-7 16,-3 1-1,-2-1 1,-2 1-1,-2 0 0,-2 0 1,-3 1-1,-2 0 1,-2 1-1,-2 1 0,-2 0 1,-2 2-1,-3 0 1,-17-24-16,25 47 15,-2 0 1,0 1 0,-1 1-1,-1 0 1,-1 2 0,-1 1 0,0 0-1,-2 2 1,0 1 0,-17-8-16,34 20-4,-1 0 0,1 1 0,0 0 0,0 1 0,-1-1 0,1 2 1,-1-1-1,1 1 0,-1 1 0,1-1 0,-1 2 0,1-1 0,0 1 0,-1 0 0,1 1 0,0-1 0,0 2 1,1-1-1,-1 1 0,1 0 0,-1 1 0,1 0 0,-1 1 4,-12 10-165,1 0-1,1 1 1,1 0-1,0 2 1,1 0-1,1 1 1,-3 6 165,-5 12-1839,2-1-3208</inkml:trace>
  <inkml:trace contextRef="#ctx0" brushRef="#br0" timeOffset="2848.618">779 3038 10890,'43'17'6488,"11"8"-5578,90 74 5,-107-71-768,0-1 0,2-2 0,1-2 0,17 7-147,278 110 271,-116-14-301,-131-72-10,2-3 0,3-5 0,27 7 40,8-13 68,2-7-1,1-5 1,1-5 0,36-4-68,130 24 52,-47-5-63,3-11 1,3-11 10,551 33 84,-645-52-80,0-8 1,8-7-5,215-14 140,325 49-13,-552-11-87,86 3 451,101-15-491,-321 4 125,164-11 1045,0 9 0,34 10-1170,-147 1 68,167-1 84,-219-11-1109,-17-1-3448</inkml:trace>
  <inkml:trace contextRef="#ctx0" brushRef="#br0" timeOffset="3593.763">1105 3604 16684,'-11'85'4192,"11"-82"-4118,-1-1 0,1 1 0,0 0 0,1 0 0,-1 0 0,0 0 0,1-1 0,0 1 0,0 0 0,-1 0 0,2-1 0,-1 1 1,0-1-1,0 1 0,1-1 0,-1 1 0,1-1 0,0 0 0,0 0 0,0 0 0,0 0 0,0 0 0,0 0 0,1 0 0,-1-1 0,0 1 1,3 0-75,-3-2 65,0-1 0,0 1 0,0-1 0,0 1 0,0-1 0,0 0 0,0 1 0,0-1 0,-1 0 0,1 0-1,0-1 1,0 1 0,-1 0 0,1 0 0,-1-1 0,1 1 0,-1-1 0,1 0 0,-1 1 0,0-1 0,0 0 0,0 0 0,0 1 0,0-1 0,0 0 0,-1 0 0,1 0 0,-1 0 0,1 0 0,-1 0 0,0-1 0,1 1 0,-1 0 0,0 0 0,-1 0 0,1 0 0,0 0 0,-1 0 0,1 0 0,-1 0 0,1 0 0,-1 0 0,0 0 0,0 0 0,0 0 0,0 0-65,1-1 38,-7-42 191,-1-1-1,-3 1 1,-2 1 0,-1 0-1,-3 1 1,-1 1 0,-2 0 0,-9-10-229,18 28 16,-2 2 0,-1-1 0,-1 2 0,0 0 0,-2 1 1,0 0-1,-1 1 0,-3 0-16,10 12-22,17 11-40,18 15-57,-6-5 113,2-1-1,-1-1 1,2-1 0,-1-1-1,1-1 1,1 0-1,0-2 1,0 0-1,1-2 1,-1 0 0,1-2-1,0 0 1,0-1-1,0-2 1,0 0 0,5-2 6,127-18-1354,-92 17 4</inkml:trace>
  <inkml:trace contextRef="#ctx0" brushRef="#br0" timeOffset="4529.532">8563 3886 17308,'-3'-29'1790,"3"22"-1395,0 0 1,-1 0-1,1 1 0,-1-1 0,-1 0 0,1 0 0,-1 1 0,0-1 1,-1 1-1,1 0 0,-1 0 0,-1 0 0,1 0 0,-1 0 0,-4-4-395,4 9 126,0 0 0,-1 0 0,1 0 0,-1 1-1,1-1 1,-1 1 0,1 0 0,-1 1 0,1-1 0,-1 1-1,1 0 1,0 0 0,-1 0 0,1 1 0,0-1-1,0 1 1,0 0 0,0 0 0,0 1 0,0-1 0,1 1-1,-1 0 1,1 0 0,0 0 0,-1 0 0,1 0 0,1 1-1,-1 0 1,-1 2-126,-3 4 4,1 0 0,0 0 1,1 0-1,0 1 0,0 0 0,1 0 0,1 0 0,0 0 0,0 1 1,1-1-1,1 1 0,0 0 0,0-1 0,1 1 0,1 0 1,1 7-5,1 8 1,2 0 1,1 0-1,1-1 1,1 1 0,2-2-1,7 15-1,-15-33-1,0 0-1,1 0 1,0 0-1,1-1 1,0 1-1,0-1 1,0 0-1,0 0 1,1-1-1,0 1 1,1-1-1,-1 0 1,1 0-1,0-1 1,0 0-1,4 3 2,-7-8 0,0 1 0,0-1 0,-1 0 0,1 0 0,0 0 0,-1 0 0,1-1 0,-1 1 0,1-1 1,-1 1-1,1-1 0,-1 0 0,0 0 0,0 0 0,0 0 0,0 0 0,0-1 0,-1 1 0,1 0 0,-1-1 0,1 0 0,-1 1 0,0-1 0,0 0 0,0 1 0,0-1 0,-1 0 0,1 0 0,-1 0 0,0 0 0,0 1 0,0-1 0,0 0 0,0-3 0,3-16 29,-1-1 0,-1 1-1,-1-1 1,-1 1 0,-1 0-1,-1-1 1,-1 1-1,-1 0 1,-1 0 0,0 1-1,-2 0 1,-1 0 0,-9-17-29,14 43 93,75 111-164,47 87-61,-117-202 103,-1 0-1,1-1 1,0 1-1,-1-1 1,1 1-1,0-1 1,0 1-1,-1-1 1,1 0-1,0 1 1,0-1-1,0 0 1,0 1-1,-1-1 1,1 0-1,0 0 1,0 0-1,0 0 0,0 0 1,0 0-1,0 0 1,-1 0-1,1 0 1,0-1-1,0 1 1,0 0-1,0 0 1,0-1-1,-1 1 1,1 0-1,0-1 1,0 1-1,-1-1 1,1 1-1,0-1 1,-1 0-1,1 1 1,0-1-1,-1 0 1,1 1-1,-1-1 1,1 0-1,-1 0 1,1 1-1,-1-1 1,0 0-1,1 0 1,-1 0-1,0 0 1,0 1-1,0-1 1,1 0-1,-1 0 1,0 0-1,0 0 1,0 0-1,-1 0 1,1 0-1,0 1 1,0-1-1,0 0 1,0 0-1,-1 0 1,1 0-1,-1 1 0,1-1 1,0 0-1,-1 0 1,0 0 29,2-1-82,6-48-1665</inkml:trace>
  <inkml:trace contextRef="#ctx0" brushRef="#br0" timeOffset="4795.293">8791 3787 20276,'2'9'402,"-1"0"0,1 0 0,-2 0 0,1 1-1,-1-1 1,-1 0 0,0 0 0,0 1 0,-1-1-1,0 0 1,0 0 0,-1 0 0,0-1 0,-1 1 0,0-1-1,0 1 1,-3 2-402,5-6 0,1 1 0,0 0-1,-1 0 1,2 0 0,-1-1 0,1 1-1,0 0 1,0 0 0,0 0 0,1 0-1,0 0 1,0 0 0,2 4 0,-2-3-2,0 1-6,-1 0 0,1 1 0,1-1 0,0 0 0,0 0 0,0 0 0,1 0 0,0 0 0,1-1 0,0 1 0,0-1 0,0 0 0,1 0 1,0 0-1,0-1 0,1 0 0,0 0 0,0 0 0,0 0 0,1-1 0,0-1 0,0 1 0,0-1 0,2 1 8,-6-5-63,1 0 0,-1-1 0,1 1-1,-1-1 1,1 0 0,-1 0 0,0 0 0,0 0 0,1 0-1,-1-1 1,0 0 0,0 1 0,0-1 0,0 0-1,-1-1 1,1 1 0,0 0 0,-1-1 0,0 1 0,0-1-1,1 0 1,-2 0 0,1 0 0,0 0 0,0 0 0,-1 0-1,1-2 64,21-45-1416</inkml:trace>
  <inkml:trace contextRef="#ctx0" brushRef="#br0" timeOffset="5515.002">8842 3359 19428,'-1'6'4048,"2"6"-3912,0-1-1,0 0 1,1 0 0,1 0 0,-1 0 0,2 0 0,0-1 0,0 1 0,1-1-1,3 6-135,2 6 134,13 30 102,15 38 102,4-2 0,3-2 0,44 61-338,-58-108 468,-27-52 425,-12-15-700,-2 0-1,-2 1 1,0 0-1,-1 0 1,-8-9-193,-12-24 67,30 47-107,16 31-40,6 12 60,-14-18 17,1-1-1,1 0 0,0 0 1,0 0-1,1-1 1,1 0-1,-1 0 1,2-1-1,-1 0 1,1-1-1,1 0 1,-1 0-1,2-1 0,0 0 4,-10-7 0,0 1-1,0 0 1,0-1 0,0 1-1,0-1 1,0 0-1,1 0 1,-1 0-1,0 0 1,0 0-1,0 0 1,0-1-1,0 1 1,0 0-1,0-1 1,0 0 0,0 0-1,0 1 1,0-1-1,0 0 1,0 0-1,-1-1 1,1 1-1,0 0 1,-1-1-1,1 1 1,-1-1-1,1 1 1,-1-1-1,0 0 1,0 1 0,0-1-1,0 0 1,0 0-1,0 0 1,0 0-1,0 0 1,-1 0-1,1 0 1,-1 0-1,0 0 1,11-93-6,-11 88 9,1-6 16,-1 1 0,-1-1 0,0 0 0,0 0 1,-2 0-1,1 1 0,-2-1 0,-3-9-19,30 86-201,61 92 195,-84-155 8,0 0-1,1 0 0,-1 0 0,0 0 0,0 0 0,1 0 0,-1 0 1,0-1-1,1 1 0,-1 0 0,1 0 0,-1 0 0,1-1 0,0 1 1,-1 0-1,1-1 0,0 1 0,-1 0 0,1-1 0,0 1 1,0-1-1,-1 1 0,1-1 0,0 0 0,0 1 0,0-1 0,0 0 1,0 1-1,-1-1 0,1 0 0,0 0 0,0 0 0,0 0 0,0 0 1,0 0-1,0 0 0,0 0 0,0 0 0,0 0 0,0-1 0,-1 1 1,1 0-1,0-1 0,0 1 0,0 0 0,0-1 0,-1 1 1,1-1-1,0 0 0,0 1 0,-1-1 0,1 1 0,0-1 0,-1 0 1,1 0-1,-1 1 0,1-1 0,-1 0 0,1 0 0,-1 0 0,0 1 1,1-1-1,-1 0 0,0-1-1,8-63 74,-8 62-70,-14-237 192,14 234-178,11 26-36,107 216 52,-117-235-31,-1 0 0,0 0 0,0 0-1,0 0 1,0 0 0,1 0 0,-1 0 0,0 0 0,1 0 0,-1 0 0,1 0-1,-1 0 1,1 0 0,-1 0 0,1 0 0,-1 0 0,1-1 0,0 1 0,0 0-1,-1 0 1,1-1 0,0 1 0,0-1 0,0 1 0,0-1 0,0 1 0,0-1-1,0 1 1,0-1 0,0 0 0,0 1 0,0-1 0,0 0 0,0 0 0,0 0-1,0 0 1,0 0 0,0 0 0,0 0 0,0 0 0,0 0 0,0-1 0,0 1-1,0 0-1,3-17-86,0 0 0,-2 0 0,0 0 1,0 0-1,-2 0 0,0 0 1,-1-1-1,-3-15 85,3 17-581,-2-19-1230</inkml:trace>
  <inkml:trace contextRef="#ctx0" brushRef="#br0" timeOffset="6338.484">9924 3512 14699,'-3'-29'8403,"3"27"-7245,0 2-146,0 0-236,-15 9 654,-98 50-1215,110-56-226,-1 1 1,1-1 0,0 1-1,0 0 1,0 0 0,0 0 0,1 0-1,-1 0 1,1 1 0,0-1-1,0 1 1,1-1 0,0 1 0,-1 0-1,2 0 1,-1 0 0,0-1 0,1 1-1,0 0 1,0 0 0,1 0-1,-1 0 1,1 0 0,0-1 0,0 1-1,0 0 1,2 1 10,-3 0 14,4 17 39,0 0 1,1-1-1,1 1 1,1-1-1,2-1 1,0 1-1,1-1 1,1-1-54,-11-18 5,0 0 1,1 0 0,0-1-1,-1 1 1,1 0 0,0-1 0,0 1-1,0 0 1,0-1 0,0 1-1,0-1 1,0 0 0,0 1 0,1-1-1,-1 0 1,1 0 0,-1 0-1,1 1 1,-1-2 0,1 1 0,0 0-1,-1 0 1,1 0 0,0-1-1,-1 1 1,1-1 0,0 0 0,0 1-1,0-1 1,0 0 0,-1 0-1,1 0 1,0 0 0,0 0-1,0-1 1,0 1 0,-1 0 0,1-1-1,0 0 1,0 1 0,-1-1-1,1 0 1,0 0 0,-1 0 0,1 0-1,0-1-5,4-13 40,-2-1-1,0 1 0,-1-1 0,0 0 0,-2 0 0,0 0 1,0 0-1,-2-1 0,0 1 0,0 0 0,-2 0 1,0 1-1,-4-10-39,-25-88 121,30 108-89,32 97-69,-17-65 23,-5-7 20,0-2 0,1 1 0,1-1 0,1-1 0,0 0 0,1 0 0,1-1 0,4 3-6,-16-19 0,-1 1-1,1 0 0,0 0 1,0 0-1,0-1 0,0 1 0,0 0 1,0-1-1,0 1 0,0-1 1,0 0-1,0 1 0,1-1 0,-1 0 1,0 1-1,0-1 0,0 0 1,0 0-1,1 0 0,-1 0 0,0 0 1,0 0-1,0 0 0,0-1 1,1 1-1,-1 0 0,0-1 0,0 1 1,0-1-1,0 1 0,0-1 1,0 1-1,0-1 0,0 0 0,0 1 1,0-1-1,0 0 0,0 0 1,-1 0-1,1 0 0,0 0 0,-1 0 1,1 0-1,0 0 0,-1 0 1,1 0-1,-1 0 0,0 0 1,19-60-10,-11 12 25,-2 0 0,-3-1-1,-1 1 1,-3-1 0,-2 1-1,-2 0 1,-10-40-15,12 73 10,0 1 0,0-1 0,-2 1 0,0 0 0,-1 1 0,0-1 0,-1 1 0,-1 0 0,0 1 0,-1 0 0,-8-10-10,16 22-1,1 1 1,0 0-1,-1-1 1,1 1-1,-1 0 1,1 0-1,0-1 1,-1 1-1,1 0 1,-1 0-1,1 0 1,-1 0-1,1 0 1,-1-1-1,1 1 1,-1 0-1,1 0 1,-1 0-1,1 0 1,-1 0-1,1 1 1,-1-1-1,1 0 1,-1 0-1,1 0 1,-1 0-1,1 0 1,-1 1-1,1-1 1,0 0-1,-1 0 1,1 1-1,-1-1 1,1 0-1,0 1 1,-1-1-1,1 0 1,0 1-1,-1-1 1,1 1-1,0-1 1,0 1-1,-1-1 1,1 0-1,0 1 1,0-1-1,0 1 1,0-1-1,0 1 1,-1-1 0,1 1-1,0-1 1,0 1-1,0-1 1,0 1-1,0-1 1,1 1-1,-1-1 1,0 1-1,0-1 1,0 1-1,0-1 1,0 1-1,1-1 1,-1 1 0,1 41-35,-1-41 35,3 40-9,-4-21 9,2-1 0,0 0 1,1 0-1,1 1 1,0-2-1,2 1 1,0 0-1,1-1 1,1 0-1,1 0 1,0-1-1,2 0 1,0 0-1,2 0 0,131 108-1,-94-103-705,-24-18-523</inkml:trace>
  <inkml:trace contextRef="#ctx0" brushRef="#br0" timeOffset="7793.527">10845 3138 14195,'-20'-56'9013,"19"54"-8856,-1 0 1,1 1-1,-1-1 0,0 1 1,1 0-1,-1-1 1,0 1-1,0 0 0,0 0 1,1 0-1,-1 1 1,0-1-1,0 0 1,-1 1-1,1-1 0,0 1 1,0-1-1,0 1 1,0 0-1,0 0 0,0 0 1,-1 0-1,1 1 1,0-1-1,0 0 0,0 1 1,-1 0-158,-4 3 34,1 0 0,-1 0-1,1 1 1,0 0 0,0 0 0,0 1 0,0 0 0,1 0 0,0 0 0,1 0-1,-1 1 1,1 0 0,1 0 0,-1 0 0,1 0 0,0 1 0,1-1 0,-1 1-1,2 0 1,-1-1 0,1 1 0,0 0 0,1 0 0,-1 0 0,2 4-34,-7 20 22,1 0 0,2 0 0,1 0 1,1 0-1,2 0 0,1 1 0,2-1 1,1-1-1,2 1 0,1-1 0,1 0 0,3 4-22,-12-33 1,1 0-1,0 0 0,0 0 0,-1 0 0,1 0 0,0 0 0,1 0 1,-1 0-1,0 0 0,0-1 0,1 1 0,-1-1 0,1 1 0,0-1 1,-1 1-1,1-1 0,0 0 0,0 0 0,0 0 0,0 0 0,0 0 0,0 0 1,0 0-1,0-1 0,0 1 0,0-1 0,0 0 0,0 1 0,0-1 1,1 0-1,-1 0 0,0 0 0,0-1 0,0 1 0,0 0 0,0-1 1,0 1-1,1-1 0,-1 0 0,0 0 0,-1 0 0,1 0 0,0 0 1,0 0-1,0 0 0,-1-1 0,1 1 0,1-2 0,6-6 17,0-1 0,-1 0 0,0 0 0,0-1 0,-1 0 0,0 0 0,-1-1 0,0 0-1,-1 0 1,-1-1 0,0 1 0,0-1 0,-1-1-17,-2 11 49,-16-1 186,7 4-229,4 0-4,0 0 0,0 1 0,0-1 0,0 1 0,0 0 0,0-1 0,0 2 0,0-1 0,0 0 0,0 1 0,1 0 0,-1 0 0,0 0 0,1 0 0,0 1 0,-1-1 0,1 1 0,-2 2-2,4-4-8,1-1-19,3-1-25,5-5 44,-1 0-1,0-1 1,-1 0 0,1 0-1,-2-1 1,1 1 0,-1-1-1,0 0 1,0-1 0,-1 1-1,0-1 1,-1 0 0,0 0 0,0 0-1,-1 0 1,0-1 8,-1 5 5,-1 6-6,0-1 0,0 1 0,0-1 0,0 1-1,0-1 1,1 0 0,-1 1 0,0-1 0,0 1 0,0-1 0,0 0 0,1 1 0,-1-1 0,0 0 0,0 1 0,1-1 0,-1 0 0,0 1 0,1-1 0,-1 0-1,0 1 1,1-1 0,-1 0 0,0 0 0,1 0 0,-1 1 0,1-1 0,-1 0 0,0 0 0,1 0 0,-1 0 0,1 0 0,-1 0 0,1 0 0,-1 0-1,0 0 1,1 0 0,-1 0 0,1 0 0,-1 0 0,1 0 0,-1 0 0,0 0 0,1 0 0,-1 0 0,1-1 0,-1 1 0,0 0 0,1 0 0,-1-1-1,0 1 1,1 0 0,-1 0 0,0-1 0,1 1 0,-1 0 0,0-1 0,0 1 0,1 0 0,-1-1 0,0 1 0,0-1 0,0 1 0,1 0 0,-1-1-1,0 1 1,0-1 1,20 48-110,-16-35 89,84 235-334,-92-268-663,-4-11-678</inkml:trace>
  <inkml:trace contextRef="#ctx0" brushRef="#br0" timeOffset="8044.677">11064 3117 24821,'4'16'480,"3"11"-152,2 8-272,7 18-56,3 4 8,8 3 57,-4-2-9,0-10-8,1-7 8,-10-13-200,-2-11-233,-12-17-351,0 0-456</inkml:trace>
  <inkml:trace contextRef="#ctx0" brushRef="#br0" timeOffset="8353.853">10766 3244 23053,'1'-4'821,"4"-2"-753,0 0-1,0 0 0,0 0 0,1 1 0,0 0 0,0 0 0,0 1 0,1 0 1,-1 0-1,1 0 0,0 1 0,0 0 0,1 0 0,-1 0 0,0 1 0,1 1 0,0-1-67,20-8 65,-3 0-61,8-4-20,1 2 1,0 1 0,0 1-1,1 2 1,10 0 15,-36 7 14,-1 0 0,1 0 0,-1 1 0,1 1 0,0-1 0,-1 1 0,1 1 0,-1-1 0,0 1 0,1 1 0,-1 0 0,0 0 0,0 0 0,-1 1 0,1 1 0,-1-1 0,0 1 0,0 0 0,0 1 0,-1-1 0,0 1 0,0 0 0,0 1 0,1 3-14,-1-2 94,-1 0 1,0 0-1,0 1 0,-1 0 1,0 0-1,-1 0 1,0 0-1,0 0 0,-1 1 1,0-1-1,-1 1 1,0 0-1,0 0 0,-1-1 1,0 1-1,-1 0 1,0-1-1,-1 1 0,0 0 1,0-1-1,-1 0 1,0 1-1,-1-1 0,0-1 1,-1 1-1,1 0 1,-2-1-1,1 0 1,-1 0-1,0-1 0,-1 1 1,1-1-1,-2-1 1,1 1-1,-1-1 0,0-1 1,0 1-1,-6 2-94,-8 2-157,-2 0-1,1-2 1,-1 0 0,0-2-1,0-1 1,-1 0 0,0-2-1,-23 0 158,47-2-1241,9 4-392</inkml:trace>
  <inkml:trace contextRef="#ctx0" brushRef="#br0" timeOffset="8875.783">11446 3038 14627,'3'-16'4377,"2"2"624,2 6-4001,2 8-320,1 8-447,2 6-145,5 13-80,3 8-8,5 12-8,4 9 16,-1-2 24,-3-2 0,-5-11 40,-3-9 0,-7-11 16,-6-7-120,-4-8-825,-6-3-415</inkml:trace>
  <inkml:trace contextRef="#ctx0" brushRef="#br0" timeOffset="9144.003">11265 3149 21181,'5'-19'244,"0"0"0,1 0 0,1 1 1,0 0-1,2 0 0,0 1 0,1 0 1,1 1-1,0 0 0,1 0 1,1 1-1,10-9-244,-11 10 26,1 1 1,1 0-1,0 1 0,1 1 1,0 0-1,1 1 1,0 0-1,9-3-26,-20 10 10,0 1 0,0 0 0,0 0 0,0 1 1,0-1-1,0 1 0,0 0 0,0 0 0,1 1 0,-1 0 0,0-1 1,1 2-1,-1-1 0,0 1 0,0 0 0,0 0 0,1 0 0,-1 1 1,0-1-1,0 1 0,-1 1 0,1-1 0,0 1 0,-1-1 0,1 1 1,-1 1-1,0-1 0,0 1 0,0-1 0,-1 1 0,3 3-10,-3-2 136,0-1 0,-1 1 0,1 0 0,-1-1 0,0 1 0,-1 0-1,1 0 1,-1 1 0,0-1 0,0 0 0,-1 0 0,1 1 0,-1-1 0,0 0 0,-1 0-1,1 1 1,-1-1 0,0 0 0,-1 0 0,1 0 0,-1 0 0,0 0 0,0 0 0,-2 3-136,-78 103 788,43-83-2108,38-27 2519</inkml:trace>
  <inkml:trace contextRef="#ctx0" brushRef="#br0" timeOffset="9554.557">11900 3079 11026,'-3'13'2169,"-2"-2"6337,0-5-7026,5-6-104,0 0-95,0 2-113,0-2-520,2 0-288,28 6-288,-9-12-56,5 0-16,0-3 0,1 0-88,0 3-296,5-2-1056,0-1-257</inkml:trace>
  <inkml:trace contextRef="#ctx0" brushRef="#br0" timeOffset="10298.951">12289 3044 15795,'0'-3'204,"1"1"0,-1 0 0,1 0-1,-1 0 1,0 0 0,0-1 0,0 1-1,0 0 1,0 0 0,-1-1 0,1 1 0,-1 0-1,1 0 1,-1 0 0,0 0 0,0 0-1,0 0 1,0 0 0,0 0 0,0 0-1,0 0 1,-1 1 0,1-1 0,-1 0-1,1 1 1,-1-1 0,0 1 0,1 0-1,-1-1 1,0 1 0,0 0 0,0 0 0,0 0-1,0 1 1,0-1 0,0 0 0,-1 1-1,1-1 1,0 1 0,0 0 0,0-1-1,-1 1 1,1 0 0,0 1 0,0-1-1,0 0 1,0 1 0,-1-1 0,1 1-1,0-1 1,0 1 0,-2 1-204,1 2 15,0-1-1,0 1 1,0 0-1,1 0 1,-1 1-1,1-1 1,0 0-1,0 1 1,0-1-1,1 1 1,0 0 0,0 0-1,0-1 1,0 1-1,1 0 1,0 0-1,0 0 1,0 0-1,0 0 1,1-1 0,0 1-1,0 0 1,0 0-1,1-1 1,-1 1-1,1-1 1,1 2-15,-2 0 32,3 13-28,-4-12-1,1-1 0,0 0 0,0 1 0,0-1 0,1 0 0,0 0 0,0 0 0,0 0 0,1 0 0,0 0 0,0-1 0,1 1 0,0-1 0,0 0 1,0 0-1,0 0 0,1-1 0,-1 1 0,4 1-3,8 1-14,0 0 1,0 2-1,-1 0 1,0 1 0,-1 0-1,0 1 1,-1 1-1,0 0 1,0 1 0,-1 0-1,-1 1 1,-1 0-1,0 1 1,0 0-1,-2 1 1,2 4 13,-4-8 17,0 1-1,-1 0 1,0 1-1,-2-1 1,1 1-1,-1 0 1,-1 0 0,-1 0-1,0 0 1,-1 0-1,0 0 1,-1 0 0,0 0-1,-4 11-16,4-21 7,-1-1 0,0 0 0,0 0 0,0 0 0,0-1 0,0 1 0,-1-1 0,1 1 0,-1-1 0,1 1 1,-1-1-1,0 0 0,0 0 0,0-1 0,0 1 0,0-1 0,-1 1 0,1-1 0,0 0 0,-1 0 0,1-1 0,-1 1 0,1-1 0,-1 1 0,1-1 0,-1 0 0,1 0 0,-1-1 0,1 1 0,0-1 0,-1 0 0,1 0 0,-1 0 0,1 0 1,0 0-1,0-1 0,0 1 0,0-1 0,0 0 0,0 0 0,0 0 0,0 0 0,1-1 0,-1 1 0,1-1 0,0 0 0,0 1 0,0-1 0,0 0 0,0-1-7,-7-19-12,1 0 0,1 0 0,1 0 0,1-1 0,2 1 0,0-1 0,1 0 0,2 0 0,0-1 0,1 1 0,3-5 12,-5 3-9,2 0 0,2 0 0,0 0 0,1 0 0,2 0 0,0 1 0,2 0 0,1 0 0,1 1 0,1 0 0,1 0 0,9-11 9,-19 32-17,-2 3-33,2 3-23,80 227 366,-81-229-282,-1 0 0,0 0 0,1 0 0,-1 0 0,0 0 0,1 0 0,0 0 0,-1 0 0,1 0 0,-1 0 0,1 0 0,0 0 0,0 0-1,0-1 1,-1 1 0,1 0 0,0 0 0,0-1 0,0 1 0,0-1 0,0 1 0,0-1 0,0 1 0,1-1 0,-1 0 0,0 1-1,0-1 1,0 0 0,0 0 0,0 0 0,0 0 0,1 0 0,-1 0 0,0 0 0,0 0 0,0 0 0,0-1 0,0 1 0,0 0-1,1-1 1,-1 1 0,0-1 0,0 1 0,0-1 0,0 0 0,0 1 0,-1-1 0,1 0 0,0 0 0,0 1 0,0-1 0,-1 0 0,1 0-1,0 0 1,-1 0 0,1 0 0,0 0-11,2-9 67,-1 1 0,0 0 0,0-1-1,-1 1 1,0-1 0,0 1 0,-1-1-1,0 1 1,-1-1 0,0 0-1,-1 1 1,0 0 0,0-1 0,-1 1-1,0 0 1,-1 0 0,0 0 0,0 1-1,-1-1 1,-4-6-67,5 9 36,0-1 0,0 1 0,-1 0 0,0 0-1,0 1 1,0-1 0,0 1 0,-1 0 0,0 1 0,0-1-1,0 1 1,-1 0 0,1 1 0,-1 0 0,0 0 0,-5-2-36,9 5-8,4 1-30,0 1 1,-1 0-1,1-1 1,0 1 0,0 0-1,0-1 1,0 1-1,0-1 1,0 0 0,1 1-1,-1-1 1,0 0-1,1 0 1,-1 0 0,1 0-1,-1 0 1,1 0-1,0 0 1,-1 0-1,1 0 1,0-1 0,0 1-1,-1-1 1,1 0-1,0 1 1,0-1 0,0 0-1,-1 0 1,1 0-1,0 0 1,0 0 0,0-1-1,0 1 1,-1 0-1,1-1 1,0 1 0,0-1-1,-1 0 1,2 0 37,19-9-1986,2-3-1744</inkml:trace>
  <inkml:trace contextRef="#ctx0" brushRef="#br0" timeOffset="11956.533">12776 2877 19700,'0'0'1486,"-1"5"923,-7 15-2628,-4-13 235,-19 10 42,29-16-4,-4-2 344,5-7-212,-5-33 807,3 32 1453,-1 18-2449,1 0 1,0-1-1,1 1 0,0 0 0,0 0 1,1 1-1,0-1 0,1 0 0,0 0 1,0 1-1,1-1 0,0 0 0,0 0 1,1 0-1,1 0 0,-1 0 0,2 0 0,0 1 3,-2-2 12,-1 1-10,1 0 1,0-1-1,1 1 1,0-1-1,0 0 1,1 0-1,0 0 1,1 0 0,-1-1-1,1 1 1,1-1-1,-1 0 1,2-1-3,-7-5-1,1 0 1,0-1 0,0 1-1,0 0 1,0-1-1,0 1 1,0-1 0,0 0-1,0 1 1,0-1-1,0 0 1,1 1-1,-1-1 1,0 0 0,0 0-1,0 0 1,0 0-1,0 0 1,0 0 0,0-1-1,1 1 1,-1 0-1,0 0 1,0-1-1,0 1 1,0-1 0,0 1-1,0-1 1,0 1-1,0-1 1,-1 0 0,1 1-1,0-1 1,0 0-1,0 0 1,-1 0-1,1 1 1,0-1 0,-1 0-1,1 0 1,0 0-1,-1 0 1,0 0 0,1 0-1,-1 0 1,0 0-1,1-1 1,-1 1-1,0 0 1,0 0 0,13-60 156,-13 55-132,-1-1 0,1 1 0,-1-1 0,0 1 1,-1-1-1,1 1 0,-1 0 0,0-1 1,-1 1-1,0 0 0,0 0 0,0 1 1,0-1-1,-1 1 0,0 0 0,0 0 0,-1 0 1,-1-2-25,4 6 4,2 1-26,-1 5-20,1 2 37,-1-1 0,1 0 0,1 1 0,-1-1 0,1 0 0,0 0 0,0 1 0,1-1 0,0 0 0,0 0 0,0 0 0,1 0 0,0-1 0,0 1 0,0-1 0,1 0 0,0 0 0,0 0 0,0 0 0,0-1 0,1 1 1,0-1-1,0 0 0,0 0 0,2 0 5,-3-4 3,0-1 0,0 0 0,0 0 0,0 0 0,-1 0 0,1-1 0,0 1 0,-1-1 0,1 0 0,-1 0 0,1-1 0,-1 1 0,0 0 0,0-1 0,0 0 0,-1 0 0,1 0 0,0 0 0,-1 0 0,0-1 0,0 1 0,0-1 0,0 1 0,-1-1 0,1 0 0,-1 1 0,0-1 0,0 0 0,0 0 0,-1 0 0,1 0 0,-1-3-3,0 5 20,0 2-26,3 3-19,95 113-64,-97-115 90,0 0 0,0-1 1,0 1-1,0-1 1,0 1-1,0-1 1,0 0-1,0 1 0,0-1 1,1 0-1,-1 0 1,0 0-1,0 0 1,0 0-1,0 0 0,1 0 1,-1 0-1,0 0 1,0-1-1,0 1 1,0 0-1,0-1 0,1 1 1,-1-1-1,0 1 1,0-1-1,0 1 1,0-1-1,-1 0 0,1 0 1,0 1-1,0-1 1,0 0-1,0 0 1,-1 0-1,1 0 0,0 0 1,-1 0-1,1 0 1,-1 0-1,1 0 1,-1 0-1,0-1-1,15-50 72,-15 51-71,17-80 21,-17 80-27,1 1 0,-1 0 0,1-1 0,-1 1 0,1 0 0,-1 0 0,1-1 0,0 1 0,-1 0 0,1 0 0,-1 0 0,1 0 0,-1 0 0,1 0 0,0 0 0,-1 0 0,1 0 0,-1 0 0,1 0 0,0 0 0,-1 0 0,1 0 0,-1 1 0,1-1 0,-1 0 0,1 0 0,-1 1 0,1-1 0,-1 0 0,1 1 0,-1-1 0,1 1 0,-1-1 0,1 1 0,-1-1 0,0 1 0,1-1 0,-1 1 0,0-1 0,1 1 0,-1-1 0,0 1 0,0-1 0,0 1 0,1-1 0,-1 1 0,0 0 0,0-1 0,0 1 0,0-1 0,0 1 0,0 0 0,0-1 1,0 1-1,0-1 0,-1 1 0,1 0 0,0-1 0,0 1 0,0-1 0,-1 1 5,70 192-136,-69-193 138,1 0 0,0 0 1,-1 0-1,1 0 0,0 0 1,-1 0-1,1 0 1,0 0-1,0 0 0,-1 0 1,1-1-1,0 1 0,-1 0 1,1 0-1,0-1 0,-1 1 1,1 0-1,-1-1 1,1 1-1,0-1 0,-1 1 1,1-1-1,-1 1 0,1-1 1,-1 1-1,1-1 1,-1 1-1,0-1 0,1 0 1,-1 1-1,0-1 0,1 0 1,-1 1-1,0-1 0,0 0 1,0 1-1,0-1 1,0 0-1,1 0 0,-1 1 1,0-1-1,-1 0 0,1 1 1,0-1-1,0 0 1,0 1-1,0-1 0,0 0 1,-1 0-1,1 1 0,0-1 1,-1 1-1,1-1 0,0 0 1,-1 1-1,1-1 1,-1 1-1,0-1-2,5-173-243,-4 100-1738,2 1 1,4-1-1,4-3 1981,-10 75-371,7 9 1967,-15-58-648,-8-15-1108,9 82 42,26 101 1561,-15-104-1293,0 7-73,1-1-1,1 0 0,1 0 0,0-1 0,2 0 0,0 0 1,0-1-1,2 0 0,0-1 0,1 0 0,1-1 0,0 0 1,1-1-1,0 0 0,2-1 0,-1-1 0,14 8-76,-27-19 428,-3-8 503,-4-3-867,0 0 0,0 1 0,-1-1 0,0 1 0,-1 1 0,0-1 0,0 1 0,-1 0 0,0 1 0,-1 0 0,1 0 0,-1 1 0,0 0 0,-1 1 0,-3-2-64,-59-47-184,70 51 50,12-2-213,54 41 3,-60-34 210,0 1-1,0 0 1,-1-1-1,1 0 1,1 0 0,-1 0-1,0 0 1,0-1 0,1 0-1,-1 0 1,1 0-1,-1 0 1,1-1 0,-1 1-1,1-1 1,-1-1-1,1 1 1,-1 0 0,1-1-1,-1 0 1,1 0 0,-1 0-1,0-1 1,0 0-1,1 1 1,-1-2 0,0 1-1,0 0 1,-1-1 0,1 1-1,-1-1 1,1 0-1,-1 0 1,0-1 0,0 1-1,0-1 1,0 1 0,0-2 133,3-14-93,0 0 0,-1 0 0,-1-1 0,0 1-1,-2-1 1,-1 0 0,0 0 0,-1 0 0,-1 0-1,-1 0 1,-4-16 94,5 24 20,0 1 25,0 0-1,-1 1 1,0-1-1,-1 0 1,0 1 0,0-1-1,-1 1 1,-1 0-1,0 0 1,-2-3-45,7 13 25,1 1 1,-1 0 0,0-1-1,0 1 1,0 0 0,0-1 0,1 1-1,-1 0 1,0 0 0,0-1-1,0 1 1,0 0 0,-1 0-1,1-1 1,0 1 0,0 0 0,0-1-1,0 1 1,-1 0 0,1-1-1,0 1 1,-1 0 0,1-1-1,-1 1 1,1-1 0,0 1 0,-1-1-1,1 1 1,-1-1 0,0 1-1,1-1 1,-1 1 0,1-1-1,-1 1 1,0-1 0,1 0 0,-1 0-1,0 1 1,1-1 0,-1 0-1,0 0 1,1 0 0,-1 1-1,0-1 1,0 0 0,1 0 0,-1 0-1,0 0 1,0-1 0,1 1-1,-1 0 1,0 0 0,1 0-1,-1-1 1,0 1 0,1 0 0,-1 0-1,0-1 1,1 1 0,-1-1-1,1 1 1,-1-1 0,0 1-26,4 47 280,2 0 1,1 0-1,3-1 1,2 0 0,8 22-281,15 21 915,-34-88-905,0 0 0,0 0 0,0 0 0,0 0 1,0-1-1,1 1 0,-1 0 0,0 0 0,1 0 0,-1-1 1,0 1-1,1 0 0,-1 0 0,1-1 0,-1 1 1,1 0-1,-1-1 0,1 1 0,0-1 0,-1 1 1,1-1-1,0 1 0,-1-1 0,1 1 0,0-1 1,0 0-1,-1 1 0,1-1 0,0 0 0,0 1 1,0-1-1,0 0 0,-1 0 0,1 0 0,0 0 0,0 0 1,0 0-1,0 0 0,-1 0 0,1 0 0,0-1 1,0 1-1,0 0 0,0 0 0,-1-1 0,1 1 1,0-1-1,0 1 0,-1 0 0,1-1 0,0 1 1,-1-1-1,1 0 0,0 1 0,-1-1 0,1 1 1,-1-1-1,1 0 0,-1 0 0,0 1 0,1-1 1,-1 0-1,1 0-10,18-55 176,34-209 156,-51 257-331,-2 6-2,0 1 0,0-1 1,1 0-1,-1 1 0,0-1 0,0 1 0,1-1 1,-1 1-1,1-1 0,-1 1 0,1 0 1,0-1-1,0 1 0,-1 0 0,1-1 0,0 1 1,0 0-1,0 0 0,0 0 0,0 0 0,1 0 1,-1 0-1,0 0 0,1 0 0,-1 0 0,0 0 1,1 1-1,-1-1 0,1 1 0,-1-1 0,1 1 1,1 1 0,-1 0-1,0 0 0,0 1 0,0-1 0,0 1 0,0 0 1,0 0-1,0-1 0,0 1 0,-1 0 0,1 1 0,-1-1 1,1 0-1,-1 0 0,0 1 0,0-1 0,0 0 0,0 1 1,0-1-1,-1 1 0,1 2 1,3 5 17,109 353 1166,-114-362-1192,1 0 0,0 0-1,0 0 1,0 0 0,1 0-1,-1 0 1,0 0 0,0 0-1,0 0 1,1 0 0,-1 0-1,1 0 1,-1 0 0,1 0-1,-1 0 1,1 0 0,-1 0-1,1 0 1,0-1 0,-1 1-1,1 0 1,0-1 0,0 1-1,0 0 1,-1-1 0,1 1-1,0-1 1,0 1 0,0-1-1,0 1 1,0-1 0,0 0-1,0 1 1,0-1 0,0 0-1,0 0 1,0 0 0,0 0-1,0 0 1,0 0 0,0 0-1,0 0 1,0 0 0,0-1-1,1 1 1,-2 0 0,1-1-1,0 1 1,0-1 0,0 1-1,0-1 1,0 1 0,0-1 9,6-28-1455</inkml:trace>
  <inkml:trace contextRef="#ctx0" brushRef="#br0" timeOffset="12920.427">5131 1943 14771,'0'0'2775,"0"0"-21,6-1-1125,118-3-1331,-59-10-297,0-2-1,0-4 0,-2-3 0,39-20 0,152-50 42,-170 67-46,1 4 0,1 3 0,0 5 0,1 3 0,0 4 0,3 4 4,2 7-12,-35 1 13,0-3 1,0-2 0,-1-3-1,1-2 1,-1-3-1,0-2 1,23-9-2,124-62 0,-166 62 3,0 1-1,1 2 1,1 2-1,1 1 1,0 3-1,0 0 1,1 3-1,0 2 1,0 1-1,35 2-2,189 48 191,-263-45-186,-1 0 0,0-1 1,1 1-1,-1-1 0,1 1 0,-1-1 1,1 1-1,-1-1 0,1 0 1,-1 0-1,1 0 0,-1 0 0,1 0 1,-1 0-1,1 0 0,-1-1 0,0 1 1,1 0-1,-1-1 0,1 1 1,-1-1-1,0 0 0,1 1 0,-1-1 1,0 0-1,0 0 0,1 0 0,-1 0 1,0 0-1,0 0 0,0 0 1,0 0-1,0 0 0,0-1 0,-1 1 1,1 0-1,0-1 0,-1 1 0,1 0 1,-1-1-1,1 1 0,-1-1 1,0 1-1,1-2-5,-12-10-184</inkml:trace>
  <inkml:trace contextRef="#ctx0" brushRef="#br0" timeOffset="13420.244">5102 1747 2865,'101'-169'1391,"-42"52"6432,-53 108-6050,1-4 519,-5 4 2080,-5 34-1106,-8 12-2883,4-15-85,-60 171 96,37-112-316,3 1 0,4 1 0,1 12-78,19-88-6,2 1 0,-1-1 1,1 1-1,0-1 0,0 1 0,1 0 1,0-1-1,0 1 0,1 0 0,0-1 1,0 1-1,1-1 0,0 1 0,0-1 1,1 0-1,0 0 0,0 0 0,1 0 1,0-1-1,0 1 0,0-1 1,1 0-1,0 0 0,0 0 0,1-1 1,-1 0-1,1 0 0,0 0 0,1-1 1,1 1 5,13 2-25,1-1 1,0-1-1,0 0 1,0-2 0,0-1-1,1-1 1,-1 0-1,1-2 1,-1-1 0,1 0-1,1-2 25,10 1-157,43-5 245,1-2 2473</inkml:trace>
  <inkml:trace contextRef="#ctx0" brushRef="#br0" timeOffset="14571.89">8492 1048 14003,'0'0'4417,"0"4"-92,51 147-2338,-23-64-1923,2 9 96,4-1 0,4-2 0,4-1 0,19 24-160,-55-114 567,-10-19-356,4 14-167,-73-226 992,64 197-1037,1-1 0,1 1 1,2-1-1,1 0 0,2-1 0,1 1 1,2-13 0,1 38-26,0-1 0,1 1 0,0 1 0,0-1 0,0 0 1,1 1-1,0-1 0,1 1 0,-1 1 0,1-1 1,1 0-1,-1 1 0,1 0 0,0 1 0,1-1 0,-1 1 1,1 0-1,0 1 0,0-1 0,3 0 26,4-5-2,-13 9-3,0-1 1,1 0 0,-1 1-1,0-1 1,1 1 0,-1-1 0,1 1-1,-1 0 1,1 0 0,0-1-1,0 1 1,-1 0 0,1 0-1,0 1 1,0-1 0,0 0-1,0 1 1,0-1 0,0 1-1,0 0 1,0-1 0,0 1 0,0 0-1,0 0 1,0 0 0,0 1-1,0-1 1,0 0 0,0 1-1,0 0 1,0-1 0,0 1-1,0 0 1,0 0 0,0 0-1,-1 0 1,1 0 0,0 0-1,-1 1 1,1-1 0,-1 0 0,1 1-1,-1-1 1,0 1 0,1 0-1,-1-1 1,0 1 0,0 0-1,0 0 1,0 0 0,0 0 4,0 20 109,0 0 0,-2-1 1,0 1-1,-1 0 0,-2-1 1,0 1-1,-1-1 1,-8 20-110,12-34 50,-1 1 0,0 0 0,0 0 1,0-1-1,-1 1 0,-1-1 1,1 0-1,-1 0 0,0 0 0,-1-1 1,1 1-1,-1-1 0,-1 0 1,1-1-1,-1 1 0,0-1 0,-1 0-50,6-4-33,0-1 0,-1 0 0,1 1 0,-1-1-1,1 0 1,0 0 0,-1 0 0,1 0 0,-1 0-1,1 0 1,0-1 0,-1 1 0,1 0 0,0-1-1,-1 1 1,1-1 0,0 1 0,0-1 0,-1 0-1,1 0 1,0 1 0,0-1 0,0 0 0,0 0-1,0 0 1,0 0 0,0 0 0,0 0 0,0 0-1,1-1 1,-1 1 0,0 0 0,1 0 0,-1-1-1,1 1 1,-1 0 0,1-1 0,0 0 33,0-22 1556</inkml:trace>
  <inkml:trace contextRef="#ctx0" brushRef="#br0" timeOffset="15648.542">9033 1013 19684,'-33'70'4527,"30"-64"-4420,2 0-1,-1 0 1,0-1 0,1 1 0,0 1 0,1-1 0,-1 0 0,1 0 0,1 0 0,-1 0 0,1 0 0,0 0-1,0 0 1,0 0 0,1 0 0,0-1 0,0 1 0,1 0-107,-3-5 9,0 0 0,0 0 0,1 0-1,-1 0 1,0 0 0,0-1 0,1 1 0,-1 0 0,1 0 0,-1 0 0,1 0 0,-1-1-1,1 1 1,-1 0 0,1 0 0,0-1 0,-1 1 0,1-1 0,0 1 0,0 0 0,0-1-1,-1 1 1,1-1 0,0 0 0,0 1 0,0-1 0,0 0 0,0 1 0,0-1 0,0 0-1,0 0 1,-1 0 0,1 0 0,0 0 0,0 0 0,0 0 0,0 0 0,0 0 0,0 0-1,0-1 1,0 1 0,0 0 0,0-1 0,0 1 0,-1-1 0,1 1 0,0-1 0,0 1-1,0-1 1,-1 1 0,1-1 0,0 0 0,-1 1 0,1-1 0,-1 0 0,1 0 0,-1 1-1,1-1 1,-1 0 0,1 0 0,-1 0 0,1 0-9,26-65 237,-24 57-205,5-15 25,-5 11-47,0 1 0,1 0 0,1 0 0,0 1 0,1-1 0,0 1 0,1 0 0,0 1 0,7-9-10,-12 19-5,1 0 0,0 0 0,-1 0 1,1 1-1,-1-1 0,1 1 0,-1-1 1,1 1-1,-1 0 0,0 0 0,1 0 1,-1 0-1,0 0 0,1 0 0,-1 1 0,0-1 1,0 1-1,0 0 0,0-1 0,-1 1 1,1 0-1,0 0 0,-1 0 0,1 0 1,-1 0-1,0 1 0,0-1 0,0 0 0,0 1 1,0-1-1,0 1 0,-1-1 0,1 1 1,-1-1-1,1 2 5,1 1 1,64 166 170,-53-144-51,-12-27-108,0 0 0,0 0 0,0 0 0,0-1 0,0 1-1,0 0 1,1 0 0,-1-1 0,0 1 0,0 0 0,0-1 0,0 1 0,0-1 0,-1 0 0,1 1-1,0-1 1,0 1 0,0-1 0,0 0 0,-1 0 0,1 0 0,0 1 0,-1-1 0,1 0-1,0 0 1,-1 0 0,1 0 0,-1 0 0,0 0 0,1 0 0,-1 0 0,0 0 0,0 0-1,1-1 1,-1 1 0,0 0 0,0 0 0,0 0 0,0 0 0,-1 0 0,1 0 0,0 0-1,0 0 1,-1-1-12,1 1 11,57-297-285,-43 226-1776,-13 72 2009,-1 0-1,1-1 1,-1 1-1,1 0 0,-1 0 1,1-1-1,-1 1 0,1 0 1,-1 0-1,1 0 0,-1 0 1,1 0-1,0-1 0,-1 1 1,1 0-1,-1 0 1,1 0-1,-1 0 0,1 1 1,0-1-1,-1 0 0,1 0 1,-1 0-1,1 0 0,-1 1 1,1-1-1,-1 0 0,1 0 1,-1 1-1,1-1 1,-1 0-1,0 1 0,1-1 1,-1 1-1,1-1 0,-1 0 1,0 1-1,1-1 0,-1 1 1,0-1-1,0 1 1,1-1-1,-1 1 0,0-1 1,0 1-1,0-1 0,0 1 1,1 0-1,-1-1 42,34 131-830,-27-164 1009,-29-459 759,52 617-61,52 263 1286,-76-362-1964,-4-10-104,0-1 0,2 0 0,-1-1 0,2 1 0,0-1 0,1 0 0,0 0 0,1 0 0,1-1 0,7 10-95,-14-22 3,-1 0-1,1 0 1,-1-1 0,1 1 0,-1 0 0,1-1 0,0 1 0,-1-1 0,1 1 0,0-1-1,-1 1 1,1-1 0,0 1 0,0-1 0,-1 0 0,1 1 0,0-1 0,0 0 0,0 0-1,0 1 1,-1-1 0,1 0 0,0 0 0,0 0 0,0 0 0,0 0 0,0 0-1,-1-1 1,1 1 0,0 0 0,0 0 0,0 0 0,0-1 0,-1 1 0,1-1 0,0 1-1,0 0 1,-1-1 0,1 1 0,0-1 0,-1 0 0,1 1 0,0-1 0,-1 1 0,1-1-1,-1 0 1,1 1 0,-1-1 0,0 0 0,1 0 0,-1 0 0,0 1 0,1-1 0,-1 0-1,0 0 1,0 0 0,0 0 0,1 1 0,-1-1 0,0-1-3,8-52 189,-8 48-178,-1-1 0,0 1 0,0-1-1,-1 1 1,1 0 0,-1-1 0,-1 1-1,1 0 1,-1 0 0,0 0-1,-1 1 1,1-1 0,-1 1 0,0 0-1,-1 0 1,1 0 0,-1 1 0,0-1-1,0 1 1,-5-3-11,9 6-137,5 9-254,1-4 369,1 0 0,0 0 0,0-1 0,0 1 1,0-1-1,0-1 0,0 1 0,1-1 0,0 0 0,-1 0 0,1-1 0,0 0 0,0 0 1,-1-1-1,1 0 0,0 0 0,0 0 0,0-1 0,0 0 0,-1 0 0,1-1 1,0 0-1,-1 0 0,0-1 0,1 1 0,-1-1 0,0-1 0,0 1 0,-1-1 0,1 0 1,-1 0-1,1-1 0,-1 0 0,-1 0 0,1 0 0,-1 0 0,0-1 0,0 1 0,0-1 1,-1 0-1,0 0 0,0-1 0,-1 1 0,1-4 22,-3 12 4,-1 0 1,0 0-1,1-1 0,-1 1 0,0 0 1,0-1-1,0 1 0,0-1 0,0 1 1,0-1-1,-1 1 0,1-1 1,0 0-1,-1 0 0,1 0 0,-1 0 1,1 0-1,-1 0 0,0 0 0,1 0 1,-1 0-1,0-1 0,0 1 0,0-1 1,1 0-1,-1 1 0,0-1 0,0 0 1,0 0-1,0 0 0,1 0 1,-1 0-1,0 0 0,0-1 0,0 1 1,0-1-1,1 1 0,-1-1 0,0 0 1,1 0-1,-1 1 0,0-1 0,1 0 1,-1 0-1,1-1 0,-1 1 0,1 0 1,0 0-1,0-1 0,-1 1 1,1-1-1,0 1 0,0-1 0,0 0 1,1 1-1,-1-1 0,0 0 0,1 1 1,-1-1-1,1 0 0,-1 0 0,1 0 1,0 1-1,0-1 0,-1 0 0,2-1-4,-2 12 0,1 0-1,0-1 0,1 1 0,0 0 0,1-1 0,-1 1 0,1-1 0,1 0 0,0 0 0,0 0 0,1 0 1,0 0-1,0-1 0,1 1 0,-1-1 0,2 0 0,-1-1 0,1 1 0,1 0 1,-5-6 8,0 1-1,0-1 1,0 0-1,0 1 1,0-1-1,0 0 0,0-1 1,0 1-1,0 0 1,0 0-1,1-1 1,-1 0-1,0 1 1,0-1-1,1 0 1,-1 0-1,0 0 1,1 0-1,-1 0 1,0-1-1,1 1 1,-1-1-1,0 0 0,0 1 1,0-1-1,0 0 1,0 0-1,0 0 1,0-1-1,0 1 1,0 0-1,0-1 1,0 1-1,-1-1 1,1 0-1,-1 0 1,1 1-1,0-3-7,51-83 176,-46 73-154,-6 12-20,39-60 47,-39 61-51,0 0 1,0 0-1,0 0 0,0 0 0,0 0 1,0 1-1,0-1 0,0 0 1,0 0-1,0 1 0,1-1 1,-1 1-1,0-1 0,1 1 1,-1 0-1,0-1 0,1 1 0,-1 0 1,0 0-1,1 0 0,-1 0 1,0 0-1,1 0 0,-1 0 1,0 1-1,1-1 0,-1 0 1,0 1-1,1-1 0,-1 1 0,0-1 1,0 1-1,0 0 0,1-1 1,-1 1-1,0 0 0,0 0 1,0 0-1,0 0 0,0 0 1,-1 0-1,1 0 0,0 0 0,0 0 1,-1 1-1,1-1 0,0 0 1,-1 0-1,1 1 0,-1-1 2,79 213 140,-79-213-134,0 0 0,0-1-1,1 1 1,-1-1 0,1 1-1,-1 0 1,0-1 0,1 1-1,-1-1 1,1 1 0,-1-1-1,1 1 1,-1-1 0,1 0-1,0 1 1,-1-1 0,1 0 0,-1 1-1,1-1 1,0 0 0,-1 0-1,1 1 1,0-1 0,-1 0-1,1 0 1,0 0 0,-1 0-1,1 0 1,0 0 0,-1 0-1,1 0 1,0 0 0,0 0-1,-1-1 1,1 1 0,-1 0-1,1 0 1,0-1 0,-1 1-1,1 0 1,0-1 0,-1 1-1,1-1 1,-1 1 0,1 0 0,-1-1-1,1 1 1,-1-1 0,1 0-1,-1 1 1,0-1 0,1 1-1,-1-1 1,0 0 0,0 1-1,1-1 1,-1 1 0,0-1-1,0 0 1,0 1 0,0-1-1,1 0 1,-1 0 0,0 1-1,0-1 1,-1 0-6,13-53-18,-11 52-5,4-40-520,-1-4-965</inkml:trace>
  <inkml:trace contextRef="#ctx0" brushRef="#br0" timeOffset="16207.158">10207 501 19492,'0'0'1478,"0"4"13,41 167-639,-39-166-808,12 58 763,2 0-1,4-2 0,2 0 0,3-1 1,5 5-807,10-16 510,-40-48-495,1-1 0,0 0 0,0 1 0,-1-1-1,1 0 1,0 0 0,0 0 0,-1 0 0,1 0-1,0 0 1,0 0 0,0 0 0,-1 0 0,1 0 0,0 0-1,0 0 1,0 0 0,-1-1 0,1 1 0,0 0-1,0-1 1,-1 1 0,1 0 0,0-1 0,-1 1 0,1-1-1,-1 1 1,1-1 0,0 0 0,-1 1 0,1-1-1,-1 1 1,1-1 0,-1 0 0,0 0 0,1 1 0,-1-1-1,0 0 1,1 0 0,-1 1 0,0-1 0,0 0-1,0 0 1,0 1 0,0-1 0,0 0 0,0 0 0,0 0-1,0 1 1,0-1 0,0 0 0,0 0 0,-1 0-1,1 1 1,0-2-15,-3-52 372,-4 25-311,-2 1 0,-1 0 1,-1 1-1,-1 0 0,-2 0 0,-11-16-61,22 39-33,3 10 24,-1 0 0,1 0 1,0 0-1,0 0 0,1 0 0,-1 0 1,1 0-1,1 0 0,-1 0 1,1-1-1,0 1 0,1 0 0,-1-1 1,1 1-1,0-1 0,0 0 1,1 0-1,-1 0 0,1-1 9,61 57-8,-63-60 7,0 0 1,0 0-1,0-1 0,1 1 1,-1 0-1,0-1 1,0 1-1,1-1 1,-1 0-1,0 0 0,0 0 1,1 0-1,-1 0 1,0 0-1,1 0 1,-1-1-1,0 1 1,0-1-1,0 0 0,1 0 1,-1 0-1,0 0 1,0 0-1,0 0 1,0 0-1,-1-1 1,1 1-1,0-1 0,-1 1 1,1-1-1,0 0 1,-1 1-1,0-1 1,1 0-1,-1 0 0,0 0 1,0-1 0,6-15 6,0-1 0,-2 0 0,0-1 0,-1 1 0,-1-1 0,-1 0 0,-1 0 1,0 0-1,-3-15-6,-2-85 50,50 345-196,-44-208 166,2 0 1,0 0 0,1 0 0,1-1 0,1 1 0,0-1-1,1-1 1,2 4-21,-9-17 3,0 0 0,0-1-1,0 1 1,0-1 0,0 1-1,0-1 1,0 0 0,0 1 0,0-1-1,0 0 1,1 0 0,-1 0-1,1 0 1,-1 0 0,1 0-1,-1 0 1,1 0 0,-1-1 0,1 1-1,0 0 1,-1-1 0,1 0-1,0 1 1,0-1 0,-1 0-1,1 0 1,0 0 0,0 0 0,-1 0-1,1 0 1,0-1 0,0 1-1,-1-1 1,1 1 0,0-1-1,-1 1 1,1-1 0,-1 0 0,1 0-1,-1 0 1,1 0 0,-1 0-1,1 0 1,0-1-3,43-66 60,-5-65-875,-39 99 1667</inkml:trace>
  <inkml:trace contextRef="#ctx0" brushRef="#br0" timeOffset="16459.92">10548 473 25013,'0'7'656,"0"3"113,3 5-513,2 4-280,-5 1-416,9 4-809,1-2-3816</inkml:trace>
  <inkml:trace contextRef="#ctx0" brushRef="#br0" timeOffset="16958.899">11021 524 16203,'-10'16'1748,"-48"73"3548,46-70-4998,0 1 1,2 1-1,0 0 0,1 0 0,1 1 0,1 0 1,1 0-1,1 0 0,-1 14-298,5-32 34,0-1-1,1 1 1,-1-1 0,0 1-1,1-1 1,0 1 0,0 0-1,0-1 1,0 1 0,1-1-1,0 1 1,-1-1 0,1 1-1,0-1 1,1 1 0,-1-1-1,1 0 1,-1 1 0,1-1-1,0 0 1,0 0 0,0 0-1,1-1 1,-1 1 0,0 0-1,1-1 1,0 0 0,0 0-1,0 1 1,0-1 0,0-1-1,1 1-33,1-4 28,0-1 0,0 0 0,-1 0 0,1-1-1,-1 0 1,0 1 0,0-1 0,0-1 0,0 1-1,-1 0 1,1-1 0,-1 0 0,-1 0 0,1 0 0,0 0-1,-1 0 1,0-1 0,-1 1 0,1-1 0,0-4-28,9-25 60,-2 1 0,-2-1 0,-1-1 0,-1 1 0,-2-1 0,-2-9-60,9 105 90,2 0 0,3-2 0,2 0 0,5 5-90,16 0 269,-37-62-263,0 0-1,0 0 1,0 1 0,0-1 0,0 0 0,0 0-1,0 0 1,0-1 0,0 1 0,1 0 0,-1 0-1,0-1 1,1 1 0,-1 0 0,0-1-1,1 1 1,-1-1 0,1 0 0,-1 0 0,1 1-1,-1-1 1,1 0 0,-1 0 0,1 0-1,-1 0 1,1-1 0,-1 1 0,0 0 0,1-1-1,-1 1 1,1-1 0,-1 1 0,0-1 0,1 0-1,-1 1 1,0-1 0,0 0 0,1 0-1,-1 0 1,0 0 0,0 0 0,0 0 0,0 0-1,0-1 1,0 0-6,7-12 34,-1 0-1,0 0 0,-1-1 1,-1 0-1,0-1 1,-1 1-1,-1-1 0,0 1 1,-1-1-1,-1-6-33,2-2 25,5-17-6,-2 0 1,-2 0 0,-2 0-1,-2-1 1,-1 1-1,-3-1 1,-1 1-1,-2 0 1,-1 0 0,-3 1-1,-1 1 1,-14-31-20,21 59 4,4 8-4,1 0 0,-1 1-1,0-1 1,-1 0 0,1 1 0,0-1-1,-1 1 1,1-1 0,-1 1-1,0 0 1,0 0 0,0 0-1,0 0 1,0 0 0,-1 0 0,1 0-1,0 1 1,-1-1 0,1 1-1,-2-1 1,-10 12-49,9 4 35,1 0 0,1 1 1,0-1-1,1 0 0,1 1 0,0 0 0,1-1 1,0 2 13,0 15-6,0-27 5,-3 26 28,1 1-1,1-1 1,2 1-1,2 0 0,0-1 1,2 1-1,1-1 1,2-1-1,10 28-26,-15-53 1,-1 0 0,1-1-1,-1 0 1,1 1 0,0-1-1,1 0 1,-1 0 0,0-1-1,1 1 1,0-1 0,-1 0 0,1 0-1,0 0 1,0 0 0,0 0-1,0-1 1,1 0 0,-1 0-1,0 0 1,1-1 0,-1 1-1,0-1 1,1 0 0,-1 0-1,0 0 1,1-1 0,-1 0 0,0 0-1,0 0 1,1 0 0,-1 0-1,0-1 1,0 0 0,0 0-1,-1 0 1,1 0 0,0-1-1,69-14-1255,-33 18-324</inkml:trace>
  <inkml:trace contextRef="#ctx0" brushRef="#br0" timeOffset="17768.849">12065 38 21581,'-1'-3'114,"0"1"0,-1-1 0,0 1 0,1 0 0,-1 0 0,0-1 1,0 1-1,0 0 0,0 1 0,0-1 0,-1 0 0,1 1 0,-1-1 1,1 1-1,-1 0 0,1-1 0,-1 1 0,0 1 0,1-1 0,-1 0 0,0 1 1,0-1-1,0 1 0,0 0 0,1 0 0,-1 0 0,0 0 0,0 0 1,0 1-1,0-1 0,1 1 0,-1 0 0,0 0 0,1 0 0,-1 0 0,1 0 1,-1 1-1,1-1 0,-1 1 0,1 0 0,0-1 0,0 1 0,0 0 1,0 0-1,0 1 0,0-1 0,0 0 0,0 2-114,-11 17 31,0 0-1,2 1 0,1 0 1,0 1-1,2 0 0,1 1 1,0 0-1,2 0 1,1 0-1,1 1 0,1-1 1,1 1-1,1-1 1,2 13-31,-1-12 19,1 1 0,1 0 0,1-1 0,1 1 0,2-1 0,0 0 0,2-1 0,5 11-19,-13-32 1,0 0 0,1 1 1,-1-1-1,1 0 1,0-1-1,-1 1 1,1 0-1,0-1 1,1 1-1,-1-1 1,0 1-1,1-1 1,-1 0-1,1 0 1,0 0-1,0 0 0,0-1 1,0 1-1,0-1 1,0 0-1,0 0 1,0 0-1,0 0 1,1 0-1,-1-1 1,0 1-1,1-1 1,-1 0-1,0 0 0,1 0 1,-1 0-1,0-1 1,0 0-1,1 1 1,-1-1-1,0 0 1,0 0-1,0-1 1,0 1-1,0-1 1,1 0-2,1 0 14,-1-1 1,0 1-1,0-1 1,1 0-1,-2 0 1,1 0-1,0-1 1,-1 1-1,1-1 1,-1 0-1,0 0 1,0 0 0,-1 0-1,1 0 1,-1-1-1,0 1 1,0-1-1,0 0 1,-1 0-1,0 1 1,0-1-1,0 0 1,0 0-1,-1 0 1,0 0 0,0 0-1,0 0 1,-1 0-1,1 0 1,-1 0-1,0 0 1,-1 0-1,1 1 1,-1-1-1,0 0 1,0 1-1,-1 0 1,1-1 0,-1 1-1,-1-1-14,0 2 36,0 0 0,-1 0 0,1 0 0,-1 1-1,0-1 1,0 1 0,0 0 0,0 1 0,0 0 0,0-1 0,-1 1-1,1 1 1,0-1 0,0 1 0,-1 0 0,1 0 0,0 1 0,-1-1 0,0 2-36,5-2-1,0 0 1,0 1 0,0-1 0,0 1 0,0-1 0,0 1 0,0-1 0,0 1 0,0 0 0,0-1 0,0 1 0,1 0-1,-1 0 1,0 0 0,0 0 0,1 0 0,-1 0 0,1 0 0,-1 0 0,1 0 0,-1 0 0,1 0 0,0 0 0,-1 0-1,1 0 1,0 0 0,0 1 0,0-1 0,0 0 0,0 0 0,0 0 0,0 0 0,0 1 0,0-1 0,0 0 0,1 0-1,-1 0 1,1 0 0,-1 0 0,0 0 0,1 0 0,0 0 0,-1 0 0,31 42-62,-29-41 60,0-1-1,1 0 0,-1 1 1,0-1-1,1 0 0,-1 0 1,1 0-1,-1-1 0,1 1 1,0-1-1,-1 1 0,1-1 1,0 0-1,-1 0 0,1 0 1,-1 0-1,1-1 0,0 1 1,-1-1-1,1 1 0,-1-1 1,1 0-1,-1 0 0,1 0 1,-1 0-1,0-1 0,1 1 1,-1-1-1,0 1 0,1-2 3,55-61 10,-47 47 1,0-2 0,-1 1 1,-1-1-1,-1-1 1,0 0-1,-2 0 1,1-3-12,-7 23-2,0 1 0,0-1 1,0 0-1,0 0 1,1 1-1,-1-1 1,0 0-1,0 1 1,1-1-1,-1 0 0,0 0 1,0 1-1,1-1 1,-1 0-1,0 0 1,1 0-1,-1 0 1,0 1-1,1-1 0,-1 0 1,0 0-1,1 0 1,-1 0-1,0 0 1,1 0-1,-1 0 1,0 0-1,1 0 0,-1 0 1,0 0-1,1 0 1,-1 0-1,0 0 1,1 0-1,-1 0 1,0-1-1,1 1 1,-1 0-1,0 0 0,1 0 1,-1 0-1,0-1 1,1 1-1,-1 0 1,0 0-1,0-1 1,0 1-1,1 0 0,-1-1 2,12 49-102,-10-41 96,36 192 48,-27-175-706,-5-29-531</inkml:trace>
  <inkml:trace contextRef="#ctx0" brushRef="#br0" timeOffset="18040.51">12515 60 14987,'1'55'3705,"1"5"1544,1 10-4489,-2-1-64,2-12-63,3-8-193,7-17-272,3-5-72,5-10-72,-7-5 24,-1-3-488,-13-9-369,0 0-655</inkml:trace>
  <inkml:trace contextRef="#ctx0" brushRef="#br0" timeOffset="18294.297">12194 255 21701,'1'-4'153,"0"-1"0,0 0 1,1 0-1,0 1 0,-1-1 0,2 1 1,-1 0-1,1-1 0,-1 1 1,1 0-1,0 0 0,0 1 1,1-1-1,-1 1 0,1-1 0,0 1 1,0 0-1,0 1 0,0-1 1,0 1-1,1 0 0,-1 0 1,1 0-1,0 0 0,2 0-153,125-18 26,-123 19-24,12-1 4,1 0-1,-1 2 1,0 0-1,0 1 1,0 1-1,0 1 1,0 1-1,0 1 0,-1 1 1,0 1-1,12 5-5,-25-5 147,1 1 0,-1 0 0,0 1 0,0 0 0,-1 0 0,0 0-1,-1 1 1,0-1 0,-1 1 0,0 1 0,0-1 0,-1 0 0,-1 1-1,1 0 1,-2-1 0,1 1 0,-2 0 0,1 0 0,-2 0-1,1 0 1,-1 0 0,-1 0 0,0-1 0,-1 1 0,0-1 0,-1 2-147,2-4-2,0 0 0,-1 0 1,-1-1-1,1 0 0,-1 1 1,-1-1-1,1-1 0,-1 1 1,0-1-1,-1 1 0,1-2 1,-1 1-1,0 0 1,-1-1-1,1-1 0,-1 1 1,0-1-1,0 0 0,-1 0 1,1-1-1,-1 0 0,0 0 1,0-1-1,0 0 0,0 0 1,0-1-1,0 0 0,0-1 1,0 0-1,0 0 0,-1 0 1,1-1-1,0-1 1,0 1-1,0-1 0,0 0 1,0-1-1,-2-1 2,-25-31-2063,28 10 3243</inkml:trace>
  <inkml:trace contextRef="#ctx0" brushRef="#br0" timeOffset="18542.503">12908 45 21549,'1'21'576,"5"6"240,3 7-208,4 10 48,3 4 0,6 3-248,1 0 24,5-1-167,2-2-9,-6-3-56,-2-3-136,-6-8-40,-7-3 16,-5-11-360,-3-7-457,-8-8-887,-9-7 840</inkml:trace>
  <inkml:trace contextRef="#ctx0" brushRef="#br0" timeOffset="18815.024">12605 217 21893,'6'-9'173,"0"0"0,0 0 0,1 0 0,0 1 0,0 0 0,1 0 0,0 1 1,0 0-1,1 0 0,0 1 0,0 0 0,0 1 0,1 0 0,0 0 0,0 1 0,0 0 0,0 1 1,1 0-1,-1 1 0,7-1-173,3-2 2,0 1 1,0 1-1,0 1 1,1 1 0,-1 0-1,0 2 1,0 0-1,0 1 1,1 1-1,-2 1 1,1 1 0,0 1-1,5 3-2,-20-7 35,0 2-1,-1-1 1,1 0 0,-1 1-1,0 0 1,0 0-1,0 0 1,-1 1 0,1-1-1,-1 1 1,0 0-1,0 0 1,-1 0 0,0 0-1,0 0 1,0 0 0,0 1-1,-1-1 1,0 1-1,0-1 1,0 1 0,-1 0-1,0 2-34,-18 131 844,16-131-862,0-1 0,-1 1 0,0-1 0,0 0 0,-1 0-1,0 0 1,0-1 0,-1 1 0,0-1 0,0 0 0,0 0 0,-1-1-1,-5 5 19,-19 11-890</inkml:trace>
  <inkml:trace contextRef="#ctx0" brushRef="#br0" timeOffset="19977.236">11934 1406 18212,'3'-19'1596,"0"11"-1095,-1 0-1,0 0 1,-1-1 0,0 1 0,0-1 0,-1 0 0,0 1 0,-1-1-1,1 1 1,-2-1 0,1 1 0,-1 0 0,0-1 0,-1 1-1,-2-3-500,3 9 35,0 0 0,0 1 0,0-1-1,0 1 1,-1-1 0,1 1-1,-1 0 1,1 0 0,-1 0-1,1 0 1,-1 1 0,0-1-1,1 1 1,-1 0 0,0-1-1,1 1 1,-1 0 0,0 1-1,0-1 1,1 0 0,-1 1-1,0-1 1,1 1 0,-1 0-1,1 0 1,-1 0 0,1 0-1,-1 1 1,1-1 0,0 1-1,0-1 1,0 1 0,0 0-1,0-1 1,0 1 0,0 0-1,0 1 1,1-1 0,-1 0-1,1 0 1,-1 1 0,1-1 0,0 1-1,0-1 1,0 1 0,1-1-1,-1 1 1,0 0 0,1-1-1,0 2-34,-5 9-3,2-1-1,0 1 0,0 0 1,2 0-1,-1 0 1,2 1-1,-1-1 1,2 0-1,0 0 0,0 0 1,2 0-1,-1 0 1,2 0-1,-1 0 0,2-1 1,1 4 3,-6-16-1,0 1 0,1 0 0,-1 0 1,0-1-1,0 1 0,0 0 0,0-1 0,1 1 0,-1 0 1,0-1-1,1 1 0,-1-1 0,1 1 0,-1 0 0,1-1 1,-1 1-1,1-1 0,-1 1 0,1-1 0,-1 1 0,1-1 1,-1 0-1,1 1 0,0-1 0,-1 0 0,1 1 1,0-1-1,-1 0 0,1 0 0,0 0 0,0 0 0,-1 1 1,1-1-1,0 0 0,-1 0 0,1 0 0,0 0 0,0-1 1,-1 1-1,1 0 0,0 0 0,-1 0 0,1-1 0,0 1 1,-1 0-1,1-1 0,0 1 0,-1 0 0,1-1 0,-1 1 1,1-1-1,-1 1 0,1-1 0,-1 1 0,1-1 0,-1 1 1,1-1-1,-1 0 0,0 1 0,1-1 0,-1 0 1,19-45-5,7-42 69,-26 87-66,0 0 1,0 1-1,0-1 1,0 1-1,0-1 1,1 0 0,-1 1-1,0-1 1,1 1-1,-1-1 1,0 0-1,1 1 1,-1-1-1,0 1 1,1-1-1,-1 1 1,1 0-1,-1-1 1,1 1-1,-1-1 1,1 1-1,0 0 1,-1-1-1,1 1 1,-1 0-1,1 0 1,0 0 0,-1-1-1,1 1 1,0 0-1,-1 0 1,1 0-1,0 0 1,-1 0-1,1 0 1,-1 0-1,1 0 1,0 0-1,-1 0 1,1 1-1,0-1 1,-1 0-1,1 0 1,-1 1-1,1-1 1,0 0-1,-1 1 1,1-1 0,-1 0-1,1 1 1,-1-1-1,1 1 1,-1-1-1,1 1 2,29 34-104,-27-31 96,36 51-52,-2 2 0,-3 1 0,19 48 60,-50-104 5,-1 2-1,1-1 1,-1 0 0,0 0 0,0 1 0,-1-1 0,1 1 0,-1-1-1,0 1 1,1 0 0,-2-1 0,1 1 0,0 0 0,-1 0 0,0 0-1,1 0 1,-2 0 0,1 0 0,0-1 0,-1 1 0,0 0 0,0 0-1,0 0 1,0-1 0,0 1 0,-1-1 0,0 1 0,1-1 0,-1 1-1,-1-1 1,1 0 0,0 0 0,-1 0 0,0 0 0,1-1 0,-1 1-1,0-1 1,-1 1 0,-2 1-5,-4-2 11,0 0-1,0-1 1,-1 1-1,1-2 1,0 0 0,-1 0-1,1-1 1,0 0-1,-1-1 1,1 0-1,0 0 1,0-1 0,0 0-1,-6-4-10,14 4-4,0 0 0,0 0 1,0 0-1,0 0 0,0 0 0,0-1 0,1 1 0,0-1 0,0 1 0,0-1 0,0 1 1,0-1-1,1 1 0,-1-1 0,1 0 0,0 1 0,0-1 0,1 0 0,-1 1 0,1-1 0,0 0 1,0 1-1,0-1 0,0 1 0,0 0 0,1-1 0,-1 1 0,1 0 0,0 0 0,0 0 1,3-3 3,3-15-11,12-36-8,-7 16 11,1 0 1,3 1-1,1 1 1,20-32 7,-37 68-7,0 0 1,0 0-1,1 0 0,-1 0 0,1 1 1,0-1-1,-1 0 0,1 1 0,0-1 0,1 1 1,-1-1-1,0 1 0,1 0 0,-1 0 1,1 0-1,-1 0 0,1 1 0,0-1 1,0 1-1,0-1 0,0 1 0,0 0 0,0 0 1,0 1-1,1-1 0,-1 1 0,0-1 1,0 1-1,1 0 0,-1 0 0,0 0 0,0 1 1,0-1-1,1 1 0,-1 0 0,0 0 1,0 0-1,0 0 0,2 1 7,2 8-37,0 0 0,0 0 0,-1 0 0,0 1 0,-1-1 0,0 2 0,-1-1 0,0 0 0,-1 1 0,-1 0 0,1 1 37,9 29 8,13 24 151,-24-63-52,-4-22 161,-83-206 385,28 122-578,56 100-88,2 37-102,1-29 24,1-1 0,-1 1 0,1 0 0,0-1 0,0 1 0,0-1 0,0 0 0,1 0 0,0 0 0,0 0 0,0 0 0,0 0 0,1-1 0,-1 1 0,1-1 0,0 0 0,0 0 0,0-1 0,0 1 0,1-1 0,2 1 91,6-4-1865</inkml:trace>
  <inkml:trace contextRef="#ctx0" brushRef="#br0" timeOffset="20848.673">12551 1216 16179,'0'-3'356,"0"1"-1,-1 0 0,0-1 0,1 1 1,-1 0-1,0-1 0,0 1 0,0 0 1,0 0-1,-1 0 0,1 0 0,-1 0 1,1 0-1,-1 0 0,1 0 0,-1 1 0,0-1 1,0 0-1,0 1 0,0 0 0,-2-1-355,2 1 115,-1 0 0,0 0 0,0 0 0,0 1 0,0-1 0,0 1 0,0 0 0,0 0 0,0 0 0,0 0 0,0 1 0,0-1 0,1 1 0,-1-1 0,0 1 0,0 0 0,0 0 0,1 1 0,-1-1 0,0 0 0,1 1 0,-1 0 0,1-1 0,0 1 0,-2 2-115,-3 5 20,0 0 0,1 1 1,0 0-1,1 1 0,0-1 1,1 1-1,0 0 0,0 0 1,1 0-1,1 0 0,0 1 1,1-1-1,0 1 0,0-1 1,1 1-1,1-1 0,0 1 1,0-1-1,1 1 0,4 9-20,-5-12 2,1-1-1,1 1 1,-1-1-1,1 0 0,1 0 1,0 0-1,0 0 1,0-1-1,1 1 0,0-1 1,1 0-1,-1-1 1,1 1-1,1-1 1,-1 0-1,1-1 0,0 0 1,6 4-2,-9-9 10,0 0 0,0 0 0,0 0-1,0-1 1,1 1 0,-1-1 0,0 0 0,0 0 0,0-1 0,-1 1 0,1-1 0,0 0 0,0 0 0,-1 0 0,1 0 0,-1-1-1,0 1 1,0-1 0,0 0 0,0 0 0,0 0 0,-1 0 0,1-1 0,-1 1 0,0-1 0,0 0 0,0 1 0,0-1 0,-1 0-1,1 0 1,-1 0 0,0 0 0,0 0 0,-1-2-10,7-15 86,-1 0 0,-1 0-1,-1 0 1,-1-1 0,-1 0-1,0 0 1,-2 0 0,-1 1-1,0-1 1,-2 0 0,-1 1-1,-2-8-85,5 25 13,0 0 0,0 1-1,0 0 1,0-1 0,-1 1-1,0 0 1,0 0-1,0-1 1,0 1 0,0 1-1,0-1 1,-1 0 0,1 1-1,-1-1 1,0 1-1,0 0 1,-1-1-13,3 3-2,1 0 1,-1 0-1,1 1 0,-1-1 0,0 0 1,1 1-1,-1-1 0,1 0 0,-1 1 1,1-1-1,-1 1 0,1-1 0,0 1 0,-1-1 1,1 1-1,-1-1 0,1 1 0,0-1 1,0 1-1,-1 0 0,1-1 0,0 1 1,0-1-1,0 1 0,0 0 0,-1-1 1,1 1-1,0 0 0,0-1 0,0 1 1,0 0-1,1-1 0,-1 1 0,0 0 1,0-1-1,0 1 0,0-1 0,1 1 1,-1 0-1,0-1 0,1 1 0,-1-1 1,0 1-1,1-1 2,0 3-4,1 0 1,0-1 0,0 1 0,-1-1-1,2 0 1,-1 1 0,0-1-1,0 0 1,1 0 0,-1-1 0,1 1-1,0 0 1,-1-1 0,1 0 0,0 1-1,0-1 1,0 0 0,0 0-1,0-1 1,0 1 0,0-1 0,0 1-1,0-1 1,0 0 0,0 0-1,1-1 1,-1 1 0,0-1 0,0 1-1,0-1 1,0 0 0,0 0-1,0 0 1,-1 0 0,1-1 0,0 1-1,-1-1 1,1 0 0,-1 0 0,1 0-1,-1 0 1,0 0 0,0 0-1,0-1 1,0 1 0,0-1 0,0 1-1,-1-1 1,1 0 0,0-1 3,4-4-10,-5 6-25,0 1 0,0-1 0,-1 1 1,1-1-1,1 0 0,-1 1 1,0-1-1,0 1 0,0 0 1,1 0-1,-1-1 0,1 1 1,-1 0-1,1 0 0,-1 0 1,1 0-1,0 1 0,0-1 0,-1 0 1,1 1-1,0-1 0,0 1 1,-1-1-1,1 1 0,0 0 1,0 0-1,0 0 0,0 0 1,0 0-1,0 0 0,-1 1 0,3-1 35,1 6-86,1 0 0,-1 1 0,-1-1 0,1 1 0,-1 0 0,0 0 0,-1 0 0,1 0 0,-1 1 0,-1 0-1,0-1 1,0 1 0,0 0 0,0 5 86,0-3-23,42 182 457,-44-191-416,0 0 0,-1 0-1,1 0 1,0-1 0,0 1 0,0 0 0,0 0 0,0 0 0,0 0 0,0 0 0,0 0 0,0 0 0,0 0 0,1 0 0,-1-1 0,0 1 0,1 0 0,-1 0 0,0 0-1,1 0 1,-1-1 0,1 1 0,-1 0 0,1 0 0,0-1 0,-1 1 0,1-1 0,0 1 0,-1 0 0,1-1 0,0 1 0,0-1 0,-1 1 0,1-1 0,0 0 0,0 1-1,0-1 1,0 0 0,-1 0 0,1 1 0,0-1 0,0 0 0,0 0 0,0 0 0,0 0 0,0 0 0,0 0 0,0-1 0,0 1 0,-1 0 0,1 0 0,0-1-1,0 1 1,0 0 0,0-1 0,-1 1 0,1-1 0,0 1 0,0-1 0,-1 1 0,1-1 0,0 1 0,-1-1 0,1 0 0,0 0 0,-1 1 0,1-2-18,25-58 362,-26 60-363,16-44 43,-3 0-1,-1-1 1,-3 0 0,-1-1 0,-2-3-42,-11 6-21,5 41-57,0 7-23,3 28 57,2-1 0,2 0 0,0 0 0,3 0 0,11 27 44,-19-53 2,0 1 8,0 0 0,1 0 0,-1 0 1,1 0-1,1-1 0,-1 1 0,1-1 0,0 0 0,1 0 0,-1 0 1,1-1-1,0 0 0,1 1 0,-1-2-10,-3-4 9,0 0 0,-1 0 0,1 0 0,0-1 0,-1 1 0,1 0-1,0-1 1,-1 0 0,1 1 0,-1-1 0,1 0 0,-1 0 0,1 0 0,-1 0 0,0 0 0,1 0 0,-1 0 0,0 0 0,0-1 0,0 1 0,0 0-1,0-1 1,0 1 0,0-1 0,0 1 0,-1-1 0,1 1 0,0-1 0,-1 0 0,0 1 0,1-1 0,-1 0 0,0 1 0,0-1 0,0 0-1,0 1 1,0-1 0,0-1-9,0 3 2,4-20 43,0 0 0,-2 0 0,0-1 0,-1 1 0,-1 0 0,-2-1 0,0-7-45,1 22 14,0 0-1,0 0 0,0 0 0,-1 0 1,0 0-1,0 0 0,0 1 1,-1-1-1,0 1 0,0-1 0,0 1 1,-1 0-1,1 0 0,-1 0 0,-1 1 1,1 0-1,0-1 0,-1 2 1,0-1-1,0 0 0,0 1 0,-1 0 1,1 0-1,-1 1 0,1-1 0,-2 1-13,-5 8 72,29 11-85,-15-15 11,-1 0-1,1-1 1,-1 1 0,1 0-1,0-1 1,0 1 0,0-1-1,-1 0 1,1 0 0,1 0-1,-1 0 1,0 0-1,0 0 1,0 0 0,0-1-1,1 1 1,-1-1 0,0 1-1,0-1 1,1 0 0,-1 0-1,0 0 1,1 0-1,-1-1 1,0 1 0,1 0-1,-1-1 1,0 0 0,0 1-1,0-1 1,0 0 0,1 0-1,-1 0 1,0-1-1,-1 1 1,1 0 0,0-1-1,0 1 1,-1-1 0,1 0-1,-1 0 1,1 1-1,-1-1 1,2-2 2,6-16-708,2-3-648</inkml:trace>
  <inkml:trace contextRef="#ctx0" brushRef="#br0" timeOffset="21516.869">13286 668 17380,'-9'48'5210,"26"26"-4056,104 208 3615,-71-151-4013,-50-130-749,-19-63-51,-97-173 70,116 234-27,-1 1-1,1-1 0,-1 1 1,1-1-1,-1 0 1,1 1-1,-1-1 0,1 0 1,0 1-1,-1-1 1,1 0-1,0 1 0,0-1 1,-1 0-1,1 0 1,0 1-1,0-1 0,0 0 1,0 0-1,0 1 0,0-1 1,0 0-1,0 0 1,0 1-1,1-1 0,-1 0 1,0 0-1,0 1 1,1-1-1,-1 0 0,0 1 1,1-1-1,-1 0 1,0 1-1,1-1 0,-1 0 1,1 1-1,0-1 1,-1 1-1,1-1 0,-1 1 1,1-1-1,0 1 1,-1 0-1,1-1 0,0 1 1,-1 0-1,1-1 0,0 1 3,36 12-128,-26-7 116,-6-3 8,0-1 0,0 0 0,1 0 0,-1-1 0,0 1 0,0-1 0,1 0 0,-1 0 0,0-1 0,0 0-1,0 0 1,1 0 0,-1 0 0,0-1 0,0 0 0,-1 0 0,1 0 0,0-1 0,-1 0 0,1 0 0,-1 0 0,0 0 0,0 0 0,0-1 0,-1 0-1,1 0 1,-1 0 0,0 0 0,0 0 0,0-1 0,-1 0 0,1 1 0,-1-1 0,0 0 0,0 0 0,-1 0 0,0 0 0,0 0 0,0 0-1,0-5 5,4-10 10,-1 0 0,0 0 0,-2 0 0,0 0 1,-2-1-1,0 1 0,-2-13-11,2 27 8,-1 0 1,0-1-1,0 1 0,0 0 1,-1 0-1,0-1 0,0 1 1,0 1-1,-1-1 0,0 0 1,0 1-1,-1-1 0,1 1 1,-1 0-1,0 0 0,-1 0 1,1 1-1,-1 0 0,0-1 1,0 2-1,0-1 0,0 0 1,-1 1-1,0 0 0,-5-2-8,10 5-1,0-1 0,0 1-1,0 0 1,0 0 0,0-1 0,0 1-1,0 0 1,0 0 0,0 0-1,0 0 1,0 0 0,0 0 0,1 0-1,-1 1 1,0-1 0,0 0-1,0 0 1,0 1 0,0-1 0,0 1-1,0-1 1,0 1 0,0-1-1,1 1 1,-1-1 0,0 1 0,0 0-1,1-1 1,-1 1 0,0 0-1,1 0 1,-1 0 0,1-1 0,-1 1-1,1 0 1,0 0 0,-1 0-1,1 0 1,0 0 0,-1 0 0,1 0-1,0 0 1,0 0 0,0 0-1,0 0 1,0 0 0,0 0 1,3 55-82,-3-54 80,4 30-7,1 0 0,1 0 0,2-1 0,1 1 0,1-2 0,2 1 0,1-2 0,2 0 0,1 1 9,-15-27-2,1 0 0,-1 0 0,1-1 1,0 1-1,-1 0 0,1-1 0,1 1 0,-1-1 0,0 0 1,1 1-1,-1-1 0,1 0 0,-1 0 0,1-1 0,0 1 1,0-1-1,0 1 0,0-1 0,0 0 0,0 0 0,0 0 1,0-1-1,1 1 0,-1-1 0,0 1 0,0-1 1,1 0-1,-1-1 0,0 1 0,0 0 0,1-1 0,-1 0 1,0 0-1,0 0 0,0 0 2,62-68-114,-63 69 100,0 1 0,0-1 0,0 1 0,0 0 0,0 0 0,0-1 0,0 1 0,0 0 0,0 1 0,-1-1 0,1 0 0,-1 0 0,1 1 0,-1-1 0,1 1 0,-1-1 0,0 1 0,1 0 0,-1-1 0,0 1 0,0 0 0,0 0 0,-1 0 0,1 0 0,0 0 0,-1 0 0,1 0 0,-1 1 14,2 1-22,69 188-153,-71-188 137,1-1-1,0 1 1,0-1-1,0 0 1,0 1 0,1-1-1,-1 0 1,1 0-1,0 0 1,0 0-1,0 0 1,0 0 0,0-1-1,1 1 1,-1-1-1,1 0 1,0 1-1,0-1 1,0 0 0,0-1-1,0 1 1,0 0-1,0-1 1,0 0 0,1 0-1,1 1 39,17-7 1239</inkml:trace>
  <inkml:trace contextRef="#ctx0" brushRef="#br0" timeOffset="212834.217">3711 2949 9570,'-50'-39'2489,"45"38"5775,13 16-6712,-3-8-1542,43 32 16,-11-33 167,1-2-1,0-1 1,-1-3-1,1 0 1,36-7-193,-30 4-4,340-57 35,-312 46-31,39-4 12,1 5 0,43 2-12,-148 10 5,1 0-1,0 0 1,0 0 0,-1 1 0,1 0 0,0 0-1,0 1 1,0 0 0,-1 1 0,1-1 0,0 1-1,-1 1 1,0 0 0,1 0 0,-1 0 0,0 1-1,-1 0 1,1 0 0,-1 1 0,1-1-1,-1 2 1,0 0-5,-6-5 5,1 1 0,-1-1 0,0 1 0,1-1 0,-1 1 0,0 0 0,0-1 0,0 1 0,-1-1 0,1 1 0,0 0 0,-1-1 0,1 1 0,-1-1 0,1 1-1,-1-1 1,0 1 0,1-1 0,-1 0 0,0 1 0,0-1 0,0 0 0,0 1 0,0-1 0,0 0 0,-1 0 0,1 0 0,0 0 0,0 0 0,-1 0 0,1-1 0,-1 1 0,1 0 0,-1-1 0,0 1-5,-56 21 80,33-17-59,0-1 1,0-2-1,0-1 1,0 0-1,-1-2 1,1-1-1,0-1 1,0-1-1,1-2 1,-11-3-22,-136-17 79,-80 46-27,157-7-40,10-4-16,1 3 0,0 4 0,-33 14 4,23-13 38,90-17-45,6-3 3,-1 0 0,0 0 0,1 0 0,-1 0-1,1 0 1,0 1 0,0-1 0,0 1 0,0-1 0,1 1 0,-1 0 0,1 1-1,-1-1 1,1 1 0,-1-1 0,1 1 0,0 0 0,0 0 0,0 1 0,0-1-1,-1 1 1,1 0 0,0 0 0,0 0 0,0 0 0,2 1 4,12-2-16,433-58-20,-395 51 33,1 2-1,-1 3 1,1 3-1,0 2 1,29 5 3,-81-6 0,34 6-14,0-1-1,0-2 1,1-2-1,0-1 1,0-3 0,-1-1-1,1-1 1,-1-3-1,0-1 1,34-12 14,-71 19-43,-7 1 25,-15-1 17,0 0 1,0 2-1,0 0 1,0 2-1,0 0 1,-15 5 0,-28 3-3,-37-2-1,-2-4 0,1-5 0,0-4 0,-21-7 4,28 4-10,65 2 8,1 2 0,-1 1 1,1 2-1,-1 0 0,1 2 1,0 1-1,-1 2 1,1 0-1,1 2 0,-1 1 1,1 1-1,1 2 0,-9 4 2,-74 72-62,101-80-66,14-11-466,11-10-131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0:20.057"/>
    </inkml:context>
    <inkml:brush xml:id="br0">
      <inkml:brushProperty name="width" value="0.025" units="cm"/>
      <inkml:brushProperty name="height" value="0.025" units="cm"/>
    </inkml:brush>
  </inkml:definitions>
  <inkml:trace contextRef="#ctx0" brushRef="#br0">20 4 10546,'-1'1'236,"-18"14"162,20-6 2641,159-10-1179,-39-1-1521,-82 0-308,1 1 1,-1 2-1,1 2 1,19 5-32,14 6 45,0-3 0,0-4 1,7-3-46,-74-4 0,34 0 13,-1 1 1,1 2-1,-1 2 0,0 2 0,-1 1 1,21 7-14,-24-2 9,0-1 1,1-3-1,1 0 1,-1-3 0,29 2-10,417-3 1228,-409-2-1195,0-4 1,0-3-1,0-3 0,-1-3 1,0-3-1,42-14-33,-58 11 17,1 3 1,0 2-1,1 3 1,0 3-1,0 2 1,0 3-1,1 2 1,42 8-18,-42-1 6,1-3 1,-1-2-1,1-3 1,-1-2-1,45-8-6,240-67 124,-320 74-117,1 2-1,-1 0 1,0 2 0,1 0 0,-1 2-1,0 1 1,-1 1 0,23 8-7,78 16 25,-58-24-9,1-3 1,-1-3 0,0-2 0,0-4 0,2-2-17,86-6 52,435 27-27,-426-33-2,-101 10-10,1 2 0,-1 4 1,1 2-1,32 4-13,227 16 487,171-19-487,-459 1 137,486 27 262,-130-27-363,-36 5-13,-46 3-21,126-19-2,-77 28 11,-259-13-9,1-4 1,-1-4 0,0-4-1,54-14-2,-2 3-13,-81 12 23,-1 2-1,1 4 1,0 3 0,0 3-1,54 11-9,-69-9 8,1-2-1,-1-2 1,1-3-1,0-2 1,34-7-8,-1 20 1244,-69-9-581,-21-3-1359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2.774"/>
    </inkml:context>
    <inkml:brush xml:id="br0">
      <inkml:brushProperty name="width" value="0.025" units="cm"/>
      <inkml:brushProperty name="height" value="0.025" units="cm"/>
    </inkml:brush>
  </inkml:definitions>
  <inkml:trace contextRef="#ctx0" brushRef="#br0">0 0 16912,'0'0'155,"5"10"-353,192 465 1346,-178-434-1361,28 64-1080,-44-97 918,0 1 1,0 0-1,-1 0 0,-1 1 1,1-1-1,-1 0 0,-1 0 0,0 1 1,-1 11-1,1-20 302,-1 0-1,1 0 1,0 0-1,-1 0 1,1 0-1,-1 0 1,1 0-1,-1 0 1,1 0 0,-1-1-1,0 1 1,1 0-1,-1 0 1,0-1-1,0 1 1,0-1-1,0 1 1,1 0-1,-1-1 1,0 1 0,0-1-1,0 0 1,0 1-1,0-1 1,0 0-1,0 0 1,-1 1-1,-33 0-2328,25-1 1186,-31 0-4528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0:46.639"/>
    </inkml:context>
    <inkml:brush xml:id="br0">
      <inkml:brushProperty name="width" value="0.025" units="cm"/>
      <inkml:brushProperty name="height" value="0.025" units="cm"/>
    </inkml:brush>
  </inkml:definitions>
  <inkml:trace contextRef="#ctx0" brushRef="#br0">0 256 8658,'8'0'4933,"0"2"-3678,38 7-923,80-16 1766,326-27-1618,-101-10-432,51 13-48,63 10 24,82 3 0,-415 6 16,-85 6-14,0 2 0,0 3 0,0 1 0,13 3-26,209 9 288,-44-4 1208,-145-4-1380,199-20-78,82 16 412,34-34-446,-34 9 903,49 12-773,-207-14 63,-197 27-60,-5 0 2385,-1 1-3618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9:58.368"/>
    </inkml:context>
    <inkml:brush xml:id="br0">
      <inkml:brushProperty name="width" value="0.025" units="cm"/>
      <inkml:brushProperty name="height" value="0.025" units="cm"/>
    </inkml:brush>
  </inkml:definitions>
  <inkml:trace contextRef="#ctx0" brushRef="#br0">2784 4267 10906,'-34'20'560,"1"1"-1,0 1 0,2 2 1,1 2-1,0 0 0,2 2 1,-4 7-560,-235 269 3762,252-287-3470,-1 1-1,2 0 1,0 1 0,2 1-1,0 0 1,1 1 0,1 0 0,1 0-1,1 1 1,0 0 0,-2 19-292,4 14 209,2 0 1,2 0 0,3 1-1,3-1 1,1 0-1,4-1 1,1 1 0,3-2-1,2 1 1,3-2-1,7 13-209,-1-7 67,2-1-1,2-2 0,3-1 0,2-1 0,3-2 1,2-1-1,1-2 0,45 41-66,-51-60 47,2-1 1,0-2-1,2-1 1,1-2-1,0-2 1,2-1-1,0-3 1,1-1-1,1-1 1,38 7-48,-74-20 3,-1 0 1,1-1-1,0 1 1,0-1-1,0 0 1,0 0-1,0-1 1,0 0-1,0 0 1,0-1-1,0 1 1,0-1-1,0 0 1,-1-1-1,1 0 1,0 1-1,-1-2 1,1 1-1,-1-1 1,1 0-1,-1 0 1,0 0-1,0-1 1,-1 0-1,1 1 1,-1-2 0,0 1-1,0-1 1,0 1-1,1-4-3,6-11 42,-2 0 0,0-1 0,-1 0-1,-1 0 1,-1-1 0,-1 0 0,-1 0 0,0-9-42,16-131 277,-8-1 1,-7-1-1,-7 0 0,-9-11-277,-5-75 292,-50-243-292,25 317 32,37 161-29,2 3-2,0 0 1,-1 0 0,0 0-1,-1 1 1,0-1 0,-1 1 0,0 0-1,0 0 1,-1 0 0,-1 1-1,0 0 1,0 0 0,0 1-1,-1 0 1,0 0 0,-7-4-2,11 10-1,-1 0 1,0 0-1,0 0 0,0 1 1,0-1-1,0 1 1,0 1-1,-1-1 0,1 1 1,0 0-1,0 0 0,-1 0 1,1 1-1,0 0 1,0 0-1,0 0 0,0 0 1,0 1-1,0 0 1,0 0-1,0 0 0,1 1 1,-1 0-1,1 0 1,0 0-1,-3 2 1,-94 101-336,57-39-103,11-10 62</inkml:trace>
  <inkml:trace contextRef="#ctx0" brushRef="#br0" timeOffset="747.934">1260 2505 17260,'16'110'4858,"-6"-70"-4383,2 0 0,1-1 0,2-1 0,2 0 0,6 8-475,3-6 327,1 0-1,3-3 0,0 0 1,3-2-1,1-1 1,12 7-327,117 130 1039,-129-126-920,-1 2-1,-3 0 0,-2 2 1,15 36-119,-42-81-395,-2-6-604,-3-8-1015</inkml:trace>
  <inkml:trace contextRef="#ctx0" brushRef="#br0" timeOffset="1056.698">1856 3794 21645,'10'25'616,"-7"-14"-222,1-1 1,0 1 0,1-1 0,0 0 0,0-1 0,1 1 0,0-1 0,1 0-1,0-1 1,1 1 0,-1-1 0,4 1-395,-8-7 71,1-1 0,0-1 1,-1 1-1,1-1 0,0 1 0,0-1 0,-1 0 0,1 0 0,0-1 1,0 1-1,-1-1 0,1 0 0,0 0 0,-1 0 0,1 0 0,-1-1 1,1 1-1,-1-1 0,0 0 0,0 0 0,0 0 0,0 0 0,0-1 1,0 1-1,0-1 0,-1 0 0,1 0 0,-1 0 0,0 0 0,0 0 1,0 0-1,0-1 0,-1 1 0,0-1 0,1 1 0,-1-1 1,0 1-1,0-1 0,-1 0 0,1 1 0,-1-1 0,0 0 0,0-2-71,4-36 110,-1 0-1,-2 0 0,-3 0 0,-1 1 0,-1-1 1,-3 0-1,-3-6-109,3 10 13,-49-321-985,50 321-174</inkml:trace>
  <inkml:trace contextRef="#ctx0" brushRef="#br0" timeOffset="2061.3">146 2216 21645,'-5'-2'146,"2"-1"-21,0 1 0,-1-1 0,1 1 0,-1 0-1,0 0 1,1 1 0,-1-1 0,0 1 0,0 0 0,0 0 0,0 0 0,0 0 0,0 1 0,0-1 0,0 1 0,0 0 0,0 0 0,0 1 0,-1-1 0,1 1 0,0 0 0,0 0-1,1 0 1,-1 1 0,0-1 0,0 1 0,1 0 0,-1 0 0,1 1 0,-1-1 0,1 0 0,0 1 0,0 0 0,0 0-125,0 8 78,0 1 0,1-1 0,1 1 0,0-1 1,0 1-1,1 0 0,1-1 0,-1 1 0,2-1 0,0 1 0,0-1 1,1 0-1,1 0 0,0 0 0,0 0 0,1 0 0,1 0-78,-3-7 23,0-1 0,0 1 0,1-1 0,-1 1 0,1-1-1,0 0 1,0 0 0,0-1 0,0 1 0,1-1 0,-1 0 0,1 0-1,-1-1 1,1 1 0,0-1 0,0 0 0,-1 0 0,1-1 0,0 1 0,0-1-1,0 0 1,0 0 0,0-1 0,-1 1 0,1-1 0,0 0 0,3-2-23,32 1 166,-24 1-127,0 0 0,0 1-1,0 1 1,0 1-1,0 0 1,-1 1 0,1 1-1,-1 1 1,0 0 0,0 0-1,0 2 1,-1 0-1,0 0 1,-1 1 0,1 1-1,-1 0 1,-1 1-1,0 1 1,0 0 0,-1 0-1,-1 1 1,0 0 0,5 8-39,-9-9 72,1 1 1,-1 0 0,-1 0 0,0 0-1,-1 1 1,0 0 0,-1-1 0,-1 1 0,0 1-1,0-1 1,-1 0 0,-1 0 0,0 0-1,-2 4-72,1-14 20,-1 0 0,1 0-1,-1-1 1,0 1-1,0 0 1,0-1 0,-1 1-1,1-1 1,0 0-1,-1 0 1,0 0 0,1 0-1,-1 0 1,0-1-1,0 1 1,0-1 0,0 0-1,0 0 1,0 0 0,-1 0-1,1 0 1,0-1-1,0 0 1,-1 1 0,1-1-1,0 0 1,0-1-1,-1 1 1,1 0 0,0-1-1,0 0 1,-1 0-1,1 0 1,0 0 0,0 0-1,0-1 1,0 1-1,1-1 1,-1 0 0,-1-1-20,-20-7 12,1-1 0,0-1 0,1-1 0,1-1 0,0-1 1,1-1-1,0-1 0,1-1 0,1 0 0,1-1 0,1-1 1,0-1-1,2 0 0,0-1 0,2 0 0,-8-18-12,16 27-145,0 1-1,0 0 1,1-1-1,1 0 1,0 1-1,1-1 0,1 0 1,-1 0-1,2 0 1,0 0-1,1 0 1,0 0-1,1 1 1,0-1-1,3-5 146,4-20-2400</inkml:trace>
  <inkml:trace contextRef="#ctx0" brushRef="#br0" timeOffset="2452.586">358 1819 22261,'14'55'1123,"3"0"0,2-1 0,2-1 0,3-1 0,2 0 1,8 7-1124,-30-52 63,-2-4-43,-1 0 0,1 0 0,-1 0 0,1 0 0,0 0 0,0 0-1,1-1 1,-1 1 0,0-1 0,1 1 0,0-1 0,-1 0 0,1 0 0,0 0 0,0-1-1,0 1 1,0-1 0,0 1 0,1-1 0,0 0-20,-2-2 20,-1 0 1,1-1 0,-1 1-1,0-1 1,1 1-1,-1-1 1,0 0-1,0 1 1,0-1-1,0 0 1,0 0-1,0 0 1,0 0-1,-1 0 1,1 0-1,-1 0 1,1 0-1,-1 0 1,0 0-1,0 0 1,0 0-1,0 0 1,0 0 0,-1 0-1,1 0 1,0 0-1,-1-2-20,0 2 22,1-11 14,-1-1 0,-1 1-1,0 0 1,-1 0 0,0 0 0,-1 0-1,0 0 1,-1 1 0,-1-1 0,0 1-1,-1 1 1,0-1 0,0 1 0,-1 0-1,-1 1 1,0 0 0,0 0 0,-1 1 0,0 1-1,-1-1 1,0 1 0,0 1 0,-1 0-1,0 1 1,0 0 0,0 1 0,-11-3-36,21 8-3,1-1 1,-1 1 0,0 1-1,0-1 1,1 0 0,-1 0-1,0 0 1,0 1-1,1-1 1,-1 1 0,0 0-1,1-1 1,-1 1 0,1 0-1,-1 0 1,1 0 0,-1 0-1,1 0 1,0 0 0,-1 1-1,1-1 1,0 0 0,0 1-1,0-1 1,0 0 0,0 1-1,0 0 1,0-1-1,1 1 1,-1-1 0,0 1-1,1 0 1,-1-1 0,1 1-1,0 0 1,0 0 0,0-1-1,0 1 1,0 0 0,0 0-1,0 0 1,0-1 0,1 1-1,-1 0 1,1-1 0,-1 1-1,1 0 1,-1-1-1,1 1 1,0-1 0,0 1-1,0-1 1,0 1 0,0-1-1,0 1 1,1-1 0,-1 0-1,0 0 1,1 0 0,-1 0-1,1 0 1,-1 0 0,1 0 2,-1 0-51,-1-1-26,4-45-610,4-9-2777,-3 40 869</inkml:trace>
  <inkml:trace contextRef="#ctx0" brushRef="#br0" timeOffset="3466.503">686 1644 12115,'-18'-86'11569,"0"55"-9098,18 30-2438,0 1 0,0-1 0,-1 1 1,1-1-1,0 1 0,-1 0 0,1-1 0,0 1 0,-1-1 0,1 1 1,-1-1-1,1 1 0,-1 0 0,1-1 0,0 1 0,-1 0 0,0 0 1,1-1-1,-1 1 0,1 0 0,-1 0 0,1 0 0,-1 0 1,1 0-1,-1-1 0,1 1 0,-1 0 0,0 0 0,1 0 0,-1 1 1,1-1-1,-1 0 0,1 0 0,-1 0 0,1 0 0,-1 0 1,0 1-1,1-1 0,-1 0 0,1 0 0,0 1 0,-1-1 0,1 0 1,-1 1-1,1-1 0,-1 1 0,1-1 0,0 0 0,-1 1 0,1-1 1,0 1-1,-1-1 0,1 1 0,0-1 0,0 1 0,0-1 1,-1 1-1,1 0 0,0-1 0,0 1 0,0-1 0,0 1 0,0-1 1,0 1-1,0 0-33,-5 41 312,5-20-261,1 0 1,1 0-1,1-1 0,1 1 1,1 0-1,1-1 0,1 0 0,1-1 1,1 1-1,0-1 0,5 5-51,-14-26 6,0 0-1,0 0 1,0 1-1,0-1 0,0 0 1,1 1-1,-1-1 1,0 0-1,1 1 1,-1-1-1,0 0 0,1 1 1,-1-1-1,1 1 1,-1-1-1,0 0 1,1 1-1,0-1 0,-1 1 1,1 0-1,-1-1 1,1 1-1,0-1 1,-1 1-1,1 0 1,0 0-1,-1-1 0,1 1 1,0 0-1,-1 0 1,1 0-1,0 0 1,0-1-1,-1 1 0,1 0 1,0 1-1,-1-1 1,1 0-1,0 0 1,0 0-1,-1 0 0,1 0 1,0 1-1,-1-1 1,1 0-1,0 1 1,-1-1-1,1 0 0,-1 1 1,1-1-1,0 1 1,-1-1-1,1 1 1,-1-1-1,1 1 1,-1 0-1,0-1 0,1 1 1,-1-1-1,1 1 1,-1 0-1,0-1 1,0 1-1,1 0 0,-1-1 1,0 1-1,0 0-5,8-44 235,-3-1 0,-1-1 1,-2 1-1,-4-38-235,2 18 125,-1-92 60,1 156-185,0 0 0,0 0 0,0 1 0,0-1 0,1 0-1,-1 0 1,0 1 0,0-1 0,0 0 0,0 0 0,1 0 0,-1 0 0,0 1-1,0-1 1,1 0 0,-1 0 0,0 0 0,0 0 0,1 0 0,-1 1 0,0-1-1,0 0 1,1 0 0,-1 0 0,0 0 0,0 0 0,1 0 0,-1 0 0,0 0-1,1 0 1,-1 0 0,0 0 0,0 0 0,1 0 0,-1 0 0,0-1-1,0 1 1,1 0 0,-1 0 0,0 0 0,0 0 0,1 0 0,-1-1 0,0 1-1,0 0 1,1 0 0,-1 0 0,0-1 0,0 1 0,0 0 0,0 0 0,1 0 0,46 175-65,-16-37 19,1-82 39,-31-55 8,0-1-1,0 1 0,0 0 1,0 0-1,0-1 0,0 1 1,0 0-1,0-1 0,1 1 1,-1-1-1,0 1 0,0-1 1,0 0-1,1 0 0,-1 1 1,0-1-1,0 0 0,1 0 1,-1 0-1,0 0 1,0 0-1,1-1 0,-1 1 1,0 0-1,0-1 0,1 1 1,-1 0-1,0-1 0,0 0 1,0 1-1,0-1 0,0 0 1,0 1-1,0-1 0,0 0 1,0 0-1,0 0 0,0 0 1,-1 0-1,1 0 0,0 0 1,0 0-1,-1 0 0,1 0 1,-1 0-1,1 0 0,-1-1 0,10-20 6,-1 0 0,-1 0-1,-1-1 1,-1 0 0,0 0 0,-2-1-1,-1 1 1,-1-1 0,-1-7-6,1 3 0,8-148-2,-10 152 0,14 31-15,136 209-16,-149-214 34,0 1 1,0-1-1,1 0 1,-1 1-1,1-1 1,0 0 0,0 0-1,0 0 1,0 0-1,0 0 1,0-1 0,0 1-1,0-1 1,1 1-1,-1-1 1,1 0-1,-1 0 1,1 0 0,-1 0-1,1 0 1,0-1-1,-1 1 1,1-1 0,0 1-1,-1-1 1,1 0-1,0 0 1,0 0-1,-1-1 1,1 1 0,0-1-1,2 0-1,0-6 29,0 0-1,-1-1 1,0 0-1,0 1 1,0-1-1,-1-1 1,0 1-1,-1 0 1,0-1-1,0 1 0,-1-1 1,0 0-1,0 1 1,-1-2-29,0 8 5,2-19 71,0 0-1,-2-1 0,-1 1 0,0 0 1,-1 0-1,-2 0 0,0 0 0,-6-16-75,8 29 6,-1 0 0,0 0-1,0 1 1,-1 0 0,0 0-1,0 0 1,0 0-1,-1 0 1,0 1 0,-1 0-1,1 0 1,-1 0 0,-1 1-1,1 0 1,-1 0 0,1 0-1,-1 1 1,-1 0 0,1 0-1,0 1 1,-1 0 0,0 1-1,0-1 1,-1 1-6,7 1-3,0 0 1,0 0-1,0 0 1,0 1-1,-1-1 0,1 0 1,0 1-1,0 0 1,-1-1-1,1 1 1,0 0-1,-1 0 1,1 0-1,0 1 0,-1-1 1,1 0-1,0 1 1,0 0-1,0-1 1,-1 1-1,1 0 1,0 0-1,0 0 1,0 1-1,0-1 0,0 0 1,1 1-1,-1-1 1,0 1-1,1-1 1,-1 1-1,1 0 1,-1 0-1,1 0 0,0 0 1,0 0-1,0 0 1,0 0-1,0 0 1,0 0-1,1 0 1,-1 1-1,1-1 0,-1 0 1,1 1-1,0-1 1,0 2 2,1 1-11,0 0-1,0 0 1,1 0 0,-1 0-1,1 0 1,0 0 0,1 0 0,-1-1-1,1 1 1,0-1 0,0 0-1,1 0 1,-1 0 0,1 0 0,0 0-1,0-1 1,0 0 0,0 0-1,1 0 1,-1 0 0,1 0 0,-1-1-1,2 0 12,-3-1-132,1 1 0,-1-2 0,0 1 0,1 0 0,-1-1 0,1 1 0,-1-1 0,1 0 0,0 0 0,-1 0 0,1-1 0,-1 1 0,1-1 0,-1 0 0,0 0 0,1 0 0,-1-1 0,0 1 0,0-1 0,0 1 0,0-1 0,0 0 0,1-1 132,15-12-1853</inkml:trace>
  <inkml:trace contextRef="#ctx0" brushRef="#br0" timeOffset="4107.484">1043 552 22813,'3'3'1233,"88"85"3542,85 166-3192,-95-142-1542,-79-109-25,3-31 74,-35-136 3,4-35-76,27 182-18,10 7-28,17-52 29,-27 44 1,-2 0 1,0 1 0,-1-1 0,-1 0-1,0 1 1,-2 0 0,0 0 0,0 0 0,-2 0-1,0 1 1,-1 0 0,-1 1 0,0-1-1,-1 2 1,0-1 0,-2 1 0,1 1 0,-6-4-2,16 16-1,1 0 1,0-1 0,-1 1 0,1 0 0,0 0 0,-1 0 0,1 0 0,-1 0 0,0 0 0,1 0 0,-1 0 0,0 1 0,0-1 0,1 0 0,-1 0 0,0 1-1,0-1 1,0 0 0,0 1 0,0-1 0,0 1 0,0-1 0,0 1 0,0-1 0,0 1 0,0 0 0,-1 0 0,1-1 0,0 1 0,0 0 0,0 0 0,0 0-1,0 0 1,0 0 0,-1 1 0,1-1 0,0 0 0,0 0 0,0 1 0,0-1 0,0 1 0,0-1 0,0 1 0,0-1 0,0 1 0,0 0 0,0-1 0,0 1-1,0 0 1,1 0 0,-1 0 0,0-1 0,1 1 0,-1 0 0,0 0 0,1 0 0,-1 0 0,1 0 0,-1 0 0,1 0 0,0 1 0,-1-1 0,1 0 0,0 0-1,0 1 2,0 30-2,1-1 0,2 0 1,1 0-1,1 0 0,2 0 1,7 19 0,39 57 176,-51-104-170,1 0-1,0-1 0,0 1 0,0 0 1,0-1-1,0 0 0,0 0 1,1 0-1,-1 0 0,1 0 1,-1-1-1,1 0 0,-1 0 1,1 0-1,0 0 0,0 0 1,0-1-1,0 1 0,-1-1 0,1 0 1,0 0-1,0-1 0,0 1 1,0-1-1,0 0 0,-1 0 1,1 0-1,3-2-5,96-65 97,-101 67-97,0 1-1,0 0 0,0-1 0,0 1 1,-1 0-1,1 0 0,0 0 1,0 0-1,0 0 0,0 0 0,0 0 1,0 1-1,0-1 0,0 1 1,0-1-1,0 1 0,-1 0 0,1 0 1,0 0-1,0 0 0,-1 0 0,1 0 1,-1 0-1,1 1 0,-1-1 1,1 1-1,-1-1 0,0 1 0,0-1 1,0 1-1,0 0 0,0-1 1,0 1-1,0 0 0,0 0 1,29 73-155,-28-67 93,23 48-1465,-12-39-551</inkml:trace>
  <inkml:trace contextRef="#ctx0" brushRef="#br0" timeOffset="4661.306">1911 311 24501,'0'0'1313,"0"0"871,0-1-832,-7-43-616,14 12-191,6-12-241,2-1-80,1 2-104,3 2-120,1 8-416,1 5-441</inkml:trace>
  <inkml:trace contextRef="#ctx0" brushRef="#br0" timeOffset="6068.316">1446 1845 23149,'-7'-1'4130,"25"30"-3048,274 351 155,-233-304-806,-55-92 4,-13-13-380,0 2 0,-2-1 0,-1 1 0,-1 1 1,-1 0-1,-2 1 0,0 1 0,-1 0 0,-2 1 0,0 1 1,-2 1-1,0 1 0,-1 0 0,-11-5-55,-19-13 33,19 18-17,54 51-82,-10-19 4,1 0 0,1-1 0,0-1 0,0 0 0,1-1 0,0-1 0,0 0 0,1 0 1,0-2-1,0 0 0,1 0 0,10 1 62,-21-7-127,-1 0 1,0 0-1,1-1 1,-1 1-1,0-1 1,0 0-1,0 0 1,1-1-1,-1 1 1,0-1-1,0 0 1,-1 0-1,1 0 1,0-1-1,-1 1 1,1-1-1,-1 0 1,0 0-1,0 0 1,0 0-1,0-1 1,-1 1-1,1-1 1,-1 1-1,0-1 1,0 0-1,1-2 127,35-116-4585,-35 105 3371,0 0-1,-2 0 0,0 0 1,-1-1-1,-1 1 0,-1 0 1,0 0-1,-4-15 1215,-25-29 1088,31 60-980,0 1 1,0-1 0,-1 1 0,1-1 0,0 1-1,0-1 1,-1 1 0,1-1 0,0 1 0,0 0-1,-1-1 1,1 1 0,0-1 0,-1 1 0,1 0 0,-1-1-1,1 1 1,0 0 0,-1-1 0,1 1 0,-1 0-1,1 0 1,-1 0 0,1-1 0,-1 1 0,1 0-1,-1 0 1,1 0 0,-1 0 0,1 0 0,-1 0-1,1 0 1,-1 0 0,1 0 0,-1 0 0,0 0-1,1 0 1,-1 0 0,1 1 0,-1-1 0,1 0-1,0 0 1,-1 0 0,1 1 0,-1-1 0,1 0-1,-1 1 1,1-1 0,0 0 0,-1 1 0,1-1-1,0 1 1,-1-1 0,1 0 0,0 1 0,-1-1 0,1 1-1,0-1 1,0 1 0,0-1 0,-1 1 0,1-1-1,0 1 1,0-1 0,0 1 0,0-1 0,0 1-1,0-1 1,0 1 0,0-1-109,-2 26 1826,5 6-1117,1 0 0,1 0 0,2-1 0,1 0 0,2 0 0,1 0 0,8 13-709,11 7 680,-29-50-671,0-1 1,-1 1 0,1-1 0,0 1 0,0 0-1,0-1 1,-1 0 0,1 1 0,0-1 0,0 1 0,0-1-1,0 0 1,0 0 0,0 0 0,0 1 0,0-1-1,0 0 1,0 0 0,0 0 0,-1-1 0,1 1 0,0 0-1,0 0 1,0 0 0,0-1 0,0 1 0,0 0 0,0-1-1,0 1 1,-1-1 0,1 1 0,0-1 0,0 1-1,-1-1 1,1 0 0,0 1 0,-1-1 0,1 0 0,0 1-1,-1-1 1,1 0 0,-1 0 0,1 0 0,-1 0-1,0 1 1,1-1 0,-1 0 0,0 0 0,0 0 0,1 0-1,-1 0 1,0 0 0,0 0 0,0 0 0,0 0-1,0 0 1,-1 0-10,8-28 82,-1 0-1,-1 0 1,-2 0-1,-1-1 1,-1 1-1,-2-1 1,-1 1-1,-1-1 1,-3-10-82,-47-155-42,101 359-312,-41-144 361,-6-13-2,1 0 1,0 0-1,1-1 1,0 1-1,0-1 1,0 1-1,1-1 1,-1 0-1,2 0 1,-1-1-1,1 1 1,-1-1-1,4 3-5,-7-8 1,0 1 0,0-1 0,0 1 0,0-1 0,0 0 0,0 1 0,1-1 0,-1 0-1,0 0 1,0 0 0,0 0 0,0 0 0,0 0 0,0 0 0,0 0 0,0 0 0,0 0-1,0-1 1,0 1 0,0 0 0,0-1 0,0 1 0,0-1 0,0 1 0,0-1 0,0 0 0,0 1-1,0-1 1,0 0 0,-1 0 0,1 1 0,0-1 0,0 0 0,-1 0 0,1 0 0,-1 0-1,1 0 1,-1 0 0,1 0 0,-1 0 0,1-1-1,16-50 73,-11 20-5,-1 0 1,-2-1 0,-1 0-1,-2 1 1,-1-1 0,-1 1-1,-2-1 1,-2 1 0,0 0-1,-3 1 1,0-1-1,-2 2 1,-1-1 0,-2 2-1,0-1 1,-2 2 0,-7-8-69,7 16 10,16 46-127,114 289 5,-113-311 117,2 6 9,-1 0 1,1-1-1,1 1 0,0-1 1,0 0-1,1 0 1,0 0-1,1 0 1,0-1-1,0 0 1,0 0-1,1-1 0,0 0 1,1 0-1,0 0 1,0-1-1,0 0 1,1-1-1,0 0 1,0 0-1,2 0-14,-5-3 4,0 0 1,0-1-1,0 1 1,0-1-1,1-1 1,-1 1-1,1-1 1,-1 0-1,0 0 1,1-1-1,-1 0 1,0 0-1,0 0 0,1-1 1,-1 0-1,0 0 1,-1-1-1,1 0 1,0 0-1,-1 0 1,1 0-1,-1-1 1,0 0-1,0 0 0,-1-1 1,1 1-1,-1-1 1,0 0-1,0 0 1,-1 0-1,1-1 1,2-4-5,-2-10 1,-1 1-1,-1-1 1,0 1 0,-1-1 0,-2 0 0,0 0 0,-1 1 0,0-1 0,-2 1 0,0-1-1,-2 1 1,0 1 0,-1-1 0,-1 1 0,-2-3-1,-66-120-291,76 140 289,-1 0 0,1 0 0,0 1 0,-1-1 0,1 0 0,0 0 0,-1 0 0,1 0 0,-1 1 0,1-1 0,-1 0 0,0 1 0,1-1 0,-1 0 0,0 1 0,1-1 0,-1 1 0,0-1 0,0 1 0,0-1 0,1 1 0,-1 0 0,0-1 0,0 1 0,0 0 0,0 0 0,0-1 0,0 1 0,1 0 0,-1 0 0,0 0 0,0 0 0,0 0 0,0 0 0,0 1 0,0-1 0,0 0 0,0 0 0,1 1 0,-1-1 0,0 0 0,0 1 0,0-1 0,0 1 0,1-1 0,-1 1 0,0-1 0,1 1 0,-1 0 0,0-1 0,1 1 0,-1 0 0,1 0 0,-1-1 0,1 1 0,-1 0 0,1 0 0,0 0 0,-1 0 0,1-1 0,0 1 0,0 0 0,-1 0 0,1 0 0,0 0 0,0 0 0,0 0 2,-3 7-2,0-1 0,1 1 0,0 0 0,0 0 0,1 0 0,0 0 0,0 0 0,1 0 0,0 0 0,0 0 0,1 0 0,0 0 0,0 0 0,1 0 0,0 0 0,1-1 0,-1 1 0,1-1 0,1 1 0,0-1 0,3 5 2,5 8 39,1-1 0,1 0 0,1-1 1,0 0-1,1-1 0,17 13-39,-28-25 5,0 1-1,1-1 1,0 1 0,0-2-1,0 1 1,0-1 0,0 0-1,1 0 1,0 0-1,0-1 1,0 0 0,0-1-1,1 0 1,-1 0 0,0 0-1,1-1 1,0 0 0,-1-1-1,1 1 1,-1-1 0,1-1-1,0 0 1,-1 0 0,1 0-1,-1-1 1,1 0-1,-1 0 1,0-1 0,0 0-1,0 0 1,0-1 0,-1 0-1,4-2-4,22-31 402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0:06.090"/>
    </inkml:context>
    <inkml:brush xml:id="br0">
      <inkml:brushProperty name="width" value="0.025" units="cm"/>
      <inkml:brushProperty name="height" value="0.025" units="cm"/>
    </inkml:brush>
  </inkml:definitions>
  <inkml:trace contextRef="#ctx0" brushRef="#br0">8144 10364 19868,'-41'-10'833,"-155"-24"2286,191 33-3058,1 1 0,0 0 0,-1 0 0,1 1 0,-1-1 1,1 1-1,0 0 0,-1 0 0,1 0 0,0 1 0,0 0 0,0-1 1,0 1-1,0 1 0,0-1 0,0 0 0,1 1 0,-1 0 1,1 0-1,0 0 0,0 0 0,0 1 0,0-1 0,1 1 0,-1 0 1,1-1-1,0 1 0,0 0 0,0 0 0,1 1 0,0-1 0,-1 0 1,1 3-62,-3 18 93,0 1 1,2 1 0,1-1 0,2 0-1,0 0 1,2 0 0,0 1-94,0 2 68,2 36-20,2 0 1,3-1 0,3 0-1,3-1 1,2-1 0,3 0-1,3-1 1,20 33-49,-29-71-2,0-2-1,2 0 1,1 0 0,0-2 0,1 0-1,1-2 1,1 0 0,1-1-1,0-1 1,1-1 0,0-1-1,1-1 1,1-1 0,-1-2-1,2 0 1,-1-1 0,1-2-1,1-1 1,23 2 2,-33-6-9,0 0-1,0-2 1,0 0 0,-1-1-1,1-1 1,0 0 0,-1-1-1,0-1 1,0 0-1,0-2 1,-1 1 0,1-2-1,-2 0 1,1-1 0,-1 0-1,-1-2 1,0 1 0,1-2 9,8-9 9,0-1 1,-1-1 0,-2-1 0,0-1 0,-2 0 0,0-2-1,-2 0 1,-1 0 0,4-14-10,1-21 131,-1-1 0,-4-1 0,-3 0 0,-2 0 1,-3-1-1,-3-1 0,-3 1 0,-3 0 0,-2 0 0,-4-5-131,5 25 89,-2 0-1,-1 1 1,-3 0-1,-1 0 1,-2 1-1,-3 1 1,-1 0-1,-1 1 1,-3 1 0,-14-20-89,26 47 14,-1 0 1,-1 1-1,0 0 1,0 1-1,-2 0 1,1 1-1,-1 0 1,0 1-1,-1 0 1,-11-4-15,19 10 3,-1 0 0,1 1 0,-1-1 1,1 2-1,-1-1 0,1 1 0,-1 0 0,0 0 0,0 1 1,1 0-1,-1 0 0,0 0 0,0 1 0,0 0 1,1 0-1,-1 1 0,1 0 0,-1 0 0,1 1 0,0-1 1,0 2-1,0-1 0,0 0 0,0 1 0,1 0 1,-3 3-4,-6 8-24,1 1 1,1 0 0,0 1-1,1 0 1,1 1 0,1 0 0,0 0-1,1 1 1,1 1 0,1-1-1,1 1 1,0 6 23,4-22-15,-34 156-1464,27-109 215</inkml:trace>
  <inkml:trace contextRef="#ctx0" brushRef="#br0" timeOffset="646.524">9852 10702 20172,'3'-105'5081,"-3"103"-3959,1 4-70,14 183 1353,-16 447-1794,11-602-2254,-5-87-926,-6-18 799</inkml:trace>
  <inkml:trace contextRef="#ctx0" brushRef="#br0" timeOffset="912.158">9912 10707 18900,'80'210'7106,"-68"-183"-6781,2-1-1,0-1 1,2 0 0,1-1 0,1-1 0,1-1 0,1 0 0,1-1-1,1-1 1,11 7-325,168 65-341,-200-92 221,1 1 1,-1 0-1,0-1 0,0 1 0,0 0 1,0 0-1,0-1 0,0 1 1,0 0-1,0 0 0,0 0 1,0 0-1,0 1 0,-1-1 1,1 0-1,0 0 0,-1 0 1,1 1-1,-1-1 0,1 0 1,-1 0-1,0 1 0,1-1 1,-1 0-1,0 1 0,0-1 1,0 0-1,0 1 0,0-1 1,0 0 119,-8 10-1182</inkml:trace>
  <inkml:trace contextRef="#ctx0" brushRef="#br0" timeOffset="1194.335">9916 11413 13003,'2'13'4705,"5"-2"1272,6 0-4409,11-6-471,6 0 71,14-7-464,0-5-192,7-12-160,-1-7-136,-8-12-168,-6-3-312,-6-1-976</inkml:trace>
  <inkml:trace contextRef="#ctx0" brushRef="#br0" timeOffset="1661.846">10462 10748 25109,'8'83'3451,"51"30"-2437,-41-86-951,1 0-1,2-2 0,1 0 1,0-2-1,2 0 0,1-2 1,0-1-1,16 9-62,-39-27 4,0 0-1,0 0 1,0 0-1,0 0 1,0-1 0,0 1-1,1-1 1,-1 1-1,1-1 1,-1 0-1,1 0 1,-1 0 0,1 0-1,-1-1 1,1 1-1,0-1 1,0 0 0,-1 1-1,1-1 1,0 0-1,-1-1 1,1 1-1,0 0 1,-1-1 0,1 1-1,0-1 1,-1 0-1,1 0 1,-1 0 0,1 0-1,-1-1 1,1 1-1,-1-1 1,0 1-1,0-1 1,0 0 0,0 0-1,0 0 1,0 0-1,-1 0 1,1 0 0,0 0-1,-1 0 1,0-1-1,1 1 1,-1-1-1,0 1 1,0-1 0,-1 0-1,1 1 1,0-2-4,3-25 51,-2-1 1,0 1-1,-2 0 1,-1-1-1,-1 1 1,-2 0-1,-1 0 1,-8-28-52,5 25 37,-1 1 0,-2 1 0,-1-1 0,-1 2 0,-9-14-37,8 21 36,13 30-9,17 45 4,-11-40-26,21 63 25,4-2 0,3-1-1,24 36-29,-19-55 22,-37-53-24,0 0 1,0 0 0,0 0-1,0 0 1,0 0 0,0 0-1,0 0 1,0-1 0,0 1-1,0 0 1,1-1 0,-1 1-1,0-1 1,0 1 0,1-1-1,-1 1 1,0-1 0,1 0-1,-1 0 1,0 0 0,1 0-1,-1 0 1,1 0 0,-1 0-1,0 0 1,1 0 0,-1-1-1,0 1 1,1 0 0,-1-1-1,0 0 1,0 1 0,1-1-1,-1 1 1,0-1 0,0 0-1,0 0 1,0 0 0,0 0-1,0 0 1,0 0 0,0 0 1,19-57-367,-19 21 830</inkml:trace>
  <inkml:trace contextRef="#ctx0" brushRef="#br0" timeOffset="12041.006">16906 10792 23277,'6'8'3406,"57"158"-461,-37-103-2704,2-1 0,3-2-1,27 39-240,-25-60 183,-32-39-179,0 0 1,0 0 0,0 0-1,0 0 1,-1 0 0,1-1-1,0 1 1,0 0 0,-1-1-1,1 1 1,0 0-1,0-1 1,-1 1 0,1-1-1,0 1 1,-1-1 0,1 1-1,0-1 1,-1 0 0,1 1-1,-1-1 1,1 0-1,-1 1 1,0-1 0,1 0-1,-1 0 1,0 0 0,1 1-1,-1-1 1,0 0 0,0 0-1,0 0 1,1 1-1,-1-1 1,0 0 0,0 0-1,0 0 1,-1 0 0,1 0-1,0 1 1,0-1 0,0 0-1,-1 0 1,1 0-1,0 1 1,-1-1 0,1 0-1,0 0 1,-1 1 0,1-1-1,-1 0 1,1 1 0,-2-1-5,-4-35 69,-2 2 0,-2-1 0,-1 1 0,-2 1 0,-1 0 0,-1 1 0,-2 0 0,-1 1 0,-2 1 0,-1 1 0,-1 1 0,-5-3-69,20 44 10,13 2-14,0-1 0,1 1 0,1-1-1,1 0 1,0-1 0,0 0-1,1 0 1,1-1 0,9 8 4,-18-16-75,0 0 1,1 0 0,0 0-1,0-1 1,0 1 0,0-1-1,0 1 1,1-1 0,0 0-1,-1-1 1,1 1 0,0-1-1,0 1 1,1-1 0,-1 0-1,0-1 1,1 1 0,-1-1-1,1 0 1,0 0 0,-1 0-1,1 0 1,0-1 0,-1 0-1,1 0 1,0 0 0,-1-1-1,1 0 1,0 1 0,-1-2-1,1 1 1,-1 0 0,0-1-1,1 0 1,-1 0 0,0 0-1,0-1 1,2-1 74,19-31-1972</inkml:trace>
  <inkml:trace contextRef="#ctx0" brushRef="#br0" timeOffset="12834.844">17350 10674 21981,'-8'72'3009,"0"125"155,8-193-3118,0 0-1,1-1 1,-1 1-1,1 0 1,0 0-1,0 0 1,0-1-1,0 1 1,1-1-1,-1 1 1,1-1-1,0 1 1,0-1 0,0 0-1,1 0 1,-1 0-1,1 0 1,0-1-1,0 1 1,0-1-1,1 2-45,-2-5 9,0 1 0,1-1 0,-1 0 1,0 0-1,0 0 0,0 0 0,0 0 0,0 0 0,0 0 0,0-1 0,0 1 0,0-1 0,-1 1 0,1-1 1,0 0-1,-1 0 0,0 0 0,1 0 0,-1 0 0,0 0 0,0 0 0,0 0 0,0 0 0,-1 0 0,1-1 0,0 1 1,-1 0-1,0 0 0,1-1 0,-1 1 0,0-1-9,1 0 14,9-31 57,-2 0 0,-2 0 0,-1-1 0,-1 1 0,-2-1-1,-1 0 1,-2 0 0,-5-28-71,0 39 33,1 24-7,5 27-29,0 0 0,2 0 1,1 0-1,1 0 1,1-1-1,8 26 3,-12-51 0,0 4-1,2 12 4,1 0 0,1 0 0,1 0 1,0-1-1,1 0 0,0 0 0,2-1 0,1 2-3,-10-16 1,0 0 1,1-1-1,-1 1 1,1 0-1,-1 0 0,1 0 1,-1 0-1,1 0 1,0-1-1,0 1 1,-1 0-1,1-1 1,0 1-1,0 0 0,0-1 1,-1 1-1,1-1 1,0 1-1,0-1 1,0 0-1,0 1 1,0-1-1,0 0 0,0 0 1,0 1-1,0-1 1,0 0-1,0 0 1,0 0-1,0 0 1,0-1-1,0 1 0,0 0 1,0 0-1,0 0 1,0-1-2,20-39 161,-12-12 73,-3 0 0,-2-1 0,-2 0 0,-3 1 0,-6-47-234,2 55 79,-1 0-1,-2 1 1,-2-1 0,-2 2 0,-2 0 0,-2 0 0,-18-34-79,21 68-61,15 34-37,99 379-118,-96-380 219,42 129 56,-45-148-57,1-1 0,0 1 0,0-1 0,0 1 0,0-1 0,1 0 0,0-1 0,0 1 0,1 0 0,-1-1 0,1 0 0,0 0 0,0-1 0,0 1 0,0-1 0,1 0 0,-1 0 0,1-1 0,0 0 0,-1 0 0,1 0 0,0-1 0,5 1-2,-10-2 2,1 0 0,0 0 1,0 0-1,0 0 0,-1 0 0,1 0 0,0-1 0,0 1 0,-1 0 1,1-1-1,0 0 0,-1 1 0,1-1 0,-1 0 0,1 0 0,-1 0 1,1 0-1,-1 0 0,1 0 0,-1-1 0,0 1 0,0 0 0,0-1 1,1 1-1,-1-1 0,-1 1 0,1-1 0,0 1 0,0-1 0,-1 0 1,1 1-1,0-1 0,-1 0 0,0 1 0,1-1 0,-1 0 0,0 0 1,0 0-1,0 1 0,0-1 0,0 0 0,-1 0 0,1 1 0,0-1 1,-1 0-1,0 0 0,1 1 0,-1-1 0,0 1 0,0-1 0,0 0-2,-10-21 13,0 0-1,-2 2 0,0-1 0,-2 2 0,-15-18-12,3 3 3,-55-67-11,81 125-65,3-15 72,0 0 0,1 0-1,0 1 1,0-2 0,1 1-1,-1 0 1,2-1 0,-1 0-1,1 0 1,0 0 0,1 0 0,-1-1-1,1 0 1,1 0 0,-1-1-1,1 1 1,0-1 0,0-1-1,1 0 1,-1 0 0,1 0 0,0-1-1,0 0 1,0 0 0,0-1-1,0 0 1,1 0 0,-1-1-1,1-1 1,-1 1 0,1-1 0,-1 0-1,1-1 1,-1 0 0,1-1-1,-1 1 1,0-2 0,3 0 1,-1-3 4,-1-1 0,1-1 0,-1 1 0,0-1 0,-1-1 0,0 0 0,0 0 0,-1 0 0,-1-1 0,1 0 0,-1 0 0,-1-1 0,0 0 0,-1 0 1,0 0-1,0 0 0,-1-1 0,-1 1 0,0-1 0,0 0 0,-1 0 0,-1 1 0,0-1 0,0 0 0,-1 0 0,-1 0 0,-1-4-4,2 11 1,-1 0 1,1 0-1,-1 0 0,0 0 1,0 1-1,-1-1 0,1 1 1,-1-1-1,0 1 0,-1 0 1,1 0-1,-1 0 0,1 0 1,-1 1-1,0-1 0,0 1 1,-1 0-1,1 0 0,-1 1 1,1 0-1,-1-1 0,0 1 1,0 1-1,0-1 0,0 1 1,0 0-1,0 0 0,0 0 1,-1 1-1,1 0 1,-1 0-3,2 2-2,0 1 0,0-1-1,0 1 1,0 1 0,0-1-1,1 0 1,0 1 0,-1 0-1,1 0 1,0 0 0,1 0-1,-1 0 1,1 0 0,0 1-1,0-1 1,0 1 0,1 0-1,-1-1 1,1 1 0,0 0-1,1 0 1,-1 0 0,1 0-1,0 0 1,0 0 0,1 0-1,-1-1 1,1 1 0,0 0-1,0 0 1,1 0 0,1 3 3,-1 11 1,1 1-1,1-1 1,1-1 0,0 1 0,2-1 0,0 0-1,1 0 1,0 0 0,2-1 0,0-1 0,1 0-1,0 0 1,1-1 0,1-1 0,5 4-1,-15-15-14,0 0 1,0-1 0,0 1-1,0-1 1,1 0-1,-1 0 1,1 0-1,0 0 1,-1-1 0,1 0-1,0 1 1,0-1-1,0-1 1,0 1-1,0-1 1,0 1 0,0-1-1,0 0 1,0 0-1,0-1 1,0 1 0,0-1-1,0 0 1,0 0-1,0 0 1,0-1-1,0 0 1,-1 1 0,1-1-1,-1 0 1,2-2 13,13-21 248</inkml:trace>
  <inkml:trace contextRef="#ctx0" brushRef="#br0" timeOffset="4658.426">14087 10824 22061,'0'8'4429,"2"13"-4134,1-1-1,1 0 1,0 1 0,2-2 0,0 1 0,1 0 0,2-1-1,-1-1 1,2 0 0,1 0 0,6 9-295,22 15 67,-38-41-66,0-1 1,0 1-1,0-1 1,0 1-1,0-1 1,0 1 0,0-1-1,0 0 1,0 1-1,0-1 1,1 0-1,-1 0 1,0 0-1,0 0 1,0 0-1,0 0 1,0 0 0,0 0-1,0-1 1,0 1-1,1 0 1,-1-1-1,0 1 1,0 0-1,0-1 1,0 1 0,-1-1-1,1 0 1,0 1-1,0-1 1,0 0-1,0 0 1,-1 1-1,1-1 1,0 0 0,0 0-1,-1 0 1,1 0-1,-1 0 1,1 0-1,-1 0 1,1 0-1,-1 0 1,0 0 0,0 0-1,1 0 1,-1 0-1,0 0 1,0 0-2,6-25 74,0 0 0,-2 0 1,-1 0-1,-1 0 0,-2-23-74,5-46 158,1 62-106,-6 33-51,1-1 0,0 0 0,-1 1-1,1-1 1,0 1 0,0-1 0,-1 1 0,1 0-1,0-1 1,0 1 0,0 0 0,0 0 0,-1-1-1,1 1 1,0 0 0,0 0 0,0 0 0,0 0-1,0 0 1,0 0 0,-1 0 0,1 0 0,0 1-1,0-1 1,0 0 0,0 0 0,0 1 0,-1-1 0,1 0-1,0 1 1,0-1 0,-1 1 0,1-1 0,0 1-1,-1 0 1,1-1 0,0 1 0,-1 0 0,1-1-1,-1 1 1,1 0 0,-1 0 0,1-1 0,-1 1-1,0 0 1,1 0 0,-1 0 0,0-1 0,0 1-1,0 0 1,0 0 0,1 0 0,-1 0 0,0 0-1,0 0 1,-1-1 0,1 1 0,0 0-1,1 2 1,126 237 121,-127-239-121,1 0 0,-1-1 1,0 1-1,0 0 1,0-1-1,1 1 1,-1 0-1,0-1 0,0 1 1,1 0-1,-1-1 1,1 1-1,-1-1 1,1 1-1,-1-1 0,1 1 1,-1-1-1,1 1 1,-1-1-1,1 1 0,-1-1 1,1 0-1,0 1 1,-1-1-1,1 0 1,0 0-1,-1 1 0,1-1 1,0 0-1,-1 0 1,1 0-1,0 0 1,-1 0-1,1 0 0,0 0 1,0 0-1,-1 0 1,1 0-1,0 0 1,-1-1-1,1 1 0,0 0 1,-1 0-1,1-1 1,0 1-1,-1 0 1,1-1-1,-1 1 0,1-1 1,-1 1-1,1-1 1,-1 1-1,1-1 1,-1 1-1,1-1 0,-1 1 1,1-1-1,-1 0 1,0 1-1,0-1 1,1 0-1,-1 1 0,0-1 1,0 0-1,1 0-1,8-50 90,-8 6-57,-2 34-28,1 1 0,0-1 0,1 0 1,0 0-1,0 1 0,1-1 1,1 1-1,0-1 0,0 1 1,2-3-6,-2 12-3,-1 0 1,1 0 0,-1 0 0,1 0 0,-1 0 0,1 1-1,0-1 1,-1 1 0,1-1 0,0 1 0,-1 0 0,1 0-1,0 0 1,-1 1 0,1-1 0,0 1 0,-1-1 0,1 1 0,-1 0-1,1 0 1,-1 0 0,1 0 0,-1 1 0,0-1 0,1 1-1,-1-1 1,0 1 0,0 0 0,0 0 0,0 0 0,-1 0-1,1 0 1,0 0 0,-1 0 0,0 0 0,1 1 0,0 1 2,80 120-1397,-71-107 73</inkml:trace>
  <inkml:trace contextRef="#ctx0" brushRef="#br0" timeOffset="4914.974">14243 10332 27110,'-9'12'832,"1"4"280,0 0-960,1 2-1064,1-2 1720</inkml:trace>
  <inkml:trace contextRef="#ctx0" brushRef="#br0" timeOffset="5758.713">11694 12081 21413,'0'0'1641,"-4"10"1427,30 68-1194,-19-65-1695,0 0-71,5 14 50,2-1-1,0 0 1,2-2-1,1 1 0,1-2 1,1 0-1,15 13-157,-33-34 6,0 0 0,1-1 0,-1 1 0,1 0 0,-1-1 0,1 1 0,0-1 1,-1 0-1,1 1 0,0-1 0,0 0 0,0 0 0,0 0 0,0 0 0,0-1 0,0 1 0,0-1 0,0 1 0,1-1 1,-1 0-1,0 1 0,0-1 0,0 0 0,1-1 0,-1 1 0,0 0 0,0 0 0,0-1 0,0 0 0,0 1 0,0-1 0,0 0 1,0 0-1,0 0 0,0 0 0,0 0 0,0-1 0,0 1 0,-1 0 0,1-1 0,-1 1 0,1-1 0,0-1-6,4-12 18,-1 1-1,-1-1 0,-1 0 0,0 0 0,-1 0 1,0-1-1,-1 1 0,-1 0 0,-2-12-17,2 16 12,1-10 14,-2 0 0,0 0 1,-2 0-1,0 1 0,-1-1 0,-1 1 0,-1 0 0,-8-18-26,161 231 83,-132-176-75,-13-14-2,0-1 0,-1 1 0,0-1 0,1 0 0,-1 0 0,1 0 0,-1 0 0,1 0 0,0 0 0,0 0 0,0 0 0,0-1 1,0 1-1,1-1 0,-1 1 0,0-1 0,1 0 0,-1 0 0,1 0 0,-1-1 0,1 1 0,-1 0 0,1-1 0,-1 0 0,1 1 0,0-1 0,-1 0 0,1 0 0,0-1 0,2 1-6,-2-6 10,0 0 0,0 0 0,0 0 0,-1 0 0,1 0 0,-1 0 0,-1-1 0,0 1 0,1-1 0,-2 1 0,1-1 0,-1 1 0,0-1 0,0 0 0,-2-2-10,2 1 9,2-104 61,-2 111-70,0 1-1,0-1 1,0 1 0,0-1 0,0 1 0,0-1 0,0 0 0,0 1 0,0-1 0,0 1 0,1-1 0,-1 1 0,0-1 0,0 1 0,0-1 0,1 1 0,-1-1 0,0 1 0,0-1 0,1 1 0,-1 0 0,0-1 0,1 1 0,-1-1 0,1 1 0,-1 0 0,1-1 0,-1 1 0,0 0 0,1 0 0,-1-1 0,1 1 0,-1 0 0,1 0 0,-1 0 0,1 0 0,0-1 0,-1 1 0,1 0 0,-1 0 0,1 0 0,-1 0 0,1 0 0,-1 0 0,1 1 0,-1-1 0,1 0 0,-1 0 0,1 0 0,-1 0 0,1 1 0,-1-1 0,1 0 0,-1 0 0,1 1 0,-1-1 0,1 0 0,-1 1 0,0-1 0,1 0 0,-1 1 0,1-1 0,27 30-15,-26-27 13,115 153-35,-117-157 37,0 0 0,0 0 1,0 1-1,0-1 0,0 0 1,0 0-1,1 0 0,-1 1 0,0-1 1,0 0-1,1 0 0,-1 1 0,0-1 1,1 0-1,-1 1 0,1-1 1,-1 0-1,1 1 0,-1-1 0,1 1 1,-1-1-1,1 1 0,-1-1 1,1 1-1,0-1 0,-1 1 0,1-1 1,0 1-1,-1 0 0,1 0 1,0-1-1,0 1 0,-1 0 0,1 0 1,0 0-1,0 0 0,0 0 0,-1 0 1,1 0-1,0 0 0,0 0 1,0 0-1,-1 0 0,1 0 0,0 0 1,0 1-1,-1-1 0,1 0 1,0 1-1,-1-1 0,1 0 0,0 1 1,-1-1-1,1 1 0,-1-1 0,1 1 1,0 0-1,-1-1 0,1 1 1,-1-1-1,0 1 0,1 0 0,-1-1 1,1 1-1,-1 0 0,0 0 1,1 0-1,0-52-674,-1 48 75,0 3 1319</inkml:trace>
  <inkml:trace contextRef="#ctx0" brushRef="#br0" timeOffset="2871.984">12070 10858 23429,'-3'-7'179,"2"4"-17,1 0 0,-1 0 0,0 0 0,0 0 0,0 0 0,0 1 0,0-1 0,-1 0 0,1 1 0,-1-1 0,1 1 0,-1-1 0,0 1 0,0 0 0,0 0 0,-1 0 0,1 0 0,0 0 0,-1 0 0,1 1 0,-1-1 0,0 1 1,1-1-1,-1 1 0,0 0 0,0 0 0,0 1 0,0-1 0,0 0 0,1 1 0,-1 0 0,-2 0-162,-4 2 48,1 1 0,0 0 0,0 0 0,0 1 0,1 0 1,-1 1-1,1-1 0,0 1 0,0 1 0,1-1 0,-1 1 0,1 0 0,1 1 0,-1 0 1,1 0-1,0 0 0,1 0 0,-1 1 0,2-1 0,-1 1 0,1 0 0,0 0 1,0 1-1,1-1 0,0 2-48,3 12 0,0 0 1,2 0 0,0 0-1,1 0 1,2-1 0,0 0-1,1 0 1,1-1 0,1 1-1,1-2 1,0 1 0,8 9-1,-9-12-17,1 0 1,0 0 0,2-1 0,-1 0-1,2-1 1,0 0 0,1-1 0,0-1-1,1 0 1,2 0 16,-15-11-50,0 0 0,0-1 0,0 1-1,0-1 1,0 0 0,0 1 0,1-1 0,-1 0-1,0-1 1,0 1 0,1 0 0,-1-1 0,1 1 0,-1-1-1,1 0 1,-1 1 0,1-1 0,-1 0 0,1-1 0,-1 1-1,1 0 1,-1-1 0,0 0 0,1 1 0,-1-1 0,0 0-1,1 0 1,-1 0 0,1-1 50,26-28-1484</inkml:trace>
  <inkml:trace contextRef="#ctx0" brushRef="#br0" timeOffset="3234.667">11976 10334 21277,'99'259'5966,"-68"-190"-5283,-13-25-378,-4-9-112,1-1 1,2 0-1,1-1 1,1-1-1,21 26-193,-39-56 1,0 0 0,-1 0-1,1-1 1,0 1 0,0 0 0,0-1-1,0 1 1,1 0 0,-1-1-1,0 1 1,1-1 0,-1 0 0,1 1-1,-1-1 1,1 0 0,0 0-1,-1 0 1,1 0 0,0 0 0,0-1-1,0 1 1,-1 0 0,1-1 0,0 1-1,0-1 1,0 0 0,0 0-1,0 0 1,0 0 0,0 0 0,0 0-1,0 0 1,0 0 0,0-1-1,0 1 1,0-1 0,0 0 0,-1 1-1,1-1 1,0 0 0,0 0-1,-1 0 1,1 0 0,-1-1 0,1 1-1,-1 0 1,1-1 0,-1 1 0,0-1-1,2-1 0,9-110 178,-11 59-108,-1 53-70,1 1-1,0 0 1,0-1 0,0 1-1,0 0 1,0 0-1,0 0 1,-1 0-1,1 0 1,0 0 0,0 0-1,0 0 1,0 1-1,0-1 1,0 0 0,0 0-1,-1 1 1,1-1-1,0 0 1,0 1-1,0-1 1,-1 1 0,1-1-1,0 1 1,-1 0-1,1-1 1,0 1-1,-1 0 1,1-1 0,-1 1-1,1 0 1,-1 0-1,1-1 1,-1 1-1,1 0 1,-1 0 0,0 0-1,0 0 1,1-1-1,-1 1 1,0 0-1,0 0 1,0 0 0,0 1 0,164 300-7,-161-297 8,45 41 29,-47-47-36,0 1 1,0 0 0,0-1-1,0 1 1,0-1 0,0 1 0,0-1-1,0 0 1,0 1 0,0-1-1,0 0 1,0 1 0,-1-1-1,1 0 1,0 0 0,0 0 0,-1 0-1,1 0 1,-1 0 0,1 0-1,-1 0 1,1 0 0,-1 0-1,0 0 1,1 0 0,-1 0 0,0 0-1,0-1 1,0 1 0,0 0-1,0 0 1,0 0 0,0 0-1,0 0 1,0 0 0,-1-1 0,1 1-1,0 0 1,-1 0 5,1-4-43,-26-161-3280,12 111 669</inkml:trace>
  <inkml:trace contextRef="#ctx0" brushRef="#br0" timeOffset="3926.941">12617 10802 10034,'72'95'12693,"-46"-50"-11116,-26-44-1541,0 1 0,0 0 0,1 0 1,-1-1-1,0 1 0,1 0 0,0-1 0,-1 1 0,1-1 1,0 1-1,0-1 0,0 1 0,0-1 0,0 0 0,0 1 1,0-1-1,0 0 0,1 0 0,-1 0 0,0 0 0,1 0 1,-1 0-1,1 0 0,-1 0 0,1 0 0,-1-1 0,1 1 1,0-1-1,-1 1 0,1-1 0,0 0 0,-1 1 1,1-1-1,0 0 0,0 0 0,-1 0 0,1-1 0,0 1 1,-1 0-1,1 0 0,0-1 0,-1 1 0,1-1 0,-1 0 1,1 0-1,0 1 0,-1-1 0,0 0 0,1 0-36,49-104 1609,-49 104-1597,1 0 1,0 1 0,-1-1 0,1 1-1,0 0 1,-1 0 0,1 0-1,0 0 1,-1 0 0,1 1 0,0-1-1,-1 1 1,1 0 0,-1-1 0,1 1-1,-1 0 1,1 1 0,-1-1 0,1 0-1,-1 1 1,0-1 0,0 1 0,0 0-1,0 0 1,0 0 0,0 0 0,-1 0-1,1 0 1,0 1-13,95 95 31,-96-98-32,0 1 0,0-1 0,0 1 0,0-1 0,0 1 0,0-1 0,0 0 0,0 0 1,0 1-1,0-1 0,0 0 0,1 0 0,-1 0 0,0 0 0,0 0 0,0 0 0,0-1 0,0 1 1,0 0-1,0 0 0,0-1 0,0 1 0,0-1 0,0 1 0,0-1 0,0 1 0,0-1 1,0 0-1,0 1 0,-1-1 0,1 0 0,0 0 0,0 1 0,-1-1 0,1 0 0,-1 0 0,1 0 1,-1 0-1,1 0 0,-1 0 0,1 0 0,-1 0 0,0 0 0,1 0 1,9-54 1,-9 49-1,4-148 63,6 156-45,39 110 6,-26-67 164,2 0 0,1-2 0,3-1 0,21 24-188,35 49 721,22 32-591,-107-146-127,0 0-1,0 0 1,0 0-1,-1 1 1,1-1 0,0 0-1,-1 0 1,1 1-1,0-1 1,-1 1-1,0-1 1,1 0-1,-1 1 1,0-1-1,0 1 1,0-1-1,0 1 1,0-1-1,0 1 1,0-1-1,0 1 1,0-1 0,-1 0-1,1 1 1,-1-1-1,1 1 1,-1-1-1,0 0 1,1 1-1,-1-1 1,0 0-1,0 0 1,0 0-1,0 0 1,0 0-1,0 0 1,0 0-1,0 0 1,0 0 0,-1 0-1,1 0 1,0-1-1,-1 1 1,1 0-1,0-1 1,-1 1-1,1-1 1,0 0-1,-1 1 1,1-1-1,-1 0 1,1 0-1,-1 0 1,1 0-1,-1 0 1,1 0 0,-1-1-1,1 1-2,-4-1-5,0-1 1,1 0-1,-1 0 0,1 0 0,0 0 1,0-1-1,0 1 0,0-1 1,0 0-1,1 0 0,-1-1 0,1 1 1,0-1-1,0 0 0,0 0 1,0 0-1,0 0 0,1 0 0,0 0 1,0-1-1,0 1 0,1-1 0,-1 1 1,1-1-1,0 0 5,-10-125-22,11 122 29,12-163 47,-7 127-38,-1-1 0,-2 1 0,-2-1 0,-3 0 0,-2-12-16,5 53-1,0 0 0,0 0 0,0-1 0,-1 1-1,0 0 1,0 0 0,0 0 0,0 0-1,0 0 1,-1 0 0,0 0 0,0 0 0,0 0-1,0 1 1,-1-1 0,1 1 0,-1 0 0,0-1-1,0 1 1,0 1 0,0-1 0,0 0 0,-1 1-1,0-1 1,1 1 0,-1 0 0,0 0-1,0 1 1,0-1 0,0 1 0,0 0 0,0 0-1,-4 0 2,4 4-3,0 0-1,0 0 0,1 0 0,0 1 0,-1-1 1,1 1-1,0 0 0,1 0 0,-1 0 1,1 1-1,0-1 0,0 0 0,0 1 0,0 0 1,1-1-1,0 1 0,0 0 0,0 0 0,1-1 1,-1 1-1,1 0 0,0 0 0,1 0 1,-1 0-1,1-1 0,0 1 0,0 0 0,0 0 1,1-1-1,0 1 0,1 1 4,2 9 2,0 0 1,2 0-1,0 0 0,0-1 0,1 0 1,1-1-1,1 0 0,8 10-2,-14-18-6,1 0 0,0 0 0,0 0 0,0 0 0,1-1 0,0 0 0,0 0 0,0-1 0,0 1 0,0-1 0,1-1 0,-1 1 0,1-1 0,0 0 0,-1 0 0,1-1 0,0 0 0,0 0 0,0-1 0,0 0 0,1 0 6,55-31-1768,-41 5-976</inkml:trace>
  <inkml:trace contextRef="#ctx0" brushRef="#br0" timeOffset="6694.72">12389 12214 19460,'-8'2'5802,"6"-21"-3591,10-44-2382,-4 36 962,16-145 601,-20 172-1389,0-1-1,0 1 1,0-1-1,0 1 1,0-1-1,0 1 1,0-1 0,0 1-1,0-1 1,0 1-1,1-1 1,-1 1-1,0-1 1,0 1 0,0-1-1,1 1 1,-1-1-1,0 1 1,1-1 0,-1 1-1,0 0 1,1-1-1,-1 1 1,0 0-1,1-1 1,-1 1 0,1 0-1,-1-1 1,1 1-1,-1 0 1,1 0-1,-1 0 1,1-1 0,-1 1-1,1 0 1,-1 0-1,1 0 1,-1 0 0,1 0-1,-1 0 1,1 0-1,-1 0 1,1 0-1,-1 0 1,1 0 0,-1 0-1,1 1 1,-1-1-1,1 0 1,-1 0-1,1 0 1,-1 1 0,1-1-1,-1 0 1,1 1-1,-1-1 1,0 0-1,1 1 1,-1-1 0,0 0-1,1 1 1,-1-1-1,0 1 1,1-1 0,-1 1-3,21 33 2,-19-31 1,16 33-3,-9-15-20,2 0 0,0-1 0,1 0 0,2-1 0,-1 0 0,6 3 20,-17-20-541,-1-2-370</inkml:trace>
  <inkml:trace contextRef="#ctx0" brushRef="#br0" timeOffset="7594.476">12745 12059 10986,'0'1'9820,"13"-6"-7533,18-9-1088,-18 3 469,-9 5-1539,0 0-1,-1 0 1,0 0-1,0-1 1,-1 1-1,0-1 1,0 0-1,0 0 0,-1 0 1,0 0-1,0 0 1,-1 0-1,0 0 1,0 0-1,0-1-128,-1 3 35,1 0-1,-1 0 1,0 0-1,0 0 1,0 0-1,-1 1 1,1-1-1,-1 0 1,0 1-1,-1-1 1,1 1-1,-1 0 1,0 0-1,0 0 1,0 0 0,-1 0-1,1 1 1,-1-1-1,0 1 1,0 0-1,0 0 1,0 0-1,-1 1 1,1 0-1,-4-2-34,6 4 6,1 0-1,-1 1 0,1-1 1,-1 1-1,1-1 1,-1 1-1,1-1 0,0 1 1,-1 0-1,1 0 1,0-1-1,-1 1 0,1 0 1,0 0-1,0 0 1,0 0-1,0 1 0,0-1 1,0 0-1,0 0 1,0 1-1,0-1 0,1 1 1,-1-1-1,0 0 1,1 1-1,0-1 0,-1 1 1,1-1-1,0 1 1,-1-1-1,1 1 0,0 0 1,0-1-1,0 1 1,1-1-1,-1 1 0,0-1 1,1 1-1,-1-1 1,1 2-6,1 17 3,1 0 1,0 0 0,2 0 0,0 0 0,2 0 0,0-1 0,1 0 0,1-1 0,0 0-1,2 0 1,0-1 0,10 12-4,-20-28 3,0 1 3,0-1 1,-1 1-1,1 0 1,0 0-1,1-1 1,-1 1-1,0-1 0,0 1 1,1-1-1,-1 0 1,1 1-1,-1-1 1,1 0-1,-1 0 1,1 0-1,0 0 1,-1 0-1,1-1 0,0 1 1,0 0-1,0-1 1,0 1-1,0-1 1,0 0-1,0 0 1,-1 0-1,1 0 1,0 0-1,0 0 0,0 0 1,1-1-7,1-5 41,0 0-1,-1 0 1,0-1-1,-1 0 1,1 1 0,-1-1-1,-1 0 1,1 0 0,-1 0-1,0 0 1,-1 0 0,0-6-41,1-2 68,14-144 517,-15 158-581,0 0-1,0 0 1,-1 0-1,1 0 0,0-1 1,0 1-1,0 0 0,0 0 1,1 0-1,-1 0 0,0 0 1,0 0-1,1 0 0,-1 0 1,0 0-1,1 0 0,-1 0 1,1 0-1,0 0 1,-1 0-1,1 0 0,0 0 1,-1 0-1,1 1 0,0-1 1,0 0-1,0 1 0,0-1 1,-1 0-1,1 1 0,0-1 1,0 1-1,0-1 0,0 1 1,1 0-1,-1-1-3,31 32 6,105 175 13,-136-203-18,1-1 1,-1 0-1,1 0 1,-1 0-1,1 0 1,0 0-1,0-1 1,0 1-1,0 0 1,0-1-1,0 0 1,0 1-1,0-1 0,0 0 1,1 0-1,-1 0 1,1 0-1,-1-1 1,0 1-1,1-1 1,-1 1-1,1-1 1,-1 0-1,1 0 1,0 0-1,-1 0 1,1 0-1,-1-1 1,1 1-2,0-6 15,1 1 0,-1-1 1,0 0-1,-1 0 1,1-1-1,-1 1 0,0 0 1,-1-1-1,0 1 1,0-1-1,0 1 1,-1-1-1,0 0 0,0 1 1,-1-2-16,1 2 15,3-120 217,-2 125-232,0 0 0,0 0 0,0 1 0,0-1 0,0 0 0,0 1 0,0-1 0,0 0-1,0 1 1,1 0 0,-1-1 0,0 1 0,0 0 0,1-1 0,-1 1 0,0 0 0,0 0 0,1 0 0,-1 0-1,0 0 1,0 0 0,1 1 0,-1-1 0,0 0 0,0 1 0,0-1 0,1 0 0,-1 1 0,0 0 0,0-1 0,0 1-1,0 0 1,0-1 0,0 1 0,0 0 0,0 0 0,0 0 0,-1 0 0,1 0 0,0 0 0,0 0 0,-1 0-1,1 0 1,-1 0 0,1 0 0,-1 1 0,1 0 0,0-2 0,207 248-30,-206-245 29,-1-2 1,-1 0 0,0 0 0,1 0 0,-1 0 0,1-1 0,-1 1-1,1 0 1,0 0 0,-1 0 0,1 0 0,0-1 0,0 1 0,0 0 0,-1-1 0,1 1 0,0 0 0,0-1 0,0 1 0,0-1 0,0 0 0,0 1 0,0-1 0,0 0 0,0 1 0,0-1 0,0 0 0,0 0 0,0 0 0,0 0 0,0 0 0,1 0 0,-1 0 0,0-1 0,0 1 0,0 0 0,0 0-1,0-1 1,0 1 0,0-1 0,0 1 0,-1-1 0,1 1 0,0-1 0,0 0 0,0 1 0,0-1 0,-1 0 0,1 0 0,0 1 0,-1-1 0,1 0 0,0 0 0,-1-1 0,17-148 12,-10 35-267,-8 116 246,1 0 0,0-1 0,0 1 0,0 0 0,0-1 1,0 1-1,0 0 0,1-1 0,-1 1 0,0 0 0,0-1 0,0 1 0,1 0 0,-1-1 0,0 1 0,0-1 0,1 1 0,-1-1 0,1 1 0,-1-1 0,0 1 0,1-1 0,-1 1 0,1-1 0,-1 1 1,1-1-1,0 0 0,-1 1 0,1-1 0,-1 0 0,1 1 0,0-1 0,-1 0 0,1 0 0,-1 0 0,1 1 0,0-1 0,-1 0 0,1 0 0,0 0 0,-1 0 0,1 0 0,0 0 0,-1-1 0,1 1 0,0 0 1,-1 0-1,1 0 0,0-1 0,-1 1 0,1 0 0,-1 0 0,1-1 0,0 1 0,-1-1 0,1 1 0,-1 0 0,1-1 0,-1 1 0,0-1 0,1 1 0,-1-1 0,1 0 0,-1 1 0,0-1 0,1 1 9,104 256-1665,-100-244 1970</inkml:trace>
  <inkml:trace contextRef="#ctx0" brushRef="#br0" timeOffset="8044.644">13697 11869 23789,'5'31'779,"1"0"0,1 0 0,2-1 0,1-1 0,2 0 1,5 11-780,12 14 246,3-1 0,2-1 0,2-2 0,23 25-246,-6-6 192,-52-107-59,-109-234-34,88 225-99,2-1 0,2-1 1,2-1-1,2 0 0,-4-51 0,15 98-1,1 0-1,-1 0 1,1 0 0,0 0-1,0 0 1,0 0 0,0 0-1,0-1 1,1 1 0,-1 0-1,1 0 1,0 0 0,0 0-1,0 1 1,0-1 0,1 0-1,-1 0 1,1 1 0,0-1-1,0 1 1,0-1 0,0 1-1,0 0 1,0-1 0,0 1-1,1 0 1,-1 1 0,1-1-1,0 0 1,-1 1 0,1 0-1,0-1 1,0 1 0,0 0-1,0 0 1,0 1 0,0-1-1,0 1 1,0-1 0,0 1-1,0 0 1,0 0 0,0 0-1,0 1 1,1-1 0,-1 1-1,0 0 1,0 0 0,-1 0-1,4 1 2,-1 0-2,-1 1 0,1 0-1,0 0 1,-1 0 0,0 1 0,0 0-1,0 0 1,0 0 0,0 0-1,-1 0 1,0 1 0,0-1-1,0 1 1,0 0 0,-1 0 0,0 0-1,0 0 1,0 1 0,-1-1-1,1 1 1,-1-1 0,0 5 2,3 126 23,-4-135-22,-1 6 5,1 3 3,0 0 0,-1 0 0,0 0-1,0 0 1,-1 0 0,0-1 0,-1 1 0,0-1 0,-1 0 0,0 0 0,-1 2-9,4-10-18,1 0-1,-1 0 1,1 0 0,-1 0 0,0 0 0,1 0 0,-1 0 0,0-1-1,1 1 1,-1 0 0,0 0 0,0-1 0,0 1 0,0 0 0,0-1 0,0 1-1,0-1 1,0 1 0,0-1 0,0 0 0,0 1 0,0-1 0,0 0-1,0 0 1,0 0 0,0 0 0,-1 0 0,1 0 0,0 0 0,0 0-1,0 0 1,0 0 0,0-1 0,0 1 0,0 0 0,0-1 0,0 1 0,0-1-1,0 1 1,0-1 0,0 0 0,0 1 0,0-1 0,1 0 0,-1 1-1,0-2 19,-30-44-2094,13 2 336</inkml:trace>
  <inkml:trace contextRef="#ctx0" brushRef="#br0" timeOffset="8334.217">13916 11547 19932,'16'39'1961,"5"5"623,-4 10-1440,2 4-23,3 1-321,-3-7-320,4-11-264,-4-12-104,-3-13-184,-4-8-192,-3-11-512,0-7-272,-2-14-265,0-5-103</inkml:trace>
  <inkml:trace contextRef="#ctx0" brushRef="#br0" timeOffset="9442.305">14227 11731 18852,'12'70'4545,"-8"-49"-4285,1-1 0,1 0 0,1 0-1,1-1 1,1 0 0,9 17-260,-17-35 14,-1 1 1,1-1-1,-1 1 1,1-1-1,-1 0 1,1 1-1,0-1 0,0 0 1,-1 1-1,1-1 1,0 0-1,0 0 1,1 0-1,-1 0 1,0 0-1,0 0 0,0 0 1,1-1-1,-1 1 1,0 0-1,1-1 1,-1 1-1,0-1 0,1 1 1,-1-1-1,1 1 1,-1-1-1,1 0 1,-1 0-1,1 0 1,-1 0-1,1 0 0,-1 0 1,1 0-1,-1-1 1,1 1-1,-1-1 1,0 1-1,1-1 0,0 0-14,2-6 107,-1 0 1,1 0-1,-2 0 0,1-1 0,-1 0 0,0 1 0,-1-1 0,1 0 0,-2 0 0,1 0 0,-1 0 0,0 0 0,-1 0-107,1-3 169,2-4 34,-1 0-1,-1 0 1,-1 0 0,0 0-1,-1 0 1,0 0 0,-1 0-1,-1 0 1,0 1 0,-1-1 0,-1 1-1,0 0 1,-1 1 0,0 0-1,-5-6-202,12 20 5,0 0 0,0 0-1,0 0 1,0 0 0,0 0-1,0 0 1,0 0 0,0 0-1,-1 0 1,1 0 0,0 0-1,0 0 1,-1-1 0,1 1-1,-1 0 1,1 0-1,-1 0 1,1 0 0,-1-1-1,0 1 1,1 0 0,-1-1-1,0 1 1,1 0 0,-1-1-1,0 1 1,0-1 0,0 1-1,0-1 1,1 1 0,-1-1-1,0 0 1,0 0-1,0 1 1,0-1 0,0 0-1,0 0 1,0 0 0,0 0-1,0 0 1,0 0 0,0 0-1,0 0 1,0 0 0,0-1-1,0 1 1,1 0 0,-1 0-1,0-1 1,0 1 0,0-1-1,0 1 1,0-1-1,1 1 1,-1-1 0,0 0-1,0 1 1,1-1 0,-1 0-1,0 1 1,1-1 0,-1 0-1,1 0 1,-1 0 0,1 0-1,0 1 1,-1-1 0,1 0-1,0 0 1,-1-1-5,2 11-1,1 0 1,-1 0 0,1-1-1,1 1 1,0-1-1,0 0 1,0 1-1,1-2 1,1 1-1,-1 0 1,1-1-1,5 7 2,-9-13-1,0 0 0,0 0 0,0 0 0,0 0 0,0-1 0,0 1 0,0 0 0,0 0 0,0-1 0,0 1 0,0 0 0,1-1 0,-1 1 1,0-1-1,0 0 0,1 1 0,-1-1 0,0 0 0,1 0 0,-1 0 0,0 0 0,1 0 0,-1 0 0,0 0 0,1 0 0,-1-1 1,0 1-1,0 0 0,1-1 0,-1 1 0,0-1 0,0 1 0,0-1 0,1 0 0,-1 1 0,0-1 0,0 0 0,0 0 0,0 0 1,0 0-1,-1 0 0,1 0 0,0 0 0,0 0 0,0-1 0,35-58-94,-33 54 66,53-107-919,-55 111 742,-1 2 55,2 7 9,1 5 130,-3-7 12,1-1 0,0 1-1,0 0 1,0 0 0,1 0-1,0 0 1,0-1 0,0 1 0,0-1-1,1 0 1,0 1 0,0-1-1,0 0 1,0-1 0,1 1-1,-1-1 1,3 2-1,-4-5 2,-1 1-1,1-1 1,-1-1-1,1 1 1,-1 0-1,1 0 1,0 0-1,-1-1 1,1 1-1,-1-1 1,1 1-1,-1-1 1,1 0-1,-1 1 1,0-1-1,1 0 1,-1 0-1,0 0 1,0 0-1,0 0 1,1 0-1,-1-1 1,0 1-1,0 0 1,-1-1-1,1 1 1,0 0-1,0-1 1,-1 1-1,1-1 1,-1 1-1,1-1 1,-1 1-1,1-1 1,-1 1-1,0-1 1,0 0-1,0 1 1,0-1-2,0-1 0,1 1-1,-1 0 1,1-1 0,0 1 0,-1 0-1,1 0 1,0-1 0,0 1 0,1 0-1,-1 0 1,0 0 0,1 0 0,-1 0-1,1 1 1,0-1 0,-1 0 0,1 1-1,0-1 1,0 1 0,0 0 0,0-1 0,2 1 0,5 2-2,-1 2 1,0-1 0,1 1 0,-1 1 0,0-1-1,-1 1 1,1 1 0,-1-1 0,0 1 0,0 1 0,0-1-1,0 1 1,-1 0 0,4 6 1,-5-8-3,20 23 69,0 2 0,-2 0 0,-2 2 0,0 0 0,-2 1 0,-2 1 1,0 1-1,-3 1 0,-1 0 0,1 6-66,-12-36 33,1 1 0,-1 0 0,0 0 0,0-1 0,-1 1 0,0 0 0,0 1 1,0-1-1,0 0 0,-1 0 0,0 0 0,-1 0 0,1 0 0,-1 0 0,-1 0 0,1 0 0,-1 0 0,0 0 0,0 0 0,-1 2-33,-1-8 1,1 1 0,0-1 0,-1 1-1,1-1 1,0 0 0,0 0-1,-1-1 1,1 1 0,0 0 0,-1-1-1,1 0 1,0 0 0,0 0-1,0 0 1,0-1 0,0 1 0,0-1-1,0 0 1,0 0 0,1 0-1,-1 0 1,1 0 0,-1 0 0,1-1-1,0 1 1,0-1 0,0 0-1,0-1 0,-9-8 2,1-1-1,0 0 0,2-1 0,-1 0 0,2-1 0,0 0 0,0 0 0,2 0 0,0-1 0,0 0 0,2 0 0,0 0 0,0 0 0,2-1 0,0 1 0,1 0 0,1-1 0,2-14-1,-1 22-65,0 0-1,0 0 1,1 0 0,0 1-1,1-1 1,-1 1 0,2 0-1,-1 0 1,1 0 0,1 1-1,-1 0 1,1 0 0,0 0-1,1 1 1,0 0 0,0 0-1,0 0 1,0 1 0,1 0-1,8-3 66,79-107-5,-91 115 22,-1 0 0,0 0 0,0 1 0,0-1 0,0 1 0,0 0 0,1-1 0,-1 1 0,0 1 0,-1-1 0,1 0 0,0 1 0,0-1 0,0 1 0,-1 0 0,1 0 0,-1 0 1,0 0-1,1 1 0,-1-1 0,0 1 0,0-1 0,-1 1 0,1 0 0,0-1 0,-1 1 0,0 0 0,0 0 0,0 0 0,0 0 0,1 2-17,70 173 451,-73-178-447,1-1-1,0 0 1,0 1 0,-1-1 0,1 0 0,0 0-1,0 1 1,0-1 0,0 0 0,0 1 0,0-1-1,0 0 1,0 0 0,0 1 0,0-1 0,0 0-1,1 1 1,-1-1 0,0 0 0,0 1 0,1-1 0,-1 0-1,0 1 1,1-1 0,-1 1 0,1-1 0,-1 1-1,1-1 1,-1 1 0,1-1 0,-1 1 0,1-1-1,-1 1 1,1-1 0,0 1 0,-1 0 0,1-1-1,-1 1 1,1 0 0,0 0 0,0 0 0,-1-1-1,1 1 1,0 0 0,-1 0 0,1 0 0,0 0 0,-1 0-1,1 0 1,0 0 0,0 0 0,-1 1 0,1-1-1,0 0 1,-1 0 0,1 1 0,0-1 0,-1 0-1,1 1 1,-1-1 0,1 0 0,0 1 0,-1-1-1,1 1 1,-1-1 0,1 1 0,-1-1 0,1 1 0,-1 0-5,18-233 169,-18 231-169,0-1-1,0 1 0,0-1 0,0 1 0,0-1 0,0 1 0,1-1 0,-1 1 0,0 0 0,1-1 0,-1 1 0,1-1 0,0 1 0,0 0 0,-1 0 0,1-1 0,0 1 0,0 0 0,0 0 0,0 0 1,0 0-1,0 0 0,1 0 0,-1 0 0,0 0 0,0 1 0,1-1 0,-1 0 0,0 1 0,1-1 0,-1 1 0,1-1 0,-1 1 0,1 0 0,-1 0 0,1-1 0,-1 1 0,0 0 0,1 0 0,-1 1 0,1-1 2,5 6-10,0 0 0,0 1 0,-1 0 0,0 1 0,-1-1 0,0 1 0,0 0 0,0 0 0,-1 1 0,1 4 10,14 21-12,-9-16 15,-8-13 0,1 0 0,-1 1 0,1-1 0,0-1 0,0 1 0,0 0 1,1-1-1,0 0 0,0 0 0,0 0 0,0 0 0,0 0 0,1-1 0,0 0 0,-1 0 0,1 0 0,6 1-3,-9-4 10,0-1-1,0 1 0,0-1 1,0 0-1,0 0 0,0 0 1,0 0-1,0 0 1,0 0-1,-1 0 0,1-1 1,0 1-1,-1-1 0,1 1 1,-1-1-1,1 0 1,-1 1-1,0-1 0,0 0 1,0 0-1,0 0 0,0 0 1,0 0-1,0 0 1,-1 0-1,1 0 0,-1 0 1,0-1-1,1 1 0,-1 0 1,0 0-1,0 0 1,0-1-10,7-55 119,-5 40-108,0 0 0,1 0 0,0 0 0,2 0 0,0 0 0,1 1 0,0 0 1,2 0-12,-8 16-1,0 0 1,1 0-1,-1 0 1,0 0 0,1 0-1,-1 0 1,0 0 0,1 0-1,-1 1 1,1-1-1,0 0 1,-1 0 0,1 0-1,0 1 1,-1-1 0,1 0-1,0 1 1,0-1-1,-1 1 1,1-1 0,0 1-1,0-1 1,0 1 0,0-1-1,0 1 1,0 0-1,0 0 1,0-1 0,0 1-1,0 0 1,0 0 0,0 0-1,0 0 1,0 0-1,0 0 1,0 0 0,0 1-1,0-1 1,0 0-1,0 1 1,-1-1 0,1 0-1,0 1 1,0-1 0,0 1-1,0-1 1,0 1-1,-1 0 1,1-1 0,0 1-1,0 0 1,-1-1 0,1 1-1,-1 0 1,1 0-1,-1 0 1,1 0 0,25 54-15,-25-53 18,54 145-67,-47-141-281,-1-8-285</inkml:trace>
  <inkml:trace contextRef="#ctx0" brushRef="#br0" timeOffset="10414.802">15652 11364 19428,'0'1'528,"3"13"1624,0-11 3542,0-7-5610,-1-1 1,0 0-1,0 0 0,-1-1 0,1 1 1,-1 0-1,0 0 0,-1-1 1,1 1-1,-1 0 0,0-1 1,0 1-1,-1 0 0,1-1 0,-1 1 1,-1 0-1,1 0 0,-1-1 1,-1-2-85,-2 16 440,6 5-429,0 1 0,1-1 0,1 0 1,0 0-1,1 0 0,0 0 0,1 0 0,0-1 1,1 0-1,2 2-11,-7-9 0,0-1 1,1 1 0,-1-1 0,1 0-1,0 1 1,1-1 0,-1 0-1,1 0 1,0 0 0,0-1 0,0 1-1,0-1 1,1 0 0,-1 1 0,1-1-1,0-1 1,0 1 0,0-1-1,0 1 1,0-1 0,1 0 0,-1-1-1,1 1 1,-1-1 0,1 0-1,-1 0 1,1 0 0,0-1 0,0 1-1,-1-1 1,1 0 0,0-1 0,0 1-1,-1-1 1,1 0 0,-1 0-1,4-1 0,1-9 15,0 1-1,-1-2 0,0 1 0,-1-1 1,0 0-1,0-1 0,-2 1 0,0-1 0,0-1 1,-1 1-1,0 0 0,-2-1 0,1 0 1,-2 0-1,1-3-14,15-141 122,-5 162-115,35 90-38,-47-94 31,0 1 0,0-1 0,0 1 0,0-1 0,1 1 0,-1-1 0,0 0 0,0 1 0,0-1 0,1 1 0,-1-1 0,0 0 0,0 1 0,1-1 0,-1 0 0,0 0 0,1 1 0,-1-1 0,0 0 0,1 0 0,-1 1 0,1-1 0,-1 0 0,0 0 0,1 0 0,-1 0 0,1 1 0,-1-1 0,1 0 0,-1 0 0,1 0 0,-1 0 0,0 0 0,1 0 0,-1 0 0,1 0 0,-1 0 0,1-1 0,-1 1 0,0 0 0,1 0 0,-1 0 0,1 0 0,-1-1 0,0 1 0,1 0 0,-1 0 0,0-1 0,1 1 0,-1 0 0,0-1 0,1 1 0,-1 0 0,0-1 0,0 1 0,1 0 0,-1-1 0,0 1 0,0-1 0,0 1 0,1-1 0,8-32 2,-1-31 5,-3-1 1,-3 0 0,-3-1-1,-2 1 1,-3 1 0,-4-1-1,-6-19-7,11 69-21,10 45 6,86 390 245,-86-399-189,-3-8-5,1 0 0,0 1 0,0-1 0,2 0 0,0-1 0,0 1 1,1-1-1,0 0 0,1 0 0,1-1 0,0 0 0,6 7-36,-13-18 1,-1 1 1,1 0-1,-1-1 0,1 1 0,-1 0 0,1-1 0,0 1 0,-1-1 0,1 1 0,0-1 0,0 1 1,-1-1-1,1 0 0,0 1 0,0-1 0,0 0 0,0 1 0,-1-1 0,1 0 0,0 0 0,0 0 1,0 0-1,0 0 0,0 0 0,0 0 0,-1 0 0,1 0 0,0 0 0,0-1 0,0 1 1,0 0-1,-1-1 0,1 1 0,0 0 0,0-1 0,-1 1 0,1-1 0,0 1 0,0-1 0,-1 0 1,1 1-1,-1-1 0,1 1 0,-1-1 0,1 0 0,-1 0 0,1 1 0,-1-1 0,1 0 0,-1 0 1,0 0-1,1 0-1,-2-48-24,-3 42-37,0-1 0,-1 1 1,0 0-1,-1 0 0,0 1 1,0-1-1,0 1 0,-1 1 1,1-1-1,-1 1 0,-1 0 0,1 1 1,-1-1-1,0 2 0,0-1 1,0 1-1,0 0 0,0 1 1,-1 0-1,1 0 0,-1 1 1,0 0-1,1 0 0,-1 1 1,0 0-1,0 1 0,1 0 1,-1 0-1,1 1 0,-9 2 61,18-3 16,0-1-1,0 0 1,0 1 0,0-1-1,0 1 1,0-1-1,0 1 1,0 0-1,0-1 1,-1 1 0,1 0-1,0-1 1,0 1-1,-1 0 1,1 0-1,-1 0 1,1 0 0,-1 0-1,1 0 1,-1 0-1,1 0 1,-1 0 0,0 0-1,1 0 1,-1 0-1,0 0 1,0 0-1,0 0 1,0 0 0,0 0-1,0 0 1,0 0-1,0 0 1,0 0-1,-1 0 1,1 0 0,0 0-1,-1 0 1,1 0-1,-1 0 1,1 0 0,-1 0-1,1 0 1,-1 0-1,0 0 1,1 0-1,-1-1 1,0 1 0,0 0-1,0-1 1,1 1-1,-1 0 1,0-1-1,0 1 1,0-1 0,0 1-1,0-1 1,0 0-1,0 1 1,0-1-1,0 0 1,0 0 0,0 0-1,0 0 1,-1 0-1,1 0 1,0 0 0,0 0-1,0 0-15,7 0 23,1-1 0,-1 1 0,0-1-1,0-1 1,0 1 0,0-1 0,0 0-1,0-1 1,-1 1 0,1-1 0,-1 0 0,1 0-1,-1-1 1,0 0 0,0 1 0,-1-2 0,3-2-23,8-4-58,41-34-671,-29 23 1237</inkml:trace>
  <inkml:trace contextRef="#ctx0" brushRef="#br0" timeOffset="11340.582">16296 11113 23989,'4'4'148,"0"0"0,0-1 0,1 1 0,-1-1-1,1 0 1,0-1 0,0 1 0,0-1 0,0 0 0,0 0-1,1-1 1,-1 1 0,1-1 0,-1 0 0,1-1 0,-1 0 0,1 1-1,-1-1 1,1-1 0,-1 1 0,1-1 0,-1 0 0,1-1-1,-1 1 1,0-1 0,0 0 0,1 0 0,-1-1 0,1 0-148,-2 2 8,0 1 1,0-1-1,0 0 1,0-1-1,0 1 1,-1-1-1,1 1 1,0-1-1,-1 0 1,1 0-1,-1-1 1,1 1-1,-1-1 1,0 0-1,0 0 1,-1 0-1,1 0 1,0 0-1,-1-1 1,0 1 0,0-1-1,0 1 1,0-1-1,0 0 1,-1 0-1,0 0 1,0 0-1,0 0 1,0 0-1,-1 0 1,1 0-1,-1 0 1,0 0-1,0-1 1,-1 1-1,1 0 1,-1 0-1,0 0 1,-1-3-9,0 2 4,0 1 0,0-1 0,-1 0 0,0 1 0,0-1 0,0 1 0,-1 0 0,1 0 0,-1 0 0,0 1 0,0-1 0,0 1 0,0 0 0,-1 0 0,0 0 0,1 1 0,-1-1 0,0 1 0,0 0 0,0 1 0,0-1 0,-1 1 0,1 0 0,0 1 0,0-1 0,-1 1 0,1 0 0,0 0 0,-1 0 0,1 1 0,0 0 0,0 0 0,-4 1-4,7 2 1,0-1 1,0 1-1,0 0 1,1 0-1,-1 0 1,1 0-1,0 0 0,0 0 1,0 0-1,1 0 1,-1 0-1,1 0 1,0 0-1,0 1 1,1-1-1,-1 0 1,1 0-1,0 0 1,0 0-1,0 0 0,1 0 1,-1 0-1,1 0 1,0-1-1,0 1 1,0-1-1,0 1 1,1-1-1,0 0 1,2 3-2,-3-2 17,-1-2 45,-1-2 2,0 0-24,0 0 1,0-6-403,0 6 1521</inkml:trace>
  <inkml:trace contextRef="#ctx0" brushRef="#br0" timeOffset="57479.526">24753 537 22693,'7'44'1048,"0"10"448,-1 9-455,1 5-289,5 1-240,-2-6-368,-1-9 0,7-15-472,6-13-384</inkml:trace>
  <inkml:trace contextRef="#ctx0" brushRef="#br0" timeOffset="55305.77">23217 1450 17116,'0'-1'95,"-3"-71"5942,3 70-5951,0 0 0,-1 1-1,1-1 1,0 1 0,-1-1 0,1 0-1,-1 1 1,1-1 0,-1 1 0,0 0 0,0-1-1,1 1 1,-1-1 0,0 1 0,0 0-1,0 0 1,-1 0 0,1-1 0,0 1-1,0 0 1,-1 0 0,1 1 0,0-1 0,-1 0-1,1 0 1,-1 1 0,1-1 0,-1 1-1,0-1 1,1 1 0,-1 0 0,1-1 0,-1 1-1,0 0 1,1 0 0,-1 0 0,1 0-1,-1 1 1,0-1 0,-1 1-86,-5 3 73,0 0-1,0 1 1,1 0 0,-1 1-1,1 0 1,0 0 0,1 0-1,0 1 1,0 0-1,0 0 1,1 1 0,0 0-1,0 0 1,1 0 0,0 0-1,0 1 1,0 2-73,-1-2 16,1 1 1,-1 0-1,2 1 1,0-1-1,0 1 0,1-1 1,0 1-1,1 0 1,0 0-1,1 0 0,0-1 1,0 1-1,1 0 1,1 0-1,0 0 0,0-1 1,1 1-1,1-1 1,-1 0-1,3 3-16,-6-12 6,1 0 0,-1 1 1,1-1-1,-1 1 0,1-1 0,0 0 0,-1 0 0,1 1 0,0-1 1,0 0-1,0 0 0,0 0 0,0 0 0,0 0 0,1 0 1,-1 0-1,0 0 0,0-1 0,1 1 0,-1 0 0,0-1 1,1 1-1,-1-1 0,0 1 0,1-1 0,-1 0 0,1 1 1,-1-1-1,1 0 0,-1 0 0,1 0 0,-1 0 0,1 0 0,-1-1 1,1 1-1,-1 0 0,0-1 0,1 1 0,-1-1 0,1 1 1,-1-1-1,0 0 0,0 0 0,1 1 0,-1-1 0,0 0 1,0 0-1,0 0 0,0 0 0,0 0 0,0-1-6,43-66 340,-31 39-257,-1 0 0,-1 0 1,-2-1-1,-1-1 1,-1 0-1,-2 0 0,0 0 1,-3 0-1,0-7-83,-18-44 134,16 82-135,0-1 1,0 0 0,0 1-1,-1-1 1,1 0 0,0 1-1,0-1 1,0 0 0,-1 1-1,1-1 1,0 1-1,0-1 1,-1 0 0,1 1-1,-1-1 1,1 1 0,0-1-1,-1 1 1,1-1 0,-1 1-1,1 0 1,-1-1 0,0 1-1,1-1 1,-1 1 0,1 0-1,-1 0 1,0-1-1,1 1 1,-1 0 0,0 0-1,1 0 1,-1 0 0,0 0-1,1-1 1,-1 1 0,0 0-1,1 1 1,-1-1 0,0 0-1,1 0 1,-1 0-1,1 0 1,-1 0 0,0 1-1,1-1 1,-1 0 0,0 1-1,1-1 1,-1 0 0,1 1-1,-1-1 1,1 1 0,-1-1-1,1 1 1,-1-1 0,1 1 0,-17 37-683,13 23-2715,6-36-580</inkml:trace>
  <inkml:trace contextRef="#ctx0" brushRef="#br0" timeOffset="55974.2">23342 1099 16347,'4'-1'562,"-3"0"-378,-1 0 1,1 0-1,0 0 0,0 0 0,0 0 0,0 1 0,0-1 0,1 0 1,-1 1-1,0-1 0,0 1 0,0-1 0,0 1 0,1 0 1,-1 0-1,0-1 0,0 1 0,1 0 0,-1 0 0,0 0 1,0 0-1,1 0 0,-1 0 0,0 1 0,0-1 0,1 0 0,-1 1 1,0-1-1,0 1 0,0-1 0,0 1 0,1-1 0,-1 1 1,0 0-1,0 0 0,0 0 0,0-1 0,-1 1 0,1 0 1,0 0-1,0 0 0,0 0 0,-1 0-184,-19 102 2550,4-45-2366,14-53-182,-2 6 14,1 1-1,0 0 0,1 0 1,0 0-1,1 0 0,1 0 1,-1 0-1,2 0 1,0 0-1,1 4-15,-2-16 1,0 1 0,0-1 0,0 1 0,0-1 0,0 1 0,0-1 0,0 1 0,0-1 0,0 0 0,0 0 0,0 0 0,0 1 0,0-1 0,0 0 0,0 0 0,0 0 0,0-1 0,0 1 1,0 0-1,0 0 0,0 0 0,0-1 0,0 1 0,0-1 0,0 1 0,0 0 0,0-1 0,0 0 0,-1 1 0,1-1 0,0 0 0,0 1 0,-1-1 0,1 0 0,0 0 0,-1 1 0,1-1 0,0 0 0,-1 0 0,1 0 0,-1 0 0,0 0 0,1 0 0,-1 0 0,0 0 0,0 0 0,1 0 0,-1 0 0,0 0 0,0 0 1,0 0-1,0 0 0,0-1-1,3-3 8,167-321-7,-170 327 0,0-1 0,1 0 0,-1 1 0,0-1 0,0 0 0,1 1 0,-1-1 0,0 0 0,1 0 0,-1 1 0,0-1 0,1 0 0,-1 0 0,1 0 0,-1 0 0,0 1 0,1-1 0,-1 0-1,1 0 1,-1 0 0,0 0 0,1 0 0,-1 0 0,1 0 0,-1 0 0,0 0 0,1 0 0,-1 0 0,1-1 0,-1 1 0,0 0 0,1 0 0,-1 0 0,1 0 0,-1-1 0,0 1 0,1 0 0,-1 0-1,2 18 18,79 269 908,-45-224-567,-35-62-350,0 1-1,0-1 1,0 0-1,0 0 1,0 0-1,0 0 1,0 0-1,1 0 1,-1 0-1,0 0 1,1 0 0,-1 0-1,1-1 1,-1 1-1,1-1 1,-1 1-1,1-1 1,0 1-1,-1-1 1,1 0-1,-1 0 1,1 0-1,0 0 1,-1 0-1,1 0 1,-1 0-1,1-1 1,0 1-1,-1-1 1,1 1-1,-1-1 1,1 1-1,-1-1 1,0 0-1,1 0 1,-1 1 0,0-1-1,1 0 1,-1 0-1,0-1 1,1 1-9,7-12 30,0 1 0,-1-1 0,-1 0 0,0-1 1,-1 0-1,0 0 0,-1-1 0,0 1 1,1-14-31,0 9 26,3-6 42,-1-1 0,-2 0 0,0 0 0,-1 0 0,-2-1 0,-1 1 0,-1-1 0,-1 0 0,-1 0 0,-5-22-67,-14 8 87,20 41-87,0-1 0,-1 1 0,1-1 0,0 0 0,-1 1 0,1-1 0,-1 1 0,1 0 0,0-1 0,-1 1 0,1-1 0,-1 1 0,1 0 0,-1-1 0,1 1 0,-1 0 0,0-1 0,1 1 0,-1 0 0,1 0 0,-1 0 0,0-1 0,1 1 0,-1 0 0,1 0 0,-1 0-1,0 0 1,1 0 0,-1 0 0,1 0 0,-1 0 0,0 1 0,1-1 0,-1 0 0,1 0 0,-1 0 0,0 1 0,1-1 0,-1 0 0,1 1 0,-1-1 0,1 0 0,-1 1 0,1-1 0,-1 1 0,1-1 0,0 1 0,-1-1 0,1 1 0,0-1 0,-1 1 0,1-1 0,0 1 0,-1-1 0,1 1 0,0-1 0,0 1 0,0 0 0,0-1 0,0 1 0,0 0 0,0-1 0,0 1 0,0-1 0,0 1 0,0 0-1,-4 14 0,1 1 0,1-1 0,1 1-1,0 0 1,1 0 0,0-1 0,2 1 0,0 0 0,0-1 0,1 1 0,4 9 0,-7-24 0,1 1 1,-1 0 0,0 0 0,0-1-1,1 1 1,-1 0 0,1-1 0,0 1 0,-1-1-1,1 1 1,0-1 0,0 1 0,0-1 0,0 0-1,0 1 1,0-1 0,0 0 0,1 0-1,-1 0 1,0 0 0,1 0 0,-1 0 0,1 0-1,-1 0 1,1 0 0,-1-1 0,1 1 0,0-1-1,-1 1 1,1-1 0,0 1 0,-1-1 0,1 0-1,0 0 1,-1 0 0,1 0 0,0 0-1,0-1 1,0 1-1,6-7-1,0 0 0,0-1 0,0 0 0,-1-1 0,-1 1 0,1-1 0,-2 0 0,1-1 0,-1 1 0,0-1 0,-1 0 0,0-1 1,5-10 3,-2 8 0,1-1 4,0 0 1,-1-1-1,-1 1 0,0-2 1,-1 1-1,-1-1 1,0 1-1,-1-1 1,-1 0-1,0 0 0,-1-1 1,-1-6-8,0 21 1,0 1 0,0-1-1,0 0 1,0 0 0,-1 1 0,1-1 0,-1 0 0,1 1 0,-1-1 0,0 1-1,1-1 1,-1 0 0,0 1 0,0 0 0,0-1 0,0 1 0,0-1-1,0 1 1,-1 0 0,1 0 0,0 0 0,-1 0 0,1 0 0,-1 0 0,1 0-1,-1 0 1,1 0 0,-1 1 0,1-1 0,-1 1 0,0-1 0,1 1 0,-1 0-1,0 0 1,0-1 0,1 1 0,-1 0 0,0 1 0,0-1 0,1 0-1,-1 0 1,0 1 0,1-1 0,-1 1 0,0-1 0,1 1 0,-1 0 0,1 0-1,-1-1 1,1 1 0,-1 0 0,1 0 0,0 1 0,-1-1 0,1 0-1,0 0 1,0 1 0,0-1 0,0 1 0,0-1 0,0 1 0,1-1 0,-2 2-1,-19 68-1065,21-59 1405</inkml:trace>
  <inkml:trace contextRef="#ctx0" brushRef="#br0" timeOffset="56780.496">23954 339 18652,'-14'9'6402,"8"37"-5689,6-40-260,-6 90 439,5 0 0,3 1 0,15 85-892,-14-160 104,0 0 1,2-1 0,1 1 0,0-1 0,1 0-1,2-1 1,0 0 0,1 0 0,1-1 0,3 5-105,-12-23 3,-2 1-2,1-1 1,-1 0-1,1 0 0,-1 0 1,1 0-1,0 0 1,-1 0-1,1 0 1,0 0-1,0 0 0,0 0 1,0 0-1,0-1 1,0 1-1,0 0 0,0-1 1,0 1-1,0 0 1,0-1-1,0 0 1,0 1-1,1-1 0,-1 1 1,0-1-1,0 0 1,1 0-1,-1 0 0,0 0 1,0 0-1,0 0 1,1 0-1,-1 0 0,0-1 1,0 1-1,0 0 1,1-1-1,-1 1 1,0-1-1,0 1 0,0-1 1,0 1-1,0-1 1,0 0-1,0 0-1,12-17 7,-1-1 1,0-1-1,-2 0 0,0-1 1,-2 0-1,0 0 0,-1-1 0,-1 0 1,1-12-8,-4 22 2,9-33 6,16-67 6,6 1 0,33-72-14,-65 179 2,0 1-2,0-1 0,0 1 0,0 0 0,0 0 0,-1-1 0,1 1 0,-1-1 0,0 1 0,0-1 0,0 0 0,-1 1 0,1-1 0,-1 0-1,0 1 1,0-1 0,0 0 0,0 0 0,-1 1 0,1-1 0,-1 0 0,0 1 0,0-1 0,-1 1 0,1-1 0,-1 1 0,0 0 0,0-2 0,-97-23 3,65 23-12,-91-22-51,122 28 58,1-1-1,0 1 1,0 1 0,0-1 0,0 0 0,1 0 0,-1 1-1,0-1 1,0 1 0,1-1 0,-1 1 0,1 0 0,0 0 0,-1 0-1,1-1 1,0 1 0,0 0 0,0 1 0,0-1 0,0 0-1,1 0 1,-1 0 0,1 0 0,-1 1 0,1 0 2,-1 1-4,-8 34-8,2 1-1,2-1 0,2 1 0,1 0 0,2 4 13,0-35 0,5 90-8,-5-95 7,1 0 1,-1 0-1,1 1 0,0-1 1,0 0-1,0-1 1,0 1-1,0 0 1,1 0-1,-1 0 0,1-1 1,0 1-1,0-1 1,0 1-1,0-1 1,0 0-1,0 0 0,1 0 1,-1 0-1,1 0 1,0 0-1,-1-1 1,1 1-1,0-1 1,0 0-1,0 0 0,2 1 1,8-2 1,0 0-1,1-1 0,-1 0 1,0-1-1,0-1 0,-1 0 0,1-1 1,-1 0-1,1 0 0,-1-2 1,4-2-1,79-25 26,-91 32-26,-1 0-1,1 0 1,-1 0 0,1 0 0,0 0-1,-1 1 1,1 0 0,0 0 0,-1 0 0,1 0-1,0 0 1,-1 1 0,1 0 0,0 0 0,-1 0-1,1 0 1,-1 0 0,0 1 0,1-1 0,-1 1-1,0 0 1,0 0 0,0 0 0,0 0-1,0 1 1,0-1 0,-1 1 0,0 0 0,1 0-1,-1 0 1,0 0 0,0 0 0,0 0 0,-1 1-1,1-1 1,-1 0 0,0 1 0,1 0 0,0 8-46,0 0 0,0 0 1,-1 1-1,-1-1 1,0 0-1,0 0 0,-2 1 1,1-1-1,-2 3 46,-3 7-891</inkml:trace>
  <inkml:trace contextRef="#ctx0" brushRef="#br0" timeOffset="24506.508">3197 1172 13267,'0'0'2188,"0"0"702,0 0-1072,0 0-763,1 6 112,11 22-630,2-1 1,1-1-1,0 0 1,2-1-1,17 19-537,-7-9 91,1-2 0,2-1 0,1-1 0,2-1 0,1-2 1,0-2-1,3-1 0,0-2 0,1-1 0,27 10-91,-36-19 119,0 1 1,-1 0-1,-1 2 1,0 2 0,-1 0-1,-1 2 1,-1 0-1,18 20-119,-37-34 19,20 24 26,2-2-1,1 0 1,1-2-1,1-1 1,1-1-1,1-2 1,4 0-45,76 34 31,-55-30 37,-2 3 1,0 2-1,-2 3 0,7 8-68,-2 6 47,166 115 2,-189-143-44,18 9-5,-1 2 1,-2 3 0,-1 1 0,6 9-1,-7 0 6,-11-8-7,2-1-1,1-2 0,2-1 0,1-3 1,1-1-1,9 1 2,-16-13 4,-1 2 0,-1 1-1,0 2 1,-1 1 0,-2 2 0,0 1 0,-2 1 0,8 11-4,4 9 1,8 12 4,4-3 1,1-2 0,13 6-6,73 40-1,-89-66 2,-2 3 1,-1 2-1,19 21-1,48 66 27,-73-75-24,3-3 0,1-1 0,31 21-3,318 208-4,-285-180-3,110 71 7,133 76 60,-193-126-52,0-1 46,86 82-54,-182-141 36,4-2 1,62 36-37,-47-35-1,-2 3 0,-3 4 0,61 61 1,-49-40 8,4-5-1,3-4 1,7-1-8,-27-14-1,-3 4 1,-3 4-1,19 25 1,-24-24 7,-3-12 74,1-2 1,3-3-1,22 9-81,133 104 263,70 83-171,181 73-56,-426-288-51,309 224-22,-86-38 42,-108-124 32,-104-63-31,-1 3 0,-2 3 0,-1 1-1,4 8-5,-9-1-17,172 133 6,171 22 34,-339-160-155,-54-39-448</inkml:trace>
  <inkml:trace contextRef="#ctx0" brushRef="#br0" timeOffset="25322.671">9867 5560 22101,'20'-40'2304,"59"-181"-1492,10 3-1,11 0-811,-15 35 96,-8-4-1,-3-19-95,103-270 153,-177 476-155,0 0-6,1-1 0,0 1-1,-1 0 1,1-1 0,-1 1 0,1-1-1,-1 1 1,1-1 0,-1 1 0,1-1-1,-1 1 1,1-1 0,-1 1 0,0-1-1,1 0 1,-1 1 0,0-1 0,1 0-1,-1 1 1,0-1 0,0 0 0,0 1-1,0-1 1,0 0 0,0 1 0,0-1-1,0 0 1,0 0 0,0 1 0,0-1-1,0 0 1,0 1 0,0-1 0,-1 0-1,1 1 1,0-1 0,-1 0-1,1 1 1,0-1 0,-1 1 0,1-1-1,-1 1 1,1-1 0,-1 1 0,1-1-1,-1 1 1,1-1 0,-1 1 0,1-1-1,-1 1 1,0 0 0,1-1 0,-1 1-1,0 0 1,1 0 0,-1 0 0,0-1-1,1 1 1,-1 0 0,0 0 8,-16 19-856,-7 17-1126</inkml:trace>
  <inkml:trace contextRef="#ctx0" brushRef="#br0" timeOffset="25658.898">9700 4938 11915,'-5'17'7294,"3"0"-3354,12 40-3318,-2-15-213,1 83-277,-5 1 0,-8 24-132,4 127 36,0-258-37,0-13 2,0 0 0,0 1 1,0-1-1,1 0 1,0 1-1,0-1 1,0 0-1,1 0 1,0 0-1,0 0 0,1 0 1,0 0-1,2 2-1,-4-7 5,0 0 0,0 0 1,1 0-1,-1 0 0,1-1 0,-1 1 0,1-1 0,-1 1 0,1-1 0,-1 0 0,1 1 0,-1-1 0,1 0 0,-1 0 1,1 0-1,-1 0 0,1 0 0,-1 0 0,1-1 0,-1 1 0,1 0 0,-1-1 0,1 1 0,-1-1 0,1 0 0,-1 0 1,0 1-1,1-1 0,-1 0 0,0 0 0,0 0 0,1 0 0,-1 0 0,0 0 0,0-1 0,0 1 0,-1 0 1,1 0-1,0-1 0,0 1 0,-1-1 0,1 1 0,0-1-5,111-156 647,-57 82-399,2 4 0,4 1 1,3 4-1,2 2 0,6 2-248,-53 46 39,-11 9-30,0 1 1,0 0-1,0 1 1,1 0-1,0 0 1,0 1-1,1 0 1,-1 0-1,1 1 1,7-2-10,29 2-268</inkml:trace>
  <inkml:trace contextRef="#ctx0" brushRef="#br0" timeOffset="26437.974">11181 2766 16732,'-48'-159'8167,"54"166"-7076,95 320-489,-100-324-598,7 23 11,1 1 0,2-2 0,1 0 0,0 0 0,2-1 0,1 0 0,1-2 0,8 9-15,-24-30 1,1 0 0,-1-1 0,1 1 0,0-1 0,-1 1 0,1 0 0,0-1 0,-1 1 0,1-1 0,0 1 0,0-1 0,0 0 0,-1 1 0,1-1-1,0 0 1,0 1 0,0-1 0,0 0 0,0 0 0,-1 0 0,1 0 0,0 0 0,0 0 0,0 0 0,0 0 0,0 0 0,0 0 0,-1-1 0,1 1 0,0 0-1,0-1 1,0 1 0,0 0 0,-1-1 0,1 1 0,0-1 0,0 1 0,-1-1 0,1 1 0,-1-1 0,1 0 0,0 1 0,-1-1 0,1 0 0,-1 0 0,1 1-1,-1-1 1,0 0 0,1 0 0,-1 0 0,0 0 0,1 1 0,-1-1 0,0 0 0,0 0 0,0 0 0,0 0 0,0 0 0,0 0 0,0 1 0,0-1 0,0 0-1,0 0 1,-1 0-1,27-184 151,-21 112-80,40-401 438,-37 425-434,3 35-22,-2 37-58,70 391 10,-40-230-17,-39-185 13,0 1 0,0 0 0,1-1 1,-1 1-1,0 0 0,1 0 0,-1-1 0,0 1 0,1 0 0,-1 0 0,0-1 0,1 1 0,-1 0 0,0 0 0,1 0 1,-1 0-1,1 0 0,-1 0 0,0-1 0,1 1 0,-1 0 0,1 0 0,-1 0 0,0 0 0,1 0 0,-1 1 1,1-1-1,-1 0 0,0 0 0,1 0 0,-1 0 0,0 0 0,1 0 0,-1 1 0,0-1 0,1 0 0,-1 0 0,0 1 1,1-1-1,-1 0 0,0 0 0,1 1 0,-1-1 0,0 0 0,0 1 0,0-1 0,1 0 0,-1 1 0,0-1 0,0 1 1,0-1-1,0 0 0,0 1 0,1-1 0,-1 1 0,0-1 0,0 0 0,0 1 0,0-1 0,0 1 0,0-1 0,0 0-1,5-37-40,-4-15-451,-4-5-462</inkml:trace>
  <inkml:trace contextRef="#ctx0" brushRef="#br0" timeOffset="27167.903">11766 2388 21020,'106'-173'3987,"-87"109"-3228,-18 63-732,-1 0 1,0-1-1,0 1 1,0 0-1,0-1 1,0 1-1,0-1 1,0 1-1,0 0 1,-1-1-1,1 1 1,-1 0-1,1 0 1,-1-1-1,1 1 1,-1 0-1,0 0 1,1 0-1,-1-1 1,0 1-1,0 0 1,0 0 0,0 0-1,0 0 1,0 1-1,0-1 1,0 0-1,0 0 1,0 1-1,-1-1 1,1 0-1,0 1 1,0-1-1,-1 1 1,1 0-1,0-1 1,-1 1-1,1 0 1,0 0-1,-1 0 1,1 0-1,0 0 1,-1 0 0,1 0-1,0 1 1,-1-1-1,1 0-27,-7 4 29,-1-1 1,1 2-1,1-1 0,-1 1 1,1 0-1,0 0 0,0 1 1,0 0-1,1 0 1,0 1-1,0 0 0,1 0 1,0 0-1,0 0 0,0 1 1,1 0-1,0 0 0,1 0 1,0 1-1,0-1 0,1 1 1,0 0-1,0-1 0,0 8-29,-4 24-33,1 0 0,2 0-1,1 1 1,2-1 0,3 0-1,0 1 1,7 23 33,-8-55-4,-1-1 3,0-1-1,0 1 1,1 0-1,0-1 1,1 1-1,-1-1 1,2 0-1,-1 1 1,1-1-1,0-1 1,4 6 1,-6-11 1,0 1 0,0-1 0,1 0 1,-1 0-1,0 0 0,0-1 0,1 1 0,-1-1 0,1 1 1,-1-1-1,1 0 0,-1 0 0,1 0 0,-1 0 0,0 0 1,1 0-1,-1-1 0,1 1 0,-1-1 0,1 0 1,-1 1-1,0-1 0,0 0 0,1-1 0,-1 1 0,0 0 1,0-1-1,0 1 0,0-1 0,-1 1 0,1-1 0,0 0 1,-1 0-1,1 0 0,-1 0 0,1 0 0,-1 0 0,0 0 1,0-1-1,0 1 0,0 0 0,0-1-1,26-42-473,-2 0-1,-2-2 0,-2 0 0,-3-2 1,2-8 473,7-19-2858,0-18-2703,-2-69-101,-20 125 7112,-15 84 8136,6 31-8036,3-48-821,1-21-649,-2 6 34,2 0 0,0 0 0,0 0 0,1 0 0,1 0 0,0 0 0,1 0 0,5 12-114,-7-25 6,0 0 0,0 0-1,0 0 1,0 0 0,0-1-1,0 1 1,0 0 0,0-1-1,0 1 1,0-1 0,1 1-1,-1-1 1,0 0 0,0 0-1,1 1 1,-1-1 0,0 0-1,0 0 1,1 0 0,-1 0-1,0 0 1,1-1 0,-1 1-1,0 0 1,0 0 0,0-1-1,1 1 1,-1-1 0,0 1-1,0-1 1,0 0 0,0 1-1,0-1 1,0 0 0,0 0-1,0 0 1,0 0 0,0 0-1,0 0 1,-1 0 0,1 0-1,0 0 1,-1 0 0,1 0-1,-1 0 1,1 0 0,-1-1-1,1 1 1,-1 0 0,0 0-1,0-1 1,1 0-6,36-147 83,-36 150-82,-1-1 0,1 1 0,-1-1-1,0 1 1,1-1 0,-1 1 0,1-1 0,0 1 0,-1-1 0,1 0 0,-1 1 0,1-1-1,-1 0 1,1 1 0,0-1 0,-1 0 0,1 0 0,0 0 0,-1 0 0,1 0 0,0 0 0,-1 0-1,1 0 1,0 0 0,-1 0 0,1 0 0,0 0 0,-1 0 0,1 0 0,0 0 0,-1-1 0,1 1-1,0 0 1,-1-1 0,1 1 0,-1 0 0,1-1 0,-1 1 0,1-1 0,-1 1 0,1-1-1,-1 1 1,1-1 0,-1 1 0,0-1 0,1 1 0,-1-1 0,0 0 0,1 1 0,-1-1 0,0 1-1,0-1 1,0 0 0,1 1 0,-1-1 0,0 0 0,0 1 0,0-1-1,21 40 5,-2 1 1,-1 0-1,-2 2 1,-2 0-1,-2 1 1,-2 0-1,1 11-5,-3-19 2,115 426 1046,-117-441-903,10 78 730,-16-97-859,0-1-1,0 1 1,-1 0-1,1-1 0,0 1 1,0-1-1,-1 1 1,1 0-1,-1-1 0,1 1 1,0-1-1,-1 1 1,1-1-1,-1 1 1,1-1-1,-1 1 0,0-1 1,1 0-1,-1 1 1,1-1-1,-1 0 1,0 1-1,1-1 0,-1 0 1,0 0-1,1 0 1,-1 0-1,0 1 0,1-1 1,-1 0-1,0 0 1,1 0-1,-1-1 1,0 1-1,0 0 0,1 0 1,-1 0-1,0 0 1,1-1-1,-1 1 0,1 0 1,-1 0-1,0-1 1,1 1-1,-1-1 1,1 1-1,-1 0 0,1-1 1,-1 1-1,1-1 1,-1 1-1,1-1 1,-1 0-1,1 1 0,0-1-15,-37-33 328,34 31-305,-2-2-1,-13-11 6,1 0 0,1-1 1,0-1-1,1-1 0,1 0 1,1-1-1,1 0 0,0-1 0,2-1 1,0 1-1,2-1 0,0-1 1,-2-11-29,30-78-1525,-11 81 302,3-20-1456</inkml:trace>
  <inkml:trace contextRef="#ctx0" brushRef="#br0" timeOffset="28432.641">12378 2006 21757,'-12'-74'2365,"12"75"-2341,0-1-1,0 1 1,0-1-1,0 0 0,0 1 1,0-1-1,0 1 1,0-1-1,0 1 1,-1-1-1,1 0 0,0 1 1,0-1-1,0 1 1,0-1-1,-1 0 0,1 1 1,0-1-1,0 0 1,-1 1-1,1-1 0,0 0 1,-1 1-1,1-1 1,0 0-1,-1 0 0,1 0 1,-1 1-1,1-1 1,0 0-1,-1 0 0,1 0 1,-1 0-1,1 1 1,0-1-1,-1 0 0,1 0 1,-1 0-1,1 0 1,-1 0-1,1 0 0,0 0 1,-1 0-1,1-1 1,-1 1-1,1 0 0,-1 0 1,1 0-1,0 0 1,-1-1-1,1 1 0,0 0 1,-1 0-1,1 0 1,0-1-1,-1 1 0,1 0 1,0-1-1,-1 1 1,1 0-1,0-1 0,0 1 1,-1 0-1,1-1 1,0 1-1,0-1 0,0 1-23,-12 40 366,4 10-274,2 1 0,3-1 0,2 1 0,2 0 0,8 48-92,14-12 56,-23-87-55,1 1 0,-1-1 0,1 1-1,-1-1 1,1 1 0,-1-1 0,1 1-1,-1-1 1,1 1 0,-1-1 0,1 0 0,0 1-1,-1-1 1,1 0 0,0 0 0,-1 0-1,1 1 1,0-1 0,-1 0 0,1 0-1,0 0 1,-1 0 0,1 0 0,0 0 0,-1 0-1,1 0 1,0 0 0,-1-1 0,1 1-1,0 0 1,-1 0 0,1-1 0,0 1-1,-1 0 1,1-1 0,-1 1 0,1 0 0,0-1-1,-1 1 1,1-1 0,-1 1 0,0-1-1,1 1 1,-1-1 0,1 0 0,-1 1-1,0-1 1,1 1 0,-1-1 0,0 0-1,0 1 1,1-1 0,-1 0 0,0 1 0,0-1-1,0 0 1,0 0-1,19-47 18,-4-15 48,-3 0 1,-3-1-1,-2 0 1,-3 0-1,-3 0 1,-3-1-1,-9-57-66,7 92 55,6 59-31,6 78-31,24 178 10,-30-278-2,-2-4-1,0 0 0,1 0 1,-1 0-1,1 0 0,-1 0 1,1 0-1,0 0 0,0-1 1,0 1-1,1 0 0,-1-1 1,1 1-1,-1-1 0,1 1 0,0-1 1,0 0-1,0 0 0,0 0 1,0 0-1,1 0 0,-1 0 1,1 0-1,0 0 0,0-2 0,-1 0 0,0-1 0,0 1 0,1-1 0,-1 1 0,0-1 0,0 0 1,1 0-1,-1 0 0,0 0 0,0 0 0,0 0 0,0-1 0,-1 1 0,1 0 0,0-1 0,0 0 1,-1 1-1,1-1 0,-1 0 0,0 0 0,1 0 0,-1 0 0,0 0 0,0 0 0,0 0 0,-1 0 0,1-1 1,0 1-1,-1-1 0,3-2 1,16-41 7,-2-1 1,-2 0 0,-2-1-1,-2-1 1,-2 0-1,-3 0 1,0-35-9,-5 38 10,-3-1 0,-1 1-1,-2 0 1,-3 1 0,-1 0 0,-3 0 0,-1 1 0,-2 0 0,-3 1 0,-14-26-10,13 33 17,11 35 6,19 185-22,-5-112-14,-7-44 5,2 1 0,1-1 1,1 0-1,1 1 0,2-1 1,1-1-1,1 1 0,1-1 0,1-1 1,2 1-1,1-2 0,0 0 1,11 12 7,75 56 76,-67-40 80,-42-61-43,-4-15-88,1 0 1,1-1-1,1 0 1,1-1-1,1 0 1,-1-8-26,-20-53 24,-5-7-37,37 77-29,16 36 21,111 229 7,-124-240 15,0 2 2,0-1 0,0 0 0,1 0-1,1 0 1,-1-1 0,2 0 0,-1 0-1,1-1 1,0 0 0,3 2-3,-10-10 0,0 1 0,0-1 0,0 1 0,0-1 0,0 0 0,0 0 0,0 1 0,0-1 0,0 0 0,0 0 0,0 0 0,0 0 0,0 0 0,0 0 0,0-1 0,0 1 0,0 0 0,0 0 0,0-1 0,0 1 0,-1 0 0,1-1 0,0 1 0,0-1 0,0 1 0,0-1 0,-1 0 0,1 1 0,0-1 0,0 0 0,-1 0 0,1 1 0,-1-1 0,1 0 0,-1 0 0,1 0 0,-1 0 0,1 0 0,-1 0 0,0 1 0,1-1 0,-1 0 0,0 0 0,0 0 0,0-1 0,22-162 23,-21 134-19,2-212 110,-2 217-95,0 25-19,-1 0 0,1 0 0,0 0-1,-1 0 1,1 0 0,-1 0 0,1 0 0,0 0 0,-1 0 0,1 0 0,-1 0-1,1 0 1,-1 0 0,1 0 0,0 0 0,-1 1 0,1-1 0,-1 0 0,1 0-1,-1 1 1,1-1 0,-1 0 0,1 1 0,-1-1 0,0 0 0,1 1-1,-1-1 1,1 1 0,-1-1 0,0 1 0,1-1 0,-1 1 0,0-1 0,0 1-1,1-1 1,-1 1 0,0-1 0,0 1 0,0-1 0,0 1 0,0 0 0,0-1-1,0 1 1,0-1 0,0 1 0,0 0 0,0-1 0,0 1 0,0-1 0,0 1-1,0-1 1,-1 1 0,75 176 80,-53-123 106,-12-68-262,7-23 77,2-20 14,-18 57-14,0-1-1,0 1 1,0-1 0,0 1 0,1-1 0,-1 1 0,0-1-1,1 1 1,-1-1 0,0 1 0,1-1 0,-1 1 0,0 0 0,1-1-1,-1 1 1,1 0 0,-1-1 0,0 1 0,1 0 0,-1-1-1,1 1 1,-1 0 0,1 0 0,-1 0 0,1-1 0,0 1 0,-1 0-1,1 0 1,-1 0 0,1 0 0,-1 0 0,1 0 0,-1 0-1,1 0 1,-1 0 0,1 0 0,0 1 0,-1-1 0,1 0 0,-1 0-1,1 0 1,-1 1 0,1-1 0,-1 0 0,0 1 0,1-1 0,-1 0-1,1 1 1,-1-1 0,1 0 0,-1 1-1,0-1 2,23 24-31,-23-23 30,1 1-1,-1-1 1,1 1 0,0-1-1,0 1 1,-1-1-1,1 0 1,0 1 0,0-1-1,0 0 1,0 0 0,1 0-1,-1 0 1,0 0 0,0 0-1,1 0 1,-1 0-1,1 0 1,-1 0 0,0-1-1,1 1 1,-1-1 0,1 1-1,0-1 1,-1 0-1,1 1 1,-1-1 0,1 0-1,0 0 1,-1 0 0,1 0-1,-1 0 1,1-1 0,-1 1-1,1 0 1,0-1-1,-1 1 1,1-1 0,-1 0-1,0 1 1,1-1 0,-1 0-1,1 0 1,-1 0-1,0 0 1,0 0 0,0 0-1,1-1 0,11-13 27,-1 0 0,-1 0 0,0-2 0,-2 1-1,0-1 1,0 0 0,-2-1 0,0 0 0,-1 0-1,1-8-26,-4 17 30,0 0 0,-1-1-1,0 1 1,0-1-1,-1 1 1,-1-1 0,1 1-1,-1-1 1,-1 1-1,0-1 1,0 1 0,-1-1-1,-1 1 1,1 0 0,-3-6-31,4 14 5,0 0-1,1-1 1,-1 1-1,0 0 0,0 0 1,1 0-1,-1 0 1,0 0-1,0 0 0,0 0 1,0 0-1,0 1 1,-1-1-1,1 0 0,0 1 1,0-1-1,0 1 0,-1-1 1,1 1-1,0-1 1,-1 1-1,1 0 0,0 0 1,-1 0-1,1-1 1,0 1-1,-1 1 0,1-1 1,0 0-1,-1 0 1,1 0-1,0 1 0,0-1 1,-1 1-1,1-1 0,0 1 1,0-1-1,-1 1 1,1 0-1,0-1 0,0 1 1,0 0-1,0 0 1,0 0-1,0 0 0,0 0 1,1 0-1,-1 0 1,0 0-1,0 0 0,1 1 1,-1-1-1,1 0 0,-1 0 1,1 1-1,-1-1 1,1 0-1,0 1 0,0-1 1,0 0-1,0 2-3,-1 7 3,0 0-1,1 1 1,0-1-1,1 1 1,0-1-1,1 1 1,0-1-1,1 0 1,0 0-1,0 0 1,1 0-1,1-1 1,0 1-1,0-1 1,0 0-1,1-1 1,1 1-1,-1-1 1,1 0-1,1-1 1,-1 0-1,1 0 1,1-1-1,-1 1 1,1-2-1,0 1 1,0-2-1,1 1 1,-1-1-1,1 0 1,0-1 0,0 0-1,0-1 1,9 1-3,-17-3-25,0 0 1,1 0-1,-1 0 1,0 0 0,1 0-1,-1-1 1,0 1 0,1-1-1,-1 0 1,0 0 0,0 1-1,0-2 1,0 1 0,0 0-1,0 0 1,0-1 0,0 1-1,0-1 1,0 1-1,-1-1 1,1 0 0,-1 1-1,1-1 1,-1 0 0,0 0-1,0 0 1,1-1 0,-2 1-1,1 0 1,0 0 0,0 0-1,-1-1 1,1 1-1,-1 0 1,0-1 0,1 1-1,-1 0 1,0-1 0,0 1-1,-1 0 1,1-1 0,-1 1 24,-2-27-1379</inkml:trace>
  <inkml:trace contextRef="#ctx0" brushRef="#br0" timeOffset="28725.106">13070 1032 25397,'-11'0'881,"1"0"511,10 0-888,0 0-192,-1 0-160,-1 0 904</inkml:trace>
  <inkml:trace contextRef="#ctx0" brushRef="#br0" timeOffset="33537.026">13164 2706 21333,'1'10'283,"1"-1"0,0 0 0,0 0 1,0 0-1,1-1 0,1 1 1,-1-1-1,1 1 0,1-1 1,0 0-1,2 2-283,12 24 343,132 334 952,-141-339-1243,-5-14-28,-1 0-1,2 0 1,0-1-1,1 0 1,0 0 0,1-1-1,0 0 1,1 0-1,1-1 1,7 8-24,-16-19 1,0 0-1,0 0 1,0 1 0,0-1-1,0 0 1,0 0 0,0 0 0,0 0-1,0 0 1,1 0 0,-1 0-1,0-1 1,1 1 0,-1 0 0,1-1-1,-1 1 1,1-1 0,-1 0-1,1 1 1,-1-1 0,1 0-1,-1 0 1,1 0 0,-1 0 0,1 0-1,-1 0 1,1 0 0,-1 0-1,1-1 1,-1 1 0,1-1 0,-1 1-1,1-1 1,-1 0 0,0 1-1,1-1 1,-1 0 0,0 0-1,0 0 1,0 0 0,1 0 0,-1 0-1,0 0 1,0 0 0,0-1-1,-1 1 1,1 0 0,0 0 0,0-1-1,-1 1 1,1-1 0,-1 1-1,1-1 0,29-90 18,18-32-77,-47 123 58,-1 0 1,1 0-1,-1 0 1,1 0-1,0 0 0,0 0 1,-1 0-1,1 0 1,0 0-1,0 0 0,0 1 1,0-1-1,0 0 1,0 0-1,0 1 0,0-1 1,0 1-1,1-1 1,-1 1-1,0-1 0,0 1 1,0 0-1,1 0 1,-1-1-1,0 1 0,0 0 1,1 0-1,-1 0 1,0 0-1,0 1 0,0-1 1,1 0-1,-1 0 1,0 1-1,0-1 1,0 1-1,1-1 0,-1 1 1,0-1-1,0 1 1,0 0-1,0 0 0,0-1 1,0 1-1,0 0 1,-1 0-1,1 0 0,0 0 1,0 0-1,-1 0 1,1 0-1,0 0 0,-1 0 1,1 0-1,-1 1 1,1 0 0,5 16 110,1 1 1,-2-1-1,-1 2 0,0-1 1,-1 0-1,-1 1 1,-1-1-1,-1 1 1,-1-1-1,0 1 1,-3 11-111,1-10 172,0 0 1,-2-1 0,0 1 0,-1-1-1,-1 0 1,-1-1 0,-1 1 0,-1-2 0,-5 9-173,14-25 12,0 0 0,0 1 1,0-1-1,-1 0 0,1 1 1,-1-1-1,1 0 0,-1 0 1,0 0-1,0 0 0,0-1 0,0 1 1,0 0-1,0-1 0,-1 1 1,1-1-1,0 0 0,-1 0 1,1 0-1,-1 0 0,1 0 1,-1-1-1,1 1 0,-1-1 1,0 1-1,1-1 0,-1 0 1,0 0-1,1 0 0,-1-1 1,0 1-1,1-1 0,-1 1 1,1-1-1,-1 0 0,1 0 1,-2 0-13,-4-5 2,0-1 1,0 0-1,1 0 1,0-1-1,0 0 1,0 0-1,1-1 0,1 1 1,-1-1-1,1 0 1,1-1-1,0 0 1,0 1-1,-1-7-2,11-30-869,9 33-430</inkml:trace>
  <inkml:trace contextRef="#ctx0" brushRef="#br0" timeOffset="30427.817">15043 451 19988,'0'0'1701,"0"0"40,0 0-452,0 0-460,-1 3-278,-1 5-481,1 0 0,0 0 0,0 0 0,1 0 0,0 0 0,0 0 0,1 0 0,0 0 0,1 0 0,0-1 0,2 7-70,2 17 86,9 46 139,3-2 0,4 1 0,3-2 0,22 43-225,134 308 394,-160-333-152,-38-167 201,-12-105-388,8-1 0,8 0 1,7-49-56,6 211 0,0 0 0,1 0 0,1-1 1,1 1-1,1 0 0,0 1 1,2-1-1,0 1 0,5-11 0,-10 28 1,-1-1-1,1 1 1,0-1 0,-1 1-1,1 0 1,0 0-1,0-1 1,0 1 0,0 0-1,0 0 1,1 0-1,-1 0 1,0 0 0,0 0-1,1 0 1,-1 1-1,1-1 1,-1 0-1,0 1 1,1-1 0,-1 1-1,1-1 1,0 1-1,-1 0 1,1 0 0,-1 0-1,1 0 1,-1 0-1,1 0 1,-1 0 0,1 0-1,0 0 1,-1 1-1,1-1 1,-1 1 0,1-1-1,-1 1 1,0 0-1,1-1 1,-1 1 0,0 0-1,1 0 1,-1 0-1,0 0 1,1 1-1,45 56 19,-42-36-18,-1-1 0,-1 1 0,-1 0 0,0 0 0,-2 0 0,0 0 0,-2 0 0,-1 0 1,0 0-1,-1 0 0,-2-1 0,-4 13-1,9-33 0,-1 15 4,-2 0-1,0 0 1,-1-1 0,-1 1-1,0-1 1,-1-1 0,-1 1-1,0-1 1,-1 0 0,-1-1-1,0 0 1,-6 6-4,15-18-19,1-1 1,-1 1-1,0-1 0,0 1 1,0-1-1,0 1 0,1-1 1,-1 1-1,0-1 0,0 1 1,0-1-1,0 0 0,0 0 1,0 0-1,0 0 0,0 1 0,0-1 1,0 0-1,0 0 0,0-1 1,0 1-1,0 0 0,0 0 1,0 0-1,0-1 0,0 1 1,0-1-1,0 1 0,0 0 1,1-1-1,-1 1 0,0-1 1,0 0-1,0 1 0,1-1 1,-1 0-1,0 0 0,1 1 1,-1-1-1,1 0 0,-1 0 1,1 0-1,-1 0 0,1 1 1,-1-1-1,1 0 0,0 0 1,-1 0-1,1 0 0,0 0 1,0 0-1,0 0 0,0 0 1,0 0-1,0 0 0,0 0 1,0 0-1,0 0 0,1 0 1,-1-1 18,2-28-1463</inkml:trace>
  <inkml:trace contextRef="#ctx0" brushRef="#br0" timeOffset="30938.792">15665 540 23101,'3'7'190,"-3"-4"-108,0 1 1,0-1-1,1 0 1,0 1-1,-1-1 1,1 0-1,0 1 1,1-1-1,-1 0 1,1 0-1,-1 0 1,1 0-1,0 0 0,0-1 1,0 1-1,0 0 1,1-1-1,-1 1 1,1-1-1,-1 0 1,1 0-1,0 0 1,0 0-1,0-1 1,0 1-1,0-1 1,0 0-1,1 1 1,-1-2-1,0 1 0,1 0 1,-1-1-1,0 1 1,1-1-1,-1 0 1,1 0-1,-1 0 1,0-1-1,1 1 1,0-1-83,4-5 30,0 0 0,0-1 0,-1 0 0,0 0 0,0-1 0,-1 0 0,0 0 0,0 0 0,0-1 0,-2 0 0,1 0 0,-1-1 0,0 1 0,-1-1 0,0 1 0,0-1 0,-1 0 0,-1 0 0,0-1 0,0 1 0,-1-9-30,0 14 5,-1 1 0,1-1-1,-1 0 1,0 1-1,-1-1 1,1 0-1,-1 1 1,0 0 0,0-1-1,0 1 1,0 0-1,-1 0 1,0 0-1,0 0 1,0 1-1,0-1 1,-1 1 0,1 0-1,-1 0 1,0 0-1,0 0 1,0 1-1,0-1 1,0 1-1,0 0 1,-1 0 0,1 1-1,-1 0 1,0-1-1,1 1 1,-4 0-5,4 3 2,1 0 0,-1 1 1,1-1-1,-1 1 0,1 0 1,0 0-1,0 0 0,0 0 0,0 0 1,0 0-1,1 1 0,0 0 1,0-1-1,0 1 0,0 0 0,0 0 1,1 0-1,-1 0 0,1 0 1,0 1-1,1-1 0,-1 0 0,1 0 1,0 1-1,0-1 0,0 3-2,-1-1-2,-3 31 9,1 0 0,1 0 0,2 0 0,2 1-1,1-1 1,2 0 0,5 13-7,-10-45 15,1 0 1,0-1-1,-1 1 0,2 0 1,-1-1-1,0 1 0,1 0 0,0-1 1,0 0-1,1 0 0,-1 1 0,1-1 1,0 0-1,0-1 0,0 1 1,0-1-1,1 1 0,-1-1 0,1 0 1,0 0-1,0-1 0,0 1 0,0-1 1,0 0-1,1 0 0,-1 0 1,1 0-1,-1-1 0,1 0 0,0 0 1,2 0-16,0-1 9,-1-1 0,1-1 1,-1 1-1,0-1 0,1 0 1,-1 0-1,0-1 0,0 0 1,0 0-1,-1 0 0,1-1 0,-1 0 1,0 0-1,0 0 0,0-1 1,-1 1-1,1-1 0,-1 0 1,0-1-1,1-1-9,64-119 146,-69 125-145,110-255 244,-87 234-177,-14 60-40,13 174 206,-9-168-47,-13-43-181,0-1-1,0 1 0,0 0 0,1 0 1,-1-1-1,0 1 0,1 0 0,-1-1 1,0 1-1,1 0 0,-1-1 0,1 1 1,-1-1-1,1 1 0,-1-1 0,1 1 0,0-1 1,-1 1-1,1-1 0,0 1 0,-1-1 1,1 0-1,0 1 0,-1-1 0,1 0 1,0 0-1,-1 1 0,1-1 0,0 0 1,0 0-1,0 0 0,-1 0 0,1 0 1,0 0-1,0 0 0,-1 0 0,1-1 0,0 1 1,0 0-1,-1 0 0,1 0 0,0-1 1,-1 1-1,1-1 0,0 1 0,-1 0 1,1-1-1,0 1 0,-1-1 0,1 1 1,-1-1-6,7-7 22,0-1 0,-1 0 0,0 0 1,0-1-1,-1 1 0,0-1 0,-1 0 1,0 0-1,1-7-22,8-19 38,-6 20-26,-3 4-7,0 1 0,0-1 1,2 1-1,-1 0 0,1 1 0,1-1 1,0 1-1,0 0 0,1 1 0,0 0 1,1 0-1,6-5-5,-13 14 1,-1-1 0,1 1 0,-1 0 0,1 0 0,-1 0 0,0 0-1,1 0 1,-1 0 0,1 1 0,-1-1 0,1 0 0,-1 1 0,1-1 0,-1 1 0,0-1 0,1 1 0,-1 0 0,0 0 0,0-1 0,0 1-1,1 0 1,-1 0 0,0 0 0,0 0 0,0 1 0,0-1 0,-1 0 0,1 0 0,0 0 0,0 1 0,-1-1 0,1 0 0,-1 1 0,1-1-1,-1 1 1,0-1 0,1 1 0,-1-1 0,0 0 0,0 1 0,0-1 0,0 1 0,0-1 0,0 1 0,-1-1 0,1 2-1,8 90-239,-9-43 1128</inkml:trace>
  <inkml:trace contextRef="#ctx0" brushRef="#br0" timeOffset="31998.334">16780 343 7570,'-21'10'-386,"-11"2"139,24-9-335,7-3-2623,-2 0 1828,-3-13 3889,15-61 3871,21-8 3781,-17-2-5720,-13 83-4415,0 1-1,0 0 1,1-1 0,-1 1-1,0-1 1,0 1-1,0 0 1,0-1 0,1 1-1,-1-1 1,0 1-1,0-1 1,0 1 0,0-1-1,0 1 1,0-1-1,0 1 1,0 0 0,0-1-1,-1 1 1,1-1 0,0 1-1,0-1 1,0 1-1,0-1 1,-1 1 0,1 0-1,0-1 1,-1 1-1,1 0 1,0-1 0,0 1-1,-1 0 1,1-1 0,0 1-1,-1 0 1,1-1-1,-1 1 1,1 0 0,0 0-1,-1 0 1,1 0-1,-1-1 1,1 1 0,-1 0-1,1 0 1,-1 0-1,1 0 1,-1 0 0,1 0-1,0 0 1,-1 0 0,1 0-1,-1 0 1,1 0-1,-1 0 1,1 0 0,-1 1-1,1-1 1,0 0-1,-1 0 1,1 0 0,-1 1-1,1-1 1,0 0-1,-1 1 1,1-1 0,0 0-1,-1 1-28,-22 26 477,1 8-430,1 0 0,2 2 0,2 0 0,1 2-1,2-1 1,2 2 0,1-1 0,2 2 0,0 13-47,8 39 156,1-91-153,0 0 0,0 0 0,0-1 0,1 1 0,-1 0-1,0 0 1,1 0 0,-1 0 0,1 0 0,0-1 0,0 1-1,0 0 1,0 0 0,0-1 0,0 1 0,0-1 0,0 1-1,0-1 1,1 1 0,-1-1 0,1 0 0,-1 0 0,1 0-1,-1 0 1,1 0 0,0 0 0,0 0 0,-1 0 0,1-1 0,0 1-1,0-1 1,0 1 0,0-1 0,0 0 0,0 1 0,-1-1-1,1 0 1,0 0 0,0-1 0,0 1 0,0 0 0,0-1-1,1 1-2,4-4 4,0 0 0,0 0 0,-1-1 0,1 1 0,-1-1 0,0-1 0,0 1-1,-1-1 1,1 0 0,-1-1 0,-1 1 0,1-1 0,-1 0 0,0 0 0,-1 0 0,1-2-4,5-6-48,21-39-525,0 1-610</inkml:trace>
  <inkml:trace contextRef="#ctx0" brushRef="#br0" timeOffset="32328.805">16869 334 21941,'0'7'254,"4"26"2337,-4-33-2560,0 1 1,1-1-1,-1 1 1,1-1-1,-1 1 0,1-1 1,-1 0-1,1 1 0,-1-1 1,1 0-1,-1 1 1,1-1-1,0 0 0,-1 0 1,1 1-1,-1-1 1,1 0-1,0 0 0,-1 0 1,1 0-1,-1 0 1,1 0-1,0 0 0,-1 0 1,1 0-1,0 0 1,-1 0-1,1-1 0,-1 1 1,1 0-1,0 0 0,-1-1 1,1 1-1,-1 0 1,1-1-1,-1 1 0,1 0 1,-1-1-1,1 1 1,-1-1-1,0 1 0,1-1 1,-1 1-1,1-1 1,-1 1-1,0-1 0,0 1 1,1-1-1,-1 0 1,0 1-1,0-1-31,39-40 263,-2-2-1,-2-2 1,24-42-263,-53 79 17,0 0-1,-1 0 0,0-1 1,0 0-1,-1 0 0,0 0 1,0-1-1,-1 1 0,-1-1 1,0 0-1,1-2-16,-3 11 6,0 0-1,1 0 0,-1 0 1,0 1-1,0-1 1,0 0-1,0 0 0,0 0 1,0 0-1,0 0 1,0 1-1,0-1 1,0 0-1,0 0 0,0 0 1,-1 0-1,1 1 1,0-1-1,0 0 0,-1 0 1,1 1-1,-1-1 1,1 0-1,-1 0 0,1 1 1,-1-1-1,1 1 1,-1-1-1,0 0 1,1 1-1,-1-1 0,0 1 1,0-1-1,1 1 1,-1 0-1,0-1 0,0 1 1,1 0-1,-1 0 1,0-1-1,0 1 0,0 0 1,0 0-1,0 0 1,1 0-1,-1 0 1,0 0-1,0 0 0,0 0 1,0 0-1,1 1 1,-1-1-1,0 0 0,0 0 1,0 1-1,1-1 1,-1 1-1,0-1 0,0 1 1,1-1-1,-1 1 1,0-1-1,1 1 1,-1-1-1,1 1 0,-1 0 1,1-1-1,-1 1-5,-11 16 43,1 0 0,0 1 0,2 0 0,0 0 0,1 1 0,1 0 0,0 1 0,2 0 0,0 0-1,1 0 1,0 10-43,-2 100 506,7-128-500,1 1 0,0-1 0,0 0 0,0 0 0,0 1 0,0-1 0,0 0 0,1-1 0,-1 1 0,1 0 0,-1-1 0,1 1 0,0-1 0,-1 0 0,1 0 0,0 0 0,0 0 0,0 0 0,0-1 0,0 0 0,0 1 0,0-1 1,0 0-1,0 0 0,0 0 0,0-1 0,0 1 0,0-1 0,-1 0 0,1 0 0,1 0-6,3 0 1,128-22 80,-89 15-213</inkml:trace>
  <inkml:trace contextRef="#ctx0" brushRef="#br0" timeOffset="29367.754">14258 997 20932,'0'-3'128,"1"-1"0,-1 1-1,0 0 1,0 0 0,0-1-1,0 1 1,-1 0-1,0-1 1,1 1 0,-1 0-1,0 0 1,0 0-1,-1 0 1,1 0 0,-1 0-1,0 0 1,1 0 0,-1 0-1,0 1 1,-1-1-1,1 1 1,0-1 0,-1 1-1,1 0 1,-1 0 0,0 0-1,0 1 1,1-1-1,-1 0 1,0 1 0,-1 0-1,1 0 1,0 0-1,0 0 1,0 0 0,-1 1-1,1-1 1,0 1 0,-2 0-128,1 1 28,-1 1 1,1 0-1,0 0 1,0 0 0,0 0-1,0 0 1,0 1-1,0 0 1,1 0 0,-1 0-1,1 0 1,0 1-1,0-1 1,0 1 0,0 0-1,1-1 1,-1 1 0,1 0-1,0 1 1,0-1-1,1 0 1,-1 1 0,0 2-29,-16 107 7,17-97-13,0 0 1,1 0-1,1 0 0,1 0 1,0 0-1,1 0 1,1-1-1,0 1 0,5 9 6,-9-25 0,0 0-1,0 0 1,1 0 0,-1 0-1,0 0 1,0 0-1,0 0 1,1-1-1,-1 1 1,1 0 0,-1 0-1,0 0 1,1-1-1,-1 1 1,1 0-1,0 0 1,-1-1 0,1 1-1,0 0 1,-1-1-1,1 1 1,0-1-1,0 1 1,-1-1 0,1 1-1,0-1 1,0 0-1,0 1 1,0-1 0,-1 0-1,1 0 1,0 1-1,0-1 1,0 0-1,0 0 1,0 0 0,0 0-1,0 0 1,0 0-1,0-1 1,-1 1-1,1 0 1,0 0 0,0-1-1,0 1 1,0 0-1,0-1 1,-1 1-1,1-1 1,0 0 0,27-48-13,-5-26 86,-4-1 0,-4-1 1,-2 0-1,-2-28-73,-3 20 366,-4-1 0,-4 0 0,-5-31-366,4 117 4,1 1 1,0-1-1,0 0 1,-1 0-1,1 0 0,0 0 1,-1 0-1,1 0 1,0 0-1,0 0 1,-1 0-1,1 0 1,0 0-1,-1 0 1,1 0-1,0-1 1,0 1-1,-1 0 1,1 0-1,0 0 1,-1 0-1,1 0 1,0-1-1,0 1 1,-1 0-1,1 0 0,0 0 1,0-1-1,0 1 1,0 0-1,-1 0 1,1 0-1,0-1 1,0 1-1,0 0 1,0-1-1,0 1 1,-1 0-1,1 0 1,0-1-1,0 1 1,0-1-5,-1 123 80,21 393-140,5-380 88,-25-137-28,0 1 1,1 0-1,-1 0 1,0 0 0,1-1-1,-1 1 1,1 0 0,-1 0-1,1 0 1,0 0-1,-1 0 1,1 0 0,0 0-1,0 0 1,0 0-1,0 0 1,0 0 0,0 1-1,0-1 1,0 0-1,0 1 1,0-1 0,0 1-1,0-1 1,0 1-1,1-1 1,-1 1 0,0 0-1,0-1 1,1 1 0,-1 0-1,0 0 1,0 0-1,1 0 1,-1 0 0,0 0-1,0 1 1,1-1-1,-1 0 1,0 1 0,0-1-1,0 1 1,0-1-1,1 1 1,-1-1 0,0 1-1,0 0 1,0-1-1,0 1 1,0 0 0,-1 0-1,1 0 1,0 0-1,0 0 1,0 0 0,-1 0-1,1 0 1,0 0 0,-1 0-1,1 0 1,-1 1-1,0-1 1,1 0 0,-1 0-1,0 1 1,0-1-1,0 0 1,0 1-1,34-102-643,-24 42-282</inkml:trace>
  <inkml:trace contextRef="#ctx0" brushRef="#br0" timeOffset="29674.82">14526 752 20868,'6'12'548,"-6"-8"-409,1-1-1,0 1 1,0 0 0,0 0 0,1 0-1,-1-1 1,1 1 0,0 0 0,0-1-1,0 0 1,0 1 0,1-1 0,-1 0 0,1 0-1,0-1 1,0 1 0,0 0 0,0-1-1,1 0 1,-1 0 0,0 0 0,1 0-1,0 0 1,-1-1 0,1 1 0,0-1-1,0 0 1,0 0 0,0-1 0,0 1-1,2-1-138,2-7 42,1 0-1,-1-1 1,0 0-1,0 0 0,-1-1 1,-1 0-1,1 0 0,-1-1 1,-1 0-1,0 0 0,0 0 1,-1 0-1,0-1 0,-1 0 1,0 1-1,-1-1 0,0-1 1,0-6-42,2 4 54,-2 0 1,1 0 0,-2-1-1,0 1 1,-1 0 0,0 0-1,-1-1 1,0 1 0,-1 0-1,-4-13-54,5 25 16,-1-1 0,1 1 0,-1 0 0,1 0 0,-1 0 0,0 0 0,0 0 0,0 0 0,0 1-1,0-1 1,0 1 0,0-1 0,-1 1 0,1 0 0,0 0 0,-1 0 0,1 0 0,-1 0 0,1 0 0,-1 1-1,0-1 1,1 1 0,-1 0 0,0 0 0,1 0 0,-1 0 0,1 0 0,-1 1 0,0-1 0,1 1-1,-1-1 1,1 1 0,-1 0 0,1 0 0,-1 0 0,1 1 0,0-1 0,0 0 0,0 1 0,-1 0-1,1-1 1,1 1 0,-1 0 0,0 0 0,0 0 0,1 0 0,-1 0 0,1 1 0,0-1 0,-1 0 0,1 1-1,0-1 1,0 1 0,0 0-16,-13 24 7,2 2 0,0-1 0,2 1 0,1 1 0,1-1 0,2 2 0,0-1 0,3 1 0,0-1 0,2 10-7,0-33 2,-2 14 3,1-1 0,1 1 1,1 0-1,0-1 0,2 1 0,0 0 0,1-1 0,2 0 0,0 0 0,4 10-5,-7-26-12,1 0-1,-1 0 1,1-1-1,0 1 1,1-1-1,-1 0 1,1 0 0,-1 0-1,1 0 1,0 0-1,0-1 1,0 0-1,0 0 1,0 0 0,1 0-1,-1-1 1,1 1-1,-1-1 1,1 0-1,-1 0 1,1-1 0,0 0-1,-1 0 1,1 0-1,0 0 1,-1 0-1,1-1 1,-1 0 0,1 0-1,-1 0 1,1-1-1,-1 0 1,0 0-1,1 0 1,-1 0 0,0 0-1,0-1 1,-1 0-1,1 1 1,-1-2-1,1 1 1,-1 0 0,0-1-1,1 0 13,23-32-1101</inkml:trace>
  <inkml:trace contextRef="#ctx0" brushRef="#br0" timeOffset="36139.494">13951 3125 22837,'0'0'865,"4"-3"62,4-8-759,0-1 1,0 0-1,-1 0 0,0-1 0,-1 0 0,-1 0 0,0-1 1,-1 1-1,1-7-168,0 5 75,2-6 8,-1 0 1,0 0 0,-2-1 0,0 0 0,-2 0 0,0 0 0,-2 0-1,-1-10-83,2 31 18,-1-1-1,0 0 0,0 0 0,0 1 0,-1-1 0,1 0 0,0 0 0,-1 1 0,1-1 1,-1 0-1,0 1 0,1-1 0,-1 0 0,0 1 0,0-1 0,0 1 0,0-1 1,0 1-1,0 0 0,-1-1 0,1 1 0,0 0 0,-1 0 0,1 0 0,-1 0 1,1 0-1,-1 0 0,1 0 0,-1 1 0,0-1 0,1 1 0,-1-1 0,0 1 1,0-1-1,1 1 0,-1 0 0,0 0 0,0 0 0,0 0 0,1 0 0,-1 0 0,0 1 1,0-1-18,-5 5 15,1 1 0,0 0 1,0 0-1,1 0 0,0 0 1,0 1-1,0 0 0,1 0 1,0 1-1,0-1 0,1 1 1,0-1-1,0 1 0,1 0 1,0 0-1,1 0 0,-1 1 1,1-1-1,1 0 0,0 0 1,0 1-1,1 6-15,-1 15 7,1-1 0,1 1-1,1-1 1,2 0 0,1 0 0,1-1-1,1 1 1,2-1 0,1-1 0,1 0 0,1-1-1,10 14-6,-22-38 1,0 0 0,0 0-1,0-1 1,0 1 0,0 0-1,1-1 1,-1 1 0,0-1-1,1 1 1,-1-1 0,1 1-1,0-1 1,0 0 0,-1 0-1,1 0 1,0 0-1,0 0 1,0-1 0,0 1-1,0 0 1,0-1 0,0 1-1,0-1 1,0 0 0,0 0-1,0 0 1,0 0 0,0 0-1,0 0 1,0-1 0,0 1-1,0 0 1,0-1 0,0 0-1,0 1 1,0-1 0,0 0-1,0 0 1,0 0 0,-1 0-1,1-1 1,0 1 0,-1 0-1,1-1 1,-1 1 0,0-1-1,1 1 1,-1-1-1,0 0 1,0 0 0,0 1-1,0-1 1,0 0 0,0 0-1,-1 0 1,1 0 0,-1 0-1,1 0 1,-1 0 0,0 0-1,0 0 0,17-46-8,-3 0-1,-2-1 0,-2-1 1,2-35 8,-9 59-22,9-63-1363,-4 1 0,-4-2 0,-7-78 1385,-2 109-3946,-2 1 0,-3-1 1,-15-45 3945,18 86 3955,4 27-1118,5 36 184,-2-39-2760,23 418 4684,-21-410-4841,0 1 1,0-1-1,1 0 1,1 0 0,1 0-1,0 0 1,0 0-1,1-1 1,1 0-1,7 10-104,23 63 256,-37-85-178,0-24 15,2-14-118,2 0 0,1 1 0,2-1 0,1 1 0,2 1-1,7-15 26,20-11-20,-34 61 22,-1 1-1,0-1 1,1 1-1,-1 0 1,0 0-1,0 0 1,0 0-1,0 0 1,0 0-1,0 0 1,0 1-1,0-1 1,-1 1-1,1-1 1,0 1-1,-1 0 1,1 0-1,-1 0 1,0 0-1,0 0 1,0 0-1,1 0 1,-2 0-1,1 0 1,0 0-1,0 0 1,-1 1-1,1-1 1,-1 0-1,0 1 1,0-1-1,0 2-1,47 269 330,-47-274-330,0 1-1,-1-1 1,1 0 0,0 0-1,0 0 1,0 0 0,0 1 0,0-1-1,0 0 1,1 0 0,-1 0 0,0 0-1,0 1 1,1-1 0,-1 0 0,0 0-1,1 1 1,-1-1 0,1 0-1,-1 0 1,1 1 0,-1-1 0,1 1-1,-1-1 1,1 0 0,0 1 0,-1-1-1,1 1 1,0-1 0,-1 1 0,1 0-1,0-1 1,0 1 0,-1 0-1,1-1 1,0 1 0,0 0 0,0 0-1,-1 0 1,1 0 0,0 0 0,0 0-1,0 0 1,0 0 0,-1 0-1,1 0 1,0 0 0,0 1 0,0-1-1,-1 0 1,1 0 0,0 1 0,0-1-1,-1 1 1,1-1 0,0 1 0,0-1-1,-1 1 1,1-1 0,-1 1-1,1-1 1,-1 1 0,1 0 0,-1-1-1,1 1 1,-1 0 0,1 0 0,-1-1-1,0 1 1,1 0 0,21-59 5,-2-1 1,-3 0-1,-3-1 0,-2-1 1,-3-1-1,-2-2-5,0 21 40,9 87 12,-16-41-53,10 61-7,2-1 1,3 0-1,19 49 8,-34-110 1,0 1 0,0 0 0,0-1 0,1 1 0,0-1 0,-1 1 0,1-1 0,0 0 1,0 1-1,0-1 0,0 0 0,0 1 0,1-1 0,-1 0 0,1 0 0,-1 0 0,1 0 0,0-1 0,0 1 0,0 0 0,0-1 0,0 1 0,0-1 0,0 0 0,1 1 0,-1-1 0,0 0 0,1 0 0,-1-1 0,1 1 0,-1 0 0,1-1 1,-1 0-1,1 1 0,-1-1 0,1 0 0,-1 0 0,1-1 0,-1 1 0,1 0 0,-1-1 0,1 0 0,-1 1 0,1-1 0,-1 0 0,0 0 0,1-1 0,-1 1 0,0 0 0,1-2-1,7-12 40,-1 0-1,-1-1 1,-1-1-1,0 1 1,-1-1-1,-1-1 1,-1 1-1,0 0 1,-1-1-1,-1 0 1,0-7-40,1 5 56,11-157 461,13 393-470,-27-214-45,0 1 0,0-1 0,0 0 0,0 1 0,1-1 0,-1 0-1,1 1 1,-1-1 0,1 0 0,0 0 0,0 0 0,0 0 0,0 0 0,1 0 0,-1 0 0,0 0 0,1 0-1,-1 0 1,1-1 0,0 1 0,0 0 0,-1-1 0,1 0 0,0 1 0,0-1 0,0 0 0,1 0 0,-1 0 0,0 0-1,2 0-1,0-6 14,0 0-1,0 1 0,-1-2 0,1 1 0,-1 0 0,0-1 0,-1 1 0,1-1 0,-1 0 0,0 0 1,0 0-1,-1 0 0,0 0 0,0 0 0,0-6-13,1-1 41,3-6 4,-1 0 0,0 0 0,-2 0 0,0-1 1,-1 0-1,-1 1 0,-1-1 0,-1 1 0,0-1 0,-2 1 0,0 0 1,-1 0-1,-1 0 0,-6-12-45,-5 21 76,17 38-61,0-20-18,1-1 0,1 1 0,0-1 1,0 0-1,0 0 0,1 0 0,0 0 1,0 0-1,1 0 0,0-1 0,0 1 1,0-1-1,1 0 0,0 0 1,0-1-1,0 0 0,1 0 0,0 0 1,5 3 2,-6-9 0,0 0 0,0 0 1,0 0-1,1 0 1,-1-1-1,0 0 1,0 0-1,-1-1 1,1 1-1,0-1 0,-1 0 1,0 0-1,0 0 1,0-1-1,0 0 1,0 0-1,-1 0 1,1 0-1,-1 0 0,0 0 1,0-1-1,-1 0 1,1 0-1,-1 0 0,4-4 0,5-5 9,-1 0 0,-1 0-1,0-1 1,-1 0 0,0-1-1,-2 0 1,0 0 0,0 0-1,-2-1 1,1-5-9,-4 20 1,-1 0 0,1 0 1,-1 0-1,0 0 0,0 0 0,0-1 1,0 1-1,0 0 0,0 0 0,0 0 1,-1 0-1,1 0 0,-1 0 0,0 0 1,0 0-1,1 0 0,-1 0 0,0 0 1,-1 0-1,1 1 0,0-1 0,0 0 1,-1 1-1,1-1 0,-1 1 0,0-1 1,1 1-1,-1 0 0,0 0 0,0-1 1,1 1-1,-1 1 0,0-1 0,0 0 1,0 0-1,0 1 0,0-1 0,-1 1 1,1 0-1,0-1 0,0 1 0,0 0 1,0 0-1,0 0 0,0 1 0,-1-1 1,1 1-1,0-1 0,0 1 0,0-1 1,0 1-1,0 0 0,0 0 0,1 0 0,-1 0 1,0 0-1,0 1 0,1-1 0,-1 0 1,1 1-1,-1 0-1,-3 10-1,0 0 0,1 1 0,1-1 0,0 1 0,0 0 0,1 0 0,1 0 0,1 0 0,-1 0 0,2 0 0,0 0 0,1 1 1,-2 3-1,0-3-1,0 0 1,1 0 0,0 0 0,1-1-1,0 1 1,1 0 0,1-1 0,0 0-1,1 0 1,0 0 0,1 0 0,0-1 0,1 0-1,7 9 2,-12-19 1,0 0-1,0 1 1,0-1-1,1 0 1,-1-1-1,1 1 1,-1 0-1,1-1 1,-1 1-1,1-1 1,0 0-1,0 0 1,0 0-1,-1 0 1,1 0-1,0-1 1,0 1-1,0-1 1,0 0-1,0 0 1,0 0-1,0 0 1,0-1-1,0 1 1,0-1-1,0 0 1,0 0 0,0 0-1,0 0 1,0 0-1,-1 0 1,1-1-1,-1 0 1,1 1-1,-1-1 1,1 0-1,-1 0 1,0 0-1,0-1 0,72-97 40,-69 89-39,5-4-6,-1-1-1,-1 0 1,-1 0 0,0-1-1,-2 0 1,1 0-1,-2-1 1,0 1-1,-2-1 1,1-9 5,-2 26 1,-1 0 0,0-1 1,0 1-1,0-1 0,1 1 0,-1-1 0,0 1 0,-1-1 1,1 1-1,0-1 0,0 1 0,-1-1 0,1 1 1,-1-1-1,1 1 0,-1 0 0,0-1 0,1 1 0,-1 0 1,0-1-1,0 1 0,0 0 0,0 0 0,0 0 1,0 0-1,0 0 0,0 0 0,-1 0 0,1 0 0,0 1 1,-1-1-1,1 0 0,0 1 0,-1-1 0,1 1 1,-1-1-1,1 1 0,0 0 0,-1-1 0,1 1 0,-1 0 1,1 0-1,-1 0 0,1 0 0,-1 1 0,1-1 1,-1 0-1,1 1 0,-1-1 0,1 1 0,-1-1 1,1 1-1,-1 0-1,-4 2 0,1 1 1,0-1 0,1 1 0,-1 0 0,1 1 0,0-1-1,0 1 1,0-1 0,0 1 0,1 1 0,0-1 0,0 0-1,0 1 1,1-1 0,0 1 0,0 0 0,0 0 0,1 0-1,0 0 1,0 0 0,0 0 0,1 0 0,0 0 0,0 0-1,1 0 1,-1 0 0,1 0 0,1 0 0,-1 0-1,1 0 1,0 0 0,0-1 0,1 1 0,0-1 0,0 1-1,0-1 1,2 2-1,-3-6-3,0 1 0,0 0 0,0-1 0,0 1 0,0-1 0,0 0 0,1 0 0,-1 0 0,1 0 0,-1 0-1,1 0 1,-1-1 0,1 1 0,-1-1 0,1 0 0,-1 0 0,1 1 0,0-2 0,-1 1 0,1 0 0,-1-1 0,1 1-1,-1-1 1,1 1 0,-1-1 0,1 0 0,-1 0 0,0-1 0,1 1 0,-1 0 0,0-1 0,0 1 0,0-1 0,0 0 0,0 0-1,0 0 4,62-76 13,-61 73-4,1-2 2,-1 2-14,0 1 0,0-1 1,0 1-1,0-1 0,1 1 1,-1 0-1,1 0 0,0 0 1,0 1-1,1 0 0,-1 0 1,1 0-1,4-3 3,-7 7 1,1-1-1,-1 0 1,0 1-1,0-1 1,1 1 0,-1 0-1,0 0 1,0 0-1,0 0 1,0 0-1,0 0 1,0 0 0,0 1-1,0-1 1,-1 1-1,1 0 1,0-1 0,-1 1-1,1 0 1,-1 0-1,0 0 1,0 0 0,1 0-1,-1 0 1,-1 0-1,1 1 0,23 26-16,-20-29 15,0 0 0,-1 0 1,1-1-1,0 1 0,0-1 1,-1 1-1,1-1 0,0 0 1,-1-1-1,1 1 0,-1-1 1,1 1-1,-1-1 0,0 0 1,0 0-1,0-1 0,0 1 1,0-1-1,0 1 1,-1-1-1,1 0 0,-1 0 1,0 0-1,0 0 0,0 0 1,0-1-1,0 1 0,-1-1 1,0 1-1,1-1 0,-1 0 1,4-4 10,6-12-3,-8 14-2,0 0-1,0 0 0,1 0 0,-1 1 0,1-1 1,1 1-1,-1 0 0,1 0 0,-1 0 1,1 1-1,1 0 0,-1 0 0,1 0 0,-1 0 1,1 1-5,-2 3-1,-1 1 1,1-1 0,-1 1-1,0 0 1,1 0-1,-1 0 1,0 1 0,0-1-1,0 1 1,0-1 0,0 1-1,0 0 1,0 0-1,0 0 1,-1 1 0,1-1-1,-1 1 1,0-1-1,0 1 1,0 0 0,0 0-1,0 0 1,0 0 0,8 9-18,-7-9-153,0 0 1,0 0-1,1 0 1,-1-1-1,1 0 0,-1 0 1,1 0-1,0 0 1,0 0-1,0-1 1,0 0-1,0 0 0,0 0 1,1 0-1,-1-1 1,0 1-1,0-1 0,0 0 1,1 0-1,-1-1 1,0 1-1,0-1 1,0 0-1,1 0 0,-1 0 1,0-1-1,-1 0 1,1 1-1,0-1 0,0-1 1,-1 1-1,1 0 1,1-3 170,25-16-3006</inkml:trace>
  <inkml:trace contextRef="#ctx0" brushRef="#br0" timeOffset="36618.882">16722 1915 11322,'-2'-12'0,"-1"1"0,-1-1 0,0 1 0,0 0 0,-1 0 0,0 0 0,-1 0 0,0 1 0,-1 0 0,0 0 0,-1 1 0,0 0 0,-5-5 0,11 13 1,0 0-1,0 0 1,1 0 0,-1-1-1,0 1 1,1-1-1,-1 1 1,1-1-1,-1 0 1,1 1-1,0-1 1,0 0-1,0 0 1,0 0-1,0 0 1,0 0-1,0 0 1,1 0-1,-1 0 1,1 0-1,0 0 1,-1 0-1,1-1 1,0 1-1,0 0 1,0 0 0,1 0-1,-1 0 1,0 0-1,1-1 1,-1 1-1,1 0 1,0 0-1,0 0 1,0 0-1,0 0 1,0 1-1,0-1 1,0 0-1,1 0 1,-1 1-1,1-1 1,-1 1-1,1-1 1,0 1-1,0-1 0,16-10 163,8-13 131,-40 3 5009,-29-1 2057,-28 36-4726,58-8-2548,0 2 0,1-1 0,0 1-1,0 1 1,1 0 0,-1 1 0,2 0-1,0 1 1,0 0 0,0 0-1,2 1 1,-1 0 0,1 1 0,1 0-1,0 0 1,1 0 0,0 1-1,-1 6-85,-1 4 71,1 0-1,2 0 0,0 1 0,1 0 0,2 0 0,0 0 0,2 1 0,1-1 0,2 17-70,-3-38 6,0 0-1,0 0 0,0-1 1,1 1-1,-1 0 0,1 0 1,-1 0-1,1 0 1,0-1-1,0 1 0,0 0 1,1-1-1,-1 1 0,1-1 1,-1 1-1,1-1 1,0 0-1,0 0 0,0 0 1,0 0-1,0 0 0,1 0 1,-1 0-1,0-1 1,1 1-1,-1-1 0,1 0 1,0 1-1,-1-1 0,1-1 1,0 1-1,0 0 1,0-1-1,1 1-5,6-4-49,-1 1-1,1-2 1,0 0 0,-1 0-1,0 0 1,0-1 0,0-1-1,0 1 1,-1-2 0,0 1-1,-1-1 1,1 0-1,-1 0 1,0-1 0,4-7 49,42-52-1226,-8-9-740</inkml:trace>
  <inkml:trace contextRef="#ctx0" brushRef="#br0" timeOffset="37052.99">16776 1542 22597,'-5'23'607,"-6"23"189,2 0 1,2 1-1,2 0 0,2 0 1,3 28-797,0-75 2,-1 1 0,1-1 0,-1 1 0,1-1 0,0 1 0,-1 0 0,1-1 0,0 1 0,-1 0 0,1-1 0,0 1 0,0 0 0,0-1 1,0 1-1,-1 0 0,1 0 0,0-1 0,0 1 0,0 0 0,1-1 0,-1 1 0,0 0 0,0 0 0,0-1 0,0 1 0,1 0 0,-1-1 0,0 1 0,1-1 0,-1 1 0,0 0 0,1-1 0,-1 1 1,1-1-1,-1 1 0,1-1 0,-1 1 0,1-1 0,-1 1 0,1-1 0,0 0 0,-1 1 0,1-1 0,0 0 0,-1 1 0,1-1 0,0 0 0,-1 0 0,1 0 0,0 0 0,-1 1 0,1-1 0,0 0 1,0 0-1,-1-1 0,1 1 0,0 0 0,-1 0 0,1 0 0,0 0 0,-1 0 0,1-1 0,0 1 0,-1 0 0,1-1 0,0 1 0,-1-1-2,46-118-144,-38 87 153,-3 12 10,-3 12 6,-1-1-1,2 1 1,-1 0 0,1 0-1,0 0 1,1 0 0,0 0-1,0 1 1,0-1 0,1 1 0,0 0-1,3-2-24,-6 9 6,0 0 1,0 0-1,0 0 0,0 0 1,0 0-1,0 0 0,0 0 0,0 1 1,0-1-1,0 1 0,0-1 0,0 1 1,-1 0-1,1 0 0,0 0 0,0 0 1,-1 0-1,1 0 0,0 0 0,-1 1 1,1-1-1,-1 1 0,0-1 0,1 1 1,-1-1-1,0 1 0,0 0 0,0-1 1,0 1-1,0 0 0,-1 0 1,1 0-1,0 0 0,-1 0 0,1 0 1,-1 0-7,3 4 17,57 87 512,-58-93-518,0 1 0,0-1-1,0 0 1,0 0-1,0 0 1,0 0 0,0-1-1,0 1 1,1 0 0,-1-1-1,0 1 1,-1-1-1,1 0 1,0 0 0,0 0-1,0 0 1,0 0-1,-1 0 1,1 0 0,0-1-1,-1 1 1,1-1 0,-1 1-1,0-1 1,1 1-1,-1-1 1,0 0 0,0 0-1,0 1 1,0-1-1,0 0 1,-1 0 0,1-1-11,3-2 8,162-224 117,-165 227-123,1 0 0,-1 0 0,0 0 0,1 0 0,-1 0-1,1 0 1,0 1 0,0-1 0,0 1 0,-1-1-1,1 1 1,0 0 0,1 0 0,-1 0 0,0 0-1,0 0 1,0 0 0,1 1 0,-1-1 0,0 1-1,1-1 1,-1 1 0,0 0 0,1 0 0,-1 0 0,1 0-1,-1 0 1,0 1 0,1-1 0,-1 1 0,0-1-1,0 1 1,1 0 0,-1 0 0,0 0 0,0 0-1,0 1 1,0-1 0,0 0 0,0 1 0,-1-1-1,1 1 1,0 0 0,-1 0 0,1 0-2,26 56-11,-26-51 20,0 0 0,1 0-1,0 0 1,0-1-1,0 1 1,1-1 0,0 0-1,1 0 1,-1 0-1,1 0 1,0-1 0,1 0-1,2 3-8,-6-8 1,0 0 0,0 0 0,-1-1 0,1 1-1,0 0 1,0-1 0,-1 1 0,1-1 0,0 1 0,-1-1-1,1 0 1,-1 0 0,1 0 0,-1 0 0,1 0 0,-1 0 0,1 0-1,-1 0 1,0-1 0,0 1 0,0 0 0,0-1 0,0 1-1,0-1 1,0 0 0,0 1 0,0-1 0,-1 1 0,1-1-1,-1 0 1,1 0 0,-1 1 0,0-1 0,0 0 0,1 0-1,-1 1 1,0-1 0,-1 0-1,9-28 1120</inkml:trace>
  <inkml:trace contextRef="#ctx0" brushRef="#br0" timeOffset="37600.18">17748 1092 11803,'-24'-28'8524,"-2"1"-2772,-16 23-3433,35 9-2259,0 0 0,1 1 0,-1-1 0,1 1 1,0 0-1,0 1 0,1 0 0,0 0 0,0 0 0,1 0 0,-1 1 0,2-1 0,-1 1 0,1 0 0,0 0 0,1 1 1,0-1-1,0 0 0,1 1 0,0-1 0,0 5-60,1-10 9,-29 225 0,30-228-10,-1-1-1,1 1 1,-1 0-1,1-1 1,-1 1-1,1 0 1,-1-1 0,1 1-1,-1 0 1,1 0-1,0 0 1,-1 0-1,1 0 1,-1-1-1,1 1 1,0 0-1,-1 0 1,1 1-1,0-1 1,-1 0-1,1 0 1,-1 0-1,1 0 1,-1 0-1,1 1 1,0-1 0,-1 0-1,1 0 1,-1 1-1,1-1 1,-1 0-1,1 1 1,-1-1-1,1 1 1,-1-1-1,0 1 1,1-1-1,-1 1 2,19-58-21,-3-1-1,-3 0 1,6-54 21,-18 101 11,7-49 40,-8 56-31,-1 6-4,-7 108-47,-3 40-57,5-164-938,3-13-303</inkml:trace>
  <inkml:trace contextRef="#ctx0" brushRef="#br0" timeOffset="38169.469">16516 1231 16347,'0'-99'7498,"0"95"-6492,3 7-365,1 2-568,-1 0 0,0 0-1,0 0 1,0 1 0,0 0 0,-1-1-1,0 1 1,0 0 0,-1 0 0,0 0-1,0 1 1,0-1 0,0 4-73,3 16 126,79 355 456,-25-149 253,-58-232-834,1-1 1,-1 1-1,0 0 1,0 0-1,1-1 1,-1 1-1,0 0 1,1-1-1,-1 1 1,1 0-1,-1 0 1,0 0-1,1-1 1,-1 1-1,1 0 1,-1 0-1,0 0 1,1 0-1,-1 0 1,1 0-1,-1 0 1,1 0-1,-1 0 1,0 0-1,1 0 1,-1 0-1,1 0 1,-1 0-1,1 0 1,-1 0-1,0 1 1,1-1-1,-1 0 1,1 0-1,-1 0 1,0 1 0,1-1-1,-1 0 1,0 1-1,1-1 1,-1 0-1,0 1 1,0-1-1,1 0 1,-1 1-1,0-1 1,0 0-1,1 1 1,-1-1-1,0 1 1,0-1-1,0 0 1,0 1-1,0-1 1,0 1-1,0-1 1,0 1-1,0-1 1,0 1-1,0-1 1,0 0-1,0 1-1,11-44 3,-11 40-2,44-282 230,-44 285-228,0 1 1,0-1 0,0 0 0,0 0-1,0 1 1,0-1 0,0 0 0,0 0 0,0 0-1,1 1 1,-1-1 0,0 0 0,0 0-1,0 0 1,0 1 0,1-1 0,-1 0-1,0 0 1,0 0 0,0 0 0,1 0-1,-1 1 1,0-1 0,0 0 0,1 0-1,-1 0 1,0 0 0,0 0 0,1 0-1,-1 0 1,0 0 0,0 0 0,1 0-1,-1 0 1,0 0 0,0 0 0,1 0-1,-1 0 1,0 0 0,0 0 0,0 0-1,1 0 1,-1-1 0,0 1 0,0 0-1,1 0 1,-1 0 0,0 0 0,0 0-1,0-1 1,0 1 0,1 0 0,-1 0-1,0 0-3,28 178 171,0-47-156,-18-115-187,0-24 269</inkml:trace>
  <inkml:trace contextRef="#ctx0" brushRef="#br0" timeOffset="40133.698">17179 1461 18940,'-4'-7'351,"0"0"0,0 0-1,-1 0 1,0 1 0,0-1 0,0 1 0,-1 0-1,0 1 1,0-1 0,-1 1 0,0 1 0,0-1-1,0 1 1,0 0 0,0 1 0,-1-1 0,0 1-1,1 1 1,-1 0 0,0 0 0,0 0 0,0 1-1,-1 0 1,-2 1-351,5 3 37,0 1 1,0 0-1,0 0 0,1 0 1,0 1-1,0 0 0,0 0 1,0 0-1,1 0 0,0 1 1,0 0-1,0 0 0,1 0 0,0 0 1,0 0-1,0 1 0,1-1 1,0 1-1,0 0 0,1 0 1,0-1-1,0 1 0,0 6-37,1-12 2,-9 39 1,2 0-1,1 0 0,2 0 1,2 1-1,2 0 0,2-1 0,4 31-2,11-21 4,-16-49-5,-1 0 0,0 0 1,1-1-1,-1 1 0,1 0 0,0 0 0,-1-1 0,1 1 0,-1 0 1,1-1-1,0 1 0,0 0 0,-1-1 0,1 1 0,0-1 0,0 1 1,0-1-1,0 0 0,-1 1 0,1-1 0,0 0 0,0 1 0,0-1 1,0 0-1,0 0 0,0 0 0,0 0 0,0 0 0,0 0 0,0 0 1,0 0-1,0-1 0,-1 1 0,1 0 0,0 0 0,0-1 0,0 1 1,0-1-1,0 1 0,-1 0 0,1-1 0,0 0 0,0 1 0,-1-1 1,1 1-1,0-1 0,-1 0 0,1 0 1,55-90-56,0-18 292,-5-3 0,18-62-236,-31 74 268,-37 99-267,0 0-1,0 1 1,0-1 0,0 0-1,0 1 1,0-1-1,0 1 1,0-1 0,0 1-1,0-1 1,0 1-1,0 0 1,1 0 0,-1 0-1,0 0 1,0-1-1,0 2 1,0-1 0,1 0-1,-1 0 1,0 0-1,0 0 1,0 1 0,0-1-1,0 0 1,0 1-1,0-1 1,1 1 0,-1 0-1,-1-1 1,1 1-1,0 0 1,0-1 0,0 1-1,0 0 1,0 0-1,-1 0 1,1 0 0,0 0-1,-1 0 1,1 0-1,0 0 1,-1 0 0,0 0-1,1 0 1,-1 0-1,0 0 1,1 0 0,-1 0-1,0 1 1,0-1-1,0 0 1,0 0 0,0 0-1,0 0 1,0 1-1,0-1 1,-1 0 0,1 0-1,-1 1 0,2-1 2,26 139 36,-25-115 3,2 0 0,0-1 0,2 1-1,1-1 1,0 0 0,2-1 0,4 7-41,-13-28 4,1-1 0,-1 0 0,0 0 0,1 1 0,-1-1 0,0 0 0,1 0 0,0 1 0,-1-1 0,1 0 0,0 0 0,0 0 0,-1 0 0,1 0 0,0 0 0,0 0 0,0 0 0,0-1 0,0 1 0,0 0 0,1 0 0,-1-1 0,0 1 0,0-1 0,0 1 0,1-1 0,-1 1 0,0-1 0,0 0 0,1 0 0,-1 0 0,0 0 0,1 0 0,-1 0 0,0 0 1,1 0-1,-1 0 0,0 0 0,1-1 0,-1 1 0,0 0 0,0-1 0,0 0 0,1 1 0,-1-1 0,0 1 0,0-1 0,0 0 0,0 0 0,0 0 0,0 0 0,0 0 0,0 0 0,0 0 0,-1 0 0,2-1-4,10-21 29,-1-2 0,-2 1 0,0-1 0,-1-1 0,-1 1 0,-2-1 0,1-9-29,0 1 21,32-173 200,-32 177-159,3 45-12,-2 33-38,28 89 27,-34-136-39,0-1 0,1 1 0,-1 0 1,0-1-1,1 1 0,-1-1 0,0 1 0,1-1 0,-1 1 0,1-1 1,-1 0-1,1 0 0,-1 0 0,1 0 0,-1 0 0,1 0 0,-1 0 0,1 0 1,-1-1-1,1 1 0,-1-1 0,0 1 0,1-1 0,-1 1 0,0-1 0,1 0 1,-1 0-1,0 1 0,0-1 0,1 0 0,-1 0 0,0 0 0,0-1 1,0 1-1,0 0 0,-1 0 0,1 0 0,0-1 0,0 1 0,-1 0 0,1-1 1,-1 1-1,1-1 0,-1 1 0,0 0 0,1-1 0,-1 1 0,0-1 1,0 1-1,0-1 0,0 0 0,121-257 2,-68 125 2,-41 153 19,18 176-4,-24-152-20,2 0 0,2-1 0,2 0 0,2-1 0,1-1 0,2 0 0,2-1 0,5 5 1,-8-22 3,-1 2 1,-1-1-1,-1 2 1,-1 0-1,-1 0 1,-2 1-1,0 0 1,1 15-4,-6-23 8,-1 1 1,0 0-1,-2 0 1,0 0-1,-2 1 1,0-1-1,-1 0 1,-1 4-9,3-22 1,0 0 0,0-1 1,0 1-1,0 0 0,0 0 0,0 0 1,0 0-1,0 0 0,0-1 0,0 1 1,-1 0-1,1 0 0,0 0 0,-1 0 1,1-1-1,0 1 0,-1 0 0,1 0 0,-1-1 1,1 1-1,-1 0 0,0-1 0,1 1 1,-1-1-1,0 1 0,1 0 0,-1-1 1,0 0-1,0 1 0,1-1 0,-1 1 1,0-1-1,0 0 0,0 0 0,1 1 1,-1-1-1,0 0 0,0 0 0,0 0 1,0 0-1,0 0 0,0 0 0,1 0 1,-1 0-1,0 0 0,0 0 0,0-1 1,0 1-1,1 0 0,-1-1 0,0 1 1,0 0-1,0-1 0,1 1 0,-1-1 1,0 1-1,1-1 0,-1 0 0,0 1 1,1-1-1,-1 0 0,1 1-1,-63-107 66,51 81-63,2 9-4,1 1 0,1-1-1,0-1 1,2 1-1,0-1 1,0-1-1,2 1 1,0-1-1,1 1 1,1-1-1,1 0 1,1 0-1,0 0 1,1 0-1,1 0 1,1 1-1,1-1 1,1 1-1,2-6 2,127-252 14,-120 238-10,-1-1-1,-3 0 1,0-1 0,-3 0-1,-2-1 1,-1 1 0,-2-1-1,-1 0 1,-4-13-4,-14 10 21,17 43-20,-1 1 0,1-1-1,-1 0 1,0 1 0,1-1 0,-1 1-1,0-1 1,1 1 0,-1-1 0,0 1-1,1 0 1,-1-1 0,0 1 0,0 0 0,1-1-1,-1 1 1,0 0 0,0 0 0,0 0-1,1 0 1,-1 0 0,0 0 0,0 0-1,0 0 1,0 0 0,1 0 0,-1 0-1,0 0 1,0 1 0,0-1 0,1 0-1,-1 1 1,0-1 0,1 0 0,-1 1 0,0-1-1,0 1 1,1-1 0,-1 1 0,1-1-1,-1 1 1,1 0 0,-1-1 0,1 1-1,-1 0 1,1-1 0,-1 1 0,1 0-1,0 0 1,-1-1 0,1 1 0,0 0 0,0 0-1,-8 16 1,1 0 0,1 0 1,0 1-1,1 0 0,1 0 1,1 0-1,1 1 0,0-1 0,1 7 0,-1-5-6,0-1 1,1 1 0,1-1-1,1 0 1,1 1 0,0-1-1,2 0 1,0 0 0,1 0-1,1 0 1,1-1-1,7 15 5,-13-32 0,0 1 0,0-1-1,0 1 1,0-1-1,1 0 1,-1 0-1,1 0 1,-1 0 0,0 0-1,1 0 1,0 0-1,-1 0 1,1 0-1,-1-1 1,1 1 0,0-1-1,0 1 1,-1-1-1,1 0 1,0 1-1,0-1 1,-1 0 0,1 0-1,0 0 1,0-1-1,0 1 1,-1 0-1,1-1 1,0 1 0,-1-1-1,1 1 1,0-1-1,-1 0 1,1 0-1,-1 0 1,1 0 0,-1 0-1,1 0 1,-1 0-1,1-1 1,54-56-113,-51 51 81,36-66-3306,-41 73 3298,21-23-2045,93-27-1566,402-124-7354,-378 122 8444,-116-10 2546,-22 61 15,0 0 0,0 0 0,-1 0-1,1 0 1,-1-1 0,1 1 0,-1 0 0,1 0 0,-1 0-1,0 0 1,1 0 0,-1 0 0,0 0 0,0 1 0,0-1-1,0 0 1,0 0 0,0 1 0,0-1 0,0 0 0,0 1-1,0-1 1,0 1 0,0-1 0,0 1 0,0 0 0,0 0-1,-1-1 1,1 1 0,0 0 0,0 0 0,0 0 0,-1 0-1,1 0 1,0 0 0,0 1 0,0-1 0,-1 0 0,1 0-1,0 1 1,0-1 0,0 1 0,0-1 0,0 1 0,0 0-1,0-1 1,0 1 0,0 0 0,0 0 0,0 0 0,0-1-1,1 1 1,-1 1 0,-52 36 14,47-32-15,0-1 0,0 0 0,0 0 0,0 0 0,-1-1 0,0 0 0,0 0 0,0-1 0,-1 0 0,1 0 0,-7 1 1,12-4-1,0-1 0,0 0 1,0 1-1,0-1 0,0 0 0,0-1 1,0 1-1,0 0 0,1 0 0,-1-1 1,0 1-1,1-1 0,-1 1 0,1-1 1,0 0-1,-1 1 0,1-1 0,0 0 1,0 0-1,0 0 0,0 0 0,1 0 1,-1 0-1,0 0 0,1 0 0,0-1 0,-1 1 1,1 0-1,0 0 0,0 0 0,0-2 1,-2-5-4,-35-165 2650,29 114 2236,5 2 3989,3 91-6783,-1 12-1466,1-1 1,3 0-1,1 0 0,2 0 0,9 28-622,-15-70 7,0 0 0,0 0 1,1 0-1,-1-1 0,0 1 0,1 0 1,-1 0-1,1 0 0,0 0 0,-1-1 1,1 1-1,0 0 0,0-1 0,0 1 0,0-1 1,0 1-1,1-1 0,-1 1 0,0-1 1,1 0-1,-1 0 0,1 0 0,-1 0 1,1 0-1,0 0 0,-1 0 0,1 0 1,0 0-1,0-1 0,0 1 0,-1-1 1,1 0-1,0 1 0,0-1 0,0 0 1,0 0-1,0 0 0,0 0 0,0 0 0,-1-1 1,1 1-1,1-1-7,60-81-29,91-204-39,-116 243 129,-37 43-60,-1-1 0,1 1 0,0-1 1,0 1-1,0 0 0,0-1 0,0 1 1,0 0-1,0 0 0,0-1 0,0 1 1,0 0-1,0 0 0,0 0 1,0 0-1,0 1 0,0-1 0,0 0 1,0 0-1,0 0 0,0 1 0,0-1 1,0 1-1,0-1 0,0 1 0,0-1 1,-1 1-1,1-1 0,0 1 0,0 0 1,0-1-1,-1 1 0,1 0 0,0 0 1,-1 0-1,1-1 0,-1 1 0,1 0 1,-1 0-1,0 0 0,1 0 0,-1 0 1,0 0-1,1 0 0,-1 0 1,0 0-1,0 0 0,0 0 0,0 0-1,53 244 138,-53-244-137,-1 0 1,1 0 0,0 0 0,0 1-1,0-1 1,0 0 0,0 0-1,1 0 1,-1 0 0,0 1 0,0-1-1,1 0 1,-1 0 0,1 0-1,-1 0 1,1 0 0,-1 0 0,1 0-1,0 0 1,0 0 0,-1 0 0,1 0-1,0 0 1,0-1 0,0 1-1,0 0 1,0 0 0,0-1 0,0 1-1,0-1 1,0 1 0,0-1-1,0 1 1,0-1 0,1 0 0,-1 0-1,0 1 1,0-1 0,0 0 0,0 0-1,1 0 1,-1 0 0,0 0-1,0-1 1,0 1 0,1 0 0,-1 0-1,0-1 1,0 1 0,0-1 0,0 1-1,0-1 1,0 1 0,0-1-1,0 0 1,0 0 0,0 1 0,0-1-1,0 0 1,-1 0 0,1 0-1,0 0 1,-1 0 0,1 0 0,0 0-2,111-336 146,-112 336-145,0 0-1,0 0 1,0 0-1,0 0 1,0 0-1,0 0 1,0 0-1,1 0 0,-1 0 1,0 0-1,1 0 1,-1 0-1,1 0 1,-1 0-1,1 0 1,-1 1-1,1-1 0,0 0 1,-1 0-1,1 1 1,0-1-1,0 0 1,0 1-1,-1-1 1,1 1-1,0-1 1,0 1-1,0-1 0,0 1 1,0 0-1,0-1 1,0 1-1,0 0 1,0 0-1,0 0 1,0 0-1,0 0 0,0 0 1,0 0-1,0 0 1,0 0-1,0 0 1,0 0-1,0 1 1,0-1-1,0 0 0,0 1 1,0-1-1,0 1 1,0-1-1,-1 1 1,1-1-1,0 1 1,0 0-1,0-1 1,-1 1-1,1 0 0,0 0 0,18 57 36,-13 83-608,-10-166-9460,-7-16 3779,-10-19 2587,-18-22 3082,-88-109 1,122 182 385,-20-34-61,3 19 3243,21 23-2609,0 0-1,0 0 1,0 0-1,0 0 1,0 1-1,-1-1 1,1 0-1,0 1 1,-1-1-1,1 1 1,-1-1-1,1 1 1,0 0 0,-1-1-1,1 1 1,-1 0-1,1 0 1,-1 0-1,1 0 1,-1 0-1,1 1 1,-1-1-1,1 0 1,0 1 0,-1-1-1,1 1 1,0-1-1,-1 1 1,1-1-1,0 1 1,-1 0-1,1 0 1,0 0-1,-1 0-374,-37 46 4908,16-18-5113,8-14 1613</inkml:trace>
  <inkml:trace contextRef="#ctx0" brushRef="#br0" timeOffset="41043.422">15618 3733 20172,'-2'-4'285,"3"3"-200,-1 0 1,0 0-1,0 1 1,0-1-1,0 0 1,0 0-1,0 0 1,0 0-1,0 0 1,0 0-1,0 1 1,0-1-1,-1 0 1,1 0-1,0 0 1,-1 0-1,1 1 1,0-1-1,-1 0 1,1 0-1,-1 1 1,1-1-1,-1 0 1,0 1-1,1-1 1,-1 1-1,0-1 1,1 0-1,-1 1 1,0-1-1,0 1 1,1 0-1,-1-1 1,0 1-1,0 0 1,0-1-1,1 1 1,-1 0-1,0 0 1,0 0-1,0 0 1,0 0 0,0 0-1,0 0 1,1 0-1,-1 0 1,0 0-1,0 1 1,0-1-1,0 0 1,0 0-1,1 1 1,-1-1-1,0 1 1,0-1-1,1 0 1,-1 1-1,0 0-85,-2 15 156,2-1 0,0 1 1,1-1-1,1 1 0,0-1 0,1 1 0,1-1 0,0 0 1,3 9-157,-1-3 116,-2-4-53,1 6 14,1 0 0,0 0 0,2-1 0,0 0 1,2 0-1,0-1 0,1 0 0,10 13-77,-19-32 1,0-1-1,0 1 1,0 0 0,1-1 0,-1 1-1,1-1 1,-1 1 0,1-1 0,-1 0 0,1 0-1,0 0 1,0 0 0,-1 0 0,1 0-1,0 0 1,0 0 0,0-1 0,0 1-1,0-1 1,0 0 0,0 1 0,0-1-1,0 0 1,0 0 0,0 0 0,0 0-1,0-1 1,0 1 0,0-1 0,0 1-1,0-1 1,0 0 0,0 1 0,0-1-1,0 0 1,-1 0 0,2-1-1,53-60-64,-46 42 82,0 0 1,-1-1 0,-1 0-1,-1-1 1,0 0-1,-2 0 1,-1-1 0,-1 1-1,0-1 1,-2 1-1,-1-1 1,0 0 0,-2 0-1,-1 1 1,0-1-1,-2 1 1,-6-17-19,90 233 132,0-27-80,-79-165-51,0-1 0,1 1 0,-1-1 0,1 0-1,-1 1 1,1-1 0,0 1 0,-1-1 0,1 0 0,0 1 0,0-1 0,0 0-1,0 0 1,0 0 0,0 0 0,0 1 0,0-2 0,1 1 0,-1 0 0,0 0-1,1 0 1,-1-1 0,1 1 0,-1 0 0,0-1 0,1 1 0,-1-1 0,1 0 0,0 0-1,-1 1 1,1-1 0,-1 0 0,1 0 0,-1 0 0,1-1 0,-1 1 0,1 0-1,-1-1 1,1 1 0,-1 0 0,1-1 0,-1 0 0,1 1 0,-1-1 0,0 0 0,1 0-1,-1 0 1,0 0 0,0 0 0,0 0 0,0 0 0,0 0 0,0 0 0,0-1-1,0 1 1,0 0-1,7-16 32,-2 0-1,1-1 0,-2 0 1,-1 0-1,0 0 0,-1 0 0,-1 0 1,0-19-32,2 2 60,19-191 488,-17 195-424,-5 30-120,1 1 0,-1 0 0,0 0 0,0 0 0,0 0 0,0 0 1,0 0-1,0 0 0,0 0 0,0 1 0,0-1 0,0 0 0,0 1 0,0-1 0,0 1 0,0-1 0,0 1 0,0-1 0,0 1 0,0 0 0,0-1 0,0 1 0,-1 0 0,1 0 0,0 0 0,0-1 0,-1 1 0,1 0 0,-1 0 0,1 0 0,-1 0 1,1 0-1,-1 0 0,0 0 0,1 0 0,-1 0 0,0 1 0,0-1 0,0 0 0,0 0 0,0 0 0,0 0 0,0 1-4,0-2 2,72 240 66,-54-207-76,-4-39 8,7-60-12,35-191 44,-31 213-43,-24 43 12,0 1 0,0-1 0,0 1 1,0-1-1,0 1 0,0 0 0,0-1 1,0 1-1,0 0 0,0 0 0,0-1 1,0 1-1,0 0 0,0 0 0,0 0 1,1 1-1,-1-1 0,0 0 1,0 0-1,0 0 0,0 1 0,0-1 1,0 1-1,0-1 0,0 1 0,0-1 1,0 1-1,0-1 0,-1 1 0,1 0 1,0 0-1,0-1 0,0 1 0,-1 0 1,1 0-1,0 0 0,-1 0 0,1 0 1,-1 0-1,1 0 0,-1 0-1,66 133 48,-28-46-664,-27-73 924</inkml:trace>
  <inkml:trace contextRef="#ctx0" brushRef="#br0" timeOffset="42037.566">16738 3470 21405,'-12'33'5474,"27"-52"-5118,-8-2-328,-1-1 1,0 0-1,-2-1 0,-1 1 0,-1-1 0,0 0 1,-3-14-29,2 21 10,-1 2-2,2 0 6,-1 1-1,-1 0 1,-1 0 0,0 0 0,0 0-1,-1 0 1,-1 0 0,0 0 0,-1 0 0,-4-9-14,8 21 4,-1 0 1,0-1 0,1 1 0,-1 0 0,0 0 0,1-1-1,-1 1 1,0 0 0,0 0 0,0 0 0,0 0 0,0 0-1,0 0 1,0 0 0,0 1 0,-1-1 0,1 0 0,0 1 0,-1-1-1,1 0 1,0 1 0,-1 0 0,1-1 0,0 1 0,-1 0-1,1 0 1,-1-1 0,1 1 0,0 0 0,-1 0 0,1 1-1,-1-1 1,1 0 0,0 0 0,-1 1 0,1-1 0,0 1-1,-1-1 1,1 1 0,0 0 0,-1-1 0,1 1 0,0 0 0,0 0-1,0 0 1,0 0 0,0 0 0,0 0 0,0 0 0,0 0-1,0 0 1,1 1 0,-1-1 0,0 0 0,1 0 0,-1 1-1,1-1 1,-1 0 0,1 1 0,0-1 0,-1 1 0,1 0-5,-7 22 8,0 0 1,2 0 0,0 0 0,2 1 0,0-1-1,2 1 1,1 0 0,1-1 0,1 1 0,3 13-9,-3-15-2,1 0 1,1 0-1,1 0 1,1-1-1,0 0 1,2 0-1,1 0 1,1-1-1,10 16 2,-20-35-1,1-1-1,-1 0 0,1 1 0,0-1 1,0 0-1,0 1 0,0-1 0,0 0 1,0 0-1,0 0 0,0 0 0,0 0 1,0 0-1,1 0 0,-1-1 0,0 1 1,1 0-1,-1-1 0,1 1 1,-1 0-1,0-1 0,1 0 0,-1 1 1,1-1-1,-1 0 0,1 0 0,-1 0 1,1 0-1,-1 0 0,1 0 0,-1 0 1,1-1-1,-1 1 0,1-1 0,-1 1 1,1-1-1,-1 1 0,0-1 0,1 0 1,-1 1-1,0-1 0,1-1 2,37-56 5,-19 2 188,-1-2-1,-4 1 0,6-41-192,34-117 430,-55 214-428,0 0 0,0 0 0,-1 0 0,1 0 0,0 0 0,0 0 0,0 0 0,0 0 0,0 0 0,0 0 0,0 1 0,1-1 0,-1 0 0,0 0 0,0 0 0,1 0 0,-1 0 0,1 0 0,-1 0 0,1 0 0,-1 1 0,1-1 0,-1 0 0,1 0 0,-1 1 0,1-1 0,0 0 0,0 1 0,-1-1 0,1 1 0,0-1 0,0 1 0,0-1 0,0 1 0,0 0 0,-1-1 0,1 1 0,0 0 0,0 0 0,0-1 0,0 1 0,0 0 0,0 0 0,0 0 0,0 0 0,0 0 0,0 1 0,0-1 0,0 0 0,0 0 0,0 0 0,-1 1 0,1-1 0,0 1 1,1-1-3,21 52 21,-12-19-5,-1 0-3,1 0 0,2 0 0,1-2-1,2 0 1,19 29-13,-35-58 0,1 0 0,0-1 0,0 1 0,-1 0 1,1-1-1,0 1 0,0-1 0,0 1 0,1-1 0,-1 1 0,0-1 0,0 0 0,1 0 0,-1 1 0,1-1 0,-1 0 0,1 0 0,0-1 0,-1 1 0,1 0 0,0 0 1,-1-1-1,1 1 0,0-1 0,0 0 0,0 1 0,-1-1 0,1 0 0,0 0 0,0 0 0,0 0 0,0 0 0,-1-1 0,1 1 0,0-1 0,0 1 0,0-1 0,-1 1 1,1-1-1,0 0 0,-1 0 0,1 0 0,-1 0 0,1 0 0,-1 0 0,6-10 8,0-1-1,-2 1 1,1-1 0,-1 0-1,-1-1 1,0 1 0,-1-1-1,2-11-7,3-9 6,45-148 87,-53 180-92,0 0 0,0 0 0,0 0 0,0 0 0,0 0 0,0 0 0,0 0 0,0 1 0,1-1 0,-1 0 0,0 0 1,1 0-1,-1 0 0,0 0 0,1 1 0,-1-1 0,1 0 0,-1 0 0,1 1 0,0-1 0,-1 0 0,1 1 0,0-1 0,-1 1 0,1-1 0,0 1 0,0-1 0,0 1 0,-1-1 0,1 1 0,0 0 0,0-1 1,0 1-1,0 0 0,0 0 0,0 0 0,0 0 0,-1 0 0,1 0 0,0 0 0,0 0 0,0 0 0,0 0 0,0 0 0,0 0 0,0 1 0,0-1 0,-1 0 0,1 1 0,0-1 0,0 1-1,24 45 47,26 184 14,-51-230-61,1 0 0,-1-1 0,0 1 0,0 0 0,0 0 0,1-1 0,-1 1 0,0 0 0,0 0 0,0-1 0,1 1-1,-1 0 1,0 0 0,0 0 0,1-1 0,-1 1 0,0 0 0,1 0 0,-1 0 0,0 0 0,1 0 0,-1 0 0,0 0 0,1-1 0,-1 1-1,0 0 1,1 0 0,-1 0 0,0 0 0,1 0 0,-1 1 0,0-1 0,0 0 0,1 0 0,-1 0 0,0 0 0,1 0 0,-1 0 0,0 0-1,1 1 1,-1-1 0,0 0 0,0 0 0,1 0 0,-1 1 0,0-1 0,0 0 0,0 0 0,1 1 0,-1-1 0,0 0 0,0 1 0,0-1-1,0 0 1,1 0 0,-1 1 0,0-1 0,0 0 0,0 1 0,0-1 0,0 0 0,0 1 0,0-1 0,0 0 0,0 1 0,0-1 0,9-31-9,32-251 5,-41 279-55,0 1-54,0 0-1,0-1 0,1 1 1,-1 0-1,0 0 0,1-1 1,0 1-1,-1 0 0,1 0 1,0 0-1,0 0 0,0 0 1,0 0-1,1 0 1,-1 0-1,0 0 0,1 0 1,0 1-1,-1-1 0,1 1 1,0-1-1,0 1 0,1-1 114,4 12-2455</inkml:trace>
  <inkml:trace contextRef="#ctx0" brushRef="#br0" timeOffset="42528.564">17601 2826 12179,'-5'-10'7643,"2"18"-3568,2 20-2471,53 176 529,-20-82-1627,-15-53-94,2 0 1,4-1-1,2-1 0,18 31-412,23 31 115,-97-198-126,2-2 1,3-1-1,4-1 1,3 0-1,3-2 1,3 0-1,3-1 1,4 0-1,3-27 11,4 84 2,1 0 0,0 1-1,2-1 1,0 0 0,1 1 0,0 0-1,2 0 1,0 1 0,1 0 0,1 0-1,1 1 1,0 0 0,1 1 0,0 0-1,2 0 1,0 1-2,-11 12 1,0 0-1,1 1 1,-1-1-1,0 1 1,1 0-1,0 0 1,-1 0-1,1 0 1,0 0 0,-1 0-1,1 1 1,0-1-1,0 1 1,0 0-1,0 0 1,-1 0 0,1 0-1,0 0 1,0 1-1,0-1 1,-1 1-1,1 0 1,0 0-1,0 0 1,-1 0 0,1 0-1,-1 0 1,1 1-1,-1-1 1,0 1-1,1 0 1,-1 0-1,0 0 1,0 0 0,0 0-1,-1 0 1,1 0-1,0 1 1,-1-1-1,0 1 1,1-1-1,-1 1 1,0-1 0,0 1-1,0 0 1,-1 0-1,1-1 1,-1 1-1,1 0 1,-1 0-1,0 0 1,0 0 0,0-1-1,-1 1 1,1 0-1,-1 0 1,1 0-1,-1-1 1,0 1-1,0 0 0,-4 23 3,-1-1-1,-2 1 0,0-1 0,-2-1 0,0 0 1,-4 4-3,-16 41 2,19-43 4,0 2-1,2-1 1,1 1-1,2 1 1,0-1 0,2 1-1,0 12-5,15-21-150,5-53-436,16-95-2265,-16 45 630</inkml:trace>
  <inkml:trace contextRef="#ctx0" brushRef="#br0" timeOffset="42799.04">17964 2058 20972,'5'39'3721,"-8"172"870,19 146-4591,-16-339 54,1-1 0,1 0 0,0 0 1,2 0-1,-1-1 0,2 1 0,1-1 0,0 0 1,0 0-1,2-1 0,0 1 0,2 0-54,-10-15-3,0-1-1,1 1 0,-1 0 1,0 0-1,1 0 0,-1-1 1,1 1-1,-1 0 0,1 0 1,-1-1-1,1 1 0,0 0 1,-1-1-1,1 1 0,0-1 1,-1 1-1,1-1 0,0 1 1,0-1-1,-1 0 0,1 1 1,0-1-1,0 0 0,0 0 1,0 1-1,0-1 0,0 0 1,-1 0-1,1 0 0,0 0 1,0 0-1,0 0 0,0 0 1,0 0-1,0-1 0,-1 1 1,1 0-1,0-1 0,0 1 1,0 0-1,0-1 0,-1 1 1,1-1-1,0 1 0,-1-1 1,1 1-1,0-1 0,-1 0 1,1 1-1,0-1 0,-1 0 1,1 1-1,-1-1 0,1 0 4,13-48-1395,-13 46 1209,6-41-1849,2-10-1088</inkml:trace>
  <inkml:trace contextRef="#ctx0" brushRef="#br0" timeOffset="43070.472">18176 2454 19332,'1'44'4885,"-7"10"-3863,3-33-772,0 0 0,1 1 0,1 0 0,1 0 0,1-1 0,1 1 0,1-1 0,4 15-250,-6-32 16,-1 0 0,1-1 0,-1 1 0,1-1 0,1 1 1,-1-1-1,0 0 0,1 1 0,-1-1 0,1 0 0,0 0 0,0 0 0,0 0 0,1 0 0,-1-1 0,1 1 0,-1-1 0,1 1 0,0-1 0,0 0 0,0 0 1,0 0-1,0 0 0,1-1 0,-1 0 0,0 1 0,1-1 0,-1 0 0,1-1 0,-1 1 0,1 0 0,0-1 0,-1 0 0,1 0 0,-1 0 0,1 0 1,0-1-1,-1 1 0,1-1 0,-1 0 0,1 0 0,-1-1 0,0 1 0,2-1-16,3-6 49,-1 0 1,1-1-1,-1 0 1,-1-1-1,0 1 1,0-1-1,-1 0 1,0-1-1,-1 1 0,0-1 1,0 0-1,-1 0 1,-1 0-1,0 0 1,-1 0-1,0-1 1,0 1-1,-1-1 1,-1 1-1,0 0 0,0-1 1,-1 1-1,-1 0 1,0 0-1,-1-3-49,3 11 17,0 0-1,1 0 0,-2 1 0,1-1 1,0 0-1,0 0 0,-1 1 1,0-1-1,1 1 0,-1-1 1,0 1-1,0 0 0,0 0 1,-1 0-1,1 0 0,0 0 0,-1 0 1,1 1-1,-1-1 0,0 1 1,1 0-1,-1 0 0,0 0 1,0 0-1,0 0 0,0 0 1,0 1-1,0-1 0,0 1 0,0 0 1,0 0-1,0 0 0,0 0 1,0 1-1,0-1 0,0 1 1,0 0-1,1 0 0,-1 0 0,0 0 1,0 0-1,1 1 0,-1-1 1,0 1-1,1 0 0,0 0 1,-1 0-1,1 0 0,0 0 1,0 0-1,0 0 0,0 1 0,0-1-16,0 3 0,-1-1 0,1 0 0,0 1 0,0 0 0,0-1 0,1 1 0,-1 0 0,1 0 0,1 0 0,-1 0 0,1 0 0,-1 0 0,1 0 0,1 0 0,-1 0-1,1 0 1,0 0 0,0 0 0,0 0 0,1 0 0,-1-1 0,1 1 0,1 0 0,-1-4 0,0 1 0,1-1-1,-1 0 1,1 0 0,-1 0 0,1-1 0,-1 1-1,1 0 1,-1-1 0,1 0 0,0 0-1,-1 0 1,1 0 0,-1 0 0,1 0 0,0-1-1,-1 1 1,1-1 0,-1 1 0,1-1-1,-1 0 1,1 0 0,-1-1 0,0 1 0,0 0-1,1-1 1,-1 1 0,0-1 0,0 0-1,0 1 1,-1-1 0,1 0 0,0 0 0,-1 0-1,1-1 1,-1 1 0,1-1 0,-2 3 0,108-108-324,-75 69 1066</inkml:trace>
  <inkml:trace contextRef="#ctx0" brushRef="#br0" timeOffset="44151.568">18538 2306 15059,'-21'-58'9824,"44"100"-7413,87 202-1482,-110-243-928,0 1 0,1-1 0,-1 0 0,0 1 0,0-1-1,1 0 1,-1 1 0,1-1 0,-1 0 0,1 0 0,0 1 0,-1-1-1,1 0 1,0 0 0,0 0 0,0 0 0,0 0 0,0 0 0,0 0-1,0 0 1,0 0 0,0 0 0,0-1 0,1 1 0,-1 0 0,0-1-1,0 1 1,1-1 0,-1 1 0,0-1 0,1 0 0,-1 0 0,1 1-1,-1-1 1,0 0 0,1 0 0,-1-1 0,1 1 0,-1 0 0,0 0-1,1-1 1,-1 1 0,0 0 0,1-1 0,-1 1 0,0-1-1,0 0 1,1 1 0,-1-1 0,0 0 0,0 0 0,0 0 0,0 0-1,0 0 1,0 0 0,0 0 0,0 0 0,-1 0 0,1-1 0,0 1-1,0-1 0,59-202 24,-49 159-20,-2-1 0,-2 0 0,-2 0 0,-1-36-4,-8 46-4,4 36 5,0 1 0,0-1 0,0 0 0,0 0 0,-1 0 0,1 0 0,0 0 0,0 0 0,0 0 0,0 0 0,-1 1 0,1-1 0,0 0 0,0 0 0,0 0 0,-1 0 0,1 0 0,0 0 0,0 0 0,0 0 0,-1 0 0,1 0 0,0 0 0,0 0 0,0 0 0,0-1 0,-1 1 0,1 0 0,0 0 0,0 0-1,0 0 1,-1 0 0,1 0 0,0 0 0,0 0 0,0-1 0,0 1 0,0 0 0,0 0 0,-1 0 0,1 0 0,0 0 0,0-1-1,-4 26 21,-7 467 767,9-444-580,0-16-109,0 0 0,3 1 0,0-1 1,2 0-1,2 0 0,5 21-99,66 102 76,-49-53-357,-25-95-513,1-2-462</inkml:trace>
  <inkml:trace contextRef="#ctx0" brushRef="#br0" timeOffset="44693.64">19110 2206 17212,'0'0'2700,"0"0"-199,0 0-1140,6 0 193,1-4-1453,0 1-1,0-1 1,0 0-1,-1 0 0,0-1 1,1 1-1,-2-2 1,1 1-1,-1-1 1,0 1-1,0-1 1,0-1-1,-1 1 1,0-1-1,0 0 1,0 0-1,-1 0 1,0 0-1,-1 0 1,0-1-1,0 1 1,0-1-1,-1 1 1,0-1-1,-1 0 1,0 0-101,-14-74 172,13 81-165,0-1 0,0 0 0,-1 1 0,1-1 0,0 1 1,-1-1-1,0 1 0,1 0 0,-1 0 0,0-1 0,1 1 0,-1 0 1,0 1-1,0-1 0,0 0 0,0 0 0,0 1 0,0-1 0,0 1 1,0 0-1,0 0 0,0-1 0,0 1 0,0 1 0,0-1 0,0 0 1,0 0-1,0 1 0,0-1 0,0 1 0,0-1 0,0 1 1,0 0-1,1 0 0,-1 0 0,0 0 0,0 0 0,1 1 0,-2-1-7,-11 11 18,0 0-1,1 1 1,0 0-1,0 1 1,2 0-1,0 1 0,0 0 1,2 1-1,0 0 1,0 1-1,2 0 1,0 0-1,1 0 1,1 1-1,0 0 0,1 0 1,1 0-1,1 1 1,1-1-1,0 1 1,2-1-1,0 1 0,1-1 1,0 1-1,2-1 1,0 0-18,29 60 182,-32-76-179,1-1 0,-1 1 0,0-1 0,1 1 0,0-1 1,-1 0-1,1 0 0,0 1 0,-1-1 0,1 0 0,0-1 0,0 1 1,0 0-1,0 0 0,0-1 0,0 1 0,0-1 0,0 0 0,0 0 1,0 0-1,0 0 0,0 0 0,0 0 0,0 0 0,0 0 1,0-1-1,0 1 0,0-1 0,0 0 0,0 0 0,0 1 0,0-1 1,0 0-1,0-1 0,-1 1 0,1 0 0,0 0 0,0-1-3,19-19-109,-1 0-1,-1-1 1,-1-1-1,-2-1 1,0 0-1,-1-1 1,-1-1-1,-1 0 1,0-6 109,-11 28-55,34-76-1515,-4-4-577</inkml:trace>
  <inkml:trace contextRef="#ctx0" brushRef="#br0" timeOffset="45020.592">19421 1725 11787,'-12'72'10500,"3"-37"-9499,-37 252 1845,46-286-2840,-1 2 39,1 0 0,-1 0 0,0 0-1,1 0 1,0 1 0,0-1 0,0 0-1,0 0 1,0 0 0,0 1 0,1-1-1,0 0 1,0 0 0,-1 0 0,2 0-1,-1 0 1,0 0 0,1 0 0,-1-1-1,1 1 1,0 0 0,0-1 0,0 1-1,0-1 1,1 1-45,-2-4-1,1 1 1,-1-1-1,1 1 0,-1-1 1,1 1-1,-1-1 0,1 0 0,-1 0 1,0 0-1,1 0 0,-1 0 1,0 0-1,0 0 0,1 0 0,-1 0 1,0-1-1,0 1 0,0 0 0,-1-1 1,1 1-1,0 0 0,0-1 1,-1 1-1,1-1 0,-1 0 0,1 0 1,1-3-5,19-49 64,-3-1-1,-1 0 1,-4-2-1,-2 0 1,2-36-59,-12 87 6,7-34 105,-3 0 0,-1 0 0,-2 0 0,-2 0-1,-2 0 1,-2-12-111,3 53 8,1-1-1,-1 1 0,1-1 1,0 1-1,-1-1 1,0 1-1,1-1 0,-1 1 1,1-1-1,-1 0 0,1 1 1,-1-1-1,0 0 0,1 0 1,-1 1-1,0-1 1,1 0-1,-1 0 0,0 0 1,1 0-1,-1 0 0,0 0 1,0 0-1,1 0 0,-1 0 1,0 0-1,1 0 1,-1 0-1,0-1 0,1 1 1,-1 0-1,0 0 0,1-1 1,-1 1-1,1-1 0,-1 1 1,0 0-1,1-1 1,-1 1-1,1-1 0,-1 1 1,1-1-1,0 1 0,-1-1 1,1 0-1,-1 0-7,-6 46 57,1 0 1,3 0-1,1 0 0,3 0 1,4 35-58,-4-57 37,0-9 2,-1 0-1,1 0 1,1 1-1,1-1 1,0 0-1,1-1 1,0 1-1,1 0 1,5 8-39,-9-20-2,0 0 0,0 0 0,0 0 0,0 0 0,0-1 0,1 1 0,-1 0 0,1-1 0,0 1 0,-1-1 0,1 1 0,0-1 0,0 0 0,0 0 0,0 0 0,0 0 0,0 0 0,0 0 0,0-1 0,0 1 0,0-1 0,0 1 0,0-1 0,1 0 0,-1 0 0,0 0 0,0 0 0,0 0 0,1 0 0,-1-1 0,0 1 0,0-1 0,0 1 1,0-1-1,1 0 2,19-15-854</inkml:trace>
  <inkml:trace contextRef="#ctx0" brushRef="#br0" timeOffset="46949.58">19135 2010 21885,'1'-6'-105,"2"12"5501,12 75-4722,3 0-1,4-2 1,13 26-674,-35-103 10,0-1-1,0 0-1,0 0 1,0 1-1,0-1 1,0 0-1,0 0 1,0 1-1,1-1 0,-1 0 1,0 0-1,1 1 1,-1-1-1,1 0 1,-1 0-1,1 0 0,0 0 1,-1 0-1,1 1 1,0-2-1,0 1 1,0 0-1,0 0 1,0 0-1,0 0 0,0 0 1,0-1-1,0 1 1,0 0-1,0-1 1,0 1-1,1-1 0,-1 0 1,0 1-1,0-1 1,1 0-1,-1 1 1,0-1-1,0 0 1,1 0-1,0 0-8,23-86 93,52-338 139,-69 374-118,-8 50-110,1 0 0,-1 0 1,0 1-1,1-1 0,-1 0 1,0 0-1,1 0 0,-1 0 1,0 0-1,1 0 0,-1 0 1,1 0-1,-1 0 0,0 0 0,1 0 1,-1-1-1,0 1 0,0 0 1,1 0-1,-1 0 0,0 0 1,1 0-1,-1-1 0,0 1 1,1 0-1,-1 0 0,0 0 1,0-1-1,1 1 0,-1 0 0,0-1 1,0 1-1,0 0 0,1-1-4,4 162 110,-6-124-92,1 0-1,2 0 0,1 0 0,2-1 0,6 18-17,-11-54 1,1-1-1,-1 0 0,1 1 1,-1-1-1,1 1 0,-1-1 0,1 1 1,-1-1-1,1 1 0,-1-1 1,1 1-1,0-1 0,-1 1 0,1 0 1,0-1-1,-1 1 0,1 0 0,0 0 1,0 0-1,-1-1 0,1 1 1,0 0-1,0 0 0,-1 0 0,1 0 1,0 0-1,-1 0 0,1 1 0,0-1 1,0 0-1,-1 0 0,1 0 1,0 1-1,-1-1 0,1 0 0,0 1 1,-1-1-1,1 1 0,0-1 0,-1 0 1,1 1-1,-1 0 0,1-1 1,-1 1-1,1-1 0,-1 1 0,1-1 1,-1 1-1,0 0 0,1-1 1,-1 1-1,0 0 0,0 0 0,1-1 1,-1 1-1,0 0 0,0-1 0,0 2 0,18-64 14,-3-1 0,-3-1 0,-2 0 0,-3-7-14,-1 23 10,12-60 45,-5 91 4,-3 46-1,37 296 61,-32-252-97,-14-72-23,-1 0 1,1-1-1,-1 1 0,1-1 0,-1 1 0,1-1 1,0 1-1,0-1 0,-1 1 0,1-1 0,0 0 0,-1 1 1,1-1-1,0 0 0,0 0 0,0 1 0,-1-1 1,1 0-1,0 0 0,0 0 0,0 0 0,-1 0 0,1 0 1,0 0-1,0-1 0,0 1 0,-1 0 0,1 0 1,0-1-1,0 1 0,0 0 0,-1-1 0,1 1 0,0 0 1,-1-1-1,1 1 0,0-1 0,-1 0 0,1 1 1,-1-1-1,1 1 0,-1-1 0,1 0 0,-1 1 0,1-1 1,-1 0-1,0 0 0,1 1 0,-1-1 0,0 0 1,0 0-1,0 1 0,1-1 0,-1 0 0,0 0 1,0 0-1,0 1 0,0-1 0,0 0 0,-1 0 1,2 0-1,63-135-2463,-44 77-1242</inkml:trace>
  <inkml:trace contextRef="#ctx0" brushRef="#br0" timeOffset="47760.866">19907 1701 19044,'5'-34'7239,"-4"-18"-5925,-2 51-1298,1 0 1,-1 1 0,1-1-1,-1 1 1,1-1 0,-1 0-1,0 1 1,1-1 0,-1 1 0,0-1-1,1 1 1,-1 0 0,0-1-1,0 1 1,1 0 0,-1 0-1,0-1 1,0 1 0,0 0 0,1 0-1,-1 0 1,0 0 0,0 0-1,0 0 1,1 0 0,-1 0 0,0 0-1,0 0 1,0 1 0,1-1-1,-1 0 1,0 0 0,0 1-1,1-1 1,-1 1 0,0-1 0,0 0-1,1 1 1,-1-1 0,1 1-1,-1 0 1,0-1 0,1 1-1,-1 0 1,1-1 0,0 1 0,-1 0-1,1-1 1,-1 1 0,1 0-1,0 0 1,0-1 0,-1 1-1,1 0 1,0 0 0,0 0 0,0-1-1,0 1 1,0 0 0,0 0-1,0 0-16,-10 74 550,10-71-526,-2 24 103,1-1 1,2 1-1,1-1 1,1 1-1,1-1 1,1 0-1,2 0-127,-7-25 4,0-1 0,0 0 0,0 0 1,0 0-1,0 1 0,0-1 0,1 0 0,-1 0 0,0 0 0,1 0 0,-1 0 1,1 1-1,-1-1 0,1 0 0,0 0 0,-1 0 0,1-1 0,0 1 0,0 0 1,-1 0-1,1 0 0,0 0 0,0-1 0,0 1 0,0 0 0,0-1 0,0 1 1,1-1-1,-1 1 0,0-1 0,0 0 0,0 1 0,0-1 0,0 0 0,1 0 1,-1 0-1,0 0 0,0 0 0,0 0 0,1 0 0,-1 0 0,0 0 0,0-1 1,0 1-1,0 0 0,0-1 0,1 1 0,-1-1 0,0 1 0,0-1 0,0 0 1,0 1-1,0-1 0,0 0 0,-1 0 0,1 0 0,0 0 0,0 1 0,-1-1 1,1 0-1,0 0 0,0-1-4,41-71 32,-8-4-29,-3-1-1,-4-2 1,-3-1 0,3-33-3,-22 91 6,-1 0-1,-1 0 1,-1-1 0,-1 1 0,-2-1-1,0 1 1,-1-1 0,-1 1 0,-2 0-1,0 0 1,-1 0 0,-1 1-1,-6-12-4,13 35-1,0-1 1,0 1-1,-1-1 1,1 0 0,0 1-1,0-1 1,0 1 0,0-1-1,0 1 1,-1-1-1,1 0 1,0 1 0,0-1-1,-1 1 1,1-1 0,0 0-1,-1 1 1,1-1-1,0 0 1,-1 0 0,1 1-1,-1-1 1,1 0 0,0 0-1,-1 1 1,1-1-1,-1 0 1,1 0 0,-1 0-1,1 0 1,-1 0 0,1 0-1,0 0 1,-1 0 0,1 0-1,-1 0 1,1 0-1,-1 0 1,1 0 0,-1 0-1,1 0 1,-1 0 0,1 0-1,0-1 1,-1 1-1,1 0 1,-1 0 0,1 0-1,0-1 1,-1 1 0,1 0-1,0-1 1,-1 1-1,1 0 1,0-1 0,-1 1-1,1 0 1,0-1-1,-4 42-2,30 104 29,0 10-46,-22-119 56,1 0 0,2-1 0,1 1 0,2-2 1,11 27-38,17-2 51,-37-57-50,1-1-1,-1 0 0,0 1 0,0-1 1,1 0-1,-1 0 0,1 0 0,-1 0 0,1 0 1,0-1-1,-1 1 0,1 0 0,0-1 1,-1 1-1,1-1 0,0 1 0,0-1 1,-1 0-1,1 0 0,0 0 0,0 0 0,-1 0 1,1 0-1,0 0 0,0-1 0,0 1 1,-1-1-1,1 1 0,0-1 0,-1 1 0,1-1 1,-1 0-1,1 0 0,-1 0 0,1 0 1,0-1-1,3-2 1,-1 0 1,0 0-1,0 0 1,-1-1 0,1 1-1,-1-1 1,0 0-1,0 0 1,0 0-1,-1 0 1,0-1 0,0 1-1,0-1 1,-1 1-1,0-1 1,0 1 0,0-1-1,-1 0 1,1 0-1,-2 1 1,1-1 0,0 0-1,-1 1 1,0-1-1,-1 0 1,1 1 0,-1-1-1,0 1 1,0 0-1,-1-1 1,-2-3-2,-4-2 7,-1 1 0,-1 0 0,1 1 0,-1 0-1,-1 1 1,0 0 0,0 1 0,0 0 0,-1 1 0,0 0 0,-14-4-7,25 9-1,-1 0 0,0 0 0,1 1 0,-1-1-1,0 1 1,0-1 0,0 1 0,1 0 0,-1 0 0,0 0 0,0 0 0,0 1 0,1-1 0,-1 1 0,0-1 0,0 1-1,1 0 1,-1 0 0,0 1 0,1-1 0,0 0 0,-1 1 0,1-1 0,0 1 0,-1 0 0,1 0 0,0 0-1,0 0 1,1 0 0,-1 0 0,0 1 0,1-1 0,-1 1 0,1-1 0,0 1 0,0-1 0,0 1 0,-1 2 1,10-15-8,0 0 0,1 0 0,0 1 1,1 1-1,0-1 0,0 1 0,1 1 1,0 0-1,0 1 0,0 0 0,1 0 1,0 1-1,0 1 0,0 0 0,1 1 1,8-2 7,11 5-206,-4 0 388</inkml:trace>
  <inkml:trace contextRef="#ctx0" brushRef="#br0" timeOffset="48457.462">20109 1428 16828,'-9'-76'9436,"3"86"-7357,11 124-1064,35 100-387,-39-232-614,-2-1-7,1 0 0,0 0 0,0 1 0,0-1 0,-1 0 0,1 0 0,0 0 0,0 0 0,1 0-1,-1 0 1,0 0 0,0 1 0,0-1 0,1 0 0,-1 0 0,1 0 0,-1 0 0,1 0 0,-1 0 0,1 0 0,-1 0 0,1 0 0,0-1 0,0 1 0,-1 0-1,1 0 1,0 0 0,0-1 0,0 1 0,0 0 0,0-1 0,0 1 0,0-1 0,0 1 0,0-1 0,0 0 0,0 1 0,0-1 0,0 0 0,0 0 0,1 0 0,-1 0-1,0 0 1,0 0 0,0 0 0,0 0 0,0 0 0,1-1-7,63-141 87,-63 138-87,13-27 4,-2-1 0,-1 0 1,-1-1-1,-2 0 0,4-26-4,-12 35 27,-7 33 6,5 15-23,0 1-1,2-1 1,1 1-1,1-1 0,0 0 1,2 0-1,1 0 1,1-1-1,1 0 1,1 0-1,4 5-9,-13-28 1,0 2 1,0 0-1,1 0 1,-1-1-1,0 1 1,1 0-1,-1-1 1,1 1-1,0 0 1,-1-1-1,1 1 1,0-1-1,0 1 1,0-1-1,0 0 1,0 1-1,0-1 1,1 0-1,-1 0 1,0 0 0,1 0-1,-1 0 1,1 0-1,-1 0 1,1 0-1,-1 0 1,1-1-1,-1 1 1,1-1-1,0 1 1,0-1-1,-1 0 1,1 1-1,0-1 1,-1 0-1,1 0 1,0 0-1,0 0 1,-1-1-1,2 1-1,3-6 2,0 0 0,0 0 0,-1 0 1,1-1-1,-1 1 0,-1-1 0,1-1 0,-1 1 0,-1-1 0,1 1 0,-1-1 0,0-2-2,1 0-1,11-30-461,-2-1 0,-2-1 0,-2 0 0,-1 0 1,-3-1-1,-1 0 0,-2 0 0,-2-3 462,0-40-1461</inkml:trace>
  <inkml:trace contextRef="#ctx0" brushRef="#br0" timeOffset="48841.798">20523 836 12163,'0'-16'3344,"-1"-1"4919,-10 25-6681,14 93-104,12-30-662,4-1 0,3-1 0,12 23-816,-17-44 279,-10-29-190,0 5-22,1-2 1,1 1-1,1-1 0,1 0 1,1-1-1,0 0 0,2-1 0,0 0 1,5 2-68,-19-23 1,0 1 0,0-1 0,0 1 1,0-1-1,0 1 0,0-1 0,0 0 0,1 1 0,-1-1 1,0 1-1,0 0 0,1-1 0,-1 1 0,0-1 1,1 1-1,-1-1 0,0 1 0,1 0 0,-1-1 1,1 1-1,-1 0 0,1-1 0,-1 1 0,1 0 0,-1 0 1,1-1-1,-1 1 0,1 0 0,-1 0 0,1 0 1,-1 0-1,1 0 0,-1 0 0,1-1 0,-1 1 1,1 1-1,-1-1 0,1 0 0,0 0 0,-1 0 0,1 0 1,-1 0-1,1 0 0,-1 1 0,1-1 0,-1 0 1,1 0-1,-1 1 0,1-1 0,-1 0 0,0 1 1,1-1-1,-1 0 0,1 1 0,-1-1 0,0 1 0,1-1 1,-1 0-1,0 1 0,0-1 0,1 1 0,-1-1 1,0 1-1,0-1 0,0 1 0,0 0 0,1-1 1,-1 1-1,0 0-1,-9-45 46,-3 16-72,-2 0 1,0 2-1,-2 0 0,-1 0 1,-1 1-1,-1 2 0,-1 0 1,-1 1-1,-11-9 26,-22-4-89,85 42 102,84-63-141,-78 33-699,1 1-573</inkml:trace>
  <inkml:trace contextRef="#ctx0" brushRef="#br0" timeOffset="51131.885">18129 4105 11386,'-8'65'10783,"8"-61"-10543,-1 0-1,1 0 0,0 0 1,0 0-1,1 0 1,-1 0-1,1 0 0,0 0 1,0 0-1,0 0 1,1 0-1,-1-1 0,1 1 1,0 0-1,0-1 1,0 1-1,0-1 0,1 0 1,0 0-1,-1 0 0,1 0 1,0 0-1,1 0-239,0-3 49,0 0 0,1 0-1,-1-1 1,0 1-1,0-1 1,0 0 0,0 0-1,0-1 1,0 1 0,0-1-1,0 0 1,0 0-1,-1 0 1,1 0 0,-1-1-1,0 0 1,1 1 0,-1-1-1,0 0 1,-1-1 0,1 1-1,-1 0 1,1-1-1,-1 1 1,0-1 0,0 0-1,0 0 1,-1 0 0,1-1-49,2-1 48,16-24 15,0 0 0,-2-2 0,-2 0 0,0-1-1,-3-1 1,-1 0 0,-1 0 0,-2-2 0,0-6-63,-25-35 98,15 76-96,1-1 0,-1 1-1,0 0 1,0-1 0,0 1 0,0 0 0,-1 0 0,1 0 0,0 0 0,0 0 0,-1 0 0,1 0 0,0 1 0,-1-1 0,1 0 0,-1 1 0,1-1 0,-1 1 0,1-1 0,-1 1-1,1 0 1,-1 0 0,1 0 0,-1 0 0,0 0 0,1 0 0,-1 0 0,1 0 0,-1 0 0,1 1 0,-1-1 0,1 1 0,-1-1 0,1 1 0,-1 0 0,1-1 0,0 1 0,-1 0-1,1 0 1,0 0 0,0 0 0,-1 0 0,1 0 0,0 0 0,0 1 0,0-1 0,0 1-2,-12 16 4,0 0-1,1 1 1,1 0-1,1 1 1,1 0 0,1 0-1,0 1 1,2 1-1,0-1 1,-1 11-4,-3 3 0,2 0 1,1 1-1,1-1 0,2 1 0,2 0 1,1 1-1,2-1 0,1 0 0,2 0 0,2 0 1,2 2-1,-8-36 0,0 0 0,0 0 1,0 0-1,0 0 0,1 0 0,-1 0 1,1 0-1,-1 0 0,1-1 0,0 1 1,0 0-1,-1 0 0,1-1 1,1 1-1,-1 0 0,0-1 0,0 1 1,1-1-1,-1 0 0,0 1 0,1-1 1,0 0-1,-1 0 0,1 0 1,0 0-1,-1 0 0,1 0 0,0 0 1,0-1-1,0 1 0,0-1 0,0 1 1,-1-1-1,1 0 0,0 0 0,0 0 1,0 0-1,0 0 0,0 0 1,0 0-1,0-1 0,0 1 0,0-1 1,0 1-1,0-1 0,-1 0 0,1 0 1,0 0-1,0 0 0,173-134-1799,-106 81-1306</inkml:trace>
  <inkml:trace contextRef="#ctx0" brushRef="#br0" timeOffset="51418.184">18893 3550 22533,'-53'23'4596,"5"53"-3268,37-47-1178,1 1 0,1 0 0,1 0 0,2 1 1,1 0-1,2 0 0,1 0 0,1 1 0,2-1 0,3 22-150,-5-50 2,1-1-1,-1 1 0,1-1 0,0 1 0,0 0 1,0-1-1,0 1 0,1-1 0,-1 1 0,1-1 1,-1 1-1,1-1 0,0 1 0,0-1 1,0 0-1,0 1 0,0-1 0,1 0 0,-1 0 1,1 0-1,-1 0 0,1 0 0,0 0 0,0-1 1,0 1-1,0 0 0,0-1 0,0 1 0,0-1 1,0 0-1,1 0 0,-1 0 0,0 0 0,1 0 1,-1-1-1,1 1 0,-1 0 0,1-1 0,-1 0 1,1 0-1,0 0 0,0 0-1,58-54-1049,-28 8-329</inkml:trace>
  <inkml:trace contextRef="#ctx0" brushRef="#br0" timeOffset="49540.276">21367 812 14435,'-14'-29'9430,"-11"26"-6218,-32 32-1922,42-18-1160,0 1-1,1 1 0,1 1 1,0 0-1,0 1 1,2 0-1,0 1 0,0 0 1,2 0-1,0 1 0,1 1 1,1-1-1,0 1 0,1 1 1,1-1-1,1 1 1,0 5-130,14 56 180,-8-78-181,-1-1 1,1 0-1,-1 0 1,1 0 0,0 0-1,-1 0 1,1 0 0,0-1-1,0 1 1,0 0-1,-1-1 1,1 0 0,0 1-1,0-1 1,0 0 0,0 0-1,0 0 1,0 0-1,0 0 1,0-1 0,0 1-1,0 0 1,-1-1 0,1 0-1,0 1 1,0-1-1,0 0 1,-1 0 0,1 0-1,-1 0 1,1 0 0,0 0-1,-1-1 1,0 1-1,1 0 1,-1-1 0,0 1-1,0-1 1,0 1-1,0-1 1,0 0 0,0 0-1,0 1 1,0-1 0,-1 0-1,1 0 1,19-27 5,0-1 1,-3-1-1,0 0 0,-2-1 0,-1-1 0,-2 0 1,-1-1-1,-2 0 0,-1-1 0,3-32-5,-11 37-32,-2 36 26,-5 34-3,1 0 0,3 1 1,1-1-1,3 20 9,-1-49 4,5 28 77,-5-38-79,0 0 0,1-1 0,-1 1 0,0-1 0,0 1 0,1-1-1,-1 1 1,1-1 0,-1 1 0,0-1 0,1 0 0,-1 1 0,1-1 0,-1 1 0,1-1 0,-1 0 0,1 0 0,-1 1 0,1-1 0,-1 0 0,1 0 0,0 1 0,-1-1 0,1 0 0,-1 0 0,1 0 0,0 0-1,-1 0 1,1 0 0,-1 0 0,1 0 0,0 0 0,-1 0 0,1-1 0,-1 1 0,1 0 0,0 0 0,-1 0 0,1-1 0,-1 1 0,1 0 0,-1-1 0,1 1 0,-1-1 0,1 1 0,-1 0 0,0-1 0,1 1-1,-1-1 1,1 1 0,-1-1 0,0 1 0,0-1 0,1 1 0,-1-1 0,0 1 0,0-1 0,0 0 0,1 1 0,-1-1 0,0 1-2,115-198 36,-46 107-11,-68 91-26,0 1 0,1-1 0,-1 1 0,0-1 0,1 1 0,-1 0 0,0 0 0,0 0 0,0 0-1,0 0 1,0 0 0,0 0 0,0 0 0,0 0 0,0 1 0,0-1 0,0 0 0,-1 1 0,1-1 0,-1 0 0,1 1-1,-1-1 1,1 1 0,-1-1 0,0 0 0,0 1 0,1-1 0,-1 1 0,0-1 0,0 1 0,-1-1 0,1 1 0,0-1 0,-1 2 0,2 1-3,1 16-14,-2-14 19,0 1 0,0-1-1,0 1 1,1-1-1,0 0 1,1 1-1,0-1 1,-1 0-1,2 0 1,-1 0-1,1 0 1,0-1-1,0 1 1,1-1-1,-1 1 1,1-1-1,0 0 1,5 4-1,-4-9 4,-1 0 0,1 0 0,-1-1 1,1 1-1,-1-1 0,1 0 0,-1-1 0,0 1 0,1-1 0,-1 1 1,0-1-1,0 0 0,0-1 0,0 1 0,-1-1 0,1 0 0,-1 0 1,1 0-1,-1 0 0,0 0 0,0-1 0,0 1 0,-1-1 0,1 0 1,-1 0-1,1-3-4,0 3 5,147-228 43,-137 242-92,-7 132 24,9-87 12,2-71 59,-16 2 460</inkml:trace>
  <inkml:trace contextRef="#ctx0" brushRef="#br0" timeOffset="50145.492">22126 397 18068,'-3'-2'441,"0"1"1,-1-1 0,1 1-1,0 0 1,-1 0-1,0 0 1,1 1-1,-1-1 1,1 1-1,-1 0 1,0 0-1,1 0 1,-1 0 0,0 0-1,1 1 1,-1 0-1,-1 0-441,-44 46 2445,42-34-2323,2 1 0,-1 0 0,2 0 0,0 0 0,0 0 0,2 1 0,0-1 0,0 1 0,1 0 0,1-1 0,1 1 0,0 0 0,1-1 0,0 1 0,1 0-122,-3-13 3,0-1 1,0 1-1,0-1 0,0 1 1,0-1-1,0 1 0,0-1 1,1 0-1,-1 1 1,0-1-1,1 1 0,-1-1 1,1 0-1,0 1 0,-1-1 1,1 0-1,0 1 0,0-1 1,0 0-1,0 0 0,0 0 1,0 0-1,0 0 0,0 0 1,1 0-1,-1 0 0,0-1 1,0 1-1,1 0 0,-1-1 1,0 1-1,1-1 1,-1 1-1,1-1 0,-1 0 1,1 1-1,-1-1 0,1 0 1,-1 0-1,1 0 0,-1 0 1,1 0-1,-1-1 0,0 1 1,1 0-1,-1-1 0,1 1 1,-1-1-1,0 1 0,1-1 1,0 0-4,67-96 58,-23 29-35,-12 19-5,-3 0 0,-1-3 1,19-47-19,-44 87 1,-1-1 0,0 1 0,0-1 0,-1 0 0,-1 0 1,0 0-1,-1 0 0,-1-1 0,0 1 0,0 0 0,-2 0 0,1 0 0,-2 0 1,0 0-1,0 0 0,-1 0 0,-1 1 0,0 0 0,-2-3-1,6 13 1,0 0 0,0 0 0,0 0 0,-1 1 0,1-1 0,0 0 0,-1 1 0,0-1 0,1 1-1,-1-1 1,0 1 0,0 0 0,0 0 0,0 0 0,0 0 0,0 0 0,0 0 0,0 1 0,0-1 0,0 0 0,0 1 0,-1 0 0,1 0 0,0-1-1,0 1 1,-1 1 0,1-1 0,0 0 0,0 0 0,0 1 0,0-1 0,-1 1 0,1 0 0,0 0 0,0 0 0,0 0 0,0 0 0,0 0 0,1 0 0,-1 1-1,0-1 1,0 1 0,1-1 0,-1 1 0,1-1 0,0 1 0,-1 1-1,-4 9 9,0 0 1,1 0-1,0 1 0,2 0 1,-1-1-1,1 1 0,1 1 1,0-1-1,1 0 0,1 0 1,0 1-1,1-1 0,0 0 1,1 0-1,0 0 0,1 0 1,1 0-1,4 12-9,-3-14 3,0-1 0,1 0 0,1 0 0,-1 0 0,2-1 0,-1 0 0,1 0 0,1 0 0,-1-1 0,1-1 0,1 0 0,-1 0-1,1-1 1,1 0 0,-1 0 0,1-1 0,0-1 0,0 1 0,0-2 0,0 0 0,1 0 0,0-1 0,-1-1 0,4 1-3,16-1 499</inkml:trace>
  <inkml:trace contextRef="#ctx0" brushRef="#br0" timeOffset="52056.898">19221 3369 21725,'-14'15'657,"1"0"0,1 1 0,0 0 0,1 1 0,1 0 0,0 1 0,1 0 0,-6 20-657,8-16 245,0 0-1,2 1 0,0 0 0,2 0 0,0 0 1,2 1-1,0-1 0,2 0 0,0 1 0,2-1 1,4 19-245,24 29 310,-30-70-306,0 0 0,0 1-1,0-1 1,1 0 0,-1 0-1,1 0 1,-1 0 0,1 0-1,-1 0 1,1 0 0,-1 0-1,1 0 1,0-1 0,-1 1-1,1-1 1,0 1 0,0-1-1,-1 0 1,1 0 0,0 0-1,0 0 1,-1 0 0,1 0-1,0 0 1,0 0 0,0-1-1,-1 1 1,1-1 0,0 1-1,-1-1 1,1 0 0,-1 0-1,1 1 1,0-1-1,-1 0 1,0-1 0,1 1-1,-1 0 1,1-1-4,9-9 2,-1 0 0,-1-1 0,0 0 0,0-1 0,-2 0 0,1 0-1,-2 0 1,0-1 0,0 0 0,-1 0 0,2-11-2,-7 23 0,15-49 23,-2-1 0,-3 0-1,-2-1 1,-2 0 0,-2-14-23,-4 63 14,-4 14 2,12 75-6,-6-85-10,0-1 0,0 1 0,0 0 0,0-1 0,0 1 0,0-1 0,0 0 0,0 1-1,0-1 1,0 0 0,-1 0 0,1 0 0,0 0 0,-1-1 0,1 1 0,-1 0 0,1-1 0,-1 1 0,0-1 0,1 0 0,-1 1 0,0-1 0,0 0 0,0 1 0,-1-1 0,1 0 0,0 0 0,-1 0 0,1 0 0,-1 0 0,1-2 0,0 2-1,11-22 3,-9 16 0,1 0 0,0 0-1,0 0 1,0 1 0,1 0 0,0 0 0,1 0-1,0 0 1,0 1 0,0 0 0,3-2-2,-7 7 0,-1 0 0,0 1 0,0-1 0,0 1 0,1-1 0,-1 1-1,0-1 1,1 1 0,-1 0 0,1 0 0,-1 0 0,0-1 0,1 1 0,-1 1 0,0-1 0,1 0 0,-1 0 0,0 0 0,1 1 0,-1-1 0,0 1 0,1-1 0,-1 1 0,0-1 0,0 1 0,1 0 0,-1 0 0,0-1 0,0 1-1,0 0 1,0 0 0,0 0 0,0 0 0,-1 0 0,1 0 0,0 1 0,0-1 0,-1 0 0,1 0 0,-1 1 0,1-1 0,-1 0 0,1 1 0,-1-1 0,0 0 0,0 1 0,14 67-1,-2 49 4,2-124-6,124-290 40,-106 258-41,-32 38 4,1-1 0,0 1 0,-1 0 0,1 0 0,0-1 0,0 1 0,0 0 0,-1 0 0,1 0 0,0 0 0,0 0 0,-1 0 0,1 0-1,0 0 1,0 1 0,-1-1 0,1 0 0,0 0 0,0 1 0,-1-1 0,1 0 0,0 1 0,-1-1 0,1 1 0,-1-1 0,1 1-1,0-1 1,-1 1 0,1-1 0,-1 1 0,1-1 0,-1 1 0,1 0 0,-1-1 0,0 1 0,1 0 0,-1 0 0,0-1 0,0 1 0,1 0-1,-1-1 1,0 1 0,0 0 0,0 0 0,0 0 0,0-1 0,0 1 0,0 0 0,0 0 0,0-1 0,-1 1 0,1 0 0,0 0-1,0 0 1,35 230-62,-34-231 50,-1 1 1,0-1-1,0 0 0,0 1 1,1-1-1,-1 0 1,0 1-1,0-1 1,1 0-1,-1 0 0,0 1 1,0-1-1,1 0 1,-1 0-1,0 0 1,1 0-1,-1 1 0,0-1 1,1 0-1,-1 0 1,1 0-1,-1 0 1,0 0-1,1 0 0,-1 0 1,0 0-1,1 0 1,-1 0-1,0 0 0,1 0 1,-1 0-1,1 0 1,-1 0-1,0 0 1,1-1-1,-1 1 0,0 0 1,1 0-1,-1 0 1,0-1-1,1 1 1,-1 0-1,0 0 0,0 0 1,1-1-1,-1 1 1,0 0-1,0-1 0,0 1 1,1 0-1,-1-1 1,0 1-1,0 0 1,0-1-1,0 1 0,0 0 1,1-1-1,-1 1 1,0 0-1,0-1 1,0 1-1,0-1 0,0 1 1,0 0-1,0-1 1,0 1-1,-1 0 1,1-1-1,0 1 12,11-23 677</inkml:trace>
  <inkml:trace contextRef="#ctx0" brushRef="#br0" timeOffset="52862.688">20034 2998 16708,'-7'-25'6590,"-13"36"-4196,12 5-2132,2 1-1,0-1 1,1 1-1,1 0 1,0 1-1,2-1 1,0 1-1,0-1 1,2 2-262,-2 0 164,3 136 1196,-1-154-1355,0 0 1,0-1-1,1 1 0,-1 0 0,0 0 0,1 0 0,-1-1 0,1 1 1,-1 0-1,1 0 0,-1-1 0,1 1 0,0 0 0,-1-1 0,1 1 1,0-1-1,-1 1 0,1-1 0,0 1 0,0-1 0,0 0 0,-1 1 1,1-1-1,0 0 0,0 1 0,0-1 0,0 0 0,0 0 0,-1 0 1,1 0-1,0 0 0,0 0 0,0 0 0,0 0 0,0 0 0,0-1 1,0 1-1,-1 0 0,1 0 0,0-1 0,0 1 0,0-1 0,-1 1 0,1 0 1,0-1-1,0 0 0,-1 1 0,1-1 0,0 1 0,-1-1 0,1 0 1,-1 1-1,1-1 0,-1 0 0,1 0 0,-1 0 0,0 1 0,1-1 1,-1 0-1,0 0 0,1 0 0,-1 0 0,0 0 0,0 1 0,0-1 1,0 0-1,0 0 0,0 0 0,0-1-5,115-272 93,-31 98-47,-50 144-53,-32 32 7,-1 0 0,0 1 0,0-1 0,0 0-1,0 0 1,1 0 0,-1 1 0,0-1-1,0 1 1,0-1 0,0 1 0,0-1-1,0 1 1,0-1 0,0 1 0,0 0 0,-1 0-1,1 0 1,0-1 0,0 1 0,0 0-1,-1 0 1,1 0 0,-1 0 0,1 0-1,-1 0 1,1 0 0,-1 0 0,1 0 0,-1 1-1,0-1 1,0 0 0,1 0 0,-1 0-1,0 0 1,0 1 0,34 170 232,-34-171-224,0 0-1,0 0 0,1 1 1,-1-1-1,0 0 1,1 0-1,-1 0 1,1 0-1,0 0 1,-1 0-1,1 0 0,0 0 1,-1 0-1,1 0 1,0-1-1,0 1 1,0 0-1,0 0 1,0-1-1,0 1 0,0 0 1,0-1-1,0 1 1,0-1-1,0 0 1,0 1-1,1-1 0,-1 0 1,0 0-1,0 0 1,0 1-1,1-1 1,-1 0-1,0-1 1,0 1-1,0 0 0,0 0 1,1 0-1,-1-1 1,0 1-1,0-1 1,0 1-1,0-1 1,0 1-1,0-1 0,0 1 1,0-1-1,0 0 1,0 0-1,0 1 1,0-1-1,-1 0 1,1 0-1,0 0 0,-1 0 1,1 0-1,0 0-7,124-172 128,-38 69-120,-65 98-10,-18 38 15,-4-32-13,-1 25 4,0-15-3,1 0 0,0 0 0,0 0 0,1 0 0,0 0 0,1 0 0,0 0 0,0-1 1,1 1-1,1 1-1,-3-10 0,0-1 0,0 1 0,0-1 0,0 0 0,0 1 0,0-1 0,0 0 0,0 1 0,0-1 0,0 0 1,0 0-1,0 0 0,0 0 0,0 0 0,0 0 0,0 0 0,0-1 0,0 1 0,0 0 0,0 0 0,0-1 0,0 1 1,0-1-1,0 1 0,-1-1 0,1 1 0,0-1 0,0 1 0,0-1 0,-1 0 0,1 0 0,0 1 0,-1-1 0,1 0 1,0 0-1,-1 0 0,1 0 0,-1 1 0,1-1 0,-1 0 0,0 0 0,1 0 0,-1 0 0,0 0 0,0 0 0,0 0 1,0 0-1,0 0 0,0 0 0,160-338-72,-149 341-31,-8 56 95,-3-35 16,15 95 0,-14-116-6,0-1 0,-1 1 0,1-1 0,0 0 0,0 1 0,0-1 0,0 0 0,0 0 0,0 0 0,0 0 1,0 0-1,1 0 0,-1 0 0,0 0 0,1 0 0,-1 0 0,1-1 0,-1 1 0,0 0 0,1-1 0,0 0 0,-1 1 0,1-1 0,-1 0 0,1 0 0,-1 0 1,1 0-1,0 0 0,-1 0 0,1 0 0,-1 0 0,1-1 0,-1 1 0,1 0 0,-1-1 0,1 0 0,-1 1 0,1-1 0,-1 0 0,0 0 0,1 0 0,-1 0 0,0 0 1,0 0-1,0 0 0,1 0-2,58-55 44,-40 31-41,-1 0 1,0-2 0,-3 0 0,0-1-1,-1-1 1,-2 0 0,-1-1-1,-2 0 1,0-1 0,0-12-4,-10 3-59,-4 32 2,-4 25 14,3 9 45,1 0-1,1 0 0,1 1 1,1-1-1,2 1 0,1-1 1,2 11-2,14 24 83,-18-60-84,1 0 1,-1 1 0,1-1 0,-1 0 0,1 0 0,0 0-1,-1 0 1,1 0 0,0 0 0,0 0 0,-1 0 0,1 0 0,0 0-1,0 0 1,0 0 0,0-1 0,0 1 0,1 0 0,-1-1 0,0 1-1,0-1 1,0 1 0,0-1 0,1 0 0,-1 1 0,0-1-1,0 0 1,1 0 0,-1 0 0,0 0 0,1 0 0,-1 0 0,0 0-1,0 0 1,1-1 0,-1 1 0,0 0 0,0-1 0,1 1 0,-1-1-1,0 0 1,0 1 0,0-1 0,0 0 0,0 1 0,0-2 0,17-35-498,-13 6 1012</inkml:trace>
  <inkml:trace contextRef="#ctx0" brushRef="#br0" timeOffset="53113.036">21115 2153 24413,'0'0'1232,"0"0"1065,0 2-1305,0-1-640,1 1-88,1-1-200,-1 0-176,2 1 1177</inkml:trace>
  <inkml:trace contextRef="#ctx0" brushRef="#br0" timeOffset="53359.96">21437 2123 20612,'0'0'149,"0"-1"0,-1 1 0,1 0-1,0 0 1,0 0 0,-1 0 0,1 0-1,0 0 1,0 0 0,-1 0 0,1 0-1,0-1 1,0 1 0,0 0 0,-1 0 0,1 0-1,0-1 1,0 1 0,0 0 0,-1 0-1,1 0 1,0-1 0,0 1 0,0 0-1,0 0 1,0-1 0,0 1 0,0 0-1,0 0 1,-1-1 0,1 1 0,0 0-1,0 0 1,0-1 0,0 1 0,0 0-1,0-1 1,1 1 0,-1 0 0,0 0-1,0-1 1,0 1 0,0 0 0,0 0-1,0-1 1,0 1 0,0 0 0,1 0 0,-1-1-1,0 1 1,0 0 0,0 0 0,0 0-1,1-1 1,-1 1 0,0 0 0,0 0-149,-14 6 406,8-1-377,1 0-1,0 1 0,0 0 0,0 0 1,1 0-1,0 0 0,0 0 1,1 1-1,0 0 0,0 0 1,0 0-1,1 0-28,-3 4 28,-5 14 79,0 1-1,2 0 1,1 0 0,1 1-1,2 0 1,0-1-1,2 2 1,1-1-1,1 13-106,0-38 4,-1-1 0,1 1-1,0-1 1,-1 0 0,1 1-1,0-1 1,0 1 0,0-1-1,0 1 1,0-1 0,1 1-1,-1-1 1,0 1 0,1-1-1,-1 0 1,1 1 0,-1-1-1,1 1 1,0-1 0,0 0-1,-1 0 1,1 0 0,0 1-1,0-1 1,0 0 0,0 0-1,0 0 1,1 0 0,-1 0-1,0-1 1,0 1 0,1 0-1,-1-1 1,0 1 0,1 0 0,-1-1-1,0 0 1,1 1 0,-1-1-1,1 0 1,-1 0 0,1 1-1,-1-1 1,1-1 0,-1 1-1,1 0 1,-1 0 0,1 0-1,-1-1-3,78-86-43,-62 63-34,20-28-217</inkml:trace>
  <inkml:trace contextRef="#ctx0" brushRef="#br0" timeOffset="54318.434">22331 1689 21917,'0'-1'79,"0"0"1,0 0 0,0-1-1,0 1 1,0 0-1,0 0 1,0 0 0,-1 0-1,1 0 1,0 0 0,-1 0-1,1 0 1,0 0-1,-1 0 1,1 0 0,-1 0-1,0 0 1,1 0 0,-1 0-1,0 0 1,0 0 0,1 0-1,-1 1 1,0-1-1,0 0 1,0 1 0,0-1-1,0 1 1,0-1 0,0 1-1,0-1 1,0 1-1,0 0 1,0-1 0,0 1-1,-1 0 1,1 0 0,0 0-1,0 0 1,0 0-1,0 0 1,0 0 0,0 0-1,-1 0 1,1 1 0,0-1-1,0 0 1,-1 1-80,-9 9 151,-1 0 0,1 0 0,0 1-1,1 1 1,1-1 0,0 2 0,0-1 0,1 1 0,1 1 0,0 0 0,1 0 0,0 0 0,-1 7-151,-1 2 72,1 1 1,1 1-1,1-1 1,1 1 0,1-1-1,1 1 1,2 12-73,-1-37 1,1 1 0,0-1-1,-1 1 1,1-1 0,0 1 0,0-1 0,0 1 0,-1-1 0,1 1 0,0-1 0,0 1 0,0-1 0,0 1 0,0-1 0,0 1 0,0 0 0,0-1 0,0 1-1,0-1 1,0 1 0,0-1 0,1 1 0,-1-1 0,0 1 0,0-1 0,0 1 0,1-1 0,-1 1 0,0-1 0,1 0 0,-1 1 0,0-1 0,1 1-1,-1-1 1,1 0 0,-1 1 0,0-1 0,1 0 0,-1 1 0,1-1 0,-1 0 0,1 0 0,-1 0 0,1 1 0,-1-1 0,1 0 0,0 0 0,-1 0-1,1 0 1,-1 0 0,1 0 0,-1 0 0,1 0 0,-1 0 0,1 0 0,-1 0 0,1 0 0,-1-1 0,1 1 0,0 0-1,22-26-12,-21 22 14,7-8-5,-7 8 6,-1-1-1,1 1 1,1 0 0,-1 0-1,1 0 1,-1 0 0,1 0 0,0 1-1,0-1 1,1 1 0,-1 0 0,1 0-1,0 0 1,0 0 0,0 1 0,0 0-1,0-1 1,0 1 0,0 1 0,1-1-1,-1 1 1,1 0 0,-1 0-1,1 0 1,0 0 0,-1 1 0,1 0-1,0 0 1,0 0 0,-1 0 0,1 1-1,-1 0 1,2 0-3,10 9 8,-1 1 0,0 0-1,0 1 1,-1 0 0,-1 1-1,0 1 1,-1 0 0,-1 1 0,0 0-1,-1 0 1,0 1 0,-1 1 0,-1 0-1,-1 0 1,4 12-8,-5-13 83,-1 1 0,-1 0 0,0 1 0,-1-1 0,-1 1 0,0-1 0,-1 1 0,-1 0 0,-1-1 0,-1 1 0,0-1 0,-1 1 0,-1-1 0,-1 0 0,0 0 0,-1-1 0,-1 1 0,-1-1 0,0-1 0,-1 1 0,0-1 0,-2-1 0,1 0 0,-2-1 0,0 0 0,-12 11-83,22-22 6,0 0 0,1-1 0,-1 1 1,0 0-1,0-1 0,0 1 0,0-1 0,0 0 0,0 1 1,-1-1-1,1 0 0,0-1 0,0 1 0,-1 0 0,1-1 0,-1 1 1,1-1-1,-1 1 0,1-1 0,-1 0 0,1 0 0,0-1 1,-1 1-1,1 0 0,-1-1 0,1 1 0,0-1 0,-1 0 1,1 0-1,0 0 0,-1 0 0,1 0 0,0 0 0,0-1 1,0 1-1,0-1 0,0 1 0,1-1 0,-1 0 0,0 0 1,1 0-1,-1 0 0,1 0 0,0 0 0,-1-1-6,-2-9 6,1 0-1,0 0 1,0 0-1,1-1 1,1 1-1,0-1 1,1 1-1,0-1 1,3-10-6,7-48-16,4 0 1,3 1 0,3 1 0,2 1 0,4 1 0,3 2-1,2 0 1,9-8 15,49-75-29,-89 147 29,0 1 1,0-1-1,1 0 0,-1 0 1,0 1-1,1-1 1,-1 0-1,1 1 0,-1-1 1,0 0-1,1 1 0,0-1 1,-1 1-1,1-1 1,-1 1-1,1-1 0,0 1 1,-1-1-1,1 1 0,0 0 1,0-1-1,-1 1 1,1 0-1,0 0 0,0-1 1,-1 1-1,1 0 0,0 0 1,0 0-1,0 0 1,-1 0-1,1 0 0,0 0 1,0 0-1,-1 0 0,1 1 1,0-1-1,0 0 1,-1 0-1,1 1 0,0-1 1,0 1-1,-1-1 0,1 0 1,0 1-1,-1-1 1,1 1-1,-1-1 0,1 1 1,-1 0-1,1-1 0,-1 1 1,1 0-1,-1-1 0,9 46 47,-8-36-46,24 158 0,-25-169-1,0 1 0,1 0-1,-1-1 1,0 1 0,0 0-1,1-1 1,-1 1 0,0 0-1,0-1 1,1 1 0,-1 0-1,0-1 1,1 1 0,-1 0-1,1 0 1,-1 0 0,0-1-1,1 1 1,-1 0 0,1 0-1,-1 0 1,0 0 0,1 0-1,-1 0 1,1 0 0,-1 0-1,1 0 1,-1 0 0,0 0-1,1 0 1,-1 0 0,1 0-1,-1 0 1,0 0 0,1 0-1,-1 1 1,1-1 0,-1 0-1,0 0 1,1 1 0,-1-1-1,0 0 1,1 0 0,-1 1-1,0-1 1,1 0 0,-1 1-1,0-1 1,0 0 0,1 1-1,-1-1 1,0 0 0,0 1-1,0-1 1,0 1 0,1-1-1,-1 1 1,0-1 0,0 0-1,0 1 1,0-1 0,0 1-1,0-1 1,0 1 0,0-1 0,14-37 23,-13 36-22,6-18 14,-1-1 0,0 1 1,-1-1-1,-1 0 0,-1 0 0,-1 0 1,0 0-1,-2-1 0,0 1 0,-2 0 1,0-1-1,-1 1 0,-1 0 0,-1 0 1,-1 1-1,-4-9-15,10 26 2,0 0 1,-1 0-1,1 0 0,-1 1 1,0-1-1,0 0 1,1 1-1,-1-1 0,0 1 1,0-1-1,-1 1 0,1-1 1,0 1-1,0 0 0,-1-1 1,1 1-1,-1 0 1,1 0-1,-1 0 0,1 0 1,-1 0-1,0 1 0,1-1 1,-1 0-1,0 1 1,0-1-1,1 1 0,-1 0 1,0-1-1,0 1 0,0 0 1,0 0-1,1 0 0,-1 1 1,0-1-1,0 0 1,0 1-1,1-1 0,-1 1 1,0-1-1,0 1 0,1 0 1,-1 0-1,0 0 1,1 0-1,-1 0 0,1 0 1,0 0-1,-1 1-2,1-1-4,0 0 0,1 0 0,-1 0 0,0 0 0,1 0 0,-1 1 0,1-1 0,0 0 0,-1 0 0,1 1 0,0-1 0,0 0 0,0 0 0,0 1 0,0-1 0,0 0 0,0 0 0,0 1 0,0-1 0,1 0 0,-1 0 0,0 1 0,1-1-1,-1 0 1,1 0 0,-1 0 0,1 0 0,0 0 0,0 0 0,-1 0 0,1 0 0,0 0 0,0 0 0,0 0 0,0 0 0,0 0 0,0-1 0,0 1 0,0 0 0,0-1 0,1 1 0,-1-1 0,0 1 0,0-1 0,0 0 0,1 0 0,-1 1 0,0-1 0,0 0 0,1 0 0,-1 0 0,0 0 0,1 0 0,-1-1 0,0 1 0,0 0 0,0 0 0,1-1 0,-1 1 0,0-1 0,0 1 0,0-1 0,0 0 0,0 1 0,0-1 0,0 0 0,0 0 0,1 0 4,12-14-697,3-3-559</inkml:trace>
  <inkml:trace contextRef="#ctx0" brushRef="#br0" timeOffset="58660.97">19423 4797 20380,'0'-5'202,"0"0"0,0 0 0,0 0-1,-1 0 1,0 0 0,0 1 0,0-1-1,0 0 1,-1 0 0,0 1 0,0-1 0,0 1-1,-1 0 1,1-1 0,-1 1 0,0 0-1,0 0 1,0 1 0,-1-1 0,1 1-1,-1 0 1,0 0 0,0 0 0,-3-2-202,5 6 18,0-1 0,-1 0-1,1 1 1,0-1 0,0 1 0,0 0 0,-1 0 0,1 0 0,0 0 0,0 0 0,0 1 0,1-1 0,-1 0-1,0 1 1,0 0 0,1-1 0,-1 1 0,1 0 0,-1 0 0,1 0 0,0-1 0,0 2 0,0-1 0,0 0-1,0 0 1,0 0 0,0 0 0,1 1 0,-1-1 0,1 0 0,0 0 0,0 1 0,0-1 0,0 0-1,0 1-16,-6 49 137,3 0 0,2 0 0,2 1 1,8 46-139,-8-88 41,19 128 657,-1-103-392,2-46-174,12-63-105,2-63 105,-5-2 0,3-70-132,-26 120 243,-13 196-132,10-27-110,3-1 0,4 1 1,8 16-2,4-26-623,-9-82-583,1-22-1237</inkml:trace>
  <inkml:trace contextRef="#ctx0" brushRef="#br0" timeOffset="58972.851">19874 4298 18812,'-42'240'5771,"12"-84"-3812,31-157-1951,-1 1 0,0-1 1,0 1-1,1-1 1,-1 1-1,1-1 0,-1 1 1,1-1-1,-1 1 0,0-1 1,1 1-1,-1-1 1,1 1-1,0 0 0,-1-1 1,1 1-1,-1 0 1,1 0-1,0-1 0,-1 1 1,1 0-1,-1 0 0,1 0 1,0 0-1,-1 0 1,1 0-1,0 0 0,-1 0 1,1 0-1,0 0 1,-1 0-1,1 0 0,0 0 1,-1 1-1,1-1 0,-1 0 1,1 0-1,-1 1 1,1-1-1,0 0 0,-1 1 1,1-1-1,-1 1 1,1-1-1,-1 1 0,0-1 1,1 1-1,-1-1 0,1 1 1,-1-1-1,0 1 1,1-1-1,-1 1 0,0-1 1,0 1-1,1 0-8,53-98 57,-46 80-52,0 1 0,0 0 1,2 0-1,0 1 0,1 0 0,0 1 1,1 0-1,6-5-5,-17 18 0,1 0 0,-1-1 0,1 1 0,0 0 0,0 0 0,-1 0 1,1 0-1,0 0 0,0 0 0,0 0 0,0 1 0,0-1 0,0 1 0,0 0 0,0-1 1,0 1-1,1 0 0,-1 0 0,0 0 0,0 1 0,0-1 0,0 0 0,0 1 0,0-1 0,0 1 1,0 0-1,0 0 0,0 0 0,0 0 0,-1 0 0,1 0 0,0 0 0,0 0 0,-1 1 1,1-1-1,-1 1 0,1-1 0,-1 1 0,0 0 0,0-1 0,1 1 0,35 83 16,-37-71 44,0 1 0,0 0 1,-2 0-1,0-1 0,0 1 1,-2-1-1,1 1 0,-2-1 1,0 0-1,-1-1 0,0 1 1,-1-1-1,0 0 0,-1-1 0,-1 0 1,0 0-1,-1-1 0,-3 4-60,13-14 3,-1 1 0,1-1 0,-1 0 0,1 1 0,-1-1 0,0 0 0,1 1 0,-1-1-1,0 0 1,0 0 0,0 1 0,0-1 0,0 0 0,0 0 0,0 0 0,0 0 0,0 0 0,-1-1 0,1 1-1,0 0 1,-1-1 0,1 1 0,0 0 0,-1-1 0,1 0 0,-1 1 0,1-1 0,-1 0 0,1 0-1,-1 0 1,1 0 0,-1 0 0,1 0 0,0 0 0,-1 0 0,1 0 0,-1-1 0,1 1 0,-1-1-1,1 1 1,0-1 0,-1 0 0,1 1 0,0-1 0,-1 0 0,1 0 0,0 0 0,0 0 0,0 0-1,0 0 1,0 0-3,-1-23 1379</inkml:trace>
  <inkml:trace contextRef="#ctx0" brushRef="#br0" timeOffset="59396.278">20675 4057 18572,'0'0'2208,"0"0"465,-1 25-1105,5 10-607,2 7-89,1 10-368,1 2-152,-3 0-176,1-4-32,2-15-24,-1-10-72,-1-25-72,1-19-312,-4-25-1000,-2-14-849</inkml:trace>
  <inkml:trace contextRef="#ctx0" brushRef="#br0" timeOffset="59657.164">20626 3698 17380,'-2'17'2288,"-1"8"737,2 9-1929,-4 5-520,2 3-48,3-14-280,2-13-352,10-20 144,1-11-1896</inkml:trace>
  <inkml:trace contextRef="#ctx0" brushRef="#br0" timeOffset="59909.479">20919 3749 11498,'-12'37'8147,"-23"15"-5173,3-4-1791,8 33 383,24-80-1560,1 0-1,-1 0 1,1 0-1,0 0 1,-1 0-1,1 0 1,0 0-1,-1 0 1,1-1-1,0 1 1,0 0-1,0-1 1,0 1 0,0 0-1,0-1 1,0 1-1,0-1 1,0 1-1,0-1 1,0 0-1,0 0 1,0 1-1,0-1 1,0 0-1,1 0 1,-1 0-1,0 0 1,0 0-1,0 0 1,0 0 0,0-1-1,0 1 1,0 0-1,1-1 1,-1 1-1,0 0 1,0-1-1,0 1 1,0-1-1,-1 0 1,1 1-1,0-1 1,0 0-1,0 0 1,0 1 0,-1-1-1,1 0 1,0 0-1,-1 0 1,1 0-1,0 0 1,-1 0-1,0 0 1,1 0-6,30-23 4,-24 16-1,1 1 1,0-1 0,0 1-1,1 0 1,0 1-1,0 0 1,1 1 0,0 0-1,0 0 1,0 1-1,0 0 1,1 1 0,-1 0-1,1 0 1,0 1 0,0 1-1,0 0 1,0 1-1,0 0 1,0 0 0,0 1-1,0 0 1,-1 1 0,3 1-4,-5 1 51,-1 1 0,0 0 0,0 0 0,0 0 0,-1 1 0,1-1 0,-1 2 1,-1-1-1,1 1 0,-1 0 0,0 0 0,-1 0 0,0 1 0,0-1 0,0 1 1,-1 0-1,-1 0 0,1 0 0,-1 1 0,0-1 0,-1 1 0,0-1 1,0 1-1,-1-1 0,0 1 0,-1-1 0,0 1 0,0-1 0,-1 1 0,0-1 1,0 0-1,-1 0 0,0 0 0,0 0 0,-1 0 0,0 0 0,-1-1 0,1 0 1,-1 0-1,-1 0 0,1-1 0,-1 0 0,0 0 0,-1 0 0,1-1 1,-1 1-1,-5 1-51,5-3 2,0-1-1,0 0 1,-1 0 0,1-1 0,-1 0 0,0 0 0,0-1 0,0 0 0,0 0 0,0-1-1,0 0 1,-2 0-2,-11-9-349,10-8 1609</inkml:trace>
  <inkml:trace contextRef="#ctx0" brushRef="#br0" timeOffset="60280.889">21356 3200 19188,'6'69'5334,"-2"33"-3096,1 15-1036,-6-90-1149,2 0 0,1 0 0,1 0 0,1 0 0,1 0 0,2-1 0,1 0 0,1 0 0,0-1 0,2 0 0,2-1 0,0 0-1,1-1 1,11 13-53,-25-36-130,0 0-1,0 0 0,0 0 0,0-1 0,1 1 0,-1 0 1,0 0-1,0 0 0,0 0 0,1 0 0,-1-1 0,0 1 1,0 0-1,0 0 0,1 0 0,-1 0 0,0 0 0,0 0 1,0 0-1,1 0 0,-1 0 0,0 0 0,0 0 0,1 0 1,-1 0-1,0 0 0,0 0 0,1 0 131,-16-25-3170,-29-31-7223,-5 3 5547,-7-9 5912,6-4 6894,36 28-1597,31 2-3478,105-43-1071,-80 52 409</inkml:trace>
  <inkml:trace contextRef="#ctx0" brushRef="#br0" timeOffset="61145.803">21985 3270 16708,'-1'1'3038,"-7"19"631,6 18-3207,1-21-95,-2 25-180,2 1 1,1-1-1,3 0 0,1 0 1,2 0-1,3 4-187,-9-45 9,-1 0 0,1 0 0,0-1 0,0 1 0,0 0-1,0 0 1,0 0 0,0 0 0,0-1 0,0 1 0,0 0 0,0 0 0,0 0 0,0 0 0,1-1 0,-1 1-1,0 0 1,0 0 0,1 0 0,-1-1 0,1 1 0,-1 0 0,1 0 0,-1-1 0,1 1 0,-1-1-1,1 1 1,0 0 0,-1-1 0,1 1 0,0-1 0,-1 1 0,1-1 0,0 0 0,0 1 0,0-1-1,-1 0 1,1 0 0,0 1 0,0-1 0,0 0 0,0 0 0,-1 0 0,1 0 0,0 0 0,0 0-1,0 0 1,0 0 0,0 0 0,-1-1 0,1 1 0,0 0 0,0 0 0,0-1 0,-1 1 0,1-1-9,27-48 220,23-88 394,-5-1 0,21-120-614,-62 248 240,-5 39-249,0-28 14,0 44 7,2 0-1,2 0 1,1-1-1,3 0 1,2 0-1,1 0 1,3-1-1,10 20-11,31 15 124,-53-77-113,0 0 1,1-1-1,-1 1 0,1-1 0,-1 1 0,1-1 0,-1 0 1,0 0-1,1 0 0,-1 0 0,1-1 0,-1 1 0,1-1 0,-1 1 1,0-1-1,1 0 0,-1 0 0,0 0 0,0 0 0,1 0 1,-1-1-1,0 1 0,0 0 0,0-1 0,-1 0 0,1 1 1,0-1-1,-1 0 0,1 0 0,-1 0 0,1 0 0,-1 0 0,0 0 1,0-1-1,0 1 0,0 0 0,0-1 0,-1 1 0,1 0 1,-1-1-1,1 0-11,20-47 180,-2-1 1,-2-1-1,-2 0 1,-3-1-1,-2-1 1,-2 0-1,-3 0 1,-2-12-181,-2-35 96,20 280-49,-19-159-207,-2-16-566</inkml:trace>
  <inkml:trace contextRef="#ctx0" brushRef="#br0" timeOffset="62446.964">23031 2908 18780,'0'-4'177,"-1"0"1,0 0-1,-1 1 1,1-1-1,-1 1 1,1-1-1,-1 1 1,0-1-1,0 1 0,-1 0 1,1 0-1,-1 0 1,1 0-1,-1 0 1,0 1-1,0-1 1,0 1-1,-1 0 0,1 0 1,0 0-1,-1 0 1,0 0-1,1 1 1,-1 0-1,0 0 1,1 0-1,-1 0 0,0 0 1,0 1-1,0 0 1,0-1-1,0 2 1,0-1-1,0 0 1,0 1-1,1 0 0,-2 0-177,-3 5 80,0 0 1,0 0-1,1 1 0,0 0 0,1 0 0,0 0 0,0 1 0,0 0 0,1 1 0,0-1 0,1 1 0,0 0 0,0 0 1,1 0-1,0 0 0,0 1 0,1-1 0,1 1 0,-1 0 0,2 0 0,-1-1 0,1 5-80,-4 24 218,1 1-1,2 0 0,1-1 1,6 38-218,-7-74 7,1 0 0,0 1 1,0-1-1,0 0 1,0 0-1,0 0 0,1 1 1,-1-1-1,1 0 1,-1 0-1,1 0 0,0 0 1,0 0-1,0 0 1,0 0-1,0 0 0,0 0 1,0-1-1,1 1 1,-1 0-1,1-1 0,-1 1 1,1-1-1,0 0 1,-1 1-1,1-1 0,0 0 1,0 0-1,0 0 1,0 0-1,0 0 0,0-1 1,0 1-1,0 0 1,0-1-1,1 0 0,-1 1 1,0-1-1,0 0 1,0 0-1,0 0 0,1-1 1,-1 1-1,0 0 1,0-1-1,0 0 0,0 1 1,0-1-1,0 0 1,0 0-1,2-1-7,6-6 11,0-1 1,-1 0-1,0 0 0,0-1 0,-1 0 1,-1-1-1,1 1 0,-2-2 0,5-8-11,17-33 32,-2-2 0,-2 0 0,-3-2 0,-3 0 0,-1-1 0,0-22-32,-11 16 67,-13 67-46,2 8-17,0-1-1,1 1 1,0 0-1,1 1 0,0-1 1,1 1-1,0-1 1,0 1-1,1 1-3,-1 7 15,-7 50-10,4 0 0,3 1 1,4 21-6,8-34-393,-10-57 368,0-1 0,0 1 0,0 0-1,1-1 1,-1 1 0,0-1-1,1 1 1,-1-1 0,0 1-1,1 0 1,-1-1 0,1 1 0,-1-1-1,1 0 1,-1 1 0,1-1-1,-1 1 1,1-1 0,-1 0 0,1 1-1,0-1 1,-1 0 0,1 0-1,0 0 1,-1 1 0,1-1-1,0 0 1,-1 0 0,1 0 0,0 0-1,-1 0 1,1 0 0,0 0-1,-1 0 1,1 0 0,0-1-1,-1 1 1,1 0 0,-1 0 0,1 0-1,0-1 1,-1 1 0,1 0-1,-1-1 1,1 1 0,-1-1 0,1 1-1,-1 0 1,1-1 0,-1 1-1,1-1 1,-1 0 0,0 1-1,1-1 1,-1 1 0,0-1 0,1 1-1,-1-1 1,0 0 0,0 1-1,1-1 1,-1 0 0,0 1-1,0-1 1,0 0 0,0 1 0,0-1-1,0 0 1,0 0 25,21-43-1294</inkml:trace>
  <inkml:trace contextRef="#ctx0" brushRef="#br0" timeOffset="62759.615">23380 2333 18188,'-29'149'5705,"-24"71"-3691,21-92-532,15-30-392,16-97-1085,1-1 0,0 0 0,0 1 0,0-1 0,-1 1 0,1-1 0,0 0 0,0 1 0,0-1 0,0 1 0,0-1 0,0 1 0,0-1 0,0 0 0,0 1 0,0-1 0,0 1 0,0-1 0,0 1 0,0-1 0,0 1 0,0-1 0,0 0 0,0 1 0,1-1 0,-1 1 0,0-1 0,0 0 0,1 1-1,-1-1 1,0 0 0,0 1 0,1-1 0,-1 0 0,0 1 0,1-1 0,-1 0 0,0 0 0,1 1 0,-1-1 0,1 0 0,-1 0 0,0 0 0,1 0 0,-1 1 0,1-1 0,-1 0 0,1 0 0,-1 0 0,1 0 0,-1 0 0,0 0 0,1 0 0,-1 0 0,1 0 0,-1-1 0,1 1 0,-1 0 0,0 0 0,1 0 0,-1 0-1,1 0 1,-1-1 0,1 1-5,20-27 65,13-43-7,-31 59-58,1 0 0,1 0-1,0 0 1,0 0-1,1 1 1,0 0 0,1 0-1,0 1 1,0 0 0,1 0-1,0 0 1,1 1-1,0 1 1,0-1 0,1 1-1,2 0 1,-10 5-1,0 1 0,1 0 0,-1 0 0,1 0 0,0 0-1,-1 1 1,1-1 0,0 1 0,-1-1 0,1 1 0,0 0 0,0 0 0,-1 0 0,1 0-1,0 1 1,-1-1 0,1 1 0,0 0 0,-1 0 0,1-1 0,-1 2 0,1-1-1,-1 0 1,1 0 0,-1 1 0,0 0 0,0-1 0,1 1 0,-1 0 0,-1 0 0,1 0-1,0 0 1,0 0 0,-1 0 0,1 1 0,0 1 1,1 3 28,0-1 0,-1 1-1,0-1 1,0 1 0,-1 0 0,0 0 0,0 0 0,0 0-1,-1 0 1,0 0 0,0 0 0,-1-1 0,0 1 0,-1 3-28,-5 11 87,-2 0 1,0-1 0,-1 0 0,-1-1 0,-1 0 0,-1 0 0,-1-2 0,0 1 0,-1-2-1,-12 11-87,-34 23-86,35-44-300</inkml:trace>
  <inkml:trace contextRef="#ctx0" brushRef="#br0" timeOffset="63340.102">24005 1813 11290,'-1'4'3018,"-7"63"5155,31 101-5175,-4-103-2259,2 0 0,4-1 1,2-1-1,3-2 0,17 26-739,48 99 565,-79-152-486,-2 0 0,-1 1 0,-1 0-1,-2 1 1,4 33-79,-13-65 24,-3-8 2,-67-188 50,-154-279-107,220 465 18,7 6 2,112 36-1144,-70-29-148,3-4-454</inkml:trace>
  <inkml:trace contextRef="#ctx0" brushRef="#br0" timeOffset="64099.009">24554 1873 21020,'-4'2'204,"0"1"0,0-1 0,0 1 0,1 0 0,-1 1 0,1-1 0,0 0 0,0 1 0,0 0 0,0-1 0,1 1 0,-1 0 0,1 1 0,0-1 0,0 0 0,1 1 0,-1-1 0,1 1 0,0-1 0,0 1 0,0 0-1,1 4-202,-4 5 350,-8 30 369,1 1 1,3 0-1,2 0 1,1 1-1,3 1-720,2-42 40,-1 0-5,1 0 1,0 0-1,0 0 0,0 0 1,0 0-1,1 0 1,0 0-1,0 0 1,1-1-1,-1 1 1,1 0-1,0 0 1,0-1-1,3 4-35,-4-7 3,1 0 0,0 0 0,0 0 0,0-1 0,-1 1 0,1-1 0,0 1 0,0-1 0,0 0 0,0 1 0,0-1 0,0 0 0,0 0 0,0-1 0,0 1 0,0 0 0,0-1 0,0 1 0,0-1-1,0 1 1,-1-1 0,1 0 0,0 0 0,0 0 0,-1 0 0,1 0 0,-1 0 0,1 0 0,-1-1 0,1 1 0,-1-1 0,0 1 0,1-1 0,-1 1 0,0-1 0,0 0 0,0 1 0,0-1 0,-1 0 0,1 0 0,0 0 0,-1 0 0,1 1 0,-1-3-3,19-30 6,-1-1 1,-2-1-1,-1 0 1,-3-1 0,0-1-1,-3 0 1,-1 0-1,-1-1 1,-3 0-1,-1 0 1,-2-1-7,-17-85 21,16 125-21,0 1 1,0 0-1,-1 0 0,1 0 0,0-1 1,-1 1-1,1 0 0,-1 0 0,1-1 1,-1 1-1,1 0 0,-1-1 0,1 1 1,-1-1-1,0 1 0,1-1 0,-1 1 1,0-1-1,0 1 0,1-1 0,-1 1 1,0-1-1,0 0 0,0 0 0,1 1 1,-1-1-1,0 0 0,0 0 0,0 0 1,0 0-1,0 0 0,1 0 0,-1 0 1,0 0-1,0 0 0,0 0 0,0-1 1,1 1-1,-1 0 0,0-1 0,0 1 1,0 0-1,1-1 0,-1 1 0,0-1 1,1 1-1,-1-1 0,0 1 0,1-1 1,-1 0-1,1 1 0,-1-1 0,1 0 1,-1 0-1,1 1 0,-1-1 0,1 0 1,0 0-1,-1 0 0,-14 230-11,16-193 8,4 16 12,-5-51-9,0 0 1,0-1-1,0 1 0,0 0 0,0-1 1,0 1-1,1 0 0,-1-1 0,0 1 1,0 0-1,1-1 0,-1 1 0,0-1 1,1 1-1,-1-1 0,1 1 0,-1 0 1,1-1-1,-1 0 0,1 1 0,-1-1 1,1 1-1,-1-1 0,1 0 0,0 1 1,-1-1-1,1 0 0,0 1 0,-1-1 1,1 0-1,0 0 0,-1 0 0,1 0 0,0 0 1,-1 0-1,1 0 0,0 0 0,-1 0 1,1 0-1,0 0 0,-1 0 0,1 0 1,0-1-1,-1 1 0,1 0 0,0 0 1,-1-1-1,1 1 0,-1 0 0,1-1 1,0 1-1,-1-1 0,1 1 0,-1-1 1,1 1-1,-1-1 0,0 1 0,1-1 1,-1 1-1,1-1 0,-1 0 0,0 1 1,0-1-1,1 0 0,-1 1 0,0-1 1,0 0-1,0 0 0,15-22 8,-1 0 0,-1-1 1,-1-1-1,-1 0 1,6-25-9,1 3 4,64-179 11,-78 235-19,-7 83-6,1-56 12,1 1 1,1-1 0,3 0-1,0 1 1,4 9-3,-7-44 0,0 0 1,0 1-1,1-1 1,-1 0-1,0 0 0,1 0 1,-1 1-1,1-1 1,0 0-1,-1 0 1,1 0-1,0 0 0,0 0 1,1 0-1,-1-1 1,0 1-1,1 0 1,-1 0-1,1-1 0,-1 1 1,1-1-1,0 0 1,-1 1-1,1-1 1,0 0-1,0 0 1,0 0-1,0 0 0,0 0 1,0-1-1,0 1 1,1 0-1,-1-1 1,0 0-1,0 0 0,0 1 1,1-1-1,-1 0 1,0-1-1,0 1 1,0 0-1,1-1 0,-1 1 0,11-10 3,-1-1 0,0 0-1,-1-1 1,0 0-1,0 0 1,-2-1-1,0-1 1,0 0 0,-1 0-1,-1 0 1,0-1-1,-1 0 1,3-13-3,5-4 4,-2-1 1,-1-1-1,-2 0 1,-1-1-1,-1 0 0,-2-3-4,-11 35-6,-4 110-16,8 82 36,2-189-14,0 1 1,0-1-1,0 1 1,0-1-1,-1 1 0,1-1 1,0 1-1,0-1 1,0 1-1,0-1 1,0 1-1,1-1 1,-1 1-1,0-1 0,0 1 1,0-1-1,0 1 1,0-1-1,1 1 1,-1-1-1,0 0 1,0 1-1,1-1 1,-1 1-1,0-1 0,1 0 1,-1 1-1,1-1 1,-1 0-1,0 1 1,1-1-1,-1 0 1,1 0-1,-1 1 0,1-1 1,-1 0-1,0 0 1,1 0-1,-1 0 1,1 0-1,-1 1 1,1-1-1,-1 0 0,1 0 1,-1 0-1,1 0 1,-1-1-1,1 1 1,-1 0-1,1 0 1,-1 0-1,1 0 0,-1 0 1,1-1-1,-1 1 1,1 0-1,-1 0 1,1-1-1,-1 1 1,0 0-1,1 0 0,-1-1 1,0 1-1,1-1 1,-1 1-1,0 0 0,70-133 31,-64 121-30,8-19 2,1 0 0,2 1 0,0 1 0,3 0 0,0 2-1,13-14-1,-32 41-2,0 0 1,0-1-1,0 1 1,0 0-1,-1-1 1,1 1-1,0 0 1,0 0 0,0 0-1,0 0 1,0-1-1,0 1 1,0 1-1,0-1 1,0 0-1,-1 0 1,1 0 0,0 0-1,0 1 1,0-1-1,0 0 1,0 1-1,0-1 1,-1 1 0,1-1-1,0 1 1,0-1-1,-1 1 1,1-1-1,0 1 1,-1 0-1,1 0 1,-1-1 0,1 1-1,-1 0 1,1 0-1,-1-1 1,1 1-1,-1 0 1,0 0-1,1 0 1,-1 0 0,0 0-1,0 0 1,0 0-1,0-1 1,0 1-1,0 0 1,0 0 0,0 0-1,0 0 1,0 0-1,0 0 1,0 0-1,-1 0 1,1 0-1,0-1 1,-1 1 0,1 0-1,-1 0 1,1 0-1,-1 0 1,2 9 8,1 6 0,-2-10-8,0 0-1,1-1 1,-1 1-1,1 0 1,1-1-1,-1 1 1,1-1-1,0 0 1,0 1 0,0-1-1,1 0 1,0 0-1,2 3 1,33-18-273,41-49-814,-29 22 1684</inkml:trace>
  <inkml:trace contextRef="#ctx0" brushRef="#br0" timeOffset="64424.617">25755 1166 21965,'-110'297'6689,"102"-236"-5756,8-60-926,0 0 0,0 0 0,0 0 1,0 0-1,1 0 0,-1 0 0,0 0 0,1 0 1,-1 0-1,0 0 0,1 0 0,-1 0 0,1 0 1,-1 0-1,1-1 0,0 1 0,-1 0 0,1 0 1,0-1-1,0 1 0,-1 0 0,1-1 0,0 1 1,0-1-1,0 1 0,0-1 0,0 0 0,0 1 1,0-1-1,0 0 0,0 1 0,0-1 0,0 0 1,0 0-1,0 0 0,0 0 0,0 0 0,0 0 1,0 0-1,0 0 0,0-1 0,0 1 1,0 0-1,0-1 0,-1 1 0,1 0 0,0-1 1,0 1-1,0-1 0,0 1 0,0-1 0,-1 0 1,1 1-1,0-1-7,8-6 4,0 0-1,-1 0 1,0-1 0,0 0 0,-1-1-1,0 1 1,0-1 0,-1 0 0,0-1 0,-1 0-1,0 0 1,0-2-4,31-66-134,-3-2 0,-4-1 1,0-12 133,-19 61-217,-1 0 1,-2 0-1,-1-1 1,-2 1-1,0-1 1,-2-17 216,-22-5-614,19 55 612,0-1 0,0 1 0,0-1 0,0 1 0,0 0 0,0 0 1,0-1-1,0 1 0,0 0 0,0 0 0,0 0 0,0 0 0,0 0 0,0 0 0,0 1 0,0-1 0,0 0 0,1 0 0,-1 1 0,0-1 0,0 0 0,0 1 0,0-1 0,0 1 0,0-1 0,0 1 0,1 0 0,-1-1 0,0 1 0,1 0 0,-1 0 0,0-1 0,1 1 0,-1 0 0,1 0 0,-1 0 0,1 0 0,-1 0 0,1 0 0,0-1 0,-1 1 0,1 0 0,0 0 0,0 0 0,0 0 0,0 0 1,0 0-1,0 0 0,0 0 0,0 1 2,-9 31 267,1 0 1,2 0 0,1 1 0,2 0 0,1 0 0,2 0 0,1 0 0,4 13-268,-6-38 26,1 0 1,0 0-1,1 0 0,0 0 1,0 0-1,1 0 1,0-1-1,1 1 0,0 0 1,0-1-1,1 0 1,0 0-1,0 0 0,1 0 1,0-1-1,0 0 1,1 0-1,0 0 0,0-1 1,5 4-27,15-5-244,2-12-482</inkml:trace>
  <inkml:trace contextRef="#ctx0" brushRef="#br0" timeOffset="65225.309">20652 5254 20004,'0'-28'3526,"18"104"-1209,47 283-455,-62-350-1833,-3-4-10,1 0 0,0 1 0,1-1 0,-1 0 0,1 0 0,0-1 0,0 1 0,1 0 0,-1-1 0,1 1-1,0-1 1,0 0 0,1 0 0,1 3-19,-3-7 5,-1 1 0,1 0-1,0-1 1,-1 0 0,1 1-1,0-1 1,-1 0 0,1 1-1,0-1 1,-1 0 0,1 0-1,0-1 1,-1 1 0,1 0-1,0 0 1,-1-1 0,1 1-1,0-1 1,-1 0 0,1 1-1,-1-1 1,1 0 0,-1 0-1,1 0 1,-1 0 0,0 0-1,1 0 1,-1 0 0,0 0-1,0-1 1,0 1 0,0 0-1,0-1 1,0 1 0,0-1-1,-1 1 1,1-1 0,0 0-5,66-97 117,-58 81-100,2 1 1,0 0-1,0 0 0,2 1 0,0 1 0,0 0 0,2 1 0,0 0 0,0 1 0,1 1 0,13-8-17,-26 18 0,1 0 0,-1 1 0,0-1 0,1 1 0,-1 0 0,1 0 1,-1 0-1,1 0 0,0 0 0,-1 1 0,1 0 0,0-1 0,0 2 0,-1-1 0,1 0 0,0 1 0,-1-1 0,1 1 0,-1 0 0,1 0 0,-1 1 0,1-1 0,-1 1 1,0 0-1,0 0 0,1 0 0,-1 0 0,-1 0 0,1 0 0,0 1 0,0 0 0,-1-1 0,0 1 0,1 0 0,-1 0 0,0 0 0,-1 1 0,1-1 0,0 0 1,0 4-1,5 11 18,-1 0 1,-1 0 0,0 0 0,-2 1 0,0-1 0,-1 1 0,-1 6-19,1-4 161,-2 0 0,0-1 0,-1 1 0,-2-1 0,0 1 1,-1-1-1,-4 14-161,6-28 46,0-1 1,-1 1-1,1 0 1,-1-1 0,0 1-1,0-1 1,-1 0-1,0 0 1,0 0 0,0 0-1,0-1 1,-1 0-1,1 0 1,-1 0 0,0 0-1,-1-1 1,1 0-1,-1 0 1,1 0-1,-1-1 1,0 0 0,0 0-1,0 0 1,0-1-1,0 1 1,0-2 0,-1 1-47,-6 0-2,0-1 1,1-1 0,-1 0 0,0-1-1,1 0 1,-1-1 0,1 0 0,0-1-1,0 0 1,0-1 0,1 0 0,0-1-1,0 0 1,0-1 0,0-1 0,1 1-1,-6-7 2,4-3-1144,12 16-347</inkml:trace>
  <inkml:trace contextRef="#ctx0" brushRef="#br0" timeOffset="66002.909">21411 5392 10026,'1'1'112,"1"0"1,-1 0-1,1 0 0,0-1 0,-1 1 0,1 0 1,0-1-1,-1 0 0,1 1 0,0-1 0,-1 0 1,1 0-1,0 0 0,0 0 0,-1 0 0,1 0 1,0-1-1,-1 1 0,1 0 0,0-1 0,-1 1 1,1-1-1,-1 0 0,1 0 0,-1 1 0,1-1 1,-1 0-1,1 0 0,-1-1 0,0 1 0,1 0 1,-1 0-1,0 0 0,0-1 0,0 1 1,0-1-1,0 1 0,-1-1 0,1 1 0,0-1 1,-1 1-1,1-1 0,-1 0 0,1 1 0,-1-1 1,0 0-1,1 0 0,-1 1 0,0-1 0,0 0 1,-1 1-1,1-1 0,0 0 0,0 0 0,-1 1 1,1-1-1,-1 1 0,0-1 0,0-1-112,-21-43 8138,22 44-7043,0 2-143,0 0-172,0 0-269,-4-12 584,-30-72-486,27 92-353,6 4-233,0 1 0,1-1 0,1 1 0,0-1 0,1 1 0,1-1 0,0 0 0,0 0 0,1 0-23,-2-3 13,1 2 0,1 7 30,0 0 0,2 0 0,0-1 0,1 1 0,0-2 0,2 1 0,0-1 0,0 0 1,4 2-44,-12-16 3,1 0 0,0-1 0,-1 1 1,1-1-1,0 0 0,0 0 1,0 0-1,0 0 0,0 0 1,0 0-1,0 0 0,0 0 0,0-1 1,1 1-1,-1-1 0,0 0 1,0 0-1,0 1 0,1-1 1,-1-1-1,0 1 0,0 0 1,1-1-1,-1 1 0,0-1 0,0 1 1,0-1-1,0 0 0,0 0 1,0 0-1,0 0 0,0 0 1,0-1-1,0 1 0,-1-1 0,1 1 1,0-1-1,-1 1 0,0-1 1,1 0-1,-1 0 0,0 0-3,57-83 83,-20 0-69,-3-1 1,-3-1-1,-5-2 0,4-35-14,-17 103-7,-5 60 10,23 240 65,-25-179-68,4-1-1,5 0 1,4-1 0,7 6 0,65 120 119,-67-152-105,-24-70-13,-1 0-1,1 0 1,-1-1-1,1 1 1,-1 0-1,0 0 1,0 0-1,0 0 1,0 0-1,-1 0 1,1 0-1,0 0 1,-1 0-1,1 0 1,-1 0-1,0 0 1,0 0-1,1-1 1,-1 1-1,0 0 1,-1-1-1,1 1 1,0 0-1,0-1 1,-1 0-1,1 1 1,-1-1-1,1 0 1,-1 1-1,0-1 1,1 0-1,-1 0 1,0-1-1,0 1 1,-1 0-1,-3-1 3,1 0 1,-1-1 0,1 0 0,-1 0 0,1-1 0,0 1-1,0-1 1,-1-1 0,1 1 0,0-1 0,1 1 0,-1-1-1,0-1 1,1 1 0,0-1 0,0 1 0,0-1 0,0 0-1,1-1 1,-1 1 0,1-1 0,0 1 0,-1-4-4,-10-10-125,1-1 0,1-1 1,0 0-1,2 0 0,0-1 1,1 0-1,2-1 0,0 0 0,1 0 1,1-1-1,1 0 0,2 1 1,0-1-1,1-21 125,8-6-2923</inkml:trace>
  <inkml:trace contextRef="#ctx0" brushRef="#br0" timeOffset="66477.155">22573 4782 13195,'-5'-14'6837,"2"-2"-4049,-11-26-481,12 42-2227,0-1 0,1 1 0,-1 0 0,0-1 1,0 1-1,1 0 0,-1 0 0,0 0 0,0 0 0,0 1 0,1-1 1,-1 0-1,0 1 0,0-1 0,1 1 0,-1 0 0,0-1 1,1 1-1,-1 0 0,1 0 0,-1 0 0,1 0 0,-1 0 0,1 0 1,0 1-1,0-1 0,-1 0 0,1 1 0,0-1 0,0 1 1,0-1-1,1 1 0,-1 0 0,0-1 0,0 1 0,1 0 1,-1-1-1,1 2-80,-7 8 37,1 1 0,0 1 0,1-1 0,0 1 0,1-1 0,0 1-1,1 0 1,1 1 0,0-1 0,1 1 0,0-1 0,1 0 0,0 1 0,1-1 0,1 1 0,0-1 0,1 0 0,2 7-37,-5-19 2,0 0 0,0 0 0,0 0 0,0 0 0,0 0-1,1 0 1,-1 0 0,0 0 0,0 0 0,1 0 0,-1 0 0,0 0 0,1 0-1,-1-1 1,1 1 0,-1 0 0,1 0 0,0 0 0,-1 0 0,1-1 0,0 1-1,0 0 1,-1-1 0,1 1 0,0-1 0,0 1 0,0-1 0,0 1 0,0-1-1,0 1 1,0-1 0,0 0 0,0 0 0,0 1 0,0-1 0,0 0 0,0 0-1,0 0 1,0 0 0,0 0 0,0 0 0,0-1 0,0 1 0,0 0 0,0 0-1,0-1 1,-1 1 0,1 0 0,0-1 0,0 1 0,0-1 0,0 1 0,0-1-1,-1 0 1,2 0-2,29-54 61,50-238 158,-78 279-210,5-13-6,-2-1-1,-1 1 1,-1-1 0,-1-1 0,-1 1-1,-2-16-2,-1 44 1,1 1 1,0-1-1,0 0 0,0 0 1,-1 0-1,1 0 0,0 0 0,0 1 1,-1-1-1,1 0 0,0 0 0,0 0 1,-1 0-1,1 0 0,0 0 0,0 0 1,-1 0-1,1 0 0,0 0 0,-1 0 1,1 0-1,0 0 0,0 0 0,-1 0 1,1 0-1,0 0 0,0 0 0,-1-1 1,1 1-1,0 0 0,0 0 0,0 0 1,-1 0-1,1 0 0,0-1 0,0 1 1,0 0-1,-1 0 0,1 0 0,0-1 1,0 1-1,0 0 0,0 0 0,0-1 1,-1 1-1,1 0 0,0 0 1,0-1-1,0 1 0,0 0 0,0-1-1,-4 20 9,1 0 0,1 0 0,1 1 0,1-1 0,0 0 0,1 0 0,1 0 0,5 19-9,8-5-433,-8-31-214</inkml:trace>
  <inkml:trace contextRef="#ctx0" brushRef="#br0" timeOffset="67373.126">22817 3858 16011,'0'-3'497,"6"-32"3532,-6 35-3953,0 0 1,0 0-1,1 1 0,-1-1 1,0 0-1,0 0 0,1 0 1,-1 0-1,0 0 0,0 0 1,1 0-1,-1 0 0,0 0 0,0 0 1,1 0-1,-1 0 0,0 0 1,1 0-1,-1 0 0,0 0 1,0 0-1,1 0 0,-1 0 0,0 0 1,0 0-1,1 0 0,-1-1 1,0 1-1,0 0 0,1 0 1,-1 0-1,0 0 0,0-1 1,0 1-1,0 0 0,1 0 0,-1 0 1,0-1-1,0 1 0,0 0 1,0 0-1,0-1 0,1 1 1,-1 0-1,0 0 0,0-1 1,0 1-1,0 0-76,45 244 3466,15 261-1594,-35-415-1604,-25-89-266,1-1 0,-1 1 0,1 0-1,-1-1 1,1 1 0,-1-1 0,1 1-1,0-1 1,-1 1 0,1-1 0,-1 1 0,1-1-1,0 1 1,0-1 0,-1 0 0,1 1-1,0-1 1,0 0 0,-1 0 0,1 0-1,0 0 1,0 0 0,-1 0 0,1 0-1,0 0 1,0 0 0,0 0 0,-1 0-1,1 0 1,0 0 0,0 0 0,-1-1 0,1 1-1,0 0 1,0-1 0,-1 1 0,1 0-1,0-1 1,-1 1 0,1-1 0,-1 1-1,1-1 1,0 0 0,-1 1 0,1-1-1,-1 1 1,0-1 0,1 0 0,-1 1-1,1-1 1,-1 0 0,0 0 0,0 0-2,14-22 14,-1-1 1,-1 0 0,-1-1-1,-2-1 1,0 1 0,4-26-15,-5 22 2,143-628 85,-158 707-639,-5 3-527</inkml:trace>
  <inkml:trace contextRef="#ctx0" brushRef="#br0" timeOffset="67538.515">23169 4176 16107,'20'28'3425,"1"10"744,2 7-2769,-1 11-471,-2 1-105,-5-8-336,-1-5-144,-5-15-464,-3-7-664</inkml:trace>
  <inkml:trace contextRef="#ctx0" brushRef="#br0" timeOffset="67993.796">22575 4019 19388,'-30'40'3674,"29"-38"-3602,-33 107 280,5 1 0,5 1 1,1 31-353,21-130 19,-5 23 204,1 0-1,2 0 0,2 0 1,1 0-1,1 1 0,2-1 1,6 29-223,26 3 578,-33-66-558,1 0 0,-1 0-1,0 0 1,1 0 0,-1 0-1,1 0 1,-1 0 0,1 0-1,-1-1 1,1 1 0,0 0-1,-1-1 1,1 0 0,0 1-1,0-1 1,-1 0 0,1 0-1,0 0 1,0 0 0,-1 0 0,1 0-1,0 0 1,-1-1 0,1 1-1,0-1 1,-1 1 0,1-1-1,0 0 1,-1 0 0,1 1-1,-1-1 1,1 0 0,-1 0-1,0 0 1,1-1 0,-1 1-1,0 0 1,0 0 0,0-1-1,1 0-19,11-15 201,-1 0-1,-1 0 0,-1-1 0,0 0 0,-1-1 0,-1 0 0,2-11-200,-1 7 149,8-19-35,-1-1 0,-2-1 0,-3-1 1,-1 0-1,-2 0 0,-2-1 0,-2 0 0,-3 0 0,-1-19-114,0 60-36,-1 0-1,1-1 1,-1 1-1,0 0 1,0 0 0,-1 0-1,1 0 1,-1 0-1,0 0 1,0 0 0,-1 0-1,0 1 1,1 0-1,-1-1 1,-1 1 0,1 0-1,-1 0 1,1 1-1,-1-1 1,0 1-1,-1 0 1,1 0 0,0 0-1,-1 0 1,0 1-1,0 0 1,1 0 0,-1 0-1,0 0 1,-1 1-1,1 0 1,0 0 0,0 0-1,0 1 1,-1 0-1,1 0 1,0 0 0,0 1-1,-1-1 1,-1 2 36,-31 9 993</inkml:trace>
  <inkml:trace contextRef="#ctx0" brushRef="#br0" timeOffset="68823.159">23501 4009 21365,'-3'4'167,"-1"0"0,1 1 1,-1 0-1,1 0 1,0 0-1,1 0 1,-1 0-1,1 1 1,0-1-1,1 1 1,-1 0-1,1-1 1,0 1-1,1 0 1,-1 0-1,1-1 0,0 1 1,0 0-1,1 0 1,0-1-1,0 1 1,0 0-1,1-1 1,0 1-1,0-1 1,0 1-1,1-1 1,0 1-168,8 27 290,1 0 0,2 0 0,1-1 1,2-1-1,1-1 0,13 17-290,-29-44 12,-1 0-1,0-1 1,1 1-1,0-1 1,-1 0-1,1 1 1,0-1 0,0 0-1,0 0 1,1 0-1,-1 0 1,0-1-1,1 1 1,-1-1-1,1 1 1,0-1-1,-1 0 1,1 0-1,0 0 1,0 0 0,-1 0-1,1-1 1,0 1-1,0-1 1,0 0-1,0 0 1,0 0-1,0 0 1,0-1-1,0 1 1,-1-1-1,1 0 1,0 1 0,0-1-1,0 0 1,-1-1-1,1 1 1,-1 0-1,1-1 1,0 0-12,7-12 13,0 1 0,-1-2 0,0 1 0,-2-1 0,1-1 0,-2 1 0,0-1 0,-1 0 1,-1 0-1,3-16-13,-5 23 6,56-327 155,-57 329-125,-3 90 219,0-50-70,1 0-1,2 0 0,1-1 0,1 1 1,2-1-1,7 22-184,-12-55 6,0 0 1,1 1-1,-1-1 1,0 0-1,1 0 1,-1 1-1,1-1 1,-1 0-1,1 0 1,0 1-1,-1-1 1,1 1-1,0-1 1,-1 0-1,1 1 0,0-1 1,0 1-1,-1 0 1,1-1-1,0 1 1,0 0-1,0-1 1,-1 1-1,1 0 1,0 0-1,0 0 1,0 0-1,0-1 1,0 1-1,0 1 1,0-1-1,-1 0 1,1 0-1,0 0 1,0 0-1,0 1 1,0-1-1,0 0 1,-1 1-1,1-1 1,0 0-1,0 1 1,-1-1-1,1 1 1,0 0-1,-1-1 0,1 1 1,0-1-1,-1 1 1,1 0-1,-1 0 1,1-1-1,-1 1 1,1 0-1,-1 0 1,0-1-1,1 1 1,-1 0-1,0 0 1,0 0-1,0 0 1,1 0-1,-1 0 1,0-1-1,0 1-6,68-162 104,-56 126-96,1 1 0,1 1 0,2 0 0,1 1 0,19-25-8,-35 54 0,1 0 0,-1 0 0,1 0 0,-1 1 1,1-1-1,0 1 0,0-1 0,0 1 0,0-1 0,0 1 0,0 0 0,1 0 0,-1 0 0,1 1 0,-1-1 0,1 1 0,0-1 0,0 1 1,0 0-1,0 0 0,0 0 0,0 0 0,0 0 0,0 1 0,0 0 0,0-1 0,0 1 0,0 0 0,0 0 0,0 1 0,0-1 0,1 1 1,-1 0-1,0-1 0,0 1 0,-1 1 0,1-1 0,3 1 0,34 95 12,-30-63-4,37 73 15,-47-106-23,0 0 0,0-1 0,0 1 0,1-1 0,-1 1 0,0 0 0,0-1 0,1 1 1,-1-1-1,0 1 0,1-1 0,-1 1 0,1-1 0,-1 1 0,1-1 0,-1 1 1,1-1-1,-1 0 0,1 1 0,-1-1 0,1 0 0,-1 1 0,1-1 0,-1 0 1,1 0-1,0 1 0,-1-1 0,1 0 0,0 0 0,-1 0 0,1 0 0,0 0 0,-1 0 1,1 0-1,-1 0 0,1 0 0,0 0 0,-1-1 0,1 1 0,0 0 0,-1 0 1,1 0-1,-1-1 0,1 1 0,-1 0 0,1-1 0,-1 1 0,1-1 0,-1 1 0,1 0 1,-1-1-1,16-34 0,-13 26 0,65-166 3,-53 147-30,-15 29 22,0-1-1,-1 0 1,1 1-1,0-1 1,0 0-1,0 1 1,0-1 0,0 1-1,0-1 1,0 0-1,0 1 1,0-1-1,0 0 1,1 1-1,-1-1 1,0 1 0,0-1-1,0 0 1,0 1-1,0-1 1,1 0-1,-1 1 1,0-1-1,0 0 1,1 0-1,-1 1 1,0-1 0,0 0-1,1 0 1,-1 1-1,0-1 1,1 0-1,-1 0 1,0 0-1,1 1 1,-1-1 0,0 0-1,1 0 1,-1 0-1,1 0 1,-1 0-1,0 0 1,1 0-1,-1 0 1,0 0-1,1 0 1,-1 0 0,1 0-1,-1 0 1,0 0-1,1 0 1,-1 0-1,0-1 1,1 1-1,-1 0 1,0 0-1,1 0 1,-1-1 0,0 1-1,1 0 1,-1 0-1,0-1 1,0 1-1,1 0 1,-1 0-1,0-1 1,0 1 0,1 0-1,-1-1 6,-8 104-2543,0-71 915</inkml:trace>
  <inkml:trace contextRef="#ctx0" brushRef="#br0" timeOffset="69598.163">24875 3339 21957,'0'0'1144,"3"2"272,43 91 1777,-33-57-2649,-3-11-226,-5-10-167,1 0 1,0 0-1,1 0 1,1-1-1,0 0 1,1-1-1,0 0 1,5 4-152,-14-16 3,1 0 0,0 0 1,0 0-1,0-1 0,0 1 0,1 0 1,-1 0-1,0-1 0,0 1 0,0-1 1,0 1-1,1-1 0,-1 0 1,0 1-1,1-1 0,-1 0 0,0 0 1,0 0-1,1 0 0,-1 0 0,0 0 1,1 0-1,-1 0 0,0-1 0,1 1 1,-1-1-1,0 1 0,0-1 1,0 1-1,1-1 0,-1 1 0,0-1 1,0 0-1,0 0 0,0 1 0,0-1 1,0 0-1,0 0 0,-1 0 1,1 0-1,0 0 0,0-1 0,-1 1 1,1 0-4,31-60 15,-29 54-6,149-392 95,-151 399-104,-1 1 0,0-1 0,0 0 0,1 0 0,-1 0 1,0 0-1,1 1 0,-1-1 0,0 0 0,1 0 0,-1 0 1,0 0-1,1 0 0,-1 0 0,0 0 0,1 0 0,-1 0 0,0 0 1,1 0-1,-1 0 0,0 0 0,1 0 0,-1 0 0,0 0 0,1 0 1,-1-1-1,0 1 0,0 0 0,1 0 0,-1 0 0,0 0 0,1-1 1,-1 1-1,0 0 0,0 0 0,0-1 0,1 1 0,-1 0 0,0-1 1,0 1-1,0 0 0,1 0 0,-1-1 0,0 1 0,0 0 0,0-1 1,0 1-1,0 0 0,0-1 0,0 1 0,0 0 0,2 38 20,-1-32-11,-2 55 95,11 106 284,-10-167-387,0 1 1,0 0 0,0 0-1,1 0 1,-1 0-1,0-1 1,0 1-1,1 0 1,-1 0-1,0 0 1,1-1-1,-1 1 1,1 0 0,-1-1-1,1 1 1,-1 0-1,1-1 1,-1 1-1,1-1 1,0 1-1,-1-1 1,1 1-1,0-1 1,0 1 0,-1-1-1,1 0 1,0 1-1,0-1 1,0 0-1,-1 0 1,1 1-1,0-1 1,0 0 0,0 0-1,0 0 1,0 0-1,-1 0 1,1 0-1,0 0 1,0-1-1,0 1 1,-1 0-1,1 0 1,0-1 0,0 1-1,0 0 1,-1-1-1,1 1 1,0-1-1,-1 1 1,1-1-1,0 1 1,-1-1-1,1 0 1,0 1-2,39-43 27,-35 37-30,218-319 55,-171 267-57,-51 58 5,0 0-1,0 0 1,0 0-1,0 1 1,0-1 0,0 0-1,0 1 1,-1-1 0,1 1-1,0-1 1,0 1 0,0-1-1,-1 1 1,1-1-1,0 1 1,0 0 0,-1-1-1,1 1 1,0 0 0,-1 0-1,1-1 1,-1 1 0,1 0-1,-1 0 1,0 0-1,1 0 1,-1 0 0,0 0-1,0 0 1,1-1 0,-1 1-1,0 0 1,0 0 0,0 0-1,0 0 1,0 0-1,0 1 1,0 0 1,31 223 44,-31-220-121,0-9-212,-2-19-626,-2-13-422</inkml:trace>
  <inkml:trace contextRef="#ctx0" brushRef="#br0" timeOffset="69878.935">25433 2560 24853,'-3'11'929,"-3"5"655,5 11-1224,-4 3-136,1-6-440,1-2-608</inkml:trace>
  <inkml:trace contextRef="#ctx0" brushRef="#br0" timeOffset="70766.348">22516 5952 16540,'28'13'6675,"1"31"-5072,-26-38-1209,16 36 204,-3 1 1,-1 1-1,-2 1 1,-2 0-1,-3 1 1,3 32-599,-7-50 139,58 297 976,-55-312-1014,-7-43-47,-75-513 51,48 402-112,34 174 2,-2 2-1,2 0 0,2 0 0,1-1 0,2-1 0,1 1 0,2-2-1,8 12 7,-21-40 1,0-1-1,1 1 0,0-1 0,0 0 0,0 0 0,0-1 0,0 1 1,0-1-1,1 1 0,-1-1 0,1 0 0,0 0 0,0 0 0,-1-1 1,1 0-1,0 1 0,0-1 0,0-1 0,1 1 0,-1 0 0,0-1 1,0 0-1,0 0 0,0 0 0,0-1 0,1 1 0,-1-1 0,0 0 1,0 0-1,0-1 0,0 1 0,-1-1 0,1 0 0,0 0 0,-1 0 1,1 0-1,-1 0 0,0-1 0,1 0 0,-1 0 0,0 0 0,-1 0 1,1 0-1,-1 0 0,1-1 0,-1 1 0,1-4 0,22-27 6,-2-2 1,-2-1-1,-1 0 0,-2-2 0,-2 0 1,-1-1-1,-2 0 0,-2-1 1,-2-1-1,-2 0-6,-2 18 13,-2 0 0,-1 0 0,-1 0 0,-1 0 0,-1 0 0,-1 0 0,-3-7-13,-3 4 14,-1 28-6,4 16-5,2 0 0,0 0 0,1 0 1,0 0-1,2 0 0,0 1 0,2 10-3,-2 12-6,5 72 4,4 0-1,12 40 3,12-16 47,-33-134-47,0-1 1,1 0-1,-1 1 1,1-1-1,-1 0 1,1 1 0,-1-1-1,1 0 1,0 0-1,0 0 1,0 1 0,0-1-1,0 0 1,0 0-1,0 0 1,0 0 0,0-1-1,0 1 1,0 0-1,0 0 1,1-1 0,-1 1-1,0-1 1,1 1-1,-1-1 1,0 1 0,1-1-1,-1 0 1,1 0-1,-1 0 1,1 0 0,-1 0-1,0 0 1,1 0-1,35-41 13,34-175 44,-61 176-46,-3 13-7,71-342 167,-82 361-142,-19 156 16,20-128-38,-7 47 2,4 1 0,2 0 0,4 49-9,-1-115-28,0 1 0,1-1 1,0 0-1,-1 0 0,1 0 1,0 1-1,0-1 0,0 0 1,1 0-1,-1 0 0,0 1 1,1-1-1,-1 0 0,1 0 1,0 0-1,0 0 0,0 0 1,0 0-1,0 0 0,0 0 1,1 0-1,-1 0 1,0-1-1,1 1 0,0-1 1,-1 1-1,1-1 0,0 1 1,0-1-1,-1 0 0,1 0 1,0 0-1,0 0 0,1 0 1,-1 0-1,0-1 0,0 1 1,0-1 27,18-14-1334</inkml:trace>
  <inkml:trace contextRef="#ctx0" brushRef="#br0" timeOffset="71899.541">24034 5817 10426,'1'5'2290,"6"-2"8576,0-9-11562,40-82 2125,126-299 201,-156 339-1389,-2-1 0,-2-1 0,-2 0 0,-3 0 0,-1-1 0,-3 0 1,-2-11-242,-4 39 66,-2 28-33,-4 33-8,-3 378 359,12-365-169,2 0 0,3-1 0,1 1 1,3-1-1,2 0-215,7-15 124,-18-35-134,-1 1 0,1-1 0,0 0-1,-1 0 1,1 0 0,0 0 0,0 0 0,-1 0 0,1 0 0,0 0-1,-1 0 1,1 0 0,0 0 0,-1-1 0,1 1 0,0 0 0,-1 0 0,1-1-1,0 1 1,-1 0 0,1-1 0,-1 1 0,1 0 0,-1-1 0,1 1-1,-1-1 1,1 1 0,-1-1 0,1 0 0,-1 1 0,0-1 0,1 1-1,-1-1 1,0 0 0,1 1 0,-1-1 0,0 0 0,0 1 0,0-1 0,0 0-1,1 1 1,-1-1 0,0 0 0,0 1 0,0-2 10,11-34-879</inkml:trace>
  <inkml:trace contextRef="#ctx0" brushRef="#br0" timeOffset="72494.807">24626 4792 10314,'0'-6'2199,"3"-31"5936,-16 8-4218,10 30-3784,0 0 1,0 0-1,0 1 0,0-1 0,0 1 1,0-1-1,0 1 0,0 0 0,0 0 1,1 0-1,-1 1 0,1-1 0,0 1 1,0-1-1,0 1 0,0 0 0,0-1 0,0 1 1,1 0-1,-1 0 0,1 1-133,-11 23 240,1 1-1,1 0 0,2 1 1,1 0-1,1 1 0,2-1 1,0 10-240,3-28 49,-3 14 57,-1 7 30,1-1 0,2 1 0,1 0 0,1 0 0,2 4-136,-2-34 4,-1-1 1,1 1-1,0 0 0,0-1 0,-1 1 0,1 0 0,0-1 0,0 1 0,0 0 0,1-1 1,-1 1-1,0 0 0,1-1 0,-1 1 0,1-1 0,-1 1 0,1 0 0,0-1 0,0 0 1,0 1-1,-1-1 0,1 1 0,1-1 0,-1 0 0,0 0 0,0 0 0,0 1 0,1-1 0,-1 0 1,0-1-1,1 1 0,-1 0 0,1 0 0,-1 0 0,1-1 0,0 1 0,-1-1 0,1 0 1,-1 1-1,1-1 0,0 0 0,-1 0 0,1 0 0,0 0 0,-1 0 0,1 0 0,0 0 1,-1-1-1,1 1 0,1-1-4,63-98-4,133-373 112,-167 381-95,-27 79-15,-5 19 1,-7 25 0,-14 47 17,4 2 0,3-1 0,4 2 0,1 43-16,8-117 7,1 0 0,-1 0 0,2 0 0,-1-1 0,1 1 0,0 0 0,1 0 0,0 0-1,0-1 1,1 1 0,0-1 0,0 1 0,0-1 0,1 0 0,0-1 0,1 1 0,0-1 0,0 1 0,0-1 0,0-1 0,1 1-1,0-1 1,0 0 0,1 0 0,-1-1 0,1 0 0,0 0 0,0-1 0,1 1 0,-1-2 0,3 2-7,129-1 4,-137-2-2,-1 0 1,0 0-1,1 0 0,-1 1 1,0-1-1,0 0 0,0 1 1,0-1-1,-1 1 0,1-1 1,0 1-1,0-1 0,-1 1 1,1-1-1,-1 1 0,0 0 1,1-1-1,-1 1 0,0 0 1,0-1-1,0 1 0,0 0 1,0-1-1,0 1 0,-1 0 1,1-1-1,-1 1 0,1 0 1,-1-1-1,1 1 0,-1-1 1,0 1-1,0-1 0,0 1 1,0-1-1,0 0 0,0 1 1,0-1-1,0 0 1,0 0-1,-2 1-2,-6 8 32,-1 0 0,0-1 0,-1 0 0,0-1-1,0 0 1,0 0 0,-1-2 0,-1 1 0,1-2 0,-1 1 0,0-2 0,0 0 0,0 0 0,0-1 0,-1-1 0,-9 1-32,-57-3 89,79-2-117,0 1 1,1 0-1,-1 0 0,0-1 1,1 1-1,-1 0 0,1-1 1,0 1-1,-1 0 0,1-1 1,0 1-1,0 0 1,0-1-1,0 1 0,0-1 1,0 1-1,0-1 0,0 1 1,0 0-1,1-1 0,-1 1 1,1 0-1,-1-1 0,1 1 1,-1 0-1,1-1 0,0 1 1,0 0-1,0 0 0,0-1 28,15-18 369</inkml:trace>
  <inkml:trace contextRef="#ctx0" brushRef="#br0" timeOffset="73873.229">25557 4271 11554,'-2'-33'7638,"-11"31"-3104,-2 15-4411,-12 21 294,2 0-1,1 1 0,2 2 1,2 0-1,1 1 1,2 1-1,2 1 0,-2 11-416,4-10 353,2 0 0,1 0 0,3 1 0,1 1 0,2-1 0,1 1-1,4 24-352,-2-61 14,1 1 0,-1-1 0,1 0-1,1 0 1,-1 0 0,1 0 0,0 0-1,0-1 1,1 1 0,0 0 0,0 0-1,0-1 1,1 1 0,-1-1 0,1 0 0,1 0-1,-1 0 1,1 0 0,0 0 0,0-1-1,0 1 1,0-1 0,1-1 0,0 1-1,3 2-13,2-6 3,0 0 0,-1-1 0,1 0 0,0-1 0,-1 1 0,1-2-1,-1 0 1,1 0 0,-1 0 0,0-1 0,-1-1 0,1 1-1,-1-1 1,1-1 0,-2 0 0,1 0 0,-1 0 0,0-1 0,0 0-1,0 0 1,-1-1 0,2-3-3,3-2 16,1-1 0,-2 0 0,0-1 1,-1 0-1,0-1 0,-1 0 0,-1 0 0,-1 0 0,0-1 0,-1 0 0,3-17-16,-8 31 6,0 0 0,1 0 0,-1-1 0,-1 1-1,1 0 1,0 0 0,-1 0 0,0-1-1,1 1 1,-1 0 0,-1 0 0,1 0 0,0 0-1,-1 0 1,1 1 0,-1-1 0,0 0 0,0 1-1,0-1 1,0 1 0,0 0 0,-1-1-1,1 1 1,-1 0 0,1 1 0,-1-1 0,0 0-1,0 1 1,0-1 0,0 1 0,0 0-1,0 0 1,0 0 0,-3 0-6,-4-1 10,-1 0-1,0 1 1,1 1 0,-1-1-1,1 2 1,-1-1 0,0 1-1,1 1 1,-1 0 0,0 1-10,5-2-24,-1 1-1,1 0 1,-1 1 0,1-1-1,0 1 1,0 0 0,0 0-1,1 1 1,-1 0 0,1 0-1,0 0 1,0 1 0,0 0-1,1 0 1,-1 0 0,1 0-1,0 0 1,1 1 0,-1 0-1,1 0 1,0 2 24,9 8-759,12-10-565</inkml:trace>
  <inkml:trace contextRef="#ctx0" brushRef="#br0" timeOffset="74202.025">25983 4041 22493,'-16'21'544,"1"2"1,1 0 0,0 1-1,2 0 1,1 1 0,1 0 0,1 1-1,2 0 1,0 0 0,-2 24-545,0-15 345,-47 260 1422,67-214-1391,-10-79-373,-1 0 1,1-1-1,0 1 0,0 0 1,0 0-1,1-1 0,-1 1 0,0-1 1,1 1-1,-1-1 0,1 1 0,-1-1 1,1 0-1,0 0 0,-1 0 0,1 0 1,0 0-1,0 0 0,0 0 1,0-1-1,0 1 0,0 0 0,0-1 1,0 0-1,0 0 0,0 1 0,0-1 1,0 0-1,0-1 0,0 1 0,0 0 1,0 0-1,0-1 0,0 0 1,1 0-4,9-4 4,0-1 0,-1-1 0,0 0 0,0 0 0,-1-1 0,1-1 0,-2 1 0,1-2 1,-1 1-1,-1-1 0,3-5-4,13-13 4,-1-2-1,-2-1 1,-1 0 0,-1-2 0,-2 0 0,-1-1-1,-1 0 1,-3-2 0,0 1 0,-3-2 0,0 1-1,-3-1 1,1-18-4,-6 50 2,0 1-1,-1 0 0,1-1 0,-1 1 1,0-1-1,0 1 0,-1 0 1,1-1-1,-1 1 0,0 0 0,0-1 1,0 1-1,-1 0 0,1 0 1,-1 0-1,0 0 0,0 0 1,-1 0-1,1 1 0,-1-1 0,0 1 1,0 0-1,0 0 0,0 0 1,0 0-1,-1 0 0,1 0 0,-1 1 1,0 0-1,0 0 0,0 0 1,0 0-1,0 1 0,-4-2-1,0 3-63,-1 0-1,0 0 1,1 1-1,-1 0 1,1 0-1,-1 1 0,1 0 1,0 0-1,0 1 1,0 1-1,0-1 1,0 1-1,1 0 1,-1 1-1,1 0 1,0 0-1,1 0 0,-1 1 1,1 0-1,0 0 1,1 1-1,-1 0 1,1 0-1,0 0 1,1 0-1,0 1 1,0 0-1,1 0 1,0 0-1,0 0 0,-1 7 64,-7 32-1473</inkml:trace>
  <inkml:trace contextRef="#ctx0" brushRef="#br0" timeOffset="75513.487">26466 3699 22741,'0'0'783,"-1"4"48,-14 158 1958,11-90-2210,2 1 0,4 0-1,3-1 1,3 0-1,3 0 1,3-1-579,9-20 95,-22-51-94,0 0 0,0 0 1,0 0-1,0 0 1,0-1-1,0 1 0,0 0 1,0 0-1,0-1 1,0 1-1,0-1 0,0 1 1,-1-1-1,1 1 1,0-1-1,0 1 0,0-1 1,-1 0-1,1 0 1,0 1-1,-1-1 0,1 0 1,-1 0-1,1 0 1,-1 1-1,1-1 0,-1 0 1,1 0-1,-1 0 1,0 0-1,0 0 0,1 0 1,-1 0-1,0 0 1,0 0-1,0 0-1,1-3 4,8-19 8,-1 0 0,-1-1 0,-1 0 0,-1 0 0,-1 0 0,-1-1 0,-1 1 0,-2-1 0,0 0 0,-1 1 0,-2-1 0,-1 0 0,0 1 0,-2 0 0,-8-22-12,-14 12-7,27 34 7,0 0 1,0 0-1,0 0 0,0 1 1,0-1-1,0 0 1,0 1-1,0-1 0,0 1 1,0-1-1,0 1 1,0-1-1,0 1 0,1 0 1,-1-1-1,0 1 0,0 0 1,1 0-1,-1 0 1,0 0-1,1-1 0,-1 1 1,1 0-1,-1 0 1,1 0-1,-1 0 0,1 0 1,0 0-1,0 0 1,-1 0-1,1 1 0,0-1 1,0 0-1,0 0 1,0 0-1,0 1 0,-2 11-3,0 0 1,1 0 0,0 0-1,0 0 1,2 0-1,0 0 1,0 0-1,1 0 1,1 0-1,0-1 1,0 1-1,2-1 1,-1 1-1,2-1 3,-5-10 0,-1 0 0,1-1 0,0 1 0,0 0 0,1 0 0,-1-1 0,0 1 0,0-1 0,1 1 0,-1-1 0,1 0 0,-1 1 0,1-1 0,0 0 0,-1 0 0,1 0 0,0 0 0,0 0 0,0-1 0,0 1 0,0 0 0,0-1 0,0 0 0,0 1 0,0-1 0,0 0 0,0 0 0,0 0-1,0 0 1,0 0 0,0-1 0,0 1 0,0-1 0,0 1 0,0-1 0,-1 0 0,1 1 0,0-1 0,0 0 0,0 0 0,-1 0 0,1-1 0,-1 1 0,1 0 0,-1-1 0,1 1 0,-1-1 0,0 1 0,1-1 0,0-1 0,30-28 18,-2-1 1,-1-1-1,-1-1 1,-2-2-1,18-31-18,-40 58-2,1 0 0,-1 0 0,0 0 0,-1 0 1,0-1-1,0 1 0,-1-1 0,-1 0 0,1 1 0,-2-1 0,1 0 0,-1-1 2,0 12 0,0-1-1,0 0 1,-1 0 0,1 1-1,0-1 1,0 0-1,0 0 1,0 1 0,0-1-1,0 0 1,-1 0-1,1 0 1,0 1 0,0-1-1,0 0 1,0 0-1,-1 0 1,1 0-1,0 1 1,0-1 0,0 0-1,-1 0 1,1 0-1,0 0 1,0 0 0,-1 0-1,1 0 1,0 0-1,0 0 1,-1 0 0,1 0-1,0 0 1,0 0-1,-1 0 1,1 0 0,0 0-1,0 0 1,-1 0-1,1 0 1,0 0-1,0 0 1,-1 0 0,1 0-1,0 0 1,0-1-1,0 1 1,-1 0 0,-9 34-1,9-30-3,-10 38 12,4-25 8,2 2 1,0-1-1,1 1 1,1-1 0,1 1-1,0 0 1,2 0-1,1 12-16,-2-30 7,1 1-1,0 0 1,1 0-1,-1 0 1,0 0-1,0 0 1,1 0-1,-1 0 1,1 0-1,0 0 1,0 0-1,-1 0 1,1-1-1,0 1 1,0 0-1,1-1 1,-1 1-1,0-1 0,0 1 1,1-1-1,-1 1 1,1-1-1,0 0 1,-1 0-1,1 0 1,0 0-1,-1 0 1,1 0-1,0 0 1,0-1-1,0 1 1,0-1-1,0 1 1,0-1-1,0 0 1,0 0-7,8-4 4,-1 0 1,0-1-1,0 0 0,0-1 1,0 0-1,-1 0 1,0-1-1,0 0 0,-1 0 1,0-1-1,1-1-4,-1 1 2,15-19 3,-1-1 0,-2-1-1,0-1 1,-3-1-1,0 0 1,-2-2 0,-1 1-1,-2-1 1,-1-1 0,-2 0-1,-1 0 1,-1-1-1,-1-13-4,-7 33-7,-7 41 5,-6 38 48,4 2 0,2 0-1,0 64-45,9-129 2,-1 4 10,0 1 0,1-1 0,-1 1 0,1 0 0,1-1 1,-1 1-1,1 0 0,0-1 0,0 1 0,1-1 0,-1 0 0,1 1 1,0-1-1,1 0 0,-1 0 0,1 0 0,0 0 0,1-1 0,-1 1 0,1-1-12,0-3-18,-1-1 0,1 0 0,0 0 0,-1 0 0,1-1 0,0 0-1,-1 1 1,1-1 0,-1 0 0,1-1 0,-1 1 0,1-1-1,-1 1 1,0-1 0,0 0 0,0 0 0,0 0 0,0-1 0,0 1-1,-1-1 1,1 0 0,-1 1 0,0-1 0,1 0 0,-1 0-1,-1-1 1,1 1 0,0 0 0,-1-1 0,0 1 0,1-4 18,3-20-1033</inkml:trace>
  <inkml:trace contextRef="#ctx0" brushRef="#br0" timeOffset="76008.097">27043 3525 29214,'11'2'-201,"0"-1"-1,0-1 1,0 0-1,0-1 1,0 0-1,0 0 1,0-1-1,0-1 1,-1 0-1,1 0 1,-1-1-1,0 0 1,2-2 201,44-14-2443,-29 13 1339,88-31-10832,-80 18 11378,-5-4 4907,-27 21 1418,-9 3-1570,-8 6-2849,-8 8-895,2 0 0,0 1 0,1 2 0,0 0-1,1 0 1,2 2 0,-1 0 0,2 1 0,1 1 0,-10 17-453,24-37 12,-2 1-2,0 1 1,0 0-1,1-1 1,-1 1-1,1 0 0,-1 0 1,1 0-1,0 0 1,0 0-1,1 0 0,-1 0 1,0 0-1,1 0 0,0 0 1,0 0-1,0 1 1,0-1-1,0 0 0,1 0 1,-1 0-1,1 0 1,0 0-1,0 0 0,1 1-10,35-13 15,31-28-330,-33 16-361,0 2 1,1 2 0,1 1-1,32-8 676,-66 22 0,-1 1 0,0 0-1,1 0 1,-1 0 0,1 0-1,0 1 1,-1-1 0,1 1-1,-1 0 1,1-1 0,0 1-1,-1 0 1,1 1 0,0-1-1,-1 0 1,1 1 0,-1-1-1,1 1 1,-1 0 0,1 0-1,-1 0 1,1 0 0,-1 0-1,0 1 1,1-1 0,-1 1-1,0 0 1,0-1 0,0 1-1,0 0 1,-1 0 0,1 0-1,0 0 1,-1 0 0,0 1-1,1-1 1,-1 0 0,0 1-1,0-1 1,0 1 0,0 13 126,-1-1 0,0 1-1,-1-1 1,0 1 0,-1-1 0,-1 0 0,-1 0-1,0 0 1,-1 0 0,0 0 0,-2-1 0,1 0-1,-2-1 1,0 1 0,0-1 0,-1-1 0,-1 1-1,0-2 1,-1 1 0,0-1 0,0-1 0,-1 0-1,-1-1 1,-9 6-126,19-12-19,0-1 0,0 1 0,0 0-1,0-1 1,-1 1 0,0-1-1,1 0 1,-1 0 0,0 0 0,0-1-1,0 0 1,0 1 0,0-1 0,0-1-1,0 1 1,0 0 0,-1-1 0,1 0-1,0 0 1,0 0 0,0-1 0,0 1-1,-1-1 1,1 0 0,-3-2 19,-20-18 391</inkml:trace>
  <inkml:trace contextRef="#ctx0" brushRef="#br0" timeOffset="76289.525">27726 2685 30390,'-7'19'329,"4"5"-145,3 6-8,4 9-112,4 6-32,2 9 0,0 3-24,2 9-80,0 0-144,-4-4-593,2-3-791</inkml:trace>
  <inkml:trace contextRef="#ctx0" brushRef="#br0" timeOffset="76535.327">27900 3641 30847,'7'-2'200,"-2"-5"-448,-4 1-537</inkml:trace>
  <inkml:trace contextRef="#ctx0" brushRef="#br0" timeOffset="77017.288">23373 7398 23989,'79'-64'1075,"4"3"1,40-21-1076,54-39 388,530-354 196,-508 336-508,-6-9 0,-7-7 0,-7-9-1,20-36-75,229-224 579,-2-10-62,-209 260-394,-134 112-61,2 3 0,2 4-1,9 1-61,126-56 97,-74 51-275,-78 39-394</inkml:trace>
  <inkml:trace contextRef="#ctx0" brushRef="#br0" timeOffset="85019.582">7080 4536 21565,'-5'6'762,"-11"11"3998,57-23-3097,217-127-603,-176 103-1012,1 1-13,-1-4 0,-2-3 1,67-43-36,-84 48 104,-62 32-97,0 0 0,-1 0 0,1 0 1,0 0-1,-1 0 0,1 0 0,-1 0 1,0 0-1,1 1 0,-1-1 0,0 0 0,0 0 1,1 0-1,-1 0 0,0 1 0,0-1 1,0 0-1,-1 0 0,1 0 0,0 1 1,0-1-1,-1 0 0,1 0 0,0 0 0,-1 0 1,1 0-1,-1 0 0,0 0 0,1 0 1,-1 0-1,0 1-7,-11 17 9,0-1 0,-1 0 0,-1-1 0,0-1 0,-2 0 0,0-1 0,0 0 0,-1-2 0,-1 0 0,-3 1-9,-39 21 5,-1-3 0,-1-3 1,-1-3-1,-2-2 0,-34 6-5,-35 14 4,117-39-4,1 1 0,0 0 0,0 2 1,0-1-1,1 2 0,0 0 0,1 1 1,0 0-1,0 1 0,1 0 0,1 2 1,-1 1-2,12-14 2,0 0-1,1 1 1,-1-1-1,0 0 1,1 1-1,-1-1 1,1 1-1,-1-1 1,1 1-1,-1-1 1,1 1-1,0-1 0,-1 1 1,1 0-1,-1-1 1,1 1-1,0-1 1,0 1-1,-1 0 1,1-1-1,0 1 1,0 0-1,0-1 0,0 1 1,0 0-1,0 0 1,0-1-1,0 1 1,0 0-1,0-1 1,0 1-1,0 0 1,0-1-1,1 1 0,-1 0 1,0-1-1,1 1 1,-1 0-1,0-1 1,1 1-1,-1-1 1,1 1-1,-1-1 1,0 1-1,1-1 1,0 1-1,-1-1 0,1 1 1,-1-1-1,1 0 1,-1 1-1,1-1 1,0 0-1,-1 1 1,1-1-1,0 0 1,-1 0-1,1 0 0,0 0 1,-1 0-1,1 0 1,0 0-1,0 0 1,-1 0-1,1 0 1,0 0-1,-1 0 1,1 0-1,0 0 0,0-1 1,54-11 63,-24-4-9,-2-1 0,1-2 0,-2 0 1,-1-2-1,12-12-55,40-30 26,222-129-36,-214 156 12,-85 37-2,-1-1 0,1 1 0,0-1 0,-1 1 0,1 0 0,-1-1 0,1 1 0,-1 0 0,0 0 0,1 0 1,-1 0-1,0 0 0,1 1 0,-1-1 0,0 0 0,0 1 0,0-1 0,0 0 0,0 1 0,-1-1 0,1 1 0,0-1 0,-1 1 0,1 0 0,-1-1 0,1 1 0,-1 0 0,0-1 0,0 1 0,0 0 0,0-1 0,0 1 0,0 0 0,0-1 0,0 1 0,-1 0 0,1-1 0,-1 1 0,1 0 0,-1-1 0,0 1 0,1-1 0,-1 1 0,0-1 0,0 1 0,0-1 0,0 0 0,0 0 0,-1 1 1,1-1-1,-1 0 0,-9 13 3,0 0 1,-1-1-1,-1 0 1,0-1-1,0 0 1,-2-2-1,1 1 1,-1-2-1,-1 0 1,1 0-1,-9 1-3,-31 19-2,-1-2-1,-1-3 0,-2-2 1,0-3-1,-1-3 0,-46 7 3,37-20-17,69-3 17,0 0 1,1 0-1,-1 0 0,1 0 1,-1-1-1,0 1 0,1 0 1,-1 0-1,0 0 0,1 0 1,-1-1-1,0 1 0,1 0 1,-1 0-1,0-1 1,0 1-1,1 0 0,-1-1 1,0 1-1,0 0 0,1-1 1,-1 1-1,0 0 0,0-1 1,0 1-1,0-1 0,0 1 1,1 0-1,-1-1 0,0 1 1,0 0-1,0-1 1,0 1-1,0-1 0,0 1 1,0 0-1,0-1 0,-1 1 1,1-1-1,0 1 0,0 0 1,0-1-1,0 1 0,0 0 1,-1-1-1,1 1 0,0 0 1,0-1-1,-1 1 0,1 0 1,0-1-1,0 1 1,-1 0-1,1 0 0,0-1 1,-1 1-1,1 0 0,0 0 1,-1 0-1,1-1 0,0 1 1,-1 0-1,43-23 21,-36 20-19,324-175-54,60 11 76,-389 166-25,-1 1 0,1-1 0,-1 0 0,1 1 0,0-1 0,0 0-1,-1 1 1,1-1 0,0 1 0,0-1 0,0 1 0,-1 0 0,1-1 0,0 1-1,0 0 1,0 0 0,0-1 0,0 1 0,0 0 0,0 0 0,0 0 0,0 0-1,-1 0 1,1 0 0,0 0 0,0 1 0,0-1 0,0 0 0,0 0 0,0 1-1,0-1 1,-1 1 0,1-1 0,0 1 0,0-1 0,0 1 0,-1-1 0,1 1-1,0 0 1,-1-1 0,1 1 0,-1 0 0,1-1 0,-1 1 0,1 0 0,-1 0-1,1 0 1,-1-1 0,0 1 0,1 0 0,-1 0 0,0 0 0,0 0 0,0 0-1,1 0 1,-1 0 0,0 0 0,0 0 0,0 0 0,-1-1 0,1 1 0,0 0-1,0 0 1,-1 0 1,-8 14-12,-1 0 0,-1-2 1,-1 1-1,0-1 0,0-1 0,-1 0 0,-1-1 0,0 0 0,0-1 0,-1-1 0,-1 0 1,-4 1 11,-22 12-230,-1-2 1,0-2 0,-1-2 0,-1-1 0,-4-2 229,-32 5-1183</inkml:trace>
  <inkml:trace contextRef="#ctx0" brushRef="#br0" timeOffset="85713.588">7684 3950 12811,'-11'5'2396,"-5"3"1363,5-6 1707,11-6-4522,28-64 382,247-501 865,-125 280-2119,11-23-28,16-73-44,-119 236 13,-32 70 29,4 1 0,3 2 0,3 1 0,3 1 0,4 3-1,3 1 1,2 2 0,33-31-42,-33 61 91,-47 39-94,-1 0 0,1-1 1,0 1-1,-1 0 0,1 0 1,-1 0-1,1 0 0,-1 0 1,1 0-1,-1 0 0,0 0 1,1 0-1,-1 0 0,0 0 1,0 0-1,0 0 1,0 0-1,0 1 0,0-1 1,0 0-1,0 0 0,0 0 1,0 0-1,-1 0 0,1 0 1,0 0-1,-1 0 0,1 0 1,-1 0-1,1 0 0,-1 0 1,0 0-1,1 0 0,-1-1 1,0 1-1,1 0 0,-2 0 3,1 1-11,-6 17-331,-2 0-1,-1-1 0,0 0 0,-1 0 1,-1-1-1,0-1 0,-4 3 343,-21 22-365</inkml:trace>
  <inkml:trace contextRef="#ctx0" brushRef="#br0" timeOffset="86102.027">7477 3280 18020,'26'-61'4651,"30"-15"-2306,-56 75-2324,1 0-1,-1-1 1,0 1 0,1 0 0,-1 0-1,1 0 1,0 0 0,-1 0 0,1 0-1,0 0 1,0 0 0,-1 0-1,1 1 1,0-1 0,0 0 0,0 0-1,0 1 1,0-1 0,0 0 0,0 1-1,0-1 1,0 1 0,1 0-1,-1-1 1,0 1 0,0 0 0,0 0-1,0-1 1,1 1 0,-1 0 0,0 0-1,0 0 1,0 1 0,1-1-1,-1 0 1,0 0 0,0 1 0,0-1-1,0 1 1,1-1 0,-1 1 0,0-1-1,0 1 1,0-1 0,0 1-1,0 0 1,-1 0 0,1 0 0,0-1-1,0 1 1,0 0 0,-1 0-21,10 70 224,-19 14-99,-4-1 1,-3-1 0,-5-1 0,-2 0 0,-32 69-126,-22 82 846,73-219-791,-1 1 32,0 0-1,1 1 1,1 0 0,0 0-1,1 0 1,1 0-1,1 0 1,1 16-87,-1-30 13,0 1 0,0-1 1,1 1-1,0-1 0,-1 1 1,1-1-1,0 0 0,0 1 0,0-1 1,0 0-1,0 0 0,1 0 1,-1 0-1,1 0 0,0 0 1,-1 0-1,1-1 0,0 1 0,0 0 1,0-1-1,0 0 0,0 1 1,0-1-1,0 0 0,1 0 1,-1 0-1,0 0 0,1-1 0,-1 1 1,1 0-14,83-18 284,-48-4-231,-2-1 0,0-3 0,-2 0 0,0-3 0,-2 0 0,-1-2 0,-2-2 0,20-27-53,149-137-44,-130 153-604,-5 12-502</inkml:trace>
  <inkml:trace contextRef="#ctx0" brushRef="#br0" timeOffset="87591.574">9274 961 16804,'4'-20'1574,"0"-59"5453,-6 78-6907,0 0 0,-1 0 0,1 0-1,0 0 1,-1 0 0,1 0-1,0 1 1,-1-1 0,1 1 0,-1 0-1,1 0 1,-1 0 0,1 0-1,-1 0 1,1 0 0,-1 1 0,1-1-1,0 1 1,-1 0 0,1-1-1,0 1 1,-1 0 0,1 0 0,0 1-1,0-1 1,0 0 0,0 1-1,0 0 1,0-1 0,0 1-120,-4 3 10,1 0 1,-1 0-1,1 0 1,0 1-1,0 0 1,1 0 0,0 0-1,0 1 1,0-1-1,1 1 1,0 0-1,0 0 1,1 0-1,0 0 1,0 0-1,0 1 1,1-1-1,0 1 1,1-1-1,0 1 1,0-1-1,0 1 1,1-1 0,0 1-1,1-1 1,0 0-1,0 1 1,0-1-11,-2-5 1,0-1 1,0 0-1,1 0 1,-1 0 0,0 1-1,0-1 1,1 0 0,-1 0-1,0 0 1,1 0-1,-1 0 1,1 0 0,0 0-1,-1 0 1,1 0 0,0 0-1,0 0 1,-1 0-1,1 0 1,0-1 0,0 1-1,0 0 1,0 0 0,0-1-1,0 1 1,0-1-1,0 1 1,1-1 0,-1 1-1,0-1 1,0 0 0,0 0-1,0 1 1,1-1-1,-1 0 1,0 0 0,0 0-1,0 0 1,1-1 0,-1 1-1,0 0 1,0 0-1,0-1 1,0 1 0,0 0-1,1-1 1,-1 0-1,0 1 1,0-1 0,0 1-1,0-1 1,0 0 0,-1 0-1,1 0 1,0 1-1,0-1 1,0 0 0,-1 0-1,1 0 1,0 0-2,32-94 198,-12 23-23,-20 71-173,0 1-1,0-1 1,1 1-1,-1 0 1,0-1-1,1 1 1,-1 0 0,1 0-1,-1 0 1,0 0-1,1 0 1,-1 0-1,0 1 1,1-1-1,-1 0 1,0 1-1,1-1 1,-1 1-1,0-1 1,0 1-1,1-1 1,-1 1-1,0 0 1,0 0-1,0 0 1,0 0 0,0 0-1,0 0 1,0 0-1,0 0 1,-1 0-1,1 0 1,0 0-1,-1 0 1,1 1-1,0-1 1,-1 0-1,0 1 1,1-1-1,-1 0 1,0 1-1,1-1 1,-1 0-1,0 2-1,1-1 3,148 336 65,-134-302-15,-1 0 0,-1 1 0,-2 1 0,-2 0 0,-2 0 0,-1 1-1,-1 8-52,-5-46 14,0 1 0,1 0-1,-1-1 1,0 1-1,0-1 1,0 1-1,0 0 1,0-1-1,0 1 1,0-1-1,0 1 1,-1 0-1,1-1 1,-1 1-1,1-1 1,-1 1 0,1-1-1,-1 1 1,0-1-1,0 0 1,0 1-1,0-1 1,0 0-1,0 0 1,0 1-1,0-1 1,-1 0-1,1 0 1,0 0 0,-1-1-1,1 1 1,0 0-1,-1 0 1,1-1-1,-1 1 1,0-1-1,1 1 1,-1-1-1,1 0 1,-1 1-1,1-1 1,-1 0-1,0 0 1,1 0 0,-1-1-1,0 1 1,0 0-14,-12-4 17,0-1 1,0-1 0,1 0 0,-1-1-1,2 0 1,-1-1 0,1 0 0,0-1-1,0 0 1,1-1 0,1-1 0,-1 1-1,2-2 1,-1 1 0,2-1 0,0-1 0,0 1-1,1-2 1,0 0-18,1 1 0,0 0 0,0-1 0,1 0-1,1 0 1,0-1 0,1 1 0,1-1 0,0 0 0,1 0 0,1 0 0,0 14-1,0 0 1,0 0-1,0 0 1,0 0 0,0 0-1,1 0 1,-1 0-1,0 0 1,1 0 0,-1 0-1,1 0 1,-1 0-1,1 0 1,-1 0 0,1 0-1,0 0 1,-1 0-1,1 1 1,0-1 0,0 0-1,0 1 1,0-1-1,-1 0 1,1 1 0,0-1-1,0 1 1,0-1-1,0 1 1,0 0 0,0-1-1,1 1 1,-1 0-1,0 0 1,0 0 0,0 0-1,0 0 1,0 0-1,0 0 1,0 0 0,0 0-1,0 0 1,0 1-1,0-1 1,0 0 0,0 1-1,0-1 1,0 1-1,0-1 1,0 1 0,0-1-1,0 1 1,0 0 0,16 3-82,-12-4-16,1 0 0,0-1 0,-1 0 0,1 0 0,-1 0 0,1 0 1,-1-1-1,0 0 0,0 0 0,1 0 0,-1-1 0,-1 0 0,1 0 0,0 0 0,-1 0 0,1-1 0,-1 1 1,0-1-1,1-2 98,37-37-1610</inkml:trace>
  <inkml:trace contextRef="#ctx0" brushRef="#br0" timeOffset="88033.936">9670 765 23981,'-2'0'148,"1"0"0,0 0 0,0 0-1,0 0 1,0 0 0,0 1 0,0-1 0,0 0 0,0 1 0,0-1-1,0 1 1,0-1 0,0 1 0,0-1 0,0 1 0,0 0-1,0-1 1,1 1 0,-1 0 0,0 0 0,0 0 0,1-1-1,-1 1 1,0 0 0,1 0 0,-1 0 0,1 0 0,0 0-1,-1 0 1,1 0 0,0 0 0,-1 0 0,1 1 0,0-1-1,0 0 1,0 0 0,0 0 0,0 0 0,0 0 0,0 1-148,-1 56-24,1-48 350,0 5-269,0-6-40,-1 0-1,1 0 0,1 0 0,0 0 0,0 0 0,1 0 0,0 0 0,0 0 0,1-1 0,0 1 0,1-1 0,0 1-16,-3-8-1,1-1 1,-1 1 0,1 0-1,-1-1 1,1 0 0,-1 1-1,1-1 1,0 0 0,-1 0 0,1 0-1,-1 0 1,1 0 0,0 0-1,-1-1 1,1 1 0,-1 0 0,1-1-1,-1 1 1,1-1 0,-1 1-1,1-1 1,-1 0 0,0 0-1,1 0 1,-1 0 0,0 0 0,0 0-1,0 0 1,0 0 0,0 0-1,0 0 1,0-1 0,0 1 0,0 0-1,0-1 1,-1 1 0,1-1-1,0 1 1,-1-1 0,1 1-1,-1-1 1,0 1 0,0-1 0,1 1-1,-1-1 1,0 0 0,0 1-1,0-1 1,-1 1 0,1-1 0,15-62-679,-2-1 0,-4 0-1,-2 0 1,-3-39 679,-1 80-971,-1 46 834,6 178 1629,-7-102-672,4-1 0,5 0 0,22 94-820,-4-123 133,-27-67-147,0-1 1,0 0 0,-1 0-1,1 0 1,0 0-1,0 0 1,0 0 0,0 0-1,0 0 1,0 0-1,-1 0 1,1-1 0,0 1-1,0 0 1,0-1-1,0 1 1,-1 0-1,1-1 1,0 1 0,0-1-1,-1 1 1,1-1-1,0 1 1,-1-1 0,1 0-1,-1 1 1,1-1-1,-1 0 1,1 0-1,-1 1 1,1-1 0,-1 0-1,0 0 1,1 0-1,-1 1 1,0-1 0,0 0-1,0 0 1,1 0-1,-1 0 1,0 0 0,0 1-1,0-1 1,0 0-1,-1 0 1,1 0-1,0 0 1,0 0 0,0 1-1,-1-1 1,1 0-1,-1 0 14,2-29-956</inkml:trace>
  <inkml:trace contextRef="#ctx0" brushRef="#br0" timeOffset="88907.879">9950 112 23597,'3'-95'3821,"-50"678"-1382,42-570-2208,0-50-114,5 35-122,-25-206 73,7 187-165,9 53 15,11-22 81,0 0 0,0 0-1,1 0 1,1 0 0,0-1 0,0 1 0,1-1-1,0 0 1,1-1 0,-1 1 0,2-1-1,-1 0 1,1-1 0,0 0 0,1 0 0,0 0-1,0-1 1,0 0 0,1 0 0,0-1 0,0-1-1,0 1 1,5 0 1,-6-1 9,0-1 0,0 0 0,0 0 0,0-1 1,1 0-1,-1-1 0,1 0 0,-1 0 0,1-1 0,0 0 0,-1 0 0,1-1 0,-1 0 0,1-1 1,-1 0-1,1 0 0,1-2-9,-8 3 3,-1-1 0,0 0 1,0 1-1,0-1 0,0 0 0,-1 0 1,1 0-1,-1 0 0,1 0 0,-1 0 1,1 0-1,-1 0 0,0 0 1,0 0-1,0 0 0,0 0 0,0 0 1,-1 0-1,1 0 0,0 0 0,-1 0 1,0 0-1,1 0 0,-1 0 0,0 1 1,0-1-1,0 0 0,0 0 1,0 1-1,-1-1 0,1 1 0,0-1 1,-1 1-1,1-1 0,-1 1 0,0 0 1,1 0-1,-1 0 0,0 0 0,0 0-3,-14-8-3,0 2-1,-1 0 0,0 2 0,0-1 0,0 2 0,0 0 0,-13 0 4,1-2-26,19 5 20,-19-6-66,-1 1 1,0 2-1,0 2 1,0 0-1,-10 2 72,40 0 0,0 0-1,-1 0 1,1-1-1,-1 1 1,1 0-1,0 0 1,-1 0-1,1 0 1,-1 0 0,1 0-1,-1 0 1,1 0-1,-1 0 1,1 0-1,-1 0 1,1 0-1,0 0 1,-1 0 0,1 0-1,-1 0 1,1 0-1,-1 1 1,1-1-1,0 0 1,-1 0-1,1 1 1,-1-1-1,1 0 1,0 0 0,-1 1-1,1-1 1,0 0-1,0 1 1,-1-1-1,1 1 1,0-1-1,0 0 1,-1 1 0,1-1-1,0 1 1,0-1-1,0 0 1,0 1-1,0-1 1,-1 1-1,1-1 1,0 1 0,0-1-1,0 1 1,0-1-1,0 1 1,1-1-1,-1 0 1,0 1-1,0-1 1,0 1-1,0-1 1,0 1 0,1-1-1,-1 0 1,0 1-1,0-1 1,1 1 0,27 18 23,-16-17-8,1 0 0,0-1 0,0-1 0,-1 0 0,1-1 1,0 0-1,0-1 0,-1 0 0,1-1 0,-1-1 0,0 0 1,0 0-1,0-1 0,0-1 0,-1 0 0,0 0 0,2-3-15,-9 7 4,113-65-800,-74 33-1411</inkml:trace>
  <inkml:trace contextRef="#ctx0" brushRef="#br0" timeOffset="94140.224">3833 1759 16371,'-8'-13'4877,"-5"-5"-1454,12 17-2721,1 1-88,0 0-118,0 0-65,0 0-121,0 0-57,2 10 443,24 189 544,-7-53-960,-6 1 0,-6 57-280,-4-133 11,-3 1 0,-3 0 0,-3 0 0,-4-1 0,-2 0 0,-4-1 0,-5 9-11,16-67 22,4-10 8,1-2 10,0 0 27,0 0-7,0 0 16,0 0-16,10 1 27,63 13-28,-49-14-10,0-1 1,0 0-1,0-2 1,0-1-1,-1-1 1,1-1-1,10-4-49,24-7 146,-25 4-108,1 2-1,0 2 1,1 1 0,0 2-1,0 1 1,1 1 0,-1 3-1,1 0 1,-1 3 0,1 0-1,3 3-37,2 4 12,1-2 0,0-2 0,1-1 0,-1-3-1,0-1 1,16-4-12,-6 1-5,1 1 0,-1 3 1,1 2-1,-1 3 0,9 3 5,-53-7 1,0 0 0,0-1 0,0 0 0,0 0 0,1-1 0,-1-1 0,0 1 0,0-1 0,0 0-1,0-1 1,0 0 0,0 0 0,-1-1 0,1 0 0,-1 0 0,1-1 0,3-2-1,-9 5-1,3-4 2,0 1 0,0 0-1,0 1 1,0-1 0,1 1 0,0 0 0,-1 0 0,1 1-1,0 0 1,0 0 0,0 0 0,1 1 0,-1 0-1,0 0 1,1 0 0,-1 1 0,0 0 0,1 0 0,-1 1-1,0-1 1,1 2 0,-1-1 0,0 1 0,4 1-1,1 2-32,-1 1 0,0 0 0,0 1 0,-1 0 0,0 0 0,0 1 0,0 0 0,-1 0 0,-1 1 0,3 4 32,-9 7-1539,-12-9 129</inkml:trace>
  <inkml:trace contextRef="#ctx0" brushRef="#br0" timeOffset="97106.822">2896 2006 11666,'29'-130'14270,"-29"128"-13008,-18 23 297,-36 116-832,6 0-610,-100 327-80,118-333 22,29-127-62,11-27-353,100-334-7368,-107 348 7545,70-158-3721,-8 69 7594,-65 98-3607,0 1 0,-1 0 0,1 0 0,0-1 0,-1 1 0,1 0 0,0 0 1,0-1-1,0 1 0,-1 0 0,1 0 0,0-1 0,0 1 0,0 0 1,0 0-1,0 0 0,1-1 0,-1 1 0,0 0 0,0 0 0,0-1 0,1 1 1,-1 0-1,0 0 0,1-1 0,-1 1 0,1 0 0,-1-1 0,1 1 1,-1-1-1,1 1 0,-1 0 0,1-1 0,-1 1 0,1-1 0,0 0 0,-1 1 1,1-1-1,0 1 0,0-1 0,-1 0 0,1 0 0,0 1 0,0-1 1,-1 0-1,1 0 0,0 0 0,0 0 0,0 0 0,-1 0 0,1 0 1,0 0-1,0 0 0,0 0 0,-1 0 0,1-1 0,0 1 0,0 0 0,-1-1 1,1 1-1,0 0 0,-1-1 0,1 1 0,0-1 0,-1 1 0,1-1 1,-1 1-88,2 13 324,6 33 115,2 0 0,2-1-1,2 0 1,2-1 0,13 27-439,-22-60-184,-2 0 0,1 1 0,-2 0 0,1 0 0,-2 0 1,1 0-1,-2 1 0,0 0 0,0-1 0,-1 13 184,-5-8-2261</inkml:trace>
  <inkml:trace contextRef="#ctx0" brushRef="#br0" timeOffset="97401.663">2711 2771 21597,'0'4'1064,"4"-2"648,6-4-496,9-13-23,4-4-33,7-8-360,-1-5-216,4-2-328,2 5-152,1 4-104,1 3-136,-3 10-912,1 4 1328</inkml:trace>
  <inkml:trace contextRef="#ctx0" brushRef="#br0" timeOffset="97853.089">3179 2181 22869,'4'7'3339,"63"105"537,-66-111-3874,1 0 1,-1 0 0,1 0 0,-1 0-1,1-1 1,-1 1 0,1 0-1,-1-1 1,1 1 0,0-1 0,-1 1-1,1-1 1,0 0 0,0 0-1,-1 0 1,1 0 0,0 0 0,-1 0-1,1 0 1,0-1 0,0 1-1,-1-1 1,1 1 0,-1-1 0,1 1-1,0-1 1,-1 0 0,1 0-1,-1 0 1,0 0 0,1 0 0,-1 0-1,0 0 1,0-1 0,1 1-1,-1 0 1,0-1-3,38-58-492,24-132-3684,-81 304 5398,5 1-1,5 1 1,5 0-1,6 24-1221,-3-130 3,20 57-155,-14-65-1264,-2-8-2448</inkml:trace>
  <inkml:trace contextRef="#ctx0" brushRef="#br0" timeOffset="98417.471">4423 3337 19260,'0'0'2641,"0"0"823,-12 6-2151,4 13-209,-11 13-504,4 6-152,-7 9-272,0 4-56,0 3-112,0 6 8,0-2 32,3-4-32,3-15 0,0-12-112,5-27-552,-1-12-584,8-29 464</inkml:trace>
  <inkml:trace contextRef="#ctx0" brushRef="#br0" timeOffset="98688.803">4350 3376 21629,'38'88'3979,"-37"-80"-3881,0-1-1,1 0 0,0 0 1,0 0-1,1 0 0,0 0 0,0-1 1,1 1-1,-1-1 0,1 0 1,1 0-1,-1 0 0,1 0 0,0-1 1,1 0-1,-1 0 0,1 0 1,0-1-1,0 0 0,0 0 1,1 0-1,-1-1 0,1 0 0,0 0 1,0-1-1,1 1-97,10-1 27,-15-2-37,-1 0 1,1 0-1,-1 0 1,1 0-1,-1 0 1,0 1-1,1-1 1,-1 1-1,1-1 1,-1 1-1,0 0 1,0 0-1,1 0 1,-1 0-1,0 1 1,0-1-1,0 0 1,0 1-1,0 0 1,0-1-1,-1 1 1,1 0-1,-1 0 1,1 0-1,-1 0 1,1 0-1,-1 0 1,0 0-1,0 1 1,0-1-1,-1 0 1,1 1-1,0 0 10,8 59-1511,-6-25 961</inkml:trace>
  <inkml:trace contextRef="#ctx0" brushRef="#br0" timeOffset="98945.759">4351 3917 22269,'0'0'1120,"0"-2"352,12-26-247,14 1 71,6-8-296,2-3-208,1 4-256,-7 8-360,-3 8-88,-5 10-128,2 3-248,-2 7-1112,1 3-376</inkml:trace>
  <inkml:trace contextRef="#ctx0" brushRef="#br0" timeOffset="99194.531">4864 3359 15939,'0'0'4483,"1"2"-193,-17 76-948,4 4-3167,2 0 0,4 1 0,5 59-175,-2-146-598,-105-174-8146,95 151 10505,29 32 1145,93 11 253,0-40-3922,-63 6-1844</inkml:trace>
  <inkml:trace contextRef="#ctx0" brushRef="#br0" timeOffset="99728.502">3455 3590 12363,'-36'7'8415,"-5"37"-6406,36-37-1678,-170 291 1886,41-104-1738,34-52 557,-60 117-1036,-202 480 1104,355-726-1099,-39 77 54,3 1-1,4 2 0,4 2 1,5 1-1,-15 82-58,44-142 98,5-45-90,23-72-11,-15 16 1423</inkml:trace>
  <inkml:trace contextRef="#ctx0" brushRef="#br0" timeOffset="100111.176">2433 4273 21365,'0'0'993,"4"-1"223,20-10-842,-1-1 1,-1 0-1,0-2 0,-1-1 0,0 0 0,-1-2 0,-1 0 0,-1-1 0,0-1 0,-1 0 0,-1-2 1,3-5-375,-12 16 66,414-455 345,-271 290-373,-100 130-58,-48 44 19,0 1 1,-1-1-1,1 1 1,0-1 0,-1 1-1,1 0 1,0 0-1,0 0 1,-1 0-1,1 0 1,0 0-1,-1 0 1,1 1-1,0-1 1,0 0 0,-1 1-1,1 0 1,-1-1-1,1 1 1,0 0-1,-1 0 1,0 0-1,1 0 1,-1 0-1,1 0 1,-1 0 0,0 0-1,0 1 1,0-1-1,0 0 1,0 1-1,0-1 1,0 1-1,0-1 1,0 1 0,-1 0-1,1-1 1,13 34-113,-1 1 1,-1-1-1,-2 2 0,-2-1 0,-1 2 1,-2-1-1,-2 0 0,-1 29 113,0-48-174,2 67-2415</inkml:trace>
  <inkml:trace contextRef="#ctx0" brushRef="#br0" timeOffset="101052.685">251 7430 22301,'-1'-1'59,"1"-2"126,0-1 0,-1 1 0,1 0 0,-1 0 0,0 0 0,0 0 0,0 0 0,-1 0 0,1 0 0,-1 0 0,1 0 0,-1 0 0,0 1 0,0-1 0,0 1 0,0-1 0,-1 1 0,1 0 0,-1 0 0,1 0 0,-1 0 0,0 0 0,0 1 1,0-1-1,0 1 0,0 0 0,0 0 0,0 0 0,0 0 0,0 0 0,0 1 0,-1 0 0,1-1 0,0 1 0,0 0 0,-3 1-185,-1 5 86,1 0 1,0 0 0,0 1-1,1 0 1,0 0 0,0 0-1,0 1 1,1-1-1,0 1 1,1 0 0,0 1-1,0-1 1,0 4-87,-3 4 54,-13 29-10,2 2 1,2 0-1,3 0 0,1 1 0,3 1 1,1 5-45,5-51 0,1 1 1,0-1-1,1 0 1,-1 1 0,0-1-1,1 0 1,0 1 0,0-1-1,0 0 1,0 1-1,0-1 1,1 0 0,0 1-1,-1-1 1,1 0 0,0 0-1,1 1 1,-1-1 0,0 0-1,1 0 1,0 0-1,0-1 1,0 1 0,0 0-1,0-1 1,0 1 0,1-1-1,-1 0 1,1 0 0,0 0-1,-1 0 1,1 0-1,0 0 1,0-1 0,0 1-1,0-1 1,1 0 0,-1 0-1,0 0 1,0-1 0,1 1-1,2-1 0,51-9 0,-48 7 1,0-1-1,1 1 0,-1 1 0,1 0 0,0 0 0,-1 1 0,1 0 0,0 0 0,-1 1 0,1 1 0,0 0 0,-1 0 0,0 1 0,1 0 0,7 4 1,-13-4-1,1 0 0,-1 0 0,0 1 0,0-1 0,0 1 0,0 0 0,-1 0 0,0 1 0,0-1 0,0 1 0,0-1 0,-1 1 0,0 0 1,0 0-1,0 0 0,0 0 0,-1 1 0,0-1 0,0 0 0,0 1 0,-1-1 0,0 0 0,0 1 0,0-1 0,0 0 0,-1 1 0,0-1 1,-1 2-1,-50 148 146,37-120-65,-2 0 1,-1-2 0,-2 0 0,-2-1 0,-9 10-82,31-41-12,0 1 0,-1-1 0,1 0 0,-1 1 0,0-1 0,1 0 0,-1 0 0,0 1-1,1-1 1,-1 0 0,0 0 0,0 0 0,0 0 0,0 0 0,0 0 0,0 0 0,-1-1 0,1 1 0,0 0 0,0 0 0,-1-1 0,1 1 0,0-1 0,-1 1 0,1-1 0,0 0 0,-1 1-1,1-1 1,-1 0 0,1 0 0,0 0 0,-1 0 0,1 0 0,-1 0 0,1-1 0,0 1 0,-1 0 0,1-1 0,0 1 0,-1-1 0,1 1 0,0-1 0,-1 0 0,1 0 0,0 1-1,0-1 1,0 0 0,0 0 0,0 0 0,0 0 0,0 0 0,0-1 12,3-69-2843,6 5 178</inkml:trace>
  <inkml:trace contextRef="#ctx0" brushRef="#br0" timeOffset="101323.894">350 7080 22573,'12'-2'1408,"2"13"449,-1 28-473,3 15-256,3 25-408,3 13-168,0 19-272,-7 1-72,2-8-72,-3-15-40,10-29-56,4-15 9,1-25-49,5-9-73,-15-20-351,-2-10-464,-8-10-456</inkml:trace>
  <inkml:trace contextRef="#ctx0" brushRef="#br0" timeOffset="101604.358">730 7508 12619,'1'-1'7132,"0"5"-3315,4 41-2029,-6-27-1577,2 1-1,0-1 1,1 1-1,1-1 1,0 0-1,1 0 1,2 0-1,-1-1 1,2 0-1,0 0 1,1 0-1,1-1 1,1 0 0,0-1-1,2 1-210,-11-14 25,1 0 0,0 0 0,0 0 0,0 0 0,0-1 0,0 1 0,0-1 1,1 1-1,-1-1 0,0 0 0,1 0 0,-1 0 0,1 0 0,-1-1 0,1 1 0,-1 0 0,1-1 0,-1 0 0,1 0 0,0 0 0,-1 0 0,1 0 0,0 0 0,-1-1 0,1 1 1,-1-1-1,1 0 0,-1 1 0,1-1 0,-1 0 0,0-1 0,1 1 0,-1 0 0,0-1 0,0 1 0,0-1 0,0 0 0,0 0 0,0 1 0,0-1 0,-1-1 0,1 1 0,-1 0 1,1 0-1,-1 0 0,0-1 0,0 0-25,6-16 111,-1 1 1,-1-2-1,0 1 1,-2-1 0,0 1-1,-1-1 1,-1 0-1,-1 0 1,-1 0-1,-1 1 1,0-1 0,-1 0-1,-2 1 1,0 0-1,-4-10-111,7 22 15,1 0-1,-2 0 0,1 0 0,-1 1 1,0-1-1,0 1 0,-1-1 0,0 1 1,0 0-1,0 1 0,-1-1 0,0 1 1,0 0-1,0 0 0,-1 0 1,0 1-1,0-1 0,0 2 0,0-1 1,0 1-1,-1 0 0,0 0 0,0 0 1,1 1-1,-1 0 0,-2 0-14,6 2-5,1 1 0,0-1-1,-1 1 1,1-1 0,0 1-1,-1 0 1,1-1 0,0 1 0,0 0-1,0 1 1,0-1 0,0 0-1,0 1 1,0-1 0,0 1 0,1-1-1,-1 1 1,1 0 0,-1 0-1,1-1 1,-1 1 0,1 0 0,0 1-1,0-1 1,0 0 0,0 0 0,0 0-1,1 1 1,-1-1 0,1 0-1,-1 1 6,-4 77-277,5-74 228,-1 3-77,1 0 0,0 0 1,1 1-1,0-1 0,0 0 1,1 0-1,0 0 0,1 0 1,0 0-1,0 0 0,1-1 1,0 0-1,0 0 0,2 1 126,15 7-1616</inkml:trace>
  <inkml:trace contextRef="#ctx0" brushRef="#br0" timeOffset="102078.704">1027 7150 21829,'132'379'5157,"-128"-366"-5043,2 12 115,0-1 0,2-1-1,1 1 1,0-1 0,2-1-1,0 1 1,2-2 0,0 0-1,2-1 1,0 0 0,12 12-229,18 7 197,-43-37-153,-2-2-21,0 0-2,0 0-1,-5-2 9,-4-4-27,-1-1-1,1 0 0,1 0 1,-1-1-1,2 0 0,-1-1 1,1 0-1,0 0 0,0 0 1,1-1-1,1 0 0,0 0 1,0-1-1,1 1 0,0-1 1,1 0-1,0 0 0,1 0 1,-1-8-2,-6-27-20,2-1 0,2 1 0,2-1 0,2 0 1,3 0-1,1 0 0,2 1 0,8-29 20,-12 68 3,0 0 0,1 0 0,0-1 0,0 1 0,1 0 0,-1 1 0,2-1 0,-1 0 0,1 1 0,0 0 0,0 0 0,1 0-3,-3 5 2,1 0 0,-1 1 0,1-1 0,-1 1 0,1 0 0,-1-1-1,1 1 1,-1 0 0,1 1 0,0-1 0,-1 0 0,1 1 0,-1 0 0,1-1 0,-1 1 0,0 0 0,1 0 0,-1 0 0,0 1-1,1-1 1,-1 0 0,0 1 0,0 0 0,0-1 0,0 1 0,-1 0 0,1 0 0,0 0-2,6 5 2,-2-4 18,0 2 1,-1-1-1,1 1 0,-1 0 1,0 0-1,0 0 0,-1 1 1,0-1-1,0 1 0,0 0 1,-1 1-1,1-1 0,-2 0 1,1 1-1,-1 0 0,0 0 1,0 0-1,0 0 0,-1 0 1,-1 0-1,1 0 0,-1 0 1,0 0-1,0 1-20,0 3 17,0 1-1,-1 0 1,0-1-1,-1 1 1,0-1-1,0 1 1,-1-1-1,-1 0 1,0 0-1,-1 0 1,0-1-1,0 0 1,-1 0-1,-1 0 1,1 0-1,-3 1-16,7-10-3,0 1-1,0 0 1,0-1-1,-1 1 1,1-1-1,0 0 0,-1 0 1,1 0-1,-1 0 1,1 0-1,-1-1 1,0 1-1,1-1 1,-1 1-1,0-1 1,1 0-1,-1 0 1,0 0-1,1-1 1,-1 1-1,0-1 1,1 1-1,-1-1 0,1 0 1,-1 0-1,1 0 1,-1 0-1,1 0 1,0-1-1,0 1 1,-1-1-1,1 1 1,0-1-1,0 0 1,1 0-1,-1 0 1,-1-1 3,-1-1-119,1-1 0,0 1 0,-1-1 0,1 1 0,1-1 0,-1 0 1,1 0-1,0 0 0,0-1 0,0 1 0,1 0 0,-1-1 1,1 1-1,1-1 0,-1 1 0,1-1 0,0-2 119,13-28-968</inkml:trace>
  <inkml:trace contextRef="#ctx0" brushRef="#br0" timeOffset="102401.218">1592 7057 25093,'35'-5'2897,"-31"5"-2756,0 0 1,0 0-1,1-1 0,-1 1 0,0-1 0,0 0 1,0 0-1,0 0 0,0-1 0,0 1 0,-1-1 1,1 0-1,0 0 0,-1-1 0,1 1 1,-1-1-1,0 1 0,0-1 0,1-1-141,5-11 15,0 0 0,-2-1 0,1 1 0,-2-1 0,0-1 0,-1 1 0,-1-1 0,-1 0 0,0 0 0,-1 0 0,0-1 0,-2 1 0,0-2-15,0 16 0,0-1 1,0 1-1,0 0 1,-1 0-1,1 0 0,-1 0 1,1 0-1,-1 0 1,0 0-1,0 0 0,-1 0 1,1 0-1,0 0 1,-1 1-1,0-1 1,0 1-1,0-1 0,0 1 1,0-1-1,0 1 1,0 0-1,-1 0 0,1 0 1,-1 1-1,0-1 1,1 0-1,-1 1 0,0 0 1,0 0-1,0 0 1,0 0-1,0 0 1,0 0-1,0 1 0,0-1 1,-1 1-1,1 0 1,0 0-1,0 0 0,0 1 1,0-1-1,0 1 1,0 0-1,0-1 0,0 1 1,0 1-1,0-1 1,0 0-1,0 1 1,1-1-1,-1 1 0,0 0 1,1 0-1,0 0 1,-1 0-1,-3 4 0,0-1 1,1 1 0,-1 1-1,1-1 1,0 1 0,1 0-1,0 0 1,0 0 0,0 0-1,1 1 1,0 0 0,0-1-1,1 1 1,0 0 0,1 0 0,0 1-1,0 2 0,2 140-27,-2-143 28,1 0 0,1 0 1,-1 0-1,2 0 1,-1 0-1,1 0 0,0-1 1,0 1-1,1-1 0,0 1 1,0-1-1,1 0 1,0 0-1,0 0 0,1-1 1,0 0-1,0 1 1,0-2-1,1 1 0,0-1 1,0 1-1,0-2 0,1 1 1,0-1-1,0 0 1,5 3-2,77-1-254,-46-16 772</inkml:trace>
  <inkml:trace contextRef="#ctx0" brushRef="#br0" timeOffset="103351.306">782 9081 22245,'-30'-37'3345,"30"36"-3285,-1 1 1,0-1-1,0 1 0,1 0 0,-1-1 0,0 1 0,0 0 0,1-1 0,-1 1 0,0 0 0,0 0 1,0 0-1,0 0 0,1 0 0,-1 0 0,0 0 0,0 0 0,0 0 0,0 0 0,1 0 0,-1 1 0,0-1 1,0 0-1,0 0 0,1 1 0,-1-1 0,0 1 0,0-1 0,1 1 0,-1-1 0,0 1 0,1-1 0,-1 1 1,1-1-1,-1 1 0,1 0 0,-1-1 0,1 1 0,-1 0 0,1 0 0,0-1 0,-1 1 0,1 0 1,0 0-1,0 0 0,-1-1 0,1 1 0,0 0 0,0 0 0,0 0 0,0 0 0,0 0 0,0-1 0,0 1 1,1 1-61,-4 19 128,2 1 0,1 0 1,1 0-1,1 0 0,0-1 1,2 1-1,1-1 1,0 1-1,2-1 0,0-1 1,2 3-129,12 17 178,-20-40-175,-1 0 0,1 0 0,0 0 0,0 0 0,-1 1 0,1-1 0,0 0 0,-1-1 0,1 1-1,0 0 1,0 0 0,-1 0 0,1 0 0,0 0 0,-1-1 0,1 1 0,0 0 0,-1-1 0,1 1 0,0-1 0,-1 1 0,1 0 0,-1-1 0,1 1 0,-1-1 0,1 1 0,-1-1 0,1 0 0,-1 1 0,1-1-1,-1 0 1,0 1 0,1-1 0,-1 0 0,0 1 0,0-1 0,0 0 0,1 1 0,-1-1 0,0 0 0,0 0 0,0 1 0,0-1 0,0 0 0,0 0 0,0 1 0,-1-1 0,1 0 0,0 1 0,0-1 0,0 0-1,-1 1 1,1-1 0,0 0 0,-1 1 0,1-1 0,-1 0 0,1 1-3,5-75 153,-4 0 0,-3 0 0,-3 0 0,-4 1-1,-17-73-152,47 188-65,-17-32 58,5 15 5,1-1 1,1-1-1,1 0 0,1-1 1,1 0-1,1-1 1,1 0-1,1-1 2,-16-17 3,0-1 0,0 0-1,0 0 1,0 0 0,1 0 0,-1 0 0,0 0-1,1 0 1,-1 0 0,1-1 0,-1 1 0,1 0 0,-1-1-1,1 1 1,0-1 0,-1 0 0,1 0 0,-1 1-1,1-1 1,0 0 0,-1 0 0,1 0 0,0-1-1,-1 1 1,1 0 0,-1-1 0,1 1 0,-1-1-1,1 1 1,-1-1 0,1 0 0,-1 0 0,1 1 0,-1-1-1,0 0 1,1 0 0,-1 0 0,0-1 0,0 1-1,0 0 1,0 0 0,0-1 0,1 0-3,28-73 91,-22 34-70,-1 0 0,-3 0 0,-1 0 0,-2 0 0,-2 0 0,-2 0 0,-1 0 0,-3 0 0,-1 0 0,-1 1 0,-3 1 0,-1 0 0,-18-37-21,13 46 20,14 45-48,22 52 3,4-1-1,2-2 1,4 0-1,8 10 26,-14-27-8,3 8 14,4-1 0,1-2 0,3-1 0,1-1 0,40 42-6,47 44 23,-120-135-22,0 0-1,0-1 1,-1 1-1,1 0 1,0-1-1,-1 1 1,1 0-1,0 0 1,-1 0-1,1 0 1,-1-1-1,1 1 1,-1 0-1,0 0 1,1 0-1,-1 0 1,0 0-1,0 0 1,0 0-1,1 0 0,-1 0 1,0 0-1,0 0 1,-1 0-1,1 0 1,0 0-1,0 0 1,0 0-1,-1 0 1,1 0-1,0 0 1,-1 0-1,1 0 1,-1 0-1,1 0 1,-1 0-1,1-1 1,-1 1-1,0 0 1,0 0-1,1-1 1,-1 1-1,0 0 1,0-1-1,0 1 1,1-1-1,-1 1 1,0-1-1,0 1 1,0-1-1,0 0 1,-1 1-1,-54-3 34,44-2-34,1-1 0,-1-1-1,1 0 1,1-1 0,-1 0 0,1 0-1,0-1 1,1 0 0,0-1 0,0 0-1,1-1 1,0 0 0,1 0 0,0 0-1,0-1 1,-1-4 0,5 8-1,-1 1 0,1-1-1,0 0 1,1 1 0,0-1 0,0 0-1,0-1 1,1 1 0,0 0 0,1 0-1,-1-1 1,1 1 0,1 0 0,-1-1 0,1 1-1,1 0 1,-1 0 0,1 0 0,0 0-1,1 0 1,0 0 0,0 1 0,0-1-1,1 1 1,0 0 0,0 0 0,1 0-1,1-1 2,91-68-485,-70 46 752</inkml:trace>
  <inkml:trace contextRef="#ctx0" brushRef="#br0" timeOffset="105040.445">1492 8058 11018,'-17'-37'11409,"16"36"-9691,0 3-416,1 5-1093,0 1 1,1 0-1,-1-1 0,2 0 1,-1 1-1,1-1 0,0 0 1,0 1-1,1-1 1,0-1-1,0 1 0,1 0 1,3 4-210,0 3 213,22 40 148,1-2 0,4-2 0,1-1 1,3-1-1,11 8-361,53 85 415,-100-138-365,-6-26 94,-9-5-117,0 0 0,-2 1 0,-1 1 0,-1 0 0,-1 1 0,-2 1-1,0 1 1,-7-5-27,-52-66 51,148 171-102,-55-65 45,2 0 1,-1-1 0,2 0-1,-1-2 1,2 0-1,-1 0 1,1-2-1,0 0 1,12 2 5,-27-9 1,1 1 0,-1-1 0,0 0 0,1 0 0,-1 0 0,1 0 0,-1 0 0,0-1 0,1 0 0,-1 1 0,0-1 0,0-1 0,1 1 0,-1 0 0,0-1 0,0 1 0,0-1 0,0 0 0,-1 0 0,1 0 0,-1-1 0,1 1 0,-1 0 0,0-1 0,1 0 0,-1 1 0,-1-1 0,1 0 0,0 0 0,-1 0 0,1 0 0,-1-1 1,0 1-1,0-2-1,21-119-11,-18 56 23,-3-1 0,-2 0 0,-4 0 0,-4-11-12,7 65 7,-2 0 0,1 0 0,-2 1 0,0 0 1,-1 0-1,0 0 0,-1 0 0,0 1 0,-1 0 1,-8-9-8,2 22-6,22 62 13,99 325-68,-105-380 60,1 7 4,1-1 0,1 1 0,0-1 0,1 0 0,0 0 0,1-1 0,0 1 0,1-2 0,0 1 0,1-1 0,7 6-3,-14-15 0,0 0 1,0 0 0,1 0 0,-1-1 0,0 1 0,1-1 0,0 1-1,-1-1 1,1 0 0,0 0 0,0-1 0,-1 1 0,1 0 0,0-1-1,0 0 1,0 1 0,0-1 0,0-1 0,0 1 0,0 0 0,0-1-1,-1 1 1,1-1 0,0 0 0,0 0 0,0 0 0,-1 0-1,1 0 1,-1-1 0,1 1 0,-1-1 0,1 0 0,0-1-1,62-79 122,-52 54-85,-1-1 0,-1-1 0,-2 0 0,-1 0 0,-1 0 0,-1-1 0,-2 0 0,-2 0-1,0-1 1,-2 1 0,-2 0 0,-1-10-37,3 39 1,0-1-1,0 1 1,1 0 0,-1-1-1,-1 1 1,1 0-1,0-1 1,-1 1 0,1 0-1,-1-1 1,1 1 0,-1 0-1,0 0 1,0 0-1,0 0 1,0 0 0,-1 0-1,1 0 1,-1 0 0,1 0-1,-1 0 1,1 1-1,-1-1 1,0 1 0,0-1-1,0 1 1,0 0-1,0 0 1,0 0 0,0 0-1,0 0 1,0 0 0,0 0-1,-1 1 1,1-1-1,0 1 1,-1 0 0,1-1-1,0 1 1,-1 0 0,1 0-1,0 1 1,-2-1-1,-1 6-1,0 1 1,0-1-1,1 1 1,0 0-1,0 0 1,1 0-1,0 1 1,0-1-1,1 1 0,0 0 1,0-1-1,1 1 1,0 0-1,0 0 1,1 0-1,0 0 1,0 0-1,1 0 1,0 0-1,1 3 1,27 112 2,-27-119-9,0 0 0,0 0-1,0 0 1,1 0 0,0 0 0,0 0 0,0-1 0,0 0 0,0 1 0,1-1 0,-1 0 0,1-1 0,0 1-1,0-1 1,0 1 0,0-1 0,1 0 0,-1-1 0,0 1 0,1-1 0,0 0 0,-1 0 0,1 0 0,-1-1-1,1 0 1,0 1 7,93-24-905,-53-1 1176</inkml:trace>
  <inkml:trace contextRef="#ctx0" brushRef="#br0" timeOffset="106045.273">1081 9791 19508,'-29'-41'3422,"26"38"-2091,3 6-1209,-1 1 0,1-1 1,0 1-1,0-1 0,0 0 0,0 1 0,1-1 0,-1 1 1,1-1-1,0 0 0,0 0 0,0 1 0,0-1 0,1 0 0,-1 0 1,1 0-1,0 0 0,0 0 0,0-1 0,0 1 0,3 2-122,3 8 286,216 346 2208,-194-304-2247,66 94 277,-96-148-522,1 0 0,-1 0 0,1 1 0,0-1 0,0 0 0,-1 0 0,1 0 0,0 0 0,0 0 0,0 0 0,0 0-1,0 0 1,0-1 0,0 1 0,0 0 0,1-1 0,-1 1 0,0 0 0,0-1 0,1 0 0,-1 1 0,0-1 0,0 0 0,1 1 0,-1-1 0,0 0 0,1 0 0,-1 0-1,0 0 1,1-1 0,-1 1 0,0 0 0,1 0 0,-1-1 0,0 1 0,1-1 0,-1 1 0,0-1 0,0 0 0,0 1 0,0-1 0,0 0 0,0 0 0,0 0 0,0 1-1,0-1 0,3-12 17,-1-1 1,-1 1 0,0 0 0,-1-1-1,-1 1 1,0-1 0,-1 1 0,0-1 0,-1 1-1,-2-10-18,3 19 5,-16-94 117,18 97-121,0 1 0,0 0 0,0 0 0,0 0 0,0 0 0,0 0 0,0 0 0,0 0-1,0 0 1,0 0 0,0 0 0,0 0 0,0 0 0,0 1 0,0-1 0,-1 0 0,1 1 0,0-1-1,0 1 1,0-1 0,0 1 0,-1-1 0,1 1 0,0 0 0,0-1 0,-1 1 0,1 0 0,-1 0 0,1 0-1,0-1 1,-1 1 0,0 0 0,1 0 0,-1 0 0,1 0 0,-1 0 0,0 0 0,0 0 0,0 0 0,1 0-1,1 1 1,132 152 24,-133-153-21,0 0-1,0 0 1,0 0 0,0 0 0,0 0 0,0 0-1,0 0 1,1 0 0,-1 0 0,0-1 0,1 1-1,-1-1 1,0 1 0,1-1 0,-1 1 0,1-1-1,-1 0 1,1 1 0,-1-1 0,1 0-1,-1 0 1,1 0 0,-1 0 0,1-1 0,-1 1-1,0 0 1,1-1 0,-1 1 0,1-1 0,-1 1-1,0-1 1,1 1 0,-1-1 0,0 0-1,1 0 1,-1 0 0,0 0 0,0 0 0,0 0-1,0 0 1,0 0 0,0 0 0,0 0 0,-1-1-1,1 1 1,0 0 0,0-1 0,-1 1-1,1 0 1,-1-2-4,5-18 54,-1 0 0,-1-1 0,-1 1 0,0-1 0,-2 0-1,-1 0 1,-2-12-54,0-22 77,9-64 37,-6 118-113,1 1-1,-1-1 1,0 1-1,0-1 0,1 1 1,-1 0-1,1-1 1,-1 1-1,1 0 0,0-1 1,0 1-1,-1 0 1,1 0-1,0-1 1,0 1-1,0 0 0,0 0 1,0 0-1,0 0 1,1 1-1,-1-1 0,0 0 1,0 0-1,1 1 1,-1-1-1,0 0 0,1 1 1,-1 0-1,1-1 1,-1 1-1,1 0 0,-1 0 1,0-1-1,1 1 1,-1 0-1,1 1 0,-1-1 1,1 0-1,-1 0 1,1 1-1,-1-1 0,0 0 1,1 1-1,-1 0 1,1-1-1,-1 1 1,0 0-1,0 0 0,58 45 4,74 124 0,-133-169-4,0 0 1,0 0-1,0 0 0,1 0 0,-1 0 0,0 0 0,1 0 0,-1 0 0,1 0 0,-1 0 0,1 0 0,-1 0 0,1-1 0,-1 1 0,1 0 0,0 0 0,0 0 0,-1-1 0,1 1 0,0 0 0,0-1 0,0 1 0,0-1 1,0 1-1,0-1 0,0 1 0,0-1 0,0 0 0,0 1 0,0-1 0,0 0 0,0 0 0,0 0 0,0 0 0,0 0 0,0 0 0,0 0 0,0 0 0,0 0 0,0 0 0,0-1 0,0 1 0,0 0 0,0-1 0,0 1 0,0-1 1,0 1-1,0-1 0,0 0 0,0 1 0,-1-1 0,1 0 0,0 1 0,0-1 0,-1 0 0,1 0 0,0 0 0,-1 0 0,1 0 0,3-24 12,-2 1 0,0-1 0,-2 0 0,-1 0 0,0 0 0,-3-4-12,1-7 5,-5-72 15,20 124-37,2 16-318,-2 1 1,-1 1-1,-1 0 0,-2 0 0,1 19 335,-8-41 449</inkml:trace>
  <inkml:trace contextRef="#ctx0" brushRef="#br0" timeOffset="106312.428">1598 9525 24061,'5'10'552,"-1"3"-56,3 2-304,-2 0 1809</inkml:trace>
  <inkml:trace contextRef="#ctx0" brushRef="#br0" timeOffset="106890.991">2259 9716 13811,'21'27'8427,"6"-11"-3685,-22-15-4626,0 0 1,1 0-1,-1-1 0,0 0 0,1 0 1,-1 0-1,1 0 0,-1-1 0,0 0 1,0 0-1,1 0 0,-1-1 0,0 0 0,0 0 1,0 0-1,0 0 0,-1-1 0,1 0 1,-1 0-1,0 0 0,1 0 0,-1-1 1,-1 0-1,1 0 0,0 0 0,-1 0 0,1-2-116,6-16 51,0-1 0,-1 0 0,-2-1 0,-1 0-1,0 0 1,-2-1 0,-1 1 0,0-1 0,-2 0-1,-1 0 1,-1 0 0,-3-13-51,4 34 3,-18-122 97,17 122-96,1 1 0,-1-1 0,0 1 0,-1-1-1,1 1 1,-1 0 0,1 0 0,-1-1 0,0 1 0,0 0 0,0 1 0,-1-1 0,1 0 0,-1 1-1,1-1 1,-1 1 0,0 0 0,0 0 0,0 0 0,0 0 0,0 0 0,0 1 0,-1-1 0,1 1 0,0 0-1,-1 0 1,1 0 0,-1 1 0,0-1 0,1 1 0,-1 0 0,-3 0-4,2 2 0,-1 1 0,1-1 0,0 2 0,0-1 0,0 0 0,0 1 1,0 0-1,1 0 0,0 0 0,-1 1 0,2-1 0,-1 1 0,0 0 0,1 0 0,0 0 0,0 1 0,1-1 0,0 1 1,0 0-1,0-1 0,0 1 0,1 0 0,0 0 0,0 0 0,1 0 0,-1 0 0,1 0 0,1 0 0,-1 0 1,1 0-1,1 6 0,-1 20 4,1-1 1,1 1 0,2-1 0,1 0-1,2 0 1,0 0 0,2-1 0,2-1-1,1 0 1,1 0 0,1-1 0,1-1-1,2-1 1,0 0 0,2-1 0,1-1-5,-19-21 0,1 0 0,-1 0 1,0 0-1,1 0 0,0 0 1,-1-1-1,1 1 0,1-1 1,-1 0-1,0 0 1,0 0-1,1 0 0,-1 0 1,1-1-1,-1 0 0,1 1 1,0-1-1,-1-1 0,1 1 1,0 0-1,0-1 0,0 0 1,0 0-1,-1 0 1,1-1-1,0 1 0,0-1 1,0 0-1,-1 0 0,4-1 0,1-6 3,0 0 1,-1-1-1,1 0 0,-2 0 0,1-1 0,-2 0 0,1 0 1,-1 0-1,3-10-3,4-4-1,42-71-1334,-30 57-1541</inkml:trace>
  <inkml:trace contextRef="#ctx0" brushRef="#br0" timeOffset="108126.655">2645 10680 11106,'0'-13'3012,"-1"-42"4825,-20-21-2621,18 74-5118,0 0-1,1 0 0,-1 1 1,0-1-1,0 1 0,0-1 1,0 1-1,-1 0 0,1 0 1,0 1-1,0-1 0,-1 1 1,1-1-1,0 1 0,-1 0 1,1 0-1,0 1 1,0-1-1,-1 1 0,1-1 1,0 1-1,0 0 0,0 0 1,0 0-1,-1 1 0,2-1 1,-1 1-1,0 0 0,0 0 1,1 0-1,-1 0 0,0 1-97,-5 2 17,0-1-1,0 1 0,1 1 0,0 0 0,1 0 0,-1 0 0,1 1 1,0 0-1,0 0 0,1 0 0,0 1 0,1 0 0,-1 0 1,2 0-1,-1 0 0,1 1 0,0-1 0,1 1 0,0 0 0,0 0 1,1 0-1,0 0 0,0 0 0,1 0 0,1 0 0,-1 0 0,1 0 1,2 3-17,8 27 11,3 0 0,1-1 0,2 0 0,1-2 0,2 0 0,16 21-11,44 46 95,-79-102-94,0 1 1,1-1-1,-1 0 1,0 1-1,1-1 1,-1 0-1,1 0 1,-1 0-1,1 0 1,0 0-1,0 0 0,-1 0 1,1-1-1,0 1 1,0-1-1,0 1 1,-1-1-1,1 0 1,0 1-1,0-1 1,0 0-1,0 0 1,0 0-1,0-1 1,0 1-1,-1 0 0,1-1 1,0 1-1,0-1 1,0 0-1,-1 0 1,1 1-1,0-1 1,-1 0-1,1 0 1,-1-1-1,1 1 1,-1 0-1,1 0 0,-1-1 1,0 1-1,0-1 1,1 0-2,31-81 121,-23 28 13,-1 1 0,-4-2 0,-1 1-1,-3 0 1,-3-1 0,-2 1 0,-2 0 0,-12-43-134,-6 9 79,22 83-83,26 87-47,93 225 46,-64-217 13,-51-86-6,0 0 0,0 0 0,1 0 0,-1 0 0,1-1 0,0 1 0,0-1 0,0 1 0,0-1 0,0 0 0,0-1 0,0 1 0,1 0-1,-1-1 1,0 0 0,1 0 0,0 0 0,-1 0 0,1 0 0,-1-1 0,1 0 0,0 1 0,-1-1 0,1-1 0,0 1-2,-1-2-5,-1 0 0,0 0 1,0 0-1,0 0 0,0 0 0,0 0 1,0-1-1,-1 1 0,1-1 1,-1 1-1,1-1 0,-1 0 0,0 1 1,0-1-1,0 0 0,-1 0 0,1 0 1,-1 0-1,0 1 0,1-1 0,-1 0 1,0 0-1,-1 0 0,1 0 0,0 0 1,-1 0-1,0 0 0,0 0 0,0 1 1,0-1-1,0 0 0,0 1 1,-1-1-1,1 1 0,-1-1 0,1 1 1,-1-1-1,-1 0 5,-16-23 180</inkml:trace>
  <inkml:trace contextRef="#ctx0" brushRef="#br0" timeOffset="109762.491">2705 10014 10242,'-1'-2'306,"-1"-1"0,1 1 0,0 0 0,-1 0 0,1 0 0,-1-1 0,0 2 0,0-1 0,1 0 0,-1 0 0,0 0 0,-1 1 0,1 0 0,0-1 0,0 1 0,-1 0 0,1 0 0,-1 0 0,1 0 0,-1 0 0,1 1 0,-1-1 0,1 1 0,-1 0 0,0-1 0,1 1 0,-1 0 0,0 1 0,1-1 0,-1 0 0,1 1 0,-1 0 0,1-1 0,-1 1 0,1 0 0,-2 1-306,-185 96 3422,160-86-3280,1 2 1,1 1 0,0 1-1,1 1 1,0 1-1,2 1 1,0 2-1,1 0 1,1 2-1,1 0 1,2 1-1,0 1 1,1 1-1,2 1 1,1 0-1,-4 11-142,3 20 48,3 1-1,3 0 0,2 1 0,2 1 0,4-1 0,2 0 1,2 1-1,3-1 0,3 0 0,3-1 0,12 39-47,-17-62 11,3 0 0,0-1 0,3 0-1,1-1 1,1 0 0,2-1 0,1-1-1,1 0 1,2-2 0,2 0 0,0-1 0,5 2-11,-9-14 12,1-1 0,0-1 0,2-1 0,-1-1 0,2 0 0,-1-2 0,2-1 0,-1 0 0,1-2 0,1 0 0,0-2 0,0 0 0,0-2 0,0-1 0,1-1 0,-1 0 1,1-2-1,-1-1 0,1-2 0,-1 0 0,1-1 0,-1-1 0,-1-1 0,11-5-12,-6-1 15,1 0-1,-2-2 1,1-1 0,-2-1-1,0-2 1,-1 0 0,-1-2-1,-1 0 1,-1-2 0,0 0-1,-2-2 1,-1 0 0,-1-1-1,0-1 1,7-18-15,0-20 50,-4 0-1,-2-2 0,-3 0 1,-3-1-1,-3 0 1,-3-1-1,-2 0 1,-4 0-1,-4-12-49,5-13 89,-4 0 0,-5 0-1,-3 0 1,-5 1-1,-7-16-88,16 85 9,0-1-1,-2 2 0,0-1 1,-1 1-1,-2 0 0,0 1 1,-1 0-1,-2 1 0,1 0 1,-2 1-1,-1 1 0,0 0 1,-2 1-1,1 1 0,-2 1 1,0 0-1,-1 2 0,-1 0 1,0 1-1,0 1 1,-1 1-1,0 1 0,-7-1-8,20 7 2,-1 1-1,1 0 0,0 0 0,-1 1 1,0 0-1,1 1 0,-1 0 0,1 0 1,-1 1-1,0 0 0,1 1 1,0 0-1,-1 1 0,1 0 0,0 0 1,0 1-1,0 0 0,1 0 1,0 1-1,-1 1 0,2-1 0,-1 1 1,1 0-1,0 1 0,0 0 1,-4 5-2,-12 22-111,3 2 1,0 0-1,2 0 0,2 2 1,2 0-1,1 1 1,2 0-1,-5 33 111,-1 12 1211</inkml:trace>
  <inkml:trace contextRef="#ctx0" brushRef="#br0" timeOffset="111233.959">3512 10046 18972,'-4'15'2056,"1"-5"409,3-10-937,0 0-471,14-3 47,5-25-296,6-15-128,7-29-120,5-11-168,7-6-296,-2 1-40,2 12-64,-1 8 24,-12 14-64,-3 10-80,-14 22-664,-2 12-456,-12 17-2177</inkml:trace>
  <inkml:trace contextRef="#ctx0" brushRef="#br0" timeOffset="111604.931">3379 9547 13907,'0'-1'8879,"0"-2"-4238,3-2-3353,-4 214-830,-34 232-183,34-423-253,8 73 152,-5-90-170,0 0 0,0 0 0,1 0 0,-1 0 0,0 0 0,1 0 0,-1-1 1,0 1-1,1-1 0,-1 1 0,1-1 0,-1 0 0,1 0 0,-1 0 0,0-1 1,1 1-1,-1 0 0,1-1 0,-1 0 0,0 1 0,1-1 0,-1 0 0,0 0 0,0 0 1,0-1-1,1 1 0,-1 0 0,-1-1 0,1 0 0,0 1 0,0-1 0,-1 0 1,1 0-1,0 0 0,-1 0 0,0 0 0,1-1-4,2 0 8,170-120 136,-116 89-328,-5-3-78</inkml:trace>
  <inkml:trace contextRef="#ctx0" brushRef="#br0" timeOffset="113244.854">4016 8508 21373,'0'-2'100,"0"0"0,0 0 0,0 0 0,0 0 1,0 0-1,-1 0 0,1 0 0,-1 0 1,1 0-1,-1 0 0,0 0 0,1 1 1,-1-1-1,0 0 0,0 1 0,0-1 0,-1 0 1,1 1-1,0-1 0,0 1 0,-1 0 1,1-1-1,-1 1 0,0 0 0,1 0 0,-1 0 1,0 0-1,1 0 0,-1 0 0,0 1 1,0-1-1,0 0 0,0 1 0,0 0 1,0-1-1,0 1 0,1 0 0,-1 0 0,0 0 1,0 0-1,0 0 0,0 1 0,0-1 1,0 1-1,0-1 0,0 1 0,0 0 0,1-1 1,-1 1-1,0 0 0,0 0 0,0 1-100,-4 8 69,0 0 0,1 0 0,0 0 0,0 1 0,1 0 0,0 0 0,1 0 0,1 1 0,-1-1 1,2 1-1,0-1 0,0 1 0,1 0 0,0-1 0,1 1 0,1-1 0,0 1 0,0-1 0,1 1 0,1 0-69,33 140 661,-36-153-658,-1 1 0,0-1 0,0 1 0,1 0 0,-1-1 0,0 1 0,1-1 0,-1 1 0,0 0 0,1 0 0,-1-1 0,1 1 0,-1 0 0,0 0 0,1-1 0,-1 1 0,1 0 0,-1 0 0,1 0 0,-1 0 0,0 0 1,1-1-1,-1 1 0,1 0 0,-1 0 0,1 0 0,-1 0 0,1 0 0,-1 1 0,1-1 0,-1 0 0,1 0 0,-1 0 0,0 0 0,1 0 0,-1 1 0,1-1 0,-1 0 0,1 0 0,-1 1 0,0-1 0,1 0 0,-1 1 0,0-1 0,1 0 0,-1 1 0,0-1 0,0 0 0,1 1 0,-1-1 0,0 1 0,0-1 0,1 1 0,-1-1 0,0 0 0,0 1 0,0-1 0,0 1 0,0-1 0,0 1 0,0-1 0,0 1 0,0-1 0,0 1 0,0-1 0,0 1 0,0-1 0,0 1 0,-1-1 0,1 1-3,13-45 137,-1-39 135,-4-1 0,-3 1-1,-4-1 1,-5-24-272,-6 12 281,2 93-164,18 94-129,99 399 5,-107-478 10,6 28 25,2 0 0,1-1 0,2 0 1,2-1-1,1 0 0,17 27-28,-11-40 37,-22-26-36,0 1 0,0 0-1,0 0 1,0-1 0,0 1 0,0 0 0,-1-1 0,1 1 0,0 0 0,0-1 0,0 1-1,0 0 1,0-1 0,0 1 0,0 0 0,1-1 0,-1 1 0,0 0 0,0 0 0,0-1-1,0 1 1,0 0 0,0-1 0,0 1 0,1 0 0,-1 0 0,0-1 0,0 1 0,0 0-1,1 0 1,-1-1 0,0 1 0,0 0 0,1 0 0,-1 0 0,0-1 0,1 1 0,-1 0-1,0 0 1,0 0 0,1 0 0,-1 0 0,0 0 0,1 0 0,-1 0 0,0 0 0,1 0-1,-1 0 1,0 0 0,1 0 0,-1 0 0,0 0 0,1 0 0,-1 0 0,0 0 0,0 0-1,1 0 1,-1 0 0,0 1 0,1-1 0,-1 0 0,0 0 0,0 0 0,1 1 0,-1-1-1,-47-114-193,19 62-495,10 8-45,2-6 1430</inkml:trace>
  <inkml:trace contextRef="#ctx0" brushRef="#br0" timeOffset="113638.065">4127 8038 21285,'1'44'607,"3"0"0,2 0 1,2 0-1,1-1 1,2 0-1,3 0 1,1-1-1,6 9-607,-16-38 132,1 0 0,0 0 0,1 0 0,0-1 0,1 0 0,1-1 0,0 1-1,0-2 1,1 1 0,8 6-132,-18-16 14,1-1 0,0 1 0,0 0 0,0 0 0,0 0 0,0 0 0,0-1 0,0 1 0,0 0 0,0-1 0,0 1 0,0-1 0,0 1 0,1-1 0,-1 1 0,0-1 0,0 0-1,0 0 1,1 0 0,-1 0 0,0 0 0,0 0 0,1 0 0,-1 0 0,0 0 0,0 0 0,1-1 0,-1 1 0,0-1 0,0 1 0,0-1 0,0 1 0,0-1 0,0 1 0,0-1 0,0 0 0,0 0 0,0 1 0,0-1 0,0 0 0,0 0 0,0 0 0,-1 0-1,1 0 1,0 0 0,-1 0 0,1-1 0,-1 1 0,1 0 0,-1-1-14,12-67 509,-10 18-352,-3 1 0,-2-1 1,-2 0-1,-3 1 0,-1 0 0,-14-38-157,-20-2 79,43 90-79,0 1 1,0-1 0,0 0-1,0 0 1,0 0 0,0 0 0,0 0-1,0 1 1,0-1 0,0 0-1,-1 0 1,1 0 0,0 0 0,0 0-1,0 1 1,0-1 0,0 0-1,0 0 1,-1 0 0,1 0-1,0 0 1,0 0 0,0 0 0,0 0-1,-1 0 1,1 0 0,0 0-1,0 0 1,0 0 0,0 0 0,-1 0-1,1 0 1,0 0 0,0 0-1,66 146-20,55 194 452,-96-302-274,-24-37-159,-1-1 0,0 1 1,1-1-1,-1 1 0,0-1 0,1 1 1,-1-1-1,1 1 0,-1-1 0,0 0 1,1 1-1,-1-1 0,1 0 0,-1 1 1,1-1-1,0 0 0,-1 0 0,1 0 1,-1 1-1,1-1 0,-1 0 1,1 0-1,0 0 0,-1 0 0,1 0 1,-1 0-1,1 0 0,0 0 0,-1 0 1,1 0-1,-1 0 0,1-1 0,-1 1 1,1 0-1,-1 0 0,1-1 0,-1 1 1,1 0-1,-1-1 0,1 1 1,-1 0-1,1-1 0,-1 1 0,1-1 1,-1 1-1,0 0 0,1-1 0,-1 1 1,0-1-1,1 1 0,-1-1 0,0 0 1,0 1-1,0-1 0,1 1 0,-1-1 1,0 1-1,0-1 0,0 0 1,0 1-1,0-1 0,0 1 0,0-1 1,0 1-1,0-1 0,0 0 1,7-123-2490,-6 65 557</inkml:trace>
  <inkml:trace contextRef="#ctx0" brushRef="#br0" timeOffset="114861.828">4550 7919 19388,'-2'101'4008,"0"-44"-3042,2 0-1,2 0 0,3 0 1,4 4-966,1-46 235,-3-42-51,10-159 746,-16 186-926,0-1-1,0 1 0,0-1 0,0 1 1,0 0-1,0-1 0,0 1 0,0 0 0,0 0 1,0-1-1,0 1 0,0 0 0,0 0 1,0 0-1,0 0 0,0 1 0,0-1 0,0 0 1,0 0-1,0 1 0,0-1 0,0 0 1,0 1-1,0-1 0,0 1 0,0-1 0,-1 1 1,1-1-1,0 1 0,0 0 0,0 0 1,-1-1-1,1 1 0,0 0 0,-1 0 0,1 0 1,-1 0-1,1-1 0,-1 1 0,1 0 1,-1 0-1,0 0 0,1 0 0,-1 0 0,0 0 1,0 0-1,0 0 0,0 1-3,99 187 419,-99-188-409,1 0 1,-1 0-1,0 0 0,1 0 0,-1-1 1,1 1-1,-1 0 0,1 0 1,-1-1-1,1 1 0,-1 0 1,1-1-1,0 1 0,0 0 1,-1-1-1,1 1 0,0-1 1,0 0-1,-1 1 0,1-1 1,0 1-1,0-1 0,0 0 0,0 0 1,0 0-1,0 1 0,-1-1 1,1 0-1,0 0 0,0 0 1,0 0-1,0-1 0,0 1 1,0 0-1,0 0 0,0 0 1,-1-1-1,1 1 0,0 0 1,0-1-1,0 1 0,-1-1 0,1 1 1,0-1-1,0 1 0,-1-1 1,1 0-1,0 1 0,-1-1 1,1 0-1,-1 1 0,1-1 1,-1 0-1,1 0 0,-1 0 1,0 1-1,1-2-10,14-55 203,-15 55-199,5-30-49,-1 0-1,-2 0 1,-2 0 0,0 0 0,-2 0 0,-2 0-1,-1 0 1,-1 0 0,-8-20 45,14 35-3319,5-13 3246,-1-1-1,-1 1 1,-2-1 0,-1 1 0,-1-1 0,-2 1 0,-1-1 0,-1 1 0,-1 0 0,-10-25 73,-1 36 251,17 52-94,71 256 1058,-68-277-1098,1 12 52,0 0 1,2-1-1,1 1 0,0-1 0,2-1 1,1 0-1,0 0 0,2 0 0,0-2 1,2 1-1,0-2 0,11 11-169,-25-28 7,1-1 1,0 0-1,0 0 0,0 0 0,0 0 1,0 0-1,0 0 0,1 0 0,-1 0 0,0 0 1,0 0-1,1-1 0,-1 1 0,0 0 0,1-1 1,-1 1-1,1-1 0,-1 0 0,1 1 0,-1-1 1,1 0-1,-1 0 0,1 0 0,-1 0 0,1 0 1,-1 0-1,1-1 0,-1 1 0,0 0 0,1-1 1,-1 1-1,1-1 0,-1 1 0,0-1 0,1 0 1,-1 0-1,0 1 0,0-1 0,1 0 1,-1 0-1,0 0 0,0 0 0,0-1 0,0 1 1,0 0-1,-1 0 0,1-1 0,0 1 0,-1 0 1,1-1-1,0 1 0,-1 0 0,0-1 0,1 1 1,-1-1-1,0 1 0,0-1 0,0 1 0,0-1-7,7-91 362,-7 93-362,-1-20 31,-1 0 0,0 1 0,-2-1 0,0 1 0,-2-1 0,0 2 0,-1-1 0,-1 1 0,0 0 0,-1 0 0,-2 1 0,1 0 0,-2 1 0,-2-1-31,47 69-22,91 121 16,-122-170 9,-1-1 0,0 0 0,1 0 0,-1 0 0,1 0 0,0 0 0,-1-1 0,1 1 0,0 0 0,0-1 0,0 1 0,0-1 0,0 0 0,1 0 0,-1 0 0,0 0 0,1 0 0,-1 0 0,0 0 0,1-1 0,-1 1 0,1-1 0,-1 0 0,1 0 0,-1 0 0,1 0 0,-1 0 0,1-1 0,-1 1 0,1-1 0,-1 1 0,1-1 0,-1 0 0,0 0 0,1 0 0,-1 0 0,0 0 0,0-1 0,0 1-3,7-12 40,-1 0 1,-1-1 0,0 0-1,-1 0 1,0-1 0,-1 1-1,-1-1 1,0 0-1,-1-1 1,-1 1 0,0 0-1,-1-1 1,-1-3-41,4-36 65,-2-1 1,-2 1-1,-8-51-65,19 206-13,28 156 1,-14-217-50,-24-38 50,0-1 0,-1 0-1,1 0 1,0 0 0,0 0-1,0-1 1,0 1 0,0 0 0,0 0-1,0-1 1,0 1 0,0 0 0,0-1-1,0 1 1,0-1 0,-1 1-1,1-1 1,0 1 0,0-1 0,-1 0-1,1 1 1,0-1 0,-1 0-1,1 1 1,-1-1 0,1 0 0,-1 0-1,1 0 1,-1 0 0,1 0 0,-1 1-1,0-1 1,1 0 0,-1 0-1,0 0 1,0 0 0,0 0 0,0 0-1,0 0 1,0 0 0,0 0-1,0 0 1,0-1 12,4-32-1069,-1-1 0,-1 0-1,-2 0 1,-2 0 0,-3-17 1069,-3-22-4759,-4 1-1,-3 0 1,-18-49 4759,7 41-1246,28 87 9322,1 12-4152,13 51-1190,-4-21-1790,-7-16-481,2 0 1,2-1 0,0 0 0,2 0 0,1-1-1,2-1 1,1 0 0,1-1 0,1-1-1,14 16-463,33 29 423,-63-70-388,-2-13-22,-2 1 0,0 0 0,0 0 0,-1 0 0,0 1 0,0-1 0,-1 1 0,0 0 0,-1 0 0,0 1 0,-1-1-13,-10-17 4,-56-79-80,73 106 74,-1-1 0,0 0 0,0 0 0,1 0 1,-1 0-1,0 1 0,1-1 0,-1 0 0,0 1 1,1-1-1,-1 1 0,1-1 0,-1 0 0,1 1 1,-1-1-1,1 1 0,-1-1 0,1 1 0,-1 0 1,1-1-1,-1 1 0,1 0 0,0-1 0,0 1 0,-1 0 1,1-1-1,0 1 0,0 0 0,0-1 0,-1 1 1,1 0-1,0 0 0,0-1 0,0 1 0,0 0 1,0-1-1,1 1 0,-1 0 0,0 0 0,0-1 1,0 1-1,1 0 0,-1-1 0,0 1 0,1 0 1,-1-1-1,0 1 0,1-1 0,-1 1 0,1-1 1,-1 1-1,1-1 0,-1 1 0,1-1 2,0 6-5,-1-1 0,1 1 0,0-1 0,1 0 0,0 1 0,-1-1 0,2 0 0,-1 0 0,1 0 0,-1 0 0,1-1 0,0 1 0,1-1 0,-1 0 0,1 0 0,0 0 0,0 0 0,0-1 0,1 1 0,-1-1 0,1 0 0,0 0 0,0-1 0,0 0 0,0 1 0,0-2 0,0 1 0,0-1 0,1 1 0,-1-1 0,1-1 0,-1 1 0,1-1 0,-1 0 0,1 0 0,-1-1-1,1 0 1,4-1 5,3-6-339,0-1-1,0 0 1,0-1-1,-1-1 1,-1 0-1,0 0 1,0-1-1,-1-1 1,-1 1-1,7-12 340,10-21-2330</inkml:trace>
  <inkml:trace contextRef="#ctx0" brushRef="#br0" timeOffset="116054.259">5708 7394 18212,'0'0'2274,"0"-1"781,-4 7-1977,-4 3-698,0 1 1,1-1 0,0 1-1,0 1 1,1 0 0,0 0-1,1 0 1,1 0 0,0 1-1,0 0 1,1 0-381,1-3 70,0 1-1,1 0 0,0 0 1,1 0-1,0 1 0,0-1 1,1 0-1,1 0 0,0-1 1,0 1-1,1 0 0,0 0 1,0-1-1,1 0 0,3 4-69,-6-11 6,0 0 0,1 0 0,-1 0-1,1-1 1,0 1 0,0-1 0,0 1-1,0-1 1,0 0 0,0 0 0,0 0-1,0 0 1,0 0 0,0 0 0,0 0-1,1-1 1,-1 1 0,0-1 0,1 0-1,-1 0 1,0 0 0,1 0 0,-1 0-1,0 0 1,0 0 0,1-1 0,-1 1-1,0-1 1,0 0 0,1 0 0,-1 1-1,0-2 1,0 1 0,0 0 0,0 0 0,0 0-1,0-1 1,-1 1 0,1-1 0,0 0-1,-1 1 1,1-1 0,-1 0 0,0 0-1,1 0 1,-1 0 0,0 0 0,0 0-1,0-1 1,-1 1 0,1 0-6,11-25 37,-2 1-1,-1-2 1,-1 1 0,-1-1 0,-1 0-1,-2-1 1,-1 1 0,-1-1 0,-2-23-37,3-39 77,5 111-80,39 214-22,-24-189 11,-22-44 6,0-1 0,0 0 0,-1 0 1,1 0-1,0 0 0,0 0 0,0 1 0,0-2 0,0 1 0,-1 0 0,1 0 0,0 0 1,0 0-1,0 0 0,0-1 0,0 1 0,-1 0 0,1-1 0,0 1 0,0-1 0,-1 1 1,1-1-1,0 1 0,-1-1 0,1 1 0,0-1 0,-1 0 0,1 1 0,-1-1 0,1 0 1,-1 1-1,1-1 0,-1 0 0,0 0 0,1 0 0,-1 1 0,0-1 0,0 0 0,1 0 1,-1 0-1,0 0 0,0 0 0,0 1 0,0-1 0,0 0 0,0 0 0,0 0 0,-1 0 1,1 0-1,0 1 0,-1-2 8,7-35-921,-2-1 1,-1 0-1,-2 0 0,-3-25 921,1 29-614,-2-32 252,-4 0 1,-2 0 0,-3 0-1,-3 1 1,-20-53 361,25 90 112,10 77 1256,5-6-597,1-1 0,3 0 0,1-1 0,2 0 0,2 0 0,16 33-771,77 115 718,-105-186-687,0-7 5,1-7-16,0-1 0,-1 1 1,-1-1-1,0 0 1,0 0-1,-1 1 1,-1-1-1,0 0 0,0 0 1,-1 1-1,-3-8-20,4 10 5,-55-188 46,51 201-97,9 21 45,2 0 0,0 0 0,2-1 0,1 0-1,1 0 1,1-1 0,1 0 0,2 2 1,53 55 87,-65-78-84,0 0 0,0-1 0,-1 1-1,1-1 1,0 1 0,0-1 0,0 0 0,0 0 0,1 0 0,-1 0-1,0 0 1,0 0 0,1 0 0,-1-1 0,0 0 0,1 1 0,-1-1-1,1 0 1,-1 0 0,0 0 0,1 0 0,-1 0 0,1-1-1,-1 1 1,0-1 0,1 0 0,-1 1 0,0-1 0,0 0 0,1 0-1,-1-1 1,0 1 0,0 0 0,0-1 0,-1 1 0,1-1 0,0 0-1,0 1 1,-1-1 0,1 0 0,-1 0-3,5-10 16,0 1 0,0-1 0,-2-1-1,1 1 1,-2-1 0,1 0 0,-2 1 0,0-1 0,0-3-16,4-20 13,15-65-8,-8 109-29,7 75 39,-18-70-11,0 0 0,1 0-1,0 0 1,1-1 0,1 1-1,0-1 1,0 0 0,1 0-1,6 8-3,-11-19 1,0 1-1,0-1 1,-1 1 0,1-1-1,0 1 1,0-1-1,1 1 1,-1-1-1,0 0 1,0 1-1,1-1 1,-1 0-1,1 0 1,-1 0 0,1 0-1,-1 0 1,1-1-1,0 1 1,-1 0-1,1-1 1,0 1-1,-1-1 1,1 0 0,0 1-1,0-1 1,0 0-1,-1 0 1,1 0-1,0 0 1,0-1-1,-1 1 1,1 0-1,0-1 1,0 1 0,-1-1-1,1 0 1,0 1-1,-1-1 1,1 0-1,-1 0 1,1 0-1,-1 0 1,1 0-1,0-2 0,6-12 29,0 0 0,-2-1 0,0 0 0,0-1 0,-1 1 0,-2-1 0,1 0 0,-2 0-1,1-14-28,-9-31-8,5 59 2,1 3-6,0 4-14,0-2 27,0 0-1,0 0 0,0-1 0,0 1 0,1 0 0,-1 0 0,0 0 0,1-1 0,-1 1 0,1 0 0,-1-1 0,1 1 0,0 0 0,0-1 1,0 1-1,0-1 0,0 1 0,0-1 0,0 0 0,1 1 0,-1-1 0,0 0 0,1 0 0,-1 0 0,1 0 0,-1 0 0,1 0 0,-1 0 0,1-1 1,0 1-1,-1 0 0,1-1 0,0 1 0,0-1 0,-1 0 0,1 0 0,0 0 0,0 0 0,0 0 0,-1 0 0,1 0 0,0 0 0,0-1 1,0 1-1,-1-1 0,1 1 0,0-1 0,-1 0 0,1 1 0,-1-1 0,1 0 0,-1 0 0,1 0 0,-1-1 0,1 1 0,-1 0 0,1-1 0,8-13 8,0 0-1,-1-1 1,-1 1 0,0-2-1,-2 1 1,1-1-1,-2 0 1,0-1-1,-2 1 1,1-1-1,-2-3-7,0 11 8,2-5 1,-1 0-1,-1 0 1,0 0 0,-1 0 0,-1 0 0,0 0 0,-1-1 0,-2-6-9,2 20 0,1 1 0,0 0 0,-1 0 0,0 0 0,1 0 0,-1 0 0,1 0 0,-1 0 0,0 0 0,0 0 0,0 0 0,0 0 0,0 0-1,0 1 1,0-1 0,0 0 0,0 1 0,0-1 0,0 1 0,0-1 0,0 1 0,0-1 0,0 1 0,-1 0 0,1-1 0,0 1 0,0 0 0,-1 0 0,1 0 0,0 0 0,0 0 0,-1 0 0,1 1 0,0-1 0,0 0 0,0 0 0,0 1 0,-1-1 0,1 1 0,0-1 0,0 1 0,0 0 0,0-1 0,0 1 0,0 0 0,0 0 0,0 0 0,0 0 0,1-1 0,-1 1 0,0 0 0,0 0 0,1 1 0,-1-1 0,1 0 0,-1 0-1,1 0 1,-1 1 0,-5 11-1,1 1-1,0-1 0,1 1 0,0 0 0,1 0 0,1 1 0,0-1 0,1 1 0,1-1 1,0 1-1,1-1 0,1 4 2,24 87 8,-25-102-7,0-1-1,0 1 0,1-1 0,-1 1 0,1-1 0,-1 1 0,1-1 0,0 0 1,0 0-1,0 0 0,0 0 0,0 0 0,0 0 0,0-1 0,1 1 1,-1-1-1,0 1 0,1-1 0,0 0 0,-1 0 0,1 0 0,0-1 0,-1 1 1,1 0-1,0-1 0,0 0 0,0 0 0,-1 0 0,1 0 0,0 0 0,0 0 1,0-1-1,-1 1 0,1-1 0,0 0 0,-1 0 0,1 0 0,0 0-35,-1 0 1,1 0-1,-1-1 0,0 1 0,0-1 0,0 1 1,0-1-1,0 0 0,0 0 0,0 0 0,0 0 0,-1 0 1,1 0-1,-1-1 0,0 1 0,1 0 0,-1-1 1,0 1-1,0-1 0,0-2 35,2-15-894</inkml:trace>
  <inkml:trace contextRef="#ctx0" brushRef="#br0" timeOffset="116349.769">6362 6651 25421,'-5'7'1105,"2"3"1127,8 5-1936,2 1-272,0 1-976</inkml:trace>
  <inkml:trace contextRef="#ctx0" brushRef="#br0" timeOffset="117145.367">4559 9578 17044,'-12'-111'8347,"11"110"-8292,1 0-1,0 1 1,0-1 0,-1 0 0,1 1-1,-1-1 1,1 0 0,0 1 0,-1-1-1,1 0 1,-1 1 0,1-1 0,-1 1 0,0-1-1,1 1 1,-1-1 0,1 1 0,-1-1-1,0 1 1,0 0 0,1-1 0,-1 1 0,0 0-1,1 0 1,-1 0 0,0-1 0,0 1-1,0 0 1,1 0 0,-1 0 0,0 0 0,0 0-1,1 0 1,-1 1 0,0-1 0,0 0-1,1 0 1,-1 0 0,0 1 0,0-1-1,1 0 1,-1 1 0,0-1 0,1 1 0,-1-1-1,0 1 1,1-1 0,-1 1 0,1-1-1,-1 1 1,1-1 0,-1 1 0,1 0-55,-26 35 479,20-16-463,1 0 0,2 0 0,0 1 0,1-1 0,1 0 0,0 1 0,2-1 0,1 1 0,0-1 0,1 1 0,2-1 0,0 0 0,1-1 0,6 14-16,23 47 51,-34-80-48,-1 1 1,1-1-1,0 1 1,-1-1 0,1 1-1,0-1 1,-1 1-1,1-1 1,0 0-1,0 1 1,-1-1 0,1 0-1,0 0 1,0 1-1,0-1 1,-1 0 0,1 0-1,0 0 1,0 0-1,0 0 1,-1 0 0,1 0-1,0 0 1,0-1-1,0 1 1,-1 0 0,1 0-1,0-1 1,0 1-1,-1 0 1,1-1 0,0 1-1,0-1 1,-1 1-1,1-1 1,-1 1 0,1-1-1,0 1 1,-1-1-1,1 0 1,-1 1 0,0-1-1,1 0 1,-1 1-1,1-1 1,-1 0 0,0 0-1,0 0 1,1 1-1,-1-1 1,0 0 0,0 0-1,0 0 1,0 1-1,0-1 1,0 0-4,8-29 165,-2-1 0,0 1 1,-3-1-1,0 0 0,-2-26-165,0 20 111,0 19-62,5-59 152,-4 0 0,-3 0 0,-3 0 0,-4 0 0,-3 1 0,-9-28-201,13 85 12,13 51-54,93 398-108,-94-409 144,-3-5 7,1 1 1,1 0-1,1-1 1,0 1-1,1-1 1,1-1-1,0 1 0,1-1 1,1-1-1,3 5-1,-12-18-3,1 0-1,0 0 0,-1 0 1,1 0-1,0 0 0,0 0 1,-1 0-1,1 0 0,0 0 0,0 0 1,0-1-1,0 1 0,0 0 1,0-1-1,0 1 0,1-1 1,-1 1-1,0-1 0,0 1 1,0-1-1,1 0 0,-1 0 1,0 1-1,0-1 0,0 0 1,1 0-1,-1 0 0,0-1 0,0 1 1,1 0-1,-1 0 0,0-1 1,0 1-1,0 0 0,1-1 1,-1 1-1,0-1 0,0 0 1,0 1-1,0-1 0,0 0 1,0 0-1,0 1 0,0-1 1,-1 0 2,21-53-187,-31-149-460,-2 31 25,12 171 618,-1 0 1,1 0 0,-1 0 0,1 0 0,0 0 0,0 0-1,-1 0 1,1 0 0,0-1 0,0 1 0,0 0 0,0 0-1,0 0 1,1 0 0,-1 0 0,0 0 0,0 0-1,1 0 1,-1 0 0,0 0 0,1 0 0,-1 0 0,1 0-1,0 0 1,-1 0 0,1 0 0,0 1 0,-1-1-1,1 0 1,0 0 0,0 1 0,0-1 0,0 0 0,0 1-1,-1-1 1,1 1 0,0-1 0,0 1 0,0 0-1,1-1 1,-1 1 0,0 0 0,0 0 0,0-1 0,0 1-1,0 0 1,0 0 0,0 0 0,0 1 0,0-1 0,0 0-1,0 0 1,0 1 0,0-1 0,0 0 0,0 1-1,0-1 1,0 1 0,0-1 0,0 1 0,0-1 0,0 1-1,0 0 1,0 0 0,-1-1 0,1 1 0,0 0 4,3 2 79,-5-3-51,1 1 0,0-1 1,0 0-1,-1 0 0,1 0 1,0 1-1,0-1 0,0 0 1,-1 0-1,1 1 0,0-1 1,0 0-1,0 1 0,0-1 1,0 0-1,0 0 0,-1 1 1,1-1-1,0 0 0,0 1 1,0-1-1,0 0 0,0 1 1,0-1-1,0 0 0,0 1 1,1-1-1,-1 0 0,0 0 0,0 1 1,0-1-1,0 0-28,-41-9 61,39 9-60,1 1 0,-1 0 0,0-1 0,0 1-1,0 0 1,1 0 0,-1 0 0,0 0 0,1 0-1,-1 0 1,1 0 0,-1 1 0,1-1 0,0 0-1,-1 1 1,1-1 0,0 1 0,0 0 0,0-1-1,0 1 1,0 0 0,1 0 0,-1-1 0,0 1-1,1 0 1,0 0 0,-1 0 0,1 0-1,0 0 1,0 0 0,0 0 0,0 0 0,0 0-1,0 0 1,1-1 0,-1 1 0,1 2-1,3 26 4,0-1 0,3 1 1,0-1-1,2-1 0,0 0 0,7 11-4,-15-36-4,1 5-8,0 0 1,0 0 0,1-1 0,0 1 0,1 0 0,0-1 0,0 0 0,0 0 0,1 0 0,0-1-1,0 1 1,1-1 0,-1 0 0,1-1 0,1 1 0,-1-1 0,1 0 0,0-1 0,0 0-1,4 2 12,38-27-1196,-29-11 1864</inkml:trace>
  <inkml:trace contextRef="#ctx0" brushRef="#br0" timeOffset="117608.887">5000 9036 19892,'66'204'7124,"30"96"-5878,-93-290-1114,5 18-42,-5-15-60,0-1-1,1-1 1,0 1 0,0-1-1,2 1 1,-1-1 0,1-1-1,1 1 1,0-1-1,0 0 1,7 6-30,-14-16 3,0-1 0,1 1-1,-1-1 1,0 1 0,0-1-1,0 1 1,0-1 0,1 1-1,-1-1 1,0 1 0,0-1 0,1 1-1,-1 0 1,0-1 0,1 1-1,-1 0 1,1-1 0,-1 1-1,0 0 1,1-1 0,-1 1 0,1 0-1,-1 0 1,1-1 0,-1 1-1,1 0 1,-1 0 0,1 0-1,-1 0 1,1 0 0,-1-1 0,1 1-1,-1 0 1,1 0 0,-1 0-1,1 1 1,-1-1 0,1 0-1,-1 0 1,1 0 0,-1 0 0,1 0-1,-1 1 1,1-1 0,-1 0-1,1 0 1,-1 1 0,0-1 0,1 0-1,-1 1 1,1-1 0,-1 0-1,0 1 1,1-1 0,-1 0-1,0 1 1,0-1 0,1 1 0,-1-1-1,0 1 1,0-1 0,1 1-3,-13-42 126,-9-17-113,3 0 0,3-1 0,2-1 0,2 0 0,4 0 0,2-1 1,2-57-14,3 101 1,-1 11-1,0 0 0,1 0 0,0 0 1,0 0-1,1 0 0,-1 0 0,1 0 0,0 0 1,1 1-1,0-1 0,0 0 0,0 1 0,0-1 1,3-4-1,-2 10 5,-1 0 1,1-1 0,-1 1 0,0 0 0,1 0 0,-1 1 0,1-1 0,-1 0 0,0 1 0,1-1 0,-1 1-1,0 0 1,0 0 0,1 0 0,-1 0 0,0 0 0,0 0 0,0 1 0,0-1 0,-1 1 0,1-1-1,0 1 1,0 0 0,-1 0 0,1 0 0,-1 0 0,0 0 0,1 0 0,-1 0 0,0 0 0,0 0 0,-1 0-1,1 1 1,0 0-6,1 0-2,8 11 25,-1 0 0,0 0 0,-1 1 0,-1 0-1,0 0 1,-1 1 0,-1 0 0,0 0 0,-1 0-1,-1 1 1,-1 0 0,0-1 0,-1 1 0,-1 0-1,0 0 1,-1-1 0,-1 1 0,-1 0 0,-3 9-23,6-24-3,0 1 0,0-1 0,0 0 0,-1 0 0,1 0 1,-1 1-1,0-1 0,1 0 0,-1 0 0,0 0 0,0 0 0,-1 0 1,1 0-1,0-1 0,0 1 0,-1 0 0,0-1 0,1 1 0,-1-1 1,0 1-1,1-1 0,-1 0 0,0 1 0,0-1 0,0 0 1,0 0-1,0-1 0,0 1 0,-1 0 0,1-1 0,0 1 0,0-1 1,0 0-1,-1 0 0,1 1 0,0-2 0,0 1 0,0 0 0,-1 0 1,1-1-1,0 1 0,0-1 0,0 0 0,0 1 0,-1-1 0,1 0 1,1 0-1,-1 0 0,0-1 0,-1 0 3,-4-4-301,0-1-1,0-1 1,1 1-1,0-1 1,0 0-1,1 0 1,0-1-1,0 1 1,1-1-1,0 0 1,1-1-1,0 1 1,0-5 301,-6-30-2245</inkml:trace>
  <inkml:trace contextRef="#ctx0" brushRef="#br0" timeOffset="118824.51">5392 9140 21733,'14'-12'947,"-1"1"1,0-2-1,-1 0 1,-1 0-1,0-1 1,-1 0-1,9-15-947,-16 21 61,1 1 1,-1 0-1,0-1 0,0 1 0,-1-1 0,0 0 0,-1 0 1,0 0-1,0 0 0,0 0 0,-1 0 0,0 0 0,-1 0 1,0 0-1,0 1 0,-1-1 0,0 0 0,-1-3-61,3 9 2,0 1-1,0-1 0,-1 1 1,1-1-1,0 0 0,-1 1 1,1-1-1,-1 1 1,0-1-1,1 1 0,-1-1 1,0 1-1,0 0 0,0-1 1,0 1-1,0 0 0,0 0 1,-1 0-1,1-1 0,0 1 1,-1 0-1,1 1 1,0-1-1,-1 0 0,1 0 1,-1 1-1,1-1 0,-1 1 1,1-1-1,-1 1 0,0-1 1,1 1-1,-1 0 0,0 0 1,1 0-1,-1 0 1,0 0-1,1 0 0,-1 1 1,1-1-1,-1 0 0,0 1 1,1-1-1,-1 1 0,1 0 1,-1 0-1,1-1 0,0 1 1,-1 0-1,1 0 1,0 0-1,-1 0 0,1 0 1,0 1-1,0-1 0,-1 1-1,-1 9 1,0 1 0,0 0-1,1-1 1,0 1 0,1 0-1,1 0 1,0 0 0,0-1-1,1 1 1,1 0 0,0 0-1,0-1 1,1 1 0,3 6-1,-3-9 4,0 0 1,1 1-1,0-2 1,0 1-1,1 0 1,0-1 0,0 0-1,1 0 1,0-1-1,1 1 1,1 1-5,-5-7 13,-1 0 0,1 0 0,-1 0 0,1 0 0,-1-1 0,1 1-1,0-1 1,0 1 0,0-1 0,0 0 0,0 0 0,0 0 0,0-1 0,0 1 0,0-1 0,0 0 0,0 0 0,0 0 0,1 0 0,-1 0 0,0 0 0,0-1 0,0 0-1,0 0 1,0 0 0,0 0 0,0 0 0,0 0 0,0-1 0,-1 1 0,1-1 0,0 0 0,-1 0 0,0 0 0,1 0 0,0-1-13,6-7 58,-1-1-1,0 1 1,0-2 0,-1 1 0,0-1 0,-1 0-1,-1 0 1,0-1 0,0 0 0,-1 1 0,2-15-58,-3 12-2,2-1 0,0 1 0,1 0 0,0 0 1,1 1-1,1-1 0,0 2 0,3-5 2,-10 17-43,0 0 0,0 0-1,0 0 1,1 1 0,-1-1-1,0 0 1,0 0 0,0 1 0,1-1-1,-1 1 1,0-1 0,1 1-1,-1-1 1,0 1 0,1 0 0,-1-1-1,1 1 1,-1 0 0,1 0-1,-1 0 1,0 0 0,1 1 0,-1-1-1,1 0 1,-1 1 0,0-1-1,1 0 1,-1 1 0,0 0-1,1-1 1,-1 1 0,0 0 0,0 0-1,0-1 1,0 1 0,0 0-1,0 0 1,0 0 0,0 0 0,0 1-1,0-1 1,0 0 0,-1 0-1,1 0 1,0 1 0,-1-1 0,1 0-1,-1 1 1,1-1 0,-1 1-1,0-1 1,0 0 0,0 1-1,0 0 44,24 29-2321,-22-30 2155,0 0 0,0-1 1,-1 1-1,1-1 0,0 0 1,0 0-1,0 0 1,-1 1-1,1-2 0,0 1 1,0 0-1,0 0 0,0-1 1,-1 1-1,1-1 0,0 1 1,0-1-1,-1 0 1,1 1-1,0-1 0,-1 0 1,1 0-1,-1 0 0,0-1 1,1 1-1,-1 0 1,0 0-1,1-1 0,-1 1 1,0-1-1,0 1 0,0-1 1,0 1-1,-1-1 1,1 0-1,0 0 0,-1 1 1,1-1-1,-1 0 0,1 0 1,-1 1-1,0-1 0,0 0 1,0 0-1,0 0 1,0-1 165,16-73-6614,14-105 122,-23 138 6425,-12 44 9145,-6 41-2458,8-10-5778,2 0 0,1-1 0,1 1 0,2 0 0,1-1 0,5 16-842,-9-45 32,0-1-1,-1 1 0,1-1 1,0 1-1,0-1 0,0 0 1,0 1-1,0-1 1,1 1-1,-1-1 0,0 1 1,1-1-1,-1 0 0,1 1 1,-1-1-1,1 0 0,0 0 1,-1 1-1,1-1 1,0 0-1,0 0 0,0 0 1,0 0-1,0 0 0,0 0 1,0 0-1,0 0 0,1 0 1,-1-1-1,0 1 1,0 0-1,1-1 0,-1 1 1,0-1-1,1 1 0,-1-1 1,1 0-1,-1 0 1,0 1-1,1-1 0,-1 0 1,1 0-1,-1-1 0,1 1 1,-1 0-1,0 0 0,1-1 1,-1 1-1,1 0 1,-1-1-32,5-9 104,0 1 0,0-1 1,-1 0-1,-1-1 0,0 1 1,0-1-1,-1 0 0,0 0 1,-1 0-1,0-1 0,-1 0-104,1 1 77,7-40 91,-2-2 1,-2 1-1,-3-1 0,-2 1 1,-2-1-1,-3 1 1,-4-12-169,2 66 14,21 138-52,-13-131 35,2 22 17,2 0 1,1 0-1,1-1 0,2 1 0,1-2 1,1 1-1,4 3-14,-14-30 6,1 0 0,-1 0 0,1 0 0,0 0 0,0 0 0,0 0 0,0 0 0,1-1 0,-1 1 0,1-1 0,-1 0 0,1 1-1,0-1 1,0 0 0,0-1 0,0 1 0,0-1 0,0 1 0,0-1 0,1 0 0,-1 0 0,1 0 0,-1-1 0,0 1 0,1-1 0,-1 0 0,1 0 0,-1 0 0,1 0 0,-1 0 0,1-1 0,-1 0 0,1 0 0,-1 0 0,0 0-1,0 0 1,1-1 0,-1 1 0,0-1 0,0 0 0,-1 0 0,1 0 0,1 0-6,8-11 39,-1 0 0,0-1-1,-1 0 1,0 0 0,-1-1 0,0 0 0,-2-1-1,0 1 1,0-2 0,-2 1 0,0-1 0,3-16-39,-7 28 0,1-1 0,-1 0 0,-1 0 0,1 0 0,-1 1 0,0-1 0,0 0 0,-1 0 0,0 0 0,0 0 0,0 1 0,0-1 0,-2-2 0,3 8-1,0 1 1,0-1-1,-1 0 1,1 1-1,0-1 1,0 1-1,0-1 1,0 0 0,-1 1-1,1-1 1,0 0-1,0 1 1,-1-1-1,1 0 1,0 1-1,-1-1 1,1 0-1,0 1 1,-1-1 0,1 0-1,0 0 1,-1 1-1,1-1 1,-1 0-1,1 0 1,-1 0-1,1 0 1,0 0-1,-1 0 1,1 0 0,-1 0-1,1 0 1,-1 0-1,1 0 1,0 0-1,-1 0 1,1 0-1,-1 0 1,1 0 0,-1 0-1,1 0 1,0 0-1,-1-1 1,1 1-1,-1 0 1,1 0-1,0-1 1,-1 1-1,1 0 1,0 0 0,-1-1-1,1 1 1,0 0-1,0-1 1,-1 1-1,1-1 1,0 1-1,0 0 1,-1-1 0,1 1-1,0-1 1,0 1-1,0 0 1,0-1-1,0 1 1,0-1-1,0 1 1,0-1-1,0 1 1,0-1 0,-10 36-20,9-23 20,0 1 0,1 0 0,0 0 0,1 0 0,1 0 0,0 0 0,1 0 1,0-1-1,1 1 0,0-1 0,5 9 0,-9-20 2,1 0-1,-1 0 1,1 0 0,0 0-1,-1 0 1,1 0 0,0 0-1,-1-1 1,1 1 0,0 0-1,0 0 1,0-1 0,0 1-1,0-1 1,0 1 0,0-1 0,0 1-1,0-1 1,0 0 0,0 1-1,0-1 1,0 0 0,0 0-1,0 0 1,0 0 0,0 0-1,0 0 1,1 0 0,-1 0-1,0 0 1,0 0 0,0 0-1,0-1 1,0 1 0,0-1 0,0 1-1,0-1 1,0 1 0,0-1-1,0 1 1,0-1 0,-1 0-1,1 1 1,0-1 0,0 0-1,-1 0 1,1 0 0,0 0-1,-1 1 1,1-1 0,-1 0-1,1 0 1,-1 0 0,1-1-2,27-55 46,-18 28-21,-6 16-26,-1 0 0,2 0 0,0 1 1,0 0-1,1 0 0,1 0 0,0 1 0,1 0 0,0 0 0,3-2 1,-9 12-6,0 1 0,0-1 1,0 1-1,0-1 0,0 1 0,0 0 0,0 0 0,0 0 0,0 0 0,0 0 0,0 0 1,0 1-1,0-1 0,0 1 0,0-1 0,0 1 0,0 0 0,0 0 0,-1 0 0,1 0 1,0 0-1,0 0 0,-1 0 0,1 0 0,-1 1 0,1-1 0,-1 1 0,1-1 0,-1 1 1,0 0-1,0-1 0,0 1 0,0 0 0,0 0 0,0 0 0,-1 0 0,1 0 0,0 0 1,-1 1 5,13 16-251,-12-19 213,-1 1 0,1 0 0,-1 0 0,1-1 0,-1 1 0,1 0 0,0-1 0,-1 1 0,1 0 0,0-1 0,-1 1 1,1-1-1,0 1 0,0-1 0,0 0 0,0 1 0,-1-1 0,1 0 0,0 1 0,0-1 0,0 0 0,0 0 0,0 0 0,0 0 0,-1 0 0,1 0 0,0 0 0,0 0 0,0 0 0,0-1 0,0 1 0,0 0 0,0 0 0,-1-1 0,1 1 0,0-1 0,0 1 0,0-1 0,-1 1 0,1-1 0,0 1 0,-1-1 0,1 1 0,0-1 1,-1 0-1,1 0 0,-1 1 0,1-1 0,-1 0 0,1 0 0,-1 1 0,0-2 38,19-53-2368,-16 41 1813,61-190-4270,-39 168 5941,-23 35 234,-2 1 49,-9 43 1846,2-11-2885,9 49 402,-2-79-767,1 0 0,-1 0 0,1 0 0,0 0 0,0 0 0,0 0 0,0-1 0,0 1 0,1 0 0,-1-1 0,0 1 0,1-1 0,-1 1 0,1-1 1,-1 1-1,1-1 0,0 0 0,0 0 0,-1 0 0,1 0 0,0 0 0,0-1 0,0 1 0,0 0 0,0-1 0,0 1 0,0-1 0,0 0 0,0 0 0,0 0 0,0 0 0,1 0 0,-1 0 0,0-1 0,0 1 0,0 0 0,0-1 5,4-2-351,0 1 0,0-1 0,0 0-1,-1 0 1,0-1 0,0 0-1,0 0 1,0 0 0,0-1-1,-1 1 1,0-1 0,0 0-1,0 0 1,0-1 351,5-5-835,17-21-2711</inkml:trace>
  <inkml:trace contextRef="#ctx0" brushRef="#br0" timeOffset="119165.093">6924 8103 22557,'4'8'1069,"-4"-6"-915,1 0 0,0-1 0,0 1 0,0 0 0,-1 0 0,2-1 0,-1 1 0,0 0 0,0-1 0,0 1 0,1-1 0,-1 1-1,1-1 1,-1 0 0,1 0 0,0 0 0,-1 0 0,1 0 0,0 0 0,0 0 0,0 0 0,-1-1 0,1 1 0,0-1 0,0 1 0,0-1 0,0 0-1,0 0 1,0 0 0,0 0 0,0 0 0,0 0 0,1-1-154,1 1 36,0-1 0,-1-1 0,1 1 0,0 0 0,-1-1 0,1 0 0,-1 0 0,0 0 0,1 0 0,-1 0 0,0-1 0,0 1 0,-1-1 0,1 0 0,0 0 0,-1 0 0,0 0 0,0-1 0,0 1 0,0 0 0,0-1 0,-1 0 0,1 1 0,-1-1 0,0 0 0,0-1-36,15-107 445,-15 104-407,-1 6-31,-2-54 253,2 54-255,0 1 1,0 0-1,0 0 1,-1 0-1,1 0 0,0 0 1,-1 0-1,1 0 0,-1 0 1,1 0-1,-1 0 1,1 0-1,-1 0 0,0 0 1,1 0-1,-1 0 1,0 1-1,0-1 0,0 0 1,0 0-1,1 1 1,-1-1-1,0 1 0,0-1 1,0 1-1,-1-1 1,1 1-1,0-1 0,0 1 1,0 0-1,0 0 0,0 0 1,0 0-1,0-1 1,0 2-1,-1-1 0,1 0 1,0 0-1,0 0 1,0 0-1,0 1 0,0-1 1,0 0-1,-1 1-5,-3 3 3,0 1-1,-1 0 1,1 0 0,1 0-1,-1 0 1,1 1 0,0 0-1,0 0 1,1 0-1,0 0 1,0 1 0,0-1-1,1 1 1,0 0-1,0-1 1,1 1 0,0 0-1,0 0 1,0 0 0,1 0-1,0 0 1,0 0-1,1 0 1,0 0 0,1 2-3,-2 5 35,0 0 1,1 0-1,1 0 1,0 0 0,1 0-1,1-1 1,0 1-1,0-1 1,2 0 0,-1 0-1,2-1 1,0 0-1,3 5-35,-8-15 3,1 1 0,0-1 1,-1 0-1,1 0 0,0 0 0,0 0 0,1 0 0,-1 0 0,0-1 0,1 0 0,-1 0 0,0 0 0,1 0 0,-1 0 0,1-1 0,0 1 1,-1-1-1,1 0 0,-1 0 0,1 0 0,0-1 0,-1 1 0,1-1 0,-1 0 0,1 0 0,-1 0 0,0 0 0,1-1 0,-1 1 0,0-1 1,0 0-1,0 0 0,0 0 0,0 0 0,-1-1 0,1 1 0,-1-1 0,1 0 0,-1 1 0,0-1 0,0 0 0,0 0 0,0-2-3,11-16-706</inkml:trace>
  <inkml:trace contextRef="#ctx0" brushRef="#br0" timeOffset="121251.923">4429 10399 22589,'-37'-33'3154,"36"34"-3077,0 0 0,1 0 0,-1 1 0,0-1 1,0 0-1,1 1 0,-1-1 0,1 0 0,-1 1 0,1-1 0,-1 1 1,1-1-1,0 1 0,0-1 0,0 0 0,0 1 0,0-1 0,0 1 1,0-1-1,0 1 0,1-1 0,-1 1 0,0-1 0,1 1 0,-1-1 1,1 0-1,0 1 0,-1-1 0,1 0 0,0 0 0,0 1 0,0-1-77,91 215 439,-39-31-432,-43-188 29,-9-63 0,9-67 68,-10 132-103,0 0 1,0 0 0,0 0-1,0-1 1,0 1-1,1 0 1,-1 0 0,0 0-1,1 0 1,-1-1-1,1 1 1,-1 0 0,1 0-1,-1 0 1,1 0-1,0 0 1,-1 0 0,1 0-1,0 0 1,0 1-1,0-1 1,0 0-1,0 0 1,0 1 0,0-1-1,0 1 1,0-1-1,0 1 1,0-1 0,0 1-1,0-1 1,1 1-1,-1 0 1,0 0 0,0 0-1,0 0 1,1 0-1,-1 0 1,0 0 0,0 0-1,0 0 1,1 0-1,-1 0 1,0 1 0,0-1-1,0 1 1,0-1-1,0 1 1,0-1 0,0 1-1,0 0 1,0-1-1,0 1 1,0 0-1,0 0 1,0 0 0,0-1-1,0 2-1,43 55-28,-36-46 88,-1 1 0,0 0 0,-1 0 1,0 0-1,-1 1 0,0 0 0,-1 0 0,-1 0 0,0 0 1,0 1-1,-2-1 0,0 1 0,0-1 0,-1 1 0,-1-1 0,0 1 1,-1-1-1,0 1 0,-1-1 0,-1 0 0,0 0 0,0 0 1,-2 0-1,0-1 0,0 0 0,-2 3-60,5-12 9,-1-1 0,1 1 0,0 0-1,-1-1 1,1 0 0,-1 0 0,0 0-1,0 0 1,1 0 0,-1-1 0,0 0 0,-1 0-1,1 0 1,0 0 0,0-1 0,0 1-1,0-1 1,-1 0 0,1 0 0,0-1 0,0 1-1,0-1 1,0 0 0,-1 0 0,1 0-1,1-1 1,-1 0 0,0 1 0,0-1 0,0-1-1,1 1 1,-1 0 0,1-1 0,0 0-1,0 1 1,-1-2-9,4 4-26,-1-1 0,1 1 0,-1 0 0,1-1 0,-1 1 0,1 0 0,0-1 0,-1 1 1,1-1-1,-1 1 0,1-1 0,0 1 0,-1-1 0,1 1 0,0-1 0,0 1 0,0-1 0,-1 1 0,1-1 0,0 0 0,0 1 0,0-1 0,0 1 0,0-1 0,0 0 0,0 1 0,0-1 0,0 1 0,0-1 0,0 0 0,0 1 0,1-1 0,-1 1 0,0-1 0,0 1 0,1-1 0,-1 1 0,0-1 0,0 1 0,1-1 0,-1 1 1,1-1-1,-1 1 0,0-1 0,1 1 0,-1 0 0,1-1 0,-1 1 0,1 0 0,-1 0 0,1-1 0,0 1 0,-1 0 0,1 0 0,0-1 26,14-6-1503</inkml:trace>
  <inkml:trace contextRef="#ctx0" brushRef="#br0" timeOffset="121657.652">4795 10651 21861,'3'2'165,"-1"1"1,1 0 0,-1-1 0,1 1-1,0-1 1,0 0 0,0 0-1,0 0 1,1-1 0,-1 1 0,0-1-1,1 1 1,-1-1 0,1 0-1,0 0 1,-1-1 0,1 1 0,-1-1-1,1 0 1,0 0 0,0 0-1,-1 0 1,1-1 0,-1 1 0,1-1-1,0 0 1,-1 0 0,1-1-1,-1 1 1,0-1 0,1 1 0,-1-1-1,0 0 1,0 0 0,0 0-1,0-1 1,-1 1 0,1-1 0,-1 0-1,1 1 1,-1-1 0,0 0-1,0 0 1,0-1 0,0 1 0,0-2-166,0-6 49,0 0 0,-1 1 1,0-1-1,-1 0 0,0 0 1,-1 0-1,0 1 0,-1-1 1,0 0-1,-1 1 0,0 0 1,0-1-1,-1 1 0,-1 1 1,0-1-1,0 0 0,0 1 1,-5-4-50,-53-35 325,61 47-321,1 0-1,-1 1 1,0-1-1,1 1 1,-1-1-1,0 1 1,1 0-1,-1 0 1,0 0-1,0 0 1,0 0 0,1 0-1,-1 0 1,0 0-1,0 1 1,1-1-1,-1 1 1,0-1-1,1 1 1,-1 0-1,0-1 1,1 1-1,-1 0 1,1 0-1,-1 0 1,1 0-1,0 1 1,0-1-1,-1 0 1,1 1 0,0-1-1,0 0 1,0 1-1,0-1 1,0 1-1,1 0 1,-1-1-1,0 1 1,1 0-1,-1-1 1,1 1-1,0 0-3,-2 15 1,0 0 1,2 0-1,0 0 0,1 0 0,1-1 1,1 1-1,0 0 0,1-1 0,1 2-1,0 4 7,-2-3-9,0-1 1,1 1-1,1-1 1,0 0-1,2 0 1,0-1 0,1 1-1,0-2 1,2 1-1,0-1 1,1-1-1,0 1 1,14 12 1,-23-27-32,1 1 0,-1-1 1,1 0-1,0 0 0,0 0 0,0 0 0,0 0 1,0 0-1,0-1 0,0 1 0,0-1 0,0 0 1,0 0-1,0 0 0,0-1 0,0 1 0,0-1 1,0 1-1,0-1 0,0 0 0,0 0 0,-1 0 1,1-1-1,0 1 0,-1-1 0,1 1 0,-1-1 1,1 0-1,-1 0 0,0 0 0,0 0 0,0 0 1,0-1-1,0 1 0,0-1 0,-1 1 0,1-1 1,0-2 31,19-31 578</inkml:trace>
  <inkml:trace contextRef="#ctx0" brushRef="#br0" timeOffset="122625.915">4858 9978 22013,'4'38'6065,"19"8"-5589,2-1 0,3-1 0,1-2 0,2-1-1,4 2-475,87 123 188,-38-26-97,-83-138-66,-2-6 14,-8-16-29,-2 2 1,0-1-1,-1 2 1,-1-1-1,0 2 0,-2 0 1,0 0-1,0 2 1,-1-1-1,-1 2 1,-1 1-1,0 0 0,0 1 1,-18-8-11,-17-15 31,101 43-77,-42-8 45,1 0 1,0 0 0,-1-1 0,1 0 0,0 0 0,0 0-1,-1-1 1,1 0 0,0-1 0,-1 0 0,1 1-1,-1-2 1,0 1 0,0-1 0,0 0 0,0 0 0,0-1-1,-1 0 1,1 0 0,-1 0 0,0-1 0,0 0 0,-1 1-1,1-2 1,-1 1 0,0 0 0,0-1 0,-1 0-1,0 0 1,0-1 0,39-77 63,-42 83-64,1 0 1,-1 0-1,1 1 1,-1-1-1,1 0 1,0 1-1,-1-1 1,1 1-1,0-1 1,-1 1-1,1-1 1,0 1-1,0-1 1,-1 1-1,1 0 1,0-1-1,0 1 0,0 0 1,-1 0-1,1-1 1,0 1-1,0 0 1,0 0-1,0 0 1,0 0-1,0 0 1,-1 0-1,1 1 1,0-1-1,0 0 1,0 0-1,0 0 1,-1 1-1,1-1 0,0 1 1,0-1-1,-1 0 1,1 1-1,0-1 1,0 1-1,-1 0 1,1-1-1,-1 1 1,1-1-1,-1 1 1,1 0-1,-1 0 1,1-1-1,-1 1 1,1 0-1,-1 0 1,0 0-1,1-1 0,-1 2 1,25 48-55,-24-49 56,89 232 19,-90-232-20,0 1 0,0-1 0,0 0 0,1 0 0,-1 0 0,0 0 0,0 0 0,1 1 0,-1-1 0,0 0 0,1 0 0,-1 0 0,1 0-1,0 0 1,-1 0 0,1 0 0,0 0 0,0 0 0,-1-1 0,1 1 0,0 0 0,0 0 0,0-1 0,0 1 0,0 0 0,0-1 0,0 1 0,0-1 0,0 0 0,0 1 0,1-1-1,-1 0 1,0 1 0,0-1 0,0 0 0,0 0 0,1 0 0,-1 0 0,0 0 0,0 0 0,0-1 0,0 1 0,0 0 0,1-1 0,-1 1 0,0 0 0,0-1 0,0 1-1,0-1 1,0 0 0,0 1 0,0-1 0,0 0 0,0 0 0,-1 1 0,1-1 0,0 0 0,0 0 0,-1 0 0,1 0 0,0 0 0,-1 0 0,1 0 0,-1 0 0,0 0 0,1 0-1,-1 0 1,0-1 0,1 1 0,-1-1 0,7-29 9,-2 0-1,-1 0 1,-1-1-1,-2 1 0,-1-1 1,-3-20-9,2 49 0,-15-123-28,9 122 31,40 119-18,-25-95 22,0 0 0,1 0 0,1-2 0,1 1 0,1-1 0,0-1 0,1 0 0,1 0 0,1-2 0,0 0 0,16 12-7,-28-25 9,0 0 1,0 0-1,0-1 0,0 1 0,0-1 0,0 0 0,0 0 0,1 0 0,-1 0 1,0 0-1,1-1 0,-1 1 0,0-1 0,1 0 0,-1 0 0,1-1 0,-1 1 1,1-1-1,-1 1 0,0-1 0,0 0 0,1 0 0,-1-1 0,0 1 0,0-1 1,0 1-1,0-1 0,0 0 0,-1 0 0,1 0 0,0 0 0,-1-1 0,0 1 1,1-1-1,1-2-9,3-5 48,-1 1 1,0-2 0,0 1-1,-1 0 1,0-1 0,-1 0-1,0 0 1,-1-1 0,2-9-49,-3 4 11,0 0 1,-1 0 0,-1 0 0,-1 0-1,0 0 1,-1 0 0,-1 0-1,0 1 1,-2-1 0,0 1-1,0 0 1,-2 0 0,-5-11-12,8 23 1,1 1 0,0-1 0,-1 1-1,0-1 1,0 1 0,0 1 0,0-1 0,0 0 0,-1 1 0,1 0 0,-1 0 0,0 0 0,1 1-1,-1-1 1,0 1 0,0 0 0,0 1 0,0-1 0,0 1 0,0 0 0,0 0 0,0 0 0,0 1-1,0 0 1,0 0 0,1 0 0,-1 1 0,0-1 0,0 1 0,1 0 0,0 1 0,-1-1 0,1 1-1,0 0 1,0 0 0,0 0 0,0 0 0,1 1 0,-1-1 0,1 1 0,0 0 0,0 0 0,-2 4-2,4-7 1,0-1 0,0 1 0,0-1 0,1 1 0,-1-1 0,0 1 0,0 0 0,0 0 0,1 0 0,-1-1 0,0 1-1,1 0 1,-1 0 0,0 0 0,1 0 0,-1 0 0,1 0 0,0 0 0,-1 0 0,1 0 0,0 0 0,0 0-1,-1 0 1,1 0 0,0 1 0,0-1 0,0 0 0,0 0 0,1 0 0,-1 0 0,0 0 0,0 0 0,1 0 0,-1 0-1,0 0 1,1 0 0,-1 0 0,1 0 0,0 0 0,-1 0 0,1 0 0,0 0 0,-1-1 0,1 1 0,0 0-1,0 0 1,0-1 0,0 1 0,-1 0 0,1-1 0,0 1 0,0-1 0,0 1 0,0-1 0,1 0 0,-1 1-1,0-1 1,0 0 0,0 0 0,0 0 0,0 0 0,111-65-181,-92 58-191</inkml:trace>
  <inkml:trace contextRef="#ctx0" brushRef="#br0" timeOffset="123715.106">5880 10094 21309,'2'1'166,"0"0"1,-1 0 0,1-1 0,0 1 0,0-1 0,0 1 0,0-1-1,0 0 1,0 0 0,0 0 0,0 0 0,0 0 0,0 0-1,0-1 1,0 1 0,0-1 0,0 1 0,0-1 0,0 0 0,-1 1-1,1-1 1,0 0 0,0 0 0,-1-1 0,1 1 0,-1 0 0,1 0-1,-1-1 1,1 1 0,-1-1 0,0 1 0,0-1 0,0 0-1,0 1 1,0-1 0,0 0-167,6-12 140,-1 1 1,-1-1-1,0 0 0,-1 0 0,-1 0 1,0-1-1,-1 0 0,0 1 1,-1-1-1,-1 0 0,-1 1 0,0-1 1,0 0-1,-2 1 0,0-1 0,0 1 1,-5-12-141,7 24 6,1 0 0,-1 0 0,1 0 0,-1 0 0,0 0 0,1 0 0,-1 0 0,0 0 0,0 0 0,-1 1 0,1-1 1,0 0-1,-1 1 0,1-1 0,0 1 0,-1-1 0,0 1 0,1 0 0,-1 0 0,0 0 0,0 0 0,0 0 0,1 0 0,-1 0 0,0 0 1,0 1-1,0-1 0,-1 1 0,1 0 0,0-1 0,0 1 0,0 0 0,0 0 0,0 0 0,0 1 0,0-1 0,0 0 0,0 1 0,0 0 1,0-1-1,0 1 0,0 0 0,0 0 0,0 0 0,0 0 0,1 0 0,-2 1-6,-1 6-1,1-1 1,0 1-1,0 1 0,1-1 1,0 0-1,0 1 0,1-1 1,0 1-1,0-1 0,1 1 1,0 0-1,1-1 0,0 1 1,0-1-1,1 1 1,0-1-1,-1-1 1,3 27 1,2 0 0,1 0-1,2 0 1,1-1 0,2-1-1,2 3 0,-14-32 2,0-1 0,1 0 0,-1 0 0,1 1 0,-1-1 0,1 0 0,0 0 0,0 0 0,0 0 0,0 0 0,0 0 0,1 0 0,-1 0 0,0-1 0,1 1 0,0 0 0,-1-1 0,1 1 0,0-1 0,0 0 0,-1 1 0,1-1 0,0 0 0,0 0 0,0 0 0,1-1 0,-1 1 0,0 0 0,0-1 0,0 1 0,1-1 0,-1 0 0,0 0 0,0 0 0,1 0 0,-1 0 0,0 0 0,0 0 0,1-1 0,-1 0 0,0 1 0,0-1 0,0 0 0,0 0 0,0 0 0,0 0 0,0 0 0,0 0 0,0-1 0,0 1 0,-1-1 0,1 1 0,0-2-2,10-21 56,-2 0 1,-1-1-1,-1 0 1,-1 0-1,-1-1 1,-1 0-1,-1-1 1,-2 1-1,0-5-56,0 14 29,-1-1-5,4-8 3,-2 0-1,-1 0 0,-1-1 0,-1 1 1,-1-1-1,-2 1 0,0 0 0,-2 0 1,-1 0-1,-2-4-26,7 28 0,1 1 1,0-1-1,0 1 0,-1-1 0,1 1 1,-1-1-1,0 1 0,1 0 1,-1-1-1,0 1 0,0 0 0,1-1 1,-1 1-1,0 0 0,0 0 1,-1 0-1,1 0 0,0 0 1,0 0-1,0 0 0,-1 0 0,1 1 1,0-1-1,-1 0 0,1 1 1,-1-1-1,1 1 0,-1-1 1,1 1-1,-1 0 0,1 0 0,-1 0 1,1 0-1,-1 0 0,1 0 1,-1 0-1,0 8-2,1 0 1,-1 0 0,1 0-1,1 1 1,-1-1 0,1 0-1,1 0 1,0 1-1,0-1 1,0 0 0,1 0-1,1 1 2,-1 5-6,3 16-11,0 4 16,2 1 0,0-1 0,3 0 0,1-1 1,12 28 0,-22-59 0,-1 0 1,1 0 0,-1 0-1,1 1 1,0-1 0,0 0-1,0 0 1,0 0 0,0 0 0,1 0-1,-1-1 1,0 1 0,1 0-1,0 0 1,-1-1 0,1 1-1,0-1 1,0 0 0,0 1 0,0-1-1,0 0 1,0 0 0,0 0-1,0-1 1,0 1 0,0 0-1,0-1 1,1 1 0,-1-1 0,0 0-1,1 0 1,-1 0 0,0 0-1,0 0 1,1 0 0,-1 0-1,0-1 1,0 0 0,0 1 0,2-1-1,1-7 2,0-1 0,-1 1 0,0-1 0,0 1 0,-1-1 0,0 0 0,0-1 1,-1 1-1,-1 0 0,1-1 0,-1 1 0,-1-1 0,0-5-2,0 13 2,17-170 49,-17 171-52,0 0 0,0 1 0,0-1 0,0 0 1,0 1-1,0-1 0,0 0 0,0 1 1,0-1-1,1 1 0,-1-1 0,0 0 0,1 1 1,-1-1-1,0 1 0,1-1 0,-1 1 0,0-1 1,1 1-1,-1-1 0,1 1 0,-1-1 1,1 1-1,-1 0 0,1-1 0,0 1 0,-1 0 1,1-1-1,-1 1 0,1 0 0,0 0 0,-1 0 1,1-1-1,-1 1 0,1 0 0,0 0 0,-1 0 1,1 0-1,0 0 0,-1 0 0,1 0 1,0 1-1,-1-1 0,1 0 0,0 0 0,-1 0 1,1 1-1,-1-1 0,1 0 0,-1 0 0,1 1 1,0-1-1,-1 1 1,29 29-18,-23-23 28,87 96-18,-92-103 10,-1 1-1,1-1 1,0 1-1,0-1 1,-1 1 0,1-1-1,0 0 1,-1 0-1,1 1 1,0-1-1,0 0 1,0 0-1,-1 0 1,1 0-1,0 0 1,0 0-1,0 0 1,-1 0 0,1 0-1,0 0 1,0 0-1,0 0 1,-1-1-1,1 1 1,0 0-1,0 0 1,-1-1-1,1 1 1,0-1-1,-1 1 1,1-1 0,0 1-1,-1-1 1,1 1-1,-1-1 1,1 0-1,-1 1 1,1-1-1,-1 0 1,1 1-1,-1-1 1,0 0-1,1 1 1,-1-1 0,0 0-1,0 0 1,1 0-1,-1 1 1,0-2-2,4-47 108,-4 38-68,0-17 31,0 17-47,-1-1 0,2 1-1,-1-1 1,2 1 0,-1-1-1,2 1 1,-1 0 0,2-1-1,2-5-23,-5 17-1,1-1 0,-1 0 0,0 0 0,1 1 0,0-1 0,-1 0 0,1 1 0,-1 0-1,1-1 1,-1 1 0,1 0 0,0 0 0,-1 0 0,1 0 0,0 0 0,-1 0 0,1 1-1,-1-1 1,1 0 0,0 1 0,-1-1 0,1 1 0,-1 0 0,1-1 0,-1 1 0,0 0-1,1 0 1,-1 0 0,0 0 0,1 0 0,-1 0 0,0 0 0,0 1 0,0-1 0,0 0 0,0 1-1,0-1 1,-1 0 0,1 1 0,0-1 0,-1 1 0,1-1 0,-1 1 0,1 0 0,-1-1-1,0 1 1,0 0 1,49 102-971,-42-95-281</inkml:trace>
  <inkml:trace contextRef="#ctx0" brushRef="#br0" timeOffset="125929.11">7159 9061 22317,'-2'-2'151,"-1"0"-1,1 1 1,0-1 0,-1 1 0,1-1 0,-1 1 0,1 0-1,-1 0 1,0 0 0,1 0 0,-1 1 0,0-1-1,0 1 1,1 0 0,-1 0 0,0-1 0,0 2 0,0-1-1,0 0 1,1 1 0,-1-1 0,0 1 0,1 0-1,-1 0 1,0 0 0,1 0 0,-1 0 0,1 1 0,-1-1-1,1 1 1,0-1 0,0 1 0,0 0 0,0 0-1,0 0 1,0 0 0,0 0 0,0 1 0,1-1 0,0 0-1,-1 1 1,1-1 0,0 1 0,-1 2-151,-2 10 65,1 0-1,0 1 1,1 0 0,1-1 0,0 1 0,2 0-1,-1 0 1,2-1 0,0 1 0,1 0-1,0-1 1,2 0 0,-1 0 0,3 3-65,25 61 120,-32-78-118,1-1 0,-1 1 0,1 0 1,0-1-1,-1 1 0,1-1 0,0 1 1,0-1-1,-1 1 0,1-1 0,0 1 1,0-1-1,0 0 0,0 0 0,-1 1 1,1-1-1,0 0 0,0 0 0,0 0 1,0 0-1,0 0 0,0 0 0,0 0 1,-1 0-1,1 0 0,0 0 0,0-1 1,0 1-1,0 0 0,0-1 0,-1 1 0,1 0 1,0-1-1,0 1 0,-1-1 0,1 1 1,0-1-1,0 0 0,-1 1 0,1-1 1,-1 0-1,1 1 0,-1-1 0,1 0 1,-1 0-1,1 1 0,-1-1 0,0 0 1,1 0-1,-1 0 0,0 0 0,0 0 1,1 1-1,-1-1 0,0 0 0,0 0 1,0 0-1,0 0 0,0 0 0,0 0 1,-1 0-1,1 1 0,0-1 0,0 0 0,-1 0 1,1 0-3,5-36 71,-1 0 1,-2 0-1,-1 0 1,-2 0 0,-2 0-1,-6-30-71,16 74 90,73 175 591,52 184-681,-132-365 4,7 17 36,0 1-1,-2-1 1,0 1 0,-2 0-1,0 1 1,-1-1 0,-1 0-1,0 9-39,-1-26 4,0 0 0,0-1-1,-1 1 1,1 0 0,0 0-1,0 0 1,-1 0 0,0-1-1,1 1 1,-1 0 0,0 0-1,0-1 1,1 1-1,-1-1 1,-1 1 0,1-1-1,0 1 1,0-1 0,0 0-1,-1 1 1,1-1 0,-1 0-1,1 0 1,-1 0 0,1 0-1,-1 0 1,0 0-1,1-1 1,-1 1 0,0 0-1,0-1 1,0 0 0,1 1-1,-1-1 1,0 0 0,0 0-1,0 0 1,0 0-1,0 0 1,1 0 0,-1-1-1,0 1 1,0 0 0,0-1-1,1 0 1,-1 1 0,0-1-1,1 0 1,-1 0 0,0 0-1,1 0 1,-2-1-4,-11-6 4,0 1 0,1-2 0,-1 0 1,2-1-1,-1 0 0,2-1 0,-1 0 1,2 0-1,-1-2 0,1 1 0,1-1 0,0-2-4,7 8 1,0 0 0,1 0 0,0-1 0,1 1-1,-1 0 1,1-1 0,1 1 0,-1 0-1,1 0 1,0-1 0,1 1 0,0 0-1,0 0 1,1 0 0,0 0 0,0 1-1,0-1 1,1 1 0,0 0 0,4-6-1,16-34-56,12-80-1301,-30 75 1408</inkml:trace>
  <inkml:trace contextRef="#ctx0" brushRef="#br0" timeOffset="126428.424">7381 9135 22717,'5'1'3179,"107"37"1888,-109-39-5063,-1 0 1,1 0-1,-1 0 1,1 0-1,-1 0 1,0-1-1,0 1 1,1-1-1,-1 0 1,0 1-1,0-1 1,-1 0-1,1 0 1,0-1 0,-1 1-1,1 0 1,-1 0-1,0-1 1,1 1-1,-1-1 1,0 1-1,-1-1 1,1 1-1,0-1 1,-1 0-1,1 1 1,-1-1-1,0 0 1,0 0-1,0 1 1,0-1-1,-1 0 1,1 1-5,1-6 8,2-88 57,-9 77-62,46 90-54,-21-27 64,-2 1 1,-2 0-1,-1 2 0,-3-1 0,-2 1 0,1 29-13,-11-56 84,-4-25-53,-6-27-209,4-1-383,-1-5-329</inkml:trace>
  <inkml:trace contextRef="#ctx0" brushRef="#br0" timeOffset="129096.89">7962 8449 22461,'-3'-1'238,"-1"-1"0,1 1 0,0 0 1,0 0-1,-1 0 0,1 0 0,0 1 1,-1-1-1,1 1 0,-1 0 0,1 0 1,-1 0-1,1 0 0,-1 1 0,1-1 1,0 1-1,-1 0 0,1 0 0,0 0 0,0 1 1,0-1-1,0 1 0,0 0 0,0-1 1,0 2-239,-3 2 65,0 1 0,1-1 1,0 1-1,0 1 0,1-1 1,0 1-1,0 0 0,0 0 1,1 0-1,0 0 1,0 1-1,1-1 0,0 1 1,0 0-1,1 0 0,0 1-65,-2 21 32,1-1 1,2 1-1,1 0 0,1-1 0,1 1 0,2-1 1,1 0-1,9 24-32,6-10 57,-21-42-55,0 0-1,1 0 1,-1-1-1,0 1 1,1 0-1,-1-1 1,0 1-1,1 0 1,-1-1-1,1 1 1,-1-1-1,1 1 1,-1-1-1,1 1 1,0-1-1,-1 1 1,1-1-1,0 0 1,-1 1-1,1-1 1,0 0-1,-1 1 1,1-1-1,0 0 1,0 0-1,-1 0 1,1 0-1,0 1 1,0-1-1,-1 0 1,1 0-1,0-1 1,0 1-1,-1 0 1,1 0-1,0 0 1,0 0-1,-1-1 1,1 1-1,0 0 1,-1-1-1,1 1 1,0 0-1,-1-1 1,1 1-1,0-1 1,-1 1-1,1-1 0,-1 1 1,1-1-1,-1 0 1,1 1-1,-1-1 1,0 0-1,1 1 1,-1-1-1,0 0-1,5-12 44,0-1 0,-1 0 0,-1 0 0,-1 0-1,0-1 1,0 1 0,-2-1 0,0 1-1,0-1 1,-2-2-44,2-2 64,0 4-5,0-1 1,-2 0-1,0 1 1,0 0-1,-1-1 1,-1 1-1,-1 0 1,0 0-60,3 12 25,2 7-26,3 16-3,0 0 0,2 0 0,0 0 0,1-1 0,1 0 0,7 14 4,-5-12-1,21 45 18,-10-55 21,-10-40 15,-3-296 659,-7 324-711,0 0 0,-1 1 0,1-1 0,0 0 0,0 0 0,-1 1 0,1-1 0,0 0 0,0 0 0,0 1 0,0-1 0,0 0-1,0 0 1,0 0 0,0 1 0,1-1 0,-1 0 0,0 0 0,0 1 0,0-1 0,1 0 0,-1 1 0,0-1 0,1 0 0,-1 1 0,1-1 0,-1 0 0,1 1 0,-1-1 0,1 1 0,-1-1 0,1 1 0,0-1 0,-1 1 0,1 0 0,0-1 0,-1 1 0,1-1 0,0 1 0,0 0 0,-1 0 0,1 0 0,0-1 0,0 1 0,-1 0 0,1 0 0,0 0 0,0 0 0,-1 0 0,1 0 0,0 0 0,0 1 0,-1-1 0,1 0 0,0 0 0,0 1 0,-1-1 0,1 0-1,36 36-27,-26-24 17,114 133-30,-124-144 41,0-1 0,0 0-1,0 0 1,-1 0 0,1 0 0,0 0 0,0 0 0,0 0 0,-1 0 0,1 0-1,0 0 1,0 0 0,0 0 0,-1 0 0,1-1 0,0 1 0,0 0 0,-1-1-1,1 1 1,0-1 0,-1 1 0,1-1 0,0 1 0,-1-1 0,1 1 0,-1-1-1,1 1 1,-1-1 0,1 0 0,-1 1 0,1-1 0,-1 0 0,0 1 0,1-1-1,-1 0 1,0 0 0,0 0 0,1 1 0,-1-1 0,0 0 0,0 0 0,0 1-1,0-1 1,0 0 0,0 0 0,0 0 0,0 1 0,-1-1 0,1 0 0,0 0-1,0 0 1,-1 1 0,1-1 0,0 0 0,-1 1 0,1-1 0,-1 0-1,1-1 4,-6-203 273,5 205-277,1-1 1,0 1-1,0-1 1,-1 1-1,1-1 1,0 1-1,0-1 1,0 0 0,0 1-1,-1-1 1,1 1-1,0-1 1,0 0-1,0 1 1,0-1-1,0 0 1,1 1 0,-1-1-1,0 1 1,0-1-1,0 1 1,0-1-1,1 0 1,-1 1-1,0-1 1,1 1 0,-1-1-1,0 1 1,1-1-1,-1 1 1,1-1-1,-1 1 1,0 0-1,1-1 1,-1 1 0,1-1-1,-1 1 1,1 0-1,0 0 1,-1-1-1,1 1 1,-1 0 0,1 0-1,-1 0 1,1 0-1,0-1 1,-1 1-1,1 0 1,0 0-1,-1 0 1,1 0 0,-1 0-1,1 1 1,0-1-1,-1 0 1,1 0-1,-1 0 1,1 0-1,-1 1 1,1-1 0,0 0-1,-1 1 1,1-1-1,-1 0 1,1 1-1,-1-1 0,27 36-36,-25-31 34,63 110-10,-64-112 36,4-15-6,-11-58-192,6 68-10,0 2 423</inkml:trace>
  <inkml:trace contextRef="#ctx0" brushRef="#br0" timeOffset="129919.198">8573 8132 11202,'-3'-3'805,"1"-1"-1,-1 1 1,-1 0-1,1 0 0,0 0 1,-1 0-1,0 1 1,0 0-1,1-1 0,-1 1 1,-1 0-1,1 1 1,0-1-1,0 1 1,-1 0-1,0 0-804,3 1 73,1 0 0,-1 0 1,0 0-1,0 1 0,0-1 1,1 1-1,-1 0 0,0-1 0,1 1 1,-1 0-1,1 0 0,-1 0 0,1 0 1,-1 0-1,1 0 0,-1 0 0,1 1 1,0-1-1,0 0 0,0 1 0,0-1 1,0 1-1,0-1 0,0 1 0,0 0 1,0-1-1,1 1 0,-1 0-73,-4 19 127,1 0 0,0 0-1,2 0 1,0 0 0,2 1-1,0-1 1,1 1 0,2-1-1,0 0 1,1 0 0,2 5-127,-4-13 58,31 80 625,-33-92-667,1 0 0,0-1 0,0 1-1,0-1 1,0 1 0,0-1 0,-1 0 0,1 1-1,0-1 1,0 0 0,0 0 0,0 1-1,0-1 1,0 0 0,0 0 0,0 0 0,0 0-1,0 0 1,0-1 0,0 1 0,0 0-1,0 0 1,0-1 0,0 1 0,0 0 0,0-1-1,0 1 1,-1-1 0,1 1 0,0-1-1,0 1 1,0-1 0,-1 0 0,1 0 0,0 1-1,-1-1 1,1 0 0,-1 0 0,1 1-1,-1-1 1,1 0 0,-1 0 0,1 0 0,-1 0-1,0 0 1,0 0 0,1 0 0,-1 0-1,0 0 1,0 0 0,0 0 0,0 0 0,0 0-1,0 0 1,0 0 0,0 0 0,-1 0-1,1 0 1,-1 0-16,9-44 230,-2 0 0,-3-1-1,-1 1 1,-2-1-1,-3-3-229,2 13 111,-2 0-1,-2 0 1,-1 0-1,-2 1 1,-1 0-1,-6-13-110,0 27 22,24 66-16,105 356-72,-113-399 38,-1 2-32,1-1-1,0 0 1,0 1 0,0-1 0,0 1-1,0-1 1,1 0 0,0 0 0,-1 0-1,1 0 1,0 0 0,1 0-1,-1 0 1,0-1 0,1 1 0,0-1-1,-1 0 1,1 0 0,0 0 0,0 0-1,0 0 1,3 1 60,8-9-1723</inkml:trace>
  <inkml:trace contextRef="#ctx0" brushRef="#br0" timeOffset="130183.535">8944 7651 21773,'0'0'1000,"-6"16"264,16 9-240,2 17-191,1 8-33,-1 12 40,-3 4-96,-5 10-104,3 4-88,-4-1-280,0-5-104,0-21-96,-1-12-40,-2-24-16,-3-11-112,-3-28-560,0-13-640,-6-32-744</inkml:trace>
  <inkml:trace contextRef="#ctx0" brushRef="#br0" timeOffset="130438.673">8946 7550 12347,'11'-3'8319,"-1"8"-4154,8 33-2709,-14-28-325,13 25-786,1-2 1,2 0 0,2-2-1,0 0 1,2-1 0,2-1-1,0-2 1,2-1 0,24 18-346,6 10 108,5 19-1376,-62-62 9</inkml:trace>
  <inkml:trace contextRef="#ctx0" brushRef="#br0" timeOffset="130712.663">9089 8211 23341,'11'3'1120,"5"-4"609,3-10-137,5-7-424,2-7-288,3-7-488,0-2-103,1-4-209,-3 2-80,-2-2-281,-2 1-327,-8-1 1417</inkml:trace>
  <inkml:trace contextRef="#ctx0" brushRef="#br0" timeOffset="130986.796">9305 7354 23133,'24'149'5419,"-13"-113"-5113,1-1 0,1 0 0,2-1 0,2 0 0,2 0-306,-17-27 38,1 0-1,1-1 1,-1 1-1,1-1 1,0 0 0,1 0-1,-1 0 1,1 0-1,1-1 1,-1 0-1,1 0 1,-1 0-1,2-1 1,-1 0-1,0 0 1,1 0-1,-1-1 1,1 0-1,0 0 1,0-1-1,0 0 1,1 0-1,3 0-37,-5-6 17,0 0 0,0-1 0,-1 1-1,1-1 1,-1-1 0,0 1 0,0-1-1,-1 1 1,0-1 0,0-1 0,0 1 0,-1-1-1,0 1 1,0-1 0,0 0 0,-1 0-1,0 0 1,-1 0 0,1 0 0,-2-1-1,1 1 1,-1 0 0,0-1 0,0-3-17,0 10 1,5-28 14,-2 1 0,0-1 0,-2 1 0,-1-1 0,-2 0 0,0 1 0,-2-1 0,-1 1 0,-2 0 0,0 0 0,-2 1 0,-1 0 0,-1 1 0,-12-20-15,3 27 24,14 33-35,13 44-29,79 211-73,-81-252 105,-1-2 7,0-1 1,1 0 0,1 0 0,0 0 0,1-1 0,0 1 0,1-2-1,7 10 1,-14-20-14,1-1 0,-1 1 0,1-1 0,0 0 0,-1 0 0,1 1 0,0-1 0,0 0 0,0-1 0,0 1 0,-1 0 0,1 0 0,0-1 0,0 1 0,1-1 0,-1 0 0,0 0 0,0 0 0,0 0-1,0 0 1,0 0 0,0 0 0,0 0 0,0-1 0,0 1 0,0-1 0,0 0 0,0 1 0,0-1 0,0 0 0,-1 0 0,2-1 14,15-10-714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16.651"/>
    </inkml:context>
    <inkml:brush xml:id="br0">
      <inkml:brushProperty name="width" value="0.025" units="cm"/>
      <inkml:brushProperty name="height" value="0.025" units="cm"/>
    </inkml:brush>
  </inkml:definitions>
  <inkml:trace contextRef="#ctx0" brushRef="#br0">299 87 9850,'-16'15'269,"1"1"1,1 0-1,0 2 0,2-1 1,0 2-1,1 0 0,0 0 0,2 1 1,1 0-1,0 0 0,1 1 1,1 0-1,-1 10-269,-56 126 331,12-43 1097,42-87-1048,2 0 0,1 1-1,1 0 1,1 0 0,2 0 0,0 0 0,2 1 0,2-1-1,0 0 1,2 0 0,5 21-380,6 24 16,-2-4 9,3 0 1,4-2-1,13 31-25,17 15-8,6-3 0,25 32 8,7-23-79,-84-115 73,1 0 0,0 1-1,0-2 1,0 1 0,0 0-1,0-1 1,1 0-1,0 0 1,-1-1 0,1 0-1,0 0 1,0 0 0,0-1-1,1 1 1,-1-1 0,0-1-1,0 1 1,1-1-1,-1 0 1,0-1 0,0 0-1,3 0 7,13-7 11,0-2 0,-1 0 0,0-1-1,-1-1 1,-1 0 0,0-2 0,0 0-1,-1-2 1,-1 0 0,-1 0 0,0-2-1,-1 0 1,-1-1 0,-1 0 0,0-1-1,3-9-10,4-13-76,-1 0-1,-3 0 1,-1-2-1,-2 0 1,-2 0-1,-3-1 0,0-2 77,11-90 130,-5 0 0,-7-1 0,-7-79-130,0 173 34,-3 1 1,-1-1 0,-2 1-1,-2 0 1,-3-3-35,7 33 27,1 0 0,-2 1 0,0-1 0,0 1 0,-1 1 0,-1-1 0,0 1 0,0 0 0,-1 0 0,0 1 0,-1 0 0,-1 1 0,1 0 0,-1 0 0,-1 1 0,1 0 0,-1 1 0,-12-6-27,-14-1 521,0 1 1,-2 2-1,1 1 1,-25-1-522,25 4 77,-1-1 0,1-2 0,1-2-1,-26-12-76,-74-37-892,107 59-19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19.753"/>
    </inkml:context>
    <inkml:brush xml:id="br0">
      <inkml:brushProperty name="width" value="0.025" units="cm"/>
      <inkml:brushProperty name="height" value="0.025" units="cm"/>
    </inkml:brush>
  </inkml:definitions>
  <inkml:trace contextRef="#ctx0" brushRef="#br0">877 43 3569,'-16'-14'4982,"-16"-4"-4255,14 13 761,-32 2 1349,-73 1 1368,112 2-4122,-1 2 0,1-1 0,0 2 0,0-1 0,0 1 1,0 1-1,0 0 0,1 1 0,-9 5-83,-19 12 48,1 3 1,1 1-1,1 1 1,1 2-1,2 2 0,1 0 1,1 3-1,2 0 1,1 2-1,2 0 1,2 2-1,1 1 0,-4 14-48,8-14 47,2 1-1,2 0 0,2 2 1,2-1-1,1 1 0,2 1 0,2-1 1,2 1-1,2 0 0,2 7-46,1-16 4,1 19 1,3 0-1,1-1 0,14 44-4,-17-81 3,0-1 0,1 0-1,1 0 1,0 0 0,1-1 0,1 0 0,0 0-1,1-1 1,0 0 0,1 0 0,0-1 0,0-1-1,2 0 1,-1 0 0,12 7-3,24 7-1,1-2 1,0-2-1,2-2 0,1-2 1,0-3-1,0-1 0,1-3 1,9-2 0,-33-2-34,-1-2 0,1 0 1,0-2-1,-1-1 1,1-2-1,0 0 0,-1-2 1,1-1-1,-1-1 0,20-8 34,-13 2-18,-1-1 0,0-2 0,-1-1-1,-1-1 1,-1-2 0,0-1 0,-1-2-1,-2-1 1,0 0 0,19-24 18,-9 7 24,-2-2-1,-2-2 1,-1 0 0,-3-3 0,-2 0 0,-1-1-1,3-17-23,-23 47 49,-1 0 0,0-1 0,-2 0-1,0 1 1,-1-1 0,-1 0-1,-1-1 1,0 1 0,-2 0 0,0 0-1,-1 1 1,-1-1 0,0 0 0,-2 1-1,0 0 1,-1 0 0,-1 1-1,-1 0 1,0 0 0,-1 1 0,-1 0-1,0 1 1,-1 0 0,-1 1-1,0 0 1,-1 1 0,0 1 0,-1 0-1,-1 1 1,0 0 0,0 2-1,-1 0 1,0 0 0,-6-1-49,-10 2 63,0 1 1,0 2 0,0 1-1,0 1 1,-1 2 0,1 1-1,-1 2 1,1 2 0,0 0-1,0 3 1,-6 2-64,-45 13-125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43.302"/>
    </inkml:context>
    <inkml:brush xml:id="br0">
      <inkml:brushProperty name="width" value="0.025" units="cm"/>
      <inkml:brushProperty name="height" value="0.025" units="cm"/>
    </inkml:brush>
  </inkml:definitions>
  <inkml:trace contextRef="#ctx0" brushRef="#br0">8 3 9002,'-8'-3'7582,"8"10"-3052,5 3-5876,13 21 1506,-8-21-68,0-5-92,0 1-1,0 1 1,-1 0-1,0 0 1,0 1 0,-1 0-1,1 0 1,-2 1-1,1 0 1,-1 1-1,-1-1 1,5 10 0,114 154 27,111 22-15,-188-153 44,2-2 1,1-3-1,48 27-56,-78-54 11,1 0-1,0-1 1,0-1 0,1-1-1,0-2 1,20 4-11,101 47 387,-123-47-368,0 2 0,0 0 0,-1 1 0,-1 0 0,0 2 0,0 1 0,-2 0 0,2 3-19,173 131 42,187 114 42,-202-89-108,-89-71-96,-50-56 183,2-1 0,2-3 0,2-1 1,9 5-64,131 90 52,66-13 0,20 79-44,-39-44 0,-200-137-8,-1 2 1,-1 1-1,-1 1 1,-2 1-1,0 2 1,-2 0-1,-1 2 1,-2 0-1,4 11 0,4 1 1,1 0 0,3-2 0,1-1 0,21 18-1,323 282 8,-131-144 32,44-1-46,-57-46 18,-150-99 7,71 57 232,-95-54-250,3-3-1,2-3 1,33 17-1,-18-11 7,39 20 15,80 60 12,276 330-38,-375-360 48,84 115-44,-96-110 19,4-4-1,26 18-18,150 155-8,-198-206 12,2-3 0,3-3 1,4-3-1,1-4 0,5-2-4,-23-14 1,255 217-9,-249-208 5,2-3 1,2-4 0,1-3-1,37 13 3,313 134-5,-123-83-12,-257-90 21,-2 3-1,0 1 1,-1 2 0,7 6-4,121 59 9,-10 2-9,-150-83-6,1 0 0,-1 0 0,1-1 0,-1-1 0,1 1 1,0-1-1,1-1 0,-1 0 0,0 0 0,1 0 0,-1-2 0,1 1 1,4-1 5,-12 0 21,-2 0 12,8 9-254,-6-8-273</inkml:trace>
  <inkml:trace contextRef="#ctx0" brushRef="#br0" timeOffset="3669.631">733 762 9466,'0'0'1351,"0"0"1160,0 0-378,-2 10 1314,-16 176-1663,21 75-1159,-5-183-589,3-1 0,4 0 0,6 22-36,-5-56-14,-1 1 0,-3 0 1,-1 0-1,-4 21 14,-9-22 98,12-42-87,0 0 0,0-1-1,0 1 1,-1-1 0,1 1-1,0-1 1,-1 1-1,1-1 1,0 1 0,-1-1-1,1 1 1,-1-1-1,1 1 1,-1-1 0,1 0-1,-1 1 1,1-1-1,-1 0 1,1 1 0,-1-1-1,1 0 1,-1 0-1,1 1 1,-1-1 0,0 0-1,1 0 1,-1 0-1,0 0 1,1 0 0,-1 0-1,1 0 1,-1 0 0,0 0-1,1 0 1,-1 0-1,1-1 1,-1 1 0,0 0-1,1 0 1,-1 0-1,1-1 1,-1 1 0,1 0-1,-1-1 1,1 1-1,-1-1 1,1 1 0,-1 0-1,1-1 1,0 1-1,-1-1 1,1 1 0,0-1-1,-1 1 1,1-1-1,0 0 1,-1 1 0,1-1-1,0 1 1,0-1 0,0 0-1,0 1 1,0-1-1,0 1-10,-1-2 115,5 33 141,19 5-188,2-1 0,1-1-1,2-2 1,18 17-68,-46-48 37,1 0 0,-1 1 0,1-1 0,0 0 0,-1 1 0,1-1 0,0 0 0,0 0 0,0 0 0,0 0 0,0 0 0,0 0 0,0 0 0,0 0 0,0 0 0,0-1 0,1 1 0,-1 0 0,0-1 0,0 1 0,1-1 0,-1 1 0,0-1 1,1 0-1,-1 1 0,1-1 0,-1 0 0,0 0 0,1 0 0,-1 0 0,1 0 0,-1-1 0,0 1 0,1 0 0,-1 0 0,0-1 0,1 1 0,-1-1 0,0 0 0,1 1 0,-1-1 0,0 0 0,0 0 0,0 1 0,0-1 0,0 0 0,0 0 0,0 0 0,0 0 0,0-1 0,0 1 0,0 0 0,-1 0 0,1 0 0,0-2-37,1 2 1,1-1-1,-1 0 0,1 1 0,-1 0 0,1 0 1,-1 0-1,1 0 0,0 0 0,0 0 0,-1 1 1,1-1-1,0 1 0,0 0 0,0 0 0,0 0 1,0 0-1,-1 0 0,1 1 0,0-1 0,0 1 1,0 0-1,-1 0 0,1 0 0,-1 0 0,1 0 1,0 0-1,-1 1 0,0-1 0,1 1 1,0 0-1,7 3-8,225 90 36,-218-90-19,0-1 1,1 0-1,-1-2 0,1 0 0,0 0 1,-1-2-1,14-1-9,80 7 32,-47 8-27,-49-9-3,1-1 1,-1 0-1,1-2 1,-1 0 0,1 0-1,0-2 1,0 0 0,-1 0-1,1-2 1,3 0-3,152-24 63,-149 24-62,-1 0 0,0-2 1,0 0-1,0-1 1,-1-1-1,15-7-1,116-23-3,67 20 31,-152 4 19,-59 9-416,-23-2-367,-157-10 680,147 10 67,0 2-1,0 0 1,0 2-1,0 1 1,0 1-1,0 1 1,-18 4-11,16-1 4,0-1 0,-1-1 0,1-2 0,-1 0 0,1-2 0,0-2 0,-1 0 0,1-2 0,0-1 0,-26-9-4,0-5-2,26 8 2,0 1-1,0 2 0,-1 1 0,-1 1 1,1 2-1,-1 1 0,-15 0 1,-269 13 40,209-36-95,35 11-126,68 15 178,0-1-1,1 0 1,-1 1-1,0 0 1,1-1-1,-1 1 1,0 0-1,0 0 1,0 0-1,0 0 1,0 0-1,-1 0 1,1 0-1,0 1 1,0-1-1,0 1 1,-1 0-1,1 0 1,0 0-1,0 0 1,-1 0-1,1 0 1,0 0-1,0 1 1,-1-1-1,1 1 1,0 0-1,0 0 1,0-1-1,0 1 1,0 0-1,0 1 1,0-1 0,0 0-1,1 1 1,-1-1-1,0 1 1,1-1-1,-1 1 1,1 0-1,-1 0 1,1-1-1,0 1 1,0 0-1,0 0 1,0 0-1,0 1 1,0-1-1,1 0 1,-1 0-1,1 0 1,-1 1 3,1-3-2,-1 1 0,1 0 1,0-1-1,-1 1 0,1 0 1,0-1-1,-1 1 1,1 0-1,0-1 0,0 1 1,-1 0-1,1-1 0,0 1 1,0 0-1,0 0 0,0-1 1,0 1-1,0 0 0,0 0 1,1-1-1,-1 1 0,0 0 1,0-1-1,0 1 0,1 0 1,-1 0-1,0-1 0,1 1 1,-1-1-1,1 1 1,-1 0-1,1-1 0,-1 1 1,1-1-1,-1 1 0,1-1 1,-1 1-1,1-1 0,0 0 1,-1 1-1,1-1 0,-1 0 1,1 1-1,0-1 0,0 0 1,-1 0-1,1 1 2,41-13-48,-26 7 45,1 1 1,0 1-1,0 1 0,0 0 0,1 2 0,-1 0 0,0 0 0,0 2 0,1 0 0,11 4 3,51 2 11,89 6-58,120 26 47,232 94 9,-495-130-10,0-1 1,0-1-1,0-1 0,1-2 0,-1-1 0,0-1 0,0-1 0,3-1 1,32-5 7,-60 10-7,8-2-4,-1 1-1,0-1 1,0 2-1,0-1 0,1 1 1,-1 0-1,0 1 1,1 0-1,-1 0 1,0 1-1,0 0 0,0 0 1,0 1-1,3 2 5,-10-5-1,-1 0-1,1 0 1,0 0-1,-1 1 1,1-1-1,-1 0 1,1 1-1,-1-1 1,1 0-1,-1 1 1,1-1-1,-1 1 1,1-1-1,-1 1 0,0-1 1,1 1-1,-1-1 1,0 1-1,1-1 1,-1 1-1,0-1 1,0 1-1,1 0 1,-1-1-1,0 1 1,0-1-1,0 1 1,0 0-1,0-1 1,0 1-1,0-1 1,0 1-1,0 0 1,0-1-1,0 1 1,0 0-1,-1-1 0,1 1 1,0-1-1,0 1 1,-1-1-1,1 1 1,0 0-1,-1-1 1,1 1-1,0-1 1,-1 0-1,1 1 1,-1-1-1,1 1 1,-1-1-1,1 0 1,-1 1-1,1-1 1,-1 0-1,1 1 1,-1-1-1,0 0 0,1 0 1,-1 0-1,1 1 1,-1-1-1,0 0 1,1 0 1,-44 10-166,43-10 161,-326 20-1558,49-61 1353,185 27-133,-1 5 0,0 4 0,0 4 1,-47 7 342,-150-3-179,258 2 632</inkml:trace>
  <inkml:trace contextRef="#ctx0" brushRef="#br0" timeOffset="4228.117">817 2124 11586,'-2'0'125,"-1"0"0,1-1-1,-1 1 1,1-1 0,-1 1-1,1-1 1,0 0-1,-1 0 1,1 0 0,0 0-1,0 0 1,0-1-1,0 1 1,0-1 0,0 1-1,0-1 1,0 0 0,1 0-1,-1 0 1,0 0-1,1 0 1,0 0 0,-1 0-1,1 0 1,0-1-1,0 1 1,1 0 0,-1-1-1,0 1 1,1-1 0,-1 1-1,1 0 1,0-1-1,0-1-124,-3-48 45,2 1-1,2 0 0,7-43-44,3-72 35,-25-419 153,13 553-181,-17-105 291,7 128 662,2 31 76,-6 268-861,12-229-154,3 0 0,2 1 1,3-1-1,3 0 0,2-1 1,3 0-1,12 34-21,-6-36-1319,-3-5-3819</inkml:trace>
  <inkml:trace contextRef="#ctx0" brushRef="#br0" timeOffset="32621.769">3927 3545 13595,'-19'-12'2852,"15"7"2228,141 93-3994,-129-83-1075,-1-1 0,1 0 0,0 0 0,0-1 0,1 0 0,-1 0 0,0-1 0,1 0 0,0 0 0,-1-1 0,1-1 0,0 1 0,0-1 0,0-1 0,-1 1 0,1-2 0,0 1 0,-1-1 0,1 0 0,-1-1 0,1 0 0,-1 0 0,0-1 0,-1 0 0,1-1 0,-1 1 0,1-2 0,-1 1-11,177-173 267,-181 176-266,0-1-1,1 1 1,0 0 0,-1 0 0,1 1 0,0-1 0,0 1 0,-1 0 0,1-1 0,0 2 0,0-1 0,0 0-1,1 1 1,-1 0 0,0 0 0,0 0 0,0 1 0,0-1 0,0 1 0,0 0 0,0 0 0,1 1-1,-5-2 14,-3 4 29,-85 25 72,54-23-86,-412 97 1658,245-51-1330,202-52-358,-1-1-1,1 1 1,-1 0-1,1 0 1,-1-1-1,1 1 0,-1 0 1,0-1-1,1 1 1,-1-1-1,1 1 1,-1 0-1,0-1 0,1 1 1,-1-1-1,0 1 1,1-1-1,-1 1 1,0-1-1,0 1 0,0-1 1,1 1-1,-1-1 1,0 0-1,0 1 1,0-1-1,0 1 0,0-1 1,0 1-1,0-1 1,0 0-1,0 1 0,0-1 1,-1 1-1,1-1 1,0 1-1,0-1 1,0 1-1,-1-1 0,1 1 1,0-1-1,-1 1 1,1-1-1,0 1 1,-1-1-1,1 1 0,-1 0 1,1-1-1,0 1 1,-1 0-1,1-1 1,-1 1-1,1 0 0,-1 0 1,1-1-1,-1 1 1,1 0-1,-1 0 1,0 0-1,1 0 0,-1 0 2,15-4-11,0 1 0,0 1-1,1 0 1,-1 1 0,0 1-1,1 0 1,-1 1 0,0 0 0,0 1-1,7 3 12,19 0-24,-8-1 12,0-1 1,0-2-1,0-1 0,0-1 0,0-2 1,0-1-1,-1-2 0,1-1 0,-2-1 1,1-1 11,69-39-1826,-98 47 1302,-2 1 172,-94 33 98,64-19 364,6-1 45,-1-2 0,0 0 0,-1-2 0,0-1 0,0-1 0,-1-1 0,0-1 0,0-1 0,0-2 0,0-1 0,-1-1 0,-8-2-155,1-12 13,35 13-14,0 0-1,0 1 1,-1-1-1,1 0 1,0 1 0,0-1-1,0 1 1,0-1-1,0 0 1,0 1-1,0-1 1,0 0 0,0 1-1,0-1 1,0 0-1,0 1 1,1-1-1,-1 1 1,0-1 0,0 0-1,1 1 1,-1-1-1,0 1 1,1-1 0,-1 1-1,1-1 1,-1 1-1,1-1 1,-1 1-1,1-1 1,-1 1 0,1 0-1,-1-1 1,1 1-1,-1 0 1,1 0-1,0-1 1,-1 1 0,1 0-1,-1 0 1,1 0-1,0 0 1,-1-1-1,1 1 1,0 0 0,-1 0-1,1 0 1,0 1-1,-1-1 1,1 0-1,-1 0 1,1 0 0,0 0-1,0 1 2,29-6-40,0 1 0,1 2 0,-1 1-1,1 2 1,-1 1 0,1 1 0,-1 1 0,23 7 40,153 12-1305,-184-25 1241,-12-2 1610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3:28.169"/>
    </inkml:context>
    <inkml:brush xml:id="br0">
      <inkml:brushProperty name="width" value="0.025" units="cm"/>
      <inkml:brushProperty name="height" value="0.025" units="cm"/>
    </inkml:brush>
  </inkml:definitions>
  <inkml:trace contextRef="#ctx0" brushRef="#br0">1 370 22893,'723'-5'980,"-22"-43"-807,-489 29-178,124-12 61,114-10 403,104 17-459,388 42 272,-776-13-192,472-1 315,587-78-242,-378-3-100,-529 50-1,1 13-1,12 14-51,313 9 195,-559-15-124,-84 6-81,-1 0 1,1-1 0,-1 1 0,1 0 0,0 0 0,-1 0 0,1 0 0,-1-1 0,1 1 0,0 0 0,-1 0 0,1-1 0,-1 1 0,1 0 0,-1-1 0,1 1 0,-1-1 0,1 1 0,-1-1 0,0 1 0,1-1 0,-1 1 0,1-1-1,-1 1 1,0-1 0,0 1 0,1-1 0,-1 0 0,0 1 0,0-1 0,0 1 0,0-1 0,0 0 0,0 1 0,0-1 0,0 0 0,0 1 0,0-1 0,0 0 0,0 1 0,0-1 0,0 1 0,0-1 0,-1 0 0,1 1-1,0-1 1,-1 1 0,1-1 0,0 1 0,-1-1 0,1 1 0,0-1 0,-1 1 0,1-1 0,-1 1 9,-13-13-1479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31.392"/>
    </inkml:context>
    <inkml:brush xml:id="br0">
      <inkml:brushProperty name="width" value="0.025" units="cm"/>
      <inkml:brushProperty name="height" value="0.025" units="cm"/>
    </inkml:brush>
  </inkml:definitions>
  <inkml:trace contextRef="#ctx0" brushRef="#br0">10 218 11234,'-4'15'2015,"-2"19"6609,16-27-8587,6 2 14,1-1 1,-1 0-1,2-1 1,-1-1-1,1-1 0,0 0 1,0-1-1,0-1 1,1-1-1,-1-1 0,1 0 1,-1-1-1,2-1-51,1 0 17,1 2-1,-1 1 1,0 0 0,0 2-1,0 0 1,0 1 0,-1 1-1,0 1 1,14 7-17,-11-4 6,0-2 1,1 0 0,0-2-1,0-1 1,0 0 0,1-2-1,3-1-6,107-6 12,113 5 15,-220 2-27,0-1 0,0-2 0,1-1 0,-1-1 0,0-1 0,-1-1 0,8-4 0,1 3 1,1 2-1,-1 1 1,1 1 0,-1 3-1,25 3 0,95 1 2,107-49-9,-107 12 4,18 0-2,-29 5-16,139-7 21,-160 24 12,-1-5-1,76-21-11,-54 11-26,147-6 26,-129 17 26,-115 8-30,39-6 0,1 3 1,0 5-1,0 3 1,0 4-1,0 4 1,4 4 3,-57-4-6,-5 1 7,1-2 0,0-1 0,0-2 1,1 0-1,-1-3 0,1 0 0,0-2 1,-1-1-1,29-7-1,-39 3 16,0-1 0,0-2 0,0 0 0,-1-1 0,0-1 0,-1-1 0,0-1 0,15-13-16,-30 21 6,0 1 0,1 1 1,0-1-1,0 1 0,0 0 0,0 0 1,0 0-1,1 0 0,-1 1 0,1 0 1,-1 0-1,1 1 0,0 0 0,0 0 1,0 0-1,0 1 0,0-1 0,0 1 1,0 1-1,-1-1 0,1 1 0,6 1-6,9 4-261,-8-3-227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51.216"/>
    </inkml:context>
    <inkml:brush xml:id="br0">
      <inkml:brushProperty name="width" value="0.025" units="cm"/>
      <inkml:brushProperty name="height" value="0.025" units="cm"/>
    </inkml:brush>
  </inkml:definitions>
  <inkml:trace contextRef="#ctx0" brushRef="#br0">0 96 18308,'5'-31'3637,"72"-16"-2481,-44 41-726,1 1 0,-1 1 0,1 2 0,-1 1 0,26 4-430,11-2 1039,135 2 237,-74 2-1095,-129 1-822,5 18-379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3:56.186"/>
    </inkml:context>
    <inkml:brush xml:id="br0">
      <inkml:brushProperty name="width" value="0.025" units="cm"/>
      <inkml:brushProperty name="height" value="0.025" units="cm"/>
    </inkml:brush>
  </inkml:definitions>
  <inkml:trace contextRef="#ctx0" brushRef="#br0">1 64 10026,'0'0'1330,"0"0"1088,0 0-639,14 10 2676,74-1-3336,275-62 1662,-159 24-2531,-35 29-35,-168 0-199,-1 0-1,1 0-515,-2 0 1225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3.100"/>
    </inkml:context>
    <inkml:brush xml:id="br0">
      <inkml:brushProperty name="width" value="0.025" units="cm"/>
      <inkml:brushProperty name="height" value="0.025" units="cm"/>
    </inkml:brush>
  </inkml:definitions>
  <inkml:trace contextRef="#ctx0" brushRef="#br0">58 702 11082,'0'0'1025,"-54"-17"2435,51 5-2211,3-4-96,19-7-512,19-7 255,14-11 161,18-14 225,13-10-161,13-9-96,8-3-417,1 5-480,-6 7-96,-7 6-1377,-13 8-2210,-16 7-4100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4:48.790"/>
    </inkml:context>
    <inkml:brush xml:id="br0">
      <inkml:brushProperty name="width" value="0.025" units="cm"/>
      <inkml:brushProperty name="height" value="0.025" units="cm"/>
    </inkml:brush>
  </inkml:definitions>
  <inkml:trace contextRef="#ctx0" brushRef="#br0">0 113 15867,'2'-1'7282,"75"4"-5746,-55-1-1497,0-1 1,0-1-1,0-1 0,1-1 0,-1-1 0,-1 0 0,1-2 1,17-6-40,111-15 690,170 42-244,-297-15-428,0-1 0,0-2-1,0 0 1,0-1 0,-1-1 0,1-1 0,-1-1 0,16-7-18,-20 5 16,0 1 1,1 0 0,-1 2 0,1 0-1,0 1 1,1 1 0,-1 1 0,1 0-1,3 2-16,237-3 80,-251 2-14,0 0 0,0 1 0,0 0 0,1 0-1,-1 1 1,0 1 0,0-1 0,0 1 0,0 1 0,0 0-1,6 3-65,1 7-1404,-16-12-27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5:54.857"/>
    </inkml:context>
    <inkml:brush xml:id="br0">
      <inkml:brushProperty name="width" value="0.025" units="cm"/>
      <inkml:brushProperty name="height" value="0.025" units="cm"/>
    </inkml:brush>
  </inkml:definitions>
  <inkml:trace contextRef="#ctx0" brushRef="#br0">1942 2865 20364,'4'6'66,"1"1"0,0-1 0,0 0-1,0-1 1,1 1 0,0-1 0,0 0-1,0-1 1,1 1 0,-1-1 0,1-1-1,0 1 1,0-1 0,1 0 0,-1-1-1,1 0 1,-1 0 0,1 0 0,0-1 0,-1 0-1,1-1 1,0 0 0,0 0 0,0 0-1,-1-1 1,4-1-66,6 0 30,0 1 0,0 1 0,0 0 0,0 2 0,-1 0 1,1 0-1,0 2 0,3 1-30,84 10 26,179-17-10,-74-27-10,-102 42 17,-89-10-22,0 1-1,1-2 1,-1-1-1,0 0 1,1-1-1,-1-1 1,0 0-1,16-4 0,147-24-9,85 53 25,-226-18-14,1-3 0,0-1 0,0-2 0,0-2 0,3-3-2,12 2-1,-21 3 3,0 2-1,0 2 1,0 1-1,0 2 1,-1 1-1,0 2 1,5 3-2,-4-1 2,0-2 0,1-1 0,0-2 0,0-1 0,1-2 0,22-1-2,295-26 8,-225 31-6,-78-3-2,0-2-1,0-3 1,1-2-1,-1-2 1,0-2 0,-3-3 5,1 2-1,0 3 1,0 1 0,1 3 0,47 6-5,227 23 0,-286-25 2,0-2 1,0-2-1,0-1 1,1-2-1,-1-2 1,-1-2-3,132-9 6,-87 14-3,-1 4 0,0 3 0,41 10-3,-84-7 1,1-3-1,-1-1 0,1-2 1,26-2-1,-46-1 0,-1 0 0,1 1 0,-1 1 0,1 1 0,-1 0 0,0 2 0,17 4 0,-16-2 0,26 11 8,1-3 0,0-1-1,1-3 1,0-2 0,0-2-1,23 0-7,-9-9 12,0-3 0,0-2-1,-1-3 1,19-7-12,268-23 11,-31-30 5,-284 67-14,0 2 1,0 1-1,0 1 1,0 2 0,1 1-1,26 7-2,-29-5 2,0 0 0,0-2 0,-1-2 0,1 0 1,0-2-1,0-1 0,0-2 0,0-1-2,0-1 5,0 0 0,0 2 0,0 1-1,1 2 1,-1 1 0,30 3-5,68-2 1206,-116-2-1418,-11 1 301</inkml:trace>
  <inkml:trace contextRef="#ctx0" brushRef="#br0" timeOffset="1243.959">8827 1548 10226,'-18'-12'783,"0"2"1,-1 0-1,0 0 0,0 2 0,-1 0 0,0 2 0,0 0 1,0 1-1,-1 1 0,0 1 0,0 1 0,-15 0-783,14 5 84,1 0 0,1 1 0,-1 1-1,1 2 1,0-1 0,0 2 0,1 1 0,0 0-1,0 2 1,1 0 0,0 1 0,1 1 0,1 0-1,0 1 1,1 1 0,0 0 0,1 1 0,1 1-1,1 0 1,0 1 0,1 0 0,1 1 0,1 0-1,0 0 1,-2 12-84,-4 9 33,1 0-1,2 0 0,2 1 0,2 1 1,1 0-1,2 0 0,3 0 0,1 1 1,1-1-1,3 0 0,3 7-32,8 26 32,4-1 0,2-1-1,4 0 1,3-2 0,4-1 0,36 62-32,-44-90 1,4 11-20,3 0 0,2-2 0,2-2 0,2-1 0,26 25 19,-46-59-6,1 1 0,0-2 0,1 0-1,1-1 1,0-1 0,0-1 0,1-1-1,0 0 1,1-2 0,0 0 0,13 1 6,-22-5-9,0 0 0,0-1 0,1-1 0,-1 0 1,1-1-1,-1 0 0,1-1 0,-1 0 0,1-1 0,-1-1 1,0 0-1,0 0 0,0-1 0,0-1 0,-1 0 0,1 0 1,-1-1-1,-1-1 0,1 0 0,8-7 9,3-11 8,-1-1-1,-1 0 1,-2-2 0,0 0-1,-2-1 1,-1-1 0,-1 0 0,-2-1-1,-1 0 1,-2-1 0,-1 0-1,-1-1 1,1-16-8,4-59 56,-5-1 1,-4 1-1,-5-1 0,-14-86-56,11 121 403,-4 0-1,-3 1 0,-12-33-402,21 96 78,0 1 0,-1-1 0,-1 1 0,1 0 0,-2 0-1,1 0 1,-1 1 0,0 0 0,-1 0 0,0 0 0,0 1 0,-1 0-1,0 1 1,0-1 0,0 1 0,-1 1 0,0 0 0,0 0-1,0 1 1,-1 0 0,0 0 0,1 1 0,-1 1 0,-1-1-78,-208-40-815,166 33 132</inkml:trace>
  <inkml:trace contextRef="#ctx0" brushRef="#br0" timeOffset="2072.226">8768 1430 22309,'6'0'720,"4"-9"224,6-10-144,8-19-176,0-13-159,10-13-321,0-3-72,-4 2-40,-1 4 0,-8 9-24,-4 2 32,-8 11-24,-2 4 0,-5 11-232,-2 4-169,-4 2-455,-4 2-376,-2-1 1136</inkml:trace>
  <inkml:trace contextRef="#ctx0" brushRef="#br0" timeOffset="2367.929">8765 858 22117,'-75'397'3238,"29"-165"-3202,15-77 42,65-193 219,-27 28-236,2 0 0,-1 1 1,2 0-1,-1 0 1,1 1-1,0 0 0,1 1 1,0 0-1,0 1 1,0 0-1,1 0 0,0 2 1,0-1-1,0 2 1,1-1-1,-1 2 1,1-1-1,0 2 0,2 0-61,120 3-1022,-103-12-267</inkml:trace>
  <inkml:trace contextRef="#ctx0" brushRef="#br0" timeOffset="2997.128">9535 576 18772,'6'-57'5249,"-34"72"-1853,14 0-3256,0-1 0,1 2 0,1 0 1,0 0-1,1 1 0,1 1 0,1 0 1,0 0-1,2 1 0,0-1 0,1 2 1,-4 17-141,-22 147 201,32-183-201,0-1 1,0 1-1,0 0 1,0 0-1,0-1 1,0 1-1,0 0 1,0 0-1,0-1 1,0 1-1,0 0 1,0-1-1,0 1 1,1 0-1,-1-1 1,0 1-1,1 0 1,-1-1-1,0 1 1,1 0-1,-1-1 1,1 1-1,-1-1 1,1 1-1,-1-1 0,1 1 1,-1-1-1,1 1 1,-1-1-1,1 1 1,0-1-1,-1 0 1,1 1-1,0-1 1,-1 0-1,1 0 1,0 0-1,0 1 1,-1-1-1,1 0 1,0 0-1,-1 0 1,1 0-1,0 0 1,0 0-1,-1 0 1,1-1-1,0 1 1,-1 0-1,1 0 1,0 0-1,0-1 0,-1 1 1,1 0-1,-1-1 1,1 1-1,0-1 1,-1 1-1,1-1 1,-1 1-1,1-1 1,-1 1-1,1-1 1,-1 1-1,1-1 1,-1 0-1,0 1 1,1-1-1,-1 0 0,104-91 0,-97 87-2,1 0-1,1 0 1,-1 1 0,1 1-1,0-1 1,0 1-1,0 1 1,0 0 0,0 0-1,9 0 3,-15 3 0,0 1-1,-1 0 0,0 0 0,1 0 1,-1 1-1,0-1 0,0 1 0,0-1 1,0 1-1,-1 0 0,1-1 0,-1 1 1,0 0-1,1 0 0,-1 0 0,-1 0 1,1 0-1,0 0 0,-1 0 0,1 1 1,-1-1-1,0 0 0,0 0 0,0 0 1,-1 0-1,1 0 0,-1 1 0,0-1 1,0 0-1,0 0 0,0 0 0,0 0 1,0-1-1,-2 3 1,-2 7-18,0-1 0,-1 1 0,-1-1 0,0-1 0,0 1 0,-1-1 0,0 0 0,-1-1 0,0 0 0,0 0 0,-1-1 0,0 0 0,-1-1 0,0 0 0,0 0 0,0-2 0,-1 1 0,1-1 0,-2-1 0,1 0 1,-3 0 17,14-3-60,0-1 0,0 1 1,0-1-1,0 1 0,0-1 1,0 0-1,0 1 0,0-1 1,0 0-1,0 0 0,-1 0 1,1 0-1,0 0 0,0 0 1,0 0-1,0 0 0,0 0 1,0 0-1,0-1 1,0 1-1,-1 0 0,1-1 1,0 1-1,0-1 0,0 1 1,1-1-1,-1 1 0,0-1 1,0 0-1,0 0 0,0 1 1,0-1-1,1 0 0,-1 0 1,0 0-1,1 0 1,-1 0-1,1 0 0,-1 0 1,1 0-1,-1 0 0,1 0 1,0 0-1,-1 0 0,1 0 1,0 0-1,0 0 0,0 0 1,0 0-1,0-1 0,0 1 1,0 0-1,0 0 0,1 0 1,-1-1 59,7-28-6</inkml:trace>
  <inkml:trace contextRef="#ctx0" brushRef="#br0" timeOffset="3831.88">9756 604 21741,'-45'91'4387,"2"53"-3576,42-142-809,0 0-1,1 1 1,-1-1 0,1 0-1,-1 0 1,1 0 0,0 0-1,0 1 1,0-1 0,0 0-1,0 0 1,0 0 0,1 0-1,-1 1 1,1-1 0,-1 0-1,1 0 1,0 0-1,0 0 1,0 0 0,0 0-1,0 0 1,0-1 0,1 1-1,-1 0 1,1-1 0,-1 1-1,1 0 1,-1-1 0,1 0-1,0 1 1,0-1 0,0 0-1,0 0 1,0 0 0,0 0-1,0-1 1,0 1 0,0 0-1,0-1 1,0 0-1,0 1 1,1-1 0,-1 0-1,0 0 1,1 0-2,4-3 2,0 0-1,0 0 1,0-1-1,-1 0 1,1 0-1,-1 0 1,0-1-1,0 0 1,0 0 0,-1-1-1,1 0 1,-2 0-1,1 0 1,0 0-1,-1-1 1,-1 1-1,1-1 1,-1 0-1,1-4-1,10-14 52,-2-1-1,0 0 0,-2-1 0,-1-1 0,-1 1 1,-2-1-1,0-1 0,0-21-51,-8 33 131,-4 38 5,-4 46-71,3-1 0,4 1 0,2 0 0,7 48-65,19-11 105,-24-103-101,1 0 0,-1 1 0,0-1 0,1 0-1,-1 0 1,1 0 0,-1 0 0,1-1 0,-1 1 0,1 0 0,0 0 0,-1-1-1,1 1 1,0-1 0,0 0 0,-1 0 0,1 1 0,0-1 0,0 0 0,-1 0-1,1 0 1,0-1 0,0 1 0,0 0 0,-1-1 0,1 1 0,0-1 0,-1 0-1,1 1 1,-1-1 0,1 0 0,-1 0 0,1 0 0,-1 0 0,1 0 0,-1 0-1,0-1 1,1 1 0,-1 0 0,0-1 0,0 1 0,0-1 0,0 1 0,-1-1-1,1 1 1,0-1 0,0 0 0,-1 1 0,1-1 0,-1 0 0,0 0 0,0 1-1,1-1 1,-1-1-4,67-189 231,-50 145-178,-2 0 1,-2-1-1,-3-1 0,-1 0 1,-3 0-1,-2 0 1,-2-1-1,-2 0 0,-2 1 1,-2-1-1,-3 1 0,-2 0 1,-2 0-54,11 48 0,1 0 1,-1 0 0,0 0-1,0 0 1,0 0 0,0 1 0,0-1-1,0 0 1,0 0 0,0 0-1,0 0 1,-1 0 0,1 0-1,0 1 1,0-1 0,-1 0 0,1 0-1,-1 0 1,1 1 0,-1-1-1,1 0 1,-1 0 0,1 1 0,-1-1-1,0 1 1,1-1 0,-1 0-1,0 1 1,1-1 0,-1 1-1,0 0 1,0-1 0,0 1 0,1-1-1,-1 1 1,0 0 0,0 0-1,0 0 1,0-1 0,0 1 0,0 0-1,1 0 1,-1 0 0,0 0-1,0 0 1,0 1 0,0-1 0,0 0-1,0 1 0,-12 111-54,12-90 46,-8 107 33,6 0 0,11 102-25,-7-223 1,-1 0 1,1 0 0,-1 0 0,2 0 0,-1 0 0,1 0 0,0 0 0,1-1 0,-1 1 0,2-1 0,-1 1 0,1-1 0,0 0 0,3 3-2,-5-8 1,-1-1 0,0 0 1,1 0-1,-1 0 0,1 0 0,-1 0 0,1 0 1,-1 0-1,1 0 0,0 0 0,-1-1 1,1 1-1,0-1 0,-1 0 0,1 1 0,0-1 1,0 0-1,0 0 0,-1 0 0,1 0 1,0 0-1,0 0 0,0-1 0,-1 1 0,1-1 1,0 1-1,-1-1 0,1 1 0,0-1 1,-1 0-1,1 0 0,-1 0 0,1 0 0,-1 0 1,1 0-1,-1 0 0,0-1 0,0 1 1,1 0-1,-1-1 0,0 1 0,0-1 0,0 0-1,46-73 32,-45 72-32,16-32 15,-1-1 0,-2-1 1,-2 0-1,-1-1 0,6-35-15,-16-55-5,-2 126 13,0 2 13,0 0 31,-3 4 16,-2 9-45,0 0 1,1 0-1,1 1 1,0-1-1,0 1 1,2-1-1,-1 1 1,2 0-1,0 0 1,1-1-1,0 1 1,1 0-1,2 9-23,6 13-29,0-1-1,2 0 1,2-1-1,1 0 1,2-1-1,7 9 30,-18-33-2002,-6-9-140</inkml:trace>
  <inkml:trace contextRef="#ctx0" brushRef="#br0" timeOffset="4175.323">10578 335 23613,'-14'10'331,"-1"1"0,1 1 1,1 0-1,0 0 0,1 2 0,0-1 0,1 1 0,1 1 1,0 0-1,1 1 0,0 0 0,-1 6-331,3 29 27,7-50-27,0 0-1,1 0 1,-1 0 0,0 0 0,0 0 0,0-1 0,1 1 0,-1 0-1,0 0 1,1 0 0,-1-1 0,0 1 0,1 0 0,-1 0 0,1-1-1,0 1 1,-1 0 0,1-1 0,-1 1 0,1-1 0,0 1 0,0-1-1,-1 1 1,1-1 0,0 1 0,0-1 0,0 0 0,-1 1 0,1-1-1,0 0 1,0 0 0,0 0 0,0 1 0,0-1 0,-1 0 0,1 0-1,0 0 1,0-1 0,0 1 0,0 0 0,0 0 0,-1 0 0,1-1-1,0 1 1,0 0 0,0-1 0,-1 1 0,1 0 0,0-1 0,0 1-1,-1-1 1,1 0 0,0 1 0,-1-1 0,1 0 0,54-41-23,-50 36 23,0 1-1,0 0 0,0 0 0,1 0 0,-1 1 0,1 0 1,0 0-1,1 0 0,-1 1 0,1 0 0,-1 0 0,1 0 1,0 1-1,0 0 0,0 1 0,0 0 0,1 0 0,-1 0 1,0 1-1,0 0 0,8 1 1,-12 0-4,1 0 1,0 1-1,-1 0 1,1 0-1,-1 0 1,0 0-1,0 1 0,1-1 1,-2 1-1,1 0 1,0-1-1,0 1 1,-1 1-1,0-1 0,0 0 1,0 1-1,0-1 1,0 1-1,0-1 1,-1 1-1,0 0 1,0 0-1,0 0 0,0-1 1,-1 1-1,1 0 1,-1 0-1,0 2 4,-10 114 620,10-120-617,-3 17 114,0 0-1,-1 0 0,-1 0 1,-1-1-1,0 0 0,-1 0 1,-1 0-1,0-1 1,-1 0-1,-2 2-116,9-16-27,1 1 0,0-1-1,-1 1 1,1-1 0,-1 0 0,0 0 0,1 0-1,-1 0 1,0 0 0,0 0 0,0 0 0,0-1 0,0 1-1,0 0 1,1-1 0,-1 0 0,0 1 0,0-1-1,0 0 1,0 0 0,0 0 0,0-1 0,0 1-1,0 0 1,0-1 0,0 1 27,-25-10-1420</inkml:trace>
  <inkml:trace contextRef="#ctx0" brushRef="#br0" timeOffset="4864.822">11266 442 22141,'0'6'1091,"2"29"-899,2-1 1,2 0 0,1 0 0,1 0-1,2-1 1,1 0 0,3 1-193,2 10 360,-10-24-206,-1-2 56,1 0 1,1-1-1,0 1 0,1-2 0,1 1 1,1-1-1,8 11-210,-17-26 34,0 1-1,1 0 1,-1-1 0,1 1-1,-1 0 1,1-1 0,-1 0-1,1 1 1,0-1 0,0 0-1,-1 0 1,1 0 0,0 0-1,0 0 1,0-1 0,0 1-1,0 0 1,0-1 0,1 0-1,-1 1 1,0-1 0,0 0-1,0 0 1,0 0 0,0 0-1,0-1 1,1 1 0,-1-1-1,0 1 1,0-1 0,0 0-1,0 1 1,0-1 0,-1 0-1,1 0 1,0-1 0,0 1-1,0 0 1,-1-1 0,1 1-1,-1-1 1,1 1 0,-1-1-1,0 1 1,1-1-34,45-86 799,-39 63-683,0 0 0,-2-1 0,-1 1 0,-1-1 1,-2 0-1,0 0 0,-2 0 0,0 0 0,-2 0 0,-2-7-116,4 28 13,-1 0 0,0 0 0,0 0-1,0 0 1,0 0 0,-1 0-1,0 0 1,0 1 0,0-1-1,-1 0 1,1 1 0,-1 0-1,0 0 1,0 0 0,-1 0 0,1 0-1,-1 1 1,0-1 0,0 1-1,0 0 1,0 0 0,0 0-1,-1 1 1,1 0 0,-2-1-13,3 5-24,0 0 1,0 0 0,0 0-1,1 1 1,-1-1 0,1 1-1,0-1 1,-1 1-1,1 0 1,0 0 0,1 0-1,-1 0 1,1 0-1,-1 0 1,1 1 0,0-1-1,0 0 1,0 1-1,1-1 1,-1 1 0,1-1-1,0 1 1,0-1 0,0 1-1,0-1 1,0 1-1,1-1 1,0 3 23,9 65-2154,2-44 120</inkml:trace>
  <inkml:trace contextRef="#ctx0" brushRef="#br0" timeOffset="6124.755">11831 408 20820,'-14'52'2444,"6"-26"-2074,0 1 1,2 0 0,1 0 0,1 0-1,1 1 1,1-1 0,2 1 0,1 0-1,3 20-370,-4-45 22,0-1 0,0 1 0,0 0 1,1-1-1,-1 1 0,1-1 0,-1 1 0,1-1 0,0 1 0,0-1 0,0 1 0,0-1 0,1 1 0,-1-1 0,1 0 0,-1 0 0,1 0 0,0 0 0,-1 0 0,1 0 0,0-1 0,1 1 0,-1 0 0,0-1 0,0 0 0,1 1 1,-1-1-1,0 0 0,1 0 0,-1-1 0,1 1 0,0 0 0,-1-1 0,1 1 0,-1-1 0,1 0 0,0 0 0,-1 0 0,1 0 0,0-1 0,-1 1 0,1-1 0,-1 1 0,1-1 0,-1 0 0,1 0 0,-1 0 0,1 0 1,-1-1-1,0 1 0,1-1-22,6-7 97,-1-1 1,-1 0-1,1 0 1,-2 0-1,1 0 1,-2-1-1,1 0 1,-2-1-1,1 1 1,-1-1-1,-1 0 1,0 0-1,-1 0 1,0 0-1,-1 0 1,-1-1-1,0-11-97,0 18 18,-1 0-1,0-1 0,0 1 0,0 0 1,-1 0-1,0 0 0,0 1 0,-1-1 1,0 0-1,1 1 0,-2-1 0,1 1 1,-1 0-1,0 0 0,0 1 0,0-1 1,0 1-1,-1 0 0,0 0 0,0 0 1,0 0-1,0 1 0,-1 0 0,1 0 1,-1 1-1,0 0 0,0-1 0,0 2 1,0-1-1,0 1 0,-2 0-17,14 8-95,-4-7 95,1 2-1,0-1 1,0 0 0,0 0-1,0-1 1,0 1 0,0 0 0,0-1-1,0 0 1,0 0 0,1 0-1,-1 0 1,0-1 0,0 1-1,0-1 1,0 1 0,0-1 0,0 0-1,0 0 1,0-1 0,0 1-1,0-1 1,-1 1 0,1-1-1,1-1 1,-2 1-1,1 1-1,-1 0 1,0-1-1,1 1 0,-1 0 1,1 1-1,0-1 0,-1 0 1,1 1-1,-1-1 1,1 1-1,0 0 0,-1 0 1,1 0-1,0 0 0,-1 1 1,1-1-1,0 1 1,-1-1-1,1 1 0,-1 0 1,1 0-1,-1 0 0,1 0 1,-1 0-1,2 2 2,25 6-14,-26-9 14,0 1-1,1-1 0,-1 0 0,0-1 0,0 1 1,0 0-1,0-1 0,0 0 0,0 0 0,0 0 1,0 0-1,0 0 0,0-1 0,0 1 0,-1-1 1,1 1-1,-1-1 0,1 0 0,-1 0 0,1 0 0,-1-1 1,0 1-1,0-1 0,0 1 0,-1-1 0,1 1 1,-1-1-1,1 0 0,-1 0 1,29-91-9,-25 70 13,0 0 0,-2 0 0,-1-1 0,-1 1 0,0-1 0,-2 0 0,-1 1 0,-2-1 0,0 1 0,-5-15-4,-11 2 11,19 37-12,1-1 0,-1 1 0,1-1 0,-1 1 1,1 0-1,-1-1 0,1 1 0,-1-1 0,1 1 0,-1 0 0,1 0 1,-1-1-1,1 1 0,-1 0 0,0 0 0,1 0 0,-1-1 0,0 1 1,1 0-1,-1 0 0,0 0 0,1 0 0,-1 0 0,1 0 0,-1 1 1,0-1-1,1 0 0,-1 0 0,0 0 0,1 1 0,-1-1 0,1 0 1,-1 0-1,1 1 0,-1-1 0,1 0 0,-1 1 0,1-1 0,-1 1 1,1-1-1,-1 1 0,1-1 0,0 1 0,-1-1 0,1 1 0,0-1 1,-1 1-1,1 0 0,0-1 0,0 1 0,-1-1 0,1 1 0,0 0 1,0-1-1,0 1 0,0 0 0,0-1 0,0 1 0,0 0 0,0-1 1,0 1-1,1 0 1,-22 221-166,17-198 168,2 0 1,1 0-1,1 1 0,1-1 0,1 0 0,1 0 0,1 0 0,2 0 1,0-1-1,1 1 0,1-2 0,2 1 0,0-1 0,1 0 0,10 13-2,-19-32 1,0 0-1,0 0 0,0-1 0,0 1 0,1-1 0,-1 0 1,1 0-1,0 0 0,-1 0 0,1 0 0,0 0 0,0-1 1,0 0-1,0 1 0,0-1 0,1 0 0,-1 0 1,0-1-1,0 1 0,1-1 0,-1 0 0,0 1 0,1-1 1,-1-1-1,0 1 0,1 0 0,-1-1 0,0 0 0,0 0 1,1 0-1,-1 0 0,0 0 0,0-1 0,0 1 1,0-1-1,-1 0 0,1 0 0,0 0 0,-1 0 0,1 0 1,-1-1-1,0 1 0,0-1 0,0 1 0,1-2 0,3-4 6,0-1 0,0 0-1,-1 0 1,0 0 0,0-1 0,-1 0-1,0 0 1,-1 0 0,0 0-1,-1-1 1,0 1 0,-1-1-1,0 0 1,0 1 0,-1-1 0,-1 0-1,0 1 1,0-1 0,-1 1-1,0-1 1,-1 1 0,0 0-6,3 10 0,0 0 0,-1 0 0,1 1 0,0-1 0,0 0 0,0 0 0,-1 1 0,1-1 0,0 0 0,0 0 0,-1 0 0,1 1 1,0-1-1,-1 0 0,1 0 0,0 0 0,-1 0 0,1 0 0,0 1 0,-1-1 0,1 0 0,0 0 0,-1 0 0,1 0 0,0 0 0,-1 0 0,1 0 0,0 0 1,-1 0-1,1-1 0,0 1 0,-1 0 0,1 0 0,0 0 0,0 0 0,-1 0 0,1 0 0,0-1 0,-1 1 0,1 0 0,0 0 0,0-1 0,-1 1 1,1 0-1,0 0 0,0-1 0,0 1 0,-1 0 0,1 0 0,0-1 0,0 1 0,0 0 0,0-1 0,0 1 0,0 0 0,-1-1 0,1 1 0,0 0 0,0-1 1,0 1-1,0 0 0,0-1 0,0 1 0,1-1 0,-4 29-31,20 63 23,-17-89 8,1 1-1,0 0 1,0-1-1,0 1 1,0-1-1,0 1 1,0-1-1,1 1 1,-1-1-1,1 0 1,0 0-1,0 0 1,-1 0-1,2 0 1,-1 0-1,0 0 0,0-1 1,0 1-1,1-1 1,-1 0-1,1 1 1,-1-1-1,1 0 1,-1 0-1,1-1 1,0 1-1,-1-1 1,1 1-1,0-1 1,-1 0-1,3 0 1,1-3 0,1 0-1,-1 0 1,0-1-1,0 1 1,0-2-1,0 1 1,-1-1-1,0 0 1,0 0-1,0 0 1,-1 0-1,1-1 1,-1 0-1,-1 0 1,3-4 0,6-7 4,55-68 20,-66 85-25,1 0 0,-1-1 0,1 1 1,-1 0-1,1 0 0,-1 0 0,1 0 0,-1 0 0,1 1 0,-1-1 0,1 0 0,-1 1 0,1-1 0,-1 1 0,1 0 0,-1-1 0,0 1 0,1 0 0,-1 0 0,0 0 0,0 0 0,1 0 0,-1 0 0,0 0 1,0 0-1,0 0 0,0 0 0,-1 1 0,1-1 0,0 0 0,0 1 0,-1-1 0,1 1 0,-1-1 0,1 1 0,-1-1 0,0 1 0,1-1 0,-1 1 0,0-1 0,0 1 0,0-1 0,0 1 0,-1 0 1,3 3-2,59 162 246,-60-166-239,-1-1 0,0 1 0,1-1 0,-1 1 1,0 0-1,1-1 0,-1 1 0,1-1 0,-1 1 0,1-1 0,0 1 0,-1-1 0,1 0 0,-1 1 0,1-1 0,0 0 0,-1 1 0,1-1 0,0 0 0,-1 0 0,1 0 0,0 1 0,-1-1 0,1 0 0,0 0 0,0 0 0,-1 0 0,1 0 0,0 0 0,-1-1 0,1 1 0,0 0 0,-1 0 0,1 0 0,0-1 0,-1 1 0,1 0 0,0-1 0,-1 1 0,1 0 0,-1-1 0,1 1 0,0-1 0,-1 1 1,1-1-1,-1 1 0,0-1 0,1 1 0,-1-1 0,1 0 0,-1 1 0,0-1 0,1 0-5,23-42 74,-19 34-64,72-148 55,-77 156-66,0 0 0,0 0 1,1 1-1,-1-1 0,0 0 0,0 0 0,1 1 0,-1-1 0,1 0 0,-1 0 0,1 1 0,-1-1 0,1 1 0,-1-1 0,1 0 0,0 1 0,-1-1 0,1 1 0,0-1 0,-1 1 0,1 0 0,0-1 0,0 1 0,-1 0 0,1-1 0,0 1 0,0 0 0,0 0 0,0 0 0,-1 0 0,1 0 0,0 0 0,0 0 0,0 0 0,0 0 0,-1 0 0,1 0 0,0 0 0,0 1 0,0-1 0,-1 0 0,1 0 0,0 1 0,0-1 0,-1 1 0,1-1 0,0 1 0,-1-1 0,1 1 0,0-1 0,-1 1 0,1 0 0,-1-1 0,1 1 0,-1 0 0,1-1 0,-1 1 0,0 0 1,22 53-83,-20-46 75,47 129 35,-48-136-25,1 0-1,-1-1 1,1 1-1,0 0 1,-1-1 0,1 1-1,0-1 1,0 1-1,-1-1 1,1 0-1,0 0 1,0 0 0,0 0-1,0 0 1,-1 0-1,1 0 1,0-1 0,0 1-1,-1 0 1,1-1-1,0 0 1,-1 1-1,1-1 1,0 0 0,-1 0-1,1 0 1,-1 0-1,1 0 1,-1 0 0,0-1-1,1 1 1,-1 0-1,0-1 1,0 1-1,0-1 1,0 1 0,0-1-1,0 0 1,-1 1-1,1-1 1,0 0-1,-1 1 1,1-1 0,-1 0-1,0 0 1,0 1-1,1-1 1,-1 0 0,0 0-2,3-4 2,11-22 10,-8 15-10,1 0-1,0 0 0,1 1 1,0 0-1,1 0 0,0 0 1,1 1-1,0 1 0,6-5-1,-14 13-8,0 1-1,0-1 1,0 1-1,0 0 0,0 0 1,0 0-1,0 0 1,0 0-1,0 0 1,0 1-1,0-1 1,1 1-1,-1 0 1,0-1-1,1 1 1,-1 0-1,0 0 0,0 0 1,1 1-1,-1-1 1,0 0-1,0 1 1,1 0-1,-1-1 1,0 1-1,0 0 1,0 0-1,0 0 1,0 0-1,0 1 1,0-1-1,-1 1 0,1-1 1,0 1-1,-1-1 1,1 1-1,0 1 9,37 78-193,-38-73 219,2 1 1,-1-1-1,1 0 0,0 0 1,1 0-1,0 0 1,0 0-1,0-1 1,1 0-1,1 0 0,3 4-26,-8-11 8,0 0-1,0 0 0,1 1 0,-1-2 0,0 1 1,0 0-1,1 0 0,-1 0 0,0 0 1,0-1-1,0 1 0,1-1 0,-1 1 0,0-1 1,0 1-1,0-1 0,0 1 0,0-1 0,0 0 1,0 0-1,0 0 0,0 0 0,0 1 0,-1-1 1,1 0-1,0 0 0,0 0 0,-1-1 1,1 1-1,-1 0 0,1 0 0,-1 0 0,0 0 1,1-1-1,-1 1 0,0 0 0,0 0 0,0 0 1,0-1-1,0 1 0,0 0 0,0 0 0,0-1 1,0 0-8,2-6 16,35-74-1977,-27 76-224</inkml:trace>
  <inkml:trace contextRef="#ctx0" brushRef="#br0" timeOffset="6479.552">13450 382 19060,'11'-17'1031,"-8"12"-859,-1 0 0,1 1 0,-1-1 1,1 1-1,1 0 0,-1 0 0,1 0 0,-1 0 0,1 0 0,0 1 0,0 0 0,1 0 0,-1 0 0,1 0 0,-1 1 0,1-1 0,5 0-172,9 12 512,-19-9-475,0 0 0,0-1-1,0 1 1,0 0 0,0 0 0,0-1 0,0 1-1,0 0 1,0 0 0,0-1 0,0 1 0,0 0-1,0 0 1,0-1 0,0 1 0,1 0-1,-1 0 1,0 0 0,0-1 0,0 1 0,0 0-1,1 0 1,-1 0 0,0-1 0,0 1-1,0 0 1,1 0 0,-1 0 0,0 0 0,0 0-1,1 0 1,-1 0 0,0-1 0,0 1 0,1 0-1,-1 0 1,0 0 0,0 0 0,1 0-1,-1 0 1,0 0 0,1 0 0,-1 0 0,0 0-1,0 0 1,1 1 0,-1-1 0,0 0-1,0 0 1,1 0 0,-1 0 0,0 0 0,0 0-1,0 1 1,1-1 0,-1 0 0,0 0-1,0 0-36,0-4 61,-1 0 0,0-1 0,0 1 0,-1 0-1,1-1 1,-1 1 0,0 0 0,0 0 0,0 0-1,-1 1 1,1-1 0,-1 0 0,0 1 0,0 0-1,0 0 1,-3-2-61,5 3-7,0 1 0,0 0 0,-1 0-1,1 0 1,0 0 0,-1 0 0,1 1-1,-1-1 1,1 0 0,-1 1 0,1-1 0,-1 1-1,1-1 1,-1 1 0,1 0 0,-1-1-1,0 1 1,1 0 0,-1 0 0,1 0 0,-1 0-1,0 1 1,1-1 0,-1 0 0,1 1 0,-1-1-1,1 1 1,-1-1 0,1 1 0,-1 0-1,1 0 1,-1-1 0,1 1 0,0 0 0,0 0-1,-1 1 1,1-1 0,0 0 0,0 0 0,0 0-1,0 1 1,0-1 0,1 1 0,-1-1-1,0 0 1,1 1 0,-1 0 7,-7 16 198,0-1 1,2 1-1,0 1 1,1-1-1,1 1 0,1 0 1,1 0-1,0 0 1,1 0-1,1 0 1,1 0-1,1 0 0,0 0 1,6 18-199,-8-34 28,0 0 0,1 0 1,0 0-1,-1 0 0,1 0 1,0 0-1,0-1 0,0 1 1,1 0-1,-1-1 0,1 1 0,-1-1 1,1 0-1,0 1 0,0-1 1,0 0-1,0 0 0,0 0 1,1 0-1,-1-1 0,1 1 1,-1 0-1,1-1 0,-1 0 0,1 0 1,0 0-1,0 0 0,0 0 1,-1 0-1,1-1 0,0 1 1,0-1-1,0 0 0,0 0 0,0 0 1,2 0-29,5-4-136,0 0 0,-1 0 0,0-1 0,0 0 0,0-1 0,0 0 0,-1 0 0,0-1 0,0 0-1,-1 0 1,7-9 136,5-6-1861</inkml:trace>
  <inkml:trace contextRef="#ctx0" brushRef="#br0" timeOffset="8834.603">0 3944 11915,'28'5'9007,"7"-2"-5328,84 1-4920,-95-3 2221,0-1-960,22 3 14,1-2 0,-1-2 0,1-2 0,-1-2 0,1-2-1,-2-2 1,28-10-34,-66 17 39,20-11 62,2 2-1,0 0 0,0 3 0,1 0 0,-1 2 0,2 1 0,-1 1 0,1 2 0,-1 1 0,1 1 0,-1 2 1,1 1-101,142 52 290,-174-55-284,1 0-1,-1 0 1,1 0 0,-1-1-1,1 1 1,-1 0-1,1 0 1,-1-1 0,1 1-1,-1 0 1,1-1-1,-1 1 1,1 0-1,-1-1 1,1 1 0,0-1-1,-1 1 1,1-1-1,0 1 1,-1-1 0,1 1-1,0-1 1,0 1-1,-1-1 1,1 1-1,0-1 1,0 1 0,0-1-1,0 1 1,0-1-1,0 0 1,0 1 0,0-1-1,0 1 1,0-1-1,0 1 1,0-1-1,0 0 1,0 1 0,0-1-1,1 1 1,-1-1-1,0 1 1,0-1 0,1 1-1,-1-1 1,0 1-1,1-1 1,-1 1-1,1-1 1,-1 1 0,0 0-1,1-1 1,-1 1-1,1 0 1,-1-1 0,1 1-1,-1 0 1,1 0-1,0-1 1,-1 1-1,1 0 1,-1 0 0,1 0-6,-14-6 84,1 0 0,-1 1 0,-1 0 1,1 1-1,0 1 0,-1 0 0,0 1 1,0 0-1,0 1 0,0 1 0,1 0 1,-1 1-1,0 0 0,0 1 0,-5 2-84,18-4 1,-183 31 170,135-20-216,-1-2 0,0-2 1,0-3-1,0-1 0,-32-4 45,-88-22-118,168 22 110,0 1 0,0 0 0,0 0 1,0 0-1,1 0 0,-1 0 0,0 1 0,0-1 0,0 0 0,1 1 0,-1 0 0,0-1 0,1 1 0,-1 0 0,0 0 0,1-1 0,-1 2 1,1-1-1,-1 0 0,1 0 0,0 0 0,-1 0 0,1 1 0,0-1 0,0 1 0,0-1 0,0 1 0,0-1 0,0 1 0,0 0 1,1-1-1,-1 1 0,1 0 0,-1 0 0,1-1 0,0 1 0,-1 0 0,1 0 0,0 0 0,0-1 0,0 1 0,1 0 0,-1 0 1,0 0-1,1 0 0,-1-1 0,1 1 0,-1 0 0,1-1 0,0 1 0,0 0 0,0-1 0,1 2 8,3 0-2,0 0-1,1 0 0,-1-1 1,1 0-1,0 0 1,0 0-1,0-1 0,0 0 1,0 0-1,0 0 1,0-1-1,0 0 0,0 0 1,4-1 2,1 1-8,199-2-100,-134-3 96,0 4 0,0 3 0,0 3 0,0 4 0,-1 3 0,7 5 12,-160-21 35,-48 0 4,0 5 1,1 6-1,-83 16-39,206-22-17,-1 0-1,1 0 1,-1 0-1,0 0 0,0 0 1,1 0-1,-1-1 0,0 0 1,0 1-1,0-1 1,1 0-1,-1-1 0,0 1 1,0 0-1,0-1 0,1 1 1,-1-1-1,0 0 1,1 0-1,-1 0 0,0 0 1,1-1-1,0 1 0,-1-1 1,1 1-1,0-1 1,-1 0-1,1 0 0,0 0 1,1 0-1,-1 0 0,0 0 1,0-1-1,1 1 1,0-1-1,-1 1 0,1-1 1,0 1-1,0-1 0,0 0 1,1 1-1,-1-1 1,1 0-1,-1 0 0,1 0 1,0-2 17,0 1-91,1-1 1,-1 0 0,1 0 0,0 0-1,1 1 1,-1-1 0,1 1 0,0-1-1,0 1 1,0 0 0,1-1-1,-1 1 1,1 0 0,0 1 0,0-1-1,0 0 1,1 1 0,-1 0 0,1 0-1,0 0 1,0 0 0,2-1 90,42-19-1399</inkml:trace>
  <inkml:trace contextRef="#ctx0" brushRef="#br0" timeOffset="13413.754">1545 3605 19236,'0'0'1218,"2"0"-51,57 41 1294,-41-24-2063,8 1-279,1-2 1,1 0-1,0-2 1,1-1 0,0-2-1,1-1 1,0-1-1,1-1 1,-1-2-1,2-1 1,-1-1-1,0-2 1,1-1-1,9-2-119,-41 1 1,25 5 96,-20-4-2922,-26 4-3013</inkml:trace>
  <inkml:trace contextRef="#ctx0" brushRef="#br0" timeOffset="13835.263">1399 3876 18780,'0'4'172,"1"0"0,-1 0 0,1-1 1,0 1-1,0 0 0,0-1 0,1 1 0,-1-1 0,1 1 0,0-1 0,0 0 1,0 0-1,0 0 0,1 0 0,-1 0 0,1 0 0,0-1 0,-1 1 0,1-1 1,0 0-1,1 0 0,-1 0 0,0 0 0,1 0 0,-1-1 0,1 0 0,-1 1 1,1-1-1,0-1 0,-1 1-172,-1-2 84,0 0 0,-1 0 0,1-1 0,-1 1 1,0-1-1,1 1 0,-1-1 0,0 0 0,0 1 1,0-1-1,0 0 0,0 0 0,0 0 0,-1 1 0,1-1 1,0 0-1,-1 0 0,0 0 0,1 0 0,-1 0 1,0 0-1,0 0 0,0 0 0,0 0 0,-1-2-84,-2-28 211,-1-1 0,-2 0 1,-1 1-1,-1 0 0,-2 1 0,-1-1 0,-7-9-211,10 20 36,-1-6-20,-1 1 1,-1 1-1,-2 0 0,0 0 1,-2 1-1,0 1 0,-2 1 1,-9-11-17,23 30 17,3 3-6,3 3-21,7 7 6,0 0 0,1-2 0,1 1 1,-1-1-1,1-1 0,1 0 0,-1-1 0,1 0 0,0-1 0,1 0 0,-1-1 0,1-1 0,0 0 0,0-1 0,0 0 0,0-1 1,0-1-1,12-1 4,232-22-697,-220 24-650</inkml:trace>
  <inkml:trace contextRef="#ctx0" brushRef="#br0" timeOffset="15018.761">2581 3481 21893,'-11'5'2432,"6"31"-2286,11 14 120,2-1 0,3 0 0,2-1 0,2 0 1,8 16-267,14 5 502,-37-67-495,1-1 0,0 0 0,-1 0-1,1 1 1,0-1 0,0 0 0,0 0 0,0 0 0,0 0 0,0 0 0,0 0 0,0 0 0,1 0 0,-1 0 0,0-1 0,1 1 0,-1 0 0,0-1 0,1 1 0,-1-1 0,1 1 0,-1-1 0,0 0 0,1 0 0,-1 0 0,1 0 0,-1 0 0,1 0 0,-1 0 0,1 0 0,-1 0 0,1-1 0,-1 1 0,0-1 0,1 1 0,-1-1 0,1 1 0,-1-1 0,0 0 0,0 0 0,1 1 0,-1-1-1,0 0 1,0 0 0,0 0 0,0-1 0,0 1 0,0 0 0,0 0 0,0-1-7,6-13 63,0 0 0,0 0 0,-2-1 0,0 0 0,-1 0 0,0 0 0,-1-1 0,-1 1 0,-1-1 0,0 1 0,-1-1 0,-1 1-1,-1-1 1,0 1 0,-1-1 0,-5-15-63,-26-45 160,32 74-113,-4 20-35,8-4-9,1-1 0,0 1-1,0-1 1,2 0 0,-1 0 0,1-1 0,1 1-1,0-1 1,7 9-3,-13-20 1,1 2 3,-1 0-1,1 0 1,-1 0-1,1 0 1,0 0-1,0-1 1,0 1-1,0 0 1,0 0 0,0-1-1,0 1 1,1-1-1,-1 1 1,0-1-1,1 1 1,0-1 0,-1 0-1,1 0 1,0 0-1,-1 0 1,1 0-1,0 0 1,0 0-1,0-1 1,0 1 0,0-1-1,0 1 1,0-1-1,0 0 1,0 1-1,0-1 1,0 0 0,0-1-1,0 1 1,0 0-1,0 0 1,0-1-1,1 0-3,1-8 10,0 1 1,0-1-1,-1-1 0,0 1 0,0 0 0,-1-1 0,0 1 0,-1-1 0,0 0 0,-1 0 1,0 1-1,0-1 0,-1 0-10,1-4 10,-9-117 67,8 128-81,20 55 11,66 126 700,-83-173-674,1 0 0,-1 0 1,1 0-1,1 0 0,-1-1 0,1 1 1,-1-1-1,1 0 0,0 0 1,1 0-1,-1-1 0,1 1 1,0-1-1,3 2-33,17 14 14,30 48 6,-84-101-935,-3-12-579,-5-11-528</inkml:trace>
  <inkml:trace contextRef="#ctx0" brushRef="#br0" timeOffset="15278.366">2835 3260 18988,'8'18'1232,"-2"-3"49,-1 1-545,0-5-352,-1-2-160,-4-9-288,0 0-280,0 0 1248</inkml:trace>
  <inkml:trace contextRef="#ctx0" brushRef="#br0" timeOffset="15545.344">3122 3344 21149,'3'28'1097,"-1"0"0,-1 0 0,-1 0 0,-2 0 0,-4 25-1097,6-52 80,0-1-23,10 2 59,82 15-185,0 9-22,-90-25 111,1 0 0,-1 0 0,1 1 0,-1-1 0,0 1 0,0-1 0,0 1 0,0 0 0,0 0 0,0 0 0,0 0 0,0 0 0,-1 1-1,1-1 1,-1 0 0,0 1 0,1-1 0,-1 1 0,0 0 0,-1-1 0,1 1 0,0 0 0,-1-1 0,0 1 0,1 0 0,-1 0 0,0-1 0,0 1 0,-1 0 0,1 0 0,-1-1 0,1 1 0,-1 0-20,-4 5 103,0-1 1,0 0-1,-1 0 0,0 0 1,0-1-1,-1 1 0,0-2 1,0 1-1,0-1 0,-1 0 1,1-1-1,-1 1 0,0-1 1,0-1-1,-1 0 0,-8 2-103,11-2 9,-39 14-29,42-17-46,3 0-114,0 0-261,0 0-599,2 0-568</inkml:trace>
  <inkml:trace contextRef="#ctx0" brushRef="#br0" timeOffset="15806.873">3408 3379 20988,'3'20'993,"5"9"567,3 6-576,8 9-344,2 3-200,4 0-295,2-2-89,-1-9-24,-1-4-8,-8-13-24,-5-4 0,-12-15-104,0 0-201,-2-15-639,-5-5-312</inkml:trace>
  <inkml:trace contextRef="#ctx0" brushRef="#br0" timeOffset="16401.273">3485 3109 21877,'0'3'868,"49"157"1499,59 130-2042,-98-268-283,0-1-1,1 0 0,1 0 0,1-1 0,1-1 0,1 0 1,0-1-1,12 9-41,-17-40 1104,-12 4-1037,0 1 0,0 0 0,0 0 0,-1 0 1,-1 1-1,1-1 0,-1 1 0,-1-1 0,1 1 0,-1 1 0,0-1 0,-4-3-67,2 1 15,-101-111 48,106 119-92,2 1-11,4 5-38,0 0 76,0 0 1,0 0-1,0-1 0,1 0 0,0 0 0,0 0 0,0-1 0,0 1 1,1-1-1,-1 0 0,1-1 0,0 0 0,0 1 0,0-2 0,0 1 1,0-1-1,0 0 0,4 0 2,5 0 4,-13 0-3,0 0 0,0-1 0,0 1 0,0-1 0,0 1 0,-1-1 0,1 0 0,0 0 0,0 0 0,0 0 0,0 0 0,0 0 0,0 0 0,0-1 0,0 1 0,0-1 0,-1 1 0,1-1 0,0 0 0,0 0 0,0 0 0,-1 0 0,1 0 1,-1 0-1,1 0 0,-1 0 0,1-1 0,-1 1 0,0-1 0,1 1 0,-1-1 0,0 1 0,0-1 0,0 0 0,0 1 0,-1-1 0,1 0 0,0 0 0,-1 0 0,1-1-1,0-17 9,0-1 0,-1 0 0,-1 1 0,-1-1 0,-1 0 0,-1 1 1,-1 0-1,-1 0 0,-5-13-9,8 40-28,5 12 24,1-1 0,1 1 0,1-1 0,0 0 0,2 0 0,0 0 0,1-1 0,0 0 0,8 9 4,-11-16 33,1 0 0,0-1 0,0 0 0,1 0 0,0-1 0,1 0 0,0 0 0,0-1 0,1 0 1,0 0-1,2 0-33,-9-6-66,-3-7-1195,-2-15-240,-4 1-283</inkml:trace>
  <inkml:trace contextRef="#ctx0" brushRef="#br0" timeOffset="16994.693">3939 3279 18988,'0'0'1530,"-7"7"2445,-2 3-3746,0 2-1,1-1 0,0 1 1,0 0-1,1 0 0,1 1 1,0 0-1,1 1 0,1-1 1,0 1-1,0-1 0,2 1 1,0 0-1,0 6-228,4-17 4,0-1 0,0 1 0,0 0 1,1-1-1,-1 1 0,1-1 0,0 0 0,0 0 1,-1 0-1,1 0 0,1 0 0,-1-1 0,0 1 1,0-1-1,1 0 0,-1 0 0,0 0 0,1-1 0,-1 1 1,1-1-1,-1 0 0,1 0 0,-1 0 0,1 0 1,-1 0-1,1-1 0,-1 0 0,1 0 0,-1 0 1,0 0-1,1 0 0,-1-1 0,0 1-4,-2 1 1,110-23 0,-108 25 25,0 0 0,0 0 0,0 0 0,0 1 0,0-1 0,0 1 0,-1 0-1,1-1 1,-1 1 0,1 0 0,-1 1 0,0-1 0,-1 0 0,1 0 0,0 1 0,-1-1 0,0 1 0,0 0 0,0-1 0,0 1 0,0 0 0,-1-1 0,0 1-1,0 0 1,0 0 0,0-1 0,0 1 0,-1 0 0,0 0 0,0-1 0,0 1 0,0-1 0,0 1 0,-1-1 0,1 1 0,-1-1 0,0 0 0,0 0 0,0 0-1,-2 2-25,1 0-41,-1-1 0,1 1 0,-1-1 0,0 1 0,-1-1 0,1 0 0,-1-1 0,0 1 0,0-1 0,0 0 0,0 0-1,0-1 1,-1 1 0,1-1 0,-1 0 0,1-1 0,-1 1 0,0-1 0,0 0 0,0-1 0,0 1 0,0-1 0,1 0-1,-1-1 1,0 0 0,-2 0 41,-6-10-1665</inkml:trace>
  <inkml:trace contextRef="#ctx0" brushRef="#br0" timeOffset="17239.362">3371 3020 23997,'0'0'1080,"0"0"417,0 0-465,0 0-672,0 1-160,0 0-248,2 1-416,-1 1-3025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48.362"/>
    </inkml:context>
    <inkml:brush xml:id="br0">
      <inkml:brushProperty name="width" value="0.025" units="cm"/>
      <inkml:brushProperty name="height" value="0.025" units="cm"/>
    </inkml:brush>
  </inkml:definitions>
  <inkml:trace contextRef="#ctx0" brushRef="#br0">0 0 10226,'0'0'1606,"0"0"1649,0 0-764,0 0-1153,0 0-568,10 4 825,241 96-252,-236-97-1158,1-1 0,-1 0 1,1-1-1,-1-1 1,1-1-1,-1 0 1,1-1-1,-1 0 1,4-2-186,97-6 287,-76 15-176,0 2 0,0 2 1,-1 2-1,0 1 0,-1 2 0,5 4-111,-17-5 22,1-1 0,0-2 0,1-1 0,0-1 0,1-1 0,-1-2 0,1 0 0,0-2 0,0-2 0,1 0 0,-1-2 0,25-4-22,22-14 69,-48 11-59,0 1 0,1 1 0,0 1-1,0 2 1,0 1 0,14 1-10,78 14 17,-84-7-10,-1-2 0,1-1 0,0-2 0,0-2 0,18-3-7,186-29 28,242 18 0,-192 14 660,-284 2-626,0-1 1,0 1-1,-1-1 1,1 0-1,0 0 0,0-1 1,0 0-1,0 0 1,-1-1-1,1 0 1,0 0-1,-1 0 0,0-1 1,1 0-1,-1 0 1,0-1-1,-1 1 0,1-1 1,0-1-1,4-4-62,-10 8 42,0 1-26,-5 2-598,-19 6-323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49.533"/>
    </inkml:context>
    <inkml:brush xml:id="br0">
      <inkml:brushProperty name="width" value="0.025" units="cm"/>
      <inkml:brushProperty name="height" value="0.025" units="cm"/>
    </inkml:brush>
  </inkml:definitions>
  <inkml:trace contextRef="#ctx0" brushRef="#br0">814 1225 12035,'-17'-57'9351,"16"54"-8166,1 3-318,4 10 88,36 94-133,-5 3-1,-4 0 1,14 100-822,-43-194 86,0-1 0,1 0 1,0 0-1,1-1 1,0 1-1,1-1 0,0 0 1,1 0-1,0 0 1,1-1-1,0 0 0,0 0 1,1-1-87,-7-8 17,-1-1-16,0 0-149,0 0-464,-4-3-475,-15-10-236</inkml:trace>
  <inkml:trace contextRef="#ctx0" brushRef="#br0" timeOffset="294.516">824 1824 14219,'-2'23'7119,"49"22"-5794,-46-45-1255,138 66 1586,-138-67-1595,1 1 0,-1 0 0,1-1 0,0 1 0,-1-1 0,1 1 0,-1-1 0,1 0 0,-1 0 0,1 0 0,-1 0 0,0 0 0,1 0 0,-1 0 0,0 0 0,0 0 0,0 0 0,0-1 0,0 1 0,0 0 0,0-1 0,0 1 0,-1-1 0,1 1 0,-1-1 0,1 1 0,-1-1 0,1 0 0,-1 1 0,0-1 0,0 0 0,0 1 0,0-1 0,0 0 0,0 1 0,0-1 0,0 0 0,-1 1 0,1-1 0,0 1 0,-1-1 0,0 0-61,2-10 147,16-337-43,-6 299-1050,8 14-337</inkml:trace>
  <inkml:trace contextRef="#ctx0" brushRef="#br0" timeOffset="1855.297">3 817 17236,'0'3'1551,"-1"6"-1315,0 0 0,1 1 0,0-1 0,1 0 0,0 1 0,0-1 0,1 0 0,0 0 0,1 0 0,3 7-236,-3-3 99,2 8 16,1 1 0,0-1 0,2 0 0,0 0-1,2-1 1,0 0 0,1-1 0,1 0 0,1-1 0,0 0 0,1-1 0,2 0-115,-16-16 35,1 0 1,0 0 0,0 0-1,-1 0 1,1 0-1,0 0 1,0-1-1,0 1 1,0 0-1,0 0 1,0-1 0,0 1-1,0-1 1,0 1-1,1-1 1,-1 0-1,0 1 1,0-1-1,0 0 1,1 0 0,-1 0-1,0 1 1,0-1-1,0-1 1,1 1-1,-1 0 1,0 0-1,0 0 1,1-1 0,-1 1-1,0 0 1,0-1-1,0 1 1,0-1-1,0 0 1,0 1-1,0-1 1,0 0 0,0 1-1,0-1 1,1-1-36,10-49 1270,-13 24-1009,-2 0 0,0 1-1,-2-1 1,-1 1 0,-1 0-1,-1 1 1,-2-1 0,0 2-1,-6-10-260,-20-15 578,35 49-571,1 0 0,-1 1 1,0-1-1,0 0 0,0 0 0,0 1 1,1-1-1,-1 0 0,0 1 0,0-1 1,1 1-1,-1-1 0,0 1 0,1-1 1,-1 1-1,0 0 0,1-1 0,-1 1 1,1 0-1,-1-1 0,1 1 1,-1 0-1,1 0 0,0-1 0,-1 1 1,1 0-1,0 0 0,0 0 0,0-1 1,-1 1-1,1 0 0,0 0 0,0 0 1,0 0-1,0 0 0,0-1 0,1 1 1,-1 0-1,0 0 0,0 0 1,1 0-1,-1-1 0,0 1 0,1 0 1,-1 0-1,0 0 0,1 0-7,1 11 4,0 0 0,1 1 0,0-1 0,0-1 0,2 1-1,-1 0 1,1-1 0,1 0 0,0 0 0,1-1 0,0 1 0,5 4-4,-11-14 0,-1 0 0,1 0 1,-1-1-1,1 1 0,0 0 1,-1 0-1,1 0 0,0-1 1,0 1-1,0-1 0,-1 1 0,1 0 1,0-1-1,0 0 0,0 1 1,0-1-1,0 1 0,0-1 1,0 0-1,0 0 0,0 0 1,0 0-1,0 1 0,0-1 0,0 0 1,0-1-1,0 1 0,0 0 1,0 0-1,0 0 0,0-1 1,0 1-1,0 0 0,0-1 1,0 1-1,0-1 0,0 1 0,0-1 1,0 0-1,0 1 0,-1-1 1,1 0-1,0 1 0,-1-1 1,1 0-1,0 0 0,-1 0 1,1 0-1,-1 0 0,1 1 0,-1-1 1,1-1-1,12-54 53,-20-85 20,9 144-1103,0 12 1715</inkml:trace>
  <inkml:trace contextRef="#ctx0" brushRef="#br0" timeOffset="3268.02">266 917 12883,'-3'19'9933,"48"-22"-8647,-41-3-1235,0 0 0,0 0 0,0-1 0,-1 0 0,0 1 0,-1-1 0,0 0 0,0 0 0,0-1 0,-1 1 0,0 0 0,0-1 0,-1 1 0,0 0-1,0-1 1,0 1 0,-1-1 0,-1 1 0,1 0 0,-1 0 0,0 0 0,-1 0 0,0 0 0,0 0 0,0 1 0,-2-3-51,4 7 6,-33-34 372,34 63-114,9 5-250,1-1 0,2 0 0,1 0 0,1-1 0,2-1 0,1 0 1,9 10-15,-26-40 3,0 0 0,0 0 1,0 0-1,0-1 1,0 1-1,0 0 0,0 0 1,0 0-1,1 0 0,-1 0 1,0 0-1,1 0 1,-1 0-1,1 0 0,0 0 1,-1 0-1,1 0 1,-1 0-1,1 0 0,0 0 1,0 0-1,0 1 1,0-1-1,-1 0 0,1 1 1,0-1-1,0 0 1,0 1-1,0-1 0,0 1 1,1 0-1,-1-1 0,0 1 1,0 0-1,0 0 1,0-1-1,0 1 0,0 0 1,0 0-1,1 0 1,-1 1-1,0-1 0,0 0 1,0 0-1,0 0 1,0 1-1,0-1 0,0 1 1,0-1-1,0 1 1,0-1-1,0 1 0,0 0 1,0-1-1,0 1 0,0 0 1,0 0-1,-1-1 1,1 1-1,0 0 0,-1 0 1,1 0-1,0 0 1,-1 0-1,1 0 0,-1 0 1,0 0-1,1 0 1,-1 0-1,0 1-3,30-131 464,-17 140-231,7 88-14,-19-84-147,-6-15 490,-9-24-398,1 0 0,1-1 1,1 0-1,1-1 1,1 0-1,1-1 1,1-4-165,3-27-24,4 57 21,0 0-1,0 0 0,1 0 0,-1 0 1,1 0-1,-1 0 0,0 0 1,1 0-1,0 0 0,-1 0 0,1 1 1,0-1-1,-1 0 0,1 0 1,0 0-1,0 1 0,-1-1 0,1 0 1,0 1-1,0-1 0,0 1 1,0-1-1,0 1 0,0 0 0,0-1 1,0 1-1,0 0 0,0-1 1,0 1-1,0 0 0,0 0 1,1 0-1,-1 0 0,0 0 0,0 0 1,0 1-1,0-1 0,0 0 1,0 0-1,0 1 0,0-1 0,0 1 1,0-1-1,0 1 0,0-1 1,0 1-1,0-1 0,0 2 4,7 2-94,-6-3 23,-1 0 0,0 1 0,0-1 0,1 0-1,-1 0 1,1 0 0,-1-1 0,1 1 0,-1 0 0,1 0 0,-1-1 0,1 1-1,-1-1 1,1 0 0,0 1 0,0-1 0,-1 0 0,1 0 0,0 0 0,-1 0 0,1 0-1,0 0 1,-1-1 0,1 1 0,0 0 0,-1-1 0,1 1 0,-1-1 0,1 0 0,-1 0-1,1 1 1,-1-1 0,1 0 0,-1 0 0,1-1 71,0-7-146,0-1 1,-1 1-1,-1 0 1,1-1-1,-1 1 1,-1-1-1,1 1 1,-2 0-1,1-1 1,-1 1-1,-1 0 0,-1-3 146,4 10-7,-7-26 81,0 1 0,-2 0 0,-1 0 0,-1 1 0,-2 0 0,0 1 0,-1 1 0,-13-16-74,18 48 563,50 119-249,-14-64-264,2-2 0,2-1 1,3-1-1,29 36-50,-23-63 1071,-47-90-128,3 48-916,-1 0 0,0 0 1,0 1-1,-1 0 0,0 0 1,-1 0-1,0 1 0,0 0 1,-1 0-1,-7-5-27,2 0 40,12 12-56,8 4-51,-1-1 62,-3 1 3,2-1 0,-1 1 0,0-1 0,0 0 0,1-1 0,-1 1 1,1-1-1,-1 0 0,1 0 0,0 0 0,-1-1 0,1 0 0,0 0 0,0 0 1,-1 0-1,1-1 0,0 1 0,-1-1 0,2-1 2,1-31 56,-4 33-73,2 1 15,-1 1-1,0 0 1,0 0 0,0 0 0,-1 0 0,1 0 0,0 1 0,-1 0 0,1 0-1,-1 0 1,0 0 0,0 0 0,0 1 0,-1-1 0,1 1 0,-1 0-1,0 0 1,0 0 0,0 0 2,33 40 19,4-10-47,-38-33-448,-1-1-816,0 0-1514</inkml:trace>
  <inkml:trace contextRef="#ctx0" brushRef="#br0" timeOffset="3517.527">652 325 24461,'-6'0'1224,"6"0"673,0 0-1257,-6 24-304,12 4-336,3 3 32,-1 4-480,5 0-704</inkml:trace>
  <inkml:trace contextRef="#ctx0" brushRef="#br0" timeOffset="3996.154">947 479 21445,'-89'176'3663,"88"-172"-3654,0 0 0,0-1-1,0 1 1,1 0 0,0 0 0,-1-1 0,1 1-1,0 0 1,1 0 0,-1 0 0,1-1 0,0 1-1,-1 0 1,2 0 0,-1-1 0,0 1 0,1-1-1,0 1 1,-1-1 0,1 0 0,1 0 0,-1 0-1,0 0 1,1 0 0,0 0 0,-1-1 0,1 1-1,0-1 1,0 1 0,1-1 0,-1 0 0,0-1-1,1 1 1,-1 0 0,1-1 0,-1 0 0,1 0-1,0 0 1,0 0 0,-1-1 0,1 1-1,0-1 1,0 0 0,0 0 0,-1-1 0,1 1-1,4-1-8,-5 0 17,-1 0-1,1-1 0,0 1 0,0 0 0,-1-1 0,1 0 1,-1 0-1,0 1 0,1-1 0,-1 0 0,0-1 0,0 1 1,0 0-1,0-1 0,-1 1 0,1-1 0,-1 1 0,1-1 0,-1 0 1,0 0-1,0 0 0,0 0 0,0 0 0,-1 1 0,1-1 1,-1 0-1,0-1 0,0 1 0,0-3-16,-9-91 246,8 91-239,-12-54 90,26 69-95,14 44 16,-24-44-13,1-1 0,0 1 0,0-1 0,1 1 0,0-1 0,1-1 0,0 1 0,0-1 0,0 0 0,7 5-5,-12-12 19,0 0 0,1 0 1,-1-1-1,0 1 0,0 0 1,1-1-1,-1 1 0,0 0 1,0-1-1,0 0 0,1 1 1,-1-1-1,0 0 0,0 1 0,0-1 1,0 0-1,0 0 0,0 0 1,0 0-1,-1 0 0,1 0 1,0 0-1,0 0 0,-1 0 1,1 0-1,-1-1 0,1 1 1,-1 0-1,1 0 0,-1 0 1,0-1-1,0 1 0,1 0 1,-1-1-1,0 1 0,0 0 1,0-1-1,-1 1 0,1 0 1,0 0-1,0-1 0,-1 1 1,1 0-1,-1 0 0,1-1 1,-1 1-20,2-6 70,6-97 390,-3 0 1,-8-49-461,4 131 40,-1 0 0,-1 0 0,-1 1 0,-1-1 0,-1 1 0,-1-1 0,-1 1 0,-1 1 0,0 0 0,-2 0 0,0 0 0,-2 0-40,12 21 6,0-1-1,-1 1 0,1-1 1,0 1-1,0 0 1,-1-1-1,1 1 1,0-1-1,-1 1 1,1-1-1,-1 1 0,1-1 1,-1 1-1,1-1 1,-1 0-1,1 1 1,-1-1-1,1 0 0,-1 1 1,1-1-1,-1 0 1,1 0-1,-1 1 1,0-1-1,1 0 0,-1 0 1,0 0-1,1 0 1,-1 0-1,0 0 1,1 0-1,-1 0 1,1 0-1,-1 0 0,0 0 1,1 0-1,-1 0 1,0-1-1,1 1 1,-1 0-1,1 0 0,-1-1 1,1 1-1,-1 0 1,1-1-1,-1 1 1,1-1-1,-1 1 0,1-1 1,-1 1-1,1-1 1,-1 1-1,1-1 1,0 1-1,-1-1 1,1 1-1,0-1 0,0 0 1,0 1-1,-1-1 1,1 1-1,0-1 1,0 0-6,2 59 57,-2-58-59,11 85 6,4 0 0,4-2 1,21 55-5,9-35-7,-47-101 3,0 0 0,0 0 0,0-1 0,0 1 0,1-1 0,-1 0 0,0 0 0,1 0 0,-1 0 0,1 0 0,0 0 0,-1-1 0,1 1 0,-1-1 0,1 1 0,0-1 0,-1 0-1,1 0 1,0 0 0,-1-1 0,1 1 0,0-1 0,-1 1 0,1-1 0,-1 0 0,1 0 0,-1 0 0,1 0 0,-1-1 0,0 1 0,1-1 0,-1 1 0,0-1 0,0 0 0,0 0 0,-1 0 0,1 0 0,0 0 0,-1 0 0,1 0 0,-1 0 0,1-1-1,-1 1 1,0-1 0,0 1 0,0-1 4,25-24-1301,-6 15-2597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6:54.857"/>
    </inkml:context>
    <inkml:brush xml:id="br0">
      <inkml:brushProperty name="width" value="0.025" units="cm"/>
      <inkml:brushProperty name="height" value="0.025" units="cm"/>
    </inkml:brush>
  </inkml:definitions>
  <inkml:trace contextRef="#ctx0" brushRef="#br0">135 230 20956,'-58'11'5072,"53"-8"-4986,0 0 0,0 0-1,0 0 1,1 1-1,0-1 1,-1 1-1,1 0 1,1 0-1,-1 1 1,1-1-1,-1 1 1,1 0-1,0-1 1,0 4-86,-1 3 24,1 1 1,0-1-1,1 1 1,0-1-1,1 1 0,0 0 1,1 0-1,0-1 1,1 1-1,0 0 1,1 0-1,0-1 0,1 1 1,1-1-1,-1 0 1,2 0-1,0 0 1,0-1-1,1 1 0,0-1 1,0 0-1,1-1 1,1 0-1,0 0 1,6 5-25,-12-12 10,0 0 0,0 0 0,0-1 0,0 1 0,0-1 0,1 1 0,-1-1 0,0 0 0,1 0 0,0 0 0,-1 0 0,1-1 0,-1 1 0,1-1 0,0 1 0,-1-1 0,1 0 0,0 0 0,-1 0 0,1-1 0,0 1 0,-1 0 0,1-1 0,0 0 1,-1 0-1,1 0 0,-1 0 0,1 0 0,-1 0 0,0 0 0,1-1 0,-1 1 0,0-1 0,0 0 0,0 0 0,0 0 0,0 0 0,-1 0 0,1 0 0,-1 0 0,1 0 0,-1-1 0,0 1 0,1-1 0,-1 1 0,-1-1 0,1 1 0,0-1 0,-1 1 0,1-1 0,-1 0 1,0 1-1,1-1 0,-1 0 0,-1 0 0,1 1 0,-1-2-10,2-16 22,-2 0 1,0 0-1,-1 0 1,-2 0-1,0 0 1,0 1 0,-2 0-1,-1 0 1,0 0-1,-7-10-22,13 25 9,16 38-53,60 123 66,-75-155-22,1-1 0,-1 1 0,1-1 0,-1 1 1,1-1-1,0 1 0,-1-1 0,1 0 0,0 1 0,0-1 1,0 0-1,0 0 0,0 0 0,0 0 0,0 0 0,0 0 1,1 0-1,-1 0 0,0 0 0,1 0 0,-1-1 0,0 1 1,1 0-1,-1-1 0,1 1 0,-1-1 0,1 0 0,-1 1 1,1-1-1,-1 0 0,1 0 0,-1 0 0,1 0 0,0 0 1,-1-1-1,1 1 0,-1 0 0,1-1 0,-1 1 0,1-1 1,-1 1-1,0-1 0,1 0 0,-1 1 0,0-1 0,1 0 1,-1 0-1,0 0 0,0 0 0,0 0 0,0-1 0,0 1 1,0 0-1,0 0 0,0-1 0,0 1 0,-1 0 0,1-1 1,0 1-1,-1-1 0,0 1 0,1-1 0,-1 1 0,0-1 0,5-18 17,-1 0 0,-1-1-1,-1 1 1,-1-1-1,-1 1 1,-1-1-1,0 0 1,-2 1 0,0 0-1,-1-1 1,-2 2-1,0-1 1,0 0 0,-9-14-17,13 49-26,69 206 7,-58-193 28,-7-19-4,0 0 0,1 0 0,0 0 0,1-1 0,0 0 0,0 1 0,1-1 0,0-1 0,0 1 0,4 4-5,-8-12 3,-1 1 1,1-1-1,-1 0 0,1 0 1,0 1-1,-1-1 0,1 0 1,-1 0-1,1 0 0,-1 0 0,1 0 1,-1 1-1,1-1 0,0 0 1,-1 0-1,1 0 0,-1-1 1,1 1-1,0 0 0,-1 0 0,1 0 1,-1 0-1,1 0 0,-1-1 1,1 1-1,-1 0 0,1-1 1,-1 1-1,1 0 0,-1-1 0,1 1 1,-1 0-1,0-1 0,1 1 1,-1-1-1,1 1 0,-1-1 1,0 1-1,0-1 0,1 1 0,-1-1 1,0 1-1,0-1 0,0 1 1,1-1-1,-1 0 0,0 1 1,0-1-1,0 1 0,0-1 0,0 0 1,0 1-1,0-1 0,0 1 1,0-1-1,-1 0-3,8-45 121,-7 43-111,3-75-7,-4 1 0,-3-1-1,-15-75-2,16 110-308,22 66-97,-6 5 330,-12-26 67,2-36 19,-13-30 51,10 62-83,18 19-86,65 134 17,40 78 154,-122-227-62,-1 1 0,1-1-1,-1 0 1,1 0 0,0 0 0,0 0 0,0-1 0,0 1 0,0 0 0,0 0 0,0 0 0,1-1 0,-1 1 0,1-1-1,-1 1 1,1-1 0,-1 0 0,1 1 0,0-1 0,0 0 0,0 0 0,0 0 0,0 0 0,0-1 0,0 1-1,0 0 1,0-1 0,0 1 0,0-1 0,0 0 0,0 0 0,0 0 0,0 0 0,1 0 0,-1 0 0,0-1 0,0 1-1,0-1 1,0 1 0,0-1 0,0 0 0,0 0 0,0 0 0,0 0 0,-1 0 0,2 0-2,-2-1-1,0-1 0,0 1 1,0 0-1,0-1 1,0 1-1,0-1 0,0 1 1,-1-1-1,1 1 1,-1-1-1,0 1 0,0-1 1,0 1-1,0-1 0,0 0 1,0 1-1,-1-1 1,1 1-1,-1-1 0,0 1 1,0 0-1,0-1 0,0 1 1,0 0-1,0-1 1,-1 1-1,1 0 0,-1 0 1,0 0-1,1 0 0,-1 0 1,-2-1 0,-68-53-343,47 43 163,-1 1 0,0 1 1,-1 2-1,0 1 0,-1 1 0,-6 0 180,32 6 69,2 1 81,0 0 113,0 0 50,6-4 272,27-22-346,104-68-60,-113 88-746,-5 5-813</inkml:trace>
  <inkml:trace contextRef="#ctx0" brushRef="#br0" timeOffset="1432.98">749 1955 19348,'11'18'3983,"20"-39"-3130,-13-3-759,-2-1-1,0 0 1,-2-1 0,0-1 0,-2 0-1,6-21-93,-8 25 34,-3 5-16,8-25-4,2 1 0,1 0 0,3 2 1,1 0-1,2 1 0,2 2 0,1 0 0,1 2 0,4-1-14,108-102 18,-138 135-30,8 21-515,-8 6-304</inkml:trace>
  <inkml:trace contextRef="#ctx0" brushRef="#br0" timeOffset="1819.418">726 1453 20532,'4'3'2230,"4"10"-2096,-1 1 1,-1 0-1,0 0 0,0 1 0,-2 0 0,1 0 0,-2 0 0,0 0 1,-1 1-1,-1-1 0,0 1 0,-1-1 0,-1 1 0,0 0-134,1 4 92,1 1-71,1 2-5,0 1 0,-1-1 0,-1 0 0,-1 0 0,-1 1 0,-1-1 0,-1-1 0,-1 1 0,-1 0 0,-1-1 0,-1 0 0,-1-1 0,-1 0 0,-1 0 0,-6 7-16,15-26 92,2-4 44,53-68 160,-41 57-297,0-1-3,0 0 0,1 0 0,0 2 0,1-1 0,0 2 0,1 0 0,0 1 0,1 0 0,0 1 0,1 1 0,12-4 4,31 12-897,-35 7-177</inkml:trace>
  <inkml:trace contextRef="#ctx0" brushRef="#br0" timeOffset="3067.017">1729 669 22613,'-43'-26'4851,"-5"42"-3480,37-5-1352,1 1-1,0 1 0,1 0 1,1 0-1,0 0 0,0 1 1,1 1-1,1-1 0,1 1 1,0 0-1,1 0 0,0 1 1,1-1-1,1 1 0,0 12-18,-2-7-2,1 0-1,1 1 0,1 0 1,0-1-1,2 1 0,1-1 1,4 20 2,-6-41-3,0 1 0,0 0 0,0-1 1,0 1-1,0 0 0,0-1 0,0 1 1,0-1-1,0 1 0,1 0 0,-1-1 1,0 1-1,1-1 0,-1 1 0,0-1 0,1 1 1,-1-1-1,0 1 0,1-1 0,-1 1 1,1-1-1,-1 1 0,1-1 0,-1 0 1,1 1-1,0-1 0,-1 0 0,1 0 1,-1 1-1,1-1 0,0 0 0,-1 0 1,1 0-1,-1 0 0,1 0 0,0 0 1,-1 0-1,1 0 0,0 0 0,-1 0 1,1 0-1,-1 0 0,1 0 0,0 0 1,-1-1-1,1 1 0,-1 0 0,1 0 1,-1-1-1,1 1 0,0 0 0,-1-1 1,1 1-1,-1-1 0,0 1 0,1-1 1,-1 1-1,1-1 0,-1 1 0,0-1 1,1 1-1,-1-1 0,0 1 0,1-1 3,28-43-106,-23 35 92,-3 3 6,64-81-21,-65 84 26,1 1-1,0-1 1,-1 0 0,1 1 0,0 0 0,0 0 0,0-1 0,0 2 0,1-1 0,-1 0 0,1 1 0,-1-1 0,1 1 0,-1 0 0,1 0 0,0 1 0,-1-1 0,1 1 0,0 0-1,0 0 1,-1 0 0,1 0 0,0 1 0,-1-1 0,1 1 0,3 1 3,-5-1-3,1 1-1,0-1 1,-1 1-1,0 0 1,1 0-1,-1 0 1,0 0 0,0 0-1,0 1 1,0-1-1,0 1 1,0-1-1,-1 1 1,1 0-1,-1-1 1,0 1 0,0 0-1,0 0 1,0 0-1,0 0 1,-1 0-1,0 0 1,1 0-1,-1 0 1,0 0 0,0 0-1,-1 0 1,1 1-1,0-1 1,-1 0 3,-34 89 240,-73 47 223,108-138-495,-1-1 0,0 1-1,0 0 1,1-1 0,-1 1-1,0-1 1,0 1 0,0-1 0,0 0-1,0 1 1,1-1 0,-1 0-1,0 0 1,0 0 0,0 1-1,0-1 1,0 0 0,0 0 0,0 0-1,0 0 1,0-1 0,0 1-1,0 0 1,0 0 0,1-1-1,-1 1 1,0 0 0,0-1 0,0 1-1,0-1 1,0 1 0,1-1-1,-1 1 1,0-1 0,1 0-1,-1 1 1,0-1 0,1 0 0,-1 1-1,1-1 1,-1 0 0,1 0-1,-1 0 1,1 1 0,-1-1-1,1 0 1,0 0 0,0 0 0,-1 0-1,1 0 1,0 0 0,0 0-1,0 0 1,0 0 0,0 0-1,0 0 1,0 0 0,0 1 0,1-2 32,-8-22-2104</inkml:trace>
  <inkml:trace contextRef="#ctx0" brushRef="#br0" timeOffset="3313.668">1748 177 21189,'-10'25'1200,"2"6"1224,8 15-1984,5 7-168,11 14-112,4 6-128,8 3 209,0-3 23,5-13 8,-1-8 48,-5-21-280,-2-6 0,-15-12 8,-1-4 16,-9-9-728,0 0-417</inkml:trace>
  <inkml:trace contextRef="#ctx0" brushRef="#br0" timeOffset="3655.786">2066 433 23533,'-6'16'284,"1"1"0,0 0 0,2 1 0,0-1 1,0 1-1,2-1 0,0 1 0,2 9-284,-2-22 45,1 24-39,0 0 0,2 0 0,2-1 0,0 1-1,2-1 1,1 0 0,1-1 0,1 1 0,7 12-6,-15-39 2,-1 1 3,1 0-1,-1 1 1,1-1-1,0 0 1,0 0-1,-1 1 1,2-1-1,-1 0 1,0 0-1,0 0 1,1 0-1,-1-1 1,1 1-1,-1 0 1,1 0-1,0-1 1,0 1-1,0-1 1,0 0-1,0 0 1,0 1-1,0-1 1,0-1-1,0 1 1,1 0-1,-1 0 1,0-1-1,1 1 1,-1-1-1,0 0 1,1 0-1,-1 0 1,1 0-5,25-65 781,-22 38-634,-2-1 0,0 1 0,-2-1 0,0 0 0,-2 0 0,-1 1 0,-2-1 0,-1 0 0,0 1 0,-2 0 0,-2 0 0,0 0 0,-10-20-147,17 44 8,0 0-1,0 0 1,0 0-1,0 0 1,-1 0-1,1 0 1,-1 0-1,1 1 1,-1-1-1,0 1 1,0-1-1,-1 1 1,1 0-1,0 0 1,-1 0 0,1 0-1,-1 0 1,0 0-1,1 1 1,-1 0-1,0-1 1,0 1-1,0 0 1,0 0-1,0 0 1,0 1-1,0-1 1,-1 1-1,1 0 1,0 0-1,0 0 1,0 0-1,0 0 1,-1 1-1,1-1 1,0 1-1,0 0 1,0 0-1,0 0 1,0 1-8,-1 5-25,1 1 0,0 0 0,1 0 0,0 1 0,0-1 1,1 1-1,0-1 0,0 1 0,1-1 0,0 1 1,0-1-1,1 1 0,0-1 0,1 0 0,0 1 0,0-1 1,1 0-1,2 6 25,26 60-1307,-13-59 2747</inkml:trace>
  <inkml:trace contextRef="#ctx0" brushRef="#br0" timeOffset="4168.504">2253 392 15843,'13'50'3771,"22"84"1277,-25-102-4693,1 0-1,1-1 1,2 0 0,1-1 0,2 1-355,-9-21 45,-1 0 0,2-1 0,-1 0 0,1 0 0,0-1-1,1 0 1,0 0 0,0-1 0,4 1-45,32 25 55,-40-28-46,-1 2 1,0-1-1,0 1 0,0 0 0,-1 0 0,0 0 1,0 0-1,-1 1 0,0-1 0,-1 1 0,1 0 1,-1 0-1,-1 0 0,1 0 0,-1 0 0,-1 1 1,0-1-1,0 4-9,2 10 47,-17-36 407,-9-26-315,3 0 1,1-2-1,2 0 1,2-1-1,2-2-139,10 35 6,-15-43-4,2 0 1,3-2 0,2 1-1,2-1 1,3-1 0,1-20-3,5 72-21,0 0 1,0 0 0,1 0 0,-1 0 0,1 0-1,0 0 1,0 0 0,0-1 0,1 1 0,-1 0-1,1 0 1,0 1 0,0-1 0,0 0-1,1 0 1,-1 0 0,1 1 0,0-1 0,0 1-1,1-1 1,-1 1 0,1 0 0,-1 0 0,1 0-1,0 0 1,0 0 0,0 1 0,0-1-1,1 1 1,-1 0 0,1 0 0,0 0 0,-1 1-1,1-1 1,0 1 0,0 0 0,0 0-1,0 0 1,0 0 0,0 1 0,0 0 0,0 0-1,0 0 1,0 0 20,2 2-5,0 0 0,-1 0 1,1 0-1,-1 1 0,0 0 0,0 0 0,0 1 0,0-1 0,0 1 0,-1 0 0,0 0 1,0 0-1,0 1 0,0 0 0,0 0 0,-1 0 0,0 0 0,0 0 0,-1 0 0,1 1 0,-1 0 1,0-1-1,-1 1 0,1 5 5,1 1 83,0 1 1,-1-1-1,-1 1 0,0 0 1,-1-1-1,0 1 1,-1 0-1,-1 0 1,0-1-1,0 1 0,-3 3-83,3-9 4,-1-1-1,-1 1 1,1 0-1,-1-1 1,0 0 0,-1 0-1,0 0 1,0-1-1,0 1 1,0-1-1,-1 0 1,0-1-1,0 1 1,0-1-1,0 0 1,-1-1-1,0 1 1,0-1-1,1-1 1,-2 1-1,1-1 1,0-1-1,0 1 1,-1-1 0,1 0-1,-1-1 1,1 0-1,-1 0 1,1-1-1,0 0 1,-6-1-4,11 2-946,2 0-541,0 0 688</inkml:trace>
  <inkml:trace contextRef="#ctx0" brushRef="#br0" timeOffset="4493.677">2752 345 20260,'3'5'415,"-3"-4"-333,0-1 0,0 1-1,0 0 1,0 0 0,0 0-1,0 0 1,0-1-1,0 1 1,0 0 0,1 0-1,-1 0 1,0-1 0,1 1-1,-1 0 1,0 0 0,1-1-1,-1 1 1,1 0-1,-1 0 1,1-1 0,-1 1-1,1-1 1,0 1 0,-1-1-1,1 1 1,0-1 0,-1 1-1,1-1 1,0 1-1,0-1 1,-1 0 0,1 1-1,0-1 1,0 0 0,0 0-1,0 0 1,-1 0-1,1 0 1,0 1 0,0-2-1,0 1 1,0 0 0,-1 0-1,1 0 1,0 0 0,0 0-1,0-1 1,-1 1-1,1 0 1,0-1 0,0 1-1,-1 0 1,1-1 0,0 1-1,0-1 1,-1 0-1,1 1 1,-1-1 0,1 1-1,-1-1 1,1 0 0,-1 1-1,1-1 1,-1 0 0,1 0-82,4-17 200,-1 0 0,0-1 1,-2 1-1,0-1 0,0 0 1,-2 0-1,-1 0 1,-2-14-201,3 22 18,0 7-14,0 0 1,0-1-1,0 1 0,-1 0 1,1 0-1,-1 0 1,0-1-1,0 1 1,-1 0-1,1 0 1,-1 1-1,0-1 1,0 0-1,0 0 0,0 1 1,-1-1-5,1 4 1,0-1 0,0 1 1,1 0-1,-1 0 0,0 1 0,0-1 1,0 0-1,0 1 0,1-1 0,-1 1 1,0-1-1,0 1 0,1 0 0,-1 0 1,0-1-1,1 1 0,-1 1 0,1-1 1,-1 0-1,1 0 0,0 0 0,-1 1 1,1-1-1,0 1 0,0-1 0,0 1 1,0 0-1,0-1 0,0 1 0,1 0 1,-2 1-2,-8 17 6,1 1 0,1 1 1,1-1-1,0 1 1,2 0-1,0 0 1,2 1-1,1 0 0,0-1 1,2 1-1,0 0 1,2 0-1,0-1 0,2 1 1,0-1-1,7 20-6,26 39 13,-36-79-13,0 0 0,0-1 0,0 1 1,1 0-1,-1-1 0,1 0 0,-1 1 1,1-1-1,-1 0 0,1 0 0,0 1 1,-1-1-1,1-1 0,0 1 0,0 0 1,0 0-1,0-1 0,0 1 0,0-1 1,0 1-1,0-1 0,0 0 0,0 0 1,0 0-1,0 0 0,0 0 0,0-1 1,0 1-1,0 0 0,0-1 0,0 1 0,0-1 1,-1 0-1,1 0 0,0 0 0,0 0 1,-1 0-1,1 0 0,0 0 0,-1-1 1,1 1-1,0-1 0,25-28-139,-1-7-434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13.083"/>
    </inkml:context>
    <inkml:brush xml:id="br0">
      <inkml:brushProperty name="width" value="0.025" units="cm"/>
      <inkml:brushProperty name="height" value="0.025" units="cm"/>
    </inkml:brush>
  </inkml:definitions>
  <inkml:trace contextRef="#ctx0" brushRef="#br0">0 196 6369,'0'0'733,"0"0"335,0 0-391,9-17 4860,39 11-3221,-30 12 2177,31 5-4205,-16-3-258,0-1 0,0-1 0,0-2 0,1-2 0,16-1-30,-21-3 23,227 1-10,-231 3-13,1-1 1,-1-2-1,0 0 0,0-1 0,0-2 0,0-1 0,0 0 0,-1-2 1,16-7-1,-15 8 68,1 1 1,0 1-1,0 2 1,0 0-1,0 2 1,0 0-1,18 4-68,104-3 59,-94-7-39,-27 1-22,1 2 0,0 0-1,0 2 1,-1 1 0,1 2-1,0 0 1,-1 2-1,1 1 1,5 2 2,7 7 2,-13-3 7,0-1 0,0-2 1,1-1-1,1-1 0,-1-1 0,1-2 0,0 0 0,16-2-9,98-23 39,-113 15-27,0 1-1,0 2 0,0 1 1,1 2-1,-1 0 1,17 4-12,14 6 3,-36-4 0,0-2 0,1 0 0,-1-1 0,1-2 0,0 0 0,-1-2 0,19-3-3,265-59 40,9 8 0,-92 10-10,-212 44 27,0 1-1,0 0 0,0 0 0,0 2 0,0 0 0,0 0 1,0 1-1,-1 1 0,13 4-56,-23-7 41,1 1 0,-1-1 0,1 1 0,-1-1 0,0 0 0,1-1 0,-1 1 0,1 0 0,-1-1-1,1 0 1,-1 0 0,0 0 0,0 0 0,1 0 0,-1-1 0,0 0 0,0 1 0,0-1 0,-1 0 0,1 0 0,0-1 0,-1 1 0,3-3-41,-3 3 15,0-1-1,0 1 1,1 0-1,-1 0 1,1 0 0,-1 0-1,1 1 1,0-1 0,0 1-1,-1-1 1,1 1 0,0 0-1,0 0 1,0 0 0,0 1-1,1-1 1,-1 1 0,0 0-1,0 0 1,0 0 0,0 0-1,0 0 1,0 0 0,1 1-1,-1 0 1,0 0-15,43 15 119,-45-16-89,-1 0 17,0 0 78,0 0 99,0 0 42,0 0 16,0 0-47,0 0-103,0 0-72,-1 8-635,-2 27-781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28.737"/>
    </inkml:context>
    <inkml:brush xml:id="br0">
      <inkml:brushProperty name="width" value="0.025" units="cm"/>
      <inkml:brushProperty name="height" value="0.025" units="cm"/>
    </inkml:brush>
  </inkml:definitions>
  <inkml:trace contextRef="#ctx0" brushRef="#br0">447 1016 21493,'-2'-3'182,"-15"-17"2879,5 33-387,14 15-2489,1 1 1,1-1-1,1 0 1,2 0-1,1 0 0,8 18-185,-1 0 63,-13-40-61,16 47 4,-3 1 0,-2 0 0,-2 1 0,-3 1 0,-1 15-6,-6-68 4,-1-2-94,1 1-1,-1 0 1,1 0 0,-1 0 0,0 0 0,1 0 0,-1-1-1,0 1 1,0 0 0,-1 0 0,1 0 0,0 0-1,0 0 1,-1 0 0,1-1 0,-1 1 0,0 0 0,0 0-1,1-1 1,-1 1 0,0 0 0,0-1 0,0 1-1,-1-1 1,1 1 0,0-1 0,-1 0 0,1 0 0,-1 1-1,1-1 1,-1 0 0,1 0 0,-1 0 0,0-1-1,1 1 1,-1 0 0,-1 0 90,-15-4 1178</inkml:trace>
  <inkml:trace contextRef="#ctx0" brushRef="#br0" timeOffset="268.827">314 1539 13075,'-8'11'7414,"4"6"-4185,9 40-3212,-4-49 669,2 16-594,1 0 0,2-1 0,0 0 0,1 0 0,1 0 0,1-1 0,1 0 0,1 0-1,1-1 1,1-1 0,1 0 0,0-1 0,6 4-92,-18-21 35,0 0 0,0 0 0,0 0-1,0 0 1,1 0 0,-1 0 0,1-1-1,-1 1 1,1-1 0,0 0 0,0 0 0,-1 0-1,1 0 1,0 0 0,0-1 0,0 1 0,0-1-1,0 0 1,0 0 0,0 0 0,0 0 0,0 0-1,0-1 1,0 1 0,0-1 0,0 0-1,-1 0 1,1 0 0,0 0 0,-1-1 0,1 1-1,0-1 1,-1 1 0,1-1 0,-1 0 0,0 0-1,0 0 1,0 0 0,0 0-35,64-103 870,-43 56-957,-2-1 0,-2 0 0,-2-2-1,-3 0 1,7-49 87,-18 61-1377</inkml:trace>
  <inkml:trace contextRef="#ctx0" brushRef="#br0" timeOffset="985.849">72 371 22309,'0'0'1380,"0"0"286,-3 3-214,-6 10-1286,1 0 0,0 1 0,1 0 0,0 1-1,1 0 1,1 0 0,0 0 0,1 0 0,1 1 0,0-1 0,2 1 0,-1 0 0,2 9-166,-1-18 1,1-1 1,0 1 0,1 0 0,-1-1 0,1 1 0,0-1 0,1 1 0,0-1 0,0 1 0,0-1 0,1 0 0,0 0 0,2 4-2,-3-9-4,1-1 1,-1 1 0,0-1-1,1 1 1,-1-1 0,0 0-1,1 0 1,-1 0 0,0 0-1,1-1 1,-1 1-1,0 0 1,1-1 0,-1 0-1,0 1 1,0-1 0,0 0-1,0 0 1,0-1-1,0 1 1,0 0 0,0 0-1,0-1 1,0 0 0,0 1-1,0-2 4,5-2-15,-3 1 8,0 1-1,0-1 0,1 1 0,-1 0 1,1 0-1,-1 1 0,1-1 1,0 1-1,0 0 0,0 0 1,0 1-1,0-1 0,0 1 1,1 0-1,-1 1 0,0-1 1,1 1-1,-1 0 0,0 0 1,0 1-1,1 0 0,-1 0 1,0 0-1,0 0 0,0 1 1,0 0-1,0 0 0,0 0 0,0 1 1,0-1-1,-1 1 0,0 0 1,3 2 7,-2 3 29,-1-1 0,1 1-1,-1 0 1,0 0 0,-1 0 0,0 1 0,0-1 0,-1 1 0,0 0-1,0 0 1,-1-1 0,0 1 0,-1 0 0,0 0 0,0 0 0,-1 0 0,0 0-1,-1 0 1,0-1 0,0 1 0,-1 0 0,0-1 0,0 0 0,-1 0 0,0 0-1,-1 0 1,1 0 0,-2-1 0,1 0 0,-1 0 0,0-1 0,0 1 0,-1-1-1,0 0 1,0-1 0,0 0 0,-3 1-29,8-4-27,1-1 0,0 0 1,-1 0-1,1 0 0,-1 0 0,1 0 0,-1 0 1,1 0-1,-1-1 0,0 1 0,0-1 0,1 1 1,-1-1-1,0 1 0,0-1 0,1 0 1,-1 0-1,0 0 0,0 0 0,0 0 0,1-1 1,-1 1-1,0 0 0,0-1 0,1 1 0,-1-1 1,0 0-1,1 1 0,-1-1 0,1 0 0,-1 0 1,1 0-1,-1 0 0,1 0 0,0-1 0,-1 1 1,1 0-1,0-1 0,0 1 0,0-1 0,0 1 1,0-1-1,0 1 0,0-1 0,1 0 0,-1 1 1,1-1-1,-1 0 0,1 1 0,0-1 1,-1 0-1,1 0 0,0 0 0,0 1 0,0-1 27,-6-32-1877</inkml:trace>
  <inkml:trace contextRef="#ctx0" brushRef="#br0" timeOffset="1235.609">180 127 21493,'0'0'1168,"0"0"392,1 31-384,7 5-583,2 8-209,3 13-184,5 3-56,5 5-48,2-3-32,0-4-8,-1-7-8,-2-11-16,5-4 16,-3-8-192,-3-5-368,-1-8-849,-7-9 3954</inkml:trace>
  <inkml:trace contextRef="#ctx0" brushRef="#br0" timeOffset="1531.829">565 342 18932,'-3'-3'6786,"-13"18"-5882,11-5-777,0 1 1,0 0 0,1 0 0,0 0-1,1 0 1,1 1 0,-1 0-1,2-1 1,0 1 0,0 0 0,1 0-1,1-1 1,0 3-128,-1 1 13,0 0 1,2 0-1,0 1 0,0-2 0,2 1 0,0 0 1,0-1-1,1 1 0,1-1 0,0-1 1,1 1-1,1-1 0,0 0-13,-7-12 2,0 0 0,-1 1 0,1-1 0,0 0 0,-1 0 0,1 0 0,0 0 0,0 0 0,0 0 0,0 0 0,0 0 0,0 0 0,1 0 0,-1-1 1,0 1-1,0 0 0,1-1 0,-1 1 0,0-1 0,1 1 0,-1-1 0,0 0 0,1 0 0,-1 1 0,0-1 0,1 0 0,-1 0 0,1 0 0,-1-1 0,0 1 0,1 0 0,-1 0 0,0-1 0,1 1 0,-1-1 0,0 1 0,1-1 0,-1 1 0,0-1 0,0 0 0,0 0 0,1 0-2,27-56 68,-22 32-34,-2 0 0,-1-1 0,0 0 0,-2 1 0,-2-1-1,0 0 1,-1 0 0,-3-12-34,4 36 11,0-1 1,0 0-1,-1 1 0,1-1 1,0 0-1,-1 1 0,0-1 0,0 1 1,1-1-1,-1 1 0,-1-1 0,1 1 1,0 0-1,-1 0 0,1-1 1,-1 1-1,1 0 0,-1 0 0,0 1 1,0-1-1,0 0 0,0 0 1,0 1-1,-1 0 0,1-1 0,0 1 1,-1 0-1,1 0 0,-1 0 0,1 0 1,-1 1-1,1-1 0,-1 1 1,0-1-1,1 1 0,-1 0 0,0 0 1,1 0-1,-1 0 0,1 1 1,-1-1-1,0 1 0,1-1 0,-1 1 1,1 0-1,-1 0-11,0 5-36,0 0 0,1 0-1,0 1 1,0-1 0,0 1 0,0-1 0,1 1 0,1 0 0,-1-1-1,1 1 1,0 0 0,0-1 0,1 1 0,0 0 0,0-1 0,0 1-1,1-1 1,0 1 0,2 3 36,-3-4-119,6 22-1137,-2-6-610</inkml:trace>
  <inkml:trace contextRef="#ctx0" brushRef="#br0" timeOffset="1996.602">808 393 20332,'52'206'4992,"-41"-168"-4766,3 0 0,0-2 0,3 0-1,1-1 1,1 0 0,2-2-1,2 0-225,-21-30 36,1 0-1,-1 0 0,-1 0 0,1 0 0,0 0 0,-1 0 0,1 0 0,-1 1 0,0-1 1,0 0-1,0 1 0,-1-1 0,1 1 0,-1-1 0,0 1 0,0-1 0,0 1 1,0-1-1,-1 1 0,1-1 0,-1 1-35,-19-18 479,-18-74-185,15 24-274,2-2-1,4-1 0,2 0 1,3-1-1,3 0 0,1-58-19,7 122-3,1 0-1,-1 0 1,1 0-1,0 1 0,1-1 1,-1 0-1,1 0 1,-1 0-1,1 0 0,0 1 1,1-1-1,-1 1 1,0-1-1,1 1 0,0-1 1,0 1-1,0 0 1,0-1-1,1 1 0,-1 1 1,1-1-1,0 0 1,0 1-1,0-1 0,0 1 1,0 0-1,0 0 1,1 0-1,-1 0 0,1 0 1,-1 1-1,1 0 1,0 0-1,-1 0 0,1 0 1,0 0-1,0 1 1,0 0-1,-1 0 0,4 0 4,0 3 9,-1 0 0,0 1 0,0 0-1,0 0 1,-1 0 0,1 1-1,-1-1 1,0 2 0,0-1 0,-1 0-1,0 1 1,0 0 0,0 0-1,0 0 1,-1 0 0,0 1-1,0-1 1,-1 1 0,0 0 0,0-1-1,-1 1 1,0 0 0,0 0-1,0 0 1,-1 0 0,0 0 0,0 1-1,-1-1 1,0 0 0,0 0-1,-1-1 1,0 4-9,2-4 25,-1 0 0,0 0-1,0 0 1,0 0 0,0 0-1,-1 0 1,0 0 0,0 0 0,-1-1-1,1 1 1,-1-1 0,-1 1 0,1-1-1,-1 0 1,0-1 0,0 1-1,0 0 1,0-1 0,-1 0 0,0 0-1,0-1 1,0 1 0,0-1 0,-1 0-1,1 0 1,-1-1 0,0 0-1,1 0 1,-1 0 0,0-1 0,0 1-1,0-1 1,-1-1 0,1 1-1,0-1 1,0 0 0,0-1 0,0 1-1,-4-2-24,-32-26-1937,36 14-159</inkml:trace>
  <inkml:trace contextRef="#ctx0" brushRef="#br0" timeOffset="2492.207">1170 384 20628,'4'6'464,"-3"-4"-344,0-1 1,0 1 0,0 0-1,0 0 1,0-1 0,0 1-1,1-1 1,-1 1 0,0-1-1,1 1 1,-1-1 0,1 0-1,0 0 1,-1 1 0,1-1-1,0 0 1,0-1 0,-1 1-1,1 0 1,0-1 0,0 1-1,0-1 1,0 1-1,0-1 1,0 0 0,0 0-1,0 0 1,0 0 0,0 0-1,0 0 1,0-1 0,0 1-1,1-1-120,1-3 114,0-1 0,0 0 0,-1-1 0,0 1-1,0 0 1,0-1 0,0 0 0,-1 0-1,0 0 1,0 0 0,-1 0 0,0 0 0,0 0-1,0 0 1,-1-5-114,2 0 120,3-17 36,-2 1 0,0-1 0,-2 1-1,-1-1 1,-1 0 0,-2 1-1,-1-1 1,-2-4-156,-18-17 450,23 48-437,1 0-1,-1 1 0,0-1 0,1 0 0,-1 1 0,0-1 0,0 1 0,1-1 0,-1 1 1,0-1-1,0 1 0,0 0 0,0-1 0,0 1 0,0 0 0,1 0 0,-1-1 0,0 1 1,0 0-1,0 0 0,0 0 0,0 0 0,0 0 0,0 0 0,0 1 0,0-1 0,0 0 1,0 0-1,0 1 0,1-1 0,-1 1 0,0-1 0,0 0 0,0 1 0,1 0 0,-1-1 1,0 1-1,0-1 0,1 1 0,-1 0 0,0 0 0,1-1 0,-1 1 0,1 0 0,-1 0 1,1 0-1,0-1 0,-1 1 0,1 0 0,0 0 0,-1 0 0,1 0-12,-8 19 51,2-1 0,0 1-1,0 1 1,2-1 0,1 1-1,0-1 1,2 1 0,0 15-51,1-32 6,0-1-2,-2 14 10,1 0 1,1 0-1,0 0 1,1 0 0,1 0-1,1 0 1,0 0-1,1-1 1,5 12-15,-8-26-14,-1 0 1,1 1-1,0-1 1,1 0-1,-1-1 1,0 1-1,0 0 1,1 0-1,0 0 1,-1-1-1,1 1 1,0-1-1,-1 1 0,1-1 1,0 0-1,0 0 1,0 0-1,0 0 1,0 0-1,0 0 1,1 0-1,-1-1 1,0 1-1,0-1 0,1 0 1,-1 0-1,0 1 1,0-1-1,1-1 1,-1 1-1,0 0 1,1 0-1,-1-1 1,0 0-1,0 1 0,0-1 1,0 0-1,0 0 1,0 0-1,0 0 1,0 0-1,0-1 1,0 1-1,0 0 1,0-1 13,26-21-1254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7:19.473"/>
    </inkml:context>
    <inkml:brush xml:id="br0">
      <inkml:brushProperty name="width" value="0.025" units="cm"/>
      <inkml:brushProperty name="height" value="0.025" units="cm"/>
    </inkml:brush>
  </inkml:definitions>
  <inkml:trace contextRef="#ctx0" brushRef="#br0">1892 1747 9882,'-10'-26'1922,"1"-1"0,1 1 0,2-1 0,0-1 1,2 1-1,1-1 0,1 0 0,2-21-1922,0 46 948,3 5-253,5 4-638,-1 0 1,1 1 0,-2 0-1,1 0 1,-1 1 0,0 0-1,-1 0 1,0 1 0,0-1-1,0 1 1,1 7-58,6 7 47,162 257 129,-168-272-203,-4-6 14,0-1 0,-1 1 0,1 0 1,0 0-1,-1 0 0,1 0 0,-1 0 0,0 0 0,0 0 0,0 1 0,0-1 0,0 0 0,0 1 0,0-1 0,-1 1 0,1-1 0,-1 0 0,0 1 1,0-1-1,0 1 0,0-1 0,0 1 0,0-1 0,-1 2 13,-27-4-3230,5-9-1958</inkml:trace>
  <inkml:trace contextRef="#ctx0" brushRef="#br0" timeOffset="294.974">1952 1920 16852,'23'61'5931,"-12"-45"-5694,2 0 1,-1-1 0,2-1 0,0 0-1,0-1 1,15 10-238,81 51 1208,-109-73-1175,1 0 0,-1 0-1,0 0 1,0-1-1,0 1 1,1 0-1,-1-1 1,0 1-1,1-1 1,-1 0-1,1 1 1,-1-1 0,0 0-1,1 0 1,-1 0-1,1 0 1,-1 0-1,1 0 1,-1 0-1,0 0 1,1-1-1,-1 1 1,1 0 0,-1-1-1,0 1 1,1-1-1,-1 0 1,0 1-1,0-1 1,0 0-1,1 0 1,-1 0-1,0 0 1,0 0 0,0 0-1,0 0 1,-1 0-1,1 0 1,0 0-1,0-1 1,-1 1-1,1 0 1,0-1-1,-1 1 1,1 0 0,-1-1-1,0 0-32,2-145 828,-5 110-773,-17-285-427,20 282-744</inkml:trace>
  <inkml:trace contextRef="#ctx0" brushRef="#br0" timeOffset="4300.154">7 832 17212,'-6'0'7468,"18"31"-7143,12 7-201,178 256 1182,-181-274-795,-21-21-496,0 1 1,0 0-1,-1 0 1,1-1-1,0 1 0,0 0 1,0-1-1,0 1 1,0 0-1,0-1 0,0 1 1,-1 0-1,1-1 1,0 1-1,0 0 1,0-1-1,0 1 0,0 0 1,0-1-1,1 1 1,-1 0-1,0-1 1,0 1-1,0 0 0,0-1 1,0 1-1,0 0 1,1-1-1,-1 1 0,0 0 1,0-1-1,0 1 1,1 0-1,-1 0 1,0-1-1,0 1 0,1 0 1,-1 0-1,0 0 1,1-1-1,-1 1 1,0 0-1,1 0 0,-1 0 1,0 0-1,1 0 1,-1 0-1,0 0 0,1 0 1,-1 0-1,0 0 1,1 0-1,-1 0 1,0 0-1,1 0 0,-1 0 1,0 0-1,1 0 1,-1 0-1,0 0 1,1 0-1,-1 1-15,-8-27 88,-1 1 1,-2 0-1,-1 1 0,0 0 0,-2 1 1,0 1-1,-2 0 0,0 1 1,-2 0-1,-8-6-88,5 5 34,9 30-3,14-1-34,0 1 0,1-1 0,0 0 0,0-1 0,1 1 0,0-1 0,0 1-1,0-1 1,1 0 0,0 0 0,0-1 0,0 0 0,1 0 0,0 0 0,0 0 0,0-1 0,0 0 0,1 0-1,0-1 4,-4-3 1,0 0 0,0 0 0,0-1 0,0 1-1,0-1 1,0 0 0,0 1 0,0-2 0,0 1-1,0 0 1,0 0 0,0-1 0,-1 0-1,1 1 1,-1-1 0,1 0 0,-1 0 0,0-1-1,0 1 1,0 0 0,0-1 0,0 1 0,0-1-1,0 0 1,-1 0 0,0 1 0,1-1-1,-1 0 1,0 0 0,-1 0 0,1 0 0,0 0-1,-1-1 1,0 1 0,1 0 0,-1 0-1,-1 0 1,1-2-1,3-6 1,36-158 30,-35 160-22,-3 7-1,-1 2 0,-1 0-9,1-1 0,-1 0 0,1 1 1,-1-1-1,1 0 0,-1 1 0,1-1 0,-1 1 0,0-1 0,1 1 0,-1-1 0,0 1 0,1 0 0,-1-1 1,0 1-1,1 0 0,-1 0 0,0-1 0,0 1 0,1 0 0,-1 0 0,0 0 0,0 0 0,0 0 1,1 0-1,-1 0 0,0 0 0,0 0 0,1 0 0,-1 1 0,0-1 0,0 0 0,1 0 0,-1 1 0,0-1 1,0 1-1,1-1 0,-1 1 1,0-1 1,16 62-47,45 112 61,8-101 13,-67-73-34,0-1 1,0 1-1,0 0 0,0 0 0,0-1 0,0 1 0,0 0 1,0-1-1,0 1 0,0-1 0,0 1 0,0-1 1,0 0-1,0 1 0,0-1 0,0 0 0,0 0 1,-1 0-1,1 1 0,0-1 0,-1 0 0,1 0 0,-1 0 1,1 0-1,-1 0 0,1 0 0,-1 0 0,0 0 1,1-1-1,-1 1 0,0 0 0,0 0 0,0 0 0,0 0 1,0 0-1,0 0 0,0 0 0,0-1 6,2-6-575,4-6-777</inkml:trace>
  <inkml:trace contextRef="#ctx0" brushRef="#br0" timeOffset="5685.039">450 1125 17260,'0'0'2092,"0"0"77,0 0-660,0 0-438,2-5-219,12-35-473,-1-1 0,-2 0 0,-2 0-1,2-27-378,1-87 150,-12 156-147,0-1 0,1 0 0,-1 1 0,1-1-1,-1 0 1,1 1 0,-1-1 0,1 0 0,-1 0 0,1 0 0,-1 0 0,1 0 0,-1 1 0,1-1 0,0 0 0,-1 0 0,1 0 0,-1 0 0,1 0 0,-1-1 0,1 1 0,-1 0 0,1 0 0,-1 0 0,1 0 0,-1-1 0,1 1 0,-1 0-1,1 0 1,-1-1 0,1 1 0,-1 0 0,1-1 0,-1 1 0,0 0 0,1-1 0,-1 1 0,0-1 0,1 1 0,-1-1 0,0 1 0,0-1 0,1 1 0,-1-1 0,0 1 0,0-1 0,0 1 0,0-1 0,0 1 0,0-1 0,0 1 0,1-1 0,-2 0-1,1 1 1,0-1 0,0 1 0,0-1 0,0 1 0,0-1 0,0 1-3,22 43 60,-21-41-59,15 35 54,-10-20-24,1 0 0,0-1-1,2 1 1,0-2 0,0 1 0,2-1 0,8 9-31,-19-25 7,1 1 0,-1 0 0,1 0 0,0 0 0,-1-1 0,1 1 0,0 0 0,-1-1 0,1 1 0,-1 0 0,1-1 0,-1 1 0,1-1 0,-1 1 0,1-1 0,-1 1 0,0-1 0,1 1 0,-1-1 0,0 0 0,1 1 0,-1-1 0,0 1 0,0-1 0,1 0 0,-1 1 0,0-1 0,0 0 0,0 1 0,0-1 0,0 0 0,0 1 0,0-1 0,0 0 0,0 1 0,0-1-1,-1 0 1,1 1 0,0-1 0,0 1 0,0-1 0,-1 0 0,1 1 0,0-1 0,-1 1 0,1-1 0,-1 1 0,1-1 0,-1 1 0,1-1 0,-1 1 0,1-1 0,-1 1 0,1 0 0,-1-1-7,-5-18 107,0 0 0,-1 0 0,-2 0-1,0 1 1,0 0 0,-2 1 0,0 0 0,-1 1-1,0 0 1,-2 1 0,0 1 0,-15-13-107,29 26 2,-1 0 0,1 0 0,0 0 0,-1 0 0,1 1 0,-1-1 0,1 0 0,0 0 0,-1 1 0,0-1-1,1 0 1,-1 1 0,1-1 0,-1 0 0,0 1 0,0-1 0,1 1 0,-1-1 0,0 1 0,0 0 0,1-1 0,-1 1 0,0 0 0,0-1 0,0 1 0,0 0 0,0 0 0,1 0 0,-1 0 0,0 0 0,0 0 0,0 0 0,0 0 0,0 0 0,0 0 0,0 0 0,1 1 0,-1-1 0,0 0 0,0 1 0,0-1 0,1 1-1,-1-1 1,0 1 0,0-1 0,1 1 0,-1-1 0,0 1 0,1-1 0,-1 1 0,1 0 0,-1 0 0,1-1 0,-1 1 0,1 0 0,-1 0 0,1-1 0,0 1 0,-1 0 0,1 0 0,0 0 0,0 0 0,0 0-2,1 4-1,0 1 0,0-1 0,1 0 0,0 1 0,0-1 0,0 0 0,0 0 0,1 0 0,0-1 0,0 1 0,0-1 0,1 1 0,0-1 0,0 0 0,0-1 0,0 1 0,0-1 0,1 1 0,-1-1 0,1-1 0,0 1 0,4 1 2,-6-5-17,0 0 0,1 0 0,-1 0 0,0 0 0,0-1 0,0 1 0,0-1 0,-1 0 0,1 0 0,0 0 0,-1 0 0,1 0 0,-1-1 0,0 1 0,0-1 0,0 0 0,0 1 0,0-1 0,-1 0 0,1 0 1,-1 0-1,0 0 0,0 0 0,1-2 16,4-8-492,5-6-1099</inkml:trace>
  <inkml:trace contextRef="#ctx0" brushRef="#br0" timeOffset="6417.809">596 259 23461,'-1'4'132,"1"0"0,-1 1 0,1-1 0,0 0 0,0 0 0,1 0 0,-1 0 0,1 0 0,0 0 1,0 0-1,0 0 0,0 0 0,1 0 0,0 0 0,0-1 0,2 4-132,1 5 75,25 46-21,2-2 0,3-2-1,2-1 1,2-1-1,3-3 1,15 13-54,72 86 1738,-127-145-1537,-14-19 230,-189-208 186,188 215-669,33 34-16,-10-14 47,6 10 6,2-1 0,0-1 0,1 0 0,1-2 0,1 0 0,8 4 15,-28-19 2,1-1-1,-1 0 0,1 1 0,-1-1 0,1 0 0,0 0 0,-1 0 0,1 0 0,0 0 1,-1-1-1,1 1 0,0 0 0,0-1 0,0 0 0,0 1 0,0-1 0,0 0 0,-1 0 1,1 0-1,0 0 0,0 0 0,0 0 0,0-1 0,0 1 0,0-1 0,0 1 0,-1-1 1,1 0-1,0 1 0,0-1 0,-1 0 0,1 0 0,0 0 0,-1-1 0,1 1 0,-1 0 1,0-1-1,1 1 0,-1 0 0,0-1 0,0 0 0,0 1 0,0-1 0,0 0 0,0 1 1,-1-1-1,1 0 0,0 0-1,3-31 16,0 0-1,-3-1 1,0 1 0,-2 0 0,-2-1 0,-4-16-16,46 137 40,68 110 354,-67-155-236,-38-43-155,0 0 1,0 0 0,-1 0-1,1 0 1,0 0-1,-1-1 1,1 1 0,-1-1-1,0 1 1,1-1 0,-1 0-1,0 1 1,0-1-1,0 0 1,0 0 0,0 0-1,0 0 1,-1 0 0,1 0-1,-1 0 1,1 0-1,-1 0 1,0 0 0,0 0-1,0 0 1,0 0 0,0 0-1,0 0 1,-1 0-1,1 0 1,0 0 0,-1-1-4,1 3 0,-21-188-1702,2 115-318</inkml:trace>
  <inkml:trace contextRef="#ctx0" brushRef="#br0" timeOffset="6680.777">913 290 20948,'-9'-6'1385,"-1"3"743,10 3-1376,0 0-280,0 0-303,0 2-466,16 21-807</inkml:trace>
  <inkml:trace contextRef="#ctx0" brushRef="#br0" timeOffset="7132.464">1321 503 21885,'0'0'999,"0"0"86,1 4-183,0 26-578,1-1 0,2 1 1,1-1-1,1 0 0,2 0 0,6 13-324,3-28 115,-12-46-47,-6 1-33,-1-1 0,-2 1 0,0 0 0,-2 0 0,-2 1 0,-1-1 0,-4-6-35,30 80 49,0 2 17,2 0 0,2-2 1,1 0-1,7 5-66,-29-46 3,0-1 1,0 0 0,0 1-1,1-1 1,-1 0-1,0 0 1,1 1 0,-1-1-1,1 0 1,-1 0-1,1 0 1,0 0-1,0 0 1,-1 0 0,1 0-1,0 0 1,0 0-1,0 0 1,0 0-1,0 0 1,0-1 0,0 1-1,0 0 1,1-1-1,-1 1 1,0-1-1,0 1 1,0-1 0,1 1-1,-1-1 1,0 0-1,1 0 1,-1 0 0,0 0-1,1 0 1,-1 0-1,0 0 1,0 0-1,1 0 1,-1-1 0,0 1-1,1 0 1,-1-1-1,0 1 1,0-1-1,0 1 1,0-1 0,0 0-1,1 0 1,-1 1-1,0-1 1,0 0 0,-1 0-1,1 0 1,0 0-1,0 0 1,0 0-1,-1 0 1,1 0 0,0-1-4,5-17 27,0-1 0,-2 1-1,0-1 1,-1 0 0,-1-1 0,-1 1 0,0-5-27,1-12 25,3-38 4,-3 1 1,-3-1-1,-3 1 0,-8-33-29,11 98 5,0 1 0,0 0-1,-1-1 1,0 1-1,-1 0 1,0 0 0,0 0-1,-1 1 1,1-1 0,-2 1-1,1 0 1,-1 0-1,0 0 1,-1 1 0,-3-5-5,8 11 0,0 0 0,1 0 0,-1 0 0,0 1 0,1-1 0,-1 0 0,0 0 0,1 0 0,-1 0 0,0 1 0,1-1 0,-1 0 0,0 1 0,1-1 0,-1 0 0,1 1 1,-1-1-1,1 1 0,-1-1 0,1 1 0,-1-1 0,1 1 0,-1 0 0,1-1 0,-1 1 0,1-1 0,0 1 0,0 0 0,-1-1 0,1 1 0,0 0 0,0-1 0,0 1 0,0 0 0,-1 0 0,1-1 0,0 1 1,0 0-1,1-1 0,-1 1 0,0 0 0,0 0 0,0 0 0,0 1-1,-6 164-10,8-120 83,2 1-1,2-1 0,2 0 1,11 34-72,-19-76 8,0 0 0,1 0 0,-1 0 0,1 0 0,0 0 1,0-1-1,0 1 0,0 0 0,1 0 0,-1-1 0,1 1 0,0-1 0,0 1 1,1-1-1,-1 0 0,1 0 0,-1 0 0,1 0 0,0-1 0,0 1 0,0-1 1,0 1-1,1-1 0,-1 0 0,1 0 0,-1-1 0,1 1 0,-1-1 0,1 0 1,0 0-1,0 0 0,1 0-8,85-52-205,-57 27-136,-10 10 1160</inkml:trace>
  <inkml:trace contextRef="#ctx0" brushRef="#br0" timeOffset="7911.947">1234 1056 15771,'-18'-14'7704,"3"21"-4549,-8 34-2098,19-26-1032,-1 0 0,2 1-1,0 0 1,0 0 0,2 0-1,0 0 1,1 0 0,1 0 0,0 0-1,1 0 1,0 0 0,2-1-1,0 1 1,0-1 0,2 1 0,0-2-1,1 1 1,0-1 0,1 0-1,0 0 1,11 12-25,-18-24-5,0 0 1,0 1-1,0-1 1,0 0-1,1 0 0,-1 0 1,1 0-1,-1 0 1,1 0-1,0-1 0,0 1 1,0 0-1,0-1 0,0 1 1,0-1-1,0 0 1,0 0-1,1 0 0,-1 0 1,0 0-1,1 0 1,-1-1-1,1 1 0,-1-1 1,1 0-1,-1 1 1,1-1-1,-1 0 0,1-1 1,-1 1-1,1 0 1,-1-1-1,1 1 0,-1-1 1,0 0-1,1 0 0,-1 0 1,0 0-1,0 0 1,1 0-1,-1-1 0,0 1 1,0-1-1,-1 1 1,1-1-1,1-1 5,9-25-1006,-2-7-601</inkml:trace>
  <inkml:trace contextRef="#ctx0" brushRef="#br0" timeOffset="8548.09">1418 1071 21293,'2'27'744,"-2"0"-417,2-1 1,0 1-1,2-1 0,1 0 1,1 0-1,2-1 1,0 0-1,7 13-327,22-4 110,-36-34-109,0 0 1,1 0 0,-1 0-1,0 0 1,0 0-1,1-1 1,-1 1-1,0-1 1,0 1-1,0-1 1,0 1 0,0-1-1,0 0 1,0 1-1,0-1 1,0 0-1,0 0 1,0 0-1,0 1 1,0-1-1,0 0 1,-1 0 0,1-1-1,0 1 1,-1 0-1,1 0 1,-1 0-1,1 0 1,-1 0-1,0-1 1,1 1 0,-1 0-1,0 0 1,0-1-1,0 1 1,0 0-1,0 0 1,0-1-1,0 1 1,-1-1-2,4-44 44,-3-1 1,-1 1-1,-3-1 1,-1 1-1,-9-29-44,3 7 117,16 65 60,64 198 302,-61-170-276,2-1 0,2 0 0,0 0 0,1-1 0,1 0 0,1-2 0,2 2-203,-17-23 10,1 1-1,-1-1 0,0 1 0,1-1 0,-1 1 0,1-1 0,-1 0 0,1 1 0,-1-1 0,1 0 0,-1 1 1,1-1-1,-1 0 0,1 0 0,-1 1 0,1-1 0,-1 0 0,1 0 0,0 0 0,-1 0 0,1 0 0,-1 0 1,1 0-1,0 0 0,-1 0 0,1 0 0,-1 0 0,1 0 0,0 0 0,-1 0 0,1-1 0,-1 1 0,1 0 1,-1 0-1,1-1 0,-1 1 0,1 0 0,-1-1 0,1 1 0,-1-1 0,1 1 0,-1 0 0,0-1 0,1 1 1,-1-1-1,0 1 0,1-1 0,-1 1 0,0-1 0,0 0 0,1 1 0,-1-1 0,0 1 0,0-1 0,0 1 0,0-1 1,0 0-1,0 1 0,0-1 0,0 1 0,0-1 0,0 0 0,0 1 0,0-1 0,0 0-9,0-200 429,-2 166-391,-10-85 54,-5 1 0,-21-73-92,105 381-160,26 64 513,-92-250-343,-1 2-1,1-1 0,-1 0 1,1 0-1,0 0 1,0 0-1,0 0 1,1 0-1,-1 0 0,1 0 1,0-1-1,0 1 1,0-1-1,1 1 0,-1-1 1,1 0-1,0 0 1,0 0-1,0 0 0,0 0 1,0-1-1,1 1 1,-1-1-1,1 0 1,-1 0-1,1 0 0,0-1 1,0 1-1,0-1 1,0 0-1,0 0 0,0 0 1,0-1-1,0 1 1,0-1-1,1 0 1,0 0-10,60-49 58,-64 48-42,-6-2-4,-131-75-280,-19-23-79,155 101 349,-1-1-1,1 0 1,-1 0-1,1 0 1,-1 1 0,1-1-1,0 0 1,0 0-1,-1 0 1,1 0-1,0 0 1,0 0-1,0 1 1,0-1-1,0 0 1,0 0-1,0 0 1,1 0-1,-1 0 1,0 0-1,0 0 1,1 1-1,-1-1 1,0 0-1,1 0 1,-1 0-1,1 1 1,-1-1-1,1 0 1,-1 1-1,1-1 1,0 0-1,-1 1 1,1-1-1,0 1 1,-1-1 0,1 1-1,0-1 1,0 1-1,0-1 1,-1 1-1,1 0 1,0-1-1,0 1 1,0 0-1,0 0 1,0 0-1,0 0 1,-1 0-1,1 0 1,0 0-1,0 0 1,0 0-1,0 0 1,0 0-1,0 1 1,0-1-1,-1 0 1,2 1-2,11-5 9,117-69 58,-81 37-342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53.586"/>
    </inkml:context>
    <inkml:brush xml:id="br0">
      <inkml:brushProperty name="width" value="0.025" units="cm"/>
      <inkml:brushProperty name="height" value="0.025" units="cm"/>
    </inkml:brush>
  </inkml:definitions>
  <inkml:trace contextRef="#ctx0" brushRef="#br0">274 33 21733,'5'7'5567,"-2"37"-5262,-2-28 209,36 417 440,-5-227-629,-33-207-342,1 1-1,-1-1 0,1 1 1,-1-1-1,1 1 1,-1 0-1,1-1 0,-1 1 1,1 0-1,-1-1 0,1 1 1,-1 0-1,0 0 1,1 0-1,-1-1 0,0 1 1,1 0-1,-1 0 0,1 0 1,-1 0-1,0 0 1,1 0-1,-1 0 0,0 1 1,1-1-1,-1 0 0,1 0 1,-1 0-1,0 0 0,1 1 1,-1-1-1,1 0 1,-1 1-1,1-1 0,-1 1 1,1-1-1,-1 0 0,1 1 1,-1-1-1,1 1 1,-1-1-1,1 1 0,0-1 1,-1 1-1,1-1 0,0 1 1,0 0-1,-1-1 1,1 1-1,0-1 0,0 1 1,0 0-1,0-1 0,0 1 1,0 0-1,0-1 1,0 1-1,0 0 0,0-1 1,0 1-1,0-1 0,0 1 1,0 0-1,1-1 1,-1 1-1,0-1 0,1 1 1,-1 0-1,0-1 18,-39-30-2646,21 4 931</inkml:trace>
  <inkml:trace contextRef="#ctx0" brushRef="#br0" timeOffset="312.894">1 394 22733,'1'1'103,"0"1"0,1-1 1,-1 1-1,1-1 0,-1 0 0,1 0 1,-1 0-1,1 0 0,0 0 1,0 0-1,-1 0 0,1 0 0,0-1 1,0 1-1,0-1 0,0 1 0,0-1 1,0 0-1,0 0 0,0 0 1,0 0-1,0 0 0,0 0 0,0-1 1,0 1-1,-1 0 0,1-1 0,0 0 1,0 1-1,0-1 0,0 0 1,-1 0-1,1 0 0,0 0 0,-1 0 1,1-1-1,-1 1 0,1-1-103,51-58 1008,-40 38-915,0-1 1,-1-1 0,-2 0 0,0 0 0,-1-1 0,-2 0 0,-1-1 0,-1 0 0,0 0 0,-3 0 0,0 0-1,-1-14-93,14 50-8,178 161 94,-157-141-166,3 5-295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44.891"/>
    </inkml:context>
    <inkml:brush xml:id="br0">
      <inkml:brushProperty name="width" value="0.025" units="cm"/>
      <inkml:brushProperty name="height" value="0.025" units="cm"/>
    </inkml:brush>
  </inkml:definitions>
  <inkml:trace contextRef="#ctx0" brushRef="#br0">794 1688 19532,'-1'-30'2975,"1"28"-1537,0 2-170,-8 8 463,-1 87-984,12-18-711,3 0 0,3 0 0,12 36-36,3 27 55,-22-59-222,-2-80 125,0-1 0,-1 1 1,1-1-1,0 1 0,-1-1 0,1 1 0,0-1 0,-1 1 0,1-1 0,-1 1 0,1-1 0,-1 0 1,1 1-1,-1-1 0,1 0 0,-1 1 0,1-1 0,-1 0 0,1 0 0,-1 0 0,0 1 1,1-1-1,-1 0 0,1 0 0,-1 0 0,0 0 0,1 0 0,-1 0 0,1 0 0,-1 0 0,0 0 1,1 0-1,-1-1 0,1 1 0,-1 0 0,1 0 0,-1 0 0,0-1 0,1 1 0,-1 0 0,1-1 1,-1 1-1,1-1 0,0 1 0,-1 0 0,1-1 0,-1 1 0,1-1 0,0 1 0,-1-1 0,1 1 1,0-1-1,0 1 0,-1-1 42,-23-30-1979,-81-147-2766,105 177 4767,-1 0 0,1 0 0,-1 0-1,1 0 1,-1 0 0,0 0 0,0 0-1,0 0 1,1 0 0,-1 1 0,0-1-1,0 0 1,0 0 0,0 1 0,0-1-1,-1 0 1,1 1 0,0 0 0,0-1-1,0 1 1,0-1 0,-1 1 0,1 0-1,0 0 1,0 0 0,-1 0 0,1 0-1,0 0 1,0 0 0,0 0 0,-1 0-1,1 1 1,0-1 0,0 0 0,0 1 0,-1-1-1,1 1 1,0-1 0,0 1 0,0 0-1,0-1 1,0 1 0,0 0 0,0 0-1,0 0 1,1 0 0,-1-1 0,0 1-1,0 1 1,1-1 0,-1 0 0,1 0-1,-1 0 1,1 0 0,-1 0 0,1 0-1,0 1 1,-1-1 0,1 0 0,0 0-1,0 0 1,0 1 0,0-1 0,0 0-1,0 0 1,0 1 0,1 0-22,-1 24 361,2 1 0,1-1 0,1 0 0,1 0 0,2-1-1,0 0 1,2 0 0,4 9-361,33 58 1524,-45-90-1454,1 1-1,0-1 1,0 0 0,0 0-1,0 0 1,0 0-1,0-1 1,0 1 0,0 0-1,1-1 1,-1 0-1,1 1 1,-1-1-1,1 0 1,-1 0 0,1-1-1,0 1 1,0-1-1,-1 1 1,1-1 0,0 0-1,0 0 1,-1 0-1,1 0 1,0 0 0,0-1-1,-1 1 1,1-1-1,0 0 1,-1 1-1,1-2 1,-1 1 0,1 0-1,-1 0 1,2-1-70,10-9 102,-1-1-1,0 0 1,-1 0 0,0-1 0,-1-1 0,0 0 0,-2-1 0,1 0-1,-2 0 1,4-8-102,-1 4 46,68-141-607,-61 125-982</inkml:trace>
  <inkml:trace contextRef="#ctx0" brushRef="#br0" timeOffset="2146.46">125 906 20452,'0'0'1297,"-12"2"3041,6 1-4249,-1 0-1,1 0 1,-1 0 0,1 1 0,0-1 0,0 2-1,1-1 1,-1 1 0,1 0 0,0 0-1,0 0 1,1 1 0,-1-1 0,1 1-1,0 0 1,-1 3-89,1 0 9,1 1 0,0-1 0,0 1 0,0-1 0,2 1 0,-1 0 0,1 0 0,0 0 1,1 0-1,1 0 0,-1 0 0,1-1 0,1 1 0,0 0 0,0 0 0,1-1 0,0 1 0,1-1 0,0 0 0,0 0 0,1-1 0,2 3-9,-6-10 8,-1 0 1,1 0-1,-1 0 0,1 0 1,-1 0-1,1 0 1,0-1-1,0 1 0,-1 0 1,1 0-1,0-1 1,0 1-1,0-1 0,0 1 1,0-1-1,0 1 1,0-1-1,0 0 0,0 1 1,0-1-1,0 0 0,0 0 1,0 0-1,0 1 1,0-1-1,0 0 0,0-1 1,0 1-1,0 0 1,1 0-1,-1 0 0,0-1 1,0 1-1,0 0 1,0-1-1,-1 1 0,1-1 1,0 1-1,0-1 0,0 0 1,0 1-1,0-1 1,-1 0-1,1 1 0,0-1 1,0 0-1,-1 0 1,1 0-1,-1 0 0,1-1-8,25-53 245,-21 38-197,-2-1 0,0 0-1,-1 0 1,0-1 0,-2 1 0,0 0 0,-2 0 0,1 0-1,-2 0 1,-1 0 0,0 0 0,-1 0 0,-5-11-48,-1 20 183,8 28-165,3-2-19,0-1 1,1 0-1,1 0 1,1 0-1,0-1 1,1 1-1,0-1 1,2 1-1,0-2 1,7 15 0,-12-27-15,0 0 0,0 0 0,0-1 1,0 1-1,0 0 0,1-1 1,-1 1-1,1-1 0,-1 0 1,1 1-1,-1-1 0,1 0 1,-1 0-1,1 0 0,0 0 0,0 0 1,0 0-1,0-1 0,-1 1 1,1-1-1,0 1 0,0-1 1,0 0-1,0 1 0,0-1 0,0 0 1,0 0-1,0-1 0,0 1 1,0 0-1,0-1 0,0 1 1,0-1-1,0 1 0,0-1 0,0 0 1,-1 0-1,1 0 0,0 0 1,-1 0-1,1 0 0,0-1 1,-1 1-1,0 0 0,1-1 1,-1 0-1,0 1 0,0-1 0,1-1 15,17-19-1069</inkml:trace>
  <inkml:trace contextRef="#ctx0" brushRef="#br0" timeOffset="2380.047">388 663 21213,'0'0'2231,"-3"5"431,-13 28-2222,1 0 0,1 1 1,2 1-1,2 0 0,0 3-440,9-35 28,0 2-26,-3 4 2,0 0 0,1-1 0,0 1 0,1 0 0,0 0-1,1 0 1,-1 1 0,2-1 0,-1 0 0,1 0 0,1 1 0,0-1 0,0 0 0,1 0 0,0 0 0,0 0 0,1 0 0,0 0 0,1-1-1,0 1 1,3 4-4,-4-11-33,1 0 0,-1 0 0,1-1 0,0 1-1,-1-1 1,1 0 0,0 0 0,0 0 0,0-1-1,0 1 1,0-1 0,0 0 0,0 0 0,0 0 0,0-1-1,0 1 1,0-1 0,-1 0 0,1 0 0,0-1-1,0 1 1,-1-1 0,1 1 0,-1-1 0,1 0-1,-1-1 1,2 0 33,17-12-1437</inkml:trace>
  <inkml:trace contextRef="#ctx0" brushRef="#br0" timeOffset="3316.907">420 291 21797,'2'70'3373,"24"34"-2868,-17-72-302,26 76 125,3-2 1,42 76-329,-62-150 1218,-17-30-625,-1-2-117,-10-21 115,-8-18-401,1 1-134,-2 2 0,-1 0-1,-2 0 1,-20-23-56,41 57-28,1 2-4,15 20-28,-13-17 59,0 0 0,0 0-1,1 0 1,-1 0 0,1 0-1,0 0 1,-1-1-1,1 0 1,0 1 0,0-1-1,1 0 1,-1 0 0,0-1-1,1 1 1,-1-1-1,1 0 1,-1 0 0,1 0-1,0 0 1,-1 0 0,1-1-1,0 0 1,0 0-1,-1 0 1,1 0 0,0 0-1,0-1 1,-1 0 0,1 1-1,0-1 1,-1-1 0,1 1-1,-1-1 1,1 1-1,-1-1 1,0 0 0,2-2 1,1-4 6,-2 0-1,1 0 1,-1-1 0,-1 1 0,1-1 0,-1 0 0,-1 0 0,0-1-1,0 1 1,-1 0 0,0-1 0,-1 1 0,1-1 0,-2 1 0,0-6-6,1 13-18,1 5-8,81 203-52,-81-204 79,0-1-1,0 1 0,0 0 1,0-1-1,1 0 0,-1 1 1,0-1-1,1 0 0,-1 0 1,0 1-1,1-1 0,0 0 1,-1-1-1,1 1 0,-1 0 1,1 0-1,0-1 0,0 1 1,-1-1-1,1 1 0,0-1 1,0 0-1,0 0 0,0 1 1,-1-1-1,1-1 1,0 1-1,0 0 0,0 0 1,-1-1-1,1 1 0,0-1 1,0 1-1,-1-1 0,1 0 1,0 0-1,-1 0 0,1 0 1,-1 0-1,1 0 0,-1 0 1,1 0-1,-1-1 0,0 1 1,0 0-1,0-1 0,0 1 1,0-1-1,0 0 0,0 1 1,0-2-1,6-6 21,0 0 1,-1-1 0,-1 0 0,1 0-1,-2 0 1,1-1 0,-2 1 0,1-1-1,-1 0 1,-1 0 0,0-1 0,-1 1-1,0 0 1,0 0 0,-1-1 0,-1 1-1,0 0 1,0-1 0,-1 1 0,-1 0-1,0 0 1,0 0 0,-3-4-22,-10 24 72,14-2-78,2 0 1,-1 0-1,1 0 1,0 0 0,1 0-1,-1 0 1,2-1-1,-1 1 1,1 0-1,0 0 1,0-1 0,0 1-1,1-1 1,1 2 5,-4-5 0,1 0 0,-1-1 0,1 1 0,0 0 0,-1 0 0,1-1 0,1 1 0,-1-1 0,0 1 0,0-1 0,1 0 0,0 1 0,-1-1 0,1 0 0,0 0 0,0 0 0,0 0 0,0 0 0,0-1 0,1 1 1,-1-1-1,0 1 0,1-1 0,-1 0 0,1 0 0,0 0 0,-1 0 0,1 0 0,0-1 0,0 1 0,-1-1 0,1 0 0,0 0 0,0 0 0,-1 0 0,1 0 0,0 0 0,0-1 0,0 0 0,74-38-3035,-63 38 874</inkml:trace>
  <inkml:trace contextRef="#ctx0" brushRef="#br0" timeOffset="3901.856">1117 433 21061,'-13'0'5739,"9"3"-5723,-24 43-37,26-34 37,2 0 0,0 0 0,0 0 0,1 0-1,1 0 1,0-1 0,0 1 0,1 0 0,1-1 0,2 4-16,-6-14 15,0 0 0,0-1 0,0 1 1,1 0-1,-1 0 0,0-1 0,1 1 0,-1-1 1,0 1-1,1 0 0,-1-1 0,1 1 0,-1-1 1,1 1-1,-1-1 0,1 1 0,0-1 1,-1 1-1,1-1 0,-1 0 0,1 1 0,0-1 1,-1 0-1,1 0 0,0 1 0,0-1 0,-1 0 1,1 0-1,0 0 0,-1 0 0,1 0 0,0 0 1,0 0-1,-1 0 0,1 0 0,0 0 0,-1 0 1,1-1-1,0 1 0,0 0 0,-1 0 1,1-1-1,0 1 0,-1 0 0,1-1 0,-1 1 1,1-1-1,-1 1 0,1-1 0,0 1 0,-1-1 1,0 1-1,1-1 0,-1 0 0,1 1 0,-1-1 1,0 0-1,1 1 0,-1-1 0,0 0 0,0 1 1,1-1-1,-1 0-15,22-48 399,-17 35-372,0-1 0,-1 0-1,-1 0 1,0 0-1,-1 0 1,-1 0-1,-1 0 1,0-1-1,-1 1 1,0 0 0,-1-1-1,-4-13-26,4 67-127,3-21 88,-1-4 37,0-1 0,1 1 0,0 0 0,1-1 0,1 1 0,0-1-1,0 0 1,1 0 0,1 0 0,0 0 0,4 5 2,-7-16 6,-1 0 0,1 0 0,0 0 0,0-1 0,-1 1-1,1-1 1,0 1 0,0-1 0,0 0 0,0 0 0,-1 1 0,1-1 0,0-1 0,0 1 0,0 0 0,0 0 0,0-1 0,-1 1 0,1-1 0,0 0 0,0 1 0,-1-1 0,1 0 0,0 0 0,-1 0 0,1 0 0,-1 0 0,1 0 0,-1-1 0,0 1-1,1 0 1,-1-1 0,0 1 0,0-1 0,0 1 0,0-1 0,0 0 0,-1 1 0,1-1 0,0 0 0,-1 0 0,1 0 0,-1 1 0,1-1 0,-1 0 0,0 0 0,0-1-6,11-26 39,-2 0 0,-1 0 0,-1-1 0,-1 0 0,-2 0-1,-1 0 1,-1-1 0,-2 1 0,-1-1 0,-3-10-39,2 21 16,-2 0 0,0 0-1,-1 0 1,-1 0 0,-1 1-1,-1 0 1,-1 0 0,-6-10-16,1 29-87,3 63-82,0 178 162,10-235 8,2 0 1,-1-1-1,0 1 1,1 0-1,0-1 0,1 1 1,-1 0-1,1-1 1,0 0-1,0 1 0,1-1 1,-1 0-1,1 0 1,1 0-1,-1-1 1,0 1-1,1-1 0,0 1 1,0-1-1,0-1 1,1 1-1,0 0 1,-1-1-1,1 0 0,0 0 1,0-1-1,1 1 1,-1-1-1,0 0 1,2 0-2,18 6-224,0-1 1,1-1-1,-1-1 1,1-1 0,0-1-1,6-2 224,-16-3-2206</inkml:trace>
  <inkml:trace contextRef="#ctx0" brushRef="#br0" timeOffset="4833.203">855 1206 21493,'1'-2'129,"-1"0"1,1 0 0,-1 0 0,0 0 0,0 0-1,0-1 1,0 1 0,0 0 0,-1 0 0,1 0 0,-1 0-1,1 0 1,-1 0 0,0 0 0,0 0 0,0 0-1,0 0 1,0 0 0,0 0 0,0 0 0,0 1 0,-1-1-1,1 1 1,-1-1 0,0 1 0,1-1 0,-1 1-1,0 0 1,0 0 0,1 0 0,-1 0 0,0 0-1,0 0 1,0 0 0,-1 1 0,1-1 0,0 1 0,0-1-1,0 1 1,0 0 0,0 0 0,0 0 0,-1 0-1,1 0 1,0 1 0,0-1 0,0 1 0,0-1-1,0 1 1,0 0 0,0 0 0,0-1 0,0 2-130,-4 3 12,0 2 0,0-1 1,1 0-1,0 1 0,1 0 0,-1 1 1,1-1-1,0 0 0,1 1 0,0 0 1,0 0-1,1 0 0,0 0 0,1 1 1,-1-1-1,1 0 0,1 1 1,0-1-1,0 1 0,1-1 0,-1 0 1,2 1-1,-1-1 0,1 0 0,2 3-12,-4-4 2,2-1-1,-1 1 0,1 0 0,-1-1 0,2 1 0,-1-1 0,1 0 1,0 0-1,0 0 0,1 0 0,0 0 0,0-1 0,0 1 0,3 2-1,-5-8 3,-1 0-1,0 0 0,1 0 0,-1 0 0,1 0 0,-1 0 0,1 0 0,-1 0 0,1-1 0,-1 1 0,1-1 0,-1 1 0,0-1 0,1 1 0,-1-1 0,0 0 0,1 0 0,-1 1 0,0-1 0,0 0 0,0 0 0,0 0 0,0-1 0,0 1 1,0 0-1,0 0 0,0 0 0,0-1 0,-1 1 0,1 0 0,0-1 0,-1 0-2,11-17 64,-1-1 1,-1 0-1,-1 0 1,-1-1-1,-1 0 1,0 0-1,-2 0 0,-1-1 1,0 0-1,-2 0 1,0 0-1,-1 0 1,-2 0-1,0 1 1,-5-22-65,5 35 17,0 0 0,0 0 0,0 1 0,-1-1 0,0 1 0,-1 0 0,0-1 0,0 2 1,0-1-1,-1 0 0,-1 0-17,3 24-54,111 226-80,-99-222 136,-7-14 0,1-1 0,-1 0 0,1 0 0,0 0 0,0 0 0,1-1 0,0 1 1,0-1-1,0 0 0,1 0 0,-1 0 0,1-1 0,5 4-2,-9-8-10,0 1-1,0-1 1,0 0-1,0 1 1,0-1 0,1 0-1,-1 0 1,0 0-1,0 0 1,0 0 0,0 0-1,1 0 1,-1 0-1,0-1 1,0 1 0,0 0-1,0-1 1,0 1-1,0-1 1,0 1 0,0-1-1,0 1 1,0-1-1,0 0 1,0 0 0,0 1-1,0-1 1,0 0-1,-1 0 1,1 0 0,0 0-1,0 0 1,-1 0-1,1 0 1,-1 0-1,1 0 1,-1 0 0,0 0-1,1 0 1,-1-1-1,0 1 11,13-53-1544,-11 11-284</inkml:trace>
  <inkml:trace contextRef="#ctx0" brushRef="#br0" timeOffset="5455.9">1038 1081 19348,'12'161'8018,"-12"-160"-8009,0 0 1,-1 0-1,1-1 0,0 1 1,0 0-1,0 0 1,0 0-1,0 0 0,0-1 1,0 1-1,0 0 0,0 0 1,1 0-1,-1 0 1,0 0-1,1-1 0,-1 1 1,0 0-1,1 0 1,-1-1-1,1 1 0,-1 0 1,1-1-1,-1 1 1,1 0-1,-1-1 0,1 1 1,0-1-1,-1 1 0,1-1 1,0 1-1,0-1 1,-1 1-1,1-1 0,0 0 1,0 0-1,0 1 1,-1-1-1,1 0 0,0 0 1,0 0-1,0 0 0,0 0 1,0 0-1,-1 0 1,1 0-1,0 0 0,0 0 1,0 0-1,0-1 1,0 1-10,32-30-58,-29 25 77,0-1 0,-1 0 0,1 0 0,-1 0 0,-1-1-1,1 1 1,-1-1 0,0 1 0,-1-1 0,1 0 0,-1 0 0,-1 0-1,1 0 1,-1 0 0,0 1 0,-1-1 0,0 0 0,0 0-1,0 0 1,-1 0 0,0 1 0,0-2-19,1 7 95,1 4-23,2 11-62,1 0 0,1-1 0,0 1 0,1-1 0,1 1 0,0-1 0,0-1 0,7 10-10,-12-21 4,-1 1-1,0-1 1,1 0 0,-1 0 0,1 0 0,-1 0 0,1 0-1,0 1 1,0-1 0,-1 0 0,1-1 0,0 1-1,0 0 1,0 0 0,0 0 0,0 0 0,0-1 0,0 1-1,0 0 1,0-1 0,0 1 0,0-1 0,1 1-1,-1-1 1,0 0 0,0 0 0,0 1 0,1-1 0,-1 0-1,0 0 1,0 0 0,1 0 0,-1 0 0,0 0 0,0-1-1,1 1 1,-1 0 0,0-1 0,0 1 0,0-1-1,0 1 1,0-1 0,1 1 0,-1-1 0,0 0 0,0 0-1,0 1 1,-1-1 0,1 0 0,0 0-4,27-61 345,-23 33-267,-1-1 1,-1 1-1,-1-1 0,-2 1 1,-1-1-1,-1 1 1,-2 0-1,-1 0 0,-1 0 1,-2 0-1,0 1 1,-2 0-1,-1 1 0,-12-21-78,6 20-4,17 28 3,0 0-1,1 1 0,-1-1 1,0 0-1,0 0 0,0 1 0,0-1 1,1 0-1,-1 0 0,0 1 1,0-1-1,0 0 0,0 0 1,0 1-1,0-1 0,0 0 0,0 1 1,0-1-1,0 0 0,0 1 1,0-1-1,0 0 0,0 0 1,0 1-1,0-1 0,0 0 0,0 1 1,-1-1-1,1 0 0,0 0 1,0 1-1,0-1 0,0 0 0,-1 0 1,1 1-1,0-1 0,0 0 1,0 0-1,-1 0 0,1 0 1,0 1-1,0-1 0,-1 0 0,1 0 1,0 0-1,0 0 0,-1 0 1,1 0-1,0 1 0,-1-1 0,1 0 1,0 0-1,0 0 0,-1 0 1,1 0-1,0 0 0,-1 0 1,1 0-1,0-1 0,-1 1 0,1 0 2,47 247-157,-46-242 157,0 6 3,1 0-1,0 0 1,0 0-1,1 0 1,1-1-1,-1 1 1,2-1-1,0 0 1,0 0-1,0-1 1,1 1-1,1-1 1,0-1-1,0 1 1,0-1-1,1 0 1,0-1-1,9 6-2,-12-11 4,1 0-1,0-1 0,-1 0 0,1-1 0,0 1 0,0-1 1,-1 0-1,1-1 0,0 1 0,-1-1 0,1 0 1,0-1-1,4-1-3,-8 3 32,-2 0 6,0 0 2,-4-3-1,-149-116 32,151 117-86,2 2-12,0 0-15,2 0 2,29 4-2,41-1-868,-25-27-2663,-26 3 867,6-6-1827</inkml:trace>
  <inkml:trace contextRef="#ctx0" brushRef="#br0" timeOffset="5783.757">1614 817 15483,'0'0'137,"0"0"-1,-1 0 0,1 0 0,0 0 0,0 0 1,-1 0-1,1 0 0,0 0 0,-1 0 0,1 0 1,0 0-1,-1 0 0,1 0 0,0-1 0,-1 1 1,1 0-1,0 0 0,-1 0 0,1 0 1,0 0-1,0-1 0,-1 1 0,1 0 0,0 0 1,0 0-1,-1-1 0,1 1 0,0 0 0,0 0 1,0-1-1,0 1 0,-1 0 0,1-1 0,0 1 1,0 0-1,0-1 0,0 1 0,0 0 1,0-1-1,0 1 0,0 0 0,0 0 0,0-1 1,0 1-1,0 0 0,0-1 0,0 1 0,0 0 1,0-1-1,0 1 0,0 0 0,0-1 0,1 1 1,-1 0-1,0 0 0,0-1 0,0 1 1,0 0-1,1 0 0,-1-1 0,0 1 0,0 0 1,1 0-1,-1-1 0,0 1 0,1 0-136,-34 6 1768,28-5-1482,-2-1-240,1 1 0,0-1 0,0 1 0,0 1 0,0-1 0,0 1 0,0 0 0,0 1 0,1-1 0,-1 1 0,1 0 0,0 0 0,-1 1 1,2 0-1,-1 0 0,0 0 0,1 0 0,-1 1 0,1-1 0,1 1 0,-1 0 0,1 1 0,0-1 0,0 0 0,-2 5-46,4-3-3,0 0-1,0 1 1,0 0 0,1-1-1,0 1 1,1-1-1,0 1 1,0-1 0,0 1-1,1-1 1,0 0 0,0 0-1,1 1 1,0-2 0,3 5 3,-5-7 13,1-1 0,0 0 0,1 0 0,-1 0 0,0 0 0,1 0 0,0 0 0,-1-1 0,1 0 0,0 1 0,1-1 0,-1 0 1,0 0-1,0 0 0,1-1 0,-1 1 0,1-1 0,0 0 0,-1 0 0,1 0 0,0-1 0,-1 1 0,1-1 0,0 0 0,0 0 0,0 0 0,-1 0 0,1-1 1,0 1-1,-1-1 0,4-1-13,-1-1 43,0 1 0,0-1 1,-1 0-1,1 0 0,-1-1 1,0 0-1,0 0 1,0 0-1,0 0 0,-1-1 1,0 0-1,0 0 0,0 0 1,0 0-1,-1-1 1,0 1-1,0-1 0,0 0 1,1-5-44,28-118 408,-29 115-369,-1 0 0,-1 0 0,0-1 0,-1 1 1,0 0-1,-1 0 0,-1 0 0,-1 0 0,-2-10-39,5 25 0,0 0 0,-1 0 0,1 0 0,0 0 0,-1 0 0,1 0-1,-1 0 1,1 0 0,-1-1 0,1 1 0,-1 0 0,0 0 0,1-1 0,-1 1 0,0 0 0,0-1 0,0 1 0,1-1 0,-1 1 0,0-1-1,0 1 1,0-1 0,0 0 0,0 1 0,0-1 0,0 0 0,0 0 0,0 1 0,0-1 0,0 0 0,0 0 0,0 0 0,0 0-1,0-1 1,0 1 0,0 0 0,0 0 0,0 0 0,1-1 0,-1 1 0,0-1 0,0 1 0,0-1 0,0 1 0,0-1 0,1 1 0,-1-1-1,0 0 1,0 1 0,1-1 0,-1 0 0,0 0 0,1 1 0,-1-2 0,-1 36-21,2-1 0,1 1 0,1-1 0,2 1 1,1-1-1,3 5 21,20 29-713,-9-53-776</inkml:trace>
  <inkml:trace contextRef="#ctx0" brushRef="#br0" timeOffset="6473.613">1195 1671 19380,'4'4'8174,"19"34"-8295,71 193 261,-94-231-138,-1-1 0,0 1 1,1 0-1,-1-1 0,0 1 1,1 0-1,-1 0 1,0-1-1,1 1 0,-1 0 1,0 0-1,0 0 0,1 0 1,-1 0-1,0 0 1,0 0-1,1 0 0,-1 0 1,0 0-1,1 0 0,-1 0 1,0 1-1,1-1 1,-1 0-1,0 1 0,1-1 1,-1 0-1,0 1 0,1-1 1,-1 1-1,1-1 0,-1 1 1,1-1-1,-1 1 1,1-1-1,-1 1 0,1-1 1,-1 1-1,1 0 0,0-1 1,-1 1-1,1 0 1,0-1-1,0 1 0,0 0 1,-1-1-1,1 1 0,0 0 1,0 0-1,0-1 1,0 1-1,0 0 0,0 0 1,0-1-1,1 1 0,-1 0 1,0-1-1,0 1 1,0 0-1,1-1 0,-1 1 1,0 0-1,1-1 0,-1 1 1,1 0-1,-1-1 1,1 1-1,-1-1 0,1 1 1,0 0-3,-48-33 84,35 18-73,0 0 0,1-1-1,1-1 1,0 1 0,1-1 0,1-1-1,0 0 1,2 0 0,0 0 0,0-1-1,2 0 1,0 0 0,1 0 0,1 0-1,1-1 1,0 1 0,2-1-1,0 1 1,1 0 0,0-1 0,2 1-1,4-14-10,-8 29-1,1 0-1,0 0 1,0-1 0,0 1-1,0 0 1,0 0-1,0 0 1,1 0 0,0 0-1,-1 0 1,1 1-1,0-1 1,0 0-1,1 1 1,-1-1 0,0 1-1,1 0 1,0 0-1,-1 0 1,1 0-1,0 1 1,0-1 0,0 1-1,0-1 1,0 1-1,0 0 1,0 0-1,1 1 1,-1-1 0,0 1-1,1-1 1,-1 1-1,0 0 1,1 0-1,-1 0 1,0 1 0,0-1-1,1 1 1,-1 0-1,0 0 1,0 0 0,0 0-1,0 1 1,2 0 1,2 7-2,-1-1 1,0 1 0,-1 0-1,1 0 1,-2 1 0,1 0-1,-1 0 1,-1 0 0,0 0-1,0 0 1,-1 1 0,-1-1-1,1 1 1,-2-1 0,1 1-1,-2 0 1,1-1 0,-1 1-1,-2 3 2,3-9 37,-1 0-1,-1 0 1,1 0 0,-1 0-1,0 0 1,0 0-1,0-1 1,0 1 0,-1-1-1,0 1 1,0-1-1,0 0 1,-1 0-1,1 0 1,-1-1 0,0 1-1,0-1 1,0 0-1,-1 0 1,1 0 0,-1-1-1,1 0 1,-1 1-1,0-2 1,0 1 0,0 0-1,0-1 1,0 0-1,0 0 1,-5 0-37,10-1-33,0 0 0,1 0-1,-1 1 1,0-1 0,0 0 0,0 1 0,0-1 0,0 0-1,0 1 1,0-1 0,0 1 0,0-1 0,0 0 0,0 1 0,0-1-1,0 0 1,0 1 0,0-1 0,0 0 0,0 1 0,0-1-1,0 0 1,0 1 0,0-1 0,-1 0 0,1 1 0,0-1-1,0 0 1,-1 1 0,1-1 0,0 0 0,0 0 0,-1 1 0,1-1-1,0 0 1,0 0 0,-1 0 0,1 1 0,0-1 0,-1 0-1,1 0 1,0 0 0,-1 0 0,1 0 0,0 0 0,-1 0-1,1 0 1,0 0 0,-1 0 0,1 0 0,-1 0 0,1 0 0,0 0-1,-1 0 34,36 6-2566,-6-11 715</inkml:trace>
  <inkml:trace contextRef="#ctx0" brushRef="#br0" timeOffset="7099.913">1479 1606 21061,'-5'-8'5047,"-28"7"-3971,31 1-1068,0 1 0,0-1 0,0 1 0,0 0-1,0 0 1,0 0 0,0 0 0,1 0 0,-1 1-1,0-1 1,1 0 0,-1 1 0,1 0 0,-1-1-1,1 1 1,0 0 0,0-1 0,0 1-1,0 0 1,0 0 0,0 0 0,0 0 0,0 0-1,1 0 1,-1 0 0,1 0 0,0 0 0,-1 0-1,1 1 1,0-1 0,0 0 0,1 0 0,-1 0-1,0 0 1,1 0 0,-1 0 0,1 0 0,0 0-1,-1 0 1,1 0 0,0 0 0,0 0-1,0 0 1,1 1-8,-1 0-1,0 0-1,-1 1 1,1-1-1,1 0 1,-1 0-1,0 0 0,1 0 1,-1 0-1,1 0 1,0 0-1,0 0 1,0 0-1,0-1 1,1 1-1,-1-1 1,1 0-1,-1 0 1,1 0-1,0 0 1,0 0-1,0-1 1,0 1-1,0-1 0,0 1 1,1-1-1,-1 0 1,0-1 1,0-2 8,-1-1 0,0 1 0,0-1 1,0 0-1,-1 0 0,1 1 0,-1-1 0,1-1 1,-1 1-1,0 0 0,0 0 0,0 0 0,-1-1 1,1 1-1,-1 0 0,0-1 0,1 1 0,-2 0 1,1-1-1,0 1 0,-1 0 0,1 0 0,-1-1 1,0 1-1,0 0 0,0 0 0,-2-3-8,-48-100 1227,49 104-1076,1 5-123,1 3-32,0 0 0,1 0 0,-1 0 0,1 0 0,1-1-1,-1 1 1,1 0 0,0 0 0,1-1 0,-1 1 0,1-1 0,0 0 0,0 0 0,1 0 0,-1 0 0,1-1 0,0 1 0,1 0 4,72 50 10,-75-54-5,1 0 0,-1 0-1,1-1 1,-1 1 0,1-1 0,-1 0-1,1 0 1,-1 0 0,1 0-1,0 0 1,-1 0 0,1-1 0,-1 1-1,1-1 1,-1 0 0,0 0 0,1 0-1,-1 0 1,0 0 0,0 0-1,1-1 1,-1 1 0,0-1 0,0 1-1,0-1 1,-1 0 0,1 0 0,0 0-1,-1 0 1,1 0 0,-1 0-1,0 0 1,0 0 0,1-1 0,-1 0-5,7-17 48,-1 0 1,-1-1-1,-1 1 1,-1-1-1,0-1 1,-2 1-1,0 0 1,-2-12-49,0 16 8,13 54-78,37 74 48,-50-111 24,1 1 0,-1-1 1,0 1-1,0 0 0,1-1 1,-1 1-1,0-1 0,1 1 0,-1-1 1,1 1-1,-1-1 0,1 1 1,-1-1-1,1 0 0,-1 1 1,1-1-1,-1 0 0,1 1 1,-1-1-1,1 0 0,0 0 0,-1 0 1,1 1-1,-1-1 0,1 0 1,0 0-1,-1 0 0,1 0 1,0 0-1,-1 0 0,1 0 1,-1 0-1,1 0 0,0 0 1,-1-1-1,1 1 0,0 0 0,-1 0 1,1-1-1,-1 1 0,1 0 1,-1-1-1,1 1 0,-1 0 1,1-1-1,-1 1 0,1-1 1,-1 1-1,1-1 0,-1 1 0,0-1 1,1 1-1,-1-1 0,0 1 1,1-1-1,-1 0-2,10-38 141,-3-27-4,21-95-76,-28 160-64,1 0 1,-1 0 0,0 0-1,0 0 1,0-1 0,1 1-1,-1 0 1,0 0 0,1 0-1,-1 0 1,1 0 0,0 0 0,-1 1-1,1-1 1,0 0 0,-1 0-1,1 0 1,0 0 0,0 1-1,0-1 1,-1 0 0,1 1-1,0-1 1,0 1 0,0-1-1,0 1 1,0-1 0,0 1-1,0 0 1,1 0 0,-1-1-1,0 1 1,0 0 0,0 0-1,0 0 1,0 0 0,0 0-1,0 0 1,0 0 0,0 1-1,1-1 1,-1 0 0,0 1-1,0-1 1,0 1 0,0-1-1,0 1 3,37 41-105,-31-31 110,1-1-4,34 28 8,-33-74-311,-9-8-1689,-3 22-51</inkml:trace>
  <inkml:trace contextRef="#ctx0" brushRef="#br0" timeOffset="7334.644">1722 1133 21685,'0'0'888,"0"0"192,0 0-392,12 12-1400</inkml:trace>
  <inkml:trace contextRef="#ctx0" brushRef="#br0" timeOffset="7707.856">1836 999 22221,'8'25'385,"1"-1"-1,2 0 1,0 0 0,1-1 0,1 0 0,1-2 0,2 1 0,0-2-1,1 0 1,0-1 0,2 0 0,10 6-385,68 71 848,-95-94-353,-4-11-389,-1 1 0,0-1 0,-1 1 0,1 0 0,-1 0 0,-1 0 0,0 1 0,0-1 0,0 1 0,-1 0 0,0 1 0,0-1 0,-1 1-1,0 0 1,0 1 0,-6-4-106,-9-10 96,22 19-99,1 0 1,-1 0-1,0 0 0,1 0 0,-1 0 1,1 0-1,-1 0 0,1 0 1,-1 0-1,1 0 0,-1-1 0,1 1 1,-1 0-1,0 0 0,1 0 1,-1-1-1,1 1 0,-1 0 0,0 0 1,1-1-1,-1 1 0,0 0 1,1-1-1,-1 1 0,0 0 0,1-1 1,-1 1-1,0 0 0,0-1 0,0 1 1,1-1-1,-1 1 0,0 0 1,0-1-1,0 1 0,0-1 0,0 1 1,0-1-1,0 1 0,0-1 1,0 1-1,0 0 0,0-1 0,0 1 1,0-1-1,0 1 0,0-1 0,0 1 1,0-1-1,0 1 0,-1 0 1,1-1 2,18 1-3,71-27-50,-87 26 55,0 0 1,0 1 0,0-1-1,0 0 1,-1 0-1,1 0 1,0 0 0,-1 0-1,1 0 1,-1-1 0,1 1-1,-1 0 1,0-1 0,0 1-1,1-1 1,-1 0-1,0 1 1,0-1 0,0 0-1,-1 1 1,1-1 0,0 0-1,-1 0 1,1 0 0,-1 0-1,0 0 1,1 0 0,-1 0-1,0 0 1,0 0-1,0 0 1,-1 1 0,1-1-1,0 0 1,-1 0 0,1 0-1,-1 0 1,1 0 0,-1 0-1,0 1 1,0-1-1,0 0 1,0 1 0,-1-2-3,1 1-11,0 1-1,1 0 1,-1 0 0,1 0 0,-1 0 0,0 0 0,0 0-1,0 0 1,0 0 0,1 0 0,-1 1 0,0-1-1,0 0 1,-1 1 0,1-1 0,0 0 0,0 1 0,0-1-1,0 1 1,0 0 0,-1-1 0,1 1 0,0 0 0,0 0-1,-1 0 1,1 0 0,0 0 0,0 0 0,-1 0 0,1 0-1,0 0 1,0 0 0,-1 1 0,1-1 0,0 1 0,0-1-1,0 1 1,0-1 0,0 1 0,0 0 0,0-1 0,0 1-1,0 0 1,0 0 0,0 0 0,0 0 0,0 0-1,0 0 1,1 0 0,-1 0 0,1 0 0,-1 0 0,0 1 11,0 2-1158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4:38.794"/>
    </inkml:context>
    <inkml:brush xml:id="br0">
      <inkml:brushProperty name="width" value="0.025" units="cm"/>
      <inkml:brushProperty name="height" value="0.025" units="cm"/>
    </inkml:brush>
  </inkml:definitions>
  <inkml:trace contextRef="#ctx0" brushRef="#br0">18 1 19188,'0'0'1471,"0"0"-95,1 6 685,17 55-1470,4-2 0,1 0 1,4-2-1,1-1 0,16 20-591,-43-74 7,116 161-498,-108-134-1693,-9-19 405</inkml:trace>
  <inkml:trace contextRef="#ctx0" brushRef="#br0" timeOffset="292.739">2 610 12099,'-2'-12'3104,"4"-6"2946,12-9-4754,10-7-88,17-19-88,5-8-239,13-3-377,0 4-120,-6 12-296,-8 10-88,-4 10-72,-6 2-208,2 6-713,1-2-495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0:56.519"/>
    </inkml:context>
    <inkml:brush xml:id="br0">
      <inkml:brushProperty name="width" value="0.025" units="cm"/>
      <inkml:brushProperty name="height" value="0.025" units="cm"/>
    </inkml:brush>
  </inkml:definitions>
  <inkml:trace contextRef="#ctx0" brushRef="#br0">7 599 22029,'-7'-4'4357,"7"14"-3381,7 17-1122,10 18 181,2-1-1,2 0 0,1-2 0,3-1 0,1-1 0,2-1 0,20 20-34,-13-32 599,-34-27-576,0 0 1,0 0 0,-1 1-1,1-1 1,0 0 0,0 0 0,0 0-1,0 0 1,-1 0 0,1-1-1,0 1 1,0 0 0,0 0 0,0-1-1,-1 1 1,1 0 0,0-1-1,0 1 1,-1 0 0,1-1 0,0 1-1,-1-1 1,1 0 0,0 1 0,-1-1-1,1 1 1,-1-1 0,1 0-1,-1 1 1,1-1 0,-1 0 0,1 0-1,-1 0 1,0 1 0,0-1-1,1 0 1,-1 0 0,0 0 0,0 0-1,0 1 1,0-1 0,0 0-1,0 0 1,0 0 0,0 0-24,1-20 93,-1 0 0,0 0 0,-2 0 0,-1 0 1,0 1-1,-2-1 0,0 1 0,-1 0 0,-1 0 0,-1 0 1,-1 1-1,0 0 0,-7-8-93,-31-44 87,46 70-112,2 5 3,0 0 0,0 0 0,1 0-1,-1 0 1,1 0 0,0 0-1,0 0 1,0 0 0,0-1 0,1 1-1,0-1 1,-1 0 0,1 1-1,0-1 1,1-1 0,-1 1-1,0 0 1,1-1 0,0 0 0,0 0-1,-1 0 1,1 0 0,0 0-1,0-1 1,1 0 0,-1 0-1,0 0 1,0 0 0,0-1 0,1 1-1,-1-1 1,2 0 22,0-3-261,1 0-1,-1 0 1,0-1-1,0 0 1,-1 0-1,1 0 1,-1-1 0,0 0-1,0 0 1,0 0-1,-1 0 1,2-4 261,7-6-769,25-31-1305</inkml:trace>
  <inkml:trace contextRef="#ctx0" brushRef="#br0" timeOffset="805.331">565 409 17828,'-35'87'6965,"29"-69"-6708,1-1 0,1 1 0,1 0 0,1 0 0,0 0 0,2 0 0,0 0-1,0 1 1,2-1 0,0 0 0,2 1-257,-4-17 4,-1-1-1,1 1 0,1 0 0,-1-1 1,0 1-1,0 0 0,1-1 0,-1 1 1,1 0-1,-1-1 0,1 1 1,-1-1-1,1 1 0,0-1 0,0 1 1,0-1-1,0 0 0,0 1 0,0-1 1,0 0-1,1 0 0,-1 0 1,0 0-1,1 0 0,-1 0 0,1 0 1,-1 0-1,1-1 0,-1 1 1,1 0-1,-1-1 0,1 1 0,0-1 1,-1 0-1,1 0 0,0 1 0,-1-1 1,1 0-1,0 0 0,-1-1 1,1 1-1,0 0 0,-1 0 0,1-1 1,0 1-1,-1-1 0,1 0 1,-1 1-1,1-1 0,-1 0 0,1 0 1,-1 0-1,0 0 0,1 0 0,-1 0 1,0 0-1,0 0 0,0-1 1,1 0-4,4-12 34,-1-1-1,-1 0 1,0 0 0,-1-1 0,0 1 0,-2-1 0,1 1 0,-2-1 0,0 0 0,-1 1-1,-1-1 1,-3-14-34,-25-73 488,22 109-334,30 124-222,-21-126 67,2 13 4,1-1 1,0 1-1,1-1 1,1 0 0,1 0-1,0-1 1,1 0-1,0 0 1,1 0-1,10 10-2,-18-23-2,1-1 0,-1 0 0,0 0 0,0-1 0,1 1 0,-1 0 1,1 0-1,-1-1 0,1 1 0,-1-1 0,1 1 0,-1-1 0,1 1 1,-1-1-1,1 0 0,0 0 0,-1 0 0,1 0 0,-1 0 0,1 0 1,0 0-1,-1-1 0,1 1 0,-1-1 0,1 1 0,-1-1 0,1 1 1,-1-1-1,1 0 0,-1 0 0,0 0 0,0 0 0,1 0 0,-1 0 1,0 0-1,0 0 0,0 0 0,0 0 0,0-1 0,0 1 0,0 0 1,0-1-1,-1 1 0,1-1 0,0 1 0,-1-1 0,0 1 0,1-1 1,-1 1-1,0-1 0,1 0 0,-1 1 0,0-1 1,12-40 16,-1 0 1,-2 0-1,-1-1 0,-3 0 0,-2-1 0,-1 1 0,-3-12-15,1 28 38,-1 0 0,-2 1 0,-1-1 1,-1 1-1,0 0 0,-3 0 0,0 0 1,-1 1-1,-2 0 0,0 1 1,-11-16-40,-9 5 102,31 34-101,-1 1 0,1-1 0,-1 1-1,1 0 1,-1-1 0,1 1 0,-1 0-1,0 0 1,1-1 0,-1 1 0,0 0 0,1 0-1,-1 0 1,1 0 0,-1-1 0,0 1-1,1 0 1,-1 0 0,0 1 0,1-1 0,-1 0-1,0 0 1,1 0 0,-1 0 0,0 0-1,1 1 1,-1-1 0,1 0 0,-1 1 0,1-1-1,-1 0 1,0 1 0,1-1 0,-1 0-1,1 1 1,0-1 0,-1 1 0,1-1 0,-1 1-1,1-1 1,0 1 0,-1 0 0,1-1-1,0 1 1,0-1 0,-1 1 0,1 0 0,0-1-1,0 1 1,0 0 0,0-1 0,0 1-1,0 0 1,0-1 0,0 1-1,-3 21-8,1-1-1,1 1 1,1 0-1,0-1 1,2 1 0,1 0-1,0-1 1,3 6 8,0 6 2,0 4-1,-4-14 0,1-1-1,1 1 1,1-1-1,1 1 1,1-2-1,1 1 1,1-1-1,10 17 0,-18-36-1,-1-1 0,1 1-1,0-1 1,-1 0 0,1 1 0,0-1 0,0 0-1,0 0 1,0 0 0,0 0 0,0 0 0,1 0-1,-1 0 1,0 0 0,0 0 0,1 0 0,-1-1-1,1 1 1,-1 0 0,0-1 0,1 1 0,-1-1-1,1 0 1,-1 0 0,1 1 0,-1-1 0,1 0-1,0 0 1,-1 0 0,1-1 0,-1 1 0,1 0-1,-1 0 1,1-1 0,-1 1 0,1-1 0,-1 1-1,0-1 1,1 0 0,-1 0 0,0 0 0,0 1-1,1-1 1,-1 0 0,0 0 0,0-1-1,0 1 1,0 0 0,0 0 0,0-1 1,6-10 11,-1-1-1,-1 1 1,0-2 0,-1 1 0,0 0-1,-1-1 1,0 1 0,-2-1 0,1 0 0,-1 0-1,-1 0 1,-1 0 0,0 0 0,-1 0-1,0-2-10,1 14-20,4 5-37,117 244-72,-119-244 128,0-1 0,-1 0 1,1 0-1,0 0 0,0-1 0,1 1 1,-1 0-1,0 0 0,0 0 1,1-1-1,-1 1 0,1-1 1,0 1-1,-1-1 0,1 0 1,0 1-1,0-1 0,0 0 1,0 0-1,0-1 0,0 1 1,0 0-1,0-1 0,0 1 1,0-1-1,1 1 0,-1-1 0,0 0 1,0 0-1,0 0 0,1 0 1,-1 0-1,0-1 0,0 1 1,0-1-1,0 1 0,0-1 1,0 0-1,0 0 0,0 0 1,0 0 0,5-10 2,-1 0 0,-1 0 0,0 0 0,0-1 0,-1 1 0,-1-1 0,0 0 0,-1-1 0,0 1 0,0-11-2,-1 19 2,2-21 27,-1 0 1,-1 0-1,-1 0 0,-1 0 0,-1 0 0,-1 0 0,-3-5-29,5 27 7,1 18-50,40 141-3,6-47 84,-45-108-37,0-1 0,0 0 0,0 1 0,0-1 0,0 0 0,1 0 0,-1 0 0,0 0 0,0 0 0,0 0 0,0 0 0,0 0 0,1-1 0,-1 1 0,0 0 0,0-1 0,0 1 0,0-1 0,0 1 0,0-1 0,0 1 0,0-1 0,0 0 0,0 1 0,0-1 0,-1 0 0,1 0 0,0 0 0,0 0 0,-1 1 0,1-1-1,0 0 1,-1 0 0,1-1 0,-1 1 0,0 0 0,1 0 0,-1 0 0,0 0 0,1 0 0,-1 0 0,0 0 0,0-1 0,0 1 0,0 0 0,0 0 0,0 0 0,-1 0 0,1 0 0,0-1 0,0 1 0,-1 0-1,11-67-1282,-7 50-559</inkml:trace>
  <inkml:trace contextRef="#ctx0" brushRef="#br0" timeOffset="1119.074">1252 222 20724,'36'4'3383,"-33"-2"-3332,1-1 0,0 0 1,-1 0-1,1 0 1,0 0-1,0-1 1,-1 1-1,1-1 1,0 0-1,0 0 0,0 0 1,-1-1-1,1 1 1,0-1-1,0 0 1,-1 0-1,1 0 0,0 0 1,-1-1-1,0 0 1,1 1-1,-1-1 1,0-1-1,0 1 0,0 0 1,0-1-1,0 1 1,1-3-52,-3 3 60,-1 0 1,1 0-1,-1 1 1,0-1-1,0 0 1,1 0-1,-1 0 1,-1 0-1,1 0 1,0 0-1,0 0 1,-1 1-1,1-1 1,-1 0-1,0 0 1,1 0-1,-1 1 0,0-1 1,0 0-1,0 1 1,0-1-1,0 1 1,0-1-1,-1 1 1,1-1-1,-1 1 1,1 0-1,-1 0 1,1 0-1,-1 0 1,1 0-1,-1 0 1,0 0-1,0 0 1,1 1-1,-1-1 1,0 1-1,0-1 1,0 1-1,0 0 1,0 0-1,1 0 1,-1 0-1,0 0 1,0 0-1,0 0 0,0 0 1,0 1-1,0-1 1,1 1-1,-1 0 1,0-1-1,0 1 1,1 0-61,-3 1 7,1 0-1,-1 0 1,1 0 0,0 0-1,0 0 1,0 1 0,0-1-1,0 1 1,1 0 0,-1 0-1,1 0 1,0 0 0,0 1-1,0-1 1,0 0 0,1 1-1,-1 0 1,1-1 0,0 1-1,0 0 1,0-1 0,0 1-1,1 0 1,-1 0 0,1 0 0,0 0-1,1 0 1,-1-1 0,0 1-1,1 0 1,0 0 0,1 1-7,0 7-6,1 0 1,0 0 0,1-1 0,0 1-1,1-1 1,0 0 0,1 0 0,1 0 0,5 7 5,-9-14-27,0 0 0,0 0 1,1-1-1,-1 1 1,1-1-1,0 0 1,0 0-1,0 0 1,0-1-1,1 1 0,-1-1 1,0 0-1,1 0 1,0-1-1,-1 1 1,1-1-1,0 0 1,0 0-1,0-1 0,0 1 1,0-1-1,0 0 1,0-1-1,0 1 1,-1-1-1,1 0 1,0 0-1,0 0 0,-1-1 1,1 0-1,0 0 1,-1 0-1,0 0 1,1-1 26,26-18-1487</inkml:trace>
  <inkml:trace contextRef="#ctx0" brushRef="#br0" timeOffset="1866.128">993 1331 21149,'-11'-18'3056,"10"16"-2902,1 1-1,-1-1 0,1 1 0,-1-1 0,0 1 0,1-1 0,-1 1 0,0 0 1,0-1-1,0 1 0,0 0 0,0 0 0,0 0 0,-1 0 0,1 0 0,0 0 1,-1 0-1,1 0 0,0 0 0,-1 1 0,1-1 0,-1 0 0,1 1 0,-1-1 0,1 1 1,-1 0-1,0 0 0,1-1 0,-1 1 0,1 0 0,-1 0 0,0 0 0,1 1 1,-2-1-154,1 1 6,-1-1 1,1 1 0,-1 0 0,1 0-1,-1 0 1,1 0 0,-1 1 0,1-1-1,0 1 1,0-1 0,0 1 0,0 0 0,0 0-1,0 0 1,0 0 0,1 0 0,-1 0-1,1 0 1,-1 0 0,1 1 0,0-1-1,0 1 1,0-1 0,0 1 0,0-1-1,1 1 1,-1 0 0,1-1 0,0 1 0,-1 0-1,1-1 1,1 2-7,11 88-52,-10-87 50,0 5 3,1 0 0,0 0 0,1-1 0,0 1 0,0-1-1,1 0 1,0 0 0,1-1 0,0 0 0,0 0 0,4 4-1,-9-12-1,0 0 1,-1 0 0,1 0-1,0 0 1,0 0-1,-1 0 1,1 0 0,0 0-1,-1 0 1,1-1-1,0 1 1,-1 0 0,1 0-1,0-1 1,-1 1 0,1 0-1,0-1 1,-1 1-1,1 0 1,-1-1 0,1 1-1,0-1 1,-1 1 0,1-1-1,-1 1 1,0-1-1,1 0 1,-1 1 0,1-1-1,-1 0 1,0 1-1,0-1 1,1 0 0,-1 1-1,0-1 1,0 0 0,0 1-1,0-1 1,0 0-1,0 0 1,0 0 0,1 1 0,67-309 50,-68 308-51,0 0 0,0 0 0,0 0 0,1 1 0,-1-1 0,0 0 0,1 0-1,-1 1 1,0-1 0,1 0 0,-1 1 0,1-1 0,-1 0 0,1 1 0,-1-1 0,1 1-1,0-1 1,-1 1 0,1-1 0,0 1 0,-1-1 0,1 1 0,0-1 0,0 1-1,-1 0 1,1 0 0,0-1 0,0 1 0,0 0 0,-1 0 0,1 0 0,0 0 0,0 0-1,0 0 1,-1 0 0,1 0 0,0 0 0,0 0 0,0 1 0,-1-1 0,1 0 0,0 0-1,0 1 1,-1-1 0,1 1 0,0-1 0,-1 1 0,1-1 0,0 1 0,-1-1 0,1 1-1,0-1 1,-1 1 0,1 0 0,-1-1 0,0 1 0,1 0 0,-1-1 0,1 1 0,-1 0-1,0 0 1,0-1 1,32 51-73,72 150 123,-104-201-49,0-1 0,0 1 0,0-1 0,1 1 0,-1 0 0,0-1 1,0 1-1,0 0 0,0-1 0,0 1 0,0-1 0,0 1 0,1 0 0,-1-1 0,0 1 0,0 0 0,0-1 0,1 1 0,-1 0 0,0 0 0,1-1 0,-1 1 0,0 0 0,0 0 0,1-1 0,-1 1 0,0 0 0,1 0 0,-1 0 0,1 0 0,-1-1 0,0 1 0,1 0 0,-1 0 0,0 0 0,1 0 0,-1 0 0,1 0 0,-1 0 0,0 0 0,1 0 0,-1 0 0,1 0 1,-1 0-1,0 1 0,1-1 0,-1 0 0,0 0 0,1 0 0,-1 0 0,0 1 0,1-1 0,-1 0 0,0 0 0,1 1 0,-1-1 0,0 0 0,0 0 0,1 1 0,-1-1 0,0 0 0,0 1 0,1-1 0,-1 0 0,0 1-1,1-45 26,-1 34-13,0-21 9,-2 6-12,2 0 0,2 0 0,0 1 0,1-1 0,1 0 0,3-5-10,-7 29-1,0 0 0,0 1-1,0-1 1,0 0 0,0 0-1,0 0 1,0 0 0,0 0-1,0 0 1,0 0 0,1 0-1,-1 0 1,0 0 0,1 0-1,-1 0 1,1 0 0,-1 1-1,1-1 1,-1 0 0,1 0-1,-1 1 1,1-1 0,0 0 0,-1 1-1,1-1 1,0 0 0,0 1-1,0-1 1,0 1 0,-1-1-1,1 1 1,0 0 0,0-1-1,0 1 1,0 0 0,0 0-1,0 0 1,0-1 0,0 1-1,0 0 1,0 0 0,0 1-1,0-1 1,0 0 0,0 0-1,0 0 1,-1 0 0,1 1-1,0-1 1,0 1 0,0-1-1,0 0 1,0 1 0,0-1-1,-1 1 1,1 0 0,0-1-1,-1 1 1,2 0 1,33 54-85,-31-47 84,70 133 27,-74-142-25,1 1 1,-1-1 0,0 1-1,0-1 1,0 1-1,0 0 1,1-1 0,-1 1-1,0-1 1,0 1 0,1-1-1,-1 1 1,0 0-1,1-1 1,-1 1 0,0 0-1,1-1 1,-1 1 0,1 0-1,-1 0 1,1-1 0,-1 1-1,0 0 1,1 0-1,-1 0 1,1 0 0,-1-1-1,1 1 1,-1 0 0,1 0-1,-1 0 1,1 0-1,-1 0 1,1 0 0,-1 0-1,1 0 1,-1 1 0,1-1-1,-1 0 1,1 0 0,-1 0-1,1 0 1,-1 1-1,0-1 1,1 0 0,-1 0-1,1 1 1,-1-1 0,0 0-1,1 1 1,-1-1-1,0 0 1,1 1 0,-1-1-1,0 1 1,1-1 0,-1 1-1,0-1 1,0 0 0,0 1-1,0-1 1,1 1-1,-1-1 1,0 1 0,0-1-1,0 1 1,0-1 0,0 1-1,0-1-1,3-39 132,-6-52 5,3 91-140,0-1-1,0 0 1,0 1 0,-1-1 0,1 1-1,0-1 1,0 0 0,0 1-1,0-1 1,0 1 0,0-1-1,0 0 1,0 1 0,0-1-1,0 1 1,0-1 0,0 0 0,1 1-1,-1-1 1,0 1 0,0-1-1,1 1 1,-1-1 0,0 1-1,1-1 1,-1 1 0,1-1-1,-1 1 1,0-1 0,1 1 0,-1-1-1,1 1 1,-1 0 0,1-1-1,-1 1 1,1 0 0,-1 0-1,1-1 1,0 1 0,-1 0-1,1 0 1,-1 0 0,1 0 0,0 0-1,-1 0 1,1 0 0,-1 0-1,1 0 1,0 0 0,-1 0-1,1 0 1,-1 0 0,1 0 0,0 0-1,-1 1 1,1-1 3,25 29-788,-8 8-637,-1 6-665</inkml:trace>
  <inkml:trace contextRef="#ctx0" brushRef="#br0" timeOffset="2868.042">1661 791 20708,'2'-3'4999,"10"19"-4426,160 364 886,-107-271-993,-66-110-454,1 1 1,0 0 0,0-1 0,0 1-1,0-1 1,0 1 0,0-1 0,-1 1-1,1-1 1,0 1 0,1-1 0,-1 1-1,0-1 1,0 1 0,0-1 0,0 1 0,0-1-1,0 1 1,0 0 0,1-1 0,-1 1-1,0-1 1,0 1 0,1-1 0,-1 1-1,0 0 1,1-1 0,-1 1 0,0 0-1,1-1 1,-1 1 0,1 0 0,-1 0-1,0-1 1,1 1 0,-1 0 0,1 0-1,-1 0 1,1-1 0,-1 1 0,1 0-1,-1 0 1,1 0 0,-1 0 0,1 0-1,-1 0 1,0 0 0,1 0 0,-1 0-1,1 0 1,-1 0 0,1 1 0,-1-1-1,1 0 1,0 0-13,-5-38 123,-2 0 0,-1 0-1,-1 0 1,-3 1 0,-1 0-1,-10-21-122,21 58 0,0 0-1,1-1 0,-1 1 0,1 0 1,-1 0-1,1-1 0,-1 1 1,1-1-1,-1 1 0,1 0 0,-1-1 1,1 1-1,0-1 0,-1 1 1,1-1-1,0 1 0,-1-1 0,1 0 1,0 1-1,0-1 0,-1 1 0,1-1 1,0 1-1,0-1 0,0 0 1,0 1-1,0-1 0,0 0 0,0 1 1,0-1-1,0 1 0,0-1 1,0 0-1,0 1 0,1-1 0,-1 1 1,0-1-1,0 0 0,1 1 1,-1-1-1,0 1 0,0-1 0,1 1 1,-1-1-1,1 1 0,-1-1 0,1 1 1,-1 0-1,1-1 0,-1 1 1,1 0-1,-1-1 0,1 1 0,-1 0 1,1-1-1,-1 1 0,1 0 1,0 0-1,-1 0 0,1 0 1,32 22-110,-22-13 86,62 43-8,-71-51 31,0 0 0,1 0 1,-1 0-1,0 0 1,0 0-1,0-1 1,1 1-1,-1-1 0,0 0 1,1 0-1,-1 1 1,0-1-1,1-1 0,-1 1 1,0 0-1,1-1 1,-1 1-1,0-1 1,1 1-1,-1-1 0,0 0 1,0 0-1,0 0 1,0-1-1,0 1 1,0 0-1,0-1 0,0 1 1,-1-1-1,1 1 1,0-1-1,-1 0 1,0 0-1,2-2 1,3-10 8,0-1 1,-1 0-1,0 0 1,-1 0-1,-1 0 1,-1-1-1,0 1 1,-1-1-1,0 0 0,-1 0 1,-1 1-1,-1-1 1,0 0-1,-1 1 1,-2-6-9,4 14 8,-1 0 1,1 0 0,-1 0 0,0 1 0,-1-1-1,0 0 1,0 1 0,0 0 0,-1 0 0,0 0-1,0 0 1,0 0 0,-1 1 0,0 0-1,0 0 1,0 0 0,-3-1-9,7 6-2,-1 1 1,1 0-1,0 0 1,0 0-1,-1 0 1,1 1-1,0-1 1,0 0-1,0 0 1,0 1-1,1-1 1,-1 0-1,0 1 1,1-1-1,-1 1 0,1-1 1,-1 1-1,1-1 1,-1 1-1,1 0 1,0-1-1,0 1 1,0-1-1,0 1 1,0 0-1,0-1 1,1 1-1,-1-1 1,0 1-1,1-1 0,-1 1 1,1-1-1,0 1 1,0 0 1,-1-1-1,5 31-6,1-1 0,2 1 1,1-1-1,1-1 0,2 0 1,1 0-1,1-1 0,14 20 7,-23-43-2,0-1 0,0 0 0,1 0-1,-1-1 1,1 0 0,0 0 0,0 0 0,0-1-1,1 0 1,-1 0 0,1 0 0,-1-1 0,1 0-1,0 0 1,0-1 0,0 0 0,0 0-1,1 0 1,-1-1 0,0 0 0,0-1 0,0 0-1,0 0 1,0 0 0,0-1 0,0 0 0,0 0 2,28-3 5,-21 4 0,-12 2-3,0-1-1,0 1 0,0-1 1,0 0-1,0 0 1,0 0-1,0-1 0,0 1 1,0 0-1,0-1 0,0 1 1,0-1-1,0 1 0,-1-1 1,1 0-1,0 0 1,0 0-1,-1 0 0,1 0 1,0-1-1,-1 1 0,1 0 1,-1-1-1,0 1 0,1-1 1,-1 1-1,0-1 1,0 0-1,0 1 0,0-1 1,0 0-2,0-15 19,-1 0 0,-1 1 0,0-1 0,-1 0 0,-1 1 0,0-1 0,-2 1 0,0 0 0,0 0 0,-7-12-19,-33-45 86,44 94-164,8 6 64,1 1-1,1-1 0,1-1 0,2 0 0,0 0 0,2-1 0,4 4 15,-16-25-49,0 0-1,0 0 0,0 0 0,0 0 0,1 0 0,0 0 1,0-1-1,0 1 0,0-1 0,0 0 0,1 0 0,-1 0 1,1 0-1,0-1 0,0 0 0,0 1 0,0-2 1,0 1-1,1 0 0,-1-1 0,1 1 0,-1-1 0,0-1 1,1 1-1,0-1 0,-1 1 0,1-1 0,2-1 50,12-19-1621</inkml:trace>
  <inkml:trace contextRef="#ctx0" brushRef="#br0" timeOffset="3705.76">2133 1391 19172,'14'-16'6364,"3"23"-4069,12 37-2152,-25-38 192,114 209 557,-116-212-657,4-20 182,-6 8-396,-1 0 1,0-1-1,-1 1 0,0 0 0,-1 0 1,0 0-1,0 1 0,0-1 0,-2 1 1,1-1-1,-1 1 0,0 1 0,0-1 1,-1 1-1,0-1 0,-4-2-21,8 8-5,2 2-18,11 8-60,-6-4 80,-1 0 0,1 0 0,0 0 0,0 0 0,0-1-1,0 0 1,0 0 0,1-1 0,-1 1 0,1-1-1,0 0 1,0-1 0,0 1 0,0-1 0,0 0-1,0-1 1,0 1 0,0-1 0,0-1 0,0 1 0,0-1-1,0 0 1,0 0 0,0-1 0,-1 1 0,1-1-1,0-1 1,-1 1 0,1-1 0,-1 0 0,0 0-1,0-1 1,0 1 0,0-1 0,-1 0 0,4-5 3,-1-3 6,0-1 0,-2 0 0,1 0 1,-2 0-1,0-1 0,0 0 0,-1 1 0,-1-1 0,0-1 1,-1 1-1,-1 0 0,0 0 0,-1 0 0,-2-8-6,-6-16 48,9 37-47,0 1-1,0-1 1,0 0 0,0 1 0,0-1 0,0 1 0,-1-1 0,1 1 0,0-1 0,0 1 0,0-1 0,-1 1 0,1-1 0,0 1-1,0-1 1,-1 1 0,1-1 0,0 1 0,-1-1 0,1 1 0,-1-1 0,1 1 0,0 0 0,-1-1 0,1 1 0,-1 0 0,1 0 0,-1-1-1,1 1 1,-1 0 0,1 0 0,-1-1 0,0 1 0,1 0 0,-1 0 0,1 0 0,-1 0 0,1 0 0,-1 0 0,0 0 0,1 0-1,-1 0 1,1 0 0,-1 1 0,1-1 0,-1 0 0,1 0 0,-1 0 0,1 1 0,-1-1 0,1 0 0,-1 0 0,1 1 0,-1-1-1,1 1 1,-1-1 0,1 0 0,0 1 0,-1-1 0,1 1-1,-3 7-5,0-1 1,1 1-1,0 0 1,1 1-1,0-1 0,0 0 1,0 0-1,1 1 0,1-1 1,-1 0-1,1 0 1,0 0-1,1 1 0,0-1 1,2 3 4,-2 5-3,2 1 1,0-1-1,1 0 1,1 0-1,0-1 1,1 0-1,0 0 1,2 0-1,2 3 3,-11-17-14,1 1 0,0-1-1,0 0 1,0 0 0,-1 1 0,1-1-1,0 0 1,0 0 0,1 0 0,-1 0-1,0 0 1,0 0 0,0-1-1,1 1 1,-1 0 0,0 0 0,1-1-1,-1 1 1,1-1 0,-1 0 0,1 1-1,-1-1 1,1 0 0,-1 0 0,1 0-1,-1 0 1,1 0 0,-1 0 0,1 0-1,-1 0 1,0-1 0,1 1 0,-1 0-1,1-1 1,-1 1 0,1-1 0,-1 0-1,0 0 1,0 1 0,1-1 0,-1 0-1,1 0 15,29-76-2440,-18 17 715</inkml:trace>
  <inkml:trace contextRef="#ctx0" brushRef="#br0" timeOffset="4470.275">2680 1201 17092,'40'327'9967,"-31"-334"-9792,63-6-243,-38 16 103,-29-4-54,-1 1 0,1-1 0,0 1 0,0 0 1,0 0-1,-1 0 0,1 1 0,0-1 0,0 1 1,-1 0-1,1 1 0,-1-1 0,1 1 0,-1 0 1,1 0-1,-1 1 0,0-1 0,0 1 0,0 0 1,0 0-1,-1 0 0,1 0 0,-1 1 0,0-1 1,0 1-1,0 0 0,0 0 0,-1 0 0,1 0 1,-1 1-1,0-1 0,0 1 19,-11 209 567,4-189-296,4-24-259,0-1 1,0 1 0,0-1 0,1 0 0,-1 1-1,0-1 1,0 0 0,0 0 0,0 1 0,0-1-1,0 0 1,0 0 0,0 0 0,0 0 0,0 0-1,0 0 1,0-1 0,1 1 0,-1 0 0,0 0-1,0-1 1,0 1 0,0-1 0,0 1 0,1 0-1,-1-1 1,0 0 0,0 1 0,1-1 0,-1 1-1,0-1 1,1 0 0,-1 0 0,0 1 0,1-1-1,-1 0 1,1 0 0,0 0 0,-1 1 0,1-1 0,-1 0-1,1 0 1,0 0 0,0 0 0,0 0 0,0 0-1,-1 0 1,1 0 0,0 0 0,0 0 0,1 0-13,-2-1 21,-24-45 119,2-2 0,2-1 0,2-1-1,2 0 1,2-4-140,13 51-2,1-1-1,-1 1 0,1 0 1,0-1-1,0 1 0,1 0 1,-1-1-1,1 1 1,0-1-1,0 1 0,0-1 1,1 1-1,0-1 1,0 1-1,0-1 0,0 1 1,1 0-1,-1 0 1,1 0-1,0 0 0,0 0 1,1 0-1,-1 0 0,1 1 1,2-3 2,-2 6-4,1 1 1,-1-1-1,1 1 0,-1 0 1,0 0-1,1 1 1,-1-1-1,0 1 0,0-1 1,0 1-1,0 0 0,0 0 1,0 0-1,-1 0 1,1 1-1,-1-1 0,1 1 1,-1 0-1,0 0 1,0-1-1,0 1 0,-1 0 1,1 1-1,0-1 4,0 1 7,-1-2 1,-1-2-7,0 0 0,1-1 1,-1 1-1,0 0 0,0-1 0,0 1 0,0 0 0,0 0 1,1-1-1,-1 1 0,0 0 0,0 0 0,0-1 0,1 1 1,-1 0-1,0 0 0,0 0 0,1-1 0,-1 1 0,0 0 1,0 0-1,1 0 0,-1 0 0,0 0 0,1 0 0,-1-1 1,0 1-1,0 0 0,1 0 0,-1 0 0,0 0 0,1 0 1,-1 0-1,0 0 0,1 0 0,-1 1 0,0-1 0,0 0 1,1 0-1,-1 0 0,0 0 0,1 0 0,-1 0 0,0 0 1,0 1-1,1-1 0,-1 0 0,0 0 0,0 0 0,1 1 1,-1-1-1,0 0 0,0 0 0,0 1 0,0-1 0,1 0 1,-1 0-1,0 1 0,0-1 0,0 0 0,0 1 0,0-1 1,0 0-1,0 1 0,0-1 0,0 0-1,6-18 18,-1 0 1,-2-1-1,0 1 0,0-1 1,-2 0-1,0 0 0,-2-2-18,7 11-16,2 11 18,26 1 3,-31-3-3,-1 0 0,1 1 0,-1-1 0,0 0 0,0 0 0,1 0 0,-1-1 0,0 1 0,0-1 0,0 1 0,-1-1 0,1 1 0,0-1 0,0 0 0,-1 0 0,1 0 0,-1 0-1,0 0 1,0 0 0,1 0 0,-1-1 0,-1 1 0,1 0 0,0-1 0,-1 1 0,1 0 0,-1-1 0,1 1 0,-1-1 0,0 1 0,0-1 0,0 1 0,-1-2-2,2-2 36,0 0 0,0 0 0,-1 0 0,0 0-1,0 0 1,0 0 0,-1-1 0,0 1 0,0 0 0,-1 0 0,0 0-1,0 1 1,0-1 0,-1 0 0,0 1 0,0-1 0,-2-2-36,4 8 5,0 0 0,1 0 1,-1 0-1,0 0 1,0 0-1,0 1 1,0-1-1,0 0 0,0 0 1,0 1-1,0-1 1,0 0-1,0 1 0,1-1 1,-1 1-1,0-1 1,0 1-1,0-1 0,1 1 1,-1 0-1,0-1 1,1 1-1,-1 0 1,1-1-1,-1 1 0,1 0 1,-1 0-1,1 0 1,-1 0-1,1-1 0,0 1 1,-1 0-1,1 0 1,0 0-1,0 0 0,0 0 1,0 0-1,0 0 1,0 0-1,0 0 1,0 0-1,0 0 0,0 0 1,0 0-1,0-1 1,1 1-1,-1 0 0,0 0 1,1 0-1,-1 0 1,1 0-6,-1 17-8,0 0 0,2-1 0,0 1 0,1 0 0,1-1 0,0 1 0,1-1 1,1 0-1,1-1 0,1 1 0,0-1 0,5 6 8,11-5-1430,-10-23-419</inkml:trace>
  <inkml:trace contextRef="#ctx0" brushRef="#br0" timeOffset="4842.461">3229 981 21525,'0'0'2020,"-4"2"377,-4 8-2207,0 1 1,0-1 0,1 1-1,0 1 1,1-1 0,1 1-1,0 0 1,0 1 0,1-1 0,1 1-1,0 0 1,0 0 0,2 0-1,-1 11-190,-4 39 27,25-76-128,30-52 18,-44 57 77,-1-1 0,1 2 0,0-1 0,1 0 0,0 1 0,0 0 0,0 0 0,1 1 0,0 0 0,1 0 0,-1 0 0,1 1 0,0 1 1,0-1-1,1 1 0,-1 0 0,9-2 6,-15 6-5,0 0 1,1 1-1,-1-1 0,0 0 1,0 1-1,0-1 0,0 1 1,0 0-1,0-1 1,0 1-1,0 0 0,0 0 1,0 1-1,0-1 1,-1 0-1,1 1 0,0-1 1,-1 1-1,0-1 1,1 1-1,-1 0 0,0-1 1,1 1-1,-1 0 1,0 0-1,0 0 0,-1 0 1,1 0-1,0 0 1,0 2 4,15 65 80,-24 24 864,7-91-955,1 0 0,-1 0-1,0 0 1,0 1 0,0-1 0,0 0 0,0 0 0,0 0 0,0-1 0,-1 1 0,1 0 0,-1 0 0,1-1 0,-1 1 0,0-1 0,1 1 0,-1-1-1,0 0 1,0 0 0,0 0 0,0 0 0,0 0 0,0 0 0,0 0 0,-1-1 0,1 1 0,0-1 0,0 1 0,-1-1 0,1 0 0,0 0 0,0 0 0,-1 0-1,1 0 1,0-1 0,0 1 0,-1-1 0,-1 0 11,-11-9-1271,2-5 946</inkml:trace>
  <inkml:trace contextRef="#ctx0" brushRef="#br0" timeOffset="5199.788">3441 895 15459,'0'-1'457,"0"0"-244,1 0-1,-1 1 1,1-1-1,-1 1 1,1-1 0,-1 0-1,0 0 1,1 1-1,-1-1 1,0 0 0,0 0-1,0 1 1,1-1-1,-1 0 1,0 0 0,0 1-1,0-1 1,0 0-1,0 0 1,0 0 0,0 1-1,-1-1 1,1 0-1,0 0 1,0 1 0,-1-1-1,1 0 1,0 1 0,-1-1-1,1 0 1,-1 1-1,1-1 1,-1 0 0,1 1-1,-1-1 1,1 1-1,-1-1 1,1 1 0,-1-1-1,0 1 1,1-1-1,-1 1 1,0 0 0,0-1-1,1 1 1,-1 0-1,0 0 1,0 0 0,1-1-1,-1 1 1,0 0-1,0 0 1,1 0 0,-1 0-1,0 0 1,0 0-213,-4 7 60,1 0 1,0 0-1,0 0 0,1 0 0,-1 1 1,2 0-1,-1-1 0,1 1 0,0 0 1,1 0-1,0 0 0,0 0 1,1 0-1,0 0 0,1 6-60,-1-7 1,13 95 29,-11-101-32,-1-1 0,0 1 0,1 0 1,-1 0-1,1-1 0,0 1 0,-1-1 0,1 0 1,-1 1-1,1-1 0,0 0 0,-1 0 0,1 0 0,-1 0 1,1 0-1,0 0 0,-1-1 0,1 1 0,-1 0 1,1-1-1,-1 1 0,1-1 0,-1 0 0,1 1 1,-1-1-1,1 0 0,-1 0 0,0 0 0,1 0 0,-1 0 1,0 0-1,0 0 0,0-1 0,0 1 0,0 0 1,0-1-1,0 1 0,0-1 0,-1 1 0,1 0 1,-1-1-1,1 0 0,0 0 2,6-7 0,2-1 0,0 0 0,2 0 0,-1 1-1,1 0 1,0 1 0,1 0 0,-1 1 0,2 1-1,-1-1 1,1 2 0,7-3 0,-17 9 0,0 0 0,0-1 0,0 1 0,0 0 0,0 1 0,0-1 0,-1 0 0,1 1-1,0 0 1,-1-1 0,1 1 0,-1 0 0,0 0 0,1 1 0,-1-1 0,0 0 0,0 1 0,-1-1 0,1 1 0,0 0 0,-1 0 0,0-1 0,0 1 0,0 0 0,0 0 0,0 0 0,0 0 0,-1 0 0,1 0 0,-1 0 0,0 1 0,0-1 0,0 0 0,0 0 0,-1 0 0,1 0 0,0 0 11,2 13 73,-1 1 0,-1-1 0,-1 1 0,0-1 0,-1 0 0,0 1 0,-1-1-1,-1 0 1,-2 1-84,-17 10-972,19-32-540</inkml:trace>
  <inkml:trace contextRef="#ctx0" brushRef="#br0" timeOffset="5365.863">3739 838 24965,'0'16'1097,"0"4"911,2 11-1424,6 1-208,0-1-224,3 0-56,-3-11-64,4-1 24,-5-12-208,-7-7-264,0 0-896,6-28-809</inkml:trace>
  <inkml:trace contextRef="#ctx0" brushRef="#br0" timeOffset="5568.693">3604 517 25101,'3'11'1017,"-3"8"759,2 12-1376,-2 4-200,1 0-80,3-3-256,2-5-952,3-6-697</inkml:trace>
  <inkml:trace contextRef="#ctx0" brushRef="#br0" timeOffset="5988.769">3985 804 22253,'-3'3'1604,"-52"66"3053,52-63-4648,0 0 0,0 0-1,1 0 1,0 1 0,0-1-1,0 0 1,1 1-1,0-1 1,0 1 0,1 0-1,0-1 1,0 1-1,1-1 1,-1 1 0,1 0-1,1-1 1,-1 0 0,1 1-1,3 5-8,-5-12 1,0 1 0,0 0 0,0 0 0,0-1 0,0 1 0,1 0 0,-1-1 0,0 1 0,1 0 0,-1-1 0,0 1 0,1 0 0,-1-1 0,1 1 0,-1-1 0,1 1 0,-1-1 0,1 1 1,-1-1-1,1 1 0,0-1 0,-1 0 0,1 1 0,0-1 0,-1 0 0,1 0 0,0 1 0,-1-1 0,1 0 0,0 0 0,-1 0 0,1 0 0,0 0 0,0 0 0,-1 0 0,1 0 0,0 0 0,0 0 0,-1 0 0,1 0 0,0-1 0,-1 1 0,1 0 0,0 0 0,-1-1 0,1 1 0,0 0 0,-1-1 0,1 1 0,-1-1 0,1 1 0,-1-1 0,1 1 0,-1-1 0,1 1 0,-1-1 0,1 0 0,-1 1 0,0-1 0,1 0 0,-1 1 0,0-1 0,0 0 0,1 1 0,-1-1 0,0 0-1,20-46 89,25-89-19,-45 135-74,1 1 1,-1-1 0,1 0 0,-1 1 0,1-1 0,-1 0 0,1 1-1,-1-1 1,1 1 0,0-1 0,-1 1 0,1-1 0,0 1 0,-1 0-1,1-1 1,0 1 0,0 0 0,-1-1 0,1 1 0,0 0 0,0 0-1,-1 0 1,1 0 0,0 0 0,0 0 0,0 0 0,-1 0 0,1 0-1,0 0 1,0 0 0,0 0 0,-1 1 0,1-1 0,0 0 0,0 1-1,-1-1 1,1 0 0,0 1 0,-1-1 0,1 1 0,0-1 0,-1 1-1,1-1 1,-1 1 0,1 0 0,-1-1 0,1 1 0,-1-1 0,0 1-1,1 0 1,-1 0 0,1-1 0,-1 1 0,0 0 0,0 0 0,0-1 0,1 1 3,21 51-72,-20-48 74,41 101 396,-42-104-385,0-1 1,0 0-1,0 0 0,0 0 1,-1 0-1,1 0 1,0 0-1,0 0 0,0 0 1,0 0-1,0 0 1,0-1-1,0 1 0,0 0 1,-1-1-1,1 1 1,0 0-1,0-1 0,0 1 1,-1-1-1,1 1 1,0-1-1,-1 0 0,1 1 1,0-1-1,-1 0 0,1 1 1,-1-1-1,1 0 1,-1 0-1,1 1 0,-1-1 1,1 0-1,-1 0 1,0 0-1,0 0 0,1 0 1,-1 0-1,0 1 1,0-1-1,0 0 0,0 0 1,0 0-1,0 0 1,0 0-1,0 0 0,-1 0 1,1 0-14,25-180 258,-24 180-263,0-1 0,0 1 0,0 0 0,0 0-1,0-1 1,0 1 0,0 0 0,1 0-1,-1 0 1,0 0 0,1 0 0,-1 1 0,1-1-1,-1 0 1,1 1 0,-1-1 0,1 1-1,-1-1 1,1 1 0,0 0 0,-1 0 0,1-1-1,0 1 1,-1 0 0,1 1 0,-1-1-1,1 0 1,0 0 0,-1 1 0,1-1 0,-1 1-1,1-1 1,-1 1 0,1 0 0,-1-1 0,1 1-1,-1 0 1,0 0 0,1 0 0,-1 0-1,0 0 1,0 1 0,0-1 0,0 0 0,0 0-1,0 1 1,0-1 0,0 1 0,-1-1-1,1 0 1,0 1 0,-1 0 0,1-1 0,-1 1-1,0-1 1,1 1 0,-1 0 0,0 0 5,11 36-22,24 41-26,-26-76-645,-1-5-766</inkml:trace>
  <inkml:trace contextRef="#ctx0" brushRef="#br0" timeOffset="7010.032">4571 372 22661,'-31'8'3865,"13"35"-2796,18-13-950,2 1 0,1-1-1,1 0 1,1 0 0,2 0-1,2-1 1,0 0 0,2 0-1,9 17-118,-16-33 2,1 0 0,0-1 0,1 0 0,0 1 0,1-2 0,0 1 0,1-1 0,0 0 0,0-1 0,2 0 0,-1 0 0,1-1 0,1 0 0,-1-1 0,1 0 0,1-1 0,0 0 0,0 0 0,0-2 0,0 1 0,7 0-2,-17-6 3,1 0 1,-1 0-1,1 0 0,-1 0 1,1 0-1,-1-1 0,1 1 1,-1-1-1,1 0 0,-1 0 1,0 0-1,1 0 1,-1 0-1,0 0 0,0-1 1,0 1-1,0-1 0,0 0 1,0 1-1,0-1 0,0 0 1,-1 0-1,1 0 1,-1 0-1,1 0 0,-1-1 1,0 1-1,0 0 0,0-1 1,0 1-1,-1 0 0,1-1 1,0 1-1,-1-2-3,11-92 114,-11 91-111,4-62 47,22 90-92,39 116 71,-65-138-29,0-1 1,1 1 0,-1 0-1,0 0 1,0-1 0,1 1-1,-1 0 1,1-1-1,-1 1 1,1 0 0,-1-1-1,1 1 1,-1-1 0,1 1-1,-1-1 1,1 1-1,-1-1 1,1 1 0,0-1-1,-1 0 1,1 1 0,0-1-1,-1 0 1,1 0-1,0 1 1,0-1 0,-1 0-1,1 0 1,0 0 0,0 0-1,-1 0 1,1 0-1,0 0 1,0 0 0,-1 0-1,1 0 1,0-1 0,0 1-1,-1 0 1,1 0-1,0-1 1,-1 1 0,1 0-1,0-1 1,-1 1 0,1-1-1,0 1 1,-1-1-1,1 1 1,-1-1 0,1 1-1,-1-1 1,1 0-1,-1 1 1,0-1 0,1 0-1,-1 1 0,14-47 42,-13 40-35,3-12 14,-3 10-18,1 0 1,0 0 0,0 0 0,0 0 0,1 1 0,1-1 0,-1 1 0,1 0 0,1 0 0,4-6-4,-8 13-1,0 0-1,-1 1 1,1-1 0,0 1-1,0-1 1,0 0 0,0 1-1,1 0 1,-1-1 0,0 1 0,0 0-1,0-1 1,0 1 0,0 0-1,0 0 1,1 0 0,-1 0-1,0 0 1,0 0 0,0 0-1,0 1 1,0-1 0,0 0 0,0 0-1,1 1 1,-1-1 0,0 1-1,0-1 1,0 1 0,0 0-1,0-1 1,-1 1 0,1 0 0,0 0-1,0-1 1,0 1 0,-1 0-1,1 0 1,0 0 0,-1 0-1,1 0 2,32 48-8,-27-40 14,45 59 89,-51-68-89,1 0 0,-1 1 1,1-1-1,0 0 1,-1 0-1,1 1 1,-1-1-1,1 0 0,0 0 1,-1 0-1,1 0 1,0 0-1,-1 0 1,1 0-1,0 0 0,-1 0 1,1 0-1,0 0 1,-1 0-1,1-1 1,-1 1-1,1 0 0,0 0 1,-1-1-1,1 1 1,-1 0-1,1-1 1,-1 1-1,1-1 0,-1 1 1,1-1-1,-1 1 1,1-1-1,-1 1 1,0-1-1,1 1 0,-1-1 1,0 1-1,1-1 1,-1 0-1,0 1 1,0-1-1,0 1 0,1-1 1,-1 0-1,0 1 1,0-1-1,0 0 1,0 1-1,0-1 0,0 0-5,6-44 208,-6 38-192,24-168 150,-24 176-169,0 0 0,0 0 0,1 0 0,-1 0 0,0 0 0,1 0 0,-1 0 0,0 0 0,1 0 0,-1 0 0,1 0 0,0 0 0,-1 0 0,1-1 0,0 1 0,-1 0 0,1 0 0,0-1 0,0 1 0,0 0 0,0-1 0,0 1 0,0-1 1,0 1-1,0-1 0,0 1 0,0-1 0,0 0 0,0 0 0,0 1 0,0-1 0,0 0 0,0 0 0,0 0 0,0 0 0,0 0 0,0 0 0,0-1 0,0 1 0,0 0 0,1 0 0,-1-1 0,0 1 0,0-1 0,-1 1 0,1-1 0,0 1 0,0-1 0,0 1 0,0-1 0,0 0 0,-1 0 0,1 1 0,0-1 0,0 0 0,-1 0 0,1 0 0,-1 0 0,1 0 0,-1 0 0,1 0 0,-1 0 0,0 0 0,1 0 0,-1 0 0,0 0 0,0 0 0,0-1 2,10 23-12,-1 1-1,-2 0 0,0 0 1,-1 1-1,-2-1 0,1 11 13,-4-31-296,-5-3-875,-11-5-750</inkml:trace>
  <inkml:trace contextRef="#ctx0" brushRef="#br0" timeOffset="7268.017">5197 298 24781,'1'20'808,"1"7"1081,1-1-1841,3 3 72,-2-3-728,2-4-592</inkml:trace>
  <inkml:trace contextRef="#ctx0" brushRef="#br0" timeOffset="7551.201">5566 473 21821,'0'0'1299,"6"-7"2212,-1-9-3338,-1-1 0,0 1 0,-1-1 0,0 0 0,-2 0 0,0 1 0,-1-1 0,-1-9-173,1 26 7,0-1 0,1 1 0,-1 0 1,0-1-1,0 1 0,0-1 0,1 1 0,-1 0 0,0-1 0,0 1 0,0-1 0,0 1 0,0-1 0,0 1 0,0 0 0,0-1 0,0 1 0,0-1 0,0 1 0,-1-1 0,1 1 0,0 0 0,0-1 0,0 1 1,0-1-1,-1 1 0,1 0 0,0-1 0,0 1 0,-1 0 0,1-1 0,0 1 0,-1 0 0,1-1 0,0 1 0,-1 0 0,1 0 0,0-1 0,-1 1 0,1 0 0,-1 0 0,1 0 0,0 0 0,-1 0 1,1-1-1,-1 1 0,1 0 0,-1 0 0,1 0 0,0 0 0,-1 0 0,1 0 0,-1 0 0,1 0 0,-1 1 0,1-1 0,0 0 0,-1 0 0,1 0 0,-1 0 0,1 1 0,0-1 0,-1 0-7,-17 25 422,6-3-368,1 2 0,2 0 0,0 0 1,1 0-1,2 1 0,0 0 0,2 0 0,1 1 1,1 0-1,1-1 0,1 13-54,0-33 9,-1 0-1,1-1 1,-1 1-1,1 0 1,1 0 0,-1 0-1,1-1 1,0 1 0,0 0-1,0 0 1,0-1-1,1 1 1,0-1 0,0 0-1,0 1 1,1-1 0,-1 0-1,1 0 1,0 0-1,0-1 1,0 1 0,1-1-1,-1 1 1,1-1 0,0 0-1,0-1 1,0 1-1,0-1 1,1 0 0,-1 0-1,0 0 1,1 0 0,0-1-1,-1 1 1,1-1-1,0-1 1,-1 1 0,1-1-1,0 1 1,0-1 0,0-1-1,0 1 1,-1-1-1,1 0 1,3 0-9,53-34-545,-32 11 1375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8:44.651"/>
    </inkml:context>
    <inkml:brush xml:id="br0">
      <inkml:brushProperty name="width" value="0.025" units="cm"/>
      <inkml:brushProperty name="height" value="0.025" units="cm"/>
    </inkml:brush>
    <inkml:brush xml:id="br1">
      <inkml:brushProperty name="width" value="0.05" units="cm"/>
      <inkml:brushProperty name="height" value="0.05" units="cm"/>
      <inkml:brushProperty name="color" value="#004F8B"/>
    </inkml:brush>
    <inkml:brush xml:id="br2">
      <inkml:brushProperty name="width" value="0.025" units="cm"/>
      <inkml:brushProperty name="height" value="0.025" units="cm"/>
      <inkml:brushProperty name="color" value="#004F8B"/>
    </inkml:brush>
  </inkml:definitions>
  <inkml:trace contextRef="#ctx0" brushRef="#br0">2585 1379 9730,'0'-44'4707,"-6"-103"2370,6 144-6509,-13 8 468,-11 61-590,-1 36-386,4 1 0,5 0 0,4 2 0,4 40-60,-49 873 65,30-362 566,-7 162-526,-31-231 43,51-434 536,4 142-684,-19-35 769,26-235-861,3-21 20,1 0-1,-1-1 1,0 1 0,0 0-1,-1 0 1,1 0-1,-1-1 1,0 1 0,0 0-1,0-1 1,0 1-1,-1-1 1,1 1 0,-1-1-1,0 1 1,0-1-1,0 0 1,-1 0 0,1 0-1,-1 0 1,1-1-1,-1 1 1,0-1 0,0 1-1,0-1 1,-3 2 72,-18-3-3764</inkml:trace>
  <inkml:trace contextRef="#ctx0" brushRef="#br0" timeOffset="909.357">1689 5376 14579,'-25'-4'2447,"22"2"1656,22-3-4057,1 1 0,-1 1 0,1 0 0,0 2 0,0 0 0,0 1 0,0 1 1,16 3-47,14-1 23,34 1-9,1-4 0,-1-4 0,38-8-14,-24 0 0,1 3-1,0 5 0,0 4 1,6 5 0,168 11 42,0-12 0,245-29-42,-384 10 141,-50 3 109,2 3-1,-1 4 1,1 4 0,-1 4-1,36 7-249,29 19 26,-100-17-12,1-1-1,1-3 1,0-2 0,0-3 0,0-1 0,0-3 0,2-3-14,229-69 74,-234 56-22,0 1-1,1 3 0,1 2 0,0 2 0,1 2 0,-1 3 0,29 1-51,363 25 606,38-20 156,-445 1-511,49 5-32,-1-4 0,1-4-1,31-6-218,130-10 70,-126-27 76,-118 42-127,-2 1-132,0 0-450,0 0-432,-1 0-300</inkml:trace>
  <inkml:trace contextRef="#ctx0" brushRef="#br0" timeOffset="1266.465">7462 4930 22629,'0'-1'18,"0"0"-1,-1 0 1,1 0 0,0 0-1,0 0 1,0 0 0,0 0-1,0 0 1,0 0 0,0 0-1,0 0 1,1 0 0,-1 0-1,0 0 1,1 0 0,-1 0-1,0 0 1,1 1 0,-1-1-1,1 0 1,-1 0 0,1 0-1,0 0 1,-1 1 0,1-1-1,0 0 1,0 1 0,0-1-1,-1 0 1,1 1 0,0-1-1,0 1 1,0-1 0,0 1-1,0 0 1,0-1 0,0 1-1,0 0 1,0 0 0,0 0-1,0 0 1,0-1 0,0 2-1,1-1-17,6-4 91,0 1-1,1 0 0,0 0 1,0 1-1,-1 0 0,1 1 1,0 0-1,0 0 0,1 1 1,-1 0-1,0 1 0,0 0 1,0 0-1,-1 1 0,1 0 1,0 1-1,0 0 0,-1 0 1,0 1-1,0 0 0,0 0 1,0 1-1,0 0 0,-1 0 1,0 1-1,0 0 0,-1 0 1,1 0-1,-1 1 0,0 1-90,-1 4 59,0 0 0,-1 0 1,0 1-1,-1-1 0,0 1 0,-1-1 0,-1 1 0,0 0 0,-1 0 0,0 0 0,-1 0 0,0-1 1,-1 1-1,-1 0 0,0-1 0,0 0 0,-1 1 0,-1-1 0,-5 10-59,-1 12 94,-2-1 0,-1-1 0,-1 0 0,-2-1 0,-1-1 0,-1-1 0,-2 0 0,-6 4-94,-3-7-821,4-9-712</inkml:trace>
  <inkml:trace contextRef="#ctx0" brushRef="#br0" timeOffset="2104.856">2341 1225 16035,'-89'55'9013,"88"-54"-8496,4-4-175,19-19-187,0-1 0,-2-1 0,-1 0 0,-1-1 1,-2-2-1,3-5-155,63-116 290,57-143-290,-101 207 40,-35 78-34,12-22 37,-4 39-5,2 289 40,-11-275-75,1 1 0,2-1 0,0 0 0,2-1 1,8 22-4,-15-45-1,1 1-33,-1 0 0,1 0 0,-1-1 0,1 1 0,0 0 0,0 0 0,0 0 0,0 0 0,0-1 0,0 1 0,0 0 0,0-1 1,1 1-1,-1-1 0,1 1 0,-1-1 0,1 0 0,0 0 0,-1 0 0,1 0 0,0 0 0,0 0 0,0 0 0,0 0 0,0-1 0,0 1 0,1 0 34,19-7-1122</inkml:trace>
  <inkml:trace contextRef="#ctx0" brushRef="#br0" timeOffset="3023.228">1056 612 17564,'8'-39'3963,"15"70"-1682,-11 2-2146,1-1 0,2 0 1,1-1-1,1 0 0,2-2 0,1 0 1,21 24-136,-39-51-4,0 1 1,0 0 0,0-1 0,0 1 0,1-1 0,-1 1 0,1-1-1,0 0 1,-1 0 0,1-1 0,0 1 0,0 0 0,0-1-1,0 0 1,1 1 0,-1-1 0,0-1 0,0 1 0,1 0 0,-1-1-1,0 0 1,1 1 0,-1-2 0,1 1 0,-1 0 0,0 0 0,1-1-1,-1 0 1,0 0 0,0 0 0,1 0 0,-1 0 0,0-1-1,0 1 1,0-1 0,0 0 0,-1 0 0,1 0 0,0 0 0,-1 0-1,0-1 1,1 1 0,-1-1 0,1-1 3,9-20 1238</inkml:trace>
  <inkml:trace contextRef="#ctx0" brushRef="#br0" timeOffset="3210.044">1491 592 22757,'-16'20'1000,"-4"12"560,-5 9-703,-1 18-257,-2 6-48,3 13-224,3 5-104,6 5-112,5 2-56,8-2-40,3-4-8,3-18-8,0-9 40,-2-22-472,2-12-840</inkml:trace>
  <inkml:trace contextRef="#ctx0" brushRef="#br0" timeOffset="14707.809">7433 5748 23013,'-1'2'130,"-1"0"0,1 0 1,0 0-1,0 0 0,0 0 0,0 0 0,0 0 1,0 0-1,1 1 0,-1-1 0,1 0 0,-1 1 1,1-1-1,0 0 0,0 1 0,0-1 0,0 0 1,1 1-1,-1-1 0,1 0 0,-1 1 0,1-1 1,0 0-1,0 0 0,0 0 0,0 1 0,0-1 1,0 0-1,1 0 0,-1 0-130,118 206 558,-109-189-589,-8-12 12,1 0 1,1-1 0,-1 1-1,1-1 1,0 0 0,1 0-1,-1 0 1,1-1 0,0 1-1,0-1 1,1 0 0,0-1-1,4 4 19,-8-8-843,-2 0-388,-4 1-396,-14 0 142</inkml:trace>
  <inkml:trace contextRef="#ctx0" brushRef="#br0" timeOffset="14956.843">7262 6133 18668,'7'-20'1736,"12"-2"353,6 0-569,12-3-328,5-1-231,8-3-385,4-2-184,-2 0-264,-5 5-680</inkml:trace>
  <inkml:trace contextRef="#ctx0" brushRef="#br0" timeOffset="16756.202">3267 4294 20916,'0'0'1206,"2"2"164,83 144 1138,-74-132-2490,1 0-1,0-1 1,0-1 0,2 0-1,-1-1 1,1 0 0,1-1-1,0-1 1,1 0 0,-1-1-1,2 0 1,-1-2-1,1 0 1,0-1 0,0 0-1,0-2 1,1 0 0,13 1-18,-29-4-132,-2 0-374,-13 14-1810,-2-2 661</inkml:trace>
  <inkml:trace contextRef="#ctx0" brushRef="#br0" timeOffset="17012.337">3347 4611 11386,'0'-22'2593,"4"-3"5057,5-3-6442,6-1-568,7 0-160,-1 2-312,7 3-104,-5 0 2777</inkml:trace>
  <inkml:trace contextRef="#ctx0" brushRef="#br0" timeOffset="17617.658">3664 2800 20252,'-2'-5'1257,"2"5"15,0 0-416,0 27-496,3 0-152,10 8-168,2 4-16,11 11 0,9 4-24,5 7-16,2 0 8,-4-12 16,-3-9 24,-12-16 0,-4-7-160,-11-8-704,-8-3 2016</inkml:trace>
  <inkml:trace contextRef="#ctx0" brushRef="#br0" timeOffset="17898.577">3674 3187 20348,'0'-1'1337,"1"-1"151,31-36-792,-5 17-96,9-9-312,7-5-144,0 0-24,4-3-416</inkml:trace>
  <inkml:trace contextRef="#ctx0" brushRef="#br0" timeOffset="18350.906">5178 3532 20260,'0'10'1025,"0"6"127,0 6-624,5 12-216,1 4-8,7 5-152,3 3-96,9-7-40,1-3-8,7-12 16,0-5 8,-5-10-104,-8-7-296,-8 0 696</inkml:trace>
  <inkml:trace contextRef="#ctx0" brushRef="#br0" timeOffset="18645.562">5099 3873 21813,'10'-21'672,"10"-9"88,10-5-320,10-13-128,11-3-152,11 0-120,-1 3-160,0 11-272</inkml:trace>
  <inkml:trace contextRef="#ctx0" brushRef="#br0" timeOffset="19163.958">5780 2335 15915,'-3'-6'1937,"3"6"423,0 0-1311,0 0-713,2 0-112,26 4-200,-11 14 8,4 8-8,1 9 8,-2 8-8,5 0 8,-3 4 0,0-3-8,-1-6 8,-3-5 0,-5-14 16,-1-6-168,-12-13 1112</inkml:trace>
  <inkml:trace contextRef="#ctx0" brushRef="#br0" timeOffset="19410.599">5744 2627 19140,'0'-9'1416,"3"-6"-79,9-6-529,4-7-80,14-13-336,10-3-200,12-8-128,7-1-32,2 9 64,0 6-360</inkml:trace>
  <inkml:trace contextRef="#ctx0" brushRef="#br0" timeOffset="24445.145">3397 4619 8138,'14'-15'9373,"-14"32"-1398,-2-5-10189,-49 452 3754,48-428-1531,-2 15 54,3 1 0,1-1 0,3 0 0,4 20-63,-4 46 528,7-169-542,-9 26-1184,-2 2-2171</inkml:trace>
  <inkml:trace contextRef="#ctx0" brushRef="#br0" timeOffset="25144.146">3186 5882 23253,'0'0'784,"0"0"160,0 2-368,-4 27-207,8-7-161,8 8-192,3 5 0,5 6 0,6 3-8,5 3-8,1-2 8,-3-10 0,-2-9 0,-13-14-24,-12-12-256,-2 0-721,0 0-399</inkml:trace>
  <inkml:trace contextRef="#ctx0" brushRef="#br0" timeOffset="25412.246">3189 6190 19972,'-6'-7'1425,"2"-3"175,4-2-296,1-4-280,5-3-207,7-5-361,3 0-112,6-4-184,3-1-80,0 0-64,1-1 48,-4 6-528,0 0-432,-4 8-609,-4 4 2089</inkml:trace>
  <inkml:trace contextRef="#ctx0" brushRef="#br0" timeOffset="25624.966">3467 6394 19532,'30'-40'4881,"-4"-34"-3490,10-38-1059,-31 111-412,-1 7 58,0 1 0,0-1 0,-1 1 0,0-1 0,-1 1 0,1 0 0,-1 0 0,-1 0 0,1 0 0,-1 0 0,0 0 0,-1 0 0,0 1 0,0-1 0,-1 6 22,2 8 4,6 122-146,-9-130-481</inkml:trace>
  <inkml:trace contextRef="#ctx0" brushRef="#br0" timeOffset="26494.183">2291 4522 18860,'6'-1'2333,"335"-8"1238,-311 11-3556,-1 0 0,1-2 1,0-1-1,0-2 0,-1-1 0,1-1 1,23-7-16,17-12 34,-52 16-28,1 0 1,1 2-1,-1 0 0,1 1 0,0 1 1,0 1-1,1 1 0,-1 1 0,0 0 1,1 1-1,-1 2 0,12 2-6,116 44 81,-122-27-261,-25-19-1272,-1-2-2741</inkml:trace>
  <inkml:trace contextRef="#ctx0" brushRef="#br0" timeOffset="27513.933">1529 4532 20612,'7'-7'4950,"23"22"-4765,-26-10-263,0 0-1,0-1 1,1 1 0,-1-1 0,1 0 0,0 0-1,0-1 1,1 1 0,-1-1 0,1 0 0,-1-1-1,1 1 1,0-1 0,0 0 0,0-1-1,0 1 1,0-1 0,1 0 0,-1-1 0,0 0-1,1 0 1,-1 0 0,0-1 0,0 1 0,1-2-1,-1 1 1,0-1 0,0 1 0,0-2-1,-1 1 1,1-1 0,0 0 0,-1 0 0,2-1 78,-1-3-371,0 0 1,-1 0 0,1 0-1,-2-1 1,1 1 0,-1-1-1,0-1 1,0 1 0,-1 0-1,0-1 1,-1 0 0,0 0-1,0 1 1,-1-1 0,0 0-1,-1-6 371,0 15 70,0 0-1,-1 0 1,1 0 0,0 0-1,0 0 1,-1 0-1,1 0 1,0 0 0,-1 0-1,1 0 1,0-1-1,0 1 1,-1 0-1,1 0 1,0 0 0,0 0-1,-1-1 1,1 1-1,0 0 1,0 0-1,0-1 1,-1 1 0,1 0-1,0 0 1,0-1-1,0 1 1,0 0-1,0 0 1,0-1 0,-1 1-1,1 0 1,0-1-1,0 1 1,0 0-1,0-1 1,0 1 0,0 0-1,0 0 1,0-1-1,0 1-69,-12 28 1709,-7 26-1091,1 2 1,4 0 0,1 1-1,4 1 1,-1 28-619,11-48-275,-1-38-400</inkml:trace>
  <inkml:trace contextRef="#ctx0" brushRef="#br0" timeOffset="27821.588">1903 4752 15203,'7'5'10153,"4"-18"-8296,7-24-2368,58-113 845,-76 149-336,0 1 1,1-1-1,-1 1 0,0-1 0,0 0 0,1 1 0,-1-1 0,0 1 0,1-1 0,-1 1 0,1 0 0,-1-1 0,1 1 0,-1-1 0,1 1 0,-1 0 0,1-1 0,-1 1 0,1 0 0,-1 0 0,1-1 0,-1 1 0,1 0 0,0 0 0,-1 0 0,1 0 0,-1 0 0,1 0 0,0 0 0,-1 0 0,1 0 0,0 0 0,-1 0 0,1 0 0,-1 0 1,1 0-1,-1 1 0,1-1 0,0 0 0,-1 0 0,1 1 0,-1-1 0,1 0 0,-1 1 0,1-1 0,-1 0 0,1 1 0,-1-1 0,0 1 0,1-1 0,-1 1 0,0-1 0,1 1 0,-1-1 0,0 1 0,1-1 0,-1 1 0,0 0 0,0-1 0,0 1 0,0-1 0,0 1 0,0 0 0,0-1 0,0 1 0,0-1 0,0 2 2,7 45-166,-1 130-859,-3-146-187</inkml:trace>
  <inkml:trace contextRef="#ctx0" brushRef="#br0" timeOffset="28864.348">3840 3306 19780,'30'109'1325,"-16"-34"-1277,-2 0 0,-4 1 1,-2 41-49,7 75 153,10 90-43,-12 151-110,-30-202 663,11-177-561,2 0 0,3 0-1,2 0 1,3 1 0,2 5-102,9-11 557,-12-47-203,-1-2-33,0 0-41,0 0-137,0 0-75,0 0-35,0 0-21,0 0-2,-5 7-575,5-6-232</inkml:trace>
  <inkml:trace contextRef="#ctx0" brushRef="#br0" timeOffset="29300.269">3929 5574 22581,'-1'1'73,"-1"-1"1,0 1-1,1-1 1,-1 1-1,1 0 1,-1 0-1,1 0 1,-1 0-1,1 0 1,0 0-1,0 0 1,-1 1-1,1-1 1,0 0-1,0 1 1,0-1-1,0 1 1,0-1-1,1 1 1,-1-1-1,0 1 1,1 0-1,-1-1 1,1 1-1,0 0 1,-1-1-1,1 1 1,0 0-1,0 0 1,0-1-1,0 1 1,0 0-1,1-1 1,-1 1-1,0 0 1,1 0-1,-1-1 1,1 1-1,0-1 1,0 1-1,-1-1 1,2 2-74,-2 1 83,1 18-69,1-1 0,1 0 0,1 0 0,1 0 0,1-1 0,0 0 0,2 0 0,0 0-1,1-1 1,1 0 0,1-1 0,1 0 0,0 0 0,1-2 0,15 15-14,-27-30 23,-1-1-171,0 0-364,-4 0-628,-15-3-350</inkml:trace>
  <inkml:trace contextRef="#ctx0" brushRef="#br0" timeOffset="29594.675">3864 5904 17116,'0'0'2656,"0"-2"601,0 1-1785,0 0-632,7-37-223,9 22-417,6-2-104,6-5-88,2-2 16,2 2-304,-2 1-441,-6 6 3442</inkml:trace>
  <inkml:trace contextRef="#ctx0" brushRef="#br0" timeOffset="29859.045">4180 5902 15867,'0'0'2322,"5"0"-60,40-19-40,36-10-726,-79 29-1480,1 0 0,0 0 0,-1 0 0,1 1-1,-1-1 1,1 0 0,0 1 0,-1 0 0,1-1 0,-1 1 0,0 0 0,1 1 0,-1-1 0,0 0 0,1 0 0,-1 1 0,0 0 0,0-1-1,0 1 1,-1 0 0,1 0 0,0 0 0,-1 0 0,1 0 0,-1 0 0,1 1 0,-1-1 0,0 0 0,0 1 0,0-1 0,0 1-16,1 4 26,0 0 0,-1 0 1,1 1-1,-2-1 0,1 0 1,-1 1-1,0-1 0,0 0 1,-1 1-1,0-1 1,0 0-1,0 0 0,-1 0 1,-1 0-1,1 0 0,-1 0 1,0 0-1,-1-1 0,1 1 1,-1-1-1,0 0 1,-1 0-1,0-1 0,0 1 1,0-1-1,0 0 0,-1 0 1,0-1-1,0 0 0,0 0-26,-51 27 773,94-23-769,-6-17-480,6-6-385</inkml:trace>
  <inkml:trace contextRef="#ctx0" brushRef="#br0" timeOffset="30526.25">2627 3047 17684,'12'1'515,"-1"1"1,0 0 0,0 1-1,0 0 1,0 1 0,-1 0-1,1 1 1,-1 0 0,9 6-516,50 19 134,-39-24-115,0-2 0,1-1 0,-1-2 0,1-1 0,0-1 0,-1-2 0,0-1 0,1-1-1,-1-2 1,-1-1 0,0-1 0,0-1 0,12-8-19,142-35 53,-166 47-44,1 1 1,-1 1-1,1 0 0,0 1 1,1 1-1,-1 1 0,0 1 0,0 0 1,1 1-1,-1 1 0,0 1 0,0 1 1,-1 0-1,1 1 0,-1 1 0,0 1 1,0 0-1,-1 1 0,8 5-9,-15-5 131,-9-8-271</inkml:trace>
  <inkml:trace contextRef="#ctx0" brushRef="#br0" timeOffset="31254.244">1667 3028 22213,'-3'3'141,"0"0"0,0 1 0,0-1 0,1 0 0,-1 1 0,1 0 0,0-1 0,0 1 0,1 0 0,-1 0 0,1 0 0,0 0 0,0 1 0,0-1 0,0 0 0,1 0 0,0 1 0,0-1 0,0 0 0,0 0 0,1 1 0,-1-1 0,1 0 0,0 0 0,1 0 0,-1 0 0,1 0 0,-1 0 0,1 0 0,2 2-141,-2-1-18,1 0-1,-1 0 1,1 0 0,1 0-1,-1-1 1,1 1 0,-1-1-1,1 0 1,0 0 0,1 0-1,-1-1 1,1 1 0,-1-1-1,1 0 1,0 0 0,0-1-1,1 0 1,-1 0 0,0 0-1,1 0 1,-1-1 0,1 0-1,0 0 1,-1 0 0,1-1-1,0 0 1,-1 0 0,1-1-1,0 1 1,-1-1 0,1 0-1,-1-1 1,1 1 0,-1-1-1,0 0 1,1 0 0,-1-1-1,0 0 1,1-1 18,10-13-672,-1 0-1,-1-2 1,-1 0-1,-1 0 1,0-1-1,-2 0 1,0-1 0,-1-1-1,-1 1 1,-1-1-1,-1 0 1,-1-1-1,-1-1 673,-19 57 3884,-9 38-2989,4 1 0,3 1-1,3 0 1,0 26-895,14-99-17,1 0-1,-1 0 0,0 0 1,0 0-1,1 0 0,-1 0 1,0 0-1,0 1 0,1-1 1,-1 0-1,0 0 0,0 0 1,1 0-1,-1 1 0,0-1 1,0 0-1,0 0 0,1 0 1,-1 1-1,0-1 0,0 0 1,0 0-1,0 0 0,0 1 1,1-1 17,2-5-160,4-7 1317</inkml:trace>
  <inkml:trace contextRef="#ctx0" brushRef="#br0" timeOffset="31862.821">2090 3249 16708,'24'-46'6665,"39"5"-4627,-61 41-2026,1 1 0,-1 0 1,0 0-1,0 1 0,1-1 1,-1 0-1,0 1 0,0-1 1,-1 1-1,1 0 0,0-1 1,0 1-1,-1 0 0,1 0 1,-1 0-1,0 1 0,0-1 1,1 0-1,-1 0 0,-1 1 1,1-1-1,0 0 0,0 1 1,-1-1-1,0 1 0,1-1 1,-1 1-1,0-1 0,0 1 1,0-1-1,-1 1 0,1-1 1,-1 0-1,1 1 0,-1-1 1,0 1-1,0 0-12,-6 27 60,-2 0 0,0-1 0,-2 0-1,-1 0 1,-2-2 0,0 1 0,-2-2 0,-1 0 0,-1-1 0,-1-1 0,-2 1-60,-7 12 360,25-33-66,108-37 84,-56 14-566,0 3 0,0 1 1,1 3-1,3 1 188,-5 6-913</inkml:trace>
  <inkml:trace contextRef="#ctx0" brushRef="#br0" timeOffset="32858.964">5382 3762 15011,'10'-12'6190,"-13"42"-4047,0-10-2231,0 61 268,4-1 1,3 1-1,8 39-180,-4 6 113,-6 0 1,-13 110-114,24 224 277,-15-444-249,-1 0 0,0 0-1,-1-1 1,-1 1 0,0-1-1,-1 0 1,-1-1 0,-7 12-28,14-25 60,0-1-4,0 0-28,0 0-15,0 0 8,0 0 3,0 0 0,0 0 2,0 0 0,0 0-46,0 0-188,0 0-256</inkml:trace>
  <inkml:trace contextRef="#ctx0" brushRef="#br0" timeOffset="33606.707">5370 5879 20380,'-14'2'929,"-2"3"-129,-2 6-304,1 5-216,0 6-16,3 5-168,-2 5 16,0 6 144,3 2 72,-2 2 64,2 2-24,0-5-176,1-2-72,5-14-400,1-10-512</inkml:trace>
  <inkml:trace contextRef="#ctx0" brushRef="#br0" timeOffset="33855.78">5150 5875 19348,'4'14'872,"6"7"-136,5 5-359,8 5-169,4 1-104,11-3-80,5 0-8,4-8 40,-5-4-144,-7-11 1824</inkml:trace>
  <inkml:trace contextRef="#ctx0" brushRef="#br0" timeOffset="34243.21">5550 6019 21517,'46'-27'4100,"-42"27"-4094,0 0 1,0-1-1,0 1 0,0 1 1,0-1-1,0 0 0,0 1 1,0 0-1,0 0 1,0 0-1,-1 0 0,1 1 1,0 0-1,-1-1 0,1 1 1,-1 0-1,0 1 0,0-1 1,0 1-1,0-1 0,0 1 1,0 0-1,-1 0 0,1 0 1,-1 0-1,0 1 0,0-1 1,2 4-7,0 2 49,-1 1 0,0-1 0,0 1-1,-1-1 1,0 1 0,-1 0 0,0 0 0,0 0 0,-1 0 0,-1 0 0,1 0 0,-2 0 0,1 0-1,-1-1 1,-1 1 0,0-1 0,0 1 0,-2 1-49,37-10 651,-24 1-660,-1 1 0,0 1 1,-1-1-1,1 1 0,0 1 0,-1-1 1,0 1-1,0 0 0,-1 0 1,1 1-1,2 2 9,-7-6 10,1-1-1,-1 1 1,1-1 0,-1 1-1,1-1 1,-1 1 0,0 0-1,0 0 1,0 0 0,0 0 0,0 0-1,0-1 1,-1 2 0,1-1-1,0 0 1,-1 0 0,0 0-1,1 0 1,-1 0 0,0 0 0,0 0-1,0 1 1,-1-1 0,1 0-1,0 0 1,-1 0 0,0 0-1,1 0 1,-1 0 0,0 0 0,0 0-1,0 0 1,0 0 0,0-1-1,0 1 1,-1 0 0,1-1-1,-1 1 1,1-1 0,-1 1 0,1-1-1,-1 0 1,0 1 0,0-1-1,0 0 1,0 0 0,1 0-1,-1-1 1,0 1 0,-1 0 0,1-1-10,-16 11 134,-1 0 0,0-2 0,-1 0 0,0-2 0,0 0 0,0-1 0,-1-1 0,0-1 0,0-1 0,0 0 1,-8-2-135,-5-16-991,34-1 596</inkml:trace>
  <inkml:trace contextRef="#ctx0" brushRef="#br0" timeOffset="35443.737">5201 3703 12243,'-29'-30'9597,"-34"47"-7201,59-15-2413,0 0-1,0 0 1,0 0 0,0 0-1,0-1 1,0 1 0,-1-1-1,1 0 1,0-1 0,-1 1-1,1-1 1,0 0-1,-1 0 1,1 0 0,-1 0-1,-2-1 18,-84-34-41,-69 59-130,45-1 277,82-23 8,1 0-1,-1-3 1,1 0 0,0-2 0,-17-5-114,-79-11 568,-19 1-84,-90-4-497,-104 83-968,267-55 1029,55-5-90,0 1 1,-1 1-1,1 1 0,0 1 0,0 0 0,0 2 1,0 0-1,1 1 0,0 1 0,-4 2 42,-26 22-51,41-25 55,-1-1-1,0 1 1,0-1-1,-1 0 1,0-1 0,1 0-1,-1 0 1,-1-1-1,1 0 1,0-1 0,-1 0-1,-5 0-3,-191-24 230,200 21-232,0 2 1,1-1 0,-1 1 0,0-1-1,1 2 1,-1-1 0,1 1 0,-1-1-1,1 1 1,0 1 0,0-1 0,0 1 0,0 0-1,0 0 1,0 1 0,1-1 0,0 1-1,-4 3 2,-64 34 41,-23-58 235,88 17-257,-1 1-1,1 0 1,0 1-1,0-1 0,0 1 1,1 1-1,-1-1 1,0 1-1,1 0 1,0 1-1,-1-1 1,1 1-1,1 0 1,-1 1-19,-67 31 119,70-36-130,1-1 0,-1 0 0,1 1 1,-1-1-1,1 0 0,-1 0 0,1 0 1,0-1-1,-1 1 0,1-1 0,0 1 0,0-1 1,0 0-1,0 0 0,0 1 0,0-1 1,1-1-1,-1 1 0,1 0 0,-1 0 1,1-1-1,0 1 0,0 0 0,0-1 0,0 1 1,0-1-1,1 0 0,-1 1 0,1-1 1,0 1-1,-1-1 0,1 0 0,0 1 1,1-1-1,-1 0 0,0 1 0,1-1 1,-1 0-1,1 1 0,1-2 11,-2-3-183,-1-22-673</inkml:trace>
  <inkml:trace contextRef="#ctx0" brushRef="#br0" timeOffset="36311.917">1512 3933 21645,'1'5'145,"-1"0"0,1 0 0,1-1 0,-1 1 0,1-1 0,0 1 0,0-1 0,0 0 0,0 1 0,1-1 0,0 0 0,0-1 0,0 1 0,0 0 0,1-1 1,-1 0-1,2 1-145,4 5 152,-8-6-147,0-1 1,1 0 0,0 0-1,-1 0 1,1 0 0,0 0-1,0 0 1,0 0 0,0-1 0,0 1-1,0-1 1,1 1 0,-1-1-1,0 0 1,1 0 0,-1 0-1,1 0 1,-1 0 0,1-1 0,0 1-1,-1-1 1,1 0 0,0 1-1,-1-1 1,1 0 0,0-1-1,-1 1 1,1 0 0,-1-1 0,1 0-1,0 1 1,-1-1 0,1 0-1,-1 0 1,0-1 0,1 1-1,-1 0 1,0-1 0,0 1 0,1-2-6,15-12-377,-1-1 1,-1 0 0,-1-1 0,0-1 0,-1 0-1,-1-1 1,-1-1 0,0 0 0,-2 0 0,0-1-1,-2 0 1,4-15 376,-11 33 254,-4 6 262,-4 7-287,0 0-1,0 0 1,1 1 0,1 0 0,-1 1 0,2-1 0,0 1 0,0 0 0,-1 10-229,-6 12 247,-65 184 748,75-212-1295,1-5-395</inkml:trace>
  <inkml:trace contextRef="#ctx0" brushRef="#br0" timeOffset="36776.575">1940 3857 18932,'14'52'2928,"-14"-45"-2678,14 181 1980,-20-184-776,-1-24-1106,7 20-348,-1-1-1,1 0 1,0 0-1,0 0 1,-1 1-1,1-1 1,0 0-1,0 0 1,0 0-1,0 0 1,0 0-1,0 1 1,0-1-1,0 0 1,0 0-1,1 0 1,-1 0-1,0 1 1,1-1-1,-1 0 1,0 0-1,1 0 1,-1 1-1,1-1 1,-1 0-1,1 1 1,-1-1-1,1 0 1,0 1-1,-1-1 1,1 1-1,0-1 1,-1 1-1,1-1 1,0 1-1,0 0 1,-1-1-1,1 1 1,0 0-1,0-1 1,0 1-1,0 0 1,-1 0-1,1 0 1,0 0-1,0 0 1,0 0-1,0 0 1,0 0-1,-1 0 1,1 0-1,0 1 1,0-1-1,0 0 1,0 1 0,89 49-67,-89-49 94,-1-1 4,0 0 66,0 0 134,0 0 177,-2 5 95,-13 20 111,-94 127 820,108-151-1440,0-1 0,-1 1-1,1-1 1,0 1 0,0-1 0,0 0 0,-1 0 0,1 0-1,0 0 1,0 0 0,-1 0 0,1 0 0,0 0-1,0 0 1,-1 0 0,1-1 0,0 1 0,0 0 0,0-1-1,-1 1 1,1-1 0,0 1 0,0-1 0,0 0-1,0 0 1,0 1 0,0-1 0,0 0 0,0 0 0,1 0-1,-1 0 1,0 0 0,0 0 0,1 0 0,-1 0-1,1 0 1,-1 0 0,1-1 0,-1 1 0,1 0 0,0 0-1,-1-1 1,1 1 0,0 0 0,0 0 0,0-1 0,0 1-1,0 0 1,0 0 0,0-1 0,1 1 0,-1 0-1,0 0 1,1 0 0,-1-1 0,1 1 0,-1 0 0,1 0-1,0 0 1,-1 0 6,1-33-976</inkml:trace>
  <inkml:trace contextRef="#ctx0" brushRef="#br0" timeOffset="37900.138">5869 2583 17188,'-4'67'586,"2"-1"1,4 1-1,2 0 1,8 33-587,25 295 969,-14-82 778,-4 355-141,28-281-1193,-31-134-358,14-168 494,-32 92-409,16-209-554,-8-15 60</inkml:trace>
  <inkml:trace contextRef="#ctx0" brushRef="#br0" timeOffset="38458.845">6432 5859 20468,'-14'17'817,"1"5"-57,-1 7-520,-1 8-64,-1 1-8,-3 1-32,0-1-40,3-3 40,-3-3-8,3-8-8,3 0-24,0-6-32,2-2-176</inkml:trace>
  <inkml:trace contextRef="#ctx0" brushRef="#br0" timeOffset="38723.42">6208 5844 21020,'2'13'1009,"1"3"495,10 3-1024,3 2-64,6-1-200,5 3-128,4 4-64,4 3-16,2 3-8,-2-3 16,-6-6-344,-6-4-392</inkml:trace>
  <inkml:trace contextRef="#ctx0" brushRef="#br0" timeOffset="39161.366">6639 6050 21773,'0'0'1412,"-3"5"243,-5 22-1433,1 1 1,1 0-1,2-1 0,0 2 0,2-1 1,1 0-1,2 0 0,0 1 0,4 14-222,-4-30 5,-1-7-2,0 0 1,0 0 0,1 0-1,0 0 1,0 0 0,0 0-1,1 0 1,0-1 0,0 1-1,1 0 1,-1-1 0,1 0-1,2 3-3,-3-7-1,0-1-1,0 0 0,0 0 0,1 0 0,-1 0 0,0-1 0,0 1 0,0 0 0,0-1 1,0 1-1,0-1 0,0 0 0,0 0 0,0 0 0,0 0 0,0 0 0,0 0 0,-1 0 1,1-1-1,0 1 0,-1-1 0,1 1 0,-1-1 0,1 0 0,-1 1 0,0-1 0,0 0 1,0 0-1,0 0 0,0 0 0,0 0 0,0-1 2,-1 2-8,107-228-6180,-104 223 5270,-4 14 1112,-5 13 680,-2 2-468,1 0 0,1 0 1,2 1-1,0 0 0,1-1 1,2 1-1,0 0 0,2 0 1,0 3-407,-1-24-8,1-1 0,-1 0 0,0 0 1,0 0-1,1 0 0,0 0 0,-1 0 1,1 0-1,0 0 0,0 0 0,0 0 1,0 0-1,0 0 0,0 0 1,1 0-1,-1-1 0,1 1 0,-1-1 1,1 1-1,-1-1 0,1 0 0,0 1 1,0-1-1,0 0 0,1 1 8,7-6-556</inkml:trace>
  <inkml:trace contextRef="#ctx0" brushRef="#br0" timeOffset="40838.887">5785 2476 17356,'-39'51'3790,"38"-49"-3663,1-2 11,-17-9 2748,11 6-2757,5 2-104,-1 0-1,0 0 1,0 0-1,0 0 1,0 0-1,0 0 1,0 1-1,0-1 1,-1 0-1,1 1 1,0 0-1,0 0 1,0-1 0,-1 1-1,1 1 1,0-1-1,0 0 1,0 0-1,0 1 1,-1-1-1,1 1 1,0 0-1,0 0 1,0 0-1,0 0 1,-1 1-25,-17 17 57,17-14-47,-1-1 1,1 0 0,-1 0 0,0-1-1,0 1 1,0-1 0,0 0-1,-1 0 1,1 0 0,-1-1 0,0 1-1,0-1 1,0 0 0,0-1-1,-5 2-10,-47-53 166,49 46-172,-1 1 1,0 0-1,0 0 0,0 1 1,0 0-1,0 0 1,-1 1-1,1 0 0,0 1 1,-1 0-1,1 0 1,0 1-1,-1 0 0,1 1 1,0 0-1,0 1 1,0 0-1,0 0 0,0 0 1,-3 3 5,2-1 10,8-4-23,0 1-1,0-1 1,0 0 0,0 0-1,0 0 1,-1 0 0,1 0-1,0 0 1,0-1-1,-1 1 1,1-1 0,0 0-1,-1 1 1,1-1 0,-1 0-1,1 0 1,0-1-1,-1 1 1,1 0 0,0-1-1,-1 1 1,1-1 0,0 0-1,0 0 1,0 0-1,-1 0 1,1 0 0,0-1-1,0 1 1,-1-2 13,-1 1-14,-1 0 0,1-1 0,-1 1 0,1 1 0,-1-1 0,0 1 0,1 0 0,-1 0 0,0 0 0,0 1 0,0-1 0,0 1 0,0 0 0,0 1 0,0-1 0,0 1 0,1 0 0,-1 0 0,0 1 0,0 0 0,1-1 0,-1 1 0,1 1 0,0-1 0,-1 1 0,1-1 0,0 1 0,1 1 0,-1-1 0,0 0 0,-1 3 14,-14 6-3,13-9 9,-1 0 1,1-1-1,-1 0 1,0 0-1,0-1 1,1 0-1,-1 0 1,0 0-1,0-1 1,0 0 0,0-1-1,0 1 1,0-1-1,0-1 1,1 1-1,-1-1 1,0 0-1,1-1 1,-2 0-7,-71-13 192,-41 24-33,99-5-136,0 0 1,-1-1-1,1-2 1,0 0-1,-1-1 1,1-1-1,-1-1 1,1-1-1,-16-6-23,13 1 10,-1 2 0,0 0 0,-1 2 0,1 1 0,-1 0 0,0 2 0,-8 1-10,-262-11 94,123 46-312,146-26 239,0 0 0,0-2 1,-1-1-1,0-2 0,0 0 1,-2-2-22,-49-7 88,59 3-86,-1 1-1,0 1 1,1 0 0,-1 2-1,1 0 1,-1 2 0,-3 1-2,-196 82-76,213-85 77,-1 0 1,0-1-1,0 0 0,1 0 1,-1 0-1,0-1 1,1-1-1,-1 1 1,1-1-1,-1 0 0,1-1 1,0 0-1,0 0 1,0 0-1,0-1 1,0 0-1,1-1 0,0 1 1,0-1-1,0 0 1,-1-3-2,-95-48 98,94 55-99,-1 0 0,0 1-1,0 0 1,1 1 0,-1-1 0,0 2 0,0-1 0,1 1 0,-1 1 0,1-1-1,0 1 1,0 1 0,0 0 0,0 0 0,-2 2 1,-28 11 45,35-16-41,0 0 1,0 0 0,0-1-1,0 0 1,0 1-1,0-1 1,0 0-1,1 0 1,-1-1 0,0 1-1,0 0 1,0-1-1,0 0 1,0 0 0,0 0-1,0 0 1,1 0-1,-1-1 1,0 1 0,1-1-1,-1 1 1,1-1-1,0 0 1,0 0-1,-2-2-4,-44-20 138,44 23-137,0 1 1,0 0-1,0 0 1,0 0-1,0 0 1,-1 1-1,1-1 1,0 1-1,0 0 1,1 0-1,-1 1 1,0-1 0,0 1-1,1 0 1,-1 0-1,0 0 1,1 0-1,0 1 1,0-1-1,0 1 1,0 0-1,-2 2-1,4 0-659,0-5 2976</inkml:trace>
  <inkml:trace contextRef="#ctx0" brushRef="#br0" timeOffset="41884.208">1418 2501 21333,'0'0'780,"7"2"617,71 42-811,32 10-544,-104-55-110,0 0-1,0 0 0,0-1 0,0 0 0,0 0 0,-1-1 0,1 1 0,-1-1 0,0 0 1,0-1-1,0 1 0,0-1 0,0 0 0,-1 0 0,0 0 0,0-1 0,0 0 0,0 0 0,-1 0 1,0 0-1,0 0 0,0-1 0,-1 1 0,1-1 0,-1 0 0,0-2 69,-1 7-25,58-149-11555,-58 146 11435,-15 19 3743,-8 23 789,-4 27-2140,6-13-1471,-2-2-231,2 0 1,2 2 0,2 0 0,3 1-546,12-35 312,1-18 1</inkml:trace>
  <inkml:trace contextRef="#ctx0" brushRef="#br0" timeOffset="42243.91">2014 2487 22357,'-12'22'632,"-2"11"-120,-4 12-208,2 12-160,2 6-40,2-2-48,3-5-24,9-17-88,0-10-176,3-24-568,4-11 832</inkml:trace>
  <inkml:trace contextRef="#ctx0" brushRef="#br0" timeOffset="42565.834">1893 2501 19172,'0'-5'125,"0"0"0,1 0 1,0 0-1,0-1 0,0 1 0,0 0 0,1 0 0,0 1 0,0-1 1,0 0-1,1 1 0,-1-1 0,1 1 0,0 0 0,1 0 0,-1 0 0,1 0 1,-1 0-1,1 1 0,0 0 0,1 0 0,-1 0 0,0 0 0,1 0 1,0 1-1,-1 0 0,1 0 0,0 1 0,0-1 0,0 1 0,2 0-125,1-1 2,0 0 0,0 1 0,0 0 0,0 1 0,0 0-1,1 0 1,-1 1 0,0 0 0,0 0 0,0 1 0,0 0-1,-1 0 1,1 1 0,0 0 0,-1 0 0,0 1 0,0 0-1,0 0 1,6 5-2,-6 1 134,0 1 0,0 0 0,-1 0 0,0 0 0,-1 0 0,-1 1 0,0 0 0,0 0 1,-1 0-1,0 1 0,-1-1 0,-1 0 0,0 1 0,-1 0 0,0-1 0,-1 1 0,0-1 0,-1 1 0,0-1 0,-1 0 0,-1 0 0,0 0 0,0 0 0,-1 0 0,-1-1 0,-4 7-134,6-10 23,0 1 1,-1-1-1,0 0 0,0 0 0,-1-1 1,0 1-1,-1-1 0,1 0 0,-1-1 1,-1 0-1,1 0 0,-1-1 0,0 0 1,0 0-1,-1 0 0,1-1 1,-1-1-1,0 1 0,0-2 0,0 1 1,-1-1-1,1 0 0,-1-1 0,1 0 1,-1-1-1,1 0 0,-1 0 0,1-1 1,-1 0-1,1-1 0,0 0 0,0-1 1,0 1-1,0-2 0,0 1 1,-2-3-24,1-4-1379</inkml:trace>
  <inkml:trace contextRef="#ctx0" brushRef="#br1" timeOffset="51370.949">2547 5146 19388,'-9'0'960,"9"0"-63,0 0-665,0 0-576</inkml:trace>
  <inkml:trace contextRef="#ctx0" brushRef="#br1" timeOffset="55305.991">2256 5021 9482,'0'0'916,"0"0"502,-2-2 4764,-2-15-5315,3-15-831,4 19-1,5-3-11,-5 10-18,-1 1-1,1-1 0,0 1 1,0 0-1,0 0 0,0 0 1,1 1-1,0-1 0,0 1 1,0 0-1,1 0 0,0 1 0,-1-1 1,1 1-1,0 0 0,1 0 1,-1 0-1,0 1 0,1 0 1,0 0-6,9-13 65,83-75-64,15-16 1353,197-87-1261,-115 79-34,21-66-48,-176 150-20,-26 17 17,1 2 1,0 0-1,1 1 0,0 0 0,1 1 0,0 1 0,12-3-8,40-7 54,124-88-26,-174 94-24,0-1-1,0 0 0,-2-1 0,0-1 0,0 0 0,-2-1 0,5-7-3,63-59 26,311-183-2,-229 163-24,-121 68 3,2 1 0,1 3-1,45-22-2,-57 31 4,-2-2-1,0 0 1,-2-3-1,0 0 1,-2-2-1,10-14-3,121-102 7,-81 77 5,44-27 20,-61 58-34,-2-2 0,-1-4 0,-3-2 0,-1-2-1,-2-2 1,31-39 2,79-44 13,51-25 27,0 6-64,-105 47 64,-91 102-1036,-17 1-4513</inkml:trace>
  <inkml:trace contextRef="#ctx0" brushRef="#br1" timeOffset="60962.819">6493 872 15155,'0'-49'7398,"-9"57"-5400,5 7-1922,2 0 0,0 0 1,0 0-1,2 0 0,0 0 0,0 1 1,2-1-1,0 0 0,0 0-76,63 299 853,-65-312-312,0-2-77,0-19-395,-1-1 0,-1 1 0,0 0 0,-2 0 0,0 0 0,-1 0-1,-1 0 1,-1 1 0,-1 0 0,0 1 0,-1-1 0,-10-13-69,18 29-3,0 1-1,0-1 1,1 1 0,-1-1-1,0 1 1,0 0 0,-1-1-1,1 1 1,0 0 0,0 0-1,-1-1 1,1 1 0,0 0-1,-1 1 1,1-1 0,-1 0-1,0 0 1,1 1 0,-1-1-1,1 0 1,-1 1 0,0 0-1,0-1 1,1 1 0,-1 0-1,0 0 1,0 0 0,1 0-1,-1 0 1,0 1 0,1-1-1,-1 0 1,0 1 0,1-1 3,1 3-5,0 0 0,1 0 0,0 0 0,0 0 0,0-1 0,0 1 0,0 0 0,1-1 0,-1 1 1,1-1-1,-1 1 0,1-1 0,0 0 0,0 0 0,0 1 0,0-2 0,1 1 0,-1 0 0,0 0 0,1-1 1,-1 1-1,1-1 0,0 0 0,-1 1 0,1-1 0,0-1 0,0 1 0,0 0 5,5-1-3,-1 0 1,1 0-1,-1-1 0,0 0 0,1-1 1,-1 1-1,0-1 0,1-1 0,-1 1 1,-1-1-1,1-1 0,0 1 0,-1-1 1,1 0-1,-1 0 0,0-1 0,-1 0 1,1 0-1,-1-1 0,0 1 0,0-1 1,2-4 2,18-14-236,40-23-2492,-49 51 115,-7 1 1191</inkml:trace>
  <inkml:trace contextRef="#ctx0" brushRef="#br1" timeOffset="61992.557">6970 795 12019,'-10'-31'10075,"-15"29"-8531,18 4-1514,0 1-1,0-1 0,0 1 1,1 1-1,-1 0 0,1-1 1,0 2-1,0-1 0,1 1 1,-1 0-1,1 0 0,0 0 1,0 1-1,1 0 0,-1 0 1,1 0-1,1 1 1,-1-1-1,1 1 0,0 0 1,1-1-1,-1 1 0,2 1 1,-1-1-1,1 0 0,0 0 1,0 1-1,1-1 0,0 0 1,0 1-1,0-1 0,1 1-29,0-6 3,-1 0 0,1 0 0,0 0 0,-1-1 0,1 1-1,0 0 1,0 0 0,0-1 0,0 1 0,0 0 0,1-1 0,-1 1 0,0-1-1,1 1 1,-1-1 0,1 0 0,-1 0 0,1 0 0,0 0 0,0 0 0,-1 0-1,1 0 1,0 0 0,0-1 0,0 1 0,0-1 0,0 1 0,0-1-1,0 0 1,0 0 0,0 0 0,0 0 0,0 0 0,0 0 0,0-1 0,0 1-1,-1 0 1,3-2-3,63-42 162,-58 32-144,1 0 0,-2-1 0,0 0 0,-1 0 0,0 0 0,-1-1 0,0 0 0,-1 0 0,-1-1 1,0 1-1,-1-1 0,-1 0 0,1-11-18,-28 74-122,14-21 117,2 0-1,1 1 1,1 0 0,1 1-1,2-1 1,1 1-1,1 0 1,1 0-1,2 0 1,0 0-1,3 0 1,3 17 5,26-4 7,-32-41 7,-1-1 5,0 0 9,0 0-3,0 0-1,0-6 0,49-154-893,-47 157 863,0-1 0,-1 1 0,1-1 0,0 1 0,1 0 0,-1 0 0,0 0 0,1 0 0,0 0 0,0 1 0,-1-1 0,2 1 0,-1 0 0,0 0 0,0 0 0,1 0 0,-1 0 0,2 0 6,-4 2-7,8-8-1,19-94 100,-28 91-80,0 0 0,1 0 0,0 0 0,1 0 0,1 1 0,-1-1-1,2 0 1,-1 1 0,1 0 0,1 0 0,0 0 0,2-2-12,-6 11 63,-1 1 5,0 0-10,0 0-3,0 0-10,0 0-15,0 0 0,0 0 0,0 0-8,0 0 13,0 0-6,0 0-14,0 0 1,0 0-16,0 0 12,0 0 44,0 0 69,0 0 38,0 0 24,-8 15-210,7-14-420</inkml:trace>
  <inkml:trace contextRef="#ctx0" brushRef="#br1" timeOffset="62849.4">6874 995 19028,'7'5'5181,"2"-8"-5456,2-5 396,0 0-1,0-1 1,-1-1-1,-1 0 1,1 0-1,-2-1 1,1 0-1,-2 0 1,6-10-121,-8 13 49,4-3-17,-1-2 0,-1 1 0,0-1 0,-1 0 0,0-1 0,-1 1 0,0-1 0,-1 0 0,-1-1 0,0 1 0,-1 0 0,-1-3-32,-1 15 6,-1 1 1,0-1-1,0 0 1,0 1-1,0 0 0,0-1 1,0 1-1,0-1 1,0 1-1,0 0 0,-1 0 1,1 0-1,-1 0 1,1 0-1,-1 0 0,1 0 1,-1 0-1,1 1 0,-1-1 1,0 0-1,1 1 1,-1 0-1,0-1 0,0 1 1,1 0-1,-1 0 1,0 0-1,0 0 0,1 0 1,-1 0-1,0 0 0,0 1 1,1-1-1,-1 1 1,0-1-1,1 1 0,-1 0 1,1 0-1,-1-1 1,1 1-1,-1 0 0,1 0 1,-1 1-1,1-1 0,0 0 1,0 0-1,-1 1 1,1-1-1,0 0 0,0 1 1,0-1-1,0 2-6,-15 11 10,1 1-1,1 0 1,0 0-1,1 2 1,1-1-1,1 2 1,0 0 0,1 0-1,1 1 1,0 0-1,2 0 1,0 1-1,-1 10-9,6-23 18,1 0-1,0 0 0,0 0 1,1 0-1,-1 0 0,2 1 1,-1-1-1,1 0 0,0 0 1,0 0-1,1 0 0,0 0 1,0 0-1,1-1 0,0 1 1,0-1-1,0 1 0,1-1 1,0 0-1,0 0 0,1-1 1,-1 1-1,1-1 0,1 0 1,-1-1-1,0 1 0,1-1 1,0 0-1,0 0 0,1-1 1,-1 1-1,1-2 0,-1 1 1,1-1-1,0 0 0,0 0 1,0-1-1,0 1 0,0-2 1,0 1-1,0-1 0,1 0 1,-1-1-1,0 1 0,0-1 1,0-1-1,0 0 0,0 0 1,0 0-1,-1 0 0,2-2-17,1-2 12,0 0 0,0-1-1,-1 0 1,0-1 0,0 0-1,-1 0 1,0 0 0,0-1-1,-1 0 1,0-1-1,-1 1 1,0-1 0,0 0-1,-1-1 1,2-7-12,3-28 1959</inkml:trace>
  <inkml:trace contextRef="#ctx0" brushRef="#br1" timeOffset="63794.285">7288 636 17068,'0'0'1884,"-6"2"1499,-4 5-3233,0 1 0,1 0 0,0 1-1,0 0 1,1 0 0,0 1-1,1 0 1,0 1 0,0-1-1,1 1 1,1 1 0,0-1-1,0 1 1,1 0 0,1 0 0,0 0-1,0 0 1,1 7-150,-1-11 71,0 4-28,-2 2 39,1-1 1,1 2-1,0-1 0,1 0 1,0 0-1,1 1 1,1-1-1,0 5-82,1-19 4,0 1 1,0-1-1,0 1 1,0-1-1,0 1 0,0-1 1,0 0-1,0 1 1,0-1-1,0 0 0,0 0 1,0 0-1,0 0 1,0 0-1,0 0 1,0 0-1,0 0 0,1 0 1,-1-1-1,0 1 1,0 0-1,0-1 0,0 1 1,0 0-1,-1-1 1,1 0-1,0 1 1,0-1-1,0 1 0,0-1 1,0 0-1,-1 0 1,1 1-1,0-1 0,-1 0 1,1 0-1,0 0 1,-1 0-1,0 0 1,1 0-1,-1 0 0,1 0 1,-1 0-1,0 0 1,0 0-1,1 0 0,-1 0 1,0 0-1,0 0 1,0 0-1,0-1-4,2-1 15,11-17 38,-10 14-45,0 0 0,1 0 1,0 0-1,0 0 0,1 1 0,-1-1 1,1 1-1,0 0 0,1 0 0,-1 1 1,1 0-1,3-2-8,-7 6-4,0 0 0,0 1 0,-1-1 1,1 1-1,0-1 0,-1 1 0,1 0 0,-1-1 0,1 1 1,-1 0-1,1 0 0,-1 0 0,1 1 0,-1-1 0,0 0 0,0 0 1,1 1-1,-1-1 0,0 0 0,0 1 0,0-1 0,-1 1 1,1 0-1,0-1 0,-1 1 0,1 0 0,-1-1 0,1 1 1,-1 0-1,0 0 0,0-1 0,1 1 0,-1 0 0,-1 0 4,1-1 0,4 28 3,-2 0 0,0 0 0,-3 0-1,0 0 1,-2 1 0,-2 4-3,-1 23 10,5-37-4,-1 1 1,-1-1 0,-1-1-1,0 1 1,-2 0-1,0-1 1,-1 0-1,-1-1 1,-1 1 0,-1-1-1,0-1 1,-1 0-1,-1-1 1,-4 4-7,15-18 2,1-1 1,-1 0-1,0 0 1,1 0-1,-1 1 0,0-1 1,0 0-1,0 0 0,0 0 1,0 0-1,0-1 1,0 1-1,0 0 0,0 0 1,0 0-1,-1-1 1,1 1-1,0-1 0,-1 1 1,1-1-1,0 0 1,-1 1-1,1-1 0,0 0 1,-1 0-1,1 0 1,0 0-1,-1 0 0,1 0 1,-1 0-1,1 0 1,0-1-1,-1 1 0,1 0 1,0-1-1,0 1 1,-1-1-1,1 0 0,0 1 1,0-1-1,0 0 1,0 0-1,0 0 0,0 0 1,0 0-1,0 0 1,0 0-1,0 0 0,0 0 1,0 0-1,1 0 1,-1-1-1,0 1 0,1-1-2,-2-9-6,0-1 0,1 0-1,0-1 1,1 1 0,0 0 0,1 0-1,1 0 1,0 0 0,0 1-1,1-1 1,1 0 0,3-6 6,-4 7-10,23-66-38,3 2 0,3 2 0,4 0 0,3 3 0,2 1 0,4 2 0,24-25 48,-13 31-25,-57 61 25,1 1 0,0-1 0,-1 0 0,1 0 0,0 1 0,0-1 0,-1 0 0,1 1 0,0-1 0,0 1 0,0-1 0,-1 0 0,1 1 0,0-1 0,0 1 0,0-1 0,0 0 0,0 1 0,0-1 0,0 1 0,0-1 0,0 1 0,0-1 0,0 0 0,0 1 0,0-1 0,0 1 0,0-1 0,0 0 0,1 1 0,-1-1 0,0 1 0,0-1 0,0 0 0,1 1 0,-1-1 0,0 0 0,0 1 0,1-1 0,-1 0 0,0 1 0,1-1 0,-1 0 0,0 0 0,1 0 0,-1 1 0,1-1 0,-1 0 0,0 0 1,1 0-1,-1 0 0,1 1 0,-1-1 0,0 0 0,1 0 0,-1 0 0,1 0 0,-1 0 0,1 0 0,-1 0 0,0 0 0,1-1 0,-1 1 0,1 0 0,-1 0 0,0 0 0,1 0 0,-1 0 0,1-1 0,-1 1 0,-46 140 96,37-121-80,0 1 1,2 0-1,0 0 1,1 1-1,1 0 1,-1 17-17,19-31 162,35-60 137,-30 25-263,0-2 0,-2 1 1,-1-2-1,-2 0 0,-1-1 0,-1 0 0,-2 0 0,2-16-36,-11-1 35,0 49-34,-1-1-1,1 0 1,0 1 0,0-1-1,0 0 1,0 1 0,0-1-1,-1 1 1,1-1 0,0 1-1,-1-1 1,1 1 0,0-1-1,-1 1 1,1-1 0,-1 1-1,1-1 1,0 1 0,-1-1-1,1 1 1,-1 0 0,1-1-1,-1 1 1,0 0 0,1 0-1,-1-1 1,1 1 0,-1 0-1,0 0 1,1 0 0,-1 0-1,1-1 1,-1 1 0,0 0-1,1 0 1,-1 0 0,0 1-1,1-1 1,-1 0 0,1 0-1,-1 0 1,0 0 0,1 0-1,-1 1 1,1-1 0,-1 0-1,1 1 1,-1-1 0,1 0-1,-1 1 1,1-1 0,-1 1-1,1-1 1,-1 0 0,1 1-1,0-1 1,-1 1 0,1-1-1,0 1 1,-1 0 0,1-1-1,0 1 1,0-1 0,-1 1-1,1 0 1,0-1 0,0 1-1,0 0 0,-7 8-1,1 0 0,1 1 0,-1 0 0,1 1 0,1-1 0,0 1 0,1 0 0,0 0 0,0 0 0,1 0 0,1 0 0,0 1 0,0-1-1,1 0 1,0 2 1,0-12 0,0-1-1,0 1 1,0 0-1,0 1 0,0-1 1,0 0-1,0 0 0,0 0 1,0-1-1,1 1 0,-1 0 1,0 0-1,1 0 1,-1 0-1,0 0 0,1 0 1,-1 0-1,1 0 0,0 0 1,-1-1-1,1 1 0,0 0 1,-1-1-1,1 1 1,0 0-1,0-1 0,0 1 1,-1-1-1,1 1 0,0-1 1,0 1-1,0-1 1,0 0-1,0 1 0,0-1 1,0 0-1,0 0 0,0 0 1,0 1-1,0-1 0,0 0 1,0-1-1,0 1 1,0 0-1,0 0 0,0 0 1,0-1-1,0 1 1,43-30-2,-3-16 35,-2-2-1,-2-2 0,-2-1 1,16-34-33,-16 18 32,-33 63-16,-34 25 14,13 10-32,2 0 0,1 1 0,2 1 0,0 0-1,3 1 1,-6 24 2,8 54 88,9-110-108,1 1 0,-1-1 0,1 1-1,-1-1 1,1 1 0,0-1 0,0 0 0,0 1 0,0-1 0,1 0 0,-1 0 0,0 0 0,1 0 0,0 0-1,-1 0 1,1 0 0,0 0 0,0-1 0,0 1 0,0-1 0,0 0 0,0 1 0,1-1 0,-1 0 0,0 0-1,1 0 1,-1 0 0,0-1 0,1 1 0,-1-1 0,1 0 0,-1 1 0,1-1 0,0 0 0,-1 0-1,1-1 1,-1 1 0,1 0 0,-1-1 0,0 0 0,1 1 0,0-1 20,27-9-550,1-5 2399</inkml:trace>
  <inkml:trace contextRef="#ctx0" brushRef="#br1" timeOffset="64152.919">8024 333 25237,'-15'12'28,"0"0"-1,1 0 0,1 1 0,0 1 1,0 0-1,1 1 0,1 0 0,1 1 1,0 0-1,1 1 0,1 0 0,0 0 1,2 1-1,-5 16-27,11-34 0,1 1-1,-1 0 1,0 0 0,1-1 0,-1 1 0,0 0-1,1 0 1,-1-1 0,1 1 0,-1 0 0,1-1-1,0 1 1,-1-1 0,1 1 0,0-1 0,-1 1 0,1-1-1,0 1 1,-1-1 0,1 0 0,0 1 0,0-1-1,0 0 1,-1 0 0,1 1 0,0-1 0,0 0-1,0 0 1,0 0 0,-1 0 0,1 0 0,0 0-1,0 0 1,0 0 0,0-1 0,-1 1 0,1 0-1,0 0 1,0-1 0,-1 1 0,1-1 0,0 1-1,0 0 1,-1-1 0,1 1 0,0-1 0,-1 0 0,1 1-1,-1-1 1,1 1 0,-1-1 0,1 0 0,-1 0-1,1 1 1,-1-1 0,73-49 48,-57 36-61,0 2 0,1 0 0,0 1 0,1 0 0,1 2 0,0 0 0,0 1 0,0 1 0,1 1-1,10-2 14,-30 8-4,1 1-1,0-1 1,0 0-1,-1 0 1,1 0-1,0 1 1,-1-1-1,1 0 0,0 1 1,-1-1-1,1 1 1,0-1-1,-1 1 1,1-1-1,-1 1 1,1-1-1,-1 1 1,1 0-1,-1-1 0,1 1 1,-1-1-1,0 1 1,1 0-1,-1 0 1,0-1-1,0 1 1,0 0-1,1 0 0,-1-1 1,0 1-1,0 0 1,0 0-1,0-1 1,0 1-1,0 0 1,0 0-1,0-1 1,-1 1-1,1 0 0,0 0 1,0-1-1,-1 1 1,1 0-1,0-1 1,-1 1-1,1 0 1,-1-1-1,1 1 0,-1-1 1,1 1-1,-1 0 1,1-1-1,-1 1 1,1-1-1,-1 1 5,0 1-3,-124 284 1519,124-282-1510,-1 0 1,1-1-1,-1 1 0,0 0 0,0-1 0,0 1 0,0-1 0,-1 1 0,1-1 0,-1 0 0,0 0 0,0 0 0,0-1 1,0 1-1,0-1 0,-1 1 0,1-1 0,-1 0 0,1-1 0,-1 1 0,0-1 0,0 1 0,0-1 0,0 0 0,0 0 1,0-1-1,0 1 0,0-1 0,0 0 0,0 0 0,0 0 0,-1-1-6,-9-11 1783</inkml:trace>
  <inkml:trace contextRef="#ctx0" brushRef="#br1" timeOffset="64572.821">8322 249 21661,'-25'37'308,"17"-28"-109,0 1 1,1 0 0,0 0 0,1 0 0,0 1 0,0 0 0,1 0-1,1 1 1,0-1 0,1 1 0,0 0 0,1 0 0,-1 6-200,3-17 1,0 1 0,0-1 0,0 0 0,0 1 0,0-1 0,0 1 0,0-1 0,0 1 0,1-1 0,-1 1 0,0-1 0,1 0 1,0 1-1,-1-1 0,1 0 0,0 1 0,-1-1 0,1 0 0,0 0 0,0 0 0,0 0 0,0 0 0,0 0 0,0 0 0,1 0 1,-1 0-1,0 0 0,0 0 0,1-1 0,-1 1 0,0-1 0,1 1 0,-1-1 0,0 1 0,1-1 0,-1 0 0,1 0 0,-1 0 0,1 1 1,-1-1-1,1-1 0,-1 1 0,1 0 0,-1 0-1,67-29 172,-43 16-86,-24 13-88,0-1 0,0 0 0,0 0 1,0 0-1,0 1 0,0-1 0,0 1 0,0-1 0,0 1 0,0-1 0,0 1 1,1-1-1,-1 1 0,0 0 0,0 0 0,0 0 0,1 0 0,-1 0 1,0 0-1,0 0 0,1 0 0,-1 0 0,0 0 0,0 1 0,0-1 0,1 0 1,-1 1-1,0-1 0,0 1 0,0 0 0,0-1 0,0 1 0,0 0 0,0-1 1,0 1-1,0 0 0,0 0 0,-1 0 0,1 0 0,0 0 0,0 0 1,-1 0-1,1 0 0,-1 0 0,1 0 0,-1 1 0,1-1 0,-1 0 0,0 0 1,0 0-1,1 1 0,-1-1 0,0 0 0,0 0 0,0 0 0,0 1 1,-1-1-1,1 0 0,0 0 0,0 1 0,-1-1 0,1 0 0,-1 0 0,1 0 1,-1 1 1,-85 160 926,76-146-676,-81 105 931,89-119-1859,2-2-459</inkml:trace>
  <inkml:trace contextRef="#ctx0" brushRef="#br1" timeOffset="64851.506">8494 231 25838,'-1'22'96,"5"10"-56,3 9-40,2 9-16,1 5 0,-4 2 16,-3 0 8,0-13 16,-4-12 8,1-17-168,1-14-385,6-27-559</inkml:trace>
  <inkml:trace contextRef="#ctx0" brushRef="#br1" timeOffset="65037.897">8513 1 26222,'2'22'40,"-1"-2"-136,4-1-961,0-2 2778</inkml:trace>
  <inkml:trace contextRef="#ctx0" brushRef="#br1" timeOffset="65459.026">8846 209 21765,'-3'0'86,"-1"0"1,1 0 0,-1 1-1,1-1 1,0 1 0,-1 0-1,1 0 1,0 0 0,-1 0 0,1 0-1,0 1 1,0-1 0,0 1-1,0 0 1,0 0 0,1 0-1,-1 0 1,1 1 0,-1-1 0,1 1-1,0-1 1,0 1 0,0 0-1,0 0 1,0 0 0,1 0-1,-1 0 1,0 3-87,-2 0 148,-4 4 29,0 1-1,1 0 1,0 0 0,1 1-1,1-1 1,-1 1 0,2 1 0,0-1-1,0 1 1,1 0 0,1-1-1,0 3-176,2-14 7,1 0 0,-1 0-1,0 0 1,1 0 0,-1 0-1,1-1 1,0 1 0,-1 0 0,1 0-1,0-1 1,-1 1 0,1 0-1,0-1 1,0 1 0,-1-1-1,1 1 1,0-1 0,0 1-1,0-1 1,0 0 0,0 1 0,0-1-1,0 0 1,-1 0 0,1 0-1,0 0 1,0 1 0,0-1-1,0-1 1,0 1 0,0 0 0,0 0-1,0 0 1,0 0 0,0-1-1,0 1 1,0 0 0,0-1-1,-1 1 1,1-1 0,0 1-1,0-1 1,0 1 0,-1-1 0,1 0-1,0 1 1,0-1 0,-1 0-1,1 1 1,-1-1 0,1 0-1,-1 0 1,1 0-7,172-169 300,-79 91-293,-93 79-7,0 0 0,-1 0 1,1 0-1,0 0 0,-1 1 1,1-1-1,-1 0 1,1 0-1,0 1 0,-1-1 1,1 0-1,-1 1 0,1-1 1,-1 1-1,1-1 0,-1 1 1,0-1-1,1 1 0,-1-1 1,1 1-1,-1-1 0,0 1 1,1-1-1,-1 1 0,0 0 1,0-1-1,0 1 0,1-1 1,-1 1-1,0 0 0,0-1 1,0 1-1,0 0 0,0-1 1,0 1-1,0 0 0,0-1 1,0 1-1,-1-1 0,1 1 1,0 0-1,0-1 0,-1 1 1,1-1-1,0 1 0,0 0 1,-1-1-1,1 1 0,-1-1 1,1 1-1,0-1 0,-1 1 1,1-1-1,-1 0 0,1 1 1,-1-1-1,0 0 1,1 1-1,-1-1 0,1 0 1,-1 1-2,0 0 5,-19 42 163,-20 78 333,39-121-499,1 0 1,0 1 0,0-1 0,0 0-1,0 1 1,-1-1 0,1 0 0,0 1-1,0-1 1,0 0 0,0 1 0,0-1-1,0 1 1,0-1 0,0 0 0,0 1 0,0-1-1,0 0 1,1 1 0,-1-1 0,0 1-1,0-1 1,0 0 0,0 1 0,1-1-1,-1 0 1,0 0 0,0 1 0,0-1-1,1 0 1,-1 1 0,0-1 0,1 0-1,-1 0 1,0 0 0,0 1 0,1-1-1,-1 0 1,0 0 0,1 0 0,-1 0 0,1 1-1,-1-1 1,0 0 0,1 0 0,-1 0-1,0 0 1,1 0 0,-1 0 0,0 0-1,1 0 1,-1 0 0,1 0 0,-1 0-1,0-1 1,1 1 0,-1 0 0,0 0-1,1 0 1,-1 0 0,0 0 0,1-1-1,-1 1 1,0 0-2,24-20 92,46-55 92,-43 44-155,2 1-1,0 1 1,2 1-1,21-12-28,-52 40-1,0 1 1,0 0-1,0-1 0,0 1 0,0 0 0,0 0 0,0-1 0,0 1 0,0 0 0,0-1 0,1 1 1,-1 0-1,0-1 0,0 1 0,1 0 0,-1-1 0,1 1 0,-1-1 0,0 1 0,1 0 0,-1-1 1,1 1-1,0-1 0,-1 0 0,1 1 0,-1-1 0,1 1 0,0-1 0,-1 0 0,1 1 0,0-1 1,-1 0-1,1 0 0,0 0 0,-1 1 0,1-1 0,0 0 0,-1 0 0,1 0 0,0 0 0,0 0 1,-1 0-1,1-1 0,0 1 0,-1 0 0,1 0 0,0 0 0,-1-1 0,1 1 0,0 0 0,-1-1 1,1 1-1,0 0 0,-1-1 0,1 1 0,-1-1 0,1 1 0,-1-1 0,1 1 0,-1-1 0,1 1 1,-1-1-1,0 0 0,1 1 0,-1-1 1,-20 57-4,19-52 6,-51 130-247,51-133-999</inkml:trace>
  <inkml:trace contextRef="#ctx0" brushRef="#br1" timeOffset="66526.208">7629 1295 19748,'-18'60'1039,"3"-1"-1,2 2 1,4 0 0,1 0-1,3 36-1038,3-84 62,1 1-1,1-1 0,0 1 0,1-1 1,1 0-1,0 1 0,0-1 0,2 0 1,-1 0-1,2 0 0,0-1 0,0 1 1,1-1-1,1 0-61,-5-10 6,0-1 0,1 1 0,-1-1 0,1 1 0,0-1 0,-1 0 0,1 0 0,0 0 0,0-1 0,0 1 0,-1-1 0,1 1 0,0-1 0,0 0 0,0 0 0,0 0 0,0-1 0,0 1 0,0-1 1,-1 1-1,1-1 0,0 0 0,0 0 0,-1 0 0,1-1 0,0 1 0,-1 0 0,0-1 0,1 0 0,-1 0 0,0 1 0,0-1 0,0-1 0,0 1 0,0 0 0,0 0 0,0-1 0,-1 1 0,0-1 0,1 1 0,-1-1 0,0-1-6,13-16 17,-1 0 0,0-1-1,-2-1 1,-1 0 0,0 0-1,-2-1 1,-1-1 0,0 1-1,-2-1 1,-1 0 0,0 0-1,-2-5-16,-12-12-32,9 41 30,0 0 1,0 0-1,0 0 0,0 0 1,0 0-1,0 0 1,0 0-1,0 0 0,0 1 1,0-1-1,0 0 0,0 1 1,0-1-1,0 0 1,1 1-1,-1-1 0,0 1 1,0-1-1,0 1 0,1 0 1,-1-1-1,0 1 0,1 0 1,-1-1-1,1 1 1,-1 0-1,1 0 0,-1 0 1,1 0-1,-1-1 0,1 1 1,0 0-1,-1 0 0,1 0 1,0 0-1,0 0 1,0 0-1,0 0 0,0 0 2,-9 20-6,1 0 0,1 1 0,1 0 0,1 0 0,1 0 0,1 1 0,0 0 0,2-1 0,1 1 0,1 0 0,1-1 0,1 2 6,-3-23 1,0 1-1,0-1 1,0 0-1,0 1 0,0-1 1,0 0-1,1 0 1,-1 1-1,0-1 1,1 0-1,-1 0 1,1 1-1,-1-1 0,1 0 1,0 0-1,-1 0 1,1 0-1,0 0 1,0 0-1,0 0 1,0 0-1,0 0 1,0 0-1,0-1 0,0 1 1,0 0-1,0-1 1,1 1-1,-1-1 1,0 1-1,0-1 1,1 1-1,-1-1 0,0 0 1,0 0-1,1 0 1,-1 1-1,0-1 1,1 0-1,-1-1 1,0 1-1,1 0 0,0-1 0,48-38 52,166-220 101,-194 236-153,-21 23-1,0 0 1,0 1-1,0-1 0,0 0 0,0 1 0,-1-1 0,1 0 0,0 1 1,0-1-1,-1 1 0,1 0 0,0-1 0,-1 1 0,1 0 0,0-1 1,-1 1-1,1 0 0,-1-1 0,1 1 0,-1 0 0,0 0 0,1 0 0,-1 0 1,0-1-1,1 1 0,-1 0 0,0 0 0,0 0 0,0 0 0,0 0 1,0 0-1,0 0 0,0-1 0,0 1 0,0 0 0,0 0 0,-1 0 1,1 0-1,0 0 0,0 0 0,-1-1 0,1 1 0,-1 0 0,1 0 1,-1-1-1,1 1 0,-1 0 0,1 0 0,-1-1 0,0 1 0,0 0 1,0 1 0,-44 208 694,45-210-683,1 0-1,-1 0 1,0 0 0,1 0 0,-1 0 0,0 0 0,1 0 0,-1 0 0,0 0-1,1 0 1,-1 0 0,0 1 0,0-1 0,1 0 0,-1 0 0,0 0 0,1 0-1,-1 0 1,0 1 0,0-1 0,1 0 0,-1 0 0,0 0 0,0 1-1,0-1 1,1 0 0,-1 0 0,0 1 0,0-1 0,0 0 0,0 1 0,0-1-1,0 0 1,1 0 0,-1 1 0,0-1 0,0 0 0,0 1 0,0-1 0,0 0-1,0 1 1,0-1 0,0 0 0,0 0 0,0 1 0,0-1 0,-1 0-1,1 1 1,0-1 0,0 0 0,0 1 0,0-1-11,17-23 218,34-59-110,4 1 1,3 4-1,16-14-108,-49 66-21,-24 25 20,0 0 0,-1-1 1,1 1-1,0 0 0,-1 0 1,1 0-1,0 0 0,-1 0 0,1 0 1,0 0-1,0 0 0,-1 0 1,1 0-1,0 0 0,-1 0 1,1 0-1,0 1 0,-1-1 1,1 0-1,0 1 0,-1-1 0,1 0 1,-1 1-1,1-1 0,0 1 1,-1-1-1,1 0 0,-1 1 1,1 0-1,-1-1 0,0 1 1,1-1-1,-1 1 0,1 0 1,-1-1-1,0 1 0,0-1 0,1 1 1,-1 0-1,0 0 0,0-1 1,0 1-1,0 0 0,0-1 1,0 1-1,0 0 0,0-1 1,0 1-1,0 0 0,0 0 0,0-1 1,0 1-1,-1 0 0,1-1 1,0 1-1,0 0 0,-1-1 1,1 1-1,-1-1 0,1 1 1,0-1-1,-1 1 0,1 0 1,-1-1-1,1 0 0,-1 1 0,0-1 1,1 1 0,-1 0 0,-65 255 1034,66-254-930,2-5-51,37-62-1203,-23 37-579</inkml:trace>
  <inkml:trace contextRef="#ctx0" brushRef="#br1" timeOffset="66734.47">7989 1275 25541,'28'3'16,"-3"1"-280,4 2-576</inkml:trace>
  <inkml:trace contextRef="#ctx0" brushRef="#br1" timeOffset="67085.764">8626 1449 26150,'15'-14'99,"0"-1"1,-1 0 0,-1-1-1,-1-1 1,0 0 0,-1 0-1,0-1 1,-2-1 0,0 1-1,-1-2 1,2-8-100,-10 27 1,1 0 2,1-1 1,-1 0-1,0 0 0,0 0 0,-1 0 1,1 0-1,0 0 0,-1 0 0,1 0 1,-1 0-1,1 0 0,-1 0 0,0 0 1,0 0-1,0 0 0,0-1 0,-1 1 0,1 0 1,0 0-1,-1 0 0,1 0 0,-1 0 1,0 0-1,0 0 0,0 0 0,0 0 1,0 0-1,0 1 0,0-1 0,-1 0 1,1 1-1,-1-1 0,1 1 0,-1-1 1,1 1-1,-1 0 0,0 0-3,-9 2 14,0 0-1,0 1 0,0 1 1,0 0-1,1 0 0,-1 1 1,1 1-1,0 0 0,0 0 1,0 0-1,1 2 0,0-1 1,0 1-1,1 0 0,-1 1 1,2 0-1,-1 0 0,-2 4-13,-6 4 24,1 1 0,0 0 0,2 1 0,-1 1 0,2 0 0,1 1 0,0 0 0,2 1 0,0-1 0,1 2 0,1-1 0,1 1 0,0 6-24,6-25 7,-1-1 1,0 1-1,1-1 0,0 1 0,0 0 0,0-1 0,0 1 1,0-1-1,0 1 0,1-1 0,-1 1 0,1-1 0,0 1 1,0-1-1,0 1 0,0-1 0,0 0 0,0 0 0,1 1 1,-1-1-1,1 0 0,-1 0 0,1 0 0,0-1 0,0 1 1,0 0-1,0-1 0,0 1 0,0-1 0,0 1 0,1-1 1,-1 0-1,0 0 0,1 0 0,2 0-7,10 0-2,0-1 1,1-1-1,-1 0 0,0-1 0,0 0 1,1-2-1,-2 0 0,1 0 1,2-2 1,8-2-61,54-13-307</inkml:trace>
  <inkml:trace contextRef="#ctx0" brushRef="#br2" timeOffset="73125.826">7818 2722 18892,'-5'-2'1096,"-4"2"433,1 3-561,-3 6-376,-2 3-112,4 4-376,3-2 56</inkml:trace>
  <inkml:trace contextRef="#ctx0" brushRef="#br2" timeOffset="80613.427">3407 4171 1592,'0'0'520,"0"0"549,0 0 168,0 0 90,-2 1 8638,-1 1-5069,-5 4-3409,-54 14-132,36-8-1141,-7 6-174,12-14 563,-22-5-512,30 8-28,-45 24 130,26-16-49,15-11 125,-15-3-201,-97 15 27,124-12-90,0-1-1,-1-1 1,0 1-1,1-1 1,-1 0-1,0 0 1,0-1-1,0 0 1,-1 0-1,1 0 0,0-1 1,0 0-1,0 0 1,-1 0-1,1-1 1,0 0-1,0 0 1,0 0-1,-4-3-4,-96-18 347,53 1-298,50 19-28,0 0 0,-1 0-1,1 0 1,-1 0 0,1 0 0,-1 1 0,0 0-1,1-1 1,-1 1 0,0 1 0,0-1-1,0 0 1,0 1 0,1 0 0,-1 0 0,-4 1-21,-38-8 498,14-5-490,10 14-6,-76 46 15,97-47-9,-1 0 0,1 1 0,-1-1-1,0 0 1,1 0 0,-1 0 0,0 0 0,0 0 0,0 0 0,0-1-1,0 1 1,0-1 0,0 1 0,0-1 0,0 0 0,0 1 0,0-1-1,0 0 1,0-1 0,0 1 0,0 0 0,0 0 0,0-1-1,0 0 1,0 1 0,0-1 0,0 0 0,1 0 0,-1 0 0,0 0-1,0 0 1,1 0 0,-1 0 0,1-1 0,-1 1 0,1 0 0,-1-1-1,1 0 1,0 1 0,0-1 0,0 0 0,0 1 0,0-1 0,0 0-1,0-2-7,-10-15 188,11 23-834,0-2-435</inkml:trace>
  <inkml:trace contextRef="#ctx0" brushRef="#br2" timeOffset="81791.656">1354 4463 12451,'-115'45'9504,"113"-45"-8909,2 0-108,6-13 1853,16-22-1831,-20 34-487,-1 0 1,1-1-1,0 1 1,0 0-1,0 0 1,0 0 0,0 0-1,0 0 1,0 0-1,0 1 1,1-1 0,-1 1-1,0-1 1,0 1-1,1 0 1,-1 0-1,0 0 1,0 0 0,1 0-1,-1 0 1,0 1-1,0-1 1,0 1 0,0 0-1,1 0-22,7 1 33,25 4 27,-18-2-52,0-1 0,0 0 0,0-2 0,0 0 0,0 0 0,0-2 0,0 0 0,0-1 0,0-1 0,1 0-8,271-91 111,-231 99-603,-49-6 118,-2-4 2392</inkml:trace>
  <inkml:trace contextRef="#ctx0" brushRef="#br2" timeOffset="82195.293">1932 4212 21797,'-1'1'80,"1"0"1,-1 0-1,0 0 1,0 0 0,1 0-1,-1 0 1,1 0-1,-1 0 1,1 0-1,-1 0 1,1 0 0,-1 0-1,1 1 1,0-1-1,0 0 1,0 0-1,0 0 1,0 1 0,0-1-1,0 0 1,0 0-1,0 0 1,0 1-1,1-1 1,-1 0 0,0 0-1,1 0 1,-1 0-1,1 0 1,-1 0 0,1 0-1,0 0 1,-1 0-1,1 0 1,0 0-1,0 0 1,0 0 0,0 0-1,0-1 1,0 1-1,0 0 1,0-1-1,0 1-80,112 39 199,-112-39-196,1 0 0,0 0 0,-1 0 0,1 0-1,-1 1 1,1-1 0,-1 0 0,1 1 0,-1-1 0,0 0 0,0 1 0,0 0-1,0-1 1,0 1 0,0 0 0,0-1 0,0 1 0,-1 0 0,1 0-1,-1 0 1,1 0 0,-1 0 0,0-1 0,0 1 0,0 0 0,0 0 0,0 0-1,0 0 1,0 0 0,0 0 0,-1 0 0,1 0 0,-1-1 0,0 1 0,1 0-1,-2 0-2,-37 66 174,32-59-155,-84 133-87,81-119-583</inkml:trace>
  <inkml:trace contextRef="#ctx0" brushRef="#br2" timeOffset="83180.651">256 4665 17924,'-48'3'4033,"45"-3"-3077,3 0-113,0 0-266,2 6-18,2 6-551,1 0-1,1-1 1,0 1-1,0-1 1,1-1 0,0 1-1,1-1 1,1-1-1,0 2-7,-6-8 1,-1 0-1,1 0 1,0 0-1,-1-1 1,1 1-1,0-1 0,1 0 1,-1 0-1,0 0 1,1 0-1,-1 0 1,1-1-1,-1 0 1,1 1-1,0-1 0,-1-1 1,1 1-1,0 0 1,0-1-1,0 0 1,0 0-1,0 0 1,-1 0-1,1-1 1,0 0-1,0 1 0,0-1 1,-1-1-1,1 1 1,-1 0-1,1-1 1,2-2-1,6-7 21,-1-1-1,0 0 1,-1 0 0,-1-2 0,0 1 0,0-1 0,-1 0 0,-1-1-1,-1 0 1,0 0 0,-1 0 0,0-1 0,-2 1 0,2-11-21,10-86 62,-22 120 69,0 34-42,3 0 0,1 1 0,2-1 0,2 1 0,2-1 0,1 0 0,3 0 0,2 4-89,-2 19 1190,-7-64-1110,0-1-39,2 12 1,31 130-1183,-27-124-182</inkml:trace>
  <inkml:trace contextRef="#ctx0" brushRef="#br2" timeOffset="83585.451">694 4908 12011,'17'92'9863,"-16"-90"-8712,3-6 839,0-8-1787,1 0 1,-1 0-1,-1 0 0,0-1 1,-1 1-1,0-1 1,-1 1-1,0-1 1,-1-9-204,2-8 65,-1-158 75,-2 221-127,70 269-391,-68-298-534,-1-4-385</inkml:trace>
  <inkml:trace contextRef="#ctx0" brushRef="#br2" timeOffset="84083.514">1 4673 17516,'2'2'108,"0"-1"-1,-1 1 1,1-1 0,1 0 0,-1 1 0,0-1-1,0 0 1,0-1 0,0 1 0,1 0 0,-1-1-1,0 1 1,1-1 0,-1 0 0,0 1 0,1-1-1,-1 0 1,1-1 0,-1 1 0,0 0 0,1-1-1,-1 1 1,0-1 0,0 0 0,1 1 0,-1-1-1,0 0 1,0-1 0,0 1 0,0 0 0,0-1-1,0 1 1,0-1 0,-1 1 0,1-1 0,0 0-1,-1 0 1,0 0 0,1 0 0,-1 0 0,0 0-1,0 0 1,0 0 0,0 0 0,0 0 0,-1-1-1,1 1 1,-1-1-108,27-40 137,-3-2 0,-1 0-1,-3-2 1,-1 0 0,-3-2-1,2-15-136,-13 47 13,0 1-1,-1-2 0,-1 1 0,-1 0 1,0-1-1,-2 1 0,0 0 1,0-1-1,-2 1 0,-2-12-12,-2 17 43,8 27-17,3-5-25,1 0-1,0-1 0,0 0 1,1 0-1,0-1 0,1 0 1,0 0-1,0-1 0,1 1 1,0-2-1,0 0 0,1 0 0,-1 0 1,4 0-1,38 27 17,-17-6 627,-1-4 2298</inkml:trace>
  <inkml:trace contextRef="#ctx0" brushRef="#br2" timeOffset="86698.226">3267 4250 13571,'-15'55'9318,"35"-96"-8651,-1-50 153,-19 91-649,-1 3-29,-12 70-24,18-76 54,61-111 348,-90 161-332,24-47-178,0 0 1,0 0-1,1 0 1,-1 0-1,0 0 1,1 0 0,-1 0-1,0 0 1,1 0-1,-1 0 1,0 0-1,1 0 1,-1 0-1,0 0 1,1 1-1,-1-1 1,0 0-1,0 0 1,1 0-1,-1 0 1,0 1-1,0-1 1,1 0-1,-1 0 1,0 0 0,0 1-1,1-1 1,-1 0-1,0 0 1,0 1-1,0-1 1,0 0-1,1 1 1,-1-1-1,0 0 1,0 1-1,0-1 1,0 0-1,0 0 1,0 1-1,0-1 1,0 0-1,0 1 1,0-1 0,0 0-1,0 1 1,0-1-11,38-99 642,-33 67-615,-18 54-55,-12 101 21,25-120 19,19-35 142,19-89 60,-38 119-207,-2 5-14,-6 9 4,1 1 0,0 0 0,1 0 0,1 1 0,0-1 0,1 1 0,0 0 0,1 0-1,1 1 4,20-33 39,44-95 53,-56 94-93,-13 23-2,-1 4 1,1-1 0,1 1-1,-1 1 1,1-1 0,1 1-1,0 0 1,0 0 0,0 1-1,1-1 1,1 1 0,-2 6 2,-12 53 5,28-82 94,100-183 184,-95 156-273,-38 51-40,8 7 31,1 0 0,1 0 1,0 1-1,2 1 0,0 0 1,1 1-1,1 0 0,1 0 1,1 0-1,1 1 0,-3 20-1,8-38 132,1-6 28,47-119 243,-18 33-415,-52 111-97,-62 209 250,155-438 531,-54 152-681,-16 51-24,-1 6-14,-41 139-48,31-126 108,10-26-12,0 10 0,50-133-627,-39 118-575,-3 12 597</inkml:trace>
  <inkml:trace contextRef="#ctx0" brushRef="#br2" timeOffset="88468.719">3423 4132 19828,'0'0'1183,"-4"6"325,-31 138-890,30-126-439,1-1 1,1 1-1,1 0 1,0 0-1,1 0 1,1 0-1,1 0 1,1 0-1,0 0 1,1-1-1,1 1 1,4 10-180,-7-26 42,-1-2 86,0 0 116,2-7 335,4-21-477,0-1 0,-2 0 0,-1-1 1,-1 1-1,-2-15-102,6-67 20,-4 100-44,-1 9-5,-1 6-13,-18 174 8,4-100 56,10-65 1,1 1 1,0 0 0,1 1 0,1-1-1,0 0 1,1 0 0,0 1 0,2 5-24,-2-19 36,5-6 76,3-14-64,0-1 0,-1 1 0,-1-1 0,-1-1-1,-1 1 1,0-1 0,-2 0 0,0-19-48,2 1 22,-2 28-20,0-1 1,-1 0 1,0 0-1,0 0 1,-1 0-1,-1 0 1,0 0-1,0 1 1,-1-1 0,-3-8-4,4 18-32,-13 26-34,-14 131 61,6-21 37,22-132-16,1 14 59,12-50-38,-3 0 0,-1-1 0,-1-1 0,2-29-37,-4-7-16,-11 79-56,-8 133 29,13-94 39,-16 112 43,16-157-23,2-1-522,-1 0 1517</inkml:trace>
  <inkml:trace contextRef="#ctx0" brushRef="#br2" timeOffset="90832.396">3401 4577 10986,'0'-20'4607,"0"18"-1701,0 2-1283,0 0-582,0 0-459,0 0-200,-16 22 656,22-12-950,-5-10-83,1 0 0,0 0 0,-1 0 0,1 0 0,-1 0-1,1 0 1,0 0 0,-1-1 0,1 1 0,-1 0 0,1-1 0,0 0 0,-1 1 0,1-1 0,-1 0 0,0 1 0,1-1 0,-1 0-1,0 0 1,1 0 0,-1 0 0,0-1 0,0 1 0,0 0 0,0 0 0,0-1 0,0 1 0,0-1 0,-1 1 0,1-1 0,0 1-1,-1-1 1,1 1 0,-1-1 0,1 1 0,-1-1 0,0 0 0,0 1 0,0-1 0,0 0 0,0 1 0,0-2-5,-1 3 7,1 1-1,0 0 1,-1 0 0,1-1 0,-1 1 0,1 0 0,-1-1 0,1 1-1,-1 0 1,0-1 0,1 1 0,-1-1 0,0 1 0,1-1-1,-1 0 1,0 1 0,0-1 0,1 0 0,-1 1 0,0-1 0,0 0-1,0 0 1,1 1 0,-1-1 0,0 0 0,0 0 0,0 0 0,0 0-1,1 0 1,-1-1 0,0 1 0,0 0 0,0 0 0,1 0 0,-1-1-1,0 1 1,0 0 0,0-1 0,1 1 0,-1-1 0,0 1 0,1-1-1,-1 1 1,0-1 0,1 1 0,-1-1 0,1 0 0,-1 1-1,1-1 1,-1 0 0,1 1 0,0-1 0,-1 0 0,1 0 0,0 0-1,-1 1 1,1-1 0,0 0 0,0 0 0,0 0 0,0 1 0,0-1-1,0 0 1,0 0 0,0-1-7,-9 13 8,0 0-1,1 1 1,1 0 0,0 0-1,0 0 1,1 1 0,1 0-1,-3 12-7,7-23 24,102-145 265,-91 109-231,-13 37-68,-7 8 15,0 1 1,1 0 0,0 1-1,1 0 1,1 0 0,0 1 0,1 0-1,0 0 1,1 0 0,-2 10-6,24-30 563,-3-7-533,0 1 1,-1-2-1,0 0 1,-1 0-1,-1-1 1,0-1-1,0-2-30,-51 64-9,14 2 41,30-47-15,38-6-270,-21-6-425</inkml:trace>
  <inkml:trace contextRef="#ctx0" brushRef="#br0" timeOffset="186439.244">805 6543 11650,'0'-2'100,"0"0"-1,1 0 0,-1 0 1,0 0-1,1 0 0,-1 0 0,1 0 1,-1 0-1,1 0 0,0 0 1,0 0-1,0 1 0,0-1 0,0 0 1,1 1-1,-1-1 0,0 0 1,1 1-1,-1 0 0,1-1 0,0 1 1,-1 0-1,1 0 0,0 0 0,0 0 1,0 0-1,-1 0 0,2 0-99,2-3 73,269-189 873,76-74-796,-99 129-727,-209 116-2811</inkml:trace>
  <inkml:trace contextRef="#ctx0" brushRef="#br0" timeOffset="186823.557">1707 5784 14651,'-64'-26'5677,"133"18"-5599,65-14-302,-132 21 234,-2 1 37,0 0 90,0 0 105,-16 22 551,6-2-730,1 1-1,1 0 0,0 0 1,2 1-1,0 0 0,2 0 0,0 0 1,2 0-1,0 1 0,2 0 1,1 19-63,-3 49-588</inkml:trace>
  <inkml:trace contextRef="#ctx0" brushRef="#br0" timeOffset="191394.84">1297 7056 20172,'-38'-6'6831,"21"41"-5456,17-28-1373,1 0-1,0 0 1,0-1 0,0 1 0,1 0-1,-1-1 1,2 1 0,-1-1-1,1 0 1,0 0 0,0 0 0,1 0-1,2 3-1,-5-7 0,0-1-1,0 1 0,0 0 1,0-1-1,0 1 0,1-1 1,-1 1-1,1-1 1,-1 0-1,1 0 0,-1 0 1,1 0-1,0 0 0,0 0 1,-1 0-1,1 0 0,0-1 1,0 1-1,0-1 0,0 1 1,0-1-1,0 0 1,0 0-1,0 0 0,0 0 1,0 0-1,0 0 0,-1 0 1,1-1-1,0 1 0,0-1 1,0 1-1,0-1 0,0 0 1,-1 0-1,1 1 1,0-1-1,0-1 0,-1 1 1,1 0-1,-1 0 0,1-1 1,-1 1-1,0 0 0,0-1 1,1 0-1,0 0 1,122-215 193,-103 203-232,-16 47-4,-45 203 553,27-186-352,3 0 0,2 0 0,1 1-1,3 18-157,16-111-10,-12 38-228,2-14 97,0 5-3153,-2 13 56</inkml:trace>
  <inkml:trace contextRef="#ctx0" brushRef="#br0" timeOffset="191740.29">1716 7294 20932,'-27'84'6650,"27"-82"-6130,17-41-117,61-94-249,-77 132-154,-1 1 0,1-1 0,0 1 0,-1-1 0,1 1-1,0-1 1,0 1 0,0 0 0,-1-1 0,1 1 0,0 0-1,0 0 1,0-1 0,0 1 0,0 0 0,0 0 0,0 0-1,-1 0 1,1 0 0,0 0 0,0 1 0,0-1 0,0 0-1,0 0 1,0 1 0,-1-1 0,1 0 0,0 1 0,0-1-1,0 1 1,-1-1 0,1 1 0,0-1 0,-1 1 0,1-1-1,0 1 1,-1 0 0,1 0 0,-1-1 0,1 1 0,-1 0-1,1 0 1,-1-1 0,0 1 0,1 0 0,-1 0 0,0 0-1,0 0 1,1 0 0,-1-1 0,0 1 0,0 0 0,0 0-1,0 0 1,0 0 0,0 0 0,-1 0 0,1 0 0,0-1-1,0 1 1,-1 0 0,1 0 0,0 0 0,-1 0 0,4 232 180,-6-174-124,0 12 32,12-96-627,-1-28-953</inkml:trace>
  <inkml:trace contextRef="#ctx0" brushRef="#br0" timeOffset="192036.914">2071 7043 18940,'0'21'3169,"-1"1"1688,2-1-3593,2-5-344,6-7-440,1-6-240,10-11-160,10-8-56,5-13-8,4-3-8,5-2-240,-5 5-552,1 16-1304</inkml:trace>
  <inkml:trace contextRef="#ctx0" brushRef="#br0" timeOffset="192501.081">2493 6959 24877,'-5'25'929,"2"-12"-547,0-1 0,1 1 1,0 0-1,1-1 0,0 1 0,1 0 1,0 0-1,2 0 0,1 11-382,-2-23 7,-1 0-1,0 1 1,1-1 0,0 0-1,-1 0 1,1-1-1,0 1 1,-1 0 0,1 0-1,0 0 1,0 0-1,0-1 1,-1 1-1,1 0 1,0-1 0,0 1-1,0 0 1,0-1-1,0 0 1,0 1 0,1-1-1,-1 1 1,0-1-1,0 0 1,0 0-1,0 0 1,0 0 0,0 0-1,1 0 1,-1 0-1,0 0 1,0 0 0,0 0-1,0-1 1,0 1-1,0 0 1,0-1 0,1 1-1,-1-1 1,0 1-1,-1-1 1,1 0-1,0 1 1,0-1-7,45-33 21,144-191-245,-183 226-49,-4 8 279,-1 0 0,-1 1 0,0-1 0,0 0 1,-1 0-1,0 0 0,0 1 0,-1-1 0,-1 0 1,1 0-1,-1 0 0,-1 0 0,-2 6-6,-1 12 117,-17 52 237,17-61-316,0 0 0,1 0-1,1 1 1,1 0-1,0-1 1,1 19-38,-7 192-325,8-232-520,-1-20-744</inkml:trace>
  <inkml:trace contextRef="#ctx0" brushRef="#br0" timeOffset="193109.973">2442 6867 21581,'-3'4'326,"4"-4"-136,-1 0-1,0 0 0,0 0 0,1 0 0,-1 0 0,0 0 0,1 0 0,-1 1 0,0-1 0,0 0 0,1 0 0,-1 0 0,0 0 0,0 0 0,1 0 0,-1 1 0,0-1 0,0 0 0,1 0 0,-1 0 0,0 1 1,0-1-1,0 0 0,0 0 0,1 1 0,-1-1 0,0 0 0,0 0 0,0 1 0,0-1 0,0 0 0,0 0 0,0 1 0,0-1 0,0 0 0,0 1 0,0-1-189,83-89 386,-70 72-368,23-33 7,-3-2-1,-1-2 0,-3-1 1,21-54-25,-42 117-84,-19 119 25,10-115 59,0 6 2,0 1 1,0 0-1,2-1 1,0 1-1,1-1 1,1 0-1,3 9-2,-5-26-17,-1 1 0,1 0 0,0-1 0,0 1 0,0-1 0,0 1 1,0-1-1,0 1 0,0-1 0,0 0 0,0 0 0,1 0 0,-1 1 0,1-1 0,-1 0 0,1-1 0,-1 1 0,1 0 0,-1 0 0,1-1 0,0 1 0,-1-1 0,1 1 0,0-1 0,0 0 0,-1 1 0,1-1 0,0 0 0,0 0 0,-1 0 0,1-1 0,0 1 0,0 0 0,-1-1 1,1 1-1,0-1 0,-1 1 0,1-1 0,-1 0 0,1 0 0,-1 0 0,1 0 0,1-1 17,22-10-1239</inkml:trace>
  <inkml:trace contextRef="#ctx0" brushRef="#br0" timeOffset="193482.474">3034 7140 22277,'-2'55'3949,"2"-53"-2869,2-6-321,111-271 66,-100 256-850,-6 26-24,-3 36-28,-11 78 40,4 72 44,7-184-651,1-15-807</inkml:trace>
  <inkml:trace contextRef="#ctx0" brushRef="#br0" timeOffset="195727.188">5278 6951 20540,'-4'16'1529,"-2"-3"215,0 1-360,-1-3-23,5 0-249,1 0-336,5-6-328,8 0-144,13-5-216,10-6-32,9-9-48,1-4-8,3-7 32,-4-2-80,0-1-1144,2 3-3513</inkml:trace>
  <inkml:trace contextRef="#ctx0" brushRef="#br0" timeOffset="194933.354">4303 6886 20932,'-5'20'4626,"-7"23"-1984,6 67-2845,6-109 206,0 0 0,1 0 0,-1 0 0,0 0 0,1 0 0,-1 0 0,0 0 0,1 0 0,0 0-1,-1 0 1,1 0 0,-1-1 0,1 1 0,0 0 0,0 0 0,-1-1 0,1 1 0,0 0 0,0-1 0,0 1 0,0-1 0,0 1 0,0-1 0,0 1 0,0-1 0,0 0 0,0 0 0,0 1 0,0-1 0,0 0 0,0 0 0,0 0 0,0 0 0,0 0 0,0 0 0,0 0 0,0-1 0,0 1 0,0 0 0,0-1 0,0 1 0,0 0 0,0-1 0,0 1 0,0-1 0,0 1 0,-1-1 0,1 0 0,1 0-3,41-38 72,80-149 59,-107 164-124,-16 24-8,1 0 0,-1 0 0,1-1 0,-1 1 0,0 0 0,1 0 0,-1 0 0,1 0 0,-1 0 0,0 0 0,1 0 0,-1 0 0,1 0 0,-1 0-1,0 0 1,1 0 0,-1 0 0,1 0 0,-1 0 0,0 0 0,1 0 0,-1 1 0,1-1 0,-1 0 0,0 0 0,1 0 0,-1 1 0,0-1 0,1 0 0,-1 1 0,0-1 0,0 0 0,1 1 0,-1-1 0,0 0 0,0 1 0,1-1 0,-1 0 0,0 1 0,0-1 0,0 0 0,0 1 0,0-1 0,0 1 0,1-1 0,-1 1 0,0-1 0,0 0 0,0 1 0,0-1 0,0 1 0,-1-1 0,1 0 0,0 1 0,0-1 0,0 1 0,0-1 0,0 0 0,-1 1 0,1-1 0,0 0 0,0 1 0,-1-1 1,-17 205-165,4-116 232,-10 179 400,28-322-1355,1 8-708</inkml:trace>
  <inkml:trace contextRef="#ctx0" brushRef="#br0" timeOffset="195275.182">4742 7133 11731,'9'-32'8285,"6"-2"-3881,-14 31-4312,1 1-1,-1-1 1,1 0 0,-1 0-1,1 1 1,0-1-1,0 1 1,0 0-1,0-1 1,0 1-1,1 0 1,-1 0-1,1 0 1,-1 1 0,1-1-1,0 1 1,0-1-1,0 1 1,-1 0-1,1 0 1,0 0-1,0 0 1,1 1-1,-1-1 1,0 1 0,0 0-1,0 0 1,0 0-1,0 0 1,0 1-1,0-1 1,2 1-92,-2 1 31,-1 0 0,1 1 0,-1-1 0,1 1 0,-1-1 1,0 1-1,0 0 0,0 0 0,0 0 0,-1 0 0,1 0 0,-1 0 0,0 1 0,1-1 1,-2 0-1,1 1 0,0-1 0,-1 0 0,1 1 0,-1-1 0,0 1 0,0-1 1,-1 1-1,1-1 0,-1 1 0,1-1 0,-2 3-31,-3 20 189,-1-1 1,-1 1-1,-2-1 1,0-1-1,-2 0 0,0 0 1,-2-1-1,0 0 0,-14 16-189,26-38 1,0 0-1,0-1 1,1 1-1,-1 0 1,0 0-1,1-1 0,-1 1 1,1 0-1,-1 0 1,1 0-1,-1 0 1,1 0-1,-1 0 0,1 0 1,0 0-1,0 0 1,0 0-1,0 0 1,-1 0-1,1 0 0,0 0 1,1 0-1,-1 0 1,0 0-1,0 0 1,0 0-1,1 0 1,-1 0-1,0 0 0,1 0 1,-1 0-1,1-1 1,-1 1-1,1 0 1,-1 0-1,1 0 0,0 0 1,-1-1-1,1 1 1,0 0-1,0-1 1,-1 1-1,1-1 0,0 1 1,0-1-1,0 1 1,0-1-1,0 1 1,0-1-1,0 0 1,0 1-1,0-1 0,0 0 1,0 0-1,0 0 1,0 0-1,0 0 1,0 0-1,0 0 0,0 0 1,0 0-1,0-1 1,0 1-1,0 0 1,0-1-1,0 1 0,71-15-1174,-38-1-553</inkml:trace>
  <inkml:trace contextRef="#ctx0" brushRef="#br0" timeOffset="194202.29">3778 6789 22821,'-8'5'968,"1"7"512,1 11-935,-1 8-65,1 17-128,2 3-112,1 6-112,3 3-32,3-4-64,1-4-16,6-14-8,0-12 24,4-21-472,-1-8-344,-5-18-577,-3-9-1279</inkml:trace>
  <inkml:trace contextRef="#ctx0" brushRef="#br0" timeOffset="194477.246">3626 7035 22909,'0'0'1032,"0"0"288,0 0-391,0 0-369,23 5-144,2-8-272,10-3-48,10-7 0,6-6-784</inkml:trace>
  <inkml:trace contextRef="#ctx0" brushRef="#br0" timeOffset="196912.902">5887 6808 21389,'0'0'1168,"0"0"221,-1 2-271,-1 18-884,0 0 0,1 0 0,1 0 1,0 0-1,2-1 0,0 1 0,2 2-234,-3-13 23,-1-1 1,2 0-1,-1 0 0,1 0 0,0 0 1,1 0-1,0 0 0,0-1 0,1 1 1,-1-1-1,2 0 0,-1 0 0,1 0 1,0-1-1,0 1 0,3 1-23,-4-7 35,0-1 0,0 1 0,0-1 0,-1 1 0,1-1 0,0 0 0,0-1 0,0 1 0,0-1 0,0 1-1,-1-1 1,1 0 0,0-1 0,0 1 0,-1-1 0,1 1 0,-1-1 0,0 0 0,1 0 0,-1-1 0,0 1 0,0-1 0,0 1 0,-1-1 0,1 0 0,-1 0 0,1 0-1,-1-1 1,0 1 0,0-1-35,18-21 39,-2-2-1,0 0 0,-2-1 1,-1-1-1,-1 0 0,-1-1 0,6-25-38,-18 51 18,-1 4-22,0 0-11,11 7 38,-10-7-23,1 1 1,0-1 0,-1 0 0,1 0 0,0 0 0,-1 0 0,1 0 0,0 0 0,-1 0 0,1-1 0,0 1 0,-1-1 0,1 1 0,0-1 0,-1 1 0,1-1 0,-1 0 0,1 0 0,-1 0 0,0 0 1,1 0-1,-1 0 0,0 0 0,0 0 0,1-1 0,-1 1 0,0 0 0,0-1 0,-1 1 0,1-1 0,0 1 0,0-2-1,20-58 173,-31 87-132,0 1-1,1 1 1,2 0 0,1 0-1,-1 19-40,-26 98-4,12-86 24,3 1-1,2 0 1,3 1 0,2 0 0,2 14-20,6 60 44,3-133-30,0-2 5,4-4 49,38-125-1360,-37 94-447</inkml:trace>
  <inkml:trace contextRef="#ctx0" brushRef="#br0" timeOffset="197465.824">5858 6797 16612,'2'20'7425,"10"-16"-5091,27-25-1786,-7-6-486,-1 0 0,-2-2 1,0-1-1,-2-1 0,-1-2 0,-2 0 0,-1-2 0,-2 0 0,-1-2 1,14-36-63,-27 62 22,-14 39-36,4-14 11,-2 0 10,2 0 1,0 0 0,0 0-1,2 0 1,0 0-1,0 1 1,1-1-1,1 0 1,0 1-1,1-1 1,1 0 0,0 0-1,1 0 1,0-1-1,5 8-7,-9-20-26,0 0 0,1 0 0,-1 0 0,0 0 0,1 0 0,-1 0 0,1-1 0,0 1 0,-1 0 0,1 0 0,0-1 0,-1 1 0,1 0 0,0-1 0,0 1 0,0-1 0,0 1 0,-1-1-1,1 1 1,0-1 0,0 0 0,0 1 0,0-1 0,0 0 0,0 0 0,0 0 0,0 0 0,0 0 0,0 0 0,0 0 0,0 0 0,0 0 0,0 0 0,0 0 0,0-1 0,0 1 0,0 0 0,0-1 26,19-10-1345</inkml:trace>
  <inkml:trace contextRef="#ctx0" brushRef="#br0" timeOffset="198027.167">6418 7092 21749,'23'-50'5585,"-21"47"-5555,0 1-1,1-1 1,0 1-1,-1 0 1,1 0-1,0 0 0,0 0 1,0 0-1,0 1 1,0-1-1,1 1 1,-1 0-1,0 0 0,1 0 1,-1 0-1,1 1 1,-1 0-1,1-1 1,-1 1-1,1 0 0,-1 1 1,1-1-1,0 1-29,-2-1 1,0 1 0,0 0-1,-1 0 1,1 1 0,0-1-1,-1 0 1,1 1 0,-1-1-1,1 0 1,-1 1 0,0 0-1,0-1 1,1 1 0,-1 0-1,0 0 1,-1-1 0,1 1 0,0 0-1,0 0 1,-1 0 0,1 0-1,-1 0 1,0 0 0,1 0-1,-1 0 1,0 0 0,0 0-1,-1 0 1,1 1 0,0-1-1,-1 0 1,1 0 0,-1 0-1,0 0 0,-23 71 56,-72 94 787,96-168-838,1 1 0,-1 0 1,1-1-1,-1 1 0,1 0 0,-1 0 0,0 0 1,1-1-1,-1 1 0,1 0 0,-1 0 1,1 0-1,-1 0 0,1 0 0,-1 0 0,1 0 1,-1 0-1,1 0 0,-1 0 0,1 0 1,-1 0-1,1 1 0,-1-1 0,1 0 0,-1 0 1,1 0-1,-1 1 0,0-1 0,1 0 1,-1 0-1,1 1 0,-1-1 0,0 0 0,1 1 1,-1-1-1,0 0 0,1 1 0,-1-1 1,0 1-1,0-1 0,1 1 0,-1-1 0,0 0 1,0 1-1,0-1 0,0 1 0,0-1 1,0 1-1,1-1 0,-1 1 0,0-1 0,0 1 1,0-1-1,-1 1 0,1-1 0,0 1 1,0-1-1,0 1 0,0-1 0,0 1 0,-1-1 1,1 1-1,0-1 0,0 0 0,-1 1 1,1-1-1,0 1-5,46-25-4,-37 19 49,82-42-1790,-38 20-2397</inkml:trace>
  <inkml:trace contextRef="#ctx0" brushRef="#br0" timeOffset="199349.181">1985 8441 16083,'0'0'2625,"0"0"-200,-10 19-1489,8 6-192,2 17-360,3 11-144,1 8-48,1 0-24,2-5-112,0-8-8,4-16 0,0-7 0,1-11 16,-5-5-136,-7-9-680</inkml:trace>
  <inkml:trace contextRef="#ctx0" brushRef="#br0" timeOffset="199600.066">1934 8607 18116,'0'0'2056,"0"0"577,0 0-1393,0 0-528,0 0-232,27 14-352,0-14-80,6-3-32,7-8 8,14-6-416,7-4-544</inkml:trace>
  <inkml:trace contextRef="#ctx0" brushRef="#br0" timeOffset="200003.597">2474 8384 22653,'8'50'2969,"-5"-41"-2931,0 0 1,0 0-1,1-1 0,1 1 1,-1-1-1,1 0 1,1 0-1,-1-1 0,1 1 1,1-1-1,6 5-38,-11-10 5,0-1 0,0 1 0,0-1-1,0 1 1,0-1 0,0 0 0,1 0-1,-1 0 1,1 0 0,-1-1 0,0 1-1,1-1 1,-1 1 0,1-1 0,-1 0-1,1 0 1,0 0 0,-1 0 0,1 0-1,-1-1 1,1 1 0,-1-1 0,0 0-1,1 1 1,-1-1 0,1 0 0,-1-1-1,0 1 1,0 0 0,0-1 0,0 1-1,0-1 1,0 1 0,0-1 0,0 0-1,-1 0 1,1 0 0,0 0-5,50-86 169,-21 6-125,-25 86-119,-32 170 135,5 28 1007,21-201-1083,0 0 0,0-1 0,0 1 0,0 0 0,0-1 0,-1 1 1,1 0-1,0-1 0,1 1 0,-1 0 0,0-1 0,0 1 0,0 0 0,0-1 0,0 1 0,1 0 1,-1-1-1,0 1 0,1-1 0,-1 1 0,0 0 0,1-1 0,-1 1 0,1-1 0,-1 1 0,1-1 1,-1 0-1,1 1 0,-1-1 0,1 1 0,-1-1 0,1 0 0,-1 1 0,1-1 0,0 0 0,-1 0 1,1 1-1,0-1 0,-1 0 0,1 0 0,0 0 0,-1 0 0,1 0 0,0 0 0,-1 0 0,1 0 1,0 0-1,-1 0 0,1-1 0,0 1 0,-1 0 0,1 0 0,0 0 0,-1-1 0,1 1 0,-1 0 1,1-1-1,-1 1 0,1-1 0,-1 1 0,1-1 0,-1 1 0,1-1 0,-1 1 16,7-5-1411</inkml:trace>
  <inkml:trace contextRef="#ctx0" brushRef="#br0" timeOffset="200483.341">2928 8453 22093,'1'-2'111,"1"1"0,-1-1 0,0 1 0,1 0 0,0-1 0,-1 1 0,1 0 0,0 0 0,0 0 0,-1 0 0,1 0 0,0 1 0,0-1 0,0 1 0,0-1 0,0 1 0,0-1 0,0 1 0,0 0 0,0 0 0,0 0 0,0 0 0,0 1 0,0-1 0,0 0 0,0 1 0,0 0 0,0-1 0,0 1 0,0 0 0,-1 0 0,1 0 0,0 0 0,0 0 0,-1 0 0,1 1 0,-1-1 0,1 0 0,0 2-111,3 1 42,-1 1 0,0 0 0,0 0 0,0 0 0,0 0 0,-1 1 0,0-1 0,0 1 0,0 0 0,-1 0 0,0 0 0,0 0 0,0 1 0,-1-1 0,0 0 0,0 1 0,-1-1 0,0 7-42,1-9 55,-1 0 0,0 0 0,-1 0 0,1 0 0,-1 0 0,1 0 0,-1 0 0,-1 0 0,1 0 0,0-1 0,-1 1 0,0 0 0,0-1 0,0 1 0,0-1 0,0 0 0,-1 0 0,0 1 0,1-2 0,-1 1 0,0 0 0,0-1 0,-1 1 0,1-1 0,0 0 0,-1 0 0,0 0 0,1 0 0,-1-1 0,-2 1-56,4-2 90,3-4-56,1 0-33,0 0-1,1 0 1,-1 0-1,1 0 1,0 1 0,0-1-1,1 1 1,-1-1 0,1 1-1,-1 0 1,1 0 0,0 1-1,0-1 1,0 1 0,1 0-1,-1 0 1,0 0 0,1 1-1,-1-1 1,1 1 0,0 0-1,-1 1 1,1-1-1,0 1 1,-1 0 0,1 0-1,0 0 1,0 1 0,-1-1-1,1 1 1,0 0 0,-1 1-1,1-1 1,-1 1 0,0 0-1,1 0 1,-1 0 0,0 1-1,0-1 1,0 1 0,-1 0-1,2 1 1,-1 1 17,0 0 1,0 0-1,0 0 0,-1 0 1,0 1-1,0 0 0,0-1 0,0 1 1,-1 0-1,0 0 0,-1 1 0,1-1 1,-1 0-1,0 1 0,-1-1 0,0 0 1,0 1-1,0-1 0,0 1 0,-1-1 1,0 0-1,-1 1 0,1-1 0,-1 0 1,0 0-1,-1 0 0,0 0 1,0-1-1,0 1 0,0-1 0,-1 1 1,0-1-1,0 0 0,0-1 0,-1 1 1,-1 1-18,-9 2 74,1 0 1,-1-1 0,0-1-1,0 0 1,-1-1 0,1-1-1,-1 0 1,0-1 0,-1 0-1,1-2 1,0 0 0,-1-1 0,-11-1-75,-1-7-314,27 8-327,4-2-949,5-5-707</inkml:trace>
  <inkml:trace contextRef="#ctx0" brushRef="#br0" timeOffset="200734.282">3316 8368 23157,'0'7'864,"0"4"208,2 0-263,2-1-265,2-2-152,4-5-248,5-3-48,2-8-24,2 0 0,3-3 72,-7 4-208,7 4-1024,2 3-289</inkml:trace>
  <inkml:trace contextRef="#ctx0" brushRef="#br0" timeOffset="201140.831">3649 8280 14027,'-8'11'7894,"6"3"-3655,2-10-4123,1 0 1,-1 0-1,1 0 1,0 0 0,0 0-1,0 0 1,0 0-1,1 0 1,-1 0-1,1-1 1,0 1-1,0-1 1,1 1 0,-1-1-1,1 0 1,2 2-117,-1-4 7,0 0 1,0 0 0,0 0 0,1-1-1,-1 1 1,0-1 0,1 0 0,-1-1-1,0 1 1,1-1 0,-1 0 0,0 0-1,0 0 1,0 0 0,0-1 0,0 1-1,0-1 1,0 0 0,0-1 0,-1 1-1,4-3-7,2 0 10,5-2 1,1 0 1,-1-1 0,0-1 0,-1 0-1,0-1 1,-1-1 0,0 1-1,0-2 1,9-12-12,-20 22 5,0 6-10,-25 164 46,-8 150 764,36-289-800,-4-27-286,3-6-168,10-18 1056</inkml:trace>
  <inkml:trace contextRef="#ctx0" brushRef="#br0" timeOffset="201935.237">4154 8378 22101,'-2'-4'5241,"-13"32"-4382,-27 189-614,32-137-184,11-79-55,1-1 0,-1 1 0,0 0 0,0-1 0,1 0 0,-1 1 0,0-1-1,1 0 1,-1 0 0,1 0 0,-1 1 0,0-1 0,1-1 0,-1 1 0,0 0 0,1 0-1,-1-1 1,0 1 0,1 0 0,-1-1 0,0 1 0,1-1 0,-1 0 0,0 1-1,0-1 1,0 0 0,0 0 0,0 0 0,0 0 0,0 0 0,0 0 0,0 0-1,0 0 1,0 0 0,0 0 0,-1 0 0,1-2-6,2 1 12,10-9-158,0 0 1,-1-1 0,0-1-1,-1 0 1,0-1 0,-1 0-1,0 0 1,5-13 145,-14 24-607,0 0 1,0 0 0,-1 0-1,1 0 1,-1 0-1,0-1 1,0 1-1,0 0 1,0 0-1,0 0 1,-1 0-1,0 0 1,1 0-1,-1 0 1,0 0-1,0 0 1,-1 0 0,1 1-1,0-1 1,-2-1 606,3 3 244,-11 9 7600,7 33-6769,26 185 57,-18-205-734,2-12 1926</inkml:trace>
  <inkml:trace contextRef="#ctx0" brushRef="#br0" timeOffset="203117.739">4065 8628 11883,'-44'-11'11748,"43"10"-11627,0 0 1,0 0-1,0 0 0,0 0 0,0 0 1,1 0-1,-1-1 0,0 1 0,1 0 1,-1 0-1,1 0 0,-1-1 0,1 1 1,0 0-1,0-1 0,-1 1 0,1 0 1,0-1-1,0 1 0,0 0 1,0-1-1,1 1 0,-1 0 0,0-1 1,1 1-1,-1 0 0,0-1 0,1 1 1,-1 0-1,1 0 0,0 0 0,-1 0 1,2-1-122,1-4 30,1 0 0,0 1 1,0 0-1,1 0 1,-1 0-1,1 0 1,0 1-1,0 0 1,0 0-1,1 0 1,0 1-1,0-1 1,-1 1-1,2 1 0,-1-1 1,0 1-1,0 0 1,1 1-1,-1-1 1,1 1-1,0 1 1,-1-1-1,1 1 1,0 0-1,-1 1 0,1-1 1,-1 1-1,1 1 1,-1-1-1,1 1 1,-1 0-1,0 1 1,0-1-1,0 1 1,0 0-1,0 1 1,3 2-32,-7-2 32,0-1 0,-1 1 0,1 1 0,-1-1 0,1 0 0,-1 0 0,0 1-1,-1-1 1,1 0 0,-1 1 0,0-1 0,0 1 0,0-1 0,-1 0 0,1 1-1,-1-1 1,0 0 0,0 1 0,-1-1 0,1 0 0,-1 0 0,0 0 0,0 0 0,0 0-1,-1-1 1,1 1 0,-1-1 0,0 1 0,0-1 0,0 0 0,-1 0 0,1 0-1,-2 0-30,9-4 4,-1 1 0,1-1 0,0 1 0,0 0 0,-1 0 0,1 0 0,0 0 0,-1 1 0,1-1 0,0 1 0,0 0 0,-1 0 0,1 1 0,-1-1 0,0 1 0,1-1 0,-1 1 0,0 0 0,2 2-4,-1-1 3,-1 1-1,0 0 0,0-1 0,0 1 0,-1 0 1,1 0-1,-1 1 0,0-1 0,0 0 0,-1 1 0,1 0 1,-1-1-1,0 1 0,0-1 0,-1 1 0,1 0 1,-1 0-1,0 0 0,0-1 0,-1 1 0,1 0 1,-1-1-1,0 1 0,-1 0 0,1-1 0,-1 1 1,1-1-1,-3 4-2,-1-4 43,0 0 0,0-1 0,0 0 0,0 0 1,-1 0-1,1 0 0,-1-1 0,1 0 0,-1 0 1,0-1-1,0 1 0,0-1 0,0-1 0,0 1 0,0-1 1,-4 0-44,-13 3 58,-55 16-204,55-18-2112,5-4-1702</inkml:trace>
  <inkml:trace contextRef="#ctx0" brushRef="#br0" timeOffset="203551.433">3561 8235 20860,'-66'37'6210,"76"-37"-5318,76-78-744,-74 63-123,25-28 40,-3-3-1,-1 0 1,-3-3-1,-2 0 1,-2-2-1,7-20-64,-26 78 12,-18 171 28,21-70 11,11-90-841,-8-21-703</inkml:trace>
  <inkml:trace contextRef="#ctx0" brushRef="#br0" timeOffset="204297.768">5150 8257 17068,'31'-74'7193,"-30"72"-5810,4 16 499,-26 194-1109,20-194-859,1 0-1,0 0 1,1 1-1,0-1 1,1 0 0,1 0-1,0-1 1,1 1-1,0 0 1,1-1-1,1 0 1,0 0-1,7 9 87,-12-20 111</inkml:trace>
  <inkml:trace contextRef="#ctx0" brushRef="#br0" timeOffset="204545.439">5062 8429 22133,'-4'-16'1560,"1"0"945,7 5-1457,5-1-368,9 3-440,3 0-152,14 2-88,5 0 88,7 4-1304,-7 6-2841</inkml:trace>
  <inkml:trace contextRef="#ctx0" brushRef="#br0" timeOffset="205182.187">5805 8143 22093,'0'0'1452,"0"0"202,-1 4-589,0 4-1013,1 0-1,0 0 1,0 0 0,1-1-1,-1 1 1,2 0-1,-1 0 1,1-1 0,1 1-1,-1-1 1,1 0-1,0 0 1,1 0 0,0 0-1,0 0 1,0-1-1,1 1 1,0-1 0,0-1-1,0 1 1,1-1-1,0 0 1,0 0 0,1 0-1,-1-1 1,1 0-1,0 0 1,0-1 0,3 1-52,-3-2 6,0 0 1,0-1-1,0 0 0,0-1 1,1 0-1,-1 0 1,0 0-1,0-1 1,1 0-1,-1-1 1,0 1-1,0-1 1,0-1-1,-1 1 1,1-1-1,0 0 1,-1-1-1,0 0 0,0 0 1,0 0-1,0 0 1,-1-1-1,1 0 1,-1 0-1,-1-1 1,2-1-7,6-8-32,-1 0 0,-1-1 0,0 0 0,-1 0 0,-1-1 0,0-1 0,-1 1 0,-1-1 0,2-11 32,-5-1-228,-3 30 224,0 1 1,0-1-1,0 0 0,-1 0 1,1 0-1,0 1 0,0-1 1,0 0-1,-1 0 0,1 0 1,0 1-1,0-1 0,0 0 1,-1 0-1,1 0 0,0 0 1,0 0-1,-1 0 0,1 0 1,0 1-1,-1-1 0,1 0 1,0 0-1,0 0 0,-1 0 1,1 0-1,0 0 1,0 0-1,-1 0 0,1 0 1,0-1-1,-1 1 0,1 0 1,0 0-1,0 0 0,-1 0 1,1 0-1,0 0 0,0 0 1,0-1-1,-1 1 0,1 0 1,0 0-1,0 0 0,0-1 1,-1 1-1,1 0 0,0 0 1,0-1-1,0 1 0,0 0 1,0 0-1,-1-1 0,1 1 1,0 0-1,0 0 0,0-1 1,0 1-1,0 0 0,0 0 1,0-1 3,-9 16 41,1 0 0,0 1 0,1 0 0,1 0 1,0 0-1,1 1 0,1 0 0,-2 12-41,3-15 55,-7 30 26,2 0 1,2 0 0,1 1-1,3 0 1,2 0-1,3 21-81,11-70-334,-5-23-805</inkml:trace>
  <inkml:trace contextRef="#ctx0" brushRef="#br0" timeOffset="205546.432">6373 8272 22573,'0'0'1199,"-2"7"1579,-9 32-2276,2 1 1,2 0 0,2 0 0,1 1 0,1 12-503,3-51 0,0 0 0,0-1 1,0 1-1,0 0 0,0 0 1,0 0-1,0 0 0,0 0 1,1 0-1,-1-1 0,1 1 1,-1 0-1,1 0 1,0 0-1,0-1 0,-1 1 1,1 0-1,1-1 0,-1 1 1,0-1-1,0 1 0,0-1 1,1 0-1,-1 0 1,1 1-1,-1-1 0,1 0 1,0 0-1,-1 0 0,1 0 1,0-1-1,-1 1 0,1 0 1,0-1-1,0 1 0,0-1 1,0 0-1,0 0 1,-1 0-1,1 0 0,0 0 1,0 0-1,0 0 0,0 0 1,0-1-1,0 1 0,-1-1 1,1 1-1,0-1 1,0 0-1,-1 0 0,2 0 0,40-23-1031,-20 4-374</inkml:trace>
  <inkml:trace contextRef="#ctx0" brushRef="#br0" timeOffset="205821.65">6504 8386 21517,'-11'20'1128,"-2"6"576,2 5-624,3 4-447,2 1-145,6 1-328,3-3-72,4-7-72,3-2 8,1-12-392,-1-5-409</inkml:trace>
  <inkml:trace contextRef="#ctx0" brushRef="#br0" timeOffset="206088.315">6827 8232 24421,'6'6'864,"3"-2"289,1 1-49,2-2-384,-1-2-200,10-1-328,-2-3-88,4-3-24,3 1-40,-2-3-1064,-2 1 1528</inkml:trace>
  <inkml:trace contextRef="#ctx0" brushRef="#br0" timeOffset="206538.666">7154 8070 20404,'0'0'2035,"0"0"1259,0 9-2395,1-4-847,-1-1-1,1 0 1,-1 0 0,1 1-1,0-1 1,1 0-1,-1 0 1,1 0-1,0 0 1,0-1 0,0 1-1,0 0 1,1-1-1,-1 1 1,1-1-1,0 0 1,0 0 0,2 2-52,1 2 6,0-1 0,1 0 1,-1 0-1,1-1 1,0 0-1,0 0 1,1 0-1,-1-1 1,1 0-1,0-1 1,0 0-1,1 0 1,-1-1-1,0 0 1,1 0-1,0-1 1,-1 0-1,1 0 0,0-1 1,-1 0-1,1-1 1,0 0-1,-1 0 1,1-1-1,0 0 1,-1 0-1,3-2-6,-2-2-4,0-1-1,-1 0 0,0-1 1,0 1-1,0-1 0,-1-1 1,0 0-1,-1 0 1,0 0-1,-1 0 0,0-1 1,0 0-1,-1 0 0,0-1 1,0 1-1,-2-1 0,1 0 1,-1 1-1,-1-1 1,0 0-1,0-11 5,-1 19-21,-21 39-183,-10 45 399,5 0 0,3 2 0,-4 36-195,25-100 70,0-1 0,1 1 0,1-1 0,0 1 0,2-1 0,0 1 0,1-1 0,6 18-70,-9-35-177,0-1-70</inkml:trace>
  <inkml:trace contextRef="#ctx0" brushRef="#br0" timeOffset="207166.086">7166 8016 20532,'-46'28'5251,"44"-27"-4212,3-2-271,74-102-258,-27 42-435,-4-1 0,-2-3-1,-3-1 1,-3-2 0,1-9-75,-34 64-21,-13 41-39,-10 248 56,19-265-77,-1-1 1,2 1-1,-1-1 1,1 1-1,1-1 1,0 1-1,1-1 1,0 1-1,0-1 1,1 0-1,0 0 1,1 0-1,0 0 0,1-1 1,0 1-1,5 5 81,13 5-1671</inkml:trace>
  <inkml:trace contextRef="#ctx0" brushRef="#br0" timeOffset="207569.112">7785 8034 21445,'-18'98'3882,"-9"87"-1687,28-185-2190,-1-1 1,1 0-1,0 0 0,0 1 1,-1-1-1,1 0 0,0 1 1,0-1-1,0 0 0,0 1 1,0-1-1,-1 1 0,1 0 1,0-1-1,0 1 1,0 0-1,0 0 0,0-1 1,0 1-1,0 0 0,0 0 1,1 0-1,-1 0 0,0 0 1,0 0-1,0 1 0,0-1 1,0 0-1,0 1 0,0-1 1,-1 0-1,1 1 1,0-1-1,0 1 0,0-1 1,0 1-1,0 0 0,0-1 1,-1 1-1,1 0 0,0-1 1,-1 1-1,1 0 0,0 0 1,-1 0-1,1 0 0,-1 0 1,0 0-1,1-1 1,-1 1-1,0 0 0,1 0 1,-1 0-1,0 0 0,0 0 1,0 1-1,0-1 0,0 0 1,0 0-1,0 0 0,0 0 1,0 0-1,0 0 0,-1 0 1,1 0-1,0 0 1,-1 0-1,1-1 0,-1 1 1,1 0-6,121-115-262,-59 24-4097,-50 68-697,-15 30 1012,-3 6 6789,0 1-1364,-34 105 4954,15 11-3748,24-130-2601,1 0 0,-1 1-1,1-1 1,0 0-1,-1 1 1,1-1-1,0 0 1,0 1 0,0-1-1,0 0 1,0 1-1,0-1 1,1 0-1,-1 1 1,0-1-1,1 0 1,-1 1 0,1-1-1,-1 0 1,1 0-1,0 0 1,-1 1-1,1-1 1,0 0 0,0 0-1,0 0 1,0 0-1,0 0 1,0-1-1,0 1 1,0 0-1,0 0 1,0-1 0,0 1-1,1 0 1,-1-1-1,0 1 1,1-1-1,-1 0 1,1 1 14,21-12-3738</inkml:trace>
  <inkml:trace contextRef="#ctx0" brushRef="#br0" timeOffset="207848.106">8211 7662 23157,'28'29'712,"-2"10"24,-4 5-72,-7 10 25,-5 7 23,-12 20 16,-8 5-184,-16 9-176,-9-1-96,-9-2-96,-7-1-336,-12-17-816</inkml:trace>
  <inkml:trace contextRef="#ctx0" brushRef="#br0" timeOffset="208374.647">5769 7796 16900,'8'-19'2272,"0"7"193,-8 12-817,0 0-560,-10 21-296,-5 9-432,-1 7-184,-3 12-87,-1 5 7,-2 18-32,1 7-8,4 13 0,5 3 0,12-1-40,7 1 0,22-9 96,8-8-368,16-29-4137</inkml:trace>
  <inkml:trace contextRef="#ctx0" brushRef="#br0" timeOffset="208948.563">4407 7972 18780,'-11'2'1528,"3"4"257,-2 5-737,4 16-464,3 5-184,6 17-296,7 5-64,6 12-40,4 3 0,-1 5-40,-4 5 8,-11 1 8,-4 2 16,-8-3 40,-4-5 32,-1-5-8,0-5-328</inkml:trace>
  <inkml:trace contextRef="#ctx0" brushRef="#br0" timeOffset="209601.638">2414 8168 16564,'3'-19'2496,"0"3"-79,-3 16-1201,0 0-184,-13 19-448,-2 7-152,1 17-112,0 11 0,0 14-96,2 11-39,14 13-137,2 4-24,18 2-24,7-4 24,6-19-8,7-10-385,7-40-567</inkml:trace>
  <inkml:trace contextRef="#ctx0" brushRef="#br0" timeOffset="210320.636">1185 6752 18668,'-15'23'864,"-4"8"160,-3 6-399,-1 9-233,0 4-8,-1 4-104,4 0-24,5-3-96,8 2-80,13 4-40,4 2 8,21 13-32,4 4 24,16 7-504,6-1 3360</inkml:trace>
  <inkml:trace contextRef="#ctx0" brushRef="#br0" timeOffset="211050.181">3204 6536 19276,'1'16'287,"2"0"1,0 1-1,0-1 0,2-1 0,0 1 1,1-1-1,0 0 0,1 0 0,1-1 1,0 0-1,1 0 0,1-1 0,0 0 1,1 0-1,2 1-287,-8-7 80,5 4 20,0 1-1,-2 0 1,1 0 0,-2 1-1,0 0 1,0 0 0,-1 1-1,-1 0 1,0 0 0,-1 0-1,0 1 1,-2-1 0,1 1-1,-2 0 1,0 0-1,0 0 1,-2-1 0,-1 10-100,-3 0-43,-1-1 1,-1 1 0,-1-1 0,0-1-1,-2 1 1,-1-2 0,-1 1 0,-1-2-1,-1 0 1,-2 2 42,-25 29-1095</inkml:trace>
  <inkml:trace contextRef="#ctx0" brushRef="#br0" timeOffset="211514.545">3294 6501 17756,'0'-4'496,"0"-1"1,0 1 0,0-1-1,1 1 1,-1-1-1,1 1 1,0 0 0,1-1-1,-1 1 1,1 0 0,-1 0-1,1 0 1,0 0-1,1 0 1,-1 1 0,3-4-497,0 2 50,1-1 1,0 0-1,0 1 1,0 0-1,1 1 1,0-1-1,0 1 1,0 1 0,0-1-1,1 1 1,-1 0-1,1 1 1,0 0-1,0 0 1,0 1-1,0 0 1,0 0 0,0 1-1,0 0 1,0 0-1,0 1 1,1 0-51,-6 0 14,0 0 0,0 0-1,0 0 1,-1 0 0,1 0 0,0 1 0,-1 0 0,1-1 0,-1 1 0,1 0 0,-1 0 0,0 0 0,0 0 0,0 1 0,0-1 0,0 1-1,0-1 1,-1 1 0,1 0 0,-1-1 0,0 1 0,0 0 0,0 0 0,0 0 0,0 0 0,0 0 0,-1 0 0,0 0 0,0 0-1,0 0 1,0 0 0,0 0 0,0 1 0,-1-1 0,1 0 0,-1 0 0,-1 2-14,-39 112 694,-59 32 108,117-139-769,123-62-1548,-68 22-503</inkml:trace>
  <inkml:trace contextRef="#ctx0" brushRef="#br0" timeOffset="212201.719">4405 6539 21349,'-14'0'1088,"-5"4"464,-2 9-432,-4 15-496,-2 7-215,-4 15-321,2 8-56,1 12-16,6 8 0,5 3-16,2 4 8,14-5-8,4-2 0,16-4 8,8-4-80,20-5-569,8-4-447</inkml:trace>
  <inkml:trace contextRef="#ctx0" brushRef="#br0" timeOffset="212856.392">6528 6603 18452,'0'0'1327,"6"3"1077,64 31-960,-47-24-1268,0 1 0,0 1 0,-1 1 0,-1 1 0,0 0 0,5 7-176,-17-12 73,-1 0-1,-1 0 1,0 0 0,0 1 0,-1 0 0,0 1 0,-1 0 0,0-1 0,0 2 0,-1-1 0,-1 0 0,0 1 0,-1 0 0,0-1 0,0 1 0,-2 0 0,1 0 0,-1 0-1,-1 0 1,0 0 0,-1 0 0,0-1 0,-3 9-73,-7 20 145,-1-1 1,-1-1-1,-3 0 0,-1-1 0,-1-1 0,-8 8-145,-31 24-589,32-54-528</inkml:trace>
  <inkml:trace contextRef="#ctx0" brushRef="#br0" timeOffset="213342.129">6928 6352 20948,'0'-4'249,"0"0"0,0 0-1,0 0 1,0 1-1,1-1 1,0 0-1,0 0 1,0 0-1,0 1 1,0-1-1,1 0 1,0 1-1,0-1 1,0 1-1,0 0 1,0 0-1,0 0 1,1 0-1,1-1-248,-1 1 49,-1 1-1,1-1 0,1 1 0,-1 0 0,0-1 0,0 2 0,1-1 0,-1 0 0,1 1 1,0-1-1,-1 1 0,1 0 0,0 1 0,0-1 0,0 0 0,0 1 0,-1 0 1,1 0-1,0 0 0,0 1 0,0-1 0,0 1 0,-1 0 0,1 0 0,0 0 0,0 0 1,-1 1-1,1-1 0,2 3-48,-4-2 25,1 0-1,-1 0 1,0 0 0,0 1 0,0-1 0,0 1-1,0 0 1,0 0 0,-1-1 0,1 1 0,-1 0 0,0 0-1,0 0 1,0 1 0,0-1 0,0 0 0,-1 0-1,0 0 1,1 1 0,-1-1 0,0 0 0,-1 0-1,1 1 1,0-1 0,-1 0 0,0 0 0,0 0 0,0 1-25,-33 88 352,-110 143 17,143-234-368,0 0-1,0 0 1,0 0 0,0 0-1,0 0 1,1 0-1,-1 0 1,0 1 0,0-1-1,1 0 1,-1 0 0,1 1-1,-1-1 1,1 0-1,-1 0 1,1 1 0,0-1-1,0 1 1,0-1-1,0 0 1,0 1 0,0-1-1,0 0 1,0 1 0,0-1-1,1 0 1,-1 1-1,0-1 1,1 0 0,-1 1-1,1-1 1,0 0 0,-1 0-1,1 0 1,0 1-1,0-1 1,0 0 0,0 0-1,0 0 1,0 0-1,0 0 1,0-1 0,0 1-1,0 0 1,0 0 0,1-1-1,-1 1 1,0-1-1,0 1 1,1-1 0,-1 0-1,0 1 1,1-1 0,-1 0-1,0 0 1,1 0-1,127-42-236,-98 28-352,20-8-907</inkml:trace>
  <inkml:trace contextRef="#ctx0" brushRef="#br0" timeOffset="213670.826">7497 6573 21493,'-6'5'936,"-1"10"488,-2 5-520,3 15-344,4 3-15,0 11-217,4-1-56,-2-3-136,0-1-72,2-5-32,4-4 8,5-3 56,-6-2-208,6-9-1025,-7-3 1722</inkml:trace>
  <inkml:trace contextRef="#ctx0" brushRef="#br0" timeOffset="213949.773">7307 6800 25405,'11'-19'593,"5"3"23,1 0-408,15 4-88,3 2-80,19 0-608,6-5 1624</inkml:trace>
  <inkml:trace contextRef="#ctx0" brushRef="#br0" timeOffset="214434.849">4677 7812 10474,'55'-99'10590,"-48"91"-10282,0-1 1,0 1-1,1 1 0,0-1 1,0 1-1,1 1 1,0-1-1,0 2 0,1-1 1,0 1-1,-1 1 1,2-1-1,-1 2 0,7-2-308,-15 4 24,1 0 1,-1 0-1,1 1 0,0-1 0,-1 1 0,1 0 0,0 0 0,-1 0 0,1 0 0,-1 0 0,1 0 0,0 1 0,-1-1 0,1 1 0,-1 0 0,1 0 0,-1 0 0,1 0 0,-1 0 0,0 0 0,1 1 0,-1-1 0,0 1 1,0 0-1,0-1 0,0 1 0,-1 0 0,1 0 0,0 0 0,-1 1 0,1-1 0,0 1-24,-1 12 28,1 0 1,-2 0-1,0-1 0,-1 1 1,0 0-1,-1 0 0,-1-1 1,0 1-1,-1-1 0,0 0 1,-1 0-1,-5 7-28,-66 136 277,74-155-270,-22 49 146,24-50-152,-1 0 0,1 0 0,0 0 0,0 0 0,0 0 0,0 0 1,0 1-1,0-1 0,0 0 0,1 0 0,-1 0 0,0 0 0,0 0 0,1 0 1,-1 0-1,1 0 0,-1 0 0,1 0 0,-1 0 0,1-1 0,0 1 0,-1 0 1,1 0-1,0 0 0,0-1 0,-1 1 0,1 0 0,0-1 0,0 1 0,0-1 1,0 1-1,0-1 0,0 1 0,0-1 0,0 0 0,0 1 0,0-1 0,0 0 1,0 0-1,0 0 0,0 0 0,0 0 0,0 0 0,0 0 0,0 0 0,0 0 1,1-1-1,-1 1-1,147-29-96,-73 6-336</inkml:trace>
  <inkml:trace contextRef="#ctx0" brushRef="#br0" timeOffset="215212.122">8467 7218 24525,'-2'-3'61,"1"0"0,0 0 0,1 0 0,-1 0 0,1 1 0,-1-1 0,1 0 0,0 0-1,0 0 1,0 0 0,0 0 0,1 0 0,-1 0 0,1 0 0,0 0 0,0 0 0,0 0 0,0 0 0,0 1-1,0-1 1,1 0 0,0 1 0,-1-1 0,1 1 0,0 0 0,0 0 0,0-1 0,0 1 0,1 1 0,-1-1 0,1 0-1,-1 0 1,1 1 0,-1 0 0,1-1 0,0 1 0,0 0 0,0 0 0,-1 1 0,1-1 0,0 0 0,0 1-1,2 0-60,0-2-1,-1 1 0,0 0-1,0 0 1,1 0-1,-1 1 1,1 0-1,-1 0 1,0 0 0,1 0-1,-1 1 1,1-1-1,-1 1 1,0 0-1,0 0 1,1 1 0,-1-1-1,0 1 1,0 0-1,0 0 1,-1 1-1,1-1 1,0 1 0,-1-1-1,0 1 1,0 0-1,0 1 1,0-1-1,0 0 1,0 1 0,-1 0-1,0-1 1,1 1-1,-1 0 1,-1 0-1,1 0 1,-1 1 0,1-1-1,-1 0 1,-1 1-1,1-1 1,0 0-1,-1 2 2,-5 9 87,0 0 0,-1 0 0,0 0 0,-1-1 0,-1 0 0,-1 0-1,1-1 1,-2 0 0,0 0 0,-1-1 0,-9 8-87,-2 6 210,13-17-135,4-4-35,0 0 0,1 0 0,-1 1 1,1-1-1,0 1 0,0 0 1,1 0-1,0 1 0,0-1 1,0 0-1,1 1 0,0 0 1,0 0-1,0 6-40,3-10 0,1-1-1,0 1 1,-1-1 0,1 1-1,0-1 1,1 0 0,-1 0 0,0 0-1,1 0 1,-1 0 0,1 0-1,0-1 1,-1 1 0,1-1-1,0 0 1,0 0 0,0 0 0,0 0-1,0 0 1,0-1 0,0 1-1,0-1 1,0 0 0,0 0 0,0 0-1,1 0 1,-1-1 0,0 1-1,0-1 1,0 0 0,0 0 0,0 0 0,95-32-1481,-42-3-2721</inkml:trace>
  <inkml:trace contextRef="#ctx0" brushRef="#br0" timeOffset="216517.382">8579 8142 26782,'48'-22'248,"22"-3"-232,2-1-16,4 5 0,-8 4 56,-14 5-656,-11-1-385</inkml:trace>
  <inkml:trace contextRef="#ctx0" brushRef="#br0" timeOffset="216776.675">8604 8329 26694,'27'-3'144,"20"-15"-24,12-8-64,11-12-24,3-4 8,-3-4-232,-2 0-680</inkml:trace>
  <inkml:trace contextRef="#ctx0" brushRef="#br0" timeOffset="217555.958">9312 7505 24709,'6'-2'10,"0"0"-1,0 0 1,0 0-1,0 0 0,0 1 1,0 0-1,1 1 1,-1-1-1,0 1 0,1 1 1,-1-1-1,0 1 1,1 0-1,-1 0 1,0 1-1,0 0 0,0 0 1,0 0-1,0 1 1,0 0-1,-1 0 0,0 0 1,1 1-1,-1 0 1,0 0-1,-1 0 1,1 0-1,-1 1 0,0 0 1,0 0-1,0 0 1,-1 0-1,3 5-9,19 9 511,-25-19-445,-14 6 688,-135 45-59,-44 24-1243,193-75 572,0 0-1,1-1 1,-1 1 0,0 0 0,0-1 0,1 1 0,-1-1 0,0 1 0,0 0 0,0-1-1,0 1 1,0-1 0,0 1 0,0-1 0,0 1 0,0 0 0,0-1 0,0 1 0,0-1-1,0 1 1,0-1 0,0 1 0,0-1 0,0 1 0,0 0 0,-1-1 0,1 1 0,0 0 0,0-1-1,-1 1 1,1-1 0,0 1 0,0 0 0,-1-1 0,1 1 0,0 0 0,-1 0 0,1-1-1,0 1 1,-1 0 0,1 0 0,-1 0 0,1-1 0,0 1 0,-1 0 0,1 0 0,-1 0-1,1 0 1,-1 0 0,1 0 0,0 0 0,-1 0 0,1 0 0,-1 0 0,1 0 0,-1 0-1,1 0 1,0 0 0,-1 0-24,109-37 58,-65 31-56,1 1 0,-1 3 1,1 1-1,-1 2 0,20 4-2,-18-2 51,15-3 9,-64 7-644,-19 9-1196,0-6-1858</inkml:trace>
  <inkml:trace contextRef="#ctx0" brushRef="#br0" timeOffset="217990.602">9236 7878 25790,'-2'3'35,"0"0"0,1 0 0,0 0 0,-1 0 0,1 1 0,0-1 0,1 0 0,-1 1 0,0-1 0,1 1 0,0-1 0,0 1 0,0-1 0,0 1 0,1-1 0,-1 0 0,1 1 0,0-1 0,0 1 0,0-1 0,0 0 0,1 0 0,-1 0 0,1 0 0,0 0 0,0 0 0,0 0 0,0 0 0,0-1 0,1 1 0,-1-1 0,3 2-35,8 5 57,-11-7-63,1 0-1,-1 0 1,1 0-1,0 0 1,-1-1 0,1 1-1,0-1 1,0 0-1,0 1 1,0-1 0,1-1-1,-1 1 1,0 0-1,0-1 1,0 0 0,1 1-1,-1-1 1,0-1-1,0 1 1,2-1 6,158-65 103,-162 65-102,0 1 1,1-1 0,-1 0 0,1 1-1,-1-1 1,0 1 0,1 0 0,-1-1-1,1 1 1,-1 0 0,1 0 0,-1 0-1,1 0 1,-1 0 0,1 1-1,-1-1 1,1 0 0,-1 1 0,1-1-1,-1 1 1,1-1 0,-1 1 0,0 0-1,1-1 1,-1 1 0,0 0 0,0 0-1,0 0 1,1 0 0,-1 0-1,0 0 1,0 0 0,-1 1 0,1-1-1,0 0 1,0 0 0,0 1 0,-1-1-1,1 1 1,-1-1 0,1 0 0,-1 1-1,0-1 1,1 1 0,-1-1-1,0 1 1,0-1 0,0 1-2,-12 75 7,-6-30 174,-3-2-1,-1 0 1,-3-2-1,-1 0 1,-2-2-1,-33 37-180,54-69 95,7-9-85,1 0 1,-1 0-1,1 0 0,-1 0 1,1 0-1,-1 0 1,0 0-1,1 0 0,-1 0 1,1 0-1,-1 0 0,1 0 1,-1 0-1,0 1 1,1-1-1,-1 0 0,1 0 1,-1 1-1,0-1 0,1 0 1,-1 0-1,0 1 1,1-1-1,-1 0 0,0 1 1,0-1-1,1 0 0,-1 1 1,0-1-1,0 1 0,1-1 1,-1 0-1,0 1 1,0-1-1,0 1 0,0-1 1,0 1-1,0-1 0,0 1 1,0-1-11,154-97 14,-126 78-16,1 2-1,0 1 1,1 1-1,1 1 1,0 2-1,1 1 1,0 2-1,0 1 1,20-2 2,-16 12-707,-14 9 1227</inkml:trace>
  <inkml:trace contextRef="#ctx0" brushRef="#br0" timeOffset="218835.393">6104 9549 10282,'-29'0'1368,"9"-1"6514,-1-1-6105,21 2-649,0 0-88,6-13-472,15 6-160,9-7-232,16 3-24,11-2-40,4 1-72,6 2-32,2 2 16,-4 3 104,4 0-408,-3 1-784</inkml:trace>
  <inkml:trace contextRef="#ctx0" brushRef="#br0" timeOffset="219127.307">6626 9181 23685,'0'0'631,"3"1"-36,30 8-475,-16-5-129,1 0 1,-1 1 0,0 1 0,0 1 0,-1 1 0,0 0 0,0 1-1,-1 0 1,13 11 8,-23-16 10,1 0-1,-1 0 1,0 1-1,-1 0 1,1 0-1,-1 0 1,0 0-1,0 1 1,0-1-1,-1 1 1,0 0-1,0 0 1,-1 0-1,1 1 1,-1-1-1,-1 1 1,1-1-1,-1 1 1,0 0-1,-1-1 0,1 1 1,-1 0-1,-1-1 1,1 1-1,-1 0 1,0-1-1,-2 7-9,-7 7 211,-1 0-1,-1 0 0,-1-1 1,0-1-1,-2 0 0,0 0 1,-11 8-211,-73 102-192,90-107-841</inkml:trace>
  <inkml:trace contextRef="#ctx0" brushRef="#br0" timeOffset="220456.999">7471 9088 20292,'-23'32'3880,"20"35"-3641,3-55 13,4 60-87,-1-33-65,-2 1 1,-1-1 0,-2 0-1,-1 0 1,-3 2-101,-3 16 895,9-55-786,14-8 227,36-31-299,59-198 129,-50 104-158,-52 129-56,-4 10 39,-1 0 0,1-1 0,-1 1 0,-1 0 0,0 0 0,0 0 0,0 1 0,-1-1 0,0 0 0,-1 0 0,0 0 0,0 0 0,-1 0 0,0 0 0,0 0 0,-4 7 9,2 2-3,-32 135 91,41-134 1,16-42-35,153-287 112,-171 313-180,-15 203-90,13-113 428,0-92-312,-1 1 1,0-1-1,1 1 0,-1-1 1,1 0-1,-1 1 1,1-1-1,0 0 0,-1 1 1,1-1-1,-1 0 1,1 0-1,-1 1 0,1-1 1,0 0-1,-1 0 1,1 0-1,-1 0 0,1 0 1,0 0-1,-1 0 1,1 0-1,0 0 0,-1 0 1,1 0-1,-1-1 1,1 1-1,-1 0 0,1 0 1,0-1-1,-1 1 1,1 0-1,-1-1 1,1 1-1,-1 0 0,1-1 1,-1 1-1,0-1 1,1 1-1,-1 0 0,1-1 1,-1 1-1,0-1 1,1 0-1,-1 1 0,0-1 1,0 1-1,1-1 1,-1 1-1,0-1 0,0 0 1,0 1-1,0-1 1,0 0-13,2-1 10,28-39 37,-2-2 0,-1-1 0,-2-1-1,-3-1 1,-1-1 0,-3-1 0,1-8-47,-26 107-147,-42 213 141,54-232 159,28-53-40,10-31-76,-1-2 0,-3-1 0,-3-2-1,7-17-36,-30 51 7,1 1-9,-16 60-95,-35 169 138,40-191 78,11-34 8,26-64-19,-31 60-101,1 0 0,0 1 0,2 1 0,0-1 1,1 2-1,1 0 0,1 0 0,1 2 1,0 0-1,2-1-7,-17 17-2,0 0 1,0 0-1,0 0 1,0 0-1,0 0 1,0 0-1,0 0 1,1 1-1,-1-1 1,0 0-1,0 0 1,1 1-1,-1-1 1,0 1-1,1-1 1,-1 1-1,1 0 1,-1 0-1,0-1 1,1 1-1,-1 0 1,1 0-1,-1 0 1,1 0-1,-1 1 1,0-1-1,1 0 1,-1 1-1,1-1 1,-1 1-1,0-1 1,1 1-1,-1 0 1,0-1-1,0 1 1,0 0-1,1 0 1,-1 0-1,0 0 1,0 0-1,0 0 1,0 0-1,-1 0 1,1 0-1,0 0 1,0 1-1,-1-1 1,1 0-1,-1 1 1,1-1-1,-1 0 1,1 1-1,-1-1 1,0 1-1,0-1 1,0 0-1,1 1 2,2 85-61,-36 116 363,99-380-600,-55 149-822</inkml:trace>
  <inkml:trace contextRef="#ctx0" brushRef="#br0" timeOffset="220705.409">8211 8753 27390,'0'2'208,"3"31"-1312</inkml:trace>
  <inkml:trace contextRef="#ctx0" brushRef="#br0" timeOffset="221546.035">8588 9111 25021,'-2'17'31,"1"-1"-1,1 1 1,1 0 0,0 0-1,1-1 1,1 1-1,0-1 1,1 0-1,1 0 1,1 0-1,5 12-30,-10-27 15,0 0 0,0 0 0,0 0 0,0 0-1,0-1 1,0 1 0,0 0 0,1-1 0,-1 1 0,0-1-1,0 1 1,0-1 0,1 1 0,-1-1 0,0 0-1,0 0 1,1 1 0,-1-1 0,0 0 0,0 0-1,1 0 1,-1-1 0,0 1 0,1 0 0,-1 0-1,0-1 1,0 1 0,1-1 0,-1 1 0,0-1 0,0 1-1,0-1 1,0 0 0,0 1 0,0-1 0,0 0-1,0 0 1,0 0 0,0 0 0,0 0 0,0 0-1,-1 0 1,1 0 0,0 0 0,-1 0 0,1-1-1,-1 1 1,1 0 0,-1 0 0,0-1 0,0 1 0,1 0-1,-1 0 1,0-1 0,0 1 0,0 0 0,0-1-1,0 1 1,-1 0-15,5-6 55,109-207 543,-96 203-620,-14 43 0,-22 194 369,38-269 379,123-229-450,-126 247-278,-15 25 2,-1 0-1,0 0 0,0 1 1,0-1-1,0 0 0,0 0 1,0 0-1,0 1 1,1-1-1,-1 0 0,0 0 1,0 0-1,0 0 0,1 1 1,-1-1-1,0 0 0,0 0 1,0 0-1,1 0 0,-1 0 1,0 0-1,0 0 0,1 0 1,-1 0-1,0 0 0,0 1 1,1-1-1,-1 0 1,0 0-1,0 0 0,1-1 1,-1 1-1,0 0 0,0 0 1,0 0-1,1 0 0,-1 0 1,0 0-1,0 0 0,1 0 1,-1 0-1,0 0 0,0-1 1,0 1-1,1 0 1,-1 0-1,0 0 0,0 0 1,0-1-1,0 1 0,0 0 1,1 0-1,-1-1 1,-4 25-26,4-24 25,-18 77-19,-16 123 437,50-210-31,62-133-129,20-19-187,-95 159-80,-2 6-16,0 9 17,-1 0 0,0-1 0,0 1 0,-1-1 0,-1 1 0,0-1 0,0 0 0,-1 0 0,-2 4 9,-6 29 2,-19 144 269,30-188-268,0-1-1,1 1 1,-1 0 0,0 0 0,1-1 0,-1 1 0,1 0 0,-1 0 0,0 0 0,1 0-1,-1 0 1,0-1 0,1 1 0,-1 0 0,1 0 0,-1 0 0,0 0 0,1 0 0,-1 0-1,1 0 1,-1 1 0,1-1 0,-1 0 0,0 0 0,1 0 0,-1 0 0,0 0 0,1 1-1,-1-1 1,0 0 0,1 0 0,-1 0 0,0 1 0,1-1 0,-1 0 0,0 1 0,1-1 0,-1 0-1,0 1 1,0-1 0,0 0 0,1 1 0,-1-1 0,0 0 0,0 1 0,0-1 0,0 1-1,0-1 1,0 0 0,0 1 0,1-1 0,-1 1 0,0-1 0,-1 0 0,1 1 0,0-1-1,0 1 1,0-1 0,0 0 0,0 1 0,0-1 0,0 0 0,-1 1-3,24-29 32,57-93-229,-71 106-543,-11 11-971</inkml:trace>
  <inkml:trace contextRef="#ctx0" brushRef="#br0" timeOffset="221807.795">9015 8714 27958,'0'0'16,"16"12"40,-1-6-1024,0-1-625</inkml:trace>
  <inkml:trace contextRef="#ctx0" brushRef="#br0" timeOffset="222339.796">9285 9003 22869,'10'163'2783,"-4"-141"-2647,-5-22-128,0 0-1,0 0 1,0 1 0,0-1-1,-1 0 1,1 0 0,0 0-1,0-1 1,0 1-1,0 0 1,-1 0 0,1 0-1,0-1 1,0 1 0,0 0-1,-1-1 1,1 1-1,0-1 1,0 1 0,-1 0-1,1-1 1,0 0 0,-1 1-1,1-1 1,-1 1 0,1-1-1,0 0 1,-1 0-1,0 1 1,1-1 0,-1 0-1,1 0 1,-1 1 0,0-1-1,0 0 1,1 0-1,-1 0 1,0 0 0,0 1-1,0-1 1,0 0 0,0 0-1,0 0 1,0 0-1,0 0-6,0-1 13,117-226 355,-107 243-358,-41 197 1024,31-212-1032,0-1 1,0 1 0,0-1 0,0 1 0,0-1 0,0 1-1,0-1 1,0 0 0,0 1 0,1-1 0,-1 1 0,0-1-1,0 1 1,1-1 0,-1 1 0,0 0 0,1-1 0,-1 1-1,0-1 1,1 1 0,-1 0 0,1-1 0,-1 1 0,0 0-1,1-1 1,-1 1 0,1 0 0,-1-1 0,1 1 0,-1 0-1,1 0 1,0 0 0,-1 0 0,1 0 0,-1 0 0,1 0-1,-1-1 1,1 1 0,-1 1 0,1-1 0,0 0 0,-1 0-1,1 0 1,-1 0 0,1 0 0,-1 0 0,1 1 0,-1-1 0,1 0-1,-1 0 1,1 1 0,-1-1 0,1 0 0,-1 1 0,0-1-1,1 1 1,-1-1 0,0 0 0,1 1 0,-1-1 0,0 1-1,1-1 1,-1 1 0,0-1 0,0 1 0,1-1 0,-1 1-1,0 0-3,1-2 1,170-250 206,-171 252-208,1-1 0,-1 1 0,0-1 1,0 1-1,0-1 0,1 1 0,-1-1 1,0 1-1,0-1 0,1 0 0,-1 1 1,0-1-1,1 0 0,-1 1 0,0-1 0,1 0 1,-1 1-1,1-1 0,-1 0 0,1 0 1,-1 1-1,1-1 0,-1 0 0,0 0 1,1 0-1,-1 0 0,1 0 0,-1 0 1,1 0-1,-1 0 0,1 0 0,-1 0 1,1 0-1,-1 0 0,1 0 0,-1 0 0,1 0 1,-1 0-1,1 0 0,-1-1 0,1 1 1,-1 0-1,1 0 0,-1-1 0,0 1 1,1 0-1,-1-1 0,1 1 0,-1 0 1,0-1-1,1 1 0,-1 0 0,0-1 1,0 1-1,1-1 0,-1 1 0,0-1 0,0 1 1,0-1-1,1 1 0,-1-1 0,0 1 1,0-1-1,0 1 1,-4 42-51,-44 153 192,48-176-16,8-22-27,13-30 8,-19 29-102,155-263 152,-121 226-161,-31 46-23,-32 103-43,-26 127 151,53-216-65,8-33-670,1-16-706</inkml:trace>
  <inkml:trace contextRef="#ctx0" brushRef="#br0" timeOffset="222845.175">9842 8848 21901,'8'-9'-93,"0"0"0,1 0 0,1 0 0,-1 1 1,2 1-1,-1 0 0,1 0 0,-1 1 0,2 0 0,3-1 93,-15 8-9,-1-1-1,1 1 0,0 0 0,0-1 0,-1 1 0,1-1 0,0 1 0,0 0 0,0-1 0,0 1 0,0 0 0,0-1 0,0 1 0,0-1 1,0 1-1,0 0 0,0-1 0,0 1 0,0 0 0,0-1 0,1 1 0,-1-1 0,0 1 0,1-1 0,-1 1 0,0-1 0,1 1 0,-1 0 1,0-1-1,1 0 0,-1 1 0,1-1 0,-1 1 0,1-1 0,-1 0 0,1 1 0,-1-1 0,1 0 0,-1 1 0,1-1 0,0 0 0,-1 0 1,1 0-1,-1 1 0,1-1 0,0 0 0,-1 0 0,1 0 0,0 0 0,-1 0 0,1 0 0,0 0 0,-1 0 0,1-1 0,-1 1 0,1 0 1,0 0-1,-1 0 0,1-1 0,-1 1 0,1 0 0,-1-1 0,1 1 0,-1 0 0,1-1 10,-45 33 1843,42-31-1259,2-1-33,-5-12 3739,-4 22-3437,-8 25-966,8 3 291,0-10-121,1 1 0,2-1-1,1 2 1,1-1 0,1 0 0,2 1 0,1-1-1,1 1 1,2-1 0,1 5-57,-4-33-207,4 9 380,-3-10-3149,8-24 846</inkml:trace>
  <inkml:trace contextRef="#ctx0" brushRef="#br0" timeOffset="223243.119">9998 8840 25069,'0'-3'65,"1"1"-1,-1 0 1,1 0 0,0 0-1,-1 0 1,1 0-1,0 0 1,0 1-1,0-1 1,1 0-1,-1 0 1,0 1-1,1-1 1,-1 1 0,1-1-1,-1 1 1,1 0-1,0-1 1,0 1-1,-1 0 1,1 0-1,0 0 1,0 0-1,0 1 1,0-1 0,0 0-1,0 1 1,0 0-1,1-1 1,0 1-65,-1 2 2,0 0 0,0 0 0,-1 0 0,1 1 0,0-1 1,-1 0-1,0 1 0,1-1 0,-1 1 0,0 0 0,0-1 1,-1 1-1,1 0 0,-1-1 0,1 1 0,-1 0 0,0 0 0,0 0 1,0-1-1,0 1 0,0 0 0,-1 0 0,1-1 0,-1 2-2,1 0 3,-43 232 1195,57-234-801,48-107-265,8-36-66,-70 142-68,0-1 1,1 0 0,-1 0-1,0 0 1,0 0 0,1 1-1,-1-1 1,0 0 0,0 0-1,1 0 1,-1 0 0,0 0-1,1 0 1,-1 0-1,0 0 1,0 0 0,1 0-1,-1 0 1,0 0 0,1 0-1,-1 0 1,0 0 0,0 0-1,1 0 1,-1 0 0,0-1-1,0 1 1,1 0-1,-1 0 1,0 0 0,0 0-1,1 0 1,-1-1 0,0 1-1,0 0 1,0 0 0,1-1-1,-1 1 2,-7 35-70,6-30 66,-55 309 198,55-310-67,4-8-31,39-111-721,-24 49-640</inkml:trace>
  <inkml:trace contextRef="#ctx0" brushRef="#br0" timeOffset="223603.297">10085 8648 27526,'7'-3'23,"4"-3"-500,1 0 0,-1 1 0,1 0-1,0 0 1,0 2 0,0-1 0,1 2 0,-1-1 0,1 2-1,-1 0 1,1 0 0,0 1 0,4 1 477,-15-1-33,0 1 0,0-1 0,0 1 0,0 0 1,0 0-1,-1 0 0,1 0 0,0 0 0,0 0 0,-1 0 1,1 0-1,-1 1 0,1-1 0,-1 0 0,1 1 0,-1 0 0,0-1 1,0 1-1,0 0 0,0-1 0,0 1 0,0 0 0,0 0 0,-1 0 1,1 0-1,-1 0 0,1 0 0,-1 0 0,0 0 0,1 0 0,-1 0 1,0 0-1,-1 0 0,1 0 0,0 0 0,-1 1 33,-24 80 3652,15-58-2956,-32 147 2295,55-114-3070,0 2-2533,-13-59 1517,0-1-216</inkml:trace>
  <inkml:trace contextRef="#ctx0" brushRef="#br0" timeOffset="223928.846">10283 8917 25958,'47'-32'1278,"-28"20"-1197,0 0-1,-2-1 0,1-1 0,-2 0 1,0-2-1,0 0 0,3-6-80,-4-15 46,-15 37-37,0-1-1,0 0 1,0 1-1,0-1 1,0 0-1,0 1 1,0-1-1,-1 0 1,1 1-1,0-1 1,0 1-1,0-1 1,-1 0-1,1 1 1,0-1-1,0 1 1,-1-1-1,1 1 1,-1-1-1,1 1 1,0-1-1,-1 1 0,1-1 1,-1 1-1,1 0 1,-1-1-1,0 1 1,1 0-1,-1-1 1,1 1-1,-1 0 1,1 0-1,-1 0 1,0-1-1,1 1 1,-1 0-1,0 0 1,1 0-1,-1 0 1,0 0-1,1 0 1,-1 0-1,1 0 1,-1 0-1,0 1 1,1-1-1,-1 0 1,1 0-1,-1 0 1,0 1-1,1-1 1,-1 0-1,1 1 1,-1-1-1,1 1 1,-1-1-1,1 0 1,-1 1-1,1-1 1,0 1-1,-1 0-8,-7 3 38,1 0-1,-1 1 1,1 0-1,0 0 1,1 1-1,-1 0 1,1 0-1,0 1 1,1-1-1,0 1 1,0 1-1,0-1 1,1 1-1,0-1 1,0 1-1,1 0 1,0 1-1,-1 3-37,-23 160 37,27-166-70,2 65 102,-2-69-86,0 0-1,0-1 1,0 1 0,0 0 0,1 0 0,-1 0-1,1 0 1,-1-1 0,1 1 0,0 0 0,0-1-1,-1 1 1,1 0 0,0-1 0,1 1 0,-1-1-1,0 1 1,0-1 0,1 0 0,-1 1 0,0-1-1,1 0 1,0 0 0,-1 0 0,1 0 0,-1 0-1,1-1 1,0 1 0,0 0 0,-1-1 0,1 1-1,2-1 18,25-6-1217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0.788"/>
    </inkml:context>
    <inkml:brush xml:id="br0">
      <inkml:brushProperty name="width" value="0.025" units="cm"/>
      <inkml:brushProperty name="height" value="0.025" units="cm"/>
    </inkml:brush>
  </inkml:definitions>
  <inkml:trace contextRef="#ctx0" brushRef="#br0">1 1 21044,'0'0'1333,"0"3"239,9 76 1168,33 110-2012,-41-187-711,0 2 6,-1-1 0,1 0 1,0 0-1,0 0 0,0 0 0,0 0 1,0 0-1,1 0 0,0 0 1,-1 0-1,1-1 0,0 1 0,0 0 1,0-1-1,1 0 0,-1 1 1,1-1-1,-1 0 0,1 0 0,0-1 1,-1 1-1,4 1-23,-4-5 33,0 0 0,1 0 1,-1 0-1,0 0 0,0 0 0,0-1 0,0 1 1,-1 0-1,1-1 0,-1 1 0,1-1 0,-1 0 1,0 0-1,0 1 0,0-1 0,0 0 1,-1 0-1,1 0 0,-1 0 0,0 0 0,0 0-33,3-9 86,2-8 24,-4 12-95,1 0 1,-1 0-1,2 0 0,-1 1 1,1-1-1,0 1 0,0-1 0,1 1 1,0 0-1,1 0 0,-1 1 0,1-1 1,1 1-1,-1 0-15,-1 6-2,-1-1 0,1 1 0,-1 0 0,1 0-1,-1 0 1,1 1 0,-1-1 0,1 1 0,-1 0 0,1 0 0,-1 0 0,0 0 0,0 1 0,1-1 0,-1 1-1,0 0 1,0 0 0,-1 0 0,1 0 0,0 0 0,-1 1 0,1-1 0,-1 1 0,0 0 0,0 0 0,0 0-1,0 0 1,0 0 0,-1 0 0,2 2 2,76 167 32,-79-172-30,0 1-1,0-1 0,0 0 0,0 1 1,0-1-1,0 1 0,0-1 1,0 1-1,0-1 0,0 0 0,0 1 1,0-1-1,0 1 0,0-1 1,0 1-1,0-1 0,1 0 1,-1 1-1,0-1 0,0 1 0,0-1 1,1 0-1,-1 1 0,0-1 1,1 0-1,-1 1 0,0-1 1,1 0-1,-1 1 0,0-1 0,1 0 1,-1 0-1,0 1 0,1-1 1,-1 0-1,1 0 0,-1 0 1,1 0-1,-1 0 0,0 0 0,1 0 1,-1 1-1,1-1 0,-1 0 1,1-1-1,-1 1 0,1 0 1,-1 0-1,0 0 0,1 0 0,-1 0 1,1 0-1,-1 0 0,1-1 1,-1 1-1,0 0 0,1 0 1,-1-1-1,0 1 0,1 0 0,-1 0 1,1-1-2,5-27 90,-7-189 255,19 157-335,-16 60-14,0 0 1,0 0-1,0 0 1,0 0-1,0 0 1,0 0-1,-1 0 1,1 1 0,0-1-1,0 1 1,0 0-1,0 0 1,-1-1-1,1 1 1,0 0-1,0 0 1,-1 0 0,1 1-1,-1-1 1,1 0-1,-1 1 1,0-1-1,0 1 1,1-1-1,-1 1 1,0-1-1,0 1 1,0 0 0,-1 0-1,1-1 1,0 1-1,-1 0 1,1 0-1,0 1 4,77 217-10,-53-136 195,-18-85 15,-7-17-200,-1-1-1,-2 0 1,0 1 0,0 0-1,-2 0 1,0 0 0,-4-7 0,2 4-9,-9-32 621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1.069"/>
    </inkml:context>
    <inkml:brush xml:id="br0">
      <inkml:brushProperty name="width" value="0.025" units="cm"/>
      <inkml:brushProperty name="height" value="0.025" units="cm"/>
    </inkml:brush>
  </inkml:definitions>
  <inkml:trace contextRef="#ctx0" brushRef="#br0">46 38 24893,'-7'-20'1113,"-1"5"687,8 15-984,0-1-440,-1-1-184,0 2-1136,-27 22-768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12.314"/>
    </inkml:context>
    <inkml:brush xml:id="br0">
      <inkml:brushProperty name="width" value="0.025" units="cm"/>
      <inkml:brushProperty name="height" value="0.025" units="cm"/>
    </inkml:brush>
  </inkml:definitions>
  <inkml:trace contextRef="#ctx0" brushRef="#br0">126 624 20892,'0'-2'257,"-28"-66"5516,28 67-5726,-1-1 0,0 1 1,0 0-1,0 0 0,0 0 1,0 0-1,0 0 0,0 0 1,0 0-1,0 0 0,0 0 1,-1 0-1,1 0 0,0 1 0,-1-1 1,1 0-1,0 1 0,-1-1 1,1 1-1,-1 0 0,1 0 1,-1-1-1,1 1 0,-1 0 1,1 0-1,-1 0 0,1 0 1,-1 1-1,1-1 0,-1 0 1,1 1-1,0-1 0,-1 1 0,1-1 1,-1 1-1,1-1 0,0 1 1,0 0-1,-1 0 0,1 0 1,0 0-1,0 0 0,0 0 1,0 0-1,0 0 0,0 0-47,-4 8-3,-1 0 0,2 1 0,-1-1 0,1 1 0,1-1 0,0 1 0,0 0 0,1 1 0,0-1 0,1 0 0,0 1-1,1-1 1,0 0 0,0 1 0,1-1 0,1 0 0,1 9 3,29 162 32,-32-180-31,-1 0-1,1 0 1,0 0-1,0 0 1,0 0-1,0 0 1,0 0-1,0 0 1,0 0-1,0 0 1,0 0 0,1-1-1,-1 1 1,0 0-1,1 0 1,-1 0-1,0 0 1,1 0-1,-1 0 1,1 0-1,-1-1 1,1 1-1,0 0 1,-1 0-1,1-1 1,0 1-1,0-1 1,-1 1-1,1 0 1,0-1-1,0 1 1,0-1 0,0 0-1,0 1 1,-1-1-1,1 0 1,0 1-1,0-1 1,0 0-1,0 0 1,0 0-1,0 0 1,0 0-1,0 0 1,0 0-1,0 0 1,0 0-1,0-1 1,0 1-1,0 0 1,0-1 0,0 1-1,0 0 1,-1-1-1,1 1 1,0-1-1,0 0 1,0 1-1,-1-1 1,1 0-1,0 0 0,8-19 27,-9 18-26,0 0 0,0 0 0,1 0 0,-1 0 0,1 0 0,-1 0 0,1 0 0,-1 0 0,1 0 0,0 0 0,0 0 0,0 0 1,0 0-1,1 1 0,-1-1 0,0 0 0,1 1 0,-1-1 0,1 1 0,-1 0 0,1 0 0,0-1 0,-1 1 0,1 0 0,0 0 0,0 0 0,0 1 0,0-1 0,0 0 0,0 1 0,0-1 0,0 1 0,0 0 0,0 0 0,0 0 0,0 0 0,0 0 0,0 0 0,1 0 1,-1 1-1,1-1-1,9 9-10,0 1 1,-2 0 0,1 0 0,-1 1-1,0 0 1,-1 1 0,-1 0 0,0 0 0,0 1-1,-1 0 1,-1 1 0,0 1 9,-5-15 0,5 11 9,1 0 1,-1 0-1,-1 0 0,0 1 1,-1 0-1,0 0 1,-1 0-1,0 1 0,-1-1 1,0 0-1,-1 1 1,-1 0-1,0-1 0,0 1 1,-1-1-1,-1 1 1,0-1-1,-1 1 0,0-1 1,-1 0-1,-3 5-9,5-14 18,-1 0-1,0 0 1,0-1-1,0 0 0,0 1 1,-1-1-1,1 0 1,-1 0-1,1-1 1,-1 1-1,0-1 0,1 1 1,-1-1-1,0-1 1,0 1-1,0 0 1,0-1-1,0 0 0,0 0 1,0 0-1,0 0 1,0-1-1,1 1 1,-1-1-1,0 0 0,0 0 1,0-1-1,1 1 1,-1-1-1,1 0 0,-1 0 1,1 0-1,0 0 1,-1-1-1,1 1 1,0-1-1,1 0 0,-1 1 1,0-1-1,1-1 1,0 1-1,0 0 1,0-1-1,-1-1-17,-4-14-2,1 0-1,1 0 1,1-1 0,1 0-1,1 0 1,0 0 0,1 0-1,2 0 1,0 0 0,1 0-1,0 0 1,2 1 0,1-1-1,6-17 3,-7 18 0,9-38 1,-4 26 1,-2-1 0,0 0 0,-2 0 0,-2-1 0,0 1 0,-3-1 0,0 1 0,-3-1 0,0 1 0,-3-4-2,-9 2-1,14 83-93,77 214 5,-59-236 94,-2-48 9,-11-4-4,-4 19-9,0 1-1,1-1 1,-1 1-1,1-1 1,1 1-1,-1-1 1,1 1-1,0 0 1,0 0-1,0 0 1,1 0-1,-1 0 0,1 0 1,1 1-1,-1-1 1,1 1-1,0-1 0,1 5-4,-1-1 0,0 2 0,1-1 0,-1 0 0,0 1 0,1 0 0,-1 0 0,0 0 0,0 0 0,0 1-1,0 0 1,0 0 0,0 0 0,0 0 0,0 0 0,-1 1 0,0 0 0,1-1 0,-1 1 0,0 1 0,0-1 0,0 0-1,-1 1 1,1-1 0,-1 1 0,0 0 0,2 3 4,1 0-3,42 53 10,-47-60-6,1 0 0,0 0 0,-1 0 0,1 0 0,0-1 0,-1 1 0,1 0 0,-1 0 0,1-1 0,0 1 0,-1 0 0,1-1 0,-1 1 0,1-1 0,-1 1 0,1 0 0,-1-1 0,1 1 0,-1-1 0,0 0 0,1 1 0,-1-1 0,0 1 0,1-1 0,-1 1 0,0-1 0,0 0 0,0 1 0,1-1 0,-1 0 0,0 1 0,0-1 0,0 0 0,0 1 0,0-1 0,0 0 0,0 1 0,0-1 0,-1 0 0,1 1 0,0-1 0,0 1 0,0-1 0,-1 0 0,1 1 0,0-1 0,-1 1 0,1-1 0,-1 0-1,1-2 4,7-141 27,-7 142-33,0 1 1,0 0 0,0 0 0,0 0-1,0 0 1,1-1 0,-1 1 0,0 0-1,0 0 1,1 0 0,-1 0 0,1 0-1,-1 0 1,1-1 0,-1 1-1,1 0 1,0 1 0,-1-1 0,1 0-1,0 0 1,0 0 0,0 0 0,0 0-1,0 1 1,0-1 0,0 0 0,0 1-1,0-1 1,0 1 0,0-1-1,0 1 1,0 0 0,0-1 0,0 1-1,1 0 1,-1 0 0,0 0 0,0 0-1,0 0 1,0 0 0,1 0 0,-1 0-1,0 0 1,0 1 0,0-1-1,1 0 2,36 40-80,23 110 117,-55-142 146,-4-25-99,-4-26-75,-2-12-1033,4 35-116</inkml:trace>
  <inkml:trace contextRef="#ctx0" brushRef="#br0" timeOffset="984.274">710 590 18020,'-1'63'7267,"2"-59"-7164,0 0-1,1-1 1,-1 1 0,1-1 0,0 1 0,-1-1-1,2 0 1,-1 0 0,0 0 0,1 0 0,-1 0-1,1 0 1,0-1 0,0 1 0,0-1 0,0 0-1,0 0 1,0 0 0,1 0 0,-1 0 0,1-1-1,0 0 1,-1 0 0,4 1-103,-4-2 22,-1 0-1,0-1 1,0 1 0,0-1 0,0 0-1,-1 1 1,1-1 0,0 0 0,0 0-1,0 0 1,-1 0 0,1-1 0,0 1 0,-1 0-1,1-1 1,-1 1 0,0-1 0,1 1-1,-1-1 1,0 0 0,0 0 0,0 1-1,0-1 1,0 0 0,0 0 0,-1 0-1,1 0 1,-1 0 0,1 0 0,-1 0-1,0-2-21,6-68 365,-6 61-350,0 0 0,-1-1 0,0 1 0,-1 0 1,0 0-1,-1 0 0,0 0 0,-1 0 0,0 1 1,0-1-1,-1 1 0,-1 0 0,0 1 0,0-1 0,-1 1 1,-2-2-16,9 11-2,0-1 1,-1 1 0,1-1 0,-1 1-1,1-1 1,-1 1 0,1-1 0,-1 1 0,1-1-1,-1 1 1,0-1 0,1 1 0,-1 0 0,0 0-1,1-1 1,-1 1 0,0 0 0,1 0-1,-1 0 1,0-1 0,1 1 0,-1 0 0,0 0-1,0 0 1,1 0 0,-1 0 0,0 1 0,1-1-1,-1 0 1,0 0 0,1 0 0,-1 1 0,0-1-1,1 0 1,-1 1 0,0-1 0,1 0-1,-1 1 1,1-1 0,-1 1 0,1-1 0,-1 1-1,1-1 1,-1 1 0,1-1 0,-1 1 0,1 0-1,0-1 1,-1 1 0,1-1 0,0 1-1,0 0 1,-1-1 0,1 1 0,0 0 0,0 0-1,0-1 1,0 1 0,0 0 0,0-1 0,0 1 1,-3 49-91,6-14 86,2-1-1,1 1 1,1-1-1,2 0 1,2-1-1,12 26 6,-23-59 2,0 1-1,0-1 1,0 0-1,0 1 1,0-1-1,0 1 1,1-1-1,-1 0 1,1 0-1,-1 1 1,1-1 0,-1 0-1,1 0 1,0 1-1,-1-1 1,1 0-1,0 0 1,0 0-1,0 0 1,0 0-1,0 0 1,0 0-1,0-1 1,0 1-1,0 0 1,0 0 0,1-1-1,-1 1 1,0-1-1,0 1 1,1-1-1,-1 0 1,0 1-1,1-1 1,-1 0-1,0 0 1,1 0-1,-1 0 1,1 0-1,-1 0 1,0 0-1,1-1 1,-1 1 0,0 0-1,1-1 1,-1 1-1,0-1 1,0 1-1,0-1 1,1 0-1,-1 1 1,0-1-1,0 0 1,0 0-2,48-114 202,-38 79-160,45-122 23,-55 157-65,-1 0-1,0 1 0,0-1 1,1 0-1,-1 1 0,0-1 1,1 0-1,-1 1 1,1-1-1,-1 0 0,1 1 1,-1-1-1,1 1 0,-1-1 1,1 1-1,0-1 1,-1 1-1,1-1 0,-1 1 1,1 0-1,0-1 0,0 1 1,-1 0-1,1 0 1,0 0-1,0-1 0,-1 1 1,1 0-1,0 0 0,0 0 1,-1 0-1,1 0 1,0 0-1,0 0 0,-1 1 1,1-1-1,0 0 0,0 0 1,-1 0-1,1 1 1,0-1-1,-1 0 0,1 1 1,0-1-1,-1 1 0,1-1 1,0 1-1,-1-1 1,1 1-1,-1-1 0,1 1 1,-1 0-1,0-1 0,1 1 1,-1 0-1,1-1 1,-1 1-1,0 0 1,27 51-49,-22-41 46,89 236 429,-82-235 145,-8-41-274,16-160-57,-20 188-242,0 1 0,1-1 1,-1 0-1,0 0 0,0 0 1,1 0-1,-1 1 0,0-1 1,1 0-1,-1 0 0,1 1 0,-1-1 1,1 0-1,-1 1 0,1-1 1,0 0-1,-1 1 0,1-1 0,0 1 1,-1-1-1,1 1 0,0-1 1,0 1-1,-1 0 0,1-1 0,0 1 1,0 0-1,0 0 0,0-1 1,-1 1-1,1 0 0,0 0 0,0 0 1,0 0-1,0 0 0,0 0 1,-1 0-1,1 1 0,0-1 1,0 0-1,0 0 0,0 1 0,-1-1 1,1 0-1,0 1 0,0-1 1,-1 1-1,1-1 0,0 1 0,-1-1 1,1 1-1,0 0 0,-1-1 1,1 1-1,-1 0 0,1-1 0,-1 1 1,1 0-1,-1 0 0,0-1 1,1 1-1,-1 0 0,0 0 1,0 0 1,51 70-63,-49-71 53,0 0 0,0 0 0,0 0-1,0-1 1,0 1 0,0 0 0,0-1 0,0 1 0,0-1 0,0 0 0,-1 0 0,1 0-1,0 1 1,0-2 0,-1 1 0,1 0 0,0 0 0,-1 0 0,1-1 0,-1 1 0,0-1 0,0 1-1,1-1 1,-1 0 0,0 1 0,0-1 0,0 0 0,-1 0 0,1 0 0,0 0 0,-1 0-1,1 1 1,-1-1 0,0 0 0,1 0 0,-1 0 0,0 0 0,0 0 0,0 0 0,-1-1 10,5-8-166,23-46-2094,-10 32 376</inkml:trace>
  <inkml:trace contextRef="#ctx0" brushRef="#br0" timeOffset="1526.772">1439 440 16227,'1'0'6236,"-15"0"-4159,-22 1-969,34 0-1085,0-1-1,0 1 0,1 0 1,-1 0-1,0 0 0,1 0 1,-1 0-1,1 1 0,-1-1 1,1 0-1,-1 1 0,1-1 1,0 1-1,0-1 1,0 1-1,0 0 0,0-1 1,0 1-1,0 0 0,1 0 1,-1 0-1,1 0 0,-1-1 1,1 1-1,0 0 0,-1 0 1,1 0-1,0 0 1,0 0-1,1 0 0,-1 0 1,0 0-1,1 0 0,-1 0 1,1-1-1,-1 1 0,1 0 1,0 0-1,0 0 0,0-1 1,0 1-1,0-1 1,1 1-23,0 7 38,3 11 21,0 1 0,2-1-1,0 0 1,1-1 0,1 0-1,1 0 1,10 14-59,-19-32 12,0 0 0,-1 1 0,1-1 0,0 0 0,-1 0 0,1 1 0,0-1 0,0 0 0,0 0 0,0 0 0,0 0 0,0 0 0,1 0 0,-1-1 0,0 1 0,0 0 0,1-1 0,-1 1 0,0-1 0,1 1 0,-1-1 0,0 1 0,1-1 0,-1 0 0,1 0 0,-1 0 0,1 0 0,-1 0 0,1 0 0,-1 0 0,0 0 0,1 0 0,-1-1 0,1 1 0,-1-1 0,0 1 0,1-1 0,-1 1 0,0-1 0,0 0 0,1 0 0,-1 0 0,0 1 0,0-1 0,0 0 0,0 0 0,0-1 0,0 1 0,0 0 0,0 0 0,-1 0 0,1-1 0,0 1 0,-1 0 0,1-1 0,-1 1 0,1 0 0,-1-1 0,0 1 0,0-1 0,1 1 0,-1 0-12,5-28 56,-1 0-1,0 0 1,-3 0-1,0 0 0,-2 0 1,-1 0-1,-1 0 1,-2 0-1,-8-27-55,9 35 2,5 31-41,8 35-25,5 19 29,-10-36 113,2-1 1,1 0-1,1-1 1,1 0-1,2 0 1,9 16-79,-20-40 8,0-1 0,1 1 0,-1-1-1,1 0 1,0 0 0,0 1 0,-1-1 0,1 0 0,0 0 0,0 0 0,0 0 0,0 0 0,0 0 0,0 0-1,0 0 1,1 0 0,-1 0 0,0-1 0,0 1 0,1-1 0,-1 1 0,0-1 0,1 1 0,-1-1 0,1 1 0,-1-1-1,0 0 1,1 0 0,-1 0 0,1 0 0,-1 0 0,1 0 0,-1 0 0,0-1 0,1 1 0,-1 0 0,0-1 0,1 1-1,-1-1 1,0 0 0,1 1 0,-1-1 0,0 0 0,0 0 0,0 0 0,1 1 0,-1-1 0,0 0 0,0-1-1,-1 1 1,1 0 0,0 0 0,0 0 0,0 0 0,-1-1 0,1 1 0,-1 0 0,1-1 0,-1 1 0,1-1-8,8-20 45,-1-1 1,0 0 0,-2 0-1,-1 0 1,0-1 0,-2 0-1,0-23-45,-1 31 15,3-14 4,-2 0 1,0-1-1,-2 1 0,-1 0 0,-2-1 0,-1 1 0,-1 0 0,-1 0 0,-2 1 0,-1-1 1,-2 2-1,-5-11-19,-17 0 6,31 39-8,0 0 1,0 0-1,0 0 1,1 0-1,-1 0 1,0 0-1,0 0 1,0 0-1,0 1 1,0-1-1,1 0 1,-1 1-1,0-1 1,0 0-1,0 1 0,1-1 1,-1 1-1,0-1 1,1 1-1,-1 0 1,0-1-1,1 1 1,-1 0-1,1-1 1,-1 1-1,1 0 1,-1 0-1,1 0 1,0-1-1,-1 1 1,1 0-1,0 0 1,0 0-1,-1 0 1,1 0-1,0-1 1,0 1-1,0 0 1,0 0-1,0 0 1,0 0-1,1 0 1,-1 0-1,0-1 1,0 1-1,1 0 1,-1 0-1,0 0 1,1 0 1,-5 95-24,4 1 0,11 75 24,18-25 79,-28-143-76,1 0-1,-1 0 1,1 0-1,0 0 0,0 0 1,1 0-1,-1-1 1,1 1-1,-1-1 1,1 0-1,0 1 0,0-2 1,1 1-1,-1 0 1,1 0-1,-1-1 1,1 0-1,0 0 0,0 0 1,0 0-1,0-1 1,0 1-1,0-1 1,0 0-1,1 0 0,-1-1 1,0 1-1,1-1 1,-1 0-1,0 0 1,1 0-1,2-1-2,120-40-894,-94 39-283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3:09.677"/>
    </inkml:context>
    <inkml:brush xml:id="br0">
      <inkml:brushProperty name="width" value="0.025" units="cm"/>
      <inkml:brushProperty name="height" value="0.025" units="cm"/>
    </inkml:brush>
  </inkml:definitions>
  <inkml:trace contextRef="#ctx0" brushRef="#br0">1 200 20780,'3'28'5598,"42"1"-4011,-14-21-1510,0 0 0,1-2-1,0-2 1,0 0 0,0-3 0,0 0 0,0-2 0,0-2 0,0-1 0,16-4-77,-33 6-131,45-12 226,-25-3-2963,-26 9 875</inkml:trace>
  <inkml:trace contextRef="#ctx0" brushRef="#br0" timeOffset="247.653">538 3 20556,'0'0'1735,"-1"0"1258,12 0-1738,-4-1-1229,-1 0-1,1 1 1,0 0 0,0 0 0,0 0-1,-1 1 1,1 0 0,0 0 0,-1 1-1,1 0 1,-1 0 0,1 1 0,-1 0-1,0 0 1,0 0 0,0 0-1,0 1 1,-1 0 0,0 1 0,1-1-1,-1 1 1,-1 0 0,1 0 0,-1 0-1,0 1 1,0-1 0,1 3-26,-1 13 47,0 0 1,-1 0-1,-1 0 0,-1 0 1,-1 0-1,-1 0 0,0 0 1,-4 12-48,-51 252-86,49-224-811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41:48.989"/>
    </inkml:context>
    <inkml:brush xml:id="br0">
      <inkml:brushProperty name="width" value="0.025" units="cm"/>
      <inkml:brushProperty name="height" value="0.025" units="cm"/>
    </inkml:brush>
  </inkml:definitions>
  <inkml:trace contextRef="#ctx0" brushRef="#br0">859 209 11803,'-39'8'6610,"39"-8"-6500,0 0-49,0 0 31,0 0 104,0 0 45,0 0 23,0 0-25,0 0-89,0 0-56,0 0-42,0 0-25,0 0-7,13 0 73,76 3-77,-35 0-6,0-3 0,1-1 0,-1-3-1,0-3 1,24-6-10,-26 5-5,301-9-3,-216-8 6,-93 14 4,1 3 1,0 1-1,0 3 0,0 1 1,43 3-3,-26 7 8,-1-3 0,1-3 1,-1-3-1,37-6-8,382-36 25,-303 15-16,-94 13 1,1 3 0,0 4 0,0 4-1,61 5-9,126 28 11,145 7 10,-253-30-15,0 6-1,31 13-5,325 38 9,34-20-9,-98-10 34,679 33-48,-561-15 30,-299-27 3,130-9-19,-109-7 5,347 42-14,342-37 34,-289-50-9,-385 29 7,-22-17 181,-270 27 604,-17-1-294,-1 0 76,0 0-8,0 0-51,0 0-83,0 0-103,-15 12 578,-22 3-1019,15 1 1978</inkml:trace>
  <inkml:trace contextRef="#ctx0" brushRef="#br0" timeOffset="86179.668">6 778 17924,'-5'2'8286,"5"40"-7358,70 280-408,-66-305-478,0 8 62,2 0 0,1-1 0,1 0 0,0 0 1,2-1-1,12 21-104,-15-55 466,-32-146 95,-35-51-432,65 208-201,118 204-141,-111-184 212,-9-13 2,1 1 0,-1-1-1,1 0 1,1 0-1,0-1 1,0 1-1,0-1 1,1 0-1,-1 0 1,1-1 0,1 0-1,-1 0 1,1 0-1,0-1 1,0 0-1,0 0 1,5 1-1,-7-6 7,0 0 0,0-1 0,-1 0 1,1 0-1,0 0 0,-1 0 0,1-1 0,-1 0 0,0 0 0,0 0 1,0 0-1,0-1 0,-1 1 0,1-1 0,-1 0 0,0 0 1,0-1-1,0 1 0,-1 0 0,1-1 0,-1 0 0,0 1 1,-1-1-1,1 0 0,-1 0 0,0 0 0,0 0 0,0 0 0,-1 0 1,0-1-8,8-18 46,-1-1 0,-1 0 0,-1 0 0,-1 0 0,-1 0 0,-2-1 0,0 1 0,-2-1 0,-1 0 0,-1 1 0,-1 0 1,-1 0-1,-1 0 0,-1 0 0,-2 1 0,0 1 0,-2-1 0,0 1 0,-1 1 0,-9-11-46,21 33-2,0 1-1,-1 0 1,1 0-1,0 0 1,0-1-1,0 1 0,-1 0 1,1 0-1,0 0 1,-1-1-1,1 1 1,-1 0-1,1-1 1,-1 1-1,1 0 1,-1-1-1,1 1 1,-1-1-1,1 1 1,-1-1-1,0 1 1,1-1-1,-1 1 1,0-1-1,0 0 1,1 1-1,-1-1 0,0 0 1,0 0-1,0 0 1,1 1-1,-1-1 1,0 0-1,0 0 1,0 0-1,1 0 1,-1 0-1,0-1 1,0 1-1,0 0 1,1 0-1,-1 0 1,0-1-1,0 1 1,1 0-1,-1-1 1,0 1-1,0-1 1,1 1-1,-1-1 0,0 1 1,1-1-1,-1 1 1,1-1-1,-1 1 1,0-2 2,50 269-168,-43-238 166,-4-13 3,1-1 0,1 0-1,0-1 1,0 1 0,2-1-1,0 1 1,1-2 0,0 1-1,1-1 1,2 3-1,-8-14 0,-1 0-1,1 0 1,-1-1-1,1 1 1,-1 0 0,1-1-1,0 0 1,0 1-1,0-1 1,0 0 0,0 0-1,0 0 1,0 0-1,0 0 1,1 0-1,-1-1 1,0 1 0,1-1-1,-1 0 1,0 1-1,0-1 1,1 0 0,-1 0-1,0-1 1,1 1-1,-1 0 1,0-1-1,1 1 1,-1-1 0,0 0-1,0 0 1,0 0-1,0 0 1,0 0 0,0 0-1,0-1 1,0 1-1,0-1 1,-1 1-1,1-1 1,0 0 0,-1 1-1,1-1 1,-1 0-1,0 0 1,0 0 0,0 0-1,0 0 1,13-21 11,-2 0 0,0 0-1,-2-1 1,-1 0 0,-1-1 0,5-23-11,-5 19 11,14-54-26,-8 96-143,54 166-22,-20-39 198,-45-134-16,-2-3-1,0 1-1,0-1 1,1 0 0,-1 0 0,1 0 0,0 0 0,0 0-1,0-1 1,0 1 0,0 0 0,0-1 0,1 0 0,-1 1-1,1-1 1,0 0 0,0 0 0,-1 0 0,1-1 0,2 1-1,-2-2 4,0-1-1,-1 0 1,1 0 0,0 0 0,0 0 0,0-1-1,-1 1 1,1-1 0,0 1 0,-1-1 0,0 0-1,1 0 1,-1 0 0,0 0 0,0 0 0,0-1 0,0 1-1,-1-1 1,1 1 0,0-1 0,-1 0 0,0 1-1,0-1 1,0 0 0,0 0 0,0 0 0,-1 0-1,1 0 1,-1 0-4,2-2 7,36-134-1063,-37 137-655</inkml:trace>
  <inkml:trace contextRef="#ctx0" brushRef="#br0" timeOffset="86439.027">496 520 20348,'2'26'1049,"7"2"-305,0 1-304,3-7-312,1-3-120,-3-11-432,0 0-248,6-7-7234</inkml:trace>
  <inkml:trace contextRef="#ctx0" brushRef="#br0" timeOffset="86718.91">977 708 12955,'-1'56'8056,"-3"-2"-3524,-33 102-806,35-154-3654,2-2-47,5-42-82,-2 35 31,2 1 0,-1-1 1,1 1-1,0 0 0,0 1 0,0-1 0,1 1 1,0 0-1,0 0 0,0 1 0,1 0 0,0 0 0,-1 0 1,1 1-1,0 0 0,1 1 0,-1-1 0,1 1 1,-1 1-1,1-1 0,-1 1 0,1 0 0,0 1 1,-1 0-1,1 0 0,0 1 0,-1 0 0,1 0 1,0 1-1,-1 0 0,0 0 0,1 1 0,-1 0 1,0 0-1,0 1 0,-1 0 0,1 0 0,-1 0 1,0 1-1,0 0 0,0 0 0,-1 1 0,1 0 26,1 6 65,-1 1-1,-1 0 0,0 0 1,0 0-1,-2 1 0,1 0 1,-2-1-1,0 1 0,-1 0 1,0 0-1,-1 0 1,0 0-1,-1 0 0,-1 0 1,0 0-1,-1 0 0,-1 0 1,0-1-1,0 0 0,-4 6-64,6-13-7,0-1 1,0 0-1,-1 0 0,1 0 0,-1 0 0,0 0 0,-1 0 0,1-1 0,-1 0 0,0 0 1,0 0-1,0 0 0,-1 0 0,1-1 0,-1 0 0,0 0 0,0 0 0,0 0 1,0-1-1,0 0 0,-1 0 0,1 0 0,-1-1 0,1 0 0,-6 1 7,-22-1-220</inkml:trace>
  <inkml:trace contextRef="#ctx0" brushRef="#br0" timeOffset="87610.694">1735 882 17308,'-9'27'7186,"7"4"-3973,19 63-3480,-11-72 1046,30 92-527,-36-113-249,-1-1-1,1 1 1,0 0-1,1-1 1,-1 1-1,0 0 1,0-1-1,0 1 0,0 0 1,0-1-1,1 1 1,-1-1-1,0 1 1,0 0-1,1-1 1,-1 1-1,0-1 1,1 1-1,-1-1 0,1 1 1,-1-1-1,1 1 1,-1-1-1,1 0 1,-1 1-1,1-1 1,-1 0-1,1 1 0,0-1 1,-1 0-1,1 0 1,-1 1-1,1-1 1,0 0-1,-1 0 1,1 0-1,0 0 0,-1 0 1,1 0-1,0 0 1,-1 0-1,1 0 1,0 0-1,-1 0 1,1-1-1,-1 1 1,1 0-1,0 0 0,-1-1 1,1 1-1,-1 0 1,1-1-1,-1 1 1,1 0-1,-1-1 1,1 1-1,0-1-2,14-37 164,40-160 111,-54 196-276,-1 0-1,1 0 0,-1 0 0,1 0 1,0 1-1,0-1 0,0 0 1,0 0-1,0 0 0,0 1 1,1-1-1,-1 0 0,0 1 0,1 0 1,-1-1-1,1 1 0,0 0 1,-1 0-1,1-1 0,0 1 1,0 1-1,0-1 0,0 0 0,0 0 1,0 1-1,0-1 0,0 1 1,0-1-1,0 1 0,0 0 1,0 0-1,0 0 0,0 0 1,0 0-1,0 1 0,0-1 0,0 1 1,0-1-1,0 1 0,0 0 1,0-1-1,0 1 0,0 0 1,-1 0-1,1 1 0,0-1 0,0 0 1,-1 1-1,1-1 0,-1 0 1,0 1-1,1 0 0,-1-1 1,0 1-1,1 0 2,6 15 6,0 0 0,-1 0 0,0 1 0,-2-1 0,0 2 0,-1-1 0,0 0 0,-2 1 0,0 4-6,10 49 71,6-9 121,-17-63-185,0 0-1,-1 0 0,1 0 0,-1 0 1,1-1-1,0 1 0,-1 0 1,1 0-1,-1 0 0,1 0 0,0-1 1,-1 1-1,1 0 0,-1 0 1,1-1-1,-1 1 0,1 0 0,-1-1 1,0 1-1,1-1 0,-1 1 1,1-1-1,-1 1 0,0-1 0,1 1 1,-1-1-1,0 1 0,1-1 1,-1 1-1,0-1 0,0 1 0,0-1 1,0 1-1,1-1 0,-1 0 1,0 1-1,0-1 0,0 1 1,0-1-1,0 0 0,0 1 0,-1-1 1,1 1-1,0-1 0,0 0 1,0 1-1,0-1 0,-1 1 0,1-1 1,0 1-1,-1-1-6,1 1 2,20-299 291,-20 300-295,0-1 0,1 0-1,-1 1 1,0-1 0,1 0 0,-1 0-1,0 1 1,1-1 0,-1 0-1,1 0 1,-1 0 0,1 1 0,-1-1-1,0 0 1,1 0 0,-1 0-1,1 0 1,-1 0 0,1 0-1,-1 0 1,1 0 0,-1 0 0,1 0-1,-1 0 1,0 0 0,1-1-1,-1 1 1,1 0 0,-1 0-1,1 0 1,-1 0 0,0-1 0,1 1-1,-1 0 1,1-1 0,-1 1-1,0 0 1,1-1 0,-1 1-1,0 0 1,0-1 0,1 1 0,-1 0-1,0-1 1,0 1 0,0-1-1,1 1 1,-1 0 0,0-1-1,0 1 1,0-1 0,0 1 0,0-1-1,0 1 1,0-1 0,0 1-1,0-1 1,0 1 0,0-1-1,0 1 1,0-1 2,18 41-108,41 256 82,-47-262 129,-12-34-100,0-1 1,-1 1 0,1 0 0,0-1-1,0 1 1,0 0 0,0-1-1,0 1 1,0-1 0,0 1-1,0 0 1,0-1 0,0 1 0,0-1-1,0 1 1,0 0 0,0-1-1,0 1 1,0-1 0,0 1-1,0 0 1,0-1 0,1 1 0,-1 0-1,0-1 1,0 1 0,0 0-1,1-1 1,-1 1 0,0 0-1,1-1 1,-1 1 0,0 0 0,0 0-1,1-1 1,-1 1 0,1 0-1,-1 0 1,0 0 0,1 0-1,-1-1 1,0 1 0,1 0 0,-1 0-1,1 0 1,-1 0 0,0 0-1,1 0 1,-1 0 0,1 0 0,-1 0-1,0 0 1,1 0 0,-1 0-1,1 0 1,-1 1 0,0-1-1,1 0 1,-1 0 0,0 0 0,1 0-1,-1 1 1,0-1 0,1 0-1,-1 0 1,0 1 0,1-1-1,-1 0-3,18-129 313,-17 105-305,1 1 0,1 0 0,1 0 0,1 0 1,1 0-1,8-18-8,-14 39-7,1 1-1,-1-1 1,0 0 0,1 1 0,-1-1-1,1 1 1,0-1 0,-1 1 0,1-1-1,0 1 1,0 0 0,0-1 0,0 1-1,0 0 1,0 0 0,1 0 0,-1 0-1,0 0 1,0 0 0,1 0 0,-1 0 0,1 0-1,-1 1 1,1-1 0,-1 0 0,1 1-1,-1-1 1,1 1 0,0 0 0,-1 0-1,1-1 1,-1 1 0,1 0 0,0 0-1,-1 1 1,1-1 0,0 0 0,-1 0-1,1 1 1,-1-1 0,1 1 0,-1 0-1,1-1 1,-1 1 0,1 0 0,-1 0 0,0 0-1,1 0 1,-1 0 0,0 0 0,0 0-1,0 0 1,1 0 0,-1 1 0,-1-1-1,2 1 8,9 17-11,0 1 0,-2 0 0,0 0 1,-1 1-1,-1 1 0,-1-1 0,-1 1 0,-1 0 0,-1 0 11,3 5 4,9 45 106,-26-143-847,1 40-606</inkml:trace>
  <inkml:trace contextRef="#ctx0" brushRef="#br0" timeOffset="87971.723">2598 950 21957,'6'9'5650,"22"-26"-5517,-28 17-8,3-4-96,-1 0 1,1 0 0,-1 1 0,0-1-1,-1-1 1,1 1 0,-1 0 0,0 0-1,0-1 1,0 1 0,0 0 0,-1-1-1,1 1 1,-1-1 0,-1 1 0,1-1 0,-1 1-1,1 0 1,-1-2-30,0 6 1,2-1 13,-1 0-1,0-1 1,0 1 0,0 0-1,0-1 1,0 1-1,0 0 1,0 0-1,-1-1 1,1 1-1,0 0 1,-1 0-1,1 0 1,-1-1 0,1 1-1,-1 0 1,0 0-1,0 0 1,1 0-1,-1 0 1,0 0-1,0 0 1,0 0-1,0 1 1,0-1 0,0 0-1,0 0 1,0 1-1,0-1 1,0 1-1,0-1 1,-1 1-1,1-1 1,0 1-1,0 0 1,-1-1 0,1 1-1,0 0 1,0 0-1,-1 0 1,1 0-1,0 0 1,0 0-1,-1 1 1,1-1-1,0 0 1,0 1 0,-1-1-1,1 1 1,0-1-1,0 1 1,0-1-1,0 1 1,0 0-1,0 0 1,0-1-1,0 1 1,0 0 0,0 0-1,0 0 1,0 0-1,1 0 1,-1 0-1,0 0-13,-5 11 19,-1 1-1,2-1 1,0 1 0,0 0-1,1 0 1,1 0-1,0 1 1,0-1-1,2 1 1,0 0 0,0-1-1,2 1 1,-1 0-1,3 7-18,14 116 192,-17-136-190,0 0 0,0-1-1,0 1 1,0 0 0,0 0 0,0 0-1,0-1 1,0 1 0,0 0-1,0 0 1,0-1 0,1 1-1,-1 0 1,0 0 0,1-1 0,-1 1-1,0 0 1,1-1 0,-1 1-1,1-1 1,-1 1 0,1 0 0,-1-1-1,1 1 1,0-1 0,-1 1-1,1-1 1,0 0 0,-1 1-1,1-1 1,0 0 0,-1 1 0,1-1-1,0 0 1,0 0 0,-1 0-1,1 1 1,0-1 0,0 0-1,0 0 1,-1 0 0,1 0 0,0-1-1,0 1 1,-1 0 0,1 0-1,0 0 1,0-1 0,-1 1 0,1 0-1,0-1 1,-1 1 0,1 0-1,0-1 1,-1 1 0,1-1-1,0 1 1,-1-1 0,1 1 0,-1-1-2,32-47-252,-25 36 47,21-33-1121,3-3-802</inkml:trace>
  <inkml:trace contextRef="#ctx0" brushRef="#br0" timeOffset="88358.896">2811 867 19820,'-16'33'4144,"-30"89"449,46-118-4594,0-1 1,1 0-1,-1 1 1,1-1-1,0 0 1,0 0-1,0 0 1,0 1-1,0-1 1,1 0-1,-1 0 0,1-1 1,0 1-1,0 0 1,0-1-1,0 1 1,1-1-1,-1 1 1,1-1-1,-1 0 1,1 0-1,0 0 1,0-1-1,0 1 1,0-1-1,0 1 1,0-1-1,0 0 0,0 0 1,1 0-1,-1-1 1,0 1-1,1-1 1,-1 0-1,0 0 1,1 0-1,-1 0 1,2-1 0,1-4 7,-1-1 0,0 0 0,0 0 0,0-1 0,-1 1 0,0-1 0,-1 0 0,1 0 0,-1 0 0,0 0 1,-1-1-1,0 1 0,0-1 0,-1 0 0,0 1 0,0-1 0,-1 0 0,1 0 0,-2 0 0,0-2-7,2 8 2,-1 0-1,0 0 1,0 0 0,0 0-1,0 1 1,0-1-1,0 0 1,0 0 0,-1 0-1,1 0 1,-1 1-1,1-1 1,-1 0 0,0 1-1,1-1 1,-1 0-1,0 1 1,0-1 0,0 1-1,-1-1 1,1 1-1,0-1 1,0 1 0,-1 0-1,-1-1-1,2 4 2,-1-1-1,1 1 1,-1 0 0,1 0-1,0 0 1,-1 0 0,1 1-1,0-1 1,0 0 0,1 0-1,-1 1 1,0-1-1,1 0 1,-1 1 0,1-1-1,0 1 1,0-1 0,0 0-1,0 1 1,0-1 0,1 1-1,-1-1-1,0 2 3,0 26 33,1-1-1,1 0 1,2 1 0,0-1 0,2 0 0,2-1 0,6 19-36,-14-46 7,0 0 0,1 1 0,-1-1 0,0 0 1,0 1-1,1-1 0,-1 0 0,1 0 1,-1 1-1,1-1 0,0 0 0,-1 0 1,1 0-1,0 0 0,0 0 0,0 0 1,-1 0-1,1 0 0,0 0 0,1 0 0,-1 0 1,0-1-1,0 1 0,0 0 0,0-1 1,0 1-1,1-1 0,-1 1 0,0-1 1,1 0-1,-1 1 0,0-1 0,1 0 1,-1 0-1,0 0 0,1 0 0,-1 0 1,0 0-1,1 0 0,-1-1 0,0 1 0,0 0 1,1-1-1,-1 1 0,0-1 0,0 0 1,2 0-8,2-8-32,0-1 1,0 0 0,-1-1-1,0 1 1,-1-1 0,0 0-1,-1 1 1,0-1 0,-1 0-1,0 0 1,-1 0 0,0-1-1,0 1 1,-1 0 31,1 5-184,0 3 1209</inkml:trace>
  <inkml:trace contextRef="#ctx0" brushRef="#br0" timeOffset="88806.912">3132 832 24077,'0'0'1578,"-1"4"394,-4 17-1735,2 0-1,1 1 1,0-1 0,2 0-1,0 1 1,2-1 0,3 18-237,-5-31 4,22 61 52,-20-70-52,-1 1 1,1-1-1,0 1 0,-1-1 1,1 0-1,-1 0 1,0 0-1,1 0 1,-1 0-1,0 0 1,1 0-1,-1 0 1,0 0-1,0-1 0,0 1 1,0 0-1,0-1 1,0 1-1,-1-1 1,1 1-1,0-1 1,-1 0-1,1 1 1,-1-1-1,1 1 0,-1-1 1,0 0-1,0 1 1,0-1-1,0 0 1,0 1-1,0-2-4,0 0 8,8-32 48,-6 22-50,0 1-1,1-1 0,0 1 0,1-1 0,1 1 0,0 0 1,0 1-1,1-1 0,6-8-5,-11 20-2,1-1-1,-1 1 1,0-1 0,1 1-1,-1 0 1,0 0 0,1 0-1,-1 0 1,1 0-1,-1 0 1,0 0 0,1 0-1,-1 0 1,0 0 0,1 1-1,-1-1 1,0 1 0,0-1-1,1 1 1,-1-1 0,0 1-1,0 0 1,0 0 0,0 0-1,0-1 1,0 1 0,0 0-1,0 0 1,0 0-1,0 0 1,0 1 0,0-1-1,-1 0 1,1 0 0,-1 0-1,1 1 1,-1-1 0,1 0-1,-1 1 1,0-1 0,1 0-1,-1 1 1,0-1 0,0 0-1,0 1 1,0-1-1,0 0 1,0 1 0,-1-1-1,1 1 3,1-1 1,49 161 181,-50-162-179,0 1 1,0 0-1,1-1 0,-1 1 0,0 0 0,0-1 0,0 1 0,1 0 0,-1-1 0,0 1 1,1-1-1,-1 1 0,1 0 0,-1-1 0,1 1 0,-1-1 0,1 1 0,-1-1 0,1 0 1,-1 1-1,1-1 0,-1 1 0,1-1 0,0 0 0,-1 0 0,1 1 0,0-1 0,-1 0 1,1 0-1,0 0 0,-1 0 0,1 0 0,0 1 0,-1-1 0,1-1 0,0 1 0,0 0 0,-1 0 1,1 0-1,0 0 0,-1 0 0,1-1 0,0 1 0,-1 0 0,1 0 0,-1-1 0,1 1 1,0-1-1,-1 1 0,1 0 0,-1-1 0,1 1 0,-1-1 0,1 0 0,-1 1 0,0-1 1,1 1-1,-1-1 0,0 1 0,1-1-3,19-46-168,-16 36-55,5-10-173</inkml:trace>
  <inkml:trace contextRef="#ctx0" brushRef="#br0" timeOffset="89150.904">3564 832 23013,'-34'26'4416,"10"45"-3591,24-70-784,-2 4-18,1 1-1,0-1 0,0 0 1,0 1-1,1-1 0,-1 1 1,1-1-1,1 1 0,-1-1 1,1 1-1,0-1 0,0 1 0,1-1 1,-1 0-1,3 5-22,-2-9 9,-1-1 0,1 1-1,0-1 1,-1 0 0,1 1-1,0-1 1,-1 0 0,1 0 0,0 0-1,-1 0 1,1 0 0,0-1-1,-1 1 1,1 0 0,0-1 0,-1 1-1,1-1 1,-1 0 0,1 0-1,-1 1 1,1-1 0,-1 0 0,1 0-1,-1 0 1,0 0 0,0-1-1,0 1 1,1 0 0,-1 0 0,0-1-1,0 1 1,-1-1 0,1 1-1,0-1 1,0 1 0,-1-1 0,1 1-1,-1-1 1,1 0-9,8-9 48,-6 7-54,1-1-1,0 1 1,0 0 0,0 0-1,1 0 1,-1 0-1,1 1 1,0 0 0,0 0-1,0 0 1,1 1 0,-1-1-1,1 1 1,-1 1-1,1-1 1,0 1 0,-1 0-1,1 0 1,0 1-1,0-1 1,0 1 0,0 0-1,-1 1 1,1 0 0,0 0-1,0 0 1,-1 0-1,1 1 1,-1 0 0,1 0-1,-1 1 1,0 0-1,0 0 1,0 0 0,0 0-1,0 1 1,-1-1 0,3 4 5,-2 4 43,-1 0-1,0 1 1,-1 0-1,0-1 1,-1 2-1,0-1 1,-1 0-1,0 0 1,-1 0-1,0 0 1,-1 1-1,-1-1 1,0 0-1,0 0 1,-1 0-1,-1-1 0,0 1 1,0-1-1,-1 0 1,-1 0-1,-1 2-41,5-9-29,0 1 0,0-1-1,0 0 1,0 0 0,0 0-1,-1 0 1,0-1 0,0 1-1,0-1 1,0 1 0,-1-1-1,1 0 1,-1 0 0,0-1-1,1 1 1,-1-1 0,-1 0-1,1 0 1,0 0 0,0 0-1,-1-1 1,1 0 0,-1 0-1,-1 0 30,-32 2-1560</inkml:trace>
  <inkml:trace contextRef="#ctx0" brushRef="#br0" timeOffset="90190.444">4507 562 24261,'-5'10'231,"-1"0"0,2 1 0,-1 0 0,2 0 0,-1 0 0,2 0 0,-1 1 0,2-1 0,-1 1 0,2-1 0,-1 1 0,2-1 0,-1 1-231,5 77 446,3-1 0,4 0 0,4-1 0,26 83-446,-31-143 64,-11-27 10,0-4 26,-3-14-64,0-1-1,-2 1 0,0 0 0,0 0 1,-2 0-1,0 1 0,-1 0 0,-1 0 1,-6-8-36,-64-77-8,127 174-226,-47-70 207,1 1-1,-1 0 0,1-1 1,0 1-1,0-1 0,0 0 1,0 0-1,0 0 0,1 0 1,-1 0-1,1 0 0,-1 0 1,1-1-1,0 1 0,-1-1 1,1 0-1,0 0 1,0 0-1,0 0 0,0 0 1,0-1-1,0 1 0,0-1 1,0 0-1,0 0 0,0 0 1,0 0-1,0 0 0,0-1 1,0 0-1,0 1 0,0-1 1,0 0-1,2-1 28,58-35-3000,-3-1-1751,50-28-6318,-84 50 10837,-28 7 8999,-2 6-3606,-7 9-2268,-12 26-3073,18-15 272,0 0 0,1 0-1,1 1 1,1-1 0,0 1 0,1 0 0,1 0-1,1-1 1,0 1 0,2 0 0,0-1 0,1 1-1,2 4-91,-6-17 19,1-1-1,0 0 0,0 0 0,0 0 0,0 0 0,1 0 0,0 0 0,0 0 0,0-1 0,0 1 0,0 0 0,1-1 0,-1 0 0,1 1 0,0-1 0,0-1 0,0 1 0,1 0 0,-1-1 0,1 1 0,-1-1 0,1 0 0,0 0 0,0 0 0,0-1 1,0 0-1,0 1 0,0-1 0,0-1 0,0 1 0,1-1 0,-1 1 0,0-1 0,0 0 0,1-1 0,0 1-18,6-7 70,0 0-1,-1 0 1,0-1 0,0 0 0,-1-1-1,0 0 1,0-1 0,-1 1 0,0-2-1,-1 1 1,0-1 0,-1 0 0,0 0-1,-1-1 1,0 0 0,-1 0 0,1-5-70,-1 6 102,-1-1 0,0 1 0,0-1 0,-1 1 0,-1-1-1,0 0 1,-1 0 0,0 1 0,-2-12-102,2 18 17,-1 1 0,0 0-1,0-1 1,0 1-1,-1 0 1,0 0 0,0 0-1,0 0 1,0 0-1,0 1 1,-1-1-1,1 0 1,-1 1 0,0 0-1,0 0 1,-1 0-1,1 0 1,-1 0 0,1 1-1,-1-1 1,0 1-1,0 0 1,0 0-1,0 1 1,0-1 0,0 1-1,-2-1-16,3 1-60,0 0-1,0 0 1,0 0-1,0 0 0,-1 0 1,1 1-1,0 0 1,0-1-1,-1 1 1,1 0-1,0 1 1,0-1-1,-1 0 1,1 1-1,0 0 1,0 0-1,0 0 0,0 0 1,0 0-1,0 1 1,0-1-1,0 1 1,0 0-1,1 0 1,-1 0-1,1 0 1,-1 0-1,1 1 0,0-1 1,0 1-1,0-1 1,0 1-1,1 0 1,-1 0-1,1-1 1,-1 1-1,1 0 1,0 1-1,0-1 1,0 0-1,1 0 0,-1 0 1,1 1 60,-5 30-3005</inkml:trace>
  <inkml:trace contextRef="#ctx0" brushRef="#br0" timeOffset="91484.169">5498 939 23557,'0'0'1299,"3"1"116,4 9-1342,1 0 0,-1 0-1,-1 1 1,0-1 0,-1 1 0,0 1 0,0-1-1,-1 1 1,-1 0 0,0 0 0,0 0 0,-1 0-1,-1 4-72,3 2 95,34 176 406,-25-244 15,23-214-258,-16 219-262,-20 44 2,1 1 0,0-1 1,-1 1-1,1 0 0,0-1 1,0 1-1,-1 0 1,1-1-1,0 1 0,0 0 1,-1 0-1,1 0 0,0 0 1,0-1-1,0 1 0,-1 0 1,1 0-1,0 1 0,0-1 1,0 0-1,-1 0 0,1 0 1,0 0-1,0 1 0,-1-1 1,1 0-1,0 1 0,0-1 1,-1 1-1,1-1 0,0 1 1,-1-1-1,1 1 0,-1-1 1,1 1-1,-1-1 1,1 1-1,-1 0 0,1-1 1,-1 1-1,1 0 0,-1 0 1,0-1-1,0 1 0,1 0 1,-1 0-1,0-1 0,0 1 1,0 0-1,0 0 0,0 0 1,0 0 1,14 30-7,-2 0 1,-2 1-1,-1 1 1,-1 0 0,-1 0-1,-3 0 1,0 3 6,18 100 94,-14-109-9,-7-27-79,-1 0-1,1 0 0,-1 0 0,1 0 1,-1 0-1,1 1 0,-1-1 0,1 0 1,-1 0-1,1 0 0,-1 0 0,1 0 1,-1 0-1,1 0 0,-1-1 0,1 1 1,-1 0-1,0 0 0,1 0 0,-1 0 0,1-1 1,-1 1-1,1 0 0,-1 0 0,1-1 1,-1 1-1,0 0 0,1-1 0,-1 1 1,0-1-1,1 1 0,-1 0 0,0-1 1,0 1-1,1-1 0,-1 1 0,0-1 1,0 1-1,0-1 0,1 1 0,-1-1 1,0 1-1,0-1 0,0 1 0,0-1 0,0 1 1,0-1-1,0 1 0,0-1 0,0 1 1,0-1-1,-1 1 0,1 0 0,0-1 1,0 1-1,-1-1-5,35-117 220,-7-1 0,3-47-220,-27 146-7,6 23-105,35 274-41,-15-142 318,-28-134-161,-1-1 0,0 1-1,0-1 1,1 0 0,-1 1 0,0-1-1,1 0 1,-1 0 0,0 1 0,1-1-1,-1 0 1,0 0 0,1 1 0,-1-1-1,1 0 1,-1 0 0,0 0-1,1 0 1,-1 1 0,1-1 0,-1 0-1,1 0 1,-1 0 0,0 0 0,1 0-1,-1 0 1,1 0 0,-1 0-1,1-1 1,-1 1 0,1 0 0,-1 0-1,0 0 1,1 0 0,-1 0 0,1-1-1,-1 1 1,0 0 0,1 0 0,-1-1-1,0 1 1,1 0 0,-1-1-1,0 1 1,1 0 0,-1-1 0,0 1-1,0 0 1,0-1 0,1 1 0,-1-1-1,0 1 1,0 0 0,0-1 0,0 1-1,0-1 1,0 1 0,1-1-1,-1 1 1,0-1 0,0 1 0,-1 0-1,1-1-3,11-30 76,32-245 31,-43 275-109,-1 0 1,1 1 0,0-1 0,0 0 0,0 0-1,-1 0 1,1 1 0,0-1 0,0 0 0,0 0-1,0 0 1,0 1 0,1-1 0,-1 0 0,0 0-1,0 0 1,0 1 0,1-1 0,-1 0 0,0 0-1,1 1 1,-1-1 0,1 0 0,-1 1 0,1-1-1,-1 1 1,1-1 0,-1 0 0,1 1 0,0-1-1,-1 1 1,1 0 0,0-1 0,-1 1 0,1-1-1,0 1 1,0 0 0,-1 0 0,1-1-1,0 1 1,0 0 0,0 0 0,-1 0 0,1 0-1,0 0 1,0 0 0,0 0 0,-1 0 0,1 0 1,19 40-96,42 247 165,-44-243 199,-11-48-101,17-134 178,20-53-282,-44 189-69,0 0-1,1 0 0,-1 0 1,1 0-1,-1 0 1,1 0-1,0 0 0,-1 0 1,1 1-1,0-1 1,0 0-1,1 1 0,-1-1 1,0 1-1,0-1 1,1 1-1,-1-1 0,1 1 1,-1 0-1,1 0 1,0 0-1,-1 0 0,1 0 1,0 0-1,0 0 1,0 0-1,0 1 0,-1-1 1,1 1-1,0-1 1,0 1-1,0 0 0,0 0 1,0 0-1,0 0 1,0 0-1,0 0 0,0 1 1,0-1-1,0 1 1,0-1-1,0 1 0,0 0 1,0 0-1,-1-1 1,1 1-1,0 1 0,-1-1 1,1 0-1,0 0 0,-1 1 1,0-1-1,1 0 1,-1 1-1,0 0 0,0-1 1,0 1-1,0 0 1,0-1-1,1 3 7,7 13-11,-1 0-1,-1 1 1,-1 0 0,0 0 0,-1 0-1,-1 1 1,0 7 11,19 66 38,-11-77-2,-4-44 29,-1-32 15,-5 33-63,1 1-1,1 0 1,2 0 0,0 1 0,9-21-17,-15 46-5,1-1 0,-1 1 0,1-1 0,-1 1-1,1 0 1,-1-1 0,1 1 0,0 0 0,0-1 0,0 1 0,0 0 0,0 0-1,0 0 1,0 0 0,0 0 0,0 0 0,0 0 0,0 0 0,1 0 0,-1 1-1,0-1 1,1 0 0,-1 1 0,1-1 0,-1 1 0,0 0 0,1-1 0,-1 1-1,1 0 1,-1 0 0,1 0 0,-1 0 0,1 0 0,-1 0 0,1 0 0,-1 0-1,1 1 1,-1-1 0,1 1 0,-1-1 0,0 1 0,1 0 0,-1-1 0,0 1-1,1 0 1,-1 0 0,0 0 0,0 0 0,0 0 0,0 0 0,0 0 0,0 0-1,0 0 1,0 0 0,0 1 0,-1-1 0,1 0 0,0 1 0,-1-1 0,1 1-1,-1-1 1,1 0 0,-1 1 0,0 1 5,79 235 193,-79-239-189,0 1-1,0 0 0,0-1 1,1 1-1,-1 0 0,0-1 1,0 1-1,0 0 0,1 0 1,-1-1-1,0 1 0,1 0 1,-1 0-1,0 0 0,0-1 1,1 1-1,-1 0 0,0 0 1,1 0-1,-1 0 0,0 0 1,1 0-1,-1-1 0,0 1 1,1 0-1,-1 0 0,0 0 1,1 0-1,-1 0 0,0 0 1,1 1-1,-1-1 0,0 0 1,1 0-1,-1 0 0,0 0 1,1 0-1,-1 0 0,0 0 1,1 1-1,-1-1 0,0 0 1,0 0-1,1 0 0,-1 1 1,0-1-1,0 0 0,1 1 1,-1-1-1,0 0 0,0 0 0,0 1 1,1-1-1,-1 0 0,0 1 1,0-1-1,0 0 0,0 1 1,0-1-1,0 0 0,0 1-3,4-32-25,-6-16-1618,-2 28-604</inkml:trace>
  <inkml:trace contextRef="#ctx0" brushRef="#br0" timeOffset="91795.474">6201 680 26222,'-6'-7'920,"3"7"112,1 9-632,2 13-376,2 2-136,5 3-672,3-1-712</inkml:trace>
  <inkml:trace contextRef="#ctx0" brushRef="#br0" timeOffset="92182.685">6668 972 22725,'-2'-11'1466,"2"9"197,36 40 629,63 290-1939,-99-326-350,0 0 0,0 0-1,0 0 1,0-1-1,1 1 1,-1 0-1,0 0 1,1-1-1,0 1 1,-1 0 0,1-1-1,0 1 1,0-1-1,0 1 1,0-1-1,0 1 1,0-1 0,0 1-1,1-1 1,-1 0-1,0 0 1,1 0-1,-1 0 1,1 0-1,-1 0 1,1 0 0,-1 0-1,1-1 1,0 1-1,0 0 1,-1-1-1,1 0 1,0 1-1,0-1 1,-1 0 0,1 0-1,0 0 1,0 0-1,0 0 1,-1 0-1,1-1 1,0 1 0,0-1-1,-1 1 1,1-1-1,0 1 1,-1-1-1,1 0 1,-1 0-1,2-1-2,40-127 212,-30 75-177,37-74-15,-50 127-21,0 0 0,1 0 0,-1 1 0,0-1-1,1 0 1,-1 0 0,1 0 0,-1 1 0,1-1 0,-1 0 0,1 1 0,-1-1-1,1 0 1,0 1 0,-1-1 0,1 1 0,0-1 0,0 1 0,-1-1-1,1 1 1,0 0 0,0-1 0,0 1 0,0 0 0,-1 0 0,1-1-1,0 1 1,0 0 0,0 0 0,0 0 0,0 0 0,0 0 0,0 0-1,-1 1 1,1-1 0,0 0 0,0 0 0,0 0 0,0 1 0,-1-1-1,1 1 1,0-1 0,0 0 0,0 1 0,-1-1 0,1 1 0,0 0 0,-1-1-1,1 1 1,-1 0 0,1-1 0,-1 1 0,1 0 0,-1 0 1,22 47-38,2 82 219,-25-130-175,1-1 0,0 1 1,-1-1-1,1 1 0,0-1 0,0 1 1,0-1-1,-1 1 0,1-1 1,0 1-1,0-1 0,0 1 1,0-1-1,0 1 0,0-1 1,0 1-1,0-1 0,0 1 1,0-1-1,0 1 0,0-1 1,1 1-1,-1-1 0,0 1 1,0-1-1,0 1 0,1-1 1,-1 1-1,0-1 0,1 1 1,-1 0-1,0-1 0,1 1 1,-1-1-1,0 1 0,1 0 1,-1-1-1,1 1 0,-1 0 1,1 0-1,-1-1 0,1 1 1,-1 0-1,1 0 0,-1 0 1,1 0-1,-1 0 0,1-1 0,-1 1 1,1 0-1,-1 0 0,1 0 1,-1 0-1,1 1 0,-1-1 1,1 0-1,-1 0 0,1 0 1,-1 0-1,1 0 0,-1 1 1,1-1-1,-1 0 0,1 0 1,-1 1-1,1-1 0,-1 0 1,0 1-1,1-1 0,-1 1-6,5-51 158,-5 42-154,0 0 1,1 0-1,0 0 0,0 0 0,0 0 1,1 0-1,0 1 0,1-1 1,0 0-1,0 1 0,0 0 1,3-4-5,-4 10-3,0 1 0,0 0 1,-1-1-1,1 1 0,0 0 1,0 0-1,-1 0 0,1 0 0,0 1 1,0-1-1,0 0 0,-1 1 1,1-1-1,0 1 0,-1-1 1,1 1-1,-1 0 0,1 0 1,0 0-1,-1 0 0,0 0 1,1 0-1,-1 0 0,0 0 1,1 1-1,-1-1 0,0 0 0,0 1 1,0-1-1,0 1 0,0 0 1,-1-1-1,1 1 0,0-1 1,-1 1-1,1 0 0,-1 0 1,0-1-1,1 1 0,-1 0 1,0 0-1,0-1 0,0 1 0,0 1 4,2 2-10,59 156 54,-60-161-40,-1-1 1,0 0-1,1 0 0,-1 0 0,0 1 0,1-1 0,-1 0 0,1 1 0,-1-1 0,1 0 0,-1 1 1,1-1-1,-1 0 0,1 1 0,0-1 0,-1 1 0,1-1 0,0 1 0,0 0 0,-1-1 1,1 1-1,0 0 0,0-1 0,0 1 0,-1 0 0,1 0 0,0 0 0,0 0 0,0 0 0,0 0 1,-1 0-1,1 0 0,0 0 0,0 0 0,0 0 0,-1 0 0,1 1 0,0-1 0,0 0 1,0 1-1,-1-1 0,1 0 0,0 1 0,-1-1 0,1 1 0,0-1 0,-1 1 0,1-1 0,0 1 1,-1 0-1,1-1 0,-1 1 0,1 0 0,-1 0 0,0-1 0,1 1 0,-1 0 0,0 0 1,1-1-1,-1 1 0,0 0 0,0 0 0,0 0 0,0 0 0,0-1 0,0 1 0,0 0 0,0 0 1,0 0-1,0 0-5,2-66-588,-6 42-858</inkml:trace>
  <inkml:trace contextRef="#ctx0" brushRef="#br0" timeOffset="92433.274">7030 855 26502,'0'0'680,"0"0"8,0 0-624,0 2-1328,0-1-377</inkml:trace>
  <inkml:trace contextRef="#ctx0" brushRef="#br0" timeOffset="92995.84">7303 1090 22205,'13'-91'6330,"-12"88"-6311,0 0-1,1 1 1,-1 0 0,0-1-1,1 1 1,-1 0 0,1-1-1,0 1 1,0 0 0,0 0-1,0 0 1,0 1 0,0-1 0,0 0-1,1 1 1,-1 0 0,0-1-1,1 1 1,-1 0 0,1 0-1,0 0 1,-1 1 0,1-1-1,0 0 1,-1 1 0,1 0-1,0 0 1,0 0 0,-1 0-1,1 0 1,0 0 0,1 1-19,1 2 2,0 1 1,0-1-1,0 1 1,-1 0-1,1 0 1,-1 1-1,0-1 1,0 1-1,-1 0 1,0 0-1,0 0 0,0 1 1,0-1-1,-1 1 1,1-1-1,-2 1 1,1 0-1,0 0 1,-1 0-1,0 0 1,-1 0-1,1 0 1,-1 0-1,-1 0 0,1 0 1,-1 0-1,0 0 1,-1 4-3,2-5 3,-36 343 230,35-347-229,0 0 0,1 1-1,-1-1 1,1 1 0,0-1-1,-1 1 1,1-1 0,0 1-1,0-1 1,0 1 0,0-1-1,0 1 1,0-1 0,0 1 0,1-1-1,-1 1 1,0-1 0,1 1-1,-1-1 1,1 1 0,0-1-1,-1 0 1,1 1 0,0-1-1,0 0 1,0 0 0,0 1-1,0-1 1,0 0 0,0 0-1,0 0 1,1 0 0,-1-1-1,0 1 1,1 0 0,-1 0 0,0-1-1,1 1 1,-1-1 0,1 1-1,-1-1 1,1 0 0,-1 1-1,1-1 1,-1 0 0,1 0-1,-1 0 1,1 0 0,-1 0-1,2-1-3,106-97 124,-18 2-1171,-73 70-550</inkml:trace>
  <inkml:trace contextRef="#ctx0" brushRef="#br0" timeOffset="93270.564">7344 1223 23821,'4'6'992,"5"0"665,10-2-1433,4 1-136,8-5 8,4-6-184,1-9-712,1-2-393</inkml:trace>
  <inkml:trace contextRef="#ctx0" brushRef="#br0" timeOffset="93537.501">7770 1168 21901,'0'1'41,"0"0"0,0-1 0,0 1 0,0 0 1,0 0-1,1 0 0,-1 0 0,0 0 0,1-1 0,-1 1 1,0 0-1,1 0 0,-1 0 0,1-1 0,-1 1 1,1 0-1,0-1 0,-1 1 0,1 0 0,0-1 0,-1 1 1,1-1-1,0 1 0,0-1 0,-1 0 0,1 1 1,0-1-1,0 0 0,0 1 0,0-1 0,0 0 0,-1 0 1,1 0-1,0 0 0,0 0 0,0 0 0,0 0 1,0 0-1,0 0 0,0 0 0,-1 0 0,1 0 0,0-1 1,0 1-1,0 0 0,0-1 0,-1 1 0,1-1 1,0 1-1,0-1 0,-1 1 0,1-1 0,0 1 0,-1-1 1,1 0-1,-1 1 0,1-1 0,-1 0 0,1 0 1,-1 1-43,39-49 846,44-120 177,-82 168-1004,0 0 1,-1 0-1,1 0 1,0 0 0,-1 0-1,1 0 1,-1 0 0,1 0-1,-1 0 1,1 0-1,-1 0 1,0 0 0,1 0-1,-1-1 1,0 1 0,0 0-1,0 0 1,0 0-1,0 0 1,0-1 0,0 1-1,0 0 1,-1 0 0,1 0-1,0 0 1,-1 0-1,1-1 1,-1 1 0,1 0-1,-1 0 1,1 0 0,-1 0-1,0 0 1,0 1-1,1-1 1,-1 0 0,0 0-1,0 0 1,0 1 0,0-1-1,0 0 1,0 1-1,0-1 1,0 1 0,0-1-1,0 1 1,0 0 0,0-1-1,-1 1 1,1 0-1,0 0 1,0 0 0,0-1-1,0 1 1,-1 1 0,1-1-1,-1 0-18,-4 4 47,0 1-1,1-1 1,-1 1 0,1 0-1,0 1 1,0 0-1,1-1 1,-1 1 0,1 1-1,1-1 1,-1 0 0,1 1-1,0 0 1,1 0-1,0 0 1,0 0 0,0 0-1,1 0 1,0 1 0,0-1-1,1 0 1,0 1-1,1 6-46,-2-2 16,-2 13 67,1 0 0,1 0 0,2 0 0,0 0 1,2 0-1,1-1 0,2 10-83,-5-31 5,0 0 0,0 0 0,0 0 0,0 0-1,0 0 1,0 0 0,1-1 0,0 1 0,-1 0 0,1-1 0,0 1 0,0-1 0,0 0 0,1 1 0,-1-1 0,0 0 0,1-1 0,-1 1-1,1 0 1,0-1 0,0 1 0,-1-1 0,1 0 0,0 0 0,0 0 0,0 0 0,0-1 0,1 1 0,-1-1 0,0 0 0,0 1 0,0-2-1,0 1 1,0 0 0,0-1 0,3 0-5,52-27-689,-31 6 1486</inkml:trace>
  <inkml:trace contextRef="#ctx0" brushRef="#br0" timeOffset="94613.884">3563 2244 23461,'16'-46'2522,"-15"46"-2491,-1-1 1,1 1-1,0 0 1,-1-1-1,1 1 1,0 0-1,0-1 1,-1 1-1,1 0 1,0 0-1,0-1 1,0 1-1,-1 0 1,1 0-1,0 0 1,0 0-1,-1 0 1,1 0-1,0 1 1,0-1-1,0 0 1,-1 0-1,1 1 1,0-1-1,0 0 1,-1 1-1,1-1 1,0 0-1,-1 1 1,1-1-1,-1 1 1,1-1-1,0 1 0,-1-1 1,1 1-1,-1 0 1,1-1-1,-1 1 1,0 0-1,1-1 1,-1 1-1,0 0 1,1 0-1,-1-1 1,0 1-1,0 0 1,0 0-1,1-1 1,-1 1-1,0 0 1,0 0-1,0 0 1,0-1-1,-1 1 1,1 0-1,0 0 1,0 0-1,0-1 1,-1 2-32,93 318 517,-72-256-472,31 141 274,-51-203-139,-3-4 35,-5-9-166,0 1 1,0-2-1,1 1 0,1-1 1,0 0-1,0 0 0,2-1 1,-1 1-1,1-1 0,1 0 1,-1-9-50,4 19-2,1 1 0,0-1 0,0 1 0,0 0 0,0-1 0,0 1 0,0 0 0,1 0 1,-1-1-1,1 1 0,0 0 0,-1 0 0,1 1 0,0-1 0,0 0 0,0 1 0,0-1 0,1 1 1,-1-1-1,0 1 0,1 0 0,-1 0 0,0 0 0,1 1 0,-1-1 0,1 0 0,-1 1 0,1 0 1,0-1-1,-1 1 0,1 0 0,-1 0 0,1 1 0,0-1 0,-1 0 0,1 1 0,-1 0 0,1 0 1,-1-1-1,1 1 0,-1 1 0,0-1 0,0 0 0,1 0 2,21 2-10,-19-2 8,3 0 1,0 0-1,0 0 1,0-1-1,0 0 1,0-1-1,0 1 1,1-2-1,-1 1 0,0-1 1,-1 0-1,1-1 1,0 0-1,-1 0 1,1 0-1,-1-1 1,0-1 1,4-8 2,-1 0 0,-1-1 0,0 0 0,-1 0 0,0-1 0,-1 0 0,-1-1 0,0 0 0,-1 0 0,-1 0 0,-1 0 0,0-1 0,-1 1 0,-1-1 0,0 1 0,-2-17-2,1 11 11,0 1 0,-2 0 0,0 0 0,-1-1 0,-1 1 0,-2 1 0,0-1 0,-1-1-11,-6 3-2,12 26-14,13 123-96,-7-87 104,-2 0 12,2 1 0,1-1 0,3 0 0,2 0 0,1-1 0,7 11-4,-19-50-1,1 0-1,0 0 0,0 0 0,0 0 0,0 0 1,0 0-1,1 0 0,-1-1 0,1 1 0,0 0 1,0-1-1,0 0 0,0 1 0,0-1 0,1 0 1,-1 0-1,1 0 0,-1 0 0,1-1 0,0 1 1,-1-1-1,1 1 0,0-1 0,0 0 0,0 0 1,0-1-1,0 1 0,0 0 0,0-1 0,1 0 1,-1 0-1,0 0 0,0 0 0,0 0 0,0-1 1,0 1-1,0-1 0,0 0 0,0 0 0,0 0 1,0 0-1,0 0 0,1-2 2,12-10 4,-1-2 0,0 0-1,-2 0 1,1-1 0,-2-1 0,0 0-1,-1-1 1,-1 0 0,-1-1 0,0 0 0,-2 0-1,4-13-3,12-84 86,-23 115-86,0 1 1,1-1-1,-1 0 1,0 0-1,0 0 1,0 1 0,0-1-1,0 0 1,0 0-1,0 0 1,0 0-1,0 0 1,0 1-1,0-1 1,0 0 0,-1 0-1,1 0 1,0 1-1,-1-1 1,1 0-1,0 0 1,-1 1-1,1-1 1,-1 0 0,1 1-1,-1-1 1,0 0-1,1 1 1,-1-1-1,1 1 1,-1-1-1,0 1 1,0-1 0,1 1-1,-1 0 1,0-1-1,0 1 1,0 0-1,1 0 1,-1-1-1,0 1 1,0 0 0,0 0-1,0 0 1,1 0-1,-1 0 1,0 0-1,0 0 1,0 0-1,0 1 1,1-1 0,-1 0-1,0 0 1,0 1-1,0-1 1,1 0-1,-1 1 1,0-1-1,1 1 1,-1-1 0,0 1-1,1-1 1,-1 1-1,0 0 1,1-1-1,-1 1 1,1 0-1,-3 9-4,1 0 0,0 0 0,0 1 1,1-1-1,1 1 0,0-1 0,0 1 0,1-1 0,0 0 0,2 7 4,-1 5 0,2 0-1,0 0 0,1 0 0,0-1 0,2 0 1,1 0-1,1 0 0,0-1 0,2-1 0,5 9 1,-14-25-55,0 0-1,0-1 0,0 1 0,0-1 1,1 1-1,-1-1 0,1 0 1,0 0-1,-1 0 0,1 0 1,0 0-1,0-1 0,0 1 0,1-1 1,-1 0-1,0 0 0,0 0 1,1 0-1,-1 0 0,0-1 0,1 0 1,0 1 55,33-5-1751</inkml:trace>
  <inkml:trace contextRef="#ctx0" brushRef="#br0" timeOffset="95233.655">4852 2296 23485,'0'0'58,"1"1"0,-1-1 0,0 0-1,1 0 1,-1 0 0,1 0 0,-1 0 0,1 1 0,-1-1 0,1 0-1,-1 0 1,1 0 0,-1 0 0,1 0 0,-1-1 0,1 1 0,-1 0 0,1 0-1,-1 0 1,1 0 0,-1 0 0,1-1 0,-1 1 0,0 0 0,1 0-1,-1-1 1,1 1 0,-1 0 0,0-1 0,1 1 0,-1 0 0,0-1-1,1 1 1,-1-1 0,0 1 0,0 0 0,1-1 0,-1 1 0,0-1-1,0 1 1,0-1 0,0 1 0,0-1 0,1 1 0,-1-1 0,0 1 0,0-1-1,0 1 1,0-1 0,0 1 0,-1-1 0,1 1 0,0-1 0,0 1-1,0-1 1,0 1 0,0 0 0,-1-1 0,1 1 0,0-1 0,0 1-1,-1-1 1,1 1 0,0 0 0,-1-1 0,1 1 0,0 0-58,23 37 831,7 23-788,-13-24-10,1 0-1,2-1 0,1-1 0,2-1 1,1-1-1,3 0-32,-25-29 10,0 0 0,0 0 0,0 0 0,1 0 0,-1-1 0,1 1 0,0-1 0,0 0 0,0 0 0,0 1 0,0-2 0,0 1 0,0 0 0,1-1 0,-1 0 0,0 1 0,1-1 0,-1 0 0,1-1 0,0 1 0,-1-1 0,1 0 0,0 0 0,-1 0 0,1 0 0,-1 0 0,1-1 0,0 0 0,-1 0 0,1 0 0,-1 0 0,3-1-10,-2-5 68,0-1-1,-1 1 1,0-1 0,-1 0-1,1 0 1,-2 0-1,1 0 1,-1 0 0,0 0-1,0 0 1,-1 0-1,-1-8-67,1 15 5,1-15 47,-1 0 0,0 0 0,-1 0 0,-1-1 0,-1 1 0,0 1 0,-1-1 0,0 0 0,-1 1 0,-1 0 0,-1 0 0,0 1 0,-1-1 0,-5-5-52,-17-3 91,29 23-92,1 0 0,-1 1 0,0-1 0,1 0 0,-1 0 0,0 0 0,1 1-1,-1-1 1,0 0 0,1 1 0,-1-1 0,1 0 0,-1 1 0,1-1 0,-1 1 0,1-1-1,-1 1 1,1-1 0,-1 1 0,1-1 0,-1 1 0,1 0 0,0-1 0,-1 1 0,1-1-1,0 1 1,0 0 0,0-1 0,-1 1 0,1 0 0,0-1 0,0 1 0,0 0 0,0 0-1,0-1 1,0 1 0,0 0 0,1-1 0,-1 1 0,0 0 0,0-1 0,0 1 0,1 0-1,-1-1 1,0 1 0,1-1 0,-1 1 1,41 116-101,-40-113 79,-1 0 1,1 0 0,0 0-1,1 0 1,-1 0 0,1 0-1,-1 0 1,1 0 0,0-1-1,1 1 1,-1-1 0,1 1-1,-1-1 1,1 0 0,0 0-1,0 0 1,0 0 0,1-1-1,-1 1 1,1-1 0,-1 0-1,1 0 1,0 0 0,0 0-1,0-1 1,0 0 0,0 0-1,0 0 1,0 0 0,0 0-1,0-1 1,1 0 0,-1 0-1,0 0 1,0 0 0,0-1-1,0 1 1,2-2 21,27-20-1307,1-10-689</inkml:trace>
  <inkml:trace contextRef="#ctx0" brushRef="#br0" timeOffset="95835.449">5523 2172 23317,'-8'32'542,"1"0"-1,2 0 1,1 1-1,1-1 1,2 1 0,2 0-1,0-1 1,3 6-542,4-16 92,0-32 109,2-36 137,-7 28-223,18-80 136,-20 95-252,0 1 0,0 0-1,0-1 1,1 1 0,-1 0 0,0 0 0,1 0 0,0 0 0,-1 0 0,1 0 0,0 0 0,0 1 0,0-1 0,0 1 0,0-1 0,0 1 0,1 0 0,-1 0 0,0 0 0,1 0 0,-1 0 0,1 0 0,-1 1 0,1-1 0,-1 1 0,1 0-1,-1-1 1,1 1 0,-1 0 0,1 1 0,-1-1 0,1 0 0,-1 1 0,1 0 0,0 0 1,8 3 7,0 2 0,-1-1 0,0 1-1,0 1 1,0 0 0,-1 1 0,0-1 0,-1 2 0,1-1-1,-2 1 1,1 0 0,-1 1 0,-1 0 0,0 0-1,0 0 1,-1 1 0,0 0 0,1 3-7,9 16 248,-15-31-238,0 1 0,-1 0-1,1-1 1,0 1 0,-1 0 0,1-1 0,0 1 0,-1-1 0,1 1-1,0 0 1,0-1 0,0 1 0,-1-1 0,1 1 0,0-1 0,0 1-1,0-1 1,0 1 0,0-1 0,0 1 0,0-1 0,0 1-1,0-1 1,0 1 0,0-1 0,0 1 0,0-1 0,1 1 0,-1-1-1,0 1 1,0-1 0,0 1 0,1 0 0,-1-1 0,0 1 0,1-1-1,-1 1 1,0 0 0,1-1 0,-1 1 0,0 0 0,1-1 0,-1 1-1,1 0 1,-1-1 0,0 1 0,1 0 0,-1 0 0,1 0 0,-1 0-1,1-1 1,-1 1 0,1 0 0,-1 0 0,1 0 0,-1 0-1,1 0 1,-1 0 0,1 0 0,-1 0 0,1 0 0,-1 1 0,1-1-1,-1 0 1,1 0 0,-1 0 0,1 0 0,-1 1 0,1-1-10,-1 0 1,0-22 52,0 1-1,-1-1 0,-2 1 1,0 0-1,-1 0 0,-1 0 0,-1 0 1,-1 1-1,-6-13-52,112 186-223,-98-150 223,1 0 1,0 1-1,0-1 0,0 0 0,1 0 0,-1 0 0,1-1 0,0 1 0,-1 0 0,1-1 0,0 0 0,0 0 0,1 0 0,-1 0 1,0 0-1,1-1 0,-1 1 0,1-1 0,-1 0 0,1 0 0,0 0 0,0-1 0,-1 1 0,1-1 0,0 0 0,0 0 0,-1 0 1,1 0-1,0-1 0,0 0 0,-1 0 0,1 0 0,-1 0 0,1 0 0,2-2 0,1-7 6,0 1-1,-1-2 1,0 1-1,-1-1 1,0 0 0,-1 0-1,0 0 1,-1 0-1,0-1 1,-1 0 0,0 1-1,-1-1 1,0 0-1,-1 0 1,0-5-6,-7-96 52,41 280-186,-18-115 132,-7-16 9,-5-18-2,0 0 1,1 0 0,1-1-1,0 1 1,2-1 0,0-1-1,1 1 1,6 7-6,-15-23-1,0 0 0,1-1 0,-1 1 0,0 0 0,1-1 0,-1 1 0,0 0 0,1-1 1,-1 1-1,1 0 0,-1-1 0,1 1 0,-1-1 0,1 1 0,0-1 0,-1 0 0,1 1 0,0-1 0,-1 1 0,1-1 0,0 0 0,-1 0 0,1 1 0,0-1 0,0 0 0,-1 0 0,1 0 1,0 0-1,0 0 0,-1 0 0,1 0 0,0 0 0,0 0 0,-1 0 0,1 0 0,0-1 0,0 1 0,-1 0 0,1 0 0,0-1 0,-1 1 0,1 0 0,0-1 0,-1 1 0,1-1 0,-1 1 1,1-1-1,0 1 0,-1-1 0,1 1 0,-1-1 0,0 0 0,1 1 0,-1-1 0,1 0 0,-1 1 0,0-1 0,0 0 0,1 0 0,-1 1 0,0-1 0,0 0 0,0 0 1,7-53-577,-11-7-1302,-8-5-1653</inkml:trace>
  <inkml:trace contextRef="#ctx0" brushRef="#br0" timeOffset="96138.437">6057 1937 25213,'0'19'841,"2"6"927,2 3-1600,1-1-144,1-8 64,-1-6-192,3-8-976,-8-5-473</inkml:trace>
  <inkml:trace contextRef="#ctx0" brushRef="#br0" timeOffset="96574.934">6574 2179 17828,'1'1'4155,"-5"-12"-1621,3 9-2424,0-1-1,0 0 1,0 1-1,0-1 1,-1 0-1,1 1 1,-1 0-1,0-1 1,1 1-1,-1 0 1,0 0-1,0 0 1,-1 0-1,1 0 1,0 0-1,-1 1 1,1-1-1,-1 1 1,1 0-1,-1-1 1,1 1-1,-1 0 1,0 1-1,0-1 1,0 0-1,1 1 1,-1 0-1,0-1 1,0 1-1,0 0 1,0 1-1,0-1 1,0 0-1,1 1 1,-1 0-1,-2 0-109,0 4 29,0 0 0,0 0 0,0 1 0,1 0 0,0 0 0,0 0 0,0 0 0,1 0 0,0 1 0,0 0 0,1-1-1,0 1 1,0 0 0,0 0 0,1 0 0,0 1 0,1-1 0,-1 0 0,1 1-29,-2 7-1,0 0 0,1 0 0,1 0 0,0 0 1,1 0-1,1 0 0,0 0 0,1 0 0,1 0 0,0-1 0,1 1 1,0-1-1,2 0 0,6 12 1,-12-24 0,0-1 0,0 1 0,0 0 1,0 0-1,1-1 0,-1 1 0,0 0 0,1-1 0,0 0 1,-1 1-1,1-1 0,0 0 0,-1 0 0,1 0 0,0 0 1,0 0-1,0 0 0,0 0 0,0-1 0,0 1 0,0-1 1,0 1-1,0-1 0,0 0 0,0 0 0,0 0 0,0 0 1,1 0-1,-1 0 0,0-1 0,0 1 0,0-1 0,0 1 1,0-1-1,0 0 0,0 0 0,-1 0 0,1 0 0,0 0 1,0 0-1,-1-1 0,1 1 0,0-1 0,50-74 26,16-122 38,-69 198-64,1-1-1,0 1 1,0 0-1,0-1 1,-1 1-1,1-1 1,0 1-1,0-1 1,0 1-1,0-1 1,0 1-1,0-1 1,0 1-1,0-1 1,0 1-1,0-1 1,0 1-1,0-1 1,0 1-1,1 0 1,-1-1-1,0 1 1,0-1-1,0 1 1,1-1-1,-1 1 1,0 0-1,0-1 0,1 1 1,-1-1-1,0 1 1,1 0-1,-1 0 1,1-1-1,-1 1 1,0 0-1,1-1 1,-1 1-1,1 0 1,-1 0-1,1 0 1,-1 0-1,0-1 1,1 1-1,-1 0 1,1 0-1,-1 0 1,1 0-1,-1 0 1,1 0-1,-1 0 1,1 0-1,-1 0 1,1 1-1,-1-1 1,1 0-1,-1 0 1,1 0-1,-1 0 1,0 1-1,1-1 1,-1 0-1,1 0 1,-1 1 0,15 32-93,-13-27 88,71 208 19,-73-214-7,0 1 0,0 0 0,0 0 0,0-1 1,1 1-1,-1 0 0,0-1 0,0 1 0,1 0 0,-1-1 0,0 1 0,1 0 0,-1-1 0,1 1 0,-1-1 0,1 1 0,-1-1 1,1 1-1,-1-1 0,1 1 0,-1-1 0,1 1 0,0-1 0,-1 0 0,1 1 0,0-1 0,-1 0 0,1 0 0,0 1 0,0-1 1,-1 0-1,1 0 0,0 0 0,-1 0 0,1 0 0,0 0 0,0 0 0,-1 0 0,1 0 0,0 0 0,0-1 0,-1 1 0,1 0 1,0 0-1,-1-1 0,1 1 0,0 0 0,-1-1 0,1 1 0,-1-1 0,1 1 0,-1-1 0,1 1 0,-1-1 0,1 1 0,-1-1 1,1 1-1,-1-1 0,1 0 0,-1 1 0,0-1 0,0 0 0,1 1 0,-1-1 0,0 0-7,16-49 292,23-156-24,-39 205-272,0-1 0,0 1-1,0 0 1,0-1-1,0 1 1,0-1-1,0 1 1,1-1-1,-1 1 1,1 0 0,-1-1-1,1 1 1,-1 0-1,1 0 1,0-1-1,-1 1 1,1 0 0,0 0-1,0 0 1,0 0-1,0 0 1,0 0-1,0 0 1,0 0-1,0 0 1,1 0 0,-1 1-1,0-1 1,0 0-1,1 1 1,-1-1-1,0 1 1,1 0-1,-1-1 1,1 1 0,-1 0-1,0 0 1,1 0-1,-1 0 1,1 0-1,-1 0 1,0 0 0,1 0-1,-1 1 1,1-1-1,-1 0 1,0 1-1,1 0 1,-1-1-1,0 1 1,0 0 0,1-1-1,-1 1 1,0 0-1,0 0 1,0 0-1,0 0 1,0 0-1,0 0 1,0 0 0,0 0-1,-1 1 1,1-1-1,0 0 1,-1 0-1,1 1 1,-1-1 4,117 247 83,-117-249-77,0 0 0,1 1 1,-1-1-1,0 1 1,1-1-1,-1 1 0,0 0 1,1-1-1,-1 1 1,1-1-1,-1 1 0,1 0 1,-1-1-1,1 1 0,0 0 1,-1-1-1,1 1 1,-1 0-1,1 0 0,-1 0 1,1 0-1,0-1 0,-1 1 1,1 0-1,0 0 1,-1 0-1,1 0 0,-1 0 1,1 1-1,0-1 1,-1 0-1,1 0 0,-1 0 1,1 0-1,0 1 0,-1-1 1,1 0-1,-1 1 1,1-1-1,-1 0 0,1 1 1,-1-1-1,1 1 1,-1-1-1,0 0 0,1 1 1,-1-1-1,1 1 0,-1-1 1,0 1-1,0 0 1,1-1-1,-1 1 0,0-1 1,0 1-1,0-1 1,1 1-1,-1 0 0,0-1 1,0 1-1,0 0 0,0-1 1,0 1-1,0-1 1,0 1-1,-1 0 0,1-1-6,5-46 182,-5 46-183,3-67-1398,2 57-996</inkml:trace>
  <inkml:trace contextRef="#ctx0" brushRef="#br0" timeOffset="96856.195">7399 2130 21189,'36'-42'1901,"-35"44"-1877,1 0-1,-1-1 0,0 1 1,0 0-1,0 0 0,0 0 1,0 0-1,-1 0 0,1 0 1,-1 0-1,1 0 0,-1 0 1,0 0-1,0 1 0,1-1 1,-1 0-1,-1 0 0,1 0 1,0 0-1,-1 0 0,1 0 1,-1 2-24,-50 113 2829,7-31-1351,41-75-1475,0-1 0,0 1 0,1 0 0,0 0 0,1 0 0,0 0 0,1 0 0,0 0 1,1 0-1,0 0 0,1 0 0,0 0 0,0 0 0,1 0 0,5 10-3,-8-20-47,1-1 0,-1 1 0,0 0 1,1 0-1,0 0 0,-1-1 0,1 1 0,-1 0 1,1 0-1,0-1 0,-1 1 0,1 0 1,0-1-1,0 1 0,0-1 0,-1 1 0,1-1 1,0 0-1,0 1 0,0-1 0,0 0 0,0 0 1,0 1-1,0-1 0,0 0 0,0 0 1,0 0-1,0 0 0,0 0 0,0 0 0,0 0 1,-1-1-1,1 1 0,0 0 0,0 0 1,0-1-1,0 1 0,0-1 0,0 1 47,20-14-1607</inkml:trace>
  <inkml:trace contextRef="#ctx0" brushRef="#br0" timeOffset="97247.113">7579 2228 17404,'6'40'6104,"-5"-38"-5989,0 0 0,0-1-1,0 1 1,0 0 0,0-1-1,0 1 1,1-1-1,-1 0 1,0 1 0,1-1-1,-1 0 1,1 0 0,-1 0-1,1 0 1,0 0-1,0 0 1,-1 0 0,1-1-1,0 1 1,0 0 0,0-1-1,0 0 1,-1 1-1,1-1 1,0 0 0,0 0-1,0 0 1,0 0-1,0 0 1,0-1-115,7-2 71,-1-1 0,0 0 0,0 0 0,0 0 0,-1-1 0,1-1 0,-1 1 1,0-1-1,-1-1 0,0 1 0,0-1 0,0 0 0,0 0 0,-1-1 0,-1 1 0,1-1 0,-1 0 0,0 0 0,-1-1 0,0 1 0,0-1 0,-1 0 0,0 0 0,-1 0 0,0-3-71,4-45 39,-5 57-35,-1-1 0,0 1 1,0-1-1,0 1 0,0 0 0,0 0 0,0-1 0,1 1 0,-1 0 0,0 0 1,0 0-1,0 0 0,0 0 0,0 0 0,0 0 0,0 0 0,0 0 0,0 1 1,0-1-1,0 0 0,0 0 0,1 1 0,-1-1 0,0 1 0,0-1 0,0 1 1,1-1-1,-1 1 0,0 0 0,0-1 0,1 1 0,-1 0 0,1-1 0,-1 1 1,0 0-1,1 0-4,0-1 2,-8 11 26,0 0 1,2 0 0,-1 1-1,1 0 1,1 0 0,0 0-1,1 1 1,0-1 0,1 1-1,1 0 1,0 0 0,0 0-1,1 1 1,1-1 0,0 0-1,1 0 1,1 0-1,0 0 1,0 0 0,1 0-1,1 0 1,0-1 0,1 1-29,-5-10 3,1 1 1,-1-1 0,0 0 0,1 0 0,0 0 0,0 1-1,0-1 1,0 0 0,0 0 0,0 0 0,1-1 0,0 1-1,-1 0 1,1 0 0,0-1 0,0 1 0,1-1 0,-1 0-1,0 0 1,1 0 0,-1 0 0,1 0 0,0 0-1,0 0 1,0-1 0,0 0 0,0 1 0,0-1 0,0 0-1,0-1 1,0 1 0,0 0 0,0-1 0,1 0 0,-1 0-1,0 0 1,0 0 0,1 0 0,-1-1 0,0 1 0,0-1-1,0 0 1,0 0 0,0 0 0,0 0 0,1-1-4,7-9-288,0 0 0,-1 0 0,-1-1 0,0 0 0,0-1 0,-1 0 0,-1 0 0,0-1 0,-1 0 288,15-31 1218</inkml:trace>
  <inkml:trace contextRef="#ctx0" brushRef="#br0" timeOffset="97497.038">8053 1559 20148,'0'0'1993,"0"0"439,-1 26-1280,-1 5 1,2 23-457,2 12-192,2 9-168,3 3-112,4-12-136,2-11-48,0-14 64,0-8-24,-1-9-872,-4-5-864</inkml:trace>
  <inkml:trace contextRef="#ctx0" brushRef="#br0" timeOffset="97668.296">8345 2333 26942,'13'30'1160,"-1"7"312,2 1-960,-9-5-328,-4-5-104,-1-18-192,0-10-88,-1 0-1768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8:12.440"/>
    </inkml:context>
    <inkml:brush xml:id="br0">
      <inkml:brushProperty name="width" value="0.025" units="cm"/>
      <inkml:brushProperty name="height" value="0.025" units="cm"/>
    </inkml:brush>
  </inkml:definitions>
  <inkml:trace contextRef="#ctx0" brushRef="#br0">342 1649 9850,'0'0'698,"0"0"206,0 0-255,15 4 3285,19 8-3497,-28-10 392,20 7 1803,-10-4-2833,-9-3 555,25-1 1511,23-7-1793,-14-3-56,20 25 134,-18-6-120,24-22 37,-24 8-46,34 16-11,106-59 78,-132 49-68,-36-1-17,-1 0-1,0-1 1,1 0-1,-1-1 1,0 0-1,0-2 1,0 1-1,0-2 1,0 0-1,-1 0 1,8-5-3,-9 4 8,1 0 0,-1 0 0,1 1 0,0 0 0,1 1 0,-1 1 0,0 0 0,1 1 0,0 1 0,-1 0 0,1 0 0,-1 1 0,13 3-8,12 0 5,0-1-1,1-2 1,-1-2 0,0-2 0,14-3-5,18-1 4,1 4 0,0 2 0,0 4 0,49 9-4,-105-11 0,390-9 0,-331 11 1,-5 2 3,0-3-1,0-4 1,0-2-1,-1-3 1,0-3 0,1-3-4,-30 5-3,1 3 1,-1 1 0,1 2 0,0 2 0,0 1-1,20 4 3,125 0 21,-135-10-66,-37 3 165,-1 1-1,1 0 1,-1 0 0,1 1-1,0 0 1,-1 2 0,1-1-1,-1 1 1,0 1 0,0 0-1,7 4-119,169 37 330,-143-40 513,-44-4-569,16 1 97,48 26-331,-59-24-39,0-1 0,0 0-1,1 0 1,-1-1 0,1 1 0,-1-2 0,1 1-1,0-1 1,-1 0 0,1 0 0,0-1-1,-1 0 1,1 0 0,-1 0 0,3-2-1,74 1 22,-82 2-23,13 5 2,1 0 0,-1-1 0,1-1-1,0 0 1,0-1 0,1-1 0,-1-1 0,0 0 0,0 0 0,1-2-1,46-29 96,-62 31-87,28 7 1008,-19-7-1093,-7-1 21,1 1 0,-1-1 0,0 1 0,0 0 1,1 0-1,-1 0 0,0 0 0,0 1 0,1-1 1,-1 1-1,0-1 0,0 1 0,0-1 0,0 1 0,1 0 1,-1 0-1,0 0 0,-1 1 0,1-1 0,0 0 1,0 1-1,0-1 0,-1 1 0,1 0 55,-2-1-203</inkml:trace>
  <inkml:trace contextRef="#ctx0" brushRef="#br0" timeOffset="1888.045">775 128 11354,'0'-2'337,"-1"0"0,0 0-1,0 1 1,0-1 0,0 1 0,0-1-1,0 1 1,0-1 0,-1 1-1,1 0 1,0-1 0,-1 1-1,1 0 1,-1 0 0,0 0-1,1 0 1,-1 0 0,0 0 0,1 1-1,-1-1 1,0 1 0,0-1-1,0 1 1,1-1 0,-1 1-1,0 0 1,0 0 0,0 0-337,-84 22 1829,84-21-1746,-9 3 6,1 1 0,0 0 0,0 1 0,0 0 0,0 0 0,1 1 0,0 1 0,1-1 0,0 1 0,0 1 0,0 0 0,1 0 0,1 0 0,-6 10-89,-94 153 1810,92-147-1814,1 1 1,1 1 0,2 0 0,0 0-1,2 1 1,1 1 0,1-1 0,2 1 0,0 0-1,2 11 4,1 65-12,4-1 0,12 68 12,-3-114-3,3 1 0,3-2 0,2 0 0,2-2 0,10 16 3,-24-54-7,192 374-28,-199-387 39,0 0-8,-1-1 1,1 0 0,0 0-1,0 1 1,0-1 0,0 0-1,1 0 1,-1 0-1,1 0 1,0-1 0,-1 1-1,1 0 1,1-1-1,-1 1 1,0-1 0,1 0-1,-1 0 1,1 1 0,-1-2-1,1 1 1,0 0-1,0-1 1,0 1 0,0-1-1,0 0 1,0 0 0,0 0-1,1 0 1,-1 0-1,0-1 1,1 0 0,-1 0-1,0 0 1,0 0-1,1 0 4,122-85 91,-55 56-76,-61 27-14,-1 0 1,0-1 0,1-1 0,-1 1-1,-1-1 1,1-1 0,0 0-1,-1 0 1,0 0 0,0-1 0,-1-1-1,0 1 1,0-1 0,0 0 0,-1-1-1,0 1 1,2-4-2,24-132 29,-23 80-27,7-32 10,-5-1 1,-3 1-1,-6-87-12,-4 118-3,1-26 15,-3 1-1,-5 0 1,-13-54-12,-13-6 19,31 111-4,-1 2-1,-2-1 1,-2 1 0,-1 0-1,-2 0 1,-1 1 0,-2 1-1,-1 0 1,-8-10-15,22 39 17,-1 1 1,0-1-1,0 1 1,0 0-1,0 0 1,-1 0-1,0 0 0,0 0 1,0 1-1,0 0 1,0-1-1,0 2 1,-1-1-1,0 0 1,1 1-1,-1 0 0,0 0 1,0 0-1,0 1 1,-1 0-1,1 0 1,0 0-1,0 1 1,-1-1-1,1 1 0,0 0 1,-1 1-1,1-1 1,0 1-1,0 0 1,0 1-1,0-1 1,0 1-1,0 0 0,0 0 1,0 1-1,-2 1-17,-4 6-206,1 2 0,1 0 0,0 0 0,0 0 0,1 1 0,1 0 0,0 1 0,0 0 0,2 0 1,0 0-1,-2 11 206,-11 32-4243</inkml:trace>
  <inkml:trace contextRef="#ctx0" brushRef="#br0" timeOffset="23244.736">3396 206 13339,'-91'-50'6005,"77"44"-5735,0 0 0,-1 2 0,1-1 0,-1 2-1,0 0 1,0 1 0,0 0 0,0 1 0,0 1 0,0 0-1,0 1 1,0 1 0,0 0 0,0 1 0,-1 1-270,-140 35 948,135-38-838,1 0 0,-1 1 1,1 1-1,-1 1 0,1 1 1,0 1-1,1 0 0,0 2 0,0 0 1,0 1-1,1 1 0,0 0 1,-10 10-111,-15 16 70,5-4-4,0-1 0,-2-2 0,-1-2 1,-1-2-1,-21 9-66,50-29 34,0-1 0,1 2 0,0 0 0,0 0 0,1 1 0,-1 1 0,2 0 0,-1 0 0,1 1 0,0 0 0,1 1 0,0 0 0,1 0 0,0 1 0,0 0 1,1 1-1,1 0 0,0 0 0,0 0 0,2 0 0,-1 1 0,1 0 0,0 5-34,-11 162 48,11-166-43,-3 6-7,1 1 0,1 0 0,1 1 0,0-1 0,2 1 0,0-1 1,2 1-1,1 0 0,0-1 0,1 1 0,2 0 2,-1-8-5,1 0 0,1 0 0,0-1 0,1 0 0,0 0 0,1 0 0,0-1 0,1 0 0,1 0 0,0-1 0,0 0 0,1 0-1,0-1 1,1-1 0,0 0 0,1 0 0,4 1 5,12 7 35,-6-3-39,1 0 0,0-2 1,0 0-1,2-2 1,-1-1-1,1 0 0,1-2 1,2 0 3,267 58 232,-266-63-239,-1-1 0,0-1 0,1-1 0,-1-2 0,0-1 0,0-1 0,0-1 0,23-9 7,187-45 146,-66-10-122,8 70 93,-143-6-109,-29 5-7,0 1-1,1-1 1,-1-1-1,0 1 1,0-1-1,0-1 1,-1 0-1,1 0 1,0 0-1,-1-1 1,0 0-1,0 0 1,0-1-1,-1 0 1,1 0-1,-1-1 1,4-4-1,-6 5 4,-1 0-1,1 1 1,0 0 0,0 0 0,1 0-1,-1 0 1,1 1 0,0 0 0,0 0-1,0 0 1,0 0 0,0 1 0,0 0 0,1 0-1,0 0 1,-1 1 0,5-1-4,35-36 31,-8 0-6,-33 36-27,0-1 0,0 0 0,-1-1 0,1 1 0,-1 0 1,0-1-1,0 0 0,0 0 0,-1 0 0,1 0 0,-1 0 0,0 0 0,0-1 1,0 1-1,-1-1 0,0 1 0,0-1 0,0 0 0,0 1 0,-1-1 0,1 0 0,-1 0 1,-1-1 1,21-70 32,-16 65-31,0-1 1,0-1-1,-1 1 0,-1 0 0,0-1 1,-1 0-1,0 1 0,-1-1 0,0 1 1,-1-1-1,-1 0 0,0 1 0,0-1 1,-5-10-2,4 6 8,-5-14-3,-1 0 1,-2 1 0,-1 1 0,-1 0 0,-2 0 0,0 1 0,-7-6-6,-106-152 31,18 16-11,98 162-9,0 1 1,0 0 0,-1 0 0,0 2-1,0-1 1,0 2 0,0 0 0,-1 0-1,0 1 1,0 1 0,0 1 0,0-1-1,0 2 1,0 0 0,0 1 0,0 0-1,0 2 1,0-1 0,-5 3-12,-56 1 59,55-4-117,10-1-5,0 0 0,0 0 0,0-1 0,0 0-1,0-1 1,0 0 0,0 0 0,0-1 0,0-1 0,1 1 0,-1-2 0,1 1-1,-6-4 64,-1-10-1479</inkml:trace>
  <inkml:trace contextRef="#ctx0" brushRef="#br0" timeOffset="197238.447">2038 1638 10954,'0'0'459,"0"0"-4,0 0-179,0 0-23,10-1 762,30-8-606,1-3-1,-2-1 0,1-2 1,24-13-409,-51 23 473,1 1 1,1 1-1,-1 0 0,0 0 1,1 2-1,-1 0 0,1 1 1,0 0-1,-1 1 0,3 1-473,110-8 29,-65-15-4,-53 17 138,1 0 0,-1 0 0,1 1 1,-1 0-1,1 1 0,0 0 0,0 1 0,0 0 1,0 0-1,0 1 0,0 0 0,6 2-163,4 0 37,-1-1-1,1 0 1,0-1 0,0-2-1,-1 0 1,1-1-1,-1 0 1,0-2-1,6-2-36,83-15 61,123 51 28,-5-52-74,58 65 55,-102-45-39,-172 4-31,-1-1 0,1 0-1,0 0 1,0-1 0,0-1 0,0 1-1,0-2 1,-1 1 0,1-1-1,7-4 1,-16 6 24,-1 1 30,0 0 82,0 0 84,-86-4 555,-267-32-587,-242 73 96,510-37 62,-1 4 0,1 3 0,0 5 0,-69 18-346,98-14-57,0-2 0,0-3 0,-1-2 0,-1-3 0,-5-2 57,-36-7-148,102 7-75,5 1 124,0 0 1,1 0-1,0-1 1,-1 0-1,1 0 1,0-1-1,1-1 1,-1 1-1,1-1 1,-1-1-1,1 0 1,-1 0-1,1-1 1,7-1 98,5 3-159,225-4-966,-195-3 1072,0 3 0,0 2 0,0 3 0,0 2 0,0 2 0,28 8 53,74 33-29,-86-25 41,0-2-1,1-4 0,1-3 0,29 1-11,-56-11-50,0-3-1,1-1 1,-1-2-1,0-2 1,-1-2-1,1-2 1,-1-1-1,-1-3 0,0-1 1,27-13 50,11-8-81,-76 32 103,-3 2 30,0 0 71,-6 1 300,-67 7 59,-1-4 0,1-2 1,-34-6-483,-126-11-424,-176 15 424,-345 16 222,482-3-2221,269-13 1344,3 0-197,-1-3-24</inkml:trace>
  <inkml:trace contextRef="#ctx0" brushRef="#br0" timeOffset="383650.128">165 1901 18956,'34'20'3142,"65"-15"-3011,-47-13-91,0-2 0,-1-2 0,-1-2 0,2-3-40,181-43 106,-138 52-81,0 5-1,0 3 0,7 5-24,226-4 19,404-103-20,-528 98-4,0 9 0,0 10 0,153 31 5,36 3 31,-200-30-5,0-8 0,45-9-26,59 4 123,-295-6-92,-2 0 15,-3-1 1,-186-51-426,52 26 326,-1 6 0,0 6 0,-1 6 0,-30 7 53,-63-6-25,-125-2-966,-37 17 991,-72 9-1658,-417 29 3024,136-7-1550,705-38 61,-35-2-82,0 3 0,0 4 0,0 3 1,1 3-1,-19 9 205,89-18 78,19-4-103,24-4-73,46-6-79,1 3 1,1 4 0,-1 4 0,1 4 0,65 11 176,-81-9-1,82 8-37,160 13-29,135-12 67,487-70 17,-359 13 10,-439 35-23,0 7 0,0 6 0,88 16-4,-91-1 12,273 29 34,-259-46 117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57:08.431"/>
    </inkml:context>
    <inkml:brush xml:id="br0">
      <inkml:brushProperty name="width" value="0.025" units="cm"/>
      <inkml:brushProperty name="height" value="0.025" units="cm"/>
    </inkml:brush>
  </inkml:definitions>
  <inkml:trace contextRef="#ctx0" brushRef="#br0">278 11608 16828,'7'-20'1217,"0"0"1,-1 0-1,-1 0 1,-1-1 0,0 1-1,-2-1 1,0 0-1,-2-18-1217,0 37 59,-1 0 1,1 0-1,-1 0 0,0 0 0,1 1 0,-1-1 0,0 0 0,0 1 1,0-1-1,0 0 0,0 1 0,-1-1 0,1 1 0,0 0 0,-1-1 1,1 1-1,-1 0 0,1 0 0,-1 0 0,1 0 0,-1 0 0,0 0 0,0 0 1,1 1-1,-1-1 0,0 1 0,0-1 0,0 1 0,0 0 0,0 0 1,0 0-1,1 0 0,-1 0 0,0 0 0,0 0 0,0 0 0,0 1 1,0-1-1,0 1-59,-75 26 74,71-21-76,-1 1 0,1 0 1,1 0-1,-1 0 0,1 1 1,1 0-1,-1 0 0,1 0 1,1 0-1,-1 1 0,1-1 1,1 1-1,0 0 0,0 0 1,1 0-1,0 0 0,0 0 1,1 0-1,0 0 0,1 0 1,0 0-1,0 0 0,1 0 1,0 0-1,1 0 0,0-1 1,0 1-1,1-1 0,0 0 1,0 0-1,2 2 2,-5-7-1,1 0 0,-1-1 0,1 1 0,-1-1 0,1 1 0,0-1 1,0 1-1,0-1 0,1 0 0,-1 0 0,0 0 0,1 0 0,-1 0 0,1-1 0,0 1 0,-1-1 1,1 0-1,0 1 0,0-1 0,0-1 0,0 1 0,0 0 0,0-1 0,0 1 0,0-1 0,0 0 0,0 0 1,1 0-1,-1-1 0,0 1 0,0-1 0,0 1 0,0-1 0,0 0 1,6-7 7,0 1 0,-1-1 0,-1-1 0,1 1 0,-1-1 0,-1 0 0,0-1 0,0 0 0,0 0 0,-2 0 0,1-1 0,2-7-7,-3 8 4,16-35 24,-2-1 0,-2 0 0,-2-1-1,-2-1 1,-2-1 0,-3 1 0,1-27-28,-8 63 23,0 1 0,-1 0 1,-1-1-1,1 1 0,-2 0 0,0-1 1,0 1-1,-1 1 0,0-1 0,-1 0 1,-3-5-24,6 13 1,0 0 0,0-1 0,-1 1 0,1 0 0,-1 0 1,0 0-1,0 1 0,0-1 0,0 1 0,0-1 0,0 1 0,-1 0 1,1 0-1,-1 0 0,1 1 0,-1-1 0,0 1 0,0 0 0,1 0 1,-1 1-1,0-1 0,0 1 0,0-1 0,0 1 0,0 0 0,0 1 1,0-1-1,0 1 0,0 0 0,0 0 0,1 0 0,-1 0 0,0 1 1,0 0-2,-13 6-7,0 1 0,1 1 0,1 1 1,-1 0-1,2 1 0,0 0 1,-11 13 6,-91 65-580,114-89-75,3-2-677,1-2-429</inkml:trace>
  <inkml:trace contextRef="#ctx0" brushRef="#br0" timeOffset="666.913">943 11018 16492,'-2'-24'5807,"-3"38"-2083,-4 41-2688,1 18-1015,2 0-1,3 1 0,8 65-20,26-2-290,-31-135-437,-1-4 81,-5-8 1139</inkml:trace>
  <inkml:trace contextRef="#ctx0" brushRef="#br0" timeOffset="911.272">721 11072 14411,'0'0'3417,"0"0"792,0 0-2577,0 0-520,24-12-264,-2 5-351,5-3-49,6-4-168,3-2-96,4 0-120,-1 2-56,2 5 0,-3 8 48,-2 9-520,-2 7-392,-8 5-545,0 1-231</inkml:trace>
  <inkml:trace contextRef="#ctx0" brushRef="#br0" timeOffset="1175.673">838 11241 13907,'0'0'2561,"0"0"1263,0 0-1919,2 0-553,-1 0-272,1 0-416,39 3-167,-25 6-201,3 0 24,1-2-8,3-1-72,2-2-80,4-2-56,4-4-56,-1-2-8,-2-5 8,-3-4-400,-6-6-1081</inkml:trace>
  <inkml:trace contextRef="#ctx0" brushRef="#br0" timeOffset="1911.512">73 11923 18620,'19'-24'7242,"41"16"-5435,335-3-1161,-314 3-641,-35 1 8,0 2 0,0 2 1,1 2-1,-1 2 0,1 2 0,-1 3 1,17 4-14,79 23-20,-127-35-355,-6-4-421</inkml:trace>
  <inkml:trace contextRef="#ctx0" brushRef="#br0" timeOffset="3050.94">336 12497 17044,'19'-40'6690,"-18"-26"-2687,-3 64-3959,0 1 1,-1-1 0,1 0 0,-1 1 0,1 0 0,-1-1-1,1 1 1,-1 0 0,0 1 0,0-1 0,1 0-1,-1 1 1,0-1 0,0 1 0,0 0 0,0 0 0,1 0-1,-1 0 1,0 1 0,0-1 0,0 1 0,1 0 0,-1-1-1,0 1 1,1 1 0,-1-1 0,0 0 0,1 0 0,0 1-1,-1 0 1,1-1 0,0 1 0,-2 2-45,3-4 9,-25 14 2,1 2-1,0 0 1,1 1 0,1 2-1,1 0 1,-4 6-11,17-16-1,0 0-1,1 0 1,0 1 0,1 1-1,0-1 1,0 1 0,1 0-1,1 1 1,0-1 0,0 1-1,1 0 1,1 0 0,0 1-1,1-1 1,-1 9 1,2-16-3,0-1-1,1 0 1,0 0-1,0 1 1,0-1 0,0 0-1,1 1 1,0-1-1,-1 0 1,2 0 0,-1 0-1,0 0 1,1 0 0,0 0-1,0 0 1,0 0-1,0-1 1,0 1 0,1-1-1,0 0 1,0 1 0,0-1-1,0 0 1,0-1-1,0 1 1,1-1 0,-1 1-1,1-1 1,0 0-1,0 0 1,0-1 0,0 1-1,0-1 1,0 0 0,0 0-1,0 0 1,1 0-1,-1-1 1,0 0 0,0 0-1,1 0 1,-1 0 0,3-1 3,4-4 1,1-1 0,-1 0 1,-1 0-1,1-1 1,-1 0-1,0-1 0,-1 0 1,0-1-1,0 0 0,-1 0 1,0-1-1,2-3-1,-5 6 4,13-12 27,0-2 0,-2 0 0,0 0 1,-2-2-1,0 0 0,-2 0 1,0-2-1,-2 1 0,-1-1 1,0-1-1,-2 1 0,-1-1 1,-2-1-1,0 1 0,-1-1 0,-2 1 1,-1-1-1,-1 0 0,-2-12-31,1 31-3,0 0 1,-1 0-1,0 0 0,0 0 0,-1 1 0,0-1 0,0 1 0,0 0 1,-1 0-1,0 1 0,-1-1 0,1 1 0,-1 0 0,-1 1 0,1 0 0,-1 0 1,1 0-1,-2 0 0,1 1 0,0 0 0,-1 1 0,0 0 0,1 0 0,-1 1 1,0-1-1,-1 2 0,1-1 0,0 1 0,0 1 0,-1-1 0,1 1 0,0 1 1,-1 0-1,1 0 0,0 0 0,0 1 0,0 0 0,0 1 0,0 0 1,0 0-1,1 1 0,-1-1 0,1 2 0,0-1 0,0 1 0,-2 2 3,-52 85-2851,52-59 909</inkml:trace>
  <inkml:trace contextRef="#ctx0" brushRef="#br0" timeOffset="3747.12">843 11958 22021,'-4'4'4560,"-7"52"-3993,2 27-507,-16 262 483,31-299-301,5-77 423,-10 26-660,-1 0 0,1 0 0,1 0 0,-1 1 0,1-1 0,0 0 0,0 1 0,0-1 0,0 1 0,1 0 0,0 0 0,0 0 0,0 0 0,0 0 0,1 1 0,-1-1 0,1 1 0,0 0 0,0 0 0,0 1 0,0-1 0,1 1 0,-1 0 0,1 0 0,-1 0 0,1 0 0,0 1 0,0 0 0,-1 0 0,1 0 0,0 1 0,0 0 0,0 0 0,0 0 0,0 0 0,0 1 0,0-1 0,0 2 0,-1-1 1,1 0-1,1 1-5,0 2-4,1 0 0,0 1 0,-1 0 1,0 0-1,0 0 0,-1 1 1,1 0-1,-1 0 0,-1 0 1,1 1-1,-1-1 0,0 1 0,0 0 1,-1 1-1,0-1 0,0 0 1,-1 1-1,0 0 0,0-1 1,-1 1-1,0 0 0,0 4 4,-3-6 35,-1 0-1,0-1 1,0 1-1,0-1 0,-1 1 1,0-1-1,0 0 1,0 0-1,0-1 1,-1 1-1,0-1 1,0 0-1,0 0 1,0-1-1,-1 0 1,1 1-1,-1-2 0,0 1 1,0-1-1,0 0 1,0 0-1,-6 1-34,7-1 29,2-1-12,-6 3 5,1 0 0,0-1 0,-1 0 0,0 0 0,0-1-1,1 0 1,-1-1 0,0 0 0,-1 0 0,1-1 0,0 0 0,0 0-1,-5-2-21,13 2-24,0-1-1,0 1 1,1-1-1,-1 0 1,0 1-1,0-1 0,1 0 1,-1 0-1,0 1 1,1-1-1,-1 0 1,1 0-1,-1 0 0,1 0 1,-1 0-1,1 0 1,0 0-1,-1 0 1,1 0-1,0 0 0,0 0 1,0 0-1,0 0 1,0 0-1,0 0 1,0 0-1,0 0 1,0 0-1,0 0 0,0 0 1,1 0-1,-1 0 1,0 0-1,1 0 1,-1 0-1,1 0 0,-1 0 1,1 1-1,-1-1 1,1 0-1,0 0 1,0 0-1,-1 1 0,1-1 1,0 0 24,14-18-1111</inkml:trace>
  <inkml:trace contextRef="#ctx0" brushRef="#br0" timeOffset="28918.035">3780 12587 18636,'0'0'2625,"0"0"383,0 0-959,-2 1-609,-12 23-576,11-4-624,0 7-136,4 8-80,2 3-16,-3 4-8,3 2 0,-3-2 0,-1-4 8,-1-10-56,-1-6-272,-5-17-960,-3-9-713</inkml:trace>
  <inkml:trace contextRef="#ctx0" brushRef="#br0" timeOffset="29181.33">3683 12286 24765,'-2'12'936,"-1"3"353,-3 4-465,4 0-608,2-3-88,5-6-112,2-4-16,-7-6-360,0 0-576,1 0 2616</inkml:trace>
  <inkml:trace contextRef="#ctx0" brushRef="#br0" timeOffset="29456.207">4027 12602 23125,'0'0'1616,"0"0"745,0 0-1169,0 0-408,1 0-488,2 0-112,44 10-152,-30-10-16,2-3 0,2-1-32,2-4-176,0 2-288,-4 2-768,-3 1-608,-16 3-257,0 0-3848</inkml:trace>
  <inkml:trace contextRef="#ctx0" brushRef="#br0" timeOffset="29724.907">3981 12897 19108,'0'0'2097,"0"0"327,13 2-760,6-12-383,5-4-145,4-4-688,1-2-128,0 2-232,0 2-8,-4 7-672,-2 6-848</inkml:trace>
  <inkml:trace contextRef="#ctx0" brushRef="#br0" timeOffset="30005.31">4412 12767 17516,'20'43'10441,"-20"-41"-9537,5-13-220,10-60-555,43-132-105,-58 202-26,0 1-1,0-1 0,0 1 0,0-1 1,0 1-1,0-1 0,0 1 0,0-1 0,0 1 1,0-1-1,0 1 0,0-1 0,0 1 1,0-1-1,0 1 0,0-1 0,0 1 1,1-1-1,-1 1 0,0-1 0,0 1 0,1 0 1,-1-1-1,0 1 0,0-1 0,1 1 1,-1 0-1,1-1 0,-1 1 0,0 0 1,1-1-1,-1 1 0,1 0 0,-1 0 0,1-1 1,-1 1-1,1 0 0,-1 0 0,1 0 1,-1 0-1,1-1 0,-1 1 0,1 0 1,-1 0-1,1 0 0,-1 0 0,1 0 1,-1 0-1,1 1 0,-1-1 0,1 0 0,-1 0 1,1 0-1,-1 0 0,1 1 0,-1-1 1,1 0-1,-1 0 0,0 1 0,1-1 1,-1 0-1,1 1 0,-1-1 0,0 0 0,1 1 1,-1-1-1,0 1 0,1-1 0,-1 1 1,0-1 2,8 41-137,-15 162-1588,7-180-1657</inkml:trace>
  <inkml:trace contextRef="#ctx0" brushRef="#br0" timeOffset="27779.253">3685 11286 21421,'2'5'8079,"34"12"-7905,-11-15-147,1 0-1,-1-2 0,1-1 0,-1-1 1,0-1-1,0-1 0,24-8-26,139-10 12,-115 37-49,-71-15-168,-2 0-407,0 0-601,-4 0-778,-14-2-88</inkml:trace>
  <inkml:trace contextRef="#ctx0" brushRef="#br0" timeOffset="28391.023">3743 11362 18548,'16'15'6959,"4"8"-3923,-7-7-2966,1-1 0,0-1 0,1 0 0,1-1 0,0 0 1,11 6-71,35 8 269,52 32-202,-110-56-64,-1 0 1,1 1-1,-1-1 1,0 1 0,0 0-1,-1 0 1,1 0-1,-1 0 1,0 0-1,0 0 1,0 1 0,0-1-1,-1 1 1,0-1-1,0 1 1,0 0-1,0-1 1,-1 1 0,0 0-1,0-1 1,0 1-1,-1 0 1,1 0-1,-1-1 1,-1 4-4,-2 4 30,-2 0 0,1 0 0,-1 0 0,-1-1 0,0 0 1,-1 0-1,0-1 0,0 0 0,-1 0 0,0-1 0,-1 0 0,0-1 0,-1 0 0,1 0 0,-11 4-30,-79 77 30,97-86-32,0 1-1,-1-1 1,2 1-1,-1 0 1,0 0-1,1 0 1,0 1-1,0-1 0,0 1 1,0-1-1,1 1 1,-1-1-1,1 1 1,1 0-1,-1 0 1,1-1-1,-1 1 0,1 0 1,1 0-1,-1 0 1,1-1-1,0 1 1,0 0-1,0 0 1,0-1-1,1 1 1,0-1-1,0 1 0,0-1 1,1 0-1,-1 0 1,1 0-1,0 0 1,2 2 2,1-4 3,0-1 0,0 0 0,0 0 0,0 0 0,0-1 0,0 0 1,0 0-1,0 0 0,0-1 0,0 0 0,0 0 0,0-1 0,0 1 1,-1-1-1,1 0 0,3-3-3,-1 3 4,11-7-1,0 2-1,1 0 1,0 1-1,0 1 1,0 0-1,0 2 0,1 1 1,-1 0-1,1 2 1,0 0-1,-1 1 1,1 1-1,-1 1 1,1 1-1,-1 1 0,0 0 1,-1 2-1,15 6-2,-10 6-690,-10-11-448</inkml:trace>
  <inkml:trace contextRef="#ctx0" brushRef="#br0" timeOffset="31398.451">3796 10736 11074,'7'19'7805,"-4"1"-3771,-5 46-2328,1-49-774,-2 128 948,3-140-1652,2-7-4,56-121 356,-57 120-578,2-5 1,1 1 0,-1-1 0,1 1-1,0 0 1,1 0 0,0 1-1,0-1 1,0 1 0,1 0 0,0 0-1,0 1 1,2-2-3,-5 6-2,-1 1-1,1-1 0,0 1 1,-1 0-1,1 0 1,0 0-1,0 0 1,-1 1-1,1-1 1,0 1-1,-1-1 1,1 1-1,-1 0 1,1 0-1,-1 0 0,1 0 1,-1 0-1,0 1 1,1-1-1,-1 1 1,0 0-1,0 0 1,0-1-1,0 1 1,-1 0-1,1 1 1,0-1-1,-1 0 1,1 0-1,-1 1 0,0-1 1,0 1-1,0-1 1,0 1-1,0-1 1,-1 1-1,1 0 1,-1-1-1,1 1 1,-1 0-1,0 0 3,38 215 51,-33-168-34,-3-28-2,4-25 27,-4-21-363,-1-15-959</inkml:trace>
  <inkml:trace contextRef="#ctx0" brushRef="#br0" timeOffset="36202.869">6514 11511 20596,'0'0'2169,"0"0"671,2 0-1199,-1 0-505,34 3-552,-14-6-192,6-4-176,4-2-112,1-3-72,2 1-24,-5 1 0,-3 1 0,-5 3-8,-4 3 8,-7 3-144,-2 4-168,-7 5-968,-2 1-864</inkml:trace>
  <inkml:trace contextRef="#ctx0" brushRef="#br0" timeOffset="34288.595">5556 11387 20636,'0'0'1721,"0"0"351,0 2-904,12 36-271,-2-12-417,6 4-96,0 3-64,1 0-48,4-8-56,-2-3-80,2-8-96,-2-2 0,-3-6-16,1-3 32,2-6-432,0-7-608,6-12-561</inkml:trace>
  <inkml:trace contextRef="#ctx0" brushRef="#br0" timeOffset="34538.023">5932 11281 20404,'-5'6'3738,"-33"82"-703,15 71-2640,18-113-218,-7 250 95,13-290-328,-1 1 0,0-1 0,-1 1 0,0 0 0,0-1 0,0 1 0,-1-1 0,1 0 0,-2 1 1,1-1-1,-1 0 0,0 0 0,-3 5 56,-1 2-1390,4-2-357</inkml:trace>
  <inkml:trace contextRef="#ctx0" brushRef="#br0" timeOffset="35491.249">6135 11755 21877,'0'0'1368,"0"0"456,0 1-391,5 27-409,-5-7-488,0 2-288,2 5-88,1-1-88,3 1-16,2-4-24,3-6-8,-3-7 8,3-5-8,-4-9 64,0-6-64,-2-12-1056,-5-6-792</inkml:trace>
  <inkml:trace contextRef="#ctx0" brushRef="#br0" timeOffset="35689.978">6108 11432 23941,'0'0'1184,"0"0"425,0 0-521,0 0-704,0 0-144,0 0-520,0-1-504,0-1-1073</inkml:trace>
  <inkml:trace contextRef="#ctx0" brushRef="#br0" timeOffset="33837.922">5184 11046 14051,'23'-74'9643,"-22"72"-8504,-1 2-243,-2 3-203,-66 156 466,55-116-1150,1 1 1,2 0 0,1 0 0,3 1 0,2 0 0,2 0 0,1 0 0,3 0 0,6 32-10,-7-44 1,2 1 0,2-1 1,1 0-1,1-1 0,2 1 0,2-1 0,0-1 1,2 0-1,2-1 0,0 0 0,2-1 1,15 17-2,-31-43-46,0-1 0,1 0 0,-1 1 0,1-1 1,-1 0-1,1 0 0,0 0 0,0 0 0,0-1 1,0 1-1,1 0 0,-1-1 0,0 0 0,1 1 1,-1-1-1,1 0 0,-1 0 0,1 0 0,-1-1 1,1 1-1,0-1 0,-1 1 0,1-1 0,0 0 1,-1 0-1,1 0 0,0 0 0,-1-1 0,1 1 1,0-1-1,-1 1 0,1-1 0,-1 0 0,1 0 1,-1 0-1,1-1 0,-1 1 0,0 0 0,1-1 1,-1 0-1,0 1 0,0-1 0,0 0 0,1-2 46,14-23-3984</inkml:trace>
  <inkml:trace contextRef="#ctx0" brushRef="#br0" timeOffset="44584.407">5110 10875 18212,'-24'-38'6238,"-20"25"-4317,38 11-1884,1 1 0,-1 0 0,0 1 0,0 0 1,0 0-1,0 0 0,0 0 0,0 1 0,0 0 0,0 0 0,0 1 1,0 0-1,1 0 0,-1 0 0,1 0 0,-1 1 0,1 0 0,0 0 1,0 1-1,0-1 0,0 1 0,1 0 0,0 1 0,0-1 0,0 1 0,0-1 1,1 1-1,-1 0 0,1 0 0,1 1 0,-1-1 0,0 3-37,0 9-1,0 0 0,2 0-1,0 0 1,1 1 0,0-1-1,2 0 1,0 0 0,1 0-1,1 0 1,0 0 0,5 12 1,17 158-25,-21-102 0,7 89-3,-8-90 42,3-1 1,4 0 0,3-1 0,7 11-15,-2 64 32,-20-154-30,0-1 0,1 0 1,-1 0-1,1 1 0,-1-1 0,1 0 1,0 1-1,0-1 0,0 1 0,0-1 1,0 0-1,1 1 0,-1-1 0,1 0 0,-1 0 1,1 1-1,0-1 0,0 0 0,0 0 1,0 0-1,1 0 0,-1 0 0,0 0 1,1 0-1,-1 0 0,1-1 0,0 1 1,-1 0-1,1-1 0,0 0 0,0 1 1,0-1-1,0 0 0,0 0 0,1 0 1,-1 0-1,0 0 0,0-1 0,1 1 0,-1-1 1,0 1-1,1-1 0,-1 0 0,0 0 1,1 0-1,-1 0 0,0 0 0,1-1 1,-1 1-1,1-1-2,19-6 11,113-16-175,-95 26-1165,-3 2-1046</inkml:trace>
  <inkml:trace contextRef="#ctx0" brushRef="#br0" timeOffset="4400">1608 11889 19548,'0'0'2353,"0"0"7,0 0-1048,29 10-327,-1-2-577,5 1-80,9-2-120,4-1-72,-2-5-88,-5-1-8,-8-1 0,-4-5-8,-6 1 0,2 1 40,-10-2-264,-1 0-416,-6 1-969</inkml:trace>
  <inkml:trace contextRef="#ctx0" brushRef="#br0" timeOffset="4694.963">1634 12161 13315,'0'0'4561,"0"0"856,28-12-4153,-1 0-208,14-1-295,6-1-49,3 2-280,-7 2-216,1 5-80,-4 2-120,-1 8-1240,-1 9-3625</inkml:trace>
  <inkml:trace contextRef="#ctx0" brushRef="#br0" timeOffset="24027.28">2332 11930 15579,'0'0'3929,"0"0"-277,0 0-1761,0 0-687,0 0-287,15 7 997,20 6-1719,-29-11-158,1-1 1,0 0-1,-1 0 1,1-1-1,0 0 1,-1 0-1,1 0 1,0-1-1,-1 0 0,1-1 1,-1 1-1,1-1 1,-1-1-1,6-2-37,5 0 47,0 0-37,0 0 1,0 2 0,0 0-1,1 1 1,-1 1 0,1 0-1,10 2-10,-11 12-152,-17-12-473,0-1-726</inkml:trace>
  <inkml:trace contextRef="#ctx0" brushRef="#br0" timeOffset="25541.85">2841 11735 12315,'-18'-23'11583,"34"0"-7841,42-7-3109,-56 29-630,1 0 1,-1 0 0,1 0-1,-1 0 1,1 0 0,0 1-1,-1-1 1,1 1 0,-1 0-1,1 0 1,0 0 0,0 0-1,-1 0 1,1 1 0,-1-1-1,1 1 1,0 0 0,-1-1-1,1 1 1,-1 0 0,1 0-1,-1 1 1,0-1 0,1 1-1,-1-1 1,0 1 0,0 0-1,0-1 1,0 1 0,-1 0-1,1 0 1,0 1-1,-1-1 1,1 0 0,-1 0-1,0 1 1,0-1 0,0 1-1,0-1 1,0 1 0,0-1-1,-1 1 1,1 2-4,-3 11 19,-2 0 0,1 0 0,-2 0 1,0 0-1,-1-1 0,-1 0 0,0 0 0,-1 0 0,0-1 0,-1-1 0,-1 1 0,-1 0-19,-11 17 93,-1-1 0,-1-1 1,-1-1-1,-22 18-93,45-45 37,2-1-2,4-4 2,63-45 31,-65 47-71,1 1 1,-1 0-1,0 0 1,1 0-1,-1 0 0,1 0 1,-1 0-1,1 1 1,-1-1-1,1 1 1,0 0-1,-1-1 0,1 1 1,-1 0-1,1 1 1,0-1-1,-1 0 0,1 1 1,-1 0-1,1-1 1,-1 1-1,1 0 1,-1 0-1,0 0 0,1 1 1,-1-1-1,0 1 1,0-1-1,0 1 0,0 0 1,2 1 2,36 99-50,-35-80 60,-5-21-6,-1 0 0,1-1 0,0 1-1,0 0 1,0-1 0,0 1 0,0 0 0,0 0 0,0-1 0,0 1 0,0 0-1,0 0 1,0-1 0,0 1 0,1 0 0,-1 0 0,0-1 0,0 1 0,1 0-1,-1-1 1,0 1 0,1 0 0,-1-1 0,1 1 0,-1-1 0,1 1 0,-1-1-1,1 1 1,0-1 0,-1 1 0,1-1 0,-1 0 0,1 1 0,0-1 0,-1 0-1,1 1 1,0-1 0,0 0 0,-1 0 0,1 0 0,0 0 0,0 1 0,-1-1-1,1 0 1,0 0 0,0-1 0,-1 1 0,1 0 0,0 0 0,-1 0 0,1 0-1,0-1 1,0 1 0,-1 0 0,1-1 0,0 1 0,-1 0 0,1-1 0,-1 1-1,1-1 1,0 1 0,-1-1 0,1 1 0,-1-1 0,1 0-4,27-44 320,-27 43-325,31-68 74,-31 68-77,-5-2-1920,2 2 113</inkml:trace>
  <inkml:trace contextRef="#ctx0" brushRef="#br0" timeOffset="25970.896">3173 11459 18780,'0'0'2306,"0"0"-278,4 9-71,42 157-620,-36-144-1314,-1 0-1,-1 1 0,-1 0 0,-2 1 1,0-1-1,-1 1 0,-1 0 1,-2 0-1,0 0 0,-2 1 1,0-1-1,-2 0 0,0 0 0,-3 2-22,0 7-178,-3-2 0,0 1 1,-2-2-1,-1 1 0,-2-1 0,-1-1 0,-3 3 178,-20 19-302</inkml:trace>
  <inkml:trace contextRef="#ctx0" brushRef="#br0" timeOffset="26568.937">2262 11451 15347,'1'-30'8802,"-6"31"-7064,-3 5-1664,1 0 1,0 1-1,0 0 1,0 0-1,1 1 1,0-1-1,0 1 1,1 1 0,0-1-1,1 1 1,0 0-1,0 0 1,1 0-1,0 1 1,0 2-75,-1-1 89,-8 19-50,2 1 0,1 0 0,2 1 0,1 0 0,1 0 0,2 0 0,1 0 0,1 1 0,2-1 0,2 1 0,1-1 0,1 0 0,1 0 0,2-1 0,2 0 0,0 0 0,2-1 0,2 0 1,0-1-1,2-1 0,1 0 0,7 7-39,8-1-500,1-8-667</inkml:trace>
  <inkml:trace contextRef="#ctx0" brushRef="#br0" timeOffset="70522.189">2365 11981 16516,'2'-12'7855,"5"-9"-7461,-4 9 213,8 3 1682,45 26-1624,-53-15-653,0 0 0,1 0-1,-1 0 1,1-1 0,0 1 0,0-1-1,-1 0 1,1 0 0,0-1 0,0 1-1,0-1 1,0 0 0,0 0-1,0 0 1,0 0 0,0-1 0,-1 0-1,1 0 1,0 0 0,0 0 0,-1 0-1,1-1 1,0 1 0,-1-1 0,1 0-1,2-2-11,-1 0 19,0 1-1,1 0 1,0 0-1,-1 0 1,1 1-1,0 0 0,1 0 1,-1 1-1,0 0 1,0 0-1,1 0 1,-1 0-1,0 1 0,1 0 1,-1 1-1,2 0-18,-8-1 18,0 0 3,0 0-4,0 0 2,-6-2 152,0-1-116,0 2 1,-1-1 0,1 1 0,-1 0 0,1 0 0,-1 0 0,1 1-1,-1 0 1,1 1 0,-1-1 0,1 1 0,-1 0 0,1 1 0,0 0-1,-1 0 1,1 0 0,0 1-56,-80 37-72,74-35-227</inkml:trace>
  <inkml:trace contextRef="#ctx0" brushRef="#br0" timeOffset="37294.676">7216 11019 20004,'-39'66'3867,"-11"111"-2274,46-146-1388,0 0 0,2 0 0,1 0 0,1 0-1,2 0 1,1 0 0,2 0 0,7 28-205,-10-51-17,0 1 1,0-1-1,1 0 0,0 0 0,0 0 0,1 0 1,0 0-1,1-1 0,0 0 0,0 0 0,0 0 1,1 0-1,0-1 0,0 0 0,1 0 0,-1-1 1,1 0-1,1 0 0,-1-1 0,1 1 0,-1-2 1,9 4 16,10-1-976</inkml:trace>
  <inkml:trace contextRef="#ctx0" brushRef="#br0" timeOffset="37790.699">7627 11267 12035,'-34'-17'10279,"-2"10"-4962,31 6-5281,-1 1 1,1 0 0,-1 0 0,1 1 0,-1 0-1,1 0 1,-1 0 0,1 0 0,0 1 0,0 0-1,0 0 1,0 0 0,0 1 0,0 0-1,1 0 1,-1 0 0,1 0 0,0 1 0,0 0-1,0-1 1,0 2 0,1-1 0,-1 0-1,1 1 1,0-1 0,1 1 0,-1 0 0,1 0-1,0 0 1,0 2-37,-1 4 0,1 0-1,0 0 1,1 0-1,0 0 1,1 1 0,1-1-1,0 0 1,0 0-1,1 0 1,0 0 0,1 0-1,0 0 1,1 0-1,0-1 1,0 1-1,4 3 1,-7-12 4,0 0-1,1 0 0,-1 0 0,1 0 1,0 0-1,-1 0 0,1 0 1,0-1-1,0 1 0,0-1 0,0 1 1,0-1-1,1 0 0,-1 0 0,0 0 1,1 0-1,-1 0 0,0-1 0,1 1 1,-1-1-1,1 1 0,-1-1 0,1 0 1,-1 0-1,1 0 0,-1 0 0,1 0 1,-1-1-1,1 1 0,-1-1 0,0 0 1,1 0-1,-1 0 0,0 0 0,1 0 1,0-1-4,74-58 113,-67 47-98,0 0-1,-1-1 1,0 1-1,-1-2 1,-1 1 0,-1-1-1,0 0 1,0-3-15,2-2 18,-3 9-14,-4 9-24,-1 6-12,-2 11-60,2 1-1,0 0 1,1-1 0,0 1 0,2-1-1,-1 1 1,2-1 0,0 0 0,1 0-1,0-1 1,6 9 92,-2-10-1704</inkml:trace>
  <inkml:trace contextRef="#ctx0" brushRef="#br0" timeOffset="38397.962">8010 11137 21429,'15'-26'3399,"-13"25"-1819,19 53 465,-4 241-1883,-3-213-115,-14-78-123,-5-3-1714,-16-8 1088</inkml:trace>
  <inkml:trace contextRef="#ctx0" brushRef="#br0" timeOffset="38654.203">7892 11380 18596,'0'0'3049,"0"0"503,0 0-2039,24-5-305,-5 0-656,4-1-192,5-3-184,1-1-64,-1-3-64,1-1-48,-4 1-440,-4 2-632,-3 5-1593</inkml:trace>
  <inkml:trace contextRef="#ctx0" brushRef="#br0" timeOffset="39023.73">8318 11005 22229,'4'-1'4230,"12"33"-3709,0 110-403,-13-68-44,-3-71-74,0-1 20,-1 0 1,1-1 0,0 1 0,-1 0-1,1 0 1,0 0 0,0 0 0,0 0-1,1 0 1,-1 0 0,0 0-1,1 0 1,-1-1 0,1 1 0,0 0-1,-1 0 1,1-1 0,0 1 0,0 0-1,0-1 1,0 1 0,1-1 0,-1 1-1,0-1 1,1 1 0,-1-1 0,1 0-1,-1 0 1,1 0 0,-1 0 0,1 0-1,0 0 1,0 0 0,-1-1 0,1 1-1,0 0 1,0-1 0,0 0 0,0 1-21,29-15 196,37-10-97,-66 24-102,0 0 0,0 0 0,0 1 0,0-1 0,0 0 0,0 1 0,0-1 0,0 1 0,0 0 0,0 0-1,0 0 1,0 0 0,-1 0 0,1 0 0,0 0 0,-1 0 0,1 1 0,-1-1 0,1 1 0,-1-1 0,0 1 0,0-1 0,1 1 0,-1 0 0,0 0 0,0-1 0,-1 1 0,1 0 0,0 0-1,-1 0 1,1 0 0,-1 0 0,1 2 3,1 0 39,-1 0-1,1 1 0,-1-1 1,0 1-1,0 0 0,0-1 1,-1 1-1,1 0 1,-1-1-1,0 1 0,0 0 1,-1 0-1,0-1 0,0 1 1,0-1-1,0 1 0,-1-1 1,1 1-1,-1-1 0,0 1 1,0-1-1,-1 0 0,1 0 1,-1-1-1,0 1 0,0 0 1,-1-1-1,1 0 1,-1 1-1,1-1 0,-1-1 1,0 1-1,0 0 0,0-1 1,0 0-1,-1 0 0,1 0 1,-1-1-1,1 0 0,-1 1 1,-1-1-39,-7-2 93,1 0-1,-1 0 1,1-1 0,0-1 0,0 0 0,0-1 0,0 0 0,0-1 0,1 0-1,0-1 1,-6-3-93,17 8-23,-1 1 0,0 0 0,1 0 0,-1 0 0,1-1 0,-1 1-1,1 0 1,-1-1 0,1 1 0,-1 0 0,1-1 0,-1 1 0,1-1 0,0 1 0,-1-1-1,1 1 1,0-1 0,-1 1 0,1-1 0,0 1 0,0-1 0,-1 1 0,1-1 0,0 1-1,0-1 1,0 0 0,0 1 0,0-1 0,0 1 0,0-1 0,0 0 0,0 1 0,0-1-1,0 1 1,0-1 0,0 0 0,0 1 0,1-1 0,-1 1 0,0-1 0,0 1 0,1-1-1,-1 1 1,0-1 0,1 1 0,-1-1 0,0 1 0,1-1 0,-1 1 0,1 0 0,-1-1-1,1 1 1,-1 0 0,1-1 0,-1 1 0,1 0 0,-1-1 0,1 1 0,0 0 0,-1 0-1,1 0 1,-1 0 0,1 0 0,-1 0 0,1 0 0,0 0 0,-1 0 23,1-1-61,14-8-1717</inkml:trace>
  <inkml:trace contextRef="#ctx0" brushRef="#br0" timeOffset="39771.22">8718 11064 15771,'17'66'8910,"58"77"-6425,-58-121-2423,1-1 0,1 0 0,1-1 0,1-2 0,1 0 0,8 5-62,-29-23-275,-1 0-700,-3 0-414,-66-27-4078,-113-39-2495,174 63 9001,-11-4 5531,17 7-3714,2 0-1227,9-16 1714,19 0-2827,-22 13-141,15-6-218,0-2 0,-1 0 1,0-2-1,-1 0 0,0-1 0,-1-1 1,-1 0-1,0-1 0,-1-1 0,2-4-157,-4-8-321,-6 2-970</inkml:trace>
  <inkml:trace contextRef="#ctx0" brushRef="#br0" timeOffset="40982.102">9142 11373 23757,'0'-11'5711,"-7"24"-4775,-7 27-1416,11-29 484,-1 1 1,1 0-1,1-1 1,0 1-1,1 0 1,0 0-1,1 0 1,0 0-1,1 0 1,0 0-1,1-1 1,0 1-1,3 8-4,-5-19-10,1 0-1,-1 1 0,1-1 0,0 0 0,-1 0 0,1 0 0,0 0 0,0 1 1,-1-1-1,1 0 0,0 0 0,0-1 0,0 1 0,0 0 0,0 0 1,1 0-1,-1-1 0,0 1 0,0 0 0,0-1 0,1 1 0,-1-1 0,0 0 1,1 1-1,-1-1 0,0 0 0,1 0 0,-1 0 0,0 0 0,1 0 1,-1 0-1,0 0 0,1 0 0,-1-1 0,0 1 0,1 0 0,-1-1 0,0 1 1,0-1-1,0 0 0,1 1 0,-1-1 0,0 0 0,0 1 0,0-1 1,0 0-1,0 0 0,0 0 0,0 0 0,0 0 0,-1 0 0,1-1 0,0 1 1,0-1 10,11-20-1534</inkml:trace>
  <inkml:trace contextRef="#ctx0" brushRef="#br0" timeOffset="41339.336">9130 11213 26142,'-12'0'1168,"4"3"112,8-3-488,0 0-512,0 0-176,0 0-104,0 0-72,0 0-656,0 0-928</inkml:trace>
  <inkml:trace contextRef="#ctx0" brushRef="#br0" timeOffset="41637.911">9298 10901 20812,'21'-20'6201,"6"26"-4384,22 36-1817,-38-24 6,-1 0-1,-1 0 1,0 1-1,-2 1 1,0-1-1,-1 1 0,0 0 1,-2 0-1,-1 1 1,0 0-1,-2-1 1,0 1-1,-1 0 1,-1 0-1,-1-1 1,-1 1-1,-1-1 1,-1 1-1,-6 15-5,-2-1-345,-3-1-1,0 0 0,-2-1 1,-2-1-1,-1 0 0,-1-2 346,1-4-1503</inkml:trace>
  <inkml:trace contextRef="#ctx0" brushRef="#br0" timeOffset="45738.273">9221 10660 18916,'0'0'2238,"0"0"-210,6 1 435,150 2-802,-132-9-1632,0 0 1,0-2-1,-1-1 1,0 0-1,-1-2 1,0-1 0,12-9-30,-32 21-1,-1 0 1,1 1-1,-1-1 1,1 1-1,-1-1 1,0 1 0,1-1-1,-1 1 1,1 0-1,-1-1 1,0 1-1,0 0 1,1 0-1,-1 0 1,0 0 0,0 0-1,0 1 1,0-1-1,0 0 1,0 0-1,0 1 1,-1-1 0,1 0-1,0 1 1,-1-1-1,1 1 1,-1-1-1,1 1 1,-1-1 0,0 1-1,0-1 1,0 1-1,0-1 1,0 1-1,0-1 1,0 1 0,0-1-1,0 1 1,-1-1-1,1 1 1,-1-1-1,1 1 1,-1-1-1,0 1 1,1-1 0,-1 1 0,1 7 24,2 173 126,50 102-136,-41-238-5,-1 1 1,-3 0 0,-2 1-1,-2 0 1,-1-1 0,-3 1 0,-4 16-10,3-54 61,0 1 0,-1-1 1,0 0-1,0 1 1,-1-2-1,-1 1 0,0 0 1,0-1-1,-1 0 0,0 0 1,0 0-1,-1-1 1,0 0-1,-1 0 0,0-1 1,0 0-1,0 0 1,-1-1-1,0 0 0,0-1 1,-1 0-1,1 0 0,-1-1 1,0 0-1,-1-1 1,1 0-1,0 0 0,-1-1 1,0-1-1,1 0 1,-1 0-1,0-1 0,-8-1-61,-10-6 16,26 7-69,3 0-236,-1 0-473</inkml:trace>
  <inkml:trace contextRef="#ctx0" brushRef="#br0" timeOffset="88265.736">9879 10902 16540,'0'0'2812,"0"0"9,0 0-1188,0 0-647,2 4-274,67 115 1421,199 103-1203,-197-165-888,-69-56-29,-2-1-29,-7-2-731,-48-15-2347,25 13 710</inkml:trace>
  <inkml:trace contextRef="#ctx0" brushRef="#br0" timeOffset="88512.391">9994 11298 11058,'-23'-3'9267,"5"-7"-4403,16 8-4709,0 0 0,0 0 0,0 0 0,1-1 0,-1 1 0,1 0 0,-1-1-1,1 0 1,0 1 0,0-1 0,0 0 0,1 1 0,-1-1 0,0 0 0,1 0 0,0 0-1,0 0 1,0 1 0,0-1 0,0 0 0,1-2-155,2-9 28,2-1 0,-1 2 1,2-1-1,0 0 0,0 1 0,2 1 0,-1-1 1,2 1-1,-1 0 0,2 1 0,-1 0 0,2 0 1,-1 1-1,1 0 0,1 1 0,5-3-28,36-37 40,-51 47-110,0 0 1,0 0-1,0 0 1,0 0 0,0-1-1,-1 1 1,0-1-1,1 1 1,-1-1-1,0 1 1,0-1-1,0 0 1,0 0-1,-1 1 1,1-1-1,-1 0 1,0 0 0,0 0-1,0 0 1,0 1-1,0-1 1,-1 0-1,1 0 1,-1-2 69,-8-17-1845</inkml:trace>
  <inkml:trace contextRef="#ctx0" brushRef="#br0" timeOffset="88951.041">10518 11189 22405,'0'0'148,"0"0"0,0 0 1,0 1-1,0-1 0,0 0 1,0 1-1,0-1 0,0 0 1,0 1-1,0-1 0,0 0 1,0 0-1,0 1 0,0-1 1,0 0-1,0 1 0,0-1 1,0 0-1,1 0 0,-1 1 1,0-1-1,0 0 0,0 0 1,0 1-1,1-1 0,-1 0 1,0 0-1,0 1 0,1-1 1,-1 0-1,0 0 0,0 0 1,1 0-1,-1 1 0,0-1 1,0 0-1,1 0 0,-1 0 1,0 0-149,-14 45-595,10-35 1107,-7 23-269,2-14-134,1-1 0,1 1 0,1 1 0,1-1 0,0 1 0,2 0 0,0 0 0,1 0 0,1 0 0,1 1 0,1-1 0,1 0 0,0 0 0,4 11-109,-5-29 1,-1-1 0,1 1 0,0 0 0,0-1 1,0 1-1,0-1 0,0 1 0,0-1 0,0 0 1,1 1-1,-1-1 0,0 0 0,1 0 0,-1 0 0,1 0 1,0 0-1,-1 0 0,1 0 0,-1-1 0,1 1 1,0-1-1,0 1 0,-1-1 0,1 1 0,0-1 0,0 0 1,0 0-1,0 0 0,-1 0 0,1 0 0,0-1 1,0 1-1,0 0 0,-1-1 0,1 1 0,0-1 0,-1 0 1,1 1-1,0-1 0,-1 0 0,1 0 0,-1 0 1,1 0-1,-1-1 0,0 1 0,1 0 0,-1-1 0,0 1 1,0 0-1,0-1 0,0 1 0,0-1 0,0 0 1,0 1-1,-1-1 0,1 0 0,-1 1 0,1-1 0,-1 0 1,1 0-1,-1-1-1,25-70-1346,-19 28-2019</inkml:trace>
  <inkml:trace contextRef="#ctx0" brushRef="#br0" timeOffset="89198.193">10479 10859 22869,'-1'-12'1472,"1"5"993,0 7-1289,0 0-688,0 0-224,0 1-224,-11 25-40,8-7-632,-1 3-776</inkml:trace>
  <inkml:trace contextRef="#ctx0" brushRef="#br0" timeOffset="89995.88">10952 10943 23253,'-6'2'1328,"6"-2"209,0 0-369,0 0-368,22 11-488,0-5-104,7-4-96,3 1-48,3 0-48,2-3-16,-4 0 0,1-5 0,-6 1 8,-2-1 24,-4 5-376,-3 3-368,-5 8-1200,-5 0 1343</inkml:trace>
  <inkml:trace contextRef="#ctx0" brushRef="#br0" timeOffset="90182.548">11012 11123 19492,'9'14'1577,"5"3"-89,11-1-432,6-3-64,5-3-232,4-6-167,2-7-249,2-5-72,0-8-128,-7-5-72,-6 1-80,0-1-712</inkml:trace>
  <inkml:trace contextRef="#ctx0" brushRef="#br0" timeOffset="90714.252">12012 10660 21901,'-6'-1'327,"-1"0"0,1 0 0,-1 0 0,1 1 0,-1 0 0,1 0 0,-1 1 0,1 0 0,0 0 0,-1 0 0,1 1 0,0 0 1,0 0-1,0 0 0,0 1 0,-4 2-327,-1 2 38,1-1 1,-1 2-1,1-1 1,0 1-1,0 1 0,1 0 1,1 0-1,-1 1 1,1 0-1,1 0 1,0 1-1,-5 10-38,6-2 6,1 0 0,1 0 0,0 1 0,2-1 0,0 1 1,1 0-1,1 0 0,1-1 0,1 1 0,1 0 0,0-1 0,1 0 0,2 0 0,0 0 0,2 4-6,-6-13 4,1 0 0,-1-1 0,2 1 1,-1-1-1,1 0 0,1 0 0,0 0 0,0 0 0,0-1 0,1 0 1,1 0-1,-1-1 0,1 1 0,0-2 0,1 1 0,0-1 1,0 0-1,0 0 0,1-1 0,0 0 0,0-1 0,0 0 0,0 0 1,1-1-1,-1 0 0,1-1 0,0 0 0,0-1 0,0 1 1,0-2-1,0 0 0,0 0 0,-1-1 0,1 0 0,5-1-4,-1-4 63,0-1 0,-1 0 0,0-1 0,0 0 0,0-1 0,-1-1 0,-1 0 0,0 0 0,0-1 0,-1-1 0,0 0 0,-1 0 0,0-1 0,-1 0-1,0 0 1,-2-1 0,1 0 0,-2 0 0,0-1 0,0 1 0,-1-1 0,-1 0 0,-1-1 0,0 1 0,-1 0 0,0-1 0,-2 1 0,1 0 0,-2-1 0,0 1 0,-1 0 0,-1 0 0,0 0-1,-1 1 1,0-1 0,-1 1 0,-1 1 0,0-1 0,-1 1 0,-1-1-63,1 6-42,-1 0 0,0 0-1,-1 0 1,0 1 0,0 1 0,0 0-1,-1 0 1,0 1 0,0 0-1,0 1 1,-1 0 0,1 1 0,-1 1-1,0-1 1,0 2 0,0 0 0,0 0-1,0 1 1,0 0 0,0 1 0,0 1-1,0 0 1,1 0 0,-1 1-1,0 1 1,-6 3 42,-28 21-1820</inkml:trace>
  <inkml:trace contextRef="#ctx0" brushRef="#br0" timeOffset="-501652.895">81 7745 17684,'-1'0'137,"1"0"1,-1 0-1,1 0 0,0 0 1,-1 0-1,1 0 0,-1 0 1,1 0-1,-1 0 1,1 0-1,0 0 0,-1 0 1,1 0-1,-1 0 0,1 0 1,0 0-1,-1 1 1,1-1-1,-1 0 0,1 0 1,0 1-1,-1-1 0,1 0 1,0 0-1,0 1 1,-1-1-1,1 0 0,0 1 1,0-1-1,-1 0 0,1 1 1,0-1-1,0 1 1,0-1-1,-1 0 0,1 1 1,0-1-1,0 1 0,0-1 1,0 1-1,0-1 1,0 0-1,0 1 0,0-1 1,0 1-1,0-1 0,0 0 1,0 1-1,1-1 1,-1 1-1,0-1 0,0 0 1,0 1-1,0-1 0,1 1 1,-1-1-1,0 0 1,0 1-1,1-1 0,-1 0 1,0 1-1,1-1 0,-1 0 1,0 0-1,1 1 1,-1-1-1,0 0 0,1 0-137,13 5-429,83-26 1396,-45 6-927,0 1-1,0 3 0,1 2 1,1 3-1,-1 2 0,42 2-39,388 16 71,-474-14-90,-9 0 9,0-1-1,0 1 1,0 0-1,0-1 1,0 1-1,-1 0 1,1-1-1,0 1 1,0-1-1,0 1 1,0 0-1,0-1 1,0 1 0,0 0-1,1-1 1,-1 1-1,0 0 1,0-1-1,0 1 1,0 0-1,0-1 1,0 1-1,1 0 1,-1 0-1,0-1 1,0 1-1,0 0 1,1-1-1,-1 1 1,0 0-1,0 0 1,1 0-1,-1-1 1,0 1-1,1 0 1,-1 0-1,0 0 1,1 0 10,-21-10-1191</inkml:trace>
  <inkml:trace contextRef="#ctx0" brushRef="#br0" timeOffset="-500879.145">359 8269 10562,'-6'-72'13892,"5"69"-13756,0 1 0,-1-1 0,1 1 0,-1 0 0,1 0 0,-1 0 0,0 0 0,0 0 0,0 0 0,0 0 0,0 1 0,0-1-1,0 1 1,-1 0 0,1-1 0,0 1 0,-1 0 0,1 0 0,-1 0 0,1 1 0,-1-1 0,0 1 0,1-1 0,-1 1 0,0 0 0,0 0-136,-4-1 22,0 1 1,-1 0 0,1 0 0,0 0-1,0 1 1,0 0 0,0 1-1,0 0 1,1 0 0,-1 0 0,0 1-1,1-1 1,-1 2 0,1-1 0,0 1-1,0 0 1,0 0 0,1 0-1,0 1 1,0 0 0,0 0 0,0 1-1,1-1 1,-2 3-23,-6 10 1,1 0 1,0 2-1,1-1 0,2 1 1,0 0-1,1 1 0,0 0 1,2 0-1,1 1 0,0-1 1,2 1-1,1 0 0,0 0 1,1 0-1,4 19-1,-4-37 0,0-1-1,0 1 0,1 0 1,0-1-1,-1 1 1,1 0-1,0-1 1,1 1-1,-1-1 1,1 0-1,-1 1 1,1-1-1,0 0 0,0 0 1,1 0-1,-1 0 1,1 0-1,-1-1 1,1 1-1,0-1 1,0 0-1,0 1 1,0-1-1,0-1 0,0 1 1,1 0-1,-1-1 1,1 0-1,-1 0 1,1 0-1,-1 0 1,1 0-1,0-1 1,-1 1-1,1-1 0,0 0 1,0 0-1,-1-1 1,1 1-1,0-1 1,-1 0-1,1 0 1,-1 0-1,3-1 1,10-11 44,0 0 0,-1-1 0,-1 0 0,-1-1 0,0-1 0,-1 0 0,0-1 0,-2 0 0,0-1 0,0 0 0,-2 0 0,0-4-44,-2 10 34,7-10 19,-1-1 1,-1-1 0,-1 0 0,-1 0 0,-1-1 0,-1 0 0,-2-1 0,0 1 0,-2-1 0,-1 0-1,0 0 1,-3-25-54,-1 45 0,-1-1-1,1 1 0,-1-1 1,0 1-1,0 0 0,-1 0 0,0 0 1,0 0-1,0 1 0,-1-1 1,0 1-1,0 1 0,0-1 1,0 0-1,-1 1 0,0 0 0,0 1 1,0-1-1,0 1 0,0 0 1,-1 1-1,1 0 0,-1 0 1,0 0-1,0 0 0,0 1 0,0 1 1,0-1-1,0 1 0,0 0 1,0 0-1,0 1 0,1 0 1,-1 1-1,0-1 0,0 1 0,1 0 1,-1 1-1,1 0 0,-2 0 1,-9 4-302,0 0 0,0 1-1,1 0 1,0 2-1,1 0 1,0 0 0,0 1-1,-2 4 303,4-3-1974</inkml:trace>
  <inkml:trace contextRef="#ctx0" brushRef="#br0" timeOffset="-500195.139">927 8189 17804,'0'0'2072,"0"0"261,-10 0 2097,2 0-4340,0 1-1,0 0 1,0 0-1,0 1 1,1 0-1,-1 0 1,0 1-1,1 0 1,0 0 0,0 1-1,0 0 1,0 0-1,-5 5-89,2 2 22,0 0 0,1 1 0,1 0 0,0 1 0,0-1-1,1 2 1,1-1 0,0 1 0,1-1 0,1 2 0,0-1 0,1 0-1,0 1 1,1-1 0,1 1 0,0 0 0,1 0 0,1 7-22,20 58 169,-21-78-160,1-1 0,0 1 0,0-1 0,0 1 1,0-1-1,0 1 0,0-1 0,0 0 0,0 1 1,0-1-1,1 0 0,-1 0 0,0 0 0,1 0 1,-1 0-1,1 0 0,-1-1 0,1 1 0,0 0 1,-1-1-1,1 1 0,-1-1 0,1 1 0,0-1 1,0 0-1,-1 0 0,1 0 0,0 0 0,0 0 1,-1 0-1,1-1 0,0 1 0,-1 0 0,1-1 1,0 1-1,-1-1 0,1 0 0,-1 1 0,1-1 1,-1 0-1,1 0 0,-1 0 0,1 0 0,-1 0 1,1-1-11,9-10 37,0-1-1,-1 1 0,-1-2 0,0 0 0,0 0 0,-2 0 0,1-1 1,-2 0-1,0 0 0,-1-1 0,-1 0 0,1-2-35,1-1 20,21-107 59,-39 162-154,10-16 77,1 0 0,0 0 0,1 1 0,1-1 0,1 0 0,1 0-1,1-1 1,0 1 0,1-1 0,2 1 0,5 12-2,-11-30-42,1 0 1,-1 1-1,0-1 0,1 0 0,-1 1 1,1-1-1,0 0 0,0 0 0,0 0 0,0-1 1,0 1-1,0 0 0,0-1 0,1 1 1,-1-1-1,0 0 0,1 0 0,-1 0 1,1 0-1,-1 0 0,1-1 0,0 1 0,-1-1 1,1 1-1,0-1 0,0 0 0,-1 0 1,1 0-1,0-1 0,-1 1 0,1-1 0,0 1 1,-1-1-1,1 0 0,-1 0 0,1 0 1,-1 0-1,1 0 0,-1-1 0,2-1 42,43-19-2138</inkml:trace>
  <inkml:trace contextRef="#ctx0" brushRef="#br0" timeOffset="-505596.58">1025 7085 22453,'-12'9'792,"4"-3"-40,8-6-216,0 0-232,0 0-576</inkml:trace>
  <inkml:trace contextRef="#ctx0" brushRef="#br0" timeOffset="-503366.036">484 7215 16107,'1'-3'458,"0"0"-1,0 0 0,-1 0 1,1 0-1,0 0 0,-1 0 0,0 0 1,0 0-1,0 0 0,0 0 0,0 0 1,-1 0-1,1 0 0,-1 0 1,0 0-1,0 0 0,0 0 0,0 0 1,-2-2-458,1 2 46,0-1-1,0 1 1,-1 0 0,0 0 0,1 0 0,-1 0 0,0 1 0,-1-1 0,1 1-1,0 0 1,-1 0 0,1 0 0,-1 0 0,1 0 0,-1 1 0,0 0 0,0 0 0,0 0-1,0 0 1,0 1 0,0-1 0,0 1 0,0 0 0,0 0 0,0 0 0,0 1 0,0-1-1,0 1 1,0 0 0,1 0 0,-1 1 0,0-1 0,0 1 0,1 0 0,-1 0-46,-15 12 39,1 1 0,1 1 0,1 0 1,0 1-1,1 1 0,1 0 1,0 1-1,2 1 0,-6 12-39,12-23 29,2 1 0,-1 0 0,1 1 0,1-1-1,0 1 1,0-1 0,1 1 0,1 0 0,-1 0 0,2 0 0,-1 0-1,2 0 1,-1 0 0,3 7-29,-2-16 18,0-1-1,0 1 1,1-1-1,-1 1 1,1-1-1,-1 1 1,1-1-1,0 0 1,-1 0-1,1 1 1,0-1-1,0 0 1,0-1-1,0 1 1,0 0-1,0-1 1,0 1-1,0-1 1,0 1-1,0-1 1,0 0-1,0 0 1,0 0-1,0 0 1,0 0-1,0-1 1,0 1-1,0 0 1,0-1-1,0 0 1,0 1-1,0-1 1,0 0-1,0 0 1,0 0-1,0 0 1,-1-1-1,1 1 1,-1 0-1,1-1 1,-1 1-1,1-1 1,-1 1-1,0-1 1,1 0-1,-1 0 1,0 1-1,0-1 1,-1 0-18,24-22 78,-2-1-1,0 0 1,-2-2 0,-1 0 0,-1-1 0,-2-1 0,0-1 0,-2 0 0,-2-1 0,0 0 0,-3-1 0,6-30-78,-12 47 5,0 1 1,-2-1 0,1-1 0,-2 1 0,0 0 0,-1 0 0,-1 0 0,0 0 0,-1 0 0,-1 1 0,0-1 0,-1 1 0,0 0 0,-1 0 0,-1 1 0,0-1 0,-9-11-6,15 23-3,-1 1-1,0-1 1,1 1 0,-1-1-1,0 1 1,0 0 0,0 0-1,0-1 1,0 2 0,0-1-1,0 0 1,-1 0 0,1 1-1,0-1 1,0 1 0,-1-1-1,1 1 1,0 0 0,-1 0-1,1 0 1,0 0 0,0 1-1,-1-1 1,1 0 0,0 1-1,0 0 1,0 0 0,-1-1-1,1 1 1,0 0 0,-1 2 3,-62 42 10,63-44-8,-9 7-57,0 0 0,0 1-1,1 0 1,0 1 0,1 0 0,0 1-1,1 0 1,0 0 0,0 0 0,2 1-1,-1 0 1,1 1 0,1 0 0,0 0-1,1 0 1,0 3 55,5 3-696,7-9 2016</inkml:trace>
  <inkml:trace contextRef="#ctx0" brushRef="#br0" timeOffset="-502899.041">891 6917 19972,'-2'-15'6523,"-5"53"-5315,6-28-1201,-9 75 49,4 1 1,3 0-1,4 16-56,17-31 63,-17-70-64,5-15-574,-8-8-889</inkml:trace>
  <inkml:trace contextRef="#ctx0" brushRef="#br0" timeOffset="-502636.21">637 6825 17588,'0'0'131,"0"0"0,1 0 1,-1 0-1,0 0 0,1 0 0,-1 0 1,0-1-1,0 1 0,1 0 1,-1 0-1,0 0 0,0-1 0,0 1 1,1 0-1,-1 0 0,0 0 1,0-1-1,0 1 0,0 0 0,1 0 1,-1-1-1,0 1 0,0 0 1,0-1-1,0 1 0,0 0 0,0 0 1,0-1-1,0 1 0,0 0 1,0-1-1,0 1 0,0 0 0,0-1 1,0 1-1,0 0 0,0 0 1,0-1-1,0 1 0,0 0 0,-1 0 1,1-1-1,0 1 0,0 0 1,0-1-1,0 1 0,-1 0 0,1 0 1,0 0-1,0-1 0,0 1 1,-1 0-1,1 0-131,39 11 20,-20-6 685,19 1-403,-1-3 0,1-1 0,0-2 0,-1-1 0,1-2 1,0-2-1,-1-1 0,0-2 0,4-3-302,-36 10-2154,-5 1 427</inkml:trace>
  <inkml:trace contextRef="#ctx0" brushRef="#br0" timeOffset="-502359.392">689 7116 20540,'-5'13'1617,"-3"-3"175,7-4-368,8-5-263,9-5-345,10-5-280,9-7-296,5-1-56,5-1-104,-1 5-48,-3 10-24,-2 3 8,-13 12-176,-2 2-368,-15 3-1312</inkml:trace>
  <inkml:trace contextRef="#ctx0" brushRef="#br0" timeOffset="-167712.595">2447 321 28142,'20'-9'552,"2"-1"-320,3-1-104,6 1-96,-1 1-24,8 5-24,6 1 40,-6 5-232,-3 0-320,-10 3-1304</inkml:trace>
  <inkml:trace contextRef="#ctx0" brushRef="#br0" timeOffset="-164048.033">2491 1288 27678,'22'-7'416,"5"-3"-160,6-6-184,0-2-24,-2 1-176,-1 2-328,-3 6-1248,-7 5 3264</inkml:trace>
  <inkml:trace contextRef="#ctx0" brushRef="#br0" timeOffset="-163870.195">2599 1459 27150,'33'-22'720,"5"-3"-392,-1 1-224,-5-3-1136,-4 1 1256</inkml:trace>
  <inkml:trace contextRef="#ctx0" brushRef="#br0" timeOffset="-167274.899">3227 1 25669,'-9'9'921,"-4"11"-449,4 6-280,0 8-160,-5 5-8,2 8-24,2 3 40,-6 5 80,1 1-8,-1-7 8,0-5-40,1-15-32,4-7 8,-1-13-160,-4-8-624,0-11-953</inkml:trace>
  <inkml:trace contextRef="#ctx0" brushRef="#br0" timeOffset="-167029.101">3024 88 26718,'26'18'648,"3"-2"-256,2 0-168,7-3-160,-3-1-24,7-3-40,2-1 24,-2 3-128,1 0-72,-11 1-480,-5 6-624</inkml:trace>
  <inkml:trace contextRef="#ctx0" brushRef="#br0" timeOffset="-170105.216">507 245 23533,'-8'-8'1584,"4"35"-1161,8 37 296,3 0-1,2 0 0,16 52-718,7 52 55,0 97 602,-30-228-116,-6-38-489,-7-4-188,1 0 0,0 0 0,1-1 0,-1 0 1,1-1-1,1 0 0,-1 0 0,1-1 1,0 0-1,1-1 0,0 1 0,-1-4 136,4 8-108,-95-133-1358,98 134 1561,0 1-1,0-1 1,1 1 0,-1-1-1,1 1 1,0-1 0,-1 1-1,1-1 1,0 0-1,1 1 1,-1-1 0,0 1-1,1-1 1,-1 1-1,1-1 1,0 1 0,0-1-1,0 1 1,0 0 0,0-1-1,1 1 1,-1 0-1,1 0 1,-1 0 0,1 0-1,0 0 1,0 0 0,0 1-1,0-1 1,0 0-95,70-44 646,-65 43-598,96-40-39,-56 37-3240,-31 6-735</inkml:trace>
  <inkml:trace contextRef="#ctx0" brushRef="#br0" timeOffset="-169806.048">778 277 26822,'-7'30'400,"1"5"-320,3 2-72,8 2-8,1 2 0,8-1 16,4-1 48,-2-2 16,1-4-16,-2-2-24,1-3-16,1-8 32,1-4-72,-1-14-1296,1-5 1224</inkml:trace>
  <inkml:trace contextRef="#ctx0" brushRef="#br0" timeOffset="-169539.927">1219 291 26094,'-8'37'304,"0"2"-144,-3 15-160,0 2-8,-8 4 0,2-1 8,-1-9 32,1-6-8,2-15 8,2-6 48,1-15-344,2-5-432,0-14 2808</inkml:trace>
  <inkml:trace contextRef="#ctx0" brushRef="#br0" timeOffset="-169296.677">1049 491 27142,'26'12'800,"0"-3"-424,3-3-176,5-3-168,1-3 24,0 0-424,0-6-312,-3 0-992,-4-3-273</inkml:trace>
  <inkml:trace contextRef="#ctx0" brushRef="#br0" timeOffset="-169048.143">1374 91 27774,'32'33'432,"-14"-17"-208,-1 3-208,2 5 0,-1 8-24,1 6 8,-6 9-24,-3 4 24,-7 6-16,-5 2 16,-6-7 0,-4-5 40,-3-18-296,-1-10-464</inkml:trace>
  <inkml:trace contextRef="#ctx0" brushRef="#br0" timeOffset="-165954.647">954 1446 26046,'-4'2'34,"0"0"0,1 0 0,0 1 1,-1-1-1,1 1 0,0-1 0,0 1 0,1 0 1,-1 0-1,1 1 0,-1-1 0,1 0 1,0 1-1,0 0 0,0-1 0,1 1 1,-1 0-1,1 0 0,0 0 0,0 0 1,0 0-1,1 0 0,0 0 0,-1 0 0,1 0 1,1 0-1,-1 0 0,0 0 0,1 0 1,0 0-1,0 1-34,0 6 48,-1 28 22,3 0-1,1-1 1,1 1-1,3-1 1,1 0 0,1-1-1,3 0 1,1 0-1,1-2 1,2 0-1,2 0 1,15 20-70,11-7 151,-43-47-99,-9-10 36,-186-130-6811,131 94 6543,60 44 1157,2 1 61,2 0-107,8 2-849,0-1 1,0 0 0,0-1-1,1 0 1,-1-1-1,0 0 1,0-1-1,0 0 1,0 0-1,0-1 1,-1-1-1,1 1 1,-1-1 0,0-1-1,0 0 1,0 0-1,-1-1 1,0 0-1,0 0 1,0-1-83,11-17-938</inkml:trace>
  <inkml:trace contextRef="#ctx0" brushRef="#br0" timeOffset="-165674.741">1124 1194 24653,'-1'0'344,"-1"0"-248,1 0-48,0 0-24,-1 0-16,1 0-8,-1 1-8,-4 31-48,15-10 8,1 9-304,3 2-488</inkml:trace>
  <inkml:trace contextRef="#ctx0" brushRef="#br0" timeOffset="-164972.653">1418 1262 26254,'-2'0'464,"-15"34"-376,15 2-72,2 17-24,5 11 24,4 12 216,1 0 56,1-5 16,3-8-40,-3-19-136,2-11-40,3-18-48,1-8-8,0-12-312,3-10-440,-2-14-1033</inkml:trace>
  <inkml:trace contextRef="#ctx0" brushRef="#br0" timeOffset="-164704.917">1748 1354 26182,'-12'35'304,"0"6"-160,5 16-104,1 3-32,2 1 8,2-1 0,0-10-8,0-11 16,-1-14 8,-1-8-344,-2-14-897,-3-6-351</inkml:trace>
  <inkml:trace contextRef="#ctx0" brushRef="#br0" timeOffset="-164445.072">1678 1556 23157,'17'27'376,"7"-6"-216,3-2-64,4-11-64,-2-5 8,-1-10-408,-3-10-296</inkml:trace>
  <inkml:trace contextRef="#ctx0" brushRef="#br0" timeOffset="-164258.266">1943 1107 25750,'25'11'824,"-4"6"-400,5 4-184,5 2-168,-1 0-32,2 4-40,-1 2 8,-8 12-232,-4 5-192,-17 16-689,-7 3-391</inkml:trace>
  <inkml:trace contextRef="#ctx0" brushRef="#br0" timeOffset="-168704.309">1704 382 28030,'32'-10'808,"12"-2"-376,4-6-176,0 1-192,-1 1-40,0-2 8,-5 4-48,-7 5-472,-6-1-584,-14 7 2536</inkml:trace>
  <inkml:trace contextRef="#ctx0" brushRef="#br0" timeOffset="-168443.723">1863 525 28542,'31'-9'464,"5"-2"-336,2-3-96,0 1-88,-1-1-296,-8-1-1200,-3 3 496</inkml:trace>
  <inkml:trace contextRef="#ctx0" brushRef="#br0" timeOffset="-103967.434">1473 7589 17516,'-18'18'8239,"23"11"-5616,29 23-1836,-29-50-774,0 1 0,1-1 1,-1 0-1,0-1 0,1 1 0,0-1 1,-1 0-1,1 0 0,-1-1 0,1 0 1,0 0-1,0 0 0,-1-1 0,1 0 1,-1 0-1,1 0 0,0 0 0,-1-1 1,0 0-1,1-1 0,-1 1 0,0-1 1,0 0-1,-1 0 0,1 0 0,-1-1 1,1 1-1,-1-1 0,3-4-13,10-4 27,-16 12-82,-1-1 1,0 1-1,1-1 1,-1 1 0,0-1-1,1 0 1,-1 1-1,1 0 1,-1-1-1,1 1 1,-1-1 0,1 1-1,-1-1 1,1 1-1,-1 0 1,1 0 0,0-1-1,-1 1 1,1 0-1,0 0 1,-1-1-1,1 1 1,0 0 0,-1 0-1,1 0 1,0 0-1,-1 0 1,1 0 0,0 0-1,-1 0 1,1 1-1,0-1 1,-1 0-1,1 0 1,-1 0 0,1 1-1,0-1 1,-1 0-1,1 1 1,-1-1 0,1 0-1,-1 1 1,1-1-1,-1 1 1,1-1 0,-1 1-1,1-1 1,-1 1-1,0-1 1,1 1-1,-1 0 1,0-1 0,1 1-1,-1-1 1,0 1-1,0 0 55,-3 10-26</inkml:trace>
  <inkml:trace contextRef="#ctx0" brushRef="#br0" timeOffset="-103662.373">1406 7881 21421,'3'6'1368,"-1"-2"520,9-4-663,4-2-41,5-6-512,7-4-256,2-4-264,1-2-64,0 7-56,0 4-16,-3 11 40,2 10-272,-7 8-904,-3 3-721</inkml:trace>
  <inkml:trace contextRef="#ctx0" brushRef="#br0" timeOffset="-101201.812">2094 7392 16396,'12'-51'7750,"21"10"-4457,-21 31-3216,0 0 0,1 2 1,0 0-1,1 0 0,0 1 0,0 1 1,0 0-1,1 1 0,8-2-77,-21 6 0,-1 0-1,1 0 1,0-1-1,0 2 1,0-1-1,0 0 1,0 0 0,0 0-1,0 1 1,1-1-1,-1 1 1,0 0-1,0 0 1,0 0-1,0 0 1,1 0 0,-1 0-1,0 0 1,0 1-1,0-1 1,0 1-1,0-1 1,1 1 0,-1 0-1,0 0 1,-1 0-1,1 0 1,0 0-1,0 1 1,0-1-1,-1 0 1,1 1 0,0-1-1,-1 1 1,0 0-1,1-1 1,-1 1-1,0 0 1,0 0 0,0 0-1,0 0 1,0 0-1,0 0 1,-1 0-1,1 0 1,-1 0-1,1 1 1,-1-1 0,0 0-1,0 0 1,0 0-1,0 1 1,0-1-1,0 0 1,-1 0 0,1 0-1,-1 0 1,0 0-1,1 0 1,-1 0-1,-1 2 1,-14 26 33,-1 0-1,-2 0 1,-1-2 0,-1-1-1,-2 0 1,-4 3-33,-2 3 15,-212 230 113,239-261-113,2-2-3,17-4 32,2-4-22,-17 6-23,0 1 0,1-1 0,-1 1 0,0 0 0,1-1 0,-1 1 0,1 0 0,-1 1-1,1-1 1,0 0 0,-1 1 0,1-1 0,0 1 0,0 0 0,-1 0 0,1 0 0,0 0 0,-1 0 0,1 1 0,0-1-1,-1 1 1,1 0 0,0 0 0,-1 0 0,1 0 0,-1 0 0,1 0 0,-1 1 0,0-1 0,0 1 0,0 0 0,0 0-1,1 0 2,40 147-105,-42-148 107,0 1 1,0-1-1,0 0 0,0 0 1,0 0-1,0 0 0,0-1 0,0 1 1,0 0-1,0 0 0,0-1 1,0 1-1,1 0 0,-1-1 0,0 1 1,1-1-1,-1 0 0,0 1 1,1-1-1,-1 0 0,0 0 1,1 0-1,-1 0 0,0 0 0,1 0 1,-1 0-1,0 0 0,1-1 1,-1 1-1,0-1 0,1 1 0,-1-1 1,0 1-1,0-1 0,1 0 1,-1 1-1,0-1 0,0 0 0,0 0 1,1-1-3,41-41 109,-15-25-10,-26 56-99,-2 10-21,-6 6-1452,6-2-262</inkml:trace>
  <inkml:trace contextRef="#ctx0" brushRef="#br0" timeOffset="-100735.512">2654 7138 19932,'0'0'1682,"0"0"50,0 0-390,0 0-498,-3 3 79,-62 77-715,51-55-8,2 1 0,0 1 0,2 0 0,1 0 0,1 1 0,2 0 1,0 4-201,-4 11 129,5-20-62,-6 14-21,1 0 1,2 1-1,2 0 1,2 0-1,1 0 1,2 1-1,1-1 1,2 0-1,5 21-46,-7-56-16,0 0 0,0 1-1,1-1 1,-1 0 0,1 0-1,0 0 1,-1 0 0,1 0-1,1 0 1,-1 0 0,0 0-1,1 0 1,0-1 0,-1 1-1,1 0 1,0-1 0,0 0-1,1 1 1,-1-1 0,0 0 0,1 0-1,0 0 1,-1 0 0,1-1-1,0 1 1,0-1 0,0 0-1,0 0 1,0 0 0,0 0-1,0 0 1,0 0 0,0-1-1,0 0 1,0 1 0,1-1 0,-1 0-1,0-1 1,0 1 0,0-1-1,0 1 1,0-1 0,1 0 16,23-13-1387</inkml:trace>
  <inkml:trace contextRef="#ctx0" brushRef="#br0" timeOffset="-98408.183">2797 7497 21069,'0'0'1493,"1"0"2679,18 9-3213,63 35-807,-76-40-154,0 0 1,1-1 0,0 1 0,0-2 0,0 1 0,0 0-1,1-1 1,-1-1 0,0 1 0,1-1 0,0 0 0,-1-1-1,1 0 1,-1 0 0,1-1 0,1 0 1,3-12-1646,-12 2 79</inkml:trace>
  <inkml:trace contextRef="#ctx0" brushRef="#br0" timeOffset="-98196.272">3126 7345 16107,'0'-1'4843,"-2"10"-2688,-31 99 936,10-37-2883,3 1 0,3 1 0,-3 44-208,18-96-55,1-1-107,-1-1 1,-1 1 0,-1-1-1,0 1 1,-1-1-1,-1-1 1,-8 17 161,2-14-1064,0-2-318</inkml:trace>
  <inkml:trace contextRef="#ctx0" brushRef="#br0" timeOffset="-97294.834">3194 7952 10770,'0'0'2509,"0"1"4473,0 1-3418,1 5 220,20-56-2954,29-42 319,51-130-1103,-100 219-72,-1 2-1,-15 115-11,11-102 43,0 1 0,2 0 0,-1 0 0,2 0 0,0 1-1,0-1 1,2 0 0,0 0 0,0 1 0,1-1 0,1 0-1,0 0 1,4 8-5,-5-18-78,0 0-1,0-1 0,1 1 0,-1-1 0,1 1 1,0-1-1,0 0 0,0 0 0,0-1 1,0 1-1,0 0 0,1-1 0,0 0 1,-1 0-1,1 0 0,0 0 79,3-3-1604</inkml:trace>
  <inkml:trace contextRef="#ctx0" brushRef="#br0" timeOffset="-77879.767">1847 7673 11402,'0'0'2226,"0"0"2079,0 0-1883,0 0-1079,0 0-411,0 0-149,0 0-78,0 0-19,19 0 1864,25-4-2473,-44 4-33,-1 1-1,1-1 1,0 0-1,0 0 0,0 1 1,0-1-1,0 0 1,0 0-1,0 1 1,0-1-1,0 0 0,0 1 1,0-1-1,0 0 1,0 1-1,0-1 1,0 0-1,0 0 1,0 1-1,0-1 0,0 0 1,0 1-1,0-1 1,0 0-1,0 0 1,1 1-1,-1-1 1,0 0-1,0 0 0,0 1 1,0-1-1,1 0 1,-1 0-44,-36 12 368,-68 8 135,226-17-535,-122-4 33,-1 1 0,1 0 1,0 0-1,-1-1 1,1 1-1,0 0 0,-1-1 1,1 1-1,0 0 1,-1-1-1,1 1 0,0 0 1,0-1-1,0 1 1,-1-1-1,1 1 0,0-1 1,0 1-1,0 0 1,0-1-1,0 1 0,0-1 1,0 1-1,0-1 1,0 1-1,0-1 0,0 1 1,0-1-1,0 1 1,0-1-1,0 1 0,0 0 1,0-1-1,1 1 1,-1-1-1,0 1 0,0 0 1,0-1-1,1 1 1,-1-1-1,0 1 0,1 0 1,-1-1-1,0 1 1,1 0-1,-1 0 0,0-1 1,1 1-1,-1 0 1,1 0-1,-1-1 0,1 1 1,-1 0-1,0 0 1,1 0-1,-1 0 0,1 0 1,-1 0-1,1 0 1,-1 0-1,1 0 0,-1 0-1,-84 5 10,25 11 0,58-16-27,1 0 5,2 1-3,7 0 12,0 0-1,0-1 0,0 0 0,1-1 1,-2 0-1,1 0 0,0 0 0,0-1 1,0-1-1,-1 0 0,1 0 4,99-17 9,-123 29 14,-18 8-14,10-12-45,-9-6-265,24 0-954,7 0-865</inkml:trace>
  <inkml:trace contextRef="#ctx0" brushRef="#br0" timeOffset="-45879.252">1511 9424 19028,'0'0'2263,"0"0"-177,0 0-371,0 0-299,6-2 394,27-7-1766,0 2-1,1 1 1,-1 2 0,1 1 0,1 1-1,-1 2 1,0 2 0,0 1-1,11 3-43,-36-3-1909,-9-3 3393</inkml:trace>
  <inkml:trace contextRef="#ctx0" brushRef="#br0" timeOffset="-45579.477">1546 9606 23117,'0'0'1080,"0"0"408,2 0-191,26-22-401,-5 14-288,6-6-280,3 3-104,3 0-152,0 6-48,0 5-24,2 0 8,-8 7-40,-4-1-112,-8 1-880,-5 0-200</inkml:trace>
  <inkml:trace contextRef="#ctx0" brushRef="#br0" timeOffset="-41809.734">1803 8222 22965,'0'0'1033,"0"0"232,0 0-80,0 0-176,8-1 47,293-63-395,-284 62-677,-6 0 2,0 0-1,1 1 1,-1 0 0,0 1 0,0 0 0,0 1 0,0 0-1,0 0 1,0 1 0,0 1 0,0 0 0,10 4 14,-10 5-619,-10 4-320</inkml:trace>
  <inkml:trace contextRef="#ctx0" brushRef="#br0" timeOffset="-95271.698">3818 7498 23229,'0'0'1184,"0"0"449,0 0-297,0 0-800,1 0-192,1 0-256,42-3-64,-21 0-16,2 2-8,4 1 8,0 0-8,-8 1 56,0 1-152,-9-2-632,-3-2-864</inkml:trace>
  <inkml:trace contextRef="#ctx0" brushRef="#br0" timeOffset="-233486.61">6723 1375 25806,'-1'-2'38,"1"1"1,-1-1-1,1 1 1,-1 0-1,0 0 1,0-1-1,0 1 1,0 0-1,1 0 1,-2 0-1,1 0 1,0 0-1,0 0 1,0 0-1,0 0 1,-1 1-1,1-1 1,0 0 0,-1 1-1,1-1 1,0 1-1,-1-1 1,1 1-1,-1 0 1,1-1-1,0 1 1,-1 0-1,1 0 1,-1 0-1,1 0 1,-1 0-1,1 1 1,-1-1-1,1 0 1,-1 1-1,1-1 1,0 1 0,-1-1-1,1 1 1,0 0-1,-1-1 1,1 1-1,0 0 1,0 0-1,0 0 1,0 0-1,0 0 1,0 0-1,0 0 1,0 1-1,0-1 1,0 0-1,1 0 1,-1 2-39,-7 12 25,2 0 1,0 1-1,0 0 0,2 0 1,0 0-1,0 1 0,2-1 1,0 1-1,1 0 0,1 0 1,0 0-1,2-1 0,0 1 1,2 11-26,0 8 49,2 0-1,1 0 1,1-1 0,3 0 0,0 0 0,2-1 0,2-1 0,1 0 0,6 7-49,36 17 92,-57-56-74,-1-1 4,-2-3-17,-16-14-1049,-1 0 1,0 2-1,-1 0 0,-1 2 1,-21-12 1043,1 1-1747,-23-14 1525,62 37 1412,2 1 142,53-7 1357,-39 7-2582,-2 0-112,0 1-1,0-1 1,0-1-1,0 0 1,0-1 0,0 0-1,0-1 1,-1 0 0,1-1-1,-1 0 1,4-3 5,7-7-1092</inkml:trace>
  <inkml:trace contextRef="#ctx0" brushRef="#br0" timeOffset="-233240.711">6844 1259 26510,'6'24'344,"3"3"-168,4 8-176,0 5 32,2 9-712,1 5-401,-5-1 49</inkml:trace>
  <inkml:trace contextRef="#ctx0" brushRef="#br0" timeOffset="-770430.519">16499 2618 21004,'2'-4'200,"-1"0"-1,0 0 1,0 0-1,0-1 0,-1 1 1,1 0-1,-1 0 1,0-1-1,0 1 0,-1 0 1,1-1-1,-1 1 0,0 0 1,0 0-1,0 0 1,-1 0-1,1 0 0,-1 0 1,0 0-1,0 0 0,-1 1 1,1-1-1,-1 1 1,0-1-1,0 1 0,0 0 1,0 0-1,0 1 0,0-1 1,-1 0-1,0 1 1,1 0-1,-1 0 0,-4-1-199,5 1 16,-1 1-1,1 0 1,-1 0 0,0 0-1,0 1 1,1-1-1,-1 1 1,0 0 0,0 0-1,0 0 1,0 0-1,1 1 1,-1 0 0,0-1-1,0 1 1,1 1-1,-1-1 1,1 0 0,-1 1-1,1 0 1,0 0-1,-1 0 1,1 0 0,0 1-1,0-1 1,1 1-1,-1-1 1,0 1 0,1 0-1,0 0 1,-1 0-1,1 1 1,1-1 0,-1 0-1,0 1 1,1-1-1,0 1 1,-1 0 0,1-1-1,1 1 1,-1 0-1,1 0 1,-1 0 0,1-1-1,0 1 1,1 2-16,-3 10-2,1 0 1,0 1-1,2-1 1,0 0 0,0 1-1,2-1 1,0 0-1,1 0 1,0 0-1,2-1 1,-1 1-1,5 4 2,-10-19 0,0 1-1,1-1 1,0 0 0,-1 0-1,1 0 1,0 1-1,0-1 1,-1 0-1,1 0 1,0 0-1,0 0 1,0 0-1,0 0 1,0-1-1,0 1 1,1 0 0,-1 0-1,0-1 1,0 1-1,1-1 1,-1 1-1,0-1 1,0 0-1,1 1 1,-1-1-1,1 0 1,-1 0-1,0 0 1,1 0-1,-1 0 1,0 0 0,1 0-1,-1 0 1,0-1-1,1 1 1,-1 0-1,0-1 1,1 1-1,-1-1 1,0 0-1,0 1 1,0-1-1,1-1 1,7-8 5,-1 0-1,0 0 0,-1-1 0,0-1 0,0 1 0,-2-1 1,1 0-1,2-12-4,11-19 42,-3-1 0,-2-1 1,-2 0-1,-1-1 0,-3 0 0,-2-1 1,-1 1-1,-3-1 0,-2 0 1,-3-10-43,2 46 36,1 7-16,0-1 0,-1 1-1,1-1 1,-1 1 0,0-1-1,0 1 1,-1 0 0,1-1-1,-1 1 1,0 0 0,0 0 0,0 0-1,-1 1 1,1-1 0,-3-2-20,-1 12 96,4 31-103,2 0 0,2 1 0,1-1 0,2 0 0,2 0 0,7 21 7,-7-22 5,7 34 7,3-1 0,4-1-1,5 10-11,-26-76 0,0 0 0,0 0 0,0 0 0,1-1 0,-1 1 0,0 0 0,1-1-1,-1 1 1,1 0 0,-1 0 0,1-1 0,0 1 0,0-1 0,-1 1 0,1-1 0,0 1 0,1-1 0,-1 0-1,0 1 1,0-1 0,0 0 0,1 0 0,-1 0 0,1 0 0,-1 0 0,1 0 0,-1 0 0,1 0-1,0-1 1,-1 1 0,1-1 0,0 1 0,-1-1 0,1 0 0,0 1 0,0-1 0,-1 0 0,1 0-1,0 0 1,0 0 0,-1-1 0,1 1 0,0 0 0,0-1 0,-1 0 0,1 1 0,0-1 0,-1 0-1,1 1 1,-1-1 0,1 0 0,-1 0 0,1 0 0,0-2 0,5-7-115,-1-1 1,0 1 0,-1-1-1,0-1 1,-1 1-1,0-1 1,-1 0-1,0 0 1,-1 0-1,-1 0 1,1-12 114,3-37-1820</inkml:trace>
  <inkml:trace contextRef="#ctx0" brushRef="#br0" timeOffset="-770071.348">16860 2490 19084,'0'0'2293,"0"0"-198,0 0-554,-8 12 584,5-6-2124,1-1 1,0 1 0,-1 0-1,2 0 1,-1 1 0,1-1-1,0 0 1,0 0 0,1 1-1,0-1 1,0 0-1,0 1 1,2 3-2,22 48-18,-23-57 18,-1-1 1,1 1 0,0 0-1,-1 0 1,1-1-1,0 1 1,0 0 0,0-1-1,0 1 1,0 0-1,-1-1 1,1 0 0,0 1-1,0-1 1,0 1 0,0-1-1,0 0 1,1 0-1,-1 0 1,0 1 0,0-1-1,0 0 1,0 0-1,0-1 1,0 1 0,0 0-1,0 0 1,0 0-1,0-1 1,0 1 0,0 0-1,0-1 1,0 1 0,0-1-1,0 1 1,0-1-1,-1 0 1,1 1 0,0-1-1,0 0 1,0 0-1,-1 1 1,1-1 0,0 0-1,-1 0 1,1 0 0,-1 0-1,1 0 1,-1 0-1,0 0 1,1 0 0,-1 0-1,0 0 1,0 0-1,1 0 1,-1-1-1,9-19 104,0-1 1,-1 0-1,-2-1 0,0 0 0,-1 0 0,-2 0 0,0-1 1,-1-6-105,30 305 224,-5-194 144,-26-80-361,0-1 0,0 1 1,0-1-1,0 1 0,0 0 0,0-1 1,0 0-1,0 1 0,1-1 0,-1 0 1,0 1-1,0-1 0,0 0 0,0 0 1,1 0-1,-1 0 0,0 0 0,0 0 1,0 0-1,1-1 0,-1 1 1,0 0-1,0-1 0,0 1 0,0-1 1,0 1-1,0-1 0,0 1 0,0-1 1,0 0-1,0 0 0,0 1 0,0-1 1,0 0-1,0 0 0,-1 0 0,1 0 1,0 0-1,-1 0 0,1 0 1,-1 0-1,1 0 0,-1 0 0,1 0 1,-1-1-8,110-183 53,-78 118-1108</inkml:trace>
  <inkml:trace contextRef="#ctx0" brushRef="#br0" timeOffset="-767884.555">14971 2116 22061,'-22'-57'4445,"21"56"-3482,-1 2-471,3 36-192,50 166 73,50 121-373,-68-263 711,-32-61-699,1-1 1,0 1-1,-1-1 1,1 1-1,0-1 1,-1 0-1,1 1 1,-1-1-1,0 0 1,1 0-1,-1 0 1,0 0-1,1 0 1,-1-1-1,0 1 1,0 0-1,0-1 1,0 1-1,0-1 1,0 1-1,0-1 1,-1 1-1,1-1 1,-1 1-1,1-1 1,-1 0-1,1 1 1,-1-1-1,0 0 1,0 1-1,0-2-12,1 1 12,47-248 325,-41 190-331,-2 0 1,-3-1-1,-3 1 0,-2-8-6,-9 88-2531,4 13 385</inkml:trace>
  <inkml:trace contextRef="#ctx0" brushRef="#br0" timeOffset="-767418.822">15264 2377 17492,'55'84'5585,"-14"6"-3702,-40-89-1865,24 47 175,-25-47-192,1 0-1,-1 0 1,1 0 0,-1 0 0,1 0 0,0-1 0,-1 1-1,1 0 1,0 0 0,0-1 0,0 1 0,-1 0 0,1-1-1,0 1 1,0-1 0,0 1 0,0-1 0,0 0 0,0 1-1,0-1 1,0 0 0,0 0 0,0 0 0,0 1 0,0-1-1,0 0 1,0 0 0,0-1 0,0 1 0,0 0 0,0 0-1,1 0 1,-1-1 0,0 1 0,-1 0 0,1-1 0,0 1-1,0-1 1,0 1 0,0-1 0,0 0 0,0 1 0,-1-1-1,1 0 1,0 0 0,0 1 0,-1-1 0,1 0-1,5-9 53,-1 0 1,0 0 0,-1 0-1,0-1 1,0 1 0,-1-1-1,0 0 1,-1 0 0,0 0-1,-1-3-53,3-13 200,35-151 1704,-39 177-1897,-1 0-1,1 0 0,0 1 0,0-1 1,1 0-1,-1 0 0,0 1 0,0-1 0,0 0 1,0 0-1,1 0 0,-1 1 0,0-1 1,1 0-1,-1 1 0,1-1 0,-1 0 1,1 1-1,-1-1 0,1 1 0,-1-1 1,1 0-1,-1 1 0,1-1 0,0 1 1,-1 0-1,1-1 0,0 1 0,-1 0 1,1-1-1,0 1 0,0 0 0,-1 0 1,1-1-1,0 1 0,0 0 0,0 0 1,-1 0-1,1 0 0,0 0 0,0 0 1,0 0-1,-1 0 0,1 1 0,0-1 1,0 0-1,-1 0 0,1 1 0,0-1 0,0 0 1,-1 1-1,1-1 0,0 1 0,-1-1 1,1 1-1,-1-1 0,1 1 0,-1-1 1,1 1-1,-1 0 0,1-1 0,-1 1 1,1 0-1,-1-1 0,0 1 0,1 0 1,-1 0-1,0-1 0,0 1-6,23 53 7,18 80 150,-41-135-150,0 1 1,0-1-1,0 1 1,0-1-1,0 0 0,0 1 1,0-1-1,0 1 0,0-1 1,1 1-1,-1-1 1,0 1-1,0-1 0,1 1 1,-1-1-1,0 1 0,1-1 1,-1 1-1,0-1 0,1 1 1,-1 0-1,1-1 1,-1 1-1,0 0 0,1-1 1,-1 1-1,1 0 0,-1-1 1,1 1-1,-1 0 1,1 0-1,0 0 0,-1 0 1,1-1-1,-1 1 0,1 0 1,-1 0-1,1 0 1,0 0-1,-1 0 0,1 0 1,-1 1-1,1-1 0,-1 0 1,1 0-1,-1 0 1,1 0-1,-1 1 0,1-1 1,-1 0-1,1 0 0,-1 1 1,1-1-1,-1 0 0,1 1-7,46-310 825,-36 272-809,-11 38-16,0-1 0,0 0 0,0 1 0,0-1 0,0 1 0,0-1 0,0 1 0,0-1 0,0 0 0,0 1 0,1-1 0,-1 1 0,0-1 0,0 0 0,1 1 0,-1-1 0,0 0 0,0 1 0,1-1 0,-1 0 0,0 0 0,1 1 0,-1-1 0,0 0 0,1 0 0,-1 1 0,1-1 0,-1 0 0,0 0 0,1 0 0,-1 0 0,1 0 0,-1 1 0,0-1 0,1 0 0,-1 0 0,1 0 0,-1 0 0,1 0 0,-1 0 0,0-1 1,1 1-1,-1 0 0,1 0 0,-1 0 0,0 0 0,1 0 0,-1-1 0,1 1 0,-1 0 0,0 0 0,1-1 0,-1 1 0,0 0 0,1 0 0,-1-1 0,0 1 0,0 0 0,1-1 0,-1 1 0,0 0 0,0-1 0,0 1 0,1-1 0,-1 1 0,0 0 0,0-1 0,0 0 0,32 168-26,-27-116 24,23 116 61,-24-177-693,-3-23-862,-1-14-733</inkml:trace>
  <inkml:trace contextRef="#ctx0" brushRef="#br0" timeOffset="-766562.769">15920 2049 15155,'-9'86'8202,"-4"72"-4408,23-138-3528,11-40-96,2 0 30,-12 25-146,-10-5-49,-1 1 0,0-1 0,0 0 0,1 1 1,-1-1-1,0 0 0,0 1 0,1-1 0,-1 0 0,0 0 1,1 1-1,-1-1 0,1 0 0,-1 0 0,0 0 1,1 0-1,-1 1 0,0-1 0,1 0 0,-1 0 0,1 0 1,-1 0-1,0 0 0,1 0 0,-1 0 0,1 0 0,-1 0 1,0 0-1,1 0 0,-1-1 0,1 1 0,-1 0 1,0 0-1,1 0 0,-1 0 0,0 0 0,1-1 0,-1 1 1,0 0-1,1 0 0,-1-1 0,0 1 0,1 0 1,-1-1-1,0 1 0,0 0 0,1-1 0,-1 1 0,0 0 1,0-1-1,0 1 0,0 0 0,1-1 0,-1 1 1,0-1-1,0 1 0,0 0 0,0-1 0,0 1 0,0-1-5,-10-92 894,-32-53-238,42 145-657,0 0 1,0 0-1,0 0 0,0 0 1,0 0-1,1-1 0,-1 1 0,0 0 1,1 0-1,-1 0 0,0 0 1,1 0-1,-1 0 0,1 0 0,-1 0 1,1 1-1,0-1 0,-1 0 1,1 0-1,0 0 0,0 0 1,0 1-1,-1-1 0,1 1 0,0-1 1,0 0-1,0 1 0,0-1 1,0 1-1,0 0 0,0-1 1,0 1-1,0 0 0,1 0 0,-1-1 1,0 1-1,0 0 0,0 0 1,0 0-1,0 0 0,1 1 1,20-8-24,22-24-2,39-13 1,-81 44 22,0 1-1,0 0 1,0 0 0,0 0 0,-1 0-1,1 0 1,0 0 0,-1 1-1,1-1 1,0 1 0,-1-1 0,0 1-1,1-1 1,-1 1 0,0 0-1,0-1 1,0 1 0,0 0 0,0 0-1,0 0 1,-1 0 0,1 0 0,-1 0-1,1 0 1,-1 0 0,0 0-1,0 0 1,0 0 0,0 0 0,0 1-1,0-1 1,0 0 0,-1 0-1,1 0 1,-1 0 0,0 0 0,1 0-1,-2 0 4,2 11 2,7 49 57,14-92-43,19-186 12,-30 220-139,13 98-162,-18-76 259,-2-5 19,1 0-1,1 0 0,1 0 0,0-1 1,2 0-1,7 13-4,-15-32 1,1 0-1,-1 0 1,1 0 0,-1 0-1,1 0 1,-1 0 0,1 0-1,-1 0 1,1-1 0,0 1-1,-1 0 1,1 0 0,0-1-1,0 1 1,-1 0 0,1-1-1,0 1 1,0-1 0,0 1-1,0-1 1,0 1 0,0-1-1,0 0 1,0 0 0,0 1-1,0-1 1,0 0 0,0 0-1,0 0 1,0 0 0,0 0 0,0 0-1,0 0 1,0-1 0,0 1-1,0 0 1,0 0 0,0-1-1,0 1 1,0-1 0,0 1-1,0-1 1,0 1 0,0-1-1,-1 0 1,1 1 0,0-1-1,0 0 1,0 0-1,30-48 84,-29 46-78,7-12 10,0-2 1,-1 1 0,-1-1 0,0-1 0,-2 1-1,0-1 1,0 0 0,-2 0 0,0 0 0,-2-1-1,0 1 1,0-1 0,-2 1 0,0-1 0,-3-9-17,-12-3 79,16 31-78,-1-1 1,1 1 0,0-1-1,0 1 1,0-1 0,0 1 0,-1 0-1,1-1 1,0 1 0,0 0-1,-1-1 1,1 1 0,0 0 0,0-1-1,-1 1 1,1 0 0,0 0 0,-1-1-1,1 1 1,-1 0 0,1 0-1,0 0 1,-1-1 0,1 1 0,-1 0-1,1 0 1,0 0 0,-1 0-1,1 0 1,-1 0 0,1 0 0,-1 0-1,1 0 1,0 0 0,-1 0 0,1 0-1,-1 0 1,1 0 0,-1 0-1,1 1 1,0-1 0,-1 0 0,1 0-1,-1 0 1,1 1 0,0-1-1,-1 0 1,1 0 0,0 1 0,0-1-1,-1 0 1,1 1 0,0-1 0,-1 0-1,1 1 1,0-1 0,0 1-1,0-1 1,0 0 0,-1 1 0,1-1-1,0 1 1,0-1 0,0 1-1,0-1 1,0 0 0,0 1 0,0 0-2,-2 5 9,1 1 1,0-1-1,0 1 1,1 0 0,-1 0-1,2-1 1,-1 1 0,1 0-1,0-1 1,0 1-1,1 0 1,-1-1 0,1 0-1,1 1 1,1 1-10,-3-7 8,-1-1 0,1 1-1,0-1 1,0 0 0,0 0 0,0 1 0,0-1 0,0 0 0,0 0 0,0 0 0,0 0-1,0 0 1,0 0 0,0 0 0,0-1 0,0 1 0,-1 0 0,1 0 0,0-1 0,0 1-1,0-1 1,0 1 0,0-1 0,-1 1 0,1-1 0,0 1 0,0-1 0,-1 0 0,1 1-1,0-1 1,-1 0 0,1 1 0,-1-1 0,1 0 0,-1 0 0,1 0 0,-1 0 0,0 0-1,1 1 1,-1-1 0,0 0 0,0 0 0,1 0 0,-1 0 0,0 0 0,0 0 0,0 0-1,0 0 1,0 0 0,-1 0 0,1 0 0,0 0 0,0 0 0,-1 0 0,1 0-8,0 0 2,42-144 202,-42 144-205,0 0 0,0 0 1,0 0-1,0 0 0,0 0 1,1 0-1,-1 1 0,0-1 0,0 0 1,1 0-1,-1 0 0,1 0 1,-1 0-1,1 1 0,-1-1 1,1 0-1,0 0 0,-1 1 0,1-1 1,0 1-1,-1-1 0,1 0 1,0 1-1,0-1 0,0 1 0,-1 0 1,1-1-1,0 1 0,0 0 1,0-1-1,0 1 0,0 0 0,0 0 1,0 0-1,0 0 0,0 0 1,-1 0-1,1 0 0,0 0 1,0 0-1,0 0 0,0 0 0,0 1 1,0-1-1,0 0 0,0 1 1,0-1-1,-1 1 0,1-1 0,0 1 1,0-1-1,-1 1 0,1-1 1,0 1-1,-1 0 0,1-1 0,0 1 1,-1 0-1,1 0 0,-1 0 1,1-1-1,-1 1 1,6 8-85,-5-7 1,0 1 0,0-1 0,1 0 0,-1 0 0,1 1 0,-1-1 0,1 0 0,0 0 0,0 0 0,0-1 0,0 1 0,0 0 0,0-1 0,0 0 0,1 1 0,-1-1 0,0 0 0,1 0 0,-1 0 0,1 0 0,0-1 84,0-3-2445</inkml:trace>
  <inkml:trace contextRef="#ctx0" brushRef="#br0" timeOffset="-765611.098">17225 1948 23205,'0'1'67,"-1"-1"1,1 0-1,-1 0 1,1 1-1,0-1 1,-1 0-1,1 0 0,-1 1 1,1-1-1,-1 0 1,1 0-1,0 0 1,-1 0-1,1 0 1,-1 1-1,1-1 0,-1 0 1,1 0-1,-1 0 1,1-1-1,-1 1 1,1 0-1,-1 0 1,1 0-1,-1 0 0,1 0 1,-1 0-1,1-1 1,0 1-1,-1 0 1,1 0-1,-1-1 1,1 1-1,0 0 0,-1-1 1,1 1-1,0 0 1,-1-1-1,1 1 1,0 0-1,0-1 0,-1 1 1,1-1-1,0 1 1,0-1-1,0 1 1,-1 0-1,1-1 1,0 1-1,0-1 0,0 1 1,0-1-1,0 1 1,0-1-1,0 1 1,0-1-1,0 1 1,0-1-1,0 1 0,0-1 1,1 1-1,-1-1 1,0 1-1,0 0 1,0-1-1,1 1 1,-1-1-1,0 1 0,1-1-67,-6 40 972,62 282-969,-50-271 23,3-1 1,2 1-1,2-2 0,2 0 1,22 44-27,-2-52 480,-34-42-457,-1-1 0,0 1 1,0 0-1,-1-1 0,1 1 1,0-1-1,-1 0 0,1 1 0,-1-1 1,0 1-1,0-1 0,0 0 0,-1 1 1,1-1-1,0 1 0,-1-1 0,0 1 1,1-1-1,-1 1 0,0-1 0,0 1 1,-1-2-24,1 1 20,-90-224 151,56 160-173,32 62-20,-4 20-56,7-7 74,0 1-1,1-1 1,1 1-1,-1-1 1,1 0-1,1 0 1,-1 0-1,1 0 1,1 0-1,0 0 1,0-1-1,0 1 1,2 0 4,-4-6-94,0 1 0,0 0-1,0-1 1,1 1 0,-1-1 0,1 0 0,0 0 0,-1 0 0,1 0 0,0 0 0,0-1 0,1 1 0,-1-1 0,0 0 0,0 0-1,1 0 1,-1 0 0,0 0 0,1-1 0,-1 0 0,1 0 0,-1 0 0,1 0 0,-1 0 0,1 0 0,-1-1 0,0 0-1,1 0 1,-1 0 0,0 0 0,0 0 0,1-1 0,2-1 94,35-20-2214</inkml:trace>
  <inkml:trace contextRef="#ctx0" brushRef="#br0" timeOffset="-765300.28">17647 2280 13763,'-31'41'7755,"8"4"-3550,15-24-3928,2 0 0,0 0 1,1 0-1,1 0 0,1 1 0,1 0 1,1 0-1,1-1 0,2 22-277,-2-41 10,-1 1-1,1 0 1,0 0 0,0-1-1,0 1 1,1 0-1,-1 0 1,0 0 0,1-1-1,0 1 1,0 0 0,0-1-1,0 1 1,0-1 0,0 1-1,1-1 1,-1 1 0,1-1-1,0 0 1,-1 0-1,1 0 1,0 0 0,0 0-1,1 0 1,-1-1 0,0 1-1,1 0 1,-1-1 0,0 0-1,1 0 1,0 0 0,-1 0-1,1 0 1,0 0-1,0-1-9,4-2 6,0-2-1,1 1 0,-1-1 0,-1 0 0,1 0 0,-1-1 0,1 0 0,-1 0 0,-1 0 1,1-1-1,-1 0 0,0 0 0,0 0 0,0-1 0,-1 0 0,0 0 0,-1 0 0,1-2-5,10-13 36,-2-1-1,-1 0 0,-1-1 1,0 0-1,-2-1 0,-1 0 1,-1 0-1,-1 0 1,-1-1-1,0-21-35,-4 43 21,1 0 0,0 0 0,-1 0 0,0 0 0,0 0 0,0 0 0,-1 0 0,1 1 0,-1-1 0,0 0 0,0 0 0,0 0 0,0 0 0,-1 1 0,0-1 1,1 0-1,-1 1 0,-1 0 0,1-1 0,0 1 0,-1 0 0,0 0 0,0 0 0,1 1 0,-2-1 0,1 1 0,-1-1-21,3 4 6,-1-1 1,1 1-1,-1-1 0,1 1 0,0 0 1,-1 0-1,1 0 0,0 0 1,-1 0-1,1 0 0,0 0 1,0 0-1,0 0 0,0 1 0,0-1 1,0 0-1,0 1 0,0-1 1,1 1-1,-1-1 0,0 1 1,1-1-1,0 1 0,-1-1 0,1 1 1,0-1-1,-1 1 0,1 0 1,0-1-7,-3 27-2,1 1 0,2-1-1,0 0 1,2 0 0,1 0 0,1 0 0,2 0 0,0-1 0,11 26 2,-17-50 1,0 0 0,0 0-1,0 0 1,1 0 0,0 1 0,-1-1 0,1 0-1,0 0 1,1 0 0,-1 0 0,0-1 0,1 1-1,0 0 1,0 0 0,-1-1 0,1 1-1,1-1 1,-1 0 0,0 0 0,1 0 0,-1 0-1,1 0 1,-1 0 0,1 0 0,0-1 0,0 1-1,0-1 1,0 0 0,0 0 0,0 0 0,0-1-1,0 1 1,0-1 0,1 1 0,-1-1 0,0 0-1,0 0 1,0 0 0,0-1 0,1 1 0,-1-1-1,3-1 0,23-26-196,3-20-912</inkml:trace>
  <inkml:trace contextRef="#ctx0" brushRef="#br0" timeOffset="-764558.47">18234 2103 23157,'22'2'3176,"1"42"-2688,-22-41-361,109 421 1114,-23-206-350,-82-231-362,-26-79-302,10 50-224,1-1 0,2 0 1,2 0-1,2 0 0,2-1 0,2 1 1,1-1-1,3 1 0,1 0 0,3 0 1,12-41-4,-20 81-9,1-1 1,-1 0-1,1 1 1,0-1-1,0 1 0,1-1 1,-1 1-1,1 0 1,-1-1-1,1 1 1,0 0-1,0 0 1,1 0-1,-1 0 1,0 1-1,1-1 0,0 1 1,0-1-1,0 1 1,0 0-1,0 0 1,0 0-1,0 1 1,1-1-1,-1 1 1,0 0-1,1 0 0,-1 0 1,1 0-1,0 0 1,-1 1-1,1 0 1,0-1-1,-1 1 1,1 1-1,0-1 0,-1 1 1,1-1-1,-1 1 1,1 0-1,0 0 1,-1 0-1,0 1 1,4 1 8,1 7-13,-1 0 1,0 1 0,0 0 0,-1 0 0,0 0 0,-1 1 0,0 0-1,-1 0 1,-1 0 0,0 1 0,0-1 0,-1 1 0,-1-1-1,0 1 1,-1 0 0,0 0 0,-1 4 12,1-9 39,0-1 0,0 1 0,-1 0 1,0 0-1,0 0 0,-1-1 0,0 1 0,0-1 1,-1 1-1,0-1 0,0 0 0,-1 0 0,0 0 1,0 0-1,-1-1 0,1 0 0,-1 0 0,-1 0 1,1 0-1,-1-1 0,0 0 0,0 0 0,-1-1 0,1 0 1,-1 0-1,0 0 0,0-1 0,0 0 0,-1 0 1,1-1-1,-8 2-39,8-3-11,1 0 1,-1-1 0,1 1-1,-1-1 1,0-1-1,1 1 1,-1-1 0,1-1-1,0 1 1,-1-1-1,1 0 1,0 0-1,0-1 1,0 0 0,0 0-1,1 0 1,-1-1-1,1 1 1,0-1 0,0-1-1,-5-4 11,10 8-93,-1 0 0,1-1 1,0 1-1,-1 0 0,1-1 0,0 1 0,0-1 1,0 1-1,0 0 0,0-1 0,0 1 0,0 0 0,1-1 1,-1 1-1,0-1 0,1 1 0,-1 0 0,1 0 1,0-1-1,-1 1 0,1 0 0,0 0 0,0 0 0,-1-1 1,1 1-1,0 0 0,0 0 0,0 1 0,0-1 1,1 0-1,-1 0 0,0 0 0,0 1 0,0-1 0,1 0 1,-1 1-1,0-1 0,1 1 0,-1 0 0,0-1 1,1 1-1,-1 0 0,1 0 0,-1 0 0,2 0 93,28-5-2887</inkml:trace>
  <inkml:trace contextRef="#ctx0" brushRef="#br0" timeOffset="-764153.608">18978 2049 21461,'-9'3'511,"0"0"1,0 0 0,0 1 0,0 0-1,0 1 1,1 0 0,0 1 0,0-1 0,1 1-1,-1 1 1,1 0 0,-1 2-512,-2 1 52,2 1 1,0 0-1,0 0 1,1 1-1,0 0 1,1 1-1,1-1 0,0 1 1,0 0-1,1 0 1,1 1-1,1-1 1,-1 1-1,2 0 1,0-1-1,1 1 1,0 0-1,1 0 1,1-1-1,0 1 0,1 3-52,-3-15 3,0 0-1,0 0 0,1 0 1,-1 0-1,0 0 0,1 0 1,-1 0-1,1 0 0,0-1 1,-1 1-1,1 0 0,0 0 1,0-1-1,0 1 0,0 0 0,1-1 1,-1 1-1,0-1 0,1 0 1,-1 1-1,1-1 0,-1 0 1,1 0-1,0 0 0,-1 0 1,1 0-1,0 0 0,0 0 1,-1-1-1,1 1 0,0-1 1,0 1-1,0-1 0,0 0 0,0 0 1,0 0-1,0 0 0,0 0 1,0 0-1,0 0 0,0-1 1,0 1-1,0-1 0,-1 1 1,1-1-1,0 0 0,0 0 1,-1 0-1,3-1-2,4-10 18,1 0 0,-2-1 1,0-1-1,0 1 0,-1-1 0,-1 0 1,0 0-1,-1-1 0,0 1 0,-1-1 1,-1 0-1,-1 0 0,0-10-18,1 12 23,0 1 0,-1-1 0,-1 0 0,0 0 0,-1 1 0,0-1 0,-1 0 0,0 1 0,-1-1 0,-1 1 0,0 0 0,0 0 0,-1 0 0,-5-8-23,10 20 3,0-1 0,0 1 1,0-1-1,0 1 1,0-1-1,0 1 1,0-1-1,-1 1 1,1-1-1,0 0 0,0 1 1,0-1-1,-1 1 1,1-1-1,0 1 1,-1 0-1,1-1 0,0 1 1,-1-1-1,1 1 1,-1 0-1,1-1 1,0 1-1,-1 0 1,1-1-1,-1 1 0,1 0 1,-1 0-1,1-1 1,-1 1-1,1 0 1,-1 0-1,0 0 0,1 0 1,-1 0-1,1 0 1,-1 0-1,1 0 1,-1 0-1,1 0 1,-1 0-1,0 0 0,1 0 1,-1 0-1,1 0 1,-1 1-1,1-1 1,-1 0-1,1 0 0,-1 1 1,1-1-1,-1 0 1,1 1-1,0-1 1,-1 0-1,1 1 1,-1-1-1,1 1 0,0-1 1,0 1-1,-1-1 1,1 1-1,0-1 1,-1 1-1,1-1-3,-1 40-3,6-13-13,0 0 1,2-1 0,1 1-1,1-2 1,1 1 0,5 6 15,-15-30 0,0-1 1,0 1 0,1-1 0,-1 0 0,0 0-1,1 1 1,-1-1 0,1 0 0,-1 0-1,1 1 1,0-1 0,0 0 0,-1 0 0,1 0-1,0 0 1,0 0 0,0 0 0,0 0-1,0 0 1,0 0 0,0-1 0,0 1 0,1 0-1,-1-1 1,0 1 0,0-1 0,1 1-1,-1-1 1,0 1 0,0-1 0,1 0 0,-1 0-1,1 0 1,-1 0 0,0 0 0,1 0-1,-1 0 1,0 0 0,1 0 0,-1-1 0,0 1-1,1 0 1,-1-1 0,0 1 0,0-1-1,0 0 1,1 1 0,-1-1 0,0 0 0,0 0-1,0 0 1,0 0 0,0 0 0,1-1-1,34-68 48,-34 66-48,32-106-1197,-23 57-586</inkml:trace>
  <inkml:trace contextRef="#ctx0" brushRef="#br0" timeOffset="-763559.971">19045 1988 22245,'0'0'1508,"0"0"239,0 5-556,25 134-395,-20-115-778,1-1 0,2-1 0,0 1 0,1-1-1,1 0 1,1-1 0,1 0 0,3 2-18,-14-21 4,0-1 1,-1 1-1,1 0 1,0-1-1,0 0 1,0 1-1,0-1 1,0 1-1,0-1 1,1 0-1,-1 0 0,0 0 1,1 1-1,-1-1 1,1-1-1,-1 1 1,1 0-1,-1 0 1,1 0-1,-1-1 1,1 1-1,0-1 1,0 0-1,-1 1 0,1-1 1,0 0-1,-1 0 1,1 0-1,0 0 1,0 0-1,-1 0 1,1-1-1,0 1 1,0 0-1,-1-1 0,1 0 1,-1 1-1,1-1 1,0 0-1,-1 0 1,1 0-1,-1 0 1,0 0-1,1 0 1,-1 0-1,0 0 1,0 0-1,1-1 0,-1 1 1,0-1-1,0 1 1,-1-1-1,1 1 1,0-1-1,0 1 1,-1-1-1,1 0 1,-1 1-1,1-1 1,-1 0-1,0 0-4,90-281 391,-90 283-391,-1-1 0,1 0 0,0 0 0,0 0 0,0 0 0,0 0 1,0 0-1,1 0 0,-1 1 0,0-1 0,0 0 0,0 0 0,1 0 0,-1 0 0,1 0 1,-1 1-1,0-1 0,1 0 0,-1 0 0,1 1 0,0-1 0,-1 0 0,1 1 1,0-1-1,-1 1 0,1-1 0,0 1 0,-1-1 0,1 1 0,0-1 0,0 1 0,0 0 1,0-1-1,-1 1 0,1 0 0,0 0 0,0 0 0,0-1 0,0 1 0,0 0 1,0 0-1,-1 0 0,1 1 0,0-1 0,0 0 0,0 0 0,0 0 0,0 1 0,0-1 1,-1 0-1,1 1 0,0-1 0,0 1 0,-1-1 0,1 1 0,0-1 0,0 1 0,5 12 3,0 1-1,-1-1 1,0 1-1,-1 0 1,-1 0-1,0 1 1,-1-1-1,0 8-2,3 10 38,20 76 546,-9-131 1,6-70-336,43-125-154,-33 168-109,-31 50 12,0-1 0,0 0 0,-1 0 0,1 1 0,0-1 0,0 1 0,0-1 0,0 1 0,0-1 0,0 1 0,0-1 0,0 1 0,0 0 0,0-1 0,0 1 0,0 0 0,0 0 0,0 0 0,0 0 0,0 0 0,0 0 0,0 0 0,1 1 0,-1-1-1,0 0 1,0 0 0,0 1 0,0-1 0,0 1 0,0-1 0,-1 1 0,1-1 0,0 1 0,0-1 0,0 1 0,0 0 0,-1 0 0,1-1 0,0 1 0,-1 0 0,1 0 0,0 0 0,-1 0 0,1 0 0,-1 0 0,1 0 0,-1 0 0,0 0 0,1 0 2,7 19-14,-1-1-1,-1 1 1,0 1-1,-1-1 1,-2 1-1,0 0 1,-1 0-1,-1 10 15,6 37 20,-6-49-113,-6-38-446,-4-9-108,-10-15 407</inkml:trace>
  <inkml:trace contextRef="#ctx0" brushRef="#br0" timeOffset="-763309.282">19394 1607 25934,'0'0'824,"0"0"112,0 0-536,0 1-152,0 1-264,0-1-1232,0 2-1225</inkml:trace>
  <inkml:trace contextRef="#ctx0" brushRef="#br0" timeOffset="-762998.824">19689 1518 27334,'6'43'179,"2"1"-1,1-1 1,3 0 0,1-1-1,2 0 1,2-1 0,2-1-1,1-1 1,2-1 0,2 0 0,1-2-1,7 4-178,-1 15 120,-32-54-113,1-1-1,-1 1 0,0-1 0,0 1 1,0-1-1,0 1 0,0-1 1,0 0-1,0 0 0,0 1 0,0-1 1,0 0-1,0 0 0,0 0 1,0 0-1,0 0 0,0 0 0,0 0 1,0 0-1,0 0 0,0-1 1,0 1-1,0 0 0,0-1 0,0 1 1,0-1-1,0 1 0,0-1 1,1 1-1,-1-1 0,0 0 1,0 1-1,1-1 0,-1 0 0,0 0 1,1 1-1,-1-1 0,0 0 1,1 0-1,-1 0 0,1 0 0,0 0-6,-159-126 199,123 97-222,35 29 5,5-2-44,123-18-770,-68-14-2284,-29 9 935</inkml:trace>
  <inkml:trace contextRef="#ctx0" brushRef="#br0" timeOffset="-762526.876">20093 1688 11698,'39'-46'10212,"-38"44"-8534,-1 2-123,0 0-131,-1 5-202,-49 90 789,23-56-1866,19-27-118,-19 56 22,59-78-56,-22 3 12,6-7-24,0 0 0,1 1-1,0 1 1,1 1-1,1 0 1,-1 2 0,2 0-1,-1 1 1,1 0 0,0 2-1,1 1 1,0 0 0,0 1-1,0 2 1,4 0 19,-21 2-11,0 1 0,0-1 0,0 1 0,-1 0 1,1 0-1,0 1 0,0-1 0,-1 1 0,1 0 0,-1 0 0,1 0 0,-1 0 1,0 1-1,0-1 0,0 1 0,0 0 0,0 0 0,-1 0 0,0 0 0,1 0 0,-1 1 1,0-1-1,0 1 0,-1 0 0,1-1 0,-1 1 0,0 0 0,0 0 0,0 0 0,0 0 1,0 3 10,0 2 37,-1 1 1,1-1 0,-1 1-1,-1 0 1,0-1 0,0 1-1,-1-1 1,0 1 0,-1-1-1,0 0 1,-1 0 0,-4 9-38,1-9 35,-2 1 0,1-1 0,-1 0 0,-1-1 0,1 0 1,-1 0-1,-1-1 0,1-1 0,-1 0 0,-1 0 0,1-1 0,-1 0 0,1-1 1,-1-1-1,-1 1 0,1-2 0,0 0 0,-1 0 0,1-2 0,-1 1 1,1-1-1,-1-1 0,1 0 0,-1-1 0,1-1 0,-3 0-35,12 3-1009,3 0-917</inkml:trace>
  <inkml:trace contextRef="#ctx0" brushRef="#br0" timeOffset="-692489.862">24800 754 23941,'-2'0'66,"0"0"1,0 0-1,0 0 1,0 0-1,0 1 0,0-1 1,0 1-1,0-1 0,0 1 1,0 0-1,0-1 1,0 1-1,1 0 0,-1 0 1,0 1-1,1-1 0,-1 0 1,0 0-1,1 1 1,0-1-1,-1 1 0,1-1 1,0 1-1,0 0 0,0-1 1,0 1-1,0 0 1,0 0-1,0 0 0,1 0 1,-1 0-67,-20 64 144,18-19-94,1-1 0,3 1-1,1 0 1,3-1 0,2 0 0,1 0 0,3-1-1,1 0 1,3 0 0,2-2 0,5 9-50,0 11 148,21 64 886,-43-126-1028,-1 1 0,1-1 1,-1 0-1,0 0 0,0 0 0,1 0 1,-1 0-1,0 0 0,0 0 1,0-1-1,0 1 0,0 0 1,0 0-1,-1-1 0,1 1 0,0-1 1,0 1-1,0-1 0,-1 1 1,1-1-1,0 0 0,0 0 0,-1 0 1,1 1-1,0-1 0,-1 0 1,1-1-1,0 1 0,0 0 1,-1 0-1,1 0 0,0-1 0,0 1 1,-1-1-1,1 1 0,0-1 1,0 1-1,0-1 0,0 0 1,0 1-1,0-1 0,0 0 0,0 0 1,0 0-1,0 0 0,0 0 1,0-1-7,-27-15 37,2-1 1,0-1 0,0-1 0,2-2 0,1-1-1,1 0 1,1-2 0,0 0 0,1-3-38,19 28 12,0-1 0,0 0-1,0 0 1,0 0 0,0 0 0,-1 0 0,2 0 0,-1 0 0,0-1 0,0 1 0,0 0-1,1 0 1,-1-1 0,0 1 0,1-1 0,-1 1 0,1 0 0,0-1 0,-1 1 0,1-1-1,0 1 1,0-1 0,0 1 0,0 0 0,0-1 0,0 1 0,0-1 0,1 1 0,-1-1-1,1 1 1,-1-1 0,1 1 0,-1 0 0,1-1 0,0 1 0,-1 0 0,1 0 0,0 0-1,0-1 1,0 1 0,0 0 0,0 0 0,0 0 0,0 0 0,0 1 0,1-1 0,-1 0-12,179-66-57,-65 31-825,-80 21 2151</inkml:trace>
  <inkml:trace contextRef="#ctx0" brushRef="#br0" timeOffset="-692192.543">25073 617 26662,'-18'41'448,"-2"19"-128,3 8-112,5 7-88,5-2-48,8-5-48,9-5 0,5-12 8,4-4 8,7-9-8,2-5-16,4-3 8,1-6 8,-5-8-376,0-2-704</inkml:trace>
  <inkml:trace contextRef="#ctx0" brushRef="#br0" timeOffset="-691878.593">25526 756 24653,'27'29'168,"-9"-12"-120,-9 10-56,2 5-24,-9 9 40,-8 4 48,-7 4 216,-11 5 120,-3 2 161,-4-4 79,2-6-200,5-8-80,4-15-248,1-7-48,1-16-176,2-9-592,2-20 944</inkml:trace>
  <inkml:trace contextRef="#ctx0" brushRef="#br0" timeOffset="-691614.598">25363 959 24717,'28'26'680,"7"2"-440,5-1-119,5-3-97,-1-2 8,-2-9-8,-7-6 40,-3-7-889,2-4 2130</inkml:trace>
  <inkml:trace contextRef="#ctx0" brushRef="#br0" timeOffset="-691380.555">25810 605 25918,'28'13'568,"1"6"-112,-1 8-272,1 6-112,-3 11-64,1 1 8,-8 6-32,-6 0-8,-13 5 64,-6 4-16,-19 3 56,-6-1-8,-9-5-24,-3-6 0,1-23-1352</inkml:trace>
  <inkml:trace contextRef="#ctx0" brushRef="#br0" timeOffset="-684099.687">25187 2407 21821,'-12'3'1160,"12"-3"600,0 0-543,10-3-257,22-9-248,25-9-488,18-3-80,18-1-80,8 0-40,-5 6-8,-9 2 112,-25 2-568,-14 2-440,-26 6-593</inkml:trace>
  <inkml:trace contextRef="#ctx0" brushRef="#br0" timeOffset="-683873.494">25107 2621 18044,'10'-6'1288,"15"-8"553,13-5-985,20-10 80,11-4-144,11 3-280,9 4-112,-6 9-304,-3 9 72,-10 6-736,-11 4-136</inkml:trace>
  <inkml:trace contextRef="#ctx0" brushRef="#br0" timeOffset="-683523.243">25850 2043 23333,'20'-14'528,"5"2"168,8 6-320,7 9 8,-1 6-56,-2 13-143,-2 4-1,-10 9-104,-8 6-24,-14 5-56,-13 6 80,-24 12 56,-10 7 32,-14 8 8,-3 1-88,8-9-400,9-13 2776</inkml:trace>
  <inkml:trace contextRef="#ctx0" brushRef="#br0" timeOffset="-688799.367">27841 722 26150,'45'165'1089,"-33"-48"-261,-12-117-816,0-1 1,1 1-1,-1 0 0,0-1 0,0 1 0,1 0 0,-1-1 0,0 1 0,1 0 1,-1 0-1,0-1 0,1 1 0,-1 0 0,1 0 0,-1 0 0,0 0 0,1-1 1,-1 1-1,1 0 0,-1 0 0,0 0 0,1 0 0,-1 0 0,1 0 0,-1 0 1,0 0-1,1 0 0,-1 0 0,1 0 0,-1 1 0,0-1 0,1 0 1,-1 0-1,1 0 0,-1 0 0,0 1 0,1-1 0,-1 0 0,0 0 0,1 1 1,-1-1-1,0 0 0,1 0 0,-1 1 0,0-1 0,0 0 0,0 1 0,1-1 1,-1 0-1,0 1 0,0-1 0,0 1 0,0-1 0,1 0 0,-1 1 0,0-1 1,0 1-1,0-1 0,0 0 0,0 1 0,0-1 0,0 1 0,0-1 0,0 1 1,0-1-1,-1 0 0,1 1 0,0-1 0,0 1-12,21-34 270,-17 27-223,107-170 216,-100 162-266,-5 30-41,-46 117 52,32-87 16,9-46-24,0 1 0,0-1 0,0 0 0,1 0 0,-1 0 0,0 0 0,0 0 0,0 0 0,1 0 0,-1 0 0,0-1 0,0 1 1,0 0-1,0-1 0,1 1 0,-1 0 0,0-1 0,0 0 0,0 1 0,0-1 0,0 0 0,0 1 0,0-1 0,0 0 0,-1 0 0,1 0 0,0 0 0,0 0 0,-1 0 0,1 0 0,0 0 0,-1 0 0,1-1 0,-1 2 0,131-171 46,-118 164-97,-19 41-24,5-29 77,-53 230-13,54-235 12,0 0-1,-1 1 1,1-1-1,0 1 1,-1-1 0,1 1-1,0-1 1,0 1 0,0-1-1,0 1 1,-1-1 0,1 1-1,0-1 1,0 1-1,0 0 1,0-1 0,0 1-1,0-1 1,0 1 0,1-1-1,-1 1 1,0-1-1,0 1 1,0-1 0,0 1-1,1-1 1,-1 1 0,0-1-1,0 1 1,1-1 0,-1 1-1,0-1 1,1 0-1,-1 1 1,1-1 0,-1 0-1,1 1 1,-1-1 0,0 0-1,1 1 1,-1-1-1,1 0 1,-1 0 0,1 0-1,-1 1 1,1-1 0,0 0-1,-1 0 1,1 0-1,-1 0 1,1 0 0,-1 0-1,1 0 1,-1 0 0,1 0-1,-1 0 1,1 0 0,-1-1-1,1 1 1,-1 0-1,1 0 0,28-25 50,7-15-28,-2-1 0,-1-1 1,24-44-23,-43 63-250,-12 37-2188,-13 20 371</inkml:trace>
  <inkml:trace contextRef="#ctx0" brushRef="#br0" timeOffset="-688176.934">28422 922 26614,'-1'2'22,"0"0"0,1-1-1,-1 1 1,1 0 0,-1 0 0,1 0 0,0 0 0,-1 0 0,1 0 0,0 0 0,1 0 0,-1 0 0,0 0 0,0 0 0,1 0 0,-1-1 0,1 1 0,0 0-1,-1 0 1,1 0 0,0-1 0,0 1 0,0 0 0,0-1 0,1 1 0,-1-1 0,0 1 0,1-1 0,-1 0 0,1 1 0,-1-1 0,1 0 0,-1 0 0,1 0-1,0 0 1,0 0 0,-1-1 0,1 1 0,0 0 0,0-1 0,0 0 0,0 1 0,0-1 0,0 0 0,0 0 0,0 0 0,0 0 0,0 0 0,0 0-22,6-7 28,0 1-1,0-1 1,0 0 0,-1-1 0,0 0 0,-1 0 0,0 0 0,0-1 0,-1 0 0,0 0 0,4-9-28,-1 3 27,-7 13-4,-1 2 6,0 0 25,2 3 15,12 45 130,-14-48-198,1 1 0,-1 0 0,0-1 1,0 1-1,1-1 0,-1 1 0,0 0 0,1-1 1,-1 1-1,1-1 0,-1 1 0,1-1 1,-1 1-1,1-1 0,-1 1 0,1-1 0,-1 0 1,1 1-1,0-1 0,-1 0 0,1 1 1,-1-1-1,1 0 0,0 0 0,-1 0 0,1 0 1,0 1-1,-1-1 0,1 0 0,0 0 0,-1 0 1,1 0-1,0-1 0,-1 1 0,1 0 1,0 0-1,-1 0 0,1 0 0,0-1 0,-1 1 1,1 0-1,0-1 0,-1 1 0,1 0 0,-1-1 1,1 1-1,-1-1 0,1 1 0,-1-1 1,1 1-1,-1-1 0,0 1 0,1-1 0,-1 1 1,0-1-1,1 0 0,-1 0-1,174-171 131,-174 171-132,1 0 0,-1 0 0,1 0-1,-1 0 1,1 0 0,0 1 0,-1-1 0,1 0 0,0 0 0,0 0 0,0 1 0,-1-1 0,1 0 0,0 1 0,0-1-1,0 1 1,0-1 0,0 1 0,0-1 0,1 1 0,-1 0 0,0-1 0,0 1 0,0 0 0,0 0 0,0 0 0,0 0-1,0 0 1,1 0 0,-1 0 0,0 0 0,0 1 0,0-1 0,0 0 0,0 1 0,0-1 0,0 1 0,0-1 0,0 1 0,0-1-1,0 1 1,0 0 0,0-1 0,0 1 0,-1 0 0,1 0 0,0 0 0,0-1 0,-1 1 0,1 0 0,-1 0 0,1 0-1,0 1 2,-1 11 16,0-1-1,-1 0 0,-1 1 0,0-1 1,0 0-1,-1 0 0,-1 0 0,0-1 0,0 1 1,-4 3-16,-13 49 378,30-71-38,43-76-119,-29 44-201,1 1-1,2 1 0,2 2 0,11-11-19,-10 24-23,-29 22 22,0 0-1,1 0 1,-1-1 0,1 1-1,-1 0 1,1 0-1,-1 0 1,1 0 0,-1 0-1,1 0 1,-1 0-1,1 0 1,0 0 0,-1 0-1,1 0 1,-1 0 0,1 0-1,-1 0 1,1 1-1,-1-1 1,0 0 0,1 0-1,-1 1 1,1-1-1,-1 0 1,1 0 0,-1 1-1,0-1 1,1 0 0,-1 1-1,0-1 1,1 1-1,-1-1 1,0 1 0,1-1-1,-1 0 1,0 1-1,0-1 1,0 1 0,1-1-1,-1 1 1,0-1 0,0 1-1,0-1 1,0 1-1,0-1 1,0 1 0,0-1-1,0 1 1,0-1-1,0 1 1,0-1 0,0 1-1,-1 0 2,0 16-7,-1 0 0,-1 0 0,0-1 0,-1 1 0,-1-1 0,0 0 0,-2 0-1,-1 2 8,-7 22 5,-36 105 42,67-161-46,-4-7-401,-2-7-632</inkml:trace>
  <inkml:trace contextRef="#ctx0" brushRef="#br0" timeOffset="-687882.61">28655 433 28582,'0'0'-784</inkml:trace>
  <inkml:trace contextRef="#ctx0" brushRef="#br0" timeOffset="-687321.59">29185 675 25886,'-5'19'120,"1"0"0,1-1 0,1 1 0,0 0 0,2 1 0,0-1 0,1 0 0,1 0 0,0 1-120,-2-18 3,0-1 0,0 0 0,0 1 1,0-1-1,1 1 0,-1-1 0,0 1 1,1-1-1,-1 0 0,1 1 0,-1-1 0,1 0 1,0 1-1,-1-1 0,1 0 0,0 0 1,0 1-1,0-1 0,0 0 0,0 0 0,0 0 1,0 0-1,0 0 0,0-1 0,1 1 1,-1 0-1,0 0 0,1-1 0,-1 1 0,0-1 1,1 1-1,-1-1 0,1 0 0,-1 0 1,1 1-1,-1-1 0,0 0 0,1 0 1,-1 0-1,1 0 0,-1-1 0,1 1 0,-1 0 1,1-1-1,-1 1 0,0-1 0,1 1 1,-1-1-1,0 0 0,0 1 0,1-1 0,-1 0 1,0 0-1,0 0 0,1 0-3,16-17 74,-1-1-1,0 0 1,-1-1 0,-1-1-1,-1-1 1,1-4-74,0 3 16,-10 23 38,-3 6-42,-1 0-1,1-1 0,-1 1 0,0 0 1,0 0-1,-1 0 0,0 0 0,0 0 1,0 0-1,-1 0 0,0 0 0,0 0 1,-1 0-1,1 0 0,-2 1-11,-2 22 49,3 24 63,2-52-108,0 0 0,0-1 0,1 1 1,-1 0-1,0 0 0,0 0 0,0 0 0,1 0 1,-1 0-1,0-1 0,1 1 0,-1 0 0,1 0 1,-1-1-1,1 1 0,-1 0 0,1 0 0,-1-1 1,1 1-1,0-1 0,-1 1 0,1 0 0,0-1 1,0 1-1,-1-1 0,1 0 0,0 1 0,0-1 1,0 0-1,0 1 0,-1-1 0,1 0 0,0 0 1,0 0-1,0 0 0,0 0 0,0 0 0,0 0 1,0 0-1,-1 0 0,1 0 0,0 0 0,0 0 1,0-1-1,0 1 0,0 0 0,-1-1 0,1 1 1,0-1-1,0 1 0,0-1 0,-1 1 0,1-1-4,9-7 47,0-1-1,-1 0 0,-1 0 0,0-1 1,0 1-1,-1-2 0,0 1 1,0-1-1,-1 0 0,-1-1 0,1-3-46,7-9 37,36-73 7,-67 139-103,-1-2-42,2 1 1,2 0-1,2 1 0,-8 42 101,21-81 1271</inkml:trace>
  <inkml:trace contextRef="#ctx0" brushRef="#br0" timeOffset="-686402.544">29480 645 24485,'-1'3'47,"-11"37"531,2 0 1,1 1-1,2 0 0,2 0 0,1 37-578,4-78 5,0 1 0,0 0 0,0 0 0,1 0 0,-1 0 1,0 0-1,1-1 0,-1 1 0,1 0 0,-1 0 0,1-1 0,-1 1 0,1 0 0,0-1 0,-1 1 0,1-1 0,0 1 0,-1 0 0,1-1 0,0 0 0,0 1 0,0-1 0,-1 1 1,1-1-1,0 0 0,0 0 0,0 1 0,0-1 0,0 0 0,0 0 0,-1 0 0,1 0 0,0 0 0,0 0 0,0 0 0,0 0 0,0-1 0,0 1 0,-1 0 0,1 0 1,0-1-1,0 1 0,0-1 0,0 1 0,-1 0 0,1-1 0,0 0 0,-1 1 0,1-1 0,0 1 0,-1-1 0,1 0 0,-1 1 0,1-1 0,-1 0 0,1 0 0,-1 1 0,1-1 1,-1 0-1,0 0 0,1 0 0,-1 0 0,0 0 0,0 1 0,0-1 0,0 0 0,0 0-5,252-299 457,-250 298-455,-2 1-1,0 0-1,0 0 0,0 0 0,0 0 1,0 0-1,1 1 0,-1-1 0,0 0 1,1 0-1,-1 0 0,0 0 0,1 1 1,-1-1-1,1 0 0,-1 0 0,1 1 1,0-1-1,-1 0 0,1 1 0,0-1 0,-1 1 1,1-1-1,0 1 0,0-1 0,-1 1 1,1-1-1,0 1 0,0 0 0,0 0 1,0-1-1,-1 1 0,1 0 0,0 0 1,0 0-1,0 0 0,0 0 0,0 0 1,0 0-1,0 0 0,0 0 0,-1 0 0,1 1 1,0-1-1,0 0 0,0 0 0,0 1 1,-1-1-1,1 1 0,0-1 0,0 1 1,-1-1-1,1 1 0,0-1 0,-1 1 1,1 0-1,0-1 0,-1 1 0,1 0 1,-1 0-1,1-1 0,-1 1 0,0 0 0,1 0 1,-1 0-1,-3 23 94,-2 0 1,-1 0 0,0-1 0,-2 0-1,-1 0 1,-4 6-95,-3 13 184,-22 59 231,36-76-302,9-20-53,1-11-51,0-1 0,0 1 0,0-2 0,-1 1 0,0-1 0,-1 0 0,0-1 0,0 1 0,5-10-9,2-3 11,140-199 62,-129 197-77,-24 23 3,1 0 1,-1-1-1,1 1 0,-1 0 0,1 0 0,-1 0 0,1-1 0,-1 1 0,1 0 1,-1 0-1,1 0 0,0 0 0,-1 0 0,1 0 0,-1 0 0,1 0 0,-1 0 0,1 1 1,-1-1-1,1 0 0,-1 0 0,1 0 0,-1 1 0,1-1 0,-1 0 0,0 0 1,1 1-1,-1-1 0,1 0 0,-1 1 0,0-1 0,1 0 0,-1 1 0,0-1 0,1 1 1,-1-1-1,0 1 0,0-1 0,1 1 0,-1-1 0,0 1 0,0-1 0,0 1 1,0-1-1,1 1 0,-1-1 0,0 1 0,0-1 0,0 1 0,0-1 0,0 1 0,-1-1 1,1 1-1,0-1 0,0 1 0,0-1 0,0 1 0,0-1 0,-1 1 0,1-1 1,0 1-1,-1-1 1,-74 291 17,75-291-17,-1 1 0,1-1 0,-1 1 1,1-1-1,0 1 0,-1 0 0,1-1 0,0 1 0,-1-1 0,1 1 0,0 0 1,0-1-1,0 1 0,-1 0 0,1-1 0,0 1 0,0 0 0,0-1 0,0 1 1,0 0-1,0 0 0,0-1 0,1 1 0,-1 0 0,0-1 0,0 1 0,0-1 1,1 1-1,-1 0 0,0-1 0,1 1 0,-1-1 0,1 1 0,-1 0 0,0-1 1,1 1-1,-1-1 0,1 0 0,-1 1 0,1-1 0,0 1 0,-1-1 0,1 0 1,-1 1-1,1-1 0,0 0 0,-1 0 0,1 1 0,0-1 0,-1 0 0,1 0 1,0 0-1,-1 0 0,1 0 0,0 0 0,-1 0 0,1 0 0,0 0 0,-1 0 1,1-1-1,0 1 0,0 0 0,34-31-12,22-49-415,-30 34-989</inkml:trace>
  <inkml:trace contextRef="#ctx0" brushRef="#br0" timeOffset="-685436.646">30165 561 24373,'11'-4'151,"0"-1"-1,0 1 0,1 1 1,-1 0-1,1 1 0,0 0 1,0 0-1,-1 2 0,1-1 1,0 2-1,0-1 0,0 2 1,0-1-1,0 2 0,6 1-150,-16-3 13,0-1 0,0 1 0,0 0-1,-1-1 1,1 1 0,0 0 0,-1 0 0,1 0-1,-1 0 1,1 1 0,-1-1 0,1 0-1,-1 1 1,0-1 0,0 1 0,1-1 0,-1 1-1,0-1 1,0 1 0,-1 0 0,1 0-1,0-1 1,-1 1 0,1 0 0,-1 0-1,1 0 1,-1 0 0,0 0 0,0-1 0,0 1-1,0 0 1,0 0 0,0 0 0,0 0-1,-1 0 1,1 0 0,-1-1 0,1 1 0,-1 0-13,-39 66 572,-144 103 1153,182-169-1690,1-2-24,-1 1 1,1-1-1,0 0 0,0 1 0,0-1 0,0 1 0,0-1 0,0 1 1,0-1-1,0 1 0,0 0 0,0-1 0,0 1 0,1 0 0,-1 0 1,0 0-1,0 0 0,1 0 0,-1 0 0,1 0 0,-1 0 0,1 0 1,-1 0-1,1 0 0,-1 0 0,1 0 0,0 0 0,0 0 0,-1 0 1,1 1-1,0-1 0,0 0 0,0 0 0,0 0 0,1 0 0,-1 0 1,0 1-1,0-1 0,1 0 0,-1 0 0,1 0 0,-1 0 0,1 0 1,-1 0-1,1 0 0,-1 0 0,1 0 0,0 0 0,0 0 1,-1-1-1,1 1 0,0 0 0,0 0 0,0-1-11,12 4 0,0-2 0,0 0 1,0-1-1,0 0 0,1-1 0,-1 0 0,0-1 1,0-1-1,0 0 0,0-1 0,0 0 0,-1-1 1,1 0-1,3-3 0,-8 5-83,-1-1 0,0 0 0,0 0 0,0-1 0,0 1 1,0-2-1,-1 1 0,1-1 0,-1 0 0,0 0 0,-1-1 0,1 0 0,-1 0 1,2-4 82,5-22 582</inkml:trace>
  <inkml:trace contextRef="#ctx0" brushRef="#br0" timeOffset="-685249.313">30219 696 25886,'35'0'232,"6"-5"-112,8-6-8,1-7-648</inkml:trace>
  <inkml:trace contextRef="#ctx0" brushRef="#br0" timeOffset="-684970.002">30539 655 27174,'53'-20'154,"0"-3"1,-1-2-1,-1-2 0,45-32-154,-111 58 66,-5 10-31,-1 0 0,2 2-1,-1 0 1,1 1 0,1 1 0,0 1 0,1 0 0,1 1 0,0 1 0,0 2-35,10-13 46,1 0 1,0 1-1,0-1 0,0 1 1,1 0-1,-1 0 0,2 1 1,-1-1-1,1 1 0,0 0 1,0 0-1,1 0 0,0 0 1,0 0-1,0 1 0,1-1 1,0 1-1,1-1 0,0 5-46,3-9 5,0 1 1,0-2-1,1 1 0,-1 0 0,1-1 0,-1 1 1,1-1-1,0 0 0,0 0 0,0-1 0,0 1 0,0-1 1,1 0-1,-1 0 0,0 0 0,1-1 0,-1 1 1,0-1-1,1 0 0,-1 0 0,1-1 0,-1 1 0,0-1 1,1 0-1,-1 0 0,0-1 0,2 0-5,85-30-519,-47 7-550</inkml:trace>
  <inkml:trace contextRef="#ctx0" brushRef="#br0" timeOffset="-684720.106">29118 312 28254,'-4'14'192,"13"7"72</inkml:trace>
  <inkml:trace contextRef="#ctx0" brushRef="#br0" timeOffset="-689945.479">26536 979 26398,'1'-2'1104,"36"-16"-712,-14 12-184,12-2-152,4 0-32,14-1-8,5 4 0,-2 0-16,-2 0 88,-9 4-536,-8-5-472,-7 2-817</inkml:trace>
  <inkml:trace contextRef="#ctx0" brushRef="#br0" timeOffset="-689655.25">26985 658 26534,'27'20'304,"5"-17"-128,10-3-112,8 0-16,-1-1-24,0-1 24,-13 7-24,-5 3-24,-17 16-16,-9 11-88,-16 20 64,-10 12 16,-19 11 40,-7 2 80,-2-4-40,1-7-16,13-18 216,11-12-840</inkml:trace>
  <inkml:trace contextRef="#ctx0" brushRef="#br0" timeOffset="-526258.018">29939 1726 23397,'-11'4'180,"0"1"-1,1-1 1,0 2 0,0-1-1,1 1 1,-1 1 0,1 0 0,1 0-1,-1 1 1,1 0 0,1 0-1,-1 1 1,1 0 0,1 0-1,0 1 1,0-1 0,1 1-1,0 1 1,1-1 0,0 1-1,0 0 1,1 0 0,1 0-180,-3 0 39,1 1 0,0 0 0,1 0 1,0 1-1,1-1 0,1 0 0,0 1 0,0-1 0,1 1 0,1-1 1,0 1-1,1-1 0,0 1 0,1-1 0,0 0 0,1 0 1,0 0-1,1-1 0,1 1 0,0-1 0,0-1 0,4 6-39,-5-12 6,1-1-1,0 1 0,-1-1 1,1 0-1,0 0 0,1-1 0,-1 0 1,0 0-1,1 0 0,-1-1 1,1 0-1,-1 0 0,1-1 1,0 1-1,-1-2 0,1 1 0,-1-1 1,1 0-1,-1 0 0,1 0 1,-1-1-1,1 0 0,-1-1-5,11-3 14,0-1-1,-1 0 1,0-2 0,0 0-1,-1 0 1,0-2-1,-1 1 1,2-4-14,-2 1 12,-1 0 0,-1 0-1,-1-2 1,0 1 0,0-1 0,-2-1 0,0 0-1,0 0 1,-2-1 0,0 0 0,-1 0-1,1-5-11,-5 15 11,-1 1 0,1-1-1,-1 0 1,0 0 0,-1 0 0,0 0-1,0 0 1,0 0 0,-1 0-1,0 0 1,0 0 0,-1 0-1,0 1 1,0-1 0,-1 1-1,0-1 1,0 1 0,0 0-1,-1 0 1,1 0 0,-2 0-1,1 1 1,0 0 0,-1 0-1,0 0 1,-1 0 0,1 1-1,-1 0 1,1 0 0,-1 0-1,0 1 1,-7-3-11,4 2 3,0 1 0,0 0-1,0 0 1,0 1 0,-1 0 0,1 0 0,-1 1-1,1 1 1,-1 0 0,0 0 0,1 1 0,-1 0 0,1 0-1,-1 1 1,1 0 0,0 1 0,-1 1-3,-37 16 1069</inkml:trace>
  <inkml:trace contextRef="#ctx0" brushRef="#br0" timeOffset="-526819.229">28866 2210 23157,'-2'7'888,"5"-1"736,25-8-1103,17-7 39,19-14-104,14-6-256,-2-5-160,-5 4 8,-14 14-40,-10 0 24,-21 13-344,-24 3-512,2 5-745</inkml:trace>
  <inkml:trace contextRef="#ctx0" brushRef="#br0" timeOffset="-526554.859">29006 2307 23637,'-13'6'960,"4"-1"521,9-5-497,13 4-320,9-4-280,13-6-288,6-1-32,0-2-56,-2-1 16,-4 1-88,-1-3-376,2-5 2272</inkml:trace>
  <inkml:trace contextRef="#ctx0" brushRef="#br0" timeOffset="-527785.769">27860 1909 20532,'-6'3'281,"0"1"-1,0 0 1,0 1-1,1-1 1,-1 1-1,1 0 1,1 0-1,-1 1 1,1 0-1,0-1 1,0 1 0,0 1-1,1-1 1,0 0-1,-2 6-280,0-2 127,-16 27-70,3 1 1,0 1-1,3 0 1,1 1-1,2 1 1,2 0 0,1 1-1,2-1 1,3 2-1,1-1 1,1 0-1,3 8-57,-1-45-2,0 0 0,0 0-1,0 1 1,0-1 0,1 0-1,0 0 1,0 0-1,0 0 1,1 0 0,0 0-1,-1 0 1,2 0 0,-1 0-1,1-1 1,-1 0-1,1 1 1,1-1 0,-1 0-1,0 0 1,1 0 0,0-1-1,0 0 1,0 1-1,0-1 1,1-1 0,-1 1-1,1 0 1,-1-1 0,1 0-1,0 0 1,0-1-1,0 1 1,0-1 0,0 0-1,1-1 1,-1 1 0,0-1-1,0 0 1,0 0-1,1 0 1,0-1 2,35-13-695</inkml:trace>
  <inkml:trace contextRef="#ctx0" brushRef="#br0" timeOffset="-527521.083">28320 2033 19708,'-15'13'1697,"-5"9"191,-7 23-1136,-5 12-72,-10 18-360,-3 8-144,-5 10-112,3 5-16,11-13-16,8-12 0,16-31-8,5-16 8,7-26 0,-1-4-136,1-30-904,-3-12 1600</inkml:trace>
  <inkml:trace contextRef="#ctx0" brushRef="#br0" timeOffset="-527299.056">27953 2287 19988,'0'0'1897,"0"0"127,0 0-1072,-3 20-416,16 1-440,11 2-64,12 6-32,10 2 16,3-3 40,2-5-264,0-17-192,-5-10-96,-1-20-440,-4-8 48,-11-13 600</inkml:trace>
  <inkml:trace contextRef="#ctx0" brushRef="#br0" timeOffset="-527096.412">28406 1890 18932,'0'0'1856,"0"1"105,11 31-1121,-2-7-176,1 10-272,4 6-128,0 6-112,2 2-72,0 5-48,2 2-16,-4 1-8,-2 1-8,-10 4 40,-5-3 16,-11 1 16,-4-3 24,-4-10 80,-6-11-816</inkml:trace>
  <inkml:trace contextRef="#ctx0" brushRef="#br0" timeOffset="-528626.437">27098 2290 24453,'16'109'473,"5"-1"1,15 38-474,-23-96 9,118 365 2932,-128-400-2629,-3-13-1,-2-3-10,-61-59 247,18 12-528,3-3 0,2-1-1,2-2 1,-6-16-20,42 68-1,0 0-1,0 0 1,1 0 0,-1-1-1,0 1 1,1 0-1,0-1 1,-1 0 0,1 1-1,0-1 1,0 0 0,0 1-1,1-1 1,-1 0-1,1 0 1,0 0 0,-1 1-1,1-1 1,0 0 0,1 0-1,-1 0 1,0 0-1,1 1 1,0-1 0,0 0-1,0 0 1,0 1 0,0-1-1,0 0 1,0 1-1,1 0 1,0-1 0,-1 1-1,2-1 2,62-18-84,-58 20-40,1 0-1,0-1 0,0 0 0,-1 0 0,1-1 0,-1 0 0,0-1 0,0 1 0,0-1 0,0-1 0,-1 1 0,0-1 1,0 0-1,0-1 0,0 1 0,-1-1 0,0 0 0,0-1 125,12-24-1668</inkml:trace>
  <inkml:trace contextRef="#ctx0" brushRef="#br0" timeOffset="-528359.267">27350 1732 20988,'-23'16'1113,"1"9"799,3 6-920,7 14-400,5 8-143,9-1-353,3 4-72,9-10 0,3-5 0,5-10-24,0-8 8,0-7 48,-3-4-384,-8-5-873</inkml:trace>
  <inkml:trace contextRef="#ctx0" brushRef="#br0" timeOffset="-453332.41">28730 6859 21957,'7'-9'537,"-4"4"-364,0 0 1,0-1-1,1 2 0,0-1 0,0 0 1,0 1-1,0-1 0,1 1 0,-1 1 1,1-1-1,0 0 0,0 1 1,1 0-1,-1 1 0,1-1 0,-1 1 1,1 0-1,0 0 0,0 1 0,0-1 1,0 1-1,0 1 0,0-1 0,0 1-173,-4 1 3,0-1-1,0 1 0,0 0 0,0 0 1,-1 0-1,1 0 0,0 0 0,-1 0 1,1 1-1,-1-1 0,1 0 0,-1 1 1,0-1-1,1 1 0,-1 0 0,0-1 1,0 1-1,0 0 0,0 0 1,-1 0-1,1-1 0,0 1 0,-1 0 1,1 0-1,-1 0 0,0 0 0,0 0 1,1 0-1,-1 0 0,-1 0 0,1 0 1,0 0-1,0 0 0,-1 0 0,1 0-2,-27 67 49,-118 72 498,142-139-538,1 0 0,0 1 0,0-1 0,0 1 0,1 0-1,-1 0 1,1 0 0,-1-1 0,1 1 0,0 1 0,0-1 0,1 0 0,-1 0-1,0 0 1,1 0 0,0 0 0,0 1 0,0-1 0,0 0 0,0 0 0,1 1 0,-1-1-1,1 0 1,0 0 0,0 0 0,0 0 0,0 0 0,1 0 0,-1 0 0,1-1-1,0 1 1,0 0 0,0-1 0,0 1 0,0-1 0,0 0 0,2 1-9,0 2-128,1-1 1,1 1-1,-1-1 1,0-1-1,1 1 0,0-1 1,0 0-1,0 0 1,0-1-1,1 0 1,-1 0-1,0 0 1,1-1-1,0 0 1,-1 0-1,1 0 1,0-1-1,0 0 128,36-12-3579</inkml:trace>
  <inkml:trace contextRef="#ctx0" brushRef="#br0" timeOffset="-445958.012">24277 8438 11963,'14'9'2640,"-6"3"4122,4-1-6282,-6 0-248,0-1-40,5-7-304,5-3-288</inkml:trace>
  <inkml:trace contextRef="#ctx0" brushRef="#br0" timeOffset="-445713.478">24721 8492 19988,'0'0'1145,"0"0"-177,2 0-520,30-16-176,-10 10-128,17 2-192,3-2-280,12 2-432,-7 0 632</inkml:trace>
  <inkml:trace contextRef="#ctx0" brushRef="#br0" timeOffset="-445467.123">25328 8457 17380,'3'8'1856,"5"-1"233,3-9-1177,4-2 104,2-12-328,2-4-168,5-5-360,-4 3-592</inkml:trace>
  <inkml:trace contextRef="#ctx0" brushRef="#br0" timeOffset="-445001.072">26501 7976 22389,'0'0'944,"0"0"752,7 8-919,-6 23-289,1 7 32,-2 16-312,0 4-88,0 5-32,-2 0-16,4-9-40,2-7 16,4-20 0,0-5-8,-2-11-88,-6-11-192,0 0-800,0 0-329</inkml:trace>
  <inkml:trace contextRef="#ctx0" brushRef="#br0" timeOffset="-444818.009">26308 8122 22021,'0'0'768,"19"7"56,-3 2-280,18 4-352,2 0-112,5-4-56,4-5 72,-2-11 0</inkml:trace>
  <inkml:trace contextRef="#ctx0" brushRef="#br0" timeOffset="-446405.217">23431 8177 20508,'0'0'1433,"-2"0"87,-14 16-752,13 3-168,2 16-496,-1 6-96,1 13-24,1 6 8,0 1 24,0-4 16,0-10 24,0-9-8,0-15-96,-3-4-368,-1-13-600</inkml:trace>
  <inkml:trace contextRef="#ctx0" brushRef="#br0" timeOffset="-446151.845">23283 8438 21685,'0'0'1000,"0"0"304,0 0-896,19 3-208,9-4-192,8-4-8,11-8 8,10-4-88,9-9-520</inkml:trace>
  <inkml:trace contextRef="#ctx0" brushRef="#br0" timeOffset="-451153.65">30182 6428 27078,'0'28'312,"-4"8"-200,-3 11-120,2 4 8,-2-1 24,8-5 16,-2-11-16,0-5 16,2-10-328,-4-4-336,5-8-721,-2-7-359</inkml:trace>
  <inkml:trace contextRef="#ctx0" brushRef="#br0" timeOffset="-450893.541">30033 6576 20252,'11'-12'1817,"2"0"311,10 7-1144,8 2-303,-3 3-465,1 0-136,1 1 56,1 2-448</inkml:trace>
  <inkml:trace contextRef="#ctx0" brushRef="#br0" timeOffset="-450562.358">30390 6139 23941,'3'252'1606,"-3"-251"-1577,0 0 0,1 0 1,-1 0-1,0 0 0,1 0 1,-1 0-1,0 0 1,1 0-1,-1 0 0,1 0 1,0 0-1,-1 0 0,1 0 1,0 0-1,0 0 0,-1 0 1,1-1-1,0 1 0,0 0 1,0-1-1,0 1 0,0 0 1,0-1-1,0 1 0,0-1 1,0 0-1,0 1 0,0-1 1,0 0-1,1 0 0,-1 0 1,0 1-1,0-1 0,0 0 1,0 0-1,0-1 0,0 1 1,1 0-1,-1 0 0,0-1 1,0 1-1,0 0 0,0-1 1,0 1-1,0-1 0,0 1 1,0-1-1,0 0 0,0 1 1,0-1-1,-1 0 0,1 0 1,0 0-1,0 1 0,-1-1 1,1-1-30,16-5-31,-6 3 35,0 0 1,0 1-1,1 1 1,-1 0-1,0 0 0,1 1 1,0 1-1,-1 0 0,1 0 1,-1 1-1,2 1-4,-9-1-3,0 0 1,0 0-1,0 0 1,0 0 0,0 0-1,0 1 1,0 0-1,0 0 1,-1 0-1,1 0 1,-1 1-1,1-1 1,-1 1-1,0 0 1,0 0-1,0 0 1,-1 1-1,1-1 1,-1 0-1,0 1 1,1 0-1,-2-1 1,1 1-1,0 0 1,-1 0-1,0 0 1,0 0-1,0 0 1,0 1-1,-1-1 1,1 3 2,-10 108 373,6-111-277,1 0-1,-1 0 1,0 0 0,0 0-1,0-1 1,0 0-1,0 1 1,-1-1 0,0-1-1,1 1 1,-1 0 0,0-1-1,0 0 1,-1 0-1,1 0 1,0 0 0,-1-1-1,1 0 1,-1 0-1,1 0 1,-1 0 0,0-1-1,1 1 1,-1-1 0,0-1-1,-2 1-95,-11 2 113,-155 13 191,170-21-1468,1-16-696</inkml:trace>
  <inkml:trace contextRef="#ctx0" brushRef="#br0" timeOffset="-450247.683">31001 6224 24869,'0'19'656,"-5"10"-135,-7 6-25,-9 10-40,-8 4-48,-4 2-184,-1 3-56,3-8-32,5-3-32,10-13-24,-3-8-16,10-13-152,2-6-296,-3-13-1336</inkml:trace>
  <inkml:trace contextRef="#ctx0" brushRef="#br0" timeOffset="-449999.74">30793 6367 27022,'10'28'664,"3"-2"-512,7 2-96,-2-6-144,7-5-600,1-7 1224</inkml:trace>
  <inkml:trace contextRef="#ctx0" brushRef="#br0" timeOffset="-449713.678">31114 6457 26086,'3'0'36,"1"-1"0,-1 0 0,1 1 1,0 0-1,-1-1 0,1 1 0,-1 1 1,1-1-1,0 1 0,-1-1 1,1 1-1,-1 0 0,0 0 0,1 0 1,-1 1-1,0-1 0,1 1 0,-1 0 1,0 0-1,0 0 0,-1 0 0,1 1 1,0-1-1,-1 1 0,1-1 1,-1 1-1,0 0 0,0 0 0,0 0 1,0 0-1,0 0 0,-1 1 0,0-1 1,1 0-1,-1 1 0,0-1 1,-1 1-1,1-1 0,-1 1 0,1 0 1,-1 2-37,-8 17 52,0-2 0,-1 1 1,-1-1-1,-1-1 1,-1 0-1,-1 0 0,0-1 1,-2-1-1,0-1 1,-7 7-53,-113 122 1655,133-145-1571,5-1-34,11-4-64,-1 0 0,1-1-1,-1-1 1,-1 0-1,1-1 1,-1 0 0,0-1-1,-1 0 1,5-5 14,2 1-172,25-18-575</inkml:trace>
  <inkml:trace contextRef="#ctx0" brushRef="#br0" timeOffset="-448937.746">31397 6111 22805,'25'49'240,"3"5"-128,-5 8-104,-3 6 8,-9 0 8,-7-6 8,-10-7 24,-1-4 8,-17-6 8,-6 1-24,-1-6-40,-5 0 8,-4-5-312,5-2-368</inkml:trace>
  <inkml:trace contextRef="#ctx0" brushRef="#br0" timeOffset="-447895.618">31603 6066 21333,'20'28'256,"2"7"48,2 4 48,-4 7 80,-3 3-24,-2 2-112,-2 0-96,-8-2-80,-4-7-64,-4 0-24,-4 1-8,-5 5-8,-1 1 0,-3 4-16,0-2 8,-3-6-352,0-4-464</inkml:trace>
  <inkml:trace contextRef="#ctx0" brushRef="#br0" timeOffset="-447428.274">31822 5602 25509,'15'-1'131,"-2"0"-94,-1 0 0,0 1 1,0 0-1,1 0 0,-1 2 0,0-1 0,0 2 0,0-1 0,0 2 0,-1 0 0,1 0 1,4 3-38,-14-6 4,-1 0 0,1 0 0,-1 1 0,0-1 0,1 0 0,-1 1 0,0-1 0,0 1 0,0-1 1,0 1-1,0-1 0,0 1 0,0 0 0,-1 0 0,1-1 0,-1 1 0,1 0 0,-1 0 0,1 0 1,-1-1-1,0 1 0,0 0 0,0 0 0,0 0 0,0 0 0,-1 0 0,1-1 0,-1 1 0,1 0 0,-1 0 1,1 0-1,-1-1 0,0 1 0,0 0 0,0-1 0,0 1 0,-1 0-4,-48 59 174,49-59-169,-100 89 259,72-68-102,0 2 0,2 1-1,1 2 1,2 0 0,-6 9-162,29-36 12,-1 1 0,0-1 0,0 1 0,1 0 0,-1-1 1,1 1-1,-1 0 0,1 0 0,0 0 0,0 0 0,0 0 0,0 0 1,0 0-1,0 0 0,1 1 0,-1-1 0,1 0 0,-1 0 1,1 1-1,0-1 0,0 0 0,0 0 0,0 1 0,0-1 1,1 0-1,-1 1 0,1-1 0,-1 0 0,1 0 0,0 0 1,0 0-1,0 1 0,0-1 0,0 0 0,0-1 0,1 1 1,-1 0-1,1 0 0,-1 0 0,1-1 0,0 1 0,-1-1 1,1 0-1,0 1 0,0-1 0,0 0 0,0 0 0,0 0 1,0 0-1,1 0-12,84-7-86,-30-7-783</inkml:trace>
  <inkml:trace contextRef="#ctx0" brushRef="#br0" timeOffset="-453086.922">29127 6608 23277,'0'0'992,"0"0"376,1 0-383,29-2-409,-11 5-224,1 0-272,5 0-40,-2 0 48,2 0-304,-6-2-80</inkml:trace>
  <inkml:trace contextRef="#ctx0" brushRef="#br0" timeOffset="-452322.56">29667 6488 11002,'1'-4'707,"6"-40"9298,-16 32-6176,-17 17-3524,12 5-226,0 0-1,1 1 0,1 0 1,0 1-1,0 0 0,1 1 1,0 0-1,2 1 1,-1 0-1,0 5-78,7-15 34,-4 5 30,1 1-1,0 0 1,1 0 0,0 0 0,1 1 0,0-1 0,1 1-1,0 0 1,0 1 0,1-1 0,1 0 0,0 0 0,0 1-1,1-1 1,1 2-64,-1-12 2,0 0 0,1 1 1,-1-1-1,1 0 0,-1 0 0,1 0 0,0 1 0,0-1 0,-1 0 0,1 0 0,0 0 0,0 0 0,0 0 1,0 0-1,0-1 0,0 1 0,0 0 0,0 0 0,0-1 0,1 1 0,-1 0 0,0-1 0,0 1 0,1-1 1,-1 0-1,0 0 0,1 1 0,-1-1 0,0 0 0,1 0 0,-1 0 0,0 0 0,1 0 0,-1 0 1,0-1-1,0 1 0,1 0 0,-1-1 0,1 0-2,53-21 77,-32 7-53,-1-1 0,-1-1 0,0-1 0,-1 0 0,-1-2 0,-1 0 0,-1-1 0,0-1 0,-2-1 0,-1 0 0,12-25-24,-9-13 113,-17 60-112,-1 1 0,0 0 0,0 0-1,0-1 1,0 1 0,0 0 0,0 0-1,0 0 1,0 0 0,0 1 0,0-1-1,0 0 1,0 0 0,0 0 0,0 1-1,0-1 1,0 1 0,0-1 0,0 1-1,0-1 1,0 1 0,1-1 0,-1 1-1,0 0 1,0-1 0,1 1 0,-1 0-1,0 0 1,1-1 0,-1 1 0,1 0-1,-1 0 1,1 0 0,-1 0 0,1 0-1,0 0 1,0 0 0,-1 0 0,1 0-1,-18 30-2,2 0 0,0 1 0,3 1 0,0 0 0,-2 15 2,9 6-802,15-40-617</inkml:trace>
  <inkml:trace contextRef="#ctx0" brushRef="#br0" timeOffset="-451840.388">29593 6133 17380,'0'0'2507,"0"0"-249,0 0-971,-2 5-520,-124 264 550,9 77-543,114-339-786,1 1 0,-1 0 1,1 1-1,1-1 0,-1 0 0,2 1 1,-1-1-1,1 0 0,0 1 1,1-1-1,0 1 0,0-1 1,1 0-1,0 0 0,0 0 1,1 0-1,0 0 0,0 0 1,1-1-1,0 1 0,0-1 0,1 0 1,0 0-1,0-1 0,1 1 1,0-1-1,0-1 0,0 1 1,1-1-1,0 0 0,0 0 1,0-1-1,0 0 0,3 1 12,43 8-863,7-6-305</inkml:trace>
  <inkml:trace contextRef="#ctx0" brushRef="#br0" timeOffset="-771660.595">14374 4469 11554,'0'0'1493,"-1"3"6740,10 14-6204,-8-16-2017,1-1 0,-1 1 0,1-1 0,0 1 0,-1-1 0,1 0 0,-1 0 0,1 0 0,0 0 0,-1 0 0,1 0 0,-1 0 0,1-1 0,0 1 0,-1 0 0,1-1 0,-1 1 1,1-1-1,-1 0 0,1 1 0,-1-1 0,0 0 0,1 0 0,-1 0 0,0 0 0,0 0 0,0 0 0,1-1 0,-1 1 0,0 0 0,-1 0 0,1-1 0,0 1 0,0-1 0,0 1 0,-1-1 0,1 1 0,-1-1 0,1 1 0,-1-1 0,0 1 0,0-1 0,1 0 0,-1 1 0,0-1 0,-1 1 0,1-1 0,0 0 0,-1-1-12,37-117 381,-26 81-323,1 0 0,1 1 0,3 1 0,1 0 0,1 1 0,19-26-58,60-40 209,-82 79-196,-9 12-15,0 1 0,1-1 0,0 1 0,1 0 0,0 1 0,0-1 0,1 1 0,1 1 1,-1 0-1,1 0 0,0 0 0,1 1 0,0 1 0,0-1 0,0 2 0,1-1 0,10-2 2,135-13 99,7-42-121,-138 50 19,0 2 0,1 0 0,0 2 1,0 0-1,1 2 0,13-1 3,268-16-16,-240 4 16,-2-4 0,0-1-1,-2-4 1,14-11 0,137-57 18,-178 87-24,1 2 0,0 1-1,0 2 1,1 1-1,-1 3 1,1 1-1,0 2 1,-1 1 0,0 2-1,6 3 7,39 2 24,69 4 1,282 40-58,-335-33 61,1-5-1,1-4 1,48-2-28,-135-11 7,1 0 0,-1-1-1,0-1 1,1 0 0,-1-1 0,0 0 0,-1-1 0,1-1-1,10-6-6,-19 10-3,1 0 1,0 1-1,-1-1 0,1 1 0,0 0 0,0 1 0,0-1 1,0 1-1,0 0 0,0 1 0,0-1 0,0 1 0,0 1 1,-1-1-1,1 1 0,0 0 0,-1 0 0,1 0 0,-1 1 1,0 0-1,0 0 0,0 0 0,0 1 0,0 0 0,-1 0 0,1 1 3,9 8 13,-1 0-1,0 2 1,-1-1-1,0 2 1,-2-1-1,0 1 1,7 15-13,-9-10-22,-1 1 1,-1 0 0,0 1 0,-2-1-1,-1 1 1,1 22 21,0-8 12,35 403 165,-53-101-140,14-341-409,3-16-608</inkml:trace>
  <inkml:trace contextRef="#ctx0" brushRef="#br0" timeOffset="-799662.718">8597 5944 8194,'-20'1'3435,"31"-5"890,33-4-1296,-40 8-3002,0 0 1,1 0-1,-1 1 1,0 0-1,0 0 1,1 0-1,-1 0 1,0 0-1,0 1 1,0 0-1,-1 0 1,1 0-1,0 0 1,-1 1-1,1-1 1,0 2-28,48 22 28,47-9 518,0-5 1,57-2-547,124 14 12,-192-9-4,-1-4-1,2-5 1,-1-3-1,0-3 1,28-7-8,73-10 8,0 8 0,16 8-8,-55-3 2,128-22-2,-78 5 0,-41 14 20,148 13-20,-13 1 135,396-46-87,-308 11-11,2 17-37,498 20 7,-699 0-6,-1 8-1,0 8 0,23 14 0,-61-20 1,1-6 0,0-7 0,73-8-1,-19 1-1,516 42 7,144-24 14,16 17-8,119 12-20,-658-38 30,89 22-22,333 23 2,-403-24-6,-115-8-8,169-9 12,-205-18 10,490 0 48,-506 13-77,1-9 0,139-21 19,-268 16 4,435-52 18,300 8-22,275 12 64,-844 42 3744,-226-3-4311</inkml:trace>
  <inkml:trace contextRef="#ctx0" brushRef="#br0" timeOffset="-784744.449">8678 5726 4089,'0'0'837,"0"0"272,0 0-24,0 0-303,23 0 1389,-12-1-2051,26 1 2263,22 10-60,-15 0-2247,-21 1 124,22 13-108,6-2-4,-32-19 18,132 0 316,-32 18 225,-19 0 304,201-54-536,-293 33-351,1 1 0,0-2 1,0 1-1,-1-1 0,1 0 1,0-1-1,-1 0 0,1 0 0,-1-1 1,0 0-1,0-1 0,0 0 0,0 0 1,-1 0-1,3-2-64,2-1 151,1 1-1,-1 1 1,1 0 0,1 1-1,-1 0 1,1 1-1,0 0 1,-1 1 0,1 1-1,4 0-150,40-6 21,28-8-5,-33 4-10,0 2 1,0 3-1,0 2 0,51 2-6,-38 4 13,-1-3-1,1-3 0,-1-3 0,0-3 0,-1-2 1,20-9-13,174-57 30,-238 71-25,-1 0-1,1 1 0,1 1 1,-1 1-1,1 1 0,0 0 1,0 2-1,17 1-4,18 1 2246,-65 8-2291,-22 11-374</inkml:trace>
  <inkml:trace contextRef="#ctx0" brushRef="#br0" timeOffset="-757063.468">15784 5681 13403,'0'-1'5554,"1"14"-3948,38 70-1035,-24-64-438,0-1 0,1-1 0,0 0 0,2-2 0,0 0 0,5 3-133,-18-14 17,0-1 0,0 0 0,0 0 0,0 0 0,0-1 0,0 1 0,1-1 0,-1-1 0,1 1-1,-1-1 1,1 0 0,0 0 0,-1-1 0,1 1 0,0-1 0,0 0 0,-1-1 0,1 0 0,0 0 0,0 0 0,-1 0 0,1-1-1,-1 0 1,0 0 0,1-1 0,-1 1 0,0-1 0,0 0-17,55-54 189,-55 50-181,1 1-1,0-1 1,-1 1 0,2 0-1,-1 0 1,1 1 0,0 0-1,0 0 1,0 1-1,1 0 1,0 0 0,-1 1-1,2 0 1,-1 0 0,0 1-1,0 0 1,4 0-8,201 25 17,-196-20 53,1-1-1,-1 0 0,0-1 1,1-1-1,-1-1 0,1 0 1,-1-1-1,0-1 0,0-1 1,0 0-1,0-2 0,3-1-69,58-39 825,-66 37-785,0 1 1,1 0-1,1 0 0,-1 1 0,1 1 0,0 0 1,1 1-1,-1 1 0,1 0 0,0 1 0,0 0-40,-2 5 21,0 1 0,-1 0 0,1 1 0,-1 1-1,0-1 1,-1 2 0,1 0 0,-1 0 0,0 1-1,0 0 1,-1 1 0,0 0 0,-1 1 0,0 0-1,1 1-20,201 224 1084,-146-155-178,-42-47-314,-22-31-556,-1-1-8,0 0 16,0 0 4,-1 0-800,0 0-2494</inkml:trace>
  <inkml:trace contextRef="#ctx0" brushRef="#br0" timeOffset="-756280.488">17597 5980 19500,'-15'-10'5339,"14"4"-5306,1 0 0,0 0 0,0 0 0,1 0 1,0 1-1,0-1 0,0 0 0,1 0 0,-1 0 0,1 1 1,1-1-1,-1 1 0,1 0 0,0 0 0,0 0 0,1 0-33,6-10 4,1 2 0,1 0 0,0 0 0,1 1 0,0 0 0,1 1-1,0 1 1,0 0 0,1 1 0,8-3-4,-17 9-1,1 0 0,-1 0-1,0 1 1,1 0 0,0 0 0,-1 0 0,1 1-1,0 0 1,0 0 0,0 0 0,0 1 0,-1 1 0,1-1-1,0 1 1,0 0 0,0 0 0,0 1 0,-1 0 0,1 0-1,-1 1 1,0 0 0,1 0 0,-1 0 0,0 1-1,-1-1 1,1 2 0,3 2 1,114 164 180,-120-168-126,0-1-1,0 1 1,0 0 0,0-1-1,0 0 1,1 1-1,-1-1 1,1-1 0,-1 1-1,1 0 1,0-1-1,-1 0 1,1 0 0,0 0-1,0 0 1,0-1-1,0 1 1,0-1 0,0 0-1,0 0 1,0-1-1,0 1 1,0-1 0,0 0-1,0 0 1,-1 0-1,1 0 1,0-1 0,-1 0-1,1 1 1,-1-1-1,1-1 1,-1 1 0,0 0-1,0-1 1,1-1-54,21-11 139,0 1 0,1 1 0,0 1 0,1 2 1,0 0-1,17-3-139,-37 13 24,-1-1 0,1 0 0,-1 0 0,0 0 0,1-1 0,-1 0 0,0-1 0,0 1 0,0-1 0,0 0 0,-1-1 0,1 1 0,-1-1 0,0 0 0,0-1 0,0 1 0,-1-1 0,0 0 0,1 0 0,-2 0 0,1 0 0,-1-1 0,1 0 0,-1 0 0,-1 0 0,1 0 0,-1 0 0,0 0 0,-1 0 0,1-2-24,-15-12-68,-4 14-643</inkml:trace>
  <inkml:trace contextRef="#ctx0" brushRef="#br0" timeOffset="-743056.743">17383 6460 20428,'-1'0'112,"0"-1"-1,0 1 1,0-1-1,0 1 1,0-1 0,0 1-1,0 0 1,0-1-1,0 1 1,0 0-1,0 0 1,0 0-1,0 0 1,0 0-1,0 0 1,0 0-1,0 0 1,0 0-1,0 0 1,0 1-1,0-1 1,0 0-1,0 1 1,0-1-1,0 1 1,0-1 0,1 1-1,-1-1 1,0 1-1,0 0 1,0-1-1,1 1 1,-1 0-1,0 0 1,1-1-1,-1 1 1,1 0-1,-1 0 1,1 0-1,-1 0 1,1 0-1,-1 0 1,1 0-1,0 0 1,0 0-1,-1 0 1,1 0 0,0 0-1,0 0 1,0 0-1,0 0 1,0 0-1,0 0 1,1 0-1,-1 0 1,0 0-1,0 0 1,1 0-1,-1 0 1,0 0-1,1 0 1,-1-1-1,1 1 1,0 1-112,4 18 104,1 1-1,1-1 1,1 0 0,1-1 0,1 1-1,0-2 1,2 0 0,0 0-1,5 5-103,-15-19 15,1-1-1,-1 1 1,1-1 0,-1 1-1,1-1 1,0 0-1,0 0 1,1-1-1,-1 1 1,1-1-1,-1 1 1,1-1-1,0 0 1,0 0-1,-1-1 1,1 1-1,1-1 1,-1 0-1,0 0 1,0 0-1,0-1 1,1 1-1,-1-1 1,0 0 0,0 0-1,1-1 1,-1 1-1,0-1 1,0 0-1,0 0 1,0 0-1,0-1 1,0 1-1,0-1 1,0 0-1,0 0 1,1-2-15,4-8-16,0 0 0,-1-1 0,0 0 0,-1 0 0,-1-1 0,0 0 0,-1 0 0,0-1 0,-1 1 0,-1-1 0,0 0 0,-1-4 16,9-30-348,-10 47 242,11 22-88,-4 108 288,-2 427 1404,-6-552-1481,0-3-1,0 0 0,-2-4-1,-13-52-1583,8 42-2552</inkml:trace>
  <inkml:trace contextRef="#ctx0" brushRef="#br0" timeOffset="-742294.914">17161 6655 4841,'0'0'1112,"0"0"1305,0 0-2249</inkml:trace>
  <inkml:trace contextRef="#ctx0" brushRef="#br0" timeOffset="-741498.165">17202 6619 19572,'-30'28'4444,"29"-28"-3459,1 0-330,4-1-204,6-5-386,0 0 0,-1-1 0,0 0-1,0-1 1,-1 0 0,0 0 0,0 0 0,-1-1 0,0 0 0,-1-1-1,0 0 1,0 0 0,-1 0 0,2-6-65,11-15 60,154-268 314,-170 297-371,-1 0 1,1 1-1,-1-1 1,1 1-1,0-1 1,0 1-1,-1 0 1,1 0-1,0 0 1,0 0-1,0 0 1,1 0-1,-1 0 1,0 1-1,0-1 1,0 1 0,0 0-1,1 0 1,-1-1-1,0 1 1,0 1-1,1-1 1,-1 0-1,0 0 1,0 1-1,0 0 1,0-1-1,1 1 1,-1 0-1,0 0 1,0 0-1,-1 0 1,1 0 0,0 0-1,0 1 1,0-1-1,-1 1 1,1-1-1,-1 1 1,1 0-1,-1-1 1,0 1-1,1 1-3,4 1 5,7 7 72,-1 1 0,0 1 0,-1 0 0,0 0 0,-1 1 1,-1 0-1,0 1 0,-1 0 0,0 0 0,-1 1 0,-1 0 0,-1 1 1,1 3-78,19 47 510,-15-49-476,-9-17-18,-1-1-24,0 0-168,0-1-117,0 0 360</inkml:trace>
  <inkml:trace contextRef="#ctx0" brushRef="#br0" timeOffset="-741046.404">18015 6490 19180,'0'-1'73,"18"-22"6282,-5 44-3083,-11 202-2720,-2-197-532,-2-18-13,2-1 0,-1 1 0,1 0 0,0-1-1,1 1 1,-1 0 0,2-1 0,-1 1 0,1-1 0,0 1 0,1-1 0,-1 0 0,2 0 0,-1 0 0,4 5-7,-4-11 0,1 1 1,-1 0 0,1-1 0,-1 0 0,1 0-1,0 0 1,0 0 0,0-1 0,-1 0 0,1 1-1,0-1 1,0-1 0,0 1 0,0 0 0,0-1-1,-1 0 1,1 0 0,0 0 0,-1 0 0,1-1-1,-1 1 1,1-1 0,-1 0 0,1 0 0,-1 0-1,0-1 1,0 1 0,0-1 0,-1 0 0,1 1-1,-1-1 1,1 0 0,-1-1 0,0 1 0,1-2-1,45-87-168,-50 23-3298,-8 50 1577</inkml:trace>
  <inkml:trace contextRef="#ctx0" brushRef="#br0" timeOffset="-740785.797">17908 6660 23573,'0'0'1240,"0"0"537,0 0-401,0 0-664,0 0-248,0 0-296,23 5-88,4-11-64,0-1-8,6-11 0,3-4 8,-8-4 0,0-5 0,-7 6-16,-3 4-104,-6 9-1448</inkml:trace>
  <inkml:trace contextRef="#ctx0" brushRef="#br0" timeOffset="-739409.238">18045 6749 18748,'-7'15'1016,"1"-5"-144,0 1 0,1 0 1,0 1-1,1 0 1,0-1-1,1 1 0,0 0 1,1 1-1,-1 7-872,3-18 564,0-2-122,2-4-75,24-150 311,-20 111-650,2-29 14,3 1 1,3 1-1,7-11-42,-13 58 23,2 38-11,16 323 98,-22-319-110,-3-7-1,1-1 1,0 1-1,0-1 1,1 0-1,1 0 1,0 0 0,1 0-1,0 0 1,0-1-1,1 0 1,1 0-1,0-1 1,1 2 0,-6-11-1,0 0 1,0 0-1,1 0 1,-1 0-1,0 0 1,0 0-1,0-1 1,0 1-1,0-1 1,0 1-1,0-1 1,0 0-1,0 0 1,0 0-1,-1 0 1,1 0-1,0 0 1,-1 0-1,1-1 1,0 1-1,-1 0 1,0-1-1,1 0 1,-1 1-1,0-1 1,0 0-1,0 0 1,0 1-1,0-1 1,0 0-1,0 0 1,-1 0-1,1 0 1,-1 0-1,1 0 1,-1 0-1,0 0 1,0-1-1,0 1 1,0-1 0,4-7-6,20-49-647,-12 30-526</inkml:trace>
  <inkml:trace contextRef="#ctx0" brushRef="#br0" timeOffset="-738712.793">18088 6189 21717,'-3'-2'175,"1"1"0,0-1 0,-1 1 1,1-1-1,-1 1 0,0 0 0,1 0 1,-1 0-1,0 1 0,0-1 0,1 1 1,-1-1-1,0 1 0,0 0 0,0 0 1,0 0-1,1 1 0,-1-1 0,0 0 1,0 1-1,1 0 0,-1 0 0,0 0 1,1 0-1,-1 0 0,1 1 0,-1-1 0,1 1 1,-1-1-1,1 1 0,0 0 0,0 0 1,0 0-1,0 0 0,0 0 0,1 0 1,-2 3-176,1 108 526,7-114-317,0-5-185,-1-1 1,0 1 0,0-1 0,0 0 0,-1 1-1,0-2 1,0 1 0,0 0 0,-1 0 0,0-1-1,-1 0 1,0 1 0,0-1 0,0 1 0,-1-1-1,0 0 1,-1 0 0,0 1 0,0-1 0,-2-4-25,3 11 3,0 0 1,0 0 0,0 1 0,0-1 0,0 0 0,0 0-1,0 1 1,-1-1 0,1 0 0,0 0 0,-1 1 0,1-1-1,0 0 1,-1 1 0,1-1 0,-1 0 0,1 1 0,-1-1-1,1 1 1,-1-1 0,0 1 0,1-1 0,-1 1 0,1-1-1,-1 1 1,0-1 0,0 1 0,1 0 0,-1 0 0,0-1-1,0 1 1,1 0 0,-1 0 0,0 0 0,0 0 0,0 0-1,1 0 1,-1 0 0,0 0 0,0 0 0,1 0-1,-1 0 1,0 0 0,0 1 0,1-1 0,-1 0 0,0 1-1,0-1 1,1 0 0,-1 1 0,0-1 0,1 1 0,-1-1-1,1 1 1,-1-1 0,0 1 0,1 0-4,-32 38 67,26-26-63,1 0-1,1 0 1,0 0 0,0 1 0,2 0-1,-1 0 1,2 0 0,0 0-1,1 13-3,0-27 1,0 0-1,1 0 0,-1 0 0,0 0 0,0 0 1,1 0-1,-1 0 0,0 0 0,0 0 0,1 0 1,-1 0-1,0 0 0,0 0 0,1 0 1,-1 0-1,0 0 0,0 0 0,1 0 0,-1 0 1,0 1-1,0-1 0,0 0 0,1 0 0,-1 0 1,0 0-1,0 1 0,0-1 0,1 0 1,-1 0-1,0 0 0,0 1 0,0-1 0,0 0 1,0 0-1,1 0 0,14-33 24,0-1-1,-3 0 0,0 0 0,-2-2 0,2-22-23,-11 56-5,-2 7-11,-28 150 17,29-155 2,0 0 0,-1 1 0,1-1 0,0 0-1,0 1 1,0-1 0,-1 0 0,1 1 0,0-1-1,0 0 1,-1 1 0,1-1 0,0 0-1,0 0 1,-1 0 0,1 1 0,0-1 0,-1 0-1,1 0 1,0 0 0,-1 0 0,1 1 0,-1-1-1,1 0 1,0 0 0,-1 0 0,1 0 0,0 0-1,-1 0 1,1 0 0,-1 0 0,1 0 0,0 0-1,-1 0 1,1 0 0,-1-1 0,1 1 0,0 0-1,-1 0 1,1 0 0,0 0 0,-1-1-1,1 1 1,0 0 0,0 0 0,-1-1 0,1 1-1,0 0 1,-1 0 0,1-1 0,0 1 0,0 0-1,0-1 1,-1 1 0,1 0 0,0-1 0,0 1-1,0 0 1,0-1 0,0 1 0,0-1 0,0 1-1,0 0 1,0-1 0,0 1 0,0-1 0,0 1-1,0 0 1,0-1 0,0 1-3,-11-35-24,10 14-60,7 7-44</inkml:trace>
  <inkml:trace contextRef="#ctx0" brushRef="#br0" timeOffset="-734616.884">22726 4117 18212,'-25'3'909,"1"0"0,0 2 1,0 1-1,1 0 0,-1 2 1,-13 7-910,-8 6 377,1 2 1,2 2 0,0 2 0,-27 24-378,35-24 9,1 1 0,1 1 0,2 1 0,1 2 0,1 1 0,2 2 0,1 0 0,2 2 0,2 0 0,1 1-9,1 4 44,1 1-1,3 1 0,1 0 0,2 0 1,2 1-1,3 1 0,1 0 0,2 0 1,2 0-1,2 1-43,2-15 9,0 0-1,3-1 1,0 1 0,2-1 0,1-1-1,1 1 1,2-1 0,1-1 0,2 0-1,0-1 1,2 0 0,1-1-1,1-1 1,21 23-9,-22-32-10,1 0 1,0 0-1,1-2 0,1 0 0,0-1 1,1-2-1,0 0 0,1-1 0,0-1 0,1-1 1,0-1-1,13 3 10,-22-8 6,0 0 1,0 0-1,0-1 1,0-1-1,0-1 1,0 0-1,1-1 1,-1 0-1,0-1 1,0 0-1,0-1 1,-1-1-1,1-1 1,-1 1-1,0-2 1,0 0-1,0-1 1,-1 0-1,0 0 1,-1-2-1,0 1 1,2-3-7,8-15 52,0-2 1,-2 0-1,-1-1 1,-1-1-1,-2 0 1,-1-1-1,-2-1 1,0 0 0,-3-1-1,0 0 1,-2 0-1,2-34-52,7-27 230,-5 0-1,-3 0 0,-5-1 1,-4 1-1,-11-81-229,9 144 47,-1 1 0,-1 0 0,-2 1 0,-1-1 0,-1 1 0,-3-3-47,11 27 5,-1 0 0,1 1 0,-1-1 0,0 1 0,-1 0 0,1-1 0,-1 1 0,0 0 1,0 1-1,0-1 0,0 0 0,-1 1 0,0 0 0,1 0 0,-1 0 0,0 0 0,0 0 1,-1 1-1,1 0 0,0 0 0,-1 0 0,0 0 0,1 1 0,-1 0 0,0 0 0,0 0 0,1 0 1,-1 1-1,-2 0-5,-41 11-559,-6 8-661</inkml:trace>
  <inkml:trace contextRef="#ctx0" brushRef="#br0" timeOffset="-733402.601">22134 4307 14387,'1'-9'466,"0"0"0,-1 0-1,0 0 1,-1 0 0,0 0 0,0 0 0,-1 0-1,-1 0 1,1 1 0,-1-1 0,0 1-1,-1-1 1,0 1 0,-1 0 0,1 0 0,-2 1-1,1 0 1,-1 0 0,0 0-466,-135-106 1950,106 80-1900,14 13 55,0 1-1,-1 0 1,-1 2 0,-1 0-1,-24-12-104,-15 2 224,-2 3 1,-1 2-1,-43-6-224,-175-64 250,172 38-72,64 29-115,-1 1 0,-1 3-1,0 3 1,-2 1 0,-29-4-63,-559-33 176,610 48-156,-5-2 18,0 1 1,0 2-1,-1 1 0,1 2 0,-1 1 0,1 2 0,-1 1 0,1 2 0,-1 2 1,0 1-39,-21 14 22,2 2-1,0 3 1,2 1 0,-9 9-22,-87 45 22,76-46 5,-1-2-1,-2-4 1,-60 15-27,135-44 0,-1-1-28,1 1 0,-1 0 0,0 0 0,0 0 0,1 0 1,-1 0-1,0 0 0,1 1 0,-1-1 0,0 0 0,1 1 0,-1 0 1,0-1-1,1 1 0,-1 0 0,1 0 0,-1 0 0,1-1 1,-1 2-1,1-1 0,0 0 0,0 0 0,-1 0 0,1 1 0,0-1 1,0 0-1,0 1 0,0-1 0,1 1 0,-1-1 0,0 1 0,1 0 1,-1-1-1,1 1 0,-1 0 0,1-1 0,0 1 0,0 0 0,0-1 1,-1 1-1,2 0 0,-1 0 0,0-1 0,0 1 0,1 1 28,9 6-1383,5-5-333</inkml:trace>
  <inkml:trace contextRef="#ctx0" brushRef="#br0" timeOffset="-732954.016">19053 3396 13315,'-36'-52'8057,"34"52"-8004,1-1 0,0 1-1,-1-1 1,1 1 0,-1 0 0,1 0 0,0 0 0,-1 0 0,1 0 0,-1 0 0,1 0 0,-1 0 0,1 1 0,0-1 0,-1 0 0,1 1 0,-1-1 0,1 1 0,0 0 0,0-1 0,-1 1 0,1 0 0,0 0 0,0 0 0,0-1 0,0 1 0,0 0 0,0 1 0,0-1 0,0 0-53,-38 89-9,28-53 127,-54 127 969,-42 132-173,99-267-897,1-5-5,0 1 1,2-1-1,1 2 1,1-1-1,1 0 1,1 3-13,1-28 3,1 1 0,0 0 1,0-1-1,0 1 0,0-1 0,0 0 1,-1 1-1,1-1 0,0 0 0,0 0 1,0 1-1,0-1 0,0 0 1,0 0-1,0 0 0,0 0 0,0 0 1,0 0-1,0 0 0,0-1 0,0 1 1,0 0-1,0-1 0,0 1 1,0 0-1,0-1 0,-1 1 0,1-1 1,0 1-1,0-1 0,0 0 1,-1 1-1,1-1 0,0 0 0,-1 1 1,1-1-1,0 0 0,-1 0 0,1 0 1,-1 0-1,1 1 0,-1-2-3,4-1 11,6-3-85,0 0 1,0 1-1,1 0 1,-1 1 0,1 0-1,0 1 1,0 0-1,1 0 1,-1 2-1,1-1 1,-1 1-1,1 1 1,-1 0 0,12 2 73,25 1-1110</inkml:trace>
  <inkml:trace contextRef="#ctx0" brushRef="#br0" timeOffset="-483807.141">13289 3896 10954,'18'-111'1811,"-36"38"3431,17 68-5177,-1 0 1,0 1 0,0-1 0,0 1 0,0 0 0,-1-1-1,1 1 1,-1 0 0,0 0 0,-1 1 0,1-1 0,0 1-1,-1-1 1,0 1 0,0 0 0,0 1 0,0-1 0,0 1 0,-1-1-1,1 1 1,-1 1 0,0-1 0,1 1 0,-1-1 0,0 1-1,0 1 1,-4-1-66,-10 3 82,0 1 0,-1 0 0,1 2-1,1 0 1,-1 2 0,1 0 0,0 0-1,1 2 1,0 0 0,0 1 0,1 1-1,0 1 1,-1 1-82,-9 9 30,2 0 1,0 2-1,2 1 0,1 1 0,1 0 0,1 2 1,1 0-1,1 1 0,2 1 0,1 0 1,1 1-1,2 0 0,1 1 0,2 1 1,1 0-31,-3 43-43,3 1 0,4 0 0,6 70 43,-1-97 2,3 131 24,29 180-26,-22-292 5,2-1 0,3 0-1,3-2 1,3 0 0,2-1 0,29 49-5,-37-79-10,1 1 1,2-2 0,2-1 0,1 0 0,2-2 0,0-1 0,2-1 0,2-1 0,19 15 9,-39-38-6,0 1 0,1-1 0,0-1 0,-1 0 0,2 0 0,-1-1 0,0-1 0,1 1 0,-1-2 0,1 1 0,-1-1 0,1-1 0,0 0 0,0-1 0,-1 0 0,1 0 0,-1-1 0,1 0 0,-1-1 0,8-3 6,20-6 27,-1-2-1,0-1 1,-1-2-1,0-1 1,-2-2-1,0-1 1,26-23-27,-42 27-1,-1 0 0,-1-1 1,0-1-1,-1 0 1,-2-1-1,0-1 1,-1 0-1,-1 0 1,-1-1-1,0-1 1,4-19 0,52-269 54,-62 286-48,35-230 71,-11 0 0,-7-175-77,-19 402 97,-1 0 1,-2 0 0,0 0 0,-2 1-1,-1-1 1,-2 1 0,0-1 0,-2 2-1,0-1 1,-2 1 0,-1 0 0,-2 1-1,0 1 1,-1 0 0,-1 0 0,-2 2-1,-7-9-97,-12-1-272,-1 2 0,-2 2 0,-1 1 0,0 2 0,-37-15 272,30 16-822</inkml:trace>
  <inkml:trace contextRef="#ctx0" brushRef="#br0" timeOffset="-478919.229">19177 5790 12955,'0'0'1672,"0"0"1158,6 8-1706,118 160 1757,-110-144-2857,2 0 1,0-1 0,1-1-1,2 0 1,0-1-1,1-1 1,1-1-1,1-1 1,1-1-1,2 0-24,445 269 60,-101-27 275,-20-18 809,-199-173-131,-149-68-980,1 0-720,-2 0 887</inkml:trace>
  <inkml:trace contextRef="#ctx0" brushRef="#br0" timeOffset="-478487.719">20365 7195 18636,'7'15'85,"2"-1"-1,-1 1 1,2-1 0,0-1-1,0 0 1,1 0 0,1-1-1,0 0 1,1-1 0,0-1 0,0 0-1,1 0 1,1-2 0,-1 1-1,1-2 1,1 0 0,-1-1-1,1-1 1,0 0 0,3 0-85,11 4 246,0-1 1,0-1-1,0-1 1,1-2-1,-1-1 1,1-2-1,0-1 1,0-1-1,0-1 1,-1-2-1,1-1 1,24-8-247,-50 12 127,1-1 0,-1 1 1,1-1-1,-1 0 1,0-1-1,0 1 0,0-1 1,0 0-1,0 0 0,-1 0 1,1-1-1,-1 0 1,0 0-1,0 0 0,0 0 1,-1-1-1,1 1 1,-1-1-1,0 0 0,0 0 1,-1 0-1,0 0 0,0-1 1,0 1-1,0-1 1,-1 1-1,0-1 0,0 1 1,0-3-128,27-271 1255,-35 210-1886,-4 53-753</inkml:trace>
  <inkml:trace contextRef="#ctx0" brushRef="#br0" timeOffset="-469374.359">13203 3774 12083,'-82'-13'7010,"72"13"-6854,0 0 0,0 1-1,0 0 1,0 0 0,1 1 0,-1 1 0,0-1 0,1 2-1,0-1 1,-1 1 0,1 0 0,1 1 0,-1 0 0,1 1-1,0 0 1,0 0 0,0 0 0,0 2-156,-22 26 107,2 1 1,1 1-1,1 2 0,3 1 1,1 0-1,2 2 1,1 0-1,2 1 0,3 1 1,-3 13-108,6-1-4,3 0 0,1 0 0,4 1 1,1 0-1,4 17 4,-2 46 3,-13 138 12,4-95 12,10 154-27,2-287 7,0 0-1,3-1 0,0 1 0,1-2 1,2 1-1,1-1 0,1 0 1,2-1-1,0 0 0,2-1 1,15 19-7,-7-9 5,3-1 1,0-1-1,2-2 1,2-1-1,0-1 1,3 0-6,-22-21 23,0 0 0,1 0 0,0-1 1,0 0-1,1-1 0,-1-1 0,1 0 0,0-1 0,1 0 0,-1-1 1,1 0-1,0-1 0,0-1 0,-1 0 0,1-1 0,0 0 0,0-1 0,0-1 1,-1 0-1,4-1-23,4-6 78,-1-1 0,0 0 1,0-2-1,-1 0 1,-1-1-1,0-1 0,-1 0 1,0-2-1,-1 0 1,-1-1-1,0 0 0,-2-1 1,0-1-1,-1 0 1,0 0-1,-2-1 0,-1-1 1,4-11-79,7-18 28,-2-2 0,-2 0 0,-2-1 0,-3 0 0,2-33-28,-3 27 12,114-510 29,-102 495-22,-3-1 1,-4-1-1,-3-1 0,-3 0 1,-4 0-1,-4-16-19,-2 41 10,-3 0-1,-2 0 1,-3 1 0,-2-1-1,-2 2 1,-2 0-1,-2 1 1,-2 0 0,-13-19-10,-54-42-76,83 108 39,0-1 0,0 1 0,1 0 1,-1 0-1,-1 1 0,1-1 0,0 0 1,0 1-1,-1 0 0,1 0 0,0 0 0,-1 0 1,1 1-1,-1-1 0,1 1 0,-1 0 1,1 0-1,-1 0 0,0 0 0,1 1 0,-1-1 1,1 1-1,0 0 0,-1 0 0,1 0 1,-3 2 36,-46 23-262</inkml:trace>
  <inkml:trace contextRef="#ctx0" brushRef="#br0" timeOffset="-466993.396">22082 6866 12259,'-2'-1'127,"-2"3"12071,4 5-10010,0-3-2118,0 0 0,0 1-1,0-1 1,1 0 0,0 0-1,0 0 1,0 0 0,0 0-1,1 0 1,-1 0 0,1 0-1,0 0 1,0 0 0,1-1-1,-1 1 1,1-1 0,0 1-70,11 10 47,0 0 0,0-1-1,2-1 1,-1 0 0,1-1 0,1 0 0,0-2 0,1 0 0,-1-1 0,2-1 0,-1 0 0,1-2 0,0 0 0,0-1 0,10 1-47,-27-5-131,0 0 1,0 1-1,0-1 0,1 0 1,-1-1-1,0 1 1,0 0-1,0 0 0,0-1 1,0 1-1,0-1 1,0 0-1,0 0 1,0 0-1,0 0 0,0 0 1,-1 0-1,1 0 1,0 0-1,-1-1 0,1 1 1,-1-1-1,1 1 1,-1-1-1,0 1 0,2-3 131,9-15-3252</inkml:trace>
  <inkml:trace contextRef="#ctx0" brushRef="#br0" timeOffset="-466742.535">22527 6840 21861,'0'0'1521,"0"0"302,-3 4-244,-9 14-1272,0 2-1,2 0 1,0 0-1,1 1 1,1 0-1,2 0 1,-4 16-307,9-34 15,-90 395 157,76-334-1630,15-64-211</inkml:trace>
  <inkml:trace contextRef="#ctx0" brushRef="#br0" timeOffset="-466262.535">22653 7476 22397,'-15'52'4898,"15"-51"-4239,19-18-127,-4-6-487,-1 0 0,0-1-1,-2-1 1,-1 0 0,-1 0 0,0-5-45,25-57 42,-18 64-49,-9 34-30,-5 46-33,-3-49 70,-7 266 103,8-275-236,8-7-370</inkml:trace>
  <inkml:trace contextRef="#ctx0" brushRef="#br0" timeOffset="-465389.285">23218 6964 21917,'-11'9'1576,"3"1"993,6 3-1449,2 0-360,12-3-408,2-1-120,8-3-160,5-6-32,3-3-24,4-4-16,-1-5 16,1 0-8,-6 5-16,-4 4-264,-9 8-1184,-5 8 1416</inkml:trace>
  <inkml:trace contextRef="#ctx0" brushRef="#br0" timeOffset="-465030.31">23915 6636 21989,'-37'-6'4912,"-15"48"-3828,49-39-974,-10 14-51,0 0-1,2 1 0,0 0 1,1 0-1,1 1 0,0 1 1,2 0-1,0 0 0,1 0 1,1 0-1,1 1 0,1 0 1,1 0-1,1 0 0,1 19-58,-1-31-56,1-1 1,0 1-1,0 0 0,1-1 0,1 1 1,-1-1-1,1 1 0,1-1 0,-1 0 0,1 0 1,1 0-1,0 0 0,0 0 0,0-1 0,1 0 1,0 0-1,0 0 0,1 0 0,0-1 1,0 0-1,1 0 0,-1-1 0,8 5 56,14-1-1801</inkml:trace>
  <inkml:trace contextRef="#ctx0" brushRef="#br0" timeOffset="-464611.049">24182 6801 23645,'-7'-3'676,"4"2"-522,0-1 0,0 1 1,-1-1-1,1 1 0,0 0 0,-1 0 0,1 0 1,-1 1-1,0-1 0,1 1 0,-1 0 1,1 0-1,-1 0 0,1 1 0,-1-1 1,1 1-1,-1 0 0,1-1 0,-1 2 1,1-1-1,0 0 0,-1 1 0,1-1 1,0 1-1,0 0 0,0 0 0,0 0 1,1 1-1,-1-1 0,1 1 0,-3 2-154,0 7 1,1-1-1,0 1 1,0 0-1,1 0 1,1 1-1,0-1 1,1 1-1,0-1 0,1 1 1,0-1-1,1 1 1,1-1-1,0 1 1,0-1-1,-2-10 0,0-1-1,0 1 1,0-1 0,0 1 0,0-1-1,0 1 1,1-1 0,-1 1-1,1 0 1,-1-1 0,1 0 0,-1 1-1,1-1 1,0 1 0,0-1 0,0 0-1,0 1 1,0-1 0,0 0-1,0 0 1,0 0 0,0 0 0,0 0-1,1 0 1,-1 0 0,0 0 0,1-1-1,-1 1 1,1 0 0,-1-1-1,1 1 1,-1-1 0,1 1 0,-1-1-1,1 0 1,-1 0 0,1 0 0,-1 0-1,1 0 1,0 0 0,-1 0-1,1 0 1,-1-1 0,1 1 0,-1 0-1,1-1 1,-1 0 0,1 1 0,-1-1-1,0 0 1,1 0 0,-1 1-1,0-1 1,0 0 0,17-14 10,-2-1-1,0-1 1,-1 0-1,-1-1 1,-1 0-1,0-1 0,-1 0 1,-2-1-1,1-1 1,2-11-10,8-28 56,-64 229 45,43-167-105,0-1 0,1 0 1,-1 1-1,0-1 0,1 0 0,-1 1 0,1-1 0,0 0 0,-1 0 0,1 1 0,0-1 0,0 0 0,0 0 1,0 0-1,-1 0 0,2 0 0,-1 0 0,0 0 0,0 0 0,0-1 0,0 1 0,0 0 0,1-1 0,-1 1 1,0-1-1,1 1 0,-1-1 0,0 0 0,1 1 0,-1-1 0,1 0 0,-1 0 0,0 0 0,1 0 0,-1 0 1,1 0-1,-1 0 0,0-1 0,1 1 0,-1-1 0,0 1 0,1-1 0,-1 1 0,0-1 0,0 1 0,1-1 1,-1 0-1,0 0 0,0 0 0,0 0 0,0 0 0,0 0 0,0 0 0,0 0 0,-1 0 0,1 0 1,1-1 3,25-13-782</inkml:trace>
  <inkml:trace contextRef="#ctx0" brushRef="#br0" timeOffset="-463786.688">24794 6741 20612,'0'0'1537,"0"0"407,0 0-600,-7 23-607,2 3-233,0 8-280,0 2-64,4 2-96,1 0 8,1-6-48,5-4 0,-2-7 8,2-4-8,-1-8 0,-5-9-168,0 0-880,0 0-353</inkml:trace>
  <inkml:trace contextRef="#ctx0" brushRef="#br0" timeOffset="-463517.783">24635 6917 22213,'0'0'1176,"0"0"432,0 0-367,1 0-377,24-14-280,-3 9-416,7-2-96,12-2 32,2-2-304,5 0-984,-2 0-433</inkml:trace>
  <inkml:trace contextRef="#ctx0" brushRef="#br0" timeOffset="-463186.673">25093 6507 19892,'0'0'2046,"-1"3"44,-36 122 882,5 91-2607,32-213-361,0-3-1,-1 1 0,1 0 1,-1 0-1,1 0 0,0 0 0,-1 0 1,1 0-1,0 0 0,0-1 1,0 1-1,0 0 0,0 0 0,0 0 1,0 0-1,0 0 0,0 0 1,0 0-1,0 0 0,0 0 1,1 0-1,-1 0 0,0 0 0,1 0 1,-1 0-1,1-1 0,-1 1 1,1 0-1,0 0 0,-1 0 0,1-1 1,-1 1-1,1 0 0,0-1 1,0 1-1,-1-1 0,1 1 0,0-1 1,0 1-1,0-1 0,0 1 1,0-1-1,0 0 0,0 0 1,0 1-1,-1-1 0,1 0 0,0 0 1,0 0-1,0 0 0,0 0 1,0 0-1,0 0 0,0 0-3,65-67 192,-61 59-187,1 1-1,-1 0 1,1 0 0,0 0-1,1 1 1,0 0 0,0 0-1,0 1 1,1 0-1,-1 0 1,1 0 0,0 1-1,2 0-4,-8 4-1,-1-1 0,1 1 0,0 0 0,-1 0 0,1 0 0,0 0 0,-1 0 0,1 0 0,-1 0 1,1 1-1,0-1 0,-1 0 0,1 1 0,-1 0 0,1-1 0,-1 1 0,1 0 0,-1 0 0,0-1 0,1 1 0,-1 0 0,0 1 0,0-1 0,0 0 0,1 0 0,-1 0 0,-1 1 0,1-1 0,0 0 0,0 1 0,0-1 0,-1 1 0,1-1 0,0 1 0,-1-1 0,0 1 0,1 0 0,-1 0 1,9 63-5,-8-53 75,0 1 0,-1 0 1,0-1-1,-1 1 1,-1 0-1,0-1 1,-1 1-1,0-1 1,0 0-1,-2 0 0,0 1-70,2-10 72,-1-1 0,0 1 0,0-1 0,-1 0 0,1 0 0,0 0 0,-1 0 0,1-1 0,-1 0 0,1 0-1,-1 0 1,0-1 0,1 1 0,-1-1 0,0 0 0,1 0 0,-1-1 0,0 0 0,1 1 0,-1-1 0,1-1-1,-1 1 1,1-1 0,0 0 0,-1 0 0,1 0 0,0 0 0,-1-1-72,-16-5 84,-3 6-557,24 2-267,0 0-714</inkml:trace>
  <inkml:trace contextRef="#ctx0" brushRef="#br0" timeOffset="-462479.567">25699 6662 21469,'0'0'204,"0"0"1,0 1 0,0-1 0,0 0 0,0 1-1,0-1 1,0 0 0,0 1 0,1-1-1,-1 0 1,0 0 0,0 1 0,0-1 0,0 0-1,0 1 1,1-1 0,-1 0 0,0 0 0,0 0-1,0 1 1,1-1 0,-1 0 0,0 0 0,0 0-1,1 1 1,-1-1 0,0 0 0,0 0 0,1 0-1,-1 0 1,0 0 0,1 0 0,-1 1-1,0-1 1,1 0 0,-1 0 0,0 0-205,-2 7-848,-78 159 1028,63-138-72,-113 146 324,129-172-423,-26 15-1075,19-26 2347</inkml:trace>
  <inkml:trace contextRef="#ctx0" brushRef="#br0" timeOffset="-462229.551">25464 6767 22189,'0'0'1448,"0"1"657,6 26-1137,-4-5-264,9 2-480,7 1-88,7-3-88,5-1-8,-1-5-32,3-5 8,2-8-144,-3-1-240,2-5-760,-6-3-353</inkml:trace>
  <inkml:trace contextRef="#ctx0" brushRef="#br0" timeOffset="-461936.343">25947 6885 20508,'-14'33'4635,"19"28"-4575,-1-33 324,-16 187 463,12-213-1246,0-2-932,0 0-1200</inkml:trace>
  <inkml:trace contextRef="#ctx0" brushRef="#br0" timeOffset="-461764.648">25961 6780 23461,'-6'-6'1520,"-3"0"721,0 3-1041,-1 2-280,1 2-560,2 2-160,7-3-176,0 0-112,0 0-720,0 0-1048</inkml:trace>
  <inkml:trace contextRef="#ctx0" brushRef="#br0" timeOffset="-460155.336">26158 6510 12499,'-2'0'7104,"12"-6"-5029,-5 3-1865,0 1 0,0 0 0,0 0 0,0 0 0,1 0 0,-1 1 0,0 0 0,1 0 0,-1 1 0,1 0 0,-1 0 0,1 0 0,-1 0 0,1 1 0,-1 0-1,1 0 1,-1 0 0,2 1-210,0 2 28,1-1-1,-1 1 0,1 0 0,-1 1 0,0-1 0,-1 1 0,1 1 0,-1-1 0,0 1 0,0 1 1,-1-1-1,0 1 0,0-1 0,-1 1 0,1 1 0,-2-1 0,1 1 0,-1-1 0,0 1 0,0 0 1,-1 0-1,0 0 0,-1 1 0,0-1 0,0 0 0,0 1 0,-1-1 0,-1 0 0,1 1 1,-2-1-1,0 6-27,2 7 1,-2 0-1,0-1 1,-1 1 0,0-1 0,-2 0 0,-1 0 0,0 0 0,-2 0 0,0-1 0,-1-1 0,-1 1 0,0-1 0,-1-1 0,-2 0 0,1-1-1,-2 0 1,0-1 0,-1-1 0,-1 0 0,0 0 0,0-2 0,-1 0 0,-1-1-1,15-10-1466</inkml:trace>
  <inkml:trace contextRef="#ctx0" brushRef="#br0" timeOffset="-458957.172">22035 6506 19068,'-9'-6'1440,"-2"6"-103,-7 7-441,-5 18-288,-4 8-264,0 16 40,-4 8 24,5 17 168,1 6-40,9 9-167,3 8-73,11 3-232,8-3-24,10-11-24,6-12-96,13-23-529,3-10-503</inkml:trace>
  <inkml:trace contextRef="#ctx0" brushRef="#br0" timeOffset="-457940.552">26521 6386 21445,'77'134'4422,"-22"-47"-4459,-46-73 69,-2 1 0,0 0 0,0 0 0,-1 1 0,-1 0 0,-1 0 0,-1 0 0,0 0 0,-1 1 0,0-1 0,-1 1 0,-1-1 0,-1 1 0,0-1 0,-2 1 0,1-1 0,-2 0 0,0 0 0,-1 0 0,-1-1 0,0 1 0,-1-1 0,-1-1 0,-3 6-32,-5 4 58,-1 0 1,0-2-1,-2 0 1,-1 0-1,-1-2 1,0-1-1,-5 2-58,0-15-1100,19-24-178</inkml:trace>
  <inkml:trace contextRef="#ctx0" brushRef="#br0" timeOffset="-457521.754">26693 6068 10794,'25'-43'7734,"8"6"-3355,-25 29-4045,0 1 0,0 0 0,1 1 0,0 0 0,1 0 0,-1 1 0,1 0 0,0 1 0,0 0 0,1 1 0,-1 0 0,7-1-334,-16 4 13,0-1 1,0 1-1,0-1 0,0 1 0,0 0 0,0 0 1,0 0-1,0-1 0,0 1 0,0 0 0,0 0 1,0 0-1,0 0 0,0 1 0,0-1 1,0 0-1,0 0 0,0 1 0,0-1 0,0 0 1,0 1-1,-1-1 0,1 1 0,0-1 0,0 1 1,0 0-1,-1-1 0,1 1 0,0 0 1,0-1-1,-1 1 0,1 0 0,-1 0 0,1 0 1,-1-1-1,1 1 0,-1 0 0,1 0 0,-1 0 1,0 0-1,1 0 0,-1 0 0,0 0 1,0 0-1,0 0 0,0 0 0,0 0 0,0 0 1,0 0-1,0 0 0,0 0 0,-1 1-13,-18 51 180,-124 143 284,140-193-457,0 0 0,-1 1 0,2 0 0,-1 0 0,0-1 1,1 2-1,0-1 0,0 0 0,0 0 0,0 1 0,1-1 0,0 1 0,0-1 0,0 1 0,0-1 0,1 1 0,-1 0 0,1-1 1,1 1-1,-1 0 0,1-1 0,-1 1 0,1 0 0,1-1 0,-1 1 0,0-1 0,1 0 0,0 1 0,0-1 0,1 0 0,-1 0 1,1 0-1,0 0 0,0-1 0,0 1 0,0-1 0,1 0 0,-1 0 0,4 2-7,8 0-20,0 0-1,0-2 1,1 0-1,-1 0 1,1-2-1,0 0 1,-1-1-1,1 0 0,0-1 1,1-1 20,24 0-750,7 1-787</inkml:trace>
  <inkml:trace contextRef="#ctx0" brushRef="#br0" timeOffset="-456886.87">27328 6606 21293,'0'11'1112,"2"5"728,1 7-712,1 11-375,1 2-1,3 6-336,1 2-168,1 0-152,9 3-40,-7-5-48,0-1 8,-5-10-80,-7-8-264,-3-11-848,-4-9-289,-5-14-591,-4-11-4442</inkml:trace>
  <inkml:trace contextRef="#ctx0" brushRef="#br0" timeOffset="-456622.818">27204 6786 20892,'0'0'1225,"0"0"319,0 0-400,0 0-600,9-9-224,16 15-256,4-2-39,18-1-25,13-3-16,2-4-185,4-5-519</inkml:trace>
  <inkml:trace contextRef="#ctx0" brushRef="#br0" timeOffset="-454311.659">25780 7317 13475,'0'0'3298,"0"0"627,0 0-1775,0 0-775,0 0-249,0 0-300,1-5-175,92-262 256,-35 66-858,-57 198-44,-1 3-13,0 0-13,0 0-3,2 10 16,10 181 146,-12-84-91,1-85-36,-1-9 3,0 0 0,1-1-1,0 1 1,1-1-1,1 1 1,0-1-1,0 0 1,1 0 0,2 3-14,3-4-1070,-8-10-396</inkml:trace>
  <inkml:trace contextRef="#ctx0" brushRef="#br0" timeOffset="-456203.982">28054 6257 21269,'0'0'77,"0"-1"0,0 1 0,0-1 0,0 1 0,0-1 0,0 1 0,0-1 0,-1 1 0,1-1 0,0 1 0,0-1 0,0 1 0,-1-1 0,1 1 0,0-1 0,0 1 0,-1 0 0,1-1 0,-1 1 0,1-1 0,0 1 0,-1 0 0,1-1 0,-1 1 0,1 0 0,0 0 0,-1-1 0,1 1 0,-1 0 0,1 0 0,-1 0 0,1 0 0,-1-1 0,1 1 0,-1 0 0,0 0 0,1 0 0,-1 0 0,1 0 0,-1 0 0,1 0 0,-1 1 0,1-1 0,-1 0 0,1 0 0,-1 0 0,1 0 0,-1 1 0,1-1 0,-1 0 0,1 0 0,0 1 0,-1-1 0,1 0 0,-1 1 1,1-1-1,0 1 0,-1-1 0,1 0 0,0 1-77,-30 22 278,11 2-180,2 1 0,0 0 1,2 1-1,1 1 0,1 1 0,1 0 0,-5 20-98,8-26 82,0 1 0,2 0 0,0 0-1,2 0 1,1 1 0,0 0 0,2 0 0,1 0 0,1 0 0,2 0-1,0 0 1,1 0 0,2 0 0,0-1 0,2 1 0,7 18-82,-10-36-74,-1-1 0,1 1-1,1-1 1,-1 0 0,1 0 0,0 0 0,0 0 0,1-1 0,-1 0 0,1 0 0,6 3 74,30 14-1456</inkml:trace>
  <inkml:trace contextRef="#ctx0" brushRef="#br0" timeOffset="-455424.141">28223 6541 13739,'0'0'1259,"0"0"72,0 0-956,0 0-287,0 0-80,0 0-24,0 0 582,0 0 964,0 0 313,0 0 63,-3 1 3666,-8 16-5180,9-11-391,0 0 1,0 0 0,1 0-1,-1 0 1,1 0 0,1 0-1,-1 1 1,1-1 0,0 0-1,1 1 1,0-1-1,0 0 1,1 3-2,-1 0 31,1 0-1,1 0 1,-1 0-1,2-1 1,-1 0-1,1 1 1,0-1-1,1 0 1,0-1-1,0 1 1,1-1-1,0 0 1,0 0-1,0-1 1,1 0-1,0 0 1,3 1-31,-5-7 9,0 0-1,0 0 1,0-1 0,0 1 0,0-1 0,0 0-1,0-1 1,0 1 0,-1-1 0,1 0-1,0 0 1,-1-1 0,0 1 0,1-1 0,-1 0-1,0 0 1,-1-1 0,1 1 0,0-1-1,2-3-8,-2 3 8,69-89-56,-46 18-3875,-25 60 1679</inkml:trace>
  <inkml:trace contextRef="#ctx0" brushRef="#br0" timeOffset="-455158.816">28507 6492 18940,'0'0'1848,"0"0"193,-15 19-481,8 9-424,-2 9 25,-3 12-593,-1 7-96,-2 5-240,-1 0-32,2 2-160,-1-3 16,8-10-496,2-8-1024</inkml:trace>
  <inkml:trace contextRef="#ctx0" brushRef="#br0" timeOffset="-443505.922">27242 7758 10954,'4'-16'1560,"7"-29"10750,-15 47-12001,-6 6-129,1 1-1,0 0 1,0 1-1,1 0 1,1 0-1,-1 1 1,2 0-1,-1 0 1,1 1 0,1-1-1,-2 9-179,1-7 127,-20 40-26,3 2 0,3 1 0,1 0 0,4 2 0,1 0 0,4 0 0,-1 24-101,25 50 55,-13-127-77,1 0 0,0-1 1,0 1-1,0-1 0,1 0 1,0 0-1,-1 0 0,1 0 1,1 0-1,-1 0 0,0-1 1,1 0-1,0 0 0,0 0 1,0 0-1,0 0 1,0-1-1,1 0 0,-1 0 1,1 0-1,-1 0 0,1-1 1,0 1-1,0-1 0,2 0 22,36 2-1033</inkml:trace>
  <inkml:trace contextRef="#ctx0" brushRef="#br0" timeOffset="-440985.659">28362 8206 22565,'0'0'968,"0"0"248,1 0-336,32-1-391,-9 5-145,10 1-232,5-1-16,-1-3-48,0-1 0,-4-3-8,-3 1-8,-7-1 8,-2 1-16,-6-1 8,0 0 32,-8 0-496,-8 3-481</inkml:trace>
  <inkml:trace contextRef="#ctx0" brushRef="#br0" timeOffset="-442891.684">27469 8002 20556,'0'0'1681,"0"0"887,0 0-1023,4 14-513,5 3-400,2 7-416,1 4-120,10 1-72,0 0 0,1-8-24,2-2 16,-10-10 8,-2-6-64,-2-12-256,3-9-184,3-8-888,4-6-193,-2-2-239</inkml:trace>
  <inkml:trace contextRef="#ctx0" brushRef="#br0" timeOffset="-442611.384">27746 7962 16251,'-10'3'2649,"-5"11"424,-4 7-1409,-1 14-448,-2 8-327,1 9-409,1 5-64,1 3-168,0 0-88,6-3-96,4-3-40,5-10 8,4-6 8,-3-12-72,0-6-368,3-20-873</inkml:trace>
  <inkml:trace contextRef="#ctx0" brushRef="#br0" timeOffset="-441961.725">27823 8279 21157,'0'0'1049,"0"0"258,3 5-235,1 7-923,-1 0-1,-1 1 0,1-1 0,-2 1 1,0-1-1,0 1 0,-1 0 0,-1-1 1,0 1-1,-1-1 0,0 1 0,-1-1 1,0 2-149,-9 80 598,17-93 97,4-9-639,0 1 0,0-1 0,-1 0 0,0-1 0,-1 0 0,0 0 0,-1-1 0,0 0 0,4-8-56,9-11 31,71-90 15,-69 105-44,-20 22 0,1 0 0,-1 0 0,-1 1 0,0-1 0,0 0 0,-1 0 0,1 0 0,-2 0 0,1 0 0,-1 0 0,0 0 0,-1 0 0,0-1 0,0 1 0,-3 3-2,-3 13 26,-2 21 36,16-57-427</inkml:trace>
  <inkml:trace contextRef="#ctx0" brushRef="#br0" timeOffset="-439395.938">29108 7720 14531,'0'0'3760,"0"0"-154,-7 3-136,1 1-3433,1 1 1,0 0-1,1 0 1,-1 0-1,1 1 1,0-1 0,0 1-1,1 0 1,0 0-1,0 1 1,0-1-1,1 0 1,0 1-1,0 0 1,0 3-38,-12 31 176,10-32-126,-13 26 140,3 2 0,0-1 0,3 2 0,1-1-1,2 2 1,-1 18-190,7-35 44,1-1 1,0 1-1,2 0 0,1-1 0,1 1 1,4 16-45,-6-32-36,1 0 1,0-1 0,0 1-1,0 0 1,1-1 0,-1 1 0,1-1-1,1 0 1,-1 0 0,1 0-1,0 0 1,0-1 0,0 0 0,0 1-1,1-2 1,0 1 0,0 0-1,0-1 1,0 0 0,1 0-1,-1 0 1,1-1 0,-1 0 0,1 0-1,0-1 1,0 1 35,29 0-1294</inkml:trace>
  <inkml:trace contextRef="#ctx0" brushRef="#br0" timeOffset="-438909.082">29524 7879 22301,'-70'-4'4625,"10"43"-3505,52-30-1136,1 0 0,0 0 0,0 1 0,1 0 0,0 0 0,1 0 0,0 1 0,1 0 0,0 0 0,0 0 0,0 7 16,2-10-1,0 0 1,0-1 0,1 1-1,0 0 1,1 0-1,0 1 1,0-1-1,0 0 1,1 0-1,1-1 1,-1 1-1,1 0 1,1 0-1,-1-1 1,1 1-1,1-1 1,2 6 0,-4-12 1,0 1-1,0-1 1,0 0 0,0 0-1,0 0 1,0 0 0,0 0-1,0 0 1,0-1 0,0 1-1,1-1 1,-1 1 0,0-1-1,0 0 1,1 0 0,-1 0-1,0 0 1,0 0 0,1-1-1,-1 1 1,0-1 0,0 1-1,0-1 1,0 0 0,0 0-1,0 0 1,0 0 0,0 0-1,0 0 1,0-1 0,0 1 0,0-2-1,60-50 61,-36 22-22,-1-2 1,-1 0-1,-2-2 1,-1 0-1,11-28-39,-32 63 8,-1 0 0,1 0 0,0-1 0,0 1 0,-1 0 0,1 0 0,0 0-8,-11 31 8,1 0-1,2 1 1,1 0-1,2 0 1,1 1-1,1 0-7,3-32-2,-1 0 0,1 1 0,-1-1 0,1 0-1,-1 0 1,1 1 0,0-1 0,0 0 0,0 0-1,-1 1 1,1-1 0,1 0 0,-1 0-1,0 1 1,0-1 0,0 0 0,1 0 0,-1 0-1,0 1 1,1-1 0,-1 0 0,1 0 0,0 0-1,-1 0 1,1 0 0,0 0 0,0 0 0,-1 0-1,1 0 1,0 0 0,0 0 0,0 0 0,0-1-1,0 1 1,0 0 0,0-1 0,1 1 0,-1-1-1,0 1 1,0-1 0,0 0 0,1 1 0,-1-1-1,0 0 1,0 0 0,1 0 0,-1 0 0,0 0-1,0 0 1,1 0 0,-1 0 0,0 0 2,21-8-587</inkml:trace>
  <inkml:trace contextRef="#ctx0" brushRef="#br0" timeOffset="-437136.499">30812 7802 26750,'3'19'672,"8"4"-440,1 4-120,2-3-88,0 1-16,-4-6 8,3-4 8,0-7 0,2-3 56,-1-7-384,4-2-720,-7-9-601</inkml:trace>
  <inkml:trace contextRef="#ctx0" brushRef="#br0" timeOffset="-436872.871">31019 7773 27270,'-19'38'480,"1"7"-232,2 5-208,0 2-24,5 2-8,-3-1 0,6-2 0,0-5 0,1-8 48,6-7-56,-1-16-936,2-15-673</inkml:trace>
  <inkml:trace contextRef="#ctx0" brushRef="#br0" timeOffset="-436123.613">31172 7962 27182,'2'16'120,"-1"0"-1,-1 0 1,0 0 0,-1-1 0,0 1 0,-2 0-1,0-1 1,-1 0 0,-3 10-120,2-5 75,4-17-36,39-39 127,-30 25-148,73-79 43,-81 91-61,0-1 0,0 0-1,0 1 1,0-1-1,0 0 1,0 1-1,0-1 1,0 1-1,0-1 1,0 0 0,0 1-1,0-1 1,0 0-1,1 1 1,-1-1-1,0 0 1,0 1-1,0-1 1,0 0 0,1 1-1,-1-1 1,0 0-1,0 0 1,1 1-1,-1-1 1,0 0-1,0 0 1,1 1 0,-1-1-1,0 0 1,1 0-1,-1 0 1,0 0-1,1 1 1,-1-1-1,0 0 1,1 0 0,-1 0-1,0 0 1,1 0-1,-1 0 1,1 0-1,-1 0 1,0 0-1,1 0 1,-1 0 0,0 0-1,1 0 1,-1 0-1,0-1 1,1 1-1,-1 0 1,0 0 0,1 0-1,-1 0 1,0-1-1,1 1 1,-1 0-1,0 0 1,0-1-1,1 1 1,-1 0 0,0 0-1,0-1 1,1 1-1,-1 0 1,0-1 0,-11 35-46,8-26 39,-46 138 83,48-143-47,1-3-58,0 0-569,-1 0-739</inkml:trace>
  <inkml:trace contextRef="#ctx0" brushRef="#br0" timeOffset="-435701.258">31390 7584 25389,'5'6'1474,"7"5"-1433,-2 0 0,1 1-1,-1 1 1,-1 0 0,0 0 0,-1 1 0,-1 0-1,0 0 1,-1 1 0,0 0 0,-1 0 0,-1 1-1,-1-1 1,0 1 0,0-1 0,-2 1 0,0 0-1,-1 0 1,-1 0 0,0 0 0,-1 0 0,-1 1-41,-102 284-343,95-281-997</inkml:trace>
  <inkml:trace contextRef="#ctx0" brushRef="#br0" timeOffset="-435222.336">31638 7438 25806,'10'16'360,"8"8"-272,1 2-40,4 9 48,0 6 80,-1 3 88,-4 1 8,-4-1-40,-2-2-80,-8-1-104,-2 1-8,-9 2-40,-8 3 16,-14 10-32,-8 1-8,-11 8-360,-6-3-568,9-8-2689</inkml:trace>
  <inkml:trace contextRef="#ctx0" brushRef="#br0" timeOffset="-434674.232">31997 7082 27078,'9'1'89,"1"1"0,-1-1 0,0 1 0,0 1-1,0 0 1,0 0 0,0 1 0,-1 0 0,1 1 0,-1 0 0,0 0 0,0 0 0,-1 1 0,0 0 0,0 1 0,0 0-89,-5-4 2,-1-1 1,0 1-1,1-1 1,-1 1-1,0 0 0,0 0 1,-1-1-1,1 1 1,0 0-1,-1 0 1,0 0-1,0 0 1,0 0-1,0 0 1,0 0-1,0 0 1,-1 0-1,0-1 0,1 1 1,-1 0-1,0 0 1,0 0-1,-1-1 1,1 1-1,0-1 1,-1 1-1,0-1 1,0 1-3,-59 65 78,50-58-43,-20 18 112,21-20-64,0 0 0,1 0 0,0 1 1,0 0-1,1 1 0,0 0 0,1 1 1,0-1-1,0 1 0,-4 11-83,12-20 1,0 0 0,0 0 0,0-1-1,1 1 1,-1 0 0,0 0-1,1-1 1,-1 1 0,1 0 0,0-1-1,-1 0 1,1 1 0,0-1-1,0 0 1,0 0 0,0 0 0,0 0-1,0 0 1,0 0 0,0-1-1,0 1 1,0-1 0,1 1 0,-1-1-1,0 0 1,0 0 0,0 0 0,1 0-1,-1 0 1,0-1 0,0 1-1,0-1 1,1 1 0,-1-1 0,0 0-1,0 0 1,0 0-1,60-15-461,-24 0-809</inkml:trace>
  <inkml:trace contextRef="#ctx0" brushRef="#br0" timeOffset="-438556.656">30073 7793 27862,'-4'9'528,"-4"14"-424,2 6-80,-5 11-24,-4 2 0,5 2 24,3 1 0,-2-2 0,0-4-16,6-10 8,5-4-72,-1-10-280,6-5-256,-7-7-1208,-8-8-2161</inkml:trace>
  <inkml:trace contextRef="#ctx0" brushRef="#br0" timeOffset="-438308.25">29885 7946 22589,'0'0'1160,"19"8"392,4 0-895,5 0-49,11-2-360,6-2-120,1-4-80,0-3-24,-5-6-1256</inkml:trace>
  <inkml:trace contextRef="#ctx0" brushRef="#br0" timeOffset="-437931.177">30438 7564 24765,'-69'234'1709,"62"-193"-937,7-41-759,-1 1 0,1 0 0,0-1 0,0 1 0,0 0 0,0-1 0,0 1 0,0 0 0,0-1 0,0 1 0,0 0 0,0-1 0,0 1 0,0 0 0,0-1 0,1 1 0,-1-1 0,0 1 0,0 0 0,1-1 0,-1 1 0,0-1 0,1 1 0,-1-1 0,1 1 0,-1-1 0,0 1 0,1-1 0,-1 1-1,1-1 1,-1 0 0,1 1 0,0-1 0,-1 0 0,1 1 0,-1-1 0,1 0 0,0 0 0,-1 0 0,1 1 0,0-1 0,-1 0 0,1 0 0,0 0 0,-1 0 0,1 0 0,0 0 0,-1 0 0,1 0 0,-1-1 0,1 1 0,0 0 0,-1 0 0,1-1-13,110-55 163,-108 55-172,0 0 0,1-1 1,-1 1-1,0 0 0,1 1 0,-1-1 1,1 0-1,-1 1 0,1 0 0,-1 0 0,1 0 1,-1 0-1,1 1 0,-1-1 0,0 1 1,1 0-1,-1 0 0,1 0 0,-1 0 0,0 1 1,0-1-1,0 1 0,0 0 0,0 0 1,0 0-1,0 0 0,-1 1 0,1-1 0,-1 1 1,0-1-1,0 1 0,1 0 0,-2 0 1,1 0-1,0 0 0,-1 0 0,1 1 0,-1-1 1,0 0-1,0 1 0,0-1 0,-1 0 1,1 4 8,1-1 25,-1 0 0,0 0 0,-1 1 0,1-1 0,-1 0 1,0 0-1,-1 1 0,0-1 0,0 0 0,0 0 0,0 0 0,-1 0 1,0 0-1,0 0 0,-1 0 0,0-1 0,0 1 0,0-1 1,-1 0-1,1 0 0,-1 0 0,0 0 0,-1-1 0,1 1 0,-1-1 1,0 0-1,0-1 0,0 1 0,-5 1-25,-4 2 75,-1-1 0,0-1 0,0 0 0,-1-1 0,1 0 0,-1-1-1,0-1 1,0-1 0,0 0 0,0-1 0,0-1 0,-3-1-75,1-8-171,9-5-437</inkml:trace>
  <inkml:trace contextRef="#ctx0" brushRef="#br0" timeOffset="-427314.34">22162 7719 17260,'0'0'2095,"0"0"-5,14-4 2184,142-18-2182,-63-18-1886,-84 33-198,0 1 1,1 0 0,0 1 0,0 0-1,0 1 1,1 0 0,-1 0 0,1 1 0,0 1-1,0 0 1,0 0 0,0 1 0,0 0 0,0 1-1,0 1 1,1 0 0,-1 0 0,0 1 0,0 0-1,-1 1 1,1 0 0,4 2-9,25 30 145,-39-35-113,-1 0-13,0 0-2,0 0-29,0 0-178,0 0-414,0 0-895</inkml:trace>
  <inkml:trace contextRef="#ctx0" brushRef="#br0" timeOffset="-426085.874">25606 7240 11218,'-55'62'10150,"36"-34"-8916,18-28-1186,1 1 0,0 0-1,0-1 1,-1 1 0,1 0-1,0 0 1,0-1 0,0 1 0,0 0-1,0 0 1,-1-1 0,2 1-1,-1 0 1,0 0 0,0 0 0,0-1-1,0 1 1,0 0 0,1-1-1,-1 1 1,0 0 0,0 0 0,1-1-1,-1 1 1,1 0 0,-1-1-1,1 1 1,-1-1 0,1 1 0,-1-1-1,1 1 1,-1-1 0,1 1-1,0-1 1,-1 1 0,1-1-1,0 0 1,-1 1 0,1-1 0,0 0-1,-1 0 1,1 1 0,0-1-1,0 0 1,0 0 0,-1 0 0,1 0-1,0 0 1,0 0-48,40 5 711,-40-5-674,161-25 778,-80 8-699,-3 8-308,-76 9 451</inkml:trace>
  <inkml:trace contextRef="#ctx0" brushRef="#br0" timeOffset="-414343.317">21788 6482 18828,'-2'-4'4144,"22"-22"-3991,164-64-17,-91 20 106,-78 56-162,0 1 0,1 0 0,1 1 0,0 1 0,1 0 0,0 2 0,0 0 0,1 1 0,0 1 0,9-2-80,-20 9 21,0 0 0,-1 0 0,1 1 1,0 0-1,0 0 0,0 1 0,-1 0 1,1 0-1,-1 1 0,0 0 1,0 0-1,0 1 0,0 0 0,0 0 1,-1 0-1,1 1 0,-1 0 1,0 0-1,-1 1 0,1 0 0,-1 0 1,-1 0-1,1 1 0,-1-1 0,0 1 1,0 0-1,0 2-21,81 83 167,-70-86-158,0-1 1,0 0-1,0-1 1,1-1-1,-1 0 1,1-1-1,0-1 0,-1-1 1,1 0-1,0-1 1,0 0-1,-1-2 1,1 1-1,-1-2 1,0 0-1,0-1 0,0-1 1,-1 0-1,0-1 1,11-6-10,44-13 38,-44 17 1,1 1 0,0 1-1,1 1 1,-1 1 0,1 2 0,0 1 0,0 1 0,0 1 0,0 1 0,0 1 0,9 3-39,1 3 11,1-2 0,0-2-1,0-1 1,0-2 0,0-2 0,34-5-11,244-25 47,-227 20-28,0-5 0,-2-3 0,51-19-19,-69 18 18,251-91 1011,-255 100-1636,-64 11-536</inkml:trace>
  <inkml:trace contextRef="#ctx0" brushRef="#br0" timeOffset="-413362.74">24813 6138 16131,'0'0'1079,"7"4"643,12 0-1579,1 0-1,-1-1 1,1 0-1,-1-2 1,1-1-1,0 0 1,0-1 0,-1-1-1,1-1 1,-1-1-1,0-1 1,0 0-1,0-2 1,0 0 0,-1-1-1,2-2-142,38-10 156,224-82-82,17 45-32,-168 9 140,-107 37-50,0 1-1,1 1 1,0 1 0,0 2-1,1 0 1,6 0-132,-8 6-3,1 1 0,-1 0 0,0 2 0,0 1 0,-1 0 0,23 9 3,97 13 590,-131-27-509,0 0 0,0 0 0,0-1 0,0-1 0,0 0 0,-1-1 0,1 0 0,-1-1 0,2-1-81,-6 2 3,0 0 1,0 1-1,1 0 1,-1 0 0,1 0-1,0 1 1,0 0-1,0 1 1,0 0-1,0 0 1,1 1 0,-1 0-1,0 0 1,0 1-1,0 0 1,0 0-1,0 1 1,0 0 0,0 0-1,4 2-3,126 107 1373,-95-70-1195,-38-37-162,0 0 1,0-1-1,0 0 1,1 0-1,-1 0 0,1-1 1,0 1-1,0-1 1,0-1-1,0 1 0,0-1 1,0 0-1,0 0 0,4-1-16,-14 2-457,-15 6 758</inkml:trace>
  <inkml:trace contextRef="#ctx0" brushRef="#br0" timeOffset="-412663.761">25101 5790 19276,'-12'6'3998,"31"-20"-2683,74-39-982,2 3 0,3 5 0,1 4 0,2 5 0,45-8-333,72-29 109,-179 59-90,0-1-1,-1-3 1,-1 0-1,-1-3 1,-1-1-1,-1-1 1,-1-3-1,-1 0 1,-1-2-1,23-27-18,36-51 26,-49 55-23,1 2 1,3 2-1,1 1 1,3 3-1,2 2-3,-4 9-2,-29 21 113,0-1 0,-1-1 0,0 0-1,0-1 1,-2-1 0,0 0 0,2-5-111,-38 17-286,-18 17-59,-8 4 2177</inkml:trace>
  <inkml:trace contextRef="#ctx0" brushRef="#br0" timeOffset="-412043.546">25196 5371 13219,'11'-10'1654,"-5"2"-733,1 1 0,1 0 1,-1 0-1,1 1 1,0 0-1,1 1 0,-1-1 1,1 2-1,0-1 1,0 1-1,8-2-921,-17 7 33,1 0 0,-1 0 0,0 0 0,1 0 0,-1 1 0,0-1 0,1 0 0,-1 0 0,0 0-1,0 0 1,0 0 0,0 0 0,0 1 0,0-1 0,-1 0 0,1 0 0,0 0 0,-1 0 0,1 0 0,0 0 0,-1 0 0,1 0 0,-1 0 0,0 0 0,1 0 0,-1 0 0,0 0-1,1 0 1,-1 0 0,0-1 0,0 1 0,0 0 0,0 0 0,0-1-33,1 1 14,-173 213 348,132-169 6,2 1 0,1 2 0,3 1 1,-21 41-369,54-84 11,0 0 1,0 1-1,1-1 1,-1 1-1,2-1 0,-1 1 1,1 0-1,0-1 1,0 1-1,0 0 1,1-1-1,0 1 1,1-1-1,0 1 1,0-1-1,0 1 1,0-1-1,1 0 1,0 0-1,1 0 0,-1-1 1,1 1-1,0-1 1,0 0-1,1 0 1,-1 0-1,1-1 1,0 1-1,1-1 1,-1 0-1,1-1 1,0 1-1,0-1 1,0 0-1,0-1 1,0 0-1,0 1 0,1-2 1,-1 1-1,1-1 1,0 0-1,-1-1 1,1 1-1,0-1 1,4-1-12,24-3 7,0-2 0,0-2 0,-1-1 1,0-1-1,-1-2 0,0-1 0,-1-2 1,-1-1-1,9-7-7,44-19 39,82-25-693,-133 59-715</inkml:trace>
  <inkml:trace contextRef="#ctx0" brushRef="#br0" timeOffset="-410515.511">27680 3903 17876,'0'-5'368,"0"0"1,0 1-1,-1-1 1,1 0 0,-1 0-1,-1 1 1,1-1-1,0 1 1,-1-1-1,0 1 1,0 0-1,-1-1 1,1 1-1,-1 0 1,0 0 0,0 1-1,0-1 1,0 1-1,0-1 1,-1 1-1,0 0-368,-5-2 81,1 0-1,-1 1 1,0 0 0,0 0-1,0 1 1,0 1 0,-1-1-1,1 1 1,-1 1-1,1 0 1,-1 0 0,0 1-1,1 0 1,-1 1-1,-3 0-80,3 0 19,0 0 0,-1 1 0,1 0-1,0 0 1,0 1 0,0 0 0,1 1-1,-1 0 1,1 1 0,0-1 0,0 2-1,0 0 1,1 0 0,0 0 0,0 1-1,0 0 1,1 0 0,0 1 0,1 0-1,0 1 1,0-1 0,0 1 0,1 0-1,1 0 1,-1 1 0,2 0 0,-1-1-1,1 1 1,1 0 0,0 1 0,0-1-1,1 0 1,0 0 0,1 1 0,0 4-19,2-11 5,-1-1 1,1 1-1,0-1 1,0 0 0,0 1-1,0-1 1,1 0-1,-1 0 1,1-1 0,0 1-1,0 0 1,0-1-1,0 0 1,0 0 0,0 0-1,1 0 1,-1 0-1,1 0 1,-1-1 0,1 0-1,0 0 1,-1 0 0,1 0-1,0 0 1,0-1-1,0 0 1,-1 0 0,1 0-1,0 0 1,0 0-1,0-1 1,0 0 0,-1 0-1,1 0 1,0 0-1,-1 0 1,1-1 0,-1 0-1,1 1 1,-1-1-1,0-1 1,0 1 0,0 0-1,1-1-5,17-9 15,1-1 1,-2 0-1,0-2 0,0 0 0,-2-1 1,0-1-1,-1-1 0,0 0 0,-2-1 0,0-1 1,-1 0-1,-1-1 0,-1-1 0,-1 0 0,-1 0 1,-1-1-1,-1 0 0,0-1 0,-2 0 1,-1 0-1,-1 0 0,-1-1-15,-2 18 7,0 1 0,0 0 0,0 0 0,-1 0 1,0 0-1,0-1 0,0 1 0,-1 0 0,0 0 0,0 0 0,-1 0 0,0 0 0,0 0 1,0 0-1,-1 0 0,1 1 0,-1-1 0,-1 1 0,1 0 0,-1 0 0,0 0 0,0 0 1,0 1-1,-1-1 0,0 1 0,0 1 0,0-1 0,0 0 0,0 1 0,-6-2-7,-2 5 9,0 0 0,1 1 0,-1 1 0,0 0 0,1 1 0,0 1 0,0-1 0,0 2 0,0 0 0,0 0 0,1 1 0,-6 4-9,9-6 3,7-3-5,-17 6-60,-1 2 1,1 1-1,1 0 0,-1 1 1,2 1-1,0 0 0,0 1 1,1 1-1,1 0 0,-8 11 62,20-22-1481</inkml:trace>
  <inkml:trace contextRef="#ctx0" brushRef="#br0" timeOffset="-408064.383">28166 3144 17804,'-27'22'5658,"7"38"-4761,18-35-877,0 1 1,2 0 0,1 0 0,1-1 0,1 1-1,1 0 1,2-1 0,0 0 0,1-1 0,2 1 0,1-1-1,0-1 1,3 3-21,-6 6-539,-12-27-370</inkml:trace>
  <inkml:trace contextRef="#ctx0" brushRef="#br0" timeOffset="-407862.807">27924 3341 19612,'-4'-5'1625,"4"5"79,0 0-456,0-1-296,0 0-295,33-26-401,5 11-88,21-10-40,8-5-48,4-4-48,-4-1-8,-13 7 0,-8 5 8,-19 11-208,-8 6-400,-17 10-769</inkml:trace>
  <inkml:trace contextRef="#ctx0" brushRef="#br0" timeOffset="-407660.536">27956 3519 15011,'0'0'2937,"2"0"1512,24 0-3289,6-10-360,6-3-64,13-11-536,2-2-128,2-3-48,1 0-16,-10 5-464,-2 5-584</inkml:trace>
  <inkml:trace contextRef="#ctx0" brushRef="#br0" timeOffset="-407317.304">27454 4304 20828,'13'-4'1153,"8"-6"295,3-6-344,19-12-368,11-7-263,20-12-353,11-5-24,7-2-72,4 1-16,-5 6 8,-10 4-16,-5 8-224,-14 2-337,-8 9-575,-11 2-216</inkml:trace>
  <inkml:trace contextRef="#ctx0" brushRef="#br0" timeOffset="-406727.059">27696 4488 19380,'51'-3'4779,"-26"-4"-3003,-43-3-1367,12 8-392,0 1 0,0 0 0,0 0 0,0 0 0,-1 0 0,1 1 0,0 0 0,0 1 0,0-1 0,0 1 0,0 1 0,0-1 0,0 1 0,0 0 0,0 0 0,1 0 0,-1 1 0,1 0 0,-1 0 0,1 1 0,0-1 0,0 1 0,1 0-1,-1 0 1,1 1 0,0-1 0,0 1 0,0 0 0,0 2-17,-2 1 2,0 1-1,1 0 0,0 1 0,1-1 1,0 1-1,1 0 0,-1 0 0,2 0 1,0 0-1,0 0 0,1 1 0,0-1 1,0 0-1,1 1 0,1-1 0,1 10-1,-2-18 4,0-1-1,0 1 0,1-1 1,-1 1-1,0-1 0,0 1 1,1-1-1,-1 1 0,1-1 1,0 0-1,-1 1 0,1-1 1,0 0-1,0 0 0,0 1 1,0-1-1,0 0 0,0 0 1,0 0-1,0 0 0,0 0 1,0 0-1,1-1 0,-1 1 1,0 0-1,1-1 0,-1 1 1,0 0-1,1-1 0,-1 0 1,1 1-1,-1-1 0,1 0 1,-1 0-1,1 0 0,-1 0 1,0 0-1,1 0 0,-1 0 1,1 0-1,-1-1 0,1 1 1,-1 0-1,1-1 0,-1 0 1,0 1-1,1-1 0,-1 0 1,0 1-1,0-1 0,1 0 1,-1 0-1,0 0 0,0 0 1,0 0-1,0 0 0,0-1 1,0 1-1,-1 0 0,1 0 1,0-1-1,0 0-3,29-37 71,-2-2 0,-2-1 0,-2-1 0,0-3-71,-9 18 12,82-179 195,-96 204-173,0-1 0,0 0 0,-1 1 0,1-1 0,-1 0 0,0 0 0,0 0 0,0 1 0,-1-1 0,1 0 0,-1 0 1,0 1-1,0-1 0,0 0 0,0 1 0,-1-1 0,0 1 0,1-1 0,-1 1 0,0 0 0,-1 0 0,1 0 0,-1 0 0,1 0 0,-1 1 0,0-1 0,0 1 0,0-1 1,0 1-1,0 0 0,0 0 0,-1 1 0,1-1 0,-1 1 0,1-1 0,-1 1 0,0 0 0,0 1 0,1-1 0,-1 1 0,-2-1-34,-5-2 5,0 1 0,0 0 0,0 0 0,-1 1 0,1 1 0,0 0 0,-1 0 0,1 1 0,0 1 0,0 0-1,0 0 1,0 1 0,0 1 0,0 0 0,1 0 0,0 1 0,0 0 0,0 1 0,0 0 0,1 0 0,0 1 0,1 0 0,-1 1 0,1 0 0,1 0 0,-1 1-1,1 0 1,1 0 0,0 1 0,-5 8-5,7 33-1117,13-34-302</inkml:trace>
  <inkml:trace contextRef="#ctx0" brushRef="#br0" timeOffset="-406059.308">28114 4244 16251,'0'-2'240,"0"2"-85,1-1-1,-1 0 1,1 0 0,-1 0 0,0 0 0,1 0-1,-1 0 1,0 0 0,0 0 0,0 0 0,0 0 0,0 0-1,0 0 1,0 0 0,0 0 0,0 0 0,0 0-1,-1 0 1,1 0 0,0 0 0,-1 0 0,1 0-1,0 1 1,-1-1 0,1 0 0,-1 0 0,0 0-1,1 0 1,-1 1 0,0-1 0,1 0 0,-1 1-1,0-1 1,0 0 0,1 1 0,-1-1 0,0 1-1,0-1 1,0 1 0,0 0 0,0-1 0,0 1-1,0 0 1,0 0 0,0 0 0,0-1 0,0 1 0,0 0-1,0 0 1,0 0 0,0 1 0,0-1 0,0 0-1,0 0 1,0 0 0,0 1 0,0-1-155,-10 6 40,1-1 1,0 1-1,1 1 1,0 0-1,0 0 1,0 1-1,1 0 1,0 1-1,0-1 1,1 1-1,0 1 1,1 0-1,0 0 1,0 0-1,1 0 1,1 1-1,-1 0 1,2 0-1,0 0 1,0 0-1,1 1 1,0-1-1,1 1 1,0-1-1,1 1 1,1 0-1,0 7-40,-1-17 3,0-1 0,1 1-1,-1 0 1,0-1 0,1 1-1,-1 0 1,1-1 0,-1 1-1,1-1 1,0 1 0,-1-1-1,1 1 1,0-1 0,0 0-1,0 1 1,0-1 0,1 0-1,-1 0 1,0 1 0,0-1-1,1 0 1,-1 0 0,1-1-1,-1 1 1,1 0 0,-1 0-1,1-1 1,-1 1 0,1-1-1,0 1 1,-1-1 0,1 0-1,0 0 1,-1 1 0,1-1-1,0 0 1,-1-1 0,1 1-1,0 0 1,-1 0 0,1-1-1,0 1 1,-1-1 0,1 1-1,-1-1 1,2 0-3,16-10 51,0-1 0,-1-1 0,0 0 1,-1-2-1,-1 0 0,0 0 0,10-14-51,-16 19 18,-1 0-2,9-7 8,0-2 1,-1 0 0,-1-1 0,-1 0-1,0-1 1,-2-1 0,-1 0-1,3-8-24,-15 30 1,0 0-1,-1 0 0,1 0 0,0 0 0,-1 0 1,1 0-1,0-1 0,0 1 0,-1 0 0,1 0 1,0 0-1,-1 0 0,1 0 0,0 0 0,0-1 1,-1 1-1,1 0 0,0 0 0,0-1 0,0 1 1,-1 0-1,1 0 0,0 0 0,0-1 0,0 1 1,0 0-1,0-1 0,-1 1 0,1 0 0,0 0 1,0-1-1,0 1 0,0 0 0,0-1 0,0 1 0,0 0 1,0-1-1,0 1 0,0 0 0,0 0 0,0-1 1,0 1-1,0 0 0,1-1 0,-1 1 0,0 0 1,0 0-1,0-1 0,0 1 0,0 0 0,1 0 1,-1-1-1,0 1 0,0 0 0,-20 24-36,3 3-72,1 0 1,1 2-1,1 0 0,2 1 0,1 0 0,0 8 108,0 18-1147</inkml:trace>
  <inkml:trace contextRef="#ctx0" brushRef="#br0" timeOffset="-396245.427">26596 5532 11138,'-1'0'7260,"1"1"-3846,10 11-961,22 12-1241,-29-23-1134,0 0 0,-1 0-1,1-1 1,0 0-1,0 1 1,0-1 0,0 0-1,0 0 1,0-1-1,-1 1 1,1-1-1,0 1 1,0-1 0,0 0-1,-1 0 1,1 0-1,0 0 1,-1-1-1,1 1 1,-1-1 0,0 0-1,1 1 1,-1-1-1,0 0 1,0 0-78,7-4 116,7-4-74,-1 0 0,0 0 0,0-1 1,-1-1-1,0-1 0,-1 0 1,-1 0-1,0-1 0,-1-1 0,0 0 1,-1-1-1,-1 0 0,0 0 1,0-4-43,-8 19 0,0-1 1,0 0 0,-1 1 0,1-1 0,0 0-1,-1 0 1,1 0 0,-1 0 0,1 0 0,-1 0-1,0 1 1,0-1 0,0 0 0,0 0 0,0 0-1,-1 0 1,1 0 0,0 0 0,-1 0 0,0 0-1,1 0 1,-1 1 0,0-1 0,0 0 0,0 1-1,0-1 1,0 0 0,0 1 0,0-1 0,-1 1-1,1 0 1,-1-1 0,1 1 0,-1 0 0,1 0 0,-1 0-1,0 0 1,1 0 0,-1 0 0,0 0 0,0 1-1,0-1 1,1 1 0,-1-1 0,0 1 0,0 0-1,0-1 1,0 1 0,0 0 0,-1 1-1,-11 3 0,0 1 0,0 0 0,0 2 0,1-1 0,0 2 0,0-1 0,1 2 0,0 0 0,0 0 0,1 1 0,1 1 0,-1 0 0,2 0 0,-1 1 0,2 0 0,-1 0 0,-4 12 0,2-8 41,2 0 1,0 1-1,0 0 1,2 1-1,0-1 1,1 1-1,1 1 1,1-1-1,0 1-41,4-18 3,0 0 1,-1 0-1,1-1 0,0 1 1,0 0-1,-1 0 0,1 0 0,0-1 1,0 1-1,0 0 0,0 0 1,0 0-1,0-1 0,0 1 0,1 0 1,-1 0-1,0 0 0,0-1 1,1 1-1,-1 0 0,0 0 0,1 0 1,-1-1-1,1 1 0,-1 0 1,1-1-1,-1 1 0,1-1 0,-1 1 1,1 0-1,-1-1 0,1 1 1,0-1-1,0 1 0,-1-1 0,1 0 1,0 1-1,0-1 0,-1 0 1,1 0-1,0 1 0,0-1 0,0 0 1,-1 0-1,1 0 0,0 0 1,0 0-1,0 0-3,40-19 21,149-104-1735,-146 98 3117</inkml:trace>
  <inkml:trace contextRef="#ctx0" brushRef="#br0" timeOffset="-396002.56">27077 5313 11731,'9'-16'3968,"-2"1"3194,-1 8-5378,-6 7-447,3 10-465,-3 12-344,-9 16-440,-2 6-40,-10 8-8,2 4 0,2-6 0,-1-2 8,4-15-16,-1-6 16,-1-13 8,4-7-8,-2-9-96,-4-12-664</inkml:trace>
  <inkml:trace contextRef="#ctx0" brushRef="#br0" timeOffset="-395812.629">26972 5347 20580,'6'17'1225,"1"5"367,-1 3-688,0 3-136,4-4-336,2-2-127,8-6-1050,1-4-447</inkml:trace>
  <inkml:trace contextRef="#ctx0" brushRef="#br0" timeOffset="-394817.737">27327 5272 22277,'0'-1'49,"1"0"41,-1 0 0,1 0 0,0 0 0,-1 0 0,1 0 0,-1 0 0,0 0 0,1-1 1,-1 1-1,0 0 0,0 0 0,1 0 0,-1-1 0,0 1 0,0 0 0,0 0 0,-1-1 0,1 1 0,0 0 0,0 0 0,-1 0 0,1 0 0,-1-1 0,1 1 0,-1 0 0,1 0 0,-1 0 0,0 0 0,1 0 0,-1 0 0,0 0 0,0 0 0,0 0 1,0 1-1,0-1 0,0 0 0,0 0 0,0 1 0,0-1 0,0 1 0,0-1 0,0 1 0,0-1 0,0 1 0,-1 0 0,1 0 0,0-1 0,0 1 0,-1 0 0,1 0 0,0 0 0,0 0 0,0 0 0,-1 1 0,1-1 0,0 0 0,0 1 0,0-1 1,-1 0-1,0 1-90,-6 7-1,0 0 1,0 0 0,0 1 0,1 0 0,1 0 0,-1 1 0,1 0-1,1 0 1,0 0 0,0 0 0,1 1 0,1 0 0,0 0-1,0 0 1,1 0 0,0 1 0,0 7 0,2-17 0,-1-1 1,0 1-1,0 0 1,1-1-1,-1 1 1,1 0-1,-1-1 1,1 1-1,0 0 1,0 0-1,0 0 1,0-1 0,0 1-1,0 0 1,0 0-1,1-1 1,-1 1-1,1 0 1,-1 0-1,1-1 1,-1 1-1,1-1 1,0 1-1,0 0 1,0-1-1,0 1 1,0-1-1,0 0 1,0 1-1,1-1 1,-1 0-1,0 0 1,1 0-1,-1 0 1,1 0-1,-1 0 1,1 0-1,0 0 1,-1-1-1,1 1 1,0-1-1,-1 1 1,1-1-1,0 0 1,0 1-1,0-1 1,-1 0-1,1 0 1,0 0-1,0-1 0,9-4 11,0 0 0,-1-1-1,0-1 1,0 0 0,0 0 0,-1-1-1,-1 0 1,1 0 0,3-6-11,4-2 19,8-7 5,-2 0-1,-1-2 0,-1 0 1,-1-1-1,-1-1 0,2-7-23,-12 22 20,-8 22-20,-8 24-2,-31 119 530,56-157-346,65-90 5,-11 0-161,-71 94-29,0 1 0,0-1 0,0 1 0,1-1 1,-1 0-1,0 1 0,0-1 0,0 1 0,1-1 1,-1 0-1,0 1 0,0-1 0,1 0 0,-1 1 1,0-1-1,1 0 0,-1 0 0,1 1 0,-1-1 1,0 0-1,1 0 0,-1 0 0,1 0 0,-1 1 1,0-1-1,1 0 0,-1 0 0,1 0 1,-1 0-1,1 0 0,-1 0 0,0 0 0,1 0 1,-1 0-1,1 0 0,-1 0 0,1 0 0,-1-1 1,0 1-1,1 0 0,-1 0 0,1 0 0,-1-1 1,0 1-1,1 0 0,-1 0 0,0-1 0,1 1 1,-1 0-1,0-1 0,1 1 0,-1 0 0,0-1 1,0 1-1,1 0 0,-1-1 0,0 1 1,0-1-1,0 1 0,0 0 3,-7 43-127,6-36 129,-24 99 52,61-164 203,66-97-940,-70 127-1272,-31 28 1901,0 1 0,-1-1 0,1 0 1,0 0-1,0 0 0,-1 1 0,1-1 0,0 1 0,-1-1 1,1 0-1,-1 1 0,1-1 0,0 1 0,-1-1 0,1 1 1,-1-1-1,1 1 0,-1 0 0,0-1 0,1 1 1,-1 0-1,1-1 0,-1 1 0,0 0 0,0 0 0,1-1 1,-1 1-1,0 0 0,0-1 0,0 1 0,0 0 0,0 0 1,0 0-1,0-1 0,0 1 0,0 0 0,0 0 0,-1-1 1,1 1-1,0 0 0,0-1 0,-1 1 0,1 0 1,0-1-1,-1 1 0,1 0 0,-1-1 0,1 1 0,-1 0 54,-36 158-572,51-180 211,99-227-2857,-95 232 3586,-25 56 978,-2 1-492,-8 21 334,4 0 1,2 1 0,2 1-1,4 0 1,2 15-1189,3-78 4,-1 0 0,0 0 1,1 0-1,0 0 0,-1 0 0,1 1 1,0-1-1,-1 0 0,1 0 0,0 0 1,0 0-1,0 0 0,0 0 0,0 0 1,0 1-1,1-1 0,-1 0 0,0 0 0,0 0 1,1 0-1,-1 0 0,1 0 0,-1 0 1,1 0-1,-1 0 0,1 0 0,-1 0 1,1 0-1,0 0 0,0-1 0,0 1 0,-1 0 1,1 0-1,0-1 0,0 1 0,0-1 1,0 1-1,0-1 0,0 1 0,0-1 1,0 1-1,0-1 0,0 0 0,0 0 1,1 1-1,-1-1 0,0 0 0,0 0 0,0 0 1,0 0-1,0 0 0,0-1 0,1 1 1,-1 0-1,0 0 0,0-1 0,0 1-4,8-9 10,-1 0-1,-1 0 0,1-1 1,-1 0-1,-1 0 1,0 0-1,0-1 0,-1 0 1,0 0-1,-1-1 0,-1 1 1,0-1-1,0 0 0,-1 0 1,0 0-1,-1-5-9,10-36-44,-7 31 13,1 0 1,2-1 0,0 2-1,1-1 1,2 1 0,0 0 0,1 1-1,1 1 1,0-1 0,2 2-1,6-7 31,-19 24-110,-1 1 43,-6 5-17,-10 7 105,0 2 0,2-1 1,0 2-1,0 0 0,1 1 0,1 0 0,1 0 1,0 2-1,1-1 0,-6 18-21,11-6 25,24-50-913,3-25-682</inkml:trace>
  <inkml:trace contextRef="#ctx0" brushRef="#br0" timeOffset="-394567.202">28238 4719 21173,'-21'58'1016,"1"1"560,3-1-208,6-7-367,7-6-241,4-10-520,4-8-408,11-17-1097,-1-9-247</inkml:trace>
  <inkml:trace contextRef="#ctx0" brushRef="#br0" timeOffset="-394366.844">28377 4939 18164,'5'20'5324,"16"-25"-3801,-7-7-1481,0 0 0,0 0-1,-2-2 1,1 0 0,-2 0 0,0-1 0,0 0 0,-2-1 0,4-7-42,-12 2 204,-27 39 360,11-2-311,2 1 0,0 0 0,0 1 0,2 0 0,0 1 0,1 0 0,1 1 0,1 0 0,1 0 0,0 1 0,2-1 0,-1 5-253,5-23 2,1-1 0,-1 1 1,0 0-1,0 0 0,1-1 1,-1 1-1,1 0 1,0 0-1,-1 0 0,1-1 1,0 1-1,0 0 0,0 0 1,0 0-1,0 0 1,1 0-1,-1-1 0,1 1 1,-1 0-1,1 0 0,-1-1 1,1 1-1,0 0 1,0-1-1,0 1 0,0 0 1,0-1-1,0 0 1,1 1-1,-1-1 0,0 0 1,1 1-1,-1-1 0,1 0 1,-1 0-1,1 0 1,-1 0-1,1 0 0,0-1 1,-1 1-1,1 0 0,0-1 1,0 0-1,0 1 1,0-1-1,-1 0 0,1 0 1,0 0-1,0 0 0,0 0 1,0 0-1,0 0 1,-1-1-1,1 1 0,1-1-2,29-18-1076</inkml:trace>
  <inkml:trace contextRef="#ctx0" brushRef="#br0" timeOffset="-393383.434">29146 4310 10754,'-14'-18'10506,"-4"27"-7498,-10 34-2500,16-7-91,1 1-1,2 0 1,1 0 0,3 1-1,0 0 1,3 0 0,1 8-417,-1-36 27,1 0 0,0 0 1,0-1-1,1 1 1,1 0-1,0 0 0,0 0 1,1 0-1,0-1 1,0 1-1,1-1 0,0 1 1,1-1-1,0 0 1,1 0-1,0-1 0,0 0 1,0 1-1,1-2 1,1 1-1,-1-1 0,1 0 1,1 0-1,-1 0 1,1-1-1,0-1 0,0 1 1,1-1-1,0-1 1,-1 1-1,8 1-27,22-2-205,-2-5-462</inkml:trace>
  <inkml:trace contextRef="#ctx0" brushRef="#br0" timeOffset="-392402.441">29369 4731 18212,'0'0'204,"0"1"0,0 0 0,-1-1 0,1 1 0,0 0 0,0 0 0,0-1 0,0 1 1,0 0-1,0 0 0,0-1 0,1 1 0,-1 0 0,0 0 0,0-1 0,0 1 0,1 0 0,-1-1 0,0 1 0,1 0 0,-1-1 1,1 1-1,-1-1 0,0 1 0,1 0 0,0-1 0,-1 1 0,1-1 0,-1 0 0,1 1 0,0-1 0,-1 1 0,1-1 0,0 0 0,-1 1 1,1-1-1,0 0 0,-1 0 0,1 0 0,0 1 0,0-1 0,-1 0 0,1 0 0,0 0 0,0 0-204,8-10 51,0-1 0,0 1 0,-1-2 0,0 1 0,-1-1 0,0 0 0,-1-1 0,0 1 0,-1-1 0,-1 0 0,2-9-51,2-1 30,87-292 106,-94 312-109,-1 3 2,-17 95 120,16-72-100,1-1 0,1 0 0,1 0 0,0 0 0,2 0 0,1 0 0,0-1 0,2 0 0,0 0 0,2 0 0,1 0-49,19 18-325,-10-32-1162</inkml:trace>
  <inkml:trace contextRef="#ctx0" brushRef="#br0" timeOffset="-380024.383">29847 4409 20860,'0'0'1689,"0"0"639,0 0-1047,0 0-97,0-1-664,7-22-224,10 5-224,5-2-32,5-4-8,2 2-16,3 3-16,-3 5 16,-4 7-24,3 2 0,-15 7-8,0 2 64,-4 2-528,-8-2-816</inkml:trace>
  <inkml:trace contextRef="#ctx0" brushRef="#br0" timeOffset="-378437.077">30263 3728 24013,'-11'23'234,"2"0"0,0 0 0,2 1 0,0 1 0,2-1 0,1 1 0,1 0 0,0 0 0,2 0 0,2 0 0,1 15-234,-1-23 50,1-1-1,0 1 1,1 0-1,1-1 1,0 0-1,2 0 1,0 0-1,0 0 1,1-1-1,1 0 1,1-1 0,0 0-1,1 0 1,0-1-1,1 0 1,1-1-1,0 0 1,0-1-1,1 0 1,11 6-50,21 1-916,-23-16-357</inkml:trace>
  <inkml:trace contextRef="#ctx0" brushRef="#br0" timeOffset="-378015.823">30546 3828 26094,'-7'7'55,"1"1"1,0-1 0,1 1 0,0 0 0,0 1 0,0-1-1,1 1 1,1 0 0,-1 0 0,1 0 0,1 0-1,0 0 1,0 1 0,1-1 0,0 1 0,0-1 0,1 1-1,1-1 1,0 1 0,0-1 0,0 1 0,1-1-1,1 1 1,0-1 0,0 0 0,1 0 0,0-1 0,0 1-56,-2-7 7,0 1-1,-1-1 1,1 0 0,0 0 0,0-1 0,1 1 0,-1 0 0,0-1 0,1 1 0,-1-1 0,1 1 0,-1-1 0,1 0 0,0 0 0,-1-1 0,1 1 0,0 0 0,-1-1 0,1 0 0,0 0-1,0 1 1,0-2 0,0 1 0,-1 0 0,1 0 0,0-1 0,0 0 0,-1 1 0,1-1 0,0 0 0,-1 0 0,3-2-7,68-59 179,-67 52-140,1-1 0,-1-1-1,-1 1 1,0-1 0,-1 0 0,0 0-1,-1-1 1,0 1 0,-1-1 0,0 1-1,-1-1 1,0 0 0,-1 1 0,-1-1-1,0 0 1,-1 0 0,-2-10-39,4 22 7,0 0 0,0 0 1,0 0-1,0 0 0,0 0 1,0 0-1,0 0 0,0 0 0,0 0 1,0 0-1,0 0 0,-1 0 1,1 0-1,0 0 0,-1 0 1,1 0-1,-1 1 0,1-1 0,-1 0 1,1 0-1,-1 0 0,1 1 1,-1-1-1,0 0 0,0 0 0,1 1 1,-1-1-1,0 1 0,0-1 1,0 1-1,0-1 0,0 1 1,1-1-1,-1 1 0,0 0 0,0 0 1,0-1-1,0 1 0,0 0 1,0 0-1,0 0 0,0 0 0,0 0 1,0 0-1,0 0 0,0 0 1,0 1-1,0-1 0,0 0 1,0 1-1,0-1 0,0 0 0,0 1 1,0-1-1,0 1 0,1 0 1,-1-1-8,-31 49 103,29-44-105,0-1-1,1 1 1,-1-1 0,1 1 0,0 0 0,1-1 0,-1 1 0,1 0 0,0 0 0,0 0 0,1 0 0,0 1 0,-1-1 0,2 0 0,-1 0 0,0 0-1,1 0 1,0 0 0,0 0 0,1 0 0,0 0 0,-1 0 0,1-1 0,1 1 0,-1-1 0,1 1 0,0-1 0,0 0 0,0 0 0,0 0 0,1 0-1,0-1 1,-1 1 0,1-1 0,1 0 0,-1 0 0,0-1 0,1 1 0,-1-1 0,3 1 2,26-7-503,11-17-925</inkml:trace>
  <inkml:trace contextRef="#ctx0" brushRef="#br0" timeOffset="-377096.581">30925 3644 26806,'0'22'520,"3"5"-376,3 2-88,2 2-40,2-2 8,1-3-8,1-6 8,-3-5 8,-2-3 0,-2-4 0,-3 1-8,0 0 16,-2-3-96,-4 3-832,-4-2-497,-5 0 2202</inkml:trace>
  <inkml:trace contextRef="#ctx0" brushRef="#br0" timeOffset="-376926.208">30876 3801 25830,'23'-9'680,"2"-3"-360,3-2-104,-2-2-160,-3-2 64,-4 3-720,-1 2-553</inkml:trace>
  <inkml:trace contextRef="#ctx0" brushRef="#br0" timeOffset="-375321.506">31031 3510 23789,'0'-5'1871,"5"-6"-1750,1 0 0,0 0 0,1 1 0,0 0 1,1 1-1,0 0 0,0 0 0,1 0 0,0 1 0,0 0 0,1 1 0,0 0 0,0 1 0,6-3-121,42-17 25,-57 25-22,0 0 1,0 1-1,0-1 0,0 0 0,0 1 1,0 0-1,0-1 0,0 1 0,0 0 1,1-1-1,-1 1 0,0 0 0,0 0 1,0 0-1,0 0 0,1 0 0,-1 0 1,0 0-1,0 0 0,0 1 0,0-1 1,0 0-1,1 1 0,-1-1 1,0 1-1,0-1 0,0 1 0,0 0 1,0-1-1,0 1 0,-1 0 0,1 0 1,0-1-1,0 1 0,0 0 0,-1 0 1,1 0-1,0 0 0,-1 0 0,1 0 1,-1 0-1,1 0 0,-1 1 0,0-1 1,1 0-1,-1 0 0,0 0 1,0 1-4,-2 6 37,0 1 1,0-1-1,-1 0 1,0 0-1,-1 0 1,0 0 0,0 0-1,-1-1 1,0 0-1,0 0 1,0 0 0,-7 5-38,1 2 31,-53 70 275,63-82-226,16-15 41,-12 10-120,0-1 1,0 1-1,1 0 0,-1 0 0,1 0 1,-1 0-1,1 0 0,0 1 0,0 0 1,0 0-1,0 0 0,1 0 0,-1 0 1,0 1-1,1 0 0,0 0 1,-1 0-1,1 1 0,-1-1 0,1 1 1,0 0-1,-1 1 0,1-1 0,-1 1 1,1 0-1,-1 0 0,1 0 0,-1 0 1,1 1-1,-1 0 0,0 0 0,0 0 1,0 0-1,0 1 0,0 0 1,-1-1-1,1 2-1,1 3-1,-1 1 0,0 0 0,0 0 0,-1 1 0,0-1 0,0 1 1,-1 0-1,0-1 0,0 1 0,-1 0 0,-1 0 0,1 0 0,-1 0 0,-1 0 0,0 0 1,0 0-1,-1 0 0,-1 6 1,0-9 27,-1 0 1,1-1-1,-1 0 1,0 0-1,0 0 1,-1 0-1,1-1 1,-1 0-1,0 0 1,0 0-1,0 0 1,-1-1-1,0 0 1,1 0-1,-1 0 0,0-1 1,0 0-1,0 0 1,-1-1-1,1 1 1,0-1-1,-1 0 1,1-1-1,0 0 1,-1 0-1,1 0 1,-7-2-28,-14 5-33,18-3-349,9 0 160</inkml:trace>
  <inkml:trace contextRef="#ctx0" brushRef="#br0" timeOffset="-372577.912">31385 3192 25037,'57'189'2265,"24"52"-842,-65-258-832,40-173-383,-47 187-364,0 23 153,-2 1 1,0 0-1,-1 0 1,-1 1-1,-1-1 1,-1 1-1,-1 0 1,-1 1 2,-3-20 2,1 0 1,-1 0 0,1-1 0,-1 1 0,0 0 0,0-1-1,-1 1 1,1-1 0,0 0 0,-1 0 0,1 0 0,-1 0-1,0 0 1,0 0 0,0-1 0,0 1 0,0-1 0,0 0-1,0 0 1,0 0 0,0 0 0,0-1 0,-1 1-1,1-1 1,0 0 0,-1 0 0,1 0 0,0 0 0,0-1-1,-1 1 1,1-1 0,0 0 0,0 0 0,-1 0-3,-6 0 4,-83 3 16,93-2-70,0 0 0,1 0 0,-1-1 1,1 1-1,-1 0 0,0 0 0,1 0 1,-1 0-1,1 0 0,-1 0 0,1 0 1,-1 0-1,1 0 0,-1 0 0,0 0 1,1 0-1,-1 0 0,1 0 0,-1 1 1,0-1-1,1 0 0,-1 0 0,1 0 1,-1 1-1,0-1 0,1 0 0,-1 0 1,0 1-1,1-1 0,-1 0 0,0 1 1,1-1-1,-1 0 0,0 1 0,0-1 1,0 1-1,1-1 0,-1 0 0,0 1 1,0-1-1,0 1 0,0-1 0,0 0 1,0 1-1,0-1 0,0 1 0,0-1 1,0 1-1,0-1 0,0 1 0,0-1 1,0 0-1,0 1 0,0-1 0,0 1 1,0-1-1,-1 0 0,1 1 0,0-1 50,22-1-1999</inkml:trace>
  <inkml:trace contextRef="#ctx0" brushRef="#br0" timeOffset="-372173.835">31565 3085 22285,'52'71'3241,"-29"-42"-2979,-1 2-1,-1 1 1,-1 0-1,14 35-261,-26-51 16,-1 1-1,0-1 1,-1 2-1,-1-1 1,-1 1-1,0-1 1,-2 1-1,0 0 1,0 0-1,-2 0 1,0 1-1,-1-1 1,-1 0 0,-1 0-1,0-1 1,-2 1-1,0-1 1,0 1-1,-3 1-15,-37 26-1419,23-33-1216</inkml:trace>
  <inkml:trace contextRef="#ctx0" brushRef="#br0" timeOffset="-371427.435">31587 3012 21645,'0'0'1191,"3"2"-97,22 12-438,-1 2-1,0 1 1,-1 1-1,-1 0 1,0 2-1,1 3-655,-11-11 6,-1 1 0,-1 0-1,0 1 1,0 0 0,-1 1-1,-1 0 1,-1 0-1,0 1 1,-1-1 0,0 2-1,-2-1 1,0 0 0,0 1-1,-2 0 1,0 0 0,-1 0-1,-1 1-5,-3 18-3,-1 1 0,-2-1-1,-2-1 1,-1 1 0,-7 12 3,-4 20-759,13-39-756</inkml:trace>
  <inkml:trace contextRef="#ctx0" brushRef="#br0" timeOffset="-370657.623">31582 2808 23765,'3'-7'160,"-1"0"-1,1 0 1,1 0-1,-1 1 1,1-1-1,0 1 1,1 0-1,-1 0 1,1 0-1,0 1 1,1 0-1,-1 0 1,1 0-1,0 1 1,0-1-1,1 1 1,-1 1-1,1-1 1,0 1-1,0 1 1,0-1-1,0 1 1,1 0-1,-1 1 1,0-1-1,1 2 1,-1-1-1,4 1-159,-9 1 4,0-1 0,1 1-1,-1 0 1,0 1 0,0-1-1,0 0 1,0 0 0,0 1-1,0-1 1,0 1 0,0 0-1,-1 0 1,1 0 0,0 0-1,-1 0 1,0 0 0,1 0-1,-1 0 1,0 0 0,0 0-1,0 1 1,-1-1 0,1 0-1,0 1 1,-1-1 0,0 1-1,1-1 1,-1 1 0,0-1-1,0 1 1,-1-1 0,1 0-1,0 2-3,-22 80 50,-54 43 145,76-127-194,1-1 0,-1 1-1,0 0 1,1 0 0,-1 0 0,1 0 0,-1-1 0,0 1 0,1 0 0,-1 0-1,1 0 1,-1 0 0,0 0 0,1 0 0,-1 0 0,1 0 0,-1 0 0,0 0-1,1 1 1,-1-1 0,1 0 0,-1 0 0,0 0 0,1 0 0,-1 1 0,0-1 0,1 0-1,-1 0 1,0 1 0,1-1 0,-1 0 0,0 0 0,1 1 0,-1-1 0,0 0-1,0 1 1,0-1 0,1 0 0,-1 1 0,0-1 0,0 1 0,0-1 0,0 0-1,0 1 1,0-1 0,1 1 0,-1-1 0,0 0 0,0 1 0,0-1 0,-1 1-1,1-1 1,0 1 0,0-1 0,0 0 0,0 1 0,0-1 0,0 0 0,0 1 0,-1-1-1,1 1 1,0-1 0,0 0 0,-1 1 0,1-1 0,0 0 0,0 0 0,-1 1-1,34-14 10,-31 12-4,74-39-606,-29 18-211</inkml:trace>
  <inkml:trace contextRef="#ctx0" brushRef="#br0" timeOffset="-357445.336">29220 5409 12835,'42'-53'6678,"52"-7"-5132,-65 44-1166,759-399 742,-155 86-1094,-135 21 1355,31-36-1048,-367 241 55,-157 101-152,-5 2 15,0 0-8,0 0-25,-9 1-394,8-1-876</inkml:trace>
  <inkml:trace contextRef="#ctx0" brushRef="#br0" timeOffset="-344015.442">28772 3009 17852,'45'-76'4898,"-36"66"-4663,-1 1 0,2 1 0,-1 0 0,1 0 1,0 1-1,1 0 0,0 1 0,0 0 1,6-2-236,-12 5 8,1-1 1,0 2 0,0-1-1,0 1 1,0-1 0,0 2 0,0-1-1,0 1 1,1 0 0,-1 0-1,1 1 1,-1-1 0,1 2 0,-1-1-1,0 1 1,1 0 0,2 1-9,-7 1 2,-1 0 0,1 0 1,-1 0-1,0 0 0,0 1 1,-1-1-1,1 0 0,-1 1 1,1-1-1,-1 0 0,0 1 1,0-1-1,0 1 0,-1-1 1,0 0-1,1 1 0,-1-1 1,0 0-1,0 1 0,-1-1 1,0 1-3,2-3 1,-61 125 361,51-111-243,1 0 0,0 0 0,1 1 1,1 0-1,1 1 0,0-1 0,1 1 1,1 0-1,0 1 0,0 12-119,4-27 13,-1 1 1,1 0-1,1 0 1,-1-1-1,1 1 0,-1 0 1,1-1-1,0 1 0,0-1 1,1 1-1,-1-1 1,1 1-1,-1-1 0,1 0 1,0 0-1,1 0 0,-1 0 1,0 0-1,1 0 1,0-1-1,-1 1 0,1-1 1,0 0-1,0 1 0,0-1 1,1-1-1,-1 1 1,0 0-1,1-1 0,-1 0 1,1 0-1,0 0 1,-1 0-1,3 0-13,5 0-17,1 0 1,-1 0 0,0-1-1,1-1 1,-1 0-1,1 0 1,-1-1 0,0-1-1,0 0 1,9-3 16,25-14-1019,-5-7-2131</inkml:trace>
  <inkml:trace contextRef="#ctx0" brushRef="#br0" timeOffset="-343753.42">29125 3709 21925,'8'1'656,"-1"-1"0,5-4-304,4-8-216,0-4-560</inkml:trace>
  <inkml:trace contextRef="#ctx0" brushRef="#br0" timeOffset="-310122.8">21298 815 22445,'-1'-2'117,"-1"-1"-1,1 0 1,-1 0 0,0 0 0,0 1 0,0-1 0,0 1-1,0 0 1,0-1 0,0 1 0,-1 0 0,0 0-1,1 1 1,-1-1 0,0 0 0,1 1 0,-1 0 0,0 0-1,0 0 1,0 0 0,0 0 0,-1 0 0,1 1-1,0-1 1,0 1 0,0 0 0,0 0 0,-1 0 0,1 1-1,0-1 1,0 1 0,0-1 0,0 1 0,0 0-1,0 0 1,0 1 0,0-1 0,0 1 0,0-1 0,1 1-1,-1 0 1,-1 2-117,-4 7 24,0 0 1,2 0-1,-1 1 0,1 0 0,1 1 0,0-1 1,1 1-1,1 0 0,0 0 0,0 0 0,1 1 1,1-1-1,0 1 0,1-1 0,1 0 1,0 1-1,0-1 0,2 0 0,-1 1 0,2-1 1,0-1-1,0 1 0,1 0 0,1-1 0,0 0 1,7 9-25,91 110 465,-83-109-440,0 2 1,-1 1-1,-1 1 1,-2 0 0,0 1-1,-2 1 1,10 24-26,-23-47 8,0 0 0,0 0 1,-1 0-1,1 0 0,-1 0 1,0 0-1,-1 0 0,1 1 1,-1-1-1,0 0 0,0 0 1,-1 1-1,1-1 0,-1 0 1,0 0-1,-1 3-8,-2-7 8,1 0 0,-1-1 0,1 0 0,0 1 0,-1-1 0,1-1 0,-1 1 0,1 0 0,0-1 0,-1 0 0,1 0 1,0 0-1,-1 0 0,1 0 0,0-1 0,0 1 0,0-1 0,0 0 0,0 0 0,1 0 0,-1 0 0,0 0 0,1-1 0,-2-1-8,-3-1 7,-17-11 10,-3-1-5,2-1 0,0-1 0,1-1 0,1-1 1,-5-7-13,26 26-3,0 0 1,1 0 0,-1-1-1,1 1 1,-1-1 0,1 1-1,0-1 1,0 1 0,0-1 0,0 0-1,0 0 1,1 1 0,-1-1-1,1 0 1,0 0 0,-1 0 0,2 0-1,-1 1 1,0-1 0,0 0-1,1 0 1,0 0 0,-1 1-1,1-1 1,0 0 0,0 1 0,1-1-1,-1 0 1,0 1 0,1 0-1,0-1 1,-1 1 0,1 0 0,0 0-1,0 0 1,1-1 2,87-57-246,-69 50-290,1-3-261</inkml:trace>
  <inkml:trace contextRef="#ctx0" brushRef="#br0" timeOffset="-309232.498">21447 475 23669,'-13'-15'3440,"1"51"-3023,10-2-311,0 0 1,3 0-1,0 0 0,2 0 1,2 0-1,1-1 1,2 1-1,1-2 0,11 27-106,-12-31 19,1 1-1,1-2 1,2 1-1,1-2 0,1 1 1,1-2-1,2 0 1,0-1-1,1 0 0,2-2 1,0 0-1,1-2 1,2 0-1,0-1 0,10 6-18,58 12 40,-73-46-902,-20-4-725</inkml:trace>
  <inkml:trace contextRef="#ctx0" brushRef="#br0" timeOffset="-308034.044">21857 630 26006,'0'0'760,"0"0"-216,3 28-320,-13 0-112,2 14-48,1 5-24,-3 5-8,4 4-8,-1-5 16,-5-5 8,6-9 0,0-8-8,1-14 8,5-15-32,0 0-392,-11-9-632,5-22-705,-1-10 1785</inkml:trace>
  <inkml:trace contextRef="#ctx0" brushRef="#br0" timeOffset="-307777.645">21724 832 23789,'7'18'872,"9"0"-344,-4-5-136,16-3-191,5 1-81,8-11-72,8 0-104,-4-11-641,1-5-423</inkml:trace>
  <inkml:trace contextRef="#ctx0" brushRef="#br0" timeOffset="-307503.437">22053 430 24277,'27'25'296,"7"-2"-160,2 2-120,2 0-8,-6-2 16,-2 1 80,-8 3 216,-2 4 80,-10 8 169,-4 5 15,-12 9-240,-7 5-64,-6 3-208,-6 2-32,-1-6-56,-3-6-768</inkml:trace>
  <inkml:trace contextRef="#ctx0" brushRef="#br0" timeOffset="-306271.392">20825 2550 15891,'0'0'3114,"0"0"-136,0 0-1075,0 0-453,0 0-298,10-1 529,16-6-1754,1-1 0,-1-1 1,-1-1-1,0-1 1,0-1-1,-1-2 0,-1 0 1,0-1-1,-1-2 0,-1 0 1,0-1-1,-1-1 0,-1-2 73,11-1-4074,-25 24-1864</inkml:trace>
  <inkml:trace contextRef="#ctx0" brushRef="#br0" timeOffset="-305998.001">20838 2739 21237,'-3'14'968,"3"-7"472,4-3-248,13-8-183,3-8-81,15-5-256,7-7-240,8-3-208,-3-4-88,-6 3-88,-3 2-8,-3 7-632,2 7-688,-1 6-721</inkml:trace>
  <inkml:trace contextRef="#ctx0" brushRef="#br0" timeOffset="-303779.219">21564 1831 12763,'0'0'1672,"0"0"248,0 0-542,0 0-551,0 20 7533,-28 157-7050,27-152-1305,0-1 0,2 1 0,1-1 0,1 0 0,0 1 0,2-1 0,1-1 0,1 1 0,1-1 0,1 0 0,1-1 0,1 0 0,1-1 0,1 0 0,1-1 0,2 2-5,-13-17-35,0-1 1,0 0-1,0 1 0,0-1 1,1-1-1,0 1 0,0 0 1,0-1-1,0 0 0,0 0 1,1 0-1,-1-1 0,1 1 1,0-1-1,-1 0 0,1 0 1,0-1-1,0 1 0,1-1 1,-1-1-1,0 1 0,0 0 1,0-1-1,1 0 0,-1-1 1,0 1-1,0-1 0,0 0 0,1 0 1,-1 0-1,0-1 35,25-15-1510</inkml:trace>
  <inkml:trace contextRef="#ctx0" brushRef="#br0" timeOffset="-299283.813">22972 1024 25790,'122'90'1030,"-105"-82"-1036,-1 2 0,0 0 0,-1 1 0,0 1 0,-1 0 0,0 1 0,-1 0 0,0 1 0,-1 1 0,-1 0 0,6 9 6,-13-11-36,0 0 1,-1 0 0,0 0 0,-1 1 0,0-1-1,-1 0 1,-1 1 0,0-1 0,-1 1-1,0-1 1,-1 0 0,0 1 0,-2-1-1,1 0 1,-1 0 0,-1-1 0,0 0-1,-1 1 1,-5 5 35,-5 10-2671</inkml:trace>
  <inkml:trace contextRef="#ctx0" brushRef="#br0" timeOffset="-298769.115">23051 648 27038,'4'-8'78,"1"2"0,-1-1 0,1 0 0,0 1 0,1 0 0,0 0 0,0 1 0,0-1 0,0 1 0,1 1 0,0-1 0,0 1 0,0 0 0,1 1 0,-1 0 0,1 0 0,0 0 0,0 1 0,0 0 0,0 1 0,0 0 0,0 0-1,5 1-77,-12 1 1,1 0 0,-1 0 0,0 0 0,0 0 0,0 0 0,0 0-1,0 0 1,0 1 0,0-1 0,0 1 0,0-1 0,0 0 0,-1 1-1,1-1 1,0 1 0,-1 0 0,0-1 0,1 1 0,-1-1 0,0 1-1,0 0 1,0-1 0,0 1 0,0 0 0,0-1 0,0 1-1,0-1 1,-1 1 0,1 0 0,-1-1 0,1 1 0,-1-1 0,0 1-1,0-1 1,1 0 0,-2 2-1,-36 92 56,-18 70 543,56-164-595,-1 1 0,1-1 0,-1 0 1,1 1-1,-1-1 0,1 0 0,0 1 0,-1-1 0,1 1 1,0-1-1,0 0 0,0 1 0,0-1 0,0 1 0,1-1 1,-1 0-1,0 1 0,1-1 0,-1 1 0,1-1 0,-1 0 1,1 0-1,0 1 0,-1-1 0,1 0 0,0 0 0,0 0 1,0 0-1,0 0 0,0 0 0,0 0 0,0 0 0,0 0 1,0 0-1,1 0 0,-1-1 0,0 1 0,0-1 0,1 1 1,-1-1-1,0 1 0,1-1 0,-1 0 0,1 1 0,-1-1 1,0 0-1,1 0 0,-1 0 0,1 0 0,-1 0 0,1-1 1,-1 1-1,0 0 0,1-1 0,-1 1 0,0-1 0,1 1 1,-1-1-1,0 0 0,0 1 0,1-1 0,-1 0 0,0 0 1,0 0-1,0 0-4,148-99-1089,-108 67-1588</inkml:trace>
  <inkml:trace contextRef="#ctx0" brushRef="#br0" timeOffset="-280919.489">23482 3211 25790,'-10'1'464,"-1"2"-176,11-3-144,0 0-136,0 0-440,0 0 2952</inkml:trace>
  <inkml:trace contextRef="#ctx0" brushRef="#br0" timeOffset="-279674.059">21771 1848 18868,'2'-34'5916,"17"10"-3330,-15 21-2533,0 0 1,1 0 0,0 1 0,-1 0 0,1 0-1,0 0 1,0 0 0,0 1 0,0 0 0,0 0-1,0 0 1,1 1 0,-1 0 0,0 0 0,0 0-1,0 1 1,0-1 0,1 1-54,-3 1 5,0 1 1,-1-1-1,1 1 1,-1 0-1,1 0 0,-1 0 1,0 0-1,0 0 0,0 0 1,0 1-1,-1-1 0,1 1 1,-1-1-1,0 1 1,0-1-1,0 1 0,0 0 1,-1-1-1,0 1 0,1 0 1,-1 0-1,-1-1 1,1 1-1,0 0 0,-1 0 1,0-1-1,0 1 0,0 0 1,0-1-1,-2 2-5,2 2 6,-6 42 17,-1-7-1,2 1 0,2 0-1,1 1 1,3-1 0,3 21-22,-3-61 7,0 0 0,0 0 0,0 0 1,1 0-1,-1 0 0,1 0 0,0 0 1,0 0-1,0 0 0,0 0 0,0 0 1,1 0-1,0-1 0,-1 1 0,1-1 0,0 1 1,0-1-1,0 0 0,0 1 0,1-1 1,-1 0-1,0 0 0,1-1 0,0 1 0,-1-1 1,1 1-1,0-1 0,0 0 0,0 0 1,0 0-1,0 0 0,0 0 0,0-1 0,0 0 1,0 1-1,0-1 0,0 0 0,0 0 1,0-1-1,1 1 0,-1-1 0,0 1 1,0-1-8,10-7 21,-1 1 1,-1-1-1,0-1 1,0 0-1,0 0 1,-1-1 0,-1-1-1,1 0 1,-2 0-1,0-1 1,0 0 0,3-8-22,6-5 15,33-52-1051,-50 76-552</inkml:trace>
  <inkml:trace contextRef="#ctx0" brushRef="#br0" timeOffset="-279364.438">22229 1823 19180,'0'0'2361,"0"0"591,2 0-1183,-1-2-513,2 1-416,48-27-416,-30 18-184,6-8-152,5-1-56,-4-4-24,3 1-8,-11 3-208,-4 3-360,-3 9-1264,-4 2-2961</inkml:trace>
  <inkml:trace contextRef="#ctx0" brushRef="#br0" timeOffset="-279036.133">22793 1377 26470,'-16'37'536,"-5"7"-200,-4 11-160,-1 5-80,1-2-40,3-4 16,8-11 0,2-5-16,6-11 0,2-5-16,2-6-8,0-1-8,-1-5 24,1-2-112,2-8-616,0 0-568,0 0-561,0 0-1191</inkml:trace>
  <inkml:trace contextRef="#ctx0" brushRef="#br0" timeOffset="-278759.622">22537 1431 25942,'9'14'832,"1"3"-336,9 5-400,6 3-32,6-2-48,2-2 8,7-5 0,3-5-16,3-5 16,-1-4-8,-6-7-352,-2-1-776</inkml:trace>
  <inkml:trace contextRef="#ctx0" brushRef="#br0" timeOffset="-273225.47">22419 2780 18508,'-5'0'168,"0"0"0,0 0 0,0 1 0,0 0-1,0-1 1,0 2 0,0-1 0,0 0 0,0 1 0,1 0 0,-1 0 0,1 1 0,-1-1 0,1 1-1,0 0 1,0 0 0,0 0 0,1 1 0,-1-1 0,1 1 0,-1 0 0,1 0 0,0 0-1,1 0 1,-1 1 0,1-1 0,0 1 0,0 0 0,0 1-168,-1 5 182,0 1 0,1-1 0,0 1 0,1 0 0,0 0-1,1 0 1,1-1 0,0 1 0,0 0 0,1 0 0,1-1 0,0 1 0,0-1 0,1 0 0,1 0-1,0 0 1,0-1 0,1 1 0,0-1 0,6 7-182,126 216 1056,-12-30-812,-125-202-204,-1-1 18,-6-1 0,-25-9-94,1-2-1,0 0 0,0-3 1,2 0-1,0-1 0,1-2 1,0-1-1,-17-17 37,42 34-3,0 2 5,1-1 1,-1 1-1,1-1 1,-1 0-1,1 1 1,0-1-1,-1 0 1,1 0-1,0 0 1,-1 0-1,1 0 1,0 0-1,0 0 1,0-1-1,0 1 1,0 0-1,0-1 1,1 1-1,-1 0 1,0-1-1,1 1 1,-1-1-1,1 1 1,-1-1-1,1 1 1,0-1-1,-1 0 1,1 1-1,0-1 1,0 1 0,0-1-1,0 0 1,1 1-1,-1-1 1,0 1-1,1-1 1,-1 1-1,1-1 1,-1 1-1,1-1 1,0 1-1,0-1 1,-1 1-1,1 0 1,0 0-1,0-1-2,185-107 822,-184 107-897,1 0 1,-1 1 0,0-1 0,0 0 0,0 0-1,0 0 1,0 0 0,0 0 0,-1-1 0,1 1-1,-1 0 1,1-1 0,-1 0 0,0 1 0,0-1-1,0 1 1,0-1 0,-1 0 0,1 0 0,-1 0-1,1 1 1,-1-3 74,0-25-1922</inkml:trace>
  <inkml:trace contextRef="#ctx0" brushRef="#br0" timeOffset="-272974.37">22391 2430 18068,'-3'-13'3065,"0"4"167,3 9-1503,0 0-745,0 0-352,0 0-488,0 25-120,6 0-48,0 2-16,9 7 24,-2 0 16,4 1 0,4-2 16,-5-1 0,-3 2 8,3-1-352,-3 0-584,0-4-305</inkml:trace>
  <inkml:trace contextRef="#ctx0" brushRef="#br0" timeOffset="-272450.891">22720 2466 21901,'-9'33'256,"1"0"1,2 1-1,1-1 1,2 1-1,1 0 1,2 0-1,1 0 1,2 0 0,1 0-1,2-1 1,6 23-257,-8-41 153,0 1 1,1-2 0,1 1 0,0-1 0,1 1-1,0-2 1,9 13-154,-14-22 16,1 0 0,0-1-1,0 1 1,0 0 0,1-1 0,-1 0 0,1 1-1,0-2 1,0 1 0,0 0 0,0-1 0,0 0-1,0 0 1,1 0 0,-1 0 0,1-1 0,0 1-1,-1-1 1,1 0 0,0-1 0,0 1 0,-1-1-1,1 0 1,0 0 0,0-1 0,0 1 0,0-1-16,12-7-723,-3-3-407</inkml:trace>
  <inkml:trace contextRef="#ctx0" brushRef="#br0" timeOffset="-272157.719">23016 2488 20668,'-1'12'1529,"-5"8"607,1 14-1328,-3 10-296,0 22-351,0 7-81,-1 16-32,3 0-16,2-15 8,-1-8 0,5-31 16,0-9 8,0-26 24,0 0-56,-19-20-641,6-14-463,-9-17 2361</inkml:trace>
  <inkml:trace contextRef="#ctx0" brushRef="#br0" timeOffset="-271888.956">22850 2753 15915,'19'21'2009,"1"1"303,6 3-839,4-6-561,-1 2-136,0-10-416,-1-2-128,-5-9-136,5-7-168,2-14-632,-2-8-296</inkml:trace>
  <inkml:trace contextRef="#ctx0" brushRef="#br0" timeOffset="-271627.064">22990 2350 11763,'0'0'3436,"-1"0"3489,5 6-5483,159 82-196,-155-82-1179,0 2 0,-1-1 0,1 1 0,-2 0 1,1 1-1,-1-1 0,-1 1 0,1 1 0,-2-1 0,1 1 0,-1 0 1,-1 0-1,1 0 0,-2 0 0,0 0 0,1 3-67,7 172 157,-13-132-298</inkml:trace>
  <inkml:trace contextRef="#ctx0" brushRef="#br0" timeOffset="-270893.844">22693 3809 21269,'0'5'1400,"0"-5"560,0 0-783,2 0-121,37-15-368,-11-5-280,9-14-216,8-5-48,7-12-120,-1-3 24,1 1-400,-7 2-456,-13 10-1001,-3 5 1625</inkml:trace>
  <inkml:trace contextRef="#ctx0" brushRef="#br0" timeOffset="-270691.715">22804 3894 15819,'0'0'2537,"2"0"688,24-17-1849,-1-8-232,4-7-96,12-6-447,4 0-201,-5 6-256,-1 1-72,-10 9-360,-2 5-473</inkml:trace>
  <inkml:trace contextRef="#ctx0" brushRef="#br0" timeOffset="-235021.981">8062 269 25157,'-9'19'865,"-6"6"-153,-5 10-392,-7 8-112,0 11-128,-4 1-24,6 1-8,5-7-24,7-9-16,4-10 32,2-14-216,7-16-312,0 0-809,-14-5-367</inkml:trace>
  <inkml:trace contextRef="#ctx0" brushRef="#br0" timeOffset="-234771.921">7802 503 26654,'13'23'696,"6"-1"-416,4-3-144,11-6-112,-1-2-16,4-11-200,4-3-424,-6-10-833,1-3-327</inkml:trace>
  <inkml:trace contextRef="#ctx0" brushRef="#br0" timeOffset="-234434.169">8291 61 27510,'7'-2'68,"0"0"1,0 1-1,0 0 1,0 1-1,0-1 0,0 1 1,0 0-1,0 1 1,0 0-1,0 0 1,0 1-1,0 0 0,0 0 1,-1 0-1,1 1 1,4 2-69,-10-3-1,1 0 0,-1 0 1,0 0-1,0 1 0,-1-1 1,1 0-1,0 0 0,-1 0 1,1 1-1,-1-1 0,0 0 1,0 1-1,0-1 0,0 0 0,0 1 1,0-1-1,-1 0 0,1 1 1,-1-1-1,0 0 0,1 0 1,-1 1-1,0-1 0,0 0 1,0 0-1,-1 0 0,1 0 1,-1 0-1,1-1 0,-1 1 1,1 0-1,-1-1 0,0 1 0,0-1 1,0 1-1,1-1 0,-2 0 1,1 0-1,-1 1 1,-3 4-3,-59 55 3,-46 57 737,110-118-731,0 0 0,1 1 0,-1-1 0,1 1 0,-1-1 0,1 1 1,-1-1-1,1 1 0,0-1 0,-1 1 0,1 0 0,0-1 0,-1 1 0,1-1 1,0 1-1,0 0 0,0-1 0,-1 1 0,1 0 0,0-1 0,0 1 1,0 0-1,0 0 0,0-1 0,0 1 0,0 0 0,0-1 0,1 1 0,-1 0 1,0-1-1,0 1 0,1 0 0,-1-1 0,0 1 0,1-1 0,-1 1 1,0-1-1,1 1 0,-1 0 0,1-1 0,-1 1 0,1-1 0,-1 0 0,1 1 1,-1-1-1,1 1 0,-1-1 0,1 0 0,0 1 0,-1-1 0,1 0 0,0 0 1,-1 0-1,1 1 0,0-1 0,-1 0 0,1 0 0,0 0 0,-1 0 1,1 0-1,0 0 0,0 0 0,-1-1 0,1 1 0,0 0 0,-1 0 0,1 0 1,0-1-7,51-11 4,99-62-564,-113 54-903</inkml:trace>
  <inkml:trace contextRef="#ctx0" brushRef="#br0" timeOffset="-235550.105">7154 477 27526,'30'-13'376,"15"-9"-248,2-2-80,0 4-32,0 2 32,-9 7-192,-3 2-256,-12 5-784,-4 1-209,-19 3-327,0 0-104</inkml:trace>
  <inkml:trace contextRef="#ctx0" brushRef="#br0" timeOffset="-235286.705">7237 623 26502,'11'4'1032,"10"-4"-552,1-4-136,5-11-216,7-4-72,0-6 16,1-2-184,1 0-984,-2 4-817</inkml:trace>
  <inkml:trace contextRef="#ctx0" brushRef="#br0" timeOffset="-237027.775">5640 356 25822,'-6'3'46,"1"0"1,1 1-1,-1 0 0,0 0 1,1 1-1,0-1 1,0 1-1,0 0 1,0 0-1,1 0 1,0 0-1,0 1 1,0-1-1,1 1 1,0 0-1,0-1 1,0 1-1,1 0 1,0 0-1,0 0 1,1 1-1,-1 1-46,-5 38 152,1 1 0,2-1 1,3 1-1,1-1 0,3 1 0,1-1 0,3 0 0,1-1 0,3 0 0,3 6-152,1 29 65,-21-83-226,-7-8-286,-1 0 1,2-1-1,0 0 1,0-1 0,1 0-1,1 0 1,0-1-1,1-1 1,0 1 0,1-3 446,-30-46-1004,-8-3 2255,43 64-364,2 2-82,4-4 563,135-62 2,32-20-3281,-156 75 177</inkml:trace>
  <inkml:trace contextRef="#ctx0" brushRef="#br0" timeOffset="-236744.796">5986 113 25197,'-22'47'200,"-6"20"-32,0 8-16,8 8 17,7-1-1,10-9-32,7-5 0,8-18 80,4-6-16,3-15-24,1-7-40,2-11-88,3-3-16,3-14-32,2-6-336,-2-8-881,-2-9-367</inkml:trace>
  <inkml:trace contextRef="#ctx0" brushRef="#br0" timeOffset="-236447.024">6415 296 25021,'-22'55'488,"-7"11"-296,5 3-79,-5 4-65,3 0-8,1-12 8,0-9-8,11-22 32,2-10 24,3-19-440,3-8-649</inkml:trace>
  <inkml:trace contextRef="#ctx0" brushRef="#br0" timeOffset="-236189.103">6183 523 25862,'17'21'736,"10"-9"-496,6-5-144,9-7-88,2-4 16,1-8-528,1-3-265,-5-2-607,-3 1-432</inkml:trace>
  <inkml:trace contextRef="#ctx0" brushRef="#br0" timeOffset="-235936.301">6654 43 23637,'7'2'239,"-1"0"0,0 0 0,0 1 0,0 0 0,0 0 1,-1 0-1,1 1 0,-1 0 0,0 0 0,0 0 0,0 1 0,0 0 0,-1 0 0,0 0 0,0 0 0,0 0 0,-1 1 1,1 0-1,1 4-239,38 124 47,-39-111-42,-1 1 0,-1-1-1,-1 1 1,-1-1 0,-1 1-1,-1 0 1,-1-1 0,-1 1-1,-2-1 1,0-1 0,-1 1-1,-1-1 1,-1 0 0,-8 13-5,-20 9-720,21-35-823</inkml:trace>
  <inkml:trace contextRef="#ctx0" brushRef="#br0" timeOffset="-232109.528">7335 1134 24077,'-18'31'393,"2"1"-1,1 0 1,2 2 0,1-1-1,2 2 1,1-1-1,1 1 1,3 1 0,0-1-1,2 7-392,2-31 66,-1 1-23,1-1 0,0 1 1,0-1-1,1 1 0,1 0 0,0-1 0,0 1 0,1-1 1,0 0-1,1 1 0,1-1 0,0 0 0,3 6-43,-3-15-56,1 1 0,-1-1 0,1 1 0,-1-1 0,1-1 0,0 1-1,0-1 1,0 0 0,0 0 0,0 0 0,0 0 0,0-1 0,0 0 0,0 0 0,0-1 0,0 1-1,0-1 1,0 0 0,0 0 0,0-1 0,0 1 0,0-1 0,-1 0 0,1-1 0,-1 1 0,1-1-1,-1 0 1,0 0 0,0 0 0,0-1 56,35-21-1604,-1-5 266</inkml:trace>
  <inkml:trace contextRef="#ctx0" brushRef="#br0" timeOffset="-231842.049">7708 1335 26494,'-10'37'664,"-3"8"-320,-3 3-176,0 3-128,1 2-24,2-5 8,1-3-16,1-11 8,-4-9 8,2-14-352,1-6-552,2-16-729</inkml:trace>
  <inkml:trace contextRef="#ctx0" brushRef="#br0" timeOffset="-231591.781">7556 1500 25613,'21'23'769,"2"-5"-345,6-2-152,-2-6-224,3-2-352,8-8-1025,-1-2 857</inkml:trace>
  <inkml:trace contextRef="#ctx0" brushRef="#br0" timeOffset="-231340.83">7892 1053 23389,'3'2'689,"15"12"-271,-1 0 0,-1 1 0,0 0-1,-1 2 1,0 0 0,10 17-418,-8-13 145,-12-14-115,3 0-9,0 1-1,0 1 1,-1 0 0,0 0 0,0 0-1,-1 1 1,0 0 0,-1 0-1,0 1 1,0-1 0,-2 1 0,1 0-1,-1 0 1,-1 0 0,0 1 0,0-1-1,-1 0 1,-1 1 0,0-1-1,0 1 1,-3 11-21,-9 3 6,-1 0 0,-1 0 0,-1-1 0,-1-1 1,-2-1-1,0 0 0,-2-1 0,0-1 0,-2 0-6,1-3-1348</inkml:trace>
  <inkml:trace contextRef="#ctx0" brushRef="#br0" timeOffset="-231109.326">8438 1411 27398,'34'-19'808,"5"-6"-400,1-1-208,-1 1-232,-1 3-168,-7 5-752,-4 4-632,-11 7-353</inkml:trace>
  <inkml:trace contextRef="#ctx0" brushRef="#br0" timeOffset="-230856.042">8435 1583 12283,'-1'13'4593,"1"-4"1904,7-4-4993,12-7-519,4-5-89,12-8-296,2-2-224,-1-4-256,-2 5-72,-8 3-56,-1 1-464,-6 8-1217</inkml:trace>
  <inkml:trace contextRef="#ctx0" brushRef="#br0" timeOffset="-184608.754">9025 804 26190,'2'-3'93,"3"-4"-11,-1 0 1,2 0-1,-1 1 0,1 0 1,-1 0-1,2 0 1,-1 0-1,1 1 1,0 0-1,0 1 0,0-1 1,0 2-1,1-1 1,4-1-83,-9 6-1,-2 0 0,1 1 1,0-1-1,0 0 0,0 1 1,-1 0-1,1-1 0,-1 1 1,1 0-1,-1 0 0,1 0 1,-1 0-1,0 0 0,0 0 1,0 0-1,0 0 0,-1 0 1,1 1-1,-1-1 0,1 0 1,-1 0-1,0 1 0,0-1 1,0 0-1,0 1 0,0-1 1,0 0-1,0 1 0,-1-1 1,0 0-1,1 0 0,-1 0 1,0 1-1,-1 0 1,-96 321 1085,96-320-1076,1 1 0,-1-1-1,1 0 1,0 0 0,0 1-1,0-1 1,1 0 0,-1 1-1,1-1 1,0 0 0,0 1-1,1-1 1,0 1 0,-1-1-1,1 0 1,1 1 0,-1-1-1,0 0 1,1 0-1,0 0 1,0 0 0,0 0-1,1-1 1,-1 1 0,1-1-1,0 1 1,0-1 0,0 0-1,0 0 1,1 0 0,-1-1-1,1 1 1,0-1 0,0 0-1,0 0 1,0 0 0,0 0-1,0-1 1,0 1 0,0-1-1,1 0 1,-1-1-1,3 1-7,117-39-738,-122 37 668,32-14-1423</inkml:trace>
  <inkml:trace contextRef="#ctx0" brushRef="#br0" timeOffset="-184358.103">9787 681 27342,'-26'60'616,"-9"13"-288,0 4-152,4-1-136,8 2-8,8-13-16,6-6-8,5-17 0,-2-11-8,5-17 32,1-14-72,0 0-512,-11-16-592,6-17-145</inkml:trace>
  <inkml:trace contextRef="#ctx0" brushRef="#br0" timeOffset="-184189.431">9551 950 25661,'24'17'465,"7"-1"-185,4-3-96,10-1-176,4-5 8,-3-1-472,-3-1-601</inkml:trace>
  <inkml:trace contextRef="#ctx0" brushRef="#br0" timeOffset="-181927.14">23396 2630 21893,'0'0'936,"0"0"496,1 0-312,28-20-383,-10 2-113,6-5-448,6-4-128,2 0-32,2-1-8,-1 3 80,-6 6-184,-8 7-488,-2 4-265,-18 8-743,0 0-1160</inkml:trace>
  <inkml:trace contextRef="#ctx0" brushRef="#br0" timeOffset="-181706.707">23450 2793 20492,'0'0'1433,"17"-20"783,-1 2-1064,10-8-575,4 0-73,3 1-320,1 2-128,-4 4-32,-2 4-48,-4 8-808,-3 5-473</inkml:trace>
  <inkml:trace contextRef="#ctx0" brushRef="#br0" timeOffset="-179581.339">23961 2094 12083,'-16'-3'9054,"13"-6"-4943,29-21-2919,-23 28-1184,0 0 0,0 0 0,1 0 0,-1 1 0,0 0 0,0 0 0,1 0 0,-1 0 0,1 0 0,-1 0 0,1 1 0,-1 0 0,1 0 0,-1 0 0,1 0 0,-1 0 0,1 1 0,-1-1 0,1 1 0,-1 0 0,0 0 0,1 1 0,-1-1 0,0 0 0,0 1 0,0 0 0,0 0 0,0 0 0,0 0 0,-1 0 0,1 1 0,0-1 0,-1 1 0,0 0 0,0 0 0,0 0 0,0 0 0,0 0 0,-1 0 0,1 0 0,-1 0 0,0 1 0,0-1 0,0 0 0,0 1 0,0 1-8,0 9 64,-1 0-1,0 0 0,-1 0 1,-1 0-1,0 0 0,-1 0 0,0 0 1,-1-1-1,-1 1 0,0-1 1,-1 0-1,-3 6-63,1-4 132,2 0 0,0 0 1,1 0-1,0 1 0,1-1 0,1 1 1,1 0-1,0 1 0,1 1-132,1-17 5,0 1-1,0 0 1,0-1-1,0 1 1,0 0-1,0-1 1,1 1-1,-1 0 0,0-1 1,1 1-1,0-1 1,-1 1-1,1-1 1,0 1-1,0-1 1,0 1-1,0-1 1,0 0-1,0 0 1,0 1-1,0-1 1,1 0-1,-1 0 1,0 0-1,1 0 1,-1 0-1,1-1 1,-1 1-1,1 0 1,-1-1-1,1 1 0,-1-1 1,1 1-1,0-1 1,-1 0-1,1 0 1,0 0-1,-1 0 1,1 0-1,0 0 1,-1 0-1,1 0 1,0-1-1,-1 1 1,1 0-1,-1-1 1,1 0-1,-1 1 1,1-1-1,-1 0 1,1 0-1,-1 0 1,1 0-5,11-5-43,0-1 0,0-1 1,0 0-1,-1-1 1,0 0-1,-1 0 1,0-2-1,-1 1 1,5-6 42,-2-1-1095</inkml:trace>
  <inkml:trace contextRef="#ctx0" brushRef="#br0" timeOffset="-178754.682">24349 1811 13619,'-4'0'2308,"-3"3"7361,-1 7-8858,5-5-753,0 1 0,0 0 0,0 0 0,1 0 1,0 0-1,0 0 0,1 0 0,-1 0 0,2 1 0,-1-1 0,1 1 0,-1-1 0,2 0 0,-1 3-58,2 16 90,-1 18-45,3 1 0,1-1 0,3 0-1,1-1 1,6 15-45,-13-52-35,-1-1 0,2 1 0,-1 0 0,0-1 0,1 0 0,0 1 0,0-1 0,0 0 0,1 0 0,0-1 0,-1 1 0,1-1 0,0 0 0,0 0 0,1 0 0,-1 0 0,1-1 0,-1 1 0,1-1 0,0-1 0,0 1 0,0-1 0,0 0 0,0 0 0,0 0 0,0 0 0,0-1 0,1 0 0,1 0 35,29-5-1378</inkml:trace>
  <inkml:trace contextRef="#ctx0" brushRef="#br0" timeOffset="-178225.312">24467 1975 18868,'0'0'2293,"0"0"-206,7-3 29,0 0-1967,15-8 158,0 1-1,1 1 1,0 1 0,0 2 0,24-5-307,-45 12 19,0 0 0,0 0 0,0 0 0,-1 0 0,1 0-1,0 0 1,0 1 0,-1-1 0,1 1 0,-1-1 0,1 1 0,-1-1 0,0 1 0,1 0-1,-1 0 1,0 0 0,0 0 0,0 0 0,-1 0 0,1 0 0,0 0 0,-1 0 0,1 0-1,-1 0 1,0 0 0,0 0 0,0 0 0,0 1 0,0-1 0,0 0 0,0 0 0,-1 0-1,1 0 1,-1 0 0,0 0 0,1 0 0,-1 0 0,0 0 0,0 0 0,0 0 0,0 0-1,-1-1 1,1 1-19,-33 79 612,25-65-489,2-1-1,0 1 0,1 0 0,1 0 0,0 1 1,1-1-1,1 1 0,-1 13-122,4-29 1,0 0 0,0-1 0,-1 1 0,1 0 0,0-1 0,0 1 0,0 0 0,0-1 0,0 1 0,0 0 0,1 0 0,-1-1 1,0 1-1,0 0 0,0-1 0,1 1 0,-1 0 0,0-1 0,1 1 0,-1-1 0,0 1 0,1 0 0,-1-1 0,1 1 0,-1-1 0,1 1 0,-1-1 0,1 0 0,-1 1 0,1-1 0,0 1 0,-1-1 0,1 0 0,0 1 0,-1-1 1,1 0-1,0 0 0,-1 0 0,1 0 0,0 1 0,-1-1 0,1 0 0,0 0 0,-1 0 0,1 0 0,0-1 0,0 1 0,-1 0 0,1 0 0,0 0 0,-1 0 0,1-1 0,0 1 0,-1 0 0,1-1 0,-1 1 0,1 0 0,0-1 0,-1 1 1,1-1-1,-1 1 0,1-1-1,36-29 20,28-57-1476,-43 59 960</inkml:trace>
  <inkml:trace contextRef="#ctx0" brushRef="#br0" timeOffset="-177974.947">24923 1999 22493,'0'5'1040,"0"-1"392,7-2-439,3-4-305,3-4-136,2-3-336,4-5-80,-2-2-88,-1-2-32,5 4-88,-7 2-160,3 6-656,-3 5-329,-7 1-3696</inkml:trace>
  <inkml:trace contextRef="#ctx0" brushRef="#br0" timeOffset="-177709.356">25269 1754 18164,'4'-9'2368,"-4"9"457,0 0-1753,-1 9-264,-8 14-440,-3 8-151,-1 10-185,-3 7 16,-3 3 16,-2 0-24,1-4-24,1-5-8,9-10-8,0-8 16,7-14-345,3-10-287,-2-12-688</inkml:trace>
  <inkml:trace contextRef="#ctx0" brushRef="#br0" timeOffset="-177557.879">25055 1875 21837,'-7'13'1056,"4"1"480,3 0-472,15-1-367,4-1-65,10-3-352,3-6-96,6-6-160,3-6-24,1-3-232,-1-1-416,-6-1-689,-6-1-343</inkml:trace>
  <inkml:trace contextRef="#ctx0" brushRef="#br0" timeOffset="-177325.816">25382 1585 21141,'11'4'1056,"0"5"456,4 3-256,2 7-431,0 2-145,3 4-288,2 3-136,0 3-152,0 4-72,-8 1-16,-5 4 8,-10-1 8,-10 0 8,-5-4 0,-9-4-24,-4-2-600,-3-4-512</inkml:trace>
  <inkml:trace contextRef="#ctx0" brushRef="#br0" timeOffset="-175972.944">22727 1153 21405,'-286'77'3048,"275"-76"-2969,-1 0-1,1 1 1,0 0-1,0 1 1,0 0-1,0 0 1,0 1-1,1 1 1,0 0-1,0 0 1,0 1-1,0 1 1,1-1-1,0 1 0,1 1 1,-1 0-1,1 0 1,1 1-1,0-1 1,-4 7-79,-7 21-14,1 0 0,3 1 0,0 0 0,3 1 0,1 0-1,1 1 1,3 0 0,1 1 0,0 38 14,4-45-12,1-1 0,1 0-1,2 0 1,1 1 0,1-2 0,2 1-1,2-1 1,0 0 0,2 0 0,2-2-1,4 8 14,-13-30 12,0 0 0,0 0 1,1 0-1,0-1 1,0 1-1,1-2 1,-1 1-1,1 0 0,1-1 1,-1 0-1,1-1 1,0 1-1,0-1 1,0-1-1,0 1 0,1-1 1,0 0-1,-1-1 1,1 0-1,0 0 1,0-1-1,0 0 0,0 0 1,0-1-1,0 0 1,1 0-1,-1-1 1,6-1-14,17-8 56,-1-1 1,0-1-1,-1-2 1,0-1 0,-1-1-1,-1-1 1,0-2 0,-1 0-1,-2-2 1,0-1-1,20-23-56,-10 11 93,-2-1 0,-1-1-1,-2-2 1,-2-1 0,-1-1-1,4-13-92,-20 34 63,-2 0 1,0-1-1,-1 0 0,0 0 0,-2 0 0,-1-1 0,0 0 0,-2 0 1,0 0-1,-1 0 0,-1 0 0,-1 0 0,-1 0 0,-1 0 0,-2-6-63,-1 6 9,0 0 1,-1 0-1,0 1 0,-2 0 0,-1 0 0,0 1 0,-1 0 0,-2 1 0,1 0 0,-2 1 0,0 1 0,-1 0 0,-1 1 0,-1 0 0,-7-4-9,20 16-47,0 1 0,0 0-1,0 0 1,0 0 0,0 0-1,0 1 1,-1-1 0,1 1-1,-1 0 1,1 0 0,-1 1-1,1 0 1,-1-1 0,1 1-1,-1 1 1,1-1 0,-1 1-1,1 0 1,-1 0 0,1 0-1,0 0 1,-4 2 47,-32 20 1560</inkml:trace>
  <inkml:trace contextRef="#ctx0" brushRef="#br0" timeOffset="-115936.988">23815 2412 19364,'0'0'2362,"0"0"-74,0 0-705,-1 6 1411,119-81-2151,-111 66-669,-13 8-168,0 2 0,0-1 1,0 1-1,0 0 0,0 0 0,0 0 1,0 1-1,1 0 0,-1 0 1,0 0-1,1 1 0,0 0 1,-1 0-1,1 1 0,0-1 1,1 1-1,-1 0 0,1 0 0,0 1 1,0-1-1,0 1 0,0 0 1,0 1-7,-13 11 12,-37 43 29,53-58-35,10-5-4,0 0 0,0 0 0,0-1 0,0 0 1,-1-1-1,1 0 0,-1 0 0,-1-1 0,1 0 1,-1-1-1,0 1 0,6-9-2,-6 9 0,0-5 8,-34 35-14,-20 46 96,46-69-76,1-1-1,0 0-6,2-3-214,-1 2-736</inkml:trace>
  <inkml:trace contextRef="#ctx0" brushRef="#br0" timeOffset="-106675.995">27007 5811 8858,'-13'-21'7765,"-7"12"-3726,-59 23-2986,52-6-333,7-3-524,4-3-97,1 0-1,-1 1 1,1 1-1,0 1 1,0 0-1,1 0 1,-1 2-1,1 0 1,1 0 0,-1 1-1,1 1 1,1 0-1,0 1 1,0 1-1,1 0 1,-7 7-99,9-2 62,1 1 0,0-1 0,1 1 0,1 1 0,0 0 0,1 0 0,1 0 0,1 0 0,1 0 0,0 1 0,2-1 0,0 1 0,0-1 0,2 1 0,1-1 0,0 0 0,1 0-1,1 0 1,0 0 0,2-1 0,7 16-62,-10-24 5,3 14 1,1 0-1,1-1 1,1 0-1,1 0 1,1-1-1,1-1 1,0 0 0,2-1-1,7 7-5,-19-23 14,1 0 0,0-1 0,0 1 0,0-1 0,1 0 0,-1 0 0,0 0 0,1-1 0,0 0 0,-1 1 0,1-1 0,0-1 0,-1 1 0,1-1 0,0 0-1,0 0 1,-1 0 0,1-1 0,0 0 0,0 0 0,-1 0 0,1 0 0,-1-1 0,1 1 0,3-3-14,102-67 506,-76 43-318,-1-2 0,-1-1 0,-2-1-1,-1-2 1,-2-1 0,14-24-188,-29 40 85,0-1 0,-1 0 0,-2-1 0,0 0 0,-1-1 0,-1 0 0,-1 0 0,-1-1 0,-1 1 0,-1-1 0,-1 0 0,-1 0 0,-1-16-85,0 31 19,-1-1-1,1 1 0,-2-1 0,1 1 0,-1 0 0,0-1 0,-1 1 1,0 0-1,0 0 0,-1 1 0,0-1 0,0 1 0,-1 0 0,0 0 1,0 0-1,0 0 0,-1 1 0,0 0 0,0 0 0,-1 1 0,0 0 0,0 0 1,0 0-1,0 1 0,-1 0 0,0 1 0,0-1 0,0 1 0,0 1 1,0 0-1,0 0 0,-1 0 0,1 1 0,-1 1 0,1-1 0,-1 1 1,1 1-1,-1 0 0,1 0 0,-6 1-18,-67 41-759,41-19-781</inkml:trace>
  <inkml:trace contextRef="#ctx0" brushRef="#br0" timeOffset="-90299.721">5546 6903 23725,'0'0'1091,"2"7"1044,-4 158-1229,-5-97-861,5-39-32,8 151 81,-6-177-61,5-6 83,35-41 9,-34 36-121,0 0 1,0 1-1,0 0 0,1 0 0,0 0 1,1 1-1,-1 0 0,1 0 0,0 1 0,1 0 1,-1 0-1,1 1 0,6-2-4,-12 6-4,-1 0 0,1-1 0,-1 1 0,1 0 0,0 1 0,-1-1 0,1 0 0,-1 1 0,1-1 0,-1 1 0,1 0 0,-1 0 0,0 0 0,1 0 0,-1 0 0,0 0 0,0 1 0,0-1 0,0 1 0,0 0 0,0-1 0,0 1 0,-1 0 0,1 0 0,-1 0 0,1 0 0,-1 1 0,0-1 0,1 0 0,-1 2 4,25 73-33,-20 62 337,-7-134-246,0 0 1,0 0 0,-1 0 0,1 0-1,-1 0 1,0 0 0,-1 0 0,1 0-1,-1-1 1,0 1 0,0-1 0,0 0-1,-1 0 1,0 0 0,0-1-1,0 1 1,0-1 0,0 0 0,0 0-1,-1 0 1,0-1 0,1 1 0,-1-1-1,-5 1-58,5-1 9,1-1-1,-1 1 1,0-2-1,0 1 1,0 0-1,0-1 0,0 0 1,0 0-1,0 0 1,0-1-1,0 0 1,1 0-1,-1 0 0,0 0 1,0-1-1,1 0 1,-1 0-1,1 0 1,0 0-1,-1-1 0,1 0 1,0 0-1,0 0 1,1 0-1,-1-1 1,1 1-1,0-1 0,0 0 1,0 0-1,0 0 1,-1-2-9,4 5-63,0 0 0,0 0 1,0 0-1,0 0 0,0 0 1,0 0-1,0 0 0,0 0 1,0-1-1,0 1 0,1 0 1,-1 0-1,0 0 0,1 0 1,-1 1-1,1-1 0,-1 0 1,1 0-1,-1 0 0,1 0 1,0 0-1,0 1 0,-1-1 0,1 0 1,0 0-1,0 1 0,0-1 1,-1 1-1,1-1 0,0 1 1,0-1-1,0 1 0,0 0 1,1-1 62,16-9-3888</inkml:trace>
  <inkml:trace contextRef="#ctx0" brushRef="#br0" timeOffset="-89722.634">6032 7155 21365,'0'0'1497,"0"0"333,0 0-454,2 5-497,12 36-720,3 0 0,1-1 1,2-1-1,1-1 0,2-1 0,9 9-159,42 26 81,-73-72-339,-17-3-2039,-3-4 434</inkml:trace>
  <inkml:trace contextRef="#ctx0" brushRef="#br0" timeOffset="-89475.992">5997 7490 19316,'0'0'2009,"0"0"199,0 0-544,0 0-487,0-2-129,24-27-560,-5 6-104,4-7-216,3 0-72,2 0-72,3 6-8,-5 3-16,2 2 0,-6 6 64,-3 3-64,-6 5-928,-13 5-760</inkml:trace>
  <inkml:trace contextRef="#ctx0" brushRef="#br0" timeOffset="-94847.899">4421 7050 13835,'22'-29'11173,"-21"27"-10059,-30 44 273,1-7-1313,1 1 1,2 1 0,1 1 0,2 2 0,2 0-1,0 4-74,14-30 38,1 1-1,0 0 1,1 0-1,1 1 1,0-1-1,1 1 1,1-1-1,0 1 1,1 0-1,1-1 1,0 1 0,1-1-1,1 1 1,0-1-1,1 0 1,1 0-1,0 0 1,1-1-1,3 5-37,-6-14-49,-1 1-1,1-1 0,1 0 1,-1 0-1,1 0 1,0 0-1,0-1 0,0 0 1,1 0-1,0 0 1,0 0-1,0 0 0,0-1 1,0 0-1,0 0 1,3 0 49,14-1 689</inkml:trace>
  <inkml:trace contextRef="#ctx0" brushRef="#br0" timeOffset="-94413.262">4650 7367 12131,'-12'-16'8447,"-3"11"-3959,12 6-4403,-1 0-1,0 0 1,1 0 0,-1 0-1,1 1 1,-1-1-1,1 1 1,0 0-1,0 0 1,0 0 0,0 1-1,0-1 1,0 1-1,1-1 1,-1 1-1,1 0 1,-1 0 0,1 0-1,0 1 1,0-1-85,-4 9 127,0-1 0,0 1-1,1 1 1,1-1 0,0 1 0,0 0 0,2-1 0,-1 1 0,2 1 0,-1-1 0,2 0 0,0 0-1,1 8-126,-1-20 4,0 0 1,0 0-1,0 0 0,0 0 0,1 0 0,-1 0 0,0 0 0,0 0 0,1 0 0,-1 0 0,0 0 0,1 0 0,-1 0 0,1-1 0,-1 1 0,1 0 0,0 0 1,-1-1-1,1 1 0,0 0 0,-1-1 0,1 1 0,0 0 0,0-1 0,0 1 0,0-1 0,-1 1 0,1-1 0,0 0 0,0 1 0,0-1 0,0 0 0,0 0 1,0 0-1,0 0 0,0 1 0,0-1 0,0 0 0,0-1 0,0 1 0,0 0 0,0 0 0,0 0 0,0-1 0,0 1 0,0 0 0,-1-1 0,1 1 0,0-1 1,0 1-1,0-1 0,0 0-4,43-37 99,-31 21-77,0-2-1,-1 1 1,-2-2 0,0 1-1,0-1 1,-2-1 0,-1 0-1,0 0 1,2-16-22,-7 84-63,12 195 625,-15-241-560,1 0 1,0-1 0,0 1-1,0 0 1,0-1 0,0 1-1,0 0 1,0 0 0,0-1-1,1 1 1,-1 0 0,0 0-1,0-1 1,0 1 0,1 0-1,-1-1 1,1 1-1,-1-1 1,0 1 0,1 0-1,-1-1 1,1 1 0,-1-1-1,1 1 1,-1-1 0,1 1-1,0-1 1,-1 1 0,1-1-1,-1 0 1,1 1 0,0-1-1,-1 0 1,1 0 0,0 1-1,0-1 1,-1 0 0,1 0-1,0 0 1,0 0 0,-1 0-1,1 0 1,0 0 0,-1 0-1,1 0 1,0 0 0,0-1-1,-1 1 1,1 0 0,0 0-1,-1-1 1,1 1 0,0 0-1,-1-1 1,1 1 0,-1-1-1,1 1 1,0-1 0,-1 1-1,1-1 1,-1 0-3,30-36-17,-20 14 923</inkml:trace>
  <inkml:trace contextRef="#ctx0" brushRef="#br0" timeOffset="-91043.935">5145 7304 18932,'0'0'1992,"0"0"24,0 0-484,0 0-524,-1 6 7,-8 47-792,2 0 0,3 0 0,2 1 0,5 43-223,1-68-1776,-4-29 666</inkml:trace>
  <inkml:trace contextRef="#ctx0" brushRef="#br0" timeOffset="-90770.002">4946 7462 20700,'0'0'1281,"2"0"239,-1 0-360,40 13-480,-22-7-167,6 0-161,1-3-48,-1-3-176,6-3-72,4-3-16,-2-2 32,5 0-816,-4-1-385</inkml:trace>
  <inkml:trace contextRef="#ctx0" brushRef="#br0" timeOffset="-87358.039">6323 7729 19988,'7'11'6338,"137"-253"-5561,-123 225-794,-14 37 70,-38 220 666,38-226-1555,4-39 2332</inkml:trace>
  <inkml:trace contextRef="#ctx0" brushRef="#br0" timeOffset="-86889.779">6638 6968 14915,'0'0'3749,"0"0"-75,0 0-1777,7 4-208,9 5-1571,-1 0 0,0 0 1,-1 2-1,0 0 0,0 1 0,-1 0 0,-1 1 0,0 0 0,-1 1 0,-1 0 0,0 1 1,0 0-1,-2 0 0,0 1 0,0 1 0,4 15-118,-8-9 52,0-1 0,-1 0 0,-2 1 0,0-1 0,-1 1 0,-2 0 0,0-1 0,-1 0 0,-1 1 0,-2-1 0,0-1 0,-5 13-52,-8 12-35,-1 0 1,-3-2-1,-1-1 0,-2-1 1,-9 8 34,-2-6-2552,24-40-1044</inkml:trace>
  <inkml:trace contextRef="#ctx0" brushRef="#br0" timeOffset="-82940.797">23295 6646 10410,'-73'13'7208,"-40"9"-2697,106-20-4449,0 1 0,0 0 0,0 0 0,1 1-1,0 0 1,0 0 0,0 0 0,0 1 0,1-1 0,-1 2 0,1-1 0,0 0 0,1 1 0,-1 0 0,1 0 0,1 0 0,-1 1 0,1-1 0,0 1 0,0 0 0,1 0 0,-1 3-62,-7 14 9,0 1 0,2 0 0,1 0 0,1 1-1,1 0 1,1 1 0,2-1 0,0 1 0,2-1 0,1 1 0,1-1 0,1 0 0,1 1 0,5 11-9,-2-9 7,1 0 0,1 0 0,1-1 0,2 0-1,1-1 1,1-1 0,1 0 0,2 0 0,0-2 0,2 0 0,0-1 0,16 14-7,-31-34 33,-1 0 1,0 0-1,1 0 1,0-1-1,-1 1 1,1-1-1,0 0 1,0 0-1,0 0 1,1 0-1,-1-1 1,0 0-1,1 0 1,-1 0-1,1 0 1,-1-1-1,1 1 1,-1-1-1,1-1 1,-1 1-1,1 0 1,-1-1-1,0 0 1,1 0-1,-1 0 1,0-1-1,1 0 1,-1 1-1,0-1 1,0-1-1,0 1 1,-1-1-1,1 0-33,11-13 125,-1 0 1,-1-1-1,-1-1 0,-1 0 0,0 0 0,-1-1 1,-1-1-1,-1 0 0,0-3-125,-6 19 16,72-182 658,-9-3 0,-5-13-674,-55 183 53,0-1-1,-1 0 0,-1 0 0,-1-1 1,-1 1-1,-1-18-52,0 34 13,-1-1 1,1 1-1,-1-1 1,0 1-1,0 0 1,0 0-1,-1-1 1,1 1-1,-1 0 1,0 0-1,0 0 0,0 0 1,-1 1-1,1-1 1,-1 1-1,0-1 1,0 1-1,0 0 1,-1 0-1,1 1 1,-1-1-1,0 0 0,1 1 1,-1 0-1,0 0 1,0 0-1,0 1 1,-1-1-1,1 1 1,0 0-1,0 0 1,-1 0-1,-1 1-13,-61 2-293,26 5-406</inkml:trace>
  <inkml:trace contextRef="#ctx0" brushRef="#br0" timeOffset="-74436.411">7370 7171 21597,'-2'22'992,"-1"7"224,-1 5-360,-1 11-416,-2 2-216,3 1-184,1-3 0,3-8-8,0-8-8,0-10 0,0-3 16,0-3 24,0-3-104,0-10-776,0 0-376</inkml:trace>
  <inkml:trace contextRef="#ctx0" brushRef="#br0" timeOffset="-74155.971">7244 7422 21229,'0'0'1304,"1"0"720,27-5-1128,-7-1-231,6-6-329,4 0-144,8-1-80,5 0-192,2 9-1049,0 2 1265</inkml:trace>
  <inkml:trace contextRef="#ctx0" brushRef="#br0" timeOffset="-73886.796">7901 7584 23045,'9'3'960,"-1"-1"96,3-2-287,-1-5-289,2-2-360,1-2-993,3 1-447</inkml:trace>
  <inkml:trace contextRef="#ctx0" brushRef="#br0" timeOffset="-73885.796">8400 7646 21245,'15'16'896,"1"-6"200,0-4-352,1-9-312,7-6-392,6-14-864,3-8-512</inkml:trace>
  <inkml:trace contextRef="#ctx0" brushRef="#br0" timeOffset="-73626.703">8958 7618 17092,'16'17'1504,"4"-6"-280,4-7-192,2-14-519,2-6-217,-2-3-176,0 3-56,1 7-112,-1 2-80,0 7-168,0 0-329,1 6-375,0-1-3977</inkml:trace>
  <inkml:trace contextRef="#ctx0" brushRef="#br0" timeOffset="-73378.513">9527 7526 8210,'50'-20'1440,"-11"11"1241,-10 6 2528,-4 13-2097,-6 6-983,-10 12-161,3 1-295,-9-1-441,-2-2-544,3-10-416,1-6-104,1-18-1256</inkml:trace>
  <inkml:trace contextRef="#ctx0" brushRef="#br0" timeOffset="-71603.996">30685 5133 16852,'-63'-6'125,"-228"-24"1650,-17 13-1775,213 16 416,-1 5 1,1 3-1,0 4 0,1 5 1,-25 10-417,-75 34 244,2 8 1,-46 31-245,178-74 12,-77 31 12,3 7-1,3 6 1,-22 20-24,12 11 52,-108 103-52,191-156-4,1 2 1,3 3-1,3 3 0,1 1 1,3 3-1,3 1 0,3 3 1,-28 56 3,62-104-1,0-1 1,1 1-1,1 1 1,1-1-1,0 1 1,1 0-1,0 0 1,1 0 0,1 0-1,1 0 1,0 0-1,1 0 1,1 0-1,1 0 1,1 5 0,8 7 0,1-1 0,1 0 0,2-1 0,0 0 0,2-1 0,1-1 0,1-1 0,0-1 0,2 0 0,1-2 0,0-1 0,2 0 0,0-2 0,0-1 0,2-1 0,0-1 0,1-2 0,11 4 0,53 17 34,1-5 1,1-3-1,1-4 1,1-5-1,43 0-34,-79-8 17,133 19-338,0-9-1,2-8 0,-1-9 0,38-10 322,-108-5-207,-1-5-1,0-6 0,-2-4 0,-2-6 0,105-46 208,261-145 2,-266 117 334,5 11 0,8 7-336,-196 79 173,9 1 138,-1-3 0,0-1-1,-1-3 1,-1-1-1,0-2 1,-2-2 0,-1-1-1,0-2 1,-2-2-1,-1-2 1,29-31-311,-45 36 109,0-1 0,-1-2 0,-2 0 0,-1 0 0,-1-2 0,-1 0 0,-2 0-1,-1-1 1,-2-1 0,0 0 0,-3 0 0,0 0 0,-2-1 0,-2 0 0,-1 0 0,-1 0 0,-2 0 0,-1 1 0,-2-1 0,-1 1 0,-1 0 0,-11-27-109,11 47-11,-1 0 0,0 0 0,0 1 0,-2 0 0,1 0 0,-1 1 0,-1 1 0,0-1 0,0 2 1,-1-1-1,0 2 0,0-1 0,-1 2 0,0 0 0,0 0 0,0 1 0,-1 1 0,0 0 0,0 1 1,0 1-1,0 0 0,0 0 0,-1 2 11,-62-17-1282</inkml:trace>
  <inkml:trace contextRef="#ctx0" brushRef="#br0" timeOffset="-70608.442">30861 7139 19612,'-682'-67'-371,"-92"-12"442,758 76-59,-106-18 57,0 6-1,-2 5 0,1 5 0,0 5 1,-15 7-69,16 16-6,1 4 0,1 6 0,2 6 0,1 4 0,1 6 6,-109 38 32,-291 59 126,469-123-155,0 1 1,2 3-1,0 1 1,2 2 0,2 3-1,1 1 1,1 1 0,2 3-1,1 1 1,3 1 0,-25 40-4,32-44 6,2 1 1,1 1 0,2 1 0,2 2 0,2-1-1,1 2 1,3 0 0,-2 13-7,10-35 1,1 1 0,1-1 0,1 1 0,1 0 0,1 0 0,0 0 0,2 0 0,0 0 0,1-1 0,2 1 0,0-1 0,1 0 0,1 0 0,0-1 0,2 1 0,0-2 0,2 1 0,5 7-1,12 6-11,2-2-1,1-1 1,2-1 0,0-1 0,2-2 0,1-2 0,0-1 0,2-2 0,0-1 0,35 11 11,98 34 60,2-6 0,3-8 0,24-4-60,-132-29-89,457 98-2695,-340-81-2531</inkml:trace>
  <inkml:trace contextRef="#ctx0" brushRef="#br0" timeOffset="-70238.793">29731 9149 14387,'521'-332'5916,"-452"291"-5682,2 2-1,2 3 1,1 4 0,1 3-1,41-9-233,114-26 425,-127 40-156,-1-4 0,-2-5 1,0-5-1,-3-4 0,-1-3 1,4-9-270,-56 26 239,-1-1 1,-2-2-1,-1-1 1,-1-3-1,-2-1 1,-2-2-1,21-29-239,-35 31 370,-1-2-1,-2 0 1,-2-1-1,-1 0 1,3-21-370,-2 11 263,1 1-84,2-4-27,-2-1 0,-3 0 0,-2-1 0,-2-1 0,-1-7-152,-9 51 5,-1-1 0,1 1 1,-2-1-1,0 1 0,0 0 0,-1 0 0,0 0 0,-1 0 1,0 0-1,-1 1 0,0 0 0,-1 0 0,0 0 0,0 1 1,-1-1-1,0 2 0,-1-1 0,0 1 0,0 0 0,-1 1 1,0 0-1,-8-5-5,-17-11-42,-2 3 0,0 1 0,-1 1 0,-1 2 0,-28-7 42,-133-37-979,-2 9 0,-203-23 979,200 42-1259</inkml:trace>
  <inkml:trace contextRef="#ctx0" brushRef="#br0" timeOffset="-66356.6">10075 7111 22365,'0'-16'968,"0"5"592,0 11-784,0 0-295,0 0-65,-22 26-336,12 5-32,-1 8-8,4 2-24,0 1 0,2 1 8,1-1 0,4 0-8,0-4 8,3-3-16,0-11 72,-3-7-624,0-17 2296</inkml:trace>
  <inkml:trace contextRef="#ctx0" brushRef="#br0" timeOffset="-66073.79">9819 7371 24941,'0'0'1089,"0"0"463,0 0-584,0 0-544,24-8-232,0 8-144,10 0-24,1-3-8,4 0 8,2-2-200,-3 2-840</inkml:trace>
  <inkml:trace contextRef="#ctx0" brushRef="#br0" timeOffset="-64532.049">10488 6887 9530,'0'0'2084,"0"0"2189,0-1 2196,-12 13-4540,-71 113 142,72-90-1996,1 0 0,2 0 0,2 1 0,1 0 0,2 0 0,2 0-1,1 21-74,-1-35 2,0 0 0,2 1 0,0-1 0,2 0 0,0 0 0,2 0 0,0 0 0,1-1 0,2 0 0,6 16-2,21-7-788,-15-28 2738</inkml:trace>
  <inkml:trace contextRef="#ctx0" brushRef="#br0" timeOffset="-64080.25">10542 7304 20700,'0'0'1441,"0"0"439,0 0-504,0 0-495,0 2-169,25 9-272,-6-11-120,4-3-136,5-1-64,-3-2-88,1 2-24,-4 2 56,-6 2-200,-5 0-968,-11 0-529</inkml:trace>
  <inkml:trace contextRef="#ctx0" brushRef="#br0" timeOffset="-63643.165">10851 7009 21773,'62'-40'4489,"-54"37"-4421,0 1 0,1 0-1,-1 0 1,0 1 0,1 0 0,-1 0-1,1 1 1,0 1 0,-1-1 0,0 1-1,1 0 1,4 2-68,-11-2 3,0 0 0,0 0 0,1 0 0,-1 0 0,-1 1 0,1-1 0,0 0 0,0 1 0,0 0 0,-1-1 0,1 1 0,-1 0 0,1 0 0,-1 0 0,0 0 0,1 0 0,-1 0 0,0 0 0,-1 0 0,1 0 0,0 1 0,0-1 0,-1 0 0,0 1 0,1-1 0,-1 0 0,0 1 0,0-1 0,0 0 0,-1 1 0,1-1 0,0 0 0,-1 1 0,0-1-3,-27 78 150,-39 21 42,52-82-134,1 1-1,1 0 0,0 0 0,2 2 0,0-1 0,-1 9-57,11-27-8,1 1 0,0 0-1,0 0 1,0-1 0,0 1 0,1 0 0,-1 0 0,1-1-1,0 1 1,0-1 0,0 1 0,1-1 0,-1 1 0,1-1-1,0 0 1,0 1 0,0-1 0,1 0 0,-1 0 0,0-1-1,1 1 1,0-1 0,0 1 0,0-1 0,0 0 0,0 0-1,0 0 1,1 0 0,-1 0 0,0-1 0,1 0 0,-1 0-1,1 0 1,0 0 0,-1 0 0,1-1 0,0 1 0,0-1-1,-1 0 1,1 0 0,0-1 0,0 1 0,-1-1 0,1 0-1,0 0 1,-1 0 0,1 0 0,0-1 8,19-8-1472</inkml:trace>
  <inkml:trace contextRef="#ctx0" brushRef="#br0" timeOffset="-63365.35">11190 6881 21509,'4'74'4188,"24"31"-2857,-19-87-1314,-2 0-1,0 0 0,-1 1 0,0 0 0,-2 0 0,0 0 0,-1 1 0,-1-1 0,-1 1 0,-1 0 1,-1-1-1,0 1 0,-4 13-16,-52 127-707,28-113-395</inkml:trace>
  <inkml:trace contextRef="#ctx0" brushRef="#br0" timeOffset="-62814.82">11549 6709 16323,'64'-141'12044,"-74"182"-11836,-5 3-185,-15 38 64,3 1 1,5 1 0,3 2 0,-7 75-88,23-120 8,1-1 0,3 1-1,1 0 1,2-1 0,1 1 0,3-1 0,1 0 0,2-1 0,1 0 0,3-1 0,2 1-8,-14-31-64,1-1 0,0 0 0,1 0 0,0 0 0,0 0 0,1-1 0,-1 0 0,1 0 1,1-1-1,-1 1 0,3 0 64,11 7 1217</inkml:trace>
  <inkml:trace contextRef="#ctx0" brushRef="#br0" timeOffset="-61843.921">11787 7049 14363,'-27'17'10438,"17"17"-7426,18 38-2487,28 36-124,-35-105-410,0-1 0,1 1 0,-1-1 1,1 1-1,0-1 0,0 0 0,0 1 1,0-1-1,0 0 0,0 0 0,1-1 1,-1 1-1,0 0 0,1-1 0,0 1 1,-1-1-1,1 0 0,0 0 0,0 0 1,0 0-1,-1-1 0,1 1 0,0-1 1,0 0-1,0 1 0,0-1 0,0-1 1,0 1-1,0 0 0,0-1 0,0 1 0,0-1 1,-1 0-1,1 0 0,0 0 0,2-2 9,12-6-844,-2-6-881</inkml:trace>
  <inkml:trace contextRef="#ctx0" brushRef="#br0" timeOffset="-61663.789">12146 7017 13243,'-10'26'5425,"-2"6"328,-5 12-4336,-8 7-217,0 4-528,-1 2-272,4-3-256,6-4-40,7-9-72,2-5-8,7-15-24,0-4-152,0-10-800,0-7-665</inkml:trace>
  <inkml:trace contextRef="#ctx0" brushRef="#br0" timeOffset="-60624.157">12187 7685 18740,'-7'28'8002,"27"-24"-6863,-10 55-638,-21-37 245,3-6-1927,7-16-960</inkml:trace>
  <inkml:trace contextRef="#ctx0" brushRef="#br0" timeOffset="-60035.227">12289 7450 13571,'-6'-79'13085,"-8"342"-11379,16-213-1607,14-84 408,-5 7-469,1 0 1,2 0 0,0 2 0,2-1 0,1 2 0,1 0 0,5-3-39,-23 25-3,0 1 1,1 0 0,-1-1-1,1 1 1,0 0 0,-1 0 0,1-1-1,0 1 1,0 0 0,0 0 0,-1 0-1,1 0 1,0 0 0,1 0-1,-1 0 1,0 0 0,0 0 0,0 1-1,1-1 1,-1 0 0,0 1-1,0-1 1,1 1 0,-1-1 0,1 1-1,-1 0 1,0 0 0,1-1 0,-1 1-1,1 0 1,-1 0 0,0 0-1,1 1 1,-1-1 0,1 0 0,-1 0-1,0 1 1,1-1 0,-1 1-1,0-1 1,1 1 0,-1 0 0,0-1-1,0 1 1,1 0 0,-1 0 0,0 0-1,0 0 1,0 0 0,0 0-1,0 0 1,-1 0 0,1 1 0,0-1-1,0 0 1,-1 0 0,1 1 0,0 0 2,4 24 7,-2 0 0,0 0 0,-1 0 0,-2 0 0,-1 0 0,-1 1 0,-1-1 0,-1 0 1,-2 1-8,6-23 25,2-9-46,9-16-258,-4-2-444</inkml:trace>
  <inkml:trace contextRef="#ctx0" brushRef="#br0" timeOffset="-58988.894">12762 7224 22245,'-6'0'1472,"-2"3"440,8-3-687,0 0-297,0 0-568,0 1-168,14 18-104,4-10-32,4-2-40,2 1 8,9-4-24,0-3 0,2-1-88,-3-3-144,-7-5-760,-4 0-625</inkml:trace>
  <inkml:trace contextRef="#ctx0" brushRef="#br0" timeOffset="-58477.914">13485 6999 21717,'6'-23'2699,"-5"21"-1432,-6 2 273,-4 3-1499,0 0-1,0 0 1,1 1 0,0 0-1,0 0 1,0 1 0,0 0-1,0 0 1,1 1-1,0 0 1,0 1 0,1-1-1,0 1 1,0 1 0,-1 2-41,-4 0 21,2 0 1,0 1 0,0 0 0,1 1-1,0 0 1,1 0 0,0 1-1,1-1 1,0 1 0,2 1 0,-1-1-1,1 1 1,1 0 0,1 0 0,0 0-1,0 0 1,2 0 0,0 0-1,0 1 1,1-1 0,1 0 0,0 0-1,1 0 1,2 2-22,-4-14 5,0 1 0,0-1 0,1 0 0,-1 0 0,1 1 0,-1-1 0,1 0 0,0 0-1,0-1 1,0 1 0,0 0 0,0-1 0,0 1 0,1-1 0,-1 0 0,0 1 0,1-1 0,-1 0 0,1-1 0,0 1 0,-1 0 0,1-1 0,-1 1 0,1-1-1,0 0 1,-1 0 0,1 0 0,0 0 0,-1 0 0,1-1 0,0 1 0,-1-1 0,1 0 0,-1 0 0,1 0 0,-1 0 0,1 0 0,-1 0 0,0-1 0,0 1-1,0-1 1,1 0 0,-1 1 0,0-1-5,84-89 265,-74 74-234,-2-1 1,0 0 0,-2-1 0,0 0-1,0-1 1,-2 1 0,-1-1 0,0 0-1,-1-1 1,-2 1 0,1-16-32,-14 20 111,-3 42-41,6 6-70,1 0-1,1 1 1,2 0-1,1 0 1,2 25 0,0-56-35,1 0 1,0 1 0,0-1-1,0 0 1,0 1 0,0-1-1,0 0 1,0 0 0,1 1-1,-1-1 1,1 0 0,0 0-1,0 0 1,-1 0 0,1 0 0,1 0-1,-1 0 1,0 0 0,0 0-1,1 0 1,-1 0 0,1-1-1,-1 1 1,1-1 0,0 1-1,0-1 1,0 0 0,-1 0-1,1 1 1,1-1 0,-1 0-1,0-1 1,0 1 0,0 0-1,0-1 1,0 1 0,1-1-1,-1 0 1,0 1 0,0-1 0,1 0-1,-1-1 1,0 1 0,1 0-1,-1-1 35,26-10-1789</inkml:trace>
  <inkml:trace contextRef="#ctx0" brushRef="#br0" timeOffset="-56695.927">13282 6733 18540,'0'0'2147,"0"0"-165,0 0-753,-4 2-463,-2 2-733,0 1-1,-1 0 1,2 1 0,-1 0-1,0 0 1,1 0 0,0 0-1,1 1 1,0 0 0,0 0-1,0 0 1,1 0 0,0 1-1,-1 1-32,-12 24 75,-8 5 66,2 2 1,2 0-1,1 1 1,3 1-1,1 1 0,2 0 1,2 1-1,2 0 0,2 1 1,2-1-1,1 1 0,3 33-141,4-59-37,0-1 0,1 0 0,1-1-1,1 1 1,0-1 0,1 0 0,1 0-1,0-1 1,2 0 0,0-1-1,0 0 1,1 0 0,1-1 0,1-1-1,0 0 1,0 0 0,2-2 0,-1 1-1,16 8 38,23 11-1019</inkml:trace>
  <inkml:trace contextRef="#ctx0" brushRef="#br0" timeOffset="-56143.373">13974 7011 21365,'-2'17'1072,"-1"4"352,-1 11-632,1 1-208,-3 7-320,3 2-112,2-1-104,0 0-32,2-6-8,2 0 0,3-6 1,-2-4 7,-1-5 0,-2-4 8,-1-16-833,0 0-391</inkml:trace>
  <inkml:trace contextRef="#ctx0" brushRef="#br0" timeOffset="-55885.105">13841 7167 17996,'0'0'2960,"0"0"457,1 0-2393,35 1-279,-9 1-361,8-1-96,8-2-208,-1-2-32,0-3-208,-1 2-504,-7 4 3168</inkml:trace>
  <inkml:trace contextRef="#ctx0" brushRef="#br0" timeOffset="-55510.212">14299 6728 20916,'0'5'2008,"2"153"8,-7 6 80,4-164-2081,1 1-1,0-1 1,0 1-1,-1-1 1,1 1-1,0-1 1,0 1-1,0-1 0,0 1 1,0 0-1,0-1 1,0 1-1,0-1 1,0 1-1,0-1 1,0 1-1,0-1 0,0 1 1,1-1-1,-1 1 1,0-1-1,0 1 1,1-1-1,-1 1 1,0-1-1,1 1 0,-1-1 1,0 1-1,1-1 1,-1 0-1,0 1 1,1-1-1,-1 0 0,1 1 1,-1-1-1,1 0 1,-1 0-1,1 1 1,-1-1-1,1 0 1,-1 0-1,1 0 0,-1 0 1,1 0-1,-1 1 1,1-1-1,0 0 1,-1 0-1,1 0 1,-1-1-1,1 1 0,-1 0 1,1 0-1,-1 0 1,1 0-1,-1 0 1,1-1-1,-1 1 1,1 0-15,32-26 38,-19 14 6,-12 10-43,1-1 0,0 0 0,0 1-1,1 0 1,-1 0 0,0 0 0,1 0-1,-1 0 1,1 1 0,0-1 0,-1 1-1,1 0 1,0 0 0,0 1 0,0-1-1,0 1 1,0 0 0,0 0 0,0 0-1,-1 0 1,1 1 0,0-1 0,0 1-1,0 0 1,0 0 0,-1 1 0,1-1 0,0 1-1,-1 0 1,0 0 0,1 0 0,-1 0-1,0 0 1,0 1 0,0 0 0,0-1-1,1 3 0,0 1 21,0 0-1,-1 0 1,0 0 0,0 0-1,0 1 1,-1-1-1,1 1 1,-2 0-1,1-1 1,-1 1-1,0 0 1,0 0 0,-1 0-1,0 0 1,0 0-1,-1 0 1,0 0-1,0 0 1,-1 0 0,1 0-1,-1-1 1,-1 1-1,0-1 1,1 1-1,-2-1 1,1 0-1,-1 0 1,0 0 0,0-1-1,-1 1 1,1-1-1,-1 0 1,-1-1-1,1 1 1,0-1-1,-6 3-20,2-3 64,-1 0-1,1-1 1,-1 0-1,0-1 1,0 0-1,0-1 1,0 0-1,0 0 0,0-1 1,-1-1-1,1 1 1,0-2-1,0 1 1,-2-2-64,-2-4 28,12 2-2802,2 4 1393</inkml:trace>
  <inkml:trace contextRef="#ctx0" brushRef="#br0" timeOffset="-54888.97">14720 6973 6553,'23'-21'11934,"7"-5"-4393,-29 25-7482,0 1-1,0 0 0,0 0 1,0 0-1,0 0 0,0 0 1,0 0-1,0 0 0,0 0 1,0 0-1,0 0 0,0 0 1,-1 1-1,1-1 1,0 0-1,0 1 0,0-1 1,0 1-1,0-1 0,0 1 1,0-1-1,-1 1 0,1 0 1,0-1-1,-1 1 0,1 0 1,0 0-1,-1 0 0,1-1 1,-1 1-1,1 0 1,-1 0-1,1 0 0,-1 0 1,0 0-1,1 0 0,-1 1-58,56 162 487,-51-151-481,-1-2 4,0 0 0,1 0 0,0 0 0,1 0 1,0-1-1,1 0 0,0 0 0,0-1 1,1 0-1,0 0 0,1-1 0,0 0 0,0 0 1,0-1-1,5 2-10,-13-9-56,-1 0-462,0 0-614,-4-1-779,-20-6-372</inkml:trace>
  <inkml:trace contextRef="#ctx0" brushRef="#br0" timeOffset="-54635.397">14691 7263 17428,'0'0'2144,"1"0"81,1 0-865,33-16-104,-12 5-232,3-4-63,11-7-177,-2-3-232,0-3-256,-2-2-112,-9 1-128,-7 5 8,-4 2-216,-4 5-280,-6 2-1096,-3 1-233</inkml:trace>
  <inkml:trace contextRef="#ctx0" brushRef="#br0" timeOffset="-54264.404">15145 7173 21941,'2'5'314,"1"1"0,-1-1 1,0 1-1,-1 0 0,1 0 1,-1 0-1,0 0 0,-1 0 1,0 0-1,0 0 0,0 0 1,0 0-1,-1 0 0,0 0 1,-1 4-315,1 0 218,-11 106 818,16-118-747,103-136 149,-106 137-438,-1 0 0,1 0-1,-1 0 1,1 1 0,0-1 0,-1 0 0,1 0 0,0 1 0,0-1-1,-1 1 1,1-1 0,0 0 0,0 1 0,0-1 0,0 1 0,0 0-1,0-1 1,0 1 0,0 0 0,0 0 0,0-1 0,0 1 0,0 0-1,0 0 1,0 0 0,0 0 0,0 0 0,0 0 0,0 1 0,0-1-1,0 0 1,0 0 0,0 1 0,-1-1 0,1 1 0,0-1 0,0 1-1,0-1 1,0 1 0,0-1 0,-1 1 0,1 0 0,0 0 0,0-1-1,-1 1 1,1 0 0,-1 0 0,1 0 0,-1-1 0,1 1 0,-1 0-1,1 0 1,-1 0 0,0 0 0,1 0 0,-1 0 0,0 0 0,0 1 0,3 61 2,4 30 38,-7-91-40,0-2-153,0 0-519</inkml:trace>
  <inkml:trace contextRef="#ctx0" brushRef="#br0" timeOffset="-53928.082">15342 6903 22245,'22'-8'1955,"45"-11"1263,-64 18-3194,0 0-1,1 1 1,-1 0-1,0 0 1,1 0-1,-1 0 1,0 0 0,0 1-1,1-1 1,-1 1-1,0 0 1,0 0-1,1 0 1,-1 0-1,0 1 1,0-1-1,0 1 1,-1 0-1,1 0 1,0 0-1,-1 0 1,1 0-1,-1 1 1,0-1 0,0 1-1,0-1 1,0 1-1,0 0 1,0 1-24,6 16 11,0-1-1,-2 1 1,-1 1 0,0-1 0,-2 1 0,0 0 0,-1 0 0,-1 0-1,-1 0 1,-1 0 0,-1 0-11,1 9 27,2-9-80,-1 0 0,-1 1-1,-1-1 1,-1 0 0,-1 0-1,-1-1 1,-1 1 0,0-1-1,-2 0 1,0 0 0,-10 15 53,1-14-1535</inkml:trace>
  <inkml:trace contextRef="#ctx0" brushRef="#br0" timeOffset="-53145.253">15622 6711 18476,'4'-2'407,"-1"0"0,1 0 0,0 0 0,0 1 0,0-1 0,0 1 0,0 0 0,1 0 0,-1 1 0,0-1 0,0 1 0,1 0 0,-1 0 0,0 0 0,0 1 0,2-1-407,56 34 1874,-53-24-1869,0 0-1,0 0 1,-1 1 0,0 0 0,-1 0 0,-1 1-1,0 0 1,0 0 0,-1 1 0,0 1-5,2 22 15,-2 0 1,-1 0-1,-2 0 0,-1 1 1,-2-1-1,-2 1 0,-1-1 1,-2 0-1,-1 0 1,-2-1-1,-1 0 0,-2-1 1,-3 3-16,1 7-431,-3 0 0,-2-1 1,-1-1-1,-13 18 431,-5-4-4222</inkml:trace>
  <inkml:trace contextRef="#ctx0" brushRef="#br0" timeOffset="-40249.937">10384 7989 21645,'-1'0'54,"0"1"0,1 0 0,-1-1 0,0 1 0,1 0 0,-1-1 0,0 1 0,1 0 0,-1 0 0,1 0 0,-1 0 0,1 0 0,-1-1 0,1 1 0,0 0 0,-1 0 0,1 0 0,0 0 0,0 0 1,0 0-1,0 0 0,0 0 0,0 0 0,0 0 0,0 0 0,0 0 0,0 0 0,1 0 0,-1 0 0,0 0 0,1 0 0,-1 0 0,0 0 0,1 0 0,-1 0 0,1-1 0,0 1 0,-1 0 0,1 0 0,0-1 0,-1 1 1,1 0-1,0-1 0,0 1 0,0 0 0,-1-1 0,1 1 0,0-1 0,0 0 0,0 1 0,0-1 0,0 0 0,0 1 0,0-1 0,0 0 0,0 0 0,0 0 0,0 0 0,0 0 0,0 0 0,0 0-54,30 4 95,0-2-1,0 0 1,0-3 0,0 0-1,-1-2 1,1-1-1,0-2 1,-1 0-1,0-3 1,9-4-95,1 2 78,0 0 1,1 3 0,0 2 0,0 1-1,23 1-78,102 6 156,-165-3-130,-1 1-2,0 0 0,-4-1 1,-10-2 3,0 1 0,0 0 0,0 1 0,-1 1 1,1 0-1,0 1 0,0 1 0,-5 1-28,-34 1 70,-105-1 77,95-4-132,-1 2 0,1 4 1,0 2-1,0 2 1,-24 10-16,62-12 10,12 5 0,18-9-25,88-15-73,82-31 91,-108 24 3,1 3 1,1 3 0,0 3-1,27 1-6,-47 15-265,-49-6 258,1 0 1,0 0-1,0 0 1,0 0-1,-1 0 1,1 0 0,0 0-1,0 0 1,-1 0-1,1 0 1,0 1-1,0-1 1,-1 0-1,1 1 1,0-1-1,-1 1 1,1-1-1,0 0 1,-1 1 0,1 0-1,-1-1 1,1 1-1,0-1 1,-1 1-1,0 0 1,1-1-1,-1 1 1,1 0-1,-1-1 1,0 1 0,1 0-1,-1 0 1,0-1-1,0 1 1,0 0-1,1 0 1,-1-1-1,0 1 1,0 0-1,0 0 1,0 0 0,-1-1-1,1 1 1,0 0-1,0 0 1,0-1-1,-1 1 1,1 0-1,0 0 1,-1-1-1,1 1 1,-1 0 6,-3 2-5,0-1-1,1 0 1,-2 0 0,1 0-1,0 0 1,0-1 0,-1 0-1,1 0 1,0 0 0,-1 0-1,1-1 1,-1 0-1,0 1 1,1-2 0,-1 1-1,1-1 1,-1 1 0,-1-2 5,-3 1-21,-90-13-1817,39 4-2218</inkml:trace>
  <inkml:trace contextRef="#ctx0" brushRef="#br0" timeOffset="-34826.962">2149 9411 17828,'-3'0'7310,"3"2"-3755,14 8-3519,87-20 252,72-27-468,-173 37-715</inkml:trace>
  <inkml:trace contextRef="#ctx0" brushRef="#br0" timeOffset="-32988.802">2140 8973 15299,'2'-9'351,"1"-12"5730,-9 31-2900,-49 191-2921,44-168-217,2 0 0,1 0 0,1 1 0,3 0 0,0 0 0,2 0 0,2 0 0,1 0 0,1 0 0,2 0 0,2 0 0,1 0 0,1-1 0,2 0 0,1-1 0,2 0 0,14 25-43,42 20-523,-32-58-884</inkml:trace>
  <inkml:trace contextRef="#ctx0" brushRef="#br0" timeOffset="-34006.042">2735 9186 15251,'0'0'2900,"-1"0"1291,1-8-2509,1 3-1549,1 0 0,0 0 0,1 0 0,0 0 0,-1 0 0,1 0 0,1 1 0,-1-1 0,1 1 0,-1 0 0,1 0 0,1 0 0,-1 1 0,0-1 0,1 1 0,0 0 0,-1 1 0,1-1 0,1 1 0,-1 0 0,0 0 0,0 0 0,1 1 1,-1 0-1,1 0 0,-1 0 0,1 1 0,1-1-133,-5 3 4,0 0 0,0 0 0,0 0 0,0 0 0,0 0 0,0 0 0,-1 1 0,1-1 0,-1 1 0,1-1 1,-1 1-1,0-1 0,0 1 0,0 0 0,-1-1 0,1 1 0,-1 0 0,1 0 0,-1-1 0,0 1 0,0 0 1,0 0-1,0 0 0,-1-1 0,1 1 0,-1 0 0,0 0 0,0-1 0,0 1 0,-1 1-4,-6 24 19,-2 0 0,0-1-1,-2 0 1,-2-1 0,0-1-1,-1 0 1,-2-1 0,0 0-1,-2-2 1,0 0 0,-5 2-19,20-20 6,1 0 7,0 0-1,-1 0 1,1 0-1,-1-1 1,0 1-1,0-1 1,0 0-1,-1-1 0,1 1 1,-1-1-1,1 1 1,-1-1-1,0-1 1,0 1-1,-4 0-12,8-2 3,1-1 1,0 0-1,-1 1 1,1-1-1,0 0 1,-1 0-1,1 1 0,0-1 1,-1 0-1,1 0 1,0 0-1,0 1 0,0-1 1,0 0-1,0 0 1,0 0-1,0 1 1,0-1-1,0 0 0,1 0 1,-1 0-1,0 1 1,0-1-1,1 0 0,-1 0 1,0 1-1,1-1 1,-1 0-1,1 1 1,-1-1-1,1 0 0,-1 1 1,1-1-1,-1 1 1,1-1-1,0 1 0,-1-1 1,1 1-1,0-1 1,-1 1-1,2 0-3,1-4 0,1 0 1,0 1-1,0-1 0,0 1 1,0 0-1,0 1 0,1-1 1,-1 1-1,1-1 0,0 2 0,0-1 1,0 0-1,0 1 0,0 0 1,0 0-1,0 0 0,0 1 1,1 0-1,-1 0 0,0 0 0,0 1 1,0-1-1,0 1 0,0 0 1,0 1-1,0-1 0,0 1 1,0 0-1,0 0 0,-1 1 1,1-1-1,-1 1 0,0 0 0,0 0 1,3 3-1,21 43 6,-25-42 0,0 0 1,0-1-1,1 1 1,0-1-1,0 0 1,0 0-1,1 0 1,-1-1-1,2 0 1,-1 0-1,0 0 1,5 3-7,-8-8 19,0 0 0,1-1 0,-1 1 0,0 0 1,0-1-1,-1 0 0,1 1 0,0-1 0,0 0 1,0 0-1,0 0 0,-1 0 0,1 0 0,0-1 0,-1 1 1,1 0-1,-1-1 0,1 1 0,-1-1 0,0 1 0,0-1 1,0 0-1,0 0 0,0 1 0,0-1 0,0 0 0,0 0 1,-1 0-1,1 0 0,-1 0 0,1 0 0,-1-1-19,0 2 6,6-14 40,-1 0 1,0 0 0,-1 0 0,-1-1 0,0 1 0,-1-1-1,-1 0 1,0 0 0,-2-5-47,1 19-159,0 2-458,0 0-970</inkml:trace>
  <inkml:trace contextRef="#ctx0" brushRef="#br0" timeOffset="-33537.986">3089 8897 18620,'0'0'1634,"6"1"1292,11 3-2186,-10-3-599,0 0 0,0 1 0,0 0 0,0 0 0,0 0 0,-1 1 1,1 0-1,-1 1 0,0-1 0,0 1 0,0 0 0,0 1 0,-1-1 1,0 1-1,0 0 0,0 0 0,3 5-141,2 14 6,-1 1 1,-1-1-1,-1 2 1,-2-1-1,0 1 1,-2 0-1,-1 0 1,-1 0-1,-1 0 1,-1 0-1,-1 0 1,-1-1-1,-2 1 1,-1-1-1,0 1 1,-6 10-7,4-5-59,-1 1 1,-1-1-1,-2-1 1,-1 0-1,-1-1 1,-2 0-1,-1-1 1,-2 0 58,-22 19-1142</inkml:trace>
  <inkml:trace contextRef="#ctx0" brushRef="#br0" timeOffset="-31639.155">3489 8672 11666,'-9'6'13366,"11"-2"-9475,7-2-3375,16 0-2828,-9-3 3735,93-5-1330,0 4 1,0 5-1,19 7-93,102 23 67,-228-33-63,-2 0-46,0 0-104,-3 0-273,-34-6-1861,10 0 535</inkml:trace>
  <inkml:trace contextRef="#ctx0" brushRef="#br0" timeOffset="-30645.372">3488 8796 15155,'8'-28'6495,"12"10"-3387,-19 17-3069,1 1 0,-1-1 0,1 0 0,-1 1 0,1-1 0,0 1 0,-1 0 0,1-1 0,0 1 0,-1 0 0,1 0 0,-1 0 0,1 0 0,0 0 0,-1 1 0,1-1 0,0 0 0,-1 1 0,1-1 0,-1 1 0,1 0 0,-1-1 0,1 1 0,-1 0 0,0 0 0,1 0 0,-1 0 0,0 0 0,0 0 0,1 0 0,-1 1 0,0-1 0,0 0 0,-1 0 0,1 1 0,0-1 0,0 1 0,0-1 0,-1 1 0,1-1 0,-1 1 0,0 0 0,1-1 0,-1 1 0,0-1 0,0 1 0,0 0 0,0 0-39,-1 32 2768,56 32-2768,214 97 0,-67-52 40,-245-94 130,34-18-159,0 1 1,0 0 0,0 0-1,0 1 1,0 1 0,0-1-1,0 2 1,0-1 0,1 1-1,0 0 1,-1 1 0,1 0-1,0 0 1,0 1 0,1 0-1,0 0 1,0 1 0,0 0-1,0 0 1,-5 7-12,-110 200-53,47-54 106,40-19-20,35-139-34,0 0 0,-1 0 0,1 0-1,0 0 1,0-1 0,0 1 0,1 0-1,-1 0 1,0 0 0,0 0 0,0 0-1,1 0 1,-1-1 0,0 1 0,1 0-1,-1 0 1,1 0 0,-1-1 0,1 1-1,-1 0 1,1-1 0,-1 1 0,1 0-1,0-1 1,-1 1 0,1-1 0,0 1-1,-1-1 1,1 1 0,0-1 0,0 0-1,0 1 1,0-1 0,-1 0 0,1 0-1,0 1 1,0-1 0,0 0 0,0 0-1,0 0 1,0 0 0,-1 0 0,1 0-1,0 0 1,0-1 0,0 1 0,0 0-1,0 0 1,-1-1 0,1 1 0,1-1 1,47-20-33,-45 19 32,37-18 7,2 1 0,0 2 0,1 2 0,1 2 0,0 2 0,1 1 0,0 3-1,0 2 1,8 2-6,-49 2-35,0 1-1,0-1 0,0 1 0,0 1 0,1-1 0,-1 1 0,0 0 0,0 0 1,0 0-1,0 1 0,0 0 0,0 0 0,-1 0 0,1 0 0,-1 1 1,1 0-1,-1 0 0,1 1 36,6 9-1099</inkml:trace>
  <inkml:trace contextRef="#ctx0" brushRef="#br0" timeOffset="-27864.148">2940 8167 14939,'27'38'6015,"-18"-33"-5657,1-1 1,-1-1-1,1 0 1,0 0-1,1-1 1,-1 0-1,0-1 1,1 0-1,-1 0 1,6-2-359,247-24 1216,69 48-1183,-322-22-34,12 2 9,0-1-1,0-1 1,0-1-1,1-1 1,-1-1-1,0-1 0,0 0 1,18-7-8,-19 2 1,0 1-1,0 1 1,0 1 0,1 1 0,-1 1-1,1 0 1,0 2 0,0 1 0,4 0-1,153 32-4,-139-21 9,0-3 1,1-1-1,0-3 0,0-1 0,0-1 1,34-5-6,1-8 8,104-4-3,-51 34 14,-103-14-14,0 0 0,0-1 1,1-1-1,-1-2 0,1-1 1,0-1-1,16-3-5,247-82 39,-92 96 13,-188-9-46,1-1 1,0-1 0,0 0-1,0 0 1,-1-1 0,1 0-1,-1-1 1,1 0 0,-1-1-1,0 0 1,0 0 0,0-1-1,8-6-6,28-12 32,71-7-377,-116 30-545</inkml:trace>
  <inkml:trace contextRef="#ctx0" brushRef="#br0" timeOffset="-26387.709">11777 8135 7114,'6'-3'3574,"100"-26"4547,74 40-7657,-95-2 30,-36-7-475,-1-1 0,1-3 0,0-2 0,-1-2 0,0-3-19,-5 1 5,-1 2 1,1 2 0,0 2 0,0 2-1,0 1 1,0 3 0,-1 1-1,1 2 1,-1 2 0,24 9-6,89 40 41,94 25 61,-186-72-90,1-3 1,0-2 0,1-4 0,-1-2-1,1-3 1,-1-3 0,15-5-13,-15 1 25,0 3 0,0 3-1,1 2 1,-1 4 0,39 5-25,-46 2 43,-6 1 117,-1-3 1,1-2-1,0-2 1,1-2-1,-1-2 1,42-8-161,146-53 1099,-178 42-1056,1 3 0,1 3 0,0 2-1,46-1-42,-45 11 203,-37 3-24,1-1 0,-1-1 0,0-2 0,0-1 0,0-1-1,-1-1 1,1-1 0,-2-2 0,8-3-179,-32 11 275,-1 1-178,0 0-53,5 7-163,-4-5 359</inkml:trace>
  <inkml:trace contextRef="#ctx0" brushRef="#br0" timeOffset="-18787.898">4654 9066 19012,'0'0'1736,"0"0"27,13 3 2481,-8-2-4176,0 1-1,0 0 1,-1 0 0,1 0-1,-1 0 1,1 1 0,-1 0-1,0 0 1,0 0 0,0 1-1,0-1 1,-1 1 0,1 0-1,-1 0 1,0 1-68,17 27 120,-17-24-110,1-1 0,-1 0 0,1 0 0,0-1 0,1 1 0,-1-1 0,1 0 0,0 0 0,1-1 0,0 1-1,0-1 1,0 0 0,0-1 0,1 0 0,-1 0 0,1 0 0,0-1 0,1 0 0,-1 0 0,5 1-10,20-20-2033,-24 2 2471</inkml:trace>
  <inkml:trace contextRef="#ctx0" brushRef="#br0" timeOffset="-18532.094">5037 8992 16107,'-1'2'6741,"-3"4"-3362,-19 41-2712,-70 233-196,74-157-730,19-103-905</inkml:trace>
  <inkml:trace contextRef="#ctx0" brushRef="#br0" timeOffset="-17507.38">5231 9329 11250,'23'-26'10754,"-19"21"-5147,-16 19-5447,0 1 0,1 1 0,1 0-1,0 0 1,1 1 0,-6 17-160,14-32 4,0 0 0,0 0 1,0 0-1,1 0 0,-1 0 0,1 0 0,-1 0 1,1 0-1,0 1 0,0-1 0,0 0 0,0 0 0,0 0 1,0 0-1,1 0 0,-1 0 0,1 0 0,-1 0 1,1 0-1,0 0 0,0 0 0,0 0 0,0 0 1,0 0-1,0 0 0,0-1 0,1 1 0,-1 0 0,0-1 1,1 1-1,0-1 0,-1 0 0,1 0 0,0 1 1,0-1-1,0 0 0,-1 0 0,1-1 0,0 1 0,0 0 1,0-1-1,1 1 0,-1-1 0,1 1-4,31-30-1040,-15-4 1324</inkml:trace>
  <inkml:trace contextRef="#ctx0" brushRef="#br0" timeOffset="-17335.729">5244 8879 21285,'-13'12'1456,"-6"1"656,6 6-1119,0 0-161,5 1-488,8 1-120,5-9-168,-1-5 16,6-12-384,-4-11-424,3-14-689</inkml:trace>
  <inkml:trace contextRef="#ctx0" brushRef="#br0" timeOffset="-16761.315">5701 9133 21389,'0'0'1344,"0"0"528,0 0-359,0 0-361,0 0-392,26-6-360,-4 5-120,13 1-192,0 0-40,3 3-32,-3 1-8,-8 2 8,-3 0-8,-8-3 8,-1 0-96,-6-5-912,-1 1-888</inkml:trace>
  <inkml:trace contextRef="#ctx0" brushRef="#br0" timeOffset="-16230.491">6559 8746 20628,'-4'3'2546,"-12"9"-2183,-45 34 2682,50-37-2800,1-1 0,0 1 0,0 0 0,1 1 0,1 0 0,0 1 0,0 0 0,-3 6-245,1 7 24,1-1 0,1 1 0,2 1 0,0 0 0,1 0 0,2 0 0,1 0 0,0 0 0,2 1 0,1 4-24,-1-19-3,0 1 0,1-1-1,1 0 1,-1 1 0,2-1 0,-1 0-1,2 0 1,-1-1 0,2 1 0,-1-1-1,1 0 1,1 0 0,0 0 0,0-1-1,1 1 1,0-2 0,1 1-1,1 0 4,14 0-506,7-12-849</inkml:trace>
  <inkml:trace contextRef="#ctx0" brushRef="#br0" timeOffset="-15209.516">6913 9103 10906,'8'-9'3112,"28"-29"4672,-34 36-7534,0 0-1,0 0 1,0 0 0,-1-1 0,1 1 0,-1-1-1,1 1 1,-1-1 0,0 1 0,0-1-1,0 0 1,0 0 0,0 1 0,-1-1 0,1 0-1,-1 0 1,0 0 0,0 0 0,0 0-1,0 0 1,-1 0 0,1 1 0,-1-1 0,0-1-250,-2 0 57,-2 1 0,1 0 0,0 0 0,-1 0 0,1 0 1,-1 1-1,0-1 0,0 1 0,0 1 0,0-1 0,0 1 1,0-1-1,0 1 0,-1 1 0,1-1 0,0 1 0,0 0 1,-1 0-1,1 1 0,0-1 0,-1 1 0,1 1-57,1-2-2,-1 0 0,1 0-1,0 1 1,0 0 0,-1 0-1,1 0 1,0 0 0,0 1-1,0-1 1,0 1 0,0 0 0,0 0-1,1 1 1,-1-1 0,1 1-1,0 0 1,-1 0 0,1 0-1,0 0 1,1 0 0,-1 1 0,1-1-1,-1 1 1,1 0 0,0 0-1,0 0 1,1 0 0,-1 0-1,1 0 1,0 0 0,0 0-1,0 0 1,1 4 2,-6 75-39,6-81 39,0 0 1,0 0-1,0 0 0,1 0 0,-1 0 0,1 0 0,-1 0 0,1 0 1,0 0-1,0 0 0,0-1 0,0 1 0,0 0 0,0-1 0,0 1 1,0 0-1,1-1 0,-1 0 0,1 1 0,-1-1 0,1 0 0,-1 0 1,1 1-1,0-1 0,0-1 0,-1 1 0,1 0 0,0 0 0,0-1 1,0 1-1,0-1 0,0 1 0,0-1 0,0 0 0,0 0 0,0 0 1,0 0-1,0 0 0,1-1 0,12-2 9,-1-1 0,0 0 0,0-1 0,0-1 0,-1-1 1,1 1-1,-2-2 0,1 0 0,-1-1 0,0 0 0,-1 0 0,11-12-9,3-10-82,-22 34-303,15 62-319,-12-24-748,-1-27-86</inkml:trace>
  <inkml:trace contextRef="#ctx0" brushRef="#br0" timeOffset="-14642.448">7352 8900 19820,'19'10'4996,"-12"59"-3930,-16 29-853,1 109-66,8-205-279,0-2-394,0 0-598,0 0-379</inkml:trace>
  <inkml:trace contextRef="#ctx0" brushRef="#br0" timeOffset="-14484.341">7273 9127 12499,'-3'-5'4809,"3"5"792,0 0-3985,0-2-359,0 1-673,2-1-232,-1 2-248,42-6-48,-22 8-32,4-2-8,4-5-360,4-2-448,-4-5 3328</inkml:trace>
  <inkml:trace contextRef="#ctx0" brushRef="#br0" timeOffset="-14072.147">7698 8706 21285,'0'0'1343,"0"0"115,0 3-337,3 217 247,-3-219-1361,0 0 0,0 1-1,0-1 1,1 0 0,-1 0 0,0 1 0,1-1 0,-1 0-1,1 0 1,0 0 0,-1 1 0,1-1 0,0 0-1,-1 0 1,1 0 0,0 0 0,0 0 0,0 0 0,0 0-1,0-1 1,0 1 0,0 0 0,0-1 0,0 1 0,1 0-1,-1-1 1,0 1 0,0-1 0,1 0 0,-1 1-1,0-1 1,1 0 0,-1 0 0,0 0 0,0 0 0,1 0-1,-1 0 1,0 0 0,1 0 0,-1 0 0,0-1-1,0 1 1,1-1 0,-1 1 0,0-1 0,0 1 0,0-1-1,1 0 1,-1 0-7,49 4 61,-46 2-70,0 1 0,0 0 1,0 1-1,0-1 0,-1 0 1,0 1-1,-1 0 0,1 0 1,-1 0-1,-1 0 0,1 0 1,-1 0-1,0 0 0,-1 1 1,0-1-1,0 0 0,0 1 1,-2 4 8,2-8 56,-1-1 0,0 0 0,0 1 0,0-1-1,0 0 1,0 1 0,0-1 0,-1 0 0,0 0 0,0 0 0,1 0 0,-2-1 0,1 1 0,0 0 0,0-1 0,-1 0 0,0 1 0,1-1 0,-1 0 0,0 0 0,0-1 0,0 1 0,0-1 0,0 1-1,-1-1 1,1 0 0,0 0 0,-1 0 0,1-1 0,-1 1-56,-5 1 83,0 0 0,0-1 0,0 0 0,0-1 0,-1 0-1,1 0 1,0-1 0,0 0 0,-1-1 0,-5-1-83,14 3-51,-1 0 0,1 0 1,0 0-1,-1-1 0,1 1 0,0 0 0,-1 0 0,1-1 1,0 1-1,-1-1 0,1 1 0,0-1 0,0 1 1,0-1-1,0 0 0,-1 1 0,1-1 0,0 0 1,0 0-1,0 0 0,1 0 0,-1 0 0,0 0 1,0 0-1,0 0 0,1-1 0,-1 1 0,1 0 1,-1 0-1,1 0 0,-1-1 0,1 1 0,0 0 1,-1-1-1,1 1 0,0 0 0,0-1 0,0 1 1,0 0-1,0-1 0,1 1 0,-1 0 0,0-1 1,0 1-1,1 0 0,-1 0 0,1-1 0,-1 1 0,1 0 1,0 0-1,-1 0 0,1-1 51,13-9 1327</inkml:trace>
  <inkml:trace contextRef="#ctx0" brushRef="#br0" timeOffset="-13475.265">7994 8854 19772,'0'0'1830,"0"0"1249,8 6-1682,8 9-1096,-2 1 0,0 1 1,0 0-1,-2 1 0,0 1 1,8 17-302,76 100 72,-71-112-64,-23-23-140,-2-1-329,0 0-430,-9 0-1813,-28-2 1803</inkml:trace>
  <inkml:trace contextRef="#ctx0" brushRef="#br0" timeOffset="-13286.779">7943 9130 19868,'6'-6'1705,"6"-1"103,4-2-256,12-1-503,4-4-97,6-2-304,5-1-232,1 0-216,0 1-80,-9-2-56,-4 1-96,-17-1-784,-6-1-920</inkml:trace>
  <inkml:trace contextRef="#ctx0" brushRef="#br0" timeOffset="-13038.483">8413 9078 16900,'5'7'2312,"-2"3"241,-3 0-977,-3 5-544,-5 4-304,3 6-504,2 3-112,-3 4-32,3 0-16,0-6-16,2-5 8,1-13-320,4-8-488,-4-11 48</inkml:trace>
  <inkml:trace contextRef="#ctx0" brushRef="#br0" timeOffset="-12757.375">8475 8914 23389,'0'0'1488,"0"0"529,0 0-929,0 0-344,-2 0-552,2-1-80,0-1-96,0 1-64,0-1-792,-1-1-776</inkml:trace>
  <inkml:trace contextRef="#ctx0" brushRef="#br0" timeOffset="-12354.133">8596 8614 21405,'0'0'1261,"6"1"1485,4 1-2650,-1 1 0,0 1 1,-1-1-1,1 2 0,0-1 0,-1 1 0,0 0 0,-1 1 1,1 0-1,-1 0 0,0 1 0,0 0 0,-1 0 0,0 0 0,0 1 1,-1 0-1,0 0 0,0 0 0,-1 1 0,0 0 0,0 0 1,-1 0-1,0 0 0,-1 0 0,0 1 0,-1-1 0,0 1 1,0-1-1,-1 5-96,3 10-106,-2 0 0,0 0 1,-2 1-1,0-1 0,-2 0 0,-1-1 1,-1 1-1,0-1 0,-2 1 0,-1-2 1,-1 1-1,-1-1 0,0 0 1,-2-1-1,-1-1 0,0 0 0,-1 0 1,-5 2 105,-10 8-2741</inkml:trace>
  <inkml:trace contextRef="#ctx0" brushRef="#br0" timeOffset="-11187.081">4799 8732 18428,'1'-6'1806,"3"-18"1672,-12 14 1667,-11 7-5115,0 1-1,0 0 1,0 2 0,0 0-1,0 1 1,0 1 0,1 1-1,-16 4-29,29-5-3,1-1 0,0 1 0,0 0-1,0 0 1,0 1 0,0-1 0,0 1 0,0 0 0,1 0-1,0 0 1,-1 0 0,1 0 0,0 1 0,1 0-1,-1-1 1,1 1 0,-1 0 0,1 0 0,0 1-1,1-1 1,-1 0 0,1 0 0,-1 1 0,2-1-1,-1 1 1,0-1 0,1 5 3,13 133-32,-5-89 16,28 282-10,-33-301 25,-4-28-2,0-1 1,1 1 0,0-1 0,0 1-1,0-1 1,1 0 0,-1 1 0,1-1-1,1 0 1,-1 1 0,1-1-1,0 0 1,0 0 0,0 0 0,1 0-1,0-1 1,0 1 0,0-1-1,0 1 1,1-1 0,0 0 0,-1-1-1,2 1 1,-1-1 0,0 1-1,1-1 1,-1 0 0,5 1 2,10 0-147,1-1 1,0 0-1,-1-2 1,1 0-1,0-2 1,0 0-1,0-1 1,11-3 146,13-2-2180</inkml:trace>
  <inkml:trace contextRef="#ctx0" brushRef="#br0" timeOffset="-10084.193">8824 8498 18940,'3'0'6783,"6"4"-4942,26 6-2554,60-37 860,-87 22-141,1 1 0,-1 1 0,1 0 0,0 0 0,0 0 0,0 1 0,0 0 0,0 1 0,1 0 0,5 1-6,-13 1-5,0 1 1,0 0 0,1 0-1,-1 0 1,0 0-1,-1 0 1,1 0-1,0 1 1,-1-1 0,1 1-1,-1-1 1,0 1-1,1-1 1,-1 1-1,0 0 1,-1-1 0,1 1-1,-1 0 1,1 0-1,-1 0 1,0-1 0,0 1-1,0 0 1,0 0-1,0 0 1,-1 0-1,1 0 1,-1-1 0,0 2 4,1 15 4,36 419 17,-32-399 3,-1-24 69,0 0 0,-2 0 1,1 0-1,-2 0 0,0 1 0,-1-1 0,-1 0 0,0 0 0,-1 0 0,0 0 0,-5 9-93,2-16 120,0 0-1,-1 0 1,0-1-1,0 0 0,-1 0 1,0 0-1,0-1 1,-1 0-1,0-1 0,0 0 1,0 0-1,0-1 0,-1 0 1,0-1-1,1 0 1,-1-1-1,-3 1-119,1-2-145,0-1 0,0-1 0,0 0 1,0 0-1,0-1 0,0-1 0,0 0 0,0 0 0,1-1 0,0-1 0,0 0 0,0 0 1,0-1-1,-9-7 145,11 8-4144</inkml:trace>
  <inkml:trace contextRef="#ctx0" brushRef="#br0" timeOffset="-9058.708">3605 10086 17476,'4'-13'2704,"-1"0"401,1 3-1177,-4 10-503,0 0-289,2 0-736,11 22-176,-9 4-208,1 8-16,-4 4 0,2 4 16,0-4-32,1-4-112,-4-13-272,-1-10-176,-6-16-760,-5-9-153</inkml:trace>
  <inkml:trace contextRef="#ctx0" brushRef="#br0" timeOffset="-8774.655">3562 9903 19724,'0'0'1617,"0"0"159,0 0-544,2 0-456,-1 0-264,1 0-335,1-2-386,38-26-823</inkml:trace>
  <inkml:trace contextRef="#ctx0" brushRef="#br0" timeOffset="-8512.102">3924 9978 12227,'8'5'4817,"-1"-1"1936,3 1-5657,3 0-360,6-2-351,3 2-161,3-4-144,-2-1-16,1-1-448,-2-4-377,-9-1 3322</inkml:trace>
  <inkml:trace contextRef="#ctx0" brushRef="#br0" timeOffset="-8265.838">3914 10142 22285,'0'0'1216,"2"0"432,38-10-839,-15 7-193,6-3-352,0 2-160,-1-2-192,1 0-384,-8 3-841</inkml:trace>
  <inkml:trace contextRef="#ctx0" brushRef="#br0" timeOffset="-7098.671">4273 10256 12523,'3'27'8248,"19"6"-3996,-20-34-4199,0 0 1,0 0 0,-1 0 0,1 0 0,0 0-1,-1-1 1,1 1 0,-1 0 0,1-1-1,-1 1 1,1-1 0,-1 1 0,0-1-1,0 0 1,0 0 0,0 1 0,0-1 0,0 0-1,-1 0 1,1 0 0,-1 0 0,1 0-1,-1 0 1,0-1-54,2-1 74,25-73 350,-12 27-353,3 2 0,2 0 0,2 1 0,5-3-71,-27 51-3,0-1-1,0 0 1,1 0 0,-1 1-1,0-1 1,0 0-1,1 1 1,-1-1 0,0 0-1,1 0 1,-1 1 0,0-1-1,1 0 1,-1 0-1,0 0 1,1 0 0,-1 1-1,1-1 1,-1 0 0,0 0-1,1 0 1,-1 0-1,1 0 1,-1 0 0,0 0-1,1 0 1,-1 0-1,1 0 1,-1 0 0,0 0-1,1-1 1,-1 1 0,1 0-1,-1 0 1,0 0-1,1 0 1,-1-1 0,0 1-1,1 0 1,-1 0 0,0-1-1,0 1 1,1 0-1,-1-1 1,0 1 0,0 0-1,1-1 1,-1 1-1,0 0 1,0-1 0,0 1-1,1 0 1,-1-1 0,0 1-1,0-1 1,0 1-1,0 0 1,0-1 0,0 1-1,0-1 1,0 1 0,0 0-1,0-1 1,0 1-1,0-1 4,0 35-193,0-25 181,-11 216 76,13-208-234,1-4-436</inkml:trace>
  <inkml:trace contextRef="#ctx0" brushRef="#br0" timeOffset="-6269.855">3857 8292 14603,'1'2'8270,"1"7"-4280,8 61-4054,-9-67 82,-2-1-11,1-1 1,-1 0 0,1 1 0,0-1-1,-1 1 1,1-1 0,0 1-1,0-1 1,0 1 0,0-1-1,1 1 1,-1-1 0,0 0-1,0 1 1,1-1 0,-1 1 0,1-1-1,0 0 1,-1 1 0,1-1-1,0 0 1,0 0 0,-1 1-1,1-1 1,0 0 0,0 0-1,0 0 1,1 0 0,-1 0 0,0 0-1,0 0 1,0-1 0,1 1-1,-1 0 1,0-1 0,1 1-1,-1-1 1,1 1 0,-1-1-1,1 0-7,123-142 490,-125 142-492,1-1 0,0 0 0,0 0 0,0 0 0,0 1 0,0-1 0,0 1 0,0-1 0,0 0 0,0 1 0,0 0 0,0-1 0,0 1 0,0 0 0,0-1 0,0 1 0,0 0 0,0 0 0,1 0 0,-1 0 0,0 0 1,0 0-1,0 0 0,0 0 0,0 1 0,0-1 0,0 0 0,1 1 0,-1-1 0,0 1 0,0-1 0,0 1 0,0-1 0,-1 1 0,1 0 0,0 0 0,0-1 0,0 1 0,0 0 0,-1 0 0,1 0 0,0 0 0,-1 0 0,1 0 0,-1 0 0,1 0 0,-1 0 0,1 0 2,15 59-125,-10 146 189,-5-206-635,3-3-615</inkml:trace>
  <inkml:trace contextRef="#ctx0" brushRef="#br0" timeOffset="-5314.946">9664 9044 20308,'-4'-20'1657,"0"2"583,1 4-487,3 14-313,0 0-592,16-9-560,3 13-152,9 4-136,4-1 0,4 2-8,5 1 8,0-3 56,4-1-56,-4-6-448,-2-2-520,-11-2-1041</inkml:trace>
  <inkml:trace contextRef="#ctx0" brushRef="#br0" timeOffset="-5026.402">9710 9237 20452,'0'0'1249,"0"0"247,23-5-352,5-5-272,7-3-247,7 0-321,6 1-48,1 5-232,2 1-368,1 8-881,-2 3-3248</inkml:trace>
  <inkml:trace contextRef="#ctx0" brushRef="#br0" timeOffset="-4731.936">10613 8948 17188,'-5'0'491,"0"0"-272,1-1 0,-1 1 0,0 0 0,1 0 0,-1 0 0,0 1 0,1-1 0,-1 1 0,1 0 0,-1 1 0,1-1 0,-1 1 0,1 0 1,0 0-1,0 0 0,0 1 0,0-1 0,0 1 0,1 0 0,-1 0 0,1 0 0,0 0 0,0 1 0,0 0 0,0-1 0,0 1 0,1 0 0,0 0 0,0 0 0,0 1 0,-1 3-219,1 3 69,1 0-1,0 0 0,0 0 1,1 1-1,1-1 0,0 0 1,0 0-1,1 0 0,1-1 1,0 1-1,0 0 0,1-1 1,0 0-1,1 0 0,0 0 1,1 0-1,0-1 0,0 0 1,1 0-1,0-1 1,1 1-1,0-2 0,0 1 1,1-1-1,0 0 0,0-1 1,0 0-1,1-1 0,0 0 1,0 0-1,0-1 0,0 0 1,1-1-1,0 0 0,0-1 1,5 1-69,-4-4 79,-1 0 0,0-1 1,0-1-1,0 0 1,0 0-1,0-1 0,-1 0 1,0-1-1,0 0 0,0-1 1,0 0-1,-1-1 0,0 1 1,0-2-1,-1 1 0,0-1 1,0-1-1,-1 1 0,0-1 1,0-1-1,-1 1 0,-1-1 1,1 0-1,-1 0 1,-1-1-1,0 1 0,-1-1 1,0 0-1,0 0 0,-1-1 1,-1 1-1,0 0 0,0 0 1,-1-1-1,-1 1 0,0 0 1,0-1-1,-1 1 0,-1 0 1,0 0-1,0 0 0,-2-3-79,1 7-20,-1 0 0,0 0-1,0 0 1,-1 1-1,0 0 1,0 0 0,0 0-1,-1 1 1,1 0-1,-1 0 1,-1 0 0,1 1-1,-1 0 1,1 1-1,-1 0 1,0 0 0,0 0-1,0 1 1,-1 0-1,1 1 1,-1 0 0,1 0-1,-1 1 1,1 0-1,0 1 1,-1-1 0,1 2-1,-1-1 1,1 1-1,-5 2 21,-50 11-1188</inkml:trace>
  <inkml:trace contextRef="#ctx0" brushRef="#br0" timeOffset="12847.087">25273 6313 11618,'-6'-4'759,"0"0"0,0 0-1,0 1 1,-1 0-1,0 0 1,1 0-1,-1 1 1,0 0-1,0 1 1,0-1-1,0 1 1,0 1-1,-3-1-758,-83 26 2734,77-15-2698,0 0 1,1 1-1,0 1 0,1 0 1,0 1-1,1 0 0,1 1 1,0 1-1,-8 13-36,3-5 9,2-1 1,0 2-1,2 0 1,0 1-1,2 0 0,1 1 1,0 0-1,3 0 1,0 1-1,1 0 1,2 0-1,0 1 0,2-1 1,2 1-1,1 22-9,1-31 0,1 1-1,0-1 1,2 0-1,0 0 1,1 0-1,1-1 1,1 0 0,0 0-1,2-1 1,0 0-1,0 0 1,2-1-1,0-1 1,1 0-1,0-1 1,1 0-1,15 11 1,-20-20-2,0 0 0,1-1 1,-1 0-1,1-1 0,0 0 0,0 0 0,0-1 0,0 0 0,1-1 0,-1 0 0,0-1 0,1 0 0,-1-1 0,0 0 0,1 0 1,-1-1-1,0-1 0,0 1 0,-1-2 0,1 1 0,0-1 0,0-1 2,8-4 33,0-1 0,0 0 0,-1-2 0,0 0-1,-1 0 1,-1-2 0,0 0 0,-1 0 0,0-2 0,9-13-33,-12 14 112,-1 0-1,0-1 1,-1 0-1,-1 0 1,0-1-1,-2 0 1,0-1-1,-1 1 1,0-1-1,-1 0 1,-2 0-1,1-1 1,-2 1-1,-1 0 1,0-1-1,-1 1 1,-1-1-1,-1 1 1,0 0-1,-2 0 1,-3-11-112,2 13-33,0 1 0,-1 0 1,-1 0-1,0 0 0,0 1 0,-2 0 1,0 1-1,0 0 0,-1 0 0,-1 1 1,0 1-1,-1 0 0,0 1 0,-1 0 1,1 1-1,-2 0 0,0 2 0,0-1 1,0 2-1,-7-2 33,-27-7-1018</inkml:trace>
  <inkml:trace contextRef="#ctx0" brushRef="#br0" timeOffset="14192.09">30588 5949 22285,'-6'-2'38,"-1"1"0,1-1-1,-1 1 1,0 0 0,1 1 0,-1-1 0,0 1 0,1 1 0,-1-1 0,0 1-1,1 0 1,-1 1 0,1 0 0,-1 0 0,1 0 0,0 0 0,0 1 0,0 0-1,0 1 1,0-1 0,1 1 0,-3 2-38,-103 112 234,88-86-68,2 0 1,2 1-1,0 1 1,3 1 0,1 1-1,-11 36-166,20-52 18,1-1-1,1 1 1,1 1-1,0-1 1,1 0 0,2 1-1,0-1 1,1 1-1,1-1 1,1 1 0,1-1-1,0 0 1,2-1-1,1 3-17,3-1 39,1 0 0,1-1-1,1 0 1,1-1 0,0-1-1,2 0 1,0-1 0,1 0-1,0-1 1,11 6-39,-24-18 58,1-1-1,1 1 1,-1-1 0,0 0-1,1 0 1,-1 0 0,1-1-1,0 0 1,0 0-1,0 0 1,0-1 0,0 0-1,0 0 1,0 0 0,1-1-1,-1 0 1,0 0 0,0-1-1,1 0 1,-1 0 0,0 0-1,0-1 1,0 1 0,0-2-1,-1 1 1,1-1-1,0 1 1,-1-2 0,0 1-1,0 0 1,2-2-58,14-15 95,0-1-1,-2-1 1,0 0-1,-1-1 1,-2-1-1,0-1 1,-2 0-1,0-1 1,4-16-95,-2 12 16,-2 0 0,-1-1 0,-1-1 0,-2 0-1,-1 0 1,-1-1 0,-2 0 0,-2 0 0,0-1 0,-3 1 0,-1-1 0,-1 1 0,-3-10-16,3 35-21,-1 0 0,0 0 0,-1 1 0,0-1 0,0 1 0,-1 0 1,1 0-1,-2 0 0,1 0 0,-1 1 0,0 0 0,0 0 1,-1 0-1,0 0 0,0 1 0,0 0 0,0 0 0,-1 1 0,0 0 1,0 0-1,0 1 0,-6-3 21,0 3-88,0 0 0,0 0 0,-1 1 0,1 1 0,0 0 0,-1 1 0,1 1 0,-13 1 88,-39 13 1932</inkml:trace>
  <inkml:trace contextRef="#ctx0" brushRef="#br0" timeOffset="52500.019">24890 7377 9778,'-52'28'13049,"31"-13"-10160,20-14-2199,1-1-277,9-12-32,148-189-111,-156 199-273,0 1 0,0 0 0,-1 0 0,1-1 0,0 1 0,0 0 0,0 0 0,0 0 0,0 0 0,1 0 0,-1 0 0,0 0 0,0 0 0,1 1 0,-1-1 0,0 0 0,1 1 0,-1-1 0,1 1 0,-1-1 0,1 1 0,-1 0 0,1 0 0,-1-1 0,1 1 0,-1 0 0,1 1 0,-1-1 0,1 0 0,-1 0 0,1 0 0,-1 1 0,0-1 0,1 1 0,-1-1 0,1 1 0,-1 0 0,0 0 0,1-1 0,-1 1 0,0 0 0,0 0 0,0 0 0,1 1 3,32 210 93,-34-211-76,0 0-1,1 0 0,-1 1 1,1-1-1,-1 0 0,1 0 1,-1 0-1,1 0 0,0 0 1,-1 0-1,1 0 0,0 0 1,0-1-1,0 1 0,0 0 1,0 0-1,-1-1 0,2 1 1,-1 0-1,0-1 1,0 1-1,0-1 0,0 1 1,0-1-1,0 0 0,0 1 1,1-1-1,-1 0 0,0 0 1,0 0-1,0 0 0,1 0 1,-1 0-1,0 0 0,0 0 1,0-1-1,1 1 0,-1 0 1,0-1-1,0 1 1,0-1-1,0 1 0,0-1 1,0 0-1,0 1 0,0-1 1,0 0-1,0 0 0,0 1 1,0-1-1,-1 0 0,1 0 1,0 0-1,0-1-16,44-54 484,-44 54-480,9-12 26,0 0 0,-1-1 0,-1 0 0,-1-1 0,0 0 0,0 0 0,-2 0 0,0-1 0,-1 0 0,-1 0 0,1-8-30,-17 79-711,12-22-736</inkml:trace>
  <inkml:trace contextRef="#ctx0" brushRef="#br0" timeOffset="53673.123">30171 6957 26494,'9'-17'82,"2"1"1,0 1 0,1 0 0,0 0 0,1 1-1,1 1 1,0 0 0,1 1 0,0 1 0,1 0-1,0 1 1,1 0 0,8-2-83,-23 11-4,-1-1 0,1 1 0,0 0 0,-1 0 0,1 0 0,0 0 0,0 1 0,0-1 0,0 0 0,0 1 0,0 0 0,0-1 0,-1 1 0,1 0 0,0 0 0,0 0 0,0 0 0,0 0 0,0 0 0,0 1 1,0-1-1,0 1 0,0-1 0,0 1 0,0 0 0,0 0 0,-1 0 0,1 0 0,0 0 0,-1 0 0,1 0 0,-1 1 0,1-1 0,-1 0 0,1 1 0,-1-1 0,0 1 0,0 0 0,0-1 0,0 1 0,0 0 0,0 0 0,0-1 0,0 3 4,0 40 12,-2-39-5,0 0 0,1 0 1,-1 0-1,1 0 0,1 0 0,-1 0 1,1 0-1,-1 0 0,1 0 0,1 0 1,-1 0-1,1-1 0,0 1 0,0 0 0,0-1 1,1 0-1,0 2-7,0-5 13,-1 0 1,1-1-1,-1 1 1,1-1 0,-1 1-1,1-1 1,0 0-1,-1 0 1,1 0-1,0 0 1,-1 0-1,1-1 1,-1 1-1,1-1 1,-1 0-1,1 0 1,-1 0-1,1 0 1,-1 0-1,0 0 1,1-1 0,-1 1-1,0-1 1,0 1-1,0-1 1,0 0-1,-1 0 1,1 0-1,0 0-13,6-4 45,156-121 613,-156 109-745,-36 20-869</inkml:trace>
  <inkml:trace contextRef="#ctx0" brushRef="#br0" timeOffset="55149.664">25578 7481 12955,'-5'0'427,"-16"3"10561,23 0-9431,72-20-937,90-58-260,-113 48-349,2 3 1,0 2 0,52-13-12,-67 29-23,-41 9 8,-22 12 112,1-2-1,-2 0 1,0-2-1,0 0 1,-1-2-1,0-1 1,-1-1-1,1-1 0,-10-1-96,34-4 19,-43 9 214,0-3 0,0-1-1,-1-3 1,-23-1-233,175-24-52,271-66 96,-340 86-69,-36 2 24,0 0-1,-1 0 0,1 1 1,0-1-1,0 0 1,-1 0-1,1 1 1,0-1-1,0 0 0,0 1 1,0-1-1,-1 0 1,1 1-1,0-1 0,0 0 1,0 1-1,0-1 1,0 1-1,0-1 1,0 0-1,0 1 0,0-1 1,0 0-1,0 1 1,0-1-1,0 0 0,0 1 1,0-1-1,0 0 1,1 1-1,-1-1 1,0 0-1,0 1 0,0-1 1,1 0-1,-1 1 1,0-1-1,0 0 1,0 1-1,1-1 0,-1 0 1,0 0-1,1 0 1,-1 1-1,0-1 0,1 0 1,-1 0-1,0 0 1,1 0-1,-1 1 1,0-1-1,1 0 0,-1 0 1,0 0-1,1 0 1,-1 0-1,1 0 1,-1 0-1,0 0 0,1 0 1,-1 0 1,-137 70-10,113-58 46,-1-1-1,0-1 0,-1-1 1,0-1-1,0-1 0,-1-2 0,1-1 1,-1-1-1,0-1 0,0-1 1,-25-3-36,53 2 1,-1 0-1,0-1 1,1 1 0,-1 0 0,1-1 0,-1 1 0,1 0 0,-1-1 0,0 1 0,1 0 0,-1-1 0,0 1 0,1-1 0,-1 1 0,0-1 0,0 1 0,0-1 0,1 1 0,-1-1 0,0 1 0,0-1 0,0 1 0,0-1 0,0 0 0,0 1 0,0-1 0,0 1 0,0-1 0,0 1 0,0-1 0,0 1 0,0-1 0,-1 1 0,1-1 0,0 1 0,0-1 0,0 1 0,-1-1 0,1 1 0,0-1 0,-1 1 0,1-1 0,0 1 0,-1 0 0,1-1 0,-1 1 0,1 0 0,-1-1 0,1 1 0,0 0 0,-1 0 0,1-1 0,-1 1 0,0 0 0,1 0 0,-1 0 0,1 0 0,-1 0-1,1-1 1,-1 1 0,1 0 0,-1 0 0,1 0 0,-1 1-1,46-25-8,0 4-121,0 3 0,1 1 1,1 3-1,0 2 0,1 1 0,0 3 0,1 2 0,24 1 129,-49 6-249,-36 11 38,-302 91 531,176-75-126,81-27-509</inkml:trace>
  <inkml:trace contextRef="#ctx0" brushRef="#br0" timeOffset="56618.608">30725 7106 21701,'0'0'596,"8"1"551,12 0-904,0-1 0,0-1-1,0-1 1,0 0 0,-1-2 0,1 0 0,0-1 0,-1-1 0,0-1 0,3-2-243,17-4 58,80-24 20,158-60-11,-250 82 17,-27 15 44,-39 3 45,0 1 1,0 2-1,1 2 0,0 2 0,-30 12-173,45-15 53,-267 94 463,416-136-482,3 5-1,100-9-33,-180 32-1,-47 6-6,-2 1-1,-5 2 4,-285 69 88,91-2 21,195-68-70,17-3-179,-1-1 1,0 0-1,0-1 1,0 0-1,0-1 1,-1-1-1,0 0 1,0 0-1,1-2 144,7-2-495,47-28-1155</inkml:trace>
  <inkml:trace contextRef="#ctx0" brushRef="#br0" timeOffset="59079.905">30860 7979 22621,'6'-13'5017,"21"4"-4469,16 48-176,-31-26-276,1-2 0,0 0 0,1 0 0,0-1-1,0-1 1,1 0 0,0-1 0,9 3-96,-23-11 9,-1 0-1,-13 4 98,-19-1-150,23-2-310,8-3-930</inkml:trace>
  <inkml:trace contextRef="#ctx0" brushRef="#br0" timeOffset="60423.58">30797 8468 24237,'543'-142'2849,"-447"113"-2789,-93 27-26,-23 9 131,-34 11-29,-30 13-1,-2-4 0,-1-4 0,-66 8-135,-51-6 135,194-21-137,36-1-34,187-33-4,-151 21 33,-18 4 13,1-2 0,-2-2-1,1-2 1,41-16-6,-52 5 35,-55 12-2,3 11-19,0 1-1,0 1 1,1 0-1,-1 2 1,1 0-1,0 1 1,1 1 0,-3 1-14,-14 5 21,-205 73 149,193-71-147</inkml:trace>
  <inkml:trace contextRef="#ctx0" brushRef="#br0" timeOffset="73184.523">23182 7300 10506,'-2'0'7572,"-12"5"-5991,14-5-1576,0-1 0,1 1 1,-1 0-1,1 0 0,-1 0 1,0 0-1,1 0 0,-1 0 0,1-1 1,-1 1-1,0 0 0,1 0 1,-1 0-1,1 0 0,-1 1 0,1-1 1,-1 0-1,0 0 0,1 0 1,-1 0-1,1 0 0,-1 0 1,0 1-1,1-1 0,-1 0 0,0 0 1,1 0-1,-1 1 0,0-1 1,1 0-1,-1 1 0,0-1 0,0 0 1,1 1-1,-1-1 0,0 0 1,0 1-1,1-1 0,-1 0 0,0 1 1,0-1-1,0 1 0,0-1 1,0 1-1,0-1 0,0 0 0,0 1 1,0-1-1,0 1 0,0-1 1,0 0-1,0 1 0,0-1 0,0 1 1,0-1-1,0 0 0,0 1 1,-1-1-1,1 1 0,0-1 0,0 0 1,0 1-1,-1-1 0,1 0 1,0 1-1,-1-1-5,48-5 563,136-69 442,-162 64-971,-19 9-31,1-1 1,-1 0 0,1 1-1,-1-1 1,1 1 0,0-1 0,0 1-1,0 0 1,0 0 0,0 1 0,0-1 0,0 1-1,0-1 1,0 1 0,0 0 0,1 0 0,-1 0-1,0 0 1,0 1 0,0 0 0,0-1-4,-4 2 24,1 0 1,-1-1 0,1 1 0,-1-1 0,0 1 0,0-1 0,0 1 0,0-1-1,0 1 1,0-1 0,-1 0 0,1 0 0,0 0 0,-1 1 0,1-1-1,0 0 1,-1-1 0,1 1 0,-1 0 0,0 0 0,1-1 0,-1 1-1,0-1 1,1 1 0,-3-1-25,1 2 84,-33 12 565,-2-1-1,0-2 1,-1-1-1,-28 2-648,-50 13 293,87-12-291,30-13-3,0 1 0,-1-1-1,1 0 1,0 1 0,0-1 0,0 1-1,-1-1 1,1 0 0,0 1-1,0-1 1,0 1 0,0-1-1,0 1 1,0-1 0,0 1 0,0-1-1,0 0 1,0 1 0,0-1-1,0 1 1,0-1 0,0 1-1,0-1 1,0 1 0,1-1 0,-1 0-1,0 1 1,0-1 0,0 1-1,1-1 1,-1 0 0,0 1-1,1-1 1,-1 0 0,0 1 0,1-1-1,-1 0 1,0 1 0,1-1-1,-1 0 1,1 0 0,-1 0-1,0 1 1,1-1 0,-1 0 0,1 0-1,-1 0 1,1 0 0,-1 0-1,0 0 1,1 0 0,-1 0-1,1 0 1,-1 0 0,1 0 0,-1 0-1,1 0 1,-1 0 0,1 0-1,-1 0 1,0 0 1,22 4-16,-1-1-1,1-1 0,0-1 1,-1-1-1,1-1 1,0 0-1,-1-2 1,1-1-1,5-1 17,2 0-3,237-26 116,-253 25-47,-41 0-22,-262-10 499,230 28-370,60-12-178,-1 0 1,1 1-1,-1-1 1,1 0-1,0 0 0,-1 0 1,1 0-1,-1 0 1,1 1-1,0-1 0,-1 0 1,1 0-1,0 1 1,-1-1-1,1 0 0,0 1 1,-1-1-1,1 0 1,0 1-1,0-1 0,-1 0 1,1 1-1,0-1 1,0 1-1,0-1 1,0 0-1,0 1 0,-1-1 1,1 1-1,0-1 1,0 1-1,0-1 0,0 0 1,0 1-1,0-1 1,0 1-1,0-1 0,1 1 1,-1-1-1,0 0 1,0 1-1,0-1 0,0 1 1,1-1-1,-1 0 1,0 1-1,0-1 0,1 0 1,-1 1-1,0-1 1,0 0-1,1 1 1,-1-1-1,0 0 0,1 0 1,-1 1-1,1-1 1,-1 0-1,0 0 0,1 0 1,-1 1-1,1-1 1,-1 0-1,0 0 0,1 0 1,-1 0-1,1 0 1,-1 0-1,1 0 0,-1 0 5,24 8 1169</inkml:trace>
  <inkml:trace contextRef="#ctx0" brushRef="#br0" timeOffset="74241.345">28908 6884 16059,'3'0'2016,"103"-4"2848,57-29-4121,-75 14-441,-24 9-190,-63 10-102,-1 0 0,1 1 1,-1-1-1,0 1 0,1-1 1,-1 0-1,0 1 0,1-1 0,-1 1 1,0-1-1,1 1 0,-1-1 1,0 1-1,0-1 0,0 1 0,0 0 1,0-1-1,1 1 0,-1-1 1,0 1-1,0-1 0,0 1 0,0-1 1,0 1-1,-1 0 0,1-1 1,0 1-1,0-1 0,0 1 0,0-1 1,-1 1-1,1-1 0,0 1 1,0-1-1,-1 1 0,1-1 0,0 0 1,-1 1-1,1-1 0,-1 1 1,1-1-1,0 0 0,-1 1 1,1-1-1,-1 0 0,1 1 0,-1-1 1,1 0-1,-1 0 0,1 0 1,-1 1-1,1-1 0,-1 0 0,0 0 1,1 0-1,-1 0 0,1 0 1,-1 0-1,1 0 0,-1 0 0,1 0 1,-1 0-1,0-1-10,-25 18 439,-1-2 1,-1-1 0,0-1-1,-1-1 1,0-2-1,-1-1 1,-8 0-440,12-14 377,32 2-411,0 1 1,0-1-1,0 1 1,0 1-1,0-1 1,1 1-1,-1 0 0,1 0 1,-1 1-1,0 0 1,1 0-1,-1 0 1,1 1-1,1 0 34,12 0-656,2 0-650</inkml:trace>
  <inkml:trace contextRef="#ctx0" brushRef="#br0" timeOffset="110750.577">26769 6650 10954,'-1'2'9391,"2"0"-4832,27-3-4394,84-56 485,-67 36-619,1 2 0,1 2 0,1 2 1,17-2-32,62-20 59,-125 36 1,-7 3 33,-539 200 1992,472-174-1920,162-65-206,318-190 105,-371 209-120,-27 17 13,-23 15 14,-23 16 150,-2-1 1,0-2-1,-2-2 1,-1-2-1,-1-1 1,-1-2-1,-1-2 1,-38 10-122,45-23 95,37-5-113,-1 0 1,1 1-1,0-1 1,-1 0-1,1 0 1,-1 0-1,1 0 1,0 0-1,-1 1 0,1-1 1,-1 0-1,1 0 1,-1 0-1,1 0 1,0 0-1,-1 0 1,1 0-1,-1-1 1,1 1-1,0 0 1,-1 0-1,1 0 1,-1 0-1,1 0 1,0-1-1,-1 1 1,1 0-1,-1 0 0,1-1 1,0 1-1,0 0 1,-1 0-1,1-1 1,0 1-1,-1 0 1,1-1-1,0 1 1,0 0-1,0-1 1,-1 1-1,1-1 1,0 1-1,0 0 1,0-1-1,0 1 1,0-1-1,0 1 0,0-1 1,0 1-1,0 0 1,0-1-1,0 1 1,0-1-1,0 1 1,0-1-1,0 1 1,0 0-1,0-1 1,0 1-1,1-1 1,-1 1-1,0 0 1,0-1-1,1 1 18,15-18-1404</inkml:trace>
  <inkml:trace contextRef="#ctx0" brushRef="#br0" timeOffset="111932.219">31690 6409 20972,'83'-47'5027,"-22"17"-4424,79-55-399,-214 123 44,-101 99 7,173-135-235,11-5-38,149-101-194,-43 43-191,-115 62 398,0-1-1,0 0 1,0 1-1,0-1 0,0 0 1,0 1-1,0-1 0,1 0 1,-1 1-1,0-1 1,0 0-1,1 1 0,-1-1 1,0 0-1,0 0 0,1 1 1,-1-1-1,0 0 1,1 0-1,-1 0 0,0 1 1,1-1-1,-1 0 1,0 0-1,1 0 0,-1 0 1,0 0-1,1 0 0,-1 1 1,0-1-1,1 0 1,-1 0-1,1 0 0,-1 0 1,0-1-1,1 1 0,-1 0 1,0 0-1,1 0 1,-1 0 5,-30 27-117,-20 6 116,-1-3-1,-2-1 1,-1-3 0,-1-2-1,-9 0 2,38-16-1011,21-7-969</inkml:trace>
  <inkml:trace contextRef="#ctx0" brushRef="#br0" timeOffset="112743.214">32014 7687 26974,'0'0'516,"5"0"-209,8 0-293,0-2 1,0 0-1,0 0 1,0-1-1,0-1 1,-1 0-1,0-1 1,0 0-1,0-1 1,0 0-1,-1-1 1,6-4-15,6-2 19,-2 2-6,0-1 0,-1 0 0,0-2 0,-2 0-1,1-1 1,3-5-13,-17 7 19,-27 16-11,-41 22 18,1 2 1,2 3-1,-46 32-26,95-56 2,-130 83 94,198-139-281,14-4-710,1 2 0,74-36 895,-144 86-15,7-3-4,-1 0 1,1 1-1,0 0 0,0 0 1,0 1-1,0 0 1,1 0-1,-1 1 0,1 1 1,0 0-1,8-1 19,-17 4 0,-1-1-1,1 0 0,-1 1 1,0-1-1,1 0 1,-1 1-1,0-1 0,0 1 1,0-1-1,0 0 0,0 1 1,0-1-1,0 1 1,-1-1-1,1 0 0,0 1 1,-1-1-1,1 0 1,-1 1-1,1-1 0,-1 0 1,0 0-1,0 0 0,1 1 1,-1-1-1,0 0 1,0 0-1,0 0 0,0 0 1,0 0-1,0-1 0,-1 1 1,1 0-1,0 0 1,0-1-1,0 1 0,-1-1 1,1 1-1,0-1 1,-1 0-1,0 1 1,-38 31 102,0-2 0,-2-2 0,-1-2 0,-7 1-102,15-14 1,13-12-607</inkml:trace>
  <inkml:trace contextRef="#ctx0" brushRef="#br0" timeOffset="119679.524">12402 8916 20652,'-4'10'5743,"30"20"-5198,193 144 40,-163-137-577,-1 2 1,-2 3 0,-2 2-1,-2 3 1,-2 1 0,4 8-9,15 27 156,-4 2 0,-3 3 1,-4 3-1,18 44-156,-68-127 41,-1 1 0,1-1-1,-2 0 1,1 1 0,-1 0 0,0 0 0,-1 0 0,0 0-1,-1 1 1,1-1 0,-2 0 0,1 1 0,-2-1 0,1 0-1,-1 1 1,0-1 0,-1 0 0,-2 5-41,-54 71 469,47-72-432,1 0 0,0 1-1,1 0 1,1 0 0,0 1 0,0 0 0,-3 14-37,-37 140 14,45-165-8,0-1 0,1 0-1,-1 0 1,0 0 0,-1 0-1,1 0 1,0-1-1,-1 1 1,0-1 0,1 0-1,-1 0 1,0 0 0,0 0-1,0-1 1,0 0 0,-1 0-1,1 0 1,0 0-1,0-1 1,-1 1 0,1-1-1,0 0 1,0-1 0,-1 1-1,1-1 1,0 1 0,0-1-1,-4-2-5,-15 1 38,23 2-50,-1 0 0,0 0-1,0 0 1,0 0 0,1 0-1,-1 0 1,0 0 0,0 0-1,1 0 1,-1 0 0,0 1-1,0-1 1,0 0 0,1 0-1,-1 1 1,0-1 0,1 1-1,-1-1 1,0 0 0,1 1-1,-1-1 1,1 1 0,-1 0-1,0-1 1,1 1 0,-1-1-1,1 1 1,0 0 0,-1-1-1,1 1 1,0 0 0,-1 0 0,1-1-1,0 1 1,0 0 0,-1 0-1,1-1 1,0 1 0,0 0-1,0 0 1,0 0 0,0-1-1,0 1 1,0 0 0,0 0-1,1-1 1,-1 1 0,0 0-1,0 0 13,2 9-1192</inkml:trace>
  <inkml:trace contextRef="#ctx0" brushRef="#br0" timeOffset="120813.197">13923 9019 19100,'0'0'1728,"0"0"-42,0 6-488,28 188 412,-11-118-1319,-9-37-136,0-1 0,3 0 0,1-1-1,2 0 1,8 12-155,87 187 2324,-104-227-2254,2 3 86,-13-18-55,-11-16-73,-5-9-7,-1 2-1,-1 1 1,-1 1-1,-2 0 1,0 2-1,-2 2 1,-1 0-1,-11-4-20,49 31 17,0 0-1,0-1 1,0 0-1,0 0 1,0 0-1,1-1 1,-1 0 0,1-1-1,-1 0 1,1 0-1,0-1 1,0 0-1,-1-1 1,1 0-1,-1 0 1,1-1-1,0 0 1,-1 0-1,0-1 1,0 0 0,0 0-1,0-1 1,0 0-1,-1-1 1,2-1-17,85-98 37,-79 88-288</inkml:trace>
  <inkml:trace contextRef="#ctx0" brushRef="#br0" timeOffset="121901.739">14391 9405 13979,'5'-40'7885,"7"-2"-4403,-10 37-3413,1-1 1,-1 0-1,1 1 1,0 0-1,1-1 1,-1 1-1,1 1 1,0-1-1,0 0 0,0 1 1,1 0-1,0 0 1,0 0-1,0 1 1,0-1-1,0 1 1,1 0-1,-1 1 1,3-1-70,-4 3 4,-1 1 1,1 0 0,-1 0-1,0 0 1,1 0 0,-1 0-1,0 1 1,0 0-1,0-1 1,0 1 0,0 1-1,0-1 1,0 0 0,-1 1-1,1-1 1,-1 1 0,0-1-1,0 1 1,0 0 0,0 0-1,0 0 1,0 1-1,-1-1 1,0 0 0,1 1-1,-1-1 1,0 0 0,-1 1-1,1-1 1,-1 1 0,0-1-1,1 1 1,-2 0 0,1-1-1,0 2-4,0-5 2,40 177 335,-39-174-320,0-1 0,0 0 0,0 0 0,1 0-1,-1 0 1,0 0 0,1 0 0,0-1 0,-1 1 0,1 0 0,0-1-1,0 1 1,0-1 0,0 0 0,0 1 0,0-1 0,1 0-1,-1-1 1,0 1 0,1 0 0,-1 0 0,0-1 0,1 0 0,-1 1-1,0-1 1,1 0 0,-1 0 0,1 0 0,-1-1 0,0 1 0,1 0-1,-1-1 1,1 0 0,-1 1 0,0-1 0,0 0 0,0 0 0,1 0-1,-1-1 1,0 1 0,0 0 0,0-1 0,-1 0 0,1 1 0,0-1-1,-1 0 1,1 0 0,-1 0 0,1 0 0,-1 0 0,0 0-1,0 0 1,0 0 0,0 0 0,0-2-17,10-15 44,-1-1-1,-2 0 1,0 0 0,-1 0-1,0-1 1,-2 0 0,-1 0-1,1-15-43,-4 33 20,-1 4-1,18 65-22,-14-56 8,0 0 0,0 0 0,0 0 0,2-1 0,-1 0-1,1 0 1,0 0 0,1-1 0,0 1 0,0-2 0,1 1 0,0-1-1,0 0 1,1-1 0,0 0 0,0 0 0,0-1 0,1 0-1,5 1-4,-6-7 50,1 0-1,-1-1 1,0-1-1,0 1 0,0-1 1,0-1-1,0 0 1,0 0-1,-1-1 0,0 0 1,0 0-1,0-1 1,-1 0-1,0 0 1,0-1-1,0 0 0,-1 0 1,0-1-1,0 1 1,-1-1-1,0 0 0,2-7-49,-3 9 26,-1 1 1,0-1-1,0 1 0,0-1 0,-1 0 0,0 0 0,0 0 0,-1 0 0,1 0 1,-2 0-1,1-1 0,0 1 0,-1 0 0,0-1 0,-1 1 0,1 0 0,-1-1 1,-1 1-1,1 0 0,-1 0 0,0 0 0,0 0 0,-1 0 0,0 1 0,0-1 1,0 1-1,0 0 0,-1-1 0,0 2 0,0-1 0,-1 0 0,1 1 0,-1 0 0,0 0 1,0 0-1,0 0 0,-1 1 0,1 0 0,-1 0 0,0 1 0,1-1 0,-1 1 1,0 1-1,-1-1 0,1 1 0,-4-1-26,9 2-27,0 0-1,0 0 1,0 0 0,1 0-1,-1 0 1,0-1 0,0 1-1,0 1 1,0-1 0,1 0 0,-1 0-1,0 0 1,0 0 0,0 1-1,1-1 1,-1 0 0,0 1-1,0-1 1,1 0 0,-1 1-1,0-1 1,1 1 0,-1-1-1,1 1 1,-1-1 0,0 1 0,1 0-1,-1-1 1,1 1 0,0 0-1,-1-1 1,1 1 0,-1 0-1,1 0 1,0-1 0,0 1-1,-1 0 1,1 0 0,0 0 0,0-1-1,0 1 1,0 0 0,0 0-1,0 0 1,0 0 0,0 0 27,5 5-1486</inkml:trace>
  <inkml:trace contextRef="#ctx0" brushRef="#br0" timeOffset="122539.795">15537 9189 20428,'-51'-5'6422,"46"7"-6325,0 0 0,0 1-1,0-1 1,1 1 0,-1 0-1,1 0 1,0 1 0,0-1-1,0 1 1,0 0-1,1 0 1,-1 0 0,1 0-1,-1 3-96,2-2 13,0 0 0,1 0 0,0 0 0,0 0-1,0 0 1,0 1 0,1-1 0,0 0 0,0 0 0,1 0-1,-1 0 1,1 0 0,0 1 0,1-1 0,-1-1-1,1 1 1,0 0 0,0 0 0,0-1 0,1 1 0,-1-1-1,1 1 1,1-1 0,-1 0 0,0 0 0,1-1-1,0 1 1,0-1 0,0 0 0,0 0 0,0 0 0,1 0-1,-1-1 1,1 0 0,0 0 0,0 0 0,-1 0-1,1-1 1,1 0 0,-1 0 0,0 0 0,0 0 0,0-1-1,0 0 1,0 0 0,1-1 0,-1 1 0,0-1-1,0 0 1,0-1 0,0 1 0,0-1 0,-1 0 0,4-1-13,-1-3 59,-1 1 0,0-1 0,0 0 0,0-1 0,-1 1 0,0-1 0,0 0 0,0-1 0,-1 1 0,0-1 0,-1 1 0,0-1 0,0-1 0,-1 1 0,0 0 0,0 0 0,0-1 0,-2 1 0,1-1 0,-1 1 0,0-1 0,0 0 0,-1 1 0,-1 0 0,1-1 0,-1 1 0,-1 0 0,1-1 0,-1 2 0,-1-1 0,0 0 0,0 0 0,0 1 0,-1 0 0,0 0 0,0 0 0,-1 1 0,0 0 0,0 0 0,-1-1-59,5 6-24,0-1-1,0 1 1,-1-1-1,1 1 1,0 0-1,-1 0 1,1 0-1,-1 0 1,1 0-1,-1 1 1,0-1 0,1 1-1,-1 0 1,1 0-1,-1-1 1,0 2-1,1-1 1,-1 0-1,0 0 1,1 1-1,-1 0 1,1-1-1,-1 1 1,1 0 0,-1 0-1,1 1 1,0-1-1,-1 0 1,1 1-1,0-1 1,0 1-1,0 0 1,0 0-1,0-1 1,0 1 0,1 1-1,-1-1 1,1 0-1,-1 0 1,1 1-1,0-1 1,0 0-1,0 1 1,0-1-1,0 1 1,1-1-1,-1 3 25,2 16 108</inkml:trace>
  <inkml:trace contextRef="#ctx0" brushRef="#br0" timeOffset="123554.853">16167 8689 14219,'-19'8'7700,"10"10"-4404,13 54-2857,-3-67-43,83 328 1716,-84-332-2109,2 10 25,1 0 0,1 0 1,0-1-1,1 1 0,-1-1 1,2 0-1,0 0 0,0-1 1,0 1-1,1-1 0,1-1 1,6 7-29,-11-15 6,0 1 1,-1-1 0,1 0-1,0 0 1,0 0 0,-1 0-1,1 0 1,0-1-1,-1 1 1,1-1 0,0 0-1,-1 0 1,1 0 0,-1 0-1,1 0 1,-1 0 0,1-1-1,-1 1 1,0-1-1,0 0 1,0 0 0,0 1-1,0-1 1,0-1 0,0 1-1,-1 0 1,1 0 0,-1-1-1,0 1 1,1 0-1,-1-1 1,0 0 0,-1 1-1,1-1 1,0 1 0,-1-1-1,1 0 1,-1 0 0,0 1-1,0-3-6,2-1 13,11-30 60,43-77 52,-55 112-126,1-1 0,-1 0 1,1 0-1,0 0 0,0 1 1,0-1-1,0 1 0,0-1 1,0 1-1,0 0 0,0 0 1,0 0-1,1 0 0,-1 0 0,0 1 1,1-1-1,-1 1 0,1-1 1,-1 1-1,0 0 0,1 0 1,-1 0-1,1 0 0,-1 0 1,1 1-1,-1-1 0,0 1 0,1-1 1,-1 1-1,0 0 0,1 0 1,-1 0-1,0 0 0,0 1 1,0-1-1,0 1 0,0-1 1,0 1-1,0-1 0,-1 1 0,1 0 1,-1 0-1,2 2 1,59 94 58,-62-95-56,14-2 41,92-108-3,-57 52-32,-47 54-9,-1 0-1,1 0 0,-1 1 1,1-1-1,-1 0 0,1 1 1,-1-1-1,1 1 0,-1 0 1,1-1-1,0 1 0,-1 0 1,1 0-1,0 0 1,-1 0-1,1 1 0,-1-1 1,1 0-1,0 1 0,-1-1 1,1 1-1,-1-1 0,1 1 1,-1 0-1,1-1 0,-1 1 1,0 0-1,1 0 0,-1 0 1,0 0-1,0 0 0,1 1 1,-1-1-1,0 0 0,0 0 1,0 1-1,-1-1 0,1 1 1,0-1-1,0 1 0,-1-1 1,1 1 1,31 116 45,-27-96-1129,-5-22-632</inkml:trace>
  <inkml:trace contextRef="#ctx0" brushRef="#br0" timeOffset="123831.797">16726 8684 26094,'-5'8'696,"1"1"-128,1-2-184,3-7-856,0 0-936</inkml:trace>
  <inkml:trace contextRef="#ctx0" brushRef="#br0" timeOffset="124128.736">17060 9046 18860,'2'0'277,"-1"1"0,1-1-1,0 1 1,0-1 0,0 0 0,0 1-1,-1-1 1,1 0 0,0 0 0,0-1-1,0 1 1,0 0 0,-1-1 0,1 1-1,0-1 1,0 1 0,-1-1 0,1 0-1,0 1 1,-1-1 0,1 0 0,-1 0-1,1-1 1,-1 1 0,1-1-277,49-68 1885,-40 52-1544,4-5-225,-11 19-101,0 0 0,0 0 0,0-1 0,-1 0 0,0 1 1,0-1-1,0 0 0,-1-1 0,1 1 0,-1 0 0,-1-1 1,1 1-1,-1-1 0,0 0 0,0 0 0,0 1 0,-1-1 0,0 0 1,0 0-1,-1 1 0,0-1 0,0-1-15,1 6 13,0 0-1,-1 1 1,1-1-1,0 0 1,-1 1-1,1-1 1,0 0 0,-1 1-1,1-1 1,-1 0-1,0 1 1,1-1-1,-1 1 1,1-1 0,-1 1-1,0-1 1,1 1-1,-1 0 1,0-1-1,1 1 1,-1 0 0,0 0-1,0-1 1,1 1-1,-1 0 1,0 0-1,0 0 1,0 0 0,1 0-1,-1 0 1,0 0-1,0 0 1,1 0-1,-1 0 1,0 1 0,0-1-1,1 0 1,-1 0-1,0 1 1,0-1-1,1 0 1,-1 1 0,0-1-1,1 1 1,-1-1-1,1 1 1,-1-1-1,1 1 1,-1-1 0,1 1-1,-1 0 1,1-1-1,-1 1 1,1 0-1,-1 0-12,-24 39 243,20-29-237,-6 8 8,2 1 0,0 0 1,1 0-1,1 1 1,1 0-1,1 0 0,-1 16-14,6-33-39,0 0 0,1 0 0,-1 0-1,1 0 1,0 0 0,0 0 0,1 0 0,-1 0-1,1-1 1,0 1 0,0 0 0,0-1 0,0 0-1,0 1 1,1-1 0,0 0 0,-1 0-1,1 0 1,0-1 0,1 1 0,-1-1 0,0 1-1,1-1 1,-1 0 0,1 0 0,0-1 0,0 1-1,-1-1 1,1 0 0,0 0 0,0 0-1,0-1 1,0 1 0,0-1 0,1 0 0,-1 0-1,0 0 1,0-1 0,0 1 0,0-1 0,0 0-1,0 0 40,23-11-1985</inkml:trace>
  <inkml:trace contextRef="#ctx0" brushRef="#br0" timeOffset="124670.777">17510 8717 20892,'-11'2'249,"1"0"-1,0 0 1,0 1 0,0 1-1,0-1 1,1 2-1,-1-1 1,1 1-1,0 1 1,1-1-1,-1 2 1,1-1-1,0 1 1,1 0-1,0 1 1,0 0-1,0 0 1,1 0-1,0 1 1,1 0-1,0 0 1,0 0-1,-1 5-248,4-3 12,-1 1 0,2 0 0,-1 0 0,2 0 0,-1 0-1,2 0 1,0 0 0,0 0 0,1 0 0,0-1 0,1 1-1,1 0 1,0-1 0,0 0 0,1 0 0,6 10-12,-10-20 12,-1 0 0,1 0 0,0 0 0,0 0 0,0 0 1,0 0-1,1 0 0,-1 0 0,0 0 0,0 0 0,1 0 0,-1-1 0,0 1 1,1 0-1,-1-1 0,0 1 0,1-1 0,-1 0 0,1 0 0,-1 1 1,1-1-1,-1 0 0,1 0 0,-1 0 0,1 0 0,-1-1 0,1 1 0,-1 0 1,0-1-1,1 1 0,-1-1 0,1 1 0,-1-1 0,0 1 0,1-1 0,-1 0 1,0 0-1,0 0 0,0 0 0,1 0-12,42-48 278,-26 23-227,-2 1 0,-1-2 0,-1 0 0,-1-1 0,-2 0 0,0-1 0,-2 0 0,-2-1-51,-6 27-3,3 26-28,-2 63 18,10 65 178,-12-150-160,0 0-1,-1 0 1,1 0-1,0 0 1,0 0-1,0 0 1,0 0-1,0 0 1,0 1 0,0-1-1,0 0 1,1 0-1,-1 0 1,0 0-1,0 0 1,1 0-1,-1-1 1,1 1-1,-1 0 1,1 0-1,-1 0 1,1 0-1,0 0 1,-1-1-1,1 1 1,0 0-1,0 0 1,-1-1-1,1 1 1,0-1-1,0 1 1,0-1-1,0 1 1,0-1-1,0 1 1,0-1-1,0 0 1,0 0 0,0 1-1,0-1 1,0 0-1,0 0 1,0 0-1,0 0 1,0 0-1,0 0 1,0 0-1,0-1 1,0 1-1,0 0 1,0-1-1,0 1 1,0 0-1,0-1 1,0 1-1,0-1 1,0 1-1,-1-1 1,1 0-1,0 1 1,0-1-1,0-1-4,38-60 142,-34 52-133,-1 0-5,0 0 1,1 0-1,1 0 1,0 0-1,0 1 0,1 0 1,0 0-1,0 1 1,1 0-1,0 0 0,0 1 1,1 0-1,0 0 1,1 1-1,-1 1 0,1-1 1,9-3-5,-16 9 2,1 0 0,-1 1 0,1-1 0,-1 1 0,1-1 1,-1 1-1,1 0 0,-1 0 0,0 0 0,0 1 0,1-1 0,-1 1 1,0 0-1,0 0 0,0 0 0,-1 0 0,1 0 0,0 1 0,-1-1 0,0 1 1,1 0-1,-1 0 0,0 0 0,-1 0 0,1 0 0,0 0 0,-1 0 0,0 0 1,1 1-1,-1-1 0,-1 0 0,1 1 0,0-1 0,-1 1 0,0 2-2,1-3 187,4-13 405,-4-5-528,-2 0 1,1 0-1,-2 0 0,0 0 0,-1 1 0,0-1 0,-1 1 1,0 0-1,-2 0 0,0 0 0,0 1 0,-1-1 1,0 2-1,-2-1 0,1 1 0,-1 0 0,-7-6-64,14 16-62,20 13-233,33 9-212,-18-17 1257</inkml:trace>
  <inkml:trace contextRef="#ctx0" brushRef="#br0" timeOffset="125539.996">14384 10246 21829,'-53'-29'5257,"51"28"-5190,-1 1 0,1 0 0,-1 0 0,1 0 0,-1 1 0,1-1 0,-1 0 0,1 1 0,-1 0 0,1 0 0,0 0 0,-1 0 0,1 0 0,0 0 0,0 0 0,0 1 0,0-1 0,0 1 0,0-1 0,0 1 0,0 0 0,1 0 0,-1 0-67,-6 10 14,1 1-1,0-1 0,1 2 0,0-1 1,1 1-1,0 0 0,2 0 0,-1 0 1,2 0-1,0 1 0,0-1 0,2 1 0,0 13-13,-1-15-1,0 0 0,2 0 0,-1 0 0,1 0 0,1 0 0,0 0 0,1-1 0,1 1 0,0-1 0,0 0 0,1 0 0,1 0 0,0-1 0,4 7 1,-9-17 1,-1 0 0,1 0 0,0 0 0,0 0 0,-1 0 0,1 0 0,0 0 0,0 0 0,0-1 0,0 1 0,0 0 0,0 0 0,0-1 0,0 1 0,0-1 0,0 1 0,0-1 0,0 1 0,1-1 0,-1 0 0,0 0 0,0 1 0,0-1 0,1 0 0,-1 0 0,0 0 0,0 0 0,0-1 0,1 1 1,-1 0-1,0 0 0,0-1 0,0 1 0,0-1 0,0 1 0,1-1 0,-1 1 0,0-1 0,0 0 0,0 1 0,0-1 0,-1 0 0,1 0 0,0 0 0,0 1 0,0-1 0,-1 0 0,1-1-1,27-56 143,-17 16-52,-1 0 0,-3-1 0,-1 0 0,-3 1 0,-1-2 0,-2 1 0,-3-13-91,-27-108 223,28 158-222,10 22-49,58 184-20,-57-160 73,3 0 0,1-1-1,1 0 1,16 28-5,-29-66-26,-1 1 0,0-1 0,1 0 0,-1 1 0,0-1 0,1 0 0,0 0 0,-1 1 0,1-1 0,0 0 0,0 0 0,-1 0 0,1 0 0,0 0 0,0 0 0,0 0 0,0 0 0,0 0 0,1 0 0,-1-1 0,0 1 0,0 0-1,0-1 1,1 1 0,-1-1 0,0 1 0,1-1 0,-1 0 0,0 1 0,1-1 0,-1 0 0,1 0 0,-1 0 0,0 0 0,1 0 0,-1-1 0,0 1 0,1 0 0,0-1 26,2-15-1384</inkml:trace>
  <inkml:trace contextRef="#ctx0" brushRef="#br0" timeOffset="125823.482">14623 10343 18740,'9'20'1232,"-8"-13"-896,1-1 0,1 0-1,-1 0 1,1 0 0,0 0 0,0 0 0,1 0 0,-1-1 0,1 0-1,1 1 1,-1-1 0,1-1 0,0 1 0,0-1 0,0 0-1,1 1-335,-3-6 27,-1 1 0,1 0 0,0-1 0,-1 1-1,1-1 1,-1 0 0,0 0 0,1 0 0,-1 0-1,0 0 1,1 0 0,-1-1 0,0 1 0,0-1-1,0 1 1,0-1 0,0 0 0,-1 0 0,1 0-1,0 0 1,-1 0 0,0 0 0,1-1-1,-1 1 1,0 0 0,0-1 0,0 1 0,-1 0-1,1-1 1,0 0 0,-1 1 0,0-1 0,1-1-27,7-23 183,-1 0 1,-1 0 0,-2 0-1,0-1 1,-2 0 0,-1 0-1,-1-11-183,-13-10 696,13 48-676,0 0 1,0 0-1,0 0 1,-1 0-1,1 0 1,0 1-1,-1-1 1,1 0-1,0 0 0,-1 0 1,1 1-1,-1-1 1,0 0-1,1 1 1,-1-1-1,1 0 1,-1 1-1,0-1 0,0 1 1,1-1-1,-1 1 1,0-1-1,0 1 1,0-1-1,1 1 1,-1 0-1,0-1 1,0 1-1,0 0 0,0 0 1,0 0-1,0 0 1,0 0-1,0 0 1,1 0-1,-1 0 1,0 0-1,0 0 0,0 1 1,0-1-1,0 0 1,0 0-1,0 1 1,1-1-1,-1 1 1,0-1-1,0 1 0,1-1 1,-1 1-21,-3 4 18,1-1 0,0 1 0,0 0 0,0 1 0,1-1 0,0 0-1,0 1 1,0-1 0,0 1 0,1 0 0,0-1 0,1 1 0,-1 0 0,1 0 0,0 0 0,0 0-18,0 0 8,-3 32-4,2 1 1,2-1 0,1 1-1,2-1 1,2 1 0,8 26-5,-13-58-19,0-4-60,-1 0-1,1 0 1,0 0-1,0 0 1,0 0-1,0 0 1,0 0 0,1 0-1,-1 0 1,1 0-1,0-1 1,0 1-1,0-1 1,0 1-1,0-1 1,0 0-1,1 1 1,-1-1-1,3 1 80,8-7-1945</inkml:trace>
  <inkml:trace contextRef="#ctx0" brushRef="#br0" timeOffset="126240.544">14905 10143 20148,'5'147'6278,"18"70"-4353,-15-180-1795,1 0-1,2-1 0,2 0 1,1-1-1,17 31-129,15 85 51,-46-186 141,-23-138 54,13 119-239,2-1 1,3 0-1,2 0 0,2 0 0,3 0 0,6-36-7,-8 87-17,0 0-1,1-1 0,0 1 1,0 0-1,0 0 1,0-1-1,1 1 0,-1 0 1,1 0-1,0 0 0,0 1 1,1-1-1,-1 0 0,1 1 1,0 0-1,0-1 1,0 1-1,0 0 0,0 0 1,1 1-1,-1-1 0,1 1 1,0 0-1,0 0 0,0 0 1,0 0-1,0 1 1,0-1-1,0 1 0,0 0 1,1 1-1,-1-1 0,0 1 1,1-1-1,-1 1 1,1 1-1,-1-1 0,0 1 1,1-1-1,-1 1 0,0 0 1,0 1-1,0-1 0,0 1 1,1 0 17,2 2 5,0 0-1,-1 0 1,1 1 0,-1 0 0,-1 0 0,1 1 0,-1-1 0,1 1-1,-2 0 1,1 0 0,-1 1 0,0-1 0,0 1 0,-1 0-1,1 0 1,-2 1 0,1-1 0,-1 1 0,0-1 0,-1 1-1,0-1 1,0 1 0,0 0 0,-1 0 0,0-1 0,-1 1-1,0 0 1,0 0 0,0-1 0,-1 1 0,0-1 0,-1 1-1,0-1 1,0 0 0,0 0 0,-1 0 0,0-1 0,-1 1-1,1-1 1,-1 0 0,0 0 0,-1-1 0,0 2-5,-5-2-159,0 0-1,0 0 1,0-1 0,-1 0 0,1-1 0,-1 0-1,0-1 1,0-1 0,0 0 0,0 0-1,0-1 1,0-1 0,-2 0 159,-18-4-4566</inkml:trace>
  <inkml:trace contextRef="#ctx0" brushRef="#br0" timeOffset="126772.6">15454 10257 22093,'23'17'3040,"-8"-47"-2078,-11 23-900,-1 1 1,-1-1-1,1 0 0,-1 1 0,0-1 1,-1 0-1,1 0 0,-1 0 1,-1 0-1,1-1 0,-1 1 1,-1 0-1,1 0 0,-1 0 1,-1 0-1,1 0 0,-1 0 0,0 0 1,-1 0-1,1 1 0,-1-1 1,-1 1-1,1 0 0,-1 0 1,-1-1-63,5 6 9,-1 0 0,0 0 1,0 0-1,0 0 0,0 0 1,-1 0-1,1 1 0,0-1 1,0 0-1,0 1 0,-1-1 1,1 1-1,0-1 0,-1 1 1,1-1-1,0 1 0,-1 0 1,1 0-1,0 0 0,-1 0 1,1 0-1,-1 0 0,1 0 1,0 0-1,-1 0 0,1 1 1,0-1-1,-1 0 0,1 1 1,0 0-1,-1-1 0,1 1 1,0 0-1,0-1 0,0 1 1,0 0-1,0 0 0,0 0 1,0 0-1,0 0 0,0 0 1,0 0-1,0 0 0,0 2-9,-21 60 70,19-43-41,1-1 1,1 1 0,1 0-1,1 0 1,0 0-1,2-1 1,0 1 0,1-1-1,1 0 1,7 18-30,-12-36 3,0 0 0,1 0 1,-1 0-1,0 0 1,0-1-1,0 1 0,1 0 1,-1 0-1,0 0 0,1 0 1,-1-1-1,1 1 0,-1 0 1,1 0-1,-1-1 0,1 1 1,-1 0-1,1-1 0,0 1 1,-1-1-1,1 1 0,0-1 1,0 1-1,-1-1 1,1 1-1,0-1 0,0 0 1,0 1-1,0-1 0,-1 0 1,1 0-1,0 0 0,0 1 1,0-1-1,0 0 0,0 0 1,0 0-1,0-1 0,-1 1 1,1 0-1,0 0 1,0 0-1,0-1 0,0 1 1,0 0-1,-1-1 0,1 1 1,0-1-1,0 1 0,-1-1 1,1 1-1,0-1 0,-1 1 1,1-1-1,0 0 0,-1 1 1,1-1-1,0-1-3,28-51 83,-28 49-80,19-46 40,-12 27-36,1 1-1,1 1 1,1-1-1,1 2 1,1-1-1,9-9-6,-21 28-6,0 0 0,0 0-1,0 0 1,0 0-1,0 0 1,1 1-1,-1-1 1,1 0-1,0 1 1,-1 0-1,1-1 1,0 1-1,0 0 1,0 0-1,0 0 1,0 0-1,0 0 1,0 0-1,0 1 1,0-1-1,0 1 1,0-1-1,1 1 1,-1 0-1,0 0 1,0 0-1,0 0 1,1 0-1,-1 0 1,0 1-1,0-1 1,0 1-1,0-1 1,0 1-1,0 0 1,0 0-1,0 0 7,5 8-2,-1 0-1,0 0 0,-1 1 1,0-1-1,0 1 0,-1 0 1,-1 1-1,0-1 0,0 1 1,-1-1-1,0 1 0,-1 0 1,1 8 2,4 19 109,1-8 46,-7-30-149,0 0 0,0-1 0,0 1 1,0 0-1,0-1 0,0 1 0,1 0 1,-1-1-1,0 1 0,0 0 0,0-1 0,1 1 1,-1 0-1,0 0 0,0-1 0,1 1 0,-1 0 1,0 0-1,0 0 0,1-1 0,-1 1 0,0 0 1,1 0-1,-1 0 0,0 0 0,1 0 1,-1-1-1,0 1 0,1 0 0,-1 0 0,0 0 1,1 0-1,-1 0 0,0 0 0,1 0 0,-1 0 1,1 0-1,-1 0 0,0 1 0,1-1 0,-1 0 1,0 0-1,1 0 0,-1 0 0,0 0 1,0 1-1,1-1 0,-1 0 0,0 0 0,1 0 1,-1 1-1,0-1 0,0 0 0,0 1 0,1-1 1,-1 0-1,0 0 0,0 1 0,0-1 0,0 0 1,1 1-1,-1-1 0,0 0 0,0 1 1,0-1-1,0 1-6,10-28 155,2-31 48,-10 44-202,1 0 0,0 1-1,0-1 1,1 1-1,1-1 1,0 2 0,1-1-1,7-10 0,-13 22-14,1 0 0,-1 0 0,1-1 0,0 1 0,-1 0 0,1 1-1,0-1 1,0 0 0,0 0 0,0 0 0,0 0 0,0 1 0,0-1 0,0 0 0,0 1-1,0-1 1,0 1 0,0-1 0,0 1 0,1-1 0,-1 1 0,0 0 0,0 0 0,0 0-1,1 0 1,-1 0 0,0 0 0,0 0 0,0 0 0,1 0 0,-1 0 0,0 1-1,0-1 1,0 0 0,1 1 0,-1-1 0,0 1 0,0-1 0,0 1 0,0 0 0,0-1-1,0 1 1,0 0 0,0 0 0,0 0 0,-1 0 0,1 0 0,0 0 0,0 0-1,-1 0 1,1 0 0,-1 0 14,25 61-235,-16 42-643,-8-52 2265</inkml:trace>
  <inkml:trace contextRef="#ctx0" brushRef="#br0" timeOffset="127366.158">16391 9876 21445,'-9'-3'432,"0"0"1,-1 1-1,1 0 1,-1 0-1,1 1 1,-1 0-1,0 1 1,0 0-1,1 0 1,-6 2-433,8-1 61,1 0 0,0 0 0,-1 1 0,1 0 0,0 0 0,0 0 1,0 1-1,0 0 0,1 0 0,-1 0 0,1 1 0,0 0 0,0 0 0,0 0 0,0 1 1,1 0-1,0 0 0,0 0 0,0 0 0,1 0 0,-1 1 0,1 0 0,1-1 0,-3 7-61,2-2 23,2 0-1,-1 0 0,1 0 0,0 0 0,1 0 0,1 0 0,-1 0 0,1 0 0,1 0 0,0-1 0,0 1 0,1 0 0,0-1 0,1 1 0,0-1 0,1 0 0,0-1 0,0 1 0,2 1-22,-6-8 7,0 0 0,0 0 0,1 0 0,-1 0 1,1 0-1,-1 0 0,1 0 0,0-1 0,0 1 0,-1-1 0,1 1 0,0-1 0,0 0 0,1 0 0,-1 0 0,0 0 0,0 0 0,0 0 0,1-1 1,-1 1-1,0-1 0,1 0 0,-1 1 0,0-1 0,1 0 0,-1 0 0,1-1 0,-1 1 0,0 0 0,1-1 0,-1 1 0,0-1 0,0 0 0,1 0 0,-1 0 1,0 0-1,0 0-7,9-10 32,0-1 1,-1-1 0,0 1-1,-1-1 1,-1-1 0,0 0-1,-1 0 1,0 0 0,-1-1-1,-1 0 1,0 0 0,-1-1-1,-1 1 1,1-13-33,1 1 122,-1 1-1,-2 0 1,-1-1 0,-1 1-1,-1-1 1,-2 1 0,0 0-1,-2 0 1,-4-14-122,-3 15 146,5 32-75,3 46-51,5 24 32,3 0 0,3-1 0,10 37-52,-16-108 7,0 3 8,0 0 1,1 0-1,0-1 0,0 1 1,1 0-1,0-1 0,0 1 1,1-1-1,0 0 0,0 0 1,1 0-1,3 4-15,-7-11-16,0 1 0,0-1 0,0 1 0,-1-1 0,1 1 0,0-1 0,0 1 0,0-1 0,0 0 0,0 0-1,0 0 1,0 1 0,0-1 0,0 0 0,0 0 0,0 0 0,0 0 0,0-1 0,0 1 0,0 0 0,0 0 0,0 0 0,-1-1 0,1 1 0,0-1 0,0 1 0,0-1 0,0 1-1,0-1 1,-1 1 0,1-1 0,0 1 0,-1-1 0,1 0 0,0 0 0,-1 1 0,1-1 0,-1 0 0,1 0 0,-1 0 0,1 0 0,-1 0 0,0 1 0,1-1 0,-1 0 0,0 0-1,0 0 1,1 0 0,-1 0 0,0 0 0,0-1 16,6-24-1348</inkml:trace>
  <inkml:trace contextRef="#ctx0" brushRef="#br0" timeOffset="127706.832">16602 10065 14747,'38'23'10735,"4"-36"-8154,-27 0-2518,0-1-1,-1 0 1,0-1-1,-1 0 1,-1-1-1,-1-1 0,0 0 1,-1 0-1,-1-1 1,-1-1-1,2-4-62,-9 22 20,-1-1-1,1 0 1,0 1-1,-1-1 1,1 0-1,-1 0 1,1 1-1,-1-1 1,0 0-1,0 0 1,1 0-1,-1 0 1,-1 1-1,1-1 1,0 0-1,0 0 1,-1 0-1,1 1 1,-1-1-1,0 0 1,1 0-1,-1 1 1,0-1-1,0 1 1,0-1-1,0 1 1,0-1-1,0 1 1,0-1-1,-1 1 1,1 0-1,-1 0 1,1 0-1,-1 0 1,1 0-1,-1 0 1,1 0-1,-1 0 1,0 0-1,1 1 1,-1-1-1,0 1 1,0 0-1,0-1 1,1 1-1,-1 0 1,0 0-1,0 0 1,0 0-1,0 0-19,-3 0 22,0 1 1,0 0-1,0 0 0,1 0 1,-1 0-1,0 1 0,1-1 0,-1 1 1,1 0-1,0 1 0,-1-1 1,1 1-1,0 0 0,1 0 0,-1 0 1,0 0-1,1 1 0,0-1 1,0 1-1,0 0 0,0 0 1,0 0-1,1 0 0,0 1 0,0-1 1,0 1-1,0-1 0,0 4-22,-3 9 6,1 1 0,1-1 1,0 1-1,1 0 0,1 0 0,1 0 0,1 5-6,-2-20 4,1 1-1,-1-1 1,1 1 0,0-1 0,0 1-1,0-1 1,1 1 0,-1-1-1,1 0 1,0 1 0,0-1 0,0 0-1,0 1 1,0-1 0,1 0 0,0 0-1,-1 0 1,1 0 0,0 0 0,1-1-1,-1 1 1,0-1 0,1 1-1,-1-1 1,1 0 0,0 0 0,0 0-1,0 0 1,0 0 0,0-1 0,0 1-1,0-1 1,0 0 0,1 0 0,-1 0-1,0-1 1,1 1 0,-1-1-1,1 1 1,1-1-4,106-44-1393,-95 40-485</inkml:trace>
  <inkml:trace contextRef="#ctx0" brushRef="#br0" timeOffset="128172.184">17023 9926 21301,'7'-48'4530,"-7"46"-4497,0 0 0,0 0 0,1 0 0,-1 0 0,0 0 0,1 0 0,0 0 1,-1 1-1,1-1 0,0 0 0,0 0 0,0 1 0,0-1 0,0 0 0,0 1 0,0 0 0,1-1 0,-1 1 0,1-1 0,-1 1 0,1 0 0,-1 0 0,1 0 0,0 0 0,-1 0 0,1 0 0,0 1 0,0-1 0,0 1 0,0-1 1,-1 1-1,1-1 0,0 1 0,0 0 0,0 0 0,0 0 0,0 0-33,0 2 30,-1-1 1,0 1-1,1-1 1,-1 1-1,0-1 1,0 1-1,0 0 1,0 0-1,0 0 1,-1-1 0,1 1-1,0 0 1,-1 0-1,0 0 1,1 0-1,-1 0 1,0 0-1,0 0 1,0 0-1,0 0 1,0 0-1,-1 0 1,1 0-1,-1 0 1,1 0-31,-1 6 112,-3 104 1373,4-110-1309,0-2-73,0 0-20,19-54 122,-16 45-202,0-1-1,0 1 1,1 0-1,0 0 1,0 1 0,1-1-1,0 1 1,1 0-1,-1 0 1,2 1-1,-1 0 1,1 0 0,0 0-1,2 0-2,-9 6-3,1 0 0,0 1 0,0-1 0,1 0 0,-1 1 0,0-1-1,0 1 1,0-1 0,0 1 0,0-1 0,1 1 0,-1 0 0,0-1 0,0 1 0,0 0 0,1 0 0,-1 0-1,0 0 1,0 0 0,1 0 0,-1 1 0,0-1 0,0 0 0,1 0 0,-1 1 0,0-1 0,0 1 0,0-1-1,0 1 1,0 0 0,0-1 0,0 1 0,0 0 0,0 0 0,0 0 0,0 0 0,0 0 0,0 0 0,-1 0-1,1 0 1,0 0 0,-1 0 0,1 0 0,-1 0 0,1 0 0,-1 0 0,1 2 3,14 67-48,-13-52 62,14 65 450,-16-81-364,0-2-58,0 0-27,0 0-34,0-2-856,0 1-724</inkml:trace>
  <inkml:trace contextRef="#ctx0" brushRef="#br0" timeOffset="128751.249">17759 9678 23005,'15'-82'4283,"-15"81"-4239,0 1 0,0-1 0,0 0 0,0 0 0,0 0 0,0 0-1,0 0 1,0 1 0,-1-1 0,1 0 0,0 0 0,-1 0 0,1 1-1,0-1 1,-1 0 0,1 0 0,-1 1 0,1-1 0,-1 1 0,1-1-1,-1 0 1,0 1 0,1-1 0,-1 1 0,0-1 0,1 1 0,-1-1-1,0 1 1,0 0 0,0-1 0,1 1 0,-1 0 0,0 0 0,0-1-1,0 1 1,0 0 0,1 0 0,-1 0 0,0 0 0,0 0 0,0 0-1,0 0 1,1 1 0,-1-1 0,0 0 0,0 0 0,0 1 0,1-1-1,-1 0 1,0 1 0,0-1 0,0 1-44,-39 25 413,29-12-390,0 1 0,0 0 0,2 1 1,0 0-1,0 0 0,2 1 0,0 0 0,1 0 0,0 1 0,2 0 0,0 0 0,1 0 0,1 0 0,1 0 0,0 18-23,1-32 1,-1-1 0,1 1 0,0 0 0,0-1 0,0 1 0,0-1 0,1 1 0,-1-1 0,1 1 0,0-1 0,0 1 0,0-1 0,1 1 0,-1-1 0,1 0 0,-1 0 0,1 0 0,0 0 0,1 0 0,-1 0 1,0-1-1,1 1 0,-1-1 0,1 1 0,0-1 0,0 0 0,0 0 0,0 0 0,0-1 0,1 1 0,-1-1 0,0 1 0,1-1 0,-1 0 0,1-1 0,-1 1 0,1-1 0,-1 1 0,1-1 0,2 0-1,2-2-42,-1-1-1,1 0 1,-1-1-1,1 1 1,-1-1-1,0 0 1,-1-1 0,1 0-1,-1 0 1,0 0-1,0-1 1,1-1 42,23-24-918</inkml:trace>
  <inkml:trace contextRef="#ctx0" brushRef="#br0" timeOffset="129235.897">18088 9459 23477,'1'-8'1528,"-1"8"609,0 0-1129,0 0-280,10 30-528,-8 0-112,4 16-40,2 3-8,4 5-16,-2-1-16,-1-11-8,1-5 24,-5-18-96,-1-5-144,-4-14-640,0 0-784,0 0-1321</inkml:trace>
  <inkml:trace contextRef="#ctx0" brushRef="#br0" timeOffset="129573.052">18222 9574 19452,'-1'0'3544,"12"0"-1551,18 0-1263,-17 1-621,0-1 1,0 0-1,-1 0 1,1-1-1,0-1 1,-1 0-1,1-1 1,-1 0-1,0 0 1,0-2-110,-3 2 52,-1-1 1,0 0 0,0 0-1,0-1 1,-1 1 0,1-2-1,-1 1 1,0-1 0,-1 0 0,0 0-1,0 0 1,0-1 0,0 0-1,-1 1 1,0-2 0,-1 1-1,0 0 1,0-1 0,0 0-1,-1 0 1,0 0 0,-1 0-1,1 0 1,-1-2-53,-2 8 5,1 1 0,0-1 0,-1 0 0,1 1 0,-1-1 0,0 1 0,1-1 1,-1 0-1,0 1 0,0 0 0,0-1 0,0 1 0,0-1 0,0 1 0,-1 0 0,1 0 0,0 0 0,-1 0 0,1 0 0,-1 0 0,1 0 1,-1 0-1,1 0 0,-1 1 0,0-1 0,1 1 0,-1-1 0,0 1 0,1 0 0,-1-1 0,0 1 0,1 0 0,-1 0 0,0 0 0,0 1 0,1-1 1,-1 0-1,0 0 0,1 1 0,-1-1 0,0 1 0,1 0 0,-1 0 0,1-1 0,-1 1 0,1 0 0,-1 0 0,1 0 0,0 0 0,-1 1 0,1-1 1,0 0-1,0 0 0,0 1 0,-1 0-5,-5 8 35,1 1 1,0-1 0,0 1 0,1 0-1,1 1 1,-1-1 0,2 1-1,0 0 1,0 0 0,1 0-1,1 0 1,0 0 0,0 0-1,1 1 1,1-1 0,0 0 0,1 4-36,-2-4 50,0 1 0,0-1 0,1 0 0,1 0 0,0 0 1,0 0-1,1 0 0,1-1 0,0 1 0,1-1 0,0 0 1,0 0-1,1-1 0,1 1 0,0-1 0,3 3-50,-8-11 6,0-1-1,-1 0 0,1 0 0,0 0 1,0 0-1,-1 0 0,1 0 0,0 0 0,0-1 1,0 1-1,0-1 0,0 0 0,0 1 1,0-1-1,0 0 0,0 0 0,0 0 1,0 0-1,0 0 0,0-1 0,0 1 0,0-1 1,0 1-1,0-1 0,0 0 0,0 0 1,0 0-1,-1 0 0,1 0 0,0 0 0,-1 0 1,1 0-1,0-1 0,-1 1 0,0-1 1,1 1-6,38-65 43,-14-44-527,-19 57 104</inkml:trace>
  <inkml:trace contextRef="#ctx0" brushRef="#br0" timeOffset="129839.395">18213 9282 27222,'0'0'1072,"0"0"320,0 0-1056,0 0-112,2 0-184,22-12-64,-5 2-168,6-1-320,0 3-1480</inkml:trace>
  <inkml:trace contextRef="#ctx0" brushRef="#br0" timeOffset="130100.234">18775 9270 24477,'-73'73'2985,"-2"3"-361,75-75-2624,-1-1-1,1 1 1,0 0-1,0 0 0,0-1 1,0 1-1,0 0 0,-1 0 1,1-1-1,0 1 1,1 0-1,-1 0 0,0-1 1,0 1-1,0 0 0,0 0 1,1-1-1,-1 1 1,0 0-1,1 0 0,-1-1 1,0 1-1,1 0 1,-1-1-1,1 1 0,-1-1 1,1 1-1,-1-1 0,1 1 1,-1-1-1,1 1 1,0-1-1,-1 1 0,1-1 1,0 0-1,0 1 0,-1-1 1,1 0-1,0 0 1,-1 1-1,1-1 0,0 0 1,0 0-1,0 0 0,-1 0 1,1 0-1,0 0 1,0 0-1,-1 0 0,1 0 1,0-1-1,0 1 1,-1 0-1,1 0 0,0-1 1,0 1-1,-1 0 0,1-1 1,50-8-52,67-3-789,-114 13 806,0-1 1,0 1 0,0 0 0,-1-1-1,1 2 1,-1-1 0,1 0-1,-1 1 1,1 0 0,-1 0-1,0 0 1,0 0 0,0 0 0,0 1-1,0-1 1,0 1 0,0 0-1,-1 0 1,0 0 0,1 0-1,-1 0 1,0 0 0,-1 1 0,1-1-1,-1 0 1,1 1 0,-1 0-1,0-1 1,0 4 34,0 5 90,-2 0 1,1 0-1,-2 0 1,1 0-1,-2-1 0,1 1 1,-2 0-1,1-1 0,-2 0 1,1 0-1,-2 0 1,1 0-1,-1-1 0,-1 0 1,0 0-1,-1-1 1,1 0-1,-2 0 0,1-1 1,-1 0-1,0 0 0,-9 4-90,-29-2-361,34-18-886</inkml:trace>
  <inkml:trace contextRef="#ctx0" brushRef="#br0" timeOffset="131006.806">19345 9000 20500,'0'0'1798,"1"5"209,59 367 1199,-48-331-3127,-11-40-75,0-1 0,-1 0 0,1 1 1,0-1-1,-1 0 0,1 0 0,0 1 1,0-1-1,-1 0 0,1 0 0,0 0 1,-1 0-1,1 0 0,0 0 0,0 0 1,-1 0-1,1 0 0,0 0 0,-1-1 1,1 1-1,0 0 0,0 0 0,-1-1 1,1 1-1,-1 0 0,1-1 0,0 1 1,-1-1-1,1 1 0,-1-1 0,1 1 1,-1-1-1,1 1 0,-1-1 0,1 1 1,-1-1-1,0 0 0,1 1 0,-1-1 1,0 0-1,1 1 0,-1-1 0,0 0 1,0 0-1,0 1 0,0-1 0,0 0 1,0 1-1,0-1-4,21-37 143,-17 27-130,1 1 1,0 1-1,1-1 0,0 1 1,0-1-1,1 2 0,0-1 1,1 1-1,0 0 0,0 1 0,0-1 1,7-2-14,-13 9 0,0 0 0,0 0 0,-1 0 1,1 0-1,0 1 0,0-1 0,0 1 0,1-1 1,-1 1-1,0 0 0,0 0 0,0 0 1,0 0-1,0 0 0,0 1 0,0-1 0,0 0 1,0 1-1,0 0 0,0-1 0,0 1 0,0 0 1,0 0-1,-1 0 0,1 0 0,0 0 1,-1 1-1,1-1 0,0 1 0,-1-1 0,0 1 1,1-1-1,-1 1 0,0 0 0,0-1 1,0 1-1,0 0 0,0 0 0,0 0 0,-1 0 1,1 0-1,0 0 0,-1 0 0,1 1 0,15 97 340,-16-91-258,-1 0 0,0-1 0,0 1 0,-1 0 0,0-1 0,-1 1 0,0-1 0,0 0 0,-1 0 0,0 0 1,0 0-1,-1-1 0,0 1 0,0-1 0,-1 0 0,-5 4-82,7-7 19,1-1 0,-1 0 0,0 0 0,0 0 1,0 0-1,0 0 0,-1-1 0,1 0 0,-1 0 1,0 0-1,1-1 0,-1 0 0,0 0 0,0 0 1,0 0-1,0-1 0,0 1 0,0-1 0,1 0 1,-1-1-1,0 1 0,0-1 0,0 0 0,0-1 1,0 1-1,1-1 0,-1 0 0,1 0 0,-1 0 1,0-1-21,4 3-29,0 0-1,0 0 0,0 0 0,0 0 0,0 0 1,0-1-1,0 1 0,0 0 0,0-1 0,0 1 1,0 0-1,0-1 0,0 0 0,0 1 0,0-1 1,1 1-1,-1-1 0,0 0 0,0 0 0,1 1 1,-1-1-1,0 0 0,1 0 0,-1 0 0,1 0 0,-1 0 1,1 0-1,-1 0 0,1 0 0,0 0 0,-1 0 1,1 0-1,0 0 0,0 0 0,0 0 0,0 0 1,0 0-1,0 0 0,0 0 0,0 0 0,0 0 1,0 0-1,1 0 0,-1 0 0,0 0 0,1 0 1,-1 0-1,1 0 0,-1 0 0,1 0 0,0 0 0,-1 0 1,1 0-1,0 1 0,-1-1 0,1 0 0,0 1 1,0-1-1,0 0 0,0 1 0,0-1 0,0 1 1,0-1-1,0 1 0,0 0 0,0-1 0,0 1 1,0 0-1,0-1 31,22 1-1695</inkml:trace>
  <inkml:trace contextRef="#ctx0" brushRef="#br0" timeOffset="131328.66">19889 9177 12211,'20'12'9557,"-3"1"-6138,-16-12-2788,-1-1-195,0 0-23,-3-4 47,2 0-389,-1 1-1,1-1 0,-1 1 1,0 0-1,-1-1 1,1 1-1,0 0 0,-1 0 1,0 0-1,0 1 1,1-1-1,-2 1 0,1 0 1,0-1-1,0 1 1,-1 1-1,1-1 0,-1 0 1,0 1-1,1 0 1,-1 0-1,0 0 0,0 0 1,1 0-1,-1 1 1,0 0-1,0 0 0,0 0 1,0 0-1,0 1 1,0-1-1,0 1 0,1 0 1,-1 0-1,0 0 1,1 1-1,-1-1 0,-2 3-70,0 3 2,0 1 0,0 0 0,1 1-1,1-1 1,-1 1 0,1 0-1,1 0 1,-1 0 0,2 1 0,-1-1-1,1 1 1,1 0 0,0-1 0,0 1-1,1 0 1,0 0 0,1 3-2,-1-2-1,1-1 0,0 1 0,1 0 1,0 0-1,0-1 0,1 1 0,1-1 1,0 0-1,0 0 0,1 0 0,0-1 1,1 0-1,0 0 0,7 8 1,-10-15-29,0 0 1,0-1-1,0 0 0,0 1 0,1-1 1,-1 0-1,0-1 0,1 1 1,-1 0-1,1-1 0,-1 0 0,1 0 1,-1 0-1,1 0 0,-1-1 1,0 1-1,1-1 0,-1 0 0,1 0 1,-1 0-1,0 0 0,0-1 1,0 1-1,0-1 0,0 0 0,0 0 1,0 0-1,0 0 0,-1-1 1,1 1-1,-1-1 0,0 1 0,1-1 1,-1 0-1,0 0 0,-1 0 1,1 0-1,-1 0 0,1 0 0,-1-1 1,0 1 28,8-8-510,24-29-1474</inkml:trace>
  <inkml:trace contextRef="#ctx0" brushRef="#br0" timeOffset="132871.956">20026 8764 20508,'-1'-1'155,"-1"1"0,0 0 0,1-1 0,-1 1 0,0 0-1,0 0 1,1 0 0,-1 0 0,0 0 0,1 1 0,-1-1 0,0 0-1,1 1 1,-1-1 0,0 1 0,1 0 0,-1 0 0,1-1-1,-1 1 1,1 0 0,-1 0 0,1 0 0,0 0 0,0 1 0,-1-1-1,1 0 1,0 1 0,0-1 0,0 0 0,0 1 0,0-1-1,1 1 1,-1-1 0,0 1 0,1 0 0,-1-1 0,1 1-1,0 0 1,-1 0-155,-11 76 775,12-78-770,-2 71 283,3-1-1,4 1 1,2-1-1,4-1 1,7 22-288,-16-83 41,-1 3 14,1 0 0,1 0 0,0 0 0,0-1 0,1 1 0,0-1 0,1 1 0,0-1 0,1-1 1,0 1-1,5 6-55,-10-16 9,0 1 0,0 0 0,-1 0 0,1 0 0,0-1 0,0 1 1,0 0-1,0-1 0,0 1 0,-1-1 0,1 1 0,0-1 0,1 0 1,-1 1-1,0-1 0,0 0 0,0 1 0,0-1 0,0 0 0,0 0 1,0 0-1,0 0 0,0 0 0,0 0 0,0-1 0,0 1 1,0 0-1,1 0 0,-1-1 0,0 1 0,0-1 0,-1 1 0,1-1 1,0 1-1,0-1 0,0 0 0,0 1 0,0-1 0,0 0 0,-1 0 1,1 1-1,0-1 0,-1 0 0,1 0 0,-1 0 0,1 0 0,-1 0 1,1 0-1,-1 0 0,0 0 0,1 0 0,-1 0-9,16-58 194,-28-167-54,11 225-143,1-1 0,-1 1 0,1 0 0,-1-1 0,1 1 0,0-1 0,0 1 0,0-1 0,0 1 0,0-1-1,0 1 1,0-1 0,0 1 0,0-1 0,1 1 0,-1-1 0,1 1 0,-1 0 0,1-1 0,-1 1 0,1 0 0,0-1 0,0 1 0,0 0 0,-1 0 0,1 0-1,0 0 1,1-1 0,-1 1 0,0 1 0,0-1 0,0 0 0,1 0 0,-1 0 0,0 1 0,1-1 0,-1 0 0,0 1 0,1 0 0,-1-1 0,1 1 0,-1 0-1,1 0 1,-1-1 0,1 1 0,-1 0 0,1 0 0,-1 1 0,1-1 0,-1 0 0,0 0 0,1 1 0,-1-1 0,1 1 3,6 1-12,0 0 0,-1 1 0,1 0 0,0 0 0,-1 1 0,0 0 0,0 0 0,0 1 0,-1 0 0,1 0 0,-1 1 0,0-1 0,-1 1 0,1 0 0,-1 1 1,0 0-1,-1-1 0,0 1 0,0 1 0,0-1 0,-1 1 0,0-1 0,0 1 0,-1 0 0,0 0 0,0 3 12,-1 2 2,0-1-1,0 1 1,-2 0 0,1-1 0,-2 1-1,0-1 1,0 0 0,-1 1 0,0-1-1,-4 6-1,6-16-13,14-13-43,-3-3 43,-1-1 0,0 0-1,-1 0 1,-1 0 0,0-1 0,-1 0 0,1-8 13,5-9-36,23-34-243,-20 111 85,-10-9 168,-4-20 26,1 0-1,1 0 1,0 0-1,1 0 1,0 0-1,1-1 1,1 0-1,1 1 1,-6-12 7,1-1-1,-1 0 1,0 0-1,1 0 1,-1-1-1,1 1 1,0 0 0,-1-1-1,1 1 1,0-1-1,0 1 1,0-1-1,0 0 1,0 0-1,1 0 1,-1 0-1,0 0 1,0 0-1,1-1 1,-1 1 0,0-1-1,1 1 1,-1-1-1,1 0 1,-1 0-1,0 0 1,1 0-1,-1-1 1,1 1-1,-1-1 1,0 1-1,0-1 1,1 0 0,-1 0-1,0 0 1,0 0-1,0 0 1,2-2-7,3-1 16,-1 0 0,0-1 0,0 0 0,-1 0 0,1 0-1,-1-1 1,-1 0 0,1 0 0,-1 0 0,0 0 0,0-1 0,0-1-16,-1 2 10,0 0 1,-1 1-1,1-1 0,-2 0 0,1 0 0,-1 0 0,1-1 0,-2 1 0,1 0 0,-1 0 0,0-1 1,0 1-1,-1 0 0,1 0 0,-1 0 0,-1-1 0,1 1 0,-1 0 0,0 0 0,-1 1 1,1-1-1,-1 0 0,0 1 0,-1 0 0,1 0 0,-2-2-10,2 7 4,1-1 0,-1 1-1,0-1 1,1 1 0,-1 0 0,1 0-1,-1 1 1,1-1 0,-1 0 0,0 1-1,1 0 1,0-1 0,-1 1 0,1 0-1,-1 0 1,1 0 0,0 1 0,0-1-1,-1 0 1,1 1 0,0 0 0,0-1-1,1 1 1,-1 0 0,0 0 0,1 0-1,-1 0 1,1 0 0,-1 0 0,1 1-1,0-1 1,0 0 0,0 1 0,0-1-1,1 1 1,-1-1 0,1 1 0,-1-1-1,1 1 1,0 0 0,0-1 0,0 1-1,0 2-3,0-5 10,2-7 20,3-9-28,0 1-1,0 0 0,2 1 0,0-1 0,0 1 0,2 0 0,6-9-1,-12 23-2,-1-1-1,1 1 1,-1 0 0,0-1-1,1 1 1,-1 0-1,1 1 1,-1-1-1,1 0 1,-1 1-1,1-1 1,-1 1-1,1 0 1,-1-1-1,0 1 1,0 1 0,1-1-1,-1 0 1,0 0-1,0 1 1,0-1-1,0 1 1,0 0-1,-1-1 1,1 1-1,0 0 1,-1 0-1,1 0 1,-1 0 0,0 1-1,0-1 3,11 10-2,-10-10 2,0 0 0,0 0 0,0 0 0,0 0 0,0 0 0,1 0 0,-1-1 0,1 1 0,-1-1 0,1 1 0,0-1 0,0 0 0,-1 0 0,1-1 0,0 1 0,0 0 0,0-1 0,0 0 0,0 1 0,0-1 0,0 0 0,0-1 0,0 1 0,0-1 0,-1 1 0,1-1 0,0 0 0,0 0 0,0 0 0,0 0 0,5-8 2,1-1 1,-1 0 0,-1 0-1,0-1 1,0 0 0,-1 0-1,-1-1 1,0 1 0,0-1-1,0-6-2,5-7 4,-1 6 0,-5 12 0,0-1 1,-1 0-1,0 1 0,0-1 0,-1 0 1,0 0-1,0-1 0,-1 1 0,0 0 1,0-1-1,-1-7-4,-2 16 3,1-1 0,-1 0 0,1 1-1,-1-1 1,0 1 0,1 0 0,-1-1 0,0 1 0,0 0-1,1 0 1,-1 0 0,0 0 0,0 1 0,1-1 0,-1 0-1,0 1 1,1-1 0,-1 1 0,0-1 0,1 1 0,-1 0-1,1 0 1,-1 0 0,1 0 0,0 0 0,-1 0 0,1 0-1,0 0 1,0 1 0,-1-1 0,1 0 0,0 1-3,-8 11 0,2 0 1,-1 0 0,1 1-1,1 0 1,1 0 0,0 1-1,0-1 1,2 1-1,0 0 1,1 0 0,0 0-1,1 0 1,0 0 0,2 1-1,0-1 1,0 0-1,3 7 0,-5-18 1,0 0-1,1 0 1,0 0-1,0-1 1,0 1-1,0 0 1,0 0-1,1 0 1,-1 0-1,1-1 1,0 1-1,0 0 1,1-1-1,-1 1 0,1 0 1,0-1-1,0 0 1,0 1-1,0-1 1,0 0-1,1 0 1,-1 0-1,1-1 1,0 1-1,0-1 1,0 1-1,0-1 1,0 0-1,1 0 0,-1 0 1,1-1-1,-1 1 1,1-1-1,0 0 1,-1 0-1,1 0 1,0 0-1,10-4 0,0-1 1,0-1 0,0 0-1,-1-1 1,0 0-1,0-1 1,0 0 0,-1-1-1,-1-1 1,1 0-1,-1-1 0,-4 1 5,-1 0 0,0-1 0,0 0 0,-2 0-1,1 0 1,-1 0 0,0-1 0,-1 0 0,-1 0 0,1 0-1,-2 0 1,0 0 0,0-1 0,-1 1 0,0 0-1,-1 0 1,0 0 0,-1-1 0,0 1 0,-1 0-1,0 1 1,0-1 0,-3-3-5,4 7 3,2 6-4,1 0 0,-1 0 0,0 0 1,0 0-1,1 0 0,-1 0 0,0 0 0,0 0 1,0 0-1,0 0 0,-1 0 0,1 0 0,0 0 1,0 0-1,-1 0 0,1 0 0,0 0 0,-1 0 1,1 0-1,-1 0 0,1 0 0,-1 0 0,0 0 1,1 1-1,-1-1 0,0 0 0,0 0 0,1 1 1,-1-1-1,0 0 0,0 1 0,0-1 0,0 1 1,0-1-1,0 1 0,0 0 0,0-1 0,0 1 1,0 0-1,0 0 0,0-1 0,0 1 0,0 0 1,0 0-1,0 0 0,0 0 0,0 1 0,0-1 1,0 0-1,0 0 0,0 1 0,0-1 0,0 0 1,0 1-1,0-1 1,-4 9-9,0-1 1,1 0 0,0 1-1,0 0 1,1 0-1,1 0 1,-1 1-1,2-1 1,-1 0 0,1 1-1,0-1 1,1 1-1,1 1 9,-3 8 1,1 0 0,1 0 0,0 0 0,2 0 0,0 0 0,2 0 0,0-1 0,0 1 0,2-1 0,3 7-1,-7-24 2,-1 0-1,0 0 1,1 0 0,-1 0 0,1 0 0,-1 0-1,1-1 1,0 1 0,-1-1 0,1 1 0,0-1-1,-1 1 1,1-1 0,0 0 0,0 0 0,-1 0 0,1 0-1,0 0 1,-1 0 0,1 0 0,0 0 0,0-1-1,-1 1 1,1-1 0,0 0 0,-1 1 0,1-1-1,-1 0 1,1 0 0,-1 0 0,1 0 0,-1 0-1,0 0 1,1 0 0,-1 0 0,0-1 0,0 1-1,0 0 1,0-1 0,0 1 0,0-1 0,0 0 0,-1 1-1,1-1 1,0 1 0,-1-1 0,1 0 0,-1 1-1,0-1-1,6-5 5,113-167 52,-119 173-57,0 0-1,1-1 0,-1 1 0,1 0 1,0 0-1,-1-1 0,1 1 0,0 0 0,-1 0 1,1 0-1,0 0 0,0 0 0,0 0 0,0 0 1,0 0-1,0 0 0,0 1 0,1-1 0,-1 0 1,0 1-1,0-1 0,1 1 0,-1-1 1,0 1-1,1-1 0,-1 1 0,0 0 0,1 0 1,-1 0-1,0 0 0,1 0 0,-1 0 0,0 0 1,1 0-1,-1 0 0,0 1 0,1-1 0,-1 0 1,0 1-1,1 0 0,-1-1 0,0 1 1,0-1-1,0 1 0,0 0 0,1 0 0,-1 0 1,0 0-1,0 0 1,22 103-8,-10-23 78,-13-81-68,0 1-1,0 0 1,0 0-1,0 0 1,0-1-1,0 1 0,1 0 1,-1 0-1,0-1 1,0 1-1,1 0 1,-1-1-1,0 1 0,1 0 1,-1 0-1,0-1 1,1 1-1,-1-1 1,1 1-1,0-1 0,-1 1 1,1 0-1,-1-1 1,1 0-1,0 1 1,-1-1-1,1 1 0,0-1 1,-1 0-1,1 1 1,0-1-1,0 0 1,-1 0-1,1 0 0,0 0 1,0 0-1,-1 1 1,1-1-1,0 0 0,0-1 1,0 1-1,-1 0 1,1 0-1,0 0 1,0 0-1,-1-1 0,1 1 1,0 0-1,-1-1 1,1 1-1,0 0 1,-1-1-1,1 1 0,0-1 1,-1 1-1,1-1 1,-1 1-1,1-1 1,-1 0-1,1 1 0,-1-1-1,29-45 73,50-167 56,-48 168-156,-29 46 22,0 0-1,0 0 1,0 0 0,0 1-1,-1-1 1,1 1 0,0-1-1,-1 1 1,1 0 0,-1-1-1,1 1 1,-1 0 0,0 0-1,0 0 1,0 0 0,0 0 0,0 0-1,0 0 1,-1 0 0,1 1-1,-1-1 1,1 0 0,-1 0-1,0 1 1,0-1 0,0 0-1,0 0 1,0 1 0,0-1 5,0 2-6,29 255-21,-21-238 35,0-44-1392,-10-3 837</inkml:trace>
  <inkml:trace contextRef="#ctx0" brushRef="#br0" timeOffset="133905.405">17222 10846 19828,'0'-3'109,"-3"-90"4707,2 91-4722,0 0 0,1 0 0,-1-1 0,0 1 0,0 0 1,0 0-1,-1 0 0,1 1 0,0-1 0,-1 0 0,1 0 0,-1 1 1,1-1-1,-1 1 0,0-1 0,0 1 0,0 0 0,0 0 0,0 0 1,0 0-1,0 0 0,0 0 0,0 0 0,0 1 0,-1-1 0,1 1 0,0-1 1,0 1-1,-1 0 0,1 0 0,0 0 0,0 0 0,-1 1 0,1-1 1,0 1-1,0-1 0,0 1 0,-2 0-94,-3 1 33,1 1-1,-1-1 1,1 1-1,0 1 1,0-1-1,0 1 1,0 0 0,0 0-1,1 1 1,0 0-1,0 0 1,0 0-1,1 0 1,-1 1 0,1-1-1,1 1 1,-1 0-1,1 1 1,0-1-1,0 1 1,1-1-1,0 2-32,-31 155 48,32-150-39,0-6-9,0 1 1,0-1 0,0 1-1,1 0 1,0-1 0,0 1-1,1 0 1,0-1-1,0 1 1,1-1 0,0 1-1,0-1 1,0 0 0,1 0-1,1 0 1,-1 0 0,1-1-1,3 5 0,-4-11 1,0 1-1,0 0 0,1-1 0,-1 0 1,0 1-1,0-1 0,1-1 1,-1 1-1,0 0 0,0-1 1,1 1-1,-1-1 0,0 0 1,0 0-1,0-1 0,0 1 1,0-1-1,0 1 0,0-1 1,-1 0-1,1 0 0,-1 0 0,1 0 1,-1 0-1,0-1 0,0 1 1,0-1-1,0 0 0,0 1 1,0-1-1,-1 0 0,1 0 1,-1 0-1,0 0 0,0 0 1,0-1-1,0 1 0,-1-1 0,12-23 15,-2-1 0,-2 0 0,0-1 0,-2 0 0,-1 0 1,-1 0-1,0-24-15,-1 28 28,-3 20 20,8 27 32,23 123-52,24 70-20,-55-213-26,0 1 1,1-1 0,-1 0-1,1 0 1,-1 0 0,1 0-1,0 1 1,0-1 0,0 0-1,0 0 1,0 0 0,1-1-1,-1 1 1,1 0 0,-1 0-1,1-1 1,-1 1 0,1-1-1,0 1 1,0-1 0,0 0-1,0 0 1,0 0 0,0 0-1,0 0 1,0 0 0,0 0-1,0-1 1,1 1-1,-1-1 1,0 0 0,0 1-1,1-1 1,-1 0 0,0-1-1,0 1 1,1 0 0,-1 0-1,0-1 1,1 0 17,26-21-1436</inkml:trace>
  <inkml:trace contextRef="#ctx0" brushRef="#br0" timeOffset="134714.613">18031 10637 23845,'-1'-1'131,"0"1"-1,0-1 1,0 1-1,0-1 0,0 1 1,0-1-1,0 1 1,0 0-1,0 0 1,0-1-1,0 1 1,0 0-1,-1 0 1,1 0-1,0 0 1,0 0-1,0 1 1,0-1-1,0 0 1,0 0-1,0 1 1,0-1-1,0 1 1,0-1-1,0 1 1,0-1-1,0 1 1,0-1-1,0 1 1,1 0-1,-1 0 0,0-1 1,0 1-1,1 0 1,-1 0-131,-20 58 610,20-45-601,1 0-1,0 0 0,1 0 1,1 0-1,0 0 0,1-1 1,0 1-1,1-1 0,1 1 1,0-1-1,1-1 0,0 1 1,1-1-1,0 0 0,1 0 1,5 4-9,-11-13 10,0-2 0,0 1 0,1 0 0,-1 0 0,1-1 0,-1 1 0,1-1 0,0 0 0,0 0 0,-1 0 0,1 0 0,0 0 0,0-1 0,0 1 0,0-1 0,0 0 0,0 0 0,0 0 0,0 0 0,0 0 0,0-1 0,0 1 0,0-1 0,0 0 0,0 0 0,-1 0 0,1 0 0,0-1 0,-1 1 0,1-1 0,-1 1 0,1-1 0,-1 0 0,0 0 0,1 0 0,-1 0 0,0 0 0,-1-1 0,1 1 0,0-1 0,-1 1 0,1-1-10,10-13 25,-1 0 0,-1-1 0,0-1 0,-1 0 1,-1 0-1,-1 0 0,0-1 0,-1 0 1,-2-1-1,1-3-25,-5 24-1,0-1 0,0 0 0,0 1 1,1-1-1,-1 1 0,0-1 0,0 0 0,0 1 1,1-1-1,-1 0 0,0 1 0,0-1 1,1 0-1,-1 1 0,0-1 0,0 0 0,1 0 1,-1 1-1,0-1 0,1 0 0,-1 0 0,0 1 1,1-1-1,-1 0 0,1 0 0,-1 0 1,0 0-1,1 0 0,-1 0 0,1 0 0,-1 0 1,0 0-1,1 0 0,-1 0 0,1 0 1,-1 0-1,0 0 0,1 0 0,-1 0 0,1 0 1,-1 0-1,0 0 0,1-1 0,-1 1 0,1 0 1,-1 0-1,0 0 0,1-1 0,-1 1 1,0 0-1,0-1 0,1 1 0,-1 0 0,0-1 1,0 1-1,1 0 0,-1-1 0,0 1 0,0 0 1,0-1-1,0 1 0,1-1 0,-1 1 1,20 43-45,-16-35 42,45 105-1,-49-111 6,0-1-1,1 0 0,-1 0 0,0 1 0,1-1 0,-1 0 0,1 0 1,-1 1-1,1-1 0,0 0 0,0 0 0,-1 0 0,1 0 1,0 0-1,0 0 0,0 0 0,0 0 0,0 0 0,0-1 0,0 1 1,0 0-1,0-1 0,1 1 0,-1-1 0,0 1 0,0-1 1,1 1-1,-1-1 0,0 0 0,1 0 0,-1 1 0,0-1 0,1 0 1,-1 0-1,0-1 0,0 1 0,1 0 0,-1 0 0,0 0 1,1-1-1,-1 1 0,0-1 0,0 1 0,0-1 0,1 0 0,-1 1 1,0-1-1,0 0 0,0 0 0,0 0 0,0 1 0,0-2-1,11-11 25,-2-1-1,0 0 0,0-1 1,-1 0-1,-1-1 1,0 0-1,4-15-24,45-78 39,-57 109-41,1-1 1,-1 0-1,1 0 0,0 0 1,-1 0-1,1 1 1,0-1-1,-1 0 1,1 1-1,0-1 0,0 0 1,0 1-1,0-1 1,-1 1-1,1-1 1,0 1-1,0 0 0,0-1 1,0 1-1,0 0 1,0 0-1,0 0 1,0 0-1,0-1 0,0 1 1,0 1-1,0-1 1,0 0-1,0 0 1,0 0-1,0 0 0,0 1 1,0-1-1,0 0 1,0 1-1,0-1 1,0 1-1,0-1 1,-1 1-1,1 0 0,0-1 1,0 1-1,-1 0 1,1-1-1,0 1 1,-1 0-1,1 1 2,29 47-50,-23-36 50,40 71-236,-25-79-1753,-14-24-77</inkml:trace>
  <inkml:trace contextRef="#ctx0" brushRef="#br0" timeOffset="135130.951">18904 10497 22717,'-51'38'5155,"48"-36"-5131,-1-1 0,0 1-1,1 0 1,-1 0 0,1 0-1,-1 1 1,1-1 0,0 1-1,0 0 1,0 0 0,0 0-1,1 0 1,-1 0 0,1 1-1,0-1 1,0 1 0,0 0-1,0-1 1,-1 5-24,1-2-3,0 0-1,1 1 1,-1-1 0,2 1-1,-1-1 1,0 1 0,1-1-1,0 1 1,1-1-1,0 1 1,0-1 0,0 1-1,1-1 1,-1 1 0,1-1-1,1 0 1,0 0 0,-1 0-1,2-1 1,-1 1-1,1 0 1,0-1 0,2 3 3,-3-7-3,-1 0 0,0 0 0,0 0 1,1 0-1,-1-1 0,0 1 1,1-1-1,-1 0 0,1 0 0,-1 1 1,1-1-1,-1-1 0,0 1 0,1 0 1,-1-1-1,1 1 0,-1-1 0,0 0 1,0 0-1,1 1 0,-1-2 0,0 1 1,0 0-1,0 0 0,0-1 0,0 1 1,0-1-1,0 1 0,-1-1 0,1 0 4,48-61-18,-38 37 96,0 0 0,-1 0 0,-2-2 0,-1 1 0,-1-1 0,-1 0 0,-2 0 0,-1-1 0,-1 1 0,-1-1 0,-2 0 0,0 1 0,-6-28-79,-2 18 199,9 38-196,0 1-1,-1-1 1,1 0 0,0 1 0,0-1 0,0 0 0,-1 1 0,1-1 0,0 0 0,0 0-1,-1 1 1,1-1 0,0 0 0,-1 0 0,1 1 0,0-1 0,0 0 0,-1 0 0,1 0 0,-1 0-1,1 1 1,0-1 0,-1 0 0,1 0 0,0 0 0,-1 0 0,1 0 0,-1 0 0,1 0 0,0 0-1,-1 0 1,1 0 0,0 0 0,-1 0 0,1 0 0,-1-1 0,1 1 0,0 0 0,-1 0-1,1 0 1,0 0 0,-1-1 0,1 1 0,0 0 0,0 0 0,-1-1 0,1 1 0,0 0 0,0 0-1,-1-1 1,1 1 0,0 0 0,0-1 0,0 1 0,-1 0 0,1-1 0,0 1 0,0-1-3,-4 35-4,1-1 1,1 1-1,2-1 0,2 1 1,4 27 3,-4-44 2,-2-14-2,0 18 20,1 0 0,2 0 0,0 0 0,1 0 0,1-1 1,1 1-1,1-1 0,0-1 0,2 1 0,9 15-20,-16-33-26,-1 0 1,1 0-1,0 0 0,-1-1 1,1 1-1,0-1 0,0 1 1,0-1-1,1 0 0,-1 0 1,0 0-1,0 0 0,1 0 1,-1-1-1,0 1 0,1-1 1,-1 1-1,1-1 0,-1 0 1,0 0-1,1 0 1,-1 0-1,1 0 0,-1-1 1,1 1-1,-1-1 0,0 1 1,1-1-1,-1 0 0,0 0 1,0 0-1,0 0 0,0 0 1,1-1-1,-2 1 0,1-1 1,0 1-1,0-1 0,0 0 1,-1 0-1,1 0 0,-1 0 1,1 0-1,-1 0 0,0 0 1,0 0-1,0 0 0,0-1 1,0 1-1,-1 0 0,1-1 1,0 1-1,-1 0 0,0-2 26,14-30-1917</inkml:trace>
  <inkml:trace contextRef="#ctx0" brushRef="#br0" timeOffset="135605.214">19387 10114 21805,'-1'78'6705,"-1"15"-5075,-2 120-1686,8-161 200,11-71-71,-11 10-75,0 0-1,0 1 0,1 0 1,0 0-1,0 0 1,1 0-1,0 1 1,0 0-1,0 0 1,1 0-1,0 1 0,1 0 1,0 0-1,0 1 1,0 0-1,0 1 1,1 0-1,-1 0 0,1 0 1,0 1-1,0 1 1,1 0-1,-1 0 1,0 0-1,2 1 3,-8 2-5,1 0 1,-1 0-1,0 0 0,0 0 1,0 0-1,0 1 0,0-1 0,0 1 1,0 0-1,0 0 0,-1 0 1,1 0-1,-1 0 0,1 0 0,-1 1 1,0 0-1,0-1 0,0 1 1,0 0-1,-1 0 0,1 0 0,-1 0 1,0 0-1,1 0 0,-1 0 1,-1 0-1,1 1 0,0-1 0,-1 0 1,0 3 4,2 2 5,-1 0 1,-1 1-1,0-1 1,0 0-1,0 0 1,-1 0 0,-1 0-1,1 0 1,-1 0-1,0-1 1,-1 1-1,-1 2-5,-2-2 40,-1-1 0,0 0 0,0 0 0,0-1 0,-1 0 0,0 0 0,0-1 0,-1 0 0,1 0 0,-1-1 0,0 0 0,0-1 0,-1 1 0,1-2 0,-1 0 0,1 0 0,-1 0 0,0-1 0,0-1 0,1 0 0,-1 0 0,0-1-1,0 0 1,0-1 0,1 0 0,-6-2-40,-30-18-748,49 15-112,9 2-735</inkml:trace>
  <inkml:trace contextRef="#ctx0" brushRef="#br0" timeOffset="158252.766">6267 13438 22037,'0'0'1328,"0"0"363,4-6 1099,0 3-2676,0-1 1,0 0 0,1 1-1,0-1 1,-1 1-1,1 1 1,0-1-1,1 1 1,-1 0-1,0 0 1,1 0-1,-1 1 1,1-1-1,-1 1 1,1 1-1,5-1-114,16 0 22,1 1 0,0 1 0,0 1 0,0 2 0,-1 1 0,2 1-22,0 1-242,-1-2 0,1-2 0,0 0 0,0-2-1,14-1 243,-22-4-1509,-3 0-512</inkml:trace>
  <inkml:trace contextRef="#ctx0" brushRef="#br0" timeOffset="158530.88">6726 13155 23453,'0'0'1120,"0"0"310,6-2 658,9-2-2028,0 2 0,1-1 0,-1 2 0,0 0 0,1 1 0,-1 0 0,1 2 0,-1-1 0,0 2 0,0 0 0,0 1 0,0 0 0,-1 2 1,1-1-1,0 2-60,-12-5 1,0 0 0,0 0 0,0 0 1,0 0-1,0 1 0,-1-1 0,1 1 1,-1 0-1,0 0 0,1 0 0,-1 0 1,-1 0-1,1 0 0,0 0 0,-1 1 1,1-1-1,-1 1 0,0-1 0,0 1 1,-1-1-1,1 1 0,-1-1 1,0 1-1,0 0 0,0-1 0,0 1 1,0 0-1,-1-1 0,0 1 0,0-1 1,0 1-1,0-1 0,0 1 0,-1-1 1,1 0-1,-2 2-1,-80 142 208,62-115-310,2 1 0,0 0-1,3 2 1,1 0 0,0 2 102,5 1 1080</inkml:trace>
  <inkml:trace contextRef="#ctx0" brushRef="#br0" timeOffset="161093.888">7664 12736 21365,'0'0'1363,"1"2"233,7 97 1111,0 379-1241,0-409-1007,3-86-50,-2-222 14,-10 195-397,-12-211 20,13 256-48,0-1 0,0 0 0,0 1 1,0-1-1,1 0 0,-1 1 0,0-1 1,0 0-1,0 1 0,0-1 1,0 0-1,0 0 0,1 1 0,-1-1 1,0 0-1,0 0 0,0 1 0,1-1 1,-1 0-1,0 0 0,0 1 0,1-1 1,-1 0-1,0 0 0,0 0 0,1 0 1,-1 1-1,0-1 0,1 0 0,-1 0 1,0 0-1,0 0 0,1 0 0,-1 0 1,0 0-1,1 0 0,-1 0 0,0 0 1,1 0-1,-1 0 0,0 0 0,1 0 1,-1 0-1,0 0 0,1 0 0,-1-1 1,0 1-1,0 0 0,1 0 0,-1 0 1,0 0-1,0-1 0,1 1 0,-1 0 1,0 0-1,0-1 0,1 1 2,17 36-70,16 47-10,46 87 55,-79-169 27,1 1-1,-1 0 1,0-1 0,0 1-1,1-1 1,-1 0 0,1 1-1,-1-1 1,1 0 0,-1 0-1,1 0 1,0 0-1,0 0 1,0 0 0,-1 0-1,1-1 1,0 1 0,0-1-1,0 1 1,0-1 0,0 0-1,0 0 1,0 0 0,0 0-1,0 0 1,0 0 0,0 0-1,0-1 1,0 1 0,0-1-1,0 1 1,0-1 0,-1 0-1,1 0 1,0 0 0,0 0-1,-1 0 1,1 0-1,-1 0 1,1-1 0,-1 1-1,1-1 1,0 0-2,53-75 69,-16-34-14,-38 110-62,7-6-80,-4-12 86,0 0 0,-1-1 0,-1 1 0,-1 0 0,0-1 0,-2 1 0,-1-10 1,1-22 6,1-48-13,0 97-3,0 2-10,0 0 1,3 20 379,7 11-351,-5-12 2,-1 0 0,-1 0-1,-1 0 1,0 0-1,-2 1 1,0-1-1,-1 0 1,-1 1-1,0-1 1,-2 0-1,-5 15-10,4-11 64,1-10-48,1 0 1,0 0 0,1 0-1,0 1 1,1-1 0,1 0-1,0 1 1,1-1 0,1 9-17,18 82 0,-20-101 6,0-3 4,0-4 4,-1-8-13,1 0 0,0 0-1,1-1 1,0 1-1,1 0 1,0 0-1,1 0 1,1 0-1,0 1 1,0-1-1,1 1 1,1 0-1,0 0 1,0 1-1,7-9 0,-12 18-2,0-1-1,0 0 0,0 1 0,0-1 0,1 1 0,-1 0 1,0-1-1,1 1 0,0 0 0,-1 0 0,1 0 0,-1 0 0,1 0 1,0 0-1,0 0 0,0 1 0,-1-1 0,1 1 0,0-1 0,0 1 1,0 0-1,0 0 0,0 0 0,0 0 0,0 0 0,0 0 0,0 0 1,0 0-1,0 1 0,-1-1 0,1 1 0,0 0 0,0-1 0,0 1 1,-1 0-1,1 0 0,0 0 0,-1 0 0,1 1 0,-1-1 0,1 0 1,-1 1-1,0-1 0,1 0 0,-1 1 0,0 0 0,0-1 1,0 1-1,0 0 0,0-1 3,47 121-82,-25-49 100,-23-72-17,0 0 0,0 0 0,1 0 1,-1 0-1,0 0 0,0-1 0,1 1 1,-1 0-1,0 0 0,1 0 0,-1-1 1,1 1-1,-1 0 0,1 0 0,-1-1 0,1 1 1,0 0-1,-1-1 0,1 1 0,0-1 1,0 1-1,-1-1 0,1 1 0,0-1 1,0 0-1,0 1 0,-1-1 0,1 0 0,0 1 1,0-1-1,0 0 0,0 0 0,0 0 1,0 0-1,-1 0 0,1 0 0,0 0 1,0 0-1,0 0 0,0-1 0,0 1 0,0 0 1,-1-1-1,1 1 0,0 0 0,0-1 1,0 1-1,-1-1 0,1 1 0,0-1 1,-1 1-1,1-1 0,0 0 0,-1 1 0,1-1 1,-1 0-1,1 1 0,-1-1 0,1 0 1,-1 0-1,1 0 0,-1 1 0,0-1 1,0 0-1,1 0 0,-1 0-1,28-58 53,14-90-26,-41 145-55,8 11-64,12 110 1,-20-112 94,-1 0 0,1-1-1,0 1 1,0 0-1,0-1 1,1 1-1,-1 0 1,1-1-1,0 0 1,1 1 0,-1-1-1,1 0 1,0 0-1,0 0 1,0-1-1,0 1 1,0-1-1,1 0 1,0 0 0,0 0-1,0 0 1,0 0-1,0-1 1,0 0-1,1 0 1,-1 0-1,1 0 1,-1-1 0,1 0-1,0 0 1,0 0-1,-1 0 1,1-1-1,0 0 1,0 0-1,3-1-2,-4 1-141,0-1 0,0 0-1,0 0 1,0 0-1,-1 0 1,1-1-1,0 0 1,0 0-1,-1 0 1,0 0 0,1 0-1,-1-1 1,0 1-1,0-1 1,0 0-1,0 0 1,1-2 141,1-8-1568</inkml:trace>
  <inkml:trace contextRef="#ctx0" brushRef="#br0" timeOffset="161341.778">8408 12596 21549,'1'9'1304,"2"8"608,6 6-952,-1 10-639,1 0-41,6-1-1281</inkml:trace>
  <inkml:trace contextRef="#ctx0" brushRef="#br0" timeOffset="161560.327">8758 12837 23981,'-16'63'4066,"-50"9"-3502,65-70-668,1-2-89,0 0-27,6 1-99,43 3 245,-38-5 70,0 1 1,-1 0-1,1 1 1,-1 0-1,1 1 1,-1 0-1,1 0 1,-1 1-1,0 1 1,0 0-1,-1 0 1,1 1-1,-1 0 1,0 0-1,0 1 1,7 6 3,-14-7 14,0 0 0,-1 0 0,0 0 0,0 0 0,0 0 0,0 0 0,-1 0 0,0 0 0,0 1 0,0-1 0,-1 0 0,1 0 0,-1 0 0,-1 0 0,1 0 1,-1 0-1,0 0 0,0 0 0,0-1 0,0 1 0,-1-1 0,0 0 0,0 1 0,0-1 0,0 0 0,-1-1 0,0 1 0,0-1 0,0 1 0,0-1 0,0-1 1,0 1-1,-1 0 0,0-1 0,-4 2-14,-50 19-14,34-18-639</inkml:trace>
  <inkml:trace contextRef="#ctx0" brushRef="#br0" timeOffset="161958.335">9589 12764 23029,'1'29'864,"0"9"848,1 3-967,-2 8-161,1-1-16,4-5-488,-2-4-48,4-15 0,0-7-40,-7-17-632,0 0-520,2-32 71</inkml:trace>
  <inkml:trace contextRef="#ctx0" brushRef="#br0" timeOffset="162146.619">9536 12475 21261,'0'27'680,"3"4"376,-2 0-416,5-4-232,1 0-176,5-14-1024</inkml:trace>
  <inkml:trace contextRef="#ctx0" brushRef="#br0" timeOffset="162506.909">9880 12686 23285,'-57'190'5496,"65"-221"-5498,-7 22 6,1 0 1,0 1-1,0-1 0,1 0 1,0 1-1,1-1 0,0 1 1,0 0-1,1 0 0,0 1 1,0-1-1,1 1 0,5-6-4,-8 12 0,0-1 0,0 1-1,0 0 1,0 0-1,1 0 1,-1 0-1,0 0 1,0 0-1,1 1 1,-1 0-1,0 0 1,1 0-1,-1 0 1,1 0-1,-1 1 1,0-1-1,0 1 1,1 0 0,-1 0-1,0 0 1,0 1-1,0-1 1,0 1-1,0-1 1,0 1-1,0 0 1,-1 0-1,2 1 1,64 70-16,-13 50 294,-54-120-245,0 1 0,-1-1 0,1 1 0,-1-1 0,0 0 0,0 1 0,0-1 0,0 1 0,0-1 1,-1 1-1,0-1 0,1 0 0,-1 1 0,-1-1 0,1 0 0,0 0 0,-1 0 0,1 0 0,-1 0 0,0 0 0,0 0 0,0 0 0,-1-1 0,1 1 0,-1-1 0,1 0 0,-1 1 0,0-1 0,0-1 0,0 1 0,0 0 0,0-1 0,0 1 0,0-1 0,0 0 0,-4 1-33,1-1-15,0 0-1,0 0 1,0-1 0,0 0-1,0 0 1,0 0 0,0-1-1,0 1 1,0-2 0,0 1-1,0-1 1,1 1-1,-1-2 1,-1 0 15,-5-1-317,10 4-503,2 0-847,0 0-494</inkml:trace>
  <inkml:trace contextRef="#ctx0" brushRef="#br0" timeOffset="163783.568">10612 13059 20684,'0'1'106,"0"0"0,0 0 0,0 0-1,0 1 1,0-1 0,1 0-1,-1 0 1,0 0 0,1 0-1,-1 0 1,1 1 0,-1-1-1,1 0 1,-1 0 0,1 0 0,0 0-1,0 0 1,-1-1 0,1 1-1,0 0 1,0 0 0,0 0-1,0-1 1,0 1 0,0-1-1,0 1 1,0 0 0,0-1 0,1 0-1,-1 1 1,0-1 0,0 0-1,0 1 1,0-1 0,1 0-1,-1 0 1,0 0 0,0 0-1,0 0 1,1 0 0,-1-1 0,0 1-1,0 0 1,0-1 0,0 1-1,1 0 1,-1-1 0,0 0-1,0 1 1,0-1 0,0 0 0,0 1-1,0-1 1,-1 0 0,1 0-1,0 0 1,0 1 0,0-1-1,-1-1-105,13-18 206,-1-1-1,-1 0 0,-1 0 0,-2-2 1,0 1-1,-1-1 0,-1 0 1,2-19-206,-1 16 86,7-32-8,-2-2 0,-3 0 1,1-33-79,-11 77-4,2 31-23,13 127-27,-10-79 67,2-1 1,3 0-1,2-1 1,4 0-1,2-1 0,2 0 1,7 8-14,-8-32 17,-11-25-13,-1 0 1,0 1 0,0 0 0,-1 0 0,-1 0 0,0 1 0,-1-1 0,0 1-1,-1 0 1,0 0 0,-1 0 0,-1 0 0,0 11-5,-1-22 8,1 0-1,-1 0 1,1 1 0,-1-1 0,0 0 0,0 0-1,0 0 1,0 0 0,0 0 0,0 0 0,0 0 0,-1-1-1,1 1 1,-1 0 0,1-1 0,-1 1 0,0-1-1,0 1 1,1-1 0,-1 0 0,0 0 0,0 0-1,0 0 1,0 0 0,0 0 0,-1-1 0,1 1-1,0-1 1,0 1 0,0-1 0,-1 0 0,1 0-1,0 0 1,0 0 0,-1 0 0,1-1 0,0 1-1,-2-1-7,-2 0 19,1 0-1,0-1 1,0 1-1,0-1 0,0 0 1,0 0-1,0-1 1,1 1-1,-1-1 0,1 0 1,-1-1-1,1 1 1,0-1-1,0 0 0,1 1 1,-2-4-19,2-2-3,0 0 1,0-1-1,1 1 1,1-1 0,0 0-1,0 1 1,0-1-1,2 0 1,-1 0 0,1 0-1,0 1 1,1-1-1,0 1 1,1-1-1,0 1 1,1 0 0,-1 0-1,2 0 1,-1 0-1,1 1 3,0-4-3,52-125-4,-18 53 13,-5-3 0,-4 0 0,-3-2 0,6-47-6,-32 130 2,0 2 0,0 0 0,0 0-1,0 0 1,-1 0-1,1 0 1,-1 0 0,0 0-1,0-1 1,-1 1-1,1 0 1,-1 0 0,0 0-1,0 0 1,0 0-1,0 0 1,-1 0-2,1 4-2,0 0 0,0 0 0,1 0 0,-1 0 0,0 0 0,0 0 0,0 1 0,1-1 0,-1 0 0,0 1 0,1-1 0,-1 0 0,0 1 0,1-1 0,-1 1 0,0-1 0,1 1 0,-1-1 0,1 1 0,-1-1 0,1 1 0,-1 0 0,1-1 0,-1 1 0,1 0 0,0-1 0,-1 1 0,1 0 0,0 0 0,0-1 0,-1 1 0,1 0 0,0 0 0,0-1 0,0 1 0,0 0 0,0 0 1,0 0-1,0-1 0,0 1 0,0 0 0,1 0 0,-1-1 0,0 1 0,1 0 2,-4 20-8,1-1 0,1 1 0,0-1 0,2 1 0,1-1 0,0 1 0,1-1 0,2 0 0,0 0 0,1 0 0,0-1 0,9 15 8,-15-33-1,1 1 1,-1-1-1,1 0 1,-1 0-1,1 1 1,0-1-1,-1 0 1,1 0-1,0 0 1,0 0-1,0 0 1,0 0-1,0 0 1,0 0-1,0-1 1,1 1 0,-1 0-1,0-1 1,0 1-1,0 0 1,1-1-1,-1 0 1,0 1-1,1-1 1,-1 0-1,0 1 1,1-1-1,-1 0 1,1 0-1,-1 0 1,0 0-1,1-1 1,-1 1-1,0 0 1,1-1 0,-1 1-1,0 0 1,1-1-1,-1 0 1,0 1-1,0-1 1,0 0-1,1 0 1,37-49 22,-37 48-20,8-16 18,1-1-1,-2 0 1,-1-1-1,0 0 0,-1 0 1,-1 0-1,-1-1 0,-1 0 1,-1 0-1,0-11-19,6 33-36,13 110-9,3 79 106,-25-190-64,1 0 0,-1-1 1,0 1-1,1 0 0,-1 0 0,0 0 0,1 0 0,-1 0 1,0 0-1,1 0 0,-1 0 0,0 0 0,1 0 1,-1 0-1,0 0 0,1 0 0,-1 0 0,0 0 0,1 1 1,-1-1-1,0 0 0,0 0 0,1 0 0,-1 0 1,0 1-1,1-1 0,-1 0 0,0 0 0,0 1 0,0-1 1,1 0-1,-1 0 0,0 1 0,0-1 0,0 0 1,1 0-1,-1 1 0,0-1 0,0 0 0,0 1 1,0-1-1,0 0 0,0 1 0,0-1 0,0 0 0,0 1 1,0-1-1,0 0 0,0 1 0,0-1 0,0 0 3,5-30-532,-5 26 470,4-35 401</inkml:trace>
  <inkml:trace contextRef="#ctx0" brushRef="#br0" timeOffset="164216.359">11586 12492 23293,'-6'-1'429,"-7"16"3053,13-13-3482,13 69 0,-11-67-14,0-1-1,-1 0 0,1 0 1,1 0-1,-1 0 0,0 0 1,1 0-1,-1-1 0,1 1 0,0-1 1,0 0-1,0 0 0,0 0 1,0 0-1,1 0 0,-1-1 0,0 1 1,1-1-1,-1 0 0,1 0 1,-1-1-1,1 1 0,0 0 1,-1-1-1,1 0 0,0 0 0,-1 0 1,1-1-1,0 1 0,-1-1 1,1 0-1,-1 0 0,1 0 0,-1 0 1,1-1-1,1 0 15,3-3-69,-7 3 67,0 1 0,0 0-1,0-1 1,0 1 0,1 0 0,-1 0-1,0 0 1,1 0 0,-1 0 0,0 0-1,1 0 1,-1 0 0,1 0 0,0 1-1,-1-1 1,1 1 0,0-1 0,-1 1-1,1 0 1,0-1 0,-1 1 0,1 0-1,0 0 1,-1 0 0,1 1 0,0-1-1,0 0 1,-1 1 0,1-1 0,0 1-1,-1-1 1,1 1 0,-1 0 0,1-1-1,-1 1 1,1 0 0,-1 0 0,0 0-1,1 0 1,-1 1 0,0-1 0,0 0-1,0 0 1,0 1 0,0-1 0,0 1-1,0 0 3,0 7 109,0 0 0,-1 0 1,-1 0-1,0 0 0,0-1 0,0 1 0,-1 0 0,0 0 0,-1-1 0,0 1 0,-1-1 0,1 0 0,-2 0 0,1 0 0,-1 0 0,0-1 0,-1 0 1,1 0-1,-1 0 0,-1-1 0,1 0 0,-1 0 0,-2 0-109,7-3-38,0 0 1,0-1-1,-1 0 1,1 1-1,-1-1 0,1 0 1,-1 0-1,0 0 1,0-1-1,0 1 1,0-1-1,0 0 1,0 1-1,0-1 0,0-1 1,-1 1-1,1 0 1,0-1-1,-1 1 1,1-1-1,0 0 0,-1 0 1,1-1-1,0 1 1,0-1-1,-1 0 1,1 1-1,0-1 1,0-1-1,0 1 0,0 0 1,0-1-1,0 1 1,0-1-1,0 0 1,1 0-1,-1 0 0,1-1 1,-1 1-1,1 0 1,0-1-1,0 0 1,0 1-1,0-1 1,0 0-1,1 0 0,0 0 1,-1-1 37,-1-23-1985</inkml:trace>
  <inkml:trace contextRef="#ctx0" brushRef="#br0" timeOffset="164578.194">11799 12133 22101,'-6'5'3829,"5"23"-3232,7 20-351,1 0 1,3 0-1,1-1 1,15 35-247,-11-48 100,1 0 0,2-1 0,1-1 1,2-1-1,6 7-100,12 18-80,-37-54-293,-20-15-2125,-62-56-1912,-24-19 3747,-5 13 4053,105 72-2367,18 6 74,152 12-1326,-107-24-309</inkml:trace>
  <inkml:trace contextRef="#ctx0" brushRef="#br0" timeOffset="165309.249">12829 12295 20636,'-4'5'7408,"-34"24"-6584,14-18-525,16-8-276,0 0 0,0 0 0,1 1 0,0 0 0,-1 0 0,1 1 0,1 0 0,-1 0-1,1 1 1,0-1 0,0 1 0,1 0 0,0 1 0,0 0 0,0 0 0,1 0 0,0 0 0,0 1-23,0 0-4,1 1 1,1 0-1,0 0 1,0-1-1,0 1 0,1 0 1,1 0-1,0 1 1,0-1-1,0 0 1,1 0-1,1 0 1,-1 0-1,2-1 1,-1 1-1,1 0 0,0-1 1,1 0-1,0 1 1,0-1-1,1-1 1,0 1-1,0-1 1,1 0-1,0 0 1,0 0-1,1-1 1,0 0-1,4 3 4,-8-8-1,1 0 0,0 0 0,-1 0 0,1 0 0,-1-1 0,1 1 0,0-1 0,0 0 0,-1 0 0,1-1 0,0 1 0,-1-1 0,1 1 0,0-1 0,-1-1 0,1 1 0,-1 0 0,0-1 0,1 1 0,-1-1 0,0 0 0,0 0 0,0-1 0,0 1 0,0 0 0,-1-1 1,62-79 5,-54 68 8,-1 0 0,-1-1 0,-1-1 1,0 1-1,-1-1 0,-1-1 0,0 1 1,-1-1-1,-1 1 0,0-1 1,-1 0-1,-1 0 0,-1 0 0,-1 0 1,0-1-1,-1 2 0,0-1 0,-3-6-13,5 22 2,0 0-1,0 0 1,0 0 0,0 0-1,0 0 1,0 0-1,0 0 1,0 0-1,-1 0 1,1-1 0,0 1-1,-1 0 1,1 0-1,0 0 1,-1 1 0,0-1-1,1 0 1,-1 0-1,1 0 1,-1 0-1,0 0 1,0 1 0,1-1-1,-1 0 1,0 1-1,0-1 1,0 0-1,0 1 1,0-1 0,0 1-1,0 0 1,0-1-1,0 1 1,0 0-1,0-1 1,0 1 0,0 0-1,0 0 1,0 0-1,0 0 1,0 0-1,-1 0 1,1 0 0,0 1-1,0-1 1,0 0-1,0 1 1,0-1-1,0 0 1,0 1 0,0-1-1,0 1 1,1-1-1,-1 1 1,0 0-1,0-1 1,0 1 0,0 0-1,1 0 1,-1 0-1,0-1 1,1 1-1,-1 0 1,1 0 0,-1 0-1,1 0 1,-1 0-2,-1 13-13,0 0 0,0-1 0,2 1 0,-1 0 1,2 0-1,0 0 0,0 0 0,2-1 0,1 9 13,1 5-18,43 210-106,-47-232 32,1 0 0,-1 0-1,1 0 1,0 0-1,0 0 1,1-1 0,-1 1-1,1-1 1,0 1 0,0-1-1,1 0 1,-1 0 0,1 0-1,0-1 1,0 1-1,0-1 1,0 0 0,1 0-1,2 1 93,35 4-1997</inkml:trace>
  <inkml:trace contextRef="#ctx0" brushRef="#br0" timeOffset="166807.581">13580 11867 25421,'-5'72'391,"3"0"0,3 0 0,3 0-1,3-1 1,13 48-391,-18-109 10,-1-1 6,1 0 1,0-1-1,0 1 0,1-1 1,0 1-1,0-1 0,1 0 1,0 0-1,1 0 0,-1-1 1,3 3-17,-6-9 5,0 0 0,-1-1 0,1 1 0,0 0 0,0 0 1,0-1-1,0 1 0,0-1 0,0 1 0,0-1 0,0 1 1,0-1-1,0 1 0,0-1 0,0 0 0,0 0 0,0 1 1,0-1-1,0 0 0,0 0 0,0 0 0,0 0 0,0 0 1,1-1-1,-1 1 0,0 0 0,0 0 0,0-1 1,0 1-1,0-1 0,0 1 0,0-1 0,0 1 0,0-1 1,-1 1-1,1-1 0,0 0 0,0 1 0,0-1 0,-1 0 1,1 0-1,0 0 0,-1 0 0,1 0 0,-1 0 0,1 0 1,-1 0-1,1 0 0,-1 0 0,0 0 0,1 0 0,-1 0 1,0 0-6,19-60 132,-7-71-10,-12 133-123,0-1 0,1 0 0,-1 0 0,0 1 0,0-1 0,1 0 0,-1 0 0,0 0 0,1 1 0,-1-1 0,0 0 0,1 0 0,-1 0 0,0 0 0,1 0 0,-1 0 0,0 0 0,1 0 0,-1 0 0,1 0 0,-1 0 0,0 0 0,1 0 0,-1 0 0,0 0 0,1 0 0,-1 0 0,1 0 1,-1 0-1,0 0 0,1-1 0,-1 1 0,0 0 0,0 0 0,1 0 0,-1-1 0,0 1 0,1 0 0,-1 0 0,0-1 0,0 1 0,1 0 0,-1-1 0,0 1 0,0 0 0,0-1 0,0 1 0,0 0 0,1-1 0,-1 1 0,0 0 0,0-1 0,0 1 0,0-1 0,0 1 0,0 0 0,0-1 0,0 1 1,16 34-89,-15-31 85,75 181-52,-75-183 61,0 0-1,1 0 0,-1 0 1,1 0-1,0-1 0,-1 1 1,1 0-1,0-1 0,-1 1 1,1-1-1,0 0 0,-1 0 1,1 1-1,0-1 0,0 0 1,-1 0-1,1-1 0,0 1 1,0 0-1,-1-1 0,1 1 1,0-1-1,-1 1 0,1-1 1,0 0-1,-1 1 1,1-1-1,-1 0 0,1 0 1,-1 0-1,0-1 0,1 1 1,-1 0-1,0 0 0,0-1 1,0 1-1,0 0 0,0-1 1,0 1-1,0-1 0,0 0 1,-1 1-1,1-1 0,-1 0 1,1 1-1,-1-1 0,0 0 1,1 1-1,-1-1 0,0 0 1,0-1-5,109-199 182,-109 201-183,0-1 0,1 1 0,-1-1 0,1 1 0,-1-1 0,1 1 0,0 0 0,0-1-1,0 1 1,-1 0 0,1-1 0,1 1 0,-1 0 0,0 0 0,0 0 0,0 0 0,0 0-1,1 0 1,-1 0 0,1 1 0,-1-1 0,0 0 0,1 1 0,-1-1 0,1 1 0,-1-1-1,1 1 1,0 0 0,-1 0 0,1-1 0,-1 1 0,1 0 0,-1 1 0,1-1 0,0 0 0,-1 0-1,1 1 1,-1-1 0,1 1 0,-1-1 0,1 1 0,-1 0 0,0-1 0,1 1 0,-1 0-1,0 0 1,1 0 0,-1 0 0,0 0 0,0 0 0,0 0 0,0 1 0,0-1 1,7 16 35,-1 1 1,-1-1 0,-1 1-1,0 1 1,-1-1 0,-1 1 0,-1-1-1,0 16-35,1-5 99,18 103 522,-21-131-613,1 0 1,-1-1-1,0 1 0,1-1 0,-1 1 1,1-1-1,-1 1 0,1-1 0,-1 0 0,1 1 1,-1-1-1,1 1 0,-1-1 0,1 0 0,0 0 1,-1 1-1,1-1 0,0 0 0,-1 0 0,1 0 1,0 1-1,-1-1 0,1 0 0,0 0 1,-1 0-1,1 0 0,0-1 0,-1 1 0,1 0 1,0 0-1,-1 0 0,1 0 0,-1-1 0,1 1 1,0 0-1,-1 0 0,1-1 0,-1 1 0,1-1 1,-1 1-1,1 0 0,-1-1 0,1 1 1,-1-1-1,1 1 0,-1-1 0,1 0 0,-1 1 1,0-1-1,1 1 0,-1-1 0,0 0 0,0 1 1,0-1-1,1 0 0,-1 1 0,0-1 0,0 0 1,0 1-1,0-1 0,0 0 0,0 1 1,0-1-1,0 0 0,0 1 0,-1-1 0,1 1 1,0-1-1,0 0 0,-1 1-8,86-246 405,-85 244-407,0 1 0,0-1 0,0 1 0,0-1 0,1 1 0,-1-1 0,0 1 0,1-1 0,0 1-1,-1-1 1,1 1 0,0 0 0,-1-1 0,1 1 0,0 0 0,0 0 0,0 0 0,0-1-1,0 1 1,0 0 0,1 0 0,-1 0 0,0 1 0,0-1 0,1 0 0,-1 0 0,1 1 0,-1-1-1,0 1 1,1-1 0,-1 1 0,1 0 0,-1-1 0,1 1 0,0 0 0,-1 0 0,1 0 0,-1 0-1,1 0 1,-1 1 0,1-1 0,-1 0 0,1 1 0,-1-1 0,2 1 2,3 10-18,0 0-1,0 1 1,-1-1 0,-1 1 0,0 0 0,0 0 0,-1 1-1,-1-1 1,1 13 18,2 3-7,18 109 94,-23-134-50,-15-91-564,3 47-1025</inkml:trace>
  <inkml:trace contextRef="#ctx0" brushRef="#br0" timeOffset="167113.607">14180 11929 24301,'0'0'792,"0"0"-15,0 0-233,1 0-1104,1 0 3192</inkml:trace>
  <inkml:trace contextRef="#ctx0" brushRef="#br0" timeOffset="167376.882">14596 12342 18652,'1'1'183,"1"1"1,-1-1-1,1 1 1,-1-1-1,1 1 1,0-1-1,-1 0 1,1 0-1,0 0 0,0 0 1,0 0-1,0-1 1,0 1-1,0 0 1,0-1-1,0 0 1,0 1-1,0-1 0,0 0 1,1 0-1,-1 0 1,0 0-1,0-1 1,0 1-1,0-1 1,0 1-1,0-1 0,0 1 1,0-1-1,0 0 1,0 0-1,0 0 1,-1 0-1,1-1 1,0 1-1,-1 0 0,1-1 1,0 1-1,-1-1 1,0 1-1,1-1 1,-1 0-1,0 1 1,0-1-1,0 0 0,0 0 1,0-1-184,0-5 99,0 0 0,0-1 0,-1 1 0,0-1 0,-1 1 0,0 0 0,0-1 0,0 1 1,-1 0-1,-1 0 0,1 0 0,-1 0 0,-1 1 0,1-1 0,-1 1 0,-1-1 0,1 1 0,-1 1 0,-1-1 0,1 1 1,-1 0-1,0 0 0,0 0 0,-1 1 0,1 0 0,-1 0 0,-6-2-99,11 6 4,0-1 0,0 1 1,1 0-1,-1 0 0,0 0 0,-1 0 0,1 0 1,0 0-1,0 1 0,0-1 0,0 0 0,-1 1 1,1 0-1,0 0 0,0 0 0,-1 0 0,1 0 0,0 0 1,0 0-1,-1 1 0,1-1 0,0 1 0,0 0 1,0-1-1,0 1 0,0 0 0,0 0 0,0 1 0,0-1 1,0 0-1,0 1 0,1-1 0,-1 1 0,0-1 1,1 1-1,-1 0 0,1-1 0,0 1 0,0 0 1,-1 0-1,1 0 0,1 0 0,-1 0-4,-5 17-7,1 0 1,1 1-1,1-1 0,1 1 1,0-1-1,2 1 0,0-1 1,1 1-1,1 0 0,1 0 7,20 63 7,-23-81-7,1 0-1,0 0 1,0 0 0,1 1-1,-1-1 1,0 0-1,1-1 1,-1 1 0,1 0-1,-1 0 1,1-1-1,0 1 1,0-1 0,0 1-1,0-1 1,0 0-1,0 0 1,0 0 0,0 0-1,0 0 1,1 0-1,-1 0 1,0-1 0,0 1-1,1-1 1,-1 0 0,1 0-1,-1 0 1,0 0-1,1 0 1,-1 0 0,0-1-1,1 1 1,0-1 0,8-5-105,0-1 1,0-1-1,-1 0 1,0 0-1,-1 0 1,0-2-1,0 1 0,-1-1 1,0 0-1,-1-1 1,0 0-1,0 0 1,-1-2 104,19-31 949</inkml:trace>
  <inkml:trace contextRef="#ctx0" brushRef="#br0" timeOffset="167663.024">14771 12199 15083,'-9'54'8193,"7"-45"-7993,-1 0 0,1 1 0,1-1 1,0 1-1,0 0 0,1-1 0,0 1 0,1-1 0,0 1 0,1-1 0,-1 1 0,3 5-200,-2-13 52,0-1 0,0 1 0,1-1 0,-1 1 0,0-1 0,0 0 0,1 0 0,-1 0 0,1 0 0,-1 0 0,1-1 0,-1 1 0,1-1 0,-1 0 0,1 0 0,-1 0 0,1 0 0,0 0 0,-1 0 0,1 0 0,-1-1 0,1 0 0,-1 1 0,1-1 0,-1 0 0,0 0 0,1 0 0,-1-1 0,0 1 0,0 0 0,0-1 0,0 0 0,0 1 0,0-1 0,0 0 0,0 0 0,-1 0 0,1 0 0,-1 0 0,1-2-52,130-118 652,-131 120-646,0 1 0,1 0 0,-1 0 1,1 0-1,-1 0 0,1 0 0,-1 0 1,1 0-1,-1 1 0,1-1 0,0 0 1,-1 1-1,1 0 0,0-1 0,0 1 0,-1 0 1,1 0-1,0 0 0,0 0 0,-1 0 1,1 0-1,0 1 0,0-1 0,-1 0 1,1 1-1,0-1 0,-1 1 0,1 0 1,-1 0-1,1-1 0,-1 1 0,1 0 0,-1 0 1,1 1-1,-1-1 0,0 0 0,0 0 1,1 1-1,-1-1 0,0 1 0,0-1 1,0 1-1,-1-1 0,1 1 0,0-1 1,-1 1-1,1 0 0,0 0-6,4 84 949,-15-96-454,-28-158 9,9 77-476,28 88-57,21 20-240,1 6-251,2 1-604</inkml:trace>
  <inkml:trace contextRef="#ctx0" brushRef="#br0" timeOffset="168391.196">15838 12006 21349,'-72'4'5337,"11"35"-3815,49-27-1518,0 1 0,1 1 0,1 0 1,0 0-1,1 1 0,1 0 0,-4 9-4,11-23 1,1-1 0,0 1 0,0-1 0,-1 1 0,1 0 0,0-1 0,0 1 0,0-1 0,0 1-1,0 0 1,0-1 0,-1 1 0,1-1 0,1 1 0,-1 0 0,0-1 0,0 1 0,0-1 0,0 1 0,0 0 0,0-1 0,1 1 0,-1-1 0,0 1 0,1-1 0,-1 1 0,0-1 0,1 1 0,-1-1 0,0 1 0,1-1 0,-1 0 0,1 1 0,-1-1 0,1 1 0,-1-1 0,1 0 0,-1 0 0,1 1 0,-1-1 0,1 0 0,0 0 0,-1 1 0,1-1 0,-1 0 0,1 0 0,0 0 0,-1 0 0,1 0 0,-1 0 0,1 0 0,0 0 0,-1 0 0,1-1 0,-1 1-1,1 0 0,41-5-26,-37 4 28,-3 1-2,4-3-1,0 1 0,1 0-1,0 0 1,-1 0 0,1 1 0,0 0-1,0 0 1,0 0 0,0 1 0,0 0-1,0 1 1,0 0 0,0 0 0,0 0 0,-1 1-1,1 0 1,0 0 0,-1 0 0,0 1-1,1 0 1,-1 1 0,0-1 0,0 1-1,-1 0 1,1 0 0,-1 1 0,0 0 0,0 0-1,-1 0 1,3 3 1,-5 0 40,1 0 1,-1 0-1,0 0 0,-1 0 0,0 0 0,0 0 1,-1 0-1,0 0 0,0 0 0,-1 0 1,0 0-1,0 1 0,-1-1 0,0-1 1,0 1-1,-1 0 0,0-1 0,-1 1 1,0-1-1,0 0 0,0 0 0,-1 0 1,0-1-1,0 0 0,0 0 0,-1 0 0,0 0 1,0-1-1,-6 4-40,4-4 30,-1 1 0,1-1 1,-1-1-1,0 1 0,0-1 0,-1-1 1,1 0-1,-1 0 0,1-1 0,-1 0 0,0-1 1,0 0-1,0-1 0,0 0 0,-7-1-30,17 1-47,-1 0-1,1 0 0,-1 0 0,0 0 0,1 0 1,-1 0-1,1-1 0,-1 1 0,1 0 0,-1 0 0,1-1 1,-1 1-1,1-1 0,-1 1 0,1 0 0,-1-1 1,1 1-1,-1-1 0,1 1 0,0-1 0,-1 1 1,1-1-1,0 1 0,-1-1 0,1 1 0,0-1 1,0 1-1,0-1 0,0 0 0,-1 1 0,1-1 0,0 1 1,0-1-1,0 0 0,0 1 0,0-1 0,0 1 1,0-1-1,1 0 0,-1 1 0,0-1 0,0 1 1,0-1-1,1 1 0,-1-1 0,0 1 0,0-1 1,1 1-1,-1-1 0,1 1 0,-1-1 0,0 1 0,1-1 49,11-12-2225</inkml:trace>
  <inkml:trace contextRef="#ctx0" brushRef="#br0" timeOffset="168953.421">16174 12105 17636,'-41'0'7237,"38"1"-7092,1-1 0,-1 1 0,1 0-1,-1 0 1,0 0 0,1 1 0,0-1-1,-1 1 1,1-1 0,0 1 0,0 0 0,0 0-1,0 0 1,0 0 0,0 0 0,1 0-1,-1 0 1,0 1 0,1-1 0,-1 2-145,-4 11 57,1 1 0,1 0 0,0 1 0,1-1 1,0 1-1,2-1 0,0 1 0,0 0 1,2-1-1,0 1 0,3 12-57,-4-28 6,-1 1-1,1 0 1,0 0-1,0 0 1,0 0-1,0-1 1,0 1-1,0 0 1,0 0-1,1 0 1,-1-1-1,1 1 1,-1 0-1,1 0 1,0-1-1,0 1 1,-1 0-1,1-1 1,0 1-1,1-1 1,-1 1-1,0-1 1,0 0 0,1 1-1,-1-1 1,0 0-1,1 0 1,-1 0-1,1 0 1,0 0-1,-1 0 1,1-1-1,0 1 1,0 0-1,-1-1 1,1 1-1,0-1 1,0 0-1,0 0 1,-1 1-1,1-1 1,0 0-1,0-1 1,0 1-1,0 0 1,-1 0-1,1-1 1,0 1 0,0-1-1,-1 0 1,1 0-1,0 1 1,-1-1-1,1 0 1,-1 0-1,1 0 1,-1-1-1,2 0-5,7-9 13,0 0 1,0-1-1,-1 0 0,-1-1 0,0 0 1,-1 0-1,0-1 0,-1 0 0,-1 0 1,3-10-14,10-20 45,-18 44-45,0 0 1,0 1 0,1-1 0,-1 0 0,0 1 0,0-1 0,1 0 0,-1 0 0,0 0 0,0 1 0,1-1 0,-1 0 0,0 0 0,1 0 0,-1 0-1,0 1 1,1-1 0,-1 0 0,0 0 0,1 0 0,-1 0 0,1 0 0,-1 0 0,0 0 0,1 0 0,-1 0 0,0 0 0,1 0 0,-1 0 0,0-1 0,1 1-1,-1 0 1,0 0 0,1 0 0,-1 0 0,0-1 0,1 1 0,-1 0 0,0 0 0,0 0 0,1-1 0,-1 1 0,0 0 0,0 0 0,1-1 0,-1 1-1,0 0 1,0-1 0,0 1 0,0 0 0,1-1 0,-1 1 0,0 0 0,0-1 0,0 1 0,0 0 0,0-1 0,0 1 0,0-1 0,0 1 0,0 0 0,0-1-1,0 1 0,7 35 1,-6-24 8,23 115 318,-7 0 1,-4 1 0,-7 0-1,-5 45-327,-2-157 24,1-8-8,1 1 0,-2 0 1,1 0-1,-1 0 1,0-1-1,-1 1 1,0 0-1,0-1 1,0 1-1,-1-1 0,0 0 1,-1 0-1,1 0 1,-5 6-17,5-12 26,1 0 1,0 0-1,0 1 0,0-2 1,-1 1-1,1 0 1,-1 0-1,1-1 1,0 1-1,-1-1 0,1 0 1,-1 0-1,1 1 1,-1-2-1,1 1 0,-1 0 1,1-1-1,-1 1 1,1-1-1,-1 1 0,1-1 1,0 0-1,0 0 1,-1 0-1,1-1 1,0 1-1,0 0 0,0-1 1,0 1-1,0-2-26,-57-54 303,52 47-339,-1-1 0,1 1 1,1-1-1,0 0 0,1-1 1,0 0-1,0 0 0,1 0 1,1 0-1,0 0 0,1-1 0,0 1 1,1-1-1,0 0 0,1 1 1,1-1-1,0 0 0,1 1 1,0-1-1,0 1 0,2-1 1,-1 1-1,2 0 0,-1 0 1,6-7 35,31-42-2261,-15 29-91</inkml:trace>
  <inkml:trace contextRef="#ctx0" brushRef="#br0" timeOffset="169291.955">16600 12028 23493,'0'0'1307,"1"3"271,-1 5-1403,0 0 1,-1 0-1,0 0 1,-1 0-1,0 0 1,0 0-1,0-1 1,-1 1-1,0-1 1,-1 0-1,0 1 1,0-2-1,0 1 1,-3 2-176,4-4 49,-85 141 40,87-144-109,1-2 8,88-26-164,37 17-179,-121 10 345,0-1 1,-1 1-1,1 0 0,0 0 1,-1 0-1,1 0 0,-1 1 1,1 0-1,-1-1 1,0 1-1,0 0 0,0 1 1,0-1-1,0 0 0,0 1 1,-1 0-1,1 0 0,-1 0 1,0 0-1,0 0 1,0 0-1,0 0 0,0 1 1,-1-1-1,1 0 0,-1 1 1,0 0-1,0-1 1,-1 1-1,1 0 0,0 2 10,-2 2 47,1 1-1,-1-1 0,0 0 0,-1 0 1,0 0-1,0 0 0,-1-1 1,0 1-1,0-1 0,-1 1 0,0-1 1,0 0-1,0 0 0,-1-1 1,0 1-1,-1-1 0,1 0 0,-1-1 1,0 1-1,-1-1 0,1 0 0,-1-1 1,0 1-1,0-2 0,-1 1 1,1-1-1,-1 0 0,0 0 0,1-1 1,-1 0-1,0 0 0,-1-1 1,1 0-1,0-1 0,0 1 0,0-2 1,-1 1-47,-27-23-1693,26 6-344</inkml:trace>
  <inkml:trace contextRef="#ctx0" brushRef="#br0" timeOffset="170176.784">16883 11832 24445,'0'5'1260,"-14"154"1728,7-42-2865,6 0-1,6 30-122,-5-139 17,0 1 26,1 0 0,-1 1-1,2-1 1,-1 0 0,1 0-1,0 0 1,1 0 0,0 0 0,1-1-1,0 1 1,2 3-43,-5-12 5,0 1 1,0-1 0,0 1-1,0-1 1,0 1-1,1-1 1,-1 0-1,0 1 1,0-1-1,0 0 1,1 0-1,-1 0 1,0 0-1,0 0 1,1 0-1,-1 0 1,0 0-1,0-1 1,0 1-1,1 0 1,-1-1 0,0 1-1,0-1 1,0 1-1,0-1 1,0 0-1,0 1 1,0-1-1,0 0 1,0 0-1,0 0 1,0 0-1,-1 0 1,1 0-1,0 0 1,-1 0-1,1 0 1,0 0-1,-1 0 1,1 0-1,-1 0 1,0 0 0,1-1-1,-1 1 1,0 0-1,0 0 1,0 0-1,0-1 1,0 0-6,7-16 15,-1-2 0,-1 1 0,0-1 0,-2 0 0,-1 0 1,0 0-1,-1 0 0,-1 0 0,-1 0 0,-1-1 0,-1 2 0,0-1 1,-2 0-1,-3-9-15,-1 5-12,4 35-95,5 6 94,2-1 0,0 1 0,1-1 0,1 0 0,0 0-1,1 0 1,1 0 0,0-1 0,1 0 0,1 0 0,2 2 13,-8-14 1,0 0-1,0 0 1,0-1 0,0 1 0,0-1-1,1 0 1,-1 0 0,1 0-1,-1 0 1,1 0 0,0-1-1,0 1 1,0-1 0,0 1 0,0-1-1,0 0 1,0 0 0,0-1-1,1 1 1,-1-1 0,0 1-1,0-1 1,1 0 0,-1 0 0,0-1-1,1 1 1,-1-1 0,0 1-1,0-1 1,0 0 0,0 0-1,0-1 1,0 1 0,0 0 0,0-1-1,0 0 1,0 0 0,-1 0-1,5-4 5,0 0 1,-1-1 0,0 1-1,0-1 1,0-1 0,-1 1-1,-1-1 1,1 0 0,-1 0-1,0 0 1,-1-1-1,0 0 1,0 1 0,-1-1-1,0 0 1,-1 0 0,0 0-1,0 0 1,-1 0 0,0 0-1,-1-4-5,2 12 0,-1 0 1,1 0-1,-1 0 0,0 0 0,1 0 0,-1 0 0,0-1 0,0 1 0,0 0 1,0 0-1,0 0 0,0-1 0,0 1 0,-1 0 0,1 0 0,0 0 0,0 0 1,-1 0-1,1-1 0,-1 1 0,1 0 0,-1 0 0,0 0 0,1 0 0,-1 0 1,0 0-1,0 1 0,1-1 0,-1 0 0,0 0 0,0 0 0,0 1 0,0-1 1,0 1-1,0-1 0,0 1 0,0-1 0,-1 1 0,1-1 0,0 1 0,0 0 1,0 0-1,0-1 0,-1 1 0,1 0 0,0 0 0,0 0 0,0 0 0,-1 1 1,1-1-1,0 0 0,0 0 0,0 1 0,0-1 0,0 1 0,0-1 0,0 1 1,0-1-1,0 1 0,0 0 0,0-1 0,0 1 0,0 0 0,0 0 0,-5 17-4,1 0-1,1 1 1,1-1-1,1 1 0,0 0 1,1 0-1,1 0 0,1-1 1,2 10 4,-3-27 0,0 6 5,0 0 4,0 0 0,0 0 0,0 0 0,1 0-1,0 0 1,1 0 0,-1-1 0,1 1 0,1 0-1,-1-1 1,1 0 0,0 1 0,0-1 0,1 0-1,4 5-8,-7-10 5,0 0-1,1 0 1,-1 0-1,1 0 1,0 0-1,-1-1 1,1 1-1,0 0 0,-1-1 1,1 1-1,0-1 1,0 1-1,0-1 1,-1 0-1,1 0 1,0 0-1,0 0 0,0 0 1,-1 0-1,1-1 1,0 1-1,0-1 1,-1 1-1,1-1 1,0 1-1,0-1 1,-1 0-1,1 0 0,-1 0 1,1 0-1,-1 0 1,1 0-1,-1 0 1,0-1-1,0 1 1,1-1-5,45-55 86,-2-20-35,-37 59-67,1 0 1,2 1-1,-1 0 0,2 1 0,0 0 0,1 0 0,1 2 0,13-12 16,-26 25-5,0 0-1,-1 0 1,1 0-1,0 1 1,0-1-1,0 0 0,0 0 1,0 1-1,0-1 1,0 1-1,0-1 1,0 1-1,0-1 1,0 1-1,0 0 1,0-1-1,0 1 1,0 0-1,1 0 1,-1 0-1,0 0 1,0 0-1,0 0 1,0 0-1,1 0 1,-1 0-1,0 1 1,0-1-1,0 0 1,0 1-1,0-1 1,0 1-1,0-1 1,0 1-1,0-1 1,0 1-1,0 0 1,0 0-1,0-1 1,-1 1-1,1 0 1,0 0-1,0 0 0,-1 0 1,1 0-1,-1 0 1,1 0-1,-1 0 1,1 0-1,-1 1 6,8 60-107,-3 142 143,-5-203-31,-1-1 0,1 1 0,0 0-1,0 0 1,0 0 0,0 0 0,0 0 0,0 0-1,0-1 1,0 1 0,1 0 0,-1 0-1,0 0 1,0 0 0,1-1 0,-1 1-1,0 0 1,1 0 0,-1-1 0,1 1 0,-1 0-1,1 0 1,-1-1 0,1 1 0,0-1-1,-1 1 1,1 0 0,0-1 0,-1 1-1,1-1 1,0 0 0,0 1 0,0-1 0,-1 0-1,1 1 1,0-1 0,0 0 0,0 0-1,0 0 1,-1 0 0,1 1 0,0-1-1,0-1 1,0 1 0,0 0 0,0 0 0,0 0-1,-1 0 1,1 0 0,0-1 0,0 1-1,0 0 1,-1-1 0,1 1 0,0-1-1,0 1-4,32-43 245,84-224-125,-117 266-131,0 0-1,0-1 1,0 1-1,0 0 0,1 0 1,-1 0-1,0 0 0,1-1 1,-1 1-1,1 0 0,-1 0 1,1 0-1,0 0 0,0 0 1,-1 0-1,1 0 1,0 0-1,0 1 0,0-1 1,0 0-1,0 0 0,0 1 1,0-1-1,0 1 0,0-1 1,0 1-1,0-1 0,0 1 1,0-1-1,1 1 0,-1 0 1,0 0-1,0 0 1,0 0-1,1 0 0,-1 0 1,0 0-1,0 0 0,0 0 1,1 0-1,-1 1 0,0-1 1,0 0-1,0 1 0,0-1 1,0 1-1,0-1 0,0 1 1,0 0-1,0-1 1,0 1-1,0 0 0,0 0 1,0 0-1,0 0 0,0 0 12,10 139-391,-11-79 382,0-60 10,8 56 31,-8-57-30,0 1 1,0 0-1,0 0 1,0 0 0,1 0-1,-1-1 1,0 1-1,0 0 1,1 0 0,-1 0-1,1-1 1,-1 1 0,1 0-1,-1-1 1,1 1-1,-1 0 1,1-1 0,0 1-1,-1-1 1,1 1 0,0-1-1,0 1 1,-1-1-1,1 1 1,0-1 0,0 0-1,-1 0 1,1 1-1,0-1 1,0 0 0,0 0-1,0 0 1,0 0 0,-1 0-1,1 0 1,0 0-1,0 0 1,0 0 0,0 0-1,-1 0 1,1-1-1,0 1 1,0 0 0,0-1-1,-1 1 1,1 0 0,0-1-1,0 1 1,-1-1-1,1 1 1,0-1 0,-1 0-1,1 1 1,-1-1-1,1 1 1,-1-1 0,1 0-1,-1 0 1,1 1 0,-1-2-3,14-15 31,0-2-1,-2 0 1,0 0 0,-2-1 0,0-1 0,-1 0 0,-1 0-1,-1 0 1,0-2-31,28-71-4,-35 93-3,0 0 0,0-1 0,-1 1 0,2 0 0,-1 0 0,0 0 0,0 0 0,0-1-1,0 1 1,1 0 0,-1 0 0,1 0 0,-1 0 0,1 0 0,-1 0 0,1 0 0,-1 0 0,1 0 0,0 0 0,0 0 0,-1 0 0,1 0 0,0 0 0,0 1 0,0-1-1,0 0 1,0 1 0,0-1 0,0 1 0,0-1 0,0 1 0,1-1 0,-1 1 0,0 0 0,0 0 0,0-1 0,0 1 0,1 0 0,-1 0 0,0 0 0,0 0-1,0 0 1,0 1 0,1-1 0,-1 0 0,0 0 0,0 1 0,0-1 0,0 1 0,0-1 0,1 1 7,2 13-43,0 0 0,-1 1 0,-1-1-1,0 1 1,-1-1 0,0 1 0,-1-1 0,-1 1 0,-1 2 43,1 26-32,9 92-252,0-118 1489</inkml:trace>
  <inkml:trace contextRef="#ctx0" brushRef="#br0" timeOffset="171160.137">18470 12069 23885,'0'0'1436,"-9"3"1852,5 0-3270,0-1 0,0 1 0,1 0 1,-1 0-1,1 0 0,0 0 0,0 1 0,0-1 1,0 1-1,1 0 0,-1 0 0,1 0 0,0 0 1,0 0-1,0 1 0,1-1 0,0 0 0,-1 1 1,2-1-1,-2 5-18,0 3 4,0 0 1,0 1 0,1-1-1,1 0 1,0 1-1,1-1 1,0 1-1,1-1 1,0 0-1,1 0 1,0 0 0,1 1-5,-3-12 1,-1 0 0,1 0 0,0 0 0,-1 0 1,1 0-1,0 0 0,-1 0 0,1 0 0,0 0 1,0-1-1,0 1 0,0 0 0,0-1 0,0 1 1,0 0-1,0-1 0,0 1 0,0-1 1,0 1-1,1-1 0,-1 0 0,0 0 0,0 1 1,0-1-1,1 0 0,-1 0 0,0 0 0,0 0 1,0 0-1,0-1 0,1 1 0,-1 0 0,0 0 1,0-1-1,0 1 0,0-1 0,0 1 1,0-1-1,0 1 0,0-1 0,0 0 0,0 0 1,0 1-1,0-1 0,0 0 0,0 0 0,0 0 1,-1 0-1,1 0 0,0-1-1,40-54 66,-15 6-30,-2 0 0,-2-1 0,-3-1 0,-1-1 0,-3-4-36,-11 43 13,0 0-1,-2-1 0,1 1 0,-2-1 1,0 0-1,-1 0 0,0 1 1,-1-1-1,-3-12-12,4 27 1,0 1-1,-1-1 1,1 0-1,-1 1 1,1-1 0,0 0-1,-1 0 1,1 1 0,-1-1-1,1 0 1,-1 0-1,1 0 1,0 0 0,-1 1-1,1-1 1,-1 0-1,1 0 1,-1 0 0,1 0-1,-1 0 1,1 0 0,-1 0-1,1 0 1,-1-1-1,1 1 1,-1 0 0,1 0-1,0 0 1,-1 0-1,1-1 1,-1 1 0,1 0-1,0 0 1,-1-1 0,1 1-1,-1 0 1,1-1-1,0 1 1,-1 0 0,1-1-1,0 1 1,0-1-1,-1 1 1,1 0 0,0-1-1,0 1 1,0-1-1,-12 52-52,3 4 57,3 2 0,2-1 0,2 0 0,4 28-5,12-39 19,-14-45-18,1 1 0,-1 0 1,1-1-1,-1 1 0,1-1 0,0 1 1,-1-1-1,1 1 0,0-1 0,-1 0 0,1 1 1,0-1-1,0 0 0,-1 1 0,1-1 1,0 0-1,0 0 0,-1 0 0,1 0 0,0 0 1,0 0-1,0 0 0,0 0 0,-1 0 1,1 0-1,0 0 0,0-1 0,-1 1 0,1 0 1,0 0-1,0-1 0,-1 1 0,1-1 1,0 1-1,-1-1 0,1 1 0,0-1 0,-1 1 1,1-1-1,-1 1 0,1-1 0,-1 0 1,1 1-1,-1-1 0,1 0 0,-1 1 0,0-1 1,1 0-2,54-93 100,-32 53-91,-2-1 1,-2-1 0,-1 0 0,-3-1 0,-2-1 0,-1-1 0,-3 0-1,1-15-9,-6-65-116,-18 271-266,1-35 339,6-66 92,1 1 0,2-1 0,2 1-1,2 0 1,2-1 0,2 1 0,2-1 0,8 31-49,118 231 50,-127-295-46,-2 1-1,1-1 1,-1 1-1,-1 0 0,0 0 1,-1 0-1,0 1 1,-1-1-1,0 0 0,-1 0 1,0 0-1,-1 0 1,0 0-1,-1 0 0,-1-1 1,0 1-1,0-1 1,-1 0-1,0 0 0,-4 5-3,8-15 4,0 0-1,0 0 0,0 1 0,0-1 0,0 0 1,-1 0-1,1 0 0,0 0 0,-1 0 1,1-1-1,0 1 0,-1 0 0,1-1 1,-1 1-1,1 0 0,-1-1 0,1 0 0,-1 1 1,0-1-1,1 0 0,-1 0 0,1 0 1,-1 0-1,0 0 0,1 0 0,-1-1 1,1 1-1,-1 0 0,1-1 0,-1 1 0,1-1 1,-1 0-1,1 1 0,-1-1 0,1 0 1,0 0-1,-1 0 0,1 0 0,0 0 1,0 0-1,0 0 0,0-1 0,0 1-3,-48-63 107,47 60-101,-12-18 7,2 0-1,0-1 0,1 0 0,2-1 0,0 0 1,2-1-1,-4-18-12,9 32-1,1-1 0,0 1 0,0 0 0,1 0 0,0-1 0,1 1-1,1 0 1,0 0 0,0 0 0,1 0 0,0 0 0,1 1 0,0-1 0,1 1 0,0 0 0,0 0 0,1 1 0,7-9 1,-1 4-25,1 1-1,0 1 1,1 0-1,0 1 1,0 1-1,2 0 1,-1 1-1,11-4 26,24-11-191</inkml:trace>
  <inkml:trace contextRef="#ctx0" brushRef="#br0" timeOffset="172727.769">9289 13848 24405,'-2'2'117,"1"-1"0,-1 1 0,0-1 0,1 1-1,-1 0 1,1-1 0,0 1 0,0 0 0,-1 0 0,1 0 0,0 0-1,0 0 1,1 0 0,-1 0 0,0 0 0,1 1 0,-1-1 0,1 0-1,0 0 1,0 1 0,0-1 0,0 0 0,0 0 0,0 1-1,1-1 1,-1 0 0,1 2-117,0 1 94,2 59-26,4-1-1,2 0 1,3-1 0,17 52-68,-5-44 62,4-1 0,2-2 0,25 39-62,-38-78 62,-10-24 57,-9-19 72,-56-100 597,51 107-778,1 0 0,0-1 0,0 0 0,0 0 0,1-1 0,1 0 0,0 0 0,0 0 0,1 0 0,0 0 0,0-1 0,1 1 0,1-1 0,0 1 0,0-1 0,1 0-1,1 0 1,0 1 0,0-1 0,1 0-10,4-3-7,1 0 0,0 0 0,1 1 0,1 1 0,0-1 0,1 1 0,0 1-1,1 0 1,0 0 0,0 1 0,1 1 0,1 0 0,-1 0 0,2 1 0,-1 1-1,1 0 1,0 1 0,13-3 7,-22 7-6,0 0 0,1 0 0,-1 1 0,1 0 0,-1 0 0,1 1 0,0-1 0,-1 1 0,1 0 0,0 1 0,-1 0 0,1 0 0,-1 0 0,1 0-1,-1 1 1,0 0 0,1 0 0,-1 0 0,0 1 0,0-1 0,0 1 0,-1 1 0,1-1 0,-1 0 0,0 1 0,0 0 0,0 0 0,0 1 0,-1-1 0,1 1 0,-1-1 0,0 1 0,-1 0-1,1 0 1,-1 0 0,0 1 0,0-1 0,-1 1 0,1 4 6,1 7-1,-1 0-1,-1 0 1,-1 0-1,0 0 1,-1 1-1,-1-1 1,-1 0-1,0 0 1,-2-1-1,-1 6 2,-3 17 41,8-38-41,1-1 1,0 1-1,0-1 1,-1 1-1,1-1 1,0 1 0,0-1-1,0 1 1,-1-1-1,1 1 1,0 0 0,0-1-1,0 1 1,0-1-1,0 1 1,0 0 0,0-1-1,0 1 1,1-1-1,-1 1 1,0-1-1,0 1 1,0 0 0,1-1-1,-1 1 1,0-1-1,1 1 1,-1-1 0,0 1-1,1-1 1,-1 0-1,0 1 1,1-1 0,-1 1-1,1-1 1,-1 0-1,1 1 1,-1-1-1,1 0 1,-1 1 0,1-1-1,0 0 1,-1 0-1,1 0 1,-1 0 0,1 0-1,-1 1 1,1-1-1,0 0 1,-1 0 0,1 0-1,-1 0 1,1-1-1,0 1 1,-1 0-1,1 0 1,-1 0 0,1 0-1,-1-1 1,1 1-1,-1 0 1,1 0 0,-1-1-1,1 1 1,-1 0-1,1-1 1,-1 1-1,37-22 26,-23 9-23,0-1 1,-1 0-1,0 0 0,-2-1 1,1-1-1,-2 0 0,0-1 1,-1 0-1,-1 0 0,0-1 1,-1 0-1,-1 0 0,0-8-3,-1 14-2,-6 12 0,1-1 1,0 0-1,0 1 0,0-1 0,0 1 1,0-1-1,0 1 0,0-1 0,0 0 1,0 1-1,0-1 0,1 1 0,-1-1 1,0 1-1,0-1 0,0 1 0,1-1 0,-1 0 1,0 1-1,1 0 0,-1-1 0,0 1 1,1-1-1,-1 1 0,1-1 0,-1 1 1,0 0-1,1-1 0,-1 1 0,1 0 1,-1-1-1,1 1 0,-1 0 0,1 0 1,0 0-1,-1-1 0,1 1 0,-1 0 0,1 0 1,-1 0-1,1 0 0,0 0 0,-1 0 1,1 0-1,-1 0 0,1 0 0,-1 0 1,1 0-1,0 1 0,-1-1 0,1 0 1,-1 0-1,1 1 0,-1-1 0,1 0 0,-1 0 1,1 1-1,-1-1 2,19 35-120,-2 12 48,-9-23 70,0 0 0,2 0 0,1-1 0,0-1 0,2 0 0,0 0 0,2-1 0,0-1 0,3 1 2,-16-18 4,1 0 0,0 0 0,-1-1 0,1 1 0,0-1-1,0 0 1,1 0 0,-1 0 0,0 0 0,1-1 0,-1 1 0,1-1-1,-1 0 1,1 0 0,0 0 0,0 0 0,-1-1 0,1 1 0,0-1 0,0 0-1,-1-1 1,1 1 0,0 0 0,0-1 0,-1 0 0,1 0 0,0 0-1,-1 0 1,1-1 0,-1 1 0,0-1 0,1 0 0,-1 0 0,0 0 0,0-1-1,0 1 1,0-1 0,-1 1 0,1-1 0,0-1-4,3-4 24,0 1 1,-1-1-1,0 1 0,-1-2 0,0 1 1,0 0-1,-1-1 0,0 0 1,0 1-1,-1-1 0,0 0 1,0-1-1,-1 1 0,-1 0 1,0 0-1,0 0 0,0-1 1,-1 1-1,-1 0 0,1 0 1,-2 0-1,1 0 0,-1 0 0,0 1 1,-1-1-1,0 1 0,-1 0 1,1 0-1,-1 0 0,-6-5-24,10 12 1,0-1-1,0 1 1,0 0 0,0 0-1,0 0 1,-1 0-1,1 0 1,0 0-1,-1 0 1,1 0-1,-1 1 1,1-1-1,-1 0 1,1 1-1,-1-1 1,1 1 0,-1 0-1,0-1 1,1 1-1,-1 0 1,0 0-1,1 0 1,-1 0-1,1 1 1,-1-1-1,0 0 1,1 1 0,-1-1-1,1 1 1,-1-1-1,1 1 1,-1 0-1,1-1 1,-1 1-1,1 0 1,0 0-1,-2 1 0,19 7-905,-15-9-206</inkml:trace>
  <inkml:trace contextRef="#ctx0" brushRef="#br0" timeOffset="173058.979">10749 13942 22549,'-40'36'3508,"11"42"-3080,29-78-414,-5 15 55,1 0 0,1 0 0,1 0 0,0 0 0,1 1 0,0-1 0,1 0 0,1 1 0,1-1 0,0 0 0,1 0 0,0 0 0,1 0 0,1 0 0,1-1 0,0 0 0,0 0 0,2 0 0,6 9-69,-12-20 20,1-1 1,0 1-1,0-1 0,0 1 1,0-1-1,1 0 1,-1 0-1,0 0 0,1 0 1,0-1-1,-1 0 1,1 0-1,0 1 0,0-2 1,-1 1-1,1 0 0,0-1 1,0 0-1,0 0 1,0 0-1,0 0 0,0-1 1,-1 0-1,1 1 0,0-1 1,0-1-1,-1 1 1,1 0-1,0-1 0,-1 0 1,0 0-1,1 0 0,-1 0 1,0-1-1,0 1 1,0-1-1,0 1 0,-1-1 1,1 0-1,-1 0 1,0-1-1,0 1 0,0 0 1,0-1-1,0 1 0,0-3-20,7-12 96,-1-1 0,-1 0-1,-1 0 1,-1 0-1,-1-1 1,0 1 0,-1-1-1,-1 0 1,-1 0-1,-1 0 1,-1 0-1,-1 0 1,0 0 0,-1 0-1,-2-2-95,4 16 5,0 0 1,0 1-1,0-1 0,-1 1 0,0 0 0,0-1 1,0 1-1,-1 0 0,0 0 0,0 0 1,0 1-1,0-1 0,-1 1 0,0-1 1,0 1-1,0 1 0,0-1 0,-1 0 0,1 1 1,-1 0-1,0 0 0,0 0 0,0 1 1,0 0-1,-4-2-5,7 5-34,-1-1 0,1 1 0,0-1 0,0 1 0,0 0 0,0-1 0,0 1 0,1 0 0,-1 0 0,0 1 0,0-1 0,1 0 0,-1 1 0,0-1 1,1 1-1,-1-1 0,1 1 0,0-1 0,0 1 0,-1 0 0,1 0 0,0 0 0,1 0 0,-1 0 0,0 0 0,0 0 0,1 0 0,0 0 0,-1 0 0,1 0 0,0 0 0,0 0 0,0 1 0,0-1 0,0 0 0,0 0 1,1 2 33,-1 47 350</inkml:trace>
  <inkml:trace contextRef="#ctx0" brushRef="#br0" timeOffset="173702.562">11645 14149 22813,'4'3'294,"0"-1"0,1 0 0,-1 0 0,0 0 0,1 0 0,-1-1 0,1 0 0,-1 0 0,1 0 0,0 0 0,-1-1 0,1 1 0,0-1 0,-1-1 0,1 1 0,3-1-294,-4 1 122,1-1-97,1 1-1,0-1 1,-1 0-1,0 0 1,1-1-1,-1 0 1,0 0-1,0 0 0,0-1 1,0 1-1,0-1 1,0 0-1,-1-1 1,1 1-1,-1-1 1,0 0-1,0 0 1,-1 0-1,1 0 1,-1-1-1,0 1 1,0-1-1,0 0 1,-1 0-1,2-5-24,3-6 13,-2 0 0,0 0 0,-1 0 0,-1-1 0,0 1 0,-1-1 0,-1 0 0,-1-1-13,1 12 9,-2-1-1,1 1 1,-1 0 0,0 0-1,0 0 1,-1 0-1,1 0 1,-1 0-1,-1 0 1,1 0-1,-1 1 1,0-1-1,-1 0-8,3 4 14,-1 0 0,0 0 0,1 1 0,-1-1-1,0 1 1,0-1 0,0 1 0,0-1 0,0 1-1,0 0 1,0 0 0,0 0 0,0 0-1,-1 0 1,1 1 0,0-1 0,-1 1 0,1-1-1,0 1 1,-1 0 0,1 0 0,0 0-1,-1 0 1,1 0 0,-1 1 0,1-1 0,0 1-1,0-1 1,-1 1 0,1 0 0,0 0 0,0 0-1,0 0 1,0 1 0,-1 0-14,-7 6 9,0 1 1,1 0 0,1 0-1,0 1 1,0 1-1,0-1 1,2 1-1,-1 0 1,1 1-1,1 0 1,0 0 0,1 0-1,0 0 1,1 1-1,0-1 1,1 1-1,0 0 1,1 9-10,-3 1 3,1-1 0,1 1 0,2 0 0,0 0 0,1 0-1,1-1 1,1 1 0,1-1 0,1 1 0,4 6-3,-8-25-9,0-1 0,0 1 0,1 0 0,0 0 0,0-1 0,0 1 0,0-1 0,1 0 0,-1 1 0,1-1 0,0 0 0,-1-1 0,2 1 0,-1 0 0,0-1 0,0 0 0,1 0 0,-1 0 0,1 0 0,0 0 0,0-1 0,-1 1 0,1-1 0,0 0 0,0-1 0,0 1 0,0 0 0,0-1 0,0 0 0,0 0 0,1 0 0,-1-1 0,2 0 9,69-37-1739,-33 7 3055</inkml:trace>
  <inkml:trace contextRef="#ctx0" brushRef="#br0" timeOffset="174393.403">12304 13851 13523,'-6'4'1411,"-54"34"7722,52-33-9050,0 0 1,1 1-1,-1 0 0,1 1 1,1 0-1,-1 0 1,1 0-1,1 0 1,-1 1-1,1 0 0,1 0 1,-1 1-1,1-1 1,1 1-1,0 0 0,-1 4-83,0 2 48,2 0 0,0 1 0,0 0 0,2-1 0,0 1 0,1-1 0,0 1 1,1 0-1,1-1 0,0 0 0,1 0 0,1 0 0,1 1-48,-6-15 4,1 1 0,-1-1-1,1 0 1,-1 1 0,1-1 0,0 0 0,-1 0 0,1 1 0,0-1 0,0 0 0,0 0 0,0 0 0,0 0 0,0 0 0,0 0 0,0 0 0,1-1 0,-1 1 0,0 0 0,0 0 0,1-1 0,-1 1 0,0-1 0,1 0 0,-1 1 0,1-1 0,-1 0 0,0 0 0,1 0 0,-1 1 0,1-2 0,-1 1 0,1 0 0,-1 0 0,1 0 0,-1-1-1,0 1 1,1-1 0,-1 1 0,0-1 0,1 1 0,-1-1 0,0 0 0,1 0-4,47-49 119,-34 24 13,-1-1-1,-1 0 1,-1-1 0,-2 0-1,0-1 1,-2 0 0,-2 0-1,0-1 1,-2 0 0,-1 0-1,-1-6-131,-2 663 1129,-2-582-1076,-2 10 0,3 0 0,1 1 0,4-1 0,2 0 0,5 17-53,-8-78 0,7-184 0,107-490 7,-102 509-8,-15 169-25,0 6-19,2 35-25,-3-17 70,2-1-1,0 1 0,1-1 0,1 1 1,1-1-1,1 0 0,1 0 0,1 0 1,1-1-1,0 0 0,2 0 0,3 5 1,-11-22-14,0 1 0,1-1 0,-1 0 0,1 0-1,0 0 1,-1 0 0,1 0 0,1-1 0,-1 1 0,0-1-1,0 0 1,1 0 0,0 0 0,-1 0 0,1-1 0,0 1-1,0-1 1,-1 0 0,1 0 0,0-1 0,0 1 0,0-1-1,0 0 1,0 0 0,0 0 0,0 0 0,0-1 0,0 0 0,0 0-1,0 0 1,0 0 0,0 0 0,0-1 0,-1 1 0,1-1-1,-1 0 1,1-1 0,-1 1 0,0 0 0,0-1 0,0 0-1,3-2 15,-2-2-331,1 1-1,-1-1 1,-1 0-1,1 0 1,-1 0-1,0 0 1,-1-1-1,0 1 0,0-1 1,0 1-1,-1-1 1,0 0-1,-1-2 332,1-25-1992</inkml:trace>
  <inkml:trace contextRef="#ctx0" brushRef="#br0" timeOffset="174828.407">13002 13768 21493,'0'0'1411,"0"0"281,-4 5-425,-15 22-288,-56 105 25,70-116-952,0-1 1,1 1-1,1-1 0,0 1 1,1 0-1,0 0 1,2 1-1,0-1 0,1 0 1,0 0-1,1 0 0,1 0 1,1 0-1,0-1 0,1 1-52,-5-15 3,1 0 0,-1 0-1,1 0 1,-1 0-1,1 0 1,-1 0 0,1 0-1,-1 0 1,1 0-1,0 0 1,-1-1 0,1 1-1,0 0 1,0 0-1,0-1 1,-1 1 0,1-1-1,0 1 1,0-1-1,0 1 1,0-1 0,0 1-1,0-1 1,0 0-1,0 0 1,0 1-1,1-1 1,-1 0 0,0 0-1,0 0 1,0 0-1,0 0 1,0 0 0,0-1-1,0 1 1,0 0-1,0 0 1,0-1 0,0 1-1,0-1 1,0 1-1,0-1 1,0 1 0,0-1-1,0 0 1,-1 1-1,1-1 1,0 0 0,0 0-1,-1 1 1,1-1-1,0 0 1,-1 0 0,1 0-3,33-55 90,-13 10-26,-2-2 0,-3 0-1,-1-1 1,-3 0 0,6-46-64,-17 89 20,0 1 5,0 0-1,0 0 1,-1 0-1,1 0 1,-1 0-1,0 0 1,0 0 0,-1 0-1,0 0 1,0 0-1,0 1 1,0-1-1,-1 0 1,-1-4-25,-13 24 43,10 16-47,1 0 0,2 0 0,1 0 0,1 1 0,2-1 0,1 0 0,6 30 4,-6-45 4,-1-4 0,-1 0 0,2 0 0,0-1 0,0 1 0,1-1 1,0 1-1,1-1 0,0 0 0,1 0 0,4 5-4,-8-15 2,1-1 0,0 1 0,-1-1 1,1 1-1,0-1 0,-1 0 0,1 0 0,0 0 0,0 0 0,-1 0 1,1 0-1,0 0 0,-1-1 0,1 1 0,0-1 0,-1 1 0,1-1 1,-1 1-1,1-1 0,-1 0 0,1 0 0,-1 0 0,1 0 1,-1 0-1,0 0 0,1 0 0,-1 0 0,0-1 0,0 1 0,0 0 1,0-1-1,0 1 0,0-1 0,-1 1 0,1-1 0,0 1 0,-1-1 1,1 0-1,-1 1 0,0-1 0,1 0-2,30-73-923,-20 45-441</inkml:trace>
  <inkml:trace contextRef="#ctx0" brushRef="#br0" timeOffset="175480.348">12756 13628 19812,'-5'-12'1537,"-1"8"127,0 4-320,3 13-368,-6 6-279,5 10-345,1 5-40,6 5-168,7 3 40,3 5-72,3 3-40,-4 4-24,0 1-16,-5-5-48,-1-5-600,-5-17-769</inkml:trace>
  <inkml:trace contextRef="#ctx0" brushRef="#br0" timeOffset="176227.248">13294 13234 22213,'0'2'1381,"7"195"1830,1-117-2901,2-1-1,5 0 0,2-1 0,23 58-309,-10-70 487,-30-65-478,0 0 1,0-1-1,0 1 1,0-1 0,1 1-1,-1-1 1,0 1-1,0-1 1,0 1-1,1-1 1,-1 1-1,0-1 1,1 1 0,-1-1-1,1 1 1,-1-1-1,0 0 1,1 1-1,-1-1 1,1 0-1,-1 1 1,1-1 0,-1 0-1,1 0 1,-1 1-1,1-1 1,-1 0-1,1 0 1,-1 0-1,1 0 1,0 0 0,-1 0-1,1 0 1,-1 0-1,1 0 1,-1 0-1,1 0 1,-1 0-1,1 0 1,0 0 0,-1 0-1,1 0 1,-1-1-1,1 1 1,-1 0-1,1 0 1,-1-1-1,1 1 1,-1 0 0,1-1-1,-1 1 1,0-1-1,1 1 1,-1-1-1,0 1 1,1 0-1,-1-1 1,0 1 0,1-1-1,-1 1 1,0-1-1,0 1 1,0-1-1,1 0 1,-1 1-1,0-1 1,0 1 0,0-1-10,7-43 245,-7 42-233,1-31 24,-1-1 1,-2 1 0,-1-1-1,-1 1 1,-2 0 0,-1 0-1,-2 1 1,-1-1-37,2 30-56,42 117-141,-26-93 196,0-1 1,2 0-1,0-1 1,1 0 0,1 0-1,1-1 1,11 11 0,-23-27 4,1 0 0,-1-1-1,1 1 1,-1 0 0,1-1 0,0 1-1,-1-1 1,1 0 0,0 0 0,0 1 0,0-1-1,0-1 1,0 1 0,0 0 0,1 0-1,-1-1 1,0 1 0,0-1 0,0 0 0,1 1-1,-1-1 1,0 0 0,0 0 0,1-1-1,-1 1 1,0 0 0,0-1 0,0 1 0,1-1-1,-1 0 1,0 0 0,0 0 0,0 0-1,0 0 1,0 0 0,-1-1 0,1 1 0,0 0-1,0-1 1,-1 0 0,1 1 0,-1-1-1,1 0 1,-1 0 0,0 0 0,0 1 0,0-1-1,0-1-3,8-13 17,-2 0-1,0 0 1,-1 0-1,-1-1 1,0 0-1,-2 0 1,0 0-1,0 0 1,-2-1-1,0 1 1,-1-5-17,10 22-48,17 62-66,57 213 73,-71-242 63,-13-34-23,0 1 0,0 0 1,0-1-1,0 1 0,0 0 1,0-1-1,0 1 0,0 0 1,0-1-1,0 1 0,1 0 1,-1-1-1,0 1 0,0 0 1,0-1-1,0 1 0,0 0 0,1-1 1,-1 1-1,0 0 0,0 0 1,0-1-1,1 1 0,-1 0 1,0 0-1,0-1 0,1 1 1,-1 0-1,0 0 0,1 0 1,-1 0-1,0-1 0,1 1 1,-1 0-1,0 0 0,1 0 0,-1 0 1,0 0-1,1 0 0,-1 0 1,0 0-1,1 0 0,-1 0 1,0 0-1,1 0 0,-1 0 1,0 0-1,1 0 0,-1 0 1,0 1-1,1-1 0,-1 0 1,0 0-1,0 0 0,1 0 0,-1 1 1,0-1-1,1 0 0,-1 0 1,0 1-1,0-1 0,0 0 1,1 0 0,2-81-1785,-8 19-292</inkml:trace>
  <inkml:trace contextRef="#ctx0" brushRef="#br0" timeOffset="176507.446">13698 13301 20236,'0'29'1433,"1"3"351,2 0-1232,0-1-168,3-11-584,0-5-488</inkml:trace>
  <inkml:trace contextRef="#ctx0" brushRef="#br0" timeOffset="176824.778">14104 13621 22029,'-64'72'5873,"59"-66"-5847,1 0 1,-1 0 0,1 0-1,1 1 1,-1 0-1,1 0 1,0 0 0,1 0-1,0 0 1,0 1-1,0-1 1,1 0 0,0 1-1,1 0 1,0-1-1,0 1 1,1 4-27,-1-13 5,0 0-1,0 0 0,0 0 1,0 0-1,1 0 1,-1 0-1,1 0 1,-1 0-1,1 0 1,-1 0-1,1 0 1,-1 0-1,1 0 0,0 0 1,-1 0-1,1 0 1,0 1-1,0-1 1,0 0-1,0 1 1,-1-1-1,1 0 1,0 1-1,0-1 1,0 1-1,0 0 0,0-1 1,1 1-1,-1 0 1,0-1-1,0 1 1,0 0-1,0 0 1,0 0-1,0 0 1,0 0-1,1 0 0,-1 0 1,0 1-1,0-1 1,0 0-1,0 0 1,0 1-1,0-1 1,0 1-1,0-1 1,0 1-1,0 0 1,0-1-1,0 1 0,-1 0 1,1-1-1,0 1 1,0 0-1,-1 0 1,1 0-1,0 0 1,-1 0-1,1 0 1,-1 0-1,1 0 1,-1 0-1,1 0 0,-1 0 1,0 0-1,0 0 1,1 0-1,-1 0 1,0 0-1,0 1-4,42-85 341,34-46-74,-74 127-267,-1-1 0,1 1 1,-1 0-1,1 1 0,0-1 0,0 0 0,0 0 0,0 1 0,0-1 0,0 1 0,0 0 1,1-1-1,-1 1 0,0 0 0,1 0 0,-1 1 0,0-1 0,1 0 0,-1 1 0,1 0 1,0-1-1,-1 1 0,1 0 0,-1 0 0,1 1 0,-1-1 0,1 0 0,-1 1 0,1-1 1,-1 1-1,1 0 0,-1 0 0,0 0 0,1 0 0,-1 1 0,1-1 0,4 10 2,1 0 0,-2 0 0,0 0 1,0 1-1,-1 0 0,-1 0 0,0 0 0,0 1 0,1 11-2,5 11 35,-5-16-14,26 46 180,-29-65-186,0 0-1,0-1 1,0 1 0,0-1-1,-1 1 1,1-1-1,0 0 1,0 0-1,0 0 1,-1 0 0,1 0-1,0-1 1,-1 1-1,1 0 1,-1-1-1,1 1 1,-1-1 0,0 1-1,0-1 1,0 0-1,0 1 1,0-1-1,0 0 1,0 0 0,0 0-1,-1 0 1,1 0-1,-1 0 1,1 0-1,-1 0 1,0-1-15,1 2 8,24-79 158,27-55-177,-52 134 7,0 1-1,1-1 1,-1 1 0,0-1-1,0 0 1,1 1-1,-1-1 1,0 1 0,1-1-1,-1 0 1,1 1-1,-1-1 1,1 1 0,-1 0-1,1-1 1,-1 1-1,1-1 1,-1 1 0,1 0-1,-1-1 1,1 1-1,0 0 1,-1 0 0,1-1-1,0 1 1,-1 0 0,1 0-1,0 0 1,-1 0-1,1 0 1,0 0 0,-1 0-1,1 0 1,0 0-1,-1 0 1,1 0 0,-1 0-1,1 1 1,0-1-1,-1 0 1,1 0 0,0 1-1,-1-1 1,1 0-1,-1 1 1,1-1 0,-1 1-1,1-1 1,-1 0 0,1 1-1,-1-1 1,1 1-1,-1 0 1,0-1 0,1 1-1,-1-1 1,0 1-1,0 0 1,1-1 0,-1 1-1,0-1 1,0 1-1,0 0 1,0-1 0,0 1 4,15 52-213,-15-49 210,21 253-1654,-20-225 148</inkml:trace>
  <inkml:trace contextRef="#ctx0" brushRef="#br0" timeOffset="177937.111">15013 13571 22021,'-41'-4'5242,"4"31"-3495,-6 55-1372,42-81-382,0 1-1,0 0 1,1-1-1,-1 1 1,1 0 0,-1 0-1,1-1 1,0 1-1,-1 0 1,1 0 0,0 0-1,0-1 1,0 1-1,1 0 1,-1 0 0,0 0-1,1-1 1,-1 1-1,1 0 1,0 0 0,-1-1-1,1 1 1,0-1-1,0 1 1,0 0 0,0-1-1,0 0 1,0 1-1,1-1 1,-1 0 0,0 0-1,1 1 1,-1-1-1,1 0 1,-1 0 0,1-1-1,0 1 1,-1 0-1,1 0 1,0-1 0,-1 1-1,1-1 1,0 0-1,0 1 1,0-1 0,-1 0-1,1 0 1,0 0-1,0 0 1,0 0 0,0-1 7,93-25-174,-92 26 170,-1 0 1,1 0 0,0 0-1,0 0 1,-1 1-1,1 0 1,0-1 0,-1 1-1,1 0 1,-1 0-1,1 0 1,-1 1 0,1-1-1,-1 1 1,0-1-1,0 1 1,1 0 0,-1 0-1,-1 0 1,1 0-1,0 0 1,0 0 0,-1 0-1,1 1 1,-1-1-1,0 0 1,0 1 0,1 0-1,-2-1 1,1 1-1,0-1 1,-1 1 0,1 0-1,-1 2 4,0 0 27,0 0-1,-1 0 0,0 0 1,0-1-1,0 1 1,-1 0-1,1 0 0,-1-1 1,0 1-1,-1-1 1,1 1-1,-1-1 1,0 0-1,0 0 0,0 0 1,-1-1-1,1 1 1,-1-1-1,0 1 1,0-1-1,0 0 0,0-1 1,0 1-1,-1-1 1,1 0-1,-1 0 0,0 0 1,1-1-1,-1 0 1,0 1-1,0-2 1,0 1-1,0-1 0,0 1 1,0-1-1,0-1 1,0 1-1,0-1 0,0 0 1,0 0-1,0 0 1,0-1-27,-16-10-632,21 12-894</inkml:trace>
  <inkml:trace contextRef="#ctx0" brushRef="#br0" timeOffset="179993.077">15733 13870 20348,'-1'1'112,"1"1"-1,0-1 1,-1 0-1,1 1 0,0-1 1,0 0-1,0 1 1,0-1-1,0 1 0,0-1 1,0 0-1,0 1 1,0-1-1,1 0 0,-1 1 1,0-1-1,1 0 0,-1 0 1,1 1-1,0-1 1,-1 0-1,1 0 0,0 0 1,0 0-1,0 0 1,0 0-1,0 0 0,0 0 1,0 0-1,0 0 1,0 0-1,0-1 0,0 1 1,1 0-1,-1-1 1,0 1-1,0-1 0,1 1 1,-1-1-1,0 0 1,1 0-1,-1 1 0,1-1 1,-1 0-1,0 0 1,1 0-1,-1-1 0,0 1 1,1 0-112,4-3 97,0-1 1,0 0-1,-1 0 1,1-1 0,-1 0-1,0 0 1,0 0-1,-1 0 1,1-1-1,-1 1 1,0-1-1,-1 0 1,1-1 0,-1 1-1,0-2-97,-2 6 20,27-54 171,-3 0 0,-3-2 0,-2-1 1,-2 0-1,-4-1 0,-1-1 0,-4 0 0,1-43-191,-19-11 333,9 114-330,0 0 1,0 0-1,0 0 1,0 0-1,0 0 1,0 0-1,0 0 1,0-1-1,-1 1 1,1 0-1,0 0 1,-1 0 0,1 0-1,-1 0 1,1 1-1,-1-1 1,1 0-1,-1 0 1,0 0-1,1 0 1,-1 0-1,0 1 1,0-1-1,0 0 1,1 1-1,-1-1 1,0 1 0,0-1-1,0 1 1,0-1-1,0 1 1,0-1-1,0 1 1,0 0-1,0 0 1,0 0-1,0-1 1,-1 1-1,1 0 1,0 0-1,0 0 1,0 1 0,0-1-1,0 0 1,0 0-1,0 0 1,0 1-1,0-1 1,0 1-1,0-1 1,0 1-1,0-1 1,0 1-1,0-1 1,1 1 0,-1 0-1,0 0 1,0-1-1,1 1 1,-1 1-4,-4 8 1,0 1 1,2 0 0,-1 0 0,2 1-1,-1-1 1,1 1 0,1 0 0,0-1 0,1 1-1,1 9-1,-2-2 1,-1 66 15,4 0 0,3 1 0,4-1 0,20 82-16,27 27 88,12 72-52,-69-249-122,-5-24-322,-8-28-894,3-17 35,-1-17 2558</inkml:trace>
  <inkml:trace contextRef="#ctx0" brushRef="#br0" timeOffset="180469.607">16261 13441 21141,'0'1'101,"0"0"1,0 0 0,-1 0 0,1 0 0,-1 1 0,1-1-1,-1 0 1,1 0 0,-1-1 0,0 1 0,1 0 0,-1 0-1,0 0 1,0 0 0,1-1 0,-1 1 0,0 0 0,0 0-1,0-1 1,0 1 0,0-1 0,0 1 0,0-1 0,0 0-1,0 1 1,0-1 0,-1 0 0,1 0 0,0 1 0,0-1 0,0 0-1,0 0 1,0 0 0,-1-1 0,1 1 0,0 0 0,0 0-1,0 0 1,0-1 0,0 1 0,0-1 0,0 1 0,0-1-1,0 1 1,0-1 0,0 0 0,0 1 0,0-1 0,0 0-1,1 0 1,-1 0 0,0 1 0,0-1 0,1 0 0,-1 0-1,1 0 1,-1 0 0,1 0 0,-1 0 0,1 0 0,0 0 0,-1-1-1,1 1 1,0 0 0,0 0 0,0 0 0,0 0 0,0 0-1,0-2-101,-12 24 91,2 0 0,0 0-1,1 1 1,1 0-1,1 0 1,1 1-1,1 0 1,2 0 0,0 0-1,1 1 1,1-1-1,1 0 1,2 11-91,-2-33 10,-1 1 1,1-1-1,0 1 1,0-1-1,0 1 0,0-1 1,0 1-1,0-1 1,0 1-1,0-1 0,0 1 1,1-1-1,-1 1 0,1-1 1,-1 0-1,1 1 1,0-1-1,-1 0 0,1 1 1,0-1-1,0 0 1,0 0-1,0 0 0,0 0 1,0 1-1,0-1 1,0-1-1,0 1 0,1 0 1,-1 0-1,0 0 1,1-1-1,-1 1 0,1-1 1,-1 1-1,0-1 1,1 1-1,-1-1 0,2 0-10,62-66 302,-50 45-257,-9 13-30,1-3-7,1 0 0,0 0 1,1 1-1,0 0 1,1 0-1,0 1 0,0 0 1,1 1-1,0 0 1,0 1-1,1 0 0,0 1 1,0 0-1,2 1-8,-11 4 0,0 1 0,-1 0 0,1 1 0,0-1 0,0 0 0,-1 1 0,1-1 0,0 1 1,-1 0-1,1 0 0,0 0 0,-1 0 0,1 0 0,-1 1 0,0-1 0,0 1 0,1 0 0,-1-1 0,0 1 0,0 0 0,0 0 0,-1 1 0,1-1 0,0 0 0,-1 0 0,0 1 0,1-1 0,-1 1 0,0-1 1,0 1-1,0 0 0,-1-1 0,1 3 0,15 94 123,-17-99-113,1 0 0,-1 0 0,1-1 0,0 1 0,-1 0 0,1 0 0,-1 0 0,1 0 0,-1 0 0,1 0 0,0 0 0,-1 0 0,1 0 0,-1 0 0,1 0 0,-1 0 0,1 0 0,-1 0 0,1 0 0,0 0 0,-1 1 0,1-1 0,-1 0 0,1 0 0,0 0 0,-1 1 0,1-1 0,-1 0 0,1 0 0,0 1 0,0-1 0,-1 0 0,1 1 0,0-1 0,-1 1 0,1-1 0,0 0 0,0 1 0,0-1 0,-1 1 0,1-1 0,0 0 0,0 1 0,0-1 0,0 1 0,0-1 0,0 1 0,0-1 0,0 1 0,0-1 0,0 0 0,0 1 0,0-1-10,-19-37 379,-56-206 41,70 218-433,14 26-69,26 51-78,-29-40-18,1-1 1,1-1-1,-1 1 1,1-1-1,1-1 0,0 1 1,1-1-1,-1-1 0,1 0 1,6 3 177,18 6-1870</inkml:trace>
  <inkml:trace contextRef="#ctx0" brushRef="#br0" timeOffset="181204.388">17171 13045 19748,'29'24'5130,"0"32"-3414,-26-47-1387,17 45 109,-3 1 0,-2 1 0,-3 0 0,1 22-438,-3-18 88,2-1 1,2 0 0,4-1 0,1-1-89,-1 13 143,-23-72-119,-7-4-34,-1-1 0,1 0 1,0-1-1,1-1 0,0 0 0,0 0 1,1-1-1,-3-4 10,-16-13-77,-149-151-383,161 153 511,52 7 240,-1 14-265,-1-1 0,1-2 0,-1-1 0,-1-2 0,0-1 0,0-2 0,0-1-26,-4 3-126,-3 7-928</inkml:trace>
  <inkml:trace contextRef="#ctx0" brushRef="#br0" timeOffset="182166.518">9483 14912 19140,'-9'15'5557,"14"-7"-5655,67 7 1641,38-5-575,1-6 1,83-8-969,5-13 20,0-10 0,-2-7 0,8-12-20,110-19 22,-194 43-92,-73 15-439</inkml:trace>
  <inkml:trace contextRef="#ctx0" brushRef="#br0" timeOffset="183332.403">17549 13581 22157,'3'-20'276,"1"0"1,1 1-1,1-1 1,1 1-1,1 0 0,0 1 1,1 0-1,1 0 1,1 1-1,0 0 1,1 1-1,1 0 1,1 1-1,0 0 0,1 2 1,0-1-1,8-4-276,-20 16 19,-1 1-1,1-1 0,-1 0 1,1 0-1,-1 1 0,1 0 0,0-1 1,0 1-1,0 0 0,0 0 0,0 1 1,0-1-1,0 1 0,0-1 1,0 1-1,0 0 0,0 0 0,0 0 1,0 1-1,0-1 0,0 1 1,0 0-1,0-1 0,0 1 0,0 0 1,0 1-1,0-1 0,-1 1 0,1-1 1,-1 1-1,1 0 0,-1 0 1,1 0-1,1 2-18,2 10 54,-1 1 0,0-1-1,-1 2 1,0-1 0,-1 0 0,-1 1 0,0-1 0,-1 1-1,-1-1 1,-1 1 0,0 0 0,-1-1 0,0 1 0,-1-1 0,-1 0-1,-4 10-53,-41 127 148,48-151-146,0-1 1,0 1-1,1 0 0,-1 0 0,0 0 0,1-1 0,-1 1 0,1 0 0,-1 0 0,1 0 0,0 0 0,-1 0 0,1 0 0,0 0 0,-1 0 0,1 0 0,0 0 0,0 0 0,0 0 0,0 0 0,0 0 0,0 0 0,0 0 0,1 0 0,-1 0 0,0 0 1,1 0-1,-1 0 0,0 0 0,1 0 0,-1 0 0,1 0 0,-1 0 0,1 0 0,0 0 0,-1-1 0,1 1 0,0 0 0,0 0 0,-1-1 0,1 1 0,0-1 0,0 1 0,0-1 0,0 1 0,0-1 0,0 1 0,0-1 0,0 0 0,0 1 1,0-1-1,0 0 0,0 0 0,0 0 0,0 0 0,0 0 0,0 0 0,0 0 0,0 0 0,0 0 0,0-1 0,0 1 0,0 0 0,0-1 0,0 1 0,1-1-2,7-5 10,-1-1-1,0 0 0,0 0 1,-1 0-1,0-1 1,0 0-1,0-1 1,-1 0-1,-1 1 0,1-2 1,-1 1-1,-1-1 1,0 0-1,0 0 1,-1 0-1,0-3-9,5-9 14,3 5-7,19 55-37,-27-31 24,-2-5 5,6 17 0,1-1 0,1 0 0,1 0 1,0-1-1,1 0 0,1-1 0,1 0 0,0-1 1,1-1-1,10 10 1,-21-23 16,-1 0 0,0 1 0,1-1 0,-1 0 1,1 0-1,-1 0 0,1-1 0,-1 1 0,1-1 0,0 1 0,-1-1 1,1 0-1,0 0 0,-1 0 0,1 0 0,0-1 0,-1 1 1,1-1-1,-1 1 0,1-1 0,-1 0 0,1 0 0,-1 0 0,1 0 1,-1-1-1,0 1 0,0 0 0,1-1 0,-1 0 0,0 0 0,0 1 1,0-2-17,50-72 535,-46 63-498,1-1 0,-2 0 1,0 0-1,0 0 0,-1 0 0,-1-1 0,0 1 0,-1-1 1,0 0-1,-1 0 0,-1 0 0,0 0 0,-1 0 1,0 0-1,-1 0 0,-1 1 0,0-1 0,-1 1 0,0-1 1,-1 1-1,-1 0 0,0 1 0,-1 0 0,0 0 1,-2-2-38,8 12-2,0 0 0,-1 0 0,1 0 1,-1 0-1,1 1 0,-1-1 0,0 0 1,0 1-1,0 0 0,0-1 0,0 1 1,0 0-1,0 0 0,0 0 1,0 0-1,0 0 0,-1 0 0,1 1 1,0-1-1,-1 1 0,1 0 0,0-1 1,-1 1-1,1 0 0,0 0 0,-1 1 1,1-1-1,-1 0 0,1 1 0,0 0 1,0-1-1,-1 1 0,1 0 1,0 0-1,0 0 0,0 0 0,0 1 1,0-1-1,0 0 0,0 1 0,1 0 1,-1-1-1,0 1 0,1 0 0,-1 0 1,1 0-1,0 0 0,0 0 0,-1 0 1,1 0-1,1 0 0,-1 1 1,0-1 1,-1 4-61,0-1 0,1 1 0,-1-1 0,1 1 1,0 0-1,1 0 0,0 0 0,0 0 0,0-1 1,0 1-1,1 0 0,0 0 0,0-1 0,1 1 1,-1 0-1,1-1 0,0 1 0,1-1 1,0 0-1,-1 0 0,2 0 0,-1 0 0,0 0 1,5 3 60,13-1 2</inkml:trace>
  <inkml:trace contextRef="#ctx0" brushRef="#br0" timeOffset="183874.101">18759 13438 22677,'-11'-3'4669,"7"2"-4549,0 0 1,0 0 0,-1 0-1,1 1 1,0-1 0,-1 1-1,1 0 1,0 1 0,-1-1-1,1 1 1,0 0 0,0 0-1,-1 0 1,1 1 0,0-1-1,0 1 1,-2 1-121,-2 2 15,-1 0 0,1 1 1,1 0-1,-1 0 0,1 0 0,0 1 0,1 0 0,-1 1 1,1-1-1,1 1 0,0 0 0,0 1 0,0-1 1,1 1-1,0 0 0,1 0 0,0 0 0,0 0 1,1 1-1,0-1 0,1 1 0,0-1 0,1 1 1,0 0-1,0-1 0,1 1 0,0 0 0,1 1-15,0-8 0,0-1-1,0 1 0,0-1 1,1 0-1,-1 0 0,0 0 1,1 0-1,0 0 1,-1 0-1,1-1 0,0 1 1,0-1-1,0 0 0,0 0 1,0 0-1,0 0 0,1 0 1,-1-1-1,0 1 0,0-1 1,0 0-1,1 0 0,-1 0 1,0-1-1,0 1 0,0-1 1,1 0-1,-1 0 1,0 0-1,0 0 0,0 0 1,0 0-1,-1-1 0,1 0 1,0 1-1,-1-1 0,1 0 1,-1 0-1,1-1 0,-1 1 1,0 0-1,0-1 0,1-1 1,12-9 9,-1-1 0,-1-1 0,0 0 0,-1 0 0,-1-1 0,0-1 0,-2 0-1,1 0 1,-2-1 0,0 0 0,-2 0 0,0-1 0,-1 0 0,0 0 0,-1-2-9,-3 19-10,0-1 1,-1 1 0,1-1-1,0 0 1,-1 0-1,1 1 1,-1-1 0,0 0-1,0 0 1,0 1-1,0-1 1,0 0 0,-1 0-1,1 1 1,-1-1 0,0 0-1,0 1 1,0-1-1,0 1 1,0-1 0,0 1-1,-1-1 1,1 1-1,-1 0 1,0 0 0,0 0-1,0 0 1,0 0-1,0 0 1,0 0 0,0 1-1,-1-1 1,1 1 0,0-1-1,-1 1 1,1 0-1,-1 0 1,0 0 0,1 0-1,-1 1 1,0-1-1,1 1 1,-1 0 0,0-1-1,0 1 1,0 0-1,1 1 1,-1-1 0,0 0-1,-2 2 10,-23 12-1516</inkml:trace>
  <inkml:trace contextRef="#ctx0" brushRef="#br0" timeOffset="184903.526">10473 15664 21597,'0'0'1448,"0"0"152,-2 3-363,0 6-1090,-1 0 0,1 0 0,1 1 0,0-1 1,0 1-1,1-1 0,0 0 0,0 1 1,1-1-1,1 1 0,-1-1 0,2 0 0,-1 0 1,2 2-148,1 12 108,0 15-75,1 0-1,2-1 1,2 0-1,2 0 1,1-2-1,2 1 0,1-2 1,1 0-1,20 28-32,-33-58 11,-1 0 0,0 1-1,1-1 1,0-1 0,0 1-1,0 0 1,0-1 0,0 0-1,1 0 1,0 0 0,-1-1-1,1 0 1,0 0 0,0 0-1,0 0 1,1-1 0,-1 1-1,0-1 1,1-1 0,-1 1-1,0-1 1,1 0 0,-1 0-1,0-1 1,1 1 0,-1-1-1,0 0 1,1-1 0,-1 1-1,0-1 1,0 0 0,0 0-1,0-1 1,1-1-11,5-5 54,-1-1-1,0-1 0,-1 1 1,0-2-1,0 1 1,-1-1-1,-1-1 0,0 1 1,0-1-1,-2-1 0,1 1 1,-2-1-1,0 0 1,0 0-1,-2 0 0,1 0 1,-2-1-1,0 1 1,-1 0-1,0-1 0,-1 1 1,-1-1-1,0 1 1,-1 0-1,0 0 0,-3-6-53,4 13 10,-1 0 0,1 0 0,-1 0 0,0 1 0,-1-1 0,1 1 0,-1 0 0,-1 0-1,1 0 1,-1 1 0,0-1 0,0 1 0,0 0 0,-1 1 0,0-1 0,0 1-1,0 0 1,-1 1 0,1 0 0,-1 0 0,1 0 0,-1 0 0,0 1 0,0 0 0,-1 1-1,1 0 1,0 0 0,0 0 0,-5 1-10,11 0-3,0 0-1,0 0 1,0 0-1,-1 0 1,1 0-1,0 1 1,0-1-1,0 0 0,0 1 1,0-1-1,0 1 1,-1-1-1,1 1 1,0-1-1,0 1 1,1 0-1,-1 0 1,0-1-1,0 1 1,0 0-1,0 0 1,1 0-1,-1 0 1,0 0-1,1 0 1,-1 0-1,1 0 1,-1 0-1,1 0 1,-1 0-1,1 0 1,0 1-1,0-1 0,-1 0 1,1 0-1,0 0 1,0 0-1,0 1 1,0-1-1,0 0 1,1 0-1,-1 0 1,0 0-1,1 1 1,-1-1-1,0 0 1,1 0 3,29 53-266,36 4-1177,-20-36-562</inkml:trace>
  <inkml:trace contextRef="#ctx0" brushRef="#br0" timeOffset="185576.086">11289 15682 22693,'0'0'1591,"0"0"340,-1 3-741,-10 23-1044,2 1 1,1-1-1,2 2 1,0-1-1,2 1 1,0-1-1,2 1 1,2 0 0,0 0-1,4 17-146,15 14 323,8-107 180,-24 38-500,-1 1 0,2 0 0,-1 1 0,1-1 0,0 1 0,1-1 0,0 1-1,0 1 1,1-1 0,0 1 0,1 0 0,-1 0 0,1 1 0,0-1 0,1 2 0,0-1 0,0 1 0,0 0 0,0 1 0,1 0 0,-1 0 0,1 1 0,0 0 0,0 0 0,1 1 0,-1 0-3,-2 3-3,-1 1 0,0-1-1,0 1 1,0 0 0,0 1 0,0-1 0,0 1-1,-1 0 1,1 1 0,-1-1 0,0 1 0,0 0-1,0 0 1,-1 1 0,0-1 0,1 1 0,-1 0-1,-1 0 1,1 1 0,-1-1 0,0 1 0,0 0-1,-1 0 1,1-1 0,-1 3 3,46 62 36,-48-69-33,1-1-1,-1 0 1,1 1 0,-1-1 0,1 0-1,0 0 1,-1 0 0,1 0 0,-1 1-1,1-1 1,0 0 0,-1 0-1,1 0 1,0 0 0,-1 0 0,1 0-1,0-1 1,-1 1 0,1 0-1,-1 0 1,1 0 0,0-1 0,-1 1-1,1 0 1,-1-1 0,1 1 0,-1 0-1,1-1 1,-1 1 0,1 0-1,-1-1 1,1 1 0,-1-1 0,0 1-1,1-1 1,-1 0 0,1 1-1,-1-1 1,0 1 0,0-1 0,1 1-1,-1-1 1,0 0 0,0 1 0,0-1-1,0 0 1,0 1 0,0-1-1,0 1 1,0-1 0,0 0 0,0 1-1,0-1 1,0 0 0,0 1-1,-1-1 1,1 1 0,0-1 0,0 0-1,-1 1 1,1-1 0,0 1 0,-1-1-4,1 0 3,1-14 18,-2 0-1,0-1 0,-1 1 0,0 0 0,-1 0 0,-1 0 1,0 0-1,-1 1 0,-1-1 0,0 1 0,-1 1 0,0-1 1,-1 1-1,-1 0 0,0 1 0,-10-11-19,16 33-77,17 18 51,1-1-1,2 0 1,1-1 0,1-1 0,1 0-1,11 10 27,-29-32 1,1 0 0,-1 0 0,1 0 0,-1 0 0,1 0 0,0 0 0,0-1 0,0 1 0,0-1 0,0 0 0,1 0 0,-1 0 0,1 0 0,-1-1 0,1 0 0,0 1 0,-1-1 0,1 0 0,0-1 0,0 1 0,0-1 0,0 1 0,0-1 0,-1-1 0,1 1 0,4-1-1,-2-4 6,-1 0-1,1-1 1,-1 1 0,0-1 0,0 0-1,-1-1 1,0 1 0,0-1 0,0 0-1,-1 0 1,0 0 0,0 0 0,-1-1-1,0 1 1,0-6-6,1 4 7,3-11-4,-1 1 1,-1-1-1,-1 0 0,0 0 0,-2 0 1,0-1-1,-2 1 0,0 0 1,-1 0-1,-1 0 0,-1-4-3,101 336-105,-66-218 193,-30-94-87,-1-1 1,0 1 0,1-1 0,-1 1-1,0-1 1,1 1 0,-1 0-1,0-1 1,1 1 0,-1-1-1,1 1 1,-1 0 0,1 0-1,-1-1 1,1 1 0,-1 0-1,1 0 1,-1-1 0,1 1 0,0 0-1,-1 0 1,1 0 0,-1 0-1,1 0 1,-1 0 0,1 0-1,0 0 1,-1 0 0,1 0-1,-1 0 1,1 0 0,-1 0 0,1 1-1,0-1 1,-1 0 0,1 0-1,-1 1 1,1-1 0,-1 0-1,1 1 1,-1-1 0,0 0-1,1 1 1,-1-1 0,1 1-1,-1-1 1,0 0 0,1 1 0,-1-1-1,0 1 1,1-1 0,-1 1-1,0 0 1,0-1 0,0 1-1,0-1 1,1 1 0,-1-1-1,0 1 1,0 0-2,6-55-89,-13-67-1665,-3 52-426</inkml:trace>
  <inkml:trace contextRef="#ctx0" brushRef="#br0" timeOffset="185820.703">11777 15420 20988,'1'6'1633,"1"2"855,2-3-1639,0 1-145,4 0-488,-1-3-128,-1 0-320,-6-3-720</inkml:trace>
  <inkml:trace contextRef="#ctx0" brushRef="#br0" timeOffset="186196.255">12104 15178 24021,'3'-4'3150,"7"28"-2312,82 406-597,-68-384-70,-22-47-155,-1 1 1,1-1 0,-1 0-1,1 0 1,-1-1 0,0 1-1,1 0 1,-1 0 0,0-1-1,0 1 1,0 0 0,0-1-1,0 1 1,0-1 0,0 0-1,-1 1 1,1-1 0,0 0-1,-1 1 1,0-1 0,1 0-1,-1 0 1,0 1 0,0-1-1,0 0 1,0 0-17,2-2 35,-1-4-27,1 0 0,0 0 0,1 1 0,-1-1 0,2 1-1,-1-1 1,1 1 0,0 0 0,0 1 0,1-1 0,0 1 0,0 0 0,1 0 0,-1 0 0,1 1 0,1 0 0,-1 0 0,1 0 0,0 1 0,0 0 0,0 1 0,2-1-8,-3 5-6,0 0 0,0 1 1,-1-1-1,1 2 0,0-1 1,-1 1-1,1-1 0,-1 2 1,0-1-1,0 0 1,0 1-1,-1 0 0,1 0 1,-1 1-1,0-1 0,0 1 1,0 0-1,-1 0 0,0 0 1,0 0-1,0 1 1,0-1-1,-1 1 0,0-1 1,0 1 5,2 2-2,28 85 65,-31-90-36,-1 0 0,0 0 0,0 0 0,0 0 0,-1 0 0,1 0 0,0 0 0,-1 0 0,0 0 0,0 0 0,0-1 0,0 1 0,0 0 0,-1 0-1,1-1 1,-1 1 0,0-1 0,0 0 0,0 1 0,0-1 0,0 0 0,0 0 0,0 0 0,-1 0 0,1-1 0,-1 1 0,1 0 0,-1-1 0,0 0 0,0 0 0,-1 1-27,-9 0 36,0 0 1,0 0-1,0-1 1,-1-1-1,1 0 1,0-1-1,-1 0 1,1-1 0,0-1-1,0 0 1,1 0-1,-1-2 1,0 1-1,1-2 1,-7-3-37,17 8-152,2 1-115,4-1-181,35-8-2107,-21 1 542</inkml:trace>
  <inkml:trace contextRef="#ctx0" brushRef="#br0" timeOffset="186473.483">12553 15098 22229,'0'0'1328,"3"25"921,6 1-1513,4 12-232,3 17-96,2 10-104,2 12 112,1-1 32,-2-9-48,0-7-48,0-15-176,-5-7-96,1-13-64,-1-9 24,-5-12-128,-6-5-232,2-14-1192,-3-4-729</inkml:trace>
  <inkml:trace contextRef="#ctx0" brushRef="#br0" timeOffset="186803.51">12834 15460 23389,'4'4'98,"1"0"1,0 0-1,1 0 1,-1-1-1,0 0 1,1 0-1,0 0 1,0-1-1,0 0 0,0 0 1,0 0-1,0-1 1,0 0-1,0 0 1,1-1-1,-1 1 0,0-1 1,1-1-1,-1 1 1,0-1-1,1 0 1,-1-1-1,0 1 1,0-1-1,0 0 0,0-1 1,-1 0-1,1 1 1,0-2-1,-1 1 1,0-1-1,3-2-98,-3 2 65,0 1-1,0-1 1,0 0-1,0-1 1,-1 1 0,0-1-1,0 0 1,0 0-1,0-1 1,-1 1-1,0-1 1,0 1 0,0-1-1,-1 0 1,0 0-1,0 0 1,-1 0 0,1-1-1,-1 1 1,-1 0-1,1-1 1,-1 1-1,0 0 1,-1-1 0,1 1-1,-1 0 1,0-1-1,-1 1 1,0 0 0,0 0-1,0 0 1,-1 0-1,1 0 1,-1 1 0,-2-2-66,5 5 4,0 1-1,-1 0 0,1 0 0,-1-1 0,0 1 0,1 0 1,-1 0-1,0 0 0,0 0 0,0 0 0,0 0 0,0 0 1,0 0-1,0 0 0,0 0 0,0 0 0,0 0 0,0 1 1,-1-1-1,1 1 0,0-1 0,-1 1 0,1-1 0,0 1 1,-1 0-1,1-1 0,0 1 0,-1 0 0,1 0 0,0 0 1,-1 0-1,1 0 0,-1 1 0,1-1 0,0 0 0,-1 1 1,1-1-1,0 0 0,0 1 0,-1 0 0,1-1 0,0 1 1,0 0-1,0 0 0,-1-1 0,1 1 0,0 0 0,0 0 1,1 0-1,-1 0 0,0 1 0,0-1 0,0 0 0,1 0 1,-1 0-1,1 1 0,-1-1 0,1 0 0,-1 0 0,1 1 0,-1 0-1,-2 27-6,1-1 1,1 1 0,1 0 0,2-1-1,1 1 1,5 22 4,-6-31 68,1 0-1,0 0 1,2 0-1,0-1 1,2 0-1,0 0 1,1-1-1,8 15-67,-15-31 7,0-1-1,-1 0 0,1 0 0,0 1 0,0-1 1,0 0-1,0 0 0,0 0 0,1 0 1,-1 0-1,0 0 0,0 0 0,1-1 0,-1 1 1,0 0-1,1-1 0,-1 1 0,1-1 1,-1 1-1,1-1 0,-1 0 0,1 0 0,-1 1 1,1-1-1,-1 0 0,1 0 0,-1-1 1,1 1-1,-1 0 0,1 0 0,-1-1 1,1 1-1,-1-1 0,1 1 0,-1-1 0,0 0 1,1 1-1,-1-1 0,0 0 0,0 0 1,1 0-1,-1 0 0,0-1-6,41-52-144,-22 15-953,-6-5-2115</inkml:trace>
  <inkml:trace contextRef="#ctx0" brushRef="#br0" timeOffset="187203.641">13425 15257 15651,'-2'-58'11237,"-15"85"-9807,12 0-1377,1 0-1,2 0 1,1 1-1,1-1 1,1 1 0,1-1-1,6 27-52,-8-52 12,1-1 1,-1 1-1,1 0 0,-1-1 0,1 1 0,0-1 1,-1 1-1,1-1 0,0 0 0,0 1 1,0-1-1,0 0 0,0 0 0,1 0 0,-1 0 1,0 0-1,0 0 0,1 0 0,-1 0 0,1 0 1,-1 0-1,1-1 0,-1 1 0,1-1 1,-1 1-1,1-1 0,-1 1 0,1-1 0,0 0 1,-1 0-1,1 0 0,0 0 0,-1 0 1,1 0-1,-1 0 0,1-1 0,0 1 0,-1-1 1,1 1-1,-1-1 0,1 1 0,-1-1 1,1 0-1,-1 0 0,0 0 0,1 0 0,-1 0 1,0 0-1,0 0 0,1 0 0,-1 0 0,0-1 1,0 1-1,-1 0 0,1-1 0,0 1 1,0-1-1,-1 1 0,1-1 0,0 1 0,-1-1 1,0 0-13,5-5-2,0 1 1,1-1 0,-1 1-1,1 0 1,0 0 0,1 1-1,-1-1 1,1 1 0,0 1-1,1 0 1,-1 0 0,1 0-1,-1 1 1,1 0 0,0 0-1,0 1 1,0 0 0,1 0-1,-1 1 1,0 0 0,1 1-1,3 0 2,-8 3-14,0 0 0,-1 1 0,1 0 0,-1-1 0,1 1-1,-1 0 1,0 1 0,0-1 0,-1 0 0,0 1 0,1 0 0,-1 0-1,-1-1 1,1 1 0,-1 0 0,0 0 0,0 0 0,0 0 0,-1 1-1,0-1 1,0 0 0,0 0 0,0 0 0,-1 0 0,0 0-1,0 0 1,0 0 0,-3 5 14,-36 81 714,39-88-703,-1-1 0,0 0 0,0 1 0,0-1 0,-1 0 0,1 0 0,0 0 0,-1 0 0,1-1 0,-1 1 0,0-1 0,1 1 0,-1-1 0,0 0 0,0 0 0,0 0 0,0-1 0,0 1 0,0-1 0,0 1 0,0-1 0,0 0 0,0 0 0,0 0 0,0-1 0,0 1 0,0-1 0,0 0 0,0 1 0,0-1 0,0-1-11,-16-16-1113,16 8-521</inkml:trace>
  <inkml:trace contextRef="#ctx0" brushRef="#br0" timeOffset="188290.552">14637 15047 22213,'0'-1'626,"3"-3"-408,-9 2 4870,1 1-5038,0 0 1,0 0-1,0 1 0,0 0 1,0 0-1,0 0 1,0 1-1,0-1 1,1 1-1,-1 0 1,0 1-1,0-1 0,1 1 1,-1 0-1,1 0 1,-1 0-1,1 1 1,0-1-1,0 1 1,0 0-1,0 0 0,0 1 1,-2 3-51,0 5 2,2 0 0,-1 0 1,2 1-1,-1 0 0,2-1 0,0 1 1,0 0-1,1 0 0,1 1 0,0-1 1,1 0-1,0 0 0,1 0 0,0 0 1,1-1-1,3 8-2,40 80-2,-45-97 1,1-1 1,0 1 0,0-1 0,0 0 0,1 0 0,-1 1 0,0-1 0,1-1-1,-1 1 1,1 0 0,0-1 0,0 1 0,-1-1 0,1 0 0,0 0 0,0 0-1,0 0 1,0 0 0,0-1 0,0 1 0,1-1 0,-1 0 0,0 0-1,0 0 1,0-1 0,0 1 0,0-1 0,0 1 0,0-1 0,0 0 0,0 0-1,0 0 1,2-2 0,4-6 7,1 0-1,-1-1 1,-1 0-1,0 0 1,0-1-1,-1 0 1,-1-1 0,1 0-1,-2 0 1,0 0-1,0 0 1,-1-1-1,-1 0 1,0 0-1,-1 0 1,0 0-1,-1 0 1,0 0-1,-1 0 1,-1-5-7,-7-79 203,7 94-142,34 129-96,-21-96 37,45 116-308,-44-123-758,2-11-736</inkml:trace>
  <inkml:trace contextRef="#ctx0" brushRef="#br0" timeOffset="189525.118">15311 15000 16131,'0'-1'266,"0"0"0,0 1 0,0-1 0,-1 0 0,1 0 0,0 0 0,-1 0 0,1 1 0,0-1 0,-1 0 0,1 0 0,-1 1 0,1-1 0,-1 0 0,1 1 0,-1-1 0,0 1 0,1-1 0,-1 1 0,0-1 0,1 1 0,-1-1 0,0 1 0,0 0 0,0-1 0,1 1 0,-1 0 0,0-1 0,0 1 0,0 0 0,1 0 0,-1 0 0,0 0 0,0 0 0,0 0 0,0 0 0,0 0 0,1 0 0,-1 1-266,-3 29 1910,22-9-1870,-17-20-20,-1-1 32,0 0 52,0 0 54,-1-43 654,1 35-737,0 8-19,0 0-14,0 0-2,-54 53 251,50-43-289,-1 0-1,2 1 1,0-1-1,0 1 1,0 0-1,2 0 0,-1 0 1,1 0-1,1 0 1,0 0-1,1 0 1,0 0-1,0 0 1,1 0-1,1-1 1,0 1-1,0 0 1,3 3-2,-5-12-1,-1 0 0,1 1-1,0-1 1,0 0 0,0 0 0,1 0 0,-1 0 0,0-1 0,1 1 0,-1 0 0,1 0-1,0-1 1,0 1 0,-1-1 0,1 0 0,0 1 0,0-1 0,0 0 0,0 0 0,0 0 0,1 0-1,-1-1 1,0 1 0,0-1 0,1 1 0,-1-1 0,0 0 0,0 0 0,1 0 0,-1 0-1,0 0 1,1 0 0,-1-1 0,0 1 0,0-1 0,1 1 0,-1-1 0,0 0 0,0 0-1,0 0 1,0 0 0,0 0 0,0-1 0,0 1 0,0-1 0,-1 1 0,1-1 0,0 1 0,-1-1-1,1 0 1,-1 0 0,0 0 0,1-2 1,6-9 2,-1 0-1,0 0 1,-1-1 0,-1 0-1,0-1 1,-1 1-1,0-1 1,-1 1 0,-1-1-1,0 0 1,-1 0 0,-1 0-1,-1 0 1,-1-13-2,-2 5 9,1 31-36,1 40-25,37 154 74,-34-200-21,-1-2 1,-1 1 0,1 0 0,0-1 0,0 1 0,0 0 0,-1-1 0,1 1 0,0-1 0,0 1 0,0 0 0,0-1 0,0 1 1,0 0-1,0-1 0,1 1 0,-1 0 0,0-1 0,0 1 0,0 0 0,1-1 0,-1 1 0,0-1 0,1 1 0,-1-1 0,0 1 0,1-1 0,-1 1 0,1-1 0,-1 1 0,1-1 0,-1 1 0,1-1 0,-1 0 0,1 1 1,-1-1-1,1 0 0,0 1 0,-1-1 0,1 0 0,0 0 0,-1 0 0,1 1 0,-1-1 0,1 0 0,0 0 0,-1 0 0,1 0 0,0 0 0,-1 0 0,1 0 0,0-1 0,-1 1 0,1 0 0,0 0 0,-1 0 0,1-1 1,-1 1-1,1 0 0,0-1 0,-1 1 0,1 0 0,-1-1-2,88-228 213,-88 228-214,1 0 0,-1 0 0,1 1 0,-1-1 0,1 0 0,-1 0-1,1 1 1,-1-1 0,1 0 0,0 1 0,0-1 0,-1 1 0,1-1 0,0 1 0,0-1-1,0 1 1,-1-1 0,1 1 0,0 0 0,0-1 0,0 1 0,0 0 0,0 0 0,0 0-1,0 0 1,0 0 0,0 0 0,-1 0 0,1 0 0,0 0 0,0 0 0,0 0 0,0 1 0,0-1-1,0 0 1,0 1 0,-1-1 0,1 1 0,0-1 0,0 1 0,0-1 0,-1 1 0,1-1-1,0 1 1,-1 0 0,1-1 0,-1 1 0,1 0 0,0 0 0,-1-1 0,0 1 0,1 0-1,-1 0 1,1 0 0,-1 1 1,26 52-34,-24-49 36,48 129 42,-50-134-41,0 0 1,0-1-1,0 1 0,0-1 1,1 1-1,-1 0 1,0-1-1,0 1 1,1 0-1,-1-1 0,0 1 1,1 0-1,-1-1 1,0 1-1,1 0 0,-1 0 1,0 0-1,1-1 1,-1 1-1,1 0 1,-1 0-1,0 0 0,1 0 1,-1-1-1,1 1 1,-1 0-1,1 0 0,-1 0 1,0 0-1,1 0 1,-1 0-1,1 0 1,-1 1-1,1-1 0,-1 0 1,0 0-1,1 0 1,-1 0-1,1 0 0,-1 1 1,0-1-1,1 0 1,-1 0-1,0 1 1,1-1-1,-1 0 0,0 0 1,1 1-1,-1-1 1,0 0-1,1 1 0,-1-1 1,0 1-1,0-1 1,0 0-1,1 1 1,-1-1-1,0 1 0,0-1 1,0 0-1,0 1 1,0-1-1,0 1 0,0-1 1,0 1-1,0-1 1,0 1-4,9-40 225,-8 34-218,3-20 66,32-102 20,-36 125-105,1 1 1,0-1 0,-1 1 0,1-1 0,0 1 0,0-1 0,0 1-1,0-1 1,0 1 0,0 0 0,1 0 0,-1-1 0,0 1 0,1 0-1,-1 0 1,1 0 0,-1 1 0,1-1 0,-1 0 0,1 1 0,-1-1-1,1 0 1,0 1 0,-1 0 0,1-1 0,0 1 0,-1 0-1,1 0 1,0 0 0,0 0 0,-1 0 0,1 0 0,0 1 0,-1-1-1,1 1 1,0-1 0,-1 1 0,1-1 0,-1 1 0,1 0 0,-1 0-1,1 0 1,-1 0 0,1 0 0,-1 0 0,0 0 0,0 0 0,0 1-1,1-1 1,-1 1 11,53 126-3822,-53-124 669,-1-4-4054</inkml:trace>
  <inkml:trace contextRef="#ctx0" brushRef="#br0" timeOffset="189887.579">16021 14858 17020,'-43'115'9177,"36"-102"-8968,0 1 0,1 0 1,0 0-1,2 0 0,-1 0 1,2 1-1,0 0 0,0-1 1,2 1-1,0 0 0,0 0 1,2 1-210,-1-15 3,0 0 1,0 1-1,0-1 1,1 0 0,-1 0-1,0 1 1,1-1-1,-1 0 1,1 0-1,-1 0 1,1 0-1,0 1 1,0-1-1,-1 0 1,1 0 0,0 0-1,0 0 1,0-1-1,0 1 1,0 0-1,0 0 1,0 0-1,0-1 1,0 1 0,1-1-1,-1 1 1,0-1-1,0 1 1,1-1-1,-1 0 1,0 1-1,0-1 1,1 0-1,-1 0 1,0 0 0,1 0-1,-1 0 1,0 0-1,0-1 1,1 1-1,-1 0 1,0-1-1,0 1 1,1-1-1,-1 1 1,0-1 0,0 1-1,0-1 1,0 0-1,0 0 1,0 0-1,0 1 1,0-1-1,0 0 1,0 0 0,0 0-1,0 0 1,-1 0-1,1-1 1,-1 1-1,1 0 1,0-1-4,58-150 156,-37 87-123,-3 0 1,-3-1-1,-3-1 0,4-53-33,-17 119 5,1 0-1,0 0 1,-1 0 0,1 0-1,-1-1 1,1 1 0,-1 0-1,0 0 1,1-1 0,-1 1-1,0 0 1,0-1-1,0 1 1,0 0 0,0-1-1,0 1 1,0 0 0,-1-1-1,1 1 1,0 0-1,-1 0 1,1-1 0,-1 1-1,1 0 1,-1 0 0,0 0-1,1 0 1,-1 0-1,0-1 1,0 1 0,0 1-1,0-1 1,0 0 0,0 0-1,0 0 1,0 0-1,0 1 1,0-1 0,0 0-1,-1 1 1,1-1 0,0 1-1,0 0 1,-1-1-1,1 1 1,0 0 0,0 0-1,-1 0 1,0 0-5,-27 67 160,24-37-152,2 0 0,0 0 0,2 0 1,1 1-1,2-1 0,1 0 0,1 0 0,1 0 0,2 0 0,10 27-8,33 15 39,-48-70-58,0-1 0,0 0-1,0 0 1,0 1 0,0-1-1,0-1 1,0 1 0,0 0-1,0 0 1,1-1 0,-1 1-1,0-1 1,0 0 0,1 0-1,-1 0 1,0 0 0,1 0-1,-1 0 1,0-1 0,0 1-1,1-1 1,-1 1 0,0-1-1,0 0 1,0 0 0,0 0-1,0 0 1,0 0 0,0-1-1,0 1 1,0 0 0,-1-1-1,1 1 1,0-1 0,0-1 19,20-23-1195</inkml:trace>
  <inkml:trace contextRef="#ctx0" brushRef="#br0" timeOffset="190585.371">16696 14565 23205,'-5'-4'4096,"3"32"-3186,1 35-490,0-15-234,1 0 0,3-1-1,1 1 1,6 20-186,-10-68 5,0 1-1,-1 0 0,1 0 1,0 0-1,0-1 0,-1 1 1,1 0-1,0 0 0,0 0 1,0 0-1,0-1 0,0 1 1,1 0-1,-1 0 0,0 0 1,0 0-1,0-1 0,1 1 1,-1 0-1,0 0 0,1 0 1,-1-1-1,1 1 0,-1 0 1,1-1-1,-1 1 0,1 0 1,-1-1-1,1 1 0,0-1 1,-1 1-1,1-1 0,0 1 1,0-1-1,-1 1 0,1-1 1,0 0-1,0 1 0,-1-1 1,1 0-1,0 0 0,0 0 1,0 0-1,0 1 0,0-1 1,-1 0-1,1 0 0,0-1 1,0 1-1,0 0 0,0 0 1,-1 0-1,1 0 1,0-1-1,0 1 0,0 0 1,-1-1-1,1 1 0,0-1 1,-1 1-1,1-1 0,0 1 1,0-1-5,28-47 202,-27 44-200,73-97 90,-72 98-95,1 0 0,0 0-1,0 1 1,0 0 0,0 0 0,0 0 0,0 0-1,0 0 1,1 1 0,-1 0 0,1 0 0,-1 0 0,1 0-1,-1 1 1,1 0 0,-1 0 0,1 0 0,-1 0-1,1 1 1,0-1 0,-1 1 0,0 1 0,1-1-1,-1 1 1,0-1 0,2 2 3,1 2 3,1 0 1,-1 1-1,0 0 0,0 0 0,0 0 1,-1 1-1,0 0 0,-1 0 1,1 1-1,-1 0 0,-1 0 0,0 0 1,0 0-1,0 1 0,-1 0 1,0-1-1,-1 1 0,0 0 0,0 0 1,-1 0-1,0 1 0,-1-1 1,0 0-1,0 0 0,-1 0 0,0 0 1,-1 1-1,-1 4-3,1-10 35,0 0-1,0 0 1,0 0-1,-1 0 1,1 0 0,-1 0-1,0 0 1,0-1-1,0 1 1,0-1-1,-1 0 1,1 0 0,-1-1-1,0 1 1,0-1-1,0 1 1,0-1-1,-1 0 1,1-1 0,0 1-1,-1-1 1,1 0-1,-1 0 1,1 0-1,-1-1 1,0 1 0,1-1-1,-1 0 1,0-1-35,-8 1 10,-1-1-1,1 0 1,0-1 0,0 0 0,0-1 0,0-1-1,1 0 1,-1-1 0,-6-4-10,-24-28-549,64 31-1245,1 6-317</inkml:trace>
  <inkml:trace contextRef="#ctx0" brushRef="#br0" timeOffset="226812.225">17585 15000 21429,'-6'-26'4034,"4"23"677,1 17-4696,1-1-1,0 1 0,1-1 1,0 0-1,1 1 0,1-1 1,0 0-1,0 0 0,3 4-14,5 26 7,41 238-1740,-52-262 2074</inkml:trace>
  <inkml:trace contextRef="#ctx0" brushRef="#br0" timeOffset="227485.09">17880 14612 24933,'-5'2'167,"1"1"-1,-1 1 0,0-1 1,1 0-1,0 1 0,0 0 1,0 0-1,0 0 0,0 1 1,1-1-1,0 1 0,0 0 1,0 0-1,1 0 0,-1 0 1,1 0-1,1 1 0,-1-1 1,1 0-1,0 1 0,0 0 1,0 5-167,-1 4-21,1 0 1,1 0 0,1 0-1,0 0 1,0-1 0,2 1-1,0 0 1,1 1 20,-1-5 2,0 0 0,1-1 0,0 1 0,0-1 0,1-1 0,1 1 0,0 0 0,0-1 0,1-1 0,0 1 0,0-1 0,6 5-2,-11-12 1,-1 0 0,1 0 0,-1 0 0,1 0 0,0-1 0,-1 1 0,1-1 0,0 1 0,0-1 0,-1 1 1,1-1-1,0 0 0,0 0 0,0 0 0,-1 0 0,1-1 0,0 1 0,0 0 0,0-1 0,-1 1 0,1-1 0,0 1 0,-1-1 0,1 0 0,0 0 0,-1 0 0,1 0 0,-1 0 0,0 0 0,1 0 0,-1 0 0,0-1 0,0 1 0,1 0 0,-1-1 0,0 1 1,0-1-1,-1 1 0,1-1 0,0 0-1,37-70 62,-38 71-62,12-36 32,-1 0 1,-2-1-1,-2 0 1,-2-1-1,-1 1 0,-2-13-32,-1 49 3,4 7 45,93 276 19,-97-278-63,0-1 0,0 1 0,0-1 0,0 1-1,0 0 1,1-1 0,-1 0 0,1 1 0,-1-1 0,1 0 0,0 0 0,0 0-1,0 0 1,0 0 0,0 0 0,1-1 0,-1 1 0,0-1 0,1 1-1,-1-1 1,1 0 0,0 0 0,-1 0 0,1 0 0,0-1 0,-1 1-1,1-1 1,0 1 0,0-1 0,0 0 0,-1 0 0,1 0 0,0-1-1,0 1 1,-1-1 0,1 1 0,0-1 0,1-1-4,7-6 49,1-1 1,-1 0-1,-1-1 0,0-1 1,0 1-1,-1-1 0,-1-1 1,0 0-1,0 0 0,-1-1 1,-1 0-1,0 0 0,-1 0 1,1-2-50,-4 10 37,-1 0 0,1-1 0,-1 1 0,0-1 0,0 1 0,0-1 0,-1 0 0,0 1 0,0-1 0,0 0 0,-1 1 0,0-1 0,0 1 0,0-1 0,-1 1 0,0-1 0,0 1 0,0 0 0,-1 0 0,1 0 0,-1 0 0,0 0 0,-1 0-38,-109-92 389,108 93-386,3 3-15,2 1-6,5 0-9,131 10-1920,-115-10-298</inkml:trace>
  <inkml:trace contextRef="#ctx0" brushRef="#br0" timeOffset="227889.697">18445 14172 22781,'-13'-26'4813,"17"74"-4726,1 0 0,3-1 0,2 0 0,3 6-87,9 40 55,20 73 54,-25-146 51,0-50 152,7-63 95,-18 64-345,1 0 0,2 0 0,1 1 0,1 0 0,1 1 0,7-11-62,-18 36 1,-1 0 0,1 1 0,-1-1 0,1 0-1,0 1 1,0-1 0,0 1 0,0-1 0,0 1 0,0 0 0,0-1 0,0 1 0,0 0 0,1 0-1,-1-1 1,0 1 0,1 0 0,-1 0 0,1 1 0,-1-1 0,1 0 0,0 0 0,-1 1 0,1-1-1,0 1 1,-1-1 0,1 1 0,0 0 0,0 0 0,-1 0 0,1 0 0,0 0 0,0 0-1,-1 0 1,1 1 0,0-1 0,0 0 0,-1 1 0,1 0 0,-1-1 0,1 1 0,0 0 0,-1 0-1,1 0 1,-1 0 0,1 1-1,9 12 11,-2 0 0,0 1 0,-1 0 1,0 1-1,-1 0 0,-1 0 0,0 0 0,-1 1 0,-1 0 0,1 14-11,26 198 597,-27-225-378,-2-27-206,2-160-1294,0 150-506</inkml:trace>
  <inkml:trace contextRef="#ctx0" brushRef="#br0" timeOffset="228368.79">18996 14245 24725,'0'0'1049,"0"0"463,0 0-640,16 28-504,-7-2-200,2 11-104,2 4-24,0 3-24,5 2 16,-3-6-8,6-2 16,-3-8-16,-6-8-8,-2-9 8,-3-8-24,-5-14-16,1-9-240,-8-15-1416</inkml:trace>
  <inkml:trace contextRef="#ctx0" brushRef="#br0" timeOffset="228622.53">18968 13980 23461,'0'0'1416,"0"0"673,-6 22-1273,6-1-440,3 7-224,4 0-136,1-2-1568</inkml:trace>
  <inkml:trace contextRef="#ctx0" brushRef="#br0" timeOffset="228993.027">19321 14164 22669,'-16'120'4149,"16"-104"-4094,1 0 1,0-1 0,2 1-1,-1-1 1,2 1-1,0-1 1,1 0 0,0 0-1,1-1 1,6 9-56,-12-20 4,1-1 0,0 0-1,0 1 1,0-1 0,0 0 0,0 1 0,0-1 0,1 0 0,-1 0 0,1 0-1,-1 0 1,1 0 0,0-1 0,0 1 0,0 0 0,0-1 0,0 1-1,0-1 1,1 0 0,-1 0 0,0 0 0,1 0 0,-1 0 0,0 0 0,1-1-1,-1 1 1,1-1 0,-1 0 0,1 0 0,-1 1 0,1-2 0,-1 1-1,1 0 1,-1 0 0,1-1 0,-1 0 0,1 1 0,-1-1 0,1 0 0,-1 0-4,4-7 66,-1-1 1,0 0 0,-1 1 0,0-2 0,0 1 0,-1 0 0,0-1-1,-1 1 1,0-1 0,0 0 0,0-7-67,-1 7 49,4-23 35,-1 1 1,-2-1 0,-1 0 0,-1 0 0,-2 0-1,-1 1 1,-2-1 0,-1 1 0,-5-14-85,10 41 5,0 0 0,0 0 0,-1 0 0,0 0 0,1 0 0,-2 0 0,1 0 0,0 0 0,-1 1 0,0-1 0,0 1 0,0 0 0,-1 0 0,0 0 0,1 0 0,-1 1 0,0-1 1,-1 1-1,1 0 0,-1 0 0,1 1 0,-1-1 0,0 1 0,0 0 0,0 1 0,0-1 0,0 1 0,0 0 0,-1 0 0,1 0 0,0 1 0,0 0 0,-1 0 0,1 0 0,0 1 1,-1-1-1,1 1 0,0 1 0,0-1 0,0 1 0,0 0 0,0 0 0,-2 1-5,1 2-3,0 0 0,1 0 0,0 0 1,0 1-1,0 0 0,0 0 0,1 0 0,0 0 0,0 1 0,1-1 1,0 1-1,0 0 0,0 0 0,1 0 0,0 3 3,2-10-3,0 0 0,0-1 0,1 1 0,-1 0 1,0 0-1,1 0 0,-1-1 0,0 1 0,0 0 0,1 0 0,-1 0 0,0 0 0,1 0 0,-1-1 0,1 1 0,-1 0 0,0 0 0,1 0 0,-1 0 0,0 0 0,1 0 0,-1 0 0,0 0 0,1 0 1,-1 1-1,0-1 0,1 0 0,-1 0 0,0 0 0,1 0 0,-1 0 0,0 1 0,1-1 0,-1 0 0,0 0 0,0 0 0,1 1 0,-1-1 0,0 0 0,0 0 0,1 1 0,-1-1 0,0 0 0,0 1 1,0-1-1,0 0 0,1 1 0,-1-1 0,0 0 0,0 1 0,0-1 0,0 0 0,0 1 0,0-1 0,0 0 0,0 1 0,0-1 0,0 0 0,0 1 0,0-1 0,0 0 0,0 1 3,29-29-124,-23 22 109,3-3 8,1 1 0,1 0 0,-1 0 0,1 1 0,1 0 0,-1 1 0,1 0 0,0 1 0,1 0 0,5-1 7,-12 4-4,0 1 0,0 0 0,-1 0 0,1 0 0,0 1 0,0 0 0,0 0-1,0 0 1,0 1 0,-1 0 0,1 0 0,0 0 0,0 1 0,-1 0 0,1 0-1,-1 0 1,0 1 0,0 0 0,0 0 0,0 0 0,0 1 0,0-1 0,-1 1-1,3 3 5,7 15-6,0 0-1,-1 1 0,-2 1 1,0 0-1,-1 1 0,-2-1 1,0 2-1,-2-1 0,-1 1 1,-1 0-1,-1 0 0,-1 4 7,21 150 579,-22-176 594</inkml:trace>
  <inkml:trace contextRef="#ctx0" brushRef="#br0" timeOffset="229835.661">13079 16864 22877,'0'-1'148,"-1"0"-1,1-1 1,-1 1-1,1 0 1,-1 0 0,0 0-1,1 0 1,-1 0 0,0 0-1,0 0 1,0 0-1,0 0 1,0 0 0,0 0-1,0 0 1,0 1 0,0-1-1,0 0 1,0 1-1,0-1 1,0 1 0,-1-1-1,1 1 1,0 0-1,-1-1 1,1 1 0,0 0-1,0 0 1,-1 0 0,1 0-1,0 0 1,-1 0-1,1 0 1,0 0 0,0 1-1,-1-1 1,1 0 0,0 1-1,0-1 1,-1 1-1,1 0-147,-53 21 257,48-17-253,-1-1 0,1 1 0,0 1 0,0-1 0,0 1 0,1 0 0,-1 0-1,2 0 1,-1 1 0,1 0 0,0 0 0,0 0 0,1 0 0,0 1 0,0-1 0,0 1 0,1 0 0,1 0-1,-1 0 1,1 0 0,1 0 0,-1 7-4,1 8 0,1 1-1,2-1 1,0 0-1,1 0 1,1 0-1,1 0 1,3 7 0,-6-18 0,1 0 1,0-1-1,1 1 1,0-1-1,0 0 1,1 0-1,1 0 0,0-1 1,0 0-1,1-1 1,0 1-1,1-2 1,0 1-1,0-1 1,6 4-1,-12-11-32,1 0 1,-1 0 0,0 0 0,1-1 0,-1 0-1,1 1 1,-1-1 0,0 0 0,1 0-1,-1-1 1,1 1 0,-1-1 0,0 0 0,1 0-1,-1 0 1,0 0 0,0 0 0,0-1-1,0 0 1,0 1 0,0-1 0,0 0 0,0 0-1,-1-1 1,1 1 0,-1-1 0,1 0 31,26-26-1227</inkml:trace>
  <inkml:trace contextRef="#ctx0" brushRef="#br0" timeOffset="230195.914">13307 16815 23181,'-5'37'590,"2"1"0,1 0 0,2 0 0,2 0 0,1 0 0,2-1 0,9 31-590,-14-61 3,1-1 0,1 0 0,-1 1-1,1-1 1,0 0 0,0 0 0,0 0 0,1 0-1,0 0 1,1-1 0,-1 1 0,1-1 0,0 0-1,0 0 1,0-1 0,1 1 0,0-1 0,0 0 0,0 0-3,-3-4 0,-1 0 0,1 0 0,-1-1 0,1 1 0,-1-1 1,1 1-1,0-1 0,-1 1 0,0-1 0,1 0 0,-1 0 1,1 0-1,-1 0 0,0 0 0,0 0 0,0 0 0,1 0 1,-1-1-1,0 1 0,0 0 0,-1-1 0,1 1 0,0-1 1,0 1-1,-1-1 0,1 1 0,-1-1 0,1 1 0,-1-1 1,0 1-1,1-3 0,6-33 30,0-2 0,-3 1 0,-1 0 0,-2-1 0,-2 0 0,-3-18-30,-12-105 393,20 149-192,10 32-131,78 200 195,-41-81 117,-35-109-226,-16-28-156,1-1 0,-1 0 1,0 1-1,1-1 0,-1 0 1,1 1-1,-1-1 0,0 0 1,1 0-1,-1 0 0,1 1 1,-1-1-1,1 0 0,-1 0 1,1 0-1,-1 0 0,0 0 0,1 1 1,-1-1-1,1 0 0,-1 0 1,1 0-1,-1-1 0,1 1 1,-1 0-1,1 0 0,-1 0 1,1 0-1,-1 0 0,1 0 1,-1-1-1,1 1 0,-1 0 0,0 0 1,1-1-1,-1 1 0,1 0 1,-1-1-1,0 1 0,1 0 1,-1-1-1,0 1 0,0-1 1,1 1-1,-1 0 0,0-1 1,0 1-1,1-1 0,-1 1 0,0-1 1,0 1-1,0-1 0,0 1 1,0-1-1,0 1 0,0-1 1,0 1-1,0-1 0,0 1 1,0-1-1,0 1 0,0-1 1,0 1-1,0-1 0,5-34-555,0-13-777</inkml:trace>
  <inkml:trace contextRef="#ctx0" brushRef="#br0" timeOffset="230921.677">13682 16682 19068,'-1'2'2498,"3"33"1469,17 25-3319,-8-29-309,92 243-20,-85-247-276,-18-26-39,0-1-1,1 0 1,-1 1 0,0-1 0,0 0 0,1 1 0,-1-1-1,0 0 1,1 1 0,-1-1 0,0 0 0,1 0-1,-1 1 1,1-1 0,-1 0 0,0 0 0,1 0 0,-1 1-1,1-1 1,-1 0 0,1 0 0,-1 0 0,1 0 0,-1 0-1,0 0 1,1 0 0,-1 0 0,1 0 0,-1 0 0,1 0-1,-1 0 1,1 0 0,-1-1 0,0 1 0,1 0-1,-1 0 1,1 0 0,-1-1 0,0 1 0,1 0 0,-1 0-1,0-1 1,1 1 0,-1 0 0,0-1 0,1 1 0,-1 0-1,0-1 1,0 1 0,1-1 0,-1 1 0,0 0 0,0-1-1,0 1 1,0-1 0,1 1 0,-1-1 0,0 1-1,0 0 1,0-1 0,0 1 0,0-1 0,0 1 0,0-1-1,0 1-3,4-35 238,-4 33-217,-1-109 480,-1 78-426,1 0 0,2-1-1,2 1 1,0 0-1,3 0-74,-6 32 0,0 0 0,0 0 0,0 0 0,0-1 0,0 1 0,0 0 0,0 0 0,0 0 0,1 0 0,-1 0 0,0 0 0,1 0 0,-1 0 0,1 0 0,-1 0 0,1 0 0,0 0 0,-1 1 0,1-1 0,0 0 0,0 0 0,-1 0 0,1 1 0,0-1 0,0 1 0,0-1 0,0 0 0,0 1 0,0 0 0,0-1 0,0 1 0,0 0 0,0-1 0,0 1 0,0 0 0,0 0 0,0 0 0,1 0 0,-1 0 0,0 0 0,0 0 0,0 0 0,0 0 0,0 0 0,0 1 0,0-1 0,0 1 0,0-1 0,0 0 0,0 1-1,0 0 1,0 0 0,44 42-15,-14 4 41,-2 1 0,-2 2 0,-2 1 0,-2 0 0,11 42-26,-19-61 96,-15-32-113,0 0-1,0-1 0,0 1 1,0 0-1,0 0 1,0-1-1,0 1 0,0 0 1,1 0-1,-1-1 1,0 1-1,0 0 0,0 0 1,0-1-1,1 1 1,-1 0-1,0 0 0,0 0 1,1-1-1,-1 1 1,0 0-1,0 0 0,1 0 1,-1 0-1,0 0 0,0 0 1,1-1-1,-1 1 1,0 0-1,1 0 0,-1 0 1,0 0-1,0 0 1,1 0-1,-1 0 0,0 0 1,1 0-1,-1 0 1,0 1-1,0-1 0,1 0 1,-1 0-1,0 0 1,1 0-1,-1 0 0,0 0 1,0 1-1,1-1 0,-1 0 1,0 0-1,0 0 1,0 1-1,1-1 0,-1 0 1,0 0-1,0 1 18,2-28-1497</inkml:trace>
  <inkml:trace contextRef="#ctx0" brushRef="#br0" timeOffset="231403.459">14431 16349 17636,'35'19'4520,"1"36"-2249,-32-47-2009,141 341 3434,-132-329-3567,-3-32 80,-9 7-195,35-107 157,-35 110-171,0-1 0,1 0 0,-1 1 1,1 0-1,-1-1 0,1 1 0,0 0 1,0 0-1,-1 0 0,2 0 0,-1 0 1,0 0-1,0 1 0,1-1 0,-1 1 1,1-1-1,-1 1 0,1 0 0,-1 0 0,1 0 1,0 1-1,-1-1 0,1 0 0,0 1 1,0 0-1,0 0 0,-1 0 0,1 0 1,0 0-1,0 0 0,0 1 0,-1-1 0,1 1 1,0 0-1,-1 0 0,1 0 0,0 0 1,-1 0-1,2 2 0,5 2 25,-1 1-1,1 1 1,-1 0 0,-1 0 0,1 0 0,-1 1-1,-1 0 1,1 1 0,-1-1 0,-1 1 0,0 1 0,0-1-1,0 0 1,-1 1 0,-1 0 0,0 0 0,0 0-1,-1 1 1,0-1 0,-1 0 0,0 1 0,-1-1-1,0 1 1,0-1 0,-1 1 0,-1-1 0,0 1-1,0-1 1,-1 0 0,-1 2-25,1-7 12,-1 0 0,0-1 0,0 0 0,0 1 0,0-1 0,-1-1 0,0 1 0,0-1 0,0 0 0,0 0 0,0 0 0,0-1 0,-1 1 0,1-1 0,-1-1 0,0 1 0,1-1 0,-1 0 0,0 0 0,0-1 0,0 0 0,0 0 0,0 0 0,1-1 0,-1 1 0,0-1 0,0-1 0,1 1 0,-1-1 0,0 0 0,1 0 0,0-1 0,-1 0 0,1 0 0,0 0 0,1 0 0,-1-1 0,0 0 0,1 0 0,0 0 0,0 0 0,0-1 0,1 0 0,-1 1 0,1-1 0,0-1 0,1 1 0,-1-1-12,8-29-1563,8 24-137</inkml:trace>
  <inkml:trace contextRef="#ctx0" brushRef="#br0" timeOffset="231720.67">15009 16699 21869,'19'-1'1343,"82"-11"2073,-97 11-3376,-1 0 1,0 0 0,1-1-1,-1 1 1,0-1 0,0 1 0,0-1-1,0 0 1,0 0 0,0 0-1,-1-1 1,1 1 0,-1 0-1,1-1 1,-1 0 0,0 0 0,0 0-1,0 0 1,-1 0 0,1 0-1,-1 0 1,1 0 0,-1 0 0,0-1-1,0 1 1,0-3-41,0 1 29,-1 0 0,1 0 0,0 0 0,-1 0 1,0 0-1,-1 0 0,1 0 0,-1 0 0,0 0 0,0 0 0,0 0 1,-1 1-1,0-1 0,0 0 0,0 1 0,0-1 0,-1 1 0,1 0 1,-1-1-1,-1 1 0,1 1 0,0-1 0,-1 0 0,0 1 0,0 0 1,0 0-1,-3-2-29,3 5 22,1 1 0,0-1 1,0 1-1,-1 0 0,1 0 1,0 0-1,0 1 0,0-1 1,0 1-1,0 0 0,1 0 0,-1 0 1,0 0-1,1 0 0,-1 0 1,1 1-1,0-1 0,0 1 1,0 0-1,0 0 0,0-1 1,1 1-1,-1 0 0,1 1 0,0-1 1,0 0-1,0 0 0,0 0 1,0 1-1,1-1 0,0 0 1,-1 1-1,1 2-22,-2 11 6,0 0 1,1 0-1,0 0 1,2 0-1,0 0 0,1 0 1,0 0-1,1 0 1,1-1-1,1 1 0,1-1 1,0 0-1,0 0 1,2-1-1,0 0 1,6 7-7,-12-19-47,0 0 1,1-1-1,-1 1 1,1-1-1,-1 0 0,1 0 1,0 1-1,0-2 1,0 1-1,0 0 1,0-1-1,1 1 1,-1-1-1,0 0 1,1 0-1,-1 0 1,1-1-1,-1 1 1,1-1-1,-1 0 1,1 0-1,-1 0 1,1 0-1,-1-1 1,1 1-1,-1-1 0,1 0 1,-1 0-1,0 0 1,1 0-1,-1-1 1,0 0-1,0 1 1,0-1-1,3-2 47,31-22-3886</inkml:trace>
  <inkml:trace contextRef="#ctx0" brushRef="#br0" timeOffset="232390.276">15980 16397 11466,'13'-26'10607,"-15"23"-7098,-12 0-2372,3 6-893,1-1-1,-1 1 1,1 1-1,0 0 1,0 0 0,0 1-1,0 0 1,1 1 0,0 0-1,0 0 1,1 1-1,-4 4-243,5-5 3,1 1 0,0 0 0,1 0-1,-1 0 1,1 1 0,1 0 0,-1 0-1,2 0 1,-1 0 0,1 1 0,0 0-1,1-1 1,0 1 0,0 0 0,1 0-1,0 0 1,0 0 0,1 1 0,1-1-1,-1 0 1,1 0 0,1 0 0,0 0-1,0 0 1,1-1 0,0 1 0,0-1-1,1 1 1,0-1 0,1 0 0,0-1-1,3 5-2,-6-8-2,0 1-1,1-1 1,-1 0-1,1 0 1,0 0-1,0 0 1,1 0-1,-1-1 1,1 0-1,0 1 1,0-1-1,0-1 1,0 1-1,0 0 1,1-1-1,-1 0 1,1 0-1,-1-1 1,1 1-1,0-1 1,0 0-1,0 0 1,0 0-1,0-1 1,-1 0 0,1 0-1,0 0 1,0 0-1,0-1 1,0 0-1,4-1 3,0-7 3,-1-1 1,0 0-1,0 0 0,-1-1 0,-1 0 1,0 0-1,0 0 0,-1-1 1,-1 0-1,0 0 0,-1 0 1,0 0-1,0-1 0,-2 1 0,1-1 1,-2 1-1,0-10-3,2-1 15,-2-1-1,-1 1 1,0 0 0,-2-1-1,-1 1 1,0 0 0,-7-17-15,9 35 10,32 118-18,62 166 47,-54-210-15,-37-69-24,-1 1 1,1-1-1,-1 0 1,1 1-1,-1-1 0,1 1 1,-1-1-1,1 0 0,0 0 1,-1 1-1,1-1 0,-1 0 1,1 0-1,0 0 1,-1 0-1,1 1 0,0-1 1,-1 0-1,1 0 0,0 0 1,-1-1-1,1 1 1,0 0-1,-1 0 0,1 0 1,0 0-1,-1-1 0,1 1 1,-1 0-1,1 0 0,-1-1 1,1 1-1,0 0 1,-1-1-1,1 1 0,-1-1 1,1 1-1,-1-1 0,0 1 1,1-1-1,-1 1 1,0-1-1,1 1 0,-1-1 1,0 0-1,1 1 0,-1-1 1,0 0-1,0 1 1,0-1-1,0 1 0,0-1 1,0 0-1,1 1 0,-2-1 1,1 0-1,0 1 0,0-1 1,0 0-1,0 0 0,7-49-261,-7 47 204,3-42-950,3 3-649</inkml:trace>
  <inkml:trace contextRef="#ctx0" brushRef="#br0" timeOffset="232701.047">16317 16488 15251,'109'-42'8494,"-107"41"-7222,-2 1-314,0 0-366,-19 14 9,-16 8-605,16-3-632,-9 25 2506</inkml:trace>
  <inkml:trace contextRef="#ctx0" brushRef="#br0" timeOffset="233322.011">15654 16663 12051,'0'0'4515,"0"2"3847,3 2-6235,4-15-2091,-1-1-1,0 0 0,0 0 1,-1 0-1,0-1 1,-1 0-1,-1 0 0,0 0 1,-1 0-1,0-5-35,1 4 22,-1 4-2,3-102 318,-5 111-315,0 0 1,-1 0 0,1 0 0,-1 0 0,1 0 0,-1 0 0,0 0-1,1 0 1,-1 0 0,0 0 0,0 1 0,0-1 0,1 0 0,-1 0-1,0 1 1,0-1 0,0 1 0,0-1 0,0 1 0,0-1 0,-1 1-1,1-1 1,0 1 0,0 0 0,0 0 0,0 0 0,0-1 0,0 1 0,-1 0-1,1 0 1,0 1 0,0-1 0,0 0 0,0 0 0,0 1 0,0-1-1,-1 0 1,1 1 0,0-1 0,0 1 0,0-1 0,0 1 0,0 0-1,1-1 1,-1 1 0,0 0 0,0 0 0,0 0 0,1-1 0,-1 1-1,0 0 1,1 0 0,-1 0 0,0 0 0,1 0 0,0 0 0,-1 1-1,1-1 1,0 0 0,-1 0 0,1 0 0,0 0 0,0 0 0,0 1-24,-9 24 19,1-1 1,2 1-1,0 0 0,2 1 1,-1 19-20,0-4 23,2-22 6,0-2 0,0 0 0,1 1-1,1-1 1,1 0-1,1 1 1,0-1 0,1 0-1,4 15-28,-5-29-63,0-1 0,1 1 0,0-1 0,0 0-1,0 1 1,0-1 0,0 0 0,0-1 0,1 1-1,-1 0 1,1-1 0,0 1 0,0-1 0,0 0 0,0 0-1,0 0 1,1 0 0,-1-1 0,0 1 0,1-1-1,0 0 1,-1 0 0,1 0 0,-1 0 0,1-1 0,0 1-1,0-1 1,-1 0 0,2 0 63,25-4-3617</inkml:trace>
  <inkml:trace contextRef="#ctx0" brushRef="#br0" timeOffset="233984.092">16423 16216 18212,'0'0'2008,"0"0"159,0 0-484,0 0-300,-8 8 1835,1-1-3022,-3 1-56,1 1 0,0 0 1,0 1-1,1 0 1,1 1-1,-1-1 1,2 1-1,-1 1 0,1 0-140,-2 77 2,9-87-5,-1 0-1,1 0 0,-1 0 0,1 0 1,0 0-1,-1 0 0,1 0 1,0 0-1,0 0 0,1-1 0,-1 1 1,0 0-1,1-1 0,-1 1 1,1-1-1,-1 1 0,1-1 0,-1 0 1,1 0-1,0 0 0,0 0 1,0 0-1,0 0 0,0 0 0,0 0 1,0-1-1,0 1 0,0-1 1,0 0-1,0 1 0,0-1 0,0 0 1,0 0-1,0 0 0,0-1 1,0 1-1,0 0 0,0-1 0,0 1 1,1-1 3,48-14-82,-46 11 79,1 2 1,-1-1-1,1 0 1,0 1-1,0 0 1,0 1-1,0-1 0,0 1 1,0 0-1,1 1 1,-1-1-1,0 1 1,0 1-1,1-1 1,-1 1-1,0 0 1,0 0-1,0 1 0,0 0 1,0 0-1,0 0 1,-1 1-1,1 0 1,-1 0-1,1 0 1,-1 0-1,1 2 3,-3 0 3,0-1 1,-1 1-1,0 0 0,1 0 1,-2 0-1,1 0 1,0 1-1,-1-1 0,0 0 1,0 1-1,-1-1 0,0 1 1,0-1-1,0 1 0,0-1 1,-1 0-1,0 1 0,0-1 1,0 0-1,-1 1 0,0-1 1,0 0-1,0 0 0,-1 0 1,1-1-1,-1 1 1,0-1-1,0 1 0,-1-1 1,0 0-1,1 0 0,-1 0 1,-1-1-1,1 1 0,0-1 1,-1 0-1,-4 2-3,0 2-74,0-1 0,0 0 0,-1 0 0,0-1-1,0 0 1,-1 0 0,0-1 0,1-1 0,-1 0 0,0 0 0,0-1 0,-7 0 74,22-6-698,18-13 1734</inkml:trace>
  <inkml:trace contextRef="#ctx0" brushRef="#br0" timeOffset="234233.554">16797 16203 21253,'-4'20'1824,"-2"7"2265,9 12-3489,1 5-288,5 8-96,1 1-96,3-5-88,1-6-8,-3-14 40,1-10-152,-6-18-600,-3-9-544,-5-16 1440</inkml:trace>
  <inkml:trace contextRef="#ctx0" brushRef="#br0" timeOffset="234905.801">16772 15755 22181,'2'6'2720,"33"90"-849,3 63-1013,-26-101-661,2-1 0,3 0 0,2-1 0,6 6-197,27 14 36,-50-74-36,0 0 1,-1 0-1,1-1 1,0 1-1,0-1 1,0 1-1,0-1 1,0 0-1,0 0 1,1 0-1,-1 0 1,0 0-1,0-1 1,1 1-1,-1 0 1,1-1-1,-1 0 1,0 0-1,1 0 1,-1 0-1,1 0 1,-1 0-1,0 0 1,1-1-1,-1 0 1,0 1-1,1-1 1,-1 0-1,0 0 1,0 0-1,1 0 1,-1 0-1,0-1 1,0 1-1,1-2 0,6-7 12,-1-1-1,0 0 0,-1-1 1,0 0-1,0 0 0,-2 0 1,1-1-1,-2 0 0,0 0 0,0 0 1,-1 0-1,-1-1 0,0 1 1,-1-1-1,0 0 0,-1 1 0,-2-12-11,-4-6 35,1 43-8,6 6-23,1-1 1,0 1 0,1-1-1,1 0 1,1 0 0,0 0-1,1-1 1,1 0 0,0 0-1,8 11-4,-15-26 0,0-1 0,0 1 0,0 0 0,1 0-1,-1 0 1,0 0 0,1-1 0,-1 1 0,1 0-1,-1 0 1,1-1 0,-1 1 0,1 0 0,0-1-1,-1 1 1,1 0 0,0-1 0,-1 1 0,1-1-1,0 1 1,0-1 0,-1 1 0,1-1 0,0 0-1,0 0 1,0 1 0,0-1 0,0 0-1,-1 0 1,1 0 0,0 0 0,0 0 0,0 0-1,0 0 1,0 0 0,0 0 0,-1 0 0,1 0-1,0-1 1,0 1 0,0 0 0,0-1 0,0 1-1,-1 0 1,1-1 0,0 1 0,0-1 0,-1 1-1,1-1 1,0 0 0,-1 1 0,1-1 0,-1 0-1,1 1 1,-1-1 0,1 0 0,-1 0-1,1 0 1,21-160 90,-8 106-82,7 68-80,16 58 44,-3 2 0,-4 0 0,-1 8 28,-3-8 325,3-1 1,4-2-1,15 23-325,40 23 297,-87-115-293,0 1-1,1-1 0,-1 0 1,0 1-1,0-1 0,0 1 1,0-1-1,0 1 0,0 0 1,-1-1-1,1 1 0,-1 0 1,1 0-1,-1-1 0,1 1 1,-1 0-1,0 0 0,0 0 1,0 0-1,0-1 0,0 1 0,0 0 1,0 0-1,-1 0 0,1-1 1,-1 1-1,1 0 0,-1 0 1,0-1-1,0 1 0,0 0 1,0-1-1,0 1 0,0-1 1,0 1-1,0-1 0,-1 0 1,1 1-1,0-1 0,-1 0 1,1 0-1,-1 0 0,1 0 1,-1 0-1,0 0 0,1-1 1,-1 1-1,0-1 0,0 1 1,1-1-1,-1 1 0,0-1 0,-1 0-3,-14-2 34,0 0-1,1-2 0,-1 0 0,1-1 0,-1 0 0,2-2 0,-1 0 1,1 0-1,0-2 0,0 0 0,1 0 0,0-1 0,-12-12-33,6 7-18,0-1 0,0-1-1,2 0 1,0-1 0,1-2-1,1 1 1,0-2 0,2 0-1,1-1 1,0 0 0,2-1 0,0 0-1,2-1 1,0 0 0,2 0-1,1-1 1,1 0 0,-1-11 18,4 5 1083</inkml:trace>
  <inkml:trace contextRef="#ctx0" brushRef="#br0" timeOffset="235153.76">16505 15857 23285,'0'0'584,"0"0"64,0 0-704</inkml:trace>
  <inkml:trace contextRef="#ctx0" brushRef="#br0" timeOffset="235808.793">18057 15949 22717,'0'0'111,"-1"1"0,1-1-1,-1 1 1,0-1 0,1 0 0,-1 1 0,1-1 0,-1 0-1,0 1 1,1-1 0,-1 0 0,1 0 0,-1 0-1,0 0 1,1 1 0,-1-1 0,0 0 0,1 0 0,-1 0-1,0-1 1,1 1 0,-1 0 0,0 0 0,1 0 0,-1 0-1,0 0 1,1-1 0,-1 1 0,0 0 0,1-1 0,-1 1-1,1 0 1,-1-1 0,1 1 0,-1-1 0,1 1 0,-1-1-1,1 1 1,-1-1 0,1 1 0,0-1 0,-1 1 0,1-1-1,0 0 1,0 1 0,-1-1 0,1 0 0,0 1 0,0-1-1,0 0 1,0 1 0,0-1 0,0 0 0,0 1 0,0-1-1,0 0 1,0 1-111,-10 8 65,1 1-1,0 1 0,1 0 0,0 0 1,1 0-1,0 1 0,1 1 1,0-1-1,0 1 0,1 0 0,1 0 1,0 0-1,1 0 0,-1 7-64,1-2 0,2-14 0,0 1 0,0-1-1,0 1 1,1 0 0,-1 0 0,1-1 0,0 1 0,0 0 0,0 0 0,1-1 0,-1 1 0,1 0-1,0-1 1,0 1 0,0 0 0,1-1 0,-1 1 0,1-1 0,0 0 0,0 1 0,-1-3-2,0-1 1,0 0 0,0 1 0,0-1-1,0 0 1,0 0 0,0 0 0,0 0-1,0 0 1,0 0 0,0 0 0,0 0-1,0 0 1,0 0 0,0-1-1,0 1 1,0 0 0,0-1 0,0 1-1,0-1 1,0 1 0,0-1 0,0 0-1,-1 1 1,1-1 0,0 0-1,0 1 1,-1-1 0,1 0 0,-1 0-1,1 0 1,0 1 0,-1-1 0,1 0-1,-1 0 1,0 0 0,1 0 0,-1 0-1,0 0 1,0 0 0,1 0-1,-1 0 1,0 0 0,0 0 0,0 0-1,0 0 1,0-1 1,4-8-7,-3 7 5,1-1 1,0 1-1,0-1 0,0 1 1,0 0-1,1 0 0,-1 0 0,1 0 1,0 0-1,0 0 0,0 1 1,0 0-1,0-1 0,1 1 0,-1 0 1,0 0-1,1 1 0,0-1 1,-1 1-1,1 0 0,0 0 0,0 0 1,0 0-1,0 1 0,0-1 1,-1 1-1,1 0 0,0 1 0,0-1 1,0 0-1,0 1 0,0 0 1,0 0-1,-1 0 0,1 1 1,0-1-1,-1 1 0,1 0 0,2 2 2,4 2 7,-1 2 0,0-1 0,0 1 0,-1 0 0,0 1 0,-1 0 0,0 0 0,0 1 0,-1 0-1,0 0 1,-1 1 0,0-1 0,0 1 0,-1 0 0,-1 0 0,0 1 0,0 0-7,-3-8 34,1 1 0,-1-1 1,0 1-1,-1-1 0,1 1 0,-1-1 1,1 0-1,-1 1 0,-1-1 1,1 0-1,0 1 0,-1-1 0,0 0 1,0 0-1,-1 0 0,1 0 0,-1-1 1,1 1-1,-1-1 0,0 0 1,0 1-1,-1-1 0,1 0 0,-1-1 1,0 1-1,1-1 0,-1 0 1,0 1-1,0-2 0,-1 1 0,1 0 1,0-1-1,0 0 0,-1 0 1,1 0-35,-9 1 4,0 0 0,-1-1 0,1 0 0,0-1 0,0 0 1,0-1-1,-1-1 0,1 0 0,0-1 0,1 0 0,-6-2-4,18 4-41,1 1 0,-1 0 0,0 0 0,1-1 0,-1 1 0,0 0 0,0-1 0,1 1 0,-1 0 0,0-1 0,0 1 0,0 0 0,0-1 0,1 1 0,-1-1 0,0 1 0,0 0 0,0-1 0,0 1 0,0-1 0,0 1 0,0 0 0,0-1 0,0 1 0,0-1 0,0 1 0,0 0 0,0-1 0,-1 1 0,1-1 0,0 1 0,0 0 0,0-1 0,0 1 0,-1 0 0,1-1 0,0 1 0,0 0 0,-1-1 0,1 1 0,0 0 0,-1 0 0,1-1 0,0 1 0,-1 0 0,1 0 0,0-1 0,-1 1 0,1 0 0,-1 0 0,1 0 41,17-5-1832</inkml:trace>
  <inkml:trace contextRef="#ctx0" brushRef="#br0" timeOffset="236381.346">18428 16051 11466,'1'0'9212,"-9"-6"-7014,6 3-2076,-1 1 0,1 1 0,-1-1 0,0 0 1,0 1-1,0-1 0,0 1 0,0 0 0,-1 0 1,1 0-1,0 1 0,0-1 0,0 1 1,-1 0-1,1 0 0,0 0 0,-1 0 0,1 0 1,0 1-1,0-1 0,-1 1 0,1 0 1,0 0-1,0 0 0,0 1 0,0-1 0,0 1 1,0 0-123,-2 3 49,1 0 0,1 0 1,-1 1-1,1 0 0,0 0 1,0 0-1,0 0 0,1 0 1,0 0-1,0 1 0,1-1 1,0 1-1,0-1 0,0 1 1,1-1-1,0 1 0,0 0 1,1-1-1,-1 1 1,2-1-1,-1 1 0,1-1 1,0 1-1,0-1 0,0 0 1,1 0-1,0 0 0,0 0 1,1-1-1,0 1 0,0-1 1,0 0-1,1 0-49,-4-3 2,1 1-1,0-1 1,0 0 0,0 0 0,0 0-1,0 0 1,0 0 0,1 0-1,-1-1 1,0 1 0,1-1 0,0 0-1,-1 0 1,1 0 0,0 0 0,0 0-1,-1 0 1,1-1 0,0 1-1,0-1 1,0 0 0,0 0 0,0 0-1,-1 0 1,1 0 0,0-1-1,0 1 1,0-1 0,0 0 0,-1 0-1,1 0 1,0 0 0,-1 0 0,1-1-1,-1 1 1,1-1 0,-1 0-1,2-1-1,4-4 28,0 1 0,-1-1 0,0-1 0,-1 1 0,1-1 0,-1 0-1,-1-1 1,1 0 0,-2 0 0,3-5-28,-2 1 66,-2-1-1,0 0 1,0 0-1,-1 0 1,-1 0 0,0-1-1,-1 1 1,0 0-1,-2 0 1,1 0-1,-2 0 1,0 0 0,0 0-1,-2 0 1,1 1-1,-2 0 1,-3-8-66,2 24 27,75 112-53,-68-114 27,1 0 0,-1 0 0,1 0 0,-1 0 0,1 0 0,-1 0 0,1 0 0,0 0 0,-1-1 0,1 1 0,0 0 0,0 0 0,-1-1 0,1 1 0,0-1 0,0 1-1,0-1 1,0 1 0,0-1 0,0 1 0,0-1 0,0 0 0,0 1 0,0-1 0,0 0 0,0 0 0,0 0 0,0 0 0,0 0 0,0 0 0,0 0 0,0 0 0,0-1 0,0 1 0,0 0 0,0 0 0,0-1-1,0 1 1,0-1 0,0 1 0,0-1 0,0 1 0,0-1 0,0 0 0,0 0-1,18-51 51,-12 26-31,-2 0 1,-1-1 0,-1 1 0,-2-1 0,0 0 0,-2 1 0,-1-1 0,-1 0-1,-1 1 1,-1 0 0,-1 0 0,-2 0 0,-1 1 0,0 0 0,-2 1-1,-1 0 1,-4-5-21,14 27 4,-45-33 60,46 35-63,0 1-1,-1-1 1,1 1-1,0-1 1,0 1-1,0 0 0,0-1 1,0 1-1,0 0 1,0 0-1,0 0 1,0 0-1,1 0 1,-1 0-1,0 0 0,0 0 1,1 0-1,-1 0 1,1 0-1,-1 0 1,1 1-1,-1-1 0,1 0 1,0 0-1,0 1 1,-1-1-1,1 0 1,0 0-1,0 1 1,0-1-1,0 0 0,1 0 1,-1 1-1,0 0 0,0 2-1,19 187-37,-5-107 38,-5-2 2,-4-32 8,1 0 0,3 0 0,2-1 0,9 21-10,-19-65-1,-1-1 1,2 0-1,-1 0 0,0 0 1,1 0-1,0 0 1,0 0-1,0 0 0,1-1 1,-1 1-1,1-1 1,0 0-1,0 1 0,0-1 1,0 0-1,0-1 0,1 1 1,-1-1-1,1 1 1,0-1-1,0 0 0,-1 0 1,2-1-1,-1 1 1,0-1-1,0 0 0,0 0 1,0 0-1,1-1 1,-1 1-1,4-1 1,103-31-757,-87 23-357</inkml:trace>
  <inkml:trace contextRef="#ctx0" brushRef="#br0" timeOffset="237071.271">18904 15844 23973,'4'20'1319,"17"72"2030,-15-66-3220,1 0 0,1-1 0,2 1 0,0-2 0,2 1 0,1-2 0,1 1-129,-14-22 8,1 1 0,0-1 0,0 0 1,0 0-1,1 1 0,-1-1 0,1 0 1,-1 0-1,1 0 0,-1 0 1,1 0-1,0-1 0,0 1 0,0-1 1,0 1-1,0-1 0,1 0 0,-1 1 1,0-1-1,0 0 0,1 0 0,-1-1 1,1 1-1,-1 0 0,1-1 0,-1 0 1,1 1-1,-1-1 0,1 0 0,-1 0 1,1-1-1,-1 1 0,1 0 1,-1-1-1,1 0 0,-1 1 0,1-1 1,-1 0-1,0 0 0,1-1 0,-1 1-8,5-8 27,0-1-1,-1 0 0,-1 0 0,1 0 0,-2 0 0,1-1 0,-2 0 1,1 0-1,-1 0 0,-1 0 0,0 0 0,-1-1 0,0 1 0,-1-1 0,0 1 1,0-1-1,-1 1 0,-1 0 0,0-1 0,-1 0-26,2 1 26,-1-1 0,0 1 0,-1 0 0,0 0 0,-1 1-1,0-1 1,-1 1 0,0-1 0,-1 2 0,-3-7-26,9 17 4,0 0 1,0 0-1,-1-1 1,1 1 0,0 0-1,0-1 1,0 1-1,-1 0 1,1 0-1,-1-1 1,1 1-1,0 0 1,-1-1-1,1 1 1,-1-1-1,1 1 1,-1-1-1,1 1 1,-1-1-1,0 1 1,1-1 0,-1 1-1,0-1 1,1 0-1,-1 1 1,0-1-1,1 0 1,-1 0-1,0 1 1,0-1-1,1 0 1,-1 0-1,0 0 1,0 0-1,0 0 1,1 0-1,-1 0 1,0 0 0,0 0-1,1-1 1,-1 1-1,0 0 1,1 0-1,-1-1 1,0 1-1,0 0 1,1-1-1,-1 1 1,1-1-1,-1 1 1,0-1-1,1 1 1,-1-1-1,1 1 1,-1-1 0,1 0-1,-1 1 1,1-1-1,0 0 1,-1 1-1,1-1 1,0 0-1,0 1-4,1 11 1,0 0 0,1 0-1,1 0 1,0 0-1,0 0 1,1-1 0,1 1-1,0-1 1,0 0 0,1-1-1,0 1 1,0-1-1,1 0 1,1-1 0,1 2-1,-8-8-1,0-1 1,1 1-1,-1-1 1,0 1-1,1-1 1,0 0 0,-1 0-1,1 0 1,0 0-1,-1 0 1,1 0-1,0 0 1,0 0-1,0-1 1,0 1 0,0-1-1,0 0 1,0 1-1,0-1 1,0 0-1,0 0 1,0 0 0,0 0-1,0 0 1,-1-1-1,1 1 1,0-1-1,0 1 1,0-1-1,0 0 1,0 0 0,0 1-1,-1-1 1,1 0-1,0-1 1,-1 1-1,1 0 1,0-1 0,46-64-21,79-168 49,-126 232-36,-1 2-6,-6 6-6,-6 7 23,5-7 2,0 0 0,0 1 0,1-1 1,0 2-1,0-1 0,1 0 0,0 1 0,0 0 1,1 1-1,0-1 0,0 1 0,1-1 0,0 1 1,0 4-6,4-1-7,1 1 0,1-1 0,0 1 0,0-1 0,1 0 0,1-1 0,0 1 0,1-1 0,0 0 0,0 0 0,1 0 0,1-1 0,0 0 1,0-1-1,1 1 0,0-2 0,0 1 0,1-1 0,0-1 0,9 5 7,-17-11-105,1 0 1,0 1-1,0-1 0,0-1 1,0 1-1,0 0 0,0-1 1,0 1-1,0-1 0,1 0 1,-1 0-1,0 0 0,0-1 1,0 1-1,0-1 0,0 0 1,0 1-1,0-1 0,0-1 1,0 1-1,-1 0 0,1-1 1,0 1-1,-1-1 0,1 0 1,-1 0-1,1 0 0,-1 0 1,1-2 104,24-26-3612</inkml:trace>
  <inkml:trace contextRef="#ctx0" brushRef="#br0" timeOffset="237431.215">19698 15581 23493,'-8'8'453,"0"0"1,1 1-1,0 0 1,1 0-1,0 1 0,0 0 1,1 0-1,0 0 0,1 1 1,0-1-1,0 3-453,-3 14 28,1 1-1,2 0 1,0 1 0,2-1-1,1 1 1,2 7-28,-1-25 0,0 0 0,0 0 0,1 0 0,1 0 0,0-1-1,0 1 1,1 0 0,0-1 0,1 0 0,0 0 0,1 0 0,1 2 0,-5-11 0,-1 0-1,1 0 1,-1 0 0,1 0 0,0 0 0,0 0-1,-1 0 1,1 0 0,0-1 0,0 1-1,0 0 1,0 0 0,0-1 0,0 1 0,0 0-1,0-1 1,0 1 0,1-1 0,-1 0 0,0 1-1,0-1 1,0 0 0,1 0 0,-1 1-1,0-1 1,0 0 0,0 0 0,1-1 0,-1 1-1,0 0 1,0 0 0,0 0 0,1-1 0,-1 1-1,0-1 1,0 1 0,0-1 0,0 1-1,0-1 1,0 0 0,0 1 0,0-1 0,0 0-1,0 0 1,0 0 0,0 0 0,-1 0 0,1 0-1,0 0 1,-1 0 0,1 0 0,31-61 40,-17 12 4,-2 0-1,-2-1 0,-2 0 1,-3 0-1,-1-1 1,-4 0-1,-1 0 0,-2 1 1,-3-1-1,-2 1 1,-10-34-44,-13 5 133,28 81-129,1 1-1,-1 0 1,1-1 0,-1 1 0,1 0 0,0 0-1,0 0 1,0 0 0,0 0 0,0 0-1,0 1 1,0-1 0,1 0 0,-1 0-1,1 1 1,0-1 0,0 0 0,-1 1 0,1-1-1,1 0 1,-1 1 0,0-1 0,1 0-1,-1 0 1,1 1 0,0-1 0,-1 0-4,0 0 2,0 44 38,2 1 1,1-1-1,3 0 0,1-1 1,3 1-1,2-1 0,1-1 1,9 15-41,20 6 143,-41-63-147,0-1 1,0 0 0,0 0-1,0 0 1,0 0-1,0 0 1,0 0-1,1 0 1,-1 0-1,0 0 1,1 0 0,-1-1-1,0 1 1,1 0-1,-1-1 1,1 0-1,-1 1 1,1-1-1,-1 0 1,1 1-1,-1-1 1,1 0 0,-1 0-1,1 0 1,-1-1-1,1 1 1,-1 0-1,1-1 1,-1 1-1,1 0 1,-1-1 0,1 0-1,-1 1 1,0-1-1,1 0 1,-1 0-1,0 0 1,0 0-1,0 0 1,1 0-1,-1 0 1,0 0 0,0 0-1,0 0 1,0-1 3,15-25-642,3-10-946</inkml:trace>
  <inkml:trace contextRef="#ctx0" brushRef="#br0" timeOffset="237697.887">19927 15162 23853,'-12'-25'880,"1"6"433,11 21-937,0 12-40,10 14-152,6 10-104,3 10-16,1 5-16,2 1-24,-4-3 0,-4-6-24,1-4-800</inkml:trace>
  <inkml:trace contextRef="#ctx0" brushRef="#br0" timeOffset="237852.42">20245 15815 25317,'0'38'1273,"0"1"1095,0-3-1976,0-5-136,0-15-192,0-16-64,0 0-1512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2:49.159"/>
    </inkml:context>
    <inkml:brush xml:id="br0">
      <inkml:brushProperty name="width" value="0.025" units="cm"/>
      <inkml:brushProperty name="height" value="0.025" units="cm"/>
    </inkml:brush>
  </inkml:definitions>
  <inkml:trace contextRef="#ctx0" brushRef="#br0">1 92 24085,'0'0'1100,"1"2"-371,12 95 180,-6 22-660,6 0 0,4-1 0,19 58-249,17 22 856,-51-214-603,-13-69 34,7 66-265,0 1 0,2-1 1,0 0-1,1 0 1,1 0-1,1 1 0,1-1 1,1-2-23,-2 19-4,0 0 0,0-1 0,1 1 0,-1 0 0,1 0 0,-1 0 0,1 0 0,0 0 0,0 0 0,0 0 0,0 0 0,0 1 0,1-1 0,-1 1 0,0 0 1,1-1-1,-1 1 0,1 0 0,-1 1 0,1-1 0,-1 0 0,1 1 0,0-1 0,-1 1 0,1 0 0,0 0 0,-1 0 0,1 0 0,0 0 0,-1 1 0,2 0 4,54-15-6,-52 7 10,0 0 0,0 0 0,0-1 1,-1 0-1,-1 0 0,1-1 0,-1 1 1,-1-1-1,1 0 0,0-6-4,-3 13 0,11-35 15,-1-1 1,-2 0-1,-2-1 0,-2 1 0,-1-1 0,-2 0 1,-2-1-1,-1 1 0,-2 0 0,-5-18-15,-10-2 2,1 70-70,6 31 57,1 0 0,2 1 0,2 0 0,2 0 0,2 0 0,2 0 0,1 1 0,6 22 11,-7-65 0,18 107 46,-17-105-43,0-1 0,0 1-1,0 0 1,0 0-1,1-1 1,-1 1-1,1-1 1,-1 1 0,1-1-1,0 0 1,0 0-1,0 1 1,0-1 0,0-1-1,1 1 1,-1 0-1,1 0 1,-1-1-1,1 0 1,-1 1 0,1-1-1,0 0 1,0 0-1,-1 0 1,1-1 0,0 1-1,0-1 1,0 0-1,0 1 1,0-1-1,0-1 1,0 1 0,0 0-1,1-1-2,5-3 8,-1 0 0,1 0 0,-1-1-1,0-1 1,0 1 0,0-1 0,-1-1 0,0 1 0,0-1-1,-1 0 1,0-1 0,0 0 0,-1 0 0,1 0-1,-2 0 1,1-1 0,-1 0 0,-1 0 0,0 0-1,0 0 1,-1 0 0,0-1 0,0 1 0,-1-1 0,0 0-1,-1 1 1,0-1 0,-1-1-8,1 8-5,1 8-21,7 60-61,-4-30 100,1-1 1,1 1-1,2-1 1,12 31-14,-20-62 7,1 0-1,0 0 1,0 0 0,0 0 0,1 0 0,-1-1-1,1 1 1,-1 0 0,1-1 0,0 0-1,0 1 1,0-1 0,0 0 0,0 0 0,1 0-1,-1 0 1,1 0 0,-1 0 0,1-1-1,0 1 1,0-1 0,-1 0 0,1 0-1,0 0 1,0 0 0,0 0 0,0-1 0,0 0-1,0 1 1,0-1 0,0 0 0,1 0-1,-1 0 1,0-1 0,0 1 0,0-1 0,0 0-1,1 0-6,8-5 7,-1 0 0,1-1-1,-1 0 1,-1 0 0,0-1-1,0-1 1,0 0 0,-1 0-1,8-10-6,-5-18-1037,-20 20-646</inkml:trace>
  <inkml:trace contextRef="#ctx0" brushRef="#br0" timeOffset="277.539">620 96 29054,'-11'25'120,"4"-3"-64,6-6-144,2-4-520,6-7 2048</inkml:trace>
  <inkml:trace contextRef="#ctx0" brushRef="#br0" timeOffset="590.448">858 289 21949,'0'37'483,"0"-36"-478,0 0-1,0-1 0,0 1 0,0-1 0,1 1 1,-1-1-1,0 1 0,1-1 0,-1 1 0,0-1 1,1 0-1,-1 1 0,0-1 0,1 1 0,-1-1 1,1 0-1,-1 1 0,1-1 0,-1 0 0,1 0 1,-1 1-1,1-1 0,-1 0 0,1 0 0,-1 0 1,1 0-1,-1 1 0,1-1 0,0 0 0,-1 0 0,1 0 1,-1 0-1,1 0 0,-1-1 0,1 1 0,-1 0 1,1 0-1,0 0 0,-1 0 0,1-1 0,-1 1 1,1 0-1,-1 0 0,1-1 0,-1 1 0,0 0 1,1-1-1,-1 1 0,1-1 0,-1 1 0,0 0 1,1-1-1,-1 1 0,0-1 0,1 1 0,-1-1 1,0 1-1,0-1 0,0 1 0,1-1 0,-1 1 1,0-1-1,0 0-4,2 0 1,-1-1 0,1 1 0,0-1 0,0 1 0,0 0 0,0-1 0,0 1 0,1 0 1,-1 0-1,0 1 0,0-1 0,1 0 0,-1 1 0,0 0 0,1-1 0,-1 1 0,0 0 0,1 0 0,-1 0 0,0 0 1,1 1-1,-1-1 0,0 1 0,1-1 0,-1 1 0,0 0 0,0 0 0,1 0 0,-1 0 0,0 0 0,0 1 0,0-1 0,-1 0 1,1 1-1,0 0 0,0-1 0,-1 1 0,1 0-1,55 77 414,-27 36 2748,-29-111-3031,-2 0-1,1 0 1,0 0 0,-1 0 0,1-1-1,-1 1 1,0 0 0,0 0 0,-1-1 0,1 1-1,-1 0 1,0-1 0,0 0 0,0 1-1,0-1 1,0 0 0,-1 0 0,1 0 0,-1 0-1,0-1 1,0 1 0,0-1 0,0 0 0,-1 1-1,1-2 1,-1 1 0,1 0 0,-1-1-1,0 1-130,0-1 7,1 0-1,-1 0 0,0 0 0,0-1 0,0 1 0,0-1 0,0 0 0,0 0 0,0-1 0,0 1 1,0-1-1,0 1 0,1-1 0,-1-1 0,0 1 0,0 0 0,1-1 0,-1 0 0,1 0 1,-1 0-1,1 0 0,0-1 0,0 1 0,0-1 0,0 0 0,-2-2-6,4 3-873,1 2-953</inkml:trace>
  <inkml:trace contextRef="#ctx0" brushRef="#br0" timeOffset="1317.377">1512 325 25717,'26'230'1190,"-27"-228"-1175,1 0 0,0 0 0,-1 0 0,1 0 0,0 0 0,0 0 0,0 0 0,0 0 0,0 0 0,1 0 0,-1 0 0,0 0 0,1 0 0,0 0 0,-1 0 0,1 0 0,0-1 0,0 1 0,0 0 0,0 0 0,0-1 0,1 1 0,-1-1 0,0 1 0,1-1 0,-1 1 0,1-1 0,0 0 0,-1 0 0,1 0 0,0 0 0,0 0 0,-1 0 0,1 0 0,0-1 0,0 1 0,0-1 0,0 1 0,0-1 0,0 0 0,0 0 0,0 0 0,0 0 0,0 0 0,0 0 0,0 0 0,0-1 0,2 0-15,78-94 277,-69 74-244,88-117 77,-101 137-111,0 1 0,1-1-1,-1 0 1,0 1 0,1-1 0,-1 1-1,1-1 1,-1 0 0,1 1 0,0-1-1,-1 1 1,1-1 0,-1 1-1,1-1 1,0 1 0,-1 0 0,1-1-1,0 1 1,-1 0 0,1 0 0,0-1-1,0 1 1,-1 0 0,1 0-1,0 0 1,0 0 0,0 0 0,-1 0-1,1 0 1,0 0 0,0 0-1,-1 0 1,1 0 0,0 1 0,0-1-1,-1 0 1,1 1 0,0-1 0,-1 0-1,1 1 1,0-1 0,-1 1-1,1-1 1,-1 1 0,1-1 0,0 1-1,-1-1 1,1 1 0,-1 0-1,0-1 1,1 1 0,-1 0 0,0-1-1,1 1 1,-1 0 0,0-1 0,0 1-1,1 0 1,-1 0 0,0 0 1,7 52-102,-6-47 96,3 203 324,-5-208-306,1 0 1,-1 0 0,1-1 0,0 1-1,0 0 1,-1 0 0,1 0 0,0-1-1,0 1 1,0 0 0,0 0 0,0 0-1,0 0 1,0-1 0,0 1-1,0 0 1,0 0 0,0 0 0,1-1-1,-1 1 1,0 0 0,1 0 0,-1 0-1,0-1 1,1 1 0,-1 0 0,1-1-1,-1 1 1,1 0 0,-1-1 0,1 1-1,0-1 1,-1 1 0,1-1-1,0 1 1,-1-1 0,1 1 0,0-1-1,0 0 1,-1 1 0,1-1 0,0 0-1,0 0 1,0 1 0,-1-1 0,1 0-1,0 0 1,0 0 0,0 0-1,0 0 1,-1 0 0,1 0-13,31-41 379,16-55-199,-30 56-148,2 1-1,2 0 0,1 2 0,2 1 0,9-8-31,-34 43-1,0-1-1,1 1 0,-1 0 1,1-1-1,-1 1 1,1 0-1,0-1 0,0 1 1,-1 0-1,1 0 0,0 0 1,0 0-1,0 0 0,0 0 1,0 0-1,1 0 1,-1 0-1,0 0 0,0 1 1,1-1-1,-1 0 0,0 1 1,1-1-1,-1 1 1,0-1-1,1 1 0,-1 0 1,1 0-1,-1 0 0,1 0 1,-1 0-1,1 0 1,-1 0-1,0 0 0,1 0 1,-1 1-1,1-1 0,-1 0 1,0 1-1,1-1 0,-1 1 1,0 0-1,1-1 1,-1 1-1,0 0 0,0 0 1,0 0-1,0 0 0,0 0 1,0 0-1,0 0 1,0 0-1,0 1 0,0 0 2,5 18 7,-1 1 0,-2 0 0,0 0 0,-1 0 0,0 0-1,-3 17-6,2-7 63,-2 96 432,1-127-487,1 0 0,-1 1 0,0-1 0,1 0 0,-1 0 0,0 0 0,1 0 0,-1 0 0,0 0 0,1 0 0,-1 0 0,0 1 0,0-1 0,1 0 0,-1 0-1,0 0 1,1 1 0,-1-1 0,0 0 0,0 0 0,1 1 0,-1-1 0,0 0 0,0 1 0,0-1 0,0 0 0,1 0 0,-1 1 0,0-1 0,0 0 0,0 1 0,0-1 0,0 0 0,0 1 0,0-1 0,0 1 0,0-1 0,0 0 0,0 1 0,0-1-8,11-32 37,12-41-1032,-5 37-725</inkml:trace>
  <inkml:trace contextRef="#ctx0" brushRef="#br0" timeOffset="1709.376">2513 305 20004,'0'0'2514,"0"0"-1238,0 0-313,0-5-117,0 4-816,1-3 74,0-1 0,0 0-1,-1 0 1,0 0 0,0 0 0,0 0-1,-1 0 1,1 0 0,-1 0-1,0 0 1,-1 0 0,1 1 0,-1-1-1,0 0 1,0 1 0,0-1-1,-1 1 1,0 0 0,0 0 0,0 0-1,-3-3-103,3 7 16,1 1 0,-1 0 0,1 0 0,0 0 0,-1 0 1,1 1-1,0-1 0,0 1 0,0-1 0,0 1 0,0 0 0,0-1 0,1 1 0,-1 0 0,0 0 0,1 1 0,0-1 0,-1 0 0,1 0 0,0 1 0,0-1 0,0 0 0,0 1 0,1-1 0,-1 1 0,1 1-16,-1-1 6,-9 22 30,1 1 0,2 1-1,1-1 1,1 1 0,1 1 0,1-1 0,1 22-36,1-47 4,1-1 0,-1 1 1,1-1-1,-1 1 0,1-1 1,0 1-1,0-1 0,0 1 1,0-1-1,0 1 0,0 0 1,0-1-1,0 1 0,0-1 1,1 1-1,-1-1 0,1 1 1,-1-1-1,1 1 0,0-1 1,-1 0-1,1 1 0,0-1 1,0 0-1,0 1 0,0-1 1,0 0-1,0 0 0,0 0 1,1 0-1,-1 0 0,0 0 1,0 0-1,1-1 0,-1 1 1,1 0-1,-1-1 0,1 1 1,-1-1-1,1 1 0,-1-1 1,1 0-1,-1 0 0,1 0 1,-1 0-1,1 0 0,0 0 1,-1 0-1,1 0 0,-1 0 1,1-1-1,-1 1 0,1-1 1,-1 1-1,1-1 0,-1 0 1,0 1-1,1-1 0,-1 0 1,1-1-5,16-13-268,-1-1 0,-1-1 0,-1-1 0,0 0 1,-1-1-1,-1 0 0,1-5 268,-8 15-631,7-9-1403</inkml:trace>
  <inkml:trace contextRef="#ctx0" brushRef="#br0" timeOffset="2220.775">2767 266 26854,'-11'18'312,"-2"2"-13,2 0 0,0 1 0,0 1 0,2-1 0,1 2 0,-3 14-299,10-36 2,1 0 1,-1-1 0,1 1 0,-1-1 0,1 1 0,0 0 0,-1-1 0,1 1 0,0 0 0,0-1 0,-1 1 0,1 0 0,0-1 0,0 1-1,0 0 1,0 0 0,0-1 0,0 1 0,0 0 0,0-1 0,0 1 0,0 0 0,0 0 0,0-1 0,1 1 0,-1 0 0,0-1 0,0 1 0,1 0-1,-1-1 1,1 1 0,-1 0 0,0-1 0,1 1 0,-1-1 0,1 1 0,0-1 0,-1 1 0,1-1 0,-1 1 0,1-1 0,0 0 0,-1 1 0,1-1-1,0 0 1,-1 0 0,1 1 0,0-1 0,-1 0 0,1 0 0,0 0 0,0 0 0,-1 0 0,1 0 0,0 0 0,-1 0 0,1 0 0,0 0-1,0 0 1,-1 0 0,1-1-3,41-28 36,44-72-5,30-28-263,-115 127 226,0 1 1,0 0-1,0 0 1,1-1-1,-1 1 0,0 0 1,1 0-1,-1 0 1,1 0-1,-1 0 1,1 1-1,-1-1 0,1 0 1,-1 1-1,1-1 1,0 1-1,-1-1 1,1 1-1,0 0 0,0 0 1,-1 0-1,1 0 1,0 0-1,-1 0 1,1 0-1,0 0 1,0 1-1,-1-1 0,1 1 1,-1-1-1,1 1 1,0 0-1,-1 0 1,1 0-1,-1 0 0,0 0 1,1 0-1,-1 0 1,0 0-1,1 1 6,2 9-1,0 0-1,-1 0 1,0 0-1,-1 1 1,0-1 0,-1 1-1,0 0 1,-1-1-1,-1 1 1,0 7 1,3 61 434,-2-79-425,0-1-1,-1 1 0,1-1 1,0 1-1,0-1 1,0 1-1,0-1 0,0 1 1,0-1-1,0 1 1,0-1-1,1 1 0,-1-1 1,0 1-1,0-1 1,0 1-1,1-1 0,-1 1 1,0-1-1,0 1 1,1-1-1,-1 0 1,0 1-1,1-1 0,-1 1 1,0-1-1,1 0 1,-1 1-1,1-1 0,-1 0 1,1 0-1,-1 1 1,1-1-1,-1 0 0,0 0 1,1 0-1,-1 0 1,1 1-1,0-1 0,-1 0 1,1 0-1,-1 0 1,1 0-1,-1 0 0,1 0 1,-1 0-1,1-1 1,-1 1-1,1 0 0,-1 0 1,1 0-1,-1 0 1,1-1-1,-1 1 0,1 0 1,-1 0-1,0-1 1,1 1-1,-1 0 0,1-1 1,-1 1-1,0 0 1,1-1-1,-1 1 0,0-1 1,0 1-1,1-1 1,-1 1-1,0-1-8,28-37 89,-25 32-62,5-6-20,8-15-10,1 1 0,1 0-1,2 2 1,0 0 0,24-21 3,-43 44-6,0-1 0,1 0 0,-1 1 1,0 0-1,1-1 0,-1 1 0,1 0 0,-1 0 0,1 0 1,-1 0-1,1 0 0,0 0 0,0 0 0,-1 0 0,1 1 0,0-1 1,0 1-1,0-1 0,0 1 0,0 0 0,0 0 0,0 0 1,0 0-1,-1 0 0,1 0 0,0 0 0,0 1 0,0-1 0,0 1 1,0-1-1,0 1 0,-1 0 0,1 0 0,0-1 0,0 1 1,-1 1-1,1-1 0,-1 0 0,1 0 0,-1 0 0,0 1 0,1-1 1,-1 1-1,0-1 0,0 1 0,0 0 0,0-1 0,0 1 1,0 0-1,-1 0 0,1 0 0,0 1 6,3 16 12,0 0 1,-1 1-1,-1-1 1,-1 1-1,-1 0 1,-1-1-1,-2 19-12,3-37 8,0-1-3,0 0 0,0 0 0,0-1 0,1 1 0,-1 0 0,0-1 0,0 1 0,1 0 0,-1 0 0,0-1 0,0 1 0,1 0 0,-1 0 0,0 0 0,1 0 0,-1-1 0,0 1 0,1 0 0,-1 0 0,0 0 0,1 0 0,-1 0 0,1 0 1,-1 0-1,0 0 0,1 0 0,-1 0 0,0 0 0,1 0 0,-1 0 0,0 0 0,1 0 0,-1 1 0,0-1 0,1 0 0,-1 0 0,0 0 0,1 0 0,-1 1 0,0-1 0,0 0 0,1 0 0,-1 1 0,0-1 0,0 0 0,1 0 0,-1 1 0,0-1 0,0 0 0,0 1 0,1-1 0,-1 0 1,0 1-1,0-1-5,29-41-8,-23 31-39,47-66-1892,-26 42-598</inkml:trace>
  <inkml:trace contextRef="#ctx0" brushRef="#br0" timeOffset="2685.699">3754 39 26886,'-142'94'2344,"142"-94"-2341,0 0 1,1 0-1,-1 1 0,1-1 0,-1 0 1,0 0-1,1 1 0,-1-1 0,0 0 1,0 1-1,1-1 0,-1 0 0,0 1 0,0-1 1,1 1-1,-1-1 0,0 0 0,0 1 1,0-1-1,0 1 0,0-1 0,0 1 1,1-1-1,-1 1 0,0-1 0,0 0 0,0 1 1,0-1-1,-1 1 0,1-1 0,0 1 1,0-1-1,0 0 0,0 1 0,0-1 0,-1 1 1,1-1-1,0 0 0,0 1 0,-1-1 1,1 1-1,0-1 0,0 0 0,-1 1 1,1-1-1,0 0 0,-1 0 0,1 1 0,-1-1 1,1 0-1,0 0-3,41-13 19,-25 5-64,-1 1-1,1 1 1,1 0 0,-1 1-1,1 1 1,-1 0-1,1 2 1,0 0-1,0 0 1,0 2-1,1 0 1,-1 1 0,0 1-1,7 1 46,-21-2-3,-1 0 0,1 0 0,-1 0 0,0 0 1,1 0-1,-1 0 0,0 1 0,0-1 0,0 1 0,0 0 0,0-1 0,-1 1 0,1 0 0,0 0 0,-1 0 0,1 0 0,-1 0 0,0 1 1,0-1-1,0 0 0,0 1 0,0-1 0,0 0 0,0 1 0,-1-1 0,1 1 0,-1 0 0,0-1 0,0 1 0,0-1 0,0 1 0,0-1 1,-1 1-1,1-1 0,-1 1 0,0-1 0,1 1 0,-1-1 0,0 0 0,0 1 0,-2 0 3,-61 90 594,63-93-589,-8 12 44,0-1-1,0 0 1,-1-1-1,-1 0 1,0 0 0,0-1-1,-1-1 1,0 0-1,-1 0 1,1-1-1,-1-1 1,-1 0 0,1-1-1,-1-1 1,0 0-1,-14 2-48,-1-10-268</inkml:trace>
  <inkml:trace contextRef="#ctx0" brushRef="#br0" timeOffset="3433.311">974 1680 21685,'-7'-4'477,"-1"1"0,0-1 0,0 1 0,-1 1 0,1 0 0,0 0 0,-1 0 0,0 1 1,1 1-1,-1-1 0,1 1 0,-5 1-477,7 0 70,1 0-1,-1 0 1,0 0 0,1 1-1,-1 0 1,1 0 0,-1 0 0,1 1-1,0-1 1,0 1 0,0 0-1,1 1 1,-1-1 0,1 1-1,-1 0 1,1 0 0,1 1-1,-1-1 1,0 1-70,-1 3 6,0-1 0,1 1 0,-1 0 0,1 0 0,1 1 0,0-1 0,0 1 0,1-1 0,0 1 0,0 0 0,1 0 0,0 0-1,0 0 1,1 0 0,1 0 0,-1 0 0,2 0 0,-1 0 0,1 0 0,0-1 0,1 1 0,0 0 0,0-1 0,4 5-6,-6-11 1,0 0 1,1-1 0,-1 1-1,1-1 1,-1 1-1,1-1 1,0 0-1,0 0 1,-1 1 0,1-1-1,0 0 1,0-1-1,0 1 1,0 0-1,0-1 1,0 1 0,0-1-1,1 1 1,-1-1-1,0 0 1,0 0-1,0 0 1,0 0 0,0 0-1,1-1 1,-1 1-1,0-1 1,0 1-1,0-1 1,0 0 0,0 0-1,0 0 1,-1 0-1,1 0 1,0 0 0,0 0-1,-1-1 1,1 1-2,59-64 64,-44 45-41,-2-1 0,0-1 0,-2 0 0,0-1 0,-2-1 0,0 0 0,-2 0 0,0-1 0,-2 0 0,-1 0 0,-1-1 0,-1 0 1,-1 0-1,0-21-23,-11 54 14,4 91-123,-1-9 39,1-35 74,2 0 0,2 0 0,3 1-1,3 6-3,-7-60-1,1 0 0,-1 0-1,1 0 1,0 0 0,-1 0-1,1 0 1,0 0 0,0 0 0,0 0-1,0-1 1,0 1 0,0 0-1,0 0 1,0 0 0,0 0 0,0 0-1,1 0 1,-1 0 0,0 0-1,1 0 1,-1 0 0,1 0-1,-1 0 1,1 0 0,-1-1 0,1 1-1,-1 0 1,1 0 0,0-1-1,-1 1 1,1 0 0,0-1 0,0 1-1,0-1 1,-1 1 0,1-1-1,0 1 1,0-1 0,0 0 0,0 1-1,0-1 1,0 0 0,0 0-1,0 0 1,0 1 0,0-1-1,0 0 1,0 0 0,0-1 0,0 1-1,0 0 1,0 0 0,0 0-1,0-1 1,0 1 0,-1 0 0,1-1-1,0 1 1,0-1 0,0 1-1,0-1 1,0 0 1,37-56-944,-12-11-632</inkml:trace>
  <inkml:trace contextRef="#ctx0" brushRef="#br0" timeOffset="3723.673">1221 1292 21845,'-12'63'896,"-2"11"536,-2 6-304,1-1-79,5-6-145,7-25-576,3-8-216,10-16-48,2-5-112,3-1-680,4 2-384,-3 8-601,0 9-247,-8 6-769</inkml:trace>
  <inkml:trace contextRef="#ctx0" brushRef="#br0" timeOffset="4172.473">1682 1592 22805,'2'-3'165,"-1"0"1,0 0-1,-1 0 1,1 0-1,0 0 1,-1 0-1,0-1 1,0 1-1,0 0 1,0 0-1,0-1 0,-1 1 1,1 0-1,-1 0 1,0 0-1,0 0 1,0 0-1,0 0 1,-1 0-1,1 0 1,-1 0-1,0 1 1,1-1-1,-1 0 1,-1 1-1,1 0 0,0-1 1,-1 1-1,1 0 1,-1 0-1,1 0 1,-1 1-1,0-1 1,0 1-1,0-1 1,0 1-1,0 0 1,0 0-1,0 0 0,0 1 1,-2-1-166,-7 5 28,1 1 0,0 0-1,1 1 1,-1 0 0,1 1 0,0 0 0,1 1 0,0 0-1,0 0 1,1 1 0,0 0 0,0 0 0,1 1 0,0 0-1,1 0 1,0 1 0,0 0 0,1 0 0,1 0-1,0 0 1,1 1 0,-1 0-28,-21 85 20,25-98-23,0 1 0,0-1 1,1 1-1,-1-1 0,0 1 0,0-1 0,1 1 0,-1-1 0,1 1 0,-1 0 1,0-1-1,1 1 0,-1-1 0,1 1 0,-1 0 0,1 0 0,-1-1 0,1 1 1,-1 0-1,1 0 0,-1-1 0,1 1 0,-1 0 0,1 0 0,-1 0 0,1 0 1,-1 0-1,1 0 0,-1 0 0,1 0 0,0 0 0,-1 0 0,1 0 0,-1 0 1,1 1-1,-1-1 0,1 0 0,-1 0 0,1 0 0,-1 1 0,1-1 0,-1 0 1,1 1-1,-1-1 0,0 0 0,1 1 0,-1-1 0,0 1 0,1-1 0,-1 0 1,0 1-1,1-1 0,-1 1 0,0-1 0,0 1 0,1-1 0,-1 1 0,0-1 1,0 1-1,0 0 0,0-1 0,0 1 0,0-1 0,0 1 0,0-1 3,35-22-196,-16 8-12,0 0 0,1 2-1,0 1 1,1 0 0,0 2 0,1 0 0,0 1 0,1 2 0,0 0 208,-20 5-12,-1 0 0,1 1 0,-1 0 0,1 0 0,-1 0 0,1 0 0,0 0 0,-1 0 1,1 0-1,-1 1 0,1-1 0,-1 1 0,1 0 0,-1 0 0,1 0 0,-1 0 0,0 0 0,1 1 1,-1-1-1,0 1 0,0-1 0,0 1 0,0 0 0,0 0 0,-1 0 0,1 0 0,-1 0 1,1 0-1,-1 0 0,1 0 0,-1 1 0,0-1 0,0 1 0,0-1 0,-1 1 0,1-1 0,-1 1 1,1-1-1,-1 1 0,0-1 0,0 1 0,0 0 0,0-1 0,0 1 0,0-1 0,-1 1 0,0-1 1,1 1-1,-1-1 0,0 1 0,-1 0 12,-4 16 211,-2 0 1,-1-1 0,0 0-1,-1-1 1,0 0-1,-2-1 1,0 0 0,-1-1-1,0 0 1,-2-1-1,1 0 1,-8 4-212,-37 19 309,58-36-309,-1 0 0,1 0 0,-1-1-1,1 1 1,-1-1 0,1 1 0,-1-1 0,0 1-1,1-1 1,-1 0 0,1 0 0,-1 0 0,0 0-1,1 0 1,-1 0 0,0 0 0,1-1 0,-1 1-1,0-1 1,1 1 0,-1-1 0,1 1 0,-1-1-1,1 0 1,-1 0 0,1 0 0,0 0 0,-1 0-1,1 0 1,0 0 0,0 0 0,0 0-1,0-1 1,0 1 0,0 0 0,0-1 0,0 1-1,0-1 1,-5-33-456,9-8-536</inkml:trace>
  <inkml:trace contextRef="#ctx0" brushRef="#br0" timeOffset="4469.451">1894 1655 20780,'-23'148'5232,"23"-147"-5203,0 0 0,-1 1 0,1-1 1,0 0-1,0 1 0,0-1 0,0 0 0,0 1 0,0-1 0,0 0 0,0 1 0,1-1 0,-1 0 0,1 0 1,-1 1-1,1-1 0,-1 0 0,1 0 0,-1 0 0,1 1 0,0-1 0,0 0 0,0 0 0,0 0 0,0 0 1,0 0-1,0-1 0,0 1 0,0 0 0,0 0 0,0-1 0,0 1 0,0 0 0,1-1 0,-1 0 0,0 1 1,1-1-1,-1 0 0,0 1 0,1-1 0,-1 0 0,0 0 0,1 0 0,-1 0 0,0 0 0,1 0 0,-1-1 0,1 1-28,11-6 16,-1-1 1,0 0 0,0 0 0,-1-1 0,0-1 0,0 0-1,-1 0 1,0-1 0,-1-1 0,0 1 0,-1-1 0,0-1 0,5-10-18,-6 13 43,0 0 1,-1-1 0,-1 1-1,0-2 1,0 1 0,-1 0 0,0-1-1,0 0 1,-2 0 0,1 0 0,-1 0-1,-1 0 1,0-1 0,-1 1 0,0 0-1,0-1 1,-1 1 0,-1 0-1,-2-9-43,2 18 27,-1-1-1,1 0 0,-1 1 0,0-1 0,0 1 1,0 0-1,0-1 0,0 2 0,0-1 0,-1 0 0,1 1 1,0-1-1,-1 1 0,0 0 0,1 0 0,-1 0 1,0 1-1,1-1 0,-1 1 0,0 0 0,1 0 0,-1 1 1,0-1-1,0 1 0,1-1 0,-1 1 0,1 0 1,-1 0-1,1 1 0,-1-1 0,1 1 0,-1 0 1,1 0-1,0 0 0,0 0 0,0 0 0,0 1 0,1-1 1,-1 1-1,1 0 0,-1 1-26,-9 9 2,0 1 0,1 1 1,1 0-1,1 0 0,0 1 0,1 0 0,0 1 0,2-1 1,0 1-1,0 1 0,1 5-2,4-22-37,0 0 1,0 0-1,0 1 0,1-1 0,-1 1 1,1-1-1,-1 1 0,1-1 0,-1 1 1,1-1-1,0 1 0,-1-1 0,1 1 1,0-1-1,0 1 0,0-1 0,1 1 1,-1-1-1,0 1 0,1 0 1,-1-1-1,0 0 0,1 1 0,0-1 1,-1 1-1,1-1 0,0 0 0,0 1 1,0-1-1,0 0 0,0 0 0,0 1 1,0-1-1,0 0 0,0 0 1,0 0-1,1-1 0,-1 1 0,0 0 1,1 0-1,-1-1 0,1 1 0,-1-1 1,1 1 36,22-9-1923</inkml:trace>
  <inkml:trace contextRef="#ctx0" brushRef="#br0" timeOffset="5172.902">2536 1055 22725,'-51'138'3809,"38"84"-2320,14-191-1428,2-1 0,2 0 0,0-1 0,2 1 0,1-1 0,1 0 0,2-1 0,1 0-1,9 14-60,-21-40 3,0 0-1,0 0 0,1-1 0,-1 1 1,0 0-1,1-1 0,0 1 0,-1 0 1,1-1-1,0 1 0,0-1 0,0 1 0,0-1 1,0 1-1,0-1 0,0 0 0,0 1 1,1-1-1,-1 0 0,0 0 0,1 0 1,-1 0-1,1 0 0,-1 0 0,1-1 0,0 1 1,-1 0-1,1-1 0,0 1 0,-1-1 1,1 0-1,0 0 0,0 1 0,-1-1 0,1 0 1,0 0-1,0-1 0,-1 1 0,1 0 1,0-1-1,0 1 0,-1-1 0,1 1 1,0-1-1,-1 0 0,1 1 0,-1-1 0,1 0 1,-1 0-1,1 0 0,-1-1 0,0 1 1,0 0-1,1 0 0,-1-1-2,7-13 20,-1-2-1,0 1 1,-1 0 0,-1-1-1,-1 0 1,0-1 0,0-8-20,8-30 30,-8 39-27,1 0-1,0 1 0,2-1 1,0 1-1,0 1 1,2-1-1,0 1 1,0 1-1,2 0 1,-1 0-1,2 1 1,0 0-3,-3 6 1,0-1 0,0-1 1,-1 1-1,0-2 0,-1 1 1,0-1-1,-1 0 1,0 0-1,0-1 0,-1 0 1,0 0-1,-1 0 1,0 0-1,-1-1 0,-1 1 1,1-1-1,-2 0 1,0 0-1,0 0 0,-1 0 1,-1 0-1,1 0 0,-2 0 1,0-1-2,0 10 6,0 0 1,0 0 0,0 0-1,0 0 1,0 0-1,0 1 1,-1-1-1,0 1 1,1-1-1,-1 1 1,0 0 0,0 0-1,0 0 1,0 1-1,0-1 1,-1 1-1,1-1 1,-1 1 0,1 0-1,-1 1 1,1-1-1,-1 0 1,1 1-1,-1 0 1,1 0-1,-1 0 1,1 0 0,-1 1-1,0-1 1,1 1-1,-1 0 1,1 0-1,0 0 1,-1 0 0,1 1-1,0 0 1,0-1-1,0 1 1,0 0-1,0 0 1,0 1-1,0-1 1,1 1 0,-1-1-1,1 1 1,0 0-1,0 0 1,0 0-1,0 0 1,0 1-7,-13 15-1,0 0 0,2 1 0,0 0-1,1 1 1,1 1 0,1-1 0,1 2 0,1-1 0,1 1 0,2 1-1,0-1 1,1 1 0,0 6 1,3-26 1,0 0 0,0-1 1,0 1-1,0 0 0,0 0 0,1 0 0,0 0 0,0 0 0,0-1 0,0 1 1,0 0-1,1 0 0,0 0 0,0 0 0,0-1 0,0 1 0,1 0 0,-1-1 0,1 1 1,0-1-1,0 0 0,0 1 0,0-1 0,1 0 0,-1 0 0,1-1 0,0 1 1,0 0-1,0-1 0,0 0 0,0 0 0,1 0 0,-1 0 0,1 0 0,-1 0 0,1-1 1,0 0-1,-1 0 0,1 0 0,0 0 0,0-1 0,0 1 0,0-1-1,12-5 1,-1 0 0,0-2-1,-1 1 1,1-2 0,-1 0 0,-1-1-1,1 0 1,-2-1 0,4-3-1,9-5-20,-22 15 17,8-7-43,1 1-1,1 0 1,0 1 0,0 0-1,1 1 1,-1 1-1,2 0 1,-1 0 0,1 2-1,10-3 47,-22 7-11,-1 0 0,0 0 0,1 0-1,-1 0 1,0 1 0,0-1 0,1 1-1,-1-1 1,0 1 0,0 0 0,0 0 0,0 0-1,1 0 1,-1 0 0,-1 0 0,1 1 0,0-1-1,0 1 1,0-1 0,-1 1 0,1 0 0,-1-1-1,0 1 1,1 0 0,-1 0 0,0 0 0,0 0-1,0 0 1,0 1 0,0-1 0,-1 0 0,1 0-1,-1 0 1,1 1 0,-1-1 0,0 0 0,0 1-1,0 0 12,-5 88-138,-31 52-245,35-142-513,5-8-502</inkml:trace>
  <inkml:trace contextRef="#ctx0" brushRef="#br0" timeOffset="5838.077">3224 1290 24293,'-33'83'1328,"-26"93"1389,58-175-2708,0 0 1,1-1-1,-1 1 0,1 0 1,-1 0-1,1-1 0,-1 1 1,1 0-1,0 0 1,-1 0-1,1 0 0,0-1 1,0 1-1,0 0 0,0 0 1,-1 0-1,1 0 0,0 0 1,1 0-1,-1 0 0,0 0 1,0-1-1,0 1 0,0 0 1,1 0-1,-1 0 0,0 0 1,1 0-1,-1-1 0,1 1 1,-1 0-1,1 0 0,-1-1 1,1 1-1,-1 0 0,1-1 1,0 1-1,-1-1 1,1 1-1,0-1 0,0 1 1,-1-1-1,1 1 0,0-1 1,0 0-1,0 1 0,0-1 1,0 0-1,-1 0 0,1 1 1,0-1-1,0 0 0,0 0 1,0 0-1,0 0 0,0 0 1,0-1-1,-1 1 0,1 0 1,0 0-10,46-37 10,-23 2-484,-1-1-1,-2-2 1,-1 0 0,-2-1 0,-2-1-1,-2 0 1,-1-1 0,-1-3 474,-8 31-705,-3 21 446,-2 3 399,2 45 483,14 120 2549,-15-174-3143,0-1-1,0 1 1,0-1 0,1 0-1,-1 1 1,0-1 0,1 0-1,-1 1 1,1-1 0,-1 0-1,1 0 1,0 1 0,0-1-1,-1 0 1,1 0 0,0 0-1,0 0 1,0 0 0,0 0-1,0 0 1,0 0 0,1 0-1,-1-1 1,0 1 0,0 0-1,1-1 1,-1 1 0,0-1-1,1 1 1,-1-1 0,0 0-1,1 1 1,-1-1 0,1 0-1,-1 0 1,0 0 0,1 0-1,-1 0 1,1 0 0,-1-1-1,0 1 1,1 0 0,-1-1-1,0 1 1,1-1-29,52-48 330,-17-2-314,-1-1 0,-3-2 0,-2-2 0,-3 0 0,-2-2-1,-3-1 1,-3-1 0,-1-1 0,-1-12-16,1-108-311,-28 211 87,-22 106 106,12-64 279,4 1-1,3 1 1,3 0-1,3 11-160,26 46 201,-18-127-199,-1 0 0,1 0 0,0-1 0,0 1 0,0 0 0,0-1 0,1 0 0,-1 1-1,1-1 1,0 0 0,0 0 0,0-1 0,1 1 0,-1-1 0,0 1 0,1-1 0,0 0 0,-1 0 0,1-1 0,0 1 0,0-1 0,0 0 0,0 0-1,0 0 1,0-1 0,1 1 0,-1-1 0,0 0 0,0 0 0,1 0-2,59-10 33,-64 10-35,0 0 0,-1 0 0,1-1 0,-1 1 0,1 0 0,-1 0 0,1 0 0,-1-1 0,1 1 0,-1 0 0,1 0 0,-1 0 0,1 0 0,-1 0 0,1 0 0,-1 0 0,1 0 0,-1 0 0,1 0 0,-1 0 0,1 1 0,-1-1 0,1 0 0,-1 0 0,1 0 0,-1 1 0,1-1 0,-1 0 0,1 1 0,-1-1 0,1 0 0,0 1 0,-1-1 0,1 0 0,0 1 0,-1-1 0,1 1 0,0-1 0,0 1 0,-1-1 0,1 1 0,0-1 0,0 1 0,0-1 0,-1 1 0,1-1 0,0 1 0,0-1 0,0 1 0,0-1 0,0 1 0,0-1 0,0 1 0,0-1 0,1 1 0,-1-1 0,0 1 0,0-1 0,0 1 0,0-1 0,1 1 0,-1-1 0,0 1 0,0-1 0,1 0 0,-1 1 0,1-1 2,-15 1 6,1-2 0,-1 1 1,1-2-1,0 0 1,0-1-1,0 0 0,0-1 1,0 0-1,1-1 0,-1 0 1,1-1-1,1 0 0,-1-2-6,-6-1 8,-144-83 54,161 91-62,-1 1 0,0-1 0,0 0 0,1 1 0,-1-1 0,1 0 0,-1 0 0,1 0 0,-1 0 0,1 0 0,-1 0 0,1-1 1,0 1-1,0 0 0,0-1 0,0 1 0,0-1 0,0 1 0,0-1 0,0 0 0,0 1 0,1-1 0,-1 0 0,1 1 0,-1-1 0,1 0 0,0 0 0,-1 1 0,1-1 0,0 0 1,0 0-1,1 0 0,-1 1 0,0-1 0,0 0 0,1 0 0,-1 1 0,1-1 0,0 0 0,-1 1 0,1-1 0,0 1 0,0-1 0,0 0 0,0 1 0,0 0 0,1-1 0,14-6-15,0 1 1,1 1-1,0 0 0,1 1 0,-1 1 0,1 1 0,0 0 0,-1 1 0,1 1 0,8 1 15,-21 0-12,40-3-73,-8 3 804</inkml:trace>
  <inkml:trace contextRef="#ctx0" brushRef="#br0" timeOffset="9222.159">786 2661 10658,'7'-9'824,"26"-55"13584,-38 65-13496,-4 3-765,-1 2 1,1-1-1,0 1 0,1 1 1,-1-1-1,2 1 1,-1 1-1,1 0 0,0 0 1,0 0-1,1 1 1,0 0-1,0 0 0,0 3-147,0-4 69,-8 13-47,0 1 1,1 0-1,1 1 0,1 0 0,1 1 0,1 0 0,1 1 1,1 0-1,2 0 0,0 0 0,2 1 0,0-1 1,2 1-1,1 0 0,1 0 0,1-1 0,2 1 1,0-1-1,2 1 0,0-2 0,2 1 0,5 12-22,-8-24-51,0 0-1,0 0 1,1-1-1,1 1 1,0-1 0,0 0-1,1-1 1,1 0-1,0 0 1,1-1-1,0 0 1,0-1-1,1 0 1,0-1 0,1 0-1,-1 0 1,2-1-1,-1-1 1,13 5 51,-5-10-1671</inkml:trace>
  <inkml:trace contextRef="#ctx0" brushRef="#br0" timeOffset="11246.614">1396 2747 21189,'13'31'4092,"-32"27"-3239,16-50-648,-183 338 398,164-309-485,-7-3 70,16-71-2111,10 11 531</inkml:trace>
  <inkml:trace contextRef="#ctx0" brushRef="#br0" timeOffset="11497.57">1119 2973 21453,'13'9'976,"5"0"352,2 0-176,8-1-416,2-2-167,13-1-273,2-4-72,6-2-120,0-4-24,-8 2-400,-4 2-520</inkml:trace>
  <inkml:trace contextRef="#ctx0" brushRef="#br0" timeOffset="11667.002">1189 2703 19308,'3'-17'2241,"0"-1"207,4 5-1048,0 1-207,1 7-401,2 0-360,0 2-288,5 3-80,2 0-56,2 3 16,3 5-272,0-3-672</inkml:trace>
  <inkml:trace contextRef="#ctx0" brushRef="#br0" timeOffset="12007.36">1793 2824 24157,'0'12'976,"-1"10"489,0 6-441,-1 16-576,-1 4-96,3 1-240,2 2-40,6-5-48,7-1-16,5-6-40,2-4-320,-4-10-968,-4-6-505</inkml:trace>
  <inkml:trace contextRef="#ctx0" brushRef="#br0" timeOffset="12731.273">2053 2677 18812,'-14'14'7615,"29"24"-6503,-14-34-760,1 3-310,1-1 0,-1 1 0,1-1 0,0 0 0,0 0 0,0 0 0,1 0 0,0-1 0,1 1 0,-1-1-1,1 0 1,0-1 0,0 1 0,0-1 0,1 0 0,-1 0 0,1 0 0,0-1 0,0 0 0,1 0 0,-1-1 0,0 1 0,1-1-1,0-1 1,-1 1 0,1-1 0,0 0 0,0-1 0,0 0 0,-1 0 0,1 0 0,5-2-42,2-6-218,-1-1-1,1 0 1,-2-1-1,1-1 1,-1 0 0,-1 0-1,0-2 1,-1 1-1,0-1 1,-1 0 0,0-1-1,-1 0 1,-1-1 0,0 0-1,-1 0 1,0-2 218,14-36-2882,-18 49 2104,-1 9 444,2 12 606,-1 0 1,-1 0 0,0 0 0,-1 1-1,-1-1 1,-1 0 0,-2 8-273,0 11 622,-10 89 1257,-7 179 707,34-241-2075,-11-64-545,0 0 1,-1 0 0,1 0-1,0 0 1,0 0 0,-1 0-1,1 0 1,-1 0 0,1-1-1,-1 1 1,1 0-1,-1-1 1,0 0 0,0 1-1,0-1 1,0 0 0,0 1-1,0-1 1,0 0 0,0 0-1,-1 0 1,1 0 0,-1 0-1,1 0 1,-1 0 0,0 1-1,0-1 1,0 0 0,0-2 33,1-13 1185</inkml:trace>
  <inkml:trace contextRef="#ctx0" brushRef="#br0" timeOffset="13028.219">1900 2477 22557,'12'-7'1344,"2"1"609,8-1-241,10-1-792,9-3-216,7-7-368,2-4-152,1-5-128,-7-3-24,-2 4-16,-2 3 0,-13 12-136,-3 7-648,-16 14-1688</inkml:trace>
  <inkml:trace contextRef="#ctx0" brushRef="#br0" timeOffset="13676.66">1058 2775 12451,'-3'-3'10615,"2"-1"-5284,15-16-5612,-14 20 902,83-47-198,209-122-454,-297 177-214,-219 123 242,46-55 370,153-60-317,34-14-356,24-2-843,-9-6-528</inkml:trace>
  <inkml:trace contextRef="#ctx0" brushRef="#br0" timeOffset="14268.191">2554 2191 21517,'1'0'832,"23"16"352,1 0-672,1 2 48,12 8-96,1 6-120,2 15-96,0 5-71,-9 15-113,0 5-8,-8 2-32,-8-2 8,-9-5 8,-7-3 0,-10-10 40,-8 0-32,-8-10 16,-3-6-592</inkml:trace>
  <inkml:trace contextRef="#ctx0" brushRef="#br0" timeOffset="14935.598">3383 1890 14123,'10'-11'7287,"-3"18"-4101,1 24-2131,46 425 1027,-52-447-2021,-2-4-19,1 0 1,-1 0-1,1-1 0,0 1 0,0 0 1,1 0-1,-1-1 0,1 1 0,0-1 1,0 1-1,1-1 0,-1 0 1,1 0-1,0 0 0,0 0 0,0-1 1,1 1-1,-1-1 0,1 0 0,0 1-42,0-5 22,0 1 0,0-1 0,0 0-1,-1-1 1,1 1 0,0-1 0,-1 1-1,1-1 1,-1 0 0,1 0 0,-1 0-1,0-1 1,0 1 0,0-1 0,0 0-1,-1 0 1,1 0 0,-1 0-1,0 0 1,1-1 0,-1 1 0,-1-1-1,2-1-21,2-3 34,129-186 150,-134 193-185,0 0 1,0 1-1,0-1 0,0 0 1,0 1-1,0-1 0,1 0 1,-1 1-1,0-1 0,0 1 1,1-1-1,-1 0 1,0 1-1,1-1 0,-1 1 1,1-1-1,-1 1 0,1-1 1,-1 1-1,1-1 0,-1 1 1,1-1-1,-1 1 0,1 0 1,0-1-1,-1 1 0,1 0 1,-1 0-1,1-1 0,0 1 1,-1 0-1,1 0 1,0 0-1,0 0 0,-1 0 1,1 0-1,0 0 0,-1 0 1,1 0-1,0 0 0,-1 0 1,1 0-1,0 1 0,-1-1 1,1 0-1,0 1 0,-1-1 1,1 0-1,-1 1 1,1-1-1,-1 0 0,1 1 1,-1-1-1,1 1 0,-1-1 1,1 1-1,-1-1 0,1 1 1,-1 0-1,0-1 0,1 1 1,-1-1-1,0 1 0,0 0 1,1-1-1,-1 1 0,0 0 1,0 0 0,2 53-62,-2-49 60,-27 301 7,33-314-710,4-23-491,4-11-632</inkml:trace>
  <inkml:trace contextRef="#ctx0" brushRef="#br0" timeOffset="15250.204">3989 2227 21229,'-123'155'6309,"122"-155"-6296,-1 1 0,1-1 0,0 1 0,0-1 0,0 1 1,0 0-1,0 0 0,0-1 0,1 1 0,-1 0 0,0 0 0,0 0 0,0 0 1,1 0-1,-1 0 0,1 0 0,-1 0 0,0 0 0,1 0 0,0 0 0,-1 0 1,1 0-1,0 1 0,0-1 0,-1 0 0,1 0 0,0 0 0,0 0 0,0 1 1,0-1-1,1 0 0,-1 0 0,0 0 0,0 0 0,1 1 0,-1-1 0,1 0 1,-1 0-1,1 0 0,-1 0 0,1 0 0,0 0 0,-1 0 0,1 0 0,0 0 1,0 0-1,0-1 0,-1 1 0,1 0 0,0 0 0,0-1 0,0 1 0,1-1 1,-1 1-1,0-1 0,0 1-13,12-5 11,-1-1-1,1 0 1,-1-1 0,0 0 0,-1-1 0,0-1-1,0 1 1,0-2 0,-1 1 0,7-9-11,-11 12 7,1 0 0,-1-1 1,0 0-1,0 0 1,-1 0-1,0-1 0,0 0 1,-1 0-1,1 0 0,-1-1 1,-1 1-1,0-1 1,0 0-1,0 0 0,-1 0 1,0 0-1,0-8-7,-2 17 4,0 0 0,0 0-1,-1 0 1,1 0 0,0 0-1,-1 0 1,1 0 0,0 0-1,-1-1 1,1 1 0,-1 0 0,0 0-1,1-1 1,-1 1 0,1 0-1,-1-1 1,0 1 0,0 0 0,1-1-1,-1 1 1,0-1 0,0 1-1,0-1 1,0 0 0,1 1-1,-1-1 1,0 0 0,0 0 0,0 1-1,0-1 1,0 0 0,0 0-1,0 0 1,0 0 0,0 0 0,0 0-1,0-1 1,0 1 0,0 0-1,1 0 1,-1-1 0,0 1-1,0 0 1,0-1 0,0 1 0,1-1-1,-1 1 1,0-1 0,0 0-1,1 1 1,-1-1 0,0 0 0,1 1-1,-1-1 1,0 0 0,1 0-1,0 1 1,-1-1 0,1 0 0,-1 0-1,1 0 1,0 0 0,-1 0-1,1 0 1,0 0 0,0 1-1,0-1 1,0-1-4,-11 19 28,1 1 0,1 0 0,0 0 0,2 1 0,0 0 0,1 0 0,1 1 0,0 0 0,2-1 0,0 8-28,2-26 4,0 0 0,1 0 0,-1 1 0,0-1-1,1 0 1,0 0 0,-1 1 0,1-1 0,0 0 0,0 1-1,-1-1 1,1 0 0,0 1 0,0-1 0,0 0 0,1 1 0,-1-1-1,0 0 1,1 1 0,-1-1 0,0 0 0,1 1 0,-1-1-1,1 0 1,0 0 0,-1 0 0,1 0 0,0 1 0,0-1 0,0 0-1,0 0 1,0-1 0,0 1 0,0 0 0,0 0 0,0 0-1,0-1 1,1 1 0,-1 0 0,0-1 0,0 1 0,1-1-1,-1 0 1,0 1 0,1-1 0,-1 0 0,0 0 0,1 0 0,-1 0-1,0 0 1,1 0 0,-1 0 0,0 0 0,1-1 0,-1 1-1,0 0 1,1-1 0,-1 1 0,0-1 0,0 0 0,0 1 0,1-1-1,-1 0 1,0 1 0,0-1 0,0 0 0,0 0 0,0-1-4,105-107-1330,-64 64 486</inkml:trace>
  <inkml:trace contextRef="#ctx0" brushRef="#br0" timeOffset="15652.529">4484 1973 17428,'-33'2'6772,"-13"31"-5017,40-27-1400,-14 10-145,1 2 0,0 0 0,2 1 0,0 0 0,1 2 0,1 0 0,1 0 1,1 2-1,-3 6-210,8 9 64,9-37-63,-1 0-1,1-1 1,-1 1-1,1 0 0,0-1 1,-1 1-1,1-1 1,0 1-1,-1-1 1,1 1-1,0-1 1,0 0-1,0 1 1,-1-1-1,1 0 1,0 0-1,0 1 1,0-1-1,0 0 1,0 0-1,-1 0 1,1 0-1,0 0 1,0 0-1,0 0 1,0 0-1,0-1 0,-1 1 1,1 0-1,0 0 1,0-1-1,0 1 1,-1-1-1,1 1 1,0-1-1,0 1 1,-1-1-1,1 1 1,0-1-1,-1 1 1,1-1-1,52-26 27,-37 18-38,0 1 1,0 0 0,1 1-1,0 1 1,0 0-1,1 2 1,-1 0 0,4 0 10,-6 2-98,-1 1 0,0 0 0,0 1 0,1 0 0,-1 1 0,0 1 1,0 0-1,0 1 0,0 0 0,0 1 0,-1 1 0,1 0 0,8 6 98,-19-9-10,-1 0 0,1 0 0,-1 0 0,0 0 0,0 0 0,0 0 0,0 1 0,0-1-1,-1 1 1,1 0 0,-1-1 0,0 1 0,1 0 0,-1 0 0,-1 0 0,1 0 0,0 0 0,-1 0-1,1 0 1,-1 0 0,0 0 0,0 0 0,0 0 0,0 0 0,-1 0 0,1 0 0,-1 0-1,0 0 1,0 0 0,0 0 0,0-1 0,0 1 10,-57 85 67,48-77 3,0-1-1,0 0 0,-1 0 0,0-1 0,-1-1 0,0 0 0,0 0 1,-1-1-1,0-1 0,0 0 0,-1-1 0,0-1 0,1 0 1,-7 1-70,-16-8 1833</inkml:trace>
  <inkml:trace contextRef="#ctx0" brushRef="#br0" timeOffset="16629.975">4942 1620 22549,'12'90'4839,"64"160"-4752,-58-198-65,3 4 26,-3 2 0,-2 0 0,3 32-48,-29-98 108,-177-243 86,167 226-198,16 20-14,6 14-68,1-5 68,-1 1-1,1-1 1,0 0 0,0 0-1,0 0 1,1 0-1,-1 0 1,1-1-1,0 0 1,0 1 0,0-1-1,0-1 1,1 1-1,-1-1 1,1 0-1,0 0 1,-1 0 0,1 0-1,0-1 1,0 0-1,0 0 1,0 0 0,0-1-1,1 0 1,-1 0-1,0 0 1,0 0-1,2-1 19,139-43-2626,-90 20 1308,-2-3-1,-1-3 0,-1-2 1,1-3 1318,3-19 1864,-54 52-381,-6 2 67,-2 2-1366,-1 0 1,1 1 0,-1 0-1,1 0 1,0 1 0,0 0-1,1 0 1,-1 0-1,1 0 1,0 1 0,0 0-1,0 0 1,1 0 0,-1 1-1,1 0 1,1 0-1,-1 0 1,-2 6-185,3-7 62,-5 5-28,0 1 1,1-1-1,0 1 1,1 1-1,0-1 1,1 1-1,0 0 1,1 0-1,0 1 1,1-1-1,1 1 1,0 0 0,0-1-1,1 1 1,1 0-1,0 0 1,1 0-1,1 0 1,1 10-35,-1-20 7,0 0 0,0 0 0,0-1 0,0 1 0,0-1 1,0 1-1,1-1 0,-1 0 0,1 0 0,-1 0 0,1 0 1,0 0-1,0 0 0,0-1 0,0 0 0,0 1 0,0-1 0,1 0 1,-1 0-1,0-1 0,1 1 0,-1-1 0,0 0 0,1 0 1,-1 0-1,0 0 0,1 0 0,-1-1 0,0 1 0,0-1 0,1 0 1,-1 0-1,0 0 0,1-1-7,105-56 406,-95 50-353,-1-1-1,-1 0 1,0-1 0,0-1-1,-1 0 1,0 0 0,0-1-1,-2 0 1,1-1 0,-2 0-1,0 0 1,0-1-1,-1 0 1,-1-1 0,1-2-53,-7 14 6,1 0 1,-1 0-1,0 0 1,1 0 0,-2 0-1,1 1 1,0-1-1,0 0 1,-1 0 0,0 0-1,1 0 1,-1 0-1,0 1 1,0-1 0,-1 0-1,1 1 1,-1-1-1,1 1 1,-1-1 0,0 1-1,0 0 1,0 0-1,0 0 1,0 0 0,0 0-1,0 0 1,-1 0-1,1 1 1,-1-1 0,0 1-1,1 0 1,-1 0-1,0 0 1,0 0 0,0 0-7,-105-13-191,53 20-128,10 13-248</inkml:trace>
  <inkml:trace contextRef="#ctx0" brushRef="#br0" timeOffset="17815.672">1582 3880 21373,'-12'18'4235,"11"-10"-4127,-13 52 98,4 0-1,2 1 1,2 0-1,3 0 1,3 1-1,3-1 1,2 0-1,3 0 1,7 19-206,-15-77 21,0 1 0,1-1 0,-1 0 0,1 1 0,0-1 0,0 0 0,0 0 0,0 0 1,1 0-1,-1 0 0,1 0 0,0 0 0,0 0 0,0-1 0,0 1 0,0-1 0,1 1 0,-1-1 0,1 0 0,-1 0 0,1 0 0,0 0 1,0 0-1,0-1 0,0 1 0,0-1 0,0 0 0,0 0 0,1 0 0,-1-1 0,0 1 0,0-1 0,1 1 0,-1-1 0,1 0 0,-1 0 1,0-1-1,1 1 0,-1-1 0,0 1 0,0-1 0,1 0 0,-1-1 0,0 1 0,2-2-21,10-10 30,0-2 0,-2 0-1,0 0 1,0-1 0,-2-1 0,0 0-1,-1-1 1,-1 0 0,0 0 0,-1-1-1,-1 0 1,-1 0 0,0-5-30,-1 10 10,0 0 0,-1-1 0,-1 1 0,0-1 0,-1 1 0,0-1 0,-2 0 0,1 0 0,-2 0 0,-1-4-10,2 19 2,0 1 1,0 0 0,0-1-1,-1 1 1,1-1-1,0 1 1,0 0-1,-1-1 1,1 1-1,-1-1 1,1 1 0,0-1-1,-1 1 1,1-1-1,-1 1 1,1-1-1,-1 1 1,0-1 0,1 0-1,-1 1 1,1-1-1,-1 0 1,0 1-1,1-1 1,-1 0-1,0 0 1,1 0 0,-1 0-1,0 1 1,1-1-1,-1 0 1,0 0-1,1 0 1,-1-1-1,0 1 1,1 0 0,-1 0-1,0 0 1,1 0-1,-1-1 1,1 1-1,-1 0 1,0 0 0,1-1-1,-1 1 1,1-1-1,-1 1 1,1 0-1,-1-1 1,0 0-3,0 19 2,1-1 0,0 1 0,1 0 1,1-1-1,1 0 0,1 1 0,0-1 0,1 0 0,1-1 1,0 1-1,1-1 0,1 0 0,1-1 0,0 0 0,1 0 1,8 9-3,-15-22 6,-1 1 0,1-1 1,-1 0-1,1 0 1,0 0-1,0 0 1,0-1-1,0 1 1,0-1-1,0 1 1,0-1-1,1 0 0,-1-1 1,0 1-1,1 0 1,-1-1-1,0 0 1,1 0-1,-1 0 1,0 0-1,1 0 1,-1-1-1,1 1 0,-1-1 1,0 0-1,0 0 1,1-1-1,-1 1 1,0 0-1,0-1 1,0 0-1,-1 0 1,1 0-8,83-81 151,-71 63-137,0-2 1,-2 1-1,0-2 0,-1 0 0,-2 0 0,0-1 0,0-5-13,-8 22 26,-1 0 0,0 0 1,-1-1-1,1 1 0,-1 0 0,-1-1 0,1 1 0,-1 0 0,-1-1 0,1 1 0,-4-7-26,5 12 4,-1 0 0,0 0 0,1-1 0,-1 1 1,-1 0-1,1 0 0,0 0 0,0 0 0,-1 0 0,1 0 0,-1 0 0,1 1 0,-1-1 0,0 0 0,0 1 0,0-1 0,0 1 0,0 0 1,0 0-1,0 0 0,0 0 0,0 0 0,-1 0 0,1 0 0,0 1 0,-1-1 0,1 1 0,0 0 0,-1 0 0,1 0 0,-1 0 0,1 0 1,0 0-1,-1 0 0,1 1 0,-1 0-4,0 1 0,0 0 1,0 1 0,1-1-1,-1 1 1,1 0 0,0 0-1,0 0 1,0 0-1,0 0 1,0 0 0,1 0-1,-1 1 1,1-1 0,0 0-1,0 1 1,0-1 0,1 1-1,-1 0 1,1 2-1,-4 15 2,0 0 1,2 0-1,0 0 0,2 0 1,0 0-1,1 0 1,1 0-1,1 0 0,1 0 1,3 7-3,-7-25-23,1-1 0,-1 1 0,1 0-1,0-1 1,0 1 0,0-1 0,0 1 0,0-1 0,0 0 0,1 1 0,-1-1 0,1 0 0,0 0 0,0 0 0,-1 0 0,1 0 0,1 0 0,-1-1 0,0 1-1,0-1 1,0 1 0,1-1 0,-1 0 0,1 0 0,-1 0 0,1 0 0,-1 0 0,1-1 0,0 1 0,-1-1 0,1 0 0,0 0 0,-1 0 0,1 0-1,0 0 1,-1 0 0,1-1 0,0 1 0,-1-1 0,1 0 0,-1 0 0,1 0 0,-1 0 0,3-1 23,20-17-1499</inkml:trace>
  <inkml:trace contextRef="#ctx0" brushRef="#br0" timeOffset="18000.866">2017 3734 23589,'-9'-2'1072,"2"5"673,4 9-1345,3 6-224,6 2-224,-1-1-808</inkml:trace>
  <inkml:trace contextRef="#ctx0" brushRef="#br0" timeOffset="18953.501">3099 3905 15011,'-37'-28'8140,"33"27"-7926,1 1 0,-1-1 0,0 1 0,0-1 0,1 1 0,-1 0 0,0 0 0,0 1 0,0-1 0,1 1 0,-1 0 0,0 0 0,1 0 1,-1 0-1,1 1 0,-1-1 0,0 2-214,-11 6 84,0 1 1,1 0 0,0 2 0,0-1-1,2 2 1,-1 0 0,1 0 0,1 1-1,1 0 1,0 1 0,1 1-1,0-1 1,1 1 0,1 1 0,0-1-1,2 1 1,-4 14-85,8-27-1,0 1 0,0-1-1,0 0 1,1 0 0,-1 1 0,1-1 0,0 0 0,1 1-1,-1-1 1,1 0 0,-1 1 0,1-1 0,1 0-1,-1 0 1,0 0 0,1 0 0,0 0 0,1 1 1,-2-4 0,0-1 1,1 1-1,-1-1 1,0 1 0,1-1-1,-1 1 1,1-1-1,-1 0 1,0 0-1,1 0 1,-1 0-1,1 0 1,-1 0 0,1 0-1,-1 0 1,0-1-1,1 1 1,-1-1-1,1 1 1,-1-1 0,0 1-1,0-1 1,1 0-1,-1 1 1,0-1-1,0 0 1,0 0 0,0 0-1,0 0 1,0 0-1,0 0 1,0 0-1,0 0 1,0-1 0,0 1-1,-1 0 1,1 0-1,-1-1 1,1 1-1,0-1 0,-1 2 0,12-16-17,-1 0-1,0-1 1,-1 0 0,-1 0-1,-1-1 1,0 0-1,-1-1 1,-1 1-1,-1-1 1,-1-1 0,0 1-1,-1-1 1,-1-2 17,-3 22-3,1 0 1,0 1 0,-1-1 0,1 0-1,-1 0 1,1 0 0,0 0 0,-1 0-1,1 0 1,0 0 0,-1 0 0,1 0 0,-1 0-1,1 0 1,0 0 0,-1 0 0,1 0-1,-1-1 1,1 1 0,0 0 0,-1 0-1,1 0 1,0 0 0,-1-1 0,1 1-1,0 0 1,0 0 0,-1-1 0,1 1-1,0 0 1,0-1 0,-1 1 0,1 0-1,0-1 1,0 1 0,0 0 0,-1-1 0,1 1-1,0 0 1,0-1 0,0 1 0,0-1-1,0 1 1,0 0 0,0-1 0,0 1-1,0 0 1,0-1 0,0 1 0,0-1-1,0 1 1,0 0 0,0-1 0,1 1-1,-1 0 1,0-1 0,0 1 0,0 0-1,0-1 1,1 1 0,-1 0 0,0-1 0,0 1-1,1 0 1,-1-1 0,0 1 2,-15 28-115,-33 163 216,53-171 285,13-46-24,108-272-27,-124 294-334,-2 2-2,1 0 0,-1 0 1,1 0-1,0 0 0,0 0 1,0 0-1,0 0 0,0 0 0,0 0 1,0 1-1,0-1 0,1 0 1,-1 1-1,1-1 0,-1 1 1,1-1-1,0 1 0,-1 0 1,1 0-1,0 0 0,0 0 1,0 0-1,0 0 0,0 0 1,16 66-14,-18-53 9,6 25 112,-6-36-104,0 0 0,1-1 1,-1 1-1,0-1 0,1 1 0,-1-1 1,1 1-1,-1-1 0,1 1 0,-1-1 1,1 0-1,-1 1 0,1-1 0,-1 0 1,1 1-1,-1-1 0,1 0 0,0 1 1,-1-1-1,1 0 0,-1 0 1,1 0-1,0 0 0,-1 0 0,1 0 1,0 0-1,-1 0 0,1 0 0,0 0 1,-1 0-1,1 0 0,0 0 0,-1 0 1,1-1-1,-1 1 0,1 0 0,0 0 1,-1-1-1,1 1 0,-1 0 1,1-1-1,-1 1 0,1-1 0,-1 1 1,1-1-1,-1 1 0,1-1 0,-1 1 1,0-1-1,1 0-3,13-11 18,-11 8-16,-1 1 0,1 0 0,0 0 0,0 0 1,0 0-1,0 1 0,0-1 0,1 1 0,-1 0 0,1 0 0,0 0 1,0 1-1,-1-1 0,1 1 0,0 0 0,0 0 0,0 0 1,0 0-1,0 1 0,1-1 0,-1 1 0,2 1-2,-3 3-5,1 0-1,-1 1 1,0-1-1,-1 1 1,1 0-1,-1 0 1,0 0-1,0 0 1,0 0-1,-1 0 0,0 0 1,0 1-1,0-1 1,-1 1-1,1-1 1,-1 0-1,-1 1 1,1-1-1,-1 1 1,0-1-1,0 1 6,-34 182 475,33-197-87,8-21-352,1 1 0,2-1 0,0 1 0,2 1-1,1 0 1,2 1 0,0 0 0,2 1 0,5-5-36,-16 23-5,1-2-22,0 0 0,0 0 0,1 1 0,0 0 0,0 1-1,1 0 1,0 0 0,1 0 0,0 1 0,6-3 27,-15 9-6,1 1 0,0-1 1,0 1-1,0 0 0,-1 0 1,1-1-1,0 1 0,0 0 1,0 0-1,0 0 0,0 0 1,-1 0-1,1 0 0,0 0 0,0 0 1,0 0-1,0 0 0,0 1 1,-1-1-1,1 0 0,0 1 1,0-1-1,-1 0 0,1 1 1,0-1-1,0 1 0,-1-1 1,1 1-1,0-1 0,-1 1 0,1 0 1,-1-1-1,1 1 0,-1 0 1,1-1-1,-1 1 0,1 0 1,-1 0-1,0 0 0,1-1 1,-1 1-1,0 0 0,0 0 1,0 0-1,1 0 0,-1-1 0,0 1 1,0 1 5,3 47-43,-3-43 36,-27 223 174,27-225-103,0-8-38,16-46-15,1 9 759</inkml:trace>
  <inkml:trace contextRef="#ctx0" brushRef="#br0" timeOffset="19908.834">4040 3281 21709,'13'222'3934,"15"73"-1160,-20-254-2409,-8-42-359,0 1-1,0-1 0,0 1 1,0-1-1,0 1 0,0-1 0,0 1 1,0-1-1,0 1 0,0-1 1,1 1-1,-1 0 0,0-1 1,0 1-1,1-1 0,-1 1 1,0 0-1,0-1 0,1 1 1,-1 0-1,1-1 0,-1 1 0,0 0 1,1-1-1,-1 1 0,1 0 1,-1 0-1,0-1 0,1 1 1,-1 0-1,1 0 0,-1 0 1,1 0-1,-1 0 0,1 0 0,-1 0 1,1 0-1,-1 0 0,1 0 1,-1 0-1,1 0 0,-1 0 1,1 0-1,-1 0 0,0 0 1,1 1-1,-1-1 0,1 0 1,-1 0-1,1 0 0,-1 1 0,0-1 1,1 0-1,-1 1 0,1-1 1,-1 0-1,0 1 0,0-1 1,1 0-1,-1 1 0,0-1 1,1 1-1,-1-1 0,0 1 0,0-1-4,10-25 83,-2 0 1,-1-1 0,0-1 0,-2 1 0,1-24-85,17-76 60,-6 132-126,0 28 37,-16-32 29,-1 1-1,0-1 1,1 0-1,0 1 1,0-1-1,0 0 1,0 0-1,0 1 1,0-1 0,0 0-1,0 0 1,1 0-1,-1-1 1,1 1-1,0 0 1,0 0 0,-1-1-1,1 1 1,0-1-1,0 0 1,0 1-1,0-1 1,1 0 0,-1 0-1,0-1 1,0 1-1,1 0 1,-1-1-1,0 1 1,1-1 0,-1 0-1,1 0 1,-1 0-1,1 0 1,6-4 4,1 0 0,-1-1 0,1 0 0,-2-1 0,1 0-1,-1-1 1,1 0 0,-2 0 0,1 0 0,-1-1 0,0 0 0,-1-1-1,0 1 1,0-1 0,-1-1 0,0 1 0,0-1 0,1-7-4,8-7 12,-2 0-1,-1-1 1,-1-1 0,-1 1 0,-2-1 0,0-1 0,-2 1 0,0-1 0,-2 0 0,-1 0 0,-2-1-1,0 1 1,-3-13-12,-12-7 41,15 46-41,0 0 1,-1 1-1,1-1 1,0 0-1,0 1 1,0-1-1,0 0 1,0 1-1,-1-1 1,1 1-1,0-1 1,0 0-1,-1 1 1,1-1-1,-1 1 1,1-1-1,0 1 1,-1-1-1,1 1 1,-1-1-1,1 1 1,-1 0-1,1-1 1,-1 1-1,1-1 1,-1 1-1,0 0 1,1 0 0,-1-1-1,0 1 1,1 0-1,-1 0 1,1 0-1,-1 0 1,0 0-1,1 0 1,-1 0-1,0 0 1,1 0-1,-1 0 1,0 0-1,1 0 1,-1 0-1,0 1 1,1-1-1,-1 0 1,1 0-1,-1 1 1,0-1-1,1 0 1,-1 1-1,1-1 1,-1 1-1,1-1 1,-1 0-1,1 1 1,-1-1-1,1 1 1,0 0-1,-28 95-20,14-20 23,3 0 0,4 1 0,3 0 0,5 63-3,20-51 0,-21-87 0,1 0 0,0-1 0,0 1 0,0 0 0,0-1 0,0 1-1,0 0 1,0-1 0,1 1 0,-1-1 0,0 0 0,1 1 0,-1-1 0,1 0 0,0 0 0,-1 0 0,1 0 0,0 0 0,0-1 0,0 1 0,-1 0 0,1-1 0,0 1-1,0-1 1,0 0 0,0 0 0,0 0 0,0 0 0,0 0 0,0 0 0,0 0 0,0 0 0,0-1 0,0 1 0,-1-1 0,1 0 0,0 1 0,0-1 0,0 0 0,-1 0-1,1 0 1,0 0 0,-1-1 0,22-15 14,-2-1 0,0-1 0,-1-1 0,-2-1 0,0-1 0,-1-1-1,0 0 1,-2-1 0,-2 0 0,2-4-14,-9 17 4,-1-1 1,0 1-1,0-1 0,-1 0 1,-1 0-1,0 0 0,0 0 1,-1-1-1,-1 1 0,0-1 1,-1 1-1,0-1 0,-1 0 1,-1 1-1,0 0 0,-2-9-4,4 21 0,0 0-1,0-1 0,0 1 0,0-1 0,0 1 0,0-1 0,0 1 1,0 0-1,0-1 0,0 1 0,0-1 0,0 1 0,0 0 0,0-1 0,-1 1 1,1-1-1,0 1 0,0 0 0,0-1 0,-1 1 0,1 0 0,0-1 1,0 1-1,-1 0 0,1-1 0,0 1 0,-1 0 0,1 0 0,-1-1 1,1 1-1,0 0 0,-1 0 0,1 0 0,0 0 0,-1 0 0,1-1 0,-1 1 1,1 0-1,-1 0 0,1 0 0,0 0 0,-1 0 0,1 0 0,-1 0 1,1 0-1,-1 0 0,1 1 0,0-1 0,-1 0 0,1 0 0,-1 0 1,1 0-1,0 1 0,-1-1 0,1 0 0,0 0 0,-1 1 0,1-1 0,0 0 1,-1 0-1,1 1 0,0-1 0,0 0 0,-1 1 0,1-1 0,0 1 1,0-1-1,0 0 0,-1 1 0,1-1 1,-11 29-40,-76 299-2,77-225 51,10-102-9,-1 0 1,1 0-1,0 0 1,0 0-1,0 0 0,0 0 1,0 0-1,0 0 1,0 0-1,0 0 0,0 0 1,1 0-1,-1 0 1,0 0-1,1 0 1,-1 0-1,1 0 0,-1 0 1,1 0-1,-1 0 1,1-1-1,-1 1 0,1 0 1,0 0-1,0-1 1,-1 1-1,1 0 0,0-1 1,0 1-1,0-1 1,0 1-1,0-1 0,0 1 1,0-1-1,-1 0 1,1 1-1,0-1 0,0 0 1,1 0-1,-1 0 1,0 0-1,0 1 0,0-2 1,0 1-1,0 0 1,0 0-1,0 0 0,0 0 1,0-1-1,44-29 40,52-75-851,-68 75 1443</inkml:trace>
  <inkml:trace contextRef="#ctx0" brushRef="#br0" timeOffset="20665.941">5192 3131 21821,'2'-1'61,"-2"0"19,0 0 0,0 0 0,0 0 0,1 1 0,-1-1 1,0 0-1,1 0 0,-1 1 0,1-1 0,-1 0 0,1 0 0,-1 1 0,1-1 0,-1 1 0,1-1 0,-1 0 0,1 1 0,0-1 1,0 1-1,-1 0 0,1-1 0,0 1 0,0-1 0,-1 1 0,1 0 0,0 0 0,0-1 0,0 1 0,0 0 0,-1 0 0,1 0 1,0 0-1,0 0 0,0 0 0,0 0 0,-1 0 0,1 1 0,0-1 0,0 0 0,0 0 0,0 1 0,-1-1 0,1 0 0,0 1 1,-1-1-1,1 1 0,0-1 0,0 1 0,-1-1 0,1 1 0,-1 0 0,1-1 0,-1 1 0,1 0 0,-1-1 0,1 1 0,-1 0 0,1 0 1,-1-1-1,0 1 0,0 0 0,1 0 0,-1 0 0,0-1 0,0 1 0,0 0 0,0 1-80,-24 185 992,6-97-765,17-77-189,-3 3 12,2 0 0,0 0 0,1 0 0,1 0 0,0 0 0,1 0 0,1 0 0,3 13-50,-6-27 8,1-1 1,0 0-1,0 1 1,1-1 0,-1 0-1,0 0 1,0 1-1,0-1 1,1 0 0,-1 0-1,1 0 1,-1 1 0,1-1-1,0 0 1,-1 0-1,1 0 1,0 0 0,0 0-1,-1 0 1,1 0 0,0 0-1,0-1 1,0 1-1,0 0 1,0 0 0,0-1-1,1 1 1,-1-1-1,0 1 1,0-1 0,0 1-1,1-1 1,-1 0 0,0 1-1,0-1 1,1 0-1,-1 0 1,0 0 0,0 0-1,1 0 1,-1 0 0,0-1-1,1 1 1,-1 0-1,0-1 1,0 1 0,0 0-1,1-1 1,-1 0-1,0 1 1,0-1 0,0 0-1,0 1 1,0-1-9,5-9 44,0 1 0,-1-1 0,0-1 0,0 1 0,-1-1 0,-1 1 0,1-1 0,-2 0 0,0-1 0,0 1 0,-1 0 0,0-1-44,-1 7 5,5-309 110,6 346-227,-10-19 109,1 0 0,0 0-1,1-1 1,1 0 0,0 1 0,0-1-1,1-1 1,1 1 0,0-1 0,0 0-1,1 0 1,1 0 0,0-1 0,0 0-1,1-1 1,4 4 3,-9-12 0,-1 1-1,1-1 0,-1 0 1,1 0-1,-1-1 1,1 1-1,-1-1 1,1 1-1,0-1 1,-1 0-1,1-1 1,0 1-1,-1-1 1,1 1-1,-1-1 1,1 0-1,-1 0 1,1-1-1,-1 1 1,0-1-1,1 0 0,-1 1 1,0-1-1,0-1 1,0 1-1,1-2 1,69-72 16,-72 75-15,12-12 5,0-2 1,-1 0-1,-1 0 1,0-1-1,-2 0 1,1-1-1,-2 0 1,0-1-1,-1 1 1,-1-1-1,-1-1 1,0 1-1,-1-1 1,-1 0 0,-1 0-1,-1 0 1,-1 0-1,0-3-6,0 19 0,0 0 0,-1 0-1,1 0 1,-1 0 0,1 0 0,-1 0-1,0 0 1,0 0 0,-1 0 0,1 1-1,0-1 1,-1 0 0,0 1 0,0-1-1,1 1 1,-1 0 0,-1-1 0,1 1-1,0 0 1,0 0 0,-1 1 0,1-1 0,-1 0-1,0 1 1,0-1 0,1 1 0,-1 0-1,0 0 1,0 0 0,0 1 0,0-1-1,0 1 1,-1-1 0,-2 5-4,1 0 0,-1 0 0,1 0 0,0 1 0,0 0 1,0 0-1,0 0 0,1 0 0,0 1 0,0 0 0,1 0 0,-1 0 0,1 0 0,1 0 0,-1 1 0,1 0 0,0-1 0,0 1 1,1 1 3,-1-2-2,-10 30-2,1 0 0,2 0 1,1 1-1,2 0 0,2 1 0,1-1 0,2 1 0,2 15 4,-1-51-3,0-1-1,-1 1 1,1-1-1,0 1 1,0-1 0,0 1-1,0 0 1,0-1-1,0 1 1,0-1-1,1 1 1,-1-1-1,1 1 1,-1-1-1,1 1 1,-1-1-1,1 1 1,0-1-1,0 0 1,0 1-1,0-1 1,0 0-1,0 0 1,0 0-1,0 1 1,0-1-1,0 0 1,1 0 0,-1-1-1,0 1 1,1 0-1,-1 0 1,1-1-1,-1 1 1,1-1-1,-1 1 1,1-1-1,-1 0 1,1 1-1,-1-1 1,1 0-1,0 0 1,-1 0-1,1 0 1,-1-1-1,1 1 1,-1 0-1,1-1 1,-1 1-1,1-1 1,-1 1 3,9-7-274,-1-1 0,-1 0 0,0 0 0,0 0 0,0-1 0,-1 0 0,-1-1 0,1 0 0,-2 0 0,1 0 0,-1-1 274,2-1-672,25-51-4230</inkml:trace>
  <inkml:trace contextRef="#ctx0" brushRef="#br0" timeOffset="21603.074">5809 3036 17852,'-2'-3'181,"0"0"0,-1 0 0,1 0 1,1 0-1,-1 0 0,0-1 0,1 1 0,-1-1 0,1 1 1,0-1-1,0 0 0,1 1 0,-1-1 0,1 0 1,0 0-1,0 1 0,0-1 0,0 0 0,0 1 0,1-1 1,0 0-1,0 1 0,0-1 0,0 0 0,1 1 1,-1-1-1,1 1 0,0-1-181,-1 3 951,-1 1-170,0 0-281,0 0-122,0 0 2,-2 9 951,-27 84-357,22-75-940,1 0 1,0 0-1,1 1 1,1 0-1,0-1 0,2 2 1,0 0-35,2-19 0,-1-1 1,1 1 0,0 0-1,0-1 1,-1 1-1,1 0 1,0 0 0,0-1-1,0 1 1,0 0 0,0 0-1,0 0 1,0-1-1,0 1 1,1 0 0,-1 0-1,0-1 1,0 1-1,0 0 1,1-1 0,-1 1-1,1 0 1,-1-1 0,0 1-1,1 0 1,-1-1-1,1 1 1,-1-1 0,1 1-1,0-1 1,-1 1-1,1-1 1,-1 1 0,1-1-1,0 1 1,-1-1 0,1 0-1,0 0 1,0 1-1,-1-1 1,1 0 0,0 0-1,0 0 1,-1 0-1,1 0 1,0 0 0,0 0-1,-1 0 1,1 0 0,0 0-1,37-23 45,-17 8-23,72-10 33,-90 24-58,0 1 0,0 0 0,0 1 0,0-1 0,0 1 0,0-1 0,0 1 0,0 0 0,0 0 0,-1 0 0,1 0-1,0 0 1,-1 1 0,1-1 0,-1 1 0,1 0 0,-1 0 0,0 0 0,0 0 0,0 0 0,0 0 0,0 1 0,0-1 0,0 0 0,-1 1 0,0 0 0,1-1 0,-1 1 0,0 0 0,0 0-1,0 1 4,2 14-7,-2 0 0,0 1-1,0-1 1,-2 0 0,0 1-1,-1-1 1,-1 0 0,-1 0-1,-1-1 1,-2 7 7,-3 18 88,5-16 68,-1-1 1,-2 0-1,0 0 0,-1-1 0,-2 0 0,0-1 0,-2 0 1,-1 1-157,14-25 1,0 1 1,1-1 0,-1 1 0,0-1-1,0 1 1,1-1 0,-1 0 0,0 1-1,0-1 1,0 1 0,0-1 0,0 0-1,0 1 1,0-1 0,0 1 0,0-1-1,0 1 1,-1-1 0,1 0 0,0 1-1,0-1 1,0 1 0,-1-1-1,1 1 1,0-1 0,-1 1 0,1-1-1,0 1 1,-1-1 0,1 1 0,-1-1-1,1 1 1,0 0 0,-1-1 0,1 1-1,-1 0 1,1-1 0,-1 1 0,0 0-1,1 0 1,-1 0 0,1-1 0,-1 1-1,1 0 1,-1 0 0,0 0-1,1 0 1,-1 0 0,1 0 0,-1 0-1,0 0 1,1 0 0,-1 0 0,1 0-1,-1 1 1,1-1 0,-1 0 0,0 0-1,0 1-1,7-55 20,1 1-1,3 1 0,2-1 0,3 2 0,8-19-19,-9 29-72,3 1-1,0 0 0,3 2 0,1 0 1,2 1-1,1 1 0,10-9 73,-22 50-192,-48 75 128,-9 10 125,45-88-50,3-5 12,11-16 9,0 0-1,0-1 1,-2 0 0,-1-1 0,0 0 0,-2-1 0,0 0 0,-1-1 0,-2-1-32,16-35 111,-21 56-69,12 12-44,6 32-18,-18-38 20,-1 0 1,1 1-1,0-1 0,0 0 1,0 1-1,0-1 0,1 0 1,-1 0-1,1 0 1,0 0-1,0 0 0,0-1 1,0 1-1,0-1 1,0 1-1,1-1 0,-1 0 1,1 1-1,0-1 1,0-1-1,0 1 0,0 0 1,0-1-1,0 1 0,0-1 1,0 0-1,1 0 1,-1 0-1,2 0 0,3-4 3,-2-1 0,1 1-1,0-1 1,-1 0 0,1-1 0,-1 1 0,-1-1-1,1 0 1,-1-1 0,1 1 0,-2-1 0,1 0-1,-1-1 1,1 1 0,-2-1 0,1 0 0,-1 0-1,1-2-2,0 1 3,7-10 8,-1-1 0,0 0 1,-2-1-1,0 0 0,-2 0 0,0-1 0,2-16-11,-7 36-1,-1 1 1,1-1 0,-1 1-1,0-1 1,0 1 0,1-1-1,-1 0 1,0 1 0,0-1-1,0 1 1,0-1 0,0 0 0,0 1-1,1-1 1,-2 1 0,1-1-1,0 0 1,0 1 0,0-1-1,0 1 1,0-1 0,0 0-1,0 1 1,-1-1 0,1 1-1,0-1 1,-1 1 0,1-1-1,0 1 1,-1-1 0,1 1-1,0-1 1,-1 1 0,1-1-1,-1 1 1,1 0 0,-1-1-1,1 1 1,-1 0 0,1-1-1,-1 1 1,0 0 0,1 0-1,-1 0 1,1-1 0,-1 1-1,1 0 1,-1 0 0,0 0 0,1 0-1,-2 0 1,-24 23-22,6 8 22,1 0 0,1 2 0,2 1 0,2 0 0,1 0 0,1 2 0,-5 29 0,11-26-124,27-48-1627,-1-12 2495</inkml:trace>
  <inkml:trace contextRef="#ctx0" brushRef="#br0" timeOffset="21944.519">6636 2625 23613,'-180'132'3836,"138"-90"-3347,44-41-486,0 0 1,0 0-1,0 0 1,0 0-1,0-1 0,0 1 1,0-1-1,0 1 1,1-1-1,-1 0 1,0 0-1,0 0 0,0 0 1,0 0-1,1 0 1,-1-1-1,0 1 1,0-1-1,0 0 0,0 1 1,0-1-1,0 0 1,2-1-4,76-35 11,70-18-702,-148 54 686,-1 1 0,1-1 0,-1 0 0,1 1 0,-1-1 0,1 1 0,0 0 0,-1-1 0,1 1 0,-1 0 0,1 0 1,0 0-1,-1 0 0,1 0 0,0 0 0,-1 1 0,1-1 0,-1 0 0,1 1 0,0 0 0,-1-1 0,1 1 0,-1 0 1,0 0-1,1-1 0,-1 1 0,1 0 0,-1 0 0,0 1 0,0-1 0,0 0 0,0 0 0,0 1 0,0-1 1,0 0-1,0 1 0,0-1 0,-1 1 0,1-1 0,-1 1 0,1-1 0,-1 1 0,1 0 0,-1-1 0,0 1 0,0 0 1,0-1-1,0 1 0,0-1 0,0 1 0,0 0 0,0-1 0,-1 1 0,1 0 5,-91 156 1519,8-49-409,83-110-1113,1 0 0,-1 0 0,0 0 0,0 0 0,0 1 1,0-1-1,0 0 0,0 0 0,0 0 0,0 0 0,0 0 0,0 0 1,0 0-1,-1 0 0,1 0 0,0 0 0,-1 0 0,1 0 0,0 0 1,-1 1-1,1-1 0,-1 0 0,0 0 0,1 1 0,-1-1 1,0 0-1,1 1 0,-1-1 0,0 0 0,0 1 0,0-1 0,1 1 1,-1-1-1,0 1 0,0 0 0,0-1 0,0 1 0,0 0 0,0 0 1,0-1-1,0 1 0,0 0 0,0 0 0,0 0 0,1 0 1,-1 0-1,0 1 0,0-1 0,0 0 0,0 0 0,0 1 0,0-1 1,0 0-1,0 1 0,0-1 0,1 1 0,-1-1 0,0 1 0,0-1 1,0 1-1,1 0 0,-1-1 0,0 1 0,1 0 0,-1 0 3,13-34-852,10-4-572</inkml:trace>
  <inkml:trace contextRef="#ctx0" brushRef="#br0" timeOffset="22316.269">6906 2449 25741,'-11'3'159,"1"0"0,0 0 0,0 1 0,0 0 0,1 1-1,0 0 1,-1 0 0,2 1 0,-1 0 0,1 1-1,0 0 1,-5 5-159,12-10 3,0-1-1,0 1 1,1-1 0,-1 1-1,0-1 1,1 1-1,-1 0 1,1-1-1,0 1 1,0 0 0,-1-1-1,1 1 1,0 0-1,1-1 1,-1 1-1,0 0 1,0-1 0,1 1-1,-1 0 1,1-1-1,-1 1 1,1-1 0,0 1-1,-1-1 1,1 1-1,0-1 1,0 1-1,0-1 1,0 0 0,1 0-1,-1 1 1,0-1-1,0 0 1,1 0-1,-1 0 1,0 0 0,2 0-3,57 26-26,85-62 58,-144 35-33,1 1-1,-1-1 1,0 0 0,0 1 0,1-1 0,-1 1 0,0-1 0,0 1 0,0 0 0,0 0 0,0-1 0,0 1 0,0 0 0,0 0 0,0 0 0,0 0 0,-1 0 0,1 0 0,0 0 0,-1 0-1,1 0 1,0 1 0,-1-1 0,1 0 0,-1 0 0,0 0 0,0 1 0,1-1 0,-1 0 0,0 1 0,0-1 0,0 0 0,0 0 0,0 1 0,0-1 0,-1 0 0,1 1 0,0-1 0,-1 0-1,1 0 1,-1 0 0,1 1 0,-1-1 0,1 0 0,-1 0 1,-30 56 30,11-34 169,-2-1-1,0-1 1,-1-1-1,0-1 1,-2-1-1,0-2 1,-21 11-199,31-23-1252,17-20 2421</inkml:trace>
  <inkml:trace contextRef="#ctx0" brushRef="#br0" timeOffset="22582.282">7176 2325 22869,'-9'34'592,"-3"4"472,2 6-400,-2 5 49,-1-2 119,12-8-320,4-2-184,10-12-272,4-5-32,1-13-224,-3-7-288,-4-16-624,-5-7-409</inkml:trace>
  <inkml:trace contextRef="#ctx0" brushRef="#br0" timeOffset="22831.43">7152 2114 22429,'-11'4'1328,"-2"3"1041,-2 9-1929,2 2-128,1 2-272,2-1 160,3-4 2096</inkml:trace>
  <inkml:trace contextRef="#ctx0" brushRef="#br0" timeOffset="23409.179">7552 2327 18988,'-25'-24'4773,"-36"28"-3289,51-1-1438,1-1-1,0 1 0,0 1 0,1 0 0,-1 0 0,1 0 0,0 1 1,0 1-1,0-1 0,1 1 0,0 0 0,0 1 0,0 0 0,1 0 1,0 0-1,0 1 0,1 0 0,0 0 0,1 0 0,0 1 0,0 0 1,0 0-1,1 0 0,1 0 0,-1 0 0,2 0 0,-1 1 0,1-1 0,0 1 1,1-1-1,1 1 0,-1-1 0,2 4-45,-2-11 4,0-1-1,0 0 1,0 0-1,0 1 1,0-1-1,1 0 1,-1 0-1,0 0 1,1 1 0,-1-1-1,1 0 1,-1 0-1,1 0 1,0 0-1,-1 0 1,1 0 0,0 0-1,0 0 1,0 0-1,0 0 1,0 0-1,0-1 1,0 1-1,0 0 1,0-1 0,0 1-1,0 0 1,0-1-1,0 0 1,1 1-1,-1-1 1,0 0-1,0 1 1,1-1 0,-1 0-1,0 0 1,0 0-1,1 0 1,-1 0-1,0 0 1,0-1-1,1 1 1,-1 0 0,0-1-1,0 1 1,0 0-1,0-1 1,1 0-1,-1 1 1,0-1-1,0 0-3,30-18 65,-1-1-1,-2-2 0,0-1 0,-1-1 0,16-19-64,-28 28 9,116-114 7,-105 112-19,-25 17 2,0 1 0,0-1 1,0 1-1,0 0 0,0-1 0,0 1 0,-1 0 0,1 0 0,0 0 0,0 0 1,-1 0-1,1 0 0,0 0 0,-1 0 0,1 0 0,-1 0 0,1 0 0,-1 0 1,0 0-1,1 0 0,-1 0 0,0 0 0,0 1 0,0-1 0,0 0 1,0 0-1,0 0 0,0 0 0,0 1 0,0-1 0,-1 0 0,1 0 0,0 0 1,-1 0-1,1 0 0,-1 0 0,1 0 0,-1 0 0,0 0 0,1 0 0,-1 0 1,0 0-1,0 0 1,0 1-2,-21 66 76,-11 70 771,34-137-835,-1 0 0,0-1 0,0 1-1,1 0 1,-1 0 0,0 0 0,1-1 0,-1 1-1,1 0 1,-1 0 0,1-1 0,-1 1-1,1-1 1,-1 1 0,1 0 0,0-1-1,-1 1 1,1-1 0,0 1 0,0-1 0,-1 0-1,1 1 1,0-1 0,0 0 0,0 1-1,-1-1 1,1 0 0,0 0 0,0 0 0,0 0-1,0 0 1,0 0 0,-1 0 0,1 0-1,0 0 1,0 0 0,0 0 0,0-1 0,-1 1-1,1 0 1,0-1 0,0 1 0,0 0-1,-1-1 1,1 1 0,0-1 0,-1 1-1,1-1 1,0 1 0,-1-1 0,1 0 0,-1 1-1,1-1 1,-1 0 0,1 0 0,-1 1-1,1-1 1,-1 0 0,0 0 0,1 1 0,-1-1-1,0 0 1,0 0 0,0 0-10,185-213 351,-186 214-354,1 1 0,1-1 0,-1 1 1,0-1-1,0 1 0,0-1 1,0 1-1,0-1 0,0 1 0,0-1 1,1 0-1,-1 1 0,0-1 1,0 1-1,1-1 0,-1 0 1,0 1-1,1-1 0,-1 1 0,0-1 1,1 0-1,-1 1 0,0-1 1,1 0-1,-1 0 0,1 1 0,-1-1 1,1 0-1,-1 0 0,1 0 1,-1 0-1,1 1 0,-1-1 0,1 0 1,-1 0-1,1 0 0,-1 0 1,1 0-1,-1 0 0,0 0 0,1 0 1,-1-1-1,1 1 0,-1 0 1,1 0-1,-1 0 0,1 0 1,-1-1-1,1 1 0,-1 0 0,0 0 1,1-1-1,-1 1 0,1 0 1,-1-1-1,0 1 0,1 0 0,-1-1 1,0 1-1,0-1 0,1 1 1,-1-1-1,0 1 3,-8 51-80,5-42 76,-41 186 77,41-191-885,-10-7-672</inkml:trace>
  <inkml:trace contextRef="#ctx0" brushRef="#br0" timeOffset="24730.351">2979 4756 16684,'-24'-31'7227,"1"47"-5715,12 6-1395,1 0-1,0 1 1,2 1 0,1-1 0,1 1 0,1 0 0,1 1-1,1-1 1,1 1 0,1 6-117,-2-6 28,2-1 0,0 1 0,1-1 0,2 1 0,0-1 0,2 1 0,0-1 0,2 0 0,1-1 0,0 1 0,2-1 0,1-1 0,0 0 0,4 3-28,-12-22 9,0 1 0,0-1 0,0 0 0,1 0-1,-1 0 1,1-1 0,0 1 0,-1-1 0,1 1 0,1-1 0,-1 0-1,0 0 1,0 0 0,1-1 0,-1 1 0,1-1 0,-1 0 0,1 0-1,0 0 1,-1 0 0,1 0 0,0-1 0,0 0 0,-1 0 0,1 0-1,0 0 1,0-1 0,0 1 0,-1-1 0,1 0 0,0 0 0,-1 0 0,1-1-1,-1 1 1,0-1 0,1 0 0,-1 0 0,0 0 0,0 0 0,0-1-1,0 1 1,0-1 0,-1 1 0,1-1 0,-1-1-9,8-13 33,-1 0 0,0-1-1,-2-1 1,0 1 0,-1-1 0,-1 0 0,-1 0 0,0-1 0,-2 1-1,0-1 1,-1 1 0,-1-1 0,-1 0 0,-2-7-33,-8-26 127,2 56 10,7 106-66,2-105-69,0 13 6,0 0 1,1 0-1,1 0 1,0 0-1,1 0 1,1-1-1,1 1 1,0-1-1,4 5-8,-9-20 3,0 0 1,1 0-1,-1 0 0,1 0 0,0 0 0,-1 0 0,1 0 0,0 0 0,-1 0 0,1 0 0,0-1 0,0 1 0,0 0 0,0 0 1,0-1-1,0 1 0,0-1 0,0 1 0,0-1 0,0 1 0,0-1 0,0 1 0,0-1 0,1 0 0,-1 0 0,0 0 1,0 0-1,0 0 0,0 0 0,1 0 0,-1 0 0,0 0 0,0 0 0,0 0 0,0-1 0,1 1 0,-1-1 0,0 1 0,0-1 1,0 1-1,0-1 0,0 1 0,0-1 0,0 0-3,40-42 184,-38 38-176,27-35 93,84-89 4,-114 127-106,1 1 1,0 0-1,0 0 1,0-1-1,0 1 1,0 0-1,0 0 1,0 0-1,1 0 1,-1 0-1,0 0 1,1 1-1,-1-1 1,0 0-1,1 0 1,-1 1-1,1-1 1,-1 1-1,1 0 1,-1-1-1,1 1 1,-1 0-1,1 0 1,-1 0-1,1 0 1,-1 0-1,1 0 1,0 0-1,-1 1 1,1-1-1,-1 1 1,1-1-1,-1 1 1,0-1-1,1 1 1,-1 0-1,0 0 1,1-1-1,-1 1 1,0 0-1,0 0 1,0 0-1,1 1 1,-1-1-1,-1 0 1,1 0-1,0 1 1,0-1-1,0 0 1,-1 1-1,1-1 1,0 0-1,-1 1 0,1-1 1,-1 1-1,0-1 1,0 1-1,1 0 1,33 173 95,-34-175-86,1 1 0,-1 0-1,0-1 1,1 1 0,-1-1 0,1 1-1,-1-1 1,1 1 0,0-1 0,-1 0-1,1 1 1,-1-1 0,1 1 0,0-1 0,-1 0-1,1 0 1,0 1 0,-1-1 0,1 0-1,0 0 1,-1 0 0,1 0 0,0 0-1,-1 0 1,1 0 0,0 0 0,-1 0-1,1 0 1,0 0 0,0-1 0,-1 1-1,1 0 1,-1 0 0,1-1 0,0 1-1,-1 0 1,1-1 0,0 1 0,-1 0-1,1-1 1,-1 1 0,1-1 0,-1 1-1,1-1 1,-1 1 0,0-1 0,1 0 0,-1 1-1,0-1 1,1 0 0,-1 1 0,0-1-1,0 1 1,1-1 0,-1 0 0,0 0-1,0 1 1,0-1 0,0 0 0,0 1-1,0-1 1,0 0 0,0 1 0,0-1-1,0 0 1,-1 1 0,1-1 0,0 0-9,0 0 2,19-42 173,-5 5-144,2 2 0,2-1 0,1 2 0,2 0 0,1 2 0,9-10-31,-30 42-1,-1 0-1,0 0 1,1 0-1,-1 0 1,1 0-1,0 0 1,-1 0-1,1 0 1,0 0-1,-1 0 1,1 1-1,0-1 1,0 0-1,0 0 1,0 1-1,0-1 1,0 0-1,0 1 1,0-1-1,0 1 1,0 0-1,0-1 1,0 1-1,0 0 1,1 0-1,-1-1 1,0 1-1,0 0 1,0 0-1,0 0 1,1 0-1,-1 1 1,0-1-1,0 0 1,0 0-1,0 1 1,0-1-1,0 0 1,0 1-1,0-1 1,0 1-1,0 0 1,0-1-1,0 1 1,0 0-1,0 0 1,0-1 0,0 1-1,-1 0 1,1 0-1,0 1 2,22 123-50,-19-83 59,3 17 175,-7-57-90,0-2-10,0 0-49,0 0-18,5 1-2877,-5 1 2344</inkml:trace>
  <inkml:trace contextRef="#ctx0" brushRef="#br0" timeOffset="24976.119">3558 4759 17732,'0'0'1128,"0"0"-136,8 22-624,-1-6-576,5-2-4841</inkml:trace>
  <inkml:trace contextRef="#ctx0" brushRef="#br0" timeOffset="25226.325">4094 4884 21261,'4'2'197,"1"0"0,-1 0 0,0 0 0,1-1 1,-1 1-1,1-1 0,0-1 0,-1 1 0,1-1 0,0 1 1,-1-1-1,1 0 0,0-1 0,0 1 0,-1-1 1,1 0-1,-1 0 0,1-1 0,-1 1 0,1-1 1,-1 0-1,0 0 0,0-1 0,0 1 0,0-1 1,0 0-1,-1 0 0,1 0 0,-1 0 0,0-1 1,0 1-1,0-1 0,0 0 0,0 0 0,-1 0 1,0 0-1,2-5-197,-1 5 37,0 0 1,0-1 0,0 1 0,-1-1-1,0 0 1,0 0 0,0 0-1,0 0 1,-1 0 0,0-1-1,0 1 1,0 0 0,-1-1 0,0 1-1,0 0 1,0-1 0,0 1-1,-1-1 1,0 1 0,0 0-1,-1 0 1,1 0 0,-1 0 0,0 0-1,-1 0 1,-1-2-38,0 5 16,-1 1 0,0 0 1,0 1-1,0-1 0,0 1 0,0 0 0,0 0 1,0 1-1,0-1 0,0 1 0,0 0 0,0 0 1,0 1-1,1-1 0,-1 1 0,1 0 0,-1 1 1,1-1-1,-1 1 0,1 0 0,0 0 0,0 0 1,1 0-1,-1 1 0,1-1 0,0 1 0,-1 1-16,-14 14 10,0 1-1,1 1 0,2 1 1,0 0-1,1 1 0,1 0 1,1 1-1,2 1 0,0 0 1,1 0-1,2 1 0,1 0 1,-1 11-10,5-34 0,1 0 1,1 0 0,-1 0-1,0 0 1,1-1 0,-1 1-1,1 0 1,0 0 0,0 0-1,0 0 1,0 0 0,1 0-1,-1 0 1,1 0 0,0 0-1,0 0 1,0 0 0,0-1-1,0 1 1,0 0 0,1-1-1,-1 1 1,1-1 0,0 1-1,0-1 1,0 0 0,0 0-1,0 0 1,1 0 0,-1 0-1,0 0 1,1-1 0,0 1-1,-1-1 1,1 0 0,0 1-1,-1-1 1,1-1 0,0 1-1,0 0 1,0-1 0,0 1-1,0-1 1,0 0 0,0 0-1,0 0 0,10-3-13,-1-1 0,1 0 1,-1-1-1,0 0 0,0-1 0,-1 0 0,1-1 0,-1 0 0,-1-1 0,1 0 0,5-6 13,36-34-1066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6.227"/>
    </inkml:context>
    <inkml:brush xml:id="br0">
      <inkml:brushProperty name="width" value="0.025" units="cm"/>
      <inkml:brushProperty name="height" value="0.025" units="cm"/>
    </inkml:brush>
  </inkml:definitions>
  <inkml:trace contextRef="#ctx0" brushRef="#br0">1 34 22253,'0'0'1048,"0"0"584,0 0-1296,0 0-264,1 0-48,0 0-128,1-1-216,36-31-608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08.985"/>
    </inkml:context>
    <inkml:brush xml:id="br0">
      <inkml:brushProperty name="width" value="0.025" units="cm"/>
      <inkml:brushProperty name="height" value="0.025" units="cm"/>
    </inkml:brush>
  </inkml:definitions>
  <inkml:trace contextRef="#ctx0" brushRef="#br0">91 2 14027,'-18'-1'1224,"-2"1"-176,2 4-135,2 2-633,5 1-136,3-4 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09.982"/>
    </inkml:context>
    <inkml:brush xml:id="br0">
      <inkml:brushProperty name="width" value="0.025" units="cm"/>
      <inkml:brushProperty name="height" value="0.025" units="cm"/>
    </inkml:brush>
  </inkml:definitions>
  <inkml:trace contextRef="#ctx0" brushRef="#br0">1 352 10626,'0'0'632,"3"0"186,20 2-791,1-2 0,-1 0-1,0-2 1,1 0 0,-1-1 0,0-2 0,14-4-27,20-3 64,414-85 99,-362 82-34,0 5 0,1 5 0,28 5-129,196-11 57,-140-14 5,-1-9 0,60-24-62,-170 37 271,0 3-1,1 4 1,26 2-271,-90 12 258,0 1 1,0 1-1,0 1 1,-1 1-1,1 0 1,-1 2-1,0 0 0,0 1 1,0 1-1,-1 1 1,-1 0-1,1 2 1,-2 0-1,4 3-258,-12-8 120,1 0-1,0 0 0,0-1 1,0 0-1,1 0 1,-1-1-1,1 0 1,0-1-1,1 0 1,-1-1-1,0 0 1,1 0-1,-1-1 0,1-1 1,0 0-1,-1 0 1,1-1-1,-1 0 1,1-1-1,-1 0 1,2-1-120,-10 2 606,-5-4 992,-2 2-1509,-1 1-1,0-1 0,0 1 1,0-1-1,0 2 1,0-1-1,0 1 1,0 0-1,-1 0 1,1 1-1,0-1 1,-1 1-1,1 1 1,0-1-1,0 1 1,-1 0-1,1 1 0,0 0 1,0 0-1,0 0 1,0 0-1,1 1 1,-1 0-1,-4 4-88,9-7-692,1 1-907,0 0-2175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4:12.557"/>
    </inkml:context>
    <inkml:brush xml:id="br0">
      <inkml:brushProperty name="width" value="0.025" units="cm"/>
      <inkml:brushProperty name="height" value="0.025" units="cm"/>
    </inkml:brush>
  </inkml:definitions>
  <inkml:trace contextRef="#ctx0" brushRef="#br0">36 357 9322,'-34'12'1816,"33"-11"-1638,1-1-73,3 1-68,6 0-36,0 0-1,1-1 0,-1 0 1,0 0-1,1-1 0,-1 0 0,0-1 1,0 0-1,0 0 0,0-1 0,0-1 1,0 1-1,-1-1 0,0 0 1,1-1-1,1-2 0,41-16 77,176-23-12,-34 6-3,-133 24-3,0 3 0,1 3 1,1 3-1,47 0-59,79 36 301,-128-28-272,0-2 0,-1-3 0,1-2 0,-1-3 0,-1-3 0,0-2 0,21-9-29,-28 13 302,1 3 1,1 2-1,-1 2 0,0 2 0,1 3 1,-1 2-1,40 8-302,-34-5 219,13-4-41,1-3-1,-1-3 1,0-4-1,49-10-177,190-13 1855,-226 28-1767,-1-4 0,0-4 0,58-14-88,-72 10 24,1 4 0,-1 3 0,2 3 0,-1 2 0,17 5-24,500 36 256,-75 29-148,-377-43-85,106 6 106,72-40 455,-302 10-436,0 0 1,0 0-1,-1-1 0,1-1 1,0 0-1,0 0 0,0-1 1,0 0-1,8-4-148,-18 5 17,-1 1 55,0 0 208,0 0 159,0 0 36,0 0-26,-14 2 541,-26 5-2154,39-5-157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01:58.086"/>
    </inkml:context>
    <inkml:brush xml:id="br0">
      <inkml:brushProperty name="width" value="0.025" units="cm"/>
      <inkml:brushProperty name="height" value="0.025" units="cm"/>
    </inkml:brush>
  </inkml:definitions>
  <inkml:trace contextRef="#ctx0" brushRef="#br0">2076 1244 14627,'-36'-31'5703,"35"30"-4758,50-40 1208,-47 40-2128,0 1 1,1-1 0,-1 1 0,1 0 0,-1 0-1,1 0 1,-1 0 0,1 0 0,-1 0 0,1 0-1,-1 1 1,1-1 0,-1 1 0,0 0 0,1 0-1,-1 0 1,0 0 0,0 0 0,1 0 0,-1 1-1,0-1 1,0 1 0,-1-1 0,1 1 0,0 0-1,0 0 1,-1 0 0,1 1-26,6 3 35,5 3-12,1 0-1,0-1 1,1-1-1,0 0 1,0-1-1,0-1 1,1 0-1,0-1 1,-1-1-1,2 0 0,-1-2 1,0 1-1,0-2 1,0 0-1,11-2-22,11 3 58,-25 0-52,0 1 0,-1 1 1,1 1-1,-1 0 0,1 0 0,-1 1 0,-1 0 1,1 1-1,-1 1 0,4 2-6,-5-2 9,0-1-1,1 0 0,0 0 1,0-1-1,0-1 1,1 0-1,0 0 0,0-1 1,-1-1-1,2 0 1,11 0-9,64-36 640,-34 7-491,-43 24-142,0 1-1,0 0 1,0 1-1,0 0 1,0 1-1,1 0 1,-1 1-1,0 0 1,0 1-1,0 0 1,0 1-1,0 0 1,-1 0-1,1 1 1,-1 1-1,7 4-6,-6-5 40,1-1 0,-1 0 0,1 0 0,-1-1-1,1 0 1,0-1 0,0 0 0,0-1 0,0-1 0,-1 0 0,1 0-1,0-1 1,0 0 0,-1-1 0,0-1 0,1 0 0,-1 0 0,8-6-40,-8 4 23,1 1 0,-1 0 1,1 0-1,1 1 0,-1 1 1,0 0-1,1 0 0,-1 2 1,1-1-1,0 2 0,0-1 1,-1 2-1,1 0 0,0 0 1,-1 1-1,5 2-23,87 46 73,-91-42-66,0 0 0,0-1-1,1 0 1,0-1 0,1-1 0,-1 0 0,1-1 0,0 0 0,10 0-7,-3-4 8,1-1 0,-1-1 0,0-1 0,0-1 0,0-1 0,-1-1 0,5-2-8,98-20 56,-17 37-56,-97-7-1,0 1 0,1-1 1,-1-1-1,1 0 0,0-1 0,-1 0 0,1 0 1,-1-1-1,1-1 0,-1 1 0,1-2 1,-1 0-1,0 0 0,8-3 1,32-23-13,-37 20 21,1 1 1,1 1-1,-1 0 1,2 0 0,-1 2-1,0-1 1,16-1-9,127 4 14,-133 5-7,0-1-1,0-1 1,0-1 0,0-1 0,0-1-1,-1-2 1,11-3-7,17-14 48,-52 21-39,0 1 17,0 0 141,0 0 41,0 0-14,0 0-14,0 0-121,0-6-2039,0 5 1459</inkml:trace>
  <inkml:trace contextRef="#ctx0" brushRef="#br0" timeOffset="23847.446">1 1767 17164,'0'0'1857,"0"0"2109,6 13-2911,-3-9-1016,0 0 0,0 0 0,0 0 0,1 0 0,-1-1-1,1 0 1,0 0 0,0 0 0,0 0 0,0 0 0,0-1-1,1 0 1,-1 0 0,1 0 0,0 0 0,-1-1-1,1 0 1,4 1-39,26 1 21,1-2 0,-1-1 0,1-1-1,-1-2 1,0-2 0,29-7-21,-61 11 2,4 0 0,0 0 0,0 0 0,0 1 0,0 0 0,0 0 0,0 1 0,0-1 0,0 1-1,0 1 1,0 0 0,-1 0 0,1 0 0,0 1 0,-1 0 0,0 0 0,1 0 0,-1 1 0,-1 0 0,1 0 0,-1 1 0,1-1 0,2 5-2,-6-8 24,-11 4 506,-51 10-159,-1-3-1,0-2 1,0-4-1,-61 0-370,31-1 72,50 2-80,40-7-12,1 0 0,4 1-12,117 9-99,-83-11 107,-26 1 20,16 2 2,0-1 0,0-1 1,0-1-1,0-2 0,0-1 0,0-1 0,-1-2 0,0 0 0,0-2 0,-1-1 1,0-1-1,4-3 2,-9-4 46,-20 17-20,-1 1-2,-39 21 24,-106 62-792,128-68-201</inkml:trace>
  <inkml:trace contextRef="#ctx0" brushRef="#br0" timeOffset="26452.757">17695 1996 12667,'-15'38'7291,"14"-36"-7165,0 1-1,0-1 1,0 1-1,1-1 1,-1 1-1,1 0 1,0-1 0,0 1-1,0 0 1,0-1-1,0 1 1,0 0-1,1-1 1,-1 1 0,1-1-1,0 1 1,-1-1-1,1 1 1,0-1-1,1 1 1,-1-1 0,0 0-1,1 1 1,-1-1-1,1 0 1,0 0-1,0 0 1,0 0 0,0-1-1,0 1 1,0-1-1,0 1 1,1-1-1,-1 1 1,0-1 0,2 0-126,130-19 862,113 49-223,-70-53-557,-59 31-48,-83-4-16,0-2-1,0-2 1,0-1 0,0-2-1,17-3-17,207-5 106,-34 4-88,108-35-24,534-2 28,-548 10-3,-48 68-34,-259-35 20,0 0 0,0-1 0,0-1 0,0 0 0,0-1 0,-1 0 0,1-1 0,-1 0 0,0 0 0,0-2 0,0 1 0,-1-1 0,2-2-5,73-33 43,-35 39 12,-49 3 22,-1-1 18,0 4-1777,0-2 1666</inkml:trace>
  <inkml:trace contextRef="#ctx0" brushRef="#br0" timeOffset="28037.433">18284 895 4801,'22'-85'918,"2"-9"3594,-34 4 5871,9 87-10285,-1 0-1,0 0 1,0 1 0,0-1 0,0 1 0,0-1 0,-1 1 0,1 0 0,-1 0 0,1 0-1,-1 0 1,0 1 0,0-1 0,0 1 0,0-1 0,0 1 0,0 0 0,0 0-1,0 0 1,0 1 0,-1-1 0,1 1 0,0 0 0,0 0 0,-1 0 0,1 0-1,0 0 1,0 1 0,-1-1 0,1 1 0,0 0-98,-99 35 568,77-21-542,2 2 0,0 1 1,1 1-1,1 1 0,1 0 0,1 2 0,1 0 1,0 1-1,2 1 0,1 0 0,1 1 1,1 1-1,1 0 0,1 1 0,1 0 0,2 1 1,1 0-1,1 0 0,1 0 0,2 1 1,0 0-27,0 2 18,0 0 1,2 0-1,1 0 1,2 0-1,1 0 0,1-1 1,2 1-1,0-1 1,3 0-1,0 0 1,2-1-1,1-1 1,2 0-1,0 0 1,2-1-1,1-1 1,1-1-1,1 0 1,1-2-1,3 2-18,-5-9 7,0-1 0,1 0 1,1-1-1,1-2 0,0 0 0,0-1 1,1-1-1,0 0 0,11 1-7,-25-9 9,0 1 0,1-2-1,-1 1 1,1-1 0,0 0 0,-1-1-1,1 0 1,-1 0 0,1-1 0,0 0-1,-1-1 1,1 1 0,-1-2 0,0 1-1,0-1 1,0-1 0,0 1 0,0-1-1,-1-1 1,1 1 0,-1-1 0,0 0-1,-1-1 1,1 0 0,-1 0 0,0 0-1,3-6-8,9-17 141,-2-1-1,-1-1 1,-1 0-1,-1-1 1,-2-1-1,-1 0 0,-2 0 1,-1-1-1,1-25-140,-7 54 18,63-489 781,-62 467-783,1 10 17,-1 0 0,-1-1 0,0 1 1,-2-1-1,0 1 0,-1-1 0,0 1 0,-2 0 1,0 0-1,-1-2-33,-1 12 26,0 0 0,0 0 0,0 1 0,-1 0 0,1 0 0,-2 0-1,1 1 1,0 0 0,-1 1 0,0-1 0,0 1 0,-1 1 0,1 0 0,-1 0 0,1 1 0,-1-1 0,-4 1-26,10 2 3,-155-33-991,103 33-408</inkml:trace>
  <inkml:trace contextRef="#ctx0" brushRef="#br0" timeOffset="30233.527">20492 743 10690,'-13'-47'8759,"4"49"-5757,-9 12-2679,1 0 0,1 1-1,0 1 1,1 0-1,0 1 1,2 1 0,0 0-1,1 1 1,1 1-1,-2 5-322,3-9 21,1 0 0,0 0 0,2 1-1,0 1 1,1-1 0,0 1 0,2 0-1,0 0 1,1 1 0,1-1 0,0 1-1,2-1 1,0 1 0,1 0 0,1-1-1,0 1 1,2-1 0,4 13-21,20 52 31,4-2-1,3-1 1,34 54-31,-60-115 5,2 0 0,0-1-1,1 0 1,0 0 0,2-2 0,0 1 0,1-2-1,0 0 1,1-1 0,12 8-5,-23-19 6,1 0 0,0-1-1,0 0 1,0 0 0,0 0 0,0-1 0,0 0-1,0 0 1,0 0 0,0-1 0,1 0 0,-1 0-1,0 0 1,0-1 0,0 0 0,1-1 0,-1 1-1,0-1 1,-1 0 0,1 0 0,0-1 0,-1 0 0,6-3-6,109-96 205,-99 76-146,0-1 0,-2-1 0,-2-1 0,0-1 0,-2 0 0,-1-1 0,-1 0 0,-2-1 0,-1 0 0,-2-1 0,-1 0 0,-1-1 0,-2 1 0,-2-1 0,-1 0 0,-1 0 0,-4-20-59,0 21 36,-2 0 0,-1 0 1,-2 1-1,-1 0 1,-2 0-1,-1 1 0,-1 1 1,-1 0-1,-2 2 1,-1-1-1,-1 2 1,-2 0-1,-12-11-36,30 33-30,0 1 0,-1-1-1,0 1 1,0 0 0,-1-1 0,1 2 0,-1-1-1,0 1 1,1-1 0,-2 1 0,1 0 0,0 1-1,-1 0 1,1 0 0,-1 0 0,1 0 0,-1 1-1,0 0 1,0 0 0,0 0 0,0 1 0,1 0-1,-1 0 1,0 0 0,0 1 0,0 0 0,0 0-1,-2 1 31,-23 16-780,-4 6 2446</inkml:trace>
  <inkml:trace contextRef="#ctx0" brushRef="#br0" timeOffset="33299.074">21274 832 23181,'38'-30'2078,"109"-126"-1776,-81 84-232,3 2 0,65-49-70,-15 25-973,-110 85-150,-4 0 115</inkml:trace>
  <inkml:trace contextRef="#ctx0" brushRef="#br0" timeOffset="33638.13">21486 241 15795,'-33'0'9410,"-46"188"-9256,42-119 92,-3-2 1,-3-1-1,-10 7-246,-80 124 1439,128-191-1407,1 1 1,-1 0-1,1 0 1,0 1 0,1-1-1,0 1 1,0 0-1,1-1 1,0 1 0,0 1-1,0-1 1,1 0-1,1 0 1,-1 0 0,1 1-1,1-1 1,0 0-1,0 0 1,0 1 0,3 4-33,-1-9 9,1-1 1,0-1-1,-1 1 1,1 0 0,0-1-1,1 0 1,-1 0 0,0 0-1,1-1 1,-1 1-1,1-1 1,-1 0 0,1 0-1,0-1 1,-1 0-1,1 1 1,0-1 0,0-1-1,-1 1 1,1-1-1,0 0 1,-1 0 0,1 0-1,-1 0 1,5-3-10,46-12 7,-1-3 0,0-1 0,-1-4 0,23-15-7,-1 3-503,-38 20-981</inkml:trace>
  <inkml:trace contextRef="#ctx0" brushRef="#br0" timeOffset="34714.22">20699 0 10594,'0'0'1098,"0"0"985,0 0 2175,1 10-1791,10 38-2236,2 0 0,2-1 0,2-1-1,3-1 1,1-1 0,3 2-231,14 32 50,-3 1 1,-4 2-1,-3 1 1,-4 1-1,-4 1 1,-3 1 0,-4 1-1,-4 0 1,-4 1-1,-3-1 1,-7 58-51,-45 364 429,46-477-902</inkml:trace>
  <inkml:trace contextRef="#ctx0" brushRef="#br0" timeOffset="107781.164">18722 4248 21109,'45'-103'3418,"-40"96"-3420,0-1 1,1 1-1,0 0 0,0 0 1,0 1-1,1 0 0,0 0 1,0 0-1,0 1 0,1 0 0,0 0 1,0 1-1,0 0 0,1 1 1,-1 0-1,1 0 0,0 0 1,0 1-1,-1 1 0,1 0 0,1 0 1,-1 0-1,0 1 0,0 1 1,0 0-1,0 0 0,6 2 2,8 3 146,1 0 0,-1-2-1,1 0 1,0-2 0,0 0-1,0-2 1,0-1 0,23-3-146,106 14 55,-102-2-58,-43-8 81,1 0 0,-1 0-1,1-1 1,-1 0 0,1-1 0,-1 0 0,0 0 0,0-1-1,0 0 1,0 0 0,0-1 0,-1 0 0,1 0 0,-1-1 0,0 0-1,0 0 1,-1-1 0,0 0 0,0 0 0,0-1-78,4-2 29,-1 1-1,1 0 1,0 1 0,0 0 0,1 0-1,0 1 1,0 1 0,12-5-29,-19 9 5,0 1 0,1 0 0,-1 0 0,0 0 0,0 0 0,1 1 0,-1-1 0,0 1 0,0 0 0,0 0 0,0 1 0,0-1 0,0 1 0,0 0 0,0 0 0,-1 0 0,1 1 0,-1-1 0,0 1 0,1 0 0,-1 0 0,0 0 0,-1 0 0,1 1 0,0-1 0,-1 1 1,0-1-1,0 1 0,1 2-5,27 29 149,-29-34-163,0 0 0,1 0 0,-1-1 0,1 1 0,-1-1 0,1 1 0,-1-1 0,1 0 0,-1 1 0,1-1 0,0 0 0,-1 0 0,1 0 0,-1 0 0,1-1 0,-1 1 0,1 0 0,-1-1 1,1 1-1,-1-1 0,1 1 0,-1-1 0,1 0 0,-1 1 0,0-1 0,1 0 0,-1 0 0,0 0 0,0 0 0,0 0 0,0 0 0,0-1 0,0 1 0,0 0 0,0-1 0,0 1 0,0 0 0,-1-1 1,1 1-1,-1-1 0,1 1 0,-1-1 0,1 1 0,-1-1 0,0 1 0,0-1 0,0 1 0,0-1 0,0 1 0,0-1 0,0 0 0,-1 0 14,2-13-425</inkml:trace>
  <inkml:trace contextRef="#ctx0" brushRef="#br0" timeOffset="110504.525">19548 3362 15795,'3'0'-552,"9"0"12660,-24-6-10039,-20-5-1943,20 13-91,9 4-37,0 0 0,1 0 0,0 0-1,0 0 1,1 0 0,-1 1 0,1-1 0,1 0 0,-1 1 0,1-1-1,0 1 1,1-1 0,0 0 0,0 1 0,0-1 0,1 0-1,-1 1 1,4 4 2,-5-11 1,0 1-1,1-1 0,-1 1 0,0-1 1,1 0-1,-1 1 0,1-1 0,-1 0 1,1 1-1,-1-1 0,1 0 1,-1 0-1,1 1 0,-1-1 0,1 0 1,-1 0-1,1 0 0,-1 0 0,1 0 1,0 0-1,-1 0 0,1 0 1,-1 0-1,1 0 0,-1 0 0,1 0 1,-1 0-1,1 0 0,0-1 0,-1 1 1,1 0-1,-1 0 0,1-1 0,-1 1 1,1 0-1,-1 0 0,0-1 1,1 1-1,-1-1 0,1 1 0,-1 0 1,0-1-1,1 1 0,-1-1 0,0 1 1,0-1-1,1 1 0,-1-1 1,0 1-1,0-1 0,0 1 0,1-1 1,-1 0-1,0 1 0,0-1 0,0 1 1,0-1-1,0 1 0,0-1 2,6-9 13,-1 0 0,-1 0 1,0 0-1,0-1 0,-1 1 0,0-1 1,-1 1-1,-1-1 0,1 0 1,-1 0-1,-1 0 0,0 0 0,-1 0 1,0 0-1,-2-8-15,-4 34 0,4-2-5,0 1 0,2-1 0,-1 1 0,2 0 1,0 0-1,0-1 0,1 1 0,1 0 0,0 0 5,-2-15-25,1 1 0,-1-1 0,0 1 0,0-1 0,0 1-1,0 0 1,1-1 0,-1 1 0,0-1 0,0 1 0,1 0 0,-1-1 0,0 1 0,1 0 0,-1-1-1,0 1 1,1 0 0,-1 0 0,1-1 0,-1 1 0,0 0 0,1 0 0,-1 0 0,1-1 0,-1 1-1,1 0 1,-1 0 0,1 0 0,-1 0 0,1 0 0,-1 0 0,0 0 0,1 0 0,-1 0 0,1 0-1,-1 0 1,1 0 0,-1 1 0,1-1 0,-1 0 0,0 0 0,1 0 0,-1 1 0,1-1 0,-1 0-1,0 0 1,1 1 0,-1-1 0,0 0 0,1 1 0,-1-1 0,0 0 0,1 1 0,-1-1 0,0 1-1,0-1 1,0 0 0,1 1 0,-1-1 0,0 1 0,0-1 25,10-25-1928</inkml:trace>
  <inkml:trace contextRef="#ctx0" brushRef="#br0" timeOffset="111143.882">19819 3215 21173,'-1'9'5025,"0"-4"-4728,0-1-173,0 0 0,0-1-1,0 1 1,0 0 0,1 0-1,-1 0 1,1 0 0,0 0-1,0 0 1,1 0 0,-1 0 0,1 0-1,0 0 1,0 0 0,0-1-1,1 1 1,-1 0 0,1-1-1,0 1 1,0-1 0,0 1 0,0-1-1,0 0 1,1 0 0,0 0-1,0 0 1,-1-1 0,2 1-1,1 1-123,6-4-88,1-1 0,-1 0 0,0-1 0,0 0 0,1 0 0,-2-2 0,1 1 0,0-1 0,-1-1 0,1 0 0,-1 0 0,4-4 88,-10 6-316,0-1 0,0 0-1,-1 0 1,1 0 0,-1 0-1,0-1 1,0 1 0,0-1-1,-1 0 1,1 0 0,-1 0-1,-1 0 1,1 0 0,-1-1-1,0 1 1,0 0 0,1-6 316,13-41-771,-15 52 792,0 1 0,0-1 0,0 1 0,1-1 0,-1 0 0,0 1 0,1-1 0,-1 0 0,0 1 0,1-1 0,-1 0 0,0 1-1,1-1 1,-1 0 0,1 0 0,-1 1 0,1-1 0,-1 0 0,0 0 0,1 0 0,-1 0 0,1 0 0,-1 0 0,1 0 0,-1 0 0,1 0 0,-1 0 0,1 0 0,-1 0-1,0 0 1,1 0 0,-1 0 0,1 0 0,-1 0 0,1-1 0,-1 1 0,1 0 0,-1 0 0,0-1 0,1 1 0,-1 0 0,0 0 0,1-1 0,-1 1 0,0 0 0,1-1 0,-1 1-1,0 0 1,1-1 0,-1 1 0,0-1 0,0 1 0,0-1 0,0 1 0,1 0 0,-1-1 0,0 1 0,0-1 0,0 1 0,0-1 0,0 1 0,0-1 0,0 1 0,0-1-1,0 1 1,0-1 0,0 1 0,0 0 0,-1-1-21,5 37 1528,-54 350 702,49-364-2122,1-18-3,0-4-6,-1-2-29,-3-28-636,7 11-477</inkml:trace>
  <inkml:trace contextRef="#ctx0" brushRef="#br0" timeOffset="111519.741">19773 3083 18356,'-20'-13'5956,"18"12"-3774,2 1-610,0 0-480,0 0-500,4 1-286,13 2-290,0-1 0,0-1 1,1 0-1,-1-1 0,1-1 0,-1-1 1,0 0-1,0-1 0,0-1 0,0-1 1,0 0-1,-1-1 0,0-1 0,0-1 1,3-2-17,10-2 18,38-12-6,-66 24-55,0 0 0,0 1-1,-1-1 1,1 1 0,0-1-1,-1 1 1,1 0 0,0-1-1,-1 1 1,1-1 0,-1 1-1,1 0 1,-1 0-1,0-1 1,1 1 0,-1 0-1,0 0 1,1-1 0,-1 1-1,0 0 1,0 0 0,0 0-1,1 0 1,-1-1 0,0 1-1,0 0 1,0 0 0,-1 0-1,1 0 1,0-1-1,0 1 1,0 0 0,-1 0-1,1 0 1,0 0 0,-1-1-1,1 1 1,0 0 0,-1-1-1,1 1 1,-1 0 0,0-1-1,1 1 1,-1 0-1,1-1 1,-1 1 0,0 0 43,-8 11 121</inkml:trace>
  <inkml:trace contextRef="#ctx0" brushRef="#br0" timeOffset="108811.226">18886 3266 14459,'9'18'9696,"4"6"-5027,79 107-4854,-73-110 192,0 0 0,2-1-1,0-2 1,2 0 0,0-1-1,7 3-6,4 14-1411,-36-24-436</inkml:trace>
  <inkml:trace contextRef="#ctx0" brushRef="#br0" timeOffset="109072.786">18880 3663 18116,'0'0'2664,"-2"0"321,2 0-1137,0 0-607,2-12-265,18-11-544,7-5-144,12-16-136,3-3-56,5-7-24,0 0 0,-12 6-24,-5 6-8,-9 14 24,-6 9-40,-15 19-800,0 0-976</inkml:trace>
  <inkml:trace contextRef="#ctx0" brushRef="#br0" timeOffset="109772.693">18830 3143 17996,'16'-1'8023,"9"-4"-3903,82-27-4369,-35 10 645,70 2-292,-140 27-848,-2-5 1376</inkml:trace>
  <inkml:trace contextRef="#ctx0" brushRef="#br0" timeOffset="112824.384">17061 3394 17852,'2'8'6274,"10"38"-5951,0 44-98,4-1 0,4 0 0,20 53-225,-31-113 36,-9-27-293,-3-2-601,-9-1-262</inkml:trace>
  <inkml:trace contextRef="#ctx0" brushRef="#br0" timeOffset="113105.94">16946 3747 19252,'48'118'4325,"-40"-99"-4190,-7-13-79,0 1-1,1 0 1,1 0-1,-1-1 1,1 1-1,0-1 1,0 0-1,1 0 1,0 0-1,0 0 1,0-1-1,1 0 1,-1 0-1,1 0 1,1 0-1,-1-1 1,1 1-1,-1-1 1,1-1-1,0 1 1,1-1-1,-1 0 1,1-1-1,-1 1 1,5 0-56,-4-7 59,0 1 1,0-1-1,0 0 0,0-1 0,-1 1 1,1-1-1,-1 0 0,-1-1 0,1 0 1,-1 0-1,0 0 0,0-1 1,0 1-1,-1-1 0,0 0 0,-1 0 1,1-1-1,-1 1 0,-1-1 0,1-3-59,9-13 73,85-159 315,-92 167 696</inkml:trace>
  <inkml:trace contextRef="#ctx0" brushRef="#br0" timeOffset="514315.321">1238 4343 16852,'-141'23'4243,"124"-19"-4058,0 1-1,1 1 1,0 0 0,0 1 0,0 1 0,1 0-1,0 1 1,0 1 0,1 0 0,1 1 0,-5 5-185,-4 9 52,1 1 0,1 1 0,1 1 0,2 1 0,1 0 0,1 1 1,1 1-1,2 0 0,1 1 0,2 0 0,-6 34-52,9-30 5,2 0 1,2 0-1,1 1 0,2-1 1,1 1-1,2-1 0,2 0 0,1 0 1,1 0-1,2-1 0,7 14-5,13 23-8,2 0-1,3-3 1,4-1-1,40 53 9,-64-96-6,1 0 0,1-1 0,2-1 0,0 0 0,1-2 0,1 0-1,1-2 1,1 0 0,1-1 0,0-2 0,2 0 0,-1-2 0,2-1 0,0-1 0,0-1 0,4 0 6,-18-7-5,-1-1 0,1 0 0,0 0 1,0-2-1,0 0 0,0 0 0,0-1 1,0 0-1,0-2 0,0 1 0,0-1 1,0-1-1,-1-1 0,1 1 0,-1-2 1,0 0-1,0 0 0,-1-1 0,1-1 1,-1 0-1,-1 0 0,1-1 0,2-4 5,-1-6 55,-1-1 0,0-1 0,-2 1-1,0-2 1,-1 1 0,-2-1 0,0 0 0,-1-1-1,-1 1 1,-1-1 0,0 0 0,-2 0 0,-1-14-55,1-59 246,-3 0 1,-4 0 0,-5 0-1,-4 1 1,-4 1 0,-12-29-247,23 84-46,-1 1 0,-2 0 1,-2 1-1,-2 0 0,0 1 1,-3 0-1,-1 1 0,-1 2 0,-2 0 1,-1 1-1,-20-20 46,-17 8-651,1 17-53</inkml:trace>
  <inkml:trace contextRef="#ctx0" brushRef="#br0" timeOffset="517700.622">2756 1664 15059,'71'820'812,"-26"-524"-572,3-96-44,-48-198-191,1 0-1,0 0 0,-1 0 0,1 1 0,0-1 0,0 0 0,0 0 1,1-1-1,-1 1 0,0 0 0,1 0 0,-1-1 0,1 1 0,-1 0 1,1-1-1,0 0 0,0 1 0,-1-1 0,1 0 0,0 0 0,0 0 0,0 0 1,1 0-1,-1-1 0,0 1 0,0 0 0,0-1 0,0 0 0,1 1 1,1-1-5,110 2 104,0-4 1,86-15-105,104-2 43,-208 23-40,1 4 0,88 20-3,-78-11 42,649 102 174,-486-71-164,219 71-52,-373-96 68,2-5 1,0-6-1,0-5 0,1-5 1,0-5-1,7-6-68,12 3 18,596-5 70,-518 13-88,-1-10 0,79-17 0,656-79 48,-469 22-22,-259 38-3,1 11 0,36 6-23,969 25 48,-1211 1-48,189-7 28,173 15-28,371 44 72,0-82 20,-639 30 2,-1-4 0,51-11-94,-78-11 1308,-82 26-572,-1 1 159,-9-7 1742,0 4-2546,0 0 1,0 0-1,0 1 0,0 0 1,0 1-1,0 0 1,0 0-1,-1 1 0,1 0 1,0 1-1,-9 1-91,-28 12-739,22-5-274</inkml:trace>
  <inkml:trace contextRef="#ctx0" brushRef="#br0" timeOffset="521292.665">1598 4359 8738,'-49'65'1185,"44"-80"461,27-114 1600,-17 106-3129,0 0 0,1 0 0,1 0 0,1 1 0,2 0 0,0 0 0,1 1 0,11-15-117,7 5 24,2 1 0,1 2-1,1 1 1,1 2 0,1 1-1,2 2 1,0 1 0,1 2-1,1 2 1,0 1 0,2 2-1,21-3-23,3-5 77,2 3 0,1 4 0,0 2 0,18 1-77,147-24 149,96-32-149,-211 40-4,1 5 0,1 6 0,1 5 0,0 5 0,1 6 0,75 10 4,-39 8 79,312 22 150,347-44-129,603 55-76,-1125-35-22,1-14 0,71-18-2,5-3 116,254 23-116,517 21 22,-372-15-16,-274-11 10,211-39-16,-342 26 28,278 29-28,935-22 71,-1458 5-70,754 4-1,-406 31 48,-256-21 1,0-9 0,-1-9 1,46-14-50,-19 3 44,-94 2 26,0-7 0,105-32-70,156-19 1027,-268 63-300,129-22-564,58-52-50,-296 80-100,0 0 0,-1-3 1,0 0-1,0-2 1,-1-1-1,0-1 1,-1-1-1,0-1 1,-1-2-1,-1 0 1,13-13-14,-15 11 7,0 1 1,2 0-1,-1 2 1,2 1-1,0 0 1,1 2-1,0 1 1,18-4-8,55-31 80,-97 45 169,-2 1 96,29-1 716,-11-33-715,-15 5-254,5-2-89,11 5 5,14-7-1,-19 9 42,-7-9-37,-7 12 8,-6-14-4,-13 0 23,-75-62 1204,69 35-914,15 33-318,9 24 1,0 0 0,-1 1 1,1-1-1,-1 0 0,0 1 1,0 0-1,-1-1 0,1 1 1,-1 0-1,0 0 0,0 0 1,0 1-1,-1-1 0,1 1 0,-1 0 1,0 0-1,-2-2-12,5 5 77,-9 4-993,8-1-61</inkml:trace>
  <inkml:trace contextRef="#ctx0" brushRef="#br0" timeOffset="521742.14">19185 2552 19652,'-15'23'2794,"26"-30"-2777,-1 1-1,-1-1 0,0-1 1,0 1-1,0-2 1,-1 1-1,0-1 1,0 0-1,-1-1 1,-1 0-1,1 0 1,-2 0-1,1-1 0,-1 0 1,-1 0-1,0 0 1,-1-1-1,0 0-16,54-203 239,-57 213-234,1-1 0,0 0 0,0 0-1,1 1 1,-1-1 0,1 1 0,-1-1 0,1 1 0,0 0 0,0 0 0,0 0-1,0 0 1,0 0 0,0 0 0,0 0 0,1 1 0,-1-1 0,1 1 0,-1-1 0,1 1-1,0 0 1,-1 0 0,1 0 0,0 1 0,0-1 0,0 1 0,0-1 0,-1 1-1,1 0 1,0 0 0,0 0 0,0 1 0,0-1 0,0 1 0,1 0-5,102 35-1,-98-33 0,117 57-116,-83-38-399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9.439"/>
    </inkml:context>
    <inkml:brush xml:id="br0">
      <inkml:brushProperty name="width" value="0.025" units="cm"/>
      <inkml:brushProperty name="height" value="0.025" units="cm"/>
    </inkml:brush>
  </inkml:definitions>
  <inkml:trace contextRef="#ctx0" brushRef="#br0">76 4 13427,'9'-4'6435,"-10"16"-4591,-12 18-1173,-51 150 2468,62-171-3028,0 0 0,1 1-1,0-1 1,1 0 0,0 1 0,0-1 0,1 1 0,1-1-1,-1 0 1,1 0 0,1 1 0,0-1 0,0-1 0,1 1 0,0 0-1,0-1 1,1 0 0,0 0 0,1 0-111,-4-5 17,0 0 0,0 0 0,1-1 0,-1 1 1,1-1-1,0 1 0,0-1 0,0 0 0,0 0 0,0-1 0,0 1 1,0 0-1,0-1 0,1 0 0,-1 0 0,1 0 0,-1 0 0,1-1 1,-1 1-1,1-1 0,-1 0 0,1 0 0,-1 0 0,1 0 0,-1-1 0,1 1 1,-1-1-1,1 0 0,-1 0 0,1-1 0,-1 1 0,0 0 0,0-1 1,0 0-1,0 0 0,0 0 0,1-1-17,8-6 62,0-1 1,-1-1-1,0 0 0,0 0 0,-1-1 1,-1 0-1,0-1 0,1-2-62,0 0 57,-1-1 0,0 0 1,-1 0-1,-1-1 0,0 0 0,-2 0 0,1-1 0,-2 0 0,-1 0 1,0 0-1,-1 0 0,-1 0 0,-1-1-57,0 16 3,0 0 0,0 0 0,0 0 0,-1 0 0,1 0 0,-1 0 0,0 0 0,0 0 0,0 0 1,0 1-1,-1-1 0,1 0 0,-1 1 0,1-1 0,-1 1 0,0-1 0,0 1 0,0 0 0,0 0 0,0 0 0,-1 0 0,1 0 0,-1 0 0,1 1 0,-1-1 0,0 1 0,1 0 1,-1 0-1,0 0 0,0 0 0,0 0 0,0 1 0,0-1 0,0 1 0,-1 0-3,-5 0-87,0 1 1,0 0-1,0 0 1,1 1-1,-1 0 0,1 0 1,-1 1-1,1 1 1,0-1-1,0 1 0,-3 3 87,-27 16-1653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8.917"/>
    </inkml:context>
    <inkml:brush xml:id="br0">
      <inkml:brushProperty name="width" value="0.025" units="cm"/>
      <inkml:brushProperty name="height" value="0.025" units="cm"/>
    </inkml:brush>
  </inkml:definitions>
  <inkml:trace contextRef="#ctx0" brushRef="#br0">0 59 12363,'0'0'5561,"0"0"-107,0 0-3341,0 0-1080,4-2-345,165-47 42,-167 47-730,0 1 0,0 0 1,0 1-1,0-1 0,0 0 0,0 1 0,0-1 0,0 1 1,0-1-1,0 1 0,0 0 0,1 0 0,-1 0 0,0 0 1,0 0-1,0 1 0,0-1 0,0 1 0,0-1 0,0 1 1,0 0-1,0 0 0,0 0 0,0 0 0,0 0 1,-1 0-1,1 0 0,0 0 0,-1 1 0,1-1 0,-1 1 1,1-1-1,-1 1 0,0 0 0,0 0 0,0-1 0,1 1 1,-1 0-1,2 12 49,1-1 1,-1 1 0,-1 0-1,-1-1 1,0 1-1,0 0 1,-2 0 0,-1 13-50,1 16 188,-8 218 812,10-259-1040,-1-1-1,0 0 0,0 0 1,1 1-1,-1-1 0,0 0 1,0 1-1,0-1 0,-1 0 1,1 0-1,0 1 0,0-1 1,-1 0-1,1 1 1,0-1-1,-1 0 0,0 0 1,1 0-1,-1 0 0,0 1 1,1-1-1,-1 0 0,0 0 1,0 0-1,0-1 0,0 1 1,0 0-1,0 0 0,0 0 1,0-1-1,0 1 0,0 0 1,-1-1-1,1 1 1,0-1-1,0 0 0,0 1 1,-1-1-1,1 0 0,0 0 1,-1 0-1,1 1 0,0-1 1,-1-1-1,1 1 0,0 0 1,0 0-1,-1 0 0,1-1 1,0 1-1,0-1 0,-1 1 1,1-1-1,0 1 0,0-1 1,-1 0 40,-23-13-2101</inkml:trace>
  <inkml:trace contextRef="#ctx0" brushRef="#br0" timeOffset="260.556">16 338 21989,'5'-6'1352,"2"3"416,2 0-375,4 3-449,0 1-448,7 5-336,-1-1-80,11 2-64,3-1 56,5-5-384,9 1-440,4-10-969,-1-2-327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1:57.249"/>
    </inkml:context>
    <inkml:brush xml:id="br0">
      <inkml:brushProperty name="width" value="0.025" units="cm"/>
      <inkml:brushProperty name="height" value="0.025" units="cm"/>
    </inkml:brush>
  </inkml:definitions>
  <inkml:trace contextRef="#ctx0" brushRef="#br0">7 23 18956,'10'-3'9433,"33"10"-9937,-25-4 1093,19 0-572,-1-2-1,1-1 0,-1-2 1,0-2-1,4-2-16,-29 5 7,120 3-1958,-131-2 240</inkml:trace>
  <inkml:trace contextRef="#ctx0" brushRef="#br0" timeOffset="618.542">26 60 21765,'-25'-58'5958,"24"56"-5592,1 2-137,0 0-85,15 11 53,20 14-183,-7-14 422,-16-6-440,0 0 1,0 1-1,-1 0 1,0 1-1,0 0 1,-1 1-1,0 0 0,0 1 1,3 3 3,-11-10 0,1 0 0,-1 0 1,0 0-1,0 0 0,0 1 1,-1-1-1,1 1 0,0-1 0,-1 1 1,0 0-1,1-1 0,-1 1 1,0 0-1,0 0 0,-1 0 0,1 0 1,-1 0-1,1 0 0,-1 0 1,0 0-1,0 0 0,0 0 0,-1 0 1,1 0-1,-1 0 0,1 0 1,-1-1-1,0 1 0,0 0 0,-1 0 1,1-1-1,0 1 0,-1 0 0,-73 84 96,66-81-89,0 1 0,0 0-1,1 1 1,0-1-1,0 2 1,1-1 0,0 1-1,1 0 1,0 1-1,0 0 1,1 0 0,0 0-1,1 0 1,0 1-1,0-1 1,2 1 0,-1 0-1,1 0 1,1 0-1,0 1 1,0-1 0,1 0-1,1 0 1,1 11-7,-1-20 4,-1 0 0,1 0 0,0 0 0,0 0-1,0 0 1,0 0 0,0 0 0,0-1 0,1 1 0,-1 0 0,0-1 0,1 1 0,0-1 0,-1 0 0,1 0-1,0 1 1,-1-1 0,1 0 0,0 0 0,0 0 0,0-1 0,0 1 0,0 0 0,0-1 0,0 1 0,0-1-1,0 0 1,0 0 0,1 0 0,-1 0 0,0 0 0,0 0 0,1-1-4,74-23 82,-49 13-74,-10 4-6,0 2 0,1 0 0,0 1 0,0 0 0,0 2 0,0 0 0,0 2 0,0 0 0,0 1 0,1 0 0,14 5-2,40-13-1524,-72 7-168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3.685"/>
    </inkml:context>
    <inkml:brush xml:id="br0">
      <inkml:brushProperty name="width" value="0.025" units="cm"/>
      <inkml:brushProperty name="height" value="0.025" units="cm"/>
    </inkml:brush>
  </inkml:definitions>
  <inkml:trace contextRef="#ctx0" brushRef="#br0">1 454 23013,'1'-8'313,"1"-1"0,0 1 0,1-1 0,-1 1 1,2 0-1,-1 0 0,1 0 0,0 0 0,1 1 0,0 0 0,1-2-313,8-14 206,185-308 291,-198 328-331,6 13 69,-15 92-141,-11 170 0,32-223-932,-6-44-412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4.056"/>
    </inkml:context>
    <inkml:brush xml:id="br0">
      <inkml:brushProperty name="width" value="0.025" units="cm"/>
      <inkml:brushProperty name="height" value="0.025" units="cm"/>
    </inkml:brush>
  </inkml:definitions>
  <inkml:trace contextRef="#ctx0" brushRef="#br0">114 1 14963,'0'0'3284,"-2"1"-298,-37 59-894,33-47-2005,-5 11 27,0 1 0,1 1-1,2 0 1,1 0 0,0 0 0,2 1 0,2 0 0,0 0 0,1 0 0,2 0 0,1 1 0,1-1 0,1 0 0,2 0 0,0-1 0,9 24-114,-13-46 42,1 0 1,-1-1-1,1 1 1,0-1-1,0 1 1,0-1-1,0 0 1,1 0-1,-1 0 1,1 0-1,0 0 1,0-1-1,0 1 1,0-1-1,0 0 1,0 0-1,1 0 1,-1 0-1,1 0 1,0-1-1,-1 1 1,1-1-1,0 0 1,0-1-1,-1 1 1,1 0-1,0-1 1,0 0-1,0 0 1,0 0-1,0-1 1,0 1-1,0-1 1,-1 0-1,1 0 1,0 0-1,0 0 1,2-2-43,-2 0 49,1 0 1,-1-1 0,1 1-1,-1-1 1,0 0 0,0 0-1,-1 0 1,1-1-1,-1 1 1,0-1 0,0 0-1,-1 0 1,1 0 0,-1 0-1,0 0 1,0-1-1,-1 1 1,1-3-50,-2 6 28,1-1 0,-1 0 1,0 1-1,1-1 0,-1 0 0,-1 1 0,1-1 1,0 1-1,-1-1 0,1 0 0,-1 1 0,0-1 0,1 1 1,-1 0-1,-1-1 0,1 1 0,0 0 0,0-1 1,-1 1-1,0 0 0,1 0 0,-1 0 0,0 0 0,0 0 1,0 1-1,0-1 0,0 1 0,0-1 0,0 1 1,-1 0-1,1 0 0,-1 0 0,1 0 0,-1 0 0,1 0 1,-1 1-1,1-1 0,-1 1 0,-1-1-28,0 1-19,0-1 0,0 1 0,1 0 0,-1 0 0,0 0 0,0 0 0,0 1 0,0-1 0,0 1 0,0 0-1,1 0 1,-1 1 0,0-1 0,1 1 0,-1 0 0,1 0 0,-1 0 0,1 0 0,0 1 0,0-1 0,0 1 0,0-1 0,1 1 0,-1 0 0,1 1 0,-1-1 0,1 0-1,0 0 1,1 1 0,-1 0 0,0-1 0,1 1 0,0 0 0,0-1 0,0 1 0,0 0 0,1 0 0,-1 0 0,1 0 0,0 0 0,0 1 19,4 4-1853,2-6-2270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4.380"/>
    </inkml:context>
    <inkml:brush xml:id="br0">
      <inkml:brushProperty name="width" value="0.025" units="cm"/>
      <inkml:brushProperty name="height" value="0.025" units="cm"/>
    </inkml:brush>
  </inkml:definitions>
  <inkml:trace contextRef="#ctx0" brushRef="#br0">1 16 22789,'44'-15'5142,"65"19"-4612,-107-3-526,0-1 0,0 1 0,0 0 0,0 0 0,0 0 0,0 0-1,-1 0 1,1 1 0,0-1 0,-1 0 0,1 1 0,-1 0 0,1-1 0,-1 1 0,0 0 0,0-1 0,0 1 0,0 0 0,0 0 0,0 0 0,0 0 0,0 0 0,-1 0 0,1 0 0,-1 0 0,0 0 0,0 0 0,1 1 0,-1-1 0,0 0 0,-1 0-1,1 0 1,0 0 0,-1 0 0,1 0 0,-1 1-4,-26 72 371,-23 14 164,35-66-451,1 0 0,1 1 0,2 0 0,0 0 0,2 1 0,-3 12-84,12-37 1,0 1 0,-1 0 0,1 0 0,0 0 0,0 0 0,0-1 0,0 1 0,0 0 0,0 0 0,0 0 1,0 0-1,1-1 0,-1 1 0,0 0 0,0 0 0,1 0 0,-1-1 0,0 1 0,1 0 0,-1 0 0,1-1 0,-1 1 0,1 0 0,-1-1 0,1 1 0,0 0 0,-1-1 0,1 1 0,0-1 0,-1 1 0,1-1 0,0 0 0,0 1 0,-1-1 0,1 0 0,0 1 1,0-1-1,0 0 0,-1 0 0,1 0 0,0 0 0,0 1 0,0-1 0,0 0 0,0-1 0,-1 1 0,1 0 0,0 0 0,0 0 0,0 0 0,-1-1 0,1 1 0,0 0 0,0-1 0,0 1 0,0-1-1,58-21-205,-50 18 17,22-10-812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8.851"/>
    </inkml:context>
    <inkml:brush xml:id="br0">
      <inkml:brushProperty name="width" value="0.025" units="cm"/>
      <inkml:brushProperty name="height" value="0.025" units="cm"/>
    </inkml:brush>
  </inkml:definitions>
  <inkml:trace contextRef="#ctx0" brushRef="#br0">2 39 12067,'0'0'1868,"-1"0"4999,5-7-4911,0 3-1856,-1 1-1,1 0 0,0 0 1,0 1-1,0-1 1,1 1-1,-1 0 0,0 0 1,1 0-1,0 1 0,-1-1 1,1 1-1,0 1 1,0-1-1,-1 0 0,1 1 1,0 0-1,0 0 1,0 1-1,0-1 0,3 2-99,201 64 536,-177-52-526,0-2 0,1 0 0,0-3 0,0 0 0,1-2 0,0-2 0,25 1-10,72 0 16,0 6 0,-2 6 0,83 24-16,-39-18 0,1-7-1,0-8 1,1-8 0,80-12 0,-181 8 3,869-61 116,-690 62-123,744-35 3,-508-5 510,144 19-509,600 67 79,-876-25-34,50 21-45,-92-17 14,307-20-14,-225-6-24,-139 9 30,225-5 16,2-18-9,-379 23-20,0 5 0,79 19 7,-58-8 23,74 10 15,-201-32-48,-1-1-1,0 1 1,0 0 0,0-1 0,1 1 0,-1 0 0,0-1 0,0 1 0,1-1 0,-1 0-1,0 1 1,1-1 0,-1 1 0,1-1 0,-1 0 0,1 0 0,-1 1 0,1-1 0,-1 0-1,1 0 1,0 0 0,-1 1 0,1-1 0,0 0 0,0 0 0,-1 0 0,1 0 0,0 0 0,0 1-1,0-1 1,0 0 0,0 0 0,1 0 0,-1 0 0,0 0 0,0 0 0,0 1 0,1-1-1,-1 0 1,1 0 0,-1 0 0,0 1 0,1-1 0,-1 0 0,1 0 0,0 1 0,-1-1-1,1 1 1,-1-1 0,1 0 0,0 1 0,0-1 0,-1 1 0,1-1 0,0 1 0,0 0 0,-1-1-1,1 1 1,0 0 0,0 0 0,0-1 0,0 1 0,0 0 0,0 0 10,-15 5-690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7.338"/>
    </inkml:context>
    <inkml:brush xml:id="br0">
      <inkml:brushProperty name="width" value="0.025" units="cm"/>
      <inkml:brushProperty name="height" value="0.025" units="cm"/>
    </inkml:brush>
  </inkml:definitions>
  <inkml:trace contextRef="#ctx0" brushRef="#br0">24 108 22469,'0'-4'163,"0"0"0,0 0 1,0 0-1,1 0 0,0 0 1,0 0-1,0 0 0,0 0 1,1 0-1,0 0 0,0 0 1,0 1-1,0-1 0,0 1 1,0 0-1,1-1 0,0 1 1,0 0-1,0 0 0,0 1 1,0-1-1,0 1 0,1-1 1,-1 1-1,1 0 0,0 1 1,-1-1-1,1 0 0,0 1 0,2-1-162,-3 1 12,-1-1 0,0 1 1,0 0-1,1 0 1,-1 0-1,0 0 1,1 0-1,-1 0 1,1 1-1,-1-1 1,1 1-1,-1-1 1,1 1-1,0 0 1,-1 0-1,1 0 1,-1 1-1,1-1 1,0 0-1,-1 1 1,1 0-1,-1 0 1,0 0-1,1 0 1,-1 0-1,0 0 1,1 0-1,-1 1 0,0-1 1,0 1-1,0 0 1,0-1-1,0 1 1,-1 0-1,1 0 1,0 0-1,-1 1 1,0-1-1,1 0 1,-1 0-1,0 1 1,0-1-1,0 1 1,-1-1-1,1 1 1,0 2-14,-5 12 100,0 0 1,-1-1-1,0 1 0,-1-1 1,-1 0-1,-1 0 1,0-1-1,-1 0 1,-1-1-1,0 0 0,-1 0 1,-1-1-1,0 0 1,-1-1-101,-19 26 71,30-36-68,0 0-3,-1-1 0,1 1 0,0 0 0,-1 0 0,1 0 0,0 1 0,0-1 0,0 0 0,1 1 0,-1-1 0,0 1 0,1 0 0,0-1 0,0 1 0,0 0 0,0 0 0,0 0 0,0 0 0,1 0 0,-1 0 0,1 0 0,0 0 0,0 0 0,0 0 0,0 0 0,1 0 0,-1 0 0,1 0 0,0 0 0,-1 0 0,1 0 0,1 0 0,-1-1 0,0 1 0,1 0 0,-1-1 0,1 1 0,16 8-6,1 0 1,-1-2-1,1 0 0,1-1 1,0-1-1,0-1 0,0 0 1,12 0 5,16-5-1026,-29-2-726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7.648"/>
    </inkml:context>
    <inkml:brush xml:id="br0">
      <inkml:brushProperty name="width" value="0.025" units="cm"/>
      <inkml:brushProperty name="height" value="0.025" units="cm"/>
    </inkml:brush>
  </inkml:definitions>
  <inkml:trace contextRef="#ctx0" brushRef="#br0">1 28 23341,'0'-16'1424,"0"4"633,0 12-1009,0 0-360,0 0-464,4 13-144,-4 9-80,0 6 0,2 5 8,2 7-8,2 2 0,-2 3 8,2-4 8,-2-3-96,-1-10-544,2-6-520,-2-12-873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08.129"/>
    </inkml:context>
    <inkml:brush xml:id="br0">
      <inkml:brushProperty name="width" value="0.025" units="cm"/>
      <inkml:brushProperty name="height" value="0.025" units="cm"/>
    </inkml:brush>
  </inkml:definitions>
  <inkml:trace contextRef="#ctx0" brushRef="#br0">1 85 16684,'25'-33'6731,"6"8"-3461,-24 21-3152,0 0 1,0 1-1,0 0 1,1 0-1,-1 1 1,1 0-1,-1 0 1,1 1-1,0-1 1,0 2-1,0-1 0,-1 1 1,1 1-1,4 0-118,-10-1 5,-1 0 0,1 1 0,-1-1-1,1 0 1,-1 1 0,1 0 0,-1-1 0,0 1-1,1 0 1,-1-1 0,0 1 0,1 0-1,-1 0 1,0 0 0,0 0 0,0 0-1,0 0 1,0 1 0,0-1 0,0 0-1,0 0 1,-1 1 0,1-1 0,0 1-1,-1-1 1,1 0 0,-1 1 0,1-1 0,-1 1-1,0-1 1,0 1 0,0 0 0,0-1-1,0 1 1,0-1 0,0 1 0,0-1-1,-1 1 1,1-1 0,0 1 0,-1-1-1,0 1-4,-32 181 667,33-180-655,4-2-2,108 4 18,-107-4-31,-1 0 0,0 1 0,0 0 0,0 0 0,0 0 0,0 0 1,0 1-1,-1-1 0,1 1 0,-1 0 0,0 0 0,0 0 1,0 0-1,0 1 0,0 0 0,-1-1 0,1 1 0,-1 0 0,0 0 1,0 0-1,-1 0 0,1 0 0,-1 1 0,0-1 0,0 0 1,0 1-1,-1-1 0,1 0 0,-1 1 3,0 4 29,0 0 0,-1 0-1,1-1 1,-2 1 0,1 0 0,-1-1-1,-1 1 1,0-1 0,0 1 0,0-1-1,-1 0 1,0-1 0,-1 1 0,-2 3-29,0-2 51,0 1 0,-1-2 1,0 1-1,0-1 0,-1 0 1,0-1-1,0 0 0,-1-1 0,0 0 1,0 0-1,0-1 0,-1 0 1,0-1-1,0 0 0,0-1 1,0 0-1,-1 0 0,1-2 1,-1 1-1,1-2 0,-11 1-51,-7-15-1663,29 13-269</inkml:trace>
  <inkml:trace contextRef="#ctx0" brushRef="#br0" timeOffset="278.942">472 67 23165,'0'0'1103,"0"0"148,0 0-48,0 0-311,0 5-361,0 28-413,1-1 0,2 1 0,2-1 0,1 1 0,3 6-118,-10-37-18,1 0 0,0 0 0,0 0 0,0 0 0,0 1 0,0-1 0,0 0-1,1 0 1,-1 0 0,0 0 0,1 0 0,0 0 0,0-1 0,-1 1 0,1 0-1,0 0 1,0 0 0,1-1 0,-1 1 0,0 0 0,1-1 0,-1 1 0,0-1-1,1 0 1,0 1 0,-1-1 0,1 0 0,0 0 0,0 0 0,0 0 0,-1 0-1,1-1 1,0 1 0,0 0 0,0-1 0,0 0 0,0 1 0,0-1 0,0 0-1,1 0 1,-1 0 0,0 0 0,0 0 0,0-1 0,0 1 0,0-1 0,0 1-1,0-1 1,0 0 0,-1 0 0,1 0 0,0 0 0,0 0 0,0 0 18,12-16-983,-3-5 2335</inkml:trace>
  <inkml:trace contextRef="#ctx0" brushRef="#br0" timeOffset="465.935">617 184 21637,'1'15'1208,"1"10"448,-2 5-440,2 11-343,1 1-97,0-1-344,2-3-136,2-4-208,-1-6-48,3-9-64,-2-6-480,0-25-3873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11.632"/>
    </inkml:context>
    <inkml:brush xml:id="br0">
      <inkml:brushProperty name="width" value="0.025" units="cm"/>
      <inkml:brushProperty name="height" value="0.025" units="cm"/>
    </inkml:brush>
  </inkml:definitions>
  <inkml:trace contextRef="#ctx0" brushRef="#br0">274 13 17828,'0'-2'7275,"-16"-4"-4901,8 5-2210,6 0-130,-1 0 0,0 1 0,0-1 0,1 1 0,-1-1-1,0 1 1,0 0 0,0 0 0,0 0 0,1 1 0,-1-1 0,0 1 0,0-1 0,1 1 0,-1 0 0,0 0 0,1 0 0,-1 1-1,1-1 1,-2 2-34,-5 7 18,0 0 0,0 1 0,2 0 0,-1 0 0,2 1-1,-1 0 1,2 0 0,-1 1 0,2 0 0,0 0 0,0 0-1,1 0 1,1 0 0,0 1 0,1-1 0,0 3-18,0-13-1,1 0 1,0 0-1,-1 0 0,1-1 1,0 1-1,0 0 0,0 0 1,1 0-1,-1 0 0,1 0 1,0-1-1,-1 1 1,1 0-1,0 0 0,1-1 1,-1 1-1,0-1 0,1 1 1,0-1-1,-1 0 0,2 2 1,-1-5 1,0 1-1,1-1 0,-1 1 1,0-1-1,0 0 0,0 0 1,0 0-1,0 0 0,-1 0 1,1-1-1,0 1 0,0-1 0,-1 1 1,1-1-1,-1 1 0,1-1 1,-1 0-1,0 0 0,0 1 1,0-1-1,0 0 0,0 0 1,0 0-1,0-1 0,-1 1 0,1-1 0,67-198 108,-67 198-116,1 6-13,4 7 13,-1 0 0,0 1-1,-1 0 1,0 0 0,0 0 0,-2 1-1,1-1 1,-1 1 0,-1 3 8,7 24-5,73 252 109,-80-290-87,0 1 0,0 0 0,0 0 0,0-1 0,-1 1 0,1 0 0,0 0 0,-1 0 0,0 0 0,1 0 0,-1 0 0,0 0 0,0 0 0,0 0 0,0 0 0,0 0 0,-1 0 0,1 0 0,0 0 0,-1 0 0,0-1 0,1 1 0,-1 0 0,0 0-1,0 0 1,0-1 0,0 1 0,0 0 0,0-1 0,-1 1 0,1-1 0,-1 1 0,1-1 0,-1 0 0,1 0 0,-1 0 0,0 0 0,1 0 0,-1 0 0,0 0 0,0 0 0,0-1 0,0 1 0,0-1 0,1 1 0,-2-1-17,-154-13 624,87 2-552,-24 6-71,91 5-24,16 10-1705,29 0 2784</inkml:trace>
  <inkml:trace contextRef="#ctx0" brushRef="#br0" timeOffset="299.386">415 77 20100,'9'7'6187,"-5"12"-6398,-4-16 807,2 95 1103,-3-86-1651,0-1-1,0 1 1,1-1-1,0 1 1,1-1 0,1 1-1,0-1 1,1 1-1,0-1 1,0 0 0,1 0-1,2 3-47,52 56 112,-57-69-110,1 0 0,0 0 0,0 0 0,0 0 0,0 0-1,1 0 1,-1 0 0,0-1 0,0 1 0,0-1 0,1 1 0,-1-1 0,0 0 0,0 0 0,1 0 0,-1 0 0,0 0-1,0-1 1,1 1 0,-1-1 0,0 1 0,0-1 0,0 0 0,0 0 0,0 0 0,0 0 0,0 0 0,0-1 0,0 1-1,0 0 1,-1-1 0,1 1 0,0-1 0,-1 0 0,1 0 0,-1 1 0,1-2-2,33-73-1946,-31 48 36</inkml:trace>
  <inkml:trace contextRef="#ctx0" brushRef="#br0" timeOffset="578.304">605 182 12179,'0'19'2640,"-1"6"2585,-5 4-3608,3 7-569,3 2-224,1 6-360,1 3-128,2-2-216,1-3-72,6-12-32,4-6 16,1-16-520,1-10-296</inkml:trace>
  <inkml:trace contextRef="#ctx0" brushRef="#br0" timeOffset="844.638">799 134 21389,'-8'44'1278,"-2"1"-830,1 1-1,3-1 1,2 1 0,2 0 0,1 0-1,5 18-447,-5-61 14,1 0 0,0 0 0,0 0 0,0 0 0,0 0-1,1-1 1,-1 1 0,1 0 0,-1 0 0,1 0 0,0-1 0,0 1-1,1 0 1,-1-1 0,0 1 0,1-1 0,0 0 0,-1 1-1,1-1 1,0 0 0,0 0 0,0 0 0,0 0 0,1 0-1,-1-1 1,1 1 0,-1-1 0,1 1 0,-1-1 0,1 0 0,0 0-1,-1 0 1,1 0 0,0-1 0,0 1 0,0-1 0,0 0-14,7-6 139,0-1 1,-1-1-1,0 0 1,-1 0-1,0-1 1,0 0-1,-1 0 1,0-1-1,0 0 1,-1 0-1,-1 0 1,1-1-1,0-3-139,0 4 39,-1 1-1,1-1 0,-2 0 0,1 0 1,-1-1-1,-1 1 0,0-1 0,0 0 1,-1 1-1,0-1 0,-1 0 0,-1-1 1,0 1-1,0 0 0,-1 0 0,0 0 1,-1 0-1,0 0 0,-3-6-38,3 14-19,-1 0 0,0 1 0,0-1 0,0 1 0,0 0 0,-1 0-1,1 0 1,-1 0 0,1 1 0,-1-1 0,1 1 0,-1 0 0,0 0 0,0 0 0,0 0 0,1 1 0,-1 0 0,0 0-1,0 0 1,0 0 0,0 0 0,0 1 0,1 0 0,-1-1 0,0 2 0,0-1 0,1 0 0,-1 1 0,1-1 0,-1 1-1,1 0 1,0 0 0,0 1 0,0-1 0,0 1 0,0-1 0,0 1 0,1 0 0,-1 0 0,1 0 0,0 0 0,-1 1 19,-12 17-1671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53.073"/>
    </inkml:context>
    <inkml:brush xml:id="br0">
      <inkml:brushProperty name="width" value="0.025" units="cm"/>
      <inkml:brushProperty name="height" value="0.025" units="cm"/>
    </inkml:brush>
  </inkml:definitions>
  <inkml:trace contextRef="#ctx0" brushRef="#br0">0 0 12715,'0'0'3224,"0"0"2642,2 0-5330,24 16-200,-6-1-152,5 1-112,3 0-40,5-1-8,7-5-8,7-4 8,9-6 16,4 0-24,3-3 24,-4 0-16,-3 1 32,-6 2-328,-12 3-4377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3.454"/>
    </inkml:context>
    <inkml:brush xml:id="br0">
      <inkml:brushProperty name="width" value="0.025" units="cm"/>
      <inkml:brushProperty name="height" value="0.025" units="cm"/>
    </inkml:brush>
  </inkml:definitions>
  <inkml:trace contextRef="#ctx0" brushRef="#br0">6 43 23333,'-5'-3'1056,"5"3"529,0 0-353,0 0-568,1 0-232,28-12-320,-10 12-40,5 0-56,0 0 8,9-1-16,0-5-8,-1 0 0,-1-1 0,-11 2-104,-4 2-264,-16 3-872,0 0-537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3.722"/>
    </inkml:context>
    <inkml:brush xml:id="br0">
      <inkml:brushProperty name="width" value="0.025" units="cm"/>
      <inkml:brushProperty name="height" value="0.025" units="cm"/>
    </inkml:brush>
  </inkml:definitions>
  <inkml:trace contextRef="#ctx0" brushRef="#br0">0 33 21741,'0'0'992,"2"0"328,34 6-560,-12-9-168,5-2-247,5 1-177,-1-3-120,5-2-353,-4-1 3034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4.249"/>
    </inkml:context>
    <inkml:brush xml:id="br0">
      <inkml:brushProperty name="width" value="0.025" units="cm"/>
      <inkml:brushProperty name="height" value="0.025" units="cm"/>
    </inkml:brush>
  </inkml:definitions>
  <inkml:trace contextRef="#ctx0" brushRef="#br0">0 498 13883,'1'20'7514,"6"-5"-3528,-7-15-3938,1 1 1,0-1 0,-1 0 0,1 0 0,0 1 0,0-1 0,-1 0 0,1 0 0,0 0 0,-1 0 0,1 0 0,0 0-1,0 0 1,-1 0 0,1 0 0,0 0 0,0 0 0,-1-1 0,1 1 0,0 0 0,-1 0 0,1-1 0,0 1-1,-1-1 1,1 1 0,0 0 0,-1-1 0,1 1 0,-1-1 0,1 1 0,-1-1 0,1 0 0,-1 1 0,1-1 0,-1 1-1,0-1 1,1 0 0,-1 1 0,0-1 0,0 0 0,1 1 0,-1-1 0,0 0 0,0 0 0,0 1 0,0-1-1,0 0 1,0 0 0,0 1-49,64-207 945,-55 171-896,-4 15-37,38-232 72,-30 375-33,24 264 47,-35-368-1030,-2-18 1308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04.529"/>
    </inkml:context>
    <inkml:brush xml:id="br0">
      <inkml:brushProperty name="width" value="0.025" units="cm"/>
      <inkml:brushProperty name="height" value="0.025" units="cm"/>
    </inkml:brush>
  </inkml:definitions>
  <inkml:trace contextRef="#ctx0" brushRef="#br0">0 690 15203,'4'-6'3569,"2"-1"128,0 7-2425,0 4-184,0 12-392,0 7-199,1 10-145,-1 3-48,1 3-168,-1-1-40,-2-1-64,5-5-8,-6-4-16,1 1 64,-2-7-488,-2-3-368,-2-9 920</inkml:trace>
  <inkml:trace contextRef="#ctx0" brushRef="#br0" timeOffset="839.983">324 256 18620,'-5'-12'7381,"-4"2"-4198,-23-10-4288,26 17 1943,2 1-767,-8 2 93,4 7-143,2-3-16,3-2-4,0 0 0,1 0 1,-1 0-1,1 0 0,0 0 0,-1 0 0,1 0 1,0 1-1,0-1 0,1 1 0,-1-1 0,0 1 1,1 0-1,0 0 0,0 0 0,-1 0 0,2 0 1,-1 0-1,0 0-1,-1 11 4,0 0 1,0 0-1,1 0 0,1 0 1,1 0-1,0 0 0,1 0 1,0 0-1,1 0 0,0 0 1,1-1-1,1 0 0,0 0 1,1 0-1,1 0 0,0 0-4,-5-11 2,-1 0-1,1 0 1,0-1-1,0 1 1,0 0-1,0-1 1,0 0-1,0 1 0,0-1 1,0 0-1,1 0 1,-1 0-1,0 0 1,1 0-1,-1-1 1,1 1-1,-1-1 1,1 0-1,-1 0 1,1 1-1,-1-2 0,1 1 1,-1 0-1,1 0 1,-1-1-1,0 1 1,1-1-1,-1 0 1,1 0-1,-1 0 1,0 0-1,0 0 1,0 0-1,1-1 1,-1 1-1,0-1 0,-1 0 1,1 1-1,0-1 1,0 0-1,-1 0 1,1 0-1,-1 0 1,0 0-1,1 0 1,-1-1-1,0 1 1,0 0-1,-1-1 0,1 1 1,0-1-2,38-175 108,-38 177-116,-1 1-8,1 6-23,3 24 38,1 0-1,2-1 0,1 1 0,1-1 0,2-1 1,2 5 1,72 107 38,-82-135-4,0 0-1,0 0 1,-1 0-1,0 1 1,0-1-1,0 1 0,-1-1 1,1 1-1,-1 0 1,-1 0-1,1-1 1,-1 1-1,0 0 1,0 0-1,-1 0 0,0-1 1,0 1-1,0 0 1,-1-1-1,0 1 1,0-1-1,0 1 1,-1-1-1,1 0 0,-1 0 1,0 0-1,-1-1 1,1 1-1,-1-1 1,0 1-1,0-1 1,-1-1-1,1 1 0,-1 0 1,0-1-1,1 0 1,-2 0-1,0 0-33,1 0 19,-1-1 0,0 0 0,0 1 0,0-2 0,0 1 0,0-1 0,0 0 0,0 0 1,-1-1-1,1 0 0,0 0 0,0 0 0,0-1 0,-1 0 0,1 0 0,0 0 0,0-1 0,0 0 0,0 0 0,1-1 0,-1 0 0,-3-2-19,8 4-47,0 0 0,1-1-1,-1 1 1,1 0 0,-1-1 0,1 1-1,-1-1 1,1 1 0,-1-1 0,1 1-1,0-1 1,0 1 0,0-1 0,0 1-1,0-1 1,0 1 0,1-1 0,-1 1-1,0-1 1,1 1 0,-1-1 0,1 1 0,-1 0-1,1-1 1,0 1 0,0 0 0,0 0-1,-1-1 1,1 1 0,0 0 0,1-1 47,8-7-1574</inkml:trace>
  <inkml:trace contextRef="#ctx0" brushRef="#br0" timeOffset="1778.277">702 288 3553,'-2'-1'3110,"-6"-4"15094,13 10-14326,100-121-3329,-59 63-543,-41 54-18,-1 6 13,-1 1 1,0-1 0,0 1-1,-1 0 1,0 0 0,-1 0 0,1 0-1,-1 0 1,-1 0 0,0 0-1,0 0 1,-1 8-2,1 3 16,-3 94 33,0-73-11,2-1-1,2 1 1,1 0 0,8 36-38,-3-54-588,-16-27-4724,-73-62-7951,62 45 12501,4-4 4361,6 0 6328,10 25-8276,3-1-445,159-44-334,-142 32-2041</inkml:trace>
  <inkml:trace contextRef="#ctx0" brushRef="#br0" timeOffset="2292.406">1155 14 22461,'-5'6'141,"0"1"1,1 0-1,0 0 0,0 1 1,1-1-1,0 1 1,0-1-1,1 1 0,0 0 1,0 0-1,1 0 1,0 1-1,1-1 1,-1 0-1,1 0 0,1 0 1,0 0-1,0 0 1,0 0-1,1 0 0,1 0 1,-1 0-1,1 0 1,0-1-1,1 1 0,0-1 1,0 0-1,1 0 1,-1-1-1,3 2-141,2 1 41,0 0 0,1-1 0,0 0 0,0-1 0,1 0 0,0-1-1,1 0 1,-1 0 0,1-1-41,80 50 100,-85-48-96,0 0-1,-1 0 1,0 1 0,0 0-1,-1 0 1,0 0 0,-1 0-1,1 1 1,-2 0 0,1 0-1,-1 0 1,0 0 0,-1 0-1,0 1 1,-1-1 0,0 1-1,0-1 1,-1 1 0,-1-1 0,1 1-1,-1-1 1,-1 1 0,0-1-1,0 0 1,-1 1 0,0-1-1,-1 0 1,-2 5-4,-49 85 856,53-97-818,0 1 1,0-1-1,0 0 0,0 1 0,0-1 0,-1 0 0,1 0 0,-1-1 0,1 1 0,-1 0 0,1-1 0,-1 0 0,0 1 0,0-1 1,0 0-1,0-1 0,0 1 0,0 0 0,0-1 0,0 0 0,0 0 0,0 1 0,0-2 0,0 1 0,0 0 0,0-1 0,0 1 1,0-1-1,0 0 0,0 0 0,0 0 0,0 0 0,1-1 0,-3-1-38,-4-5 18,0-1 0,1 0 1,0-1-1,0 0 0,1 0 0,1 0 0,0-1 1,0 0-1,1-1 0,0 1 0,1-1 0,0 0 1,1 0-1,1 0 0,0 0 0,0 0 0,1-1 1,1 1-1,0 0 0,1-6-18,1-8 4,2 0-1,1 1 1,1-1 0,1 1-1,1 1 1,1 0 0,1 0-1,2 0 1,13-20-4,21-51 7,-21-2 12,-25 95-18,1 0 0,-2 0 0,1-1 1,0 1-1,0 0 0,-1-1 0,1 1 1,-1 0-1,0 0 0,1 0 0,-1-1 0,0 1 1,0 0-1,0 0 0,-1 0 0,1 1 1,-1-1-1,1 0 0,-1 0 0,1 1 1,-1-1-1,0 1 0,0-1 0,1 1 0,-1 0 1,0 0-1,-1 0 0,1 0 0,0 0 1,0 0-1,0 1 0,0-1 0,-1 1 1,1-1-1,0 1 0,0 0 0,-1 0 0,1 0 1,-2 0-2,-61 6-82,32 1-174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33.397"/>
    </inkml:context>
    <inkml:brush xml:id="br0">
      <inkml:brushProperty name="width" value="0.025" units="cm"/>
      <inkml:brushProperty name="height" value="0.025" units="cm"/>
    </inkml:brush>
  </inkml:definitions>
  <inkml:trace contextRef="#ctx0" brushRef="#br0">161 672 18852,'8'-38'6375,"-17"36"-5091,4 2-1242,0 0 0,0 0 1,1 1-1,-1 0 0,0-1 0,0 1 0,1 1 0,-1-1 1,1 1-1,-1 0 0,1 0 0,-1 0 0,1 1 1,0-1-1,0 1 0,0 0 0,1 0 0,-1 0 0,-2 4-41,-3 7 7,0 0 0,1 1 1,1 0-1,0 0 0,2 1 1,-1-1-1,2 1 0,0 0 1,1 1-1,0-1 0,2 1 1,0-1-1,1 1 1,0-1-1,2 4-8,-4-7 30,1 1 0,0 0 0,1-1 0,1 1 0,0 0 0,1-1 0,0 1 0,1-1 0,0 0 0,2 0 0,-1 0 0,2 0 0,-1-1 1,2 1-1,0-2 0,0 1 0,5 5-30,-10-15 23,0-1 1,0 1-1,1 0 1,-1-1 0,0 1-1,1-1 1,-1 0-1,1 1 1,0-1 0,-1-1-1,1 1 1,0 0-1,-1-1 1,1 1 0,0-1-1,0 0 1,0 0-1,0 0 1,-1 0-1,1 0 1,0-1 0,0 1-1,-1-1 1,1 0-1,0 0 1,-1 0 0,1 0-1,0 0 1,-1-1-1,0 1 1,1-1 0,-1 1-1,0-1 1,0 0-1,0 0 1,0 0 0,0 0-1,0 0 1,-1-1-1,2-1-23,4-5 84,-1-1-1,0 0 0,0 0 1,-1-1-1,-1 1 0,0-1 1,0 0-1,-1-1 0,1-3-83,-3-54 403,-1 68-394,-1-1 0,1 1 0,-1-1 0,1 1 0,-1 0 0,0-1 0,1 1 0,-1 0 0,0-1 0,0 1 0,0 0-1,0 0 1,0 0 0,0 0 0,0 0 0,-1 0 0,1 0 0,0 0 0,0 0 0,-1 1 0,1-1 0,0 0 0,-1 1 0,1-1 0,-1 1 0,1 0 0,-1-1 0,1 1 0,-1 0 0,1 0 0,-1 0 0,1 0 0,-1 0 0,1 0-1,-1 1 1,1-1 0,-1 0 0,1 1 0,-1-1 0,1 1 0,0-1 0,-2 2-9,-8 2 5,0 1-1,1 1 0,-1 0 1,1 1-1,1-1 0,-1 2 1,1 0-1,0 0 0,1 0 1,0 1-1,-4 5-4,12-13-53,-1-1-1,0 1 1,0-1-1,0 1 0,1-1 1,-1 1-1,0 0 1,0-1-1,1 1 1,-1 0-1,1 0 1,-1-1-1,1 1 1,-1 0-1,1 0 1,-1 0-1,1 0 1,0 0-1,0 0 0,-1 0 1,1 0-1,0 0 1,0 0-1,0-1 1,0 1-1,0 0 1,0 0-1,0 0 1,0 0-1,0 0 1,1 0-1,-1 0 0,0 0 1,1 0-1,-1 0 1,1 0-1,-1-1 1,1 1-1,-1 0 1,1 0-1,-1 0 1,1-1-1,0 1 1,-1 0-1,1-1 0,0 1 1,0-1-1,-1 1 1,1-1-1,0 1 1,0-1-1,0 1 1,0-1-1,0 0 1,0 1-1,0-1 1,0 0-1,0 0 0,0 0 1,-1 0-1,1 0 1,1 0 53,17-1-4057</inkml:trace>
  <inkml:trace contextRef="#ctx0" brushRef="#br0" timeOffset="254.836">494 909 24301,'5'19'1224,"-2"-3"561,2-2-537,-3-6-576,-2-8-304,0 0-296,0 0-24,0-2-96,4-30-240,-11 14-1376</inkml:trace>
  <inkml:trace contextRef="#ctx0" brushRef="#br0" timeOffset="890.051">724 684 22357,'2'-10'521,"1"1"0,1 0 0,0 0 0,0 0 0,0 0 0,1 1 0,1 0 0,-1 0 0,2 0 0,5-6-521,-7 8 76,0 1 0,1 1 0,-1-1 0,1 1 0,0 0 0,0 0 1,0 1-1,1-1 0,-1 1 0,1 1 0,-1-1 0,1 1 0,0 1 1,0-1-1,3 1-76,-8 0 1,-1 1 0,1 0 1,-1 0-1,1 1 0,-1-1 0,1 0 1,-1 0-1,1 1 0,-1-1 0,1 1 1,-1-1-1,1 1 0,-1-1 0,0 1 1,0 0-1,1 0 0,-1 0 1,0 0-1,0 0 0,0 0 0,0 0 1,0 0-1,0 0 0,0 0 0,0 1 1,0-1-1,-1 0 0,1 1 0,0-1 1,-1 1-1,1-1 0,-1 0 0,0 1 1,1-1-1,-1 1 0,0-1 0,0 1 1,0-1-1,0 1 0,0-1 1,0 1-1,0-1 0,-1 1 0,1-1-1,-16 69 156,-38 42 114,42-91-213,1 0 0,0 1 0,1 0 1,2 1-1,0 0 0,2 1 0,-1 7-57,6-28 3,1 1-1,0 0 0,0-1 0,0 1 1,0 0-1,1-1 0,-1 1 0,1-1 0,0 1 1,0-1-1,0 1 0,1-1 0,-1 0 1,1 1-1,-1-1 0,1 0 0,0 0 1,1 0-1,-1 0 0,0-1 0,1 1 1,0-1-1,-1 1 0,1-1 0,0 0 1,0 0-1,0 0 0,1 0 0,-1-1 1,0 1-1,1-1 0,-1 0 0,1 0 1,-1 0-1,1-1 0,-1 1 0,1-1 1,0 0-1,-1 1 0,1-2 0,0 1 0,-1 0 1,1-1-1,-1 0 0,1 0 0,-1 0 1,3-1-3,43-17-502,-23 8-598</inkml:trace>
  <inkml:trace contextRef="#ctx0" brushRef="#br0" timeOffset="1456.515">1210 493 11947,'0'-5'2630,"2"2"11773,1 14-15197,41 229 1203,-25-104-313,-16-116-896,2-15-589</inkml:trace>
  <inkml:trace contextRef="#ctx0" brushRef="#br0" timeOffset="1986.835">1429 519 22565,'40'-62'5418,"-37"57"-5341,0 0 0,1 0-1,0 1 1,0 0 0,0 0-1,0 0 1,1 0 0,-1 1-1,1 0 1,0 0 0,0 0-1,0 0 1,0 1 0,1 0 0,-1 0-1,1 0 1,-1 1 0,2 0-77,-5 1 1,-1 0 1,1 0 0,0 1 0,0-1-1,-1 1 1,1-1 0,-1 1-1,1 0 1,-1 0 0,1 0 0,-1 0-1,1 0 1,-1 0 0,0 0 0,1 0-1,-1 0 1,0 1 0,0-1 0,0 0-1,0 1 1,0-1 0,0 1-1,0 0 1,-1-1 0,1 1 0,-1-1-1,1 1 1,-1 0 0,1-1 0,-1 1-1,0 0 1,0 0 0,0-1-1,0 1 0,1 64 106,-5-43 90,-1 1-1,-1-1 1,-1 0-1,-1-1 0,-1 1 1,-1-2-1,-1 1-196,10-20 72,1-2-33,0-2-40,0-1 1,0 1-1,0 0 1,1 0 0,-1-1-1,1 1 1,0 0-1,-1 0 1,1 0-1,0 0 1,0 0-1,0 0 1,1 0-1,-1 0 1,0 0-1,1 1 1,-1-1-1,1 0 1,0 1-1,-1-1 1,1 1-1,0 0 1,0 0-1,0-1 1,0 1-1,0 0 1,0 1-1,0-1 1,0 0-1,0 1 1,1-1-1,-1 1 1,0-1-1,0 1 1,1 0-1,-1 0 1,1 0 0,3 0-51,0 0 0,0 1 1,0-1-1,-1 1 0,1 0 1,0 0-1,0 1 0,-1 0 0,1 0 1,-1 0-1,0 1 0,0 0 1,0 0-1,2 1 51,-2 0 3,-1 0-1,0 0 1,0 0 0,0 1 0,-1-1 0,0 1-1,1 0 1,-1 0 0,-1 0 0,1 0-1,-1 1 1,0-1 0,0 1 0,-1-1 0,0 1-1,0 0 1,0-1 0,0 1 0,-1 0 0,0 0-1,0 0 1,-1-1 0,0 1 0,0 0-1,0 0 1,0-1 0,-1 1 0,0-1 0,0 1-1,-1-1 1,1 0 0,-1 0 0,0 0-1,-4 3-2,4-1 11,-1 0-1,0 0 0,0-1 1,-1 0-1,0 0 0,0 0 0,-1-1 1,1 0-1,-1 0 0,0 0 1,0 0-1,-1-1 0,0 0 0,1-1 1,-1 1-1,-1-1 0,1-1 1,0 1-1,-1-1 0,1-1 0,-1 1 1,1-1-1,-1-1 0,-6 1-10,1-23-3034,16 5-252</inkml:trace>
  <inkml:trace contextRef="#ctx0" brushRef="#br0" timeOffset="3518.878">2450 598 23373,'90'23'6219,"56"-28"-6603,-74 0 797,-47 3-1351,-25 2 741</inkml:trace>
  <inkml:trace contextRef="#ctx0" brushRef="#br0" timeOffset="2330.137">1919 240 23389,'7'-6'4715,"-4"14"-3389,-3 19-1433,0-25 302,-12 121 157,2 80-245,9-200-87,1 0 0,0 1 0,0-1 0,0 0 0,0 0 0,0 0 1,0 0-1,1 0 0,0 0 0,-1 0 0,1 0 0,0 0 0,1 0 0,-1 0 0,0 0 0,1 0 0,0-1 0,-1 1 0,1-1 0,0 1 1,0-1-1,1 0 0,-1 0 0,0 0 0,1 0 0,-1 0 0,1 0 0,0-1 0,0 1 0,-1-1 0,1 0 0,0 0 0,0 0 1,0 0-1,0 0 0,0-1 0,1 1 0,-1-1 0,0 0 0,3 0-20,61-39-1222,-52 26 1886</inkml:trace>
  <inkml:trace contextRef="#ctx0" brushRef="#br0" timeOffset="2599.982">2084 479 22981,'-4'12'1208,"1"6"505,4 4-513,2 4-632,3 3-248,1 3-240,-1-1-40,3 2-24,0 2-8,-2 3 0,0 0-8,1-3 88,-3-3-176,0-11-1392</inkml:trace>
  <inkml:trace contextRef="#ctx0" brushRef="#br0" timeOffset="12840.025">3742 179 19468,'-47'57'5121,"-6"41"-3628,46-81-1447,0 0-1,1 0 1,1 1 0,0 0 0,1 0 0,1 0 0,0 10-46,3-21 38,-1 1-1,1-1 1,1 0-1,-1 0 1,1 0 0,0 0-1,1 0 1,0 0-1,0 0 1,0 0 0,1 0-1,0-1 1,0 1 0,1-1-1,0 0 1,0 0-1,0-1 1,1 1 0,0-1-1,4 4-37,-6-6 34,1-1 0,0 1 0,0-1 1,0 0-1,0 0 0,0 0 0,1-1 0,-1 1 0,1-1 0,-1 0 0,1 0 0,-1-1 0,1 1 1,-1-1-1,1 0 0,-1 0 0,1-1 0,0 1 0,-1-1 0,1 0 0,-1 0 0,0-1 0,1 1 1,-1-1-1,0 0 0,0 0 0,0 0 0,0-1 0,0 1 0,0-1 0,-1 0 0,2-2-34,7-5 120,0-1-1,0-1 1,-1 0-1,0 0 1,-1-1-1,-1-1 1,0 0-1,4-9-119,-9 15 25,0 1 1,0-1-1,-1 0 0,0 0 0,0 0 1,-1-1-1,0 1 0,0-1 0,-1 1 1,0-1-1,-1 1 0,0-1 0,0 0 1,-1 1-1,0-1 0,0 1 0,-1-1 1,0 1-1,-1 0 0,0-1 0,0 1 1,-1 1-1,0-1 0,0 0 0,0 1 1,-1 0-1,-1 0 0,1 0 0,-5-3-25,9 9-7,0-1 0,0 1 0,-1 0 0,1 0-1,0 0 1,-1 1 0,1-1 0,-1 0 0,1 0-1,-1 1 1,1-1 0,-1 1 0,1-1 0,-1 1-1,1 0 1,-1 0 0,0-1 0,1 1 0,-1 0-1,0 0 1,1 1 0,-1-1 0,1 0 0,-1 1-1,1-1 1,-1 0 0,0 1 0,1 0 0,0-1-1,-1 1 1,1 0 0,-1 0 0,1 0-1,0 0 1,-1 0 0,1 0 0,0 0 0,0 0-1,0 1 1,0-1 0,0 0 0,0 1 0,0 0 7,-27 68-2492,28-70 2433,-7 24-1033</inkml:trace>
  <inkml:trace contextRef="#ctx0" brushRef="#br0" timeOffset="13237.399">4354 373 26958,'0'0'968,"0"0"184,0 1-400,0 1-408,2-1-112,-1 1-167,0-1-57,1-1-24,-1 0-97,1 0-199,-1 0-232,1 0-1432,-1 0-449</inkml:trace>
  <inkml:trace contextRef="#ctx0" brushRef="#br0" timeOffset="13643.981">4607 487 22093,'0'1'137,"-1"1"0,2-1 0,-1 1 0,0-1 0,0 1 1,0 0-1,1-1 0,-1 0 0,0 1 0,1-1 0,0 1 0,-1-1 0,1 1 1,0-1-1,0 0 0,0 0 0,-1 1 0,1-1 0,1 0 0,-1 0 1,0 0-1,0 0 0,0 0 0,0 0 0,1 0 0,-1-1 0,0 1 1,1 0-1,-1-1 0,1 1 0,-1-1 0,1 1 0,-1-1 0,1 0 0,-1 0 1,1 0-1,-1 1 0,1-1 0,-1-1 0,1 1 0,-1 0 0,1 0 1,0-1-1,-1 1 0,0 0 0,1-1 0,-1 0 0,1 1 0,-1-1 1,0 0-1,1 0 0,-1 0 0,1 0-137,53-127 669,74-219-562,-107 305-114,-21 44 3,1-1 0,-1 1 0,0-1 0,1 1 0,-1-1-1,0 1 1,0 0 0,0 0 0,0 0 0,0-1 0,-1 1-1,1 0 1,0 0 0,-1 0 0,1 0 0,-1 0-1,0 0 1,0 0 0,0 0 0,0 0 0,0 0 0,0 0-1,-1 2 5,-28 429 99,37-401-66,-7-32-37,-1 1 0,0-1 1,1 0-1,-1 0 0,0 1 0,1-1 0,-1 0 0,1 1 0,-1-1 0,1 0 0,-1 0 1,0 0-1,1 0 0,-1 1 0,1-1 0,-1 0 0,1 0 0,-1 0 0,1 0 0,-1 0 1,1 0-1,-1 0 0,1 0 0,-1 0 0,1 0 0,-1 0 0,1-1 0,-1 1 0,1 0 1,-1 0-1,0 0 0,1-1 0,-1 1 0,1 0 0,-1 0 0,0-1 0,1 1 1,-1 0-1,0-1 0,1 1 0,-1-1 0,0 1 0,1 0 0,-1-1 0,0 1 0,0-1 1,0 1-1,1-1 0,-1 1 0,0 0 0,0-1 0,0 1 0,0-1 0,0 1 0,0-1 1,0 1-1,0-1 0,0 1 0,0-1 0,0 1 0,0-1 4,26-67-1627,-11 18 2483</inkml:trace>
  <inkml:trace contextRef="#ctx0" brushRef="#br0" timeOffset="13987.782">5185 24 21133,'-13'37'1649,"2"1"0,1 0 0,2 1 0,-1 23-1649,8-51 30,0 0 0,1 0 0,0 0 0,1 0 0,0 0 0,0 0 0,2 0 0,-1-1 0,1 1 0,1-1 0,0 1 0,0-1 0,1 0 0,0-1 0,1 1 0,0-1 0,0 0 0,7 6-30,-10-12 24,0 0 1,-1 0-1,1 0 1,0 0 0,1-1-1,-1 0 1,0 0-1,1 0 1,-1 0-1,1 0 1,-1 0 0,1-1-1,0 0 1,0 0-1,0 0 1,0 0-1,0-1 1,0 1 0,0-1-1,-1 0 1,1 0-1,0 0 1,0-1-1,0 0 1,0 1 0,0-1-1,0-1 1,0 1-1,-1 0 1,1-1-1,0 0 1,-1 0 0,0 0-1,1 0 1,-1-1-1,0 1 1,0-1-1,0 0 1,-1 0 0,1 0-1,0 0 1,-1 0-1,0 0 1,0-1-1,0 1 1,0-1 0,0-1-25,-1 3 20,0-1 1,0 0 0,1 1 0,-2-1-1,1 0 1,0 0 0,0 0 0,-1 0-1,0 0 1,0 1 0,1-1 0,-2 0-1,1 0 1,0 0 0,0 0 0,-1 0-1,0 0 1,0 0 0,0 1 0,0-1-1,0 0 1,0 1 0,-1-1 0,1 1-1,-1-1 1,1 1 0,-1-1-1,0 1 1,0 0 0,0 0 0,-1 0-1,1 0 1,0 1 0,-1-1 0,1 1-1,-1-1 1,1 1 0,-1 0 0,0 0-1,0 0 1,1 0 0,-1 0 0,0 1-1,0-1 1,-1 1-21,-1 1-40,1 1 1,-1 0-1,0 1 0,1-1 1,-1 1-1,1-1 0,0 1 1,0 1-1,0-1 0,1 1 0,-1-1 1,1 1-1,-1 0 0,1 0 1,1 0-1,-1 1 0,0-1 1,1 1-1,0-1 0,0 1 0,1 0 1,-1 0-1,1 0 0,0 0 1,0 0-1,1 0 0,-1 0 1,1 0-1,0 0 0,1 3 40,3-2-1784</inkml:trace>
  <inkml:trace contextRef="#ctx0" brushRef="#br0" timeOffset="14328.122">5553 113 22573,'21'-41'7161,"-15"38"-7133,-1 0 1,1 1-1,0 0 0,0 0 0,0 0 0,0 1 0,0-1 1,0 1-1,0 1 0,1-1 0,-1 1 0,0 0 0,0 1 1,1 0-1,-1 0 0,0 0 0,4 2-28,-7-2 2,0 0 0,-1 1 1,1-1-1,-1 1 0,0 0 0,1-1 0,-1 1 0,0 0 0,0 1 1,0-1-1,0 0 0,0 0 0,-1 1 0,1 0 0,-1-1 1,1 1-1,-1-1 0,0 1 0,0 0 0,0 0 0,-1 0 0,1 0 1,-1 0-1,1 0 0,-1 0 0,0 0 0,0-1 0,-1 1 0,1 0 1,0 0-1,-1 0 0,0 0 0,1 0 0,-1 0 0,-1-1 0,1 2-2,-12 41 64,-1 0 0,-3-1 1,-1-1-1,-3-1 0,-1-1 0,-21 30-64,41-67 28,2-4-3,114-38 67,-47 21-818,-37 9-570</inkml:trace>
  <inkml:trace contextRef="#ctx0" brushRef="#br0" timeOffset="12266.086">3081 304 23045,'5'7'3017,"19"-17"-2554,-23 9-301,85-93 916,-81 84-1063,1 1 0,1 0-1,-1 0 1,1 1-1,1 0 1,0 0 0,0 0-1,0 1 1,1 1-1,0-1 1,1 1 0,4-1-15,-13 6 2,1 0 1,0 0 0,0 1 0,0-1-1,0 1 1,0-1 0,0 1 0,0 0-1,0 0 1,0 0 0,0 0 0,0 0-1,0 0 1,0 1 0,0-1 0,0 1-1,0-1 1,0 1 0,0 0 0,-1-1-1,1 1 1,0 0 0,0 0 0,-1 1-1,1-1 1,0 0 0,-1 0 0,0 1-1,1-1 1,-1 1 0,0-1 0,1 1-1,-1 0 1,0 0 0,0-1 0,-1 1-1,1 0 1,0 0 0,0 0 0,-1 0-1,1 0 1,-1 1-3,11 87 175,-16-26 142,-3-1-1,-3 0 0,-10 35-316,9-45 101,7-26-62,-28 71-6,31-97-90,1 0 0,0 0 0,0 0 0,-1 0 0,1 0 1,0-1-1,-1 1 0,1 0 0,-1-1 0,1 1 0,-1-1 0,0 1 0,1-1 0,-1 0 0,1 0 1,-1 0-1,1 0 0,-1 0 0,0 0 0,1 0 0,-1 0 0,1-1 0,-1 1 0,1 0 0,-1-1 1,1 0-1,-1 1 0,1-1 0,-1 0 0,1 0 0,0 1 0,-1-1 0,1 0 0,0-1 0,0 1 1,0 0 55,-20-17-473</inkml:trace>
  <inkml:trace contextRef="#ctx0" brushRef="#br0" timeOffset="12545.496">3087 466 22781,'10'9'1200,"8"0"432,1-2-287,7-4-593,3-1-320,0-5-272,5-5-88,1 1-32,1-3-248,5 3-1288,-3 1 1832</inkml:trace>
  <inkml:trace contextRef="#ctx0" brushRef="#br0" timeOffset="16074.591">227 1320 13523,'-1'0'5669,"-3"2"-1823,8 2-3759,1-1 0,-1 0-1,1 0 1,-1-1-1,1 1 1,0-1 0,0 0-1,0-1 1,0 1 0,1-1-1,-1 0 1,0 0-1,0 0 1,1-1 0,-1 0-1,0 0 1,1 0 0,-1-1-1,0 0 1,1 0 0,-1 0-1,0 0 1,0-1-1,0 0 1,0 0 0,1-1-87,251-75 305,-165 63-304,1 4 0,0 4 0,67 4-1,-77 1 14,-1-3 1,80-17-15,152-8 21,-170 36 83,-76-2-23,0-3 0,1-2 0,49-9-81,284-32 112,-227 40-94,-34 2-7,-1-6 0,61-14-11,-121 10-1,2 4 0,-1 4-1,1 3 1,22 6 1,-21-3 3,1-3-1,0-3 1,21-7-3,-14 2 13,1 3 0,-1 5 0,0 3 0,48 10-13,-73-7 81,0-4 0,1-2 0,54-7-81,-34-1 33,1 4 0,-1 3 1,12 6-34,-60-3 3,0-2 1,0-1-1,0-2 1,-1-2-1,1-1 1,10-5-4,50-13 13,119-19 219,-149 44 141,-58 0-338,0-1-1,0-1 1,0 0 0,0 0-1,0-1 1,0-1-1,0 0 1,0 0 0,0-1-1,0 0 1,2-2-35,54-31 384,-66 35-275,-1 1 30,0 0 1,0 0-21,0 0-34,0 0-38,0 0-17,0 0-7,-2 0-787,1 0-612</inkml:trace>
  <inkml:trace contextRef="#ctx0" brushRef="#br0" timeOffset="17887.072">354 1697 17828,'50'-111'9202,"-50"110"-8393,-8 3-726,1 1 0,-1 0-1,1 0 1,0 1 0,0 0 0,0 0-1,0 1 1,1 0 0,0 0-1,0 0 1,0 1 0,1 0 0,0 0-1,0 1 1,0-1 0,-2 7-83,2-8 70,-8 11-63,1 0 1,0 0-1,1 1 1,1 1-1,1 0 1,0 0-1,1 0 1,1 1-1,1 1 1,1-1-1,0 1 1,2 0-1,0 0 0,1 0 1,1 0-1,1 0 1,1 0-1,1 0 1,0 0-1,3 4-7,54 120-16,-56-138 15,1 0 0,1 0 0,-1 0 0,1 0 0,0-1 0,0 0 1,1 0-1,-1 0 0,1 0 0,0-1 0,1 0 0,-1-1 0,1 1 0,-1-1 0,1-1 1,0 1-1,0-1 0,0 0 0,8 1 1,-11-3 2,0 0 0,0 0-1,0 0 1,0-1 0,0 1 0,0-1-1,0 0 1,0 0 0,0 0 0,0-1 0,-1 0-1,1 1 1,0-1 0,-1 0 0,1-1 0,-1 1-1,0-1 1,0 1 0,0-1 0,0 0 0,0 0-1,-1 0 1,1-1 0,-1 1 0,0-1 0,0 1-1,0-1 1,1-3-2,23-112 202,-26 109-175,0 0 1,0 0-1,-1 0 0,-1 0 1,0 0-1,0 1 0,-1-1 1,0 1-1,-1-1 1,-1-1-28,4 8 5,0 0 1,-1 1 0,0-1 0,1 0 0,-1 1 0,0-1 0,0 1-1,0-1 1,-1 1 0,1 0 0,0 0 0,-1 0 0,0 0 0,1 1-1,-1-1 1,0 1 0,0 0 0,0-1 0,0 1 0,0 0-1,0 1 1,0-1 0,0 1 0,0-1 0,0 1 0,-1 0 0,1 0-1,0 0 1,0 0 0,0 1 0,0 0 0,0-1 0,-3 2-6,1 0-79,0 0 1,0 0-1,0 1 0,0-1 1,0 1-1,1 0 1,-1 1-1,1-1 1,0 1-1,0 0 0,0 0 1,1 0-1,-1 0 1,1 1-1,0-1 1,0 1-1,1 0 0,-1 0 1,1 0-1,0 0 1,1 1-1,-1-1 1,1 0-1,-1 5 79,1 15-2176</inkml:trace>
  <inkml:trace contextRef="#ctx0" brushRef="#br0" timeOffset="20700.38">900 1722 22333,'-7'9'1392,"0"2"608,1 2-975,3-1-177,1-2-448,2-10-152,0 0-128,0 0-40,0 0-64,2 0 0,-1-1-8,12-33 24,-13 17-216,0 2-352,0 6-1176,0 9 3552</inkml:trace>
  <inkml:trace contextRef="#ctx0" brushRef="#br0" timeOffset="23194.196">2890 1764 21253,'0'0'1412,"0"0"447,0 0-241,0 0-351,7 1 9,283 17-387,-240-15-879,-48-3 56,-2 0 34,-2 6-934,1-5-980</inkml:trace>
  <inkml:trace contextRef="#ctx0" brushRef="#br0" timeOffset="21260.289">1360 1560 17044,'0'-4'468,"0"1"1,0 0-1,0 0 1,-1-1-1,1 1 1,-1 0-1,0 0 1,0 0-1,0-1 1,0 1-1,-1 0 1,1 0-1,-1 1 1,0-1-1,0 0 1,0 1-1,0-1 1,0 1 0,-1-1-470,1 1 62,1 0-1,-1 0 0,0 0 0,0 1 0,0-1 0,0 1 0,0-1 0,0 1 0,0 0 0,0 0 0,0 0 0,-1 0 0,1 0 0,0 1 0,-1-1 0,1 1 0,0-1 0,-1 1 0,1 0 0,-1 0 0,1 0 0,-1 0 0,1 0 0,0 1 0,-1-1 0,1 1 0,-1-1 0,1 1 0,0 0 0,0 0 0,-1 0 0,1 0 0,0 0 0,0 1 0,0-1 0,0 1 0,1-1 0,-1 1 0,0 0 0,-1 1-60,-2 5 9,0 1 0,0-1 1,1 1-1,0 0 0,0 0 0,1 0 1,0 0-1,1 1 0,0-1 0,0 1 0,1-1 1,1 1-1,-1 0 0,2 0 0,-1-1 1,1 1-1,1 0 0,0-1 0,0 1 0,0-1 1,2 0-1,-1 0 0,4 7-9,-6-15 0,-1 0 1,1 0-1,-1 0 0,1 0 1,0 0-1,-1 0 0,1 0 0,0 0 1,0 0-1,0 0 0,0-1 1,0 1-1,0 0 0,0-1 0,0 1 1,0 0-1,0-1 0,0 1 1,0-1-1,0 0 0,1 1 1,-1-1-1,0 0 0,0 0 0,0 0 1,1 0-1,-1 0 0,0 0 1,0 0-1,0 0 0,1 0 0,-1-1 1,0 1-1,0 0 0,0-1 1,0 1-1,0-1 0,1 1 1,-1-1-1,0 0 0,0 1 0,0-1 1,-1 0-1,1 0 0,0 0 1,0 1-1,0-1 0,0 0 0,-1 0 1,1 0-1,-1 0 0,1-1 1,0 1-1,-1 0 0,0 0 1,1 0-1,-1 0 0,0 0 0,1-2 0,4-12 11,0-1 0,0 0 0,-2 0 0,0 0 0,-1 0 0,0 0 0,-2-1 0,1 1 0,-2-3-11,1 19-1,0 0 0,0 0 0,0 1 0,0-1-1,1 0 1,-1 0 0,0 1 0,0-1 0,0 0 0,1 0-1,-1 0 1,0 0 0,0 1 0,1-1 0,-1 0 0,0 0 0,0 0-1,1 0 1,-1 0 0,0 0 0,1 0 0,-1 1 0,0-1-1,1 0 1,-1 0 0,0 0 0,0 0 0,1 0 0,-1-1 0,0 1-1,1 0 1,-1 0 0,0 0 0,0 0 0,1 0 0,-1 0-1,0 0 1,1 0 0,-1-1 0,0 1 0,0 0 0,0 0 0,1 0-1,-1-1 1,0 1 0,0 0 0,0 0 0,1-1 0,-1 1 0,0 0-1,0 0 1,0-1 0,0 1 1,19 30-80,151 333-56,-139-293 384,-31-69-231,-1 0 1,1 0-1,-1-1 0,1 1 1,-1 0-1,1 0 1,-1-1-1,1 1 0,-1 0 1,1-1-1,-1 1 0,0-1 1,0 1-1,1-1 1,-1 1-1,0-1 0,0 1 1,1-1-1,-1 0 1,0 0-1,0 1 0,0-1 1,0 0-1,0 0 1,1 0-1,-1 0 0,0 0 1,0 0-1,0 0 0,0 0 1,0 0-1,0 0 1,1 0-1,-1-1 0,0 1 1,0 0-1,0-1 1,0 1-1,1-1 0,-1 1 1,0-1-1,1 1 1,-1-1-1,0 1-17,-1-1 31,-96-35 332,-76-15 183,173 50-547,0 1-1,0 0 1,0 0-1,0 0 0,0 0 1,0 0-1,0 0 0,0 0 1,0 0-1,0 0 0,0 0 1,0 0-1,0 0 0,0 1 1,0-1-1,0 0 0,0 1 1,1-1-1,-1 1 0,0-1 1,0 1-1,0-1 0,0 1 1,1 0-1,-1-1 1,0 1-1,1 0 0,-1 0 1,1-1-1,-1 1 0,0 0 1,1 0-1,0 0 0,-1 0 1,1 0-1,0 0 0,-1 0 1,1 0-1,0 0 0,0 0 1,0 0-1,0 0 0,0 0 1,0 0-1,0 0 0,0-1 1,0 1-1,0 0 1,0 0-1,1 0 0,-1 0 1,0 0-1,1 0 0,-1 0 1,1 0-1,-1 0 0,1-1 1,0 1-1,-1 0 0,1 0 1,0-1-1,-1 1 0,1 0 1,0-1-1,0 1 0,-1-1 1,2 1 1,0 3-73,0-1-1,0 1 1,0-1 0,0 0 0,1 0-1,-1 0 1,1 0 0,0-1 0,0 1-1,0-1 1,0 1 0,0-1 0,0 0-1,1 0 1,-1-1 0,1 1 0,0-1-1,-1 1 1,1-1 0,0 0 0,0-1-1,0 1 1,-1-1 0,1 1 0,0-1-1,4-1 74,11-9-1961</inkml:trace>
  <inkml:trace contextRef="#ctx0" brushRef="#br0" timeOffset="21745.562">1640 1525 21301,'-1'-42'4108,"1"38"-2595,-2 10-93,20 179-1101,-17-175-307,0 8 13,1 0-1,0 0 1,2 0-1,0 0 1,1-1-1,0 0 1,2 0-1,0 0 1,1-1-1,2 4-24,-8-19 2,-1 0-1,1 0 1,-1 0-1,1 0 1,-1 0-1,1 0 1,0 0-1,-1 0 1,1-1-1,0 1 1,0-1-1,-1 1 1,1-1-1,0 0 1,0 1-1,0-1 1,0 0-1,0 0 1,-1-1 0,1 1-1,0 0 1,0 0-1,0-1 1,0 1-1,-1-1 1,1 0-1,0 0 1,-1 1-1,1-1 1,0 0-1,-1 0 1,1 0-1,-1-1 1,0 1-1,1 0 1,-1-1-1,1 0-1,9-5-708,-3 3-760</inkml:trace>
  <inkml:trace contextRef="#ctx0" brushRef="#br0" timeOffset="21991.394">1852 1643 21677,'3'32'1000,"-3"6"616,9 3-688,-4 4-464,0 0-119,8 2-281,-3-3-48,0-2-8,1-1 0,-1-10-216,-3-8-169,3-16-311,1-8-360,-3-24-400</inkml:trace>
  <inkml:trace contextRef="#ctx0" brushRef="#br0" timeOffset="22258.646">2056 1620 16179,'-4'1'7913,"0"38"-7577,5-19-260,0 0 0,1-1 0,2 1 0,0-1 0,0 0 1,2 0-1,1-1 0,0 1 0,1-1 0,1-1 0,0 0 0,2 0 0,0-1 0,1 0 0,1 0-76,-10-13 49,-1-1 0,1 0-1,0 0 1,-1 0-1,1-1 1,0 1-1,0-1 1,1 1-1,-1-1 1,0 0-1,0 0 1,0-1-1,1 1 1,-1-1-1,1 1 1,-1-1-1,0 0 1,1 0 0,-1-1-1,0 1 1,1-1-1,-1 0 1,0 1-1,0-1 1,1-1-1,-1 1 1,0 0-1,0-1 1,0 0-1,-1 1 1,1-1-1,0 0 1,-1-1-1,1 1 1,-1 0 0,1-1-49,5-5 113,0-1 1,0 1 0,-1-1 0,0 0 0,0-1 0,-1 0 0,-1 0 0,1 0 0,-2-1-1,1-1-113,5-85 731,-10 94-720,0 0 0,0 1 1,-1-1-1,1 0 0,-1 0 0,0 0 1,0 0-1,0 0 0,0 1 0,-1-1 1,1 0-1,-1 1 0,0-1 0,1 1 1,-1 0-1,0-1 0,0 1 1,-1 0-1,1 0 0,0 0 0,-1 1 1,1-1-1,-1 1 0,1-1 0,-1 1 1,0 0-1,0 0 0,0 0 0,1 0 1,-4 0-12,-131 10-1787,134-9 622,3 0 2551</inkml:trace>
  <inkml:trace contextRef="#ctx0" brushRef="#br0" timeOffset="26646.543">3605 1644 22117,'0'0'1153,"0"0"217,0 0-127,0 0-136,0 0-271,3-2-340,6-5-467,0 0 1,1 0-1,0 1 1,-1 0-1,2 0 0,-1 1 1,1 1-1,0 0 1,0 0-1,0 1 0,0 1 1,1 0-1,-1 0 1,1 1-1,-1 0 0,1 1 1,-1 1-1,1 0 1,-1 0-1,1 1 0,-1 0 1,0 1-1,1 1-29,-9-1 2,1 1 0,-1 0 0,0 0 0,0 0 1,-1 0-1,1 0 0,-1 1 0,0-1 0,0 1 0,-1-1 0,1 1 0,-1 0 0,0 0 0,0-1 0,-1 1 0,1 0 0,-1 0 0,0 0 0,0 0 1,-1 0-1,1 0 0,-2 1-2,2 9 18,-23 210 133,22-221-306,1 10 344,1-8-2864,-1-6 1140</inkml:trace>
  <inkml:trace contextRef="#ctx0" brushRef="#br0" timeOffset="26907.391">3745 1754 20508,'0'0'1625,"0"0"367,0 1-656,22 29-703,-7-17-153,7-3-256,-2-1-32,2-6-8,3-3-104,-2-3-48,-1-5 8,-1 1-40,-5-2-264,3 1-960,1 0-241</inkml:trace>
  <inkml:trace contextRef="#ctx0" brushRef="#br0" timeOffset="27190.698">4255 1525 15323,'-6'-11'9939,"-6"16"-8080,-13 20-2258,21-18 424,0 1-1,0-1 1,1 1 0,-1 0 0,2 0 0,-1 0 0,1 0 0,1 0-1,-1 1 1,1-1 0,1 1 0,0-1 0,0 1 0,0-1 0,1 0-1,0 1 1,1-1 0,0 0 0,0 1 0,1-1 0,0-1 0,1 1-1,-1 0 1,1-1 0,1 0 0,-1 1 0,1-2 0,1 1 0,-1-1-1,1 1 1,0-2 0,0 1 0,1-1 0,0 0 0,0 0 0,3 1-25,-6-4 28,-1-1 1,1 0 0,-1 0-1,1-1 1,-1 1 0,1-1-1,-1 0 1,1 0 0,0 0-1,-1 0 1,1 0 0,-1-1 0,1 0-1,-1 1 1,1-2 0,-1 1-1,1 0 1,-1 0 0,0-1-1,0 0 1,0 0 0,0 0-1,0 0 1,0 0 0,0-1 0,-1 1-1,1-1 1,-1 1 0,0-1-1,0 0 1,0 0 0,0 0-1,0-1-28,5-6 41,-1-1-1,0 1 0,-1-1 0,0-1 0,-1 1 0,0-1 1,-1 1-1,0-1 0,0-5-40,-2 12-7,-1 0 1,0-1-1,0 1 1,-1 0-1,0-1 1,0 1-1,0 0 1,0 0-1,-1 0 1,0 0-1,0 0 1,0 0-1,-1 0 1,1 1-1,-1-1 1,0 1-1,-1 0 1,1-1-1,-1 2 1,0-1-1,0 0 1,0 1-1,0 0 1,0 0-1,-1 0 1,0 0-1,1 1 1,-1-1-1,0 1 1,0 1-1,0-1 1,0 1-1,-1 0 1,1 0-1,0 0 1,-1 1-1,1-1 0,0 1 1,-1 1-1,1-1 1,0 1-1,-1 0 7,-12 7-1014,7 3-737</inkml:trace>
  <inkml:trace contextRef="#ctx0" brushRef="#br0" timeOffset="27994.974">4583 1259 15459,'0'0'3162,"0"-1"701,2 8-2899,44 82 1328,-34-61-2255,-2 0 0,-1 1 0,-2 0 0,0 0 0,-2 1 0,-2 0 0,0-1 0,-2 1 0,-1 0 0,-3 16-37,1-37-73,0 0 1,0 0 0,-1-1 0,-1 1 0,1-1 0,-1 0-1,-1 0 1,1 0 0,-1-1 0,-1 0 0,0 0 0,0 0-1,0 0 1,0-1 0,-1 0 0,0-1 0,0 1 0,-3 0 72,-14 11-2030</inkml:trace>
  <inkml:trace contextRef="#ctx0" brushRef="#br0" timeOffset="28558.345">3582 1382 18212,'0'0'1832,"0"0"321,-18 22-1473,11 1-232,-2 13-272,2 4-32,0 8 32,-1 5-8,4 1-8,0 0-16,4-3-48,1-2-16,6-3-48,4 0-8,5 4-152,3-3-360,5-2-496,6-6 1136</inkml:trace>
  <inkml:trace contextRef="#ctx0" brushRef="#br0" timeOffset="29195.325">4814 1192 21541,'-1'-1'126,"0"1"1,0-1 0,0 1 0,1-1 0,-1 0 0,0 1-1,0-1 1,0 0 0,1 0 0,-1 0 0,1 1 0,-1-1-1,0 0 1,1 0 0,0 0 0,-1 0 0,1 0 0,-1 0-1,1 0 1,0 0 0,0 0 0,0 0 0,0 0 0,-1 0 0,1-1-1,1 1 1,-1 0 0,0 0 0,0 0 0,0 0 0,0 0-1,1 0 1,-1 0 0,1 0 0,-1 0 0,1 0 0,-1 0-1,1 1 1,-1-1 0,1 0 0,0 0 0,-1 0 0,1 0-1,0 1 1,0-1 0,-1 0 0,1 1 0,0-1 0,1 1-127,48-25 451,-46 23-447,0 1-1,1 0 0,0 0 0,-1 0 0,1 0 1,0 1-1,-1 0 0,1 0 0,0 0 0,-1 0 0,1 1 1,0 0-1,-1 0 0,1 0 0,-1 0 0,1 1 1,-1 0-1,0 0 0,1 0 0,-1 0 0,0 1 1,-1-1-1,1 1 0,0 0 0,-1 0 0,1 1 1,-1-1-1,0 1 0,0-1 0,-1 1 0,1 0 1,-1 0-1,1 1-3,-3 4 21,0 1 1,0-1 0,0 1-1,-1-1 1,-1 1-1,0-1 1,0 1 0,-1-1-1,0 0 1,0 0-1,-1 0 1,0-1 0,-1 1-1,0-1 1,0 0-1,-1 0 1,0-1-1,0 0 1,-6 5-22,-24 38 399,36-49-392,-1 0 0,1 0 0,0 0 0,-1 0 0,1 0-1,0 0 1,0 0 0,0 0 0,0 0 0,0 1 0,0-1 0,0 0-1,1 0 1,-1 0 0,0 0 0,1 0 0,-1 0 0,0 0 0,1 0-1,-1 0 1,1 0 0,0 0 0,-1 0 0,1-1 0,0 1 0,-1 0-1,1 0 1,0 0 0,0-1 0,0 1 0,0-1 0,0 1 0,0 0-1,0-1 1,0 0 0,0 1 0,0-1 0,0 1 0,0-1 0,0 0 0,0 0-1,0 0 1,0 0 0,0 0 0,0 0 0,0 0 0,1 0-7,60 10-286,-61-10 272,34 3-813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11.632"/>
    </inkml:context>
    <inkml:brush xml:id="br0">
      <inkml:brushProperty name="width" value="0.025" units="cm"/>
      <inkml:brushProperty name="height" value="0.025" units="cm"/>
    </inkml:brush>
  </inkml:definitions>
  <inkml:trace contextRef="#ctx0" brushRef="#br0">3353 399 24373,'8'681'2470,"-44"-39"-690,46-46-767,-12-415-711,2-182-328,1 1-1,-1 0 0,0-1 1,0 1-1,1 0 0,-1-1 1,0 1-1,0-1 0,0 1 0,0 0 1,0-1-1,0 1 0,1-1 1,-1 1-1,0-1 0,0 1 1,0 0-1,-1-1 0,1 1 1,0-1-1,0 1 0,0-1 0,0 1 1,0 0-1,0-1 0,-1 1 1,1-1-1,0 1 0,0 0 1,0-1-1,-1 1 0,1 0 0,0-1 1,-1 1-1,1 0 0,0-1 1,-1 1-1,1 0 0,0 0 1,-1 0-1,1-1 0,-1 1 1,1 0-1,0 0 0,-1 0 0,1 0 1,-1 0-1,1-1 0,0 1 1,-1 0-1,1 0 0,-1 0 1,1 0-1,-1 0 0,1 0 1,-1 1-1,1-1 0,0 0 0,-1 0 1,1 0-1,-1 0 0,1 0 1,0 1-1,-1-1 0,1 0 1,0 0-1,-1 1 0,1-1 0,0 0 1,-1 1 26,0-4-156,-8-23 88</inkml:trace>
  <inkml:trace contextRef="#ctx0" brushRef="#br0" timeOffset="711.118">2884 2351 20684,'0'1'167,"0"1"0,1 0-1,-1 0 1,0-1-1,1 1 1,-1 0 0,1-1-1,0 1 1,-1-1 0,1 1-1,0-1 1,0 1-1,0-1 1,0 1 0,0-1-1,0 0 1,0 1-1,1-1 1,-1 0 0,0 0-1,1 0 1,-1 0 0,1 0-1,-1 0 1,1-1-1,-1 1 1,1 0 0,0-1-1,-1 1 1,1-1-1,0 0 1,-1 1 0,1-1-1,0 0 1,0 0 0,-1 0-1,1 0 1,0 0-1,1-1-166,74-12 880,-73 12-781,214-62 359,165-37-366,-293 88-90,0 4-1,90 4-1,20-2 17,-7-7-27,102-7 10,267 16 0,177 56 9,-678-48-21,903 27 32,-479-64-60,-479 32 26,-5 1 0,1-1 0,0 0 1,0 1-1,0 0 0,0-1 0,-1 1 0,1 0 0,0 0 0,0 0 0,0 0 0,0 0 0,0 0 1,0 1-1,-1-1 0,1 1 0,0-1 0,0 1 0,0 0 0,-1-1 0,1 1 0,0 0 0,-1 0 1,1 0-1,-1 1 0,1 0 14,-1-1-151,-1-1-308,0 0-414,-1 0-322,0 0 525</inkml:trace>
  <inkml:trace contextRef="#ctx0" brushRef="#br0" timeOffset="1073.553">7534 2053 23293,'0'0'1179,"0"0"289,0 0-162,0 0-406,0 0-292,3 0-202,220-15 240,-220 15-645,-1 1-1,0 0 0,0 0 0,1 0 0,-1 0 0,0 0 1,0 0-1,0 0 0,0 1 0,0-1 0,0 1 1,0 0-1,-1-1 0,1 1 0,-1 0 0,1 0 0,-1 0 1,1 0-1,-1 0 0,0 0 0,0 1 0,0-1 1,-1 0-1,1 1 0,0-1 0,-1 0 0,1 1 1,-1-1-1,0 1 0,0-1 0,0 0 0,0 1 0,0-1 1,-1 1-1,1-1 0,-1 0 0,1 1 0,-1-1 1,0 0-1,0 1 0,0-1 0,0 0 0,-1 0 0,1 0 1,0 0-1,-1 0 0,1 0 0,-1 0 0,0-1 1,0 1-1,0 0 0,-166 203 178,122-140-163,2 1 0,-33 71-15,68-121-504,4-11 1158</inkml:trace>
  <inkml:trace contextRef="#ctx0" brushRef="#br0" timeOffset="1849.451">2956 752 26974,'3'-1'82,"0"0"-1,0 0 1,0 0 0,1 0 0,-2-1 0,1 1 0,0-1 0,0 0-1,0 0 1,-1 0 0,1 0 0,-1-1 0,0 1 0,1-1 0,-1 1-1,0-1 1,-1 0 0,1 0 0,0 0 0,-1 0 0,1-1-82,6-9 176,196-288 863,-92 167-870,-109 131-149,-2 48 69,-1-29-91,1-1-1,1 1 0,0-1 0,1 1 0,1-1 0,0 0 0,1 0 0,1-1 0,0 1 1,1-1-1,0-1 0,2 1 0,-1-1 0,1-1 0,1 1 0,0-2 0,1 1 0,4 1 3,9 9-469,0-11-446</inkml:trace>
  <inkml:trace contextRef="#ctx0" brushRef="#br0" timeOffset="3837.967">2210 34 25942,'-9'2'103,"0"0"1,0 1 0,0 0-1,1 0 1,-1 1 0,1 0 0,0 0-1,0 1 1,1 0 0,-1 1-1,1-1 1,0 2 0,1-1 0,-1 1-1,1 0 1,1 0 0,-6 8-104,9-12 24,-23 26 118,3 0 1,0 2 0,2 1 0,1 0 0,2 2-1,1 0 1,2 0 0,1 2 0,1 0 0,3 0-1,1 1 1,1 0 0,1 12-143,13 23 158,-6-71-155,0 1-1,0-1 1,0 1 0,0-1-1,0 1 1,0-1 0,0 0 0,1 1-1,-1-1 1,0 0 0,1 0 0,-1 0-1,1 0 1,-1 0 0,1-1-1,0 1 1,-1 0 0,1-1 0,0 1-1,-1-1 1,1 1 0,0-1 0,0 0-1,-1 0 1,1 0 0,0 0-1,0 0 1,0 0 0,-1 0 0,1-1-1,0 1 1,-1-1 0,1 1 0,0-1-1,-1 0 1,1 1 0,0-2-3,10-3 11,0-1 1,0 0 0,0-1-1,-1-1 1,0 0 0,-1 0-1,0-1 1,0 0 0,-1-1-1,0 0 1,0-1 0,-1 1-1,-1-2 1,0 1 0,0-1-1,-1 0 1,-1 0-1,0-1 1,-1 0 0,0 1-1,-1-1 1,0-1 0,0-11-12,-2 24 1,-1 0 1,1 0-1,-1 0 1,1 0-1,-1 0 1,0 0-1,1 0 1,-1 0-1,0 0 1,0 0-1,0 0 1,0 0-1,0 0 0,0 0 1,0-1-1,0 1 1,0 0-1,0 0 1,-1 0-1,1 0 1,0 0-1,-1 0 1,1 0-1,-1 0 1,1 0-1,-1 0 1,0 0-1,1 0 1,-1 1-1,0-1 1,0 0-1,1 0 1,-1 1-1,0-1 1,0 0-1,0 1 1,0-1-1,0 1 1,0-1-1,0 1 0,0 0 1,0-1-1,0 1 1,0 0-1,0 0 1,0-1-1,-1 1 1,1 0-1,0 0 1,0 0-1,0 1 1,0-1-1,0 0 1,0 0-1,0 0 1,0 1-1,0-1 1,0 1-1,0-1 1,0 1-1,0-1 1,0 1-1,0-1 1,0 1-3,-6 10 5,2 0-1,-1 0 0,1 1 0,1-1 0,0 1 0,0 0 0,1 0 0,1 0 0,0 1 0,1-1 0,0 1 0,1-1 0,0 1 0,2 3-3,-3-15 0,1 0 1,0 0-1,0 0 0,-1 0 1,1 0-1,0 0 0,0 0 1,0 0-1,0 0 0,1 0 1,-1 0-1,0 0 0,0 0 1,1 0-1,-1 0 0,0 0 0,1-1 1,-1 1-1,1 0 0,-1 0 1,1 0-1,0 0 0,-1 0 1,1-1-1,0 1 0,-1 0 1,1-1-1,0 1 0,0 0 1,0-1-1,0 1 0,-1-1 1,1 1-1,0-1 0,0 0 0,0 1 1,0-1-1,0 0 0,0 0 1,0 0-1,0 0 0,0 1 1,0-1-1,0-1 0,0 1 1,0 0-1,0 0 0,0 0 1,0 0-1,0-1 0,0 1 0,1-1 0,46-35 19,99-183 62,-147 220-81,0-1 0,1 1 1,-1 0-1,0-1 0,0 1 0,1-1 0,-1 1 0,0-1 1,1 1-1,-1-1 0,1 1 0,-1-1 0,0 1 0,1-1 0,-1 1 1,1-1-1,-1 0 0,1 1 0,0-1 0,-1 0 0,1 0 1,-1 1-1,1-1 0,0 0 0,-1 0 0,1 0 0,-1 0 0,1 0 1,0 1-1,-1-1 0,1 0 0,0-1 0,-1 1 0,1 0 0,0 0 1,-1 0-1,1 0 0,-1 0 0,1-1 0,0 1 0,-1 0 1,1 0-1,-1-1 0,1 1 0,-1-1 0,1 1 0,-1 0 0,1-1 1,-1 1-1,1-1 0,-1 1 0,0-1 0,1 1 0,-1-1 1,0 1-1,1-1 0,-1 0 0,0 1 0,0-1 0,1 1 0,-1-1 1,0 0-1,0 1 0,0-1 0,0 0 0,0 1 0,0-1 1,0 0-2,4 56-4,-4-49 4,5 172-2138,5-162 295,2-13-265</inkml:trace>
  <inkml:trace contextRef="#ctx0" brushRef="#br0" timeOffset="4146.845">2624 234 26790,'-16'38'792,"2"3"-488,-1-3-88,6-5-304,9-6-288,9-13-792,1-7-153</inkml:trace>
  <inkml:trace contextRef="#ctx0" brushRef="#br0" timeOffset="4413.476">2426 165 27846,'5'-6'31,"0"-1"1,1 1-1,0-1 1,0 2-1,1-1 0,-1 1 1,1 0-1,1 0 1,-1 1-1,0 0 0,1 0 1,0 1-1,0 0 0,0 0 1,0 1-1,0 0 1,1 0-1,-1 1 0,1 0 1,-1 1-1,1 0 1,-1 0-1,1 1 0,-1 0 1,1 0-1,-1 1 1,0 0-1,0 0 0,0 1 1,0 0-1,0 1 1,0 0-1,-1 0 0,0 0 1,0 1-1,0 0 1,0 1-1,-1-1 0,0 1 1,0 1-1,0-1 1,-1 1-1,0 0 0,0 0 1,-1 0-1,0 1 1,0-1-1,2 8-31,-4-6 49,0-1 1,-1 0-1,0 0 0,0 1 0,-1-1 1,0 1-1,0-1 0,-1 0 1,0 1-1,-1-1 0,0 0 0,0 0 1,-1 0-1,0 0 0,0 0 1,0 0-1,-1-1 0,-1 0 0,1 0 1,-1 0-1,0 0 0,-1-1 1,1 0-1,-1 0 0,-4 2-49,-2 7 36,-2-1-1,0-1 1,-1-1 0,0 0-1,-1-1 1,0 0 0,-1-1-1,0-1 1,0-1-1,-1 0 1,0-1 0,0-2-1,-1 1 1,-6-1-36,24-4-43,-1-1 1,1 1-1,-1-1 1,1 1-1,-1-1 1,1 0-1,-1 0 0,0 0 1,1 0-1,-1 0 1,1 0-1,-1 0 1,0 0-1,1-1 0,-1 1 1,1 0-1,-1-1 1,1 0-1,-1 1 0,1-1 1,0 0-1,-1 0 1,1 1-1,0-1 1,-1 0-1,1 0 0,0-1 1,0 1-1,0 0 1,0 0-1,0-1 1,0 1-1,0 0 0,1-1 1,-1 1-1,0-1 1,1 1-1,-1-1 1,1 1-1,-1-1 0,1 1 1,0-1-1,0 1 1,0-1-1,0 0 1,0 1-1,0-1 0,0 1 1,0-1-1,1 0 1,-1 1-1,0-1 1,1 0 41,12-20-1975,10-3-1014</inkml:trace>
  <inkml:trace contextRef="#ctx0" brushRef="#br0" timeOffset="4680.053">2982 75 28014,'-4'48'888,"-5"6"-400,-1-3-176,2-6-200,4-2-64,4-5-40,4-5-40,-1-5-80,-3 0-96,0-9-416,-4 0-232,-2-14-680,-1-5-33</inkml:trace>
  <inkml:trace contextRef="#ctx0" brushRef="#br0" timeOffset="4880.855">2868 60 27574,'12'-8'236,"1"1"1,0 0-1,0 0 1,0 2-1,1-1 1,0 2-1,0 0 1,0 1-1,0 0 0,12-1-236,-20 3 6,1 1 0,-1 0 0,1-1 0,0 2 0,-1-1-1,1 1 1,-1 0 0,0 1 0,1-1 0,-1 1 0,0 0-1,0 1 1,0-1 0,0 1 0,0 1 0,-1-1 0,1 1-1,-1 0 1,0 0 0,0 0 0,0 1 0,-1 0 0,0 0-1,3 3-5,-5-4 17,0-1 0,-1 1-1,1-1 1,-1 1 0,1 0-1,-1 0 1,0 0 0,-1 0-1,1-1 1,-1 1 0,0 0-1,0 0 1,0 0 0,0 0-1,-1 0 1,1 0 0,-1 0-1,0 0 1,0 0 0,0-1-1,-1 1 1,0 0-1,1-1 1,-1 1 0,0-1-1,-1 0 1,1 0 0,-1 0-1,-1 3-16,-94 73 252,41-55-646,36-22-443</inkml:trace>
  <inkml:trace contextRef="#ctx0" brushRef="#br0" timeOffset="5828.989">7611 2654 22253,'0'0'887,"0"3"193,-55 118 2466,42-91-3381,1 2 0,2-1 0,1 1 0,2 0 1,1 1-1,2 0 0,0 0 0,3 0 0,1 0 0,1 1 0,5 26-165,-6-53 13,1-1 1,0 1-1,0 0 0,1-1 0,0 1 0,0-1 0,0 0 0,1 1 0,0-1 1,0 0-1,1 0 0,-1-1 0,4 4-13,-5-8-4,-1 0 0,1 0 0,0 0 0,-1 0 0,1 0 0,0-1 0,0 1 0,0-1 0,0 1 0,-1-1 0,1 0 0,0 0 0,0 0 0,0 0 0,0 0 0,0 0 0,0 0 0,0 0 0,0-1 0,0 1 0,-1-1 0,1 0 0,0 1 0,0-1 1,-1 0-1,1 0 0,0 0 0,-1 0 0,1-1 0,-1 1 0,1 0 0,-1 0 0,0-1 0,1 1 0,-1-1 4,44-57-1368,-31 17-240,-8-3-177</inkml:trace>
  <inkml:trace contextRef="#ctx0" brushRef="#br0" timeOffset="6049.442">7470 2929 18140,'0'7'2512,"1"0"601,11-4-2097,4-4-328,13-11-199,9-4-97,16-10-208,6-1-280,-11 1-3345</inkml:trace>
  <inkml:trace contextRef="#ctx0" brushRef="#br0" timeOffset="7198.208">3959 1924 10050,'0'0'1742,"0"0"1969,0 0-533,6 2-258,1-1-2712,0-1 1,-1 0 0,1 0 0,0-1 0,-1 1 0,1-1 0,0-1 0,-1 1-1,1-1 1,-1 0 0,1-1 0,-1 0 0,4-2-209,108-71 937,-100 61-905,2 1 1,0 1 0,1 0 0,0 2 0,0 0-1,3 1-32,156-47-12,-102 35 39,-1-4-1,-1-3 0,16-12-26,-32 11 2,2 2 1,0 4-1,29-7-2,-49 19 7,14-3-13,-1-2 0,0-2 0,-2-3-1,46-26 7,175-107 7,-209 127-33,4 0 121,-2-4 0,0-2 0,30-23-95,-45 24 75,2 3 1,1 2-1,1 3 0,47-15-75,-69 29 5,-1-2 0,-1-1-1,0-2 1,-1-1 0,-1-2-1,0-1 1,-2-1 0,0-1-1,-2-2 1,9-10-5,111-125 484,-144 158-256,-2 1-31,0 0-51,0 0-50,0 0-52,0 0-163,-1 0-506,0 0-380</inkml:trace>
  <inkml:trace contextRef="#ctx0" brushRef="#br0" timeOffset="8449.353">4149 1717 12859,'-1'1'6349,"4"-14"-3800,2-3-2285,1 0 1,0 1-1,2 0 0,-1 0 1,2 1-1,0 0 1,11-12-265,10-3 163,1 2-1,1 1 1,1 2 0,1 2 0,2 0 0,0 3 0,1 1 0,23-8-163,49-26 84,-77 34-72,-24 12-11,0 1-1,0 0 1,0 0-1,1 1 0,-1 0 1,1 1-1,0 0 1,0 0-1,0 1 0,1 0 1,-1 0-1,1 1 1,-1 1-1,1 0 0,5 0 0,-10 3 5,1 1-1,-1-1 0,0 1 0,0 0 1,0 0-1,-1 1 0,1 0 1,-1-1-1,0 1 0,-1 1 0,1-1 1,-1 1-1,0-1 0,0 1 1,-1 0-1,1 0 0,-1 0 0,-1 0 1,1 0-5,12 27 56,0-9 38,1-1 0,2-1 1,0-1-1,1 0 0,1-1 1,1-1-1,1 0 1,1-2-1,0-1 0,1 0 1,0-2-1,6 2-94,-15-8 26,1-1 0,0 0 0,1-1 0,-1 0 0,1-1 0,0-1 0,1-1 0,-1 0 0,1-1 0,-1 0 0,1-2-1,-1 0 1,1-1 0,0 0 0,6-3-26,55-8 199,0-3-1,-1-3 0,56-23-198,-103 30 46,0-1-1,-2-2 1,0-1 0,0-1 0,-2-1-1,0-2 1,-1 0 0,-1-2 0,0 0 0,14-20-46,35-50 163,-48 57-82,1 2-1,2 0 1,2 1-1,0 2 1,2 1-1,5-2-80,0 5 35,-12 11-14,0-2 0,-1-1 0,-1-1 1,-1-1-1,0 0 0,-2-2 0,0-1 1,-1 0-1,-2-1 0,0-1 0,2-7-21,151-313 55,-117 287-27,-52 57-140,-1 0-453,0 0-418</inkml:trace>
  <inkml:trace contextRef="#ctx0" brushRef="#br0" timeOffset="9630.713">6728 903 22117,'2'-9'198,"-1"1"1,2-1 0,-1 1-1,1 0 1,1 0-1,-1 0 1,1 1 0,1-1-1,-1 1 1,1 0-1,2-2-198,15-25 299,66-190 331,-61 144-485,-23 67-84,1 1 0,0 0 0,1 0 0,0 1 0,1 0 0,1 0 0,0 1 0,0-1 0,1 2 0,0-1 0,0 1 0,1 1 0,1 0 0,-1 0 0,1 1 0,0 0 0,12-5-61,35-16 160,-35 18-133,0-1-1,-1-1 1,0-1-1,0-1 1,-2-1-1,0 0 1,18-19-27,-31 27 5,-6 4-5,0 1 1,1-1 0,-1 1-1,1 0 1,-1 0 0,1-1 0,0 1-1,0 1 1,0-1 0,0 0 0,1 0-1,-1 1 1,0-1 0,1 1-1,-1 0 1,1 0 0,-1 0 0,1 0-1,-1 0 1,1 0 0,0 1-1,0-1 1,-1 1 0,1 0 0,0 0-1,0 0 1,-1 0 0,1 0 0,0 1-1,-1-1 1,1 1 0,2 0-1,13 8-808,-18-9 315</inkml:trace>
  <inkml:trace contextRef="#ctx0" brushRef="#br0" timeOffset="10646.124">6781 808 23741,'0'0'1092,"3"-9"1318,16-8-2224,0 1 0,1 0 1,1 2-1,0 0 0,1 1 0,11-3-186,19-14 122,182-127 125,-218 143-239,1 1 0,0 0 1,0 1-1,1 1 0,1 1 1,-1 0-1,2 2 0,-1 0 0,15-3-8,145-61 43,-164 60-1230,-18 13 1942</inkml:trace>
  <inkml:trace contextRef="#ctx0" brushRef="#br0" timeOffset="11206.074">7578 806 26054,'29'15'984,"9"2"-200,11-2-376,4 1-136,4-3-152,-3 2-40,-9-2-24,-5 1 0,-18-2 24,-6-2-24,-9-2-80,-7-8-104,0 0-464,0 0-304,0 0-664,-2 0 239</inkml:trace>
  <inkml:trace contextRef="#ctx0" brushRef="#br0" timeOffset="11591.67">7369 933 24429,'14'6'3068,"-11"-5"-3001,0 1 7,1-1 0,-1 0 0,0 0 0,1-1 0,-1 1 0,1-1 0,0 0 0,-1 0 1,1 0-1,-1 0 0,1 0 0,-1-1 0,1 0 0,-1 0 0,0 0 0,1 0 0,-1 0 0,0 0 0,0-1 0,1 0-74,13-12 101,-1 0 0,0-1 0,-2-1 0,0 0-1,0-1 1,-2 0 0,0-1 0,-1-1 0,-1 0 0,0 0 0,-2-1 0,5-15-101,8-86 146,-21 121-145,1 1-1,-1-1 0,1 0 1,-1 0-1,1 0 0,-1 0 1,1 0-1,-1 1 1,1-1-1,-1 0 0,1 0 1,-1 0-1,1 0 0,-1 0 1,1 0-1,-1-1 0,1 1 1,-1 0-1,0 0 0,1 0 1,-1 0-1,1-1 0,-1 1 1,1 0-1,-1 0 0,0-1 1,1 1-1,-1 0 0,1 0 1,-1-1-1,0 1 0,1-1 1,-1 1-1,0 0 0,0-1 1,1 1-1,-1-1 0,0 1 1,0-1-1,0 1 0,1 0 1,-1-1-1,0 1 0,0-1 1,0 1-1,0-1 0,0 1 1,0-1-1,0 1 0,0-1 1,0 1-1,0-1 0,0 1 1,0-1-1,-1 1 0,1-1 1,0 1-1,0-1 0,0 1 1,-1-1-2,68 73-129,-58-63 24,1 0 1,0-1-1,1 0 1,0 0-1,0-1 1,0-1-1,1 0 1,0 0-1,0-1 0,0-1 1,1 0-1,0-1 1,-1 0-1,1-1 1,4 0 105,28 3-1255</inkml:trace>
  <inkml:trace contextRef="#ctx0" brushRef="#br0" timeOffset="12369.353">8459 882 25701,'-4'23'529,"1"7"-73,3 8-200,6 4-40,3 6-136,-1 0 16,-2 0-96,-4-1-152,-4-15-528,-1-1-153,-5-15-375,-3-10-792</inkml:trace>
  <inkml:trace contextRef="#ctx0" brushRef="#br0" timeOffset="12654.68">8233 900 24573,'30'-13'293,"1"1"0,0 2 1,1 1-1,0 1 0,0 2 0,1 2 0,-1 0 0,1 3 0,24 1-293,-54-1 26,0 1-1,0 0 0,0 0 1,0 0-1,0 0 1,0 0-1,-1 0 0,1 1 1,0 0-1,0-1 1,0 1-1,0 0 0,-1 0 1,1 1-1,0-1 1,-1 0-1,1 1 0,-1 0 1,1 0-1,-1-1 0,0 1 1,0 0-1,0 1 1,0-1-1,0 0 0,0 1 1,-1-1-1,1 1 1,-1-1-1,0 1 0,0 0 1,0 0-1,0-1 1,0 1-1,0 0 0,-1 0 1,1 0-1,-1 0 1,0 0-1,0 0 0,0 0 1,0 0-1,-1 0 1,1 0-1,-1-1 0,0 3-25,-3 1 7,0 1-1,0-1 1,-1 0-1,0-1 1,0 1 0,0-1-1,-1 0 1,0 0-1,0-1 1,0 0-1,0 0 1,-1 0-1,0 0 1,1-1-1,-1-1 1,-1 1-1,1-1 1,0 0-1,0 0 1,-1-1-1,1 0 1,-1-1-1,1 0 1,-1 0 0,1 0-1,-1-1 1,1 0-1,-6-1-6,0-9-541,11-3 1134</inkml:trace>
  <inkml:trace contextRef="#ctx0" brushRef="#br0" timeOffset="13232.178">8763 834 23477,'16'47'1234,"-15"-47"-1173,-1 1 1,1 0 0,-1-1 0,1 1 0,-1 0-1,1-1 1,-1 1 0,0 0 0,1-1 0,-1 1 0,0 0-1,0 0 1,1 0 0,-1-1 0,0 1 0,0 0-1,0 0 1,0 0 0,0-1 0,0 1 0,0 0-1,0 0 1,-1 0 0,1-1 0,0 1 0,0 0-1,-1 0 1,1-1 0,0 1 0,-1 0 0,1-1-1,-1 1 1,1 0 0,-1-1 0,1 1 0,-1 0 0,1-1-1,-1 1 1,1-1 0,-1 1 0,0-1 0,0 0-1,1 1 1,-1-1 0,0 0 0,1 1 0,-1-1-1,0 0 1,0 0 0,0 1 0,1-1 0,-2 0-62,-14 11 181,-6 20-98,21-20 109,6-10-134,69-7 439,-66 2-414,44-25 336,-51 29-412,0-1 1,0 0-1,0 0 1,0 0 0,-1 0-1,1 0 1,0 0-1,0 0 1,-1 0-1,1 0 1,-1 0-1,1 0 1,-1 0-1,1-1 1,-1 1-1,0 0 1,1 0-1,-1-1 1,0 1-1,0 0 1,0 0-1,0-1 1,0 1-1,0 0 1,0 0 0,-1 0-1,1-1 1,0 1-1,-1 0 1,1 0-1,-1 0 1,1-1-1,-1 1 1,1 0-1,-1 0 1,0 0-1,0 0 1,0 0-1,1 0 1,-1 1-1,-1-2-7,-46-63-4054,45 53 2535</inkml:trace>
  <inkml:trace contextRef="#ctx0" brushRef="#br0" timeOffset="13950.51">8967 619 23909,'-2'3'1012,"-3"6"-825,0 1-1,1-1 0,1 1 0,-1 0 1,2 0-1,-1 0 0,1 0 0,1 1 1,0-1-1,0 0 0,1 1 0,1-1 1,0 7-187,-1 6 335,-1-13-284,1-1 0,0 1 0,1-1 1,0 1-1,0-1 0,1 1 0,0-1 0,1 0 1,0 0-1,0 0 0,1 0 0,0 0 0,1-1 1,0 0-1,0 0 0,1 0 0,0 0 0,1 0-51,-5-8 9,-1 0 0,0-1 0,0 1 0,1-1 0,-1 1 0,0-1 0,0 0 0,0 0 0,0 1 0,0-1 0,0 0 0,0 0 0,0 0 0,0 0 0,-1 0 0,1 0 0,0 0 0,-1 0 0,1 0 0,0 0 0,-1-1 0,0 1 0,1 0 0,-1 0 0,1-1 0,-1 1 0,0 0 0,0-1 0,0 1 0,0 0 0,0 0 0,0-1 0,0 1 0,-1 0 0,1 0 0,0-1 0,-1 1 0,1 0 0,-1-1-9,0-7-27,-1 0 0,1 1 0,-2-1 0,1 1 0,-2-1 0,1 1-1,-1 0 1,0 0 0,0 1 0,-5-7 27,6 10-40,2 1-76,1 3 14,2 5 96,0-1 1,0 1-1,0-1 1,1 0-1,0 0 1,0 0-1,0 0 1,0 0-1,1-1 1,-1 1-1,1-1 1,0 0-1,0 0 1,0-1-1,1 1 1,-1-1-1,0 0 1,1 0-1,0 0 1,-1-1-1,1 1 1,0-1 0,0 0-1,0-1 1,0 1-1,2-1 6,2 1 20,0-1 0,-1 0 0,1 0-1,0-1 1,-1 0 0,1 0 0,-1-1 0,1 0 0,-1-1 0,0 1-1,0-2 1,0 1 0,0-1 0,0 0 0,-1-1 0,0 0-1,3-2-19,-11 7 2,0 1-1,0-1 1,0 0-1,0 0 0,0 1 1,0-1-1,0 0 1,0 0-1,0 0 0,0 0 1,0 0-1,-1 0 1,1-1-1,0 1 0,0 0 1,0 0-1,0-1 1,0 1-1,1-1 0,-1 1 1,0-1-1,0 1 1,0-1-1,0 1 0,0-1 1,1 0-1,-1 0 0,0 1 1,0-1-1,1 0 1,-1 0-1,1 0 0,-1 0 1,1 0-1,-1 1 1,1-1-1,-1 0 0,1 0 1,0 0-1,0 0 1,-1 0-1,1-1 0,0 1 1,0 0-1,0 0 1,0 0-1,0 0 0,0 0 1,1 0-1,-1 0 1,0 0-1,0 0 0,1 0 1,-1 0-1,1 0 1,-1 0-1,1 0 0,-1 1 1,1-1-1,-1 0 1,1 0-1,0 0 0,0 1 1,-1-1-1,1 0 0,0 0-1,-7 4 7,-1 1 0,0 0 0,1 0-1,0 0 1,0 0 0,0 1 0,0 0-1,1 1 1,0-1 0,0 1 0,0 0-1,1 0 1,0 0 0,0 1 0,1-1-1,-3 8-6,6-12 8,0 0-1,0 0 0,0 0 0,1 0 0,-1 0 0,1 0 0,0 0 0,-1 0 0,1 0 0,0 0 0,0 0 0,0-1 0,0 1 0,1 0 0,-1-1 0,0 1 1,1-1-1,-1 1 0,1-1 0,-1 0 0,1 1 0,0-1 0,0 0 0,-1 0 0,1 0 0,0-1 0,0 1 0,0 0 0,0-1 0,0 1 0,0-1 0,0 1 0,0-1 1,0 0-1,0 0 0,0 0 0,0 0 0,1 0 0,-1-1 0,0 1 0,0-1 0,0 1 0,0-1 0,-1 0 0,1 0 0,0 1 0,0-1 0,0-1 0,-1 1 1,1 0-1,1-2-7,18-5 28,-1-2 0,-1-1 0,0 0 0,0-1 1,-1-1-1,14-14-28,0 2 45,-32 25-45,0 1 1,0-1-1,0 0 0,0 0 0,0 1 0,0-1 0,0 0 1,-1 1-1,1-1 0,1 0 0,-1 0 0,0 1 0,0-1 1,0 0-1,0 1 0,0-1 0,0 0 0,0 0 0,0 1 1,0-1-1,0 0 0,1 0 0,-1 1 0,0-1 0,0 0 0,0 0 1,0 0-1,1 1 0,-1-1 0,0 0 0,0 0 0,1 0 1,-1 0-1,0 1 0,0-1 0,1 0 0,-1 0 0,0 0 1,0 0-1,1 0 0,-1 0 0,0 0 0,0 0 0,1 0 1,-1 0-1,0 0 0,1 0 0,-1 0 0,0 0 0,0 0 0,1 0 1,-1 0-1,0 0 0,0 0 0,1 0 0,-14 33 18,11-26 5,-11 46 53,12-53-80,1 1-1,-1 0 1,1 0-1,0 0 1,0 0-1,-1-1 1,1 1-1,0 0 1,0 0-1,0 0 1,0 0 0,0 0-1,0-1 1,0 1-1,0 0 1,1 0-1,-1 0 1,0 0-1,0-1 1,1 1-1,-1 0 1,1 0-1,-1 0 1,0-1-1,1 1 1,-1 0-1,1-1 1,0 1 0,-1 0-1,1-1 1,-1 1-1,1-1 1,0 1-1,0-1 1,-1 1-1,1-1 1,0 1-1,0-1 1,-1 0-1,1 0 1,0 1-1,0-1 1,0 0-1,0 0 1,0 0 0,-1 0-1,1 0 1,0 0-1,0 0 1,0 0-1,0 0 1,0 0-1,-1-1 1,1 1-1,0 0 1,0 0-1,0-1 1,0 1 4,10-5-105,-1-1 1,0 0-1,0 0 0,0-1 0,0-1 1,-1 1-1,-1-1 0,1-1 1,-1 0-1,-1 0 0,1 0 1,3-8 104,-8 3-1447,-4 2-230</inkml:trace>
  <inkml:trace contextRef="#ctx0" brushRef="#br0" timeOffset="14492.553">9550 670 26190,'50'197'1959,"-49"-194"-1944,0 1 0,0-1 0,0 0 1,0 1-1,1-1 0,-1 0 0,1 0 0,0 0 1,0 0-1,0 0 0,0 0 0,1-1 1,-1 1-1,1-1 0,0 0 0,-1 1 0,1-1 1,0 0-1,0-1 0,1 1 0,-1-1 1,0 1-1,0-1 0,1 0 0,-1 0 0,1 0 1,-1 0-1,1-1 0,-1 0 0,1 1 1,-1-1-1,1-1 0,-1 1 0,1 0 0,-1-1 1,1 0-1,-1 0 0,1 0 0,-1 0 0,0 0 1,0-1-1,1 1 0,-1-1 0,0 0 1,0 0-1,1-2-15,1 2 6,-1-1 0,1-1-1,-1 1 1,0-1 0,0 1 0,0-1 0,0 0 0,-1-1-1,1 1 1,-1 0 0,-1-1 0,1 0 0,0 0 0,-1 0 0,0 0-1,0 0 1,-1 0 0,1-1 0,-1 1 0,0 0 0,-1-1 0,1 1-1,-1-1 1,0 1 0,-1-1 0,1 1 0,-1-1 0,0 1 0,0 0-1,-1 0 1,0-2-6,2 6-3,0 0 0,-1 1 1,1-1-1,0 0 0,-1 0 0,1 1 0,-1-1 0,1 0 0,0 1 0,-1-1 1,0 0-1,1 1 0,-1-1 0,1 1 0,-1-1 0,0 1 0,1-1 1,-1 1-1,0-1 0,0 1 0,1 0 0,-1 0 0,0-1 0,0 1 0,1 0 1,-1 0-1,0 0 0,0 0 0,0 0 0,0 0 0,1 0 0,-1 0 0,0 0 1,0 0-1,0 0 0,1 0 0,-1 1 0,0-1 0,0 0 0,1 0 0,-1 1 1,0-1-1,0 1 0,1-1 0,-1 1 0,0-1 0,1 1 0,-1-1 1,1 1-1,-1 0 0,1-1 0,-1 1 0,1 0 0,-1-1 0,1 1 0,0 0 3,-17 44-41,18-41 49,0 0 1,0 1 0,0-1 0,0-1 0,1 1 0,0 0-1,0 0 1,0 0 0,0-1 0,1 0 0,-1 1 0,1-1 0,0 0-1,0 0 1,0 0 0,0-1 0,1 1 0,-1-1 0,1 1-1,-1-1 1,1 0 0,0-1 0,0 1 0,0-1 0,0 1 0,0-1-1,0-1 1,0 1 0,1 0 0,-1-1 0,0 0 0,0 0-1,0 0 1,1-1 0,-1 1 0,0-1 0,0 0 0,0 0 0,0 0-1,0-1 1,3-1-9,0 1-5,0 1 0,0-1 0,-1-1 0,1 1 0,-1-1 0,0 0 0,0-1-1,0 1 1,0-1 0,0 0 0,-1-1 0,0 1 0,0-1 0,0 0 0,-1-1 0,1 1-1,-1-1 1,-1 0 0,1 0 0,-1 0 0,0 0 0,0 0 0,1-6 5,-4 11 0,0 0-1,-1 0 1,1 0 0,0 1 0,-1-1 0,1 0 0,-1 0-1,1 1 1,-1-1 0,1 0 0,-1 1 0,0-1-1,1 1 1,-1-1 0,0 1 0,1-1 0,-1 1-1,0-1 1,0 1 0,0 0 0,1-1 0,-1 1-1,0 0 1,0 0 0,0-1 0,0 1 0,1 0 0,-1 0-1,0 0 1,0 0 0,0 0 0,0 1 0,0-1-1,1 0 1,-1 0 0,0 0 0,0 1 0,0-1-1,0 0 1,1 1 0,-1-1 0,0 1 0,0-1-1,1 1 1,-1-1 0,0 1 0,1-1 0,-1 1-1,1 0 1,-1-1 0,1 1 0,-1 0 0,1 0 0,-1-1-1,1 1 1,0 0 0,-1 0 0,1 0 0,0-1-1,0 1 1,0 0 0,-1 0 0,1 0 0,-5 6 30,0 0 0,0 0 0,1 0-1,0 1 1,0-1 0,0 1 0,1 0 0,1 0 0,-1 1 0,1-1 0,1 1 0,-2 7-30,4-15-48,-1 0 0,1 1 1,0-1-1,-1 0 0,1 0 1,0 0-1,-1 0 0,1 0 1,0 0-1,0 0 0,0 0 1,0 0-1,0 0 0,0 0 1,0-1-1,1 1 0,-1 0 1,0-1-1,0 1 0,0-1 1,1 1-1,-1-1 0,0 0 1,1 1-1,-1-1 0,0 0 1,1 0-1,-1 0 0,0 0 1,1 0-1,-1 0 0,0 0 1,1-1-1,-1 1 0,0 0 1,0-1-1,1 1 0,-1-1 1,0 0-1,0 1 0,0-1 1,0 0-1,0 1 0,1-1 1,-1 0-1,-1 0 0,1 0 1,0 0-1,0 0 0,0 0 1,0 0-1,-1-1 0,1 1 1,0 0 47,16-20-4193</inkml:trace>
  <inkml:trace contextRef="#ctx0" brushRef="#br0" timeOffset="14756.733">10001 577 29214,'0'0'368,"0"0"-304,1 0-232,1 0-328</inkml:trace>
  <inkml:trace contextRef="#ctx0" brushRef="#br0" timeOffset="15368.183">10334 705 24605,'-14'7'272,"0"0"-1,1 1 1,0 0-1,0 1 1,1 1-1,0 0 0,0 1 1,1 0-1,1 0 1,0 1-1,0 1-271,9-12 22,-1 0 0,1-1-1,0 1 1,0 0-1,0-1 1,0 1 0,0 0-1,0 0 1,0 0 0,0 0-1,0 0 1,1 0 0,-1 0-1,0 0 1,1 0 0,-1 0-1,0 0 1,1 1 0,-1-1-1,1 0 1,0 0 0,-1 1-1,1-1 1,0 0-1,0 1 1,0-1 0,0 0-1,0 1 1,0-1 0,0 0-1,1 0 1,-1 1 0,0-1-1,1 0 1,-1 0 0,1 1-1,-1-1 1,1 0 0,-1 0-1,1 0 1,0 0 0,0 0-1,0 0 1,-1 0-1,1 0 1,0 0 0,0 0-1,0 0 1,1-1 0,-1 1-1,0 0 1,0-1 0,0 1-1,0-1 1,1 1 0,-1-1-1,0 0 1,0 1 0,1-1-1,-1 0-21,20-3 0,0 0-1,0-2 1,0 0-1,-1-1 1,0-2 0,0 0-1,0-1 1,-1 0-1,14-12 1,-21 15-98,-1-2-1,0 0 0,0 0 1,0-1-1,-2 0 1,1 0-1,-1-1 0,0-1 1,-1 0-1,0 0 1,-1 0-1,0-1 0,-1 0 1,-1 0-1,0-1 0,3-8 100,-48 129-266,37-98 318,-1-1 54,0 0 1,1 1 0,0-1-1,1 0 1,0 1 0,1 0-1,0-1 1,0 1 0,1 0-1,0-1 1,1 1 0,0 0-1,0-1 1,1 1-1,2 4-107,-2-12 14,1 1-1,0-1 1,0 0-1,0 0 1,0 0-1,0 0 1,0-1-1,1 1 1,-1-1-1,1 0 1,-1 0-1,1 0 1,-1 0-1,1 0 1,-1-1-1,1 0 1,0 0-1,-1 0 1,1 0-1,0 0 1,-1-1-1,1 0 1,-1 0-1,1 0 1,-1 0-1,1 0 1,-1-1-1,0 1 1,0-1-1,0 0 1,1 0-1,-2 0 1,1 0-1,0-1 1,1-1-14,18-9-29,-1-1 1,-1 0 0,0-2 0,-1-1 0,0 0-1,-1-1 1,-2-1 0,0-1 0,0 0 0,-2-1-1,-1-1 1,-1 0 0,0-1 0,-2 0-1,0-1 1,-2 0 0,-1 0 0,-1-1 0,-1 1-1,2-25 29,-6 42-39,-1 0-1,1 0 0,-1 1 0,-1-1 0,0 0 1,0 1-1,0-1 0,-1 1 0,1-1 0,-2 1 1,1-1-1,-1 1 0,0 0 0,0 0 0,0 1 1,-1-1-1,0 1 0,0-1 0,-1 1 0,1 0 1,-1 1-1,0-1 0,-1 1 0,1 0 0,-1 0 1,1 1-1,-1 0 0,0 0 0,0 0 0,-1 0 1,1 1-1,-7-1 40,7 3 11,1 0 0,-1 1 0,0 0 0,0 0 0,1 1 0,-1-1 0,1 1 0,0 1-1,-1-1 1,1 1 0,0-1 0,0 2 0,1-1 0,-1 0 0,0 1 0,1 0 0,0 0 0,0 0 0,0 0 0,1 1 0,-1 0 0,1 0 0,0 0-11,-53 122 911,52-109-819,0 0 1,1 0-1,1 0 0,1 0 1,0 1-1,2-1 1,0 0-1,2 10-92,-2-20-2,1-1 1,-1 0-1,2 0 0,-1 1 1,1-1-1,0-1 0,0 1 0,0 0 1,1-1-1,0 0 0,1 0 1,-1 0-1,1 0 0,1-1 0,-1 1 1,1-1-1,-1-1 0,1 1 0,1-1 1,-1 0-1,1 0 0,0-1 2,87 18-1173,-41-20-66</inkml:trace>
  <inkml:trace contextRef="#ctx0" brushRef="#br0" timeOffset="16768.608">8826 1605 20212,'0'-3'183,"0"0"0,0 0 0,0 0 0,-1 0 0,1 0 0,-1 0 0,0 0-1,0 0 1,0 0 0,0 1 0,0-1 0,0 0 0,-1 1 0,1-1 0,-1 1-1,0-1 1,0 1 0,0 0 0,0 0 0,0 0 0,0 0 0,-1 0 0,1 0 0,-1 0-1,1 1 1,-1 0 0,0-1 0,1 1 0,-1 0 0,0 0 0,0 0 0,0 1 0,0-1-1,0 1 1,0 0 0,0-1 0,-2 1-183,-1 5 51,0-1 1,0 1-1,1 0 0,-1 0 0,1 0 1,0 1-1,1 0 0,-1 0 1,1 0-1,0 0 0,1 1 0,-1 0 1,2 0-1,-1 0 0,1 0 1,-1 0-1,2 0 0,-1 0 0,1 1 1,0 0-52,-4 17 112,1 0 0,1 0 0,1 0 1,1 1-1,1-1 0,1 0 0,4 20-112,-5-43 1,0-1-1,0 1 1,0 0 0,0-1-1,0 1 1,0 0 0,0-1-1,0 1 1,1-1 0,-1 1-1,1-1 1,-1 1-1,1-1 1,0 1 0,-1-1-1,1 1 1,0-1 0,0 0-1,0 1 1,0-1 0,0 0-1,0 0 1,0 0-1,1 0 1,-1 0 0,0 0-1,1 0 1,-1 0 0,1 0-1,-1-1 1,1 1 0,-1 0-1,1-1 1,-1 1 0,1-1-1,-1 0 1,1 0-1,0 0 1,-1 1 0,1-1-1,-1-1 1,1 1 0,0 0-1,-1 0 1,1-1 0,-1 1-1,1 0 1,-1-1-1,1 0 1,-1 1 0,1-1-1,-1 0 1,1 0 0,-1 0-1,0 0 1,1 0 0,-1 0-1,0 0 1,0 0-1,0 0 1,0-1 0,0 1-1,0 0 1,0-1 0,-1 1-1,1-1 1,0 1 0,-1-1-1,1 1 0,27-37 86,-1-2 0,-2 0 0,-2-1 0,13-33-86,-33 69 5,0 0 1,0-1-1,0 1 0,-1-1 0,0 1 0,0-1 0,0 0 1,-1 0-1,0 0 0,0 0 0,0 0 0,-1 0 0,0 0 0,0-1 1,0 1-1,-1 0 0,0 0 0,0 0 0,-1 0 0,0 0 1,0 1-1,0-1 0,-2-3-5,1 8-3,1 1-1,-1-1 1,1 1 0,-1 0-1,1 0 1,-1 0 0,1 1-1,-1-1 1,1 1 0,-1-1-1,1 1 1,-1 0 0,1 0-1,0 0 1,0 0 0,-1 0-1,1 0 1,0 1 0,0-1-1,0 1 1,0-1 0,0 1-1,1 0 1,-1 0 0,1 0-1,-1 0 1,1 0 0,-1 0-1,1 0 1,0 0 0,0 1-1,0-1 1,0 1 0,1-1-1,-1 0 1,0 1 0,1-1-1,0 1 4,-7 13-1,1 0 0,1 0 0,0 0 0,1 0 0,1 1 0,1 0 0,0 0 0,1 0 0,1 7 1,0-22-1,-1-1 1,1 0-1,0 0 0,0 1 1,-1-1-1,1 0 1,0 1-1,0-1 0,0 0 1,1 1-1,-1-1 0,0 0 1,0 0-1,1 1 0,-1-1 1,1 0-1,-1 0 1,1 1-1,-1-1 0,1 0 1,0 0-1,-1 0 0,1 0 1,0 0-1,0 0 1,0 0-1,0 0 0,0 0 1,0-1-1,0 1 0,0 0 1,0-1-1,0 1 1,1 0-1,-1-1 0,0 1 1,0-1-1,1 0 0,-1 1 1,0-1-1,0 0 1,1 0-1,-1 0 0,0 0 1,1 0-1,-1 0 0,0 0 1,1-1-1,-1 1 1,0 0-1,0-1 0,1 1 1,-1-1-1,0 1 0,0-1 1,65-48 27,-56 40-23,7-6 9,0 3 3,-2-2 0,1 0 1,-1 0-1,-1-1 0,-1-1 1,0-1-1,-1 0 0,-1 0 1,0-1-1,3-11-16,-13 29 0,-1 0 0,0 0 0,1 0 0,-1-1 1,1 1-1,-1 0 0,0-1 0,0 1 0,1 0 0,-1-1 0,0 1 0,0 0 0,1-1 1,-1 1-1,0 0 0,0-1 0,0 1 0,0-1 0,1 1 0,-1-1 0,0 1 0,0 0 1,0-1-1,0 1 0,0-1 0,0 1 0,0-1 0,0 1 0,0 0 0,0-1 0,-1 1 1,1-1-1,0 1 0,0-1 0,0 1 0,0 0 0,-1-1 0,1 1 0,0 0 1,0-1-1,-1 1 0,1 0 0,0-1 0,-1 1 0,1 0 0,0-1 0,-1 1 0,1 0 1,0 0-1,-1 0 0,1-1 0,-1 1 0,1 0 0,0 0 0,-1 0 0,1 0 0,-1 0 1,1 0-1,-1 0 0,1 0 0,0 0 0,-1 0 0,1 0 0,-1 0 0,1 0 1,-1 0-1,1 0 0,-25 21-28,-38 130 24,63-150 5,-1 0-1,0 1 1,0-1-1,0 0 1,1 1-1,-1-1 1,1 1 0,-1-1-1,1 1 1,-1-1-1,1 1 1,0 0-1,0-1 1,0 1 0,0-1-1,0 1 1,0-1-1,0 1 1,1-1-1,-1 1 1,0 0 0,1-1-1,0 0 1,-1 1-1,1-1 1,0 1-1,-1-1 1,1 0 0,0 1-1,0-1 1,0 0-1,0 0 1,0 0-1,1 0 1,-1 0 0,0 0-1,0 0 1,1 0-1,-1 0 1,1-1-1,-1 1 1,0 0 0,1-1-1,-1 1 1,1-1-1,-1 0 1,1 1-1,0-1 1,0 0-1,19-8 11,-1 0 0,0-2 0,-1 0 0,0-1 0,0-1 0,-1-1 0,-1-1 0,0 0 0,13-15-11,-25 25 0,8-7-11,-1 0 1,0-1-1,-1 0 1,0-1-1,-1 0 1,0 0 0,-1-1-1,0-1 1,-2 0-1,1 0 1,4-15 10,-12 27-65,-12 19-14,2 1 104,1 0 0,0 1-1,2 0 1,0 0 0,1 0 0,0 1 0,2 0 0,-2 17-25,5-35 3,1 0 0,0 0 1,-1 0-1,1 0 1,0 0-1,0 1 0,0-1 1,0 0-1,0 0 0,0 0 1,0 0-1,0 1 1,0-1-1,0 0 0,1 0 1,-1 0-1,0 0 0,1 0 1,-1 0-1,1 0 1,0 0-1,-1 0 0,1 0 1,0 0-1,-1 0 1,1 0-1,0 0 0,0 0 1,0-1-1,0 1 0,0 0 1,0-1-1,0 1 1,0-1-1,0 1 0,0-1 1,0 1-1,0-1 0,0 0 1,0 1-1,0-1 1,1 0-1,-1 0 0,0 0 1,0 0-1,0 0 1,0 0-1,0 0 0,1 0 1,-1-1-1,0 1 0,0 0 1,0-1-1,0 1 1,0-1-1,0 1 0,0-1 1,1 0-4,111-102 65,-89 78-53,10-8 3,-2-1-1,-1-2 0,-2-1 1,-1-2-1,3-8-14,34-100 32,-54 102-36,-18 43-12,-86 210-13,80-174 39,10-24-7,-2-2 5,1 0 1,0 1-1,0-1 1,1 1 0,0 0-1,1 0 1,0 0-1,0 1 1,1-1 0,0 0-1,1 1 1,0-1-1,0 0 1,1 1 0,1-1-1,-1 0 1,1 0-1,1 0 1,0 0-1,0 0 1,3 5-9,-2-7-1,0-1-1,1 0 0,0 0 1,0 0-1,0 0 1,1-1-1,0 0 1,0 0-1,0-1 1,1 1-1,-1-1 1,1-1-1,0 1 1,0-1-1,0-1 1,0 1-1,1-1 0,-1 0 1,1-1-1,6 1 2,-13-2-3,0 1 0,0-1 0,0 0-1,0 1 1,0-1 0,0 0 0,-1 0-1,1 0 1,0 0 0,0 0 0,0 0-1,0 0 1,0 0 0,0 0 0,0 0-1,0-1 1,0 1 0,-1 0 0,1-1-1,0 1 1,0 0 0,0-1-1,-1 1 1,1-1 0,0 0 0,0 1-1,-1-1 1,1 1 0,0-1 0,-1 0-1,1 0 1,-1 1 0,1-1 0,-1 0-1,1 0 1,-1 0 0,0 1 0,1-1-1,-1 0 1,0 0 0,0 0 0,1 0-1,-1 0 1,0 0 0,0 0 0,0 0-1,0 1 1,0-1 0,0 0 0,-1 0-1,1 0 1,0 0 0,0 0 0,-1 0-1,1 0 4,-29-43-347,-201-128-439,228 169 779,2 3 42,135 19-62,-21-7-2406,-58-8-1596</inkml:trace>
  <inkml:trace contextRef="#ctx0" brushRef="#br0" timeOffset="17448.264">9995 1594 26574,'-41'415'2422,"33"-367"-2121,0-61-82,15-76-49,4 11-223,3 1 0,3 0 0,4 1 0,15-33 53,4 39-242,-39 69 239,0-1-1,1 1 0,-1-1 0,1 1 0,-1 0 0,1 0 0,-1 0 0,1 0 1,0 0-1,-1 0 0,1 0 0,0 0 0,0 0 0,0 1 0,-1-1 0,1 1 1,0 0-1,0-1 0,0 1 0,0 0 0,0 0 0,0 0 0,0 0 0,0 1 1,0-1-1,0 0 0,0 1 0,0-1 0,-1 1 0,1 0 0,0 0 0,0 0 1,-1 0-1,1 0 0,0 0 0,1 1 4,-1-1 1,0 1 0,0-1 1,-1 1-1,1-1 0,0 1 1,0 0-1,-1-1 0,1 1 0,-1 0 1,0 0-1,1 0 0,-1 0 0,0 1 1,0-1-1,0 0 0,-1 0 1,1 1-1,0-1 0,-1 0 0,0 1 1,1-1-1,-1 1 0,0-1 0,0 0 1,0 1-1,-1-1 0,1 0 1,0 1-1,-1-1 0,0 0 0,1 1 1,-1-1-1,0 0 0,0 0 1,-1 0-1,1 0 0,0 0 0,-1 0 1,1 0-1,-1 0 0,1 0 0,-1-1 1,0 1-1,0-1 0,0 1-1,-204 157 646,203-156-608,14-20-179,80-67-2145,-54 55 3437</inkml:trace>
  <inkml:trace contextRef="#ctx0" brushRef="#br0" timeOffset="18115.737">10207 1571 27326,'-3'6'140,"2"-5"-111,-1 0-1,1 0 1,0 1 0,0-1-1,0 0 1,0 1 0,0-1-1,0 1 1,1-1 0,-1 1-1,0-1 1,1 1 0,-1-1-1,1 1 1,-1 0 0,1-1-1,0 1 1,0 0 0,0-1-1,0 1 1,0 0 0,0-1-1,0 1 1,0 0 0,1-1-1,-1 1 1,1 0 0,-1-1-1,1 1 1,0-1 0,0 1-1,-1-1 1,1 1 0,0-1 0,0 0-1,0 0 1,0 1 0,1-1-1,-1 0 1,0 0 0,1 0-1,-1 0 1,0 0 0,1 0-30,8 0 5,-1-1-1,0 0 0,0-1 1,1 0-1,-1 0 0,0-1 0,0 0 1,0-1-1,-1 1 0,1-2 1,-1 1-1,1-1 0,-1-1 1,0 0-1,0 0-3,8-2-163,0-1 0,0-1 0,-1 0 0,0-1 1,-1 0-1,0-1 0,0-1 0,-1 0 0,-1-1 0,0-1 0,-1 1 1,-1-2-1,0 0 0,0 0 0,-2 0 0,0-1 0,1-5 163,-13-3-1066,-20 53 911,-68 107 1366,73-94-149,19-41-1048,0-1 0,0 1 0,0 0 1,-1-1-1,1 1 0,0 0 0,0-1 0,0 1 1,0 0-1,1-1 0,-1 1 0,0 0 1,0-1-1,0 1 0,0 0 0,1-1 1,-1 1-1,0-1 0,1 1 0,-1 0 0,0-1 1,1 1-1,-1-1 0,1 1 0,-1-1 1,1 1-1,-1-1 0,1 0 0,-1 1 1,1-1-1,-1 0 0,1 1 0,0-1 0,-1 0 1,1 1-1,-1-1 0,1 0 0,0 0 1,-1 0-1,1 0 0,0 0 0,-1 0 1,1 0-1,0 0 0,-1 0 0,1 0 0,0 0 1,-1 0-1,1 0 0,0 0 0,-1-1 1,1 1-1,-1 0 0,1-1 0,0 1 1,-1 0-1,1-1 0,-1 1 0,1 0 0,-1-1 1,1 1-1,0-1-14,21-11 38,-1 0 1,0-1-1,-1-1 0,0-1 0,-1 0 1,-1-2-1,12-13-38,-6 4-36,0-1 0,-1-1 0,-2-1-1,-1-1 1,-1-1 0,-2 0 0,-1-2 0,-2 0 0,-1 0 0,-1-3 36,-1-7-164,-11 43 161,0 1 0,0-1 1,-1 0-1,1 1 0,0-1 0,-1 0 1,1 1-1,-1-1 0,1 0 1,0 1-1,-1-1 0,1 0 1,-1 0-1,1 0 0,-1 0 1,1 1-1,0-1 0,-1 0 1,1 0-1,-1 0 0,1 0 0,-1 0 1,1 0-1,-1 0 0,1 0 1,-1 0-1,1 0 0,-1 0 1,1-1-1,-1 1 0,1 0 1,0 0-1,-1 0 0,1-1 1,-1 1-1,1 0 0,-1 0 0,1-1 1,0 1-1,-1 0 0,1-1 1,0 1-1,-1 0 0,1-1 1,0 1-1,0-1 0,-1 1 1,1 0-1,0-1 0,0 1 1,0-1-1,0 1 0,-1-1 0,1 1 1,0-1-1,0 1 0,0-1 1,0 1-1,0-1 0,0 1 1,0-1-1,0 1 0,1 0 1,-1-1-1,0 1 0,0-1 1,0 1-1,0-1 0,1 0 3,-14 16 36,0 0 0,1 1-1,1 1 1,1-1 0,0 1-1,2 1 1,0 0 0,-6 18-36,8-22 66,6-13-65,-6 9 63,0 1 1,0 1-1,1-1 1,1 1 0,0 0-1,1 0 1,0 0-1,1 0 1,0 1-1,1-1 1,0 0-1,1 1 1,0-1-1,1 1 1,1-1 0,0 1-1,0-1 1,1 0-1,5 11-64,61 84 88,-68-106-93,-3-6-71,-42-93-1014,34 79 990,0-1-1,1 1 0,1-2 0,1 1 0,1-1 1,1 0-1,-1-12 101,6 31 1,0 0 1,1 0-1,-1 0 1,1 0-1,-1 0 1,1 0-1,0 0 1,0 0-1,0 0 1,0 1-1,0-1 1,0 0-1,1 1 0,-1-1 1,1 1-1,-1-1 1,1 1-1,-1 0 1,1-1-1,0 1 1,0 0-1,-1 0 1,1 0-1,0 0 1,0 1-1,0-1 1,0 1-1,0-1 1,0 1-1,0-1 1,0 1-1,0 0 1,0 0-1,0 0 1,1 0-1,-1 1 0,0-1 1,0 0-1,0 1 1,0-1-1,0 1 1,0 0-1,-1 0 1,2 0-2,6 0 12,128 16-1532,-90-9-130</inkml:trace>
  <inkml:trace contextRef="#ctx0" brushRef="#br0" timeOffset="18779.226">8986 2177 25269,'-21'23'254,"1"0"-1,0 2 1,2 0 0,1 1-1,1 1 1,1 0-1,2 1 1,1 1-1,-7 21-253,-20 43 334,-6-8-99,-4-3 0,-4-2 0,-3-2-1,-20 18-234,-127 184 94,185-249-603,17-30-286,1-3-140,-4-9 1782</inkml:trace>
  <inkml:trace contextRef="#ctx0" brushRef="#br0" timeOffset="19070.707">8292 2765 11883,'0'0'4711,"-1"3"992,-72 263-763,-1 6-4506,40-176-227,5 2 0,4 0 0,4 2 0,0 36-207,24-112 49,11-44-58,45-96-1075,-14 32-277</inkml:trace>
  <inkml:trace contextRef="#ctx0" brushRef="#br0" timeOffset="25002.45">6 1599 19828,'-6'-1'440,"7"6"1657,37 37-1772,12 149 1105,19 50-787,-13-124-572,5-3 0,19 17-71,-64-105 6,0-1-1,2-1 1,2 0-1,0-1 1,1-1-1,1-2 1,1 0-1,0-1 0,2-1 1,0-1-1,7 2-5,328 173 80,-246-121-76,3-6-1,2-5 1,3-5-1,3-5 1,103 25-4,108-5 93,-191-45 80,0 7-1,-2 6 0,-2 7 1,7 9-173,102 61 21,-114-48-14,2-7 0,3-6 0,57 10-7,681 115 184,-319-55-116,-529-118-61,76 15-12,1-5 0,0-4 0,94-3 5,7-26 21,-129 8 0,1 4-1,0 3 1,63 7-21,-97 1 137,0 1 0,-1 2 0,0 2 0,-1 3 0,-1 1 0,0 2 0,-1 2 0,2 3-137,-27-12 76,0-2 0,0 0 1,1-1-1,-1 0 0,2-2 0,-1 0 0,1-1 0,-1-1 1,10-1-77,70 16 5,-87-8-334,-11 3-626</inkml:trace>
  <inkml:trace contextRef="#ctx0" brushRef="#br0" timeOffset="25787.315">6940 4018 22957,'0'-1'27,"1"1"1,0 0 0,0 0-1,0 0 1,-1 0-1,1 0 1,0 0 0,0 0-1,-1 0 1,1 0-1,0 0 1,0 0 0,0 1-1,-1-1 1,1 0-1,0 0 1,-1 1 0,1-1-1,0 0 1,-1 1-1,1-1 1,0 1-1,-1-1 1,1 1 0,-1-1-1,1 1 1,-1 0-1,1-1 1,-1 1 0,1 0-1,-1-1 1,1 1-1,-1 0 1,0-1 0,0 1-1,1 0 1,-1 0-1,0-1 1,0 1 0,0 0-1,0 0 1,0 0-1,0-1 1,0 1-1,0 0 1,0 0 0,0-1-1,0 1 1,0 0-1,-1 0 1,1-1 0,0 1-1,-1 0 1,1 0-1,0-1 1,-1 1 0,1 0-1,-1-1 1,1 1-1,-1-1 1,0 1-28,6-1 37,13-1 142,1 0 1,0 2-1,0 0 1,-1 1-1,1 1 0,-1 0 1,0 2-1,0 0 1,0 1-1,0 1 0,-1 0 1,0 1-1,-1 1 0,14 10-179,-25-11 26,-1 0-1,1 0 0,-1 1 0,-1-1 0,0 1 0,0 0 0,0 1 0,-1-1 0,-1 0 0,0 0 0,0 1 0,-1-1 0,0 1 0,0-1 0,-1 1 0,0-1 0,-1 0 0,0 0 0,0 1 0,-1-1 0,-1-1 1,1 1-1,-5 7-25,-9 26 175,-2-1 0,-1-1 0,-2 0 0,-2-2 0,-2-1 0,-1-1 0,-15 14-175,-13 23-852,39-47-344</inkml:trace>
  <inkml:trace contextRef="#ctx0" brushRef="#br0" timeOffset="26910.14">7873 4183 20236,'0'0'1833,"0"0"799,-9 22-1760,3 11-239,-4 27-217,-2 7-56,5 6-112,-3-4-56,10-17-120,0-7-56,2-15 0,1-6 24,2-12-208,-5-12-296,0 0-656,1-20-2785</inkml:trace>
  <inkml:trace contextRef="#ctx0" brushRef="#br0" timeOffset="27187.289">7737 3996 21597,'7'-10'1296,"-3"2"568,-4 8-495,0 0-313,0 0-360,0 0-432,0 0-88,0 0-152,0 2-24,2-1-360,27 27-336,-10-22-768,3 0-49</inkml:trace>
  <inkml:trace contextRef="#ctx0" brushRef="#br0" timeOffset="27793.014">8192 4299 12931,'1'0'11302,"-4"-14"-8573,-4-19-2196,-2 25-93,7 8-436,-1 0 0,1 0 0,-1 1-1,1-1 1,-1 1 0,1-1 0,-1 1 0,1 0-1,-1 0 1,1 0 0,0 0 0,0 0 0,0 1-1,-1-1 1,1 1 0,1-1 0,-1 1-1,0 0 1,0 0 0,0 0 0,1 0 0,-1 0-1,1 0 1,0 0 0,-1 1-4,-2 4 0,-1 1 0,1-1 1,0 1-1,0 0 0,1 1 0,1-1 1,-1 0-1,1 1 0,0-1 0,1 1 1,-1 8-1,4-16-8,-1 0 0,1 0 0,-1 0 0,1 0 1,-1 0-1,1 0 0,0 0 0,-1-1 1,1 1-1,0-1 0,0 1 0,0-1 0,-1 0 1,1 1-1,0-1 0,0 0 0,0 0 0,-1-1 1,1 1-1,0 0 0,0-1 0,0 1 0,-1 0 1,1-1-1,0 0 0,-1 0 0,1 1 1,0-1-1,-1 0 0,1 0 0,-1 0 0,0-1 1,2 0 7,12-3-173,-11 5 162,0-1-1,0 2 1,1-1-1,-1 0 0,0 1 1,0 0-1,0 0 1,0 0-1,0 0 1,0 1-1,0 0 1,-1 0-1,1 0 1,0 0-1,-1 0 0,0 1 1,1-1-1,-1 1 1,0 0-1,0 0 1,-1 0-1,1 0 1,-1 1-1,1-1 1,-1 1-1,0-1 0,0 1 1,-1 0-1,1 0 1,-1 0-1,0 0 1,0 0-1,0 0 1,-1 0-1,1 0 0,-1 1 1,0-1-1,0 0 1,0 0-1,-1 0 1,1 0-1,-1 0 1,0 0-1,0 1 12,-5 1 106,1 0 0,-1-1-1,0 0 1,0 1 0,0-2 0,-1 1-1,1-1 1,-1 0 0,0 0 0,-1-1-1,1 0 1,0 0 0,-1-1 0,0 0-106,-15 7 320,-34 10 190,55-19-518,2 0-272,0-1-336</inkml:trace>
  <inkml:trace contextRef="#ctx0" brushRef="#br0" timeOffset="28965.348">8690 3755 21541,'0'0'1012,"0"0"88,1 3-234,5 27-397,-1 1 0,-1 0 0,-2 0 1,-1 1-1,-1-1 0,-2 0 0,-2 10-469,-19 252 1109,29-285-848,1-30-104,-7 20-157,11-34 28,-2 0 1,-2 0-1,-1-1 0,-1 1 0,-3-1 0,-1-1 0,-1 1 1,-4-14-29,-20-12-114,22 63 108,1 1 0,-1-1-1,0 1 1,1-1 0,-1 1-1,1 0 1,-1 0-1,1-1 1,-1 1 0,1 0-1,-1 0 1,1 1 0,0-1-1,-1 0 1,1 0 0,0 1-1,0-1 1,0 0 0,0 1-1,0-1 1,1 1-1,-1-1 1,0 1 0,1 0-1,-1-1 1,1 1 0,-1 0-1,1-1 1,0 1 0,0 0-1,0 0 1,0-1 0,0 1-1,0 0 1,0 1 6,0-3 0,-3 11-6,1 0 1,0 0-1,1 1 1,0-1-1,1 0 1,0 0-1,0 1 1,1-1-1,1 0 1,0 0-1,0 0 1,1 0-1,1 0 1,0 0-1,0-1 1,5 7 5,-7-14 5,-1-1 1,1 0 0,0 1 0,0-1-1,0 0 1,1 0 0,-1 0 0,0-1-1,1 1 1,0-1 0,-1 1 0,1-1-1,0 0 1,-1 0 0,1 0 0,0 0-1,0 0 1,0-1 0,0 1 0,0-1-1,0 0 1,0 0 0,-1 0 0,1 0 0,0-1-1,0 1 1,0-1 0,0 1 0,0-1-1,0 0 1,1-1-6,85-50 118,-77 43-97,11-4-3,-1-1 0,-1-1 0,0-2 0,-1 0 0,-1-1 0,-1 0 0,-1-2 0,0 0 0,-1-1 0,-1-1 0,-2 0 0,0-1 0,-1 0 0,7-21-18,-14 24 3,-1 0 0,0 0 0,-2 0 0,-1 0 1,0-1-1,-1 1 0,-1 0 0,-1-1 0,-2-1-3,4 21 0,1 0-1,-1 0 1,0 0-1,0-1 1,0 1 0,0 0-1,0 0 1,-1 0-1,1 0 1,0 0-1,0-1 1,-1 1 0,1 0-1,-1 0 1,1 0-1,-1 0 1,1 0 0,-1 0-1,0 0 1,1 0-1,-1 0 1,0 1 0,0-1-1,0 0 1,0 0-1,1 1 1,-1-1-1,0 0 1,0 1 0,0-1-1,-1 1 1,1-1-1,0 1 1,0 0 0,0-1-1,0 1 1,0 0-1,0 0 1,-1 0 0,1 0-1,0 0 1,0 0-1,0 0 1,0 0-1,-1 0 1,0 1 0,-42 41-66,-2 24 42,3 3 0,3 0 0,-24 61 24,63-129 0,-23 70 33,24-69-33,-1-1 1,1 0 0,0 0-1,-1 0 1,1 1 0,0-1-1,0 0 1,0 1 0,0-1-1,0 0 1,0 1 0,0-1-1,0 0 1,0 0-1,0 1 1,1-1 0,-1 0-1,1 0 1,-1 1 0,1-1-1,-1 0 1,1 0 0,0 0-1,0 0 1,-1 0 0,1 0-1,0 0 1,0 0-1,0 0 1,0 0 0,0 0-1,0-1 1,0 1 0,0 0-1,1-1 1,-1 1 0,0-1-1,0 1 1,0-1 0,1 0-1,-1 1 1,0-1-1,1 0 1,-1 0 0,0 0-1,0 0 1,1 0 0,-1 0-1,0 0 1,1-1 0,-1 1-1,1 0 0,184-63 144,-99 52-151,-85 12 7,0-1-1,0 0 0,1 0 0,-1 1 1,0-1-1,0 1 0,0 0 0,1 0 0,-1 0 1,0 0-1,0 0 0,0 0 0,0 0 1,-1 1-1,1-1 0,0 1 0,-1-1 0,1 1 1,-1 0-1,1 0 0,-1 0 0,0 0 1,1 0-1,-1 0 0,0 0 0,0 0 0,-1 0 1,1 0-1,0 0 0,-1 1 0,1-1 1,-1 0-1,0 0 0,0 3 1,-20 129 49,3-55 29,26-81-186,21-60-1719,-14 17-36</inkml:trace>
  <inkml:trace contextRef="#ctx0" brushRef="#br0" timeOffset="29280.007">9419 3993 26054,'17'-9'309,"1"0"0,-1-1 0,0 0 0,-1-2 0,0 0 0,-1 0 0,0-2 0,-1 0-309,-12 13 2,-1 0 0,1 1 0,0-1 0,-1-1 0,1 1-1,-1 0 1,1 0 0,-1-1 0,0 1 0,0 0 0,0-1 0,1 1 0,-1-1 0,0 0 0,-1 1-1,1-1 1,0 0 0,0 0 0,-1 1 0,1-1 0,-1 0 0,0 0 0,1 0 0,-1 0 0,0 1-1,0-1 1,0 0 0,0 0 0,-1 0 0,1 0 0,0 0 0,-1 0 0,1 1 0,-1-1 0,0 0-1,0 0 1,1 1 0,-1-1 0,0 1 0,0-1 0,-1 0 0,1 1 0,0 0 0,0-1 0,-1 1-1,1 0 1,-1 0 0,1 0 0,-1 0 0,1 0 0,-1 0 0,-1 0-2,-1 0 6,-1 0 1,1 1 0,-1 0-1,1 0 1,0 0-1,-1 0 1,1 1-1,-1 0 1,1 0 0,-1 0-1,1 0 1,0 1-1,0-1 1,0 1 0,0 0-1,0 1 1,0-1-1,0 0 1,1 1-1,0 0 1,-1 0 0,1 0-1,0 1 1,-1 0-7,-61 95 317,44-26 106,20-71-410,1 1 1,-1-1 0,1 0-1,0 1 1,0-1 0,0 0-1,0 1 1,0-1 0,1 0-1,-1 1 1,1-1 0,-1 0-1,1 0 1,0 1 0,0-1-1,0 0 1,0 0 0,0 0-1,0 0 1,1 0 0,-1 0-1,1-1 1,-1 1 0,1 0-1,0-1 1,0 1 0,0-1-1,-1 1 1,2-1 0,-1 0-1,0 0-13,7 1-10,0-1-1,1 0 0,-1 0 1,0-1-1,1 0 0,-1-1 1,0 0-1,0 0 0,1-1 1,-1 0-1,6-3 11,4 1-165,48-12-653</inkml:trace>
  <inkml:trace contextRef="#ctx0" brushRef="#br0" timeOffset="31003.038">5588 5394 17116,'-20'91'5937,"16"49"-4911,5-112-558,-1-14-372,-1-6-48,1 0 0,0 0 0,0 0-1,1 0 1,0 0 0,1 0 0,-1 0 0,1 0 0,1-1 0,0 1 0,0-1-1,1 3-47,-3-10 9,1 1-1,-1 0 0,0 0 0,1-1 0,-1 1 0,0-1 0,1 1 0,-1-1 1,1 0-1,-1 1 0,1-1 0,-1 0 0,1 0 0,-1 0 0,1 0 0,-1 0 1,1 0-1,-1-1 0,0 1 0,1 0 0,-1-1 0,1 1 0,-1-1 0,0 0 1,1 1-1,-1-1 0,0 0 0,0 0 0,1 0 0,-1 0 0,0 0 1,0 0-1,0 0 0,0 0 0,0 0 0,0 0 0,-1-1 0,1 1 0,0 0 1,-1-1-1,1 1 0,0-1-8,25-33 77,-1-1 0,-1 0 0,-3-2 0,-1-1 0,-1-1 1,0-5-78,-10-18 106,-30 66-46,-14 104 89,33-97-127,-1 1 36,0 0 1,1 1-1,1-1 0,0 1 1,0 0-1,1-1 0,1 1 1,-1 0-1,2-1 0,0 1 1,0-1-1,1 0 0,1 1 1,0-1-1,1 2-58,-4-12 23,0 1 1,1-1 0,-1 1-1,0-1 1,1 0-1,-1 1 1,1-1-1,-1 0 1,1 0 0,0 0-1,-1 0 1,1 0-1,0-1 1,0 1 0,0 0-1,-1-1 1,1 1-1,0-1 1,0 0-1,0 0 1,0 1 0,0-1-1,0 0 1,0-1-1,0 1 1,0 0-1,0-1 1,-1 1 0,1-1-1,0 1 1,0-1-1,0 0 1,-1 0 0,1 0-1,0 0 1,0 0-24,55-51 536,77-165 142,-116 189-637,-17 28-38,0 0-1,0 1 0,0-1 1,0 1-1,0 0 0,0-1 1,0 1-1,0-1 0,0 1 1,0 0-1,-1 0 0,1 0 1,0-1-1,0 1 0,-1 0 1,1 0-1,-1 0 0,1 0 1,-1 0-1,1 0 0,-1 0 1,0 0-1,1 1 0,-1-1 1,0 0-1,0 0 0,0 0 1,0 0-1,0 0 0,0 0 1,0 1-1,0-1 0,0 0 1,0 0-1,-1 0 0,1 0 1,-1 0-1,1 0 0,0 0 1,-1 0-1,0 0 0,0 1-2,1 0 6,-3 215 248,8-186-212,-5-30-41,0-1 1,0 1-1,0-1 0,0 1 0,0-1 1,0 1-1,0-1 0,0 0 0,0 1 1,0-1-1,0 1 0,0-1 0,1 1 1,-1-1-1,0 0 0,0 1 0,1-1 1,-1 1-1,0-1 0,1 0 0,-1 1 1,0-1-1,1 0 0,-1 1 0,0-1 1,1 0-1,-1 0 0,0 1 0,1-1 1,-1 0-1,1 0 0,-1 0 0,1 0 1,-1 1-1,1-1 0,-1 0 0,1 0 1,-1 0-1,0 0 0,1 0 0,-1 0 1,1 0-1,-1 0 0,1-1 0,-1 1 1,1 0-1,-1 0 0,1 0 0,-1 0 1,0 0-1,1-1 0,-1 1 0,1 0 1,-1-1-1,0 1 0,1 0 0,-1 0 1,0-1-1,1 1 0,-1-1 0,0 1 1,0 0-1,1-1-1,12-18 36,-1-1 0,0 0 0,-2-1 0,0 0 0,-2-1 0,2-6-36,8-19 29,35-69 6,-52 138-35,-42 170-875,40-179-429</inkml:trace>
  <inkml:trace contextRef="#ctx0" brushRef="#br0" timeOffset="31897.606">6553 5435 14459,'-19'48'7543,"19"-45"-7372,-1 0 1,0 0-1,1 1 0,0-1 1,0 0-1,0 1 1,0-1-1,0 0 0,1 0 1,-1 1-1,1-1 0,0 0 1,0 0-1,0 0 1,1 0-1,-1 0 0,1 0 1,-1 0-1,1 0 0,0-1 1,0 1-1,1 0-171,0-2 35,-1 0 0,1-1 0,0 1 0,0-1 0,0 1 0,0-1 0,0 0 1,0 0-1,0-1 0,0 1 0,0-1 0,0 1 0,0-1 0,0 0 0,0 0 0,-1 0 0,1 0 0,0-1 0,-1 1 0,1-1 0,-1 0 0,1 0 0,-1 1 0,0-1 0,0-1 0,0 1 0,0 0 0,0 0 0,0-1 0,-1 1 1,1-1-1,-1 0 0,0 1 0,1-1 0,-1 0 0,0-1-35,5-3 20,0-1 0,-1 0 0,0 0 0,0-1 1,-1 0-1,0 1 0,0-2 0,-1 1 0,0 0 0,-1-1 0,0 1 1,0-1-1,-1 1 0,0-1 0,-1 0 0,0 0 0,-1 1 1,-1-8-21,2 15 0,-1 1 0,0-1 0,1 1 0,-1-1 0,0 1 0,0 0 0,0-1 1,0 1-1,0 0 0,0 0 0,-1-1 0,1 1 0,0 0 0,0 0 0,-1 0 1,1 1-1,-1-1 0,1 0 0,-1 0 0,1 1 0,-1-1 0,0 1 0,1 0 1,-1-1-1,0 1 0,1 0 0,-1 0 0,0 0 0,1 0 0,-1 0 0,0 0 1,1 0-1,-1 1 0,1-1 0,-1 1 0,0-1 0,1 1 0,-1-1 0,1 1 1,-1 0-1,1 0 0,-56 45-16,50-35 15,0-1 1,0 1 0,1 0-1,0 0 1,1 1-1,0 0 1,1 0-1,0 0 1,1 0-1,1 0 1,0 1 0,0 0-1,1-1 1,1 1-1,0 0 1,1-1-1,0 1 1,1 1 0,-2-12 2,0-1 1,1 0 0,-1 0-1,0 1 1,0-1-1,1 0 1,-1 0 0,1 1-1,-1-1 1,1 0-1,-1 0 1,1 0 0,0 0-1,0 0 1,-1 0-1,1 0 1,0 0 0,0 0-1,0 0 1,0 0-1,0-1 1,0 1 0,0 0-1,0-1 1,1 1-1,-1-1 1,0 1 0,0-1-1,0 1 1,1-1-1,-1 0 1,0 0 0,1 0-1,-1 1 1,0-1-1,0-1 1,1 1-1,-1 0 1,0 0 0,1 0-1,-1-1 1,0 1-1,0 0 1,0-1 0,1 1-1,-1-1 1,0 0-1,0 1 1,0-1 0,0 0-1,0 0 1,0 1-1,0-1 1,0-1-3,51-55 109,-7-14-11,-34 50-84,2 0 1,0 1 0,1 1-1,1 0 1,1 1 0,3-2-15,-18 19 0,0 1 0,0 0 0,0-1 0,0 1 0,0 0 0,0 0 1,0 0-1,0-1 0,0 1 0,0 0 0,0 0 0,0 1 0,0-1 1,0 0-1,0 0 0,0 0 0,0 1 0,0-1 0,0 0 1,0 1-1,0-1 0,0 1 0,-1-1 0,1 1 0,0-1 0,0 1 1,0 0-1,-1-1 0,1 1 0,0 0 0,-1 0 0,1 0 0,-1-1 1,1 1-1,-1 0 0,1 0 0,-1 0 0,1 0 0,-1 0 0,0 0 1,0 0-1,1 0 0,-1 0 0,0 0 0,0 0 0,0 0 0,0 0 1,0 0-1,0 0 0,-1 0 0,1 0 0,0 0 0,0 0 0,-1 0 1,1 0-1,-1 0 0,1 0 0,0 0 0,-1-1 0,0 1 0,1 0 1,-1 0-1,0 0 0,1 5 7,4 207 507,-4-212-507,0-1 0,-1 1-1,1 0 1,0-1 0,0 1-1,0 0 1,0-1-1,0 1 1,0 0 0,0-1-1,0 1 1,0 0 0,0-1-1,0 1 1,0 0 0,1-1-1,-1 1 1,0-1-1,0 1 1,1 0 0,-1-1-1,0 1 1,1-1 0,-1 1-1,0-1 1,1 1-1,-1-1 1,1 1 0,-1-1-1,1 1 1,-1-1 0,1 0-1,0 1 1,-1-1 0,1 0-1,-1 0 1,1 1-1,0-1 1,-1 0 0,1 0-1,0 0 1,-1 0 0,1 1-1,-1-1 1,1 0-1,0 0 1,-1-1 0,1 1-1,0 0 1,-1 0 0,1 0-1,0 0 1,-1 0 0,1-1-1,0 1 1,-1 0-1,1-1 1,-1 1 0,1 0-1,-1-1 1,1 1 0,-1-1-1,1 1 1,-1-1 0,1 1-1,-1-1 1,0 1-1,1-1-6,28-43 289,-28 41-291,104-190 339,-105 194-336,0-1-1,0 0 0,0 0 0,0 1 1,0-1-1,1 0 0,-1 1 0,0-1 1,0 0-1,0 0 0,0 1 0,1-1 1,-1 0-1,0 0 0,0 0 0,1 1 1,-1-1-1,0 0 0,0 0 0,1 0 1,-1 0-1,0 1 0,0-1 0,1 0 1,-1 0-1,0 0 0,1 0 0,-1 0 1,0 0-1,1 0 0,-1 0 0,0 0 1,1 0-1,-1 0 0,0 0 0,0 0 1,1 0-1,-1 0 0,0 0 0,1 0 1,-1-1-1,0 1 0,0 0 0,1 0 1,-1 0-1,0 0 0,0-1 0,1 1 1,-1 0-1,0 0 0,0 0 0,1-1 1,-1 1-1,0 0 0,0 0 0,0-1 1,0 1-1,0 0 0,1-1 0,-1 1 1,0 0-1,0-1 0,0 31 7,0-28-7,-14 153 89,14-154-93,1-1 0,-1 1 0,1-1-1,-1 1 1,1 0 0,-1-1 0,1 1-1,-1-1 1,1 1 0,-1-1 0,1 1 0,0-1-1,-1 0 1,1 1 0,0-1 0,-1 0-1,1 1 1,0-1 0,0 0 0,-1 0-1,1 0 1,0 0 0,0 0 0,-1 0 0,1 0-1,0 0 1,0 0 0,-1 0 0,1 0-1,0 0 1,0 0 0,-1 0 0,1-1-1,0 1 1,-1 0 0,1-1 0,0 1 0,-1-1-1,1 1 1,0 0 0,-1-1 0,1 1-1,-1-1 1,1 0 0,-1 1 0,1-1-1,-1 1 1,1-1 0,-1 0 0,0 1 0,1-1-1,-1 0 1,0 1 0,0-1 0,1 0-1,-1 0 1,0 1 0,0-1 0,0 0-1,0 0 1,0 1 0,0-1 0,0 0 0,0 0 4,74-108-3182,-49 73 1405</inkml:trace>
  <inkml:trace contextRef="#ctx0" brushRef="#br0" timeOffset="32417.769">7179 5326 12067,'-3'17'8415,"2"1"-4125,6 41-4029,-2-26 773,1 283 702,-5-83-1049,1-234-677,0 1 0,0-1-1,0 1 1,0-1 0,0 1-1,0-1 1,0 1 0,0-1 0,0 1-1,0-1 1,0 1 0,0-1 0,0 1-1,0-1 1,-1 1 0,1-1-1,0 1 1,0-1 0,-1 1 0,1-1-1,0 1 1,-1-1 0,1 1-1,0 0 1,-1-1 0,1 1 0,-1 0-1,1-1 1,-1 1 0,1 0 0,-1-1-1,1 1 1,-1 0 0,1 0-1,-1 0 1,1 0 0,-1-1 0,1 1-1,-1 0 1,1 0 0,-1 0 0,1 0-1,-1 0 1,1 0 0,-1 0-1,1 0 1,-1 1 0,1-1 0,-1 0-1,1 0 1,-1 0 0,1 1-1,-1-1 1,1 0 0,-1 0 0,1 1-1,-1-1 1,1 0 0,-1 1 0,1-1-1,0 0 1,-1 1 0,1-1-1,0 1 1,-1-1-10,-1-9 18,1 0 0,-1-1 0,2 1 0,-1-1 0,1 1 0,1-1 0,-1 1 0,2-1 0,-1 1 0,2-1 0,0-3-18,1-5 4,-3 11-2,20-105-73,5 1 1,4 1-1,18-34 71,-42 128-6,1 0 0,0 1 0,1 0 0,1 1 0,0-1 0,1 2-1,0-1 1,1 2 0,1-1 0,0 1 0,0 1 0,10-6 6,-21 16 0,-1 0 0,1 0 0,-1 0 0,1 1 0,-1-1 0,1 0 1,0 1-1,-1-1 0,1 0 0,0 1 0,0-1 0,-1 1 0,1-1 0,0 1 0,0-1 0,0 1 1,0 0-1,0-1 0,0 1 0,-1 0 0,1 0 0,0-1 0,0 1 0,0 0 0,0 0 0,0 0 1,0 0-1,0 1 0,0-1 0,0 0 0,0 0 0,0 0 0,-1 1 0,1-1 0,0 0 0,0 1 0,0-1 1,0 1-1,-1-1 0,1 1 0,0 0 0,0-1 0,-1 1 0,1-1 0,0 1 0,-1 0 0,1 0 1,-1-1-1,1 1 0,-1 0 0,1 0 0,-1 0 0,0 0 0,1 0 0,-1 0 0,0-1 0,0 1 1,0 0-1,0 0 0,0 0 0,1 0 0,-2 0 0,1 0 0,0 0 0,0 0 0,-14 63 173,-148 258 668,150-301-840,14-33-372,14-36-360,6-9 1113</inkml:trace>
  <inkml:trace contextRef="#ctx0" brushRef="#br0" timeOffset="32668.583">7781 4765 22149,'-12'20'1032,"-6"18"384,-8 14-255,-5 23 207,1 7-200,-1-4-312,11-10-232,7-17-384,5-7-96,8-9-104,8-4 8,0-11-8,1-7-24,1-10-208,-2-4-256,-5-14-1040</inkml:trace>
  <inkml:trace contextRef="#ctx0" brushRef="#br0" timeOffset="33819.789">7921 5245 18580,'0'0'2947,"0"0"111,-10-3-93,7 2-2930,-1 1 0,0 0 0,1 0 0,-1 0 1,0 1-1,0-1 0,1 1 0,-1 0 0,1 0 0,-1 0 0,0 0 1,1 1-1,0-1 0,-1 1 0,1 0 0,0 0 0,0 0 0,0 0 1,0 1-1,1-1 0,-1 1 0,0 0 0,-1 3-35,-5 3 90,1 0 0,1 1 1,-1 0-1,2 1 0,-1 0 0,1 0 0,1 0 1,0 0-1,1 1 0,0 0 0,-2 11-90,6-22 9,-1 0-1,1 0 0,0 1 1,0-1-1,0 0 0,0 0 1,0 0-1,0 0 1,0 1-1,0-1 0,1 0 1,-1 0-1,0 0 0,1 0 1,-1 0-1,1 1 1,-1-1-1,1 0 0,-1 0 1,1 0-1,0 0 0,0-1 1,-1 1-1,1 0 1,0 0-1,0 0 0,0 0 1,0-1-1,0 1 0,0-1 1,0 1-1,0 0 1,0-1-1,0 0 0,0 1 1,0-1-1,1 0 0,-1 1 1,0-1-1,0 0 0,0 0 1,1 0-1,-1 0 1,0 0-1,0 0 0,0-1 1,1 1-9,55-22 137,-40 10-121,0-1 0,-1 0 0,-1-1 0,0-1 0,-1-1 0,0 0 0,-2 0 0,0-1 0,-1-1 0,0 0 0,-1 0 0,3-11-16,-11 24 2,0 0 1,-1 0-1,1 0 0,-1 0 0,0 0 0,0 0 1,0 0-1,-1-1 0,0 1 0,0 0 1,0 0-1,-1-1 0,1 1 0,-1 0 0,-2-5-2,2 10-2,0 0-1,0-1 0,0 1 1,0 0-1,0 0 0,0 0 1,0 0-1,0 0 0,0 0 0,0 0 1,-1 1-1,1-1 0,0 0 1,0 0-1,0 1 0,1-1 1,-1 1-1,0-1 0,0 1 0,0-1 1,0 1-1,0 0 0,0-1 1,1 1-1,-1 0 0,0 0 1,1 0-1,-1-1 0,0 1 0,1 0 1,-1 0-1,1 0 0,-1 0 1,1 0-1,0 0 0,-1 0 0,1 0 1,0 0-1,0 0 0,0 0 3,-4 7-3,0-1-1,0 0 0,1 1 0,0 0 0,1-1 1,0 1-1,0 0 0,1 0 0,0 1 0,0-1 0,1 0 1,0 0-1,0 0 0,2 8 4,0-14 0,0-1 1,1 0-1,-1 0 1,0 0-1,1 0 0,-1-1 1,1 1-1,-1 0 1,1-1-1,-1 0 0,1 0 1,-1 1-1,1-2 1,-1 1-1,1 0 0,-1 0 1,1-1-1,-1 1 1,1-1-1,-1 0 0,1 0 1,-1 0-1,0 0 0,1 0 1,-1-1-1,0 1 1,0-1-1,0 1 0,0-1 1,0 0-1,0 1 1,-1-1-1,1 0 0,1-2 0,17-15-36,-1 0-1,0-1 1,-1-1-1,-2-1 1,0-1-1,-1 0 0,8-18 37,-21 38-82,-6 22-80,-49 167 406,53-185-239,0 0 0,0-1 0,0 1 0,0 0 0,0 0 0,0 0 0,0 0 0,0 0 0,0 0-1,1-1 1,-1 1 0,0 0 0,1 0 0,-1 0 0,0-1 0,1 1 0,-1 0 0,1 0 0,-1-1 0,1 1-1,-1 0 1,1-1 0,0 1 0,-1-1 0,1 1 0,0-1 0,-1 1 0,1-1 0,0 1 0,0-1-1,-1 1 1,1-1 0,0 0 0,0 0 0,0 1 0,0-1 0,0 0 0,-1 0 0,1 0 0,0 0 0,0 0-1,0 0 1,0 0 0,0 0 0,-1-1 0,1 1 0,0 0-5,50-17 70,-30 9-48,-19 7-23,1-1 0,0 1 0,-1 0 0,1 0 0,0 0 0,0 1 0,0-1 0,-1 1 0,1 0 0,0-1 0,0 1 0,0 0 0,0 1 0,0-1 0,0 0 0,0 1 0,0 0 0,-1 0 0,1 0 0,0 0 0,-1 0 0,1 0 0,0 1 0,-1-1 0,0 1 0,1 0 1,-1-1-1,0 1 0,0 0 0,0 1 0,0-1 0,0 0 0,0 0 0,-1 1 0,1-1 0,-1 1 0,0 0 0,1-1 0,-1 1 0,0 0 0,-1 0 0,1 0 1,5 35-12,-1 0 1,-2 0-1,-2 0 1,-1 0-1,-3 8 12,3-33 18,-1 0-1,0 0 0,-1 0 0,-1 0 0,0-1 0,0 1 0,-1-1 0,-1 0 1,0 0-1,-1 0 0,0-1 0,-1 0 0,0 0 0,-1 0 0,0-1 0,0 0 1,-1-1-1,0 0 0,-6 4-17,14-12 7,0 0-1,0 0 1,0-1 0,0 1 0,0 0 0,0 0 0,0-1-1,0 1 1,-1-1 0,1 1 0,0-1 0,0 1 0,-1-1-1,1 0 1,0 0 0,0 1 0,-1-1 0,1 0 0,0 0-1,-1 0 1,1-1 0,0 1 0,-1 0 0,1 0 0,0-1-1,0 1 1,-1-1 0,1 1 0,0-1 0,0 1 0,0-1-1,0 0 1,-1 1 0,1-1 0,0 0 0,0 0 0,1 0-1,-1 0 1,0 0 0,0 0 0,0 0 0,1 0-1,-1 0 1,0-1 0,1 1 0,-1-1-7,-7-67 86,11 45-137,0 0 0,1 0-1,1 0 1,2 1 0,0-1 0,1 2 0,1-1 0,2 1-1,0 0 1,1 1 0,1 1 0,1 0 0,1 1 0,0 0-1,2 1 1,0 1 0,1 0 0,1 2 0,4-3 51,35-26-209,-2-2 1,-2-3-1,14-19 209,-64 63-14,19-17-44,-23 21 57,0 1 0,0 0 0,0 0 1,0-1-1,1 1 0,-1 0 0,0 0 0,0-1 0,1 1 0,-1 0 0,0 0 1,0 0-1,1 0 0,-1-1 0,0 1 0,0 0 0,1 0 0,-1 0 0,0 0 1,1 0-1,-1 0 0,0 0 0,1 0 0,-1 0 0,0 0 0,0 0 0,1 0 1,-1 0-1,0 0 0,1 0 0,-1 0 0,0 0 0,1 0 0,-1 1 0,0-1 1,0 0-1,1 0 0,-1 0 0,0 0 0,0 1 0,1-1 0,-1 0 0,0 0 1,0 0-1,0 1 0,1-1 0,-1 0 0,0 0 0,0 1 0,0-1 0,0 0 1,0 1-1,1-1 0,-1 0 0,0 0 0,0 1 0,0-1 0,0 0 0,0 1 1,0-1-1,0 0 0,0 1 0,0-1 0,0 0 0,0 0 0,0 1 0,-1-1 1,1 0-1,0 1 0,0-1 1,-43 149 205,39-138-180,1-5 10,1 0 0,-1 0 0,1 0 1,0 0-1,0 1 0,1-1 0,0 1 0,0-1 1,0 1-1,1 0 0,0-1 0,0 1 1,1 0-1,0-1 0,0 1 0,1 0-35,0-6 10,1 0 0,0 0-1,0-1 1,0 1-1,0 0 1,0-1 0,0 0-1,0 0 1,0 0-1,0 0 1,0 0 0,0-1-1,0 1 1,0-1-1,-1 0 1,1 0 0,0 0-1,0 0 1,0 0-1,-1-1 1,1 1 0,-1-1-1,1 0 1,-1 0 0,0 1-1,0-2 1,1 1-1,-1 0 1,-1 0 0,1-1-1,0 1 1,0-2-10,0 2 6,188-187-465,-185 207 268,-46 89 413,40-106-217,1 0 0,0-1 0,-1 1 0,1 0 0,0 0 0,0-1 0,0 1 0,0 0 0,0 0 0,0-1 0,0 1 0,0 0 0,0 0 0,0 0 0,0-1 0,0 1 0,0 0 0,1-1 0,-1 1 0,0 0 0,1 0 0,-1-1 0,0 1 0,1-1 0,-1 1 0,1 0 0,-1-1 0,1 1 0,-1-1 0,1 1 0,-1-1 0,1 1 0,0-1 0,-1 1 0,1-1 0,0 0 0,-1 1 0,1-1 0,0 0 0,0 0 0,-1 1 0,1-1 0,0 0 0,0 0 0,-1 0 0,1 0 0,0 0 0,0 0 0,-1 0 0,1 0 0,0 0 0,0-1 0,-1 1 0,1 0 0,0 0 0,-1-1 0,1 1 0,0 0 0,-1-1 0,1 1-5,46-24 85,-43 22-81,42-30 16,-2-1 0,-1-3 0,-1-1 0,17-23-20,-6 17-81,-52 44 78,0 0 0,0 0 1,1 0-1,-1 0 0,0 0 1,0 1-1,0-1 0,-1 0 1,1 1-1,0-1 0,0 1 0,-1-1 1,1 1-1,-1-1 0,1 1 1,-1-1-1,1 1 0,-1-1 1,0 1-1,0 0 0,0-1 0,0 1 1,0-1-1,0 1 0,-1 0 1,1-1-1,0 1 0,-1-1 1,1 1-1,-1-1 0,0 1 1,1-1 2,-1 1-4,-26 178 146,29-168-324,6-13-350</inkml:trace>
  <inkml:trace contextRef="#ctx0" brushRef="#br0" timeOffset="34833.212">9449 5105 26446,'17'-26'1591,"-4"9"-1419,-8 11-154,1 0 0,-1-1 0,0 1 0,-1-1 0,1 0 0,-1-1 0,-1 1 0,1-1-1,-1 1 1,-1-1 0,0 0 0,0 0 0,0-4-18,-2 11-2,0-1 0,0 1 0,0 0 0,-1-1-1,1 1 1,0 0 0,-1-1 0,1 1 0,-1 0 0,0 0 0,1-1-1,-1 1 1,0 0 0,0 0 0,0 0 0,0 0 0,0 0 0,0 0-1,0 0 1,0 0 0,0 0 0,0 1 0,-1-1 0,1 0 0,0 1-1,0-1 1,-1 1 0,1-1 0,0 1 0,-1 0 0,1 0 0,-1-1-1,1 1 1,0 0 0,-1 0 0,1 0 0,-1 0 0,1 1 0,0-1-1,-1 0 1,1 1 0,0-1 0,-1 1 0,1-1 0,0 1 0,0-1-1,-1 1 1,1 0 0,0 0 0,0 0 0,0-1 0,0 1 0,0 0-1,0 0 1,0 1 0,0-1 0,0 0 0,1 0 0,-1 0 0,0 0-1,0 2 3,-9 13 41,0 0 0,0 1 0,2 0-1,0 1 1,1 0 0,0 0 0,2 1-1,0-1 1,2 1 0,0 0-1,0 4-40,2-21 11,0-1 0,1 1-1,-1-1 1,0 1 0,1 0-1,-1-1 1,1 1 0,0 0-1,-1-1 1,1 1 0,0 0-1,0 0 1,0-1-1,0 1 1,0 0 0,1 0-1,-1-1 1,0 1 0,1 0-1,-1-1 1,1 1 0,0-1-1,0 1 1,-1-1 0,1 1-1,0-1 1,0 1 0,0-1-1,1 0 1,-1 1-1,0-1 1,0 0 0,1 0-1,-1 0 1,0 0 0,1 0-1,0 0 1,-1 0 0,1-1-1,-1 1 1,1-1 0,0 1-1,-1-1 1,1 1-1,0-1 1,-1 0 0,1 0-1,0 0 1,0 0 0,-1 0-1,1 0 1,0 0 0,-1-1-1,1 1 1,0-1-11,26-13 9,-1 0 0,0-2 0,-2-2 0,0 0 0,0-1 0,-2-2 0,15-16-9,-28 28-16,23-24-178,-1-1 0,-2-1-1,-1-1 1,20-35 194,-51 88-585,-90 215 733,91-229-134,0-3-7,1 1 0,-1 0 1,0 0-1,1 0 0,-1 0 0,0 0 0,1 0 0,-1 0 1,1 0-1,0 0 0,-1 0 0,1 0 0,0 0 0,0 0 0,-1 0 1,1 1-1,0-1 0,0 0 0,0 0 0,0 0 0,0 0 1,1 0-1,-1 0 0,0 0 0,1 0 0,-1 1 0,0-1 0,1 0 1,-1 0-1,1 0 0,0 0 0,-1-1 0,1 1 0,0 0 0,-1 0 1,1 0-1,0 0 0,0-1 0,0 1 0,0 0 0,0-1 1,0 1-1,0-1 0,0 1 0,0-1 0,0 1 0,0-1 0,0 0-7,15-9-79,-1-2 0,0 0 0,-1-1 0,0 0-1,-1-1 1,0-1 0,-1 0 0,-1 0-1,0-1 1,-1-1 0,0 0 0,-2 0-1,0-1 1,-1 0 0,0 0 0,-1 0-1,-1-3 80,18-41-692,-17 40 613,1 1 0,2 0 0,0 0 1,1 1-1,1 0 0,9-11 79,-15 23-13,25-30-585,-1-2 0,-2-2 0,-1 0 0,12-30 598,-28 46-262,-27 33 262,2 12 376,1 1 1,1 0 0,1 1 0,0 0 0,2 1 0,1 0-1,0 1 1,2 0 0,1 1 0,1-1 0,1 1 0,1 0-1,1 0 1,1 0 0,1 0 0,3 13-377,10 118 268,-13-157-276,0 0 0,-1 0 0,1 1 0,-1-1 0,1 0 0,-1 1 0,1-1 0,-1 1 0,1-1 0,-1 0 0,0 1 0,1-1 0,-1 1 0,0 0 0,1-1 0,-1 1 0,0-1 0,0 1 0,1 0 0,-1 0 0,0-1 0,0 1 0,0 0 0,1 0 0,-1 0 0,0 0 0,0 0 1,0 0-1,0 0 0,1 0 0,-1 0 0,0 1 0,0-1 0,0 0 0,1 0 0,-1 1 0,0-1 0,0 0 0,1 1 0,-1-1 0,0 1 0,1-1 0,-1 1 0,1-1 0,-1 1 0,0 0 0,1-1 0,-1 1 0,1 0 0,-1-1 0,1 1 0,0 0 0,-1 0 0,1-1 0,0 1 0,0 0 0,-1 0 0,1 0 0,0-1 0,0 1 0,0 0 0,0 0 0,0 0 0,0 0 0,0-1 0,0 1 0,0 0 0,1 0 0,-1 0 8,-8-17-177,0-1 0,2 1 0,0-1 1,1-1-1,0 1 0,2-1 0,0 0 0,0-10 177,1 12-45,2 14 118,-1 0 0,1 0 0,0 0-1,1 0 1,-1 0 0,0 0 0,0 0 0,1 0 0,0 0 0,-1 0 0,1 0-1,0 0 1,0 0 0,0 1 0,0-1 0,0 0 0,0 1 0,0-1 0,1 0-1,-1 1 1,1 0 0,-1-1 0,1 1 0,-1 0 0,1 0 0,0 0 0,0 0-1,-1 0 1,1 0 0,0 0 0,0 0 0,0 1 0,2-1-73,77-12-367,-59 11 295,16-2-674</inkml:trace>
  <inkml:trace contextRef="#ctx0" brushRef="#br0" timeOffset="37135.028">5541 6436 21485,'-8'159'3977,"2"53"-3409,12-178-204,-6-34-353,0 0 1,1-1-1,-1 1 1,0 0-1,0 0 1,0-1-1,0 1 0,1 0 1,-1-1-1,0 1 1,0 0-1,1 0 1,-1-1-1,0 1 0,0 0 1,1 0-1,-1 0 1,0 0-1,1-1 1,-1 1-1,0 0 0,1 0 1,-1 0-1,0 0 1,1 0-1,-1 0 1,0 0-1,1 0 1,-1 0-1,0 0 0,1 0 1,-1 0-1,0 0 1,1 0-1,-1 0 1,0 0-1,1 0 0,-1 0 1,0 1-1,1-1 1,-1 0-1,0 0 1,1 0-1,-1 0 0,0 1 1,0-1-1,1 0 1,-1 0-1,0 1 1,0-1-1,0 0 0,1 1 1,-1-1-1,0 0 1,0 1-1,0-1 1,0 0-1,0 0 0,1 1 1,-1-1-1,0 0 1,0 1-1,0-1 1,0 1-1,0-1 0,0 0-11,50-178 1033,-44 152-974,-2 0 0,-1 0 1,-1 0-1,-1-1 0,-1 1 1,-1-1-60,-11 11 124,1 44-116,9-19-28,0-1 1,1 1-1,0 0 0,0 0 1,1-1-1,0 1 0,1 0 1,-1 0-1,2-1 0,-1 1 1,1-1-1,1 1 1,-1-1-1,2 0 0,-1 0 1,1 0-1,0 0 0,5 6 20,-3-12-176,1 0 0,-1 0 0,1-1 0,-1 0 0,1 0 0,-1-1 1,1 0-1,0 0 0,-1 0 0,1-1 0,0 0 0,-1 0 0,1-1 0,-1 0 0,0 0 0,0-1 0,1 1 0,-1-1 0,-1 0 0,1-1 0,0 0 0,-1 0 0,0 0 0,3-3 176,13-6-546,1-2-1,-2-1 1,0 0 0,-1-1 0,-1-1 0,10-14 546,-21 23 67,0-1 1,0 0 0,-1-1-1,-1 1 1,1-1-1,-2 0 1,0 0 0,0-1-1,1-8-67,-34 83 2611,14-29-1980,7-19-370,0 0 0,2 0 0,0 1 0,0 0 0,2 0 0,0 0 0,0 0 1,2 0-1,0 1 0,1 0 0,1-1 0,1 18-261,-1-33 17,1 1 1,-1 0 0,0 0-1,1 0 1,-1-1-1,1 1 1,0 0-1,-1-1 1,1 1-1,0 0 1,0-1-1,0 1 1,0-1-1,1 0 1,-1 1-1,0-1 1,0 0-1,1 0 1,-1 1-1,1-1 1,-1 0-1,1-1 1,-1 1 0,1 0-1,0 0 1,0-1-1,-1 1 1,1-1-1,0 1 1,0-1-1,-1 0 1,1 1-1,0-1 1,0 0-1,0 0 1,-1-1-1,1 1 1,0 0-1,0-1 1,0 1-1,-1-1 1,1 1 0,0-1-1,-1 0 1,1 0-1,0 1 1,-1-1-1,1 0 1,-1-1-1,2 0-17,11-11 33,0-2 0,-1 0 0,-1 0 0,0-1 0,-1-1 0,-1 0 0,0 0 0,-1-1 0,-1 0 0,0-4-33,-1 6 12,-1 0 0,-1 0 1,0-1-1,-1 1 0,-1-1 1,0 0-1,-2-1 0,0-6-12,-6 14-57,-15 117-35,18-88 73,0-6 28,0 0 0,1 0 0,0 0 0,1 0 0,0 0 0,1 0 0,1 0 0,0 0 0,0-1 0,2 1 0,-1 0-9,-2-11 8,0-1 0,0 0 0,-1 1 0,1-1 0,0 0 0,0 1-1,0-1 1,0 0 0,0 0 0,0 0 0,1 0 0,-1 0 0,0 0 0,1 0 0,-1 0 0,0-1 0,1 1 0,-1 0 0,1-1 0,-1 1 0,1-1 0,-1 0-1,1 0 1,-1 1 0,1-1 0,0 0 0,-1 0 0,1 0 0,-1 0 0,1-1 0,-1 1 0,1 0 0,-1-1 0,1 1 0,-1-1 0,1 1 0,-1-1 0,1 0 0,-1 0-1,0 1 1,1-1 0,-1 0 0,0 0 0,0 0-8,57-51 195,-32 25-144,4-2-33,-1 0-1,-2-2 1,0 0 0,-3-2-1,0-1 1,-2-1 0,-2-1-1,-1-1 1,-2 0 0,-2-2-1,8-29-17,-4-82-54,-19 114-9,0 36 60,-1-1 1,1 1-1,-1 0 1,1-1-1,0 1 0,-1 0 1,1-1-1,-1 1 0,1 0 1,-1 0-1,0 0 1,1-1-1,-1 1 0,1 0 1,-1 0-1,1 0 0,-1 0 1,1 0-1,-1 0 1,0 0-1,1 0 0,-1 0 1,1 0-1,-1 0 0,1 0 1,-1 1-1,0-1 1,1 0-1,-1 0 0,1 1 1,-1-1-1,1 0 0,-1 1 1,1-1-1,0 0 1,-1 1-1,1-1 0,-1 1 1,1-1-1,0 0 0,-1 1 1,1-1-1,0 1 1,0-1-1,-1 1 0,1-1 1,0 1-1,0 0 0,0-1 1,-1 1-1,1-1 1,0 1-1,0-1 0,0 1 1,0 0-1,0-1 1,0 1-1,0-1 0,1 1 1,-1 0 2,-117 271 6,81-172 112,27-79-95,-21 79 165,29-97-183,1 1 0,0-1-1,0 0 1,0 1 0,0-1 0,1 0 0,-1 1 0,1-1 0,0 0 0,-1 0 0,2 1 0,-1-1 0,0 0 0,1 0 0,-1 0 0,1 0 0,0-1 0,0 1 0,0 0 0,0-1-1,0 1 1,1-1 0,-1 0 0,1 0 0,0 0 0,0 0 0,-1 0 0,3 0-5,1 1 5,1 0 0,0 0 0,0 0 0,0-1-1,0 0 1,0-1 0,0 1 0,1-1 0,-1-1 0,0 0 0,1 0-1,-1 0 1,1-1 0,-1 0 0,0 0 0,0-1 0,0 0 0,0 0 0,0 0-1,0-1 1,0 0 0,-1-1 0,1 0 0,-1 0 0,0 0 0,0 0-1,-1-1 1,1 0 0,-1 0 0,0-1 0,0 0 0,-1 0 0,0 0 0,0 0-1,0 0 1,-1-1 0,0 0 0,0 1 0,0-1 0,0-3-5,-2-1 1,1-1-1,-2 1 1,1 0 0,-2 0-1,1-1 1,-2 1 0,1 0 0,-2 0-1,-2-9 0,5 20-1,-1 0 0,1 0 0,0 1 0,-1-1 0,1 0 0,0 0 0,-1 0 0,1 0 0,0 1 0,-1-1 0,1 0 0,-1 0 0,1 0 0,0 0-1,-1 0 1,1 0 0,0 0 0,-1 0 0,1 0 0,-1 0 0,1 0 0,0 0 0,-1 0 0,1 0 0,-1 0 0,1-1 0,0 1 0,-1 0 0,1 0 0,0 0-1,-1-1 1,1 1 0,0 0 0,0 0 0,-1-1 0,1 1 0,0 0 0,-1 0 0,1-1 0,0 1 0,0 0 0,0-1 0,-1 1 0,1-1 0,0 1-1,0 0 1,0-1 0,0 1 0,0 0 0,0-1 0,0 1 0,0-1 0,0 1 0,0 0 0,0-1 0,0 1 0,0-1 0,0 1 1,-6 34-65,6-30 64,-1-1 1,1 1-1,-1-1 1,1 1-1,1-1 1,-1 1 0,0-1-1,1 1 1,-1-1-1,1 0 1,0 1-1,1-1 1,-1 0-1,0 1 1,1-1-1,0 0 1,-1 0-1,1 0 1,0-1-1,1 1 1,-1 0 0,0-1-1,1 1 1,0-1-1,-1 0 1,1 0-1,0 0 1,0 0-1,0 0 1,1-1-1,-1 1 1,0-1-1,0 0 1,1 0-1,-1 0 1,1-1 0,-1 1-1,1-1 1,-1 0-1,1 0 1,-1 0-1,1 0 1,2-1 0,2-2 3,0-1 0,-1 0-1,1 0 1,-1-1 0,0 0 0,-1 0 0,1-1 0,-1 0 0,0 0-1,0 0 1,-1-1 0,0 0 0,0 0 0,-1 0 0,0-1 0,0 1 0,0-1-1,-1 0 1,0 0 0,-1 0 0,0-1 0,0 1 0,-1 0 0,0-1 0,0 1-1,-1-2-2,0 9 0,1 0 0,-1 0-1,1 0 1,-1 0 0,0 0-1,0 0 1,1-1-1,-1 1 1,0 0 0,0 0-1,0 0 1,0 0-1,0 0 1,-1 0 0,1 0-1,0-1 1,0 1 0,-1 0-1,1 0 1,-1 0-1,1 0 1,-1 0 0,1 0-1,-1 0 1,1 0 0,-1 1-1,0-1 1,0 0-1,1 0 1,-1 0 0,0 1-1,0-1 1,0 0-1,0 1 1,0-1 0,0 1-1,0-1 1,0 1 0,0-1-1,0 1 1,0 0-1,0 0 1,0-1 0,-1 1-1,1 0 1,0 0 0,0 0-1,0 0 1,0 0-1,0 1 1,0-1 0,0 0-1,-1 0 1,1 1-1,0-1 1,0 1 0,0-1-1,0 1 1,0-1 0,0 1-1,1-1 1,-1 1-1,0 0 1,0 0 0,0-1-1,0 1 1,1 0 0,-1 0-1,0 0 1,1 0 0,-10 16-4,0 1 1,2-1-1,0 2 1,1-1-1,1 1 1,1 0-1,0 0 1,-1 17 3,4-33-20,1 1 0,0-1 0,-1 0 0,1 1 0,0-1 0,1 1-1,-1 0 1,1-1 0,-1 1 0,1-1 0,0 1 0,1 0 0,-1-1 0,0 1 0,1-1 0,0 1 0,0-1 0,0 1 0,0-1 0,1 1 0,-1-1 0,1 0 0,0 0 0,0 0 0,0 0 0,0 0 0,1 0 0,-1-1 0,1 1 0,0-1 0,-1 1 0,1-1-1,0 0 1,0 0 0,0 0 0,1-1 0,-1 1 0,0-1 0,2 1 20,16-4-668</inkml:trace>
  <inkml:trace contextRef="#ctx0" brushRef="#br0" timeOffset="38259.359">7423 6253 10810,'3'-85'14366,"-14"102"-12768,-18 169-859,29-179-719,4 116 258,-3-122-264,-1 1 0,1 0 0,-1-1 0,1 1 1,0-1-1,0 1 0,0-1 0,0 0 0,0 1 0,0-1 0,0 0 0,0 0 0,0 1 0,1-1 0,-1 0 0,1 0 0,-1 0 0,0-1 0,1 1 0,-1 0 0,1 0 0,0-1 0,-1 1 1,1-1-1,0 0 0,-1 1 0,1-1 0,0 0 0,-1 0 0,1 0 0,0 0 0,-1 0 0,1 0 0,0-1 0,-1 1 0,1-1 0,0 1 0,-1-1 0,1 1 0,-1-1 0,1 0 0,-1 0 1,1 0-1,-1 0 0,0 0 0,1 0 0,-1 0 0,1-1-14,63-59 458,-55 49-439,-1-1-1,-1 0 1,0 0 0,0-1 0,-2 1 0,0-2 0,0 1 0,-1-1 0,-1 1 0,0-1 0,-1-1 0,-1 1 0,-1 0 0,0-1 0,0 1 0,-2 0 0,0-5-19,1 20 0,0 0 0,0-1 0,0 1-1,0 0 1,1-1 0,-1 1 0,0-1-1,0 1 1,0 0 0,0-1 0,0 1-1,0-1 1,0 1 0,-1-1 0,1 1-1,0 0 1,0-1 0,0 1 0,0 0-1,0-1 1,-1 1 0,1-1 0,0 1-1,0 0 1,0-1 0,-1 1 0,1 0-1,0 0 1,-1-1 0,1 1 0,0 0 0,-1 0-1,1-1 1,0 1 0,-1 0 0,1 0-1,0 0 1,-1 0 0,1-1 0,-1 1-1,1 0 1,0 0 0,-1 0 0,1 0-1,-1 0 1,1 0 0,0 0 0,-1 0-1,1 0 1,-1 0 0,1 0 0,0 0-1,-1 1 1,1-1 0,-1 0 0,1 0-1,0 0 1,-1 0 0,1 1 0,0-1-1,-1 0 1,1 0 0,0 1 0,-15 27-38,10-7 39,0 1 1,1-1-1,2 1 0,0 0 1,1-1-1,1 1 0,3 20-1,-3-38 14,0-1 0,0 0 0,1 0 0,0 0 0,-1 0-1,1 0 1,0 0 0,0 0 0,1 0 0,-1 0 0,1 0 0,-1-1 0,1 1-1,0 0 1,0-1 0,0 0 0,0 1 0,0-1 0,1 0 0,-1 0 0,1 0-1,-1 0 1,1-1 0,0 1 0,0-1 0,0 0 0,0 1 0,0-1 0,0-1-1,0 1 1,0 0 0,0-1 0,0 1 0,0-1 0,0 0 0,1 0 0,-1 0-1,0-1 1,0 1 0,0-1 0,1 0-14,6-1 46,0-1 0,0 0 0,0-1 0,0 0-1,-1-1 1,1 0 0,-1 0 0,-1-1 0,1 0 0,-1-1 0,7-5-46,-4-1 34,-1 0 0,0 0 0,0-1 0,-2-1 1,1 1-1,-2-1 0,0-1 0,-1 1 0,0-1 1,-2 0-1,0-1 0,0 1 0,-2-1 0,0 0 0,0 1 1,-2-7-35,0 18 3,0 1 0,0 0 0,0-1 0,-1 1 0,1 0 0,-1-1 1,0 1-1,-1 0 0,1 0 0,-1 0 0,1 0 0,-1 0 0,-1 0 1,1 0-1,0 0 0,-1 1 0,-2-3-3,4 7-14,0-1 0,0 1 0,0 0-1,0 0 1,0 0 0,0 0 0,0 0 0,0 0 0,0 0 0,1 1-1,-1-1 1,0 0 0,1 0 0,-1 1 0,1-1 0,-1 0 0,1 0-1,0 1 1,0-1 0,-1 1 0,1-1 0,0 0 0,0 1 0,0-1 0,0 0-1,1 1 1,-1-1 0,0 0 0,1 1 0,-1-1 0,1 0 0,-1 1-1,1-1 1,-1 0 0,2 1 14,22 35-1896,-6-24 53</inkml:trace>
  <inkml:trace contextRef="#ctx0" brushRef="#br0" timeOffset="38771.328">8043 5863 22197,'-36'143'4539,"29"-105"-3936,3 0 1,1 0-1,1 1 0,4 25-603,9-7 263,-8-57-259,-1-1 0,0 1 0,0-1-1,0 1 1,1-1 0,-1 0 0,0 0 0,0 1 0,0-1 0,0-1 0,-1 1 0,1 0 0,0 0 0,0-1 0,-1 1 0,1-1 0,-1 0 0,1 1 0,-1-1 0,0 0 0,1 0 0,-1 0 0,0 0 0,0 0 0,0 0 0,-1 0 0,1 0 0,0 0 0,-1-1-4,1 1 3,66-117 69,-67 119-73,0-1-1,0 1 1,0-1-1,0 1 1,0-1-1,0 0 1,0 1-1,0-1 1,0 1-1,1-1 1,-1 1-1,0-1 1,0 1-1,1-1 1,-1 1-1,0-1 1,1 1 0,-1 0-1,0-1 1,1 1-1,-1-1 1,0 1-1,1 0 1,-1-1-1,1 1 1,-1 0-1,1 0 1,-1-1-1,1 1 1,-1 0-1,1 0 1,-1 0-1,1 0 1,-1-1-1,1 1 1,0 0-1,-1 0 1,1 0-1,-1 0 1,1 0-1,-1 0 1,1 1-1,-1-1 1,1 0-1,-1 0 1,1 0-1,-1 0 1,1 1-1,-1-1 1,1 0-1,-1 0 1,1 1-1,-1-1 1,1 0-1,-1 1 1,0-1-1,1 1 1,-1-1-1,1 1 1,-1-1-1,0 0 1,0 1-1,1-1 1,-1 1-1,0 0 2,7 40-96,1 110 37,-9-151 60,1 1 0,0-1 0,0 1 0,0-1 0,0 1 0,-1-1 0,1 1 1,0 0-1,0-1 0,0 1 0,0-1 0,0 1 0,0-1 0,1 1 0,-1 0 0,0-1 0,0 1 0,0-1 0,0 1 0,1-1 0,-1 1 0,0-1 0,1 1 0,-1-1 0,0 1 0,1-1 0,-1 1 0,0-1 0,1 0 0,-1 1 0,1-1 0,-1 0 0,1 1 0,-1-1 0,1 0 0,-1 1 0,1-1 0,-1 0 0,1 0 1,-1 0-1,1 0 0,-1 1 0,1-1 0,0 0 0,-1 0 0,1 0 0,-1 0 0,1 0 0,-1 0 0,1-1 0,0 1 0,-1 0 0,1 0 0,-1 0 0,1 0 0,-1-1 0,1 1 0,-1 0 0,1-1 0,-1 1 0,1 0 0,-1-1 0,1 1 0,-1 0 0,0-1 0,1 1 0,-1-1-1,24-36 69,-10 8-47,-2 0 1,-1-1-1,-2 0 1,0-1-1,-2 0 1,-2 0-1,1-15-22,-15 50-11,4 17-2,0 1 0,1 0 0,2 0 0,0 0 1,1 0-1,2 12 13,-2-17 8,1-7 1,-1-6 5,0 1 0,0-1 0,0 1 0,0 0 0,1-1 0,-1 1-1,1-1 1,1 1 0,-1 0 0,1-1 0,-1 1 0,1-1 0,1 1 0,-1-1 0,0 1 0,1-1 0,0 0-1,0 0 1,1 0 0,-1 0 0,1 0 0,0 0 0,-1-1 0,2 1 0,-1-1 0,0 0 0,1 0 0,-1 0-1,1 0 1,0-1 0,0 0 0,0 1 0,4 0-14,2-4 1,-1 0-1,1 0 0,-1-1 1,1-1-1,-1 0 1,0 0-1,0 0 0,0-1 1,0-1-1,-1 0 1,1 0-1,-1 0 1,0-1-1,-1 0 0,0-1 1,6-6-1,-10 11-145,-1 0 1,0 0-1,0 0 0,0 0 1,0-1-1,0 1 1,-1-1-1,1 1 0,-1-1 1,0 0-1,1 1 1,-1-1-1,0 0 1,-1 0-1,1 0 0,0 0 1,-1 0-1,0 0 1,1 0-1,-1 0 0,-1 0 1,1 0-1,0 1 1,-1-2 144,-7-24-5077</inkml:trace>
  <inkml:trace contextRef="#ctx0" brushRef="#br0" timeOffset="39049.208">8505 5851 25581,'-15'16'801,"6"2"175,2-4-384,10-2-312,9 0-88,4-8-472,1 0-432</inkml:trace>
  <inkml:trace contextRef="#ctx0" brushRef="#br0" timeOffset="39382.038">8709 5968 13387,'-32'25'8820,"7"11"-4700,-16 96-3319,34-103 440,-9 86-48,16-114-1183,-1 1 0,1 0 0,-1-1 0,1 1 0,0 0-1,-1-1 1,1 1 0,0 0 0,0 0 0,1-1 0,-1 1-1,0 0 1,1-1 0,-1 1 0,0 0 0,1-1 0,0 1 0,-1 0-1,1-1 1,0 1 0,0-1 0,0 1 0,0-1 0,0 0 0,0 1-1,1-1 1,-1 0 0,0 0 0,1 0 0,-1 0 0,0 0-1,1 0 1,0 0 0,-1-1 0,1 1 0,-1 0 0,1-1 0,0 1-1,-1-1 1,1 0 0,0 1 0,-1-1 0,1 0 0,0 0-1,0 0 1,-1 0 0,1-1 0,0 1 0,0 0 0,-1-1 0,1 1-1,0-1-9,9-6 12,-1-1-1,0 0 1,0 0-1,-1-1 0,0 0 1,-1-1-1,0 0 0,0-1 1,-1 1-1,0-1 1,4-11-12,-7 16 2,166-276-2,-161 271-49,-1 0 0,0 0 0,-1-1 0,0 0-1,0-1 1,-2 1 0,1-1 0,-2 0-1,0 0 1,0-1 0,-1 1 0,-1-1-1,0 1 1,-1-1 0,-1 0 0,0 0-1,0 0 1,-2 1 0,1-1 0,-2 0 0,0 1-1,-1-1 1,0 1 0,-3-6 49,6 17-10,0-1 1,0 1-1,0 0 1,0 0-1,0 0 1,-1 0-1,1 0 1,0 0-1,-1 0 1,0 0-1,1 1 1,-1-1-1,0 1 1,0-1-1,0 1 1,0 0-1,0-1 1,0 1-1,0 0 1,-1 1-1,1-1 1,0 0-1,-1 0 1,1 1-1,0 0 1,-1-1-1,1 1 1,0 0-1,-1 0 1,1 0-1,-1 1 1,1-1-1,0 0 1,-1 1-1,1 0 1,0-1-1,-1 1 1,1 0-1,0 0 1,0 0-1,0 1 1,0-1-1,0 0 1,0 1-1,0-1 1,1 1-1,-1 0 1,0-1-1,0 2 10,-19 23-7,1 1 0,0 0 0,3 2 0,0 0 0,-11 28 7,26-52 9,-3 2 18,1 0 1,1 0-1,-1 0 1,1 0-1,1 1 1,-1-1-1,1 1 1,0-1-1,1 1 0,0 0 1,0 0-1,1 0 1,0 0-1,0 0 1,1 5-28,2-9 0,0-1 1,0 1 0,0-1-1,0 0 1,1 1-1,-1-2 1,1 1-1,0 0 1,0-1 0,0 0-1,0 0 1,0 0-1,0 0 1,0 0-1,1-1 1,0 0-1,26 13 2,-25-9-55,1-1 1,-2 1 0,1 0 0,0 1-1,-1-1 1,0 1 0,0 0-1,-1 1 1,0-1 0,0 1 0,0-1-1,-1 1 1,0 1 0,0-1 0,-1 0-1,0 0 1,0 1 0,-1 0 0,0-1-1,0 1 1,-1-1 0,0 6 52,-3 24-2012</inkml:trace>
  <inkml:trace contextRef="#ctx0" brushRef="#br0" timeOffset="40113.057">5747 7309 14627,'-47'-16'8283,"4"45"-5542,29-5-2555,0 0 0,1 1 1,2 0-1,0 1 1,2 0-1,1 1 0,1 0 1,1 0-1,2 1 0,1-1 1,0 14-187,2-32 0,-1 74 63,2-80-65,1-1 0,-1 0 1,0 0-1,1 0 0,0 0 1,-1 0-1,1 0 1,0 0-1,0 0 0,0 0 1,0 0-1,0 0 0,0 0 1,1 0-1,-1-1 0,1 1 1,-1-1-1,1 1 0,0-1 1,-1 1-1,1-1 0,0 0 1,0 0-1,0 0 0,0 0 1,0 0-1,0-1 0,0 1 1,0 0-1,0-1 0,1 0 1,-1 1-1,0-1 0,0 0 2,94-22-1863,-31-3-832</inkml:trace>
  <inkml:trace contextRef="#ctx0" brushRef="#br0" timeOffset="40924.09">6039 7461 20636,'-16'33'912,"4"-13"-338,1 0-1,0 2 0,2-1 0,1 1 0,1 0 1,0 1-1,2 0 0,0 0 0,0 17-573,5-37 34,0 0 0,0 0 0,1 0 0,-1 0 0,1 0 0,-1 0 0,1 0 0,0 0 0,0 0 0,0 0 0,1-1 0,-1 1 0,1 0 0,-1-1 0,1 1 0,0-1 0,0 0 0,0 1 0,0-1 0,0 0-1,1 0 1,-1 0 0,1-1 0,-1 1 0,1 0 0,0-1 0,-1 0 0,1 0 0,0 0 0,0 0 0,0 0 0,0 0 0,0-1 0,0 1 0,0-1 0,0 0 0,0 0 0,0 0 0,0 0 0,1-1-34,5-2 56,0-1-1,0 0 1,0 0 0,-1-1 0,0 0-1,1-1 1,-2 0 0,1 0-1,-1 0 1,0-1 0,0 0 0,-1-1-1,0 1 1,0-1 0,-1 0-1,0-1 1,0 1 0,-1-1-1,0 0 1,0 0 0,-1-1 0,0-2-56,31-130 386,-33 135-378,0 0 0,-1 0 0,0 0 0,0 0 0,-1 0 1,0 0-1,0 0 0,-1 0 0,0 1 0,0-1 1,-1 0-1,1 1 0,-1 0 0,-1-1 0,1 1 0,-1 1 1,0-1-1,0 0 0,-3-1-8,6 5-1,0 1 1,0 0-1,0 0 0,0 0 1,0 0-1,0 0 0,0 0 1,-1 0-1,1 0 0,0 0 1,-1 0-1,1 1 0,0-1 1,-1 0-1,1 1 0,-1 0 0,1-1 1,-1 1-1,1 0 0,-1-1 1,1 1-1,-1 0 0,1 0 1,-1 0-1,1 1 0,-1-1 1,1 0-1,-1 1 0,1-1 1,-1 0-1,1 1 0,-1 0 1,1-1-1,0 1 0,-1 0 1,1 0-1,0 0 0,0 0 1,0 0-1,-1 0 0,1 0 0,0 0 1,0 0-1,0 0 0,1 1 1,-1-1-1,0 0 0,0 1 1,0 0 0,-22 74-51,20-58 48,1 77 35,3-95-31,1 1 0,-1-1 0,1 0-1,-1 0 1,0 0 0,1 0 0,-1 0 0,1 0-1,-1 0 1,0-1 0,1 1 0,-1 0-1,0-1 1,1 1 0,-1-1 0,0 0 0,1 1-1,-1-1 1,0 0 0,0 0 0,0 0-1,0 1 1,0-1 0,0 0 0,0 0 0,0-1-1,0 1 1,0 0 0,-1 0 0,1 0-1,0-1 1,-1 1 0,1 0 0,-1-1 0,1 1-1,-1-2 0,94-202-48,-93 202 15,-1 3 13,1 2-17,5 108-69,-8 63 318,2-172-209,-1 0-1,1 0 0,0 0 0,0 0 0,0 0 1,0 0-1,-1-1 0,1 1 0,0 0 0,1 0 1,-1 0-1,0 0 0,0 0 0,0 0 0,0 0 1,1 0-1,-1 0 0,1 0 0,-1 0 1,0 0-1,1 0 0,0 0 0,-1-1 0,1 1 1,-1 0-1,1 0 0,0-1 0,0 1 0,-1 0 1,1-1-1,0 1 0,0-1 0,0 1 0,0-1 1,-1 1-1,1-1 0,0 0 0,0 0 1,0 1-1,0-1 0,0 0 0,0 0 0,0 0 1,0 0-1,0 0 0,0 0 0,0 0 0,0 0 1,0 0-1,0-1 0,0 1 0,0 0 0,0 0 1,0-1-1,0 1 0,0-1-2,44-40 79,-41 38-72,27-33 27,-1 0 1,-2-2 0,-2-1-1,7-15-34,-33 54 0,-1 1 0,1-1-1,0 0 1,0 1-1,0-1 1,0 1-1,1-1 1,-1 0-1,0 1 1,0-1-1,0 1 1,0-1 0,0 0-1,0 1 1,1-1-1,-1 0 1,0 1-1,0-1 1,0 0-1,1 1 1,-1-1 0,0 0-1,1 1 1,-1-1-1,0 0 1,0 0-1,1 1 1,-1-1-1,1 0 1,-1 0 0,0 0-1,1 0 1,-1 1-1,0-1 1,1 0-1,-1 0 1,1 0-1,-1 0 1,0 0-1,1 0 1,-1 0 0,1 0-1,-1 0 1,0 0-1,1 0 1,-1 0-1,1-1 1,-1 1-1,0 0 1,1 0 0,-1 0-1,0 0 1,1-1-1,-1 1 1,0 0-1,1 0 1,-1-1-1,0 1 1,1 0-1,-1 0 1,0-1 0,1 1 0,-1 0-2,6 41-8,19 43-1,-24-82 12,0-1 0,0 0 1,0 0-1,0 0 0,0 0 1,0 0-1,0 0 0,0 0 1,1-1-1,-1 1 0,0 0 0,0-1 1,1 1-1,-1-1 0,1 1 1,-1-1-1,0 0 0,1 1 1,-1-1-1,1 0 0,-1 0 1,0 0-1,1 0 0,-1 0 0,1 0 1,-1-1-1,1 1 0,-1 0 1,0-1-1,1 1 0,-1-1 1,0 1-1,1-1 0,-1 0 0,0 1 1,0-1-1,0 0 0,1 0 1,-1 0-1,1-1-1,42-48 52,-41 46-51,36-54 27,63-71 27,-101 128-56,1 0 1,-1-1-1,0 1 1,1 0-1,-1 0 0,0 0 1,1 0-1,-1 0 1,1 0-1,0 0 1,-1 1-1,1-1 1,-1 0-1,1 1 0,0 0 1,0-1-1,-1 1 1,1 0-1,0 0 1,0 0-1,0 0 1,-1 0-1,1 0 0,0 0 1,0 1-1,-1-1 1,1 1-1,0-1 1,-1 1-1,1 0 1,0-1-1,-1 1 0,1 0 1,-1 0-1,0 0 1,1 0-1,-1 0 1,0 1-1,2 0 1,21 65-20,-20-37 74,-1 1 0,-2-1-1,-1 0 1,-2 1-1,0-1 1,-8 29-54,10-56 27,-11-18-494,7-16-216,-2-12 1296</inkml:trace>
  <inkml:trace contextRef="#ctx0" brushRef="#br0" timeOffset="41203.082">6792 7050 21213,'0'0'1704,"0"0"1321,0 1-2105,2 1-304,-1 0-360,23 45-176,-13-35-1000,1-3 2624</inkml:trace>
  <inkml:trace contextRef="#ctx0" brushRef="#br0" timeOffset="41502.104">7230 7269 21517,'0'0'1832,"0"0"358,0 0-771,-4-2-459,-3 1-910,0 0 0,0 1 0,0 0 0,0 0 0,0 1 0,0 0 0,0 0 0,0 1 0,1-1 0,-1 2 0,0-1 1,1 1-1,-1 0 0,1 0 0,0 0 0,0 1 0,0 0 0,1 1 0,-1-1 0,1 1 0,0 0 0,1 0 0,-1 0 0,1 1 0,0 0 0,0 0 0,0 0 0,1 0 0,0 0 0,0 1 0,1 0 0,0-1 1,0 1-1,1 0 0,-1 0 0,1 0-50,6 78 302,-5-83-297,1 0 0,0 0 1,-1 0-1,1 0 0,0 0 0,0 0 1,1 0-1,-1 0 0,0 0 1,1 0-1,-1-1 0,1 1 1,-1 0-1,1-1 0,0 0 1,0 1-1,0-1 0,0 0 1,0 0-1,0 0 0,0 0 1,0 0-1,0 0 0,0-1 1,0 1-1,1-1 0,-1 0 1,0 1-1,0-1 0,1 0 1,-1 0-1,0 0 0,0-1 0,1 1 1,-1 0-1,1-1-5,12-6 5,-1 0-1,1-1 1,-1-1-1,0 0 1,-1-1-1,0 0 1,-1-1-1,0 0 1,0-1-1,-1-1 1,-1 0-1,0 0 1,-1-1-1,1-3-4,-9 15-3,136-226-866,-135 235 771,-13 56 134,5-39 60,2 0 0,1 0 0,0 0 1,2 0-1,1 0 0,1 0 1,2 10-97,-3-31 2,0-1 1,0 0 0,0 1-1,0-1 1,0 1-1,1-1 1,-1 0-1,1 1 1,0-1 0,-1 0-1,1 1 1,0-1-1,1 0 1,-1 0 0,0 0-1,0 0 1,1 0-1,-1 0 1,1 0 0,0-1-1,0 1 1,-1 0-1,1-1 1,0 0 0,0 1-1,1-1 1,-1 0-1,0 0 1,0 0 0,0 0-1,1 0 1,-1-1-1,0 1 1,1-1 0,-1 0-1,1 1-2,4-6 9,0 1 1,0-1-1,-1 0 1,0-1-1,0 0 0,0 0 1,-1 0-1,0 0 1,0-1-1,-1 0 0,1 0 1,-1 0-1,0-4-9,1 3 6,2-3-63,4-6-325,0-1-1,-1-1 1,-1 0 0,0 0 0,-2-1-1,0 0 1,-1 0 0,1-10 382,-6-17-4469</inkml:trace>
  <inkml:trace contextRef="#ctx0" brushRef="#br0" timeOffset="41750.77">7518 6978 22149,'-6'10'1288,"0"2"608,2-5-415,4 2-513,0 1-416,3-4-352,3 1-264,-1-7 1648</inkml:trace>
  <inkml:trace contextRef="#ctx0" brushRef="#br0" timeOffset="42298.704">8019 7153 17636,'3'-10'1536,"16"-55"4127,-18 63-5563,-1 1-1,1-1 1,-1 1 0,0-1 0,0 1-1,0-1 1,0 1 0,0-1 0,0 1-1,0-1 1,0 0 0,0 1 0,-1-1 0,1 1-1,-1 0 1,1-1 0,-1 1 0,0-1-1,1 1 1,-1 0 0,0-1 0,0 1-1,0 0 1,0 0 0,0 0 0,0 0-1,0 0 1,0 0 0,-1 0 0,1 0-1,0 0 1,-1 0 0,1 1 0,0-1-1,-1 1 1,0-1-100,-3 1 37,0 1-1,-1 0 1,1 1 0,0-1-1,0 1 1,1 0 0,-1 0-1,0 0 1,0 1-1,1 0 1,0 0 0,-1 0-1,1 0 1,0 1 0,1-1-1,-1 1 1,1 0 0,-1 0-1,1 0 1,-1 3-37,-2-1 46,0 0-4,1 0 0,-1 1 0,1-1 0,0 1 1,0 0-1,1 0 0,0 0 0,0 1 0,1 0 0,0 0 0,0 0 0,1 0 1,0 0-1,0 0 0,1 0 0,0 1 0,0 6-42,2-13 6,0 0 0,-1 1 0,1-1-1,0 0 1,0 0 0,0 0 0,1 0 0,-1 0 0,0 0 0,1-1-1,0 1 1,-1 0 0,1-1 0,0 1 0,-1-1 0,1 1-1,0-1 1,0 0 0,0 0 0,1 0 0,-1 0 0,0 0 0,0-1-1,0 1 1,1-1 0,-1 1 0,0-1 0,1 0 0,-1 0-1,0 0 1,0 0 0,1 0 0,-1 0 0,0-1 0,1 1 0,-1-1-1,0 1 1,0-1 0,0 0 0,1 0 0,-1 0 0,0 0 0,0-1-1,-1 1 1,1 0 0,0-1 0,0 1 0,-1-1 0,1 0-1,0 0 1,-1 1 0,1-2-6,26-23 21,0-1 1,-2-1-1,-1-1 0,-1-2 1,-1 0-1,-2-2 0,-2 0 1,9-21-22,-10 18-10,-3-1 1,-1 0 0,-2-1-1,5-25 10,-10 29-21,-24 47-90,-11 56 75,3 2 0,3 0 0,-7 45 36,20-1 62,9-113-59,0 1 0,0-1 0,1 1 0,-1-1 0,1 1 0,-1-1 0,1 0 0,0 1 0,0-1 0,0 0 0,1 0 0,-1 1 0,0-1 0,1 0 0,0 0 0,-1-1 0,1 1 0,0 0 0,0 0 0,0-1 0,0 1 0,0-1 0,0 0 0,0 0 0,1 0 0,-1 0 0,0 0 0,1 0 0,-1 0 0,1-1 0,-1 1 0,1-1 0,-1 0 0,1 0 0,-1 0 0,1 0 0,-1 0 0,1 0 0,-1-1 0,1 1 0,-1-1 0,0 1 0,2-2-3,22-6 22,0-1 0,-1-1-1,-1-1 1,0-1 0,0-2-1,-2 0 1,18-14-22,-29 20 4,-1-1-1,0 1 0,0-1 1,-1-1-1,-1 0 1,0 0-1,0-1 0,-1 0 1,0 0-1,0 0 1,-2-1-1,1 0 0,-2-1 1,1 1-1,-2-1 1,0 1-1,0-1 1,-1-1-4,-3 15-1,1-1 1,-1 0-1,1 1 1,-1-1 0,1 0-1,-1 0 1,1 1 0,-1-1-1,0 0 1,1 0 0,-1 0-1,1 0 1,-1 0-1,0 1 1,1-1 0,-1 0-1,1-1 1,-1 1 0,0 0-1,1 0 1,-1 0-1,1 0 1,-1 0 0,0-1-1,1 1 1,-1 0 0,1 0-1,-1-1 1,1 1 0,-1 0-1,1-1 1,-1 1-1,1-1 1,-1 1 0,1 0-1,0-1 1,-1 1 0,1-1-1,0 1 1,-1-1 0,1 0-1,0 1 1,0-1-1,-1 1 1,1-1 0,0 1-1,0-1 1,0 0 0,0 1-1,0-1 1,0 1 0,0-1-1,0 0 1,0 1-1,0-1 1,0 0 0,0 1-1,0-1 1,1 1 0,-1-1-1,0 1 1,0-1 0,-36 44-20,35-41 19,-22 30 4,0 1 0,3 1 0,0 1 0,-5 19-3,23-52 3,1 0 0,-1 0 0,1 0 0,0 0 0,0 0 1,0 1-1,0-1 0,0 0 0,0 1 0,1-1 1,-1 0-1,1 1 0,0-1 0,-1 1 0,1-1 1,0 1-1,1-1 0,-1 1 0,0-1 0,1 1 1,-1-1-1,1 0 0,0 1 0,0-1 0,0 0 1,0 1-1,0-1 0,0 0 0,0 0 0,1 0 1,0 0-1,-1 0 0,1 0 0,0-1 0,-1 1 1,1-1-1,0 1 0,0-1 0,1 1 0,-1-1 1,0 0-1,0 0 0,1 0-3,7-2-90,0 0 1,0 0 0,0-1-1,0-1 1,0 0-1,0 0 1,0-1-1,-1 0 1,0 0 0,0-1-1,0 0 1,0-1-1,5-5 90,24-12-2060,1 2-564</inkml:trace>
  <inkml:trace contextRef="#ctx0" brushRef="#br0" timeOffset="42639.986">8791 6850 24741,'-40'20'3933,"-23"69"-2787,63-88-1142,-3 3 13,1 0 0,0 0-1,0 0 1,0 1 0,1-1 0,-1 1 0,1 0 0,0-1 0,1 1-1,-1 0 1,1 0 0,0-1 0,0 1 0,0 0 0,1 0 0,-1 0-1,2 1-16,0-5 3,0 0 0,0-1-1,1 1 1,-1-1 0,0 1-1,1-1 1,-1 0 0,0 1-1,1-1 1,-1-1-1,1 1 1,-1 0 0,0 0-1,1-1 1,-1 0 0,0 1-1,0-1 1,1 0 0,-1 0-1,0 0 1,0 0 0,0 0-1,0-1 1,0 1-1,1-2-2,1 1-2,0-1-17,0 0-1,1 0 1,-1 1-1,1 0 0,-1-1 1,1 2-1,0-1 0,0 0 1,0 1-1,0 0 1,0 0-1,0 1 0,0-1 1,0 1-1,0 0 0,0 0 1,1 1-1,-1 0 0,0-1 1,0 2-1,0-1 1,-1 1-1,1-1 0,0 1 1,2 2 19,-6-1 2,0 1 0,0-1 0,-1 1 1,1-1-1,-1 1 0,0-1 0,0 1 0,0-1 1,0 1-1,0-1 0,-1 1 0,0-1 0,0 1 1,0-1-1,0 0 0,0 1 0,-1-1 0,1 0 1,-1 0-1,0 0 0,0 0 0,0 0 0,0 0 1,-1-1-1,1 1 0,-1-1 0,1 0 1,-1 1-1,0-1 0,0 0 0,0-1 0,-3 2-2,-84 56 184,78-59-812,2-9-516</inkml:trace>
  <inkml:trace contextRef="#ctx0" brushRef="#br0" timeOffset="43634.363">9407 6658 26342,'1'0'92,"35"-26"1416,-35 25-1496,-1 1 0,1-1 0,-1 1 1,1-1-1,-1 1 0,1 0 0,-1-1 1,1 1-1,0 0 0,-1 0 0,1-1 0,0 1 1,-1 0-1,1 0 0,0 0 0,-1 0 0,1 0 1,0 0-1,-1 0 0,1 0 0,0 0 0,0 0 1,-1 0-1,1 0 0,0 0 0,-1 1 0,1-1 1,-1 0-1,1 1 0,0-1 0,-1 0 1,1 1-1,-1-1 0,1 0 0,-1 1 0,1-1 1,-1 1-1,1-1 0,-1 1 0,1-1 0,-1 1 1,0 0-1,1-1 0,-1 1 0,0 0 0,1-1 1,-1 1-1,0 0 0,0-1 0,0 1 0,0 0 1,1-1-1,-1 1 0,0 0 0,0-1 1,0 1-1,-1 0 0,1-1 0,0 1-12,-29 119 31,20-87-26,1 0 0,2 1 0,1 0 0,2 0 0,1 31-5,2-63 1,-1 0 0,1-1 0,0 1 0,-1 0 0,1-1 0,0 1 0,0-1-1,0 1 1,0 0 0,1-1 0,-1 1 0,0 0 0,1-1 0,-1 1 0,1-1 0,-1 1 0,1-1 0,0 1 0,0-1-1,0 1 1,0-1 0,0 0 0,0 1 0,0-1 0,0 0 0,0 0 0,0 0 0,1 0 0,-1 0 0,1 0 0,-1 0 0,0-1-1,1 1 1,-1 0 0,1-1 0,0 1 0,-1-1 0,1 1 0,-1-1 0,1 0 0,0 0 0,-1 0 0,1 0 0,0 0-1,0 0 0,11-6 19,-1 0 0,0-1 0,0-1 0,-1 0-1,1 0 1,-2-1 0,1 0 0,-1-1-1,-1-1 1,1 0-19,-1 1 7,20-19 25,-2-1 0,-2-1 0,0-2 0,-2 0 0,-2-1 0,16-34-32,-19-5 70,-19 72-70,1 0 0,0 0 1,0 1-1,-1-1 0,1 0 1,-1 0-1,1 1 0,-1-1 0,1 0 1,-1 1-1,1-1 0,-1 0 1,0 1-1,1-1 0,-1 1 1,0-1-1,1 1 0,-1-1 1,0 1-1,0 0 0,0-1 1,1 1-1,-1 0 0,0 0 1,0-1-1,0 1 0,0 0 1,0 0-1,1 0 0,-1 0 1,0 0-1,0 0 0,0 0 1,0 0-1,0 1 0,1-1 1,-1 0-1,0 0 0,0 1 1,0-1-1,1 1 0,-1-1 1,0 1-1,1-1 0,-1 1 0,0-1 1,1 1-1,-1-1 0,0 1 1,1 0-1,-1-1 0,1 1 1,-1 0-1,1 0 0,0-1 1,-1 1-1,1 0 0,0 0 1,-1 0-1,1-1 0,0 1 1,0 0-1,0 0 0,0 0 1,0 0-1,0 0 0,-11 21-14,1 0 0,0 0 0,2 1 0,1 0 0,1 1 0,1 0 1,-2 23 13,7-45 2,-2 4 13,0-1 1,0 1-1,1 0 1,0-1-1,0 1 0,1 0 1,-1 0-1,1 0 0,1 0 1,-1-1-1,1 1 1,0 0-1,0 0 0,1-1 1,-1 1-1,1 0 0,1-1 1,-1 0-1,1 0 0,0 1 1,0-1-1,0-1 1,1 1-1,-1 0 0,1-1 1,0 0-1,1 1-15,1-6 19,0 1 0,0-1 0,0 0 0,0 0 0,0 0 0,-1-1 0,1 0 0,-1 0 0,1-1 0,-1 1 0,0-1-1,0 0 1,0-1 0,0 1 0,0-1 0,-1 0 0,0 0 0,1 0 0,-2-1 0,1 1 0,0-1 0,-1 0 0,0 0 0,0 0 0,-1-1 0,1 1 0,-1-1 0,1-3-19,11-18 40,-1-2 0,-2 1 0,-1-1 0,-1-1 0,-1 0 0,-2 0 0,-1 0 0,-1-7-40,-8-3 33,4 40-33,0 1 0,0-1-1,0 1 1,0-1 0,-1 1 0,1-1 0,0 1-1,0-1 1,0 1 0,0-1 0,-1 1-1,1-1 1,0 1 0,-1-1 0,1 0 0,0 1-1,-1-1 1,1 1 0,0-1 0,-1 0 0,1 1-1,-1-1 1,1 0 0,0 0 0,-1 1 0,1-1-1,-1 0 1,1 0 0,-1 0 0,1 0 0,-1 0-1,1 1 1,-1-1 0,1 0 0,-1 0 0,1 0-1,-1 0 1,1 0 0,-1-1 0,1 1-1,-1 0 1,1 0 0,-1 0 0,1 0 0,-1 0-1,1-1 1,-1 1 0,1 0 0,-1 0 0,1-1-1,0 1 1,-1 0 0,1-1 0,0 1 0,-1-1-1,1 1 1,0 0 0,-1-1 0,1 1 0,0-1-1,0 1 1,-1-1 0,1 1 0,0-1 0,0 1-1,0-1 1,0 1 0,0-1 0,-1 1-1,1-1 1,-7 14-5,1 1 0,0-1 0,0 1 0,1 1-1,1-1 1,0 1 0,2-1 0,-1 1-1,2 0 1,0 0 0,0 0 0,2 10 5,-1-25 1,0 1 1,0 0-1,0-1 1,0 1-1,0 0 1,0-1-1,0 1 1,0 0-1,0-1 1,1 1 0,-1-1-1,0 1 1,0 0-1,0-1 1,1 1-1,-1-1 1,0 1-1,1-1 1,-1 1-1,1-1 1,-1 1-1,1-1 1,-1 1-1,0-1 1,1 1-1,0-1 1,-1 0-1,1 1 1,-1-1-1,1 0 1,-1 0-1,1 1 1,0-1-1,-1 0 1,1 0-1,-1 0 1,1 0-1,0 0 1,-1 0 0,1 0-1,0 0 1,-1 0-1,1 0 1,0 0-1,-1 0 1,1 0-1,-1 0 1,1-1-1,0 1 1,-1 0-1,1 0 1,-1-1-1,1 1 1,-1-1-1,1 1 1,-1 0-1,1-1 1,-1 1-1,1-1 1,-1 1-1,0-1 1,1 1-1,-1-1 1,1 1-1,-1-1 1,0 1-1,0-1 1,1 0-2,32-38 76,107-179 64,-138 215-144,-1 16-4,-26 116 24,19-6 36,7-123-54,-1 0 0,1 0 0,0 0 0,0 0 0,-1 0 0,1 0 0,0 0 0,-1 0 0,1 0 1,0 0-1,0 0 0,-1 0 0,1-1 0,0 1 0,-1 0 0,1 0 0,0-1 0,-1 1 0,1-1 1,0 1-1,-1 0 0,1-1 0,-1 1 0,1-1 0,-1 1 0,1-1 0,-1 0 0,1 1 0,-1-1 1,0 1-1,1-1 0,-1 0 0,0 1 0,1-1 0,-1 0 0,0 0 0,0 1 0,0-1 0,0 0 1,1 0 1,29-49-1597,-14 19-431</inkml:trace>
  <inkml:trace contextRef="#ctx0" brushRef="#br0" timeOffset="44450.662">10405 6130 27542,'-9'93'1082,"-5"0"0,-17 59-1082,31-149 14,-7 16 21,2-1 0,0 1-1,1 1 1,1-1 0,1 1 0,0-1 0,2 1 0,0 0 0,1-1 0,1 1 0,1-1-1,2 7-34,-5-26 1,0 1 0,0-1 0,0 1 0,0 0 0,0-1 0,0 1 0,1-1-1,-1 1 1,0-1 0,0 1 0,0-1 0,1 1 0,-1-1 0,0 1 0,0-1-1,1 1 1,-1-1 0,0 1 0,1-1 0,-1 1 0,1-1 0,-1 0 0,1 1-1,-1-1 1,0 0 0,1 1 0,-1-1 0,1 0 0,0 0 0,-1 1 0,1-1 0,-1 0-1,1 0 1,-1 0 0,1 0 0,-1 0 0,1 0 0,0 0 0,-1 0 0,1 0-1,-1 0 1,1 0 0,-1 0 0,1 0 0,-1 0 0,1 0 0,0-1 0,-1 1-1,1 0 1,-1 0 0,1-1 0,-1 1 0,1 0 0,-1-1 0,0 1 0,1-1-1,-1 1 1,1 0 0,-1-1 0,0 1 0,1-1 0,-1 1 0,0-1 0,0 1-1,1-1 0,18-41 12,-17 38-15,82-210-1370,-83 215 1369,-1-1 0,0 0-1,0 1 1,0-1 0,0 0-1,1 0 1,-1 1 0,0-1-1,0 0 1,0 0 0,1 0-1,-1 1 1,0-1 0,0 0-1,1 0 1,-1 0 0,0 0-1,0 1 1,1-1 0,-1 0-1,0 0 1,1 0 0,-1 0-1,0 0 1,1 0 0,-1 0-1,0 0 1,0 0-1,1 0 1,-1 0 0,0 0-1,1 0 1,-1 0 0,0 0-1,1 0 1,-1 0 0,0 0-1,0-1 1,1 1 0,-1 0-1,0 0 1,1 0 0,-1 0-1,0-1 1,0 1 0,0 0-1,1 0 1,-1-1 0,0 1-1,0 0 1,0 0 0,1-1-1,-1 1 1,0 0-1,0-1 1,0 1 0,0 0-1,0 0 1,0-1 0,0 1-1,0 0 1,0-1 0,0 1-1,0 0 1,0-1 0,0 1-1,0 0 1,0-1 4,12 32 12,-7-17-25,-2-11 17,0-1-1,1 1 1,-1-1 0,1 0-1,-1 0 1,1 0-1,0-1 1,0 1-1,0-1 1,0 0-1,0 0 1,0 0-1,0-1 1,0 1-1,0-1 1,0 0-1,0 0 1,0-1-1,0 1 1,0-1-1,0 0 1,0 0-1,0 0 1,0-1-1,0 1 1,0-1-1,-1 0 1,1 0-1,-1 0 1,1 0 0,-1-1-1,0 1 1,0-1-1,0 0 1,0 0-1,1-2-3,9-4 10,-1 0 0,-1 0 0,0-1 0,0-1 0,0 0 0,-2 0 0,1-1 0,-2 0 0,1-1 0,-2 0 0,1 0 0,-2-1 0,0 0 0,-1 0 0,0 0 0,-1-1 0,-1 1 0,0-1 0,-1 0 0,0 0 0,-1 0 0,-1 0 0,-1 0 0,0 0 0,-3-14-10,3 25-6,0 0 0,-1 0 0,1 0 0,-1 0 0,0 0 0,-1 0 0,1 0 0,0 1 0,-1-1 0,0 1 0,0 0 0,0 0 0,0 0 0,-1 0 0,1 0 0,-1 1 1,1 0-1,-1-1 0,0 1 0,0 1 0,0-1 0,0 0 0,0 1 0,-1 0 0,1 0 0,0 0 0,0 1 0,-1-1 0,1 1 0,0 0 0,-1 1 0,1-1 1,-1 1-1,1-1 0,0 1 0,0 0 0,0 1 0,-1-1 0,1 1 0,1 0 0,-1 0 0,0 0 0,0 0 0,1 1 0,-1 0 0,1-1 0,0 1 0,0 0 0,0 1 1,0-1-1,0 1 0,1-1 0,-1 2 6,-5 7-5,0 0 0,1 0-1,1 0 1,0 1 0,1 0 0,0 0 0,1 1 0,1-1 0,0 1 0,0 0 0,2 0-1,-1 7 6,4-18 2,-1 0 0,1 0 0,0 0 0,-1 0-1,1-1 1,0 1 0,1-1 0,-1 1 0,0-1-1,1 0 1,-1 0 0,1 0 0,0 0 0,0 0-1,0 0 1,0-1 0,0 0 0,0 1 0,0-1-1,0 0 1,0-1 0,1 1 0,-1 0 0,0-1-1,1 0 1,-1 0 0,0 0 0,1 0 0,-1 0-1,0-1 1,4 0-2,27 4-2,-23 0 1,-1 0 0,0 1 0,0 0 1,0 0-1,-1 1 0,1 1 0,-1-1 1,0 2-1,-1-1 0,5 5 1,-10-9 15,-1 0 0,0 1 0,1-1 0,-1 1 0,0-1 0,0 1 0,0 0 0,-1 0 0,1 0 0,-1 0 0,1 0 0,-1 0 0,0 0 0,0 0 0,0 0 0,-1 1 0,1-1 0,-1 0 0,0 1 0,0-1 0,0 0 0,0 1 0,0-1 0,-1 0 0,0 0 0,1 1 0,-1-1 0,0 0 0,-1 0 0,1 0 0,-1 0 0,1 0 0,-1 0 0,0 0 0,0-1-15,-65 82 240,53-77-622,-3-10-712</inkml:trace>
  <inkml:trace contextRef="#ctx0" brushRef="#br0" timeOffset="44711.366">10116 5889 28598</inkml:trace>
  <inkml:trace contextRef="#ctx0" brushRef="#br0" timeOffset="45537.503">6144 8304 19788,'0'0'1394,"2"5"-83,24 171 1350,-22-120-2330,6 78 191,-4-38 277,4 0 1,4 0 0,7 12-800,-20-108 10,-1 0 0,0-1-1,1 1 1,-1 0 0,1-1 0,-1 1 0,0 0-1,1-1 1,-1 1 0,1 0 0,-1 0 0,1 0-1,-1 0 1,1-1 0,-1 1 0,1 0 0,-1 0-1,1 0 1,-1 0 0,1 0 0,-1 0 0,1 0-1,-1 0 1,1 0 0,-1 0 0,1 1 0,-1-1-1,1 0 1,-1 0 0,1 0 0,-1 1 0,1-1-1,-1 0 1,0 0 0,1 1 0,-1-1 0,1 0-1,-1 1 1,0-1 0,1 1 0,-1-1 0,0 0-1,1 1 1,-1-1 0,0 1 0,0-1 0,0 1-1,1-1 1,-1 1 0,0-1 0,0 1 0,0-1-1,0 1 1,0-1 0,0 1 0,0-1 0,0 1-1,0-1 1,0 1 0,0-1 0,0 1 0,0-1-1,0 1 1,-1-1 0,1 1 0,0-1 0,0 1-10,15-42 263,64-359 29,-71 361-284,62-212 15,-68 247-22,0 0 0,-1 0 0,1 0 0,1 1 0,-1-1 0,0 1 0,1 0 0,0 0 0,0 0 0,0 0 0,0 0 0,0 0 0,1 1 0,-1-1 0,1 1 0,0 0 0,-1 0 0,1 1-1,0-1 1,0 1 0,0 0 0,0 0 0,0 0 0,1 0 0,-1 1 0,0 0 0,0-1 0,0 2 0,1-1 0,-1 0 0,0 1 0,0 0 0,0 0 0,0 0 0,0 0 0,0 1 0,0 0-1,-1-2-1,0 0 0,0 0 0,0 1 0,0-1 0,0 1 0,0 0 0,0-1 0,0 1 0,-1 1-1,1-1 1,0 0 0,-1 1 0,1-1 0,-1 1 0,0 0 0,1 0 0,-1 0 0,0 0 0,0 0 0,0 0 0,0 1 0,-1-1 0,1 0 0,0 1 0,-1 0 0,0-1 0,0 1-1,0 0 1,0 0 0,0 0 0,0-1 0,-1 1 0,1 0 0,-1 0 0,0 0 0,0 0 0,0 0 0,0 0 0,-1 0 0,1 0 0,-1 0 0,0 0 0,0 2 1,-9 10 31,0 0 1,-1 0 0,0-1 0,-1-1 0,-1 0 0,0-1-1,-1 0 1,0-1 0,0 0 0,-2-1 0,1-1-1,-1-1 1,0 0 0,-5 1-32,5-1 29,8-3-12,0-1 0,-1 0 0,0 0 0,1-1 0,-1 0-1,0 0 1,-1-1 0,1 0 0,0-1 0,-1 0 0,-2 0-17,10-2-75,1-1 1,-1 1-1,1-1 0,0 1 1,-1-1-1,1 0 1,0 1-1,0-1 0,0 0 1,0 0-1,0 0 0,1 0 1,-1 0-1,1 0 1,-1 0-1,1 0 0,0 0 1,-1 0-1,1 0 0,0 0 1,0 0-1,1 0 1,-1 0-1,0 0 0,1 0 1,-1 0-1,1 0 1,0 0-1,-1 0 0,1 0 1,0 0-1,0 0 0,0 1 1,1-1-1,-1 0 1,0 1-1,1-1 0,-1 1 1,1-1-1,0 1 75,24-18-2288,6 5-1486</inkml:trace>
  <inkml:trace contextRef="#ctx0" brushRef="#br0" timeOffset="46558.034">6719 8333 12379,'11'-48'10118,"-39"69"-6867,21-8-3037,0 0 0,2 1-1,0 0 1,0 0 0,1 0 0,1 0-1,0 1 1,1-1 0,0 1 0,2 0-1,0 8-213,-1-22 14,1 0 0,0 0-1,0 0 1,0 0 0,0 0 0,0 0-1,0 0 1,0 0 0,0 0-1,0 0 1,0 0 0,0 0-1,1 0 1,-1 0 0,0 0 0,1 0-1,-1 0 1,1 0 0,-1 0-1,1-1 1,-1 1 0,1 0 0,0 0-1,-1 0 1,1-1 0,0 1-1,0 0 1,0-1 0,-1 1-1,1-1 1,0 1 0,0-1 0,0 1-1,0-1 1,0 1 0,0-1-1,0 0 1,0 0 0,0 0-1,0 1 1,0-1 0,0 0 0,1 0-14,37-31 240,-24 10-229,0-1 0,-2-1 0,0 0 0,-2-1 0,0 0 0,-2 0 0,-1-1 0,0-1 0,-2 1 0,-1-1 0,-1 0 0,-2 0 0,0-1 0,-2 1 0,-1-17-11,-9 41-467,0 135-91,9-112 536,10 71-39,-8-91 60,0-1 0,-1 1 1,1-1-1,0 0 0,0 1 0,-1-1 0,1 0 1,0 1-1,0-1 0,0 0 0,-1 0 0,1 0 1,0 1-1,0-1 0,0 0 0,0 0 0,-1 0 0,1-1 1,0 1-1,0 0 0,0 0 0,0 0 0,-1-1 1,1 1-1,0 0 0,0-1 0,-1 1 0,1 0 1,0-1-1,-1 1 0,1-1 0,0 1 0,-1-1 1,1 0-1,-1 1 0,1-1 0,-1 0 0,1 1 1,-1-1-1,1 0 0,-1 1 0,0-1 0,1 0 1,15-25 9,-1 0-1,-2-1 0,0-1 0,-2 0 0,-1 0 0,5-27-8,-8 31-2,0 2 3,3-5 23,-2 0-1,0-1 1,-2 0 0,-2 0-1,0-1 1,-2 1 0,-1-6-24,-14 87 14,-36 339 992,46-371-922,1-11-52,0 0 0,0 1-1,1-1 1,1 0-1,0 0 1,0 1 0,1-1-1,1 0 1,-1 0-1,2 1 1,0 0-32,-3-10 3,1 0-1,0 0 1,0 0 0,0 1-1,0-1 1,0 0 0,0 0-1,1-1 1,-1 1 0,0 0-1,0 0 1,1-1 0,-1 1-1,0 0 1,1-1 0,-1 1-1,0-1 1,1 0 0,-1 1-1,1-1 1,-1 0 0,1 0-1,-1 0 1,1 0 0,-1 0-1,0 0 1,1-1 0,-1 1-1,1 0 1,-1-1 0,1 1-1,-1-1 1,0 1 0,1-1-1,-1 0 1,0 0 0,0 0-1,0 1 1,0-1 0,1 0-1,-1 0 1,0 0 0,0-1-1,-1 1 1,1 0 0,0 0-1,0 0 1,-1-1 0,1 1-1,0 0 1,-1-1 0,1 1-1,-1-1 1,0 1 0,1 0-1,-1-1 1,0 1 0,0-1-3,5-13 11,-2 0 0,1 0 0,-2 0 0,0 0 0,-1-1 0,0 1 0,-1 0 0,-1-1 0,-1 1 0,0 0 0,0-1 0,-2 1 0,0-1-11,-10-72 45,17 106-52,0-1 1,1 1 0,0-1 0,2 0-1,0 0 1,1 0 0,1-1 0,0 0-1,1 0 1,4 4 6,-10-16 0,0 1 0,0-1 0,0 0 0,1 0 0,-1-1 0,1 1 0,0-1 0,0 1-1,0-1 1,0 0 0,1-1 0,-1 1 0,1-1 0,0 0 0,-1 0 0,1 0 0,0-1 0,0 0 0,0 0 0,0 0 0,1 0 0,-1-1 0,0 0 0,0 0-1,0 0 1,0-1 0,0 1 0,1-1 0,-1-1 0,0 1 0,-1-1 0,1 0 0,0 0 0,0 0 0,-1 0 0,1-1 0,-1 0 0,0 0 0,0 0 0,0-1-1,0 1 1,2-4 0,1-4 3,0 1 0,-1-1 0,-1 0 0,0-1 0,0 0-1,-2 1 1,1-1 0,-1-1 0,-1 1 0,0 0 0,-1-1-1,0 1 1,-1-1 0,0 1 0,-1-1 0,-2-9-3,3 22 0,-1 1 0,1 0 0,-1-1 0,1 1 0,-1-1-1,0 1 1,1-1 0,-1 1 0,0-1 0,0 1 0,1-1 0,-1 0 0,0 1 0,0-1 0,1 0 0,-1 0 0,0 0 0,0 0 0,0 1 0,1-1 0,-1 0 0,0 0 0,0 0 0,0-1 0,1 1 0,-1 0 0,0 0 0,0 0 0,0-1 0,1 1 0,-1 0-1,0-1 1,0 1 0,1 0 0,-1-1 0,0 1 0,1-1 0,-1 1 0,0-1 0,1 0 0,-1 1 0,1-1 0,-1 1 0,1-1 0,-1 0 0,1 0 0,0 1 0,-1-1 0,1 0 0,0 0 0,0 1 0,-1-1 0,1 0 0,0 0 0,0 0 0,0 1 0,0-1-1,0 0 1,0 0 0,0 0 0,0 0 0,0 1 0,1-1 0,-1 0 0,0 0 0,0 1 0,1-1 0,-1 0 0,-8 21-1,1 1 0,0 1-1,2-1 1,0 1 0,2 0 0,0 0 0,1 2 1,1-15-4,0 1-5,-1 65 4,2-73 6,0-1 0,0 1 0,0-1 0,0 0 0,0 1 0,0-1 0,1 0 0,-1 1 0,1-1 0,-1 0-1,1 1 1,-1-1 0,1 0 0,0 0 0,0 0 0,0 0 0,-1 0 0,1 0 0,0 0 0,0 0 0,0 0 0,1 0 0,-1 0 0,0 0 0,0-1 0,0 1 0,1 0 0,-1-1 0,0 1 0,0-1-1,1 0 1,-1 1 0,0-1 0,1 0 0,-1 0 0,1 0 0,-1 0 0,0 0 0,1 0 0,-1 0 0,1 0 0,-1-1 0,0 1 0,1 0 0,-1-1 0,0 1 0,1-2-1,7-3 3,0-1 0,0-1 0,-1 0 1,0 0-1,0-1 0,-1 0 0,0 0 0,-1-1 1,0 1-1,0-1 0,0-1 0,-1 1 0,-1-1 1,0 0-1,3-10-3,13-22 21,18-13-13,-37 55-8,1 1-1,-1-1 0,1 1 1,-1-1-1,1 1 1,-1 0-1,0 0 1,1 0-1,-1-1 1,0 1-1,0 0 1,0 0-1,1 1 0,-1-1 1,0 0-1,-1 0 1,1 0-1,0 1 1,0-1-1,0 1 1,-1-1-1,1 0 1,-1 1-1,1-1 0,-1 1 1,0-1-1,1 1 1,-1-1-1,0 1 1,0-1-1,0 1 1,0 0-1,0-1 1,0 1-1,-1-1 0,1 1 1,-1-1-1,1 1 1,-1-1 0,2 1 1,0 146 4,-1-147-4,0 0-1,0-1 1,-1 1 0,1 0-1,0 0 1,0 0-1,0-1 1,0 1-1,0 0 1,0 0-1,0 0 1,0-1-1,0 1 1,1 0-1,-1 0 1,0 0-1,0-1 1,1 1 0,-1 0-1,1 0 1,-1-1-1,0 1 1,1 0-1,-1-1 1,1 1-1,0-1 1,-1 1-1,1-1 1,-1 1-1,1-1 1,0 1-1,-1-1 1,1 1 0,0-1-1,0 0 1,-1 1-1,1-1 1,0 0-1,0 0 1,-1 1-1,1-1 1,0 0-1,0 0 1,0 0-1,-1 0 1,1 0-1,0 0 1,0 0 0,0-1-1,-1 1 1,1 0-1,0 0 1,0-1-1,0 1 1,-1 0-1,1-1 1,0 1-1,-1-1 1,1 1-1,0-1 1,-1 1-1,1-1 1,-1 1 0,1-1-1,-1 1 1,1-1-1,-1 0 0,37-44 36,-5-6 16,-18 26-44,1 0 0,1 1 0,2 1-1,0 1 1,1 1 0,7-5-8,-26 25 0,1 0 1,-1 0-1,1 0 0,0 0 1,-1 0-1,1 0 0,0 0 1,0 0-1,0 0 0,0 0 1,-1 1-1,1-1 0,0 0 1,0 1-1,0-1 0,0 1 1,1-1-1,-1 1 0,0-1 1,0 1-1,0 0 0,0-1 1,0 1-1,1 0 0,-1 0 1,0 0-1,0 0 0,0 0 0,0 0 1,1 0-1,-1 1 0,0-1 1,0 0-1,0 1 0,0-1 1,0 0-1,0 1 0,0 0 1,0-1-1,0 1 0,0-1 1,0 1-1,0 0 0,0 0 1,0 0-1,0 0 0,-1-1 1,1 1-1,0 0 0,-1 0 1,1 0-1,0 0 0,-1 1 1,0-1-1,1 0 0,-1 0 0,0 0 1,1 0-1,21 201-20,-22-201 2,-1 1-34,1 0 0,0-1 1,-1 1-1,1 0 0,0 0 1,0-1-1,0 1 0,0 0 1,0-1-1,1 1 0,-1 0 1,0 0-1,1-1 0,-1 1 1,1 0-1,0-1 0,-1 1 0,1-1 1,0 1-1,0-1 0,0 1 1,0-1-1,0 0 0,0 1 1,1-1-1,-1 0 0,0 0 1,1 0-1,-1 0 0,2 1 52,2-9-2045</inkml:trace>
  <inkml:trace contextRef="#ctx0" brushRef="#br0" timeOffset="47478.039">8045 7844 12099,'-8'-128'13340,"0"184"-10730,1 7-2097,-8 69 6,7 0 1,5 23-520,3-148 13,0-1 0,-1 0-1,1 0 0,1 1 0,-1-1 0,1 0 1,0 0-1,1 0 0,-1 0 0,1 0 0,1 0 0,-1 0 1,1 0-1,0-1 0,0 0 0,0 1-12,-2-6 3,1 0 0,-1 1 1,0-1-1,0 0 0,0 0 0,1 0 1,-1 0-1,0 0 0,0 0 0,0 0 1,0 0-1,1-1 0,-1 1 0,0 0 0,0-1 1,0 1-1,0-1 0,0 1 0,0-1 1,0 0-1,0 1 0,0-1 0,0 0 0,0 0 1,0 0-1,0 1 0,-1-1 0,1 0 1,0 0-1,-1 0 0,1 0 0,0 0 1,-1-1-1,1 1 0,-1 0 0,0 0 0,1 0 1,-1 0-1,0 0 0,0-1 0,0 1 1,0 0-1,0-1-3,8-21 18,-2 1-1,-1-1 1,0 0 0,-2 0 0,-1-1-1,-1 1 1,0-1 0,-2 1 0,-1-1 0,-1 1-1,0 0 1,-6-15-18,8 35-1,1 0 1,-1 0-1,0 0 0,0 1 0,0-1 1,0 1-1,0-1 0,0 1 1,-1-1-1,1 1 0,-1-1 0,0 1 1,0 0-1,0 0 0,0 0 0,0 0 1,0 0-1,-1 1 0,1-1 1,0 1-1,-1-1 0,-2 0 1,3 4-1,-1 0 1,1 0-1,0 0 0,0 1 1,0-1-1,1 1 0,-1-1 0,0 1 1,1 0-1,0-1 0,-1 1 1,1 0-1,0 0 0,1 0 0,-1 0 1,0 0-1,1 0 0,0 0 1,0 0-1,0 0 0,0 0 1,0 0-1,0 1 1,-1 7 1,1-8 0,-3 13-2,1-1 0,0 1 0,2-1 0,-1 1 0,2 0 0,0-1 0,3 12 1,-4-26 0,0 0 0,0-1 0,0 1 1,0 0-1,0-1 0,0 1 0,1 0 0,-1-1 1,0 1-1,0 0 0,0-1 0,1 1 0,-1-1 1,0 1-1,1 0 0,-1-1 0,1 1 0,-1-1 0,1 1 1,-1-1-1,1 1 0,-1-1 0,1 0 0,-1 1 1,1-1-1,-1 0 0,1 1 0,0-1 0,-1 0 1,1 0-1,-1 1 0,1-1 0,0 0 0,-1 0 1,1 0-1,0 0 0,-1 0 0,1 0 0,0 0 1,-1 0-1,1 0 0,0 0 0,-1 0 0,1-1 1,0 1-1,-1 0 0,1 0 0,0-1 0,-1 1 1,1 0-1,-1-1 0,1 1 0,-1 0 0,1-1 1,-1 1-1,1-1 0,-1 1 0,1-1 0,-1 1 0,1-1 1,-1 0-1,0 1 0,1-1 0,28-40 6,-28 39-6,132-256 28,-123 243-32,-10 22-1,6 224 30,-5-216-19,-1-7-2,0 1 0,1 0 0,0 0 0,1 0 0,0-1 0,0 1 0,1 0 0,0-1 0,0 0 0,1 0 0,1 1-4,-4-8 3,1 0 1,0 0-1,0 0 0,0 0 1,1 0-1,-1-1 1,0 1-1,0-1 0,0 1 1,0-1-1,1 0 0,-1 0 1,0 0-1,0 0 1,0 0-1,1-1 0,-1 1 1,0-1-1,0 1 1,0-1-1,0 0 0,0 0 1,0 1-1,0-2 1,0 1-1,0 0 0,0 0 1,-1-1-1,1 1 0,0-1 1,-1 1-1,1-1 1,-1 1-1,0-1 0,2-2-3,7-5 12,-1-2 0,1 1-1,-2-1 1,1-1 0,-2 1-1,1-1 1,-2-1 0,0 1-1,0-1 1,-1-1 0,-1 1-1,0 0 1,0-1 0,-2 0-1,0-1-11,-6 4-30,-3 27 14,-4 11-35,-42 151-569,53-178 469,0 0 1,1 0 0,-1-1 0,1 1-1,-1 0 1,0 0 0,1-1-1,-1 1 1,1 0 0,-1 0-1,0 0 1,1 0 0,-1 0 0,1 0-1,-1 0 1,1 0 0,-1 0-1,1 0 1,-1 0 0,1 0-1,-1 0 1,0 0 0,1 0 0,-1 0-1,1 1 1,-1-1 0,0 0-1,1 0 1,-1 0 0,1 1 150,11-173-5029,5-9 4277,-15 165 720,0-1 0,1 1 0,1 0 0,1 1 0,0-1 0,1 1 0,0 0 0,1 0 0,4-5 32,-9 16 1,20-49 3347,-20 49-1271,-2 4-55,0 0-879,0 3-577,7 46-596,-4-34-625</inkml:trace>
  <inkml:trace contextRef="#ctx0" brushRef="#br0" timeOffset="48204.609">8674 7836 12835,'1'-5'903,"8"-45"6657,-9 49-7470,0 1 1,0-1 0,0 0 0,0 0 0,0 1-1,0-1 1,0 0 0,0 0 0,0 1 0,0-1 0,-1 0-1,1 0 1,0 1 0,0-1 0,-1 0 0,1 1-1,0-1 1,-1 0 0,1 1 0,-1-1 0,1 1-1,-1-1 1,1 0 0,-1 1 0,0 0 0,1-1-1,-1 1 1,1-1 0,-1 1 0,0 0 0,1-1-1,-1 1 1,0 0 0,0-1 0,1 1 0,-1 0 0,0 0-1,0 0 1,1 0 0,-1 0 0,0 0 0,0 0-1,1 0 1,-1 0 0,0 0 0,0 0 0,1 1-1,-1-1 1,0 0 0,0 0 0,1 1 0,-1-1-1,0 1 1,1-1 0,-1 0 0,1 1 0,-1 0-91,-8 5 107,1 1 0,0 0-1,0 1 1,1 0 0,0 0 0,1 0 0,-1 1 0,2 0 0,-1 0 0,1 1 0,1-1 0,0 1 0,0 0 0,1 0 0,0 1 0,0 1-107,-2 4 61,0 0 0,1 0 0,0 1 0,2 0 0,0-1 0,1 1 0,1 0 0,0-1 0,1 3-61,-1-18 7,0-1 0,0 1 0,0 0 0,0-1 0,0 1 0,0 0 0,0 0 0,0-1 0,0 1 0,0 0 0,0-1 0,1 1 0,-1 0 0,0-1 0,1 1 0,-1 0 1,0-1-1,1 1 0,-1-1 0,1 1 0,-1-1 0,1 1 0,-1-1 0,1 1 0,-1-1 0,1 1 0,-1-1 0,1 1 0,0-1 0,-1 0 0,1 1 0,0-1 0,-1 0 0,1 0 0,0 0 0,-1 0 0,1 1 0,0-1 0,-1 0 0,1 0 0,0 0 0,0 0 0,-1 0 0,1-1 0,0 1 0,-1 0 0,1 0 0,0 0 0,-1-1 0,1 1 0,0 0 0,-1-1 0,1 1 0,0 0 0,-1-1 0,1 1 0,-1-1 0,1 1 0,-1-1 0,1 1 0,-1-1 0,1 1 0,-1-1 1,0 0-1,1 1 0,-1-1-7,32-42 130,-14 12-126,-1 0 1,-1-1 0,-2 0 0,-2-1 0,0-1 0,0-8-5,-19 70-15,2 0 0,0 0 0,3 0 0,0 0 0,1 1 0,2-1 0,4 28 15,-5-55 1,0 0 1,-1-1-1,1 1 1,0 0 0,0-1-1,-1 1 1,1 0-1,0 0 1,0-1 0,0 1-1,0 0 1,0 0-1,0 0 1,0-1-1,0 1 1,0 0 0,0 0-1,0-1 1,1 1-1,-1 0 1,0-1 0,1 1-1,-1 0 1,0 0-1,1-1 1,-1 1 0,1-1-1,-1 1 1,1 0-1,-1-1 1,1 1 0,-1-1-1,1 1 1,0-1-1,-1 0 1,1 1 0,-1-1-1,1 1 1,0-1-1,0 0 1,-1 0 0,1 1-1,0-1 1,0 0-1,-1 0 1,1 0-1,0 0 1,0 0 0,-1 0-1,1 0 1,0 0-1,0 0 1,-1 0 0,1-1-1,0 1 1,0 0-1,-1 0 1,1-1 0,0 1-1,-1 0 1,1-1-1,0 1 1,-1-1 0,1 1-1,-1-1-1,30-47 113,-29 46-111,134-262 202,-129 254-201,17-25 14,-2 0-1,-1-2 1,-2 0-1,-1-2 1,-3 1-1,0-2 1,-3 0-1,6-35-16,-18 39 16,-8 35-28,0 11 4,1 0-1,0 1 1,1 0-1,1 0 0,-1 0 1,2 1-1,0 0 1,0 0-1,0 1 9,-6 15-8,-101 267 53,107-191 51,6-101-94,-1 0 0,1 0-1,0 0 1,0 0-1,0 0 1,0 0 0,0-1-1,1 1 1,-1 0 0,1-1-1,0 1 1,0-1-1,0 0 1,0 1 0,0-1-1,0 0 1,0 0 0,1 0-1,-1-1 1,1 1-1,0-1 1,-1 1 0,1-1-1,0 0 1,0 0 0,0 0-1,0 0 1,0 0-1,0-1 1,0 1 0,2-1-2,81-18-382,-39-2-582</inkml:trace>
  <inkml:trace contextRef="#ctx0" brushRef="#br0" timeOffset="50410.284">9496 7537 25261,'-7'8'41,"0"-1"0,1 1-1,-1 1 1,2-1-1,-1 1 1,1 0 0,1 0-1,0 1 1,0-1-1,1 1 1,0 0 0,-2 9-41,-2 5 91,-19 80 665,26-104-747,0 1 0,0-1 0,-1 1 0,1-1 0,0 1 0,0-1 0,0 1 0,0 0 0,-1-1 0,1 1 0,0-1 0,0 1 0,0 0 0,0-1 0,1 1 0,-1-1 0,0 1 0,0-1 0,0 1 0,0 0 0,1-1 0,-1 1 0,0-1 0,0 1 0,1-1 0,-1 1-1,0-1 1,1 1 0,-1-1 0,1 0 0,-1 1 0,0-1 0,1 1 0,-1-1 0,1 0 0,-1 1 0,1-1 0,-1 0 0,1 0 0,0 0 0,-1 1 0,1-1 0,-1 0 0,1 0 0,-1 0 0,1 0 0,0 0 0,-1 0 0,1 0 0,-1 0 0,1 0 0,-1 0 0,1 0 0,0 0 0,-1-1 0,1 1 0,-1 0 0,1 0-1,-1 0 1,1-1 0,-1 1 0,1 0 0,-1-1 0,1 1 0,-1-1-9,32-27 220,-18 11-165,-2 0 0,1-1 0,-2 0 0,-1-1-1,0 0 1,-1-1 0,-1 0 0,-1 0 0,-1-1 0,0 0-1,-2 0 1,-1 0 0,0-1 0,-1 1 0,-2-1 0,0 1-1,-3-22-54,-6 19 76,1 30-54,-3 42-38,5 3-20,2 0 1,3 0 0,2 0-1,2 7 36,-3-57-3,0 0 0,0 1 0,0-1 0,0 0 0,0 1 0,0-1 0,0 0-1,0 0 1,0 1 0,1-1 0,-1 0 0,1 0 0,-1 1 0,1-1 0,-1 0 0,1 0-1,0 0 1,-1 0 0,1 0 0,0 0 0,0 0 0,0 0 0,0 0 0,0 0 0,0 0-1,0 0 1,0-1 0,0 1 0,0 0 0,0-1 0,1 1 0,-1-1 0,0 1 0,0-1-1,1 0 1,-1 0 0,0 1 0,0-1 0,1 0 0,-1 0 0,0 0 0,1 0 0,-1 0-1,0-1 1,1 1 0,-1 0 0,0-1 0,1 1 3,12-8 42,-1 1 0,0-2 0,0 0 0,-1 0 0,0-1 0,-1-1 0,0 0 0,0 0 1,-1-1-1,-1 0 0,0-1 0,-1 0 0,4-9-42,3-5 66,-1-1 1,-2-1-1,-1 0 0,-1 0 1,5-28-67,-58 325 83,33-206-73,10-62-10,0 1 0,0-1 0,1 1 0,-1-1-1,0 0 1,1 1 0,-1-1 0,0 0 0,1 1 0,-1-1 0,0 0-1,1 1 1,-1-1 0,0 0 0,1 1 0,-1-1 0,1 0 0,-1 0-1,1 0 1,-1 0 0,1 1 0,-1-1 0,1 0 0,-1 0 0,1 0-1,-1 0 1,1 0 0,-1 0 0,0 0 0,1 0 0,-1 0-1,1 0 1,-1-1 0,1 1 0,-1 0 0,1 0 0,-1 0 0,1 0-1,-1-1 1,0 1 0,1 0 0,-1-1 0,1 1 0,-1 0 0,0-1-1,1 1 1,-1 0 0,0-1 0,1 1 0,-1 0 0,0-1-1,0 1 1,1-1 0,-1 1 0,10-11 10,0 0 0,-1 0 0,-1 0 0,1-2 0,-2 1 0,0-1 0,0 0 0,3-9-10,-2 4 10,107-290 31,-110 301-30,-4 22-16,-4 26-16,-25 261-3,28-271 46,0-31-22,0 0 1,1-1-1,-1 1 1,0-1 0,0 1-1,0 0 1,0-1-1,0 1 1,0 0 0,1-1-1,-1 1 1,0 0 0,0-1-1,1 1 1,-1 0-1,0-1 1,0 1 0,1 0-1,-1 0 1,0-1-1,1 1 1,-1 0 0,0 0-1,1 0 1,-1 0 0,1-1-1,-1 1 1,0 0-1,1 0 1,-1 0 0,0 0-1,1 0 1,-1 0-1,1 0 1,-1 0 0,0 0-1,1 0 1,-1 0 0,1 0-1,-1 0 1,0 0-1,1 0 1,-1 1 0,0-1-1,1 0 1,-1 0-1,0 0 1,1 1 0,-1-1-1,0 0 1,1 0 0,-1 1-1,0-1 1,1 0-1,-1 1 1,0-1 0,0 0-1,0 1 1,1-1-1,-1 0 1,0 1 0,0-1-1,0 0 1,0 1 0,0-1-1,85-184 99,-55 110-81,137-305 79,-167 379-96,0 0-1,0 0 1,0 0 0,0 0-1,-1 0 1,1 0-1,0 0 1,0 0-1,0 0 1,0 0-1,0 0 1,-1 0 0,1 0-1,0 0 1,0 0-1,0 0 1,0 0-1,-1-1 1,1 1-1,0 0 1,0 0 0,0 0-1,0 0 1,0 0-1,0 0 1,-1 0-1,1 0 1,0 0-1,0-1 1,0 1 0,0 0-1,0 0 1,0 0-1,0 0 1,0 0-1,0-1 0,-21 37-19,3 1-1,1 0 0,1 1 0,-9 40 20,22-68 5,-4 7 6,1 1 0,1-1 0,0 1 0,1 0 1,2 0-1,0 1 0,0-1 0,2 0 0,0 1 0,1-1 1,1 0-1,1 1 0,0-1 0,2 0 0,0-1 1,1 1-1,0-1 0,3 2-11,-8-17 9,-4-15 39,-77-146-132,34 48 80,45 108 0,25-9-10,134-5 22,37 4-3121,-143 5 855</inkml:trace>
  <inkml:trace contextRef="#ctx0" brushRef="#br0" timeOffset="51288.254">10183 7578 18548,'34'-207'-15,"-33"201"-3,1 0 0,0 0 0,0 0 1,1 0-1,-1 1 0,1 0 0,1-1 0,-1 1 0,1 0 0,0 0 0,0 1 0,0-1 0,0 1 0,2-1 18,11-12 37,-6-1 528,-6 12 2514,-1 22-1728,3 33-1045,-2 0-1,-3 1 1,-2 0 0,-2-1-1,-2 1 1,-2-1-1,-2 0 1,-3-1-1,-2 2-305,-14 91 622,38-102-500,-3-52 45,1-105 235,88-236-253,-90 330-147,-1 0-2,1 0-1,1 0 1,0 1 0,2-1 0,1 2 0,11-16 0,-22 36 0,1 0 0,0 0-1,0 0 1,0 1 0,0-1-1,0 0 1,0 1 0,0-1-1,1 0 1,-1 1-1,0-1 1,1 1 0,-1 0-1,1 0 1,0-1 0,-1 1-1,1 0 1,0 0 0,0 1-1,0-1 1,0 0 0,0 0-1,0 1 1,0 0 0,0-1-1,0 1 1,0 0 0,0 0-1,0 0 1,0 0 0,0 0-1,0 0 1,0 1 0,0-1-1,0 1 1,0-1 0,0 1-1,0 0 1,-1 0 0,1 0-1,0 0 1,0 0 0,-1 0-1,1 0 1,-1 0 0,1 1-1,-1-1 1,1 1 0,-1-1-1,0 1 1,0 0 0,0-1-1,1 1 1,-2 0 0,1 0-1,0 0 1,0 0 0,-1 0-1,1 1 1,-2 12 1,0-1-1,-1 1 1,-1-1-1,0 0 1,-1 0-1,-1 0 1,0 0-1,-1-1 1,0 0 0,-1 0-1,-1 0 1,0-1-1,0 0 1,-3 1-1,1 3 3,-113 141 46,123-157-49,-1 0-7,0 1 1,1-1-1,-1 0 0,0 0 0,1 1 1,-1-1-1,0 0 0,1 1 0,-1-1 1,1 0-1,-1 1 0,1-1 1,-1 1-1,0-1 0,1 1 0,0-1 1,-1 1-1,1-1 0,-1 1 0,1 0 1,0-1-1,-1 1 0,1 0 0,0-1 1,0 1-1,-1 0 0,1-1 1,0 1-1,0 0 0,0-1 0,0 1 1,0 0-1,0 0 0,0-1 0,0 1 1,0 0-1,1-1 0,-1 1 0,0 0 1,0-1-1,0 1 0,1 0 1,-1-1-1,0 1 0,1-1 0,-1 1 1,1 0-1,-1-1 0,1 1 0,-1-1 1,1 1-1,-1-1 0,1 1 0,-1-1 1,1 0-1,0 1 0,-1-1 1,1 0-1,0 1 7,60-26-1953,-18-7 453</inkml:trace>
  <inkml:trace contextRef="#ctx0" brushRef="#br0" timeOffset="51987.462">10664 7234 24485,'-10'25'404,"2"0"0,1 1 0,1 0 0,1 0 0,1 0 0,1 1 0,1 13-404,2-39 8,-1 0 1,0 0-1,1 0 1,-1 0-1,1 0 1,0 0-1,-1 0 1,1 0-1,0 0 1,-1 1-1,1-1 1,0 0-1,0 0 1,0 0-1,0 0 1,0 0-1,0 0 1,1 1-1,-1-1 1,0 0-1,0 0 1,1 0-1,-1 0 1,1 0-1,-1 0 1,1 0-1,-1 0 1,1 0-1,0 0 1,0 0-1,-1 0 1,1-1-1,0 1 1,0 0-1,0 0 1,0-1-1,0 1 1,0-1-1,0 1 1,0-1-1,0 1 1,0-1-1,0 1 1,0-1-1,0 0 1,0 0-1,0 0 1,0 1-1,0-1 1,1 0-1,-1 0 1,0-1-1,0 1 1,0 0-1,0 0 1,0 0-1,0-1 1,0 1-1,1-1 1,-1 1-1,1-1-8,85-138 133,-54 77-98,50-97 39,-82 154-81,-4 6 6,-3 2-2,1 1 1,0 0 0,0 1-1,0-1 1,0 1-1,0 0 1,1 0 0,0 0-1,0 1 1,1-1 0,-1 1-1,1 0 1,0 0-1,1 0 1,0 1 0,-1 2 2,-3 5-6,-7 16 14,1 1 1,1 0-1,2 1 1,1 0-1,1 6-8,8-38 3,-1 0-1,0 0 0,1 0 0,-1 0 0,0-1 1,1 1-1,-1 0 0,1 0 0,-1 1 0,0-1 1,1 0-1,-1 0 0,1 0 0,-1 0 0,0 0 1,1 0-1,-1 0 0,0 1 0,1-1 1,-1 0-1,0 0 0,1 0 0,-1 1 0,0-1 1,0 0-1,1 0 0,-1 1 0,0-1 0,0 0 1,1 1-1,-1-1 0,0 0 0,0 1 0,0-1 1,0 0-1,1 1 0,-1-1 0,0 1 0,0-1 1,0 0-1,0 1 0,0-1 0,0 1 1,0-1-1,0 0 0,0 1 0,0-1 0,0 0 1,0 1-1,-1-1 0,1 1 0,0-1 0,0 0 1,0 1-1,0-1 0,-1 0 0,1 1 0,0-1 1,-1 0-3,23-26 98,-19 22-95,40-50 84,4 2 0,1 2-1,47-37-86,-74 69 15,6-10-8,-1 0 0,-1-1-1,-2-2 1,-1 0 0,-2-1 0,-1-2-1,-1 0 1,-2 0 0,-1-2 0,-2 0-1,-2 0 1,-1-1 0,-2-1 0,0-4-7,-8 32-13,-6 21 4,-9 28-12,-104 327 647,94-252-64,25-110-556,0 0-1,0 0 1,0-1 0,1 1-1,-1 0 1,1 0 0,0-1-1,0 1 1,0 0-1,0-1 1,1 1 0,-1-1-1,1 1 1,0-1-1,0 0 1,0 0 0,1 0-1,-1 0 1,1 0 0,0-1-1,-1 1 1,1-1-1,0 1 1,0-1 0,1 0-1,-1 0 1,0 0-1,1-1 1,1 1-6,19 3 9,-22-5-43,-8-1-78,-8-6 59,1 0 1,0 0 0,0-2 0,0 0 0,1 0-1,1-1 1,0 0 0,0-1 0,1 0-1,0-1 1,1 0 0,-1-3 52,6 12-2,1 0 1,0 0-1,0-1 1,0 0-1,1 1 0,0-1 1,-1 0-1,1 0 1,0 0-1,1 0 0,-1 0 1,1-1-1,0 1 1,0 0-1,0-1 0,0 1 1,1-1-1,0 1 1,0-1-1,0 1 0,0-1 1,1 1-1,0-1 1,0 1-1,0 0 0,0-1 1,1 1-1,0 0 1,-1 0-1,2 0 0,-1 0 1,0 0-1,1 0 1,0 1-1,0-1 0,0 1 1,0 0-1,0 0 1,1 0-1,1-1 2,5-1-20,0 1 0,0 0-1,1 0 1,-1 1 0,1 0 0,0 1 0,0 0 0,0 1 0,0 0-1,0 1 1,0 0 0,0 1 0,0 0 0,0 0 0,0 1-1,0 1 1,0 0 0,4 2 20,26 3-1001,-5-13-862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17.787"/>
    </inkml:context>
    <inkml:brush xml:id="br0">
      <inkml:brushProperty name="width" value="0.025" units="cm"/>
      <inkml:brushProperty name="height" value="0.025" units="cm"/>
    </inkml:brush>
  </inkml:definitions>
  <inkml:trace contextRef="#ctx0" brushRef="#br0">1 66 24701,'23'48'520,"5"2"-160,7-3-183,4-4-81,6-5-56,2-3 8,0-7-24,-5-4 16,-11-8 16,-5-2 0,-14-4-320,-5-2-393,-7-1-647,-12-4 2536</inkml:trace>
  <inkml:trace contextRef="#ctx0" brushRef="#br0" timeOffset="181.92">6 335 25701,'33'-35'521,"9"-16"-249,9-6-80,9-8-128,0-2 88,-9 7-1216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16.757"/>
    </inkml:context>
    <inkml:brush xml:id="br0">
      <inkml:brushProperty name="width" value="0.025" units="cm"/>
      <inkml:brushProperty name="height" value="0.025" units="cm"/>
    </inkml:brush>
  </inkml:definitions>
  <inkml:trace contextRef="#ctx0" brushRef="#br0">0 109 27150,'11'4'688,"3"9"-256,1 15-256,1 6-80,0 5-64,-1-1 16,2-6-16,1-7 0,-1-11-8,-2-5 0,-5-9 0,-1-6 16,-5-2-40,0-6-224,-1 3-1216,-1-2-497</inkml:trace>
  <inkml:trace contextRef="#ctx0" brushRef="#br0" timeOffset="283.128">358 1 24797,'-47'146'1430,"6"3"-1,-12 101-1429,38-179 433,10 49-1053,7-103-499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2.738"/>
    </inkml:context>
    <inkml:brush xml:id="br0">
      <inkml:brushProperty name="width" value="0.025" units="cm"/>
      <inkml:brushProperty name="height" value="0.025" units="cm"/>
    </inkml:brush>
  </inkml:definitions>
  <inkml:trace contextRef="#ctx0" brushRef="#br0">0 630 18940,'0'4'346,"0"0"-1,1 0 1,-1 0-1,1 0 1,0 0-1,0 0 1,0 0-1,0 0 1,1 0-1,-1-1 1,1 1-1,0-1 1,1 1-1,-1-1 1,0 0-1,1 1 1,0-2-1,-1 1 1,1 0-1,1 0 1,-1-1-1,0 1 1,0-1-1,2 0-345,-3-2 36,0-1 0,0 0-1,0 0 1,0-1 0,0 1-1,-1 0 1,1 0-1,0-1 1,-1 1 0,1-1-1,-1 0 1,1 1-1,-1-1 1,0 0 0,0 0-1,0 0 1,0 0-1,0 0 1,0 0 0,-1 0-1,1 0 1,-1 0-1,1 0 1,-1 0 0,0-1-36,2-1 48,63-292 597,-31 117-592,-30 164-53,-3 13-7,3 6-8,3 9 17,-1 0 0,0 0-1,-2 1 1,1-1-1,-2 1 1,1 0-1,-2 1 1,0-1 0,-1 0-1,0 1 1,-1-1-1,-1 4-1,2 13 4,15 128-300,-16-159 239,0 0 1,1 0-1,-1 0 0,0-1 1,0 1-1,0 0 0,1 0 0,-1 0 1,0 0-1,0 0 0,1 0 1,-1 0-1,0 0 0,0 0 1,0 0-1,1 0 0,-1 0 0,0 0 1,0 0-1,1 0 0,-1 0 1,0 0-1,0 0 0,0 0 1,1 0-1,-1 0 0,0 1 0,0-1 1,1 0-1,-1 0 0,0 0 1,0 0-1,0 0 0,0 1 0,1-1 1,-1 0-1,0 0 0,0 0 1,0 1-1,0-1 0,0 0 1,0 0-1,0 0 0,1 1 0,-1-1 1,0 0-1,0 0 0,0 0 1,0 1-1,0-1 0,0 0 1,0 0-1,0 1 0,0-1 57,4-17-4468</inkml:trace>
  <inkml:trace contextRef="#ctx0" brushRef="#br0" timeOffset="348.816">429 96 15675,'0'45'3773,"1"54"24,-1-82-3693,1 1-1,0-1 1,2 0 0,0 0 0,1 0 0,0 0 0,2-1-1,0 0 1,0 0 0,2 0 0,0-1 0,2 3-104,-9-16 30,0-1 1,1 1 0,-1 0-1,0-1 1,0 1 0,1 0-1,-1-1 1,1 0 0,0 1-1,-1-1 1,1 0 0,0 0-1,0 0 1,-1 0 0,1 0-1,0 0 1,0 0 0,0-1-1,0 1 1,0-1 0,0 0-1,0 1 1,1-1 0,-1 0-1,0 0 1,0 0 0,0 0-1,0-1 1,0 1 0,0-1-1,0 1 1,0-1 0,0 0-1,0 1 1,0-1 0,0 0-1,-1 0 1,1-1 0,0 1-1,-1 0 1,2-1-31,3-2 128,-1-1 0,1 0-1,-1 0 1,0-1 0,0 1 0,0-1 0,-1 0-1,0 0 1,0 0 0,0-1 0,-1 1-1,0-1 1,0 0 0,-1 0 0,0 0 0,0 0-1,-1-1 1,0 1 0,0 0 0,-1-1-1,1-4-127,-2 10 14,1 1 0,0-1 0,0 1 0,0-1 0,-1 1 0,1-1 0,-1 1 0,1 0-1,-1-1 1,1 1 0,-1 0 0,0-1 0,0 1 0,0 0 0,1 0 0,-1 0 0,0 0 0,-1 0-1,1 0 1,0 0 0,0 0 0,0 0 0,-1 0 0,1 1 0,0-1 0,-1 0 0,1 1-1,0-1 1,-1 1 0,1 0 0,-1-1 0,1 1 0,-1 0 0,1 0 0,0 0 0,-1 0-1,1 0 1,-1 0 0,1 0 0,-1 1 0,1-1 0,-1 1 0,1-1 0,0 1 0,-1-1-14,-62 34 68,62-33-129,0 1 0,0 1 0,0-1 0,0 0 0,0 0 0,1 1 0,-1-1 0,1 1 0,-1-1 0,1 1 0,0 0 0,0 0 0,0-1 0,0 1 0,1 0 0,-1 0 0,1 0 0,0 0 0,-1 0 0,1 0 0,1 0 0,-1 0 0,0 0 0,1-1 0,-1 1 0,2 2 61,2 3-1709</inkml:trace>
  <inkml:trace contextRef="#ctx0" brushRef="#br0" timeOffset="982.54">747 48 20108,'0'0'1799,"0"0"79,0 0-347,0 0-432,4-4-271,-1 1-801,0-1 0,0 1 0,0-1-1,0 1 1,1 0 0,-1 0 0,1 1 0,0-1-1,0 1 1,0 0 0,0 0 0,0 0-1,0 0 1,0 1 0,1 0 0,-1 0 0,1 0-1,-1 0 1,1 1 0,-1 0 0,1-1 0,-1 2-1,1-1 1,-1 0 0,1 1 0,-1 0 0,0 0-1,1 1 1,-1-1 0,0 1 0,0 0 0,0 0-1,0 0 1,0 0 0,0 1 0,0-1 0,-1 1-1,1 0 1,-1 0 0,0 1 0,0-1 0,0 1-1,-1-1 1,2 4-27,-1 5 16,-1 0 0,-1 1 1,0 0-1,0-1 0,-2 1 0,1-1 1,-2 1-1,0-1 0,0 1 0,-1-1 0,0 0 1,-1 0-1,-1 0 0,0-1 0,-4 9-16,-24 80 311,33-101-303,1 0 1,-1 0-1,1 0 1,-1 0 0,1 0-1,0 0 1,-1 0-1,1 0 1,0 0 0,0 1-1,-1-1 1,1 0 0,0 1-1,0-1 1,0 0-1,0 1 1,0-1 0,0 1-1,0-1 1,0 1 0,0 0-1,0 0 1,0-1-1,0 1 1,0 0 0,0 0-1,1 0 1,-1 0 0,0 0-1,0 0 1,0 0-1,0 0 1,0 1 0,0-1-1,0 0 1,0 1-1,0-1 1,0 1 0,0-1-1,0 1 1,0-1 0,0 1-1,0 0 1,0-1-1,-1 1 1,1 0 0,0 0-1,-1 0 1,1-1 0,0 1-1,-1 0 1,1 0-1,-1 0 1,1 0 0,-1 0-1,1 0 1,-1 0 0,0 0-1,0 0 1,1 1-1,-1-1 1,0 0 0,0 0-1,0 0 1,0 0 0,0 0-1,-1 0 1,1 0-1,0 1-8,1-3 0,6-6-6,0 1 0,1 0 0,0 0-1,0 0 1,1 1 0,0 0 0,0 0-1,0 1 1,0 1 0,0-1 0,1 2 0,6-2 6,9 3-498</inkml:trace>
  <inkml:trace contextRef="#ctx0" brushRef="#br0" timeOffset="1635.537">66 855 13955,'29'25'8166,"64"1"-5184,-56-24-2689,0-2 1,-1-1 0,1-2-1,-1-2 1,1-1 0,-2-2-1,1-1 1,-1-2 0,0-1-1,11-7-293,99-44 30,-107 43-24,1 1 0,1 3 1,1 1-1,0 2 0,0 2 1,2 2-1,-1 1 0,22 0-6,87 7 88,-149 1-64,-7-11-694,-18 3-885</inkml:trace>
  <inkml:trace contextRef="#ctx0" brushRef="#br0" timeOffset="2788.32">820 1030 13403,'7'-91'12361,"-9"90"-12277,1-1-1,-1 1 1,1-1 0,-1 1-1,1 0 1,-1-1-1,0 1 1,0 0-1,0 0 1,0 1 0,0-1-1,0 0 1,0 0-1,0 1 1,0 0 0,0-1-1,0 1 1,0 0-1,0 0 1,0 0-1,0 0 1,0 0 0,0 0-1,0 1 1,-1-1-1,1 1 1,0 0 0,1-1-1,-1 1 1,0 0-1,0 0 1,0 0-1,0 0 1,1 0 0,-1 1-1,0-1 1,1 1-1,-1-1 1,1 1 0,-2 1-84,-7 8 11,0 1 1,0 0 0,1 0-1,1 1 1,0 0 0,0 1-1,2 0 1,-1 0 0,2 0 0,0 1-1,1 0 1,0 0 0,1 0-1,1 0 1,0 0 0,1 1-1,1-1 1,0 0 0,2 1 0,-1-1-1,2 0 1,3 14-12,-5-20-3,0 0 1,1 0-1,-1-1 1,2 1-1,-1-1 1,1 1-1,1-1 1,0 0-1,0 0 1,0 0-1,1-1 1,0 1-1,0-1 1,1-1-1,0 1 1,0-1-1,1 0 1,0 0 2,-2-6 3,0 0-1,0 0 1,0 0 0,0-1 0,0 0 0,0 0 0,0 0 0,0-1 0,-1 0 0,1 0 0,0 0-1,-1 0 1,0-1 0,1 0 0,-1 0 0,0 0 0,0 0 0,-1 0 0,1-1 0,-1 0 0,1 0 0,-1 0-1,-1 0 1,1 0 0,0-1 0,-1 1 0,0-1 0,1-2-3,5-5 43,-1 0 0,-1-1 0,0 0 0,0 0 0,-1 0 0,-1-1 0,0 0 1,-1 0-1,-1 0 0,1-10-43,-3 23 6,1 0 0,-1 0 0,0 0 0,0 1 0,0-1 1,1 0-1,-1 0 0,0 0 0,0 0 0,-1 0 0,1 0 0,0 0 1,0 0-1,0 0 0,-1 0 0,1 0 0,0 0 0,-1 0 0,1 1 1,-1-1-1,1 0 0,-1 0 0,1 0 0,-1 1 0,0-1 0,1 0 1,-1 1-1,0-1 0,1 0 0,-1 1 0,0-1 0,0 1 0,0-1 0,0 1 1,1 0-1,-1-1 0,0 1 0,0 0 0,0 0 0,0-1 0,0 1 1,0 0-1,0 0 0,0 0 0,0 0 0,0 0 0,0 0 0,0 1 1,0-1-1,0 0 0,0 0 0,1 1 0,-1-1 0,0 0 0,0 1 1,-1 0-7,-43 33 18,41-30-161,1 0 0,-1 1-1,1-1 1,1 1-1,-1 0 1,1 0-1,-1-1 1,1 2 0,1-1-1,-1 0 1,1 0-1,0 0 1,0 1-1,0-1 1,1 0-1,0 1 1,0-1 0,1 4 143,3 5-2232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6.958"/>
    </inkml:context>
    <inkml:brush xml:id="br0">
      <inkml:brushProperty name="width" value="0.025" units="cm"/>
      <inkml:brushProperty name="height" value="0.025" units="cm"/>
    </inkml:brush>
  </inkml:definitions>
  <inkml:trace contextRef="#ctx0" brushRef="#br0">21 47 25902,'-1'68'130,"0"52"-21,5 0 0,19 113-109,-22-223 6,23 53 57,-11-110 69,-14-12-328,-4-1 1,-2 1-1,-2 1 1,-3 0-1,-16-45 196,8 38-46,18 61 56,2 4-8,10 22-134,5 10 153,1-1 1,1-1-1,2 0 1,1-2-1,2 0 1,0-1-1,22 19-21,-36-39 84,0-1-1,0 1 1,0-1-1,1 0 1,0-1-1,0 0 1,1-1-1,0 1 1,-1-2-1,11 3-83,-15-5 60,-1 0 1,0 0-1,0-1 0,0 1 0,0-1 0,1 0 1,-1-1-1,0 1 0,0-1 0,0 1 0,0-1 1,0-1-1,0 1 0,0 0 0,0-1 0,0 0 1,0 0-1,-1 0 0,1 0 0,-1-1 0,0 1 1,1-1-1,-1 0 0,-1 0 0,1 0 1,0-1-1,-1 1 0,2-2-60,4-11 81,-1-1 1,0 0-1,-2 0 0,0 0 0,0-1 1,-2 1-1,0-1 0,-1 0 1,-1 0-1,-1 0 0,0 0 1,-1 0-1,-1 0 0,-1 0 0,-1 0 1,0 1-1,-1-1 0,-1 1 1,-1 0-1,0 1 0,-1 0 0,-1 0 1,0 1-1,-7-8-81,14 19-56,1 5-3,0 0-1,0-1 1,0 1-1,0 0 0,0 0 1,0 0-1,0 0 1,1 0-1,-1 0 1,0 0-1,1 0 1,-1 0-1,1 0 1,-1 1-1,1-1 1,0 0-1,-1 0 1,1 0-1,0 1 1,0-1-1,0 0 1,0 0-1,0 1 1,0-1-1,0 0 1,0 0-1,1 1 1,-1-1-1,0 0 1,1 0-1,-1 0 1,1 1 59,6 25-1891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262"/>
    </inkml:context>
    <inkml:brush xml:id="br0">
      <inkml:brushProperty name="width" value="0.025" units="cm"/>
      <inkml:brushProperty name="height" value="0.025" units="cm"/>
    </inkml:brush>
  </inkml:definitions>
  <inkml:trace contextRef="#ctx0" brushRef="#br0">0 37 26030,'28'0'504,"4"0"-216,5-5-176,0 0-32,1-3-80,-1-1 40,-11 4-88,-1 2-296,-12 1-881,-13 2 3754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528"/>
    </inkml:context>
    <inkml:brush xml:id="br0">
      <inkml:brushProperty name="width" value="0.025" units="cm"/>
      <inkml:brushProperty name="height" value="0.025" units="cm"/>
    </inkml:brush>
  </inkml:definitions>
  <inkml:trace contextRef="#ctx0" brushRef="#br0">1 149 25037,'54'-27'865,"-3"-4"-153,7-1-336,-1 3-160,-8 11-656,-3 6-737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7.784"/>
    </inkml:context>
    <inkml:brush xml:id="br0">
      <inkml:brushProperty name="width" value="0.025" units="cm"/>
      <inkml:brushProperty name="height" value="0.025" units="cm"/>
    </inkml:brush>
  </inkml:definitions>
  <inkml:trace contextRef="#ctx0" brushRef="#br0">119 0 27382,'-5'1'20,"0"-1"1,1 1 0,-1 0-1,0 1 1,1-1-1,-1 1 1,1 0-1,0 0 1,-1 1-1,1-1 1,0 1 0,1 0-1,-1 0 1,0 0-1,1 0 1,-1 1-1,1-1 1,0 1 0,0 0-1,1 0 1,-1 0-1,1 0 1,0 0-1,0 1 1,0-1-1,1 1 1,-1 0 0,1-1-21,-19 139-65,19-122 60,2 0 0,0 0 1,1 0-1,1 0 0,1 0 0,1 0 1,0 0-1,2-1 0,0 0 1,2-1-1,0 0 0,1 0 0,1-1 1,0 0-1,2-1 0,0 0 1,6 4 4,-14-16 33,0 0 1,1-1-1,0 0 1,0 0-1,0 0 1,0-1 0,0 0-1,1 0 1,-1-1-1,1 0 1,0 0-1,0 0 1,0-1-1,0 0 1,0 0 0,0-1-1,0 0 1,0 0-1,0-1 1,0 0-1,0 0 1,0 0-1,0-1 1,0 0 0,0-1-1,-1 1 1,1-1-1,-1-1 1,0 1-1,0-1 1,0 0-1,-1 0 1,1-1 0,-1 0-1,0 0 1,0 0-1,0 0 1,-1-1-1,0 0 1,0 1-1,-1-2 1,1 1 0,-1 0-1,-1-1 1,1 1-1,-1-1 1,0 0-1,0 0 1,0-5-34,-3 5-29,1 0 0,-1 0 0,0 0 0,-1 0 0,1 0 0,-1 0 0,-1 0 1,1 1-1,-1-1 0,0 1 0,-1-1 0,0 1 0,0 0 0,0 1 0,0-1 0,-1 1 0,0 0 0,0 0 0,-1 0 0,1 1 0,-1 0 0,0 0 1,0 0-1,0 1 0,-1 0 0,1 0 0,-1 0 0,0 1 0,0 0 0,1 0 0,-1 1 0,0 0 0,-1 0 0,1 1 0,0 0 0,0 0 1,0 1-1,0-1 0,0 1 0,0 1 0,0 0 0,0 0 0,0 0 0,1 1 0,-1 0 0,1 0 0,0 0 0,0 1 0,-5 4 29,-21 22-2137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29.454"/>
    </inkml:context>
    <inkml:brush xml:id="br0">
      <inkml:brushProperty name="width" value="0.025" units="cm"/>
      <inkml:brushProperty name="height" value="0.025" units="cm"/>
    </inkml:brush>
  </inkml:definitions>
  <inkml:trace contextRef="#ctx0" brushRef="#br0">26 30 19508,'-24'-18'4712,"23"17"-3339,12-6 1091,19 3-1764,57 33-445,-72-22-248,-1-1 0,2 0 0,-1-1 0,0-1 0,1 0 0,0-1 0,0-1 0,0 0 0,0-2 0,0 1 1,0-2-1,0 0 0,11-3-7,11-22-375,-33 18-724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1.165"/>
    </inkml:context>
    <inkml:brush xml:id="br0">
      <inkml:brushProperty name="width" value="0.025" units="cm"/>
      <inkml:brushProperty name="height" value="0.025" units="cm"/>
    </inkml:brush>
  </inkml:definitions>
  <inkml:trace contextRef="#ctx0" brushRef="#br0">1 630 21845,'42'-95'2344,"169"-413"-1164,-209 506-1170,-3 1-7,1 0-1,0 0 0,0 0 1,0 1-1,0-1 0,0 0 1,0 0-1,0 0 0,0 0 1,0 1-1,1-1 0,-1 0 1,0 0-1,0 0 0,1 1 1,-1-1-1,0 0 0,1 1 1,-1-1-1,1 0 0,-1 0 1,1 1-1,-1-1 0,1 1 1,0-1-1,-1 1 0,1-1 1,0 1-1,-1-1 0,1 1 1,0-1-1,0 1 0,-1 0 1,1 0-1,0-1 0,0 1 1,0 0-1,-1 0 0,1 0 1,0 0-1,0 0 0,0 0 1,-1 0-1,1 0 0,0 0 1,0 0-1,0 0 0,0 0 0,-1 1 1,1-1-1,0 0 0,0 1 1,-1-1-1,1 1 0,0-1 1,-1 0-1,2 1-2,4 18 64,-1-1 0,-1 1 0,0 0 0,-1 0 0,-1 1 0,-1-1 0,-1 7-64,2 20 59,1 11-187,2-1 0,3 0 0,2 0 0,2-1 0,9 19 128,-12-50-1182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3.592"/>
    </inkml:context>
    <inkml:brush xml:id="br0">
      <inkml:brushProperty name="width" value="0.025" units="cm"/>
      <inkml:brushProperty name="height" value="0.025" units="cm"/>
    </inkml:brush>
  </inkml:definitions>
  <inkml:trace contextRef="#ctx0" brushRef="#br0">49 1 21877,'0'0'2169,"0"-1"3232,-15 4-4481,-18 10-847,33-13-73,0 1 0,1-1 1,-1 0-1,0 0 0,1 0 0,-1 0 0,0 0 1,1 0-1,-1 0 0,0 1 0,1-1 1,-1 0-1,0 0 0,0 1 0,1-1 0,-1 0 1,0 0-1,0 1 0,1-1 0,-1 0 1,0 0-1,0 1 0,0-1 0,1 0 1,-1 1-1,0-1 0,0 0 0,0 1 0,0-1 1,0 0-1,0 1 0,0-1 0,0 1 1,0-1-1,0 0 0,31-13 21,-28 7-568,-21 20-369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0:54.509"/>
    </inkml:context>
    <inkml:brush xml:id="br0">
      <inkml:brushProperty name="width" value="0.025" units="cm"/>
      <inkml:brushProperty name="height" value="0.025" units="cm"/>
    </inkml:brush>
  </inkml:definitions>
  <inkml:trace contextRef="#ctx0" brushRef="#br0">180 1058 17780,'-6'9'997,"4"-4"-439,-18 24 387,3-17 4977,195 6-3821,-97-8-1897,8 3-19,1-5 0,-1-3 0,1-4-1,25-6-184,-1-2 319,1 6 0,0 4-1,69 14-318,-79-10 74,0-3-1,0-6 1,12-5-74,312-69 24,-366 71-15,0 2 0,0 3 1,0 2-1,24 6-9,-15-3 15,1-4 1,0-2-1,0-4 1,0-3-1,-1-3 0,-1-3 1,14-8-16,-56 19 29,-1 0 0,0 2 0,1 1-1,-1 1 1,0 1 0,1 2 0,-1 1 0,-1 1 0,1 1 0,22 10-29,-11-5-74,0-2 1,0-2-1,1-1 1,28 0 73,-67-6-144,1-1 1,-1 1-1,1-1 1,-1 0 0,1 0-1,-1 0 1,1 0 0,-1 0-1,1 0 1,-1 0 0,1 0-1,-1-1 1,1 1-1,-1-1 1,0 1 0,1-1-1,-1 1 1,1-1 0,-1 0-1,0 0 1,0 1 0,1-1-1,-1 0 1,0 0-1,0 0 1,0 0 0,0-1-1,0 1 1,0 0 0,-1 0-1,1-1 1,0 1 0,0 0-1,-1-1 1,1 1-1,-1-1 1,0 1 0,1 0-1,-1-1 1,0 1 0,0-1-1,0 1 1,0-1 0,0 1-1,0-1 1,0-1 143,-17-17-2795</inkml:trace>
  <inkml:trace contextRef="#ctx0" brushRef="#br0" timeOffset="974.206">374 14 20108,'0'0'68,"1"0"-1,0 0 0,-1 1 1,1-1-1,-1 0 1,1 0-1,-1 0 0,1 0 1,0 1-1,-1-1 1,1 0-1,-1 1 0,1-1 1,-1 0-1,0 1 1,1-1-1,-1 1 0,1-1 1,-1 0-1,0 1 1,1-1-1,-1 1 0,0-1 1,1 1-1,-1-1 1,0 1-1,0 0 0,0-1 1,1 1-1,-1-1 1,0 1-1,0-1 0,0 1 1,0 0-1,0-1 1,0 1-1,0-1 0,0 1 1,0 0-1,0-1 1,-1 1-1,1-1 0,0 1 1,0-1-1,0 1 1,-1-1-1,1 1 0,0-1 1,-1 1-1,1-1 1,0 1-1,-1-1 0,1 1 1,-1-1-68,74-25 1729,-49 21-1596,0 0-1,1 2 0,0 0 0,0 2 0,-1 1 0,1 0 0,0 2 0,-1 1 0,0 1 0,0 1 0,0 1 0,0 2-132,78 16 46,-49-14 46,0-2-1,0-2 1,1-3-1,0-3 1,-1-1-1,1-3 1,33-7-92,44-12 574,2 6 1,122 1-575,-208 18 40,0 3-1,-1 1 0,0 3 1,22 7-40,58 13 90,-93-22-70,1-1 0,0-2-1,1-2 1,-1 0 0,0-3 0,1-1-1,-1-1 1,1-2 0,-1-1 0,21-7-20,-22 2 45,1 1 0,0 2 0,0 1 0,0 2 1,1 1-1,-1 2 0,1 1 0,-1 2 0,2 2-45,17 4 46,-41-5-42,1 0 0,-1-1-1,0 0 1,1-1 0,-1-1-1,1 0 1,-1 0 0,1-1 0,-1-1-1,1 0 1,-1-1 0,0 0-1,0-1 1,0 0 0,0-1-4,50-31 29,-61 37-70,1-1 0,0 1 0,0 0-1,-1-1 1,1 1 0,0 0 0,-1 0 0,1 0-1,-1 0 1,1 0 0,-1 1 0,0-1 0,1 0 0,-1 1-1,0-1 1,0 0 0,0 1 0,0 0 0,0-1-1,0 1 1,-1-1 0,1 1 0,0 0 0,-1 0 0,1-1-1,-1 1 1,0 0 0,0 0 0,0 0 0,0 0-1,0-1 1,0 1 0,0 2 41,0 11 1124</inkml:trace>
  <inkml:trace contextRef="#ctx0" brushRef="#br0" timeOffset="16857.646">602 187 9978,'-22'3'505,"1"1"0,0 1 0,0 1 0,1 1 0,-1 1 0,2 1-1,-15 8-504,-22 8 2847,30-13-1514,4-5-871,1 2 0,-1 0 0,2 2 0,-1 0 0,1 1 0,1 1-1,0 1 1,1 1 0,1 0 0,0 2 0,0 1-462,3 1 63,1 2-1,1 0 1,1 1 0,1 0-1,0 0 1,2 1 0,1 1-1,0-1 1,2 1 0,1 0-1,1 0 1,1 1 0,1-1-1,1 0 1,1 1 0,1 1-63,3 1 26,0 0 1,2-1-1,0 0 1,2 0-1,1-1 1,1 0 0,2 0-1,0-2 1,1 1-1,14 16-26,-4-15 13,0 0-1,2-1 0,1-2 1,0 0-1,2-2 1,0-2-1,1 0 1,1-2-1,1-1 0,0-2 1,13 3-13,27 16 18,-44-19-1,0-2-1,0-1 1,1-1 0,1-2 0,-1-1-1,1-1 1,26 1-17,34 0 15,-1 5 0,0 3-1,87 26-14,-98-19 25,2-4 0,0-4 0,0-3 0,5-4-25,987 57 696,-237-57-466,-521-17-212,-1-13 0,44-21-18,-77 16 92,130 9-92,65-5-10,332-18-31,-414 26 70,-1-17 1,323-73-30,-533 66-16,136-51 16,300-103 77,-517 169-124,-60 18 45,-2-3 0,1-1 1,-2-1-1,1-3 0,-1-1 2,-29 11 1,0 1 0,-1-2-1,0 1 1,0-1 0,0 0-1,-1-1 1,0 0 0,0 0-1,-1-1 1,0 1 0,-1-1-1,1-1 1,-2 1 0,0-1-1,0 1 1,0-1 0,-1 0 0,-1-1-1,0 1 1,0 0 0,-1-1-1,0 1 1,-1-1 0,0 1-1,-1-1 1,0 1 0,-1-1-1,0 1 1,0 0 0,-1 0-1,-4-9 0,4 12 2,-1 1 0,0-1 0,-1 1-1,1 0 1,-1 1 0,0-1 0,-1 1-1,0 0 1,1 0 0,-1 0 0,-1 1-1,1 0 1,-1 0 0,1 1-1,-1 0 1,0 0 0,0 1 0,-1-1-1,-5 0-1,-148-18-73,-352 11-243,-558-29 380,770 26 39,-47-17-103,138 16 72,-2 10-1,-32 10-71,-133-1-23,-240-27 82,477 12-39,-1 5 0,-77 11-20,82 6-27,2 0 48,-1-5 1,-8-6-22,-468-35 2,91-2 30,455 33-35,0 3 0,0 2-1,1 4 1,-1 2 0,-37 12 3,-195 17-12,-244-28 19,300-1-10,-155 12 19,-228 25-110,573-38-205,-2 0-224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1.414"/>
    </inkml:context>
    <inkml:brush xml:id="br0">
      <inkml:brushProperty name="width" value="0.025" units="cm"/>
      <inkml:brushProperty name="height" value="0.025" units="cm"/>
    </inkml:brush>
  </inkml:definitions>
  <inkml:trace contextRef="#ctx0" brushRef="#br0">1 587 20860,'0'15'1385,"9"4"431,-4 6-640,7 10-559,1 6-257,-3 7-248,-1 4-40,0-1-56,1-2 56,2-10-416,-6-10-289,-2-16-671,-4-13 1784</inkml:trace>
  <inkml:trace contextRef="#ctx0" brushRef="#br0" timeOffset="609.01">401 129 20956,'0'-2'146,"1"-1"0,-1 1 0,0-1 0,0 1 0,0-1 0,0 1 0,0 0 0,0-1 0,-1 1 0,1 0-1,-1-1 1,0 1 0,0 0 0,0-1 0,0 1 0,0 0 0,0 0 0,0 0 0,-1 0 0,1 0-1,-1 0 1,1 0 0,-1 1 0,0-1 0,0 1 0,0-1 0,0 1 0,0-1 0,0 1 0,0 0-1,0 0 1,0 0 0,-1 0 0,1 1 0,0-1 0,-1 1 0,1-1 0,0 1 0,-1 0 0,1 0 0,-1 0-1,1 0 1,0 0 0,-1 0 0,1 1 0,-1-1 0,1 1-146,-4 4 10,0 1 0,0-1 0,1 1 0,-1 0 1,1 1-1,1-1 0,-1 1 0,1 0 0,1 0 0,-1 1 0,1-1 0,0 1 0,1-1 1,0 1-1,0 0 0,0 0 0,1 0 0,1 0 0,-1 0 0,1 0 0,0 0 0,1 0 1,0 0-1,1 1-10,-3 6 0,1 1-1,1-1 1,1 1 0,0-1 0,1 0 0,0 0 0,1 0 0,1 0 0,0 0-1,1-1 1,2 2 0,-7-15-1,-1 0-1,1 0 0,-1 0 1,1 0-1,-1 0 0,1 0 0,0 0 1,-1 0-1,1 0 0,0-1 1,0 1-1,0 0 0,0 0 1,-1-1-1,1 1 0,0-1 0,0 1 1,0-1-1,0 1 0,1-1 1,-1 0-1,0 1 0,0-1 1,0 0-1,0 0 0,0 0 0,0 0 1,0 0-1,1 0 0,-1 0 1,0 0-1,0 0 0,0 0 1,0-1-1,0 1 0,0 0 0,0-1 1,0 1-1,0-1 0,0 1 1,0-1-1,0 0 0,0 1 1,0-1-1,0 0 0,0 0 0,-1 1 1,1-1-1,0 0 0,-1 0 1,1 0-1,0 0 0,-1 0 1,1-1 1,27-56 29,-28 57-28,34-92 38,-34 92-44,1 0 0,-1 0 0,1 0 0,0 0 1,0 1-1,-1-1 0,1 0 0,0 1 0,0-1 1,0 0-1,0 1 0,0-1 0,-1 1 0,1-1 0,0 1 1,0-1-1,0 1 0,1 0 0,-1 0 0,0-1 1,0 1-1,0 0 0,0 0 0,0 0 0,0 0 1,0 0-1,0 0 0,0 1 0,0-1 0,0 0 1,0 1-1,0-1 0,0 0 0,0 1 0,0-1 0,0 1 1,0-1-1,0 1 0,0 0 0,0-1 0,-1 1 1,1 0-1,0 0 0,0-1 0,-1 1 0,1 0 1,-1 0-1,1 0 5,33 42-233,108 216 155,-92-170 497,-51-87-365,-1 0 0,1 1 1,-1-1-1,1 0 0,-1 0 0,0 0 1,0 0-1,0-1 0,0 1 0,-1 0 0,1-1 1,0 0-1,-1 1 0,1-1 0,-1 0 1,1 0-1,-1 0 0,0-1 0,1 1 0,-1-1 1,0 1-1,1-1 0,-1 0 0,0 0 1,0 0-1,-1 0-54,3 0 22,-120 12 460,69-11-4320,54-1 4442</inkml:trace>
  <inkml:trace contextRef="#ctx0" brushRef="#br0" timeOffset="1015.039">799 165 21725,'0'-1'188,"0"-1"1,-1 0-1,1 1 1,0-1-1,0 0 1,0 1-1,0-1 1,0 0-1,1 1 0,-1-1 1,0 0-1,1 1 1,-1-1-1,1 0 1,0 1-1,-1-1 1,1 1-1,0-1 1,0 1-1,0 0 1,0-1-1,0 1 1,0 0-1,1 0 1,-1 0-1,0-1 1,1 1-1,-1 1 1,2-2-189,50-3 678,-7 17-678,-42-6-14,3 10 20,-1 0 0,0 1 0,-2 0 1,0 0-1,0 1 0,-2-1 0,0 1 0,-1-1 0,-1 11-6,3 23 31,-1-35-144,0 21-282,2-1 0,2 0 0,1 0 0,11 33 395,-17-68-1572,-1-1 45</inkml:trace>
  <inkml:trace contextRef="#ctx0" brushRef="#br0" timeOffset="1320.817">897 443 13643,'-1'-8'4401,"1"1"680,0 7-3265,0-1-695,14-20-169,4 11-520,2 0-184,2-3-136,2-2-64,-3-1-48,4-2-216,0 5-1304,-2 0 3816</inkml:trace>
  <inkml:trace contextRef="#ctx0" brushRef="#br0" timeOffset="1726.786">1236 73 21877,'-13'-1'4408,"-3"35"-3855,13-21-534,1-1 0,0 0 1,1 1-1,0 0 1,1-1-1,0 1 0,1-1 1,1 1-1,0-1 0,1 1 1,0-1-1,0 0 1,2 0-1,-1 0 0,2-1 1,-1 0-1,2 0 0,-1 0 1,4 3-20,-6-11 44,0 0-1,0-1 1,1 0 0,-1 0 0,0 0-1,1 0 1,0-1 0,-1 1 0,1-1-1,0 0 1,0-1 0,-1 1 0,1-1-1,0 0 1,1 0-44,44 7 125,-39-2-115,-1 1 0,0-1 0,-1 2 0,1-1-1,-1 1 1,0 1 0,-1-1 0,0 2 0,0-1 0,-1 1-1,0 0 1,0 0 0,-1 1 0,0 0 0,-1 0-1,0 1 1,-1-1 0,0 1 0,0 0 0,-2 0 0,1 0-1,-1 1 1,-1-1 0,0 1 0,0-1 0,-1 1-1,-1-1 1,0 1 0,0-1 0,-1 0 0,-1 0 0,0 1-1,-1-1-9,4-8 26,0 1 1,0-1-1,-1 0 0,0 0 0,1 0 0,-1 0 0,0 0 0,-1 0 0,1 0 0,0-1 0,-1 1 1,0 0-1,1-1 0,-1 1 0,0-1 0,-1 1 0,1-1 0,0 0 0,-1 0 0,1 0 0,-1 0 1,1 0-1,-1-1 0,0 1 0,0-1 0,0 0 0,0 0 0,0 0 0,0 0 0,0 0 1,0-1-1,0 1 0,0-1 0,0 0 0,0 0 0,-1 0 0,1 0 0,0-1 0,0 1 0,0-1 1,0 0-1,0 0 0,0 0 0,0 0 0,0 0 0,0-1 0,1 1 0,-1-1 0,-2-1-26,-3-7 9,0-1 0,1 1 0,0-1 0,0 0 0,1-1 0,1 0 0,0 0 0,0 0 0,1 0 0,1-1 0,0 0 0,1 0 0,0 1 0,1-1 0,1 0 0,0 0 0,0 0 0,1 0 0,1 0 0,0 0 0,1 0 0,0 1-1,1-1 1,1 1 0,0-1-9,5-8-3,1 1-1,1 0 1,1 0-1,0 1 0,2 1 1,15-16 3,-1 0-3,-25 30 6,-1 0 1,0-1-1,0 1 0,0 0 0,-1-1 0,0 0 0,0 0 0,0 1 0,0-1 1,-1 0-1,0-1 0,0 1 0,0 0 0,-1 0 0,1 0 0,-1 0 0,0-1 1,-1 1-1,1 0 0,-1 0 0,0 0 0,-1 0 0,1 0 0,-1 0 0,0 0 0,0 0 1,0 0-1,-1 1 0,-1-3-3,-2-1 11,0-1 1,-1 2 0,0-1-1,0 0 1,0 1 0,-1 1-1,0-1 1,0 1 0,-1 1-1,0-1 1,0 2-1,0-1 1,0 1 0,-8-2-12,12 4-77,1 0 1,-1 0 0,0 0-1,1 1 1,-1 0 0,0 0-1,0 0 1,0 0 0,0 1-1,0 0 1,0 0 0,0 0-1,0 1 1,0-1 0,0 1-1,0 0 1,0 1-1,1-1 1,-1 1 0,0 0-1,1 0 1,-1 1 0,1-1-1,-1 2 77,-3 12-2021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2:58.899"/>
    </inkml:context>
    <inkml:brush xml:id="br0">
      <inkml:brushProperty name="width" value="0.025" units="cm"/>
      <inkml:brushProperty name="height" value="0.025" units="cm"/>
    </inkml:brush>
  </inkml:definitions>
  <inkml:trace contextRef="#ctx0" brushRef="#br0">83 50 11554,'-12'17'8084,"11"-16"-5961,5 2-780,4-1-1235,0 0 0,0-1 1,-1 0-1,1-1 1,0 1-1,0-2 0,0 1 1,0-1-1,0 0 1,0 0-1,7-3-108,20-2 273,11 3-120,0 2 0,0 3 0,1 1 0,-1 3 0,21 5-153,-34-3 9,-1-2 0,0-2 0,1 0 0,0-3 0,0 0 0,0-2 0,0-2 0,-1-1 0,1-1 0,-1-2 0,19-7-9,-10-11 630,-40 24-327,-6-3-1313,3 4 3100</inkml:trace>
  <inkml:trace contextRef="#ctx0" brushRef="#br0" timeOffset="35530.96">1 36 19084,'27'7'508,"1"-1"-1,0-1 1,1-1-1,-1-2 1,1-1-1,-1-1 1,1-1-1,-1-2 1,0-1-1,0-1 1,20-6-508,45-5 433,-24 7-310,-1 2 0,1 3 0,0 4 0,0 2 0,30 7-123,41 32-48,-101-23 2315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7.388"/>
    </inkml:context>
    <inkml:brush xml:id="br0">
      <inkml:brushProperty name="width" value="0.025" units="cm"/>
      <inkml:brushProperty name="height" value="0.025" units="cm"/>
    </inkml:brush>
  </inkml:definitions>
  <inkml:trace contextRef="#ctx0" brushRef="#br0">178 210 9834,'13'-28'3135,"22"-57"7104,-32 27-7353,-3 56-2831,0 0 0,0 1 0,0-1 0,-1 0 0,1 1 0,-1-1 1,1 0-1,-1 1 0,0-1 0,1 1 0,-1-1 0,0 1 0,0-1 1,0 1-1,0 0 0,0-1 0,-1 1 0,1 0 0,0 0 0,-1 0 1,1 0-1,0 0 0,-1 0 0,1 0 0,-1 1 0,1-1 0,-1 0 0,0 1 1,1-1-1,-1 1 0,0 0 0,1-1 0,-1 1 0,0 0 0,0 0 1,1 0-1,-1 0 0,0 1 0,1-1 0,-1 0 0,0 1 0,1-1 1,-1 1-1,1-1 0,-2 2-55,-67 41 333,58-29-332,1 0 1,1 2 0,0-1-1,1 1 1,1 0 0,0 1-1,2 0 1,-1 0 0,2 1-1,0 0 1,2-1 0,0 2-1,0-1 1,2 0 0,0 0-1,2 1 1,0-1 0,0 0-1,2 0 1,0 0 0,1 0-1,1 0 1,1-1 0,0 0 0,2 0-1,-1 0 1,4 2-2,-9-13-2,0-1 0,1 1 0,0 0 0,0-1-1,0 0 1,1 1 0,-1-1 0,1 0 0,1-1 0,-1 1 0,1-1 0,0 0 0,-1 0 0,2-1 0,-1 1 0,0-1 0,1 0 0,0 0-1,-1-1 1,1 0 0,0 0 0,0 0 0,1-1 0,-1 0 0,0 0 0,0 0 0,1-1 0,-1 0 0,0 0 0,0-1 0,1 1-1,-1-1 1,0-1 0,0 1 0,0-1 0,5-2 2,-6 1 15,1 1-1,-1-1 0,0 0 1,0-1-1,0 1 1,0-1-1,-1 0 1,1 0-1,-1 0 0,0-1 1,0 1-1,-1-1 1,1 0-1,-1 0 0,0-1 1,-1 1-1,1-1 1,-1 1-1,0-1 1,0 0-1,-1 1 0,0-1 1,0 0-1,0 0 1,-1 0-1,0 0 0,0 0 1,0 0-1,-1 0 1,0 0-1,0 0 1,-1-2-15,0 6-40,0-1 1,-1 1 0,1-1 0,-1 1 0,1 0 0,-1 0 0,0 0-1,0 0 1,0 1 0,0-1 0,0 1 0,0 0 0,-1-1-1,1 1 1,0 1 0,-1-1 0,1 1 0,-1-1 0,1 1 0,0 0-1,-1 0 1,1 0 0,-1 1 0,1-1 0,-1 1 0,1 0 0,0 0-1,0 0 1,-1 0 0,1 0 0,0 1 0,0 0 0,0-1-1,0 1 1,1 0 0,-1 1 0,0-1 0,1 0 0,0 1 0,-1-1-1,1 1 1,0 1 39,-5 21 1295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8.056"/>
    </inkml:context>
    <inkml:brush xml:id="br0">
      <inkml:brushProperty name="width" value="0.025" units="cm"/>
      <inkml:brushProperty name="height" value="0.025" units="cm"/>
    </inkml:brush>
  </inkml:definitions>
  <inkml:trace contextRef="#ctx0" brushRef="#br0">0 101 25165,'0'0'929,"0"0"383,0 0-480,22-18-368,0 4-216,10-1-192,5 2-16,8 1-40,0 2-8,-4 2 8,-4 2 8,-7 3-80,-5 1-104,-6 2-648,-4 3-784</inkml:trace>
  <inkml:trace contextRef="#ctx0" brushRef="#br0" timeOffset="266.181">21 262 21453,'13'4'1072,"6"-1"568,7-3-368,9-6-263,2-3-25,8-4-512,-3-1-160,1-1-136,-4 0-80,-10-5-1024,-1-2 432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35.681"/>
    </inkml:context>
    <inkml:brush xml:id="br0">
      <inkml:brushProperty name="width" value="0.025" units="cm"/>
      <inkml:brushProperty name="height" value="0.025" units="cm"/>
    </inkml:brush>
  </inkml:definitions>
  <inkml:trace contextRef="#ctx0" brushRef="#br0">3 358 10506,'-2'-30'6007,"5"-35"4016,41 51-8027,-21 13-1889,58-53 14,-28 11-76,-52 43-47,0-1-1,0 1 1,-1-1 0,1 1-1,0 0 1,0 0 0,0-1-1,0 1 1,0 0 0,0 0-1,0 0 1,0 0 0,0 0 0,0 0-1,0 1 1,0-1 0,0 0-1,0 0 1,0 1 0,0-1-1,0 1 1,0-1 0,0 1-1,0-1 1,-1 1 0,1-1 0,0 1-1,0 0 1,-1-1 0,1 1-1,0 0 1,-1 0 0,1-1-1,0 1 1,-1 0 0,0 0-1,1 0 1,-1 0 0,1 0-1,-1 0 1,0 0 0,0 0 0,1 0-1,-1 0 1,0 0 0,0 1 2,9 56-40,-9-51 46,1 132 40,-2-106-14,0 1-1,2-1 1,1 0-1,2 1 1,7 23-32,7-11-312,-17-45-290,-1-1-518,-6 0-1929,-19-1 1804</inkml:trace>
  <inkml:trace contextRef="#ctx0" brushRef="#br0" timeOffset="259.189">101 571 11851,'0'0'4328,"0"0"2570,0 0-5306,2 0-399,27 3-337,-10-7-144,3-5-360,1 0-104,3-2-152,-1-4-24,4 0-312,-1-1-688,7-3-2113</inkml:trace>
  <inkml:trace contextRef="#ctx0" brushRef="#br0" timeOffset="539.281">676 0 22709,'0'0'1313,"-4"5"909,-7 13-2177,1 0-1,0 2 0,2-1 1,0 1-1,1 0 1,1 0-1,1 1 0,1-1 1,1 1-1,1 0 1,1 1-1,0-1 0,2 0 1,0 0-1,1 0 1,2 0-1,5 20-44,-8-30 14,1-1 1,1 1-1,0-1 0,0 0 1,1 1-1,0-2 0,1 1 1,0 0-1,1-1 0,0 0 1,0 0-1,1-1 0,0 1 1,0-2-1,1 1 0,2 1-14,-7-8 33,-1 0-1,1 0 0,0 0 1,0 0-1,0-1 0,0 1 1,0-1-1,0 1 0,-1-1 1,1 0-1,0 0 0,0-1 1,0 1-1,0-1 0,0 1 1,0-1-1,0 0 0,0 0 1,-1 0-1,1 0 0,0-1 1,-1 1-1,1-1 0,-1 0 1,0 1-1,1-1 0,-1 0 1,0 0-1,0-1 0,0 1 1,1-2-33,53-82 507,-48 69-402,0 1 0,0-2 1,-2 1-1,0-1 0,-1 0 0,-1 0 0,-1 0 0,0 0 1,-1-1-1,-1 1 0,-1-1 0,-1 0 0,0 1 0,-5-18-105,4 31 10,0 0-1,-1 0 0,0 1 0,0-1 1,0 1-1,-1 0 0,1 0 0,-1 0 1,0 0-1,0 1 0,0-1 1,-1 1-1,1 0 0,-1 1 0,0-1 1,0 1-1,0 0 0,0 0 0,0 0 1,0 1-1,0 0 0,-4-1-9,6 1-42,-1 1-1,1-1 1,0 1 0,0 0-1,-1 0 1,1 0 0,-1 0-1,1 0 1,0 1 0,0 0-1,-1-1 1,1 1 0,0 0-1,0 1 1,0-1 0,0 0-1,0 1 1,0 0 0,0 0-1,1 0 1,-1 0 0,0 0-1,1 0 1,0 1 0,0-1-1,0 1 1,0 0 0,0-1-1,0 1 1,0 0 0,1 0-1,0 0 1,-1 1 0,1-1-1,0 0 1,1 1 42,-2 11-1529,2-3-595</inkml:trace>
  <inkml:trace contextRef="#ctx0" brushRef="#br0" timeOffset="1164.06">266 866 12211,'-10'36'10614,"10"-34"-10515,0-1-1,0 0 1,0 0-1,0 1 1,0-1-1,1 0 1,-1 1-1,0-1 1,1 0-1,-1 0 1,0 0-1,1 1 0,-1-1 1,1 0-1,0 0 1,-1 0-1,1 0 1,0 0-1,0 0 1,0 0-1,0 0 1,0 0-1,0 0 1,0-1-1,0 1 1,0 0-1,0-1 1,0 1-1,0-1 1,1 1-1,-1-1 1,0 1-1,0-1 1,1 0-1,-1 0 1,0 1-1,0-1 1,1 0-1,-1 0 1,0 0-1,1-1-98,13 1 130,0-2-1,-1 1 0,1-2 1,0 0-1,-1-1 1,1-1-1,-1 0 0,0 0 1,-1-2-1,1 0 1,0-1-130,35-15 154,39-10-91,2 4 0,0 4 0,48-5-63,-2 15-97,-135 15-226,-1 0-504,-2-2-1119,-12-10-2447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0.959"/>
    </inkml:context>
    <inkml:brush xml:id="br0">
      <inkml:brushProperty name="width" value="0.025" units="cm"/>
      <inkml:brushProperty name="height" value="0.025" units="cm"/>
    </inkml:brush>
  </inkml:definitions>
  <inkml:trace contextRef="#ctx0" brushRef="#br0">0 14 15459,'0'0'4784,"0"0"-79,6-2-1747,9-2-2859,0 1 1,0 1-1,1 0 1,-1 1-1,0 1 1,0 1-1,1 0 0,-1 0 1,12 4-100,-24-4 9,0 0 0,0 0 0,-1 1 1,1-1-1,0 1 0,0 0 0,-1-1 0,1 1 1,-1 0-1,0 1 0,1-1 0,-1 0 0,0 1 1,0-1-1,0 1 0,-1 0 0,1-1 0,-1 1 1,1 0-1,-1 0 0,0 0 0,0 0 0,-1 0 1,1 0-1,0 0 0,-1 1 0,0-1 0,0 0 0,0 0 1,0 0-1,0 0 0,-1 1-9,-19 101 289,19-104-289,0 0 1,0 0 0,0 0 0,0 1 0,0-1-1,0 0 1,1 1 0,-1-1 0,0 0 0,1 1-1,-1-1 1,1 1 0,-1-1 0,1 1-1,0-1 1,0 1 0,-1 0 0,1-1 0,0 1-1,0-1 1,1 1 0,-1-1 0,0 1 0,0-1-1,1 1 1,-1-1 0,1 1 0,0-1 0,-1 1-1,1-1 1,0 1 0,0-1 0,0 0 0,-1 0-1,1 1 1,1-1 0,-1 0 0,0 0-1,0 0 1,0 0 0,1 0 0,-1-1 0,0 1-1,1 0 1,-1 0 0,1-1 0,-1 1 0,1-1-1,-1 1 1,1-1 0,-1 0 0,1 0 0,-1 0-1,1 0 1,-1 0 0,1 0 0,-1 0-1,1 0 1,1-1-1,44-11-24,-43 10 20,1 0 1,0 0-1,0 0 1,0 1 0,0 0-1,0 0 1,0 0-1,0 1 1,1-1 0,-1 1-1,0 0 1,0 1-1,0-1 1,0 1 0,1 0-1,-1 1 1,0-1-1,-1 1 1,1 0 0,0 0-1,0 0 4,1 2 28,-1-1 0,1 1 0,-1 0 0,0 1 0,0-1 0,0 1 0,-1 0 0,1 0 0,-1 1 0,0-1 0,-1 1 0,1 0-1,-1 0 1,-1 0 0,1 0 0,-1 0 0,0 1 0,0-1 0,-1 1 0,0 0 0,0-1 0,0 1 0,-1 0 0,0-1 0,0 1 0,-1 0 0,0 0 0,0-1-1,-1 1 1,1-1 0,-1 1 0,-1-1 0,1 0 0,-1 0 0,0 0 0,-1 0 0,0 0 0,1-1 0,-2 1-28,-2 0 56,0-1 1,-1 1-1,0-2 1,0 1-1,-1-1 1,1 0-1,-1 0 1,0-1-1,0 0 1,0-1-1,0 0 1,-1-1-1,1 1 1,0-2-1,-1 1 1,1-2-1,-1 1 1,1-1-1,0 0 1,-1-1-1,1 0 1,-1-1-57,9 3-38,0 0 1,-1 0-1,1-1 1,0 1-1,0 0 1,0-1-1,0 1 1,0 0-1,0-1 0,0 1 1,0-1-1,0 0 1,0 1-1,0-1 1,0 0-1,1 1 1,-1-1-1,0 0 1,0 0-1,1 0 1,-1 0-1,0 0 1,1 0-1,-1 0 1,1 0-1,0 0 1,-1 0-1,1 0 0,0 0 1,-1 0-1,1 0 1,0 0-1,0 0 1,0 0-1,0-1 1,0 1-1,0 0 1,0 0-1,0 0 1,1 0-1,-1 0 1,0 0-1,1 0 1,-1 0-1,1 0 0,-1 0 1,1 0-1,-1 0 1,1 0-1,0 0 38,10-12-1584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2.962"/>
    </inkml:context>
    <inkml:brush xml:id="br0">
      <inkml:brushProperty name="width" value="0.025" units="cm"/>
      <inkml:brushProperty name="height" value="0.025" units="cm"/>
    </inkml:brush>
  </inkml:definitions>
  <inkml:trace contextRef="#ctx0" brushRef="#br0">2 518 22997,'0'-1'212,"1"1"0,-1 0 0,0 0 0,0 0 0,1-1-1,-1 1 1,0 0 0,0 0 0,1 0 0,-1 0 0,0-1 0,1 1 0,-1 0 0,0 0 0,1 0 0,-1 0 0,0 0 0,1 0-1,-1 0 1,0 0 0,1 0 0,-1 0 0,0 0 0,1 0 0,-1 0 0,0 0 0,1 1 0,-1-1 0,0 0 0,1 0-212,-1-7-497,6-214 1176,-23 47-639,26 177-129,48 176-3,-48-142 88,48 224 98,-51-250-927,-9-28-846</inkml:trace>
  <inkml:trace contextRef="#ctx0" brushRef="#br0" timeOffset="611.092">288 138 21749,'9'-57'4622,"-8"54"-4567,-1 0 0,0-1 1,1 1-1,-1 0 0,0-1 1,-1 1-1,1 0 0,0 0 0,-1-1 1,0 1-1,0 0 0,0 0 0,0 0 1,-1 0-1,1 0 0,-1 0 0,1 0 1,-1 1-1,0-1 0,0 0 1,0 1-1,-1 0 0,1-1 0,-1 1 1,-1-1-56,3 2 31,0 1 0,-1-1 1,1 1-1,0-1 1,-1 1-1,1 0 1,-1-1-1,1 1 1,0 0-1,-1 0 1,1 0-1,-1 0 0,1 0 1,-1 1-1,1-1 1,0 0-1,-1 1 1,1-1-1,0 1 1,-1-1-1,1 1 0,0 0 1,-1-1-1,1 1 1,0 0-1,0 0 1,0 0-1,0 0 1,0 0-1,0 0 1,0 0-1,0 0 0,0 0 1,1 1-1,-1-1 1,0 0-1,1 0 1,-1 1-1,1-1 1,-1 0-1,1 1 0,0-1 1,0 1-32,-13 64 295,12-50-289,0 1 1,1-1 0,0 1-1,1-1 1,1 0 0,1 1-1,0-1 1,2 0 0,-1-1-1,2 1 1,0-1 0,1 0-1,0 0 1,1-1 0,7 9-7,-14-21 0,1-1 1,-1 1-1,0-1 1,1 0-1,-1 1 1,1-1-1,-1 0 1,1 0-1,-1 0 1,1 0-1,0 0 1,-1-1-1,1 1 1,0 0-1,0-1 1,0 0-1,0 1 1,-1-1-1,1 0 1,0 0-1,0 0 1,0 0-1,0 0 1,0 0-1,0 0 1,0-1 0,-1 1-1,1-1 1,0 0-1,0 1 1,0-1-1,-1 0 1,1 0-1,-1 0 1,1 0-1,0 0 1,-1 0-1,0-1 1,2 0-1,36-63 38,-19-86 46,-20 149-106,3 6-17,55 108-81,-47-86 143,1 0 0,1-2 0,1 1 0,2-2 0,0 0 0,1 0 0,1-2 0,7 5-23,-23-25 21,0 0 0,0-1 0,-1 1 0,1 0 0,0 0-1,0 0 1,-1 1 0,1-1 0,-1 0 0,1 1 0,-1-1 0,1 1 0,-1-1 0,0 1 0,0 0 0,0-1-1,0 1 1,0 0 0,0 0 0,0 0 0,-1 0 0,1 0 0,-1 0 0,1 0 0,-1 0 0,0 0 0,0 0-1,0 0 1,0 0 0,0 0 0,0 0 0,0 0 0,-1 0 0,1 0 0,-1 0 0,0 0 0,1 0 0,-1 0-1,0-1 1,0 1 0,0 0 0,0 0 0,0-1 0,-1 1 0,1-1 0,-1 1 0,1-1 0,-1 1 0,1-1-1,-1 0 1,1 0 0,-1 0 0,0 0 0,0 0 0,0 0 0,0 0-21,-155 23 979,154-23-1055,3-1-118,0 0-183,0 0-278,0 0-1304,-2 0-1826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13:51.554"/>
    </inkml:context>
    <inkml:brush xml:id="br0">
      <inkml:brushProperty name="width" value="0.025" units="cm"/>
      <inkml:brushProperty name="height" value="0.025" units="cm"/>
    </inkml:brush>
  </inkml:definitions>
  <inkml:trace contextRef="#ctx0" brushRef="#br0">1 451 23413,'1'7'1000,"2"9"681,3 5-633,4 9-440,-1 4-112,9 5-280,-2 4-80,4 5-96,3 3-32,-5 0-8,-1-3 0,-3-10 16,-7-6 16,-1-13-144,-6-6-304,-6-11-1400</inkml:trace>
  <inkml:trace contextRef="#ctx0" brushRef="#br0" timeOffset="1018.577">415 54 19892,'0'-6'551,"1"5"-380,-1-1-1,0 1 1,1 0-1,-1-1 0,0 1 1,1-1-1,-1 1 1,0-1-1,0 1 0,0-1 1,-1 1-1,1-1 1,0 1-1,0-1 0,-1 1 1,1-1-1,-1 1 1,1 0-1,-1-1 1,0 1-1,0 0 0,1-1 1,-1 1-1,0 0 1,0 0-1,0 0 0,0 0 1,-1 0-1,1 0 1,0 0-1,0 0 0,0 0 1,-1 1-1,1-1 1,0 0-1,-1 1 0,1-1 1,-1 1-1,1-1 1,-1 1-1,1 0 1,-1 0-1,1 0 0,-1 0 1,1 0-1,-1 0 1,1 0-1,-1 0 0,1 0 1,-1 1-1,1-1-170,-5 5 27,0-1-1,0 1 0,0 0 0,1 1 1,0-1-1,0 1 0,1 0 1,-1 0-1,1 0 0,1 1 0,-1 0 1,1-1-1,0 1 0,1 1 1,-1-1-1,2 0 0,-1 0 0,1 1 1,0-1-1,0 1 0,1-1 1,0 1-1,0-1 0,1 1 0,0-1 1,0 1-1,1-1 0,0 0 1,0 0-1,1 0 0,0 0 0,0 0 1,1 0-1,-1-1 0,1 1 1,1-1-1,-1 0 0,4 3-26,-7-9 0,-1 1-1,1-1 0,0 1 1,-1-1-1,1 1 1,0-1-1,-1 0 1,1 1-1,0-1 1,-1 0-1,1 1 0,0-1 1,0 0-1,0 0 1,-1 0-1,1 0 1,0 0-1,0 0 1,0 0-1,-1 0 1,1 0-1,0 0 0,0 0 1,-1 0-1,1 0 1,0-1-1,0 1 1,-1 0-1,1-1 1,0 1-1,0-1 0,-1 1 1,1 0-1,-1-1 1,1 1-1,0-1 1,-1 0-1,1 1 1,-1-1-1,1 1 1,-1-1-1,0 0 0,1 0 1,-1 1-1,1-1 1,-1 0-1,0 1 1,0-1-1,0 0 1,1 0-1,-1 0 0,0 1 1,0-1 0,12-45 0,-9 24-1,-1 0 0,-1 0 0,0 0 0,-2 0 0,-1 0 0,0 0 0,-6-17 1,14 39-317,15 35 269,-1 0 0,-2 1 0,-2 1 0,-1 1 0,-1 1 48,64 140 116,-72-170-54,-5-7 44,-6 1 214,-133 27 495,49-17-699,86-13-139,3 0-36,0 0-105,33-4-1585,-12-13 532,2-4 2120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1:14.626"/>
    </inkml:context>
    <inkml:brush xml:id="br0">
      <inkml:brushProperty name="width" value="0.025" units="cm"/>
      <inkml:brushProperty name="height" value="0.025" units="cm"/>
    </inkml:brush>
  </inkml:definitions>
  <inkml:trace contextRef="#ctx0" brushRef="#br0">83 309 18572,'4'8'3657,"44"34"-2934,24-12-369,-49-25-322,50 18-6,-1 3 0,-2 3 0,16 12-26,403 189 22,-441-206-24,1-1 0,0-2 0,2-3-1,1-2 1,0-2 0,20 2 2,92 11 2,-2 7 0,30 17-2,35 12 5,2-10 1,3-10-1,19-7-5,416 71 8,-37-4 0,-573-96-8,494 72-8,74 34 16,-215-76 594,5-18-602,-64-4 318,232 53 880,-405-55-1968,-142-14-354</inkml:trace>
  <inkml:trace contextRef="#ctx0" brushRef="#br0" timeOffset="734.466">7 680 11250,'-3'2'-699,"-1"2"4438,10-5 7482,-3-1-11141,0 0 1,0 0-1,0-1 1,-1 1-1,1-1 1,-1 1 0,1-1-1,-1 0 1,0 0-1,0 0 1,0 0-1,-1-1 1,1 1-1,-1 0 1,1-1-1,-1 1 1,0-1-1,-1 1 1,1-1 0,-1 1-1,1-1 1,-1 0-1,0 1-80,7-101 234,-4 1 0,-5-1 0,-5 1 0,-6-21-234,7 62 40,7 61-40,-1 0-1,1 0 1,-1 1-1,1-1 0,-1 0 1,1 1-1,0-1 0,0 0 1,-1 1-1,1-1 1,0 1-1,0-1 0,0 1 1,0-1-1,0 1 0,-1 0 1,1-1-1,0 1 1,0 0-1,0 0 0,0-1 1,0 1-1,0 0 0,0 0 1,0 0-1,0 0 1,0 1-1,0-1 0,0 0 1,0 0-1,0 1 0,0-1 1,0 0-1,-1 1 1,1-1-1,0 1 0,0-1 1,0 1-1,0-1 0,-1 1 1,1 0-1,0 0 1,3 0 0,109 40-280,1-5 0,2-5 0,64 6 280,-121-25-1587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7:21:18.336"/>
    </inkml:context>
    <inkml:brush xml:id="br0">
      <inkml:brushProperty name="width" value="0.025" units="cm"/>
      <inkml:brushProperty name="height" value="0.025" units="cm"/>
    </inkml:brush>
  </inkml:definitions>
  <inkml:trace contextRef="#ctx0" brushRef="#br0">269 813 23101,'-11'61'300,"3"0"0,2 0 1,3 1-1,3 0 0,2 0 0,3 0 1,3-1-1,11 42-300,8-39 220,-26-62-165,-1-2-21,-8-14-135,0 2-98,-5-8-754,1-2 0,0 1 0,2-2 0,0 1-1,2-1 1,0-1 0,-1-13 953,8 36 65,0 0 1,1 0-1,-1 0 0,1 0 0,0 0 1,-1 0-1,1 0 0,0 0 0,-1 0 1,1-1-1,0 1 0,0 0 0,0 0 1,0 0-1,0 0 0,0 0 0,1 0 1,-1 0-1,0 0 0,0 0 0,1 0 1,-1 0-1,1 0 0,-1 0 0,1 0 1,-1 0-1,1 0 0,0 0 0,-1 0 1,1 0-1,0 0 0,0 1 0,-1-1 1,1 0-1,0 1 0,0-1 0,0 0 1,0 1-1,0-1 0,0 1 1,0 0-1,0-1 0,0 1 0,0 0 1,0 0-1,0-1 0,0 1 0,1 0 1,-1 0-1,0 0 0,0 0 0,0 0 1,0 1-1,0-1 0,0 0 0,0 0 1,0 1-1,1 0-65,8 4 474,-4-2-335,-1 1-1,1-1 1,-1 0 0,1 0-1,0-1 1,0 1 0,0-1-1,0-1 1,0 1 0,1-1-1,-1 0 1,0-1 0,1 1-1,-1-1 1,1 0 0,-1-1-1,0 0 1,1 0 0,-1 0-1,0-1 1,0 0 0,0 0-1,0 0 1,6-4-139,3-7 109,-1-1 0,0-1 0,-1 0 0,-1-1 1,0-1-1,-1 0 0,-1 0 0,-1-1 0,0 0 0,-1 0 0,-1-1 0,-1 0 0,-1-1 0,0 1 1,-2-1-1,1-10-109,-1 11 19,-1 0 1,-1 0-1,0 1 0,-2-1 1,0 0-1,-1 0 1,-1 0-1,-1 1 0,-5-17-19,-14-3 25,22 37-26,1 1 0,-1-1 1,0 1-1,1-1 0,-1 1 1,0 0-1,0 0 0,0-1 0,1 1 1,-1 0-1,0 0 0,0 0 1,0 0-1,1 0 0,-1 0 0,0 0 1,0 0-1,0 0 0,0 0 0,1 0 1,-1 1-1,0-1 0,0 0 1,1 1-1,-1-1 0,0 0 0,0 1 1,1-1-1,-1 1 0,1-1 1,-1 1-1,0-1 0,1 1 0,-1 0 1,1-1-1,-1 1 0,1 0 0,-1-1 1,1 1-1,0 0 0,-1 0 1,1-1-1,0 1 0,0 0 0,-1 0 1,-9 23-7,1 0 0,1 0 0,2 1 0,0-1 0,1 2 0,2-1-1,0 0 1,1 14 7,1-25 8,-2 6 6,1 0 0,1 0 0,1 0 0,0-1 0,2 1 0,0 0 0,1 0 0,1-1 0,1 1-1,1-1 1,4 10-14,-8-26 1,-1-1 1,0 1-1,1-1 0,0 1 0,-1-1 0,1 0 0,0 0 0,0 0 0,0 0 0,1 0 0,-1 0 0,0 0 0,1-1 0,-1 1 1,1-1-1,0 0 0,-1 0 0,1 0 0,0 0 0,0 0 0,-1 0 0,1-1 0,0 1 0,0-1 0,0 0 0,0 0 0,0 0 0,0 0 1,0-1-1,0 1 0,-1-1 0,1 0 0,0 0 0,0 0 0,-1 0 0,2 0-1,12-9 21,-1 0 0,0-1 0,-1-1 0,0 0 0,-1-1 0,0 0-1,-1-1 1,-1 0 0,0-1 0,-1 0 0,3-8-21,0 5 23,-13 17-22,0 0-1,0 0 0,0 1 0,0-1 0,0 0 0,1 0 0,-1 0 0,0 1 0,1-1 1,-1 0-1,0 0 0,1 1 0,-1-1 0,1 0 0,-1 0 0,1 1 0,-1-1 0,1 1 1,0-1-1,-1 1 0,1-1 0,0 1 0,0-1 0,-1 1 0,1-1 0,0 1 0,0 0 1,-1-1-1,1 1 0,0 0 0,0 0 0,0 0 0,0 0 0,0 0 0,-1 0 0,1 0 1,0 0-1,0 0 0,0 0 0,0 0 0,-1 0 0,1 1 0,0-1 0,0 0 0,0 1 1,-1-1-1,1 0 0,0 1 0,0-1 0,-1 1 0,1-1 0,-1 1 0,1 0 0,0-1 1,-1 1-1,1-1 0,-1 1 0,1 0 0,-1 0 0,1-1 0,4 17-10,-1-1 0,-1 1-1,0-1 1,-1 1 0,-1 0-1,0 0 1,-2 9 10,4 50 48,14-11 41,-15-64-82,-1 0-1,1-1 0,-1 1 0,1 0 0,-1-1 0,1 1 0,-1-1 0,1 0 0,-1 1 0,1-1 1,0 0-1,-1 0 0,1 0 0,0 0 0,-1-1 0,1 1 0,-1 0 0,1-1 0,0 1 0,-1-1 1,1 1-1,-1-1 0,0 0 0,1 1 0,-1-1 0,1 0 0,-1 0 0,0 0 0,0 0 0,1 0 1,-1 0-1,0-1 0,0 1 0,0 0 0,0-1 0,-1 1 0,1 0 0,0-1 0,0 1 0,-1-1 0,1 1 1,-1-2-7,128-232 341,-128 234-342,0 0 1,0 0-1,1-1 1,-1 1-1,0 0 1,1 0-1,-1 0 1,1 0-1,-1 0 1,1 0-1,0 0 1,-1 0-1,1 0 1,0 0-1,0 0 1,0 0-1,0 0 1,0 0-1,-1 1 1,1-1-1,0 0 1,1 1-1,-1-1 1,0 1-1,0-1 0,0 1 1,0 0-1,0-1 1,1 1-1,-1 0 1,0 0-1,0 0 1,0-1-1,1 1 1,-1 1-1,0-1 1,0 0-1,0 0 1,1 0-1,-1 1 1,0-1-1,0 0 1,0 1-1,0-1 1,0 1-1,0 0 1,0-1-1,0 1 1,1 0 0,2 10-22,0-1 1,-1 1 0,-1 0-1,0-1 1,0 1 0,-1 0-1,-1 0 1,1 0 0,-2 5 21,3 35-966,1-37-388,2-15-309</inkml:trace>
  <inkml:trace contextRef="#ctx0" brushRef="#br0" timeOffset="250.642">1042 566 12099,'0'0'4849,"0"0"2104,-19 19-5489,10 10-631,-3 5-153,6 5-352,3-2-88,5-7-160,7-3-400,7-11-1201</inkml:trace>
  <inkml:trace contextRef="#ctx0" brushRef="#br0" timeOffset="596.091">1196 892 17164,'-73'99'8056,"70"-96"-7137,3-3-222,0 0-251,3-16-122,-3 14-323,0 0 0,1 0-1,-1 0 1,0 0 0,1 0 0,0 0 0,-1 0 0,1 0-1,0 0 1,0 0 0,0 1 0,0-1 0,0 0 0,0 1 0,1-1-1,-1 1 1,1-1 0,-1 1 0,1 0 0,-1-1 0,1 1-1,0 0 1,-1 0 0,1 0 0,0 0 0,0 1 0,0-1-1,0 0 1,0 1 0,0-1 0,0 1 0,0 0 0,0 0 0,0-1-1,0 2 1,0-1 0,0 0 0,0 0 0,0 0 0,0 1-1,0-1 1,0 1 0,0 0 0,0 0 0,-1-1 0,3 2-1,59 90-31,-58-82 34,0 1 1,1-1 0,0 1 0,1-2 0,0 1-1,1-1 1,0 0 0,0-1 0,1 1-1,0-2 1,6 4-4,58 29 526,-73-38-482,0 0 1,-1 0 0,1 0 0,-1 0-1,0 0 1,1 0 0,-1 0 0,0-1 0,0 1-1,0 0 1,0 0 0,0-1 0,-1 1-1,1-1 1,0 1 0,-1-1 0,1 0-1,-1 1 1,0-1 0,1 0 0,-1 0-1,0 0 1,0 0 0,1 0 0,-1-1-1,0 1 1,0 0 0,0-1 0,0 0 0,0 1-1,0-1 1,-1 0-45,-16 5 126,1-1-1,-1-1 1,0 0 0,0-2 0,0 0-1,0-1 1,-1-1-126,6-1-25,11 1-162,5-2 95,5-11 718</inkml:trace>
  <inkml:trace contextRef="#ctx0" brushRef="#br0" timeOffset="2030.873">2082 362 22269,'0'-13'1127,"0"11"248,-3 2-256,-2 2-1055,1 0 1,0 1-1,0-1 1,0 1-1,0 0 1,0 0-1,0 1 1,1-1 0,-1 1-1,1 0 1,0 0-1,0 0 1,0 0-1,1 0 1,0 1-1,0-1 1,0 1 0,0-1-1,0 1 1,1 0-1,0 0 1,0 3-65,-10 26 19,1-1 0,2 2 0,2-1 0,1 1 0,1 0 1,2 0-1,2 0 0,1 0 0,2 0 0,1 0 0,2-1 0,2 6-19,-8-35 11,1 0-1,0 0 1,0-1 0,0 1-1,0 0 1,1 0-1,0-1 1,0 1 0,0-1-1,0 1 1,1-1-1,-1 0 1,1 0 0,1 0-1,-1-1 1,0 1-1,1-1 1,0 1-1,-1-1 1,1 0 0,1 0-1,-1-1 1,0 0-1,1 1 1,-1-1 0,1-1-1,-1 1 1,1-1-1,0 1 1,0-1 0,0-1-1,0 1 1,0-1-1,0 0 1,1 0-11,4-5 27,0-1 0,-1 0 0,0 0 0,-1-1 0,1 0 0,-1-1 0,-1 0 0,1 0 0,-1 0 0,-1-1 0,0 0 0,0 0 0,0-1 0,-2 0 0,1 0 0,-1 0 0,0 0 0,-1-1 0,0 0-1,-1 1 1,0-1 0,-1-4-27,6-62 56,-23 114-57,12-20-5,-1-1 12,1-1-1,1 1 1,0 0-1,1 0 1,1 0-1,1 0 1,0 0-1,1 0 1,1 0-1,1 9-5,-2-24 2,-1 1-1,1-1 1,-1 0-1,1 1 0,-1-1 1,1 0-1,0 0 1,-1 0-1,1 0 0,0 0 1,0 1-1,0-1 1,0-1-1,0 1 0,0 0 1,0 0-1,0 0 0,0 0 1,1-1-1,-1 1 1,0-1-1,1 1 0,-1-1 1,0 1-1,0-1 1,1 0-1,-1 0 0,1 1 1,-1-1-1,0 0 1,1 0-1,-1 0 0,0-1 1,1 1-1,-1 0 1,1 0-1,-1-1 0,0 1 1,0-1-1,1 1 0,-1-1 1,0 0-1,0 1 1,1-1-1,-1 0-1,54-42 63,125-168 106,-132 164-146,-46 48-23,-1 0-1,0-1 1,0 1 0,1 0-1,-1 0 1,0 0 0,0 0-1,0 0 1,0 0 0,0 0-1,0 0 1,0 1 0,0-1-1,-1 0 1,1 0 0,0 1-1,-1-1 1,1 1 0,-1-1-1,1 0 1,-1 1 0,0-1 0,0 1-1,0-1 1,0 1 0,0-1-1,0 1 1,0-1 0,0 1-1,0-1 1,-1 1 0,1-1-1,0 1 1,-1-1 0,0 1 0,1 1 0,-15 184 460,25-178-110,6-30-136,13-23-65,-5 5-98,2 2 0,1 1 1,2 0-1,8-4-51,-34 37 0,-2 1-1,1 0-1,-1 0 1,1 0 0,0 0 0,0 0 0,0 0 0,0 0-1,0 0 1,0 1 0,0-1 0,0 1 0,1 0 0,-1-1 0,1 1-1,-1 0 1,1 1 0,-1-1 0,1 0 0,0 1 0,-1-1 0,1 1-1,0 0 1,-1 0 0,1 0 0,0 0 0,-1 0 0,1 1 0,-1-1-1,3 1 2,-1 7-7,-1 0 0,1 0-1,-1 0 1,-1 1-1,1-1 1,-1 1 0,-1-1-1,0 1 1,0 0-1,-1-1 1,0 1 0,0 0-1,-1 0 1,-1 7 7,1-3-1,-18 133 92,18-144-110,0-7-179,-5-48-1471,6 19 2460</inkml:trace>
  <inkml:trace contextRef="#ctx0" brushRef="#br0" timeOffset="2305.922">2802 451 22565,'0'0'680,"0"0"152,-1 0-504,-1 0-816,-1 0-352</inkml:trace>
  <inkml:trace contextRef="#ctx0" brushRef="#br0" timeOffset="2567.937">3096 728 22821,'0'0'84,"0"0"0,1 0 0,-1 0 0,1 0 1,-1 0-1,1 0 0,-1 1 0,0-1 0,1 0 0,-1 0 0,0 0 0,1 1 1,-1-1-1,1 0 0,-1 0 0,0 1 0,1-1 0,-1 0 0,0 1 1,0-1-1,1 0 0,-1 1 0,0-1 0,0 0 0,1 1 0,-1-1 0,0 1 1,0-1-1,0 0 0,0 1 0,0-1 0,0 1 0,0-1 0,0 0 1,0 1-1,0-1 0,0 1 0,0-1 0,0 1 0,0-1 0,0 0 1,0 1-1,0-1 0,0 1 0,0-1 0,-1 1 0,1-1 0,0 0 0,0 1 1,-1-1-1,1 0 0,0 1 0,0-1 0,-1 0 0,1 1 0,0-1 1,-1 0-85,42-11 596,-23 0-554,-1 0 1,0-1 0,0-1-1,-1-1 1,-1 0 0,0-1-1,-1-1 1,-1 0 0,0-1-1,-1 0 1,3-8-43,-13 23 5,-1 0 0,0 0-1,1 0 1,-1 0 0,0 0 0,0 0 0,0-1-1,0 1 1,0 0 0,-1 0 0,1-1-1,-1 1 1,1 0 0,-1-1 0,0 1-1,0-1 1,0 1 0,0 0 0,-1-1 0,1 1-1,0 0 1,-1-1 0,0 1 0,0 0-1,1 0 1,-1-1 0,0 1 0,-1 0-1,1 0 1,0 0 0,-1 0 0,1 0 0,-1 1-1,1-1 1,-1 0 0,0 1 0,0-1-1,0 1 1,0 0 0,0-1 0,0 1-1,0 0 1,0 0 0,-1 0 0,1 1 0,0-1-1,0 0 1,-1 1 0,1 0 0,-1-1-1,1 1 1,0 0 0,-1 0 0,1 1-1,0-1 1,-1 0 0,1 1 0,-1-1 0,0 2-5,-8 4 10,1 0 1,1 1 0,-1 0-1,1 1 1,0 0 0,1 1-1,0 0 1,0 0 0,1 1-1,0-1 1,1 2 0,0-1-1,0 1 1,1-1 0,1 2-1,0-1 1,0 0 0,1 5-11,-19 70 117,21-83-113,1 0 0,-1 0 0,1 0 1,0 0-1,0 0 0,0-1 0,0 1 0,0 0 0,1 0 0,-1 0 1,1 0-1,0-1 0,0 1 0,0 0 0,0-1 0,0 1 0,1 0 1,-1-1-1,1 0 0,-1 1 0,1-1 0,0 0 0,0 0 0,0 0 1,0 0-1,1 0 0,-1 0 0,1 0-4,20 3 53,8-11 143</inkml:trace>
  <inkml:trace contextRef="#ctx0" brushRef="#br0" timeOffset="3219.449">3786 1 21309,'0'0'5721,"-11"53"-5032,-1 289 359,12-327-997,-1-4-29,1 0 0,-1 0 0,2 0 0,-1 0 1,1 0-1,1-1 0,0 1 0,1 0 0,0-1 1,0 1-1,1-1 0,1 0 0,0 0 0,0-1 1,1 0-1,3 5-22,-7-12 3,0-1 0,1 0 1,-1 1-1,0-1 0,1 0 0,-1 0 1,1 0-1,0-1 0,-1 1 0,1-1 1,0 1-1,-1-1 0,1 0 1,0 0-1,-1 0 0,1 0 0,0 0 1,-1-1-1,1 1 0,0-1 0,-1 0 1,1 0-1,-1 0 0,1 0 0,-1 0 1,0 0-1,1-1 0,-1 1 0,0-1-3,65-54 108,-63 52-101,171-220 217,-176 223-223,1 0-1,0 0 0,0 1 0,0-1 0,1 0 0,-1 0 1,0 0-1,0 0 0,0 0 0,1 0 0,-1 1 1,0-1-1,1 0 0,-1 0 0,1 0 0,-1 1 1,1-1-1,-1 0 0,1 0 0,-1 1 0,1-1 1,0 1-1,-1-1 0,1 0 0,0 1 0,0-1 1,-1 1-1,1 0 0,0-1 0,0 1 0,0 0 1,0-1-1,-1 1 0,1 0 0,0 0 0,0 0 1,0 0-1,0 0 0,0 0 0,0 0 0,0 0 1,0 0-1,-1 0 0,1 0 0,0 1 0,0-1 1,0 0-1,0 0 0,-1 1 0,1-1 0,0 1 0,0-1 1,0 1-1,-1-1 0,1 1 0,0 0 0,-1-1 1,1 1-1,-1 0 0,1-1 0,-1 1 0,1 0 1,-1 0-1,1-1 0,-1 1 0,0 0 0,1 0 1,-1 1-1,1 19-8,0 0 1,-2 0-1,-1 0 0,0-1 1,-2 1-1,0 0 1,-4 9 7,2-2 2,3-17 0,-3 11 9,2 0 1,0 0-1,1 0 0,2 0 0,0 0 0,1 11-11,0-34 0,0 0 0,0 1 0,-1-1 0,1 1 0,0-1 0,0 0 0,0 1 0,0-1 0,0 1 0,0-1 0,0 0 0,0 1 0,0-1 0,1 1 0,-1-1 0,0 0 0,0 1 0,0-1 0,1 1 0,-1-1 0,0 1 0,1-1 0,-1 1 0,0-1 0,1 1 0,-1-1 0,1 1 0,-1-1 0,1 1 0,-1 0 0,1-1 0,-1 1 0,1 0 0,-1-1 0,1 1 0,-1 0 0,1 0 0,-1-1 0,1 1 0,0 0 0,-1 0 0,1 0 0,-1 0 0,1 0 0,0 0 0,-1 0 0,1 0 0,0 0 0,-1 0 0,1 0 0,-1 1 0,1-1 0,-1 0 0,1 0 0,0 1 0,-1-1 0,1 0 0,-1 0 0,1 1 0,-1-1 0,1 1 0,-1-1 0,1 0 0,-1 1 0,0-1 0,1 1 0,-1-1 0,0 1 0,1-1 0,-1 1 0,86-182-2734,-54 123 3996</inkml:trace>
  <inkml:trace contextRef="#ctx0" brushRef="#br0" timeOffset="3576.645">4401 261 11074,'7'18'8212,"-7"1"-3294,-25 39-1660,8-22-2413,16-31-835,0 0 1,0 1-1,0-1 0,1 1 0,0-1 0,0 1 0,1-1 0,-1 1 0,1-1 1,0 1-1,1-1 0,-1 0 0,1 0 0,0 0 0,0 0 0,3 5-10,-4-8 0,0 0 0,0 0 0,0 0 0,1-1-1,-1 1 1,0 0 0,1 0 0,-1-1 0,1 1 0,0-1-1,-1 0 1,1 1 0,0-1 0,0 0 0,0 0-1,0 0 1,0 0 0,0 0 0,0-1 0,0 1 0,0-1-1,0 1 1,1-1 0,-1 0 0,0 0 0,0 0 0,0 0-1,1 0 1,-1 0 0,0 0 0,0-1 0,0 1 0,0-1-1,0 0 1,0 0 0,0 0 0,0 0 0,0 0 0,0 0-1,0 0 1,0 0 0,1-2 0,7-7 9,0-1-1,-1 0 0,0-1 1,-1 1-1,0-2 1,0 1-1,-2-1 1,1 0-1,-2-1 1,0 0-1,0 0 0,-2 0 1,1 0-1,-2 0 1,1-13-9,-3-46 85,0 74-85,-1-1 1,1 0-1,0 1 0,0-1 1,0 0-1,0 1 0,-1-1 0,1 0 1,0 0-1,0 1 0,0-1 1,-1 0-1,1 0 0,0 1 0,-1-1 1,1 0-1,0 0 0,-1 0 1,1 1-1,0-1 0,-1 0 0,1 0 1,0 0-1,-1 0 0,1 0 1,0 0-1,-1 0 0,1 0 0,0 0 1,-1 0-1,1 0 0,0 0 1,-1 0-1,1 0 0,-1 0 0,1 0 1,0 0-1,-1 0 0,1 0 1,0-1-1,-1 1 0,1 0 0,0 0 1,0 0-1,-1-1 0,1 1 1,0 0-1,-1 0 0,1-1 0,0 1 1,0 0-1,0 0 0,-1-1 1,1 1-1,0 0 0,0-1 0,0 1 1,0 0-1,0-1 0,-1 1 1,1-1-1,0 1 0,0 0 0,0-1 1,0 1-1,0 0 0,0-1 1,0 1-1,-13 24-7,3 3 53,0 1 0,2 0 0,2 1 1,0 0-1,2 0 0,1 0 0,1 0 0,2 26-46,0-53 2,0-1 1,-1 1-1,1 0 1,0-1-1,0 1 1,0 0-1,0-1 1,0 1-1,0 0 1,0-1-1,1 1 1,-1 0-1,1-1 1,-1 1-1,1-1 1,0 1 0,-1 0-1,1-1 1,0 0-1,0 1 1,0-1-1,0 0 1,0 1-1,1-1 1,-1 0-1,0 0 1,0 0-1,1 0 1,-1 0-1,1 0 1,-1 0-1,1-1 1,-1 1 0,1 0-1,-1-1 1,1 1-1,0-1 1,-1 0-1,1 0 1,0 1-1,-1-1 1,1 0-1,0 0 1,-1 0-1,1-1 1,0 1-1,-1 0 1,1-1-1,0 1 1,-1-1 0,1 1-1,-1-1 1,1 0-1,-1 0 1,1 0-1,-1 0 1,1 0-1,-1 0-2,23-20-571,0-1 0,-1-1 0,-2-1-1,0-1 1,-2 0 0,13-23 571,16-25-2066</inkml:trace>
  <inkml:trace contextRef="#ctx0" brushRef="#br0" timeOffset="3871.354">4907 36 18380,'-2'4'2571,"-71"99"2868,-16 26-3648,87-125-1741,0-2-35,1 0-1,-1 0 0,0 0 0,1 1 0,0-1 0,-1 0 1,1 1-1,0-1 0,0 1 0,0 0 0,1-1 0,-1 1 0,1 0 1,-1 0-1,1-1 0,0 1 0,0 0 0,0 0 0,1-1 1,-1 1-1,1 0-14,46-25 14,-37 15-7,-1 0-1,1 1 1,1 0-1,-1 1 1,1 0-1,0 0 0,0 1 1,0 1-1,0 0 1,1 0-1,0 1 1,-1 1-1,1 0 1,0 0-1,0 1 0,-1 1 1,6 1-7,-15-1-3,1 0 0,0 0 0,-1 1 0,1-1-1,-1 1 1,1 0 0,-1 0 0,0 0 0,1 0 0,-1 0 0,0 0 0,0 0 0,-1 1 0,1-1 0,0 1 0,-1 0 0,0-1 0,1 1 0,-1 0 0,0 0-1,-1 0 1,1 0 0,0-1 0,-1 1 0,0 0 0,1 0 0,-1 0 0,0 0 0,-1 0 0,1 0 0,0 0 0,-1 0 0,0 0 0,0 2 3,-39 99-11,33-93 21,0 1 0,-1-2 0,0 1-1,0-1 1,-1 0 0,-1-1 0,1 0 0,-2 0 0,1-1-1,-1 0 1,0-1 0,-1 0 0,1-1 0,-1-1 0,-1 1-1,-4 0-9,-10-4-321</inkml:trace>
  <inkml:trace contextRef="#ctx0" brushRef="#br0" timeOffset="5403.001">1 2239 18740,'45'-68'5656,"-29"98"-3737,-28 385-612,12-415-1305,0 0 1,1-1-1,-1 1 1,1 0-1,-1 0 0,1-1 1,-1 1-1,1 0 1,-1 0-1,1 0 1,-1 0-1,1-1 0,-1 1 1,1 0-1,-1 0 1,1 0-1,-1 0 1,1 0-1,-1 0 0,1 0 1,-1 1-1,1-1 1,-1 0-1,1 0 1,-1 0-1,1 0 0,-1 1 1,1-1-1,-1 0 1,1 0-1,-1 1 1,1-1-1,-1 0 0,0 1 1,1-1-1,-1 1 1,0-1-1,1 0 1,-1 1-1,0-1 0,1 1 1,-1-1-1,0 1 1,0-1-1,0 1 1,1-1-1,-1 1 0,0-1 1,0 1-1,0-1 1,0 1-1,0-1 1,0 1-1,0-1 0,0 1 1,0-1-1,0 1 1,0 0-1,-1-1 1,1 1-1,0-1 0,0 0 1,0 1-1,-1-1 1,1 1-1,0-1 1,-1 1-3,21-40 128,109-283 185,-117 311-301,-9 36-23,-3-23 10,10 257-50,-10-258 53,0 0-1,0 0 0,0-1 0,0 1 0,0 0 1,0 0-1,0 0 0,0 0 0,1 0 0,-1 0 1,0 0-1,1-1 0,-1 1 0,0 0 0,1 0 1,-1 0-1,1-1 0,-1 1 0,1 0 0,-1-1 1,1 1-1,0 0 0,-1-1 0,1 1 0,0-1 1,0 1-1,-1-1 0,1 1 0,0-1 0,0 1 1,0-1-1,-1 0 0,1 0 0,0 1 0,0-1 1,0 0-1,0 0 0,0 0 0,0 0 0,0 0 1,-1 0-1,1 0 0,0 0 0,0 0 0,0-1 1,0 1-2,36-29 39,3-23-10,-2-1-1,-2-1 1,-3-3-1,0-4-28,32-54 26,-62 111-47,-2 9-13,-2 115-66,-4-83 106,-5 100 275,10-136-279,0 0 4,-1-1 0,1 1 1,-1 0-1,1 0 1,0 0-1,-1 0 1,1 0-1,0 0 0,0 0 1,0 0-1,0-1 1,0 1-1,0 0 1,0 0-1,0 0 1,0 0-1,0 0 0,0 0 1,1 0-1,-1 0 1,0 0-1,1 0 1,-1-1-1,1 1 1,-1 0-1,1 0 0,-1 0 1,1-1-1,-1 1 1,1 0-1,0-1 1,-1 1-1,1 0 1,0-1-1,0 1 0,-1-1 1,1 1-1,0-1 1,0 0-1,0 1 1,0-1-1,0 0 0,0 1 1,0-1-1,-1 0 1,1 0-1,0 0 1,0 0-1,0 0 1,0 0-1,0 0 0,0 0 1,1 0-7,81-97 72,-70 78-67,0-1 1,-1-1 0,-1 0-1,-1 0 1,-1-1-1,0 0 1,-2-1 0,-1 0-1,-1 0 1,0-1-6,-5 20-12,-2 14-77,-39 265 179,46-223 95,-5-51-183,0-1 0,1 1 1,0 0-1,-1 0 0,1 0 0,-1 0 0,1 0 1,0-1-1,0 1 0,-1 0 0,1-1 1,0 1-1,0 0 0,0-1 0,0 1 1,0-1-1,0 1 0,0-1 0,0 0 1,0 0-1,0 1 0,0-1 0,0 0 1,0 0-1,0 0 0,0 0 0,0 0 1,0 0-1,0 0 0,0 0 0,0 0 0,0-1 1,0 1-1,0 0 0,0-1 0,0 1 1,0-1-1,0 1 0,0-1 0,0 1 1,0-1-1,-1 0 0,1 1 0,0-1 1,0 0-3,17-14 11,0-1 0,-2 0 0,0-1 1,-1-1-1,0-1 0,-1 0 1,-2 0-1,0-1 0,-1-1 0,-1 0 1,6-19-12,6-3-11,-21 42 8,-1 1 1,1 0-1,0 0 1,-1 1-1,1-1 1,0 0-1,0 0 1,-1 0-1,1 0 1,0 1-1,0-1 0,-1 0 1,1 1-1,-1-1 1,1 0-1,0 1 1,-1-1-1,1 1 1,-1-1-1,1 1 1,-1-1-1,1 1 0,-1-1 1,1 1-1,-1 0 1,1-1-1,-1 1 1,0 0-1,1-1 1,-1 1-1,0 0 1,0-1-1,0 1 0,1 0 1,-1 0-1,0-1 1,0 1-1,0 0 1,0 0-1,0-1 1,0 1-1,-1 0 1,1-1-1,0 1 0,0 0 1,0 0-1,-1-1 1,1 1-1,0 0 3,0-1-2,-2 168 1,2-168 3,-1 1 1,1-1-1,0 1 1,0-1-1,-1 1 0,1 0 1,0-1-1,0 1 1,0-1-1,0 1 0,0-1 1,0 1-1,0-1 1,0 1-1,0 0 0,0-1 1,0 1-1,0-1 1,0 1-1,0-1 0,0 1 1,1 0-1,-1-1 1,0 1-1,0-1 1,1 1-1,-1-1 0,0 1 1,1-1-1,-1 0 1,0 1-1,1-1 0,-1 1 1,1-1-1,-1 0 1,1 1-1,-1-1 0,0 0 1,1 1-1,0-1 1,-1 0-1,1 0 0,-1 0 1,1 0-1,-1 1 1,1-1-1,-1 0 1,1 0-1,0 0 0,-1 0 1,1 0-1,-1 0 1,1 0-1,-1 0 0,1-1 1,0 1-1,-1 0 1,1 0-1,-1 0 0,1-1 1,-1 1-1,1 0 1,-1 0-1,1-1 0,-1 1 1,0 0-1,1-1-2,29-33 91,18-37-28,-37 52-59,0 0-1,2 1 1,1 0-1,0 1 1,1 0-1,0 1 1,12-8-4,-26 23-2,1 0 0,-1 0 0,0 0-1,1 0 1,-1 0 0,1 0 0,-1 0 0,1 1 0,-1-1 0,1 0 0,-1 1-1,1-1 1,0 1 0,-1 0 0,1 0 0,0 0 0,-1 0 0,1 0-1,0 0 1,0 0 0,-1 0 0,1 0 0,0 1 0,-1-1 0,1 1 0,-1-1-1,1 1 1,-1 0 0,1 0 0,-1-1 0,1 1 0,-1 0 0,0 0-1,1 1 1,-1-1 0,0 0 0,0 0 0,0 1 0,0-1 0,0 0-1,0 1 1,0-1 0,0 1 0,0 0 2,21 73-97,-11 69 275,-11-139-57,17-24 111,77-158-79,-42 116-147,-50 59-9,-1 0 0,1 1 0,0-1 0,0 0 1,0 1-1,0-1 0,0 1 0,0 0 0,1-1 0,-1 1 0,0 0 0,1 0 0,-1 1 0,1-1 0,-1 1 0,1-1 0,-1 1 1,1 0-1,-1-1 0,1 1 0,-1 1 0,1-1 0,0 0 0,-1 1 0,1-1 0,-1 1 0,0 0 0,2 0 3,0 4-9,-1 0 1,0 0-1,0 0 0,0 1 0,-1-1 0,0 1 0,0-1 0,0 1 0,-1 0 0,1 0 0,-2 0 0,1 0 1,0 0-1,-1 0 0,0 0 0,-1 0 0,0 0 0,1 0 0,-2-1 0,1 1 0,-1 0 0,-1 2 9,2-1-90,0 0 1,0 0-1,-1 0 0,0 0 0,-1 0 0,0-1 0,0 1 0,0-1 0,0 0 0,-1 0 0,0 0 0,-1-1 1,1 1-1,-1-1 0,0 0 0,0 0 0,-1 0 0,1-1 0,-3 1 90,-13 1-2064</inkml:trace>
  <inkml:trace contextRef="#ctx0" brushRef="#br0" timeOffset="5650.289">1284 1757 22245,'-6'9'1232,"-1"3"888,1 4-1575,4 1-497,2 1 0,6-4-280,5 1-697</inkml:trace>
  <inkml:trace contextRef="#ctx0" brushRef="#br0" timeOffset="6539.211">1655 2014 22685,'0'0'1041,"0"4"133,-8 153 896,22-7-1214,-14-148-835,0-1-1,0 0 1,0 1 0,0-1-1,0 1 1,0-1 0,0 0-1,1 1 1,-1-1 0,1 0-1,-1 1 1,1-1 0,-1 0-1,1 0 1,0 1 0,0-1-1,-1 0 1,1 0 0,0 0-1,0 0 1,0 0 0,0 0-1,0 0 1,1-1 0,-1 1-1,0 0 1,0 0 0,1-1-1,-1 1 1,0-1 0,0 1-1,1-1 1,-1 0 0,1 1-1,-1-1 1,0 0 0,1 0-1,-1 0 1,1 0 0,-1 0-1,0 0 1,1-1 0,-1 1-1,0 0 1,1-1 0,-1 1-1,0-1 1,1 1 0,-1-1 0,0 0-1,0 1 1,0-1 0,1 0-1,-1 0-20,119-109 255,-118 109-235,-2 1 9,3-6 11,81-202-24,-78 200-13,-4 6-19,0 10-1,21 165 45,-23-171-28,0-1 1,0 1 0,0-1 0,0 1 0,0-1 0,1 1 0,-1-1-1,1 1 1,-1-1 0,1 0 0,-1 1 0,1-1 0,0 0 0,0 1-1,-1-1 1,1 0 0,0 0 0,0 1 0,0-1 0,0 0 0,1 0-1,-1 0 1,0 0 0,0-1 0,1 1 0,-1 0 0,0 0 0,1-1 0,-1 1-1,1-1 1,-1 1 0,1-1 0,-1 0 0,1 0 0,-1 1 0,1-1-1,-1 0 1,1 0 0,-1-1 0,1 1 0,-1 0 0,1 0 0,-1-1-1,1 1 1,-1-1 0,1 1 0,-1-1 0,0 0 0,1 1 0,-1-1-1,0 0 1,0 0 0,1 0 0,-1 0 0,0 0 0,0 0 0,0 0-1,0 0 1,0-1-1,43-63-2,-28 39 1,2 1 0,0 0-1,2 2 1,0 0 0,8-6 1,-27 28-1,0 0 0,-1-1 0,1 1 0,0 0 0,0-1 0,0 1 0,0 0 0,0 0 0,0 0-1,0 0 1,0 0 0,0 0 0,0 0 0,1 0 0,-1 0 0,0 0 0,1 1 0,-1-1 0,1 1 0,-1-1 0,1 1-1,-1-1 1,1 1 0,-1 0 0,1 0 0,-1 0 0,1 0 0,-1 0 0,1 0 0,-1 0 0,1 0 0,-1 1-1,1-1 1,-1 1 0,1-1 0,-1 1 0,1-1 0,-1 1 0,0 0 0,1 0 0,-1-1 0,0 1 0,0 0 0,0 0-1,0 0 1,0 1 0,0-1 0,1 1 1,-1 12 3,-1 1-1,0-1 0,-1 0 1,-1 0-1,-1 1 0,0-1 1,0-1-1,-1 1 1,-6 12-3,-6 27 168,6 12 362,10-63-364,2-7-17,27-61-44,-20 42-128,1 0 0,1 1 0,1 0 0,1 1 0,0 0 0,2 1 0,11-12 23,7 18-1036,42-43 984,-72 60 52,0 0 1,0 0-1,0 0 0,0 0 1,-1 0-1,1 1 1,-1 0-1,1-1 0,-1 1 1,0 0-1,0 0 1,0 0-1,-1 0 0,1 0 1,-1 1-1,1-1 0,-1 0 1,0 1-1,0-1 1,-1 1-1,1-1 0,-1 1 1,0 0-1,0-1 1,0 1-1,0-1 0,1 2 11,14 90 349,-14-94-304,-1-1-20,0 0-8,6-13-2603,10-29 1634</inkml:trace>
  <inkml:trace contextRef="#ctx0" brushRef="#br0" timeOffset="6856.618">2717 1792 17116,'16'26'6540,"-14"-21"-6265,0 0 1,1 0-1,-1 0 0,1-1 1,0 0-1,1 1 1,-1-1-1,1 0 1,-1 0-1,1-1 1,1 1-1,-1-1 1,0 0-1,1 0 1,-1 0-1,1-1-275,-3-2 20,-1 1-1,0-1 1,0 0-1,1 0 1,-1 0-1,0 0 0,1-1 1,-1 1-1,0 0 1,0 0-1,0-1 1,1 1-1,-1-1 0,0 1 1,0-1-1,0 0 1,0 1-1,0-1 1,0 0-1,0 0 0,0 1 1,0-1-1,0 0 1,0 0-1,0 0 1,-1 0-1,1 0 1,0 0-1,-1-1 0,1 1 1,-1 0-1,1 0 1,-1 0-1,0-1 1,1 1-1,-1 0 0,0 0 1,0-1-1,0 1 1,0 0-1,0 0 1,0-1-20,1-56 128,-1 56-128,0 0 1,0 0-1,-1 0 1,1-1 0,-1 1-1,1 0 1,-1 0-1,0 0 1,1 0 0,-1 0-1,0 0 1,0 1-1,-1-1 1,1 0 0,0 0-1,-1 1 1,1-1-1,-1 1 1,1-1 0,-1 1-1,1 0 1,-1-1-1,0 1 1,0 0 0,0 0-1,0 0 1,0 1-1,0-1 1,0 0 0,0 1-1,0-1 1,0 1-1,0 0 1,0-1 0,-1 1-1,1 0 1,0 0-1,0 1 1,0-1 0,-2 1-1,-3 6-7,0 0 0,1 0 0,-1 1 1,2 0-1,-1 0 0,1 1 0,0 0 1,1-1-1,0 2 0,0-1 0,1 0 1,0 1-1,0 2 7,0-2 0,-3 5 2,1 0 1,1 1 0,0 0-1,1-1 1,1 1 0,0 0-1,1 0 1,1 14-3,0-29-17,1 0 1,-1 0-1,1 0 1,-1 0-1,1 1 1,0-1 0,-1 0-1,1 0 1,0 0-1,0 0 1,0-1-1,0 1 1,-1 0-1,1 0 1,0 0-1,1-1 1,-1 1-1,0 0 1,0-1-1,0 1 1,0-1-1,0 0 1,1 1-1,-1-1 1,0 0-1,0 1 1,1-1 0,-1 0-1,0 0 1,0 0-1,1 0 1,-1-1-1,0 1 1,0 0-1,1 0 1,-1-1-1,0 1 1,0-1-1,0 1 1,0-1-1,0 1 1,1-1-1,-1 0 1,0 1-1,0-1 1,-1 0-1,1 0 1,0 0 16,32-18-1320</inkml:trace>
  <inkml:trace contextRef="#ctx0" brushRef="#br0" timeOffset="7129.539">3085 1672 14579,'2'-1'1752,"8"5"10439,-8 21-12158,-2 0 1,-1-1-1,-2 1 0,0 0 1,-1 0-1,-2-1 0,-3 9-33,-7 10 189,11-34-105,1 0-1,0 1 1,1 0 0,0-1-1,0 1 1,1 1 0,0-1-1,1 0 1,0 11-84,1-20 2,1 0 0,-1 1 0,0-1 0,1 0 0,-1 1 0,1-1-1,-1 0 1,1 1 0,-1-1 0,1 0 0,0 0 0,0 0 0,0 0 0,0 1 0,0-1 0,0-1 0,0 1 0,0 0-1,0 0 1,0 0 0,0 0 0,1-1 0,-1 1 0,0-1 0,0 1 0,1-1 0,-1 1 0,1-1 0,-1 0 0,0 1 0,1-1-1,-1 0 1,1 0 0,-1 0 0,0 0 0,1 0 0,-1-1 0,1 1 0,-1 0 0,0-1 0,1 1-2,56-25 54,9-47-1241,-56 47-690</inkml:trace>
  <inkml:trace contextRef="#ctx0" brushRef="#br0" timeOffset="7396.87">2952 1903 20028,'0'0'1585,"0"0"847,2 0-1352,34-6-504,-8-8-71,10-11-345,4-1-96,2-2-1145</inkml:trace>
  <inkml:trace contextRef="#ctx0" brushRef="#br0" timeOffset="8657.753">3447 1813 20492,'7'1'298,"-1"1"-1,1-1 1,0 0-1,0-1 0,-1 0 1,1 0-1,0 0 1,-1-1-1,1 0 0,0 0 1,-1-1-1,1 0 1,-1 0-1,1 0 0,-1-1 1,0 0-1,3-2-297,-4 2 26,0 0-1,0-1 1,0 0 0,0 0-1,-1 0 1,0 0-1,0-1 1,0 0 0,0 1-1,-1-1 1,0-1 0,0 1-1,0 0 1,-1-1-1,1 0 1,-1 1 0,-1-1-1,1 0 1,-1 0-1,0 0 1,0 0 0,-1 0-1,0 0 1,0 0 0,0 0-1,-1-1 1,0 1-1,0 0 1,0 0-26,1 3 13,-1 0 0,1 0 0,0 0 0,-1 0 0,0 0 0,0 1 0,0-1 0,0 0 0,0 0 0,0 0 0,-1 1 0,1-1 0,-1 1 0,0-1 0,0 1 0,0 0 0,0 0 0,0 0 0,-1 0 0,1 0 0,0 0 0,-1 0 0,0 1-1,1-1 1,-1 1 0,0 0 0,0 0 0,1 0 0,-1 0 0,0 0 0,0 1 0,0-1 0,0 1 0,0 0 0,0 0 0,0 0 0,0 0 0,0 0 0,0 1 0,0 0 0,0-1 0,0 1 0,0 0 0,0 0 0,0 1-13,-6 4 78,0 2-1,0-1 1,0 1 0,1 0-1,0 1 1,1 0 0,-1 0 0,2 1-1,0 0 1,0 0 0,0 1-1,2-1 1,-1 1 0,1 0-1,1 0 1,0 1 0,0-1-1,1 1 1,1-1 0,-1 10-78,3-17 11,-1 0 0,1 0 0,0 0 0,0-1 0,0 1 0,1 0 1,-1 0-1,1 0 0,0-1 0,0 1 0,0-1 0,0 0 0,1 0 0,-1 1 1,1-1-1,0-1 0,0 1 0,0 0 0,0-1 0,0 0 0,1 1 0,-1-1 1,1-1-1,-1 1 0,1 0 0,0-1 0,0 0 0,0 0 0,0 0 0,0 0 1,0-1-1,0 1 0,0-1 0,0 0 0,0 0 0,0-1 0,0 1 0,0-1 1,0 0-1,0 0 0,-1 0 0,1 0 0,0-1 0,0 0 0,-1 1 0,1-1 1,-1-1-12,27-11 1,0-1 1,-2-2 0,0-1 0,-1-1 0,0-2 0,-2 0 0,-1-2 0,0 0 0,-2-2 0,-1 0-1,-1-2 1,-1 0 0,-1-1 0,2-8-2,-12 5 28,-17 28 5,9-3 27,4-3-50,3-4-1,13-28-7,-20 41-1,0-1-1,0 1 1,1-1-1,-1 1 0,1-1 1,-1 1-1,0-1 0,1 1 1,-1-1-1,1 1 0,-1-1 1,1 1-1,-1-1 0,1 1 1,-1 0-1,1-1 0,0 1 1,-1 0-1,1 0 0,-1-1 1,1 1-1,0 0 0,-1 0 1,1 0-1,0 0 0,-1 0 1,1 0-1,0 0 0,-1 0 1,1 0-1,0 0 0,-1 0 1,1 0-1,0 0 0,-1 1 1,1-1-1,-1 0 0,1 0 1,0 1-1,-1-1 0,1 0 1,-1 1-1,1-1 0,-1 1 1,1-1-1,-1 1 0,1-1 1,-1 1-1,0-1 0,1 1 1,-1-1-1,0 1 0,1-1 1,-1 1-1,0 0 0,0-1 1,1 1-1,72 46 2,-13 30-3,-43-36 4,-17-40 6,-15-15 107,-14-16-105,26 28-8,0 0 1,-1 0-1,1 0 1,0 1 0,-1-1-1,0 1 1,1 0-1,-1 0 1,0 0-1,1 1 1,-1-1 0,0 1-1,0 0 1,1 0-1,-1 0 1,0 0 0,0 1-1,0 0-3,-5-1 6,4 2 0,-1-1-1,1 1 1,-1-1-1,1 1 1,0 1-1,0-1 1,0 1-1,0 0 1,0 0-1,1 1 1,-1-1-1,1 1 1,0 0 0,0 0-1,0 0 1,1 1-1,-1-1 1,1 1-1,0 0 1,0 0-1,1 0 1,0 0-1,0 1 1,0-1-1,0 1 1,1-1-1,0 1 1,0-1-1,0 3-5,0-4 5,0 1-1,0-1 0,1 1 0,-1-1 0,1 1 1,0-1-1,0 1 0,1-1 0,-1 1 1,1-1-1,0 0 0,0 1 0,0-1 0,1 0 1,0 0-1,-1 0 0,1 0 0,1 0 1,-1 0-1,1 0 0,-1-1 0,1 1 0,0-1 1,0 0-1,1 0 0,-1 0 0,1 0 1,-1-1-1,1 1 0,0-1 0,0 0 0,0 0 1,0 0-1,0-1 0,1 1 0,3 0-4,0-4 6,0 0-1,0 0 0,0-1 0,0 0 1,-1 0-1,1-1 0,-1 0 1,0-1-1,0 1 0,0-1 0,-1 0 1,0-1-1,0 0 0,0 0 1,-1 0-1,1 0 0,-1-1 0,-1 0 1,0 0-1,0 0 0,0-1 0,-1 0 1,0 1-1,1-6-5,22-52 19,-2-2 0,-4 0-1,5-37-18,-14 61 9,13-83 14,-29 122-48,1 6 22,0 1 1,0-1 0,0 1 0,0 0-1,0 0 1,1 1 0,-1-1-1,1 1 1,0-1 0,0 1 0,0 0-1,1 0 1,0 1 0,-1-1-1,1 0 1,1 1 0,-1-1 0,1 1-1,-1 0 1,1 0 0,1-1-1,-1 1 1,0 4 2,1-6-1,-7 17 4,2-1-1,1 1 0,0 0 1,1 0-1,2 0 0,0 0 0,1 0 1,0 0-1,2 0 0,1 0 1,0 0-1,1 0 0,2-1 0,4 13-2,32 13-17,-16-34-326</inkml:trace>
  <inkml:trace contextRef="#ctx0" brushRef="#br0" timeOffset="9868.564">4766 1153 17756,'26'-83'8970,"-22"256"-7441,-4-141-1522,-1 12 17,1 0 1,3 0-1,1 0 0,2-1 0,10 37-24,6-38 90,-21-42-80,-1 1 0,1-1 0,-1 1 0,1-1 0,-1 1 0,1-1 0,-1 1 0,1-1 0,-1 0 0,1 1 0,0-1 0,-1 0 0,1 1 0,0-1 0,-1 0 0,1 0 0,0 0 0,-1 0 0,1 0 1,0 0-1,0 0 0,-1 0 0,1 0 0,0 0 0,-1 0 0,1 0 0,0 0 0,-1-1 0,1 1 0,0 0 0,-1 0 0,1-1 0,-1 1 0,1 0 0,0-1 0,-1 1 0,1-1 0,-1 1 0,1-1 1,-1 1-1,1-1 0,-1 1 0,0-1 0,1 1 0,-1-1 0,0 0 0,1 1 0,-1-1 0,0 0 0,0 1 0,1-1 0,-1 0 0,0 1 0,0-1 0,0 0 0,0 1 0,0-1 0,0 0 0,0 0 1,0 1-11,3-20 48,0 1 1,-1-1 0,-1 0 0,-1 1 0,0-1 0,-2 0 0,0 0 0,-1 1 0,-2 0 0,1 0 0,-2 0-1,-1 0 1,-3-5-49,4 3 22,4 36-131,3-10 108,0 0 0,0 0-1,1 0 1,0-1 0,-1 1 0,1-1 0,1 1 0,-1-1 0,1 0 0,-1 0 0,1 0 0,1 0 0,-1 0 0,0-1 0,1 1 0,0-1 0,0 0 0,0 0 0,0-1-1,0 1 1,0-1 0,1 0 0,-1 0 0,1 0 0,0 0 0,-1-1 0,1 0 0,0 0 0,0 0 0,0-1 0,0 0 0,0 0 0,0 0 0,0 0 0,0-1-1,-1 0 1,1 0 0,0 0 0,2-1 1,10-6 2,-1 0 0,0-2 0,0 0 0,-1 0 0,0-1 0,0-1 0,-2-1 0,1 0 0,-2-1 0,0 0 0,0-1 0,-2 0 0,7-12-2,-5 10 6,0-1 0,-2 0 0,0-1 1,-1 0-1,-1-1 0,0 1 0,-2-2 1,-1 1-1,0-1 0,-1 0 0,-1 0 1,-1 0-1,-1 0 0,-1 0 0,-1 0 1,-2-9-7,2 31-1,1 0 0,-1 0 1,1 0-1,-1 0 0,0 0 1,0-1-1,1 1 0,-1 0 1,0 0-1,0-1 0,0 1 1,0 0-1,0-1 0,0 1 1,0-1-1,0 0 0,0 1 1,0-1-1,0 0 0,0 1 1,0-1-1,0 0 0,0 0 1,0 0-1,0 0 0,-1 0 1,1 0-1,0 0 0,0 0 1,0-1-1,0 1 0,0 0 1,0-1-1,0 1 0,0-1 1,0 1-1,0-1 0,0 1 1,0-1-1,0 0 0,1 1 1,-1-1-1,0 0 0,0 0 1,1 0-1,-1 0 0,0 1 1,1-1-1,-1 0 0,1 0 1,-1 0-1,1 0 0,-1 0 1,1 0-1,0-1 0,0 1 1,-1 0-1,1 0 0,0 0 1,0 0-1,0 0 0,0 0 1,0 0-1,0 0 0,1 0 1,-1-1-1,0 1 0,1 0 1,-1 0-1,0 0 1,-12 26-16,1 0 0,1 0 0,1 1 1,2 1-1,0-1 0,-2 28 16,4-28 0,4-22 0,-5 17 2,2-1 0,0 1-1,2 0 1,0 0 0,1 0 0,1 0 0,1 0 0,1 0-1,4 18-1,-5-35 1,1 0-1,-1 0 0,1 0 0,1 0 0,-1 0 1,0-1-1,1 1 0,0 0 0,0-1 1,0 0-1,0 0 0,0 0 0,0 0 1,1-1-1,0 1 0,-1-1 0,1 0 0,0 0 1,0 0-1,0 0 0,1-1 0,-1 0 1,0 0-1,1 0 0,-1 0 0,0 0 0,1-1 1,-1 0-1,1 0 0,-1 0 0,0-1 1,1 1-1,-1-1 0,0 0 0,1-1 0,229-89 47,-218 85-44,74-37 35,-88 42-36,0 0 0,0-1-1,0 1 1,0 0 0,-1-1 0,1 1 0,-1-1-1,1 1 1,-1-1 0,1 0 0,-1 0 0,0 1 0,0-1-1,0 0 1,0 0 0,0 0 0,0-1 0,0 1 0,-1 0-1,1 0 1,-1 0 0,1 0 0,-1-1 0,0 1 0,0 0-1,0 0 1,0-1 0,-1 1 0,1 0 0,-1 0-1,1 0 1,-1 0 0,0-1 0,1 1 0,-1 0 0,0 0-1,0 0 1,-1 1 0,1-2-2,-4 0 1,0-1 0,0 1 0,0 0 0,0 0 1,0 1-1,-1 0 0,1-1 0,-1 2 0,1-1 0,-1 1 0,0 0 0,0 0 0,0 0 1,0 1-1,0 0 0,0 0 0,1 1 0,-1-1 0,0 1 0,0 0 0,0 1 0,1 0 0,-1 0 1,1 0-1,-1 0 0,1 1 0,0 0 0,0 0 0,0 0 0,0 1 0,1 0 0,-1 0 1,1 0-1,0 0 0,0 1-1,-1 0-2,-1 0 0,1 0 0,1 0 1,-1 1-1,1 0 0,0 0 1,0 0-1,1 1 0,0-1 0,0 1 1,0-1-1,1 1 0,0 0 0,0 0 1,1 0-1,0 1 0,0-1 0,0 0 1,1 0-1,0 0 0,1 1 0,0-1 1,0 0-1,0 0 0,1 0 1,0 0-1,0 0 0,1 0 0,0-1 1,0 1-1,1-1 0,0 0 0,0 0 1,0 0-1,1 0 0,-1-1 0,1 0 1,1 0-1,-1 0 0,1 0 1,0-1-1,0 0 0,3 1 2,108 9-31,-52-22-45</inkml:trace>
  <inkml:trace contextRef="#ctx0" brushRef="#br0" timeOffset="11021.888">377 3243 22029,'8'-10'1377,"-7"9"177,-4 1-535,-2 4-928,0 0 0,0 0 0,0 0 1,1 1-1,-1 0 0,1 0 0,0 0 0,1 0 1,-1 1-1,1-1 0,0 1 0,0 0 0,1 0 1,0 0-1,-1 2-91,-10 20 59,-200 384 505,196-370-437,32-51-226,94-148-3050,-55 70 2785</inkml:trace>
  <inkml:trace contextRef="#ctx0" brushRef="#br0" timeOffset="11283.786">509 3121 17852,'4'-3'1784,"-8"27"417,-7 14-889,-5 24-248,-1 9-88,5 11-183,5 3-113,10-5-240,3-8-168,13-14-176,1-13-40,6-16-32,5-8-8,-5-14-48,-1-4-368,-9-6-976,-6-3-193</inkml:trace>
  <inkml:trace contextRef="#ctx0" brushRef="#br0" timeOffset="11533.445">275 3634 13955,'0'0'3329,"0"0"1528,2 0-3441,34-8-504,-8-8-224,13-12-448,2-1-112,1-6-344,-6 0-640</inkml:trace>
  <inkml:trace contextRef="#ctx0" brushRef="#br0" timeOffset="13362.114">947 3439 8426,'20'-38'14425,"-8"26"-11469,-23 0 693,-25-1-3539,31 12-105,1 1 0,-1 0-1,0 1 1,1-1 0,-1 1-1,1 0 1,-1 0 0,0 0-1,1 0 1,0 1 0,-1 0-1,1 0 1,0 0 0,0 1-1,0-1 1,0 1 0,1 0-1,-1 0 1,1 0 0,0 1-1,-1-1 1,1 1-5,-7 9-2,1 1 1,0 0-1,1 1 0,0 0 0,1 0 1,1 0-1,0 1 0,1 0 0,1 0 1,0 1-1,2-1 0,0 1 0,0 11 2,7 43-20,-4-70 20,-1 0 0,0 1-1,1-1 1,-1 0-1,1 0 1,-1 1-1,1-1 1,0 0 0,-1 0-1,1 0 1,0 0-1,0 0 1,0 0 0,0 0-1,0 0 1,0 0-1,0 0 1,0 0 0,0-1-1,0 1 1,0-1-1,1 1 1,-1 0 0,0-1-1,0 0 1,1 1-1,-1-1 1,0 0-1,1 0 1,-1 1 0,0-1-1,1 0 1,-1 0-1,0-1 1,1 1 0,-1 0-1,0 0 1,1-1-1,-1 1 1,0-1 0,0 1-1,1-1 1,-1 1-1,0-1 1,0 0 0,0 0-1,0 1 1,0-1-1,1-1 1,9-8 3,-1-1 0,0-1 0,0 0 0,-1 0 0,-1-1 0,0 0 0,-1-1 0,0 1 0,-1-1 0,0-1 0,-2 1 0,1-1 0,-2 0 0,0 0 0,-1 0 0,0 0 0,-1 0 0,-1-1 0,0 1 0,-2-1-3,2 13-22,0 7-17,-7 230 3,23-270 96,-13 29-58,0-1 0,0 1 0,1-1 0,0 1-1,0 0 1,1 0 0,0 1 0,0 0 0,0-1 0,1 2 0,0-1 0,0 1-1,1 0 1,-1 0 0,1 0 0,0 1 0,3-1-2,-11 5 0,1 0 1,0 1-1,-1-1 1,1 0-1,0 0 1,-1 0-1,1 1 1,0-1-1,-1 0 1,1 0-1,0 1 1,-1-1-1,1 0 1,0 1-1,0-1 1,0 0-1,-1 1 1,1-1-1,0 0 1,0 1-1,0-1 1,0 0-1,-1 1 1,1-1-1,0 1 1,0-1-1,0 0 1,0 1-1,0-1 1,0 1-1,0-1 1,0 0-1,0 1 1,1-1-1,-1 1 1,0-1-1,0 0 1,0 1-1,0-1 1,0 0-1,1 1 1,-1-1-1,0 0 1,0 1-1,1-1 1,-1 0-1,0 0 1,0 1-1,1-1 1,-1 0-1,1 1 0,-44 5-975,42-6-608,1 1-548</inkml:trace>
  <inkml:trace contextRef="#ctx0" brushRef="#br0" timeOffset="14194.58">896 3288 11306,'17'-57'15901,"-23"171"-14765,-6 274-676,20-599 671,-21 75-1095,27 156-125,-13-15 88,0 0 0,1-1-1,-1 1 1,1 0 0,0 0-1,0-1 1,0 1 0,1-1 0,0 0-1,0 0 1,0 0 0,0 0 0,0 0-1,1 0 1,0-1 0,0 0 0,0 0-1,0 0 1,0 0 0,1-1-1,-1 1 1,1-1 0,-1 0 0,1-1-1,0 1 1,0-1 0,0 0 0,0 0-1,0 0 1,0-1 0,0 0 0,0 0-1,0 0 1,0-1 0,0 1-1,0-1 1,0 0 0,0-1 0,1 0 1,9-7 4,0-2 0,0 0-1,-1-1 1,-1 0 0,0-1 0,0-1 0,-1 0 0,-1 0 0,6-12-4,0 3 3,54-80 28,-70 101-42,-15 15-41,-102 157 30,112-164 24,-2 2 0,0 1 1,1 0-1,0 0 1,1 0-1,-1 0 0,2 1 1,-1-1-1,1 1 1,1 0-1,0 0 0,0 0 1,1 1-1,1-1 1,-1 7-3,3-13-85,0-1 0,1 1 0,-1-1-1,0 0 1,1 0 0,0 0 0,0 0 0,0 0 0,0-1 0,0 0 0,0 1 0,1-1 0,-1 0 0,1 0 0,0-1 0,-1 1 0,1-1 0,0 0 0,0 0 0,0 0 0,0 0 0,0-1 0,0 1-1,0-1 1,0 0 0,0-1 0,0 1 0,0-1 0,0 1 0,0-1 0,0 0 0,-1-1 0,1 1 0,0-1 0,0 1 0,-1-1 0,1 0 0,-1 0 0,0-1 0,2-1 85,35-20-2141</inkml:trace>
  <inkml:trace contextRef="#ctx0" brushRef="#br0" timeOffset="14562.008">1545 3259 13267,'-11'-7'7636,"-2"9"-4072,-25 30-3167,31-25 330,-3 3-653,1 1 0,0 0 0,0 0 0,1 1 0,0 0 0,1 1 0,1 0 0,0 0 0,0 0 0,2 0 0,-1 1 0,2 0 0,0 0 1,1 0-1,0 1 0,1-1 0,0 0 0,1 1 0,1 1-74,0-15 7,0 1-1,-1-1 1,1 1 0,0-1 0,0 0 0,0 0-1,0 1 1,0-1 0,0 0 0,0 0 0,0 0-1,0 0 1,1 0 0,-1 0 0,0 0 0,1-1-1,-1 1 1,1 0 0,-1-1 0,1 1 0,-1-1 0,1 1-1,-1-1 1,1 0 0,-1 0 0,1 0 0,0 0-1,-1 0 1,1 0 0,-1 0 0,1 0 0,-1-1-1,1 1 1,-1-1 0,1 1 0,-1-1 0,1 1-1,-1-1 1,1 0 0,-1 0 0,0 0 0,1 1-1,-1-1 1,0-1 0,0 1 0,0 0 0,0 0-1,0 0 1,0-1 0,0 1 0,0 0 0,-1-1 0,1 1-1,0 0 1,-1-1 0,1 1 0,-1-1 0,1 0-7,22-29 54,0-1 0,-2-1 0,-2-1 0,-1-1 0,-2 0 1,-1-1-1,-1-1 0,1-15-54,-6 19 124,-20 39-9,-11 110 1,-5 80 615,27-196-730,0 1 1,0-1-1,1 1 1,-1-1-1,0 1 1,1-1-1,-1 1 1,1-1-1,-1 1 1,0-1-1,1 1 1,-1-1-1,1 0 1,-1 1-1,1-1 1,-1 0-1,1 0 1,-1 1 0,1-1-1,0 0 1,-1 0-1,1 0 1,-1 0-1,1 0 1,-1 0-1,1 1 1,0-1-1,-1 0 1,1-1-1,-1 1 1,1 0-1,-1 0 1,1 0-1,0 0 1,-1 0-1,1-1 1,-1 1 0,1 0-1,-1 0 1,1-1-1,-1 1 1,1 0-1,-1-1 1,1 1-1,-1-1 1,0 1-1,1 0 1,-1-1-1,0 1 1,1-1-1,-1 1 1,0-1-1,1 1 1,-1-1 0,0 0-2,1 1 2,51-43-490,-17 14-504</inkml:trace>
  <inkml:trace contextRef="#ctx0" brushRef="#br0" timeOffset="15905.096">2463 3161 18508,'5'-11'1070,"12"-53"3849,-17 62-4835,0 1 0,0-1 1,0 1-1,0 0 1,0-1-1,0 1 1,0 0-1,0-1 1,-1 1-1,1 0 0,-1-1 1,1 1-1,-1 0 1,1-1-1,-1 1 1,0 0-1,0 0 1,1 0-1,-1 0 0,0 0 1,0 0-1,0 0 1,0 0-1,0 0 1,0 0-1,-1 0 1,1 1-1,0-1 1,0 0-1,-1 1 0,1-1 1,0 1-1,-1 0 1,1-1-1,0 1 1,-1 0-1,1 0 1,0 0-1,-1 0 0,1 0 1,-1 0-1,0 0-84,-3 1 30,-1-1 1,1 1-1,0 0 0,0 1 0,0-1 0,0 1 0,0 0 1,0 0-1,0 1 0,0-1 0,1 1 0,-1 0 0,1 1 0,0-1 1,0 1-1,0-1 0,1 1 0,-1 0 0,1 1 0,0-1 0,0 0 1,-2 5-31,-40 112-22,43-30 48,3-90-23,0-1-1,1 1 0,-1-1 0,0 1 0,1-1 0,-1 1 0,1-1 0,-1 0 1,1 0-1,-1 0 0,1 0 0,-1 0 0,0 0 0,1 0 0,-1-1 0,1 1 0,-1 0 1,1-1-1,-1 1 0,0-1 0,1 0 0,-1 1 0,0-1 0,0 0 0,1 0 1,-1 1-1,0-1 0,0 0 0,0 0 0,0-1 0,0 1 0,0 0 0,0 0 1,-1 0-1,1-1 0,0 1 0,-1 0 0,1-1 0,-1 1-2,2-1 5,15-19 19,0-1-1,-2-1 0,-1-1 0,0 0 0,-2 0 0,-1-1 0,-1-1 0,-1 0 0,-1 0 0,-2-1 0,3-21-23,5 164-100,-14-112 99,0 0 2,0 1-1,0-1 1,1 1-1,-1-1 1,1 0 0,0 1-1,0-1 1,0 0-1,1 0 1,-1 1 0,1-1-1,0 0 1,0-1-1,1 1 1,-1 0 0,1-1-1,0 1 1,0-1-1,0 0 1,0 0 0,0 0-1,1 0 1,0-1-1,-1 1 1,1-1 0,0 0-1,0 0 1,0 0-1,4-5 7,0 0 0,-1 0 1,1-1-1,-1 0 0,0 0 1,0-1-1,-1 0 0,1 0 1,-1-1-1,0 0 0,0 0 0,-1 0 1,0 0-1,0-1 0,3-6-7,-3 8 8,11-15 10,-1 1-1,0-2 1,-1 0-1,-1-1 1,-2 0-1,0-1 1,-1 0-1,-1-1 1,-1 0-1,-2 0 1,0 0-1,-1-1 1,-2 0-1,0 0 1,-2-9-18,-3 5 1,2 24-34,-2 9-18,-29 116-122,12-45 168,4-22 6,2 2 0,3 0 0,2 0 0,3 3-1,4-42 1,1 1 0,1 0-1,0-1 1,1 1 0,1-1-1,1 1 1,0-1 0,1 0-1,1 0 1,0-1 0,1 0-1,1 0 1,0 0 0,1-1-1,7 8 0,12 11 9,-21-28-5,-1 1 1,0-1-1,-1 1 1,1 0-1,-1 0 1,0 1-1,-1 0 1,0 0-1,0 0 1,0 0-1,-1 1 1,0-1-1,0 1 1,-1 0 0,0 0-1,-1 0 1,1 0-1,-2 0 1,1 0-1,-1 0 1,0 0-1,-1 7-4,0-13 11,0-1-1,0 0 1,0 0 0,0 0-1,-1 0 1,1 0-1,0 0 1,-1 0 0,1 0-1,0 0 1,-1 0-1,1-1 1,-1 1 0,1-1-1,-1 1 1,1-1-1,-1 1 1,1-1-1,-1 0 1,0 0 0,1 0-1,-1 0 1,1 0-1,-1 0 1,0 0 0,1 0-1,-1-1 1,1 1-1,-1-1 1,1 1 0,-1-1-1,1 0 1,-1 1-1,1-1 1,0 0 0,-1 0-1,1 0 1,0 0-1,0 0 1,0 0 0,-1 0-1,1-1 1,0 1-1,1 0 1,-1 0-1,0-1 1,0 1 0,1-1-1,-1 1 1,0-1-1,1 1 1,-1-2-11,-7-10-3,1 0 1,0 0-1,0-1 0,1 0 0,1 0 1,1-1-1,0 1 0,1-1 0,0 0 0,1 0 1,1 0-1,0 0 0,1 0 0,1-1 1,0 1-1,1 0 0,1 0 0,0 1 1,1-1-1,0 1 0,2-1 0,0 1 1,0 1-1,1-1 0,1 1 0,0 0 1,0 1-1,2 0 0,-1 0 0,2 1 1,-1 0 2,26-22-590</inkml:trace>
  <inkml:trace contextRef="#ctx0" brushRef="#br0" timeOffset="17042.383">3545 2502 22013,'7'87'3318,"1"-4"-3014,-11 283 931,10-357-469,0-28-375,-1-22-213,-2 0-1,-1-1 0,-3 1 1,-1 0-1,-6-30-177,8 79-44,15 75-28,-16-81 72,1 0 1,-1 1-1,1-1 1,0 0-1,0 1 1,0-1-1,0 0 1,0 0-1,1 0 1,-1 0-1,1 0 1,-1 0-1,1-1 1,0 1-1,0 0 1,0-1-1,-1 0 1,1 1-1,1-1 1,-1 0-1,0 0 1,0 0-1,0 0 1,1 0-1,-1 0 1,0-1-1,1 1 1,-1-1-1,0 0 1,1 0-1,-1 0 1,1 0-1,1 0 0,2-3 4,1 1 0,-1-1 0,0-1 0,0 0-1,0 1 1,0-2 0,-1 1 0,0-1 0,0 0 0,0 0-1,0 0 1,-1 0 0,0-1 0,0 0 0,0 0 0,1-3-4,-1 2 6,20-27 36,-2-2 0,-1 0 0,-2-1 0,-1-1 0,-3-1 0,-1-1 0,8-35-42,-16 4 130,-6 71-129,-1 0 0,1 1 1,0-1-1,0 0 0,0 1 0,-1-1 0,1 0 0,0 0 0,0 1 0,-1-1 0,1 0 0,0 0 0,0 1 0,-1-1 0,1 0 1,0 0-1,-1 0 0,1 0 0,0 0 0,-1 0 0,1 1 0,0-1 0,-1 0 0,1 0 0,0 0 0,-1 0 0,1 0 1,0 0-1,-1 0 0,1 0 0,0 0 0,-1-1 0,1 1 0,0 0 0,-1 0 0,1 0 0,0 0 0,-1 0 0,1-1 1,0 1-1,-1 0 0,1 0 0,0 0 0,0-1 0,-1 1 0,1 0 0,0 0 0,0-1 0,0 1 0,-1 0 0,1-1 1,0 1-1,0 0 0,0-1 0,0 1 0,0 0 0,0-1 0,0 1 0,-1 0 0,1-1 0,0 1 0,0 0 0,0-1 1,0 1-1,1 0-1,-17 31-1,-1 12 12,2 0 1,2 1 0,1 1-1,3-1 1,2 2 0,1-1-1,3 1 1,2 12-12,0-55 2,1 1 1,-1-1-1,1 0 0,0 0 0,1 1 1,-1-1-1,0 0 0,1 0 0,0 0 1,0 0-1,0 0 0,0 0 0,0 0 1,0 0-1,1 0 0,0 0 1,-1 0-1,1-1 0,0 1 0,0-1 1,1 1-1,-1-1 0,0 0 0,1 0 1,-1 0-1,1 0 0,0-1 1,0 1-1,0-1 0,0 1 0,0-1 1,0 0-1,0 0 0,0 0 0,0-1 1,0 1-1,0-1 0,1 1 0,-1-1 1,0 0-1,0-1 0,1 1 1,-1 0-1,0-1 0,0 0 0,0 0 1,2 0-3,18-8 10,-1-2 1,0 0 0,0-1 0,-2-1-1,1 0 1,-2-2 0,0-1 0,0 0 0,-2-1-1,0-1 1,-1-1 0,-1 0 0,0-1-1,2-7-10,-11 17 9,0-1 0,0 1-1,-1-1 1,0 0-1,-1-1 1,-1 1 0,1-1-1,-2 0 1,2-10-9,-5 22-1,1 0 1,-1 0-1,1 0 1,-1 0-1,1 1 1,0-1-1,-1 0 1,1 0 0,-1 0-1,1 0 1,-1 0-1,1 0 1,0-1-1,-1 1 1,1 0-1,-1 0 1,1 0-1,0 0 1,-1 0-1,1-1 1,-1 1 0,1 0-1,0 0 1,-1-1-1,1 1 1,0 0-1,-1 0 1,1-1-1,0 1 1,0 0-1,-1-1 1,1 1-1,0 0 1,0-1 0,0 1-1,-1-1 1,1 1-1,0 0 1,0-1-1,0 1 1,0-1-1,0 1 1,0-1-1,0 1 1,0 0 0,0-1-1,0 1 1,0-1-1,0 1 1,0-1-1,0 1 1,0 0-1,0-1 1,1 1-1,-1-1 1,-21 36-34,-5 20 36,2 1 0,3 2 0,-5 28-2,20-29 15,6-56-19,1-1-1,0 1 1,0 0-1,-1-1 1,1 1 0,0 0-1,0-1 1,0 1 0,0-1-1,0 0 1,0 1-1,0-1 1,0 0 0,0 1-1,0-1 1,0 0-1,0 0 1,0 0 0,0 0-1,0 0 1,0 0 0,0 0-1,0 0 1,0 0-1,0-1 1,0 1 0,0 0-1,-1-1 1,1 1-1,0 0 1,0-1 0,0 1-1,0-1 1,0 0-1,0 1 1,-1-1 0,1 0-1,0 1 1,-1-1 0,1 0-1,0 0 1,-1 0-1,1 1 1,-1-1 0,1 0-1,-1-1 5,4-1-106,23-16-945</inkml:trace>
  <inkml:trace contextRef="#ctx0" brushRef="#br0" timeOffset="18023.457">4793 2404 22509,'16'9'3738,"-2"23"-3140,-11-22-329,49 256 370,-52-263-262,5-31-225,-1-1 0,-1 1 0,-1-1 0,-2 1 0,-1-1-1,-1 1 1,-1 0 0,-2 0 0,-1 0 0,-1-1-152,5 24-13,2 5-18,-1 3-12,0 1 41,0 0-1,0 0 1,1 0-1,-1 1 1,1-1-1,0 0 1,1 0-1,-1 0 1,1 0 0,-1 0-1,1 0 1,0 0-1,1 0 1,-1 0-1,1 0 1,-1 0-1,1-1 1,1 1-1,-1-1 1,0 1-1,1-1 1,-1 0-1,1 0 1,0 0-1,0 0 1,0-1-1,1 1 1,-1-1-1,1 0 1,-1 0-1,1 0 1,0 0-1,0-1 1,-1 1 0,1-1-1,0 0 1,0 0-1,1 0 1,-1-1-1,0 0 1,0 1-1,0-2 1,2 1 2,6-3 3,0 0 0,0 0 1,0-2-1,0 1 0,0-2 0,-1 0 1,0 0-1,-1 0 0,1-2 1,-1 1-1,0-1 0,-1-1 1,0 0-1,-1 0 0,1-1 0,-2 0 1,1 0-1,-1 0 0,-1-1 1,0-1-1,0-1-3,10-40 45,-16 53-44,0-1-1,1 0 0,-1 0 0,0 0 0,0 1 0,0-1 0,1 0 0,-1 0 0,0 0 0,0 0 0,0 1 0,-1-1 0,1 0 0,0 0 0,0 0 0,0 0 0,0 1 0,-1-1 0,1 0 0,0 0 0,-1 1 0,1-1 0,-1 0 0,1 0 0,-1 1 0,1-1 0,-1 0 0,1 1 0,-1-1 0,0 1 0,1-1 0,-1 1 0,0-1 0,0 1 0,1 0 0,-1-1 0,0 1 0,0 0 0,0-1 0,1 1 0,-1 0 0,0 0 0,0 0 0,0 0 0,0 0 0,1 0 0,-1 0 0,0 0 0,0 0 0,0 0 0,0 0 1,1 0-1,-1 1 0,0-1 0,0 0 0,0 1 0,1-1 0,-8 5-7,2 0 1,-1 1-1,0-1 1,1 1 0,0 1-1,1-1 1,-1 1-1,1 0 1,0 0-1,1 1 1,0-1 0,0 1-1,1 0 1,-1 3 6,0-4-2,-5 10 0,1-1 1,1 1 0,1 1 0,0-1 0,1 1 0,1 0-1,0 0 1,1 12 1,2-27-18,1-1-1,0 1 1,0-1-1,0 0 1,0 1-1,1-1 1,-1 1-1,1-1 1,-1 0-1,1 1 1,0-1-1,0 0 1,0 0-1,0 0 1,0 0-1,0 0 1,1 0-1,-1 0 1,1 0 0,-1 0-1,1 0 1,0-1-1,0 1 1,0-1-1,0 1 1,0-1-1,0 0 1,0 0-1,0 0 1,0 0-1,1 0 1,-1 0-1,0-1 1,1 1-1,-1-1 1,0 1-1,1-1 1,-1 0-1,1 0 1,-1 0-1,0 0 1,1-1-1,-1 1 1,2-1 18,35-10-1267</inkml:trace>
  <inkml:trace contextRef="#ctx0" brushRef="#br0" timeOffset="18376.667">5545 2166 19828,'-96'77'4776,"83"-62"-4499,0 0 1,1 1-1,1 0 1,1 1-1,0 0 0,1 1 1,1 0-1,-2 7-277,8-23 7,1 1 0,-1 0 0,0 0 0,1 0 0,0 0 0,0 0 0,0 0 0,0 0 0,0 0 0,0 1 0,1-1 0,0 0 0,0 0 0,0 1 0,0-1 0,0 0 0,0 1 0,1-1 0,0 0 0,-1 0 0,1 0 0,1 0 0,-1 0 0,0 0 0,1 0 0,-1 0 0,1 0 0,0 0 0,0-1 0,0 1 0,0-1 0,1 0 0,-1 1 0,0-1 0,1 0 0,0 0 0,-1-1 0,1 1 0,0 0 0,0-1 0,0 0 0,0 0 0,0 0 0,1 0 0,0 0-7,8-4 15,0 0 1,-1-1 0,1-1 0,-1 1-1,0-2 1,0 0 0,-1 0-1,0-1 1,0 0 0,0-1-1,-1 0 1,0 0 0,-1-1-1,0-1 1,0 1 0,-1-1 0,0 0-16,15-21 36,0 0 0,-3-1 1,0-1-1,-3-1 1,0-1-1,-2 0 0,-2 0 1,-1-2-1,-2 1 1,3-31-37,-11 64 16,0-1 0,0 0 1,0 1-1,0-1 1,-1 0-1,0 0 0,0 1 1,0-1-1,0 0 1,-1 0-1,1 0 1,-1 1-1,0-1 0,0 0 1,0 1-1,0-1 1,-1 1-1,0-1 0,1 1 1,-1 0-1,-1 0 1,1 0-1,0 0 1,-1 0-1,1 0 0,-3-1-16,3 4 3,0 0 0,0 1 0,0-1 0,0 1 0,0 0 0,0-1 0,0 1 0,0 0 0,1 0 0,-1 0 0,0 0 0,0 1 0,1-1 0,-1 0 0,1 1 0,-1-1 0,1 1 0,0-1 1,0 1-1,-1 0 0,1 0 0,0-1 0,1 1 0,-2 2-3,0 0 5,-13 24 57,1 0 1,1 2-1,2-1 1,1 1-1,1 1 1,2 0-1,1 0 1,-2 32-63,6-58 9,1 0 0,0 0 1,0 1-1,0-1 0,1 0 0,-1 1 1,1-1-1,1 1 0,-1-1 0,1 0 1,0 1-1,0-1 0,0 0 0,1 0 1,0 0-1,0 0 0,0 0 0,1 0 1,-1 0-1,1-1 0,0 1 0,1-1 1,-1 0-1,1 0 0,-1 0 0,1 0 1,1-1-1,-1 1 0,0-1 0,1 0 1,0-1-1,-1 1 0,3 0-9,48-6-753,-28-2-670</inkml:trace>
  <inkml:trace contextRef="#ctx0" brushRef="#br0" timeOffset="20058.476">1193 4448 19260,'23'-111'5427,"-24"110"-5373,0 0 0,0 0 1,0 0-1,0 0 0,0 0 1,-1 0-1,1 0 0,0 0 1,0 0-1,-1 1 0,1-1 1,-1 0-1,1 1 0,-1-1 1,1 1-1,-1 0 0,1 0 1,-1-1-1,1 1 0,-1 0 1,1 0-1,-1 0 1,1 0-1,-1 1 0,0-1 1,1 0-1,-1 1 0,1-1 1,0 1-1,-1-1 0,1 1 1,-1 0-1,1 0 0,0-1 1,-1 1-1,1 0 0,0 0 1,0 0-1,0 1 0,0-1 1,0 0-1,0 0 0,0 0 1,0 1-55,-15 16 38,1-1-1,1 2 1,1 0 0,1 0 0,0 1 0,2 1-1,0 0 1,1 0 0,0 6-38,2 24 67,49-54-73,-27-1 8,-1 2 0,0-1-1,0 2 1,1 0 0,-1 1-1,1 0 1,-1 2 0,1-1 0,-1 2-1,0-1 1,0 2 0,0 0-1,0 1 1,-1 0 0,0 1-1,0 1 1,0 0 0,2 2-2,-14-8 2,0 0-1,1-1 1,-1 1 0,0 0 0,0 0-1,0 0 1,0 0 0,0 0-1,0 0 1,0 0 0,0 0 0,-1 0-1,1 1 1,0-1 0,-1 0 0,1 0-1,-1 1 1,1-1 0,-1 1-1,0-1 1,1 0 0,-1 1 0,0-1-1,0 0 1,0 1 0,0-1 0,0 1-1,0-1 1,0 0 0,-1 1 0,1-1-1,0 1 1,-1-1 0,1 0-1,-1 1 1,0-1 0,1 0 0,-1 0-1,0 0 1,0 0 0,0 1 0,0-1-1,0 0 1,0 0 0,0-1-1,0 1 1,0 0 0,0 0 0,-1 0-2,-66 25 664,-159-4 586,225-22-1230,5 2-132,63 26-3445,-33-24 502</inkml:trace>
  <inkml:trace contextRef="#ctx0" brushRef="#br0" timeOffset="20618.969">1618 4331 22813,'1'-2'110,"-1"0"-1,1 0 1,-1 0 0,0 0-1,1 0 1,-1 0 0,0 0-1,0 0 1,0 0 0,-1 1-1,1-1 1,0 0 0,-1 0-1,1 0 1,-1 0 0,0 0-1,0 0 1,1 1 0,-1-1-1,0 0 1,-1 1 0,1-1-1,0 1 1,0-1 0,-1 1-1,1-1 1,-1 1 0,1 0-1,-1 0 1,1 0 0,-1 0-1,0 0 1,1 0 0,-1 0-1,0 0 1,0 1 0,0-1-1,0 1 1,0-1 0,0 1-1,0 0 1,1 0 0,-1 0-1,0 0 1,0 0 0,0 0-1,0 1 1,0-1 0,0 0-1,0 1 1,0 0 0,0-1-1,1 1 1,-1 0 0,0 0-1,0 0-109,-9 15 16,1-1 0,1 2 0,0-1 0,1 1 0,1 1-1,0-1 1,1 1 0,1 1 0,1-1 0,1 0 0,0 5-16,-2 0 5,1 0 1,0 1-1,2-1 1,1 1-1,1-1 1,1 0-1,1 1 1,3 9-6,-5-32 0,0 0 0,0 1 1,0-1-1,1 0 0,-1 1 0,0-1 0,1 0 1,-1 0-1,1 1 0,-1-1 0,1 0 1,0 0-1,-1 0 0,1 1 0,0-1 0,0 0 1,0 0-1,0 0 0,0-1 0,0 1 1,0 0-1,0 0 0,0 0 0,1-1 1,-1 1-1,0-1 0,0 1 0,1-1 0,-1 1 1,0-1-1,1 0 0,-1 0 0,0 1 1,1-1-1,-1 0 0,0 0 0,1 0 0,-1-1 1,0 1-1,1 0 0,-1 0 0,0-1 1,1 1-1,47-42 31,-15-11 4,-2-1 1,-3-1-1,22-58-35,-24 54 12,1-3-11,-27 107-94,-70 303 13,-6 28 186,74-372-152,1-4-81,9-121-3875,-4 80 4244</inkml:trace>
  <inkml:trace contextRef="#ctx0" brushRef="#br0" timeOffset="21011.234">1996 4156 12451,'-1'-1'7612,"-1"4"-3728,-14 32-2364,2-2-1192,2 0 0,2 1-1,1 0 1,1 0 0,2 1 0,2 0 0,1 0 0,1 8-328,12 6 178,-10-48-176,1 0 1,-1 0-1,0 0 0,0 0 1,1 0-1,-1 0 0,1 0 0,-1 0 1,1 0-1,-1 0 0,1 0 1,-1-1-1,1 1 0,0 0 1,0 0-1,-1-1 0,1 1 1,0-1-1,0 1 0,0 0 1,-1-1-1,1 0 0,0 1 1,0-1-1,0 1 0,0-1 1,0 0-1,0 0 0,0 0 1,0 1-1,0-1 0,0 0 0,0 0 1,0 0-1,0 0 0,0-1 1,0 1-1,0 0 0,0 0 1,0-1-1,0 1 0,0 0 1,0-1-1,0 0-2,6-4 8,0-1-1,0 0 1,-1-1 0,0 1-1,0-1 1,-1 0 0,0-1-1,0 1 1,-1-1 0,0 0-1,2-5-7,4-7 15,9-12 4,-3 0 1,0-1-1,-2 0 0,-2-1 1,-1-1-1,-1 0 1,-2-1-1,-2 1 0,2-35-19,-29 247-154,-17 57 685,39-191-376,0-43-158,-1 1 1,0-1 0,0 1 0,1-1 0,-1 1-1,0-1 1,1 1 0,-1-1 0,1 1 0,-1-1-1,1 0 1,-1 1 0,1-1 0,-1 1 0,1-1 0,-1 0-1,1 0 1,-1 1 0,1-1 0,-1 0 0,1 0-1,-1 0 1,1 0 0,0 1 0,-1-1 0,1 0 0,-1 0-1,1 0 1,0 0 0,-1 0 0,1-1 0,0 1-1,-1 0 1,1 0 0,-1 0 0,1 0 0,-1-1-1,1 1 1,-1 0 0,1-1 0,-1 1 0,1 0 0,-1-1-1,1 1 1,-1 0 0,1-1 0,-1 1 0,0-1-1,1 1 1,-1-1 0,1 1 0,-1-1 0,0 1 0,0-1-1,1 1 1,-1-1 0,0 0 0,0 1 0,0-1-1,0 1 1,0-1 0,0 0 0,0 1 2,20-30-955,3-10-745</inkml:trace>
  <inkml:trace contextRef="#ctx0" brushRef="#br0" timeOffset="22684.403">2390 4134 19548,'-16'31'1435,"-28"82"3175,45-110-4590,0 1-1,0-1 0,0 0 0,0 0 0,1 0 1,-1 0-1,1 0 0,0 0 0,0 0 0,0-1 1,1 1-1,-1-1 0,0 1 0,1-1 0,0 0 1,-1 0-1,1 0 0,0 0 0,3 1-19,12 11 42,-35-77 218,-18-12-100,34 74-150,17 10 99,17 7 16,-32-16-77,7 1 590,-8-7-466,-3-68 143,3 74-314,0-1-1,0 1 1,0-1 0,0 1 0,0 0 0,0-1 0,0 1 0,-1 0 0,1-1 0,0 1 0,0 0 0,0-1 0,0 1 0,0 0 0,-1-1-1,1 1 1,0 0 0,0-1 0,-1 1 0,1 0 0,0 0 0,0-1 0,-1 1 0,1 0 0,0 0 0,-1 0 0,1-1 0,0 1-1,-1 0 1,1 0 0,0 0 0,-1 0 0,1 0 0,-1 0 0,1 0 0,0 0 0,-1 0 0,1 0 0,0 0 0,-1 0 0,1 0-1,-1 0 1,1 0 0,0 0 0,-1 0 0,1 0 0,0 0 0,-1 1 0,1-1 0,0 0 0,-1 0 0,1 0 0,0 1 0,0-1 0,-1 0-1,1 0 1,0 1 0,0-1 0,-1 0 0,1 1 0,0-1 0,0 0 0,0 1 0,-1-1 0,1 0 0,0 1 0,0-1 0,0 0-1,0 1 1,0-1-1,-7 9 30,-21 23 0,20-25 6,0 2 94,-4 2-112,1 1-1,1 1 1,0 0-1,1 0 1,0 1-1,1 0 1,0 0-1,0 4-17,4-5 56,-1 0-1,2 1 0,0 0 0,0 0 1,2 0-1,-1 0 0,2 1 1,0-1-1,1 9-55,-1-21 2,0 0 0,1 0 0,-1 0 0,0-1 0,0 1 0,1 0 0,-1 0 0,1 0 0,0 0 0,-1-1 1,1 1-1,0 0 0,0-1 0,0 1 0,0-1 0,1 1 0,-1-1 0,0 1 0,1-1 0,-1 0 0,0 0 0,1 1 0,0-1 0,-1 0 0,1-1 0,0 1 1,-1 0-1,1 0 0,0-1 0,0 1 0,0-1 0,0 1 0,-1-1 0,1 0 0,0 0 0,0 0 0,0 0 0,0 0 0,0 0 0,0 0 0,0-1 1,-1 1-1,2-1-2,75-44 32,-65 33-23,0-1 1,0 0-1,-1-1 0,-1-1 0,0 0 1,-1 0-1,-1-1 0,-1 0 1,0 0-1,-1-1 0,0 0 0,-2 0 1,0-1-1,-1 0 0,0 0 0,-2 0 1,0 0-1,-1-1-9,-14-22 10,13 40-11,-1 1 1,1-1-1,-1 1 0,1-1 1,-1 1-1,1 0 0,-1-1 1,0 1-1,1 0 1,-1-1-1,1 1 0,-1 0 1,0 0-1,1 0 0,-1 0 1,0-1-1,1 1 0,-1 0 1,0 0-1,1 0 1,-1 0-1,0 1 0,1-1 1,-1 0-1,0 0 0,1 0 1,-1 0-1,1 1 0,-1-1 1,0 0-1,1 1 1,-1-1-1,1 0 0,-1 1 1,1-1-1,-1 1 0,1-1 1,-1 1-1,1-1 1,-1 1-1,1-1 0,0 1 1,-1-1-1,1 1 0,0-1 1,-1 1-1,1 0 0,0-1 1,0 1-1,0 0 1,-1-1-1,1 1 0,0 0 1,0-1-1,0 1 0,0 0 1,0-1-1,0 1 0,1 0 1,-1-1-1,0 1 1,0 0 0,-9 25 2,2 1 0,0 0 0,2 0 1,0 1-1,3 0 0,0 0 1,1 4-3,1-31 1,-1 0 1,1 0-1,-1 0 0,1 0 1,0 0-1,-1 0 1,1 0-1,0 0 1,0 0-1,0 0 1,0 1-1,0-1 1,0 0-1,0 0 1,0 0-1,0 0 1,1 0-1,-1 0 1,0 0-1,0 0 1,1 0-1,-1 0 1,1 0-1,-1 0 1,1 0-1,0-1 1,-1 1-1,1 0 1,0 0-1,-1 0 1,1-1-1,0 1 1,0 0-1,0-1 0,0 1 1,0-1-1,-1 1 1,1-1-1,0 1 1,0-1-1,0 0 1,0 1-1,0-1 1,1 0-1,-1 0 1,0 0-1,0 0 1,0 0-1,0 0 1,0 0-1,0 0 1,0 0-1,0-1-1,62-59 55,-58 52-54,1 1 1,0 0 0,1 0 0,-1 0-1,1 1 1,1-1 0,-1 2-1,1-1 1,0 1 0,0 0 0,1 1-1,-1 0 1,1 0 0,0 1-1,0 0 1,0 1 0,0 0 0,6-1-2,-10 4-3,-1 1 0,1-1 0,-1 1 1,1-1-1,-1 1 0,0 0 1,1 1-1,-1-1 0,0 1 1,-1 0-1,1 0 0,0 0 0,-1 0 1,0 1-1,1-1 0,-2 1 1,1 0-1,0 0 0,-1 0 0,1 0 1,-1 0-1,0 1 0,-1-1 1,1 1-1,-1-1 0,0 1 1,0 0-1,0-1 0,-1 1 0,1 0 1,-1 2 2,27 66 100,-26-73-92,-1 0 0,1 0 1,-1 1-1,1-1 0,-1 0 1,1 0-1,-1 0 1,1 0-1,-1 0 0,1 0 1,-1 0-1,1 0 0,0 0 1,-1-1-1,1 1 0,-1 0 1,1 0-1,-1 0 1,0-1-1,1 1 0,-1 0 1,1 0-1,-1-1 0,1 1 1,-1 0-1,0-1 1,1 1-1,-1 0 0,0-1 1,1 1-1,-1-1 0,0 1 1,1-1-1,-1 1 0,0-1 1,0 1-1,0-1 1,0 1-1,1-1 0,-1 1 1,0-1-1,0 1 0,0-1 1,0 1-1,0-1 1,0 1-1,0-1 0,0 1 1,0-1-1,-1 1 0,1-1 1,0 1-1,0-1 0,0 1 1,0-1-1,-1 1 1,1-1-1,0 1-8,2-22 39,0 1-1,-1-1 1,-1 0 0,-1 1-1,-1-1 1,-1 1 0,-1-1-1,-1 1 1,-1 0 0,-7-18-39,13 40-1,-1-1 0,1 0 0,0 1 1,-1-1-1,1 0 0,0 1 0,-1-1 0,1 0 1,0 1-1,-1-1 0,1 0 0,-1 0 0,1 1 0,0-1 1,-1 0-1,1 0 0,-1 0 0,1 1 0,-1-1 1,1 0-1,-1 0 0,1 0 0,-1 0 0,1 0 1,-1 0-1,1 0 0,-1 0 0,1 0 0,0 0 1,-1-1-1,1 1 0,-1 0 0,1 0 0,-1 0 1,1-1-1,-1 1 0,1 0 0,0 0 0,-1-1 0,1 1 1,0 0-1,-1-1 0,1 1 0,0 0 0,-1-1 1,1 1-1,0 0 0,0-1 0,-1 1 0,1-1 1,0 1-1,0-1 0,0 1 0,0-1 0,-1 1 1,1-1 0,-2 44-49,2-40 49,13-28 72,-13 25-71,1 0-1,-1 1 0,0-1 0,0 0 0,1 1 0,-1-1 1,0 0-1,0 0 0,1 1 0,-1-1 0,0 0 0,1 0 0,-1 0 1,0 0-1,1 1 0,-1-1 0,0 0 0,1 0 0,-1 0 1,0 0-1,1 0 0,-1 0 0,0 0 0,1 0 0,-1 0 0,1 0 1,-1 0-1,0 0 0,1 0 0,-1 0 0,0 0 0,1 0 1,-1 0-1,0 0 0,1-1 0,-1 1 0,0 0 0,1 0 1,-1 0-1,0-1 0,1 1 0,-1 0 0,0 0 0,0-1 0,1 1 1,-1 0-1,0-1 0,0 1 0,0 0 0,0-1 0,1 1 1,-1 0-1,0-1 0,0 1 0,0 0 0,0-1 0,0 1 0,0 0 1,0-1-1,0 1 0,0-1 0,0 1 0,0 0 0,0-1 1,0 1-1,0 0 0,0-1 0,0 1 0,0 0 0,-1-1 0,19 13-19,20 0 19,-9 0 22,4 3-20,-11-12-3,35-15-12,-37-7 16,-1-2 0,-2 0 0,0-2 1,-1 0-1,-1 0 0,-1-1 0,7-19-3,-20 42 0,0 1-1,-1-1 1,1 1-1,0-1 1,0 1-1,-1-1 1,1 0-1,0 1 1,-1-1-1,1 0 1,-1 0-1,1 1 1,-1-1-1,1 0 1,-1 0-1,0 0 1,1 0-1,-1 0 1,0 1-1,0-1 1,1 0-1,-1 0 1,0 0-1,0 0 1,0 0-1,0 0 1,0 0-1,0 0 1,0 0-1,-1 0 1,1 0-1,0 0 1,-1 1-1,1-1 1,0 0-1,-1 0 1,1 0-1,-1 0 1,1 1-1,-1-1 1,1 0-1,-1 0 1,0 1-1,1-1 1,-1 1-1,0-1 1,0 0-1,1 1 1,-1-1-1,0 1 1,0 0-1,0-1 1,0 1-1,0 0 1,1-1-1,-1 1 1,0 0-1,0 0 1,0 0-1,0 0 1,0 0 0,-5 5-3,1 0 1,-1 0-1,1 1 0,1-1 1,-1 1-1,1 0 1,0 1-1,0-1 1,1 1-1,0 0 0,0 0 1,1 0-1,-2 6 3,0-2-1,-4 7-1,1 0 0,2 1 1,0 0-1,0 0 0,2 0 0,0 1 0,2-1 0,0 20 2,1-37 0,0 1 0,0-1-1,1 0 1,-1 1 0,1-1-1,-1 0 1,1 1-1,0-1 1,0 0 0,0 0-1,0 0 1,0 0-1,0 0 1,1 0 0,-1 0-1,1 0 1,-1-1 0,1 1-1,0 0 1,-1-1-1,1 1 1,0-1 0,0 0-1,0 0 1,0 0 0,1 0-1,-1 0 1,0 0-1,0 0 1,1-1 0,-1 1-1,0-1 1,1 1-1,-1-1 1,0 0 0,1 0-1,-1 0 1,0-1 0,1 1-1,-1 0 1,0-1-1,1 1 1,-1-1 0,0 0-1,0 0 1,0 0 0,0 0-1,0 0 1,2-2 0,89-43-1845,-75 33-156</inkml:trace>
  <inkml:trace contextRef="#ctx0" brushRef="#br0" timeOffset="23072.949">3427 3843 20332,'-28'0'4359,"-14"35"-3165,39-32-941,-10 10-119,1 0 0,1 1 0,1 0 0,0 1 0,0 0 1,1 0-1,1 1 0,1 0 0,1 1 0,-5 15-134,10-31 5,1-1-1,0 1 0,-1-1 1,1 1-1,0 0 1,-1-1-1,1 1 1,0 0-1,0 0 0,0-1 1,0 1-1,0 0 1,-1-1-1,1 1 0,1 0 1,-1 0-1,0-1 1,0 1-1,0 0 0,0-1 1,0 1-1,1 0 1,-1 0-1,0-1 1,0 1-1,1-1 0,-1 1 1,1 0-1,-1-1 1,0 1-1,1-1 0,-1 1 1,1-1-1,0 1 1,-1-1-1,1 1 0,-1-1 1,1 1-1,0-1 1,-1 0-1,1 0 1,0 1-1,-1-1 0,1 0 1,0 0-1,-1 0 1,1 1-1,0-1 0,0 0 1,-1 0-1,1 0 1,0 0-1,0 0 0,0-1-4,44-15 1,-31 9 18,24-9 5,-18 6-16,1 0 0,-1 1 1,2 1-1,-1 1 0,1 1 0,0 1 0,0 0 0,1 2 1,-1 1-1,1 1 0,0 0 0,-1 2 0,11 2-8,-31-3-1,0 1 0,1-1 0,-1 1 0,0-1 0,0 1 0,0 0 0,0 0 0,0 0 0,0 0-1,0 0 1,0 0 0,0 1 0,0-1 0,-1 1 0,1-1 0,-1 1 0,1 0 0,-1-1 0,1 1 0,-1 0 0,0 0 0,0 0-1,0 0 1,0 0 0,0 0 0,0 0 0,-1 0 0,1 1 0,-1-1 0,0 0 0,1 0 0,-1 1 0,0-1 0,0 0-1,0 0 1,-1 1 0,1-1 0,-1 2 1,-43 75 431,36-67-331,0-1 0,-2 0 0,1-1-1,-1 0 1,-1 0 0,0-1 0,0 0 0,-1-1 0,0 0 0,0-1 0,-1-1 0,0 0 0,0 0 0,0-1 0,-1-1 0,-6 1-100,-14-14-390,24-3-558</inkml:trace>
  <inkml:trace contextRef="#ctx0" brushRef="#br0" timeOffset="23353.7">3789 3337 24445,'3'-9'1072,"0"3"1265,3 12-1993,-1 10-80,3 19-80,-2 9-152,-2 11-24,0 2 8,1-4 16,1-1 8,-1-11 96,3-1-184,-2-10-1336,-4-2-2793</inkml:trace>
  <inkml:trace contextRef="#ctx0" brushRef="#br0" timeOffset="23618.535">3974 4094 24485,'-5'10'1216,"-3"2"1273,4-3-2145,-1 0-136,5-9-216,0 0-1184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21.10.2024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7589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4448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202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084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113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50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935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16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09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959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1811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21.10.2024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21.10.2024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44.xm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46.xml"/><Relationship Id="rId2" Type="http://schemas.openxmlformats.org/officeDocument/2006/relationships/customXml" Target="../ink/ink41.xml"/><Relationship Id="rId1" Type="http://schemas.openxmlformats.org/officeDocument/2006/relationships/slideLayout" Target="../slideLayouts/slideLayout1.xml"/><Relationship Id="rId6" Type="http://schemas.openxmlformats.org/officeDocument/2006/relationships/customXml" Target="../ink/ink43.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45.xml"/><Relationship Id="rId4" Type="http://schemas.openxmlformats.org/officeDocument/2006/relationships/customXml" Target="../ink/ink42.xml"/><Relationship Id="rId9" Type="http://schemas.openxmlformats.org/officeDocument/2006/relationships/image" Target="../media/image25.png"/><Relationship Id="rId14" Type="http://schemas.openxmlformats.org/officeDocument/2006/relationships/customXml" Target="../ink/ink47.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53.xml"/><Relationship Id="rId18" Type="http://schemas.openxmlformats.org/officeDocument/2006/relationships/image" Target="../media/image36.png"/><Relationship Id="rId3" Type="http://schemas.openxmlformats.org/officeDocument/2006/relationships/customXml" Target="../ink/ink48.xml"/><Relationship Id="rId21" Type="http://schemas.openxmlformats.org/officeDocument/2006/relationships/customXml" Target="../ink/ink57.xml"/><Relationship Id="rId7" Type="http://schemas.openxmlformats.org/officeDocument/2006/relationships/customXml" Target="../ink/ink50.xml"/><Relationship Id="rId12" Type="http://schemas.openxmlformats.org/officeDocument/2006/relationships/image" Target="../media/image33.png"/><Relationship Id="rId17" Type="http://schemas.openxmlformats.org/officeDocument/2006/relationships/customXml" Target="../ink/ink55.xml"/><Relationship Id="rId2" Type="http://schemas.openxmlformats.org/officeDocument/2006/relationships/image" Target="../media/image8210.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customXml" Target="../ink/ink52.xml"/><Relationship Id="rId5" Type="http://schemas.openxmlformats.org/officeDocument/2006/relationships/customXml" Target="../ink/ink49.xml"/><Relationship Id="rId15" Type="http://schemas.openxmlformats.org/officeDocument/2006/relationships/customXml" Target="../ink/ink54.xml"/><Relationship Id="rId10" Type="http://schemas.openxmlformats.org/officeDocument/2006/relationships/image" Target="../media/image32.png"/><Relationship Id="rId19" Type="http://schemas.openxmlformats.org/officeDocument/2006/relationships/customXml" Target="../ink/ink56.xml"/><Relationship Id="rId4" Type="http://schemas.openxmlformats.org/officeDocument/2006/relationships/image" Target="../media/image29.png"/><Relationship Id="rId9" Type="http://schemas.openxmlformats.org/officeDocument/2006/relationships/customXml" Target="../ink/ink51.xml"/><Relationship Id="rId14" Type="http://schemas.openxmlformats.org/officeDocument/2006/relationships/image" Target="../media/image34.png"/><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3.png"/><Relationship Id="rId2" Type="http://schemas.openxmlformats.org/officeDocument/2006/relationships/image" Target="../media/image39.emf"/><Relationship Id="rId1" Type="http://schemas.openxmlformats.org/officeDocument/2006/relationships/slideLayout" Target="../slideLayouts/slideLayout1.xml"/><Relationship Id="rId6" Type="http://schemas.openxmlformats.org/officeDocument/2006/relationships/customXml" Target="../ink/ink58.xml"/><Relationship Id="rId5" Type="http://schemas.openxmlformats.org/officeDocument/2006/relationships/image" Target="../media/image42.emf"/><Relationship Id="rId4"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ustomXml" Target="../ink/ink59.xml"/><Relationship Id="rId7" Type="http://schemas.openxmlformats.org/officeDocument/2006/relationships/customXml" Target="../ink/ink61.xml"/><Relationship Id="rId12"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customXml" Target="../ink/ink63.xml"/><Relationship Id="rId5" Type="http://schemas.openxmlformats.org/officeDocument/2006/relationships/customXml" Target="../ink/ink60.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62.xml"/></Relationships>
</file>

<file path=ppt/slides/_rels/slide14.xml.rels><?xml version="1.0" encoding="UTF-8" standalone="yes"?>
<Relationships xmlns="http://schemas.openxmlformats.org/package/2006/relationships"><Relationship Id="rId26" Type="http://schemas.openxmlformats.org/officeDocument/2006/relationships/customXml" Target="../ink/ink76.xml"/><Relationship Id="rId21" Type="http://schemas.openxmlformats.org/officeDocument/2006/relationships/image" Target="../media/image59.png"/><Relationship Id="rId42" Type="http://schemas.openxmlformats.org/officeDocument/2006/relationships/customXml" Target="../ink/ink84.xml"/><Relationship Id="rId47" Type="http://schemas.openxmlformats.org/officeDocument/2006/relationships/image" Target="../media/image72.png"/><Relationship Id="rId63" Type="http://schemas.openxmlformats.org/officeDocument/2006/relationships/image" Target="../media/image80.png"/><Relationship Id="rId68" Type="http://schemas.openxmlformats.org/officeDocument/2006/relationships/customXml" Target="../ink/ink97.xml"/><Relationship Id="rId7" Type="http://schemas.openxmlformats.org/officeDocument/2006/relationships/image" Target="../media/image52.png"/><Relationship Id="rId2" Type="http://schemas.openxmlformats.org/officeDocument/2006/relationships/customXml" Target="../ink/ink64.xml"/><Relationship Id="rId16" Type="http://schemas.openxmlformats.org/officeDocument/2006/relationships/customXml" Target="../ink/ink71.xml"/><Relationship Id="rId29" Type="http://schemas.openxmlformats.org/officeDocument/2006/relationships/image" Target="../media/image63.png"/><Relationship Id="rId11" Type="http://schemas.openxmlformats.org/officeDocument/2006/relationships/image" Target="../media/image54.png"/><Relationship Id="rId24" Type="http://schemas.openxmlformats.org/officeDocument/2006/relationships/customXml" Target="../ink/ink75.xml"/><Relationship Id="rId32" Type="http://schemas.openxmlformats.org/officeDocument/2006/relationships/customXml" Target="../ink/ink79.xml"/><Relationship Id="rId37" Type="http://schemas.openxmlformats.org/officeDocument/2006/relationships/image" Target="../media/image67.png"/><Relationship Id="rId40" Type="http://schemas.openxmlformats.org/officeDocument/2006/relationships/customXml" Target="../ink/ink83.xml"/><Relationship Id="rId45" Type="http://schemas.openxmlformats.org/officeDocument/2006/relationships/image" Target="../media/image71.png"/><Relationship Id="rId53" Type="http://schemas.openxmlformats.org/officeDocument/2006/relationships/image" Target="../media/image75.png"/><Relationship Id="rId58" Type="http://schemas.openxmlformats.org/officeDocument/2006/relationships/customXml" Target="../ink/ink92.xml"/><Relationship Id="rId66" Type="http://schemas.openxmlformats.org/officeDocument/2006/relationships/customXml" Target="../ink/ink96.xml"/><Relationship Id="rId5" Type="http://schemas.openxmlformats.org/officeDocument/2006/relationships/image" Target="../media/image51.png"/><Relationship Id="rId61" Type="http://schemas.openxmlformats.org/officeDocument/2006/relationships/image" Target="../media/image79.png"/><Relationship Id="rId19" Type="http://schemas.openxmlformats.org/officeDocument/2006/relationships/image" Target="../media/image58.png"/><Relationship Id="rId14" Type="http://schemas.openxmlformats.org/officeDocument/2006/relationships/customXml" Target="../ink/ink70.xml"/><Relationship Id="rId22" Type="http://schemas.openxmlformats.org/officeDocument/2006/relationships/customXml" Target="../ink/ink74.xml"/><Relationship Id="rId27" Type="http://schemas.openxmlformats.org/officeDocument/2006/relationships/image" Target="../media/image62.png"/><Relationship Id="rId30" Type="http://schemas.openxmlformats.org/officeDocument/2006/relationships/customXml" Target="../ink/ink78.xml"/><Relationship Id="rId35" Type="http://schemas.openxmlformats.org/officeDocument/2006/relationships/image" Target="../media/image66.png"/><Relationship Id="rId43" Type="http://schemas.openxmlformats.org/officeDocument/2006/relationships/image" Target="../media/image70.png"/><Relationship Id="rId48" Type="http://schemas.openxmlformats.org/officeDocument/2006/relationships/customXml" Target="../ink/ink87.xml"/><Relationship Id="rId56" Type="http://schemas.openxmlformats.org/officeDocument/2006/relationships/customXml" Target="../ink/ink91.xml"/><Relationship Id="rId64" Type="http://schemas.openxmlformats.org/officeDocument/2006/relationships/customXml" Target="../ink/ink95.xml"/><Relationship Id="rId69" Type="http://schemas.openxmlformats.org/officeDocument/2006/relationships/image" Target="../media/image83.png"/><Relationship Id="rId8" Type="http://schemas.openxmlformats.org/officeDocument/2006/relationships/customXml" Target="../ink/ink67.xml"/><Relationship Id="rId51" Type="http://schemas.openxmlformats.org/officeDocument/2006/relationships/image" Target="../media/image74.png"/><Relationship Id="rId3" Type="http://schemas.openxmlformats.org/officeDocument/2006/relationships/image" Target="../media/image50.png"/><Relationship Id="rId12" Type="http://schemas.openxmlformats.org/officeDocument/2006/relationships/customXml" Target="../ink/ink69.xml"/><Relationship Id="rId17" Type="http://schemas.openxmlformats.org/officeDocument/2006/relationships/image" Target="../media/image57.png"/><Relationship Id="rId25" Type="http://schemas.openxmlformats.org/officeDocument/2006/relationships/image" Target="../media/image61.png"/><Relationship Id="rId33" Type="http://schemas.openxmlformats.org/officeDocument/2006/relationships/image" Target="../media/image65.png"/><Relationship Id="rId38" Type="http://schemas.openxmlformats.org/officeDocument/2006/relationships/customXml" Target="../ink/ink82.xml"/><Relationship Id="rId46" Type="http://schemas.openxmlformats.org/officeDocument/2006/relationships/customXml" Target="../ink/ink86.xml"/><Relationship Id="rId59" Type="http://schemas.openxmlformats.org/officeDocument/2006/relationships/image" Target="../media/image78.png"/><Relationship Id="rId67" Type="http://schemas.openxmlformats.org/officeDocument/2006/relationships/image" Target="../media/image82.png"/><Relationship Id="rId20" Type="http://schemas.openxmlformats.org/officeDocument/2006/relationships/customXml" Target="../ink/ink73.xml"/><Relationship Id="rId41" Type="http://schemas.openxmlformats.org/officeDocument/2006/relationships/image" Target="../media/image69.png"/><Relationship Id="rId54" Type="http://schemas.openxmlformats.org/officeDocument/2006/relationships/customXml" Target="../ink/ink90.xml"/><Relationship Id="rId62" Type="http://schemas.openxmlformats.org/officeDocument/2006/relationships/customXml" Target="../ink/ink94.xml"/><Relationship Id="rId1" Type="http://schemas.openxmlformats.org/officeDocument/2006/relationships/slideLayout" Target="../slideLayouts/slideLayout1.xml"/><Relationship Id="rId6" Type="http://schemas.openxmlformats.org/officeDocument/2006/relationships/customXml" Target="../ink/ink66.xml"/><Relationship Id="rId15" Type="http://schemas.openxmlformats.org/officeDocument/2006/relationships/image" Target="../media/image56.png"/><Relationship Id="rId23" Type="http://schemas.openxmlformats.org/officeDocument/2006/relationships/image" Target="../media/image60.png"/><Relationship Id="rId28" Type="http://schemas.openxmlformats.org/officeDocument/2006/relationships/customXml" Target="../ink/ink77.xml"/><Relationship Id="rId36" Type="http://schemas.openxmlformats.org/officeDocument/2006/relationships/customXml" Target="../ink/ink81.xml"/><Relationship Id="rId49" Type="http://schemas.openxmlformats.org/officeDocument/2006/relationships/image" Target="../media/image73.png"/><Relationship Id="rId57" Type="http://schemas.openxmlformats.org/officeDocument/2006/relationships/image" Target="../media/image77.png"/><Relationship Id="rId10" Type="http://schemas.openxmlformats.org/officeDocument/2006/relationships/customXml" Target="../ink/ink68.xml"/><Relationship Id="rId31" Type="http://schemas.openxmlformats.org/officeDocument/2006/relationships/image" Target="../media/image64.png"/><Relationship Id="rId44" Type="http://schemas.openxmlformats.org/officeDocument/2006/relationships/customXml" Target="../ink/ink85.xml"/><Relationship Id="rId52" Type="http://schemas.openxmlformats.org/officeDocument/2006/relationships/customXml" Target="../ink/ink89.xml"/><Relationship Id="rId60" Type="http://schemas.openxmlformats.org/officeDocument/2006/relationships/customXml" Target="../ink/ink93.xml"/><Relationship Id="rId65" Type="http://schemas.openxmlformats.org/officeDocument/2006/relationships/image" Target="../media/image81.png"/><Relationship Id="rId4" Type="http://schemas.openxmlformats.org/officeDocument/2006/relationships/customXml" Target="../ink/ink65.xml"/><Relationship Id="rId9" Type="http://schemas.openxmlformats.org/officeDocument/2006/relationships/image" Target="../media/image53.png"/><Relationship Id="rId13" Type="http://schemas.openxmlformats.org/officeDocument/2006/relationships/image" Target="../media/image55.png"/><Relationship Id="rId18" Type="http://schemas.openxmlformats.org/officeDocument/2006/relationships/customXml" Target="../ink/ink72.xml"/><Relationship Id="rId39" Type="http://schemas.openxmlformats.org/officeDocument/2006/relationships/image" Target="../media/image68.png"/><Relationship Id="rId34" Type="http://schemas.openxmlformats.org/officeDocument/2006/relationships/customXml" Target="../ink/ink80.xml"/><Relationship Id="rId50" Type="http://schemas.openxmlformats.org/officeDocument/2006/relationships/customXml" Target="../ink/ink88.xml"/><Relationship Id="rId55"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customXml" Target="../ink/ink102.xml"/><Relationship Id="rId18" Type="http://schemas.openxmlformats.org/officeDocument/2006/relationships/image" Target="../media/image92.png"/><Relationship Id="rId26" Type="http://schemas.openxmlformats.org/officeDocument/2006/relationships/image" Target="../media/image96.png"/><Relationship Id="rId3" Type="http://schemas.openxmlformats.org/officeDocument/2006/relationships/image" Target="../media/image85.png"/><Relationship Id="rId21" Type="http://schemas.openxmlformats.org/officeDocument/2006/relationships/customXml" Target="../ink/ink106.xml"/><Relationship Id="rId7" Type="http://schemas.openxmlformats.org/officeDocument/2006/relationships/customXml" Target="../ink/ink99.xml"/><Relationship Id="rId12" Type="http://schemas.openxmlformats.org/officeDocument/2006/relationships/image" Target="../media/image89.png"/><Relationship Id="rId17" Type="http://schemas.openxmlformats.org/officeDocument/2006/relationships/customXml" Target="../ink/ink104.xml"/><Relationship Id="rId25" Type="http://schemas.openxmlformats.org/officeDocument/2006/relationships/customXml" Target="../ink/ink108.xml"/><Relationship Id="rId2" Type="http://schemas.openxmlformats.org/officeDocument/2006/relationships/image" Target="../media/image84.png"/><Relationship Id="rId16" Type="http://schemas.openxmlformats.org/officeDocument/2006/relationships/image" Target="../media/image91.png"/><Relationship Id="rId20" Type="http://schemas.openxmlformats.org/officeDocument/2006/relationships/image" Target="../media/image93.png"/><Relationship Id="rId29" Type="http://schemas.openxmlformats.org/officeDocument/2006/relationships/customXml" Target="../ink/ink110.xml"/><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customXml" Target="../ink/ink101.xml"/><Relationship Id="rId24" Type="http://schemas.openxmlformats.org/officeDocument/2006/relationships/image" Target="../media/image95.png"/><Relationship Id="rId5" Type="http://schemas.openxmlformats.org/officeDocument/2006/relationships/customXml" Target="../ink/ink98.xml"/><Relationship Id="rId15" Type="http://schemas.openxmlformats.org/officeDocument/2006/relationships/customXml" Target="../ink/ink103.xml"/><Relationship Id="rId23" Type="http://schemas.openxmlformats.org/officeDocument/2006/relationships/customXml" Target="../ink/ink107.xml"/><Relationship Id="rId28" Type="http://schemas.openxmlformats.org/officeDocument/2006/relationships/image" Target="../media/image97.png"/><Relationship Id="rId10" Type="http://schemas.openxmlformats.org/officeDocument/2006/relationships/image" Target="../media/image88.png"/><Relationship Id="rId19" Type="http://schemas.openxmlformats.org/officeDocument/2006/relationships/customXml" Target="../ink/ink105.xml"/><Relationship Id="rId4" Type="http://schemas.openxmlformats.org/officeDocument/2006/relationships/image" Target="../media/image7210.png"/><Relationship Id="rId9" Type="http://schemas.openxmlformats.org/officeDocument/2006/relationships/customXml" Target="../ink/ink100.xml"/><Relationship Id="rId14" Type="http://schemas.openxmlformats.org/officeDocument/2006/relationships/image" Target="../media/image90.png"/><Relationship Id="rId22" Type="http://schemas.openxmlformats.org/officeDocument/2006/relationships/image" Target="../media/image94.png"/><Relationship Id="rId27" Type="http://schemas.openxmlformats.org/officeDocument/2006/relationships/customXml" Target="../ink/ink109.xml"/><Relationship Id="rId30" Type="http://schemas.openxmlformats.org/officeDocument/2006/relationships/image" Target="../media/image9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customXml" Target="../ink/ink116.xml"/><Relationship Id="rId3" Type="http://schemas.openxmlformats.org/officeDocument/2006/relationships/customXml" Target="../ink/ink111.xml"/><Relationship Id="rId7" Type="http://schemas.openxmlformats.org/officeDocument/2006/relationships/customXml" Target="../ink/ink113.xml"/><Relationship Id="rId12" Type="http://schemas.openxmlformats.org/officeDocument/2006/relationships/image" Target="../media/image103.png"/><Relationship Id="rId2" Type="http://schemas.openxmlformats.org/officeDocument/2006/relationships/image" Target="../media/image7310.png"/><Relationship Id="rId16"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0.png"/><Relationship Id="rId11" Type="http://schemas.openxmlformats.org/officeDocument/2006/relationships/customXml" Target="../ink/ink115.xml"/><Relationship Id="rId5" Type="http://schemas.openxmlformats.org/officeDocument/2006/relationships/customXml" Target="../ink/ink112.xml"/><Relationship Id="rId15" Type="http://schemas.openxmlformats.org/officeDocument/2006/relationships/customXml" Target="../ink/ink117.xml"/><Relationship Id="rId10" Type="http://schemas.openxmlformats.org/officeDocument/2006/relationships/image" Target="../media/image102.png"/><Relationship Id="rId4" Type="http://schemas.openxmlformats.org/officeDocument/2006/relationships/image" Target="../media/image99.png"/><Relationship Id="rId9" Type="http://schemas.openxmlformats.org/officeDocument/2006/relationships/customXml" Target="../ink/ink114.xml"/><Relationship Id="rId14"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customXml" Target="../ink/ink118.xml"/><Relationship Id="rId7" Type="http://schemas.openxmlformats.org/officeDocument/2006/relationships/customXml" Target="../ink/ink120.xml"/><Relationship Id="rId2"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customXml" Target="../ink/ink119.xml"/><Relationship Id="rId4" Type="http://schemas.openxmlformats.org/officeDocument/2006/relationships/image" Target="../media/image10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1.emf"/><Relationship Id="rId7" Type="http://schemas.openxmlformats.org/officeDocument/2006/relationships/customXml" Target="../ink/ink122.xml"/><Relationship Id="rId2" Type="http://schemas.openxmlformats.org/officeDocument/2006/relationships/image" Target="../media/image110.emf"/><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customXml" Target="../ink/ink121.xml"/><Relationship Id="rId4" Type="http://schemas.openxmlformats.org/officeDocument/2006/relationships/image" Target="../media/image112.emf"/></Relationships>
</file>

<file path=ppt/slides/_rels/slide21.xml.rels><?xml version="1.0" encoding="UTF-8" standalone="yes"?>
<Relationships xmlns="http://schemas.openxmlformats.org/package/2006/relationships"><Relationship Id="rId8" Type="http://schemas.openxmlformats.org/officeDocument/2006/relationships/customXml" Target="../ink/ink126.xml"/><Relationship Id="rId3" Type="http://schemas.openxmlformats.org/officeDocument/2006/relationships/image" Target="../media/image115.png"/><Relationship Id="rId7" Type="http://schemas.openxmlformats.org/officeDocument/2006/relationships/image" Target="../media/image117.png"/><Relationship Id="rId2" Type="http://schemas.openxmlformats.org/officeDocument/2006/relationships/customXml" Target="../ink/ink123.xml"/><Relationship Id="rId1" Type="http://schemas.openxmlformats.org/officeDocument/2006/relationships/slideLayout" Target="../slideLayouts/slideLayout1.xml"/><Relationship Id="rId6" Type="http://schemas.openxmlformats.org/officeDocument/2006/relationships/customXml" Target="../ink/ink125.xml"/><Relationship Id="rId5" Type="http://schemas.openxmlformats.org/officeDocument/2006/relationships/image" Target="../media/image116.png"/><Relationship Id="rId4" Type="http://schemas.openxmlformats.org/officeDocument/2006/relationships/customXml" Target="../ink/ink124.xml"/><Relationship Id="rId9" Type="http://schemas.openxmlformats.org/officeDocument/2006/relationships/image" Target="../media/image118.png"/></Relationships>
</file>

<file path=ppt/slides/_rels/slide22.xml.rels><?xml version="1.0" encoding="UTF-8" standalone="yes"?>
<Relationships xmlns="http://schemas.openxmlformats.org/package/2006/relationships"><Relationship Id="rId8" Type="http://schemas.openxmlformats.org/officeDocument/2006/relationships/image" Target="../media/image8010.png"/><Relationship Id="rId3" Type="http://schemas.openxmlformats.org/officeDocument/2006/relationships/oleObject" Target="file:///C:\AAA\FH_Mainz\Statistik\Eigene_Unterlagen\Arbeitsdaten2.xlsx!Tab2!%5bArbeitsdaten2.xlsx%5dTab2%20Diagramm%206" TargetMode="External"/><Relationship Id="rId7" Type="http://schemas.openxmlformats.org/officeDocument/2006/relationships/image" Target="../media/image791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810.png"/><Relationship Id="rId5" Type="http://schemas.openxmlformats.org/officeDocument/2006/relationships/image" Target="../media/image120.emf"/><Relationship Id="rId10" Type="http://schemas.openxmlformats.org/officeDocument/2006/relationships/image" Target="../media/image121.png"/><Relationship Id="rId4" Type="http://schemas.openxmlformats.org/officeDocument/2006/relationships/image" Target="../media/image119.emf"/><Relationship Id="rId9" Type="http://schemas.openxmlformats.org/officeDocument/2006/relationships/image" Target="../media/image8110.png"/></Relationships>
</file>

<file path=ppt/slides/_rels/slide23.xml.rels><?xml version="1.0" encoding="UTF-8" standalone="yes"?>
<Relationships xmlns="http://schemas.openxmlformats.org/package/2006/relationships"><Relationship Id="rId2" Type="http://schemas.openxmlformats.org/officeDocument/2006/relationships/image" Target="../media/image83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imf.org/external/datamapper/NGDP_RPCH@WEO/OEMDC/ADVEC/WEOWORLD"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41.png"/><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9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942.png"/><Relationship Id="rId4" Type="http://schemas.openxmlformats.org/officeDocument/2006/relationships/image" Target="../media/image939.png"/><Relationship Id="rId9" Type="http://schemas.openxmlformats.org/officeDocument/2006/relationships/customXml" Target="../ink/ink9.xml"/><Relationship Id="rId14" Type="http://schemas.openxmlformats.org/officeDocument/2006/relationships/image" Target="../media/image944.png"/></Relationships>
</file>

<file path=ppt/slides/_rels/slide4.xml.rels><?xml version="1.0" encoding="UTF-8" standalone="yes"?>
<Relationships xmlns="http://schemas.openxmlformats.org/package/2006/relationships"><Relationship Id="rId8" Type="http://schemas.openxmlformats.org/officeDocument/2006/relationships/image" Target="../media/image947.png"/><Relationship Id="rId13" Type="http://schemas.openxmlformats.org/officeDocument/2006/relationships/customXml" Target="../ink/ink17.xml"/><Relationship Id="rId18" Type="http://schemas.openxmlformats.org/officeDocument/2006/relationships/image" Target="../media/image952.png"/><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949.png"/><Relationship Id="rId17" Type="http://schemas.openxmlformats.org/officeDocument/2006/relationships/customXml" Target="../ink/ink19.xml"/><Relationship Id="rId2" Type="http://schemas.openxmlformats.org/officeDocument/2006/relationships/notesSlide" Target="../notesSlides/notesSlide3.xml"/><Relationship Id="rId16" Type="http://schemas.openxmlformats.org/officeDocument/2006/relationships/image" Target="../media/image951.png"/><Relationship Id="rId20" Type="http://schemas.openxmlformats.org/officeDocument/2006/relationships/image" Target="../media/image953.png"/><Relationship Id="rId1" Type="http://schemas.openxmlformats.org/officeDocument/2006/relationships/slideLayout" Target="../slideLayouts/slideLayout7.xml"/><Relationship Id="rId6" Type="http://schemas.openxmlformats.org/officeDocument/2006/relationships/image" Target="../media/image946.png"/><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customXml" Target="../ink/ink18.xml"/><Relationship Id="rId10" Type="http://schemas.openxmlformats.org/officeDocument/2006/relationships/image" Target="../media/image948.png"/><Relationship Id="rId19" Type="http://schemas.openxmlformats.org/officeDocument/2006/relationships/customXml" Target="../ink/ink20.xml"/><Relationship Id="rId4" Type="http://schemas.openxmlformats.org/officeDocument/2006/relationships/image" Target="../media/image945.png"/><Relationship Id="rId9" Type="http://schemas.openxmlformats.org/officeDocument/2006/relationships/customXml" Target="../ink/ink15.xml"/><Relationship Id="rId14" Type="http://schemas.openxmlformats.org/officeDocument/2006/relationships/image" Target="../media/image950.png"/></Relationships>
</file>

<file path=ppt/slides/_rels/slide5.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hyperlink" Target="https://milescorak.files.wordpress.com/2016/01/okun-potential-gnp-its-measurement-and-significance-p0190.pdf" TargetMode="External"/><Relationship Id="rId7" Type="http://schemas.openxmlformats.org/officeDocument/2006/relationships/image" Target="../media/image95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22.xml"/><Relationship Id="rId11" Type="http://schemas.openxmlformats.org/officeDocument/2006/relationships/image" Target="../media/image957.png"/><Relationship Id="rId5" Type="http://schemas.openxmlformats.org/officeDocument/2006/relationships/image" Target="../media/image954.png"/><Relationship Id="rId10" Type="http://schemas.openxmlformats.org/officeDocument/2006/relationships/customXml" Target="../ink/ink24.xml"/><Relationship Id="rId4" Type="http://schemas.openxmlformats.org/officeDocument/2006/relationships/customXml" Target="../ink/ink21.xml"/><Relationship Id="rId9" Type="http://schemas.openxmlformats.org/officeDocument/2006/relationships/image" Target="../media/image95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26.xml"/><Relationship Id="rId10" Type="http://schemas.openxmlformats.org/officeDocument/2006/relationships/image" Target="../media/image10.png"/><Relationship Id="rId4" Type="http://schemas.openxmlformats.org/officeDocument/2006/relationships/image" Target="../media/image958.png"/><Relationship Id="rId9" Type="http://schemas.openxmlformats.org/officeDocument/2006/relationships/customXml" Target="../ink/ink28.xml"/></Relationships>
</file>

<file path=ppt/slides/_rels/slide7.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ustomXml" Target="../ink/ink3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961.png"/><Relationship Id="rId12" Type="http://schemas.openxmlformats.org/officeDocument/2006/relationships/customXml" Target="../ink/ink3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15.png"/><Relationship Id="rId5" Type="http://schemas.openxmlformats.org/officeDocument/2006/relationships/image" Target="../media/image960.png"/><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40.xml"/><Relationship Id="rId3" Type="http://schemas.openxmlformats.org/officeDocument/2006/relationships/package" Target="../embeddings/Microsoft_Excel_Worksheet.xlsx"/><Relationship Id="rId7" Type="http://schemas.openxmlformats.org/officeDocument/2006/relationships/customXml" Target="../ink/ink37.xml"/><Relationship Id="rId12"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63.png"/><Relationship Id="rId11" Type="http://schemas.openxmlformats.org/officeDocument/2006/relationships/customXml" Target="../ink/ink39.xml"/><Relationship Id="rId5" Type="http://schemas.openxmlformats.org/officeDocument/2006/relationships/customXml" Target="../ink/ink36.xml"/><Relationship Id="rId10" Type="http://schemas.openxmlformats.org/officeDocument/2006/relationships/image" Target="../media/image19.png"/><Relationship Id="rId4" Type="http://schemas.openxmlformats.org/officeDocument/2006/relationships/image" Target="../media/image17.emf"/><Relationship Id="rId9" Type="http://schemas.openxmlformats.org/officeDocument/2006/relationships/customXml" Target="../ink/ink38.xml"/><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B08638F1-25AA-4056-85A0-3B092019946C}"/>
              </a:ext>
            </a:extLst>
          </p:cNvPr>
          <p:cNvGrpSpPr/>
          <p:nvPr/>
        </p:nvGrpSpPr>
        <p:grpSpPr>
          <a:xfrm>
            <a:off x="11323959" y="811086"/>
            <a:ext cx="267480" cy="213120"/>
            <a:chOff x="11323959" y="811086"/>
            <a:chExt cx="267480" cy="2131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C887D7-13E1-440E-8317-B6DB6218FA6B}"/>
                    </a:ext>
                  </a:extLst>
                </p14:cNvPr>
                <p14:cNvContentPartPr/>
                <p14:nvPr/>
              </p14:nvContentPartPr>
              <p14:xfrm>
                <a:off x="11367159" y="827646"/>
                <a:ext cx="126720" cy="196560"/>
              </p14:xfrm>
            </p:contentPart>
          </mc:Choice>
          <mc:Fallback xmlns="">
            <p:pic>
              <p:nvPicPr>
                <p:cNvPr id="2" name="Freihand 1">
                  <a:extLst>
                    <a:ext uri="{FF2B5EF4-FFF2-40B4-BE49-F238E27FC236}">
                      <a16:creationId xmlns:a16="http://schemas.microsoft.com/office/drawing/2014/main" id="{06C887D7-13E1-440E-8317-B6DB6218FA6B}"/>
                    </a:ext>
                  </a:extLst>
                </p:cNvPr>
                <p:cNvPicPr/>
                <p:nvPr/>
              </p:nvPicPr>
              <p:blipFill>
                <a:blip r:embed="rId6"/>
                <a:stretch>
                  <a:fillRect/>
                </a:stretch>
              </p:blipFill>
              <p:spPr>
                <a:xfrm>
                  <a:off x="11362839" y="823326"/>
                  <a:ext cx="13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441F59-4AC8-4268-92BF-97AC83DC9162}"/>
                    </a:ext>
                  </a:extLst>
                </p14:cNvPr>
                <p14:cNvContentPartPr/>
                <p14:nvPr/>
              </p14:nvContentPartPr>
              <p14:xfrm>
                <a:off x="11323959" y="811086"/>
                <a:ext cx="267480" cy="207720"/>
              </p14:xfrm>
            </p:contentPart>
          </mc:Choice>
          <mc:Fallback xmlns="">
            <p:pic>
              <p:nvPicPr>
                <p:cNvPr id="3" name="Freihand 2">
                  <a:extLst>
                    <a:ext uri="{FF2B5EF4-FFF2-40B4-BE49-F238E27FC236}">
                      <a16:creationId xmlns:a16="http://schemas.microsoft.com/office/drawing/2014/main" id="{24441F59-4AC8-4268-92BF-97AC83DC9162}"/>
                    </a:ext>
                  </a:extLst>
                </p:cNvPr>
                <p:cNvPicPr/>
                <p:nvPr/>
              </p:nvPicPr>
              <p:blipFill>
                <a:blip r:embed="rId8"/>
                <a:stretch>
                  <a:fillRect/>
                </a:stretch>
              </p:blipFill>
              <p:spPr>
                <a:xfrm>
                  <a:off x="11319639" y="806766"/>
                  <a:ext cx="276120" cy="216360"/>
                </a:xfrm>
                <a:prstGeom prst="rect">
                  <a:avLst/>
                </a:prstGeom>
              </p:spPr>
            </p:pic>
          </mc:Fallback>
        </mc:AlternateContent>
      </p:grpSp>
      <p:grpSp>
        <p:nvGrpSpPr>
          <p:cNvPr id="14" name="Gruppieren 13">
            <a:extLst>
              <a:ext uri="{FF2B5EF4-FFF2-40B4-BE49-F238E27FC236}">
                <a16:creationId xmlns:a16="http://schemas.microsoft.com/office/drawing/2014/main" id="{85B08089-BAC0-427C-B059-0508E90B4410}"/>
              </a:ext>
            </a:extLst>
          </p:cNvPr>
          <p:cNvGrpSpPr/>
          <p:nvPr/>
        </p:nvGrpSpPr>
        <p:grpSpPr>
          <a:xfrm>
            <a:off x="10592079" y="1125726"/>
            <a:ext cx="324720" cy="282600"/>
            <a:chOff x="10592079" y="1125726"/>
            <a:chExt cx="324720" cy="282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EEBE2B6-228E-4E75-B0F8-AFF692C40253}"/>
                    </a:ext>
                  </a:extLst>
                </p14:cNvPr>
                <p14:cNvContentPartPr/>
                <p14:nvPr/>
              </p14:nvContentPartPr>
              <p14:xfrm>
                <a:off x="10700799" y="1136526"/>
                <a:ext cx="102240" cy="271800"/>
              </p14:xfrm>
            </p:contentPart>
          </mc:Choice>
          <mc:Fallback xmlns="">
            <p:pic>
              <p:nvPicPr>
                <p:cNvPr id="6" name="Freihand 5">
                  <a:extLst>
                    <a:ext uri="{FF2B5EF4-FFF2-40B4-BE49-F238E27FC236}">
                      <a16:creationId xmlns:a16="http://schemas.microsoft.com/office/drawing/2014/main" id="{4EEBE2B6-228E-4E75-B0F8-AFF692C40253}"/>
                    </a:ext>
                  </a:extLst>
                </p:cNvPr>
                <p:cNvPicPr/>
                <p:nvPr/>
              </p:nvPicPr>
              <p:blipFill>
                <a:blip r:embed="rId10"/>
                <a:stretch>
                  <a:fillRect/>
                </a:stretch>
              </p:blipFill>
              <p:spPr>
                <a:xfrm>
                  <a:off x="10696479" y="1132206"/>
                  <a:ext cx="110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2D98D0-F20F-4429-9E1A-7209E03DE818}"/>
                    </a:ext>
                  </a:extLst>
                </p14:cNvPr>
                <p14:cNvContentPartPr/>
                <p14:nvPr/>
              </p14:nvContentPartPr>
              <p14:xfrm>
                <a:off x="10592079" y="1125726"/>
                <a:ext cx="324720" cy="253080"/>
              </p14:xfrm>
            </p:contentPart>
          </mc:Choice>
          <mc:Fallback xmlns="">
            <p:pic>
              <p:nvPicPr>
                <p:cNvPr id="9" name="Freihand 8">
                  <a:extLst>
                    <a:ext uri="{FF2B5EF4-FFF2-40B4-BE49-F238E27FC236}">
                      <a16:creationId xmlns:a16="http://schemas.microsoft.com/office/drawing/2014/main" id="{632D98D0-F20F-4429-9E1A-7209E03DE818}"/>
                    </a:ext>
                  </a:extLst>
                </p:cNvPr>
                <p:cNvPicPr/>
                <p:nvPr/>
              </p:nvPicPr>
              <p:blipFill>
                <a:blip r:embed="rId12"/>
                <a:stretch>
                  <a:fillRect/>
                </a:stretch>
              </p:blipFill>
              <p:spPr>
                <a:xfrm>
                  <a:off x="10587759" y="1121406"/>
                  <a:ext cx="333360" cy="26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7255BAC0-400D-4A0F-B983-79C80332EE3C}"/>
                  </a:ext>
                </a:extLst>
              </p14:cNvPr>
              <p14:cNvContentPartPr/>
              <p14:nvPr/>
            </p14:nvContentPartPr>
            <p14:xfrm>
              <a:off x="9524373" y="1586067"/>
              <a:ext cx="177840" cy="219600"/>
            </p14:xfrm>
          </p:contentPart>
        </mc:Choice>
        <mc:Fallback>
          <p:pic>
            <p:nvPicPr>
              <p:cNvPr id="17" name="Freihand 16">
                <a:extLst>
                  <a:ext uri="{FF2B5EF4-FFF2-40B4-BE49-F238E27FC236}">
                    <a16:creationId xmlns:a16="http://schemas.microsoft.com/office/drawing/2014/main" id="{7255BAC0-400D-4A0F-B983-79C80332EE3C}"/>
                  </a:ext>
                </a:extLst>
              </p:cNvPr>
              <p:cNvPicPr/>
              <p:nvPr/>
            </p:nvPicPr>
            <p:blipFill>
              <a:blip r:embed="rId14"/>
              <a:stretch>
                <a:fillRect/>
              </a:stretch>
            </p:blipFill>
            <p:spPr>
              <a:xfrm>
                <a:off x="9520053" y="1581747"/>
                <a:ext cx="186480" cy="2282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51" y="781396"/>
            <a:ext cx="8817630" cy="5959972"/>
          </a:xfrm>
          <a:prstGeom prst="rect">
            <a:avLst/>
          </a:prstGeom>
          <a:noFill/>
        </p:spPr>
        <p:txBody>
          <a:bodyPr wrap="square" rtlCol="0">
            <a:noAutofit/>
          </a:bodyPr>
          <a:lstStyle/>
          <a:p>
            <a:pPr marL="342900" indent="-342900">
              <a:buFont typeface="Arial" panose="020B0604020202020204" pitchFamily="34" charset="0"/>
              <a:buChar char="•"/>
            </a:pPr>
            <a:r>
              <a:rPr lang="de-DE" sz="2400" dirty="0"/>
              <a:t>Via a linear </a:t>
            </a:r>
            <a:r>
              <a:rPr lang="de-DE" sz="2400" dirty="0" err="1"/>
              <a:t>regression</a:t>
            </a:r>
            <a:r>
              <a:rPr lang="de-DE" sz="2400" dirty="0"/>
              <a:t> </a:t>
            </a:r>
            <a:r>
              <a:rPr lang="de-DE" sz="2400" dirty="0" err="1"/>
              <a:t>we</a:t>
            </a:r>
            <a:r>
              <a:rPr lang="de-DE" sz="2400" dirty="0"/>
              <a:t> </a:t>
            </a:r>
            <a:r>
              <a:rPr lang="de-DE" sz="2400" dirty="0" err="1"/>
              <a:t>want</a:t>
            </a:r>
            <a:r>
              <a:rPr lang="de-DE" sz="2400" dirty="0"/>
              <a:t> </a:t>
            </a:r>
            <a:r>
              <a:rPr lang="de-DE" sz="2400" dirty="0" err="1"/>
              <a:t>to</a:t>
            </a:r>
            <a:r>
              <a:rPr lang="de-DE" sz="2400" dirty="0"/>
              <a:t> </a:t>
            </a:r>
            <a:r>
              <a:rPr lang="de-DE" sz="2400" dirty="0" err="1"/>
              <a:t>analyse</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We</a:t>
            </a:r>
            <a:r>
              <a:rPr lang="de-DE" sz="2400" dirty="0"/>
              <a:t> </a:t>
            </a:r>
            <a:r>
              <a:rPr lang="de-DE" sz="2400" dirty="0" err="1"/>
              <a:t>distinguish</a:t>
            </a:r>
            <a:r>
              <a:rPr lang="de-DE" sz="2400" dirty="0"/>
              <a:t> </a:t>
            </a:r>
            <a:r>
              <a:rPr lang="de-DE" sz="2400" dirty="0" err="1"/>
              <a:t>between</a:t>
            </a:r>
            <a:r>
              <a:rPr lang="de-DE" sz="2400" dirty="0"/>
              <a:t> a </a:t>
            </a:r>
            <a:r>
              <a:rPr lang="de-DE" sz="2400" dirty="0" err="1"/>
              <a:t>dependent</a:t>
            </a:r>
            <a:r>
              <a:rPr lang="de-DE" sz="2400" dirty="0"/>
              <a:t> variable (y) and an </a:t>
            </a:r>
            <a:r>
              <a:rPr lang="de-DE" sz="2400" dirty="0" err="1"/>
              <a:t>independent</a:t>
            </a:r>
            <a:r>
              <a:rPr lang="de-DE" sz="2400" dirty="0"/>
              <a:t> variable (x)</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(x) </a:t>
            </a:r>
            <a:r>
              <a:rPr lang="de-DE" sz="2400" dirty="0" err="1"/>
              <a:t>is</a:t>
            </a:r>
            <a:r>
              <a:rPr lang="de-DE" sz="2400" dirty="0"/>
              <a:t> also </a:t>
            </a:r>
            <a:r>
              <a:rPr lang="de-DE" sz="2400" dirty="0" err="1"/>
              <a:t>called</a:t>
            </a:r>
            <a:r>
              <a:rPr lang="de-DE" sz="2400" dirty="0"/>
              <a:t> </a:t>
            </a:r>
            <a:r>
              <a:rPr lang="de-DE" sz="2400" dirty="0" err="1"/>
              <a:t>the</a:t>
            </a:r>
            <a:r>
              <a:rPr lang="de-DE" sz="2400" dirty="0"/>
              <a:t> </a:t>
            </a:r>
            <a:r>
              <a:rPr lang="de-DE" sz="2400" dirty="0" err="1"/>
              <a:t>explanatory</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A </a:t>
            </a:r>
            <a:r>
              <a:rPr lang="de-DE" sz="2400" dirty="0" err="1"/>
              <a:t>change</a:t>
            </a:r>
            <a:r>
              <a:rPr lang="de-DE" sz="2400" dirty="0"/>
              <a:t> </a:t>
            </a:r>
            <a:r>
              <a:rPr lang="de-DE" sz="2400" dirty="0" err="1"/>
              <a:t>of</a:t>
            </a:r>
            <a:r>
              <a:rPr lang="de-DE" sz="2400" dirty="0"/>
              <a:t> (x) </a:t>
            </a:r>
            <a:r>
              <a:rPr lang="de-DE" sz="2400" dirty="0" err="1"/>
              <a:t>implicates</a:t>
            </a:r>
            <a:r>
              <a:rPr lang="de-DE" sz="2400" dirty="0"/>
              <a:t> a </a:t>
            </a:r>
            <a:r>
              <a:rPr lang="de-DE" sz="2400" dirty="0" err="1"/>
              <a:t>change</a:t>
            </a:r>
            <a:r>
              <a:rPr lang="de-DE" sz="2400" dirty="0"/>
              <a:t>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defines</a:t>
            </a:r>
            <a:r>
              <a:rPr lang="de-DE" sz="2400" dirty="0"/>
              <a:t> an </a:t>
            </a:r>
            <a:r>
              <a:rPr lang="de-DE" sz="2400" err="1"/>
              <a:t>empirical</a:t>
            </a:r>
            <a:r>
              <a:rPr lang="de-DE" sz="2400"/>
              <a:t> relation </a:t>
            </a:r>
            <a:r>
              <a:rPr lang="de-DE" sz="2400" dirty="0"/>
              <a:t>via a linear </a:t>
            </a:r>
            <a:r>
              <a:rPr lang="de-DE" sz="2400" dirty="0" err="1"/>
              <a:t>function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i.e. y = f(x) = 3 + 2x 		</a:t>
            </a:r>
            <a:r>
              <a:rPr lang="de-DE" sz="2400" dirty="0" err="1"/>
              <a:t>or</a:t>
            </a:r>
            <a:r>
              <a:rPr lang="de-DE" sz="2400" dirty="0"/>
              <a:t> </a:t>
            </a:r>
            <a:r>
              <a:rPr lang="de-DE" sz="2400" dirty="0" err="1"/>
              <a:t>generally</a:t>
            </a:r>
            <a:r>
              <a:rPr lang="de-DE" sz="2400" dirty="0"/>
              <a:t> 	 y = a + </a:t>
            </a:r>
            <a:r>
              <a:rPr lang="de-DE" sz="2400" dirty="0" err="1"/>
              <a:t>bx</a:t>
            </a:r>
            <a:r>
              <a:rPr lang="de-DE" sz="2400" dirty="0"/>
              <a:t> </a:t>
            </a:r>
          </a:p>
          <a:p>
            <a:r>
              <a:rPr lang="de-DE" sz="2400" dirty="0"/>
              <a:t> </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sp>
        <p:nvSpPr>
          <p:cNvPr id="5" name="Rechteck 4">
            <a:extLst>
              <a:ext uri="{FF2B5EF4-FFF2-40B4-BE49-F238E27FC236}">
                <a16:creationId xmlns:a16="http://schemas.microsoft.com/office/drawing/2014/main" id="{64834EBA-D2A6-1916-3028-46BA3112561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0" name="Freihand 29">
                <a:extLst>
                  <a:ext uri="{FF2B5EF4-FFF2-40B4-BE49-F238E27FC236}">
                    <a16:creationId xmlns:a16="http://schemas.microsoft.com/office/drawing/2014/main" id="{D590ED9A-A831-4A6A-8058-F135D3EBA823}"/>
                  </a:ext>
                </a:extLst>
              </p14:cNvPr>
              <p14:cNvContentPartPr/>
              <p14:nvPr/>
            </p14:nvContentPartPr>
            <p14:xfrm>
              <a:off x="3038613" y="1267107"/>
              <a:ext cx="4908960" cy="1456560"/>
            </p14:xfrm>
          </p:contentPart>
        </mc:Choice>
        <mc:Fallback>
          <p:pic>
            <p:nvPicPr>
              <p:cNvPr id="30" name="Freihand 29">
                <a:extLst>
                  <a:ext uri="{FF2B5EF4-FFF2-40B4-BE49-F238E27FC236}">
                    <a16:creationId xmlns:a16="http://schemas.microsoft.com/office/drawing/2014/main" id="{D590ED9A-A831-4A6A-8058-F135D3EBA823}"/>
                  </a:ext>
                </a:extLst>
              </p:cNvPr>
              <p:cNvPicPr/>
              <p:nvPr/>
            </p:nvPicPr>
            <p:blipFill>
              <a:blip r:embed="rId3"/>
              <a:stretch>
                <a:fillRect/>
              </a:stretch>
            </p:blipFill>
            <p:spPr>
              <a:xfrm>
                <a:off x="3034293" y="1262787"/>
                <a:ext cx="4917600" cy="1465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1" name="Freihand 30">
                <a:extLst>
                  <a:ext uri="{FF2B5EF4-FFF2-40B4-BE49-F238E27FC236}">
                    <a16:creationId xmlns:a16="http://schemas.microsoft.com/office/drawing/2014/main" id="{17C687F4-934A-4DE9-9600-465662F3D2DE}"/>
                  </a:ext>
                </a:extLst>
              </p14:cNvPr>
              <p14:cNvContentPartPr/>
              <p14:nvPr/>
            </p14:nvContentPartPr>
            <p14:xfrm>
              <a:off x="2020173" y="6004347"/>
              <a:ext cx="1085040" cy="87480"/>
            </p14:xfrm>
          </p:contentPart>
        </mc:Choice>
        <mc:Fallback>
          <p:pic>
            <p:nvPicPr>
              <p:cNvPr id="31" name="Freihand 30">
                <a:extLst>
                  <a:ext uri="{FF2B5EF4-FFF2-40B4-BE49-F238E27FC236}">
                    <a16:creationId xmlns:a16="http://schemas.microsoft.com/office/drawing/2014/main" id="{17C687F4-934A-4DE9-9600-465662F3D2DE}"/>
                  </a:ext>
                </a:extLst>
              </p:cNvPr>
              <p:cNvPicPr/>
              <p:nvPr/>
            </p:nvPicPr>
            <p:blipFill>
              <a:blip r:embed="rId5"/>
              <a:stretch>
                <a:fillRect/>
              </a:stretch>
            </p:blipFill>
            <p:spPr>
              <a:xfrm>
                <a:off x="2015853" y="6000027"/>
                <a:ext cx="1093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0" name="Freihand 39">
                <a:extLst>
                  <a:ext uri="{FF2B5EF4-FFF2-40B4-BE49-F238E27FC236}">
                    <a16:creationId xmlns:a16="http://schemas.microsoft.com/office/drawing/2014/main" id="{E6F6F776-24FA-4B69-B40B-7DE458F1AAF7}"/>
                  </a:ext>
                </a:extLst>
              </p14:cNvPr>
              <p14:cNvContentPartPr/>
              <p14:nvPr/>
            </p14:nvContentPartPr>
            <p14:xfrm>
              <a:off x="1878693" y="4921107"/>
              <a:ext cx="468720" cy="704880"/>
            </p14:xfrm>
          </p:contentPart>
        </mc:Choice>
        <mc:Fallback>
          <p:pic>
            <p:nvPicPr>
              <p:cNvPr id="40" name="Freihand 39">
                <a:extLst>
                  <a:ext uri="{FF2B5EF4-FFF2-40B4-BE49-F238E27FC236}">
                    <a16:creationId xmlns:a16="http://schemas.microsoft.com/office/drawing/2014/main" id="{E6F6F776-24FA-4B69-B40B-7DE458F1AAF7}"/>
                  </a:ext>
                </a:extLst>
              </p:cNvPr>
              <p:cNvPicPr/>
              <p:nvPr/>
            </p:nvPicPr>
            <p:blipFill>
              <a:blip r:embed="rId7"/>
              <a:stretch>
                <a:fillRect/>
              </a:stretch>
            </p:blipFill>
            <p:spPr>
              <a:xfrm>
                <a:off x="1874373" y="4916787"/>
                <a:ext cx="477360" cy="713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9" name="Freihand 48">
                <a:extLst>
                  <a:ext uri="{FF2B5EF4-FFF2-40B4-BE49-F238E27FC236}">
                    <a16:creationId xmlns:a16="http://schemas.microsoft.com/office/drawing/2014/main" id="{F8320C16-3EB8-47D7-9E13-64FA8F8B3B71}"/>
                  </a:ext>
                </a:extLst>
              </p14:cNvPr>
              <p14:cNvContentPartPr/>
              <p14:nvPr/>
            </p14:nvContentPartPr>
            <p14:xfrm>
              <a:off x="2494653" y="4914267"/>
              <a:ext cx="1032840" cy="752400"/>
            </p14:xfrm>
          </p:contentPart>
        </mc:Choice>
        <mc:Fallback>
          <p:pic>
            <p:nvPicPr>
              <p:cNvPr id="49" name="Freihand 48">
                <a:extLst>
                  <a:ext uri="{FF2B5EF4-FFF2-40B4-BE49-F238E27FC236}">
                    <a16:creationId xmlns:a16="http://schemas.microsoft.com/office/drawing/2014/main" id="{F8320C16-3EB8-47D7-9E13-64FA8F8B3B71}"/>
                  </a:ext>
                </a:extLst>
              </p:cNvPr>
              <p:cNvPicPr/>
              <p:nvPr/>
            </p:nvPicPr>
            <p:blipFill>
              <a:blip r:embed="rId9"/>
              <a:stretch>
                <a:fillRect/>
              </a:stretch>
            </p:blipFill>
            <p:spPr>
              <a:xfrm>
                <a:off x="2490333" y="4909947"/>
                <a:ext cx="1041480" cy="761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0" name="Freihand 49">
                <a:extLst>
                  <a:ext uri="{FF2B5EF4-FFF2-40B4-BE49-F238E27FC236}">
                    <a16:creationId xmlns:a16="http://schemas.microsoft.com/office/drawing/2014/main" id="{E7953EAA-6164-4979-9295-8DAA6E6715D6}"/>
                  </a:ext>
                </a:extLst>
              </p14:cNvPr>
              <p14:cNvContentPartPr/>
              <p14:nvPr/>
            </p14:nvContentPartPr>
            <p14:xfrm>
              <a:off x="6560853" y="6010467"/>
              <a:ext cx="1356840" cy="84600"/>
            </p14:xfrm>
          </p:contentPart>
        </mc:Choice>
        <mc:Fallback>
          <p:pic>
            <p:nvPicPr>
              <p:cNvPr id="50" name="Freihand 49">
                <a:extLst>
                  <a:ext uri="{FF2B5EF4-FFF2-40B4-BE49-F238E27FC236}">
                    <a16:creationId xmlns:a16="http://schemas.microsoft.com/office/drawing/2014/main" id="{E7953EAA-6164-4979-9295-8DAA6E6715D6}"/>
                  </a:ext>
                </a:extLst>
              </p:cNvPr>
              <p:cNvPicPr/>
              <p:nvPr/>
            </p:nvPicPr>
            <p:blipFill>
              <a:blip r:embed="rId11"/>
              <a:stretch>
                <a:fillRect/>
              </a:stretch>
            </p:blipFill>
            <p:spPr>
              <a:xfrm>
                <a:off x="6556533" y="6006147"/>
                <a:ext cx="1365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8" name="Freihand 67">
                <a:extLst>
                  <a:ext uri="{FF2B5EF4-FFF2-40B4-BE49-F238E27FC236}">
                    <a16:creationId xmlns:a16="http://schemas.microsoft.com/office/drawing/2014/main" id="{B7B3544D-D469-4676-89EE-C0E113C4E58F}"/>
                  </a:ext>
                </a:extLst>
              </p14:cNvPr>
              <p14:cNvContentPartPr/>
              <p14:nvPr/>
            </p14:nvContentPartPr>
            <p14:xfrm>
              <a:off x="7448973" y="4901307"/>
              <a:ext cx="468000" cy="707760"/>
            </p14:xfrm>
          </p:contentPart>
        </mc:Choice>
        <mc:Fallback>
          <p:pic>
            <p:nvPicPr>
              <p:cNvPr id="68" name="Freihand 67">
                <a:extLst>
                  <a:ext uri="{FF2B5EF4-FFF2-40B4-BE49-F238E27FC236}">
                    <a16:creationId xmlns:a16="http://schemas.microsoft.com/office/drawing/2014/main" id="{B7B3544D-D469-4676-89EE-C0E113C4E58F}"/>
                  </a:ext>
                </a:extLst>
              </p:cNvPr>
              <p:cNvPicPr/>
              <p:nvPr/>
            </p:nvPicPr>
            <p:blipFill>
              <a:blip r:embed="rId13"/>
              <a:stretch>
                <a:fillRect/>
              </a:stretch>
            </p:blipFill>
            <p:spPr>
              <a:xfrm>
                <a:off x="7444653" y="4896987"/>
                <a:ext cx="47664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9" name="Freihand 68">
                <a:extLst>
                  <a:ext uri="{FF2B5EF4-FFF2-40B4-BE49-F238E27FC236}">
                    <a16:creationId xmlns:a16="http://schemas.microsoft.com/office/drawing/2014/main" id="{E135AE76-990A-4CC6-B027-24C30ED0535A}"/>
                  </a:ext>
                </a:extLst>
              </p14:cNvPr>
              <p14:cNvContentPartPr/>
              <p14:nvPr/>
            </p14:nvContentPartPr>
            <p14:xfrm>
              <a:off x="6319653" y="4876827"/>
              <a:ext cx="809640" cy="783000"/>
            </p14:xfrm>
          </p:contentPart>
        </mc:Choice>
        <mc:Fallback>
          <p:pic>
            <p:nvPicPr>
              <p:cNvPr id="69" name="Freihand 68">
                <a:extLst>
                  <a:ext uri="{FF2B5EF4-FFF2-40B4-BE49-F238E27FC236}">
                    <a16:creationId xmlns:a16="http://schemas.microsoft.com/office/drawing/2014/main" id="{E135AE76-990A-4CC6-B027-24C30ED0535A}"/>
                  </a:ext>
                </a:extLst>
              </p:cNvPr>
              <p:cNvPicPr/>
              <p:nvPr/>
            </p:nvPicPr>
            <p:blipFill>
              <a:blip r:embed="rId15"/>
              <a:stretch>
                <a:fillRect/>
              </a:stretch>
            </p:blipFill>
            <p:spPr>
              <a:xfrm>
                <a:off x="6315333" y="4872507"/>
                <a:ext cx="818280" cy="791640"/>
              </a:xfrm>
              <a:prstGeom prst="rect">
                <a:avLst/>
              </a:prstGeom>
            </p:spPr>
          </p:pic>
        </mc:Fallback>
      </mc:AlternateContent>
    </p:spTree>
    <p:extLst>
      <p:ext uri="{BB962C8B-B14F-4D97-AF65-F5344CB8AC3E}">
        <p14:creationId xmlns:p14="http://schemas.microsoft.com/office/powerpoint/2010/main" val="52915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5512" y="1056445"/>
                <a:ext cx="8944168" cy="4785064"/>
              </a:xfrm>
              <a:prstGeom prst="rect">
                <a:avLst/>
              </a:prstGeom>
              <a:noFill/>
            </p:spPr>
            <p:txBody>
              <a:bodyPr wrap="square" rtlCol="0">
                <a:noAutofit/>
              </a:bodyPr>
              <a:lstStyle/>
              <a:p>
                <a:r>
                  <a:rPr lang="de-DE" sz="2400" dirty="0"/>
                  <a:t>How to calculate a regression line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a:t>
                </a:r>
              </a:p>
              <a:p>
                <a:r>
                  <a:rPr lang="de-DE" sz="2400" dirty="0"/>
                  <a:t>              </a:t>
                </a:r>
              </a:p>
              <a:p>
                <a:r>
                  <a:rPr lang="de-DE" sz="2400" dirty="0"/>
                  <a:t>The </a:t>
                </a:r>
                <a:r>
                  <a:rPr lang="de-DE" sz="2400" dirty="0" err="1"/>
                  <a:t>coefficients</a:t>
                </a:r>
                <a:r>
                  <a:rPr lang="de-DE" sz="2400" dirty="0"/>
                  <a:t> a and b </a:t>
                </a:r>
                <a:r>
                  <a:rPr lang="de-DE" sz="2400" dirty="0" err="1"/>
                  <a:t>has</a:t>
                </a:r>
                <a:r>
                  <a:rPr lang="de-DE" sz="2400" dirty="0"/>
                  <a:t> </a:t>
                </a:r>
                <a:r>
                  <a:rPr lang="de-DE" sz="2400" dirty="0" err="1"/>
                  <a:t>be</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a:t>
                </a:r>
                <a:r>
                  <a:rPr lang="de-DE" sz="2400" dirty="0" err="1"/>
                  <a:t>collected</a:t>
                </a:r>
                <a:r>
                  <a:rPr lang="de-DE" sz="2400" dirty="0"/>
                  <a:t> </a:t>
                </a:r>
                <a:r>
                  <a:rPr lang="de-DE" sz="2400" dirty="0" err="1"/>
                  <a:t>data</a:t>
                </a:r>
                <a:r>
                  <a:rPr lang="de-DE" sz="2400" dirty="0"/>
                  <a:t>.</a:t>
                </a:r>
              </a:p>
              <a:p>
                <a:endParaRPr lang="de-DE" sz="2400" dirty="0"/>
              </a:p>
              <a:p>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Value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14:m>
                  <m:oMath xmlns:m="http://schemas.openxmlformats.org/officeDocument/2006/math">
                    <m:r>
                      <a:rPr lang="de-DE" sz="2400" i="1">
                        <a:latin typeface="Cambria Math"/>
                      </a:rPr>
                      <m:t>𝑦</m:t>
                    </m:r>
                    <m:r>
                      <a:rPr lang="de-DE" sz="2400" i="1" baseline="-25000">
                        <a:latin typeface="Cambria Math"/>
                      </a:rPr>
                      <m:t>𝑖</m:t>
                    </m:r>
                  </m:oMath>
                </a14:m>
                <a:r>
                  <a:rPr lang="de-DE" sz="2400" dirty="0"/>
                  <a:t>		</a:t>
                </a:r>
                <a:r>
                  <a:rPr lang="de-DE" sz="2400" dirty="0" err="1"/>
                  <a:t>collected</a:t>
                </a:r>
                <a:r>
                  <a:rPr lang="de-DE" sz="2400" dirty="0"/>
                  <a:t> </a:t>
                </a:r>
                <a:r>
                  <a:rPr lang="de-DE" sz="2400" dirty="0" err="1"/>
                  <a:t>data</a:t>
                </a:r>
                <a:r>
                  <a:rPr lang="de-DE" sz="2400" dirty="0"/>
                  <a:t> </a:t>
                </a:r>
                <a:r>
                  <a:rPr lang="de-DE" sz="2400" dirty="0" err="1"/>
                  <a:t>point</a:t>
                </a:r>
                <a:endParaRPr lang="de-DE" sz="2400" dirty="0"/>
              </a:p>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ε</m:t>
                    </m:r>
                    <m:r>
                      <a:rPr lang="de-DE" sz="2400" i="1" baseline="-25000">
                        <a:latin typeface="Cambria Math"/>
                      </a:rPr>
                      <m:t>𝑖</m:t>
                    </m:r>
                    <m:r>
                      <a:rPr lang="de-DE" sz="2400" i="1">
                        <a:latin typeface="Cambria Math"/>
                      </a:rPr>
                      <m:t>=</m:t>
                    </m:r>
                  </m:oMath>
                </a14:m>
                <a:r>
                  <a:rPr lang="de-DE" sz="2400" dirty="0"/>
                  <a:t> </a:t>
                </a:r>
                <a14:m>
                  <m:oMath xmlns:m="http://schemas.openxmlformats.org/officeDocument/2006/math">
                    <m:r>
                      <a:rPr lang="de-DE" sz="2400" i="1">
                        <a:latin typeface="Cambria Math"/>
                      </a:rPr>
                      <m:t>𝑦</m:t>
                    </m:r>
                    <m:r>
                      <a:rPr lang="de-DE" sz="2400" i="1" baseline="-25000">
                        <a:latin typeface="Cambria Math"/>
                      </a:rPr>
                      <m:t>𝑖</m:t>
                    </m:r>
                    <m:r>
                      <a:rPr lang="de-DE" sz="2400" i="1" baseline="-25000">
                        <a:latin typeface="Cambria Math"/>
                      </a:rPr>
                      <m:t> </m:t>
                    </m:r>
                  </m:oMath>
                </a14:m>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a:t>
                </a:r>
                <a:r>
                  <a:rPr lang="de-DE" sz="2400" dirty="0" err="1"/>
                  <a:t>Difference</a:t>
                </a:r>
                <a:r>
                  <a:rPr lang="de-DE" sz="2400" dirty="0"/>
                  <a:t> </a:t>
                </a:r>
                <a:r>
                  <a:rPr lang="de-DE" sz="2400" dirty="0" err="1"/>
                  <a:t>between</a:t>
                </a:r>
                <a:r>
                  <a:rPr lang="de-DE" sz="2400" dirty="0"/>
                  <a:t> </a:t>
                </a:r>
                <a:r>
                  <a:rPr lang="de-DE" sz="2400" dirty="0" err="1"/>
                  <a:t>the</a:t>
                </a:r>
                <a:r>
                  <a:rPr lang="de-DE" sz="2400" dirty="0"/>
                  <a:t> </a:t>
                </a:r>
                <a:r>
                  <a:rPr lang="de-DE" sz="2400" dirty="0" err="1"/>
                  <a:t>data</a:t>
                </a:r>
                <a:r>
                  <a:rPr lang="de-DE" sz="2400" dirty="0"/>
                  <a:t> </a:t>
                </a:r>
                <a:r>
                  <a:rPr lang="de-DE" sz="2400" dirty="0" err="1"/>
                  <a:t>point</a:t>
                </a:r>
                <a:r>
                  <a:rPr lang="de-DE" sz="2400" dirty="0"/>
                  <a:t> and </a:t>
                </a:r>
                <a:r>
                  <a:rPr lang="de-DE" sz="2400" dirty="0" err="1"/>
                  <a:t>the</a:t>
                </a:r>
                <a:r>
                  <a:rPr lang="de-DE" sz="2400" dirty="0"/>
                  <a:t> </a:t>
                </a:r>
                <a:r>
                  <a:rPr lang="de-DE" sz="2400" dirty="0" err="1"/>
                  <a:t>theoretical</a:t>
                </a:r>
                <a:r>
                  <a:rPr lang="de-DE" sz="2400" dirty="0"/>
                  <a:t> 		</a:t>
                </a:r>
                <a:r>
                  <a:rPr lang="de-DE" sz="2400" dirty="0" err="1"/>
                  <a:t>value</a:t>
                </a:r>
                <a:r>
                  <a:rPr lang="de-DE" sz="2400" dirty="0"/>
                  <a:t>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endParaRPr lang="de-DE" sz="2400" dirty="0"/>
              </a:p>
              <a:p>
                <a:endParaRPr lang="de-DE" sz="2400" dirty="0"/>
              </a:p>
              <a:p>
                <a:r>
                  <a:rPr lang="de-DE" sz="2400" dirty="0" err="1"/>
                  <a:t>Determine</a:t>
                </a:r>
                <a:r>
                  <a:rPr lang="de-DE" sz="2400" dirty="0"/>
                  <a:t> a and b such, </a:t>
                </a:r>
                <a:r>
                  <a:rPr lang="de-DE" sz="2400" dirty="0" err="1"/>
                  <a:t>that</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quadratic</a:t>
                </a:r>
                <a:r>
                  <a:rPr lang="de-DE" sz="2400" dirty="0"/>
                  <a:t> </a:t>
                </a:r>
                <a:r>
                  <a:rPr lang="de-DE" sz="2400" dirty="0" err="1"/>
                  <a:t>differences</a:t>
                </a:r>
                <a:r>
                  <a:rPr lang="de-DE" sz="2400" dirty="0"/>
                  <a:t> </a:t>
                </a:r>
                <a14:m>
                  <m:oMath xmlns:m="http://schemas.openxmlformats.org/officeDocument/2006/math">
                    <m:sSubSup>
                      <m:sSubSupPr>
                        <m:ctrlPr>
                          <a:rPr lang="el-GR"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ε</m:t>
                        </m:r>
                      </m:e>
                      <m:sub>
                        <m:r>
                          <a:rPr lang="de-DE" sz="2400" i="1">
                            <a:latin typeface="Cambria Math" panose="02040503050406030204" pitchFamily="18" charset="0"/>
                            <a:ea typeface="Cambria Math" panose="02040503050406030204" pitchFamily="18" charset="0"/>
                          </a:rPr>
                          <m:t>𝑖</m:t>
                        </m:r>
                      </m:sub>
                      <m:sup>
                        <m:r>
                          <a:rPr lang="de-DE" sz="2400" i="1">
                            <a:latin typeface="Cambria Math" panose="02040503050406030204" pitchFamily="18" charset="0"/>
                            <a:ea typeface="Cambria Math" panose="02040503050406030204" pitchFamily="18" charset="0"/>
                          </a:rPr>
                          <m:t>2</m:t>
                        </m:r>
                      </m:sup>
                    </m:sSubSup>
                    <m:r>
                      <a:rPr lang="de-DE" sz="2400" i="1" baseline="-25000">
                        <a:latin typeface="Cambria Math"/>
                      </a:rPr>
                      <m:t> </m:t>
                    </m:r>
                  </m:oMath>
                </a14:m>
                <a:r>
                  <a:rPr lang="de-DE" sz="2400" dirty="0" err="1"/>
                  <a:t>is</a:t>
                </a:r>
                <a:r>
                  <a:rPr lang="de-DE" sz="2400" dirty="0"/>
                  <a:t> </a:t>
                </a:r>
                <a:r>
                  <a:rPr lang="de-DE" sz="2400" dirty="0" err="1"/>
                  <a:t>minimized</a:t>
                </a:r>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35512" y="1056445"/>
                <a:ext cx="8944168" cy="4785064"/>
              </a:xfrm>
              <a:prstGeom prst="rect">
                <a:avLst/>
              </a:prstGeom>
              <a:blipFill>
                <a:blip r:embed="rId2"/>
                <a:stretch>
                  <a:fillRect l="-1091" t="-1019"/>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Optimizing</a:t>
            </a:r>
            <a:r>
              <a:rPr lang="de-DE" sz="2600" dirty="0"/>
              <a:t> </a:t>
            </a:r>
            <a:r>
              <a:rPr lang="de-DE" sz="2600" dirty="0" err="1"/>
              <a:t>problem</a:t>
            </a:r>
            <a:endParaRPr lang="de-DE" sz="2600" dirty="0"/>
          </a:p>
        </p:txBody>
      </p:sp>
      <p:sp>
        <p:nvSpPr>
          <p:cNvPr id="5" name="Rechteck 4">
            <a:extLst>
              <a:ext uri="{FF2B5EF4-FFF2-40B4-BE49-F238E27FC236}">
                <a16:creationId xmlns:a16="http://schemas.microsoft.com/office/drawing/2014/main" id="{8F9A69E6-8835-AFBA-5530-FB9FAD1B04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109" name="Freihand 108">
                <a:extLst>
                  <a:ext uri="{FF2B5EF4-FFF2-40B4-BE49-F238E27FC236}">
                    <a16:creationId xmlns:a16="http://schemas.microsoft.com/office/drawing/2014/main" id="{E31A2A3A-53C7-47BE-815C-EFD1C77E5FDB}"/>
                  </a:ext>
                </a:extLst>
              </p14:cNvPr>
              <p14:cNvContentPartPr/>
              <p14:nvPr/>
            </p14:nvContentPartPr>
            <p14:xfrm>
              <a:off x="1210173" y="3729507"/>
              <a:ext cx="180000" cy="272520"/>
            </p14:xfrm>
          </p:contentPart>
        </mc:Choice>
        <mc:Fallback>
          <p:pic>
            <p:nvPicPr>
              <p:cNvPr id="109" name="Freihand 108">
                <a:extLst>
                  <a:ext uri="{FF2B5EF4-FFF2-40B4-BE49-F238E27FC236}">
                    <a16:creationId xmlns:a16="http://schemas.microsoft.com/office/drawing/2014/main" id="{E31A2A3A-53C7-47BE-815C-EFD1C77E5FDB}"/>
                  </a:ext>
                </a:extLst>
              </p:cNvPr>
              <p:cNvPicPr/>
              <p:nvPr/>
            </p:nvPicPr>
            <p:blipFill>
              <a:blip r:embed="rId4"/>
              <a:stretch>
                <a:fillRect/>
              </a:stretch>
            </p:blipFill>
            <p:spPr>
              <a:xfrm>
                <a:off x="1205853" y="3725187"/>
                <a:ext cx="1886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0" name="Freihand 109">
                <a:extLst>
                  <a:ext uri="{FF2B5EF4-FFF2-40B4-BE49-F238E27FC236}">
                    <a16:creationId xmlns:a16="http://schemas.microsoft.com/office/drawing/2014/main" id="{141229C9-9FFD-441D-9F86-7246E96E2AD3}"/>
                  </a:ext>
                </a:extLst>
              </p14:cNvPr>
              <p14:cNvContentPartPr/>
              <p14:nvPr/>
            </p14:nvContentPartPr>
            <p14:xfrm>
              <a:off x="514653" y="2380227"/>
              <a:ext cx="780120" cy="897840"/>
            </p14:xfrm>
          </p:contentPart>
        </mc:Choice>
        <mc:Fallback>
          <p:pic>
            <p:nvPicPr>
              <p:cNvPr id="110" name="Freihand 109">
                <a:extLst>
                  <a:ext uri="{FF2B5EF4-FFF2-40B4-BE49-F238E27FC236}">
                    <a16:creationId xmlns:a16="http://schemas.microsoft.com/office/drawing/2014/main" id="{141229C9-9FFD-441D-9F86-7246E96E2AD3}"/>
                  </a:ext>
                </a:extLst>
              </p:cNvPr>
              <p:cNvPicPr/>
              <p:nvPr/>
            </p:nvPicPr>
            <p:blipFill>
              <a:blip r:embed="rId6"/>
              <a:stretch>
                <a:fillRect/>
              </a:stretch>
            </p:blipFill>
            <p:spPr>
              <a:xfrm>
                <a:off x="510333" y="2375909"/>
                <a:ext cx="788760" cy="906477"/>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6" name="Freihand 125">
                <a:extLst>
                  <a:ext uri="{FF2B5EF4-FFF2-40B4-BE49-F238E27FC236}">
                    <a16:creationId xmlns:a16="http://schemas.microsoft.com/office/drawing/2014/main" id="{84627D5E-E824-4E1D-847C-DD0D46B9324C}"/>
                  </a:ext>
                </a:extLst>
              </p14:cNvPr>
              <p14:cNvContentPartPr/>
              <p14:nvPr/>
            </p14:nvContentPartPr>
            <p14:xfrm>
              <a:off x="971853" y="4058907"/>
              <a:ext cx="2058840" cy="657360"/>
            </p14:xfrm>
          </p:contentPart>
        </mc:Choice>
        <mc:Fallback>
          <p:pic>
            <p:nvPicPr>
              <p:cNvPr id="126" name="Freihand 125">
                <a:extLst>
                  <a:ext uri="{FF2B5EF4-FFF2-40B4-BE49-F238E27FC236}">
                    <a16:creationId xmlns:a16="http://schemas.microsoft.com/office/drawing/2014/main" id="{84627D5E-E824-4E1D-847C-DD0D46B9324C}"/>
                  </a:ext>
                </a:extLst>
              </p:cNvPr>
              <p:cNvPicPr/>
              <p:nvPr/>
            </p:nvPicPr>
            <p:blipFill>
              <a:blip r:embed="rId8"/>
              <a:stretch>
                <a:fillRect/>
              </a:stretch>
            </p:blipFill>
            <p:spPr>
              <a:xfrm>
                <a:off x="967533" y="4054585"/>
                <a:ext cx="2067480" cy="66600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9" name="Freihand 198">
                <a:extLst>
                  <a:ext uri="{FF2B5EF4-FFF2-40B4-BE49-F238E27FC236}">
                    <a16:creationId xmlns:a16="http://schemas.microsoft.com/office/drawing/2014/main" id="{2AA638CC-F8C1-40CB-8092-E2ED5D5B0948}"/>
                  </a:ext>
                </a:extLst>
              </p14:cNvPr>
              <p14:cNvContentPartPr/>
              <p14:nvPr/>
            </p14:nvContentPartPr>
            <p14:xfrm>
              <a:off x="8376333" y="589227"/>
              <a:ext cx="3774600" cy="3510360"/>
            </p14:xfrm>
          </p:contentPart>
        </mc:Choice>
        <mc:Fallback>
          <p:pic>
            <p:nvPicPr>
              <p:cNvPr id="199" name="Freihand 198">
                <a:extLst>
                  <a:ext uri="{FF2B5EF4-FFF2-40B4-BE49-F238E27FC236}">
                    <a16:creationId xmlns:a16="http://schemas.microsoft.com/office/drawing/2014/main" id="{2AA638CC-F8C1-40CB-8092-E2ED5D5B0948}"/>
                  </a:ext>
                </a:extLst>
              </p:cNvPr>
              <p:cNvPicPr/>
              <p:nvPr/>
            </p:nvPicPr>
            <p:blipFill>
              <a:blip r:embed="rId10"/>
              <a:stretch>
                <a:fillRect/>
              </a:stretch>
            </p:blipFill>
            <p:spPr>
              <a:xfrm>
                <a:off x="8372013" y="580587"/>
                <a:ext cx="3783240" cy="3523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2" name="Freihand 201">
                <a:extLst>
                  <a:ext uri="{FF2B5EF4-FFF2-40B4-BE49-F238E27FC236}">
                    <a16:creationId xmlns:a16="http://schemas.microsoft.com/office/drawing/2014/main" id="{BE34B827-DD91-4278-AAFF-DB8BA182D74A}"/>
                  </a:ext>
                </a:extLst>
              </p14:cNvPr>
              <p14:cNvContentPartPr/>
              <p14:nvPr/>
            </p14:nvContentPartPr>
            <p14:xfrm>
              <a:off x="2618133" y="5697267"/>
              <a:ext cx="200520" cy="147240"/>
            </p14:xfrm>
          </p:contentPart>
        </mc:Choice>
        <mc:Fallback>
          <p:pic>
            <p:nvPicPr>
              <p:cNvPr id="202" name="Freihand 201">
                <a:extLst>
                  <a:ext uri="{FF2B5EF4-FFF2-40B4-BE49-F238E27FC236}">
                    <a16:creationId xmlns:a16="http://schemas.microsoft.com/office/drawing/2014/main" id="{BE34B827-DD91-4278-AAFF-DB8BA182D74A}"/>
                  </a:ext>
                </a:extLst>
              </p:cNvPr>
              <p:cNvPicPr/>
              <p:nvPr/>
            </p:nvPicPr>
            <p:blipFill>
              <a:blip r:embed="rId12"/>
              <a:stretch>
                <a:fillRect/>
              </a:stretch>
            </p:blipFill>
            <p:spPr>
              <a:xfrm>
                <a:off x="2613813" y="5692947"/>
                <a:ext cx="209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3" name="Freihand 202">
                <a:extLst>
                  <a:ext uri="{FF2B5EF4-FFF2-40B4-BE49-F238E27FC236}">
                    <a16:creationId xmlns:a16="http://schemas.microsoft.com/office/drawing/2014/main" id="{4EAC19DA-0D7C-4506-A2F1-3E08DB3E6ECD}"/>
                  </a:ext>
                </a:extLst>
              </p14:cNvPr>
              <p14:cNvContentPartPr/>
              <p14:nvPr/>
            </p14:nvContentPartPr>
            <p14:xfrm>
              <a:off x="2621733" y="5603307"/>
              <a:ext cx="16560" cy="14040"/>
            </p14:xfrm>
          </p:contentPart>
        </mc:Choice>
        <mc:Fallback>
          <p:pic>
            <p:nvPicPr>
              <p:cNvPr id="203" name="Freihand 202">
                <a:extLst>
                  <a:ext uri="{FF2B5EF4-FFF2-40B4-BE49-F238E27FC236}">
                    <a16:creationId xmlns:a16="http://schemas.microsoft.com/office/drawing/2014/main" id="{4EAC19DA-0D7C-4506-A2F1-3E08DB3E6ECD}"/>
                  </a:ext>
                </a:extLst>
              </p:cNvPr>
              <p:cNvPicPr/>
              <p:nvPr/>
            </p:nvPicPr>
            <p:blipFill>
              <a:blip r:embed="rId14"/>
              <a:stretch>
                <a:fillRect/>
              </a:stretch>
            </p:blipFill>
            <p:spPr>
              <a:xfrm>
                <a:off x="2617413" y="5598987"/>
                <a:ext cx="25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7" name="Freihand 206">
                <a:extLst>
                  <a:ext uri="{FF2B5EF4-FFF2-40B4-BE49-F238E27FC236}">
                    <a16:creationId xmlns:a16="http://schemas.microsoft.com/office/drawing/2014/main" id="{4DDB5131-9440-42A1-8233-24524CD82E09}"/>
                  </a:ext>
                </a:extLst>
              </p14:cNvPr>
              <p14:cNvContentPartPr/>
              <p14:nvPr/>
            </p14:nvContentPartPr>
            <p14:xfrm>
              <a:off x="2993253" y="5447067"/>
              <a:ext cx="688320" cy="477720"/>
            </p14:xfrm>
          </p:contentPart>
        </mc:Choice>
        <mc:Fallback>
          <p:pic>
            <p:nvPicPr>
              <p:cNvPr id="207" name="Freihand 206">
                <a:extLst>
                  <a:ext uri="{FF2B5EF4-FFF2-40B4-BE49-F238E27FC236}">
                    <a16:creationId xmlns:a16="http://schemas.microsoft.com/office/drawing/2014/main" id="{4DDB5131-9440-42A1-8233-24524CD82E09}"/>
                  </a:ext>
                </a:extLst>
              </p:cNvPr>
              <p:cNvPicPr/>
              <p:nvPr/>
            </p:nvPicPr>
            <p:blipFill>
              <a:blip r:embed="rId16"/>
              <a:stretch>
                <a:fillRect/>
              </a:stretch>
            </p:blipFill>
            <p:spPr>
              <a:xfrm>
                <a:off x="2988933" y="5442747"/>
                <a:ext cx="69696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8" name="Freihand 207">
                <a:extLst>
                  <a:ext uri="{FF2B5EF4-FFF2-40B4-BE49-F238E27FC236}">
                    <a16:creationId xmlns:a16="http://schemas.microsoft.com/office/drawing/2014/main" id="{05BCB715-5387-4A7D-82E8-2881CD4C1204}"/>
                  </a:ext>
                </a:extLst>
              </p14:cNvPr>
              <p14:cNvContentPartPr/>
              <p14:nvPr/>
            </p14:nvContentPartPr>
            <p14:xfrm>
              <a:off x="2221773" y="5710587"/>
              <a:ext cx="261720" cy="226080"/>
            </p14:xfrm>
          </p:contentPart>
        </mc:Choice>
        <mc:Fallback>
          <p:pic>
            <p:nvPicPr>
              <p:cNvPr id="208" name="Freihand 207">
                <a:extLst>
                  <a:ext uri="{FF2B5EF4-FFF2-40B4-BE49-F238E27FC236}">
                    <a16:creationId xmlns:a16="http://schemas.microsoft.com/office/drawing/2014/main" id="{05BCB715-5387-4A7D-82E8-2881CD4C1204}"/>
                  </a:ext>
                </a:extLst>
              </p:cNvPr>
              <p:cNvPicPr/>
              <p:nvPr/>
            </p:nvPicPr>
            <p:blipFill>
              <a:blip r:embed="rId18"/>
              <a:stretch>
                <a:fillRect/>
              </a:stretch>
            </p:blipFill>
            <p:spPr>
              <a:xfrm>
                <a:off x="2217447" y="5706267"/>
                <a:ext cx="270372"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4" name="Freihand 233">
                <a:extLst>
                  <a:ext uri="{FF2B5EF4-FFF2-40B4-BE49-F238E27FC236}">
                    <a16:creationId xmlns:a16="http://schemas.microsoft.com/office/drawing/2014/main" id="{CC08FCE0-8F48-40A4-A11C-9A513623FA7D}"/>
                  </a:ext>
                </a:extLst>
              </p14:cNvPr>
              <p14:cNvContentPartPr/>
              <p14:nvPr/>
            </p14:nvContentPartPr>
            <p14:xfrm>
              <a:off x="3873093" y="5170947"/>
              <a:ext cx="4305240" cy="1012320"/>
            </p14:xfrm>
          </p:contentPart>
        </mc:Choice>
        <mc:Fallback>
          <p:pic>
            <p:nvPicPr>
              <p:cNvPr id="234" name="Freihand 233">
                <a:extLst>
                  <a:ext uri="{FF2B5EF4-FFF2-40B4-BE49-F238E27FC236}">
                    <a16:creationId xmlns:a16="http://schemas.microsoft.com/office/drawing/2014/main" id="{CC08FCE0-8F48-40A4-A11C-9A513623FA7D}"/>
                  </a:ext>
                </a:extLst>
              </p:cNvPr>
              <p:cNvPicPr/>
              <p:nvPr/>
            </p:nvPicPr>
            <p:blipFill>
              <a:blip r:embed="rId20"/>
              <a:stretch>
                <a:fillRect/>
              </a:stretch>
            </p:blipFill>
            <p:spPr>
              <a:xfrm>
                <a:off x="3868773" y="5166627"/>
                <a:ext cx="4313881" cy="1020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6" name="Freihand 235">
                <a:extLst>
                  <a:ext uri="{FF2B5EF4-FFF2-40B4-BE49-F238E27FC236}">
                    <a16:creationId xmlns:a16="http://schemas.microsoft.com/office/drawing/2014/main" id="{714D698C-5D2A-4ABC-AC73-8A539A281CA4}"/>
                  </a:ext>
                </a:extLst>
              </p14:cNvPr>
              <p14:cNvContentPartPr/>
              <p14:nvPr/>
            </p14:nvContentPartPr>
            <p14:xfrm>
              <a:off x="4182333" y="994947"/>
              <a:ext cx="1657800" cy="700200"/>
            </p14:xfrm>
          </p:contentPart>
        </mc:Choice>
        <mc:Fallback>
          <p:pic>
            <p:nvPicPr>
              <p:cNvPr id="236" name="Freihand 235">
                <a:extLst>
                  <a:ext uri="{FF2B5EF4-FFF2-40B4-BE49-F238E27FC236}">
                    <a16:creationId xmlns:a16="http://schemas.microsoft.com/office/drawing/2014/main" id="{714D698C-5D2A-4ABC-AC73-8A539A281CA4}"/>
                  </a:ext>
                </a:extLst>
              </p:cNvPr>
              <p:cNvPicPr/>
              <p:nvPr/>
            </p:nvPicPr>
            <p:blipFill>
              <a:blip r:embed="rId22"/>
              <a:stretch>
                <a:fillRect/>
              </a:stretch>
            </p:blipFill>
            <p:spPr>
              <a:xfrm>
                <a:off x="4178013" y="990627"/>
                <a:ext cx="1666440" cy="708840"/>
              </a:xfrm>
              <a:prstGeom prst="rect">
                <a:avLst/>
              </a:prstGeom>
            </p:spPr>
          </p:pic>
        </mc:Fallback>
      </mc:AlternateContent>
    </p:spTree>
    <p:extLst>
      <p:ext uri="{BB962C8B-B14F-4D97-AF65-F5344CB8AC3E}">
        <p14:creationId xmlns:p14="http://schemas.microsoft.com/office/powerpoint/2010/main" val="183824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7508" y="676741"/>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p:sp>
        <p:nvSpPr>
          <p:cNvPr id="4" name="Textfeld 3"/>
          <p:cNvSpPr txBox="1"/>
          <p:nvPr/>
        </p:nvSpPr>
        <p:spPr>
          <a:xfrm>
            <a:off x="1667508" y="41205"/>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351001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sp>
        <p:nvSpPr>
          <p:cNvPr id="8" name="Rechteck 7">
            <a:extLst>
              <a:ext uri="{FF2B5EF4-FFF2-40B4-BE49-F238E27FC236}">
                <a16:creationId xmlns:a16="http://schemas.microsoft.com/office/drawing/2014/main" id="{6AE68053-AF67-CBC0-D6FA-1A44E74EDC4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6">
            <p14:nvContentPartPr>
              <p14:cNvPr id="631" name="Freihand 630">
                <a:extLst>
                  <a:ext uri="{FF2B5EF4-FFF2-40B4-BE49-F238E27FC236}">
                    <a16:creationId xmlns:a16="http://schemas.microsoft.com/office/drawing/2014/main" id="{38846890-53BB-4542-8A84-B6055F18ADA3}"/>
                  </a:ext>
                </a:extLst>
              </p14:cNvPr>
              <p14:cNvContentPartPr/>
              <p14:nvPr/>
            </p14:nvContentPartPr>
            <p14:xfrm>
              <a:off x="429333" y="76227"/>
              <a:ext cx="11649600" cy="6261840"/>
            </p14:xfrm>
          </p:contentPart>
        </mc:Choice>
        <mc:Fallback>
          <p:pic>
            <p:nvPicPr>
              <p:cNvPr id="631" name="Freihand 630">
                <a:extLst>
                  <a:ext uri="{FF2B5EF4-FFF2-40B4-BE49-F238E27FC236}">
                    <a16:creationId xmlns:a16="http://schemas.microsoft.com/office/drawing/2014/main" id="{38846890-53BB-4542-8A84-B6055F18ADA3}"/>
                  </a:ext>
                </a:extLst>
              </p:cNvPr>
              <p:cNvPicPr/>
              <p:nvPr/>
            </p:nvPicPr>
            <p:blipFill>
              <a:blip r:embed="rId7"/>
              <a:stretch>
                <a:fillRect/>
              </a:stretch>
            </p:blipFill>
            <p:spPr>
              <a:xfrm>
                <a:off x="425013" y="71907"/>
                <a:ext cx="11658240" cy="6270480"/>
              </a:xfrm>
              <a:prstGeom prst="rect">
                <a:avLst/>
              </a:prstGeom>
            </p:spPr>
          </p:pic>
        </mc:Fallback>
      </mc:AlternateContent>
    </p:spTree>
    <p:extLst>
      <p:ext uri="{BB962C8B-B14F-4D97-AF65-F5344CB8AC3E}">
        <p14:creationId xmlns:p14="http://schemas.microsoft.com/office/powerpoint/2010/main" val="86636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sp>
        <p:nvSpPr>
          <p:cNvPr id="5" name="Rechteck 4">
            <a:extLst>
              <a:ext uri="{FF2B5EF4-FFF2-40B4-BE49-F238E27FC236}">
                <a16:creationId xmlns:a16="http://schemas.microsoft.com/office/drawing/2014/main" id="{8130358D-04AD-D3C6-50D9-DE2A913F5FB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0" name="Grafik 9">
            <a:extLst>
              <a:ext uri="{FF2B5EF4-FFF2-40B4-BE49-F238E27FC236}">
                <a16:creationId xmlns:a16="http://schemas.microsoft.com/office/drawing/2014/main" id="{FC4B86E0-AA6B-35AD-4F46-20C23180CA02}"/>
              </a:ext>
            </a:extLst>
          </p:cNvPr>
          <p:cNvPicPr>
            <a:picLocks noChangeAspect="1"/>
          </p:cNvPicPr>
          <p:nvPr/>
        </p:nvPicPr>
        <p:blipFill>
          <a:blip r:embed="rId2"/>
          <a:stretch>
            <a:fillRect/>
          </a:stretch>
        </p:blipFill>
        <p:spPr>
          <a:xfrm>
            <a:off x="224215" y="471411"/>
            <a:ext cx="7769113" cy="5529895"/>
          </a:xfrm>
          <a:prstGeom prst="rect">
            <a:avLst/>
          </a:prstGeom>
        </p:spPr>
      </p:pic>
      <mc:AlternateContent xmlns:mc="http://schemas.openxmlformats.org/markup-compatibility/2006">
        <mc:Choice xmlns:p14="http://schemas.microsoft.com/office/powerpoint/2010/main" Requires="p14">
          <p:contentPart p14:bwMode="auto" r:id="rId3">
            <p14:nvContentPartPr>
              <p14:cNvPr id="62" name="Freihand 61">
                <a:extLst>
                  <a:ext uri="{FF2B5EF4-FFF2-40B4-BE49-F238E27FC236}">
                    <a16:creationId xmlns:a16="http://schemas.microsoft.com/office/drawing/2014/main" id="{FFFCB383-EB70-40E9-97D9-788DE573C9E1}"/>
                  </a:ext>
                </a:extLst>
              </p14:cNvPr>
              <p14:cNvContentPartPr/>
              <p14:nvPr/>
            </p14:nvContentPartPr>
            <p14:xfrm>
              <a:off x="8411613" y="528027"/>
              <a:ext cx="2844000" cy="1949040"/>
            </p14:xfrm>
          </p:contentPart>
        </mc:Choice>
        <mc:Fallback>
          <p:pic>
            <p:nvPicPr>
              <p:cNvPr id="62" name="Freihand 61">
                <a:extLst>
                  <a:ext uri="{FF2B5EF4-FFF2-40B4-BE49-F238E27FC236}">
                    <a16:creationId xmlns:a16="http://schemas.microsoft.com/office/drawing/2014/main" id="{FFFCB383-EB70-40E9-97D9-788DE573C9E1}"/>
                  </a:ext>
                </a:extLst>
              </p:cNvPr>
              <p:cNvPicPr/>
              <p:nvPr/>
            </p:nvPicPr>
            <p:blipFill>
              <a:blip r:embed="rId4"/>
              <a:stretch>
                <a:fillRect/>
              </a:stretch>
            </p:blipFill>
            <p:spPr>
              <a:xfrm>
                <a:off x="8407292" y="523707"/>
                <a:ext cx="2852641" cy="195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6" name="Freihand 75">
                <a:extLst>
                  <a:ext uri="{FF2B5EF4-FFF2-40B4-BE49-F238E27FC236}">
                    <a16:creationId xmlns:a16="http://schemas.microsoft.com/office/drawing/2014/main" id="{09AC77A3-9028-480A-BC50-0E06F001C6E3}"/>
                  </a:ext>
                </a:extLst>
              </p14:cNvPr>
              <p14:cNvContentPartPr/>
              <p14:nvPr/>
            </p14:nvContentPartPr>
            <p14:xfrm>
              <a:off x="6659133" y="3973587"/>
              <a:ext cx="33120" cy="7560"/>
            </p14:xfrm>
          </p:contentPart>
        </mc:Choice>
        <mc:Fallback>
          <p:pic>
            <p:nvPicPr>
              <p:cNvPr id="76" name="Freihand 75">
                <a:extLst>
                  <a:ext uri="{FF2B5EF4-FFF2-40B4-BE49-F238E27FC236}">
                    <a16:creationId xmlns:a16="http://schemas.microsoft.com/office/drawing/2014/main" id="{09AC77A3-9028-480A-BC50-0E06F001C6E3}"/>
                  </a:ext>
                </a:extLst>
              </p:cNvPr>
              <p:cNvPicPr/>
              <p:nvPr/>
            </p:nvPicPr>
            <p:blipFill>
              <a:blip r:embed="rId6"/>
              <a:stretch>
                <a:fillRect/>
              </a:stretch>
            </p:blipFill>
            <p:spPr>
              <a:xfrm>
                <a:off x="6654813" y="3969267"/>
                <a:ext cx="41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7" name="Freihand 76">
                <a:extLst>
                  <a:ext uri="{FF2B5EF4-FFF2-40B4-BE49-F238E27FC236}">
                    <a16:creationId xmlns:a16="http://schemas.microsoft.com/office/drawing/2014/main" id="{9BF6B235-F709-4FAC-880C-CBB0F78A8E69}"/>
                  </a:ext>
                </a:extLst>
              </p14:cNvPr>
              <p14:cNvContentPartPr/>
              <p14:nvPr/>
            </p14:nvContentPartPr>
            <p14:xfrm>
              <a:off x="5538453" y="4455267"/>
              <a:ext cx="1094040" cy="127440"/>
            </p14:xfrm>
          </p:contentPart>
        </mc:Choice>
        <mc:Fallback>
          <p:pic>
            <p:nvPicPr>
              <p:cNvPr id="77" name="Freihand 76">
                <a:extLst>
                  <a:ext uri="{FF2B5EF4-FFF2-40B4-BE49-F238E27FC236}">
                    <a16:creationId xmlns:a16="http://schemas.microsoft.com/office/drawing/2014/main" id="{9BF6B235-F709-4FAC-880C-CBB0F78A8E69}"/>
                  </a:ext>
                </a:extLst>
              </p:cNvPr>
              <p:cNvPicPr/>
              <p:nvPr/>
            </p:nvPicPr>
            <p:blipFill>
              <a:blip r:embed="rId8"/>
              <a:stretch>
                <a:fillRect/>
              </a:stretch>
            </p:blipFill>
            <p:spPr>
              <a:xfrm>
                <a:off x="5534133" y="4450947"/>
                <a:ext cx="1102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8" name="Freihand 77">
                <a:extLst>
                  <a:ext uri="{FF2B5EF4-FFF2-40B4-BE49-F238E27FC236}">
                    <a16:creationId xmlns:a16="http://schemas.microsoft.com/office/drawing/2014/main" id="{C6CAB5E8-838D-40B6-A015-50138AAA8628}"/>
                  </a:ext>
                </a:extLst>
              </p14:cNvPr>
              <p14:cNvContentPartPr/>
              <p14:nvPr/>
            </p14:nvContentPartPr>
            <p14:xfrm>
              <a:off x="4533693" y="5509707"/>
              <a:ext cx="2025360" cy="134640"/>
            </p14:xfrm>
          </p:contentPart>
        </mc:Choice>
        <mc:Fallback>
          <p:pic>
            <p:nvPicPr>
              <p:cNvPr id="78" name="Freihand 77">
                <a:extLst>
                  <a:ext uri="{FF2B5EF4-FFF2-40B4-BE49-F238E27FC236}">
                    <a16:creationId xmlns:a16="http://schemas.microsoft.com/office/drawing/2014/main" id="{C6CAB5E8-838D-40B6-A015-50138AAA8628}"/>
                  </a:ext>
                </a:extLst>
              </p:cNvPr>
              <p:cNvPicPr/>
              <p:nvPr/>
            </p:nvPicPr>
            <p:blipFill>
              <a:blip r:embed="rId10"/>
              <a:stretch>
                <a:fillRect/>
              </a:stretch>
            </p:blipFill>
            <p:spPr>
              <a:xfrm>
                <a:off x="4529373" y="5505387"/>
                <a:ext cx="2034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3" name="Freihand 82">
                <a:extLst>
                  <a:ext uri="{FF2B5EF4-FFF2-40B4-BE49-F238E27FC236}">
                    <a16:creationId xmlns:a16="http://schemas.microsoft.com/office/drawing/2014/main" id="{4810AE59-378D-4883-83F6-F1985E8EBE22}"/>
                  </a:ext>
                </a:extLst>
              </p14:cNvPr>
              <p14:cNvContentPartPr/>
              <p14:nvPr/>
            </p14:nvContentPartPr>
            <p14:xfrm>
              <a:off x="337533" y="810627"/>
              <a:ext cx="7870320" cy="2170080"/>
            </p14:xfrm>
          </p:contentPart>
        </mc:Choice>
        <mc:Fallback>
          <p:pic>
            <p:nvPicPr>
              <p:cNvPr id="83" name="Freihand 82">
                <a:extLst>
                  <a:ext uri="{FF2B5EF4-FFF2-40B4-BE49-F238E27FC236}">
                    <a16:creationId xmlns:a16="http://schemas.microsoft.com/office/drawing/2014/main" id="{4810AE59-378D-4883-83F6-F1985E8EBE22}"/>
                  </a:ext>
                </a:extLst>
              </p:cNvPr>
              <p:cNvPicPr/>
              <p:nvPr/>
            </p:nvPicPr>
            <p:blipFill>
              <a:blip r:embed="rId12"/>
              <a:stretch>
                <a:fillRect/>
              </a:stretch>
            </p:blipFill>
            <p:spPr>
              <a:xfrm>
                <a:off x="333213" y="806307"/>
                <a:ext cx="7878960" cy="2178720"/>
              </a:xfrm>
              <a:prstGeom prst="rect">
                <a:avLst/>
              </a:prstGeom>
            </p:spPr>
          </p:pic>
        </mc:Fallback>
      </mc:AlternateContent>
    </p:spTree>
    <p:extLst>
      <p:ext uri="{BB962C8B-B14F-4D97-AF65-F5344CB8AC3E}">
        <p14:creationId xmlns:p14="http://schemas.microsoft.com/office/powerpoint/2010/main" val="85262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a:t>Linear </a:t>
            </a:r>
            <a:r>
              <a:rPr lang="de-DE" sz="2600" dirty="0"/>
              <a:t>Regression</a:t>
            </a:r>
          </a:p>
        </p:txBody>
      </p:sp>
      <p:sp>
        <p:nvSpPr>
          <p:cNvPr id="6" name="Textfeld 5"/>
          <p:cNvSpPr txBox="1"/>
          <p:nvPr/>
        </p:nvSpPr>
        <p:spPr>
          <a:xfrm>
            <a:off x="1631504" y="5373216"/>
            <a:ext cx="8856984" cy="1152128"/>
          </a:xfrm>
          <a:prstGeom prst="rect">
            <a:avLst/>
          </a:prstGeom>
          <a:noFill/>
        </p:spPr>
        <p:txBody>
          <a:bodyPr wrap="square" rtlCol="0">
            <a:noAutofit/>
          </a:bodyPr>
          <a:lstStyle/>
          <a:p>
            <a:r>
              <a:rPr lang="de-DE" sz="2400" dirty="0"/>
              <a:t>b=</a:t>
            </a:r>
          </a:p>
          <a:p>
            <a:endParaRPr lang="de-DE" sz="2400" dirty="0"/>
          </a:p>
          <a:p>
            <a:r>
              <a:rPr lang="de-DE" sz="2400" dirty="0"/>
              <a:t>a=</a:t>
            </a:r>
          </a:p>
          <a:p>
            <a:endParaRPr lang="de-DE" sz="2400" baseline="-25000" dirty="0"/>
          </a:p>
          <a:p>
            <a:endParaRPr lang="de-DE" sz="2400" baseline="-25000" dirty="0"/>
          </a:p>
          <a:p>
            <a:r>
              <a:rPr lang="de-DE" sz="2400" dirty="0"/>
              <a:t> </a:t>
            </a:r>
          </a:p>
        </p:txBody>
      </p:sp>
      <p:graphicFrame>
        <p:nvGraphicFramePr>
          <p:cNvPr id="9" name="Tabelle 8">
            <a:extLst>
              <a:ext uri="{FF2B5EF4-FFF2-40B4-BE49-F238E27FC236}">
                <a16:creationId xmlns:a16="http://schemas.microsoft.com/office/drawing/2014/main" id="{A2CB1DA1-C61A-67A8-FCCD-5710660A0FD7}"/>
              </a:ext>
            </a:extLst>
          </p:cNvPr>
          <p:cNvGraphicFramePr>
            <a:graphicFrameLocks noGrp="1"/>
          </p:cNvGraphicFramePr>
          <p:nvPr>
            <p:extLst>
              <p:ext uri="{D42A27DB-BD31-4B8C-83A1-F6EECF244321}">
                <p14:modId xmlns:p14="http://schemas.microsoft.com/office/powerpoint/2010/main" val="287236272"/>
              </p:ext>
            </p:extLst>
          </p:nvPr>
        </p:nvGraphicFramePr>
        <p:xfrm>
          <a:off x="249381" y="665017"/>
          <a:ext cx="8931204" cy="3697280"/>
        </p:xfrm>
        <a:graphic>
          <a:graphicData uri="http://schemas.openxmlformats.org/drawingml/2006/table">
            <a:tbl>
              <a:tblPr/>
              <a:tblGrid>
                <a:gridCol w="1413911">
                  <a:extLst>
                    <a:ext uri="{9D8B030D-6E8A-4147-A177-3AD203B41FA5}">
                      <a16:colId xmlns:a16="http://schemas.microsoft.com/office/drawing/2014/main" val="103109078"/>
                    </a:ext>
                  </a:extLst>
                </a:gridCol>
                <a:gridCol w="1413911">
                  <a:extLst>
                    <a:ext uri="{9D8B030D-6E8A-4147-A177-3AD203B41FA5}">
                      <a16:colId xmlns:a16="http://schemas.microsoft.com/office/drawing/2014/main" val="3985245184"/>
                    </a:ext>
                  </a:extLst>
                </a:gridCol>
                <a:gridCol w="1861649">
                  <a:extLst>
                    <a:ext uri="{9D8B030D-6E8A-4147-A177-3AD203B41FA5}">
                      <a16:colId xmlns:a16="http://schemas.microsoft.com/office/drawing/2014/main" val="39917345"/>
                    </a:ext>
                  </a:extLst>
                </a:gridCol>
                <a:gridCol w="1413911">
                  <a:extLst>
                    <a:ext uri="{9D8B030D-6E8A-4147-A177-3AD203B41FA5}">
                      <a16:colId xmlns:a16="http://schemas.microsoft.com/office/drawing/2014/main" val="1889085439"/>
                    </a:ext>
                  </a:extLst>
                </a:gridCol>
                <a:gridCol w="1413911">
                  <a:extLst>
                    <a:ext uri="{9D8B030D-6E8A-4147-A177-3AD203B41FA5}">
                      <a16:colId xmlns:a16="http://schemas.microsoft.com/office/drawing/2014/main" val="1893009278"/>
                    </a:ext>
                  </a:extLst>
                </a:gridCol>
                <a:gridCol w="1413911">
                  <a:extLst>
                    <a:ext uri="{9D8B030D-6E8A-4147-A177-3AD203B41FA5}">
                      <a16:colId xmlns:a16="http://schemas.microsoft.com/office/drawing/2014/main" val="3603166235"/>
                    </a:ext>
                  </a:extLst>
                </a:gridCol>
              </a:tblGrid>
              <a:tr h="462160">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62160">
                <a:tc>
                  <a:txBody>
                    <a:bodyPr/>
                    <a:lstStyle/>
                    <a:p>
                      <a:pPr algn="ctr" fontAlgn="b"/>
                      <a:r>
                        <a:rPr lang="de-DE" sz="2000" b="0" i="0" u="none" strike="noStrike" dirty="0" err="1">
                          <a:solidFill>
                            <a:srgbClr val="000000"/>
                          </a:solidFill>
                          <a:effectLst/>
                          <a:latin typeface="Calibri" panose="020F0502020204030204" pitchFamily="34" charset="0"/>
                        </a:rPr>
                        <a:t>year</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62160">
                <a:tc>
                  <a:txBody>
                    <a:bodyPr/>
                    <a:lstStyle/>
                    <a:p>
                      <a:pPr algn="ctr" fontAlgn="b"/>
                      <a:r>
                        <a:rPr lang="de-DE" sz="2000" b="0" i="0" u="none" strike="noStrike" dirty="0">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62160">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62160">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62160">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62160">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62160">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2" name="Rechteck 1">
            <a:extLst>
              <a:ext uri="{FF2B5EF4-FFF2-40B4-BE49-F238E27FC236}">
                <a16:creationId xmlns:a16="http://schemas.microsoft.com/office/drawing/2014/main" id="{154D6684-9CF3-6CB2-7EFC-94BAB46590D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11" name="Freihand 10">
                <a:extLst>
                  <a:ext uri="{FF2B5EF4-FFF2-40B4-BE49-F238E27FC236}">
                    <a16:creationId xmlns:a16="http://schemas.microsoft.com/office/drawing/2014/main" id="{C5DD695E-6B85-4192-96D1-1F99EEE424B8}"/>
                  </a:ext>
                </a:extLst>
              </p14:cNvPr>
              <p14:cNvContentPartPr/>
              <p14:nvPr/>
            </p14:nvContentPartPr>
            <p14:xfrm>
              <a:off x="2409693" y="4483707"/>
              <a:ext cx="119880" cy="157680"/>
            </p14:xfrm>
          </p:contentPart>
        </mc:Choice>
        <mc:Fallback>
          <p:pic>
            <p:nvPicPr>
              <p:cNvPr id="11" name="Freihand 10">
                <a:extLst>
                  <a:ext uri="{FF2B5EF4-FFF2-40B4-BE49-F238E27FC236}">
                    <a16:creationId xmlns:a16="http://schemas.microsoft.com/office/drawing/2014/main" id="{C5DD695E-6B85-4192-96D1-1F99EEE424B8}"/>
                  </a:ext>
                </a:extLst>
              </p:cNvPr>
              <p:cNvPicPr/>
              <p:nvPr/>
            </p:nvPicPr>
            <p:blipFill>
              <a:blip r:embed="rId3"/>
              <a:stretch>
                <a:fillRect/>
              </a:stretch>
            </p:blipFill>
            <p:spPr>
              <a:xfrm>
                <a:off x="2405373" y="4479387"/>
                <a:ext cx="128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2" name="Freihand 11">
                <a:extLst>
                  <a:ext uri="{FF2B5EF4-FFF2-40B4-BE49-F238E27FC236}">
                    <a16:creationId xmlns:a16="http://schemas.microsoft.com/office/drawing/2014/main" id="{808E728F-DBE7-4C8D-B51A-36B870E9184A}"/>
                  </a:ext>
                </a:extLst>
              </p14:cNvPr>
              <p14:cNvContentPartPr/>
              <p14:nvPr/>
            </p14:nvContentPartPr>
            <p14:xfrm>
              <a:off x="2190453" y="4458147"/>
              <a:ext cx="126360" cy="183600"/>
            </p14:xfrm>
          </p:contentPart>
        </mc:Choice>
        <mc:Fallback>
          <p:pic>
            <p:nvPicPr>
              <p:cNvPr id="12" name="Freihand 11">
                <a:extLst>
                  <a:ext uri="{FF2B5EF4-FFF2-40B4-BE49-F238E27FC236}">
                    <a16:creationId xmlns:a16="http://schemas.microsoft.com/office/drawing/2014/main" id="{808E728F-DBE7-4C8D-B51A-36B870E9184A}"/>
                  </a:ext>
                </a:extLst>
              </p:cNvPr>
              <p:cNvPicPr/>
              <p:nvPr/>
            </p:nvPicPr>
            <p:blipFill>
              <a:blip r:embed="rId5"/>
              <a:stretch>
                <a:fillRect/>
              </a:stretch>
            </p:blipFill>
            <p:spPr>
              <a:xfrm>
                <a:off x="2186133" y="4453827"/>
                <a:ext cx="135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31C8F26C-8197-44CE-8EB6-D43367AAD0F4}"/>
                  </a:ext>
                </a:extLst>
              </p14:cNvPr>
              <p14:cNvContentPartPr/>
              <p14:nvPr/>
            </p14:nvContentPartPr>
            <p14:xfrm>
              <a:off x="1029093" y="4502427"/>
              <a:ext cx="179640" cy="211680"/>
            </p14:xfrm>
          </p:contentPart>
        </mc:Choice>
        <mc:Fallback>
          <p:pic>
            <p:nvPicPr>
              <p:cNvPr id="13" name="Freihand 12">
                <a:extLst>
                  <a:ext uri="{FF2B5EF4-FFF2-40B4-BE49-F238E27FC236}">
                    <a16:creationId xmlns:a16="http://schemas.microsoft.com/office/drawing/2014/main" id="{31C8F26C-8197-44CE-8EB6-D43367AAD0F4}"/>
                  </a:ext>
                </a:extLst>
              </p:cNvPr>
              <p:cNvPicPr/>
              <p:nvPr/>
            </p:nvPicPr>
            <p:blipFill>
              <a:blip r:embed="rId7"/>
              <a:stretch>
                <a:fillRect/>
              </a:stretch>
            </p:blipFill>
            <p:spPr>
              <a:xfrm>
                <a:off x="1024773" y="4498107"/>
                <a:ext cx="188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B9625070-EDF8-4814-9DF9-04FACAD52788}"/>
                  </a:ext>
                </a:extLst>
              </p14:cNvPr>
              <p14:cNvContentPartPr/>
              <p14:nvPr/>
            </p14:nvContentPartPr>
            <p14:xfrm>
              <a:off x="3501933" y="4409907"/>
              <a:ext cx="94680" cy="163800"/>
            </p14:xfrm>
          </p:contentPart>
        </mc:Choice>
        <mc:Fallback>
          <p:pic>
            <p:nvPicPr>
              <p:cNvPr id="14" name="Freihand 13">
                <a:extLst>
                  <a:ext uri="{FF2B5EF4-FFF2-40B4-BE49-F238E27FC236}">
                    <a16:creationId xmlns:a16="http://schemas.microsoft.com/office/drawing/2014/main" id="{B9625070-EDF8-4814-9DF9-04FACAD52788}"/>
                  </a:ext>
                </a:extLst>
              </p:cNvPr>
              <p:cNvPicPr/>
              <p:nvPr/>
            </p:nvPicPr>
            <p:blipFill>
              <a:blip r:embed="rId9"/>
              <a:stretch>
                <a:fillRect/>
              </a:stretch>
            </p:blipFill>
            <p:spPr>
              <a:xfrm>
                <a:off x="3497613" y="4405587"/>
                <a:ext cx="103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F369A660-7BBD-4272-9BCA-97A259178FD4}"/>
                  </a:ext>
                </a:extLst>
              </p14:cNvPr>
              <p14:cNvContentPartPr/>
              <p14:nvPr/>
            </p14:nvContentPartPr>
            <p14:xfrm>
              <a:off x="3697053" y="4378227"/>
              <a:ext cx="78480" cy="220320"/>
            </p14:xfrm>
          </p:contentPart>
        </mc:Choice>
        <mc:Fallback>
          <p:pic>
            <p:nvPicPr>
              <p:cNvPr id="15" name="Freihand 14">
                <a:extLst>
                  <a:ext uri="{FF2B5EF4-FFF2-40B4-BE49-F238E27FC236}">
                    <a16:creationId xmlns:a16="http://schemas.microsoft.com/office/drawing/2014/main" id="{F369A660-7BBD-4272-9BCA-97A259178FD4}"/>
                  </a:ext>
                </a:extLst>
              </p:cNvPr>
              <p:cNvPicPr/>
              <p:nvPr/>
            </p:nvPicPr>
            <p:blipFill>
              <a:blip r:embed="rId11"/>
              <a:stretch>
                <a:fillRect/>
              </a:stretch>
            </p:blipFill>
            <p:spPr>
              <a:xfrm>
                <a:off x="3692733" y="4373907"/>
                <a:ext cx="871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01EFF7CB-B65D-4693-B7EC-D12EC928FF6B}"/>
                  </a:ext>
                </a:extLst>
              </p14:cNvPr>
              <p14:cNvContentPartPr/>
              <p14:nvPr/>
            </p14:nvContentPartPr>
            <p14:xfrm>
              <a:off x="3860493" y="4462467"/>
              <a:ext cx="68400" cy="157680"/>
            </p14:xfrm>
          </p:contentPart>
        </mc:Choice>
        <mc:Fallback>
          <p:pic>
            <p:nvPicPr>
              <p:cNvPr id="16" name="Freihand 15">
                <a:extLst>
                  <a:ext uri="{FF2B5EF4-FFF2-40B4-BE49-F238E27FC236}">
                    <a16:creationId xmlns:a16="http://schemas.microsoft.com/office/drawing/2014/main" id="{01EFF7CB-B65D-4693-B7EC-D12EC928FF6B}"/>
                  </a:ext>
                </a:extLst>
              </p:cNvPr>
              <p:cNvPicPr/>
              <p:nvPr/>
            </p:nvPicPr>
            <p:blipFill>
              <a:blip r:embed="rId13"/>
              <a:stretch>
                <a:fillRect/>
              </a:stretch>
            </p:blipFill>
            <p:spPr>
              <a:xfrm>
                <a:off x="3856173" y="4458147"/>
                <a:ext cx="77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71442552-948D-4B22-81D2-893399D14D4E}"/>
                  </a:ext>
                </a:extLst>
              </p14:cNvPr>
              <p14:cNvContentPartPr/>
              <p14:nvPr/>
            </p14:nvContentPartPr>
            <p14:xfrm>
              <a:off x="5362053" y="4440867"/>
              <a:ext cx="96480" cy="177480"/>
            </p14:xfrm>
          </p:contentPart>
        </mc:Choice>
        <mc:Fallback>
          <p:pic>
            <p:nvPicPr>
              <p:cNvPr id="17" name="Freihand 16">
                <a:extLst>
                  <a:ext uri="{FF2B5EF4-FFF2-40B4-BE49-F238E27FC236}">
                    <a16:creationId xmlns:a16="http://schemas.microsoft.com/office/drawing/2014/main" id="{71442552-948D-4B22-81D2-893399D14D4E}"/>
                  </a:ext>
                </a:extLst>
              </p:cNvPr>
              <p:cNvPicPr/>
              <p:nvPr/>
            </p:nvPicPr>
            <p:blipFill>
              <a:blip r:embed="rId15"/>
              <a:stretch>
                <a:fillRect/>
              </a:stretch>
            </p:blipFill>
            <p:spPr>
              <a:xfrm>
                <a:off x="5357733" y="4436547"/>
                <a:ext cx="105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FD00C8D0-577D-476A-AF22-5D27DE91BF99}"/>
                  </a:ext>
                </a:extLst>
              </p14:cNvPr>
              <p14:cNvContentPartPr/>
              <p14:nvPr/>
            </p14:nvContentPartPr>
            <p14:xfrm>
              <a:off x="5572653" y="4462467"/>
              <a:ext cx="15120" cy="130680"/>
            </p14:xfrm>
          </p:contentPart>
        </mc:Choice>
        <mc:Fallback>
          <p:pic>
            <p:nvPicPr>
              <p:cNvPr id="18" name="Freihand 17">
                <a:extLst>
                  <a:ext uri="{FF2B5EF4-FFF2-40B4-BE49-F238E27FC236}">
                    <a16:creationId xmlns:a16="http://schemas.microsoft.com/office/drawing/2014/main" id="{FD00C8D0-577D-476A-AF22-5D27DE91BF99}"/>
                  </a:ext>
                </a:extLst>
              </p:cNvPr>
              <p:cNvPicPr/>
              <p:nvPr/>
            </p:nvPicPr>
            <p:blipFill>
              <a:blip r:embed="rId17"/>
              <a:stretch>
                <a:fillRect/>
              </a:stretch>
            </p:blipFill>
            <p:spPr>
              <a:xfrm>
                <a:off x="5568333" y="4458147"/>
                <a:ext cx="23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a:extLst>
                  <a:ext uri="{FF2B5EF4-FFF2-40B4-BE49-F238E27FC236}">
                    <a16:creationId xmlns:a16="http://schemas.microsoft.com/office/drawing/2014/main" id="{9C1A43BC-6C1F-463F-B9D4-E45461579800}"/>
                  </a:ext>
                </a:extLst>
              </p14:cNvPr>
              <p14:cNvContentPartPr/>
              <p14:nvPr/>
            </p14:nvContentPartPr>
            <p14:xfrm>
              <a:off x="5646813" y="4447707"/>
              <a:ext cx="241200" cy="210600"/>
            </p14:xfrm>
          </p:contentPart>
        </mc:Choice>
        <mc:Fallback>
          <p:pic>
            <p:nvPicPr>
              <p:cNvPr id="22" name="Freihand 21">
                <a:extLst>
                  <a:ext uri="{FF2B5EF4-FFF2-40B4-BE49-F238E27FC236}">
                    <a16:creationId xmlns:a16="http://schemas.microsoft.com/office/drawing/2014/main" id="{9C1A43BC-6C1F-463F-B9D4-E45461579800}"/>
                  </a:ext>
                </a:extLst>
              </p:cNvPr>
              <p:cNvPicPr/>
              <p:nvPr/>
            </p:nvPicPr>
            <p:blipFill>
              <a:blip r:embed="rId19"/>
              <a:stretch>
                <a:fillRect/>
              </a:stretch>
            </p:blipFill>
            <p:spPr>
              <a:xfrm>
                <a:off x="5642493" y="4443387"/>
                <a:ext cx="249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7D186274-65BF-4666-BCA4-38617372DB68}"/>
                  </a:ext>
                </a:extLst>
              </p14:cNvPr>
              <p14:cNvContentPartPr/>
              <p14:nvPr/>
            </p14:nvContentPartPr>
            <p14:xfrm>
              <a:off x="7142973" y="4413867"/>
              <a:ext cx="351000" cy="213480"/>
            </p14:xfrm>
          </p:contentPart>
        </mc:Choice>
        <mc:Fallback>
          <p:pic>
            <p:nvPicPr>
              <p:cNvPr id="27" name="Freihand 26">
                <a:extLst>
                  <a:ext uri="{FF2B5EF4-FFF2-40B4-BE49-F238E27FC236}">
                    <a16:creationId xmlns:a16="http://schemas.microsoft.com/office/drawing/2014/main" id="{7D186274-65BF-4666-BCA4-38617372DB68}"/>
                  </a:ext>
                </a:extLst>
              </p:cNvPr>
              <p:cNvPicPr/>
              <p:nvPr/>
            </p:nvPicPr>
            <p:blipFill>
              <a:blip r:embed="rId21"/>
              <a:stretch>
                <a:fillRect/>
              </a:stretch>
            </p:blipFill>
            <p:spPr>
              <a:xfrm>
                <a:off x="7138653" y="4409547"/>
                <a:ext cx="3596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8" name="Freihand 47">
                <a:extLst>
                  <a:ext uri="{FF2B5EF4-FFF2-40B4-BE49-F238E27FC236}">
                    <a16:creationId xmlns:a16="http://schemas.microsoft.com/office/drawing/2014/main" id="{8C1A3030-2C79-492B-9F10-143543C3893A}"/>
                  </a:ext>
                </a:extLst>
              </p14:cNvPr>
              <p14:cNvContentPartPr/>
              <p14:nvPr/>
            </p14:nvContentPartPr>
            <p14:xfrm>
              <a:off x="7203093" y="4740387"/>
              <a:ext cx="217440" cy="33840"/>
            </p14:xfrm>
          </p:contentPart>
        </mc:Choice>
        <mc:Fallback>
          <p:pic>
            <p:nvPicPr>
              <p:cNvPr id="48" name="Freihand 47">
                <a:extLst>
                  <a:ext uri="{FF2B5EF4-FFF2-40B4-BE49-F238E27FC236}">
                    <a16:creationId xmlns:a16="http://schemas.microsoft.com/office/drawing/2014/main" id="{8C1A3030-2C79-492B-9F10-143543C3893A}"/>
                  </a:ext>
                </a:extLst>
              </p:cNvPr>
              <p:cNvPicPr/>
              <p:nvPr/>
            </p:nvPicPr>
            <p:blipFill>
              <a:blip r:embed="rId23"/>
              <a:stretch>
                <a:fillRect/>
              </a:stretch>
            </p:blipFill>
            <p:spPr>
              <a:xfrm>
                <a:off x="7198773" y="4736067"/>
                <a:ext cx="226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3" name="Freihand 62">
                <a:extLst>
                  <a:ext uri="{FF2B5EF4-FFF2-40B4-BE49-F238E27FC236}">
                    <a16:creationId xmlns:a16="http://schemas.microsoft.com/office/drawing/2014/main" id="{6B3F4EC2-F406-4AE8-A925-DBBE6CB0C861}"/>
                  </a:ext>
                </a:extLst>
              </p14:cNvPr>
              <p14:cNvContentPartPr/>
              <p14:nvPr/>
            </p14:nvContentPartPr>
            <p14:xfrm>
              <a:off x="4625133" y="5365707"/>
              <a:ext cx="95040" cy="15480"/>
            </p14:xfrm>
          </p:contentPart>
        </mc:Choice>
        <mc:Fallback>
          <p:pic>
            <p:nvPicPr>
              <p:cNvPr id="63" name="Freihand 62">
                <a:extLst>
                  <a:ext uri="{FF2B5EF4-FFF2-40B4-BE49-F238E27FC236}">
                    <a16:creationId xmlns:a16="http://schemas.microsoft.com/office/drawing/2014/main" id="{6B3F4EC2-F406-4AE8-A925-DBBE6CB0C861}"/>
                  </a:ext>
                </a:extLst>
              </p:cNvPr>
              <p:cNvPicPr/>
              <p:nvPr/>
            </p:nvPicPr>
            <p:blipFill>
              <a:blip r:embed="rId25"/>
              <a:stretch>
                <a:fillRect/>
              </a:stretch>
            </p:blipFill>
            <p:spPr>
              <a:xfrm>
                <a:off x="4620813" y="5361387"/>
                <a:ext cx="103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4" name="Freihand 63">
                <a:extLst>
                  <a:ext uri="{FF2B5EF4-FFF2-40B4-BE49-F238E27FC236}">
                    <a16:creationId xmlns:a16="http://schemas.microsoft.com/office/drawing/2014/main" id="{6B8A25A3-0F56-4A00-88B3-008AF80E0343}"/>
                  </a:ext>
                </a:extLst>
              </p14:cNvPr>
              <p14:cNvContentPartPr/>
              <p14:nvPr/>
            </p14:nvContentPartPr>
            <p14:xfrm>
              <a:off x="4640973" y="5429787"/>
              <a:ext cx="82800" cy="14040"/>
            </p14:xfrm>
          </p:contentPart>
        </mc:Choice>
        <mc:Fallback>
          <p:pic>
            <p:nvPicPr>
              <p:cNvPr id="64" name="Freihand 63">
                <a:extLst>
                  <a:ext uri="{FF2B5EF4-FFF2-40B4-BE49-F238E27FC236}">
                    <a16:creationId xmlns:a16="http://schemas.microsoft.com/office/drawing/2014/main" id="{6B8A25A3-0F56-4A00-88B3-008AF80E0343}"/>
                  </a:ext>
                </a:extLst>
              </p:cNvPr>
              <p:cNvPicPr/>
              <p:nvPr/>
            </p:nvPicPr>
            <p:blipFill>
              <a:blip r:embed="rId27"/>
              <a:stretch>
                <a:fillRect/>
              </a:stretch>
            </p:blipFill>
            <p:spPr>
              <a:xfrm>
                <a:off x="4636653" y="5425467"/>
                <a:ext cx="91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5" name="Freihand 64">
                <a:extLst>
                  <a:ext uri="{FF2B5EF4-FFF2-40B4-BE49-F238E27FC236}">
                    <a16:creationId xmlns:a16="http://schemas.microsoft.com/office/drawing/2014/main" id="{0BD3F7EB-BE23-46DD-99DD-B236B88B6973}"/>
                  </a:ext>
                </a:extLst>
              </p14:cNvPr>
              <p14:cNvContentPartPr/>
              <p14:nvPr/>
            </p14:nvContentPartPr>
            <p14:xfrm>
              <a:off x="4871733" y="5243307"/>
              <a:ext cx="74520" cy="192960"/>
            </p14:xfrm>
          </p:contentPart>
        </mc:Choice>
        <mc:Fallback>
          <p:pic>
            <p:nvPicPr>
              <p:cNvPr id="65" name="Freihand 64">
                <a:extLst>
                  <a:ext uri="{FF2B5EF4-FFF2-40B4-BE49-F238E27FC236}">
                    <a16:creationId xmlns:a16="http://schemas.microsoft.com/office/drawing/2014/main" id="{0BD3F7EB-BE23-46DD-99DD-B236B88B6973}"/>
                  </a:ext>
                </a:extLst>
              </p:cNvPr>
              <p:cNvPicPr/>
              <p:nvPr/>
            </p:nvPicPr>
            <p:blipFill>
              <a:blip r:embed="rId29"/>
              <a:stretch>
                <a:fillRect/>
              </a:stretch>
            </p:blipFill>
            <p:spPr>
              <a:xfrm>
                <a:off x="4867413" y="5238987"/>
                <a:ext cx="83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0" name="Freihand 69">
                <a:extLst>
                  <a:ext uri="{FF2B5EF4-FFF2-40B4-BE49-F238E27FC236}">
                    <a16:creationId xmlns:a16="http://schemas.microsoft.com/office/drawing/2014/main" id="{415E79E1-1466-4EA9-A09E-85383C08F85A}"/>
                  </a:ext>
                </a:extLst>
              </p14:cNvPr>
              <p14:cNvContentPartPr/>
              <p14:nvPr/>
            </p14:nvContentPartPr>
            <p14:xfrm>
              <a:off x="5032653" y="5127027"/>
              <a:ext cx="514080" cy="375480"/>
            </p14:xfrm>
          </p:contentPart>
        </mc:Choice>
        <mc:Fallback>
          <p:pic>
            <p:nvPicPr>
              <p:cNvPr id="70" name="Freihand 69">
                <a:extLst>
                  <a:ext uri="{FF2B5EF4-FFF2-40B4-BE49-F238E27FC236}">
                    <a16:creationId xmlns:a16="http://schemas.microsoft.com/office/drawing/2014/main" id="{415E79E1-1466-4EA9-A09E-85383C08F85A}"/>
                  </a:ext>
                </a:extLst>
              </p:cNvPr>
              <p:cNvPicPr/>
              <p:nvPr/>
            </p:nvPicPr>
            <p:blipFill>
              <a:blip r:embed="rId31"/>
              <a:stretch>
                <a:fillRect/>
              </a:stretch>
            </p:blipFill>
            <p:spPr>
              <a:xfrm>
                <a:off x="5028336" y="5122707"/>
                <a:ext cx="522714"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1" name="Freihand 70">
                <a:extLst>
                  <a:ext uri="{FF2B5EF4-FFF2-40B4-BE49-F238E27FC236}">
                    <a16:creationId xmlns:a16="http://schemas.microsoft.com/office/drawing/2014/main" id="{04FCCA49-9283-458C-AC38-C4777C12CF17}"/>
                  </a:ext>
                </a:extLst>
              </p14:cNvPr>
              <p14:cNvContentPartPr/>
              <p14:nvPr/>
            </p14:nvContentPartPr>
            <p14:xfrm>
              <a:off x="2273253" y="5056107"/>
              <a:ext cx="2181960" cy="830160"/>
            </p14:xfrm>
          </p:contentPart>
        </mc:Choice>
        <mc:Fallback>
          <p:pic>
            <p:nvPicPr>
              <p:cNvPr id="71" name="Freihand 70">
                <a:extLst>
                  <a:ext uri="{FF2B5EF4-FFF2-40B4-BE49-F238E27FC236}">
                    <a16:creationId xmlns:a16="http://schemas.microsoft.com/office/drawing/2014/main" id="{04FCCA49-9283-458C-AC38-C4777C12CF17}"/>
                  </a:ext>
                </a:extLst>
              </p:cNvPr>
              <p:cNvPicPr/>
              <p:nvPr/>
            </p:nvPicPr>
            <p:blipFill>
              <a:blip r:embed="rId33"/>
              <a:stretch>
                <a:fillRect/>
              </a:stretch>
            </p:blipFill>
            <p:spPr>
              <a:xfrm>
                <a:off x="2268933" y="5051787"/>
                <a:ext cx="2190600" cy="838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6" name="Freihand 75">
                <a:extLst>
                  <a:ext uri="{FF2B5EF4-FFF2-40B4-BE49-F238E27FC236}">
                    <a16:creationId xmlns:a16="http://schemas.microsoft.com/office/drawing/2014/main" id="{9E571C9B-B90A-4DB8-8611-F8D3A3E74CE1}"/>
                  </a:ext>
                </a:extLst>
              </p14:cNvPr>
              <p14:cNvContentPartPr/>
              <p14:nvPr/>
            </p14:nvContentPartPr>
            <p14:xfrm>
              <a:off x="2362173" y="415347"/>
              <a:ext cx="137880" cy="157680"/>
            </p14:xfrm>
          </p:contentPart>
        </mc:Choice>
        <mc:Fallback>
          <p:pic>
            <p:nvPicPr>
              <p:cNvPr id="76" name="Freihand 75">
                <a:extLst>
                  <a:ext uri="{FF2B5EF4-FFF2-40B4-BE49-F238E27FC236}">
                    <a16:creationId xmlns:a16="http://schemas.microsoft.com/office/drawing/2014/main" id="{9E571C9B-B90A-4DB8-8611-F8D3A3E74CE1}"/>
                  </a:ext>
                </a:extLst>
              </p:cNvPr>
              <p:cNvPicPr/>
              <p:nvPr/>
            </p:nvPicPr>
            <p:blipFill>
              <a:blip r:embed="rId35"/>
              <a:stretch>
                <a:fillRect/>
              </a:stretch>
            </p:blipFill>
            <p:spPr>
              <a:xfrm>
                <a:off x="2357853" y="411017"/>
                <a:ext cx="146520" cy="1663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7" name="Freihand 76">
                <a:extLst>
                  <a:ext uri="{FF2B5EF4-FFF2-40B4-BE49-F238E27FC236}">
                    <a16:creationId xmlns:a16="http://schemas.microsoft.com/office/drawing/2014/main" id="{434F06BE-9403-4488-92B8-1FDF257EDA19}"/>
                  </a:ext>
                </a:extLst>
              </p14:cNvPr>
              <p14:cNvContentPartPr/>
              <p14:nvPr/>
            </p14:nvContentPartPr>
            <p14:xfrm>
              <a:off x="3778053" y="359547"/>
              <a:ext cx="128880" cy="271440"/>
            </p14:xfrm>
          </p:contentPart>
        </mc:Choice>
        <mc:Fallback>
          <p:pic>
            <p:nvPicPr>
              <p:cNvPr id="77" name="Freihand 76">
                <a:extLst>
                  <a:ext uri="{FF2B5EF4-FFF2-40B4-BE49-F238E27FC236}">
                    <a16:creationId xmlns:a16="http://schemas.microsoft.com/office/drawing/2014/main" id="{434F06BE-9403-4488-92B8-1FDF257EDA19}"/>
                  </a:ext>
                </a:extLst>
              </p:cNvPr>
              <p:cNvPicPr/>
              <p:nvPr/>
            </p:nvPicPr>
            <p:blipFill>
              <a:blip r:embed="rId37"/>
              <a:stretch>
                <a:fillRect/>
              </a:stretch>
            </p:blipFill>
            <p:spPr>
              <a:xfrm>
                <a:off x="3773745" y="355227"/>
                <a:ext cx="137496"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3" name="Freihand 82">
                <a:extLst>
                  <a:ext uri="{FF2B5EF4-FFF2-40B4-BE49-F238E27FC236}">
                    <a16:creationId xmlns:a16="http://schemas.microsoft.com/office/drawing/2014/main" id="{CCC34E30-18B3-4295-849E-9B1EF864CD0D}"/>
                  </a:ext>
                </a:extLst>
              </p14:cNvPr>
              <p14:cNvContentPartPr/>
              <p14:nvPr/>
            </p14:nvContentPartPr>
            <p14:xfrm>
              <a:off x="2245173" y="6128547"/>
              <a:ext cx="461520" cy="514440"/>
            </p14:xfrm>
          </p:contentPart>
        </mc:Choice>
        <mc:Fallback>
          <p:pic>
            <p:nvPicPr>
              <p:cNvPr id="83" name="Freihand 82">
                <a:extLst>
                  <a:ext uri="{FF2B5EF4-FFF2-40B4-BE49-F238E27FC236}">
                    <a16:creationId xmlns:a16="http://schemas.microsoft.com/office/drawing/2014/main" id="{CCC34E30-18B3-4295-849E-9B1EF864CD0D}"/>
                  </a:ext>
                </a:extLst>
              </p:cNvPr>
              <p:cNvPicPr/>
              <p:nvPr/>
            </p:nvPicPr>
            <p:blipFill>
              <a:blip r:embed="rId39"/>
              <a:stretch>
                <a:fillRect/>
              </a:stretch>
            </p:blipFill>
            <p:spPr>
              <a:xfrm>
                <a:off x="2240856" y="6124227"/>
                <a:ext cx="470153"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4" name="Freihand 83">
                <a:extLst>
                  <a:ext uri="{FF2B5EF4-FFF2-40B4-BE49-F238E27FC236}">
                    <a16:creationId xmlns:a16="http://schemas.microsoft.com/office/drawing/2014/main" id="{89A3825D-8F9B-4CDD-8C10-DC4BE4A440B1}"/>
                  </a:ext>
                </a:extLst>
              </p14:cNvPr>
              <p14:cNvContentPartPr/>
              <p14:nvPr/>
            </p14:nvContentPartPr>
            <p14:xfrm>
              <a:off x="568653" y="256227"/>
              <a:ext cx="161280" cy="238320"/>
            </p14:xfrm>
          </p:contentPart>
        </mc:Choice>
        <mc:Fallback>
          <p:pic>
            <p:nvPicPr>
              <p:cNvPr id="84" name="Freihand 83">
                <a:extLst>
                  <a:ext uri="{FF2B5EF4-FFF2-40B4-BE49-F238E27FC236}">
                    <a16:creationId xmlns:a16="http://schemas.microsoft.com/office/drawing/2014/main" id="{89A3825D-8F9B-4CDD-8C10-DC4BE4A440B1}"/>
                  </a:ext>
                </a:extLst>
              </p:cNvPr>
              <p:cNvPicPr/>
              <p:nvPr/>
            </p:nvPicPr>
            <p:blipFill>
              <a:blip r:embed="rId41"/>
              <a:stretch>
                <a:fillRect/>
              </a:stretch>
            </p:blipFill>
            <p:spPr>
              <a:xfrm>
                <a:off x="564333" y="251907"/>
                <a:ext cx="1699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5" name="Freihand 84">
                <a:extLst>
                  <a:ext uri="{FF2B5EF4-FFF2-40B4-BE49-F238E27FC236}">
                    <a16:creationId xmlns:a16="http://schemas.microsoft.com/office/drawing/2014/main" id="{F801A2D3-C78E-440C-A68E-ED5F3BF6EFBB}"/>
                  </a:ext>
                </a:extLst>
              </p14:cNvPr>
              <p14:cNvContentPartPr/>
              <p14:nvPr/>
            </p14:nvContentPartPr>
            <p14:xfrm>
              <a:off x="863493" y="313467"/>
              <a:ext cx="98640" cy="13320"/>
            </p14:xfrm>
          </p:contentPart>
        </mc:Choice>
        <mc:Fallback>
          <p:pic>
            <p:nvPicPr>
              <p:cNvPr id="85" name="Freihand 84">
                <a:extLst>
                  <a:ext uri="{FF2B5EF4-FFF2-40B4-BE49-F238E27FC236}">
                    <a16:creationId xmlns:a16="http://schemas.microsoft.com/office/drawing/2014/main" id="{F801A2D3-C78E-440C-A68E-ED5F3BF6EFBB}"/>
                  </a:ext>
                </a:extLst>
              </p:cNvPr>
              <p:cNvPicPr/>
              <p:nvPr/>
            </p:nvPicPr>
            <p:blipFill>
              <a:blip r:embed="rId43"/>
              <a:stretch>
                <a:fillRect/>
              </a:stretch>
            </p:blipFill>
            <p:spPr>
              <a:xfrm>
                <a:off x="859173" y="309147"/>
                <a:ext cx="107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6" name="Freihand 85">
                <a:extLst>
                  <a:ext uri="{FF2B5EF4-FFF2-40B4-BE49-F238E27FC236}">
                    <a16:creationId xmlns:a16="http://schemas.microsoft.com/office/drawing/2014/main" id="{76F8A42A-A954-44C6-9977-92AAF047385B}"/>
                  </a:ext>
                </a:extLst>
              </p14:cNvPr>
              <p14:cNvContentPartPr/>
              <p14:nvPr/>
            </p14:nvContentPartPr>
            <p14:xfrm>
              <a:off x="873213" y="370707"/>
              <a:ext cx="113760" cy="54000"/>
            </p14:xfrm>
          </p:contentPart>
        </mc:Choice>
        <mc:Fallback>
          <p:pic>
            <p:nvPicPr>
              <p:cNvPr id="86" name="Freihand 85">
                <a:extLst>
                  <a:ext uri="{FF2B5EF4-FFF2-40B4-BE49-F238E27FC236}">
                    <a16:creationId xmlns:a16="http://schemas.microsoft.com/office/drawing/2014/main" id="{76F8A42A-A954-44C6-9977-92AAF047385B}"/>
                  </a:ext>
                </a:extLst>
              </p:cNvPr>
              <p:cNvPicPr/>
              <p:nvPr/>
            </p:nvPicPr>
            <p:blipFill>
              <a:blip r:embed="rId45"/>
              <a:stretch>
                <a:fillRect/>
              </a:stretch>
            </p:blipFill>
            <p:spPr>
              <a:xfrm>
                <a:off x="868893" y="366387"/>
                <a:ext cx="122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7" name="Freihand 86">
                <a:extLst>
                  <a:ext uri="{FF2B5EF4-FFF2-40B4-BE49-F238E27FC236}">
                    <a16:creationId xmlns:a16="http://schemas.microsoft.com/office/drawing/2014/main" id="{2D609F8E-0DC2-4011-B18F-CE845A7FCFBF}"/>
                  </a:ext>
                </a:extLst>
              </p14:cNvPr>
              <p14:cNvContentPartPr/>
              <p14:nvPr/>
            </p14:nvContentPartPr>
            <p14:xfrm>
              <a:off x="1106133" y="217347"/>
              <a:ext cx="145440" cy="227520"/>
            </p14:xfrm>
          </p:contentPart>
        </mc:Choice>
        <mc:Fallback>
          <p:pic>
            <p:nvPicPr>
              <p:cNvPr id="87" name="Freihand 86">
                <a:extLst>
                  <a:ext uri="{FF2B5EF4-FFF2-40B4-BE49-F238E27FC236}">
                    <a16:creationId xmlns:a16="http://schemas.microsoft.com/office/drawing/2014/main" id="{2D609F8E-0DC2-4011-B18F-CE845A7FCFBF}"/>
                  </a:ext>
                </a:extLst>
              </p:cNvPr>
              <p:cNvPicPr/>
              <p:nvPr/>
            </p:nvPicPr>
            <p:blipFill>
              <a:blip r:embed="rId47"/>
              <a:stretch>
                <a:fillRect/>
              </a:stretch>
            </p:blipFill>
            <p:spPr>
              <a:xfrm>
                <a:off x="1101813" y="213027"/>
                <a:ext cx="1540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8" name="Freihand 87">
                <a:extLst>
                  <a:ext uri="{FF2B5EF4-FFF2-40B4-BE49-F238E27FC236}">
                    <a16:creationId xmlns:a16="http://schemas.microsoft.com/office/drawing/2014/main" id="{10AE7B0D-DA18-444F-864C-2567E15CA56B}"/>
                  </a:ext>
                </a:extLst>
              </p14:cNvPr>
              <p14:cNvContentPartPr/>
              <p14:nvPr/>
            </p14:nvContentPartPr>
            <p14:xfrm>
              <a:off x="2882373" y="6335187"/>
              <a:ext cx="144720" cy="25200"/>
            </p14:xfrm>
          </p:contentPart>
        </mc:Choice>
        <mc:Fallback>
          <p:pic>
            <p:nvPicPr>
              <p:cNvPr id="88" name="Freihand 87">
                <a:extLst>
                  <a:ext uri="{FF2B5EF4-FFF2-40B4-BE49-F238E27FC236}">
                    <a16:creationId xmlns:a16="http://schemas.microsoft.com/office/drawing/2014/main" id="{10AE7B0D-DA18-444F-864C-2567E15CA56B}"/>
                  </a:ext>
                </a:extLst>
              </p:cNvPr>
              <p:cNvPicPr/>
              <p:nvPr/>
            </p:nvPicPr>
            <p:blipFill>
              <a:blip r:embed="rId49"/>
              <a:stretch>
                <a:fillRect/>
              </a:stretch>
            </p:blipFill>
            <p:spPr>
              <a:xfrm>
                <a:off x="2878053" y="6330867"/>
                <a:ext cx="153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9" name="Freihand 88">
                <a:extLst>
                  <a:ext uri="{FF2B5EF4-FFF2-40B4-BE49-F238E27FC236}">
                    <a16:creationId xmlns:a16="http://schemas.microsoft.com/office/drawing/2014/main" id="{2DBEE652-358A-4C81-AB4E-191080543530}"/>
                  </a:ext>
                </a:extLst>
              </p14:cNvPr>
              <p14:cNvContentPartPr/>
              <p14:nvPr/>
            </p14:nvContentPartPr>
            <p14:xfrm>
              <a:off x="3172533" y="6168507"/>
              <a:ext cx="137520" cy="227160"/>
            </p14:xfrm>
          </p:contentPart>
        </mc:Choice>
        <mc:Fallback>
          <p:pic>
            <p:nvPicPr>
              <p:cNvPr id="89" name="Freihand 88">
                <a:extLst>
                  <a:ext uri="{FF2B5EF4-FFF2-40B4-BE49-F238E27FC236}">
                    <a16:creationId xmlns:a16="http://schemas.microsoft.com/office/drawing/2014/main" id="{2DBEE652-358A-4C81-AB4E-191080543530}"/>
                  </a:ext>
                </a:extLst>
              </p:cNvPr>
              <p:cNvPicPr/>
              <p:nvPr/>
            </p:nvPicPr>
            <p:blipFill>
              <a:blip r:embed="rId51"/>
              <a:stretch>
                <a:fillRect/>
              </a:stretch>
            </p:blipFill>
            <p:spPr>
              <a:xfrm>
                <a:off x="3168213" y="6164187"/>
                <a:ext cx="146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5" name="Freihand 94">
                <a:extLst>
                  <a:ext uri="{FF2B5EF4-FFF2-40B4-BE49-F238E27FC236}">
                    <a16:creationId xmlns:a16="http://schemas.microsoft.com/office/drawing/2014/main" id="{0215783F-4B85-4DAB-A1AA-885E6CF334F5}"/>
                  </a:ext>
                </a:extLst>
              </p14:cNvPr>
              <p14:cNvContentPartPr/>
              <p14:nvPr/>
            </p14:nvContentPartPr>
            <p14:xfrm>
              <a:off x="4030053" y="6228987"/>
              <a:ext cx="18000" cy="9360"/>
            </p14:xfrm>
          </p:contentPart>
        </mc:Choice>
        <mc:Fallback>
          <p:pic>
            <p:nvPicPr>
              <p:cNvPr id="95" name="Freihand 94">
                <a:extLst>
                  <a:ext uri="{FF2B5EF4-FFF2-40B4-BE49-F238E27FC236}">
                    <a16:creationId xmlns:a16="http://schemas.microsoft.com/office/drawing/2014/main" id="{0215783F-4B85-4DAB-A1AA-885E6CF334F5}"/>
                  </a:ext>
                </a:extLst>
              </p:cNvPr>
              <p:cNvPicPr/>
              <p:nvPr/>
            </p:nvPicPr>
            <p:blipFill>
              <a:blip r:embed="rId53"/>
              <a:stretch>
                <a:fillRect/>
              </a:stretch>
            </p:blipFill>
            <p:spPr>
              <a:xfrm>
                <a:off x="4025733" y="6224667"/>
                <a:ext cx="26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6" name="Freihand 95">
                <a:extLst>
                  <a:ext uri="{FF2B5EF4-FFF2-40B4-BE49-F238E27FC236}">
                    <a16:creationId xmlns:a16="http://schemas.microsoft.com/office/drawing/2014/main" id="{2FD4C378-3475-4AA5-B68A-7891BF1163F1}"/>
                  </a:ext>
                </a:extLst>
              </p14:cNvPr>
              <p14:cNvContentPartPr/>
              <p14:nvPr/>
            </p14:nvContentPartPr>
            <p14:xfrm>
              <a:off x="3386373" y="6117747"/>
              <a:ext cx="552960" cy="361440"/>
            </p14:xfrm>
          </p:contentPart>
        </mc:Choice>
        <mc:Fallback>
          <p:pic>
            <p:nvPicPr>
              <p:cNvPr id="96" name="Freihand 95">
                <a:extLst>
                  <a:ext uri="{FF2B5EF4-FFF2-40B4-BE49-F238E27FC236}">
                    <a16:creationId xmlns:a16="http://schemas.microsoft.com/office/drawing/2014/main" id="{2FD4C378-3475-4AA5-B68A-7891BF1163F1}"/>
                  </a:ext>
                </a:extLst>
              </p:cNvPr>
              <p:cNvPicPr/>
              <p:nvPr/>
            </p:nvPicPr>
            <p:blipFill>
              <a:blip r:embed="rId55"/>
              <a:stretch>
                <a:fillRect/>
              </a:stretch>
            </p:blipFill>
            <p:spPr>
              <a:xfrm>
                <a:off x="3382053" y="6113427"/>
                <a:ext cx="5616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8" name="Freihand 97">
                <a:extLst>
                  <a:ext uri="{FF2B5EF4-FFF2-40B4-BE49-F238E27FC236}">
                    <a16:creationId xmlns:a16="http://schemas.microsoft.com/office/drawing/2014/main" id="{6BD88550-84D1-454A-AAC7-642749B0B3A6}"/>
                  </a:ext>
                </a:extLst>
              </p14:cNvPr>
              <p14:cNvContentPartPr/>
              <p14:nvPr/>
            </p14:nvContentPartPr>
            <p14:xfrm>
              <a:off x="2194413" y="4734987"/>
              <a:ext cx="386640" cy="38160"/>
            </p14:xfrm>
          </p:contentPart>
        </mc:Choice>
        <mc:Fallback>
          <p:pic>
            <p:nvPicPr>
              <p:cNvPr id="98" name="Freihand 97">
                <a:extLst>
                  <a:ext uri="{FF2B5EF4-FFF2-40B4-BE49-F238E27FC236}">
                    <a16:creationId xmlns:a16="http://schemas.microsoft.com/office/drawing/2014/main" id="{6BD88550-84D1-454A-AAC7-642749B0B3A6}"/>
                  </a:ext>
                </a:extLst>
              </p:cNvPr>
              <p:cNvPicPr/>
              <p:nvPr/>
            </p:nvPicPr>
            <p:blipFill>
              <a:blip r:embed="rId57"/>
              <a:stretch>
                <a:fillRect/>
              </a:stretch>
            </p:blipFill>
            <p:spPr>
              <a:xfrm>
                <a:off x="2190093" y="4730667"/>
                <a:ext cx="395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3" name="Freihand 102">
                <a:extLst>
                  <a:ext uri="{FF2B5EF4-FFF2-40B4-BE49-F238E27FC236}">
                    <a16:creationId xmlns:a16="http://schemas.microsoft.com/office/drawing/2014/main" id="{6DD953EA-E519-4390-A75F-25A2A01D6D10}"/>
                  </a:ext>
                </a:extLst>
              </p14:cNvPr>
              <p14:cNvContentPartPr/>
              <p14:nvPr/>
            </p14:nvContentPartPr>
            <p14:xfrm>
              <a:off x="4410573" y="6326547"/>
              <a:ext cx="120600" cy="226440"/>
            </p14:xfrm>
          </p:contentPart>
        </mc:Choice>
        <mc:Fallback>
          <p:pic>
            <p:nvPicPr>
              <p:cNvPr id="103" name="Freihand 102">
                <a:extLst>
                  <a:ext uri="{FF2B5EF4-FFF2-40B4-BE49-F238E27FC236}">
                    <a16:creationId xmlns:a16="http://schemas.microsoft.com/office/drawing/2014/main" id="{6DD953EA-E519-4390-A75F-25A2A01D6D10}"/>
                  </a:ext>
                </a:extLst>
              </p:cNvPr>
              <p:cNvPicPr/>
              <p:nvPr/>
            </p:nvPicPr>
            <p:blipFill>
              <a:blip r:embed="rId59"/>
              <a:stretch>
                <a:fillRect/>
              </a:stretch>
            </p:blipFill>
            <p:spPr>
              <a:xfrm>
                <a:off x="4406253" y="6322227"/>
                <a:ext cx="1292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6" name="Freihand 105">
                <a:extLst>
                  <a:ext uri="{FF2B5EF4-FFF2-40B4-BE49-F238E27FC236}">
                    <a16:creationId xmlns:a16="http://schemas.microsoft.com/office/drawing/2014/main" id="{BABDC993-89C9-400F-9FBC-2AB752CE7754}"/>
                  </a:ext>
                </a:extLst>
              </p14:cNvPr>
              <p14:cNvContentPartPr/>
              <p14:nvPr/>
            </p14:nvContentPartPr>
            <p14:xfrm>
              <a:off x="4707213" y="6132507"/>
              <a:ext cx="135720" cy="97200"/>
            </p14:xfrm>
          </p:contentPart>
        </mc:Choice>
        <mc:Fallback>
          <p:pic>
            <p:nvPicPr>
              <p:cNvPr id="106" name="Freihand 105">
                <a:extLst>
                  <a:ext uri="{FF2B5EF4-FFF2-40B4-BE49-F238E27FC236}">
                    <a16:creationId xmlns:a16="http://schemas.microsoft.com/office/drawing/2014/main" id="{BABDC993-89C9-400F-9FBC-2AB752CE7754}"/>
                  </a:ext>
                </a:extLst>
              </p:cNvPr>
              <p:cNvPicPr/>
              <p:nvPr/>
            </p:nvPicPr>
            <p:blipFill>
              <a:blip r:embed="rId61"/>
              <a:stretch>
                <a:fillRect/>
              </a:stretch>
            </p:blipFill>
            <p:spPr>
              <a:xfrm>
                <a:off x="4702904" y="6128187"/>
                <a:ext cx="144337"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7" name="Freihand 106">
                <a:extLst>
                  <a:ext uri="{FF2B5EF4-FFF2-40B4-BE49-F238E27FC236}">
                    <a16:creationId xmlns:a16="http://schemas.microsoft.com/office/drawing/2014/main" id="{04EC278E-63BC-43A0-849E-1DD8D97C304E}"/>
                  </a:ext>
                </a:extLst>
              </p14:cNvPr>
              <p14:cNvContentPartPr/>
              <p14:nvPr/>
            </p14:nvContentPartPr>
            <p14:xfrm>
              <a:off x="4176933" y="5941707"/>
              <a:ext cx="379800" cy="336960"/>
            </p14:xfrm>
          </p:contentPart>
        </mc:Choice>
        <mc:Fallback>
          <p:pic>
            <p:nvPicPr>
              <p:cNvPr id="107" name="Freihand 106">
                <a:extLst>
                  <a:ext uri="{FF2B5EF4-FFF2-40B4-BE49-F238E27FC236}">
                    <a16:creationId xmlns:a16="http://schemas.microsoft.com/office/drawing/2014/main" id="{04EC278E-63BC-43A0-849E-1DD8D97C304E}"/>
                  </a:ext>
                </a:extLst>
              </p:cNvPr>
              <p:cNvPicPr/>
              <p:nvPr/>
            </p:nvPicPr>
            <p:blipFill>
              <a:blip r:embed="rId63"/>
              <a:stretch>
                <a:fillRect/>
              </a:stretch>
            </p:blipFill>
            <p:spPr>
              <a:xfrm>
                <a:off x="4172609" y="5937387"/>
                <a:ext cx="388448"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8" name="Freihand 107">
                <a:extLst>
                  <a:ext uri="{FF2B5EF4-FFF2-40B4-BE49-F238E27FC236}">
                    <a16:creationId xmlns:a16="http://schemas.microsoft.com/office/drawing/2014/main" id="{A6B185BF-ECD7-4BCC-A53F-E3CB1F62EEE8}"/>
                  </a:ext>
                </a:extLst>
              </p14:cNvPr>
              <p14:cNvContentPartPr/>
              <p14:nvPr/>
            </p14:nvContentPartPr>
            <p14:xfrm>
              <a:off x="4920693" y="5993187"/>
              <a:ext cx="169200" cy="190800"/>
            </p14:xfrm>
          </p:contentPart>
        </mc:Choice>
        <mc:Fallback>
          <p:pic>
            <p:nvPicPr>
              <p:cNvPr id="108" name="Freihand 107">
                <a:extLst>
                  <a:ext uri="{FF2B5EF4-FFF2-40B4-BE49-F238E27FC236}">
                    <a16:creationId xmlns:a16="http://schemas.microsoft.com/office/drawing/2014/main" id="{A6B185BF-ECD7-4BCC-A53F-E3CB1F62EEE8}"/>
                  </a:ext>
                </a:extLst>
              </p:cNvPr>
              <p:cNvPicPr/>
              <p:nvPr/>
            </p:nvPicPr>
            <p:blipFill>
              <a:blip r:embed="rId65"/>
              <a:stretch>
                <a:fillRect/>
              </a:stretch>
            </p:blipFill>
            <p:spPr>
              <a:xfrm>
                <a:off x="4916373" y="5988867"/>
                <a:ext cx="177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3" name="Freihand 112">
                <a:extLst>
                  <a:ext uri="{FF2B5EF4-FFF2-40B4-BE49-F238E27FC236}">
                    <a16:creationId xmlns:a16="http://schemas.microsoft.com/office/drawing/2014/main" id="{74F132ED-6E01-43A5-941C-642EF8D2366B}"/>
                  </a:ext>
                </a:extLst>
              </p14:cNvPr>
              <p14:cNvContentPartPr/>
              <p14:nvPr/>
            </p14:nvContentPartPr>
            <p14:xfrm>
              <a:off x="5508573" y="5856387"/>
              <a:ext cx="228600" cy="218160"/>
            </p14:xfrm>
          </p:contentPart>
        </mc:Choice>
        <mc:Fallback>
          <p:pic>
            <p:nvPicPr>
              <p:cNvPr id="113" name="Freihand 112">
                <a:extLst>
                  <a:ext uri="{FF2B5EF4-FFF2-40B4-BE49-F238E27FC236}">
                    <a16:creationId xmlns:a16="http://schemas.microsoft.com/office/drawing/2014/main" id="{74F132ED-6E01-43A5-941C-642EF8D2366B}"/>
                  </a:ext>
                </a:extLst>
              </p:cNvPr>
              <p:cNvPicPr/>
              <p:nvPr/>
            </p:nvPicPr>
            <p:blipFill>
              <a:blip r:embed="rId67"/>
              <a:stretch>
                <a:fillRect/>
              </a:stretch>
            </p:blipFill>
            <p:spPr>
              <a:xfrm>
                <a:off x="5504246" y="5852067"/>
                <a:ext cx="237254"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4" name="Freihand 113">
                <a:extLst>
                  <a:ext uri="{FF2B5EF4-FFF2-40B4-BE49-F238E27FC236}">
                    <a16:creationId xmlns:a16="http://schemas.microsoft.com/office/drawing/2014/main" id="{5965E8A0-CAD0-4C2B-BA37-5F645540035A}"/>
                  </a:ext>
                </a:extLst>
              </p14:cNvPr>
              <p14:cNvContentPartPr/>
              <p14:nvPr/>
            </p14:nvContentPartPr>
            <p14:xfrm>
              <a:off x="5217333" y="5929827"/>
              <a:ext cx="207360" cy="339480"/>
            </p14:xfrm>
          </p:contentPart>
        </mc:Choice>
        <mc:Fallback>
          <p:pic>
            <p:nvPicPr>
              <p:cNvPr id="114" name="Freihand 113">
                <a:extLst>
                  <a:ext uri="{FF2B5EF4-FFF2-40B4-BE49-F238E27FC236}">
                    <a16:creationId xmlns:a16="http://schemas.microsoft.com/office/drawing/2014/main" id="{5965E8A0-CAD0-4C2B-BA37-5F645540035A}"/>
                  </a:ext>
                </a:extLst>
              </p:cNvPr>
              <p:cNvPicPr/>
              <p:nvPr/>
            </p:nvPicPr>
            <p:blipFill>
              <a:blip r:embed="rId69"/>
              <a:stretch>
                <a:fillRect/>
              </a:stretch>
            </p:blipFill>
            <p:spPr>
              <a:xfrm>
                <a:off x="5213013" y="5925507"/>
                <a:ext cx="216000" cy="348120"/>
              </a:xfrm>
              <a:prstGeom prst="rect">
                <a:avLst/>
              </a:prstGeom>
            </p:spPr>
          </p:pic>
        </mc:Fallback>
      </mc:AlternateContent>
    </p:spTree>
    <p:extLst>
      <p:ext uri="{BB962C8B-B14F-4D97-AF65-F5344CB8AC3E}">
        <p14:creationId xmlns:p14="http://schemas.microsoft.com/office/powerpoint/2010/main" val="310412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B9182C-DEFB-F8BE-635D-7C8EB43F496C}"/>
              </a:ext>
            </a:extLst>
          </p:cNvPr>
          <p:cNvPicPr>
            <a:picLocks noChangeAspect="1"/>
          </p:cNvPicPr>
          <p:nvPr/>
        </p:nvPicPr>
        <p:blipFill>
          <a:blip r:embed="rId2"/>
          <a:stretch>
            <a:fillRect/>
          </a:stretch>
        </p:blipFill>
        <p:spPr>
          <a:xfrm>
            <a:off x="436342" y="656692"/>
            <a:ext cx="7591958" cy="4104456"/>
          </a:xfrm>
          <a:prstGeom prst="rect">
            <a:avLst/>
          </a:prstGeom>
        </p:spPr>
      </p:pic>
      <p:sp>
        <p:nvSpPr>
          <p:cNvPr id="3" name="Foliennummernplatzhalter 2"/>
          <p:cNvSpPr>
            <a:spLocks noGrp="1"/>
          </p:cNvSpPr>
          <p:nvPr>
            <p:ph type="sldNum" sz="quarter" idx="12"/>
          </p:nvPr>
        </p:nvSpPr>
        <p:spPr>
          <a:xfrm>
            <a:off x="6822440" y="6356350"/>
            <a:ext cx="2743200" cy="365125"/>
          </a:xfrm>
        </p:spPr>
        <p:txBody>
          <a:bodyPr/>
          <a:lstStyle/>
          <a:p>
            <a:fld id="{386CAE9C-98EE-4793-B6DD-11C28406210D}" type="slidenum">
              <a:rPr lang="de-DE" smtClean="0"/>
              <a:t>15</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Calulating</a:t>
            </a:r>
            <a:r>
              <a:rPr lang="de-DE" sz="2600" dirty="0"/>
              <a:t> </a:t>
            </a:r>
            <a:r>
              <a:rPr lang="de-DE" sz="2600" dirty="0" err="1"/>
              <a:t>the</a:t>
            </a:r>
            <a:r>
              <a:rPr lang="de-DE" sz="2600" dirty="0"/>
              <a:t> </a:t>
            </a:r>
            <a:r>
              <a:rPr lang="de-DE" sz="2600" dirty="0" err="1"/>
              <a:t>regression</a:t>
            </a:r>
            <a:r>
              <a:rPr lang="de-DE" sz="2600" dirty="0"/>
              <a:t> </a:t>
            </a:r>
            <a:r>
              <a:rPr lang="de-DE" sz="2600" dirty="0" err="1"/>
              <a:t>line</a:t>
            </a:r>
            <a:r>
              <a:rPr lang="de-DE" sz="2600" dirty="0"/>
              <a:t> </a:t>
            </a:r>
            <a:r>
              <a:rPr lang="de-DE" sz="2600" dirty="0" err="1"/>
              <a:t>from</a:t>
            </a:r>
            <a:r>
              <a:rPr lang="de-DE" sz="2600" dirty="0"/>
              <a:t> </a:t>
            </a:r>
            <a:r>
              <a:rPr lang="de-DE" sz="2600" dirty="0" err="1"/>
              <a:t>empirical</a:t>
            </a:r>
            <a:r>
              <a:rPr lang="de-DE" sz="2600" dirty="0"/>
              <a:t> </a:t>
            </a:r>
            <a:r>
              <a:rPr lang="de-DE" sz="2600" dirty="0" err="1"/>
              <a:t>data</a:t>
            </a:r>
            <a:endParaRPr lang="de-DE" sz="2600" dirty="0"/>
          </a:p>
        </p:txBody>
      </p:sp>
      <p:cxnSp>
        <p:nvCxnSpPr>
          <p:cNvPr id="12" name="Gerade Verbindung mit Pfeil 11"/>
          <p:cNvCxnSpPr>
            <a:cxnSpLocks/>
          </p:cNvCxnSpPr>
          <p:nvPr/>
        </p:nvCxnSpPr>
        <p:spPr>
          <a:xfrm flipH="1" flipV="1">
            <a:off x="5459968" y="1754814"/>
            <a:ext cx="307410" cy="9541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a:spLocks noChangeAspect="1"/>
          </p:cNvSpPr>
          <p:nvPr/>
        </p:nvSpPr>
        <p:spPr>
          <a:xfrm>
            <a:off x="4109844" y="1898856"/>
            <a:ext cx="468000" cy="46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a14="http://schemas.microsoft.com/office/drawing/2010/main" Requires="a14">
          <p:sp>
            <p:nvSpPr>
              <p:cNvPr id="13" name="Textfeld 12"/>
              <p:cNvSpPr txBox="1"/>
              <p:nvPr/>
            </p:nvSpPr>
            <p:spPr>
              <a:xfrm>
                <a:off x="4109844" y="1865709"/>
                <a:ext cx="484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𝑒</m:t>
                      </m:r>
                      <m:r>
                        <a:rPr lang="de-DE" i="1" baseline="-25000">
                          <a:latin typeface="Cambria Math"/>
                        </a:rPr>
                        <m:t>𝑖</m:t>
                      </m:r>
                      <m:r>
                        <a:rPr lang="de-DE" i="1" baseline="30000">
                          <a:latin typeface="Cambria Math"/>
                        </a:rPr>
                        <m:t>2</m:t>
                      </m:r>
                    </m:oMath>
                  </m:oMathPara>
                </a14:m>
                <a:endParaRPr lang="de-DE" baseline="30000" dirty="0"/>
              </a:p>
            </p:txBody>
          </p:sp>
        </mc:Choice>
        <mc:Fallback>
          <p:sp>
            <p:nvSpPr>
              <p:cNvPr id="13" name="Textfeld 12"/>
              <p:cNvSpPr txBox="1">
                <a:spLocks noRot="1" noChangeAspect="1" noMove="1" noResize="1" noEditPoints="1" noAdjustHandles="1" noChangeArrowheads="1" noChangeShapeType="1" noTextEdit="1"/>
              </p:cNvSpPr>
              <p:nvPr/>
            </p:nvSpPr>
            <p:spPr>
              <a:xfrm>
                <a:off x="4109844" y="1865709"/>
                <a:ext cx="484428"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59969" y="2708920"/>
                <a:ext cx="1337289" cy="362984"/>
              </a:xfrm>
              <a:prstGeom prst="rect">
                <a:avLst/>
              </a:prstGeom>
              <a:noFill/>
            </p:spPr>
            <p:txBody>
              <a:bodyPr wrap="none" rtlCol="0">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a:rPr>
                          <m:t>𝑦</m:t>
                        </m:r>
                      </m:e>
                    </m:acc>
                    <m:r>
                      <a:rPr lang="de-DE" i="1" baseline="-25000">
                        <a:latin typeface="Cambria Math"/>
                      </a:rPr>
                      <m:t>𝑖</m:t>
                    </m:r>
                    <m:r>
                      <a:rPr lang="de-DE" i="1">
                        <a:latin typeface="Cambria Math"/>
                      </a:rPr>
                      <m:t>=</m:t>
                    </m:r>
                    <m:r>
                      <m:rPr>
                        <m:sty m:val="p"/>
                      </m:rPr>
                      <a:rPr lang="de-DE">
                        <a:latin typeface="Cambria Math"/>
                      </a:rPr>
                      <m:t>a</m:t>
                    </m:r>
                    <m:r>
                      <a:rPr lang="de-DE">
                        <a:latin typeface="Cambria Math"/>
                      </a:rPr>
                      <m:t>+</m:t>
                    </m:r>
                    <m:r>
                      <m:rPr>
                        <m:sty m:val="p"/>
                      </m:rPr>
                      <a:rPr lang="de-DE">
                        <a:latin typeface="Cambria Math"/>
                      </a:rPr>
                      <m:t>bx</m:t>
                    </m:r>
                  </m:oMath>
                </a14:m>
                <a:r>
                  <a:rPr lang="de-DE" baseline="-25000" dirty="0"/>
                  <a:t>i</a:t>
                </a:r>
              </a:p>
            </p:txBody>
          </p:sp>
        </mc:Choice>
        <mc:Fallback xmlns="">
          <p:sp>
            <p:nvSpPr>
              <p:cNvPr id="11" name="Textfeld 10"/>
              <p:cNvSpPr txBox="1">
                <a:spLocks noRot="1" noChangeAspect="1" noMove="1" noResize="1" noEditPoints="1" noAdjustHandles="1" noChangeArrowheads="1" noChangeShapeType="1" noTextEdit="1"/>
              </p:cNvSpPr>
              <p:nvPr/>
            </p:nvSpPr>
            <p:spPr>
              <a:xfrm>
                <a:off x="5459969" y="2708920"/>
                <a:ext cx="1337289" cy="362984"/>
              </a:xfrm>
              <a:prstGeom prst="rect">
                <a:avLst/>
              </a:prstGeom>
              <a:blipFill>
                <a:blip r:embed="rId4"/>
                <a:stretch>
                  <a:fillRect t="-5000" b="-21667"/>
                </a:stretch>
              </a:blipFill>
            </p:spPr>
            <p:txBody>
              <a:bodyPr/>
              <a:lstStyle/>
              <a:p>
                <a:r>
                  <a:rPr lang="de-DE">
                    <a:noFill/>
                  </a:rPr>
                  <a:t> </a:t>
                </a:r>
              </a:p>
            </p:txBody>
          </p:sp>
        </mc:Fallback>
      </mc:AlternateContent>
      <p:cxnSp>
        <p:nvCxnSpPr>
          <p:cNvPr id="15" name="Gerade Verbindung mit Pfeil 14"/>
          <p:cNvCxnSpPr>
            <a:cxnSpLocks/>
          </p:cNvCxnSpPr>
          <p:nvPr/>
        </p:nvCxnSpPr>
        <p:spPr>
          <a:xfrm flipH="1" flipV="1">
            <a:off x="5767379" y="1391830"/>
            <a:ext cx="196647" cy="131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B6C60119-8ED1-D612-0280-EE6E300775A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18" name="Rechteck 17">
            <a:extLst>
              <a:ext uri="{FF2B5EF4-FFF2-40B4-BE49-F238E27FC236}">
                <a16:creationId xmlns:a16="http://schemas.microsoft.com/office/drawing/2014/main" id="{47721B33-F88B-4D64-871D-D4B63F6750CD}"/>
              </a:ext>
            </a:extLst>
          </p:cNvPr>
          <p:cNvSpPr>
            <a:spLocks noChangeAspect="1"/>
          </p:cNvSpPr>
          <p:nvPr/>
        </p:nvSpPr>
        <p:spPr>
          <a:xfrm>
            <a:off x="2578306" y="3071904"/>
            <a:ext cx="234000" cy="23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799E9E66-8DF7-4034-B7FE-00511D71E135}"/>
              </a:ext>
            </a:extLst>
          </p:cNvPr>
          <p:cNvSpPr>
            <a:spLocks noChangeAspect="1"/>
          </p:cNvSpPr>
          <p:nvPr/>
        </p:nvSpPr>
        <p:spPr>
          <a:xfrm>
            <a:off x="3586105" y="2492922"/>
            <a:ext cx="131745" cy="13174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4D79E7B9-4A70-41EB-8325-7F0572782CE6}"/>
              </a:ext>
            </a:extLst>
          </p:cNvPr>
          <p:cNvSpPr>
            <a:spLocks noChangeAspect="1"/>
          </p:cNvSpPr>
          <p:nvPr/>
        </p:nvSpPr>
        <p:spPr>
          <a:xfrm>
            <a:off x="4360272" y="2258922"/>
            <a:ext cx="234000" cy="23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772C6363-408B-4922-91B1-4EC44F0A656E}"/>
              </a:ext>
            </a:extLst>
          </p:cNvPr>
          <p:cNvSpPr>
            <a:spLocks noChangeAspect="1"/>
          </p:cNvSpPr>
          <p:nvPr/>
        </p:nvSpPr>
        <p:spPr>
          <a:xfrm flipH="1">
            <a:off x="4530416" y="2065867"/>
            <a:ext cx="113044" cy="1130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A6E4731-D75D-4F17-A029-8762040545FE}"/>
              </a:ext>
            </a:extLst>
          </p:cNvPr>
          <p:cNvSpPr>
            <a:spLocks noChangeAspect="1"/>
          </p:cNvSpPr>
          <p:nvPr/>
        </p:nvSpPr>
        <p:spPr>
          <a:xfrm>
            <a:off x="6422172" y="1304764"/>
            <a:ext cx="60170" cy="601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2985D67A-4367-41E9-910E-1D9228430771}"/>
                  </a:ext>
                </a:extLst>
              </p14:cNvPr>
              <p14:cNvContentPartPr/>
              <p14:nvPr/>
            </p14:nvContentPartPr>
            <p14:xfrm>
              <a:off x="6095013" y="1476267"/>
              <a:ext cx="2647080" cy="627840"/>
            </p14:xfrm>
          </p:contentPart>
        </mc:Choice>
        <mc:Fallback>
          <p:pic>
            <p:nvPicPr>
              <p:cNvPr id="8" name="Freihand 7">
                <a:extLst>
                  <a:ext uri="{FF2B5EF4-FFF2-40B4-BE49-F238E27FC236}">
                    <a16:creationId xmlns:a16="http://schemas.microsoft.com/office/drawing/2014/main" id="{2985D67A-4367-41E9-910E-1D9228430771}"/>
                  </a:ext>
                </a:extLst>
              </p:cNvPr>
              <p:cNvPicPr/>
              <p:nvPr/>
            </p:nvPicPr>
            <p:blipFill>
              <a:blip r:embed="rId6"/>
              <a:stretch>
                <a:fillRect/>
              </a:stretch>
            </p:blipFill>
            <p:spPr>
              <a:xfrm>
                <a:off x="6090693" y="1471947"/>
                <a:ext cx="265572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8" name="Freihand 57">
                <a:extLst>
                  <a:ext uri="{FF2B5EF4-FFF2-40B4-BE49-F238E27FC236}">
                    <a16:creationId xmlns:a16="http://schemas.microsoft.com/office/drawing/2014/main" id="{95243B3C-174E-46E1-BC9F-FE6D406C2999}"/>
                  </a:ext>
                </a:extLst>
              </p14:cNvPr>
              <p14:cNvContentPartPr/>
              <p14:nvPr/>
            </p14:nvContentPartPr>
            <p14:xfrm>
              <a:off x="8857293" y="1582827"/>
              <a:ext cx="2071440" cy="1826640"/>
            </p14:xfrm>
          </p:contentPart>
        </mc:Choice>
        <mc:Fallback>
          <p:pic>
            <p:nvPicPr>
              <p:cNvPr id="58" name="Freihand 57">
                <a:extLst>
                  <a:ext uri="{FF2B5EF4-FFF2-40B4-BE49-F238E27FC236}">
                    <a16:creationId xmlns:a16="http://schemas.microsoft.com/office/drawing/2014/main" id="{95243B3C-174E-46E1-BC9F-FE6D406C2999}"/>
                  </a:ext>
                </a:extLst>
              </p:cNvPr>
              <p:cNvPicPr/>
              <p:nvPr/>
            </p:nvPicPr>
            <p:blipFill>
              <a:blip r:embed="rId8"/>
              <a:stretch>
                <a:fillRect/>
              </a:stretch>
            </p:blipFill>
            <p:spPr>
              <a:xfrm>
                <a:off x="8852973" y="1578507"/>
                <a:ext cx="2080080" cy="1835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1" name="Freihand 60">
                <a:extLst>
                  <a:ext uri="{FF2B5EF4-FFF2-40B4-BE49-F238E27FC236}">
                    <a16:creationId xmlns:a16="http://schemas.microsoft.com/office/drawing/2014/main" id="{699B54F5-C4A2-463A-9330-2CAE744FB7C4}"/>
                  </a:ext>
                </a:extLst>
              </p14:cNvPr>
              <p14:cNvContentPartPr/>
              <p14:nvPr/>
            </p14:nvContentPartPr>
            <p14:xfrm>
              <a:off x="5062173" y="1293027"/>
              <a:ext cx="1148400" cy="101520"/>
            </p14:xfrm>
          </p:contentPart>
        </mc:Choice>
        <mc:Fallback>
          <p:pic>
            <p:nvPicPr>
              <p:cNvPr id="61" name="Freihand 60">
                <a:extLst>
                  <a:ext uri="{FF2B5EF4-FFF2-40B4-BE49-F238E27FC236}">
                    <a16:creationId xmlns:a16="http://schemas.microsoft.com/office/drawing/2014/main" id="{699B54F5-C4A2-463A-9330-2CAE744FB7C4}"/>
                  </a:ext>
                </a:extLst>
              </p:cNvPr>
              <p:cNvPicPr/>
              <p:nvPr/>
            </p:nvPicPr>
            <p:blipFill>
              <a:blip r:embed="rId10"/>
              <a:stretch>
                <a:fillRect/>
              </a:stretch>
            </p:blipFill>
            <p:spPr>
              <a:xfrm>
                <a:off x="5057853" y="1288707"/>
                <a:ext cx="1157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5" name="Freihand 74">
                <a:extLst>
                  <a:ext uri="{FF2B5EF4-FFF2-40B4-BE49-F238E27FC236}">
                    <a16:creationId xmlns:a16="http://schemas.microsoft.com/office/drawing/2014/main" id="{9B028DE2-21A4-4C45-8E9E-842BCB737D1E}"/>
                  </a:ext>
                </a:extLst>
              </p14:cNvPr>
              <p14:cNvContentPartPr/>
              <p14:nvPr/>
            </p14:nvContentPartPr>
            <p14:xfrm>
              <a:off x="307293" y="3075027"/>
              <a:ext cx="2312280" cy="1201680"/>
            </p14:xfrm>
          </p:contentPart>
        </mc:Choice>
        <mc:Fallback>
          <p:pic>
            <p:nvPicPr>
              <p:cNvPr id="75" name="Freihand 74">
                <a:extLst>
                  <a:ext uri="{FF2B5EF4-FFF2-40B4-BE49-F238E27FC236}">
                    <a16:creationId xmlns:a16="http://schemas.microsoft.com/office/drawing/2014/main" id="{9B028DE2-21A4-4C45-8E9E-842BCB737D1E}"/>
                  </a:ext>
                </a:extLst>
              </p:cNvPr>
              <p:cNvPicPr/>
              <p:nvPr/>
            </p:nvPicPr>
            <p:blipFill>
              <a:blip r:embed="rId12"/>
              <a:stretch>
                <a:fillRect/>
              </a:stretch>
            </p:blipFill>
            <p:spPr>
              <a:xfrm>
                <a:off x="302973" y="3070707"/>
                <a:ext cx="2320920" cy="1210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7" name="Freihand 96">
                <a:extLst>
                  <a:ext uri="{FF2B5EF4-FFF2-40B4-BE49-F238E27FC236}">
                    <a16:creationId xmlns:a16="http://schemas.microsoft.com/office/drawing/2014/main" id="{ED30D48A-78EC-4FE7-B2FC-B2266E2F824E}"/>
                  </a:ext>
                </a:extLst>
              </p14:cNvPr>
              <p14:cNvContentPartPr/>
              <p14:nvPr/>
            </p14:nvContentPartPr>
            <p14:xfrm>
              <a:off x="4862373" y="4873227"/>
              <a:ext cx="643320" cy="308160"/>
            </p14:xfrm>
          </p:contentPart>
        </mc:Choice>
        <mc:Fallback>
          <p:pic>
            <p:nvPicPr>
              <p:cNvPr id="97" name="Freihand 96">
                <a:extLst>
                  <a:ext uri="{FF2B5EF4-FFF2-40B4-BE49-F238E27FC236}">
                    <a16:creationId xmlns:a16="http://schemas.microsoft.com/office/drawing/2014/main" id="{ED30D48A-78EC-4FE7-B2FC-B2266E2F824E}"/>
                  </a:ext>
                </a:extLst>
              </p:cNvPr>
              <p:cNvPicPr/>
              <p:nvPr/>
            </p:nvPicPr>
            <p:blipFill>
              <a:blip r:embed="rId14"/>
              <a:stretch>
                <a:fillRect/>
              </a:stretch>
            </p:blipFill>
            <p:spPr>
              <a:xfrm>
                <a:off x="4858053" y="4868907"/>
                <a:ext cx="6519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8" name="Freihand 97">
                <a:extLst>
                  <a:ext uri="{FF2B5EF4-FFF2-40B4-BE49-F238E27FC236}">
                    <a16:creationId xmlns:a16="http://schemas.microsoft.com/office/drawing/2014/main" id="{708437B6-2106-42E1-8282-46AA29D9EF66}"/>
                  </a:ext>
                </a:extLst>
              </p14:cNvPr>
              <p14:cNvContentPartPr/>
              <p14:nvPr/>
            </p14:nvContentPartPr>
            <p14:xfrm>
              <a:off x="4366653" y="4859547"/>
              <a:ext cx="287640" cy="227880"/>
            </p14:xfrm>
          </p:contentPart>
        </mc:Choice>
        <mc:Fallback>
          <p:pic>
            <p:nvPicPr>
              <p:cNvPr id="98" name="Freihand 97">
                <a:extLst>
                  <a:ext uri="{FF2B5EF4-FFF2-40B4-BE49-F238E27FC236}">
                    <a16:creationId xmlns:a16="http://schemas.microsoft.com/office/drawing/2014/main" id="{708437B6-2106-42E1-8282-46AA29D9EF66}"/>
                  </a:ext>
                </a:extLst>
              </p:cNvPr>
              <p:cNvPicPr/>
              <p:nvPr/>
            </p:nvPicPr>
            <p:blipFill>
              <a:blip r:embed="rId16"/>
              <a:stretch>
                <a:fillRect/>
              </a:stretch>
            </p:blipFill>
            <p:spPr>
              <a:xfrm>
                <a:off x="4362338" y="4855227"/>
                <a:ext cx="296269"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9" name="Freihand 98">
                <a:extLst>
                  <a:ext uri="{FF2B5EF4-FFF2-40B4-BE49-F238E27FC236}">
                    <a16:creationId xmlns:a16="http://schemas.microsoft.com/office/drawing/2014/main" id="{587512EB-9C11-4C03-8D26-A33B123FF787}"/>
                  </a:ext>
                </a:extLst>
              </p14:cNvPr>
              <p14:cNvContentPartPr/>
              <p14:nvPr/>
            </p14:nvContentPartPr>
            <p14:xfrm>
              <a:off x="3696333" y="4834347"/>
              <a:ext cx="512640" cy="222840"/>
            </p14:xfrm>
          </p:contentPart>
        </mc:Choice>
        <mc:Fallback>
          <p:pic>
            <p:nvPicPr>
              <p:cNvPr id="99" name="Freihand 98">
                <a:extLst>
                  <a:ext uri="{FF2B5EF4-FFF2-40B4-BE49-F238E27FC236}">
                    <a16:creationId xmlns:a16="http://schemas.microsoft.com/office/drawing/2014/main" id="{587512EB-9C11-4C03-8D26-A33B123FF787}"/>
                  </a:ext>
                </a:extLst>
              </p:cNvPr>
              <p:cNvPicPr/>
              <p:nvPr/>
            </p:nvPicPr>
            <p:blipFill>
              <a:blip r:embed="rId18"/>
              <a:stretch>
                <a:fillRect/>
              </a:stretch>
            </p:blipFill>
            <p:spPr>
              <a:xfrm>
                <a:off x="3692010" y="4830034"/>
                <a:ext cx="521286" cy="231466"/>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0" name="Freihand 99">
                <a:extLst>
                  <a:ext uri="{FF2B5EF4-FFF2-40B4-BE49-F238E27FC236}">
                    <a16:creationId xmlns:a16="http://schemas.microsoft.com/office/drawing/2014/main" id="{4252A5BF-0B9F-4ECD-91A9-60A200F887E9}"/>
                  </a:ext>
                </a:extLst>
              </p14:cNvPr>
              <p14:cNvContentPartPr/>
              <p14:nvPr/>
            </p14:nvContentPartPr>
            <p14:xfrm>
              <a:off x="3229773" y="4882587"/>
              <a:ext cx="224640" cy="194760"/>
            </p14:xfrm>
          </p:contentPart>
        </mc:Choice>
        <mc:Fallback>
          <p:pic>
            <p:nvPicPr>
              <p:cNvPr id="100" name="Freihand 99">
                <a:extLst>
                  <a:ext uri="{FF2B5EF4-FFF2-40B4-BE49-F238E27FC236}">
                    <a16:creationId xmlns:a16="http://schemas.microsoft.com/office/drawing/2014/main" id="{4252A5BF-0B9F-4ECD-91A9-60A200F887E9}"/>
                  </a:ext>
                </a:extLst>
              </p:cNvPr>
              <p:cNvPicPr/>
              <p:nvPr/>
            </p:nvPicPr>
            <p:blipFill>
              <a:blip r:embed="rId20"/>
              <a:stretch>
                <a:fillRect/>
              </a:stretch>
            </p:blipFill>
            <p:spPr>
              <a:xfrm>
                <a:off x="3225460" y="4878267"/>
                <a:ext cx="233266"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1" name="Freihand 100">
                <a:extLst>
                  <a:ext uri="{FF2B5EF4-FFF2-40B4-BE49-F238E27FC236}">
                    <a16:creationId xmlns:a16="http://schemas.microsoft.com/office/drawing/2014/main" id="{14FA80F9-93F0-4175-8726-AD1366CF1C2D}"/>
                  </a:ext>
                </a:extLst>
              </p14:cNvPr>
              <p14:cNvContentPartPr/>
              <p14:nvPr/>
            </p14:nvContentPartPr>
            <p14:xfrm>
              <a:off x="2699853" y="4905267"/>
              <a:ext cx="358200" cy="149760"/>
            </p14:xfrm>
          </p:contentPart>
        </mc:Choice>
        <mc:Fallback>
          <p:pic>
            <p:nvPicPr>
              <p:cNvPr id="101" name="Freihand 100">
                <a:extLst>
                  <a:ext uri="{FF2B5EF4-FFF2-40B4-BE49-F238E27FC236}">
                    <a16:creationId xmlns:a16="http://schemas.microsoft.com/office/drawing/2014/main" id="{14FA80F9-93F0-4175-8726-AD1366CF1C2D}"/>
                  </a:ext>
                </a:extLst>
              </p:cNvPr>
              <p:cNvPicPr/>
              <p:nvPr/>
            </p:nvPicPr>
            <p:blipFill>
              <a:blip r:embed="rId22"/>
              <a:stretch>
                <a:fillRect/>
              </a:stretch>
            </p:blipFill>
            <p:spPr>
              <a:xfrm>
                <a:off x="2695529" y="4900947"/>
                <a:ext cx="366849"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2" name="Freihand 101">
                <a:extLst>
                  <a:ext uri="{FF2B5EF4-FFF2-40B4-BE49-F238E27FC236}">
                    <a16:creationId xmlns:a16="http://schemas.microsoft.com/office/drawing/2014/main" id="{E38EBA85-99E1-4B27-96E4-7AE247AD952E}"/>
                  </a:ext>
                </a:extLst>
              </p14:cNvPr>
              <p14:cNvContentPartPr/>
              <p14:nvPr/>
            </p14:nvContentPartPr>
            <p14:xfrm>
              <a:off x="1424733" y="4877547"/>
              <a:ext cx="1030320" cy="366120"/>
            </p14:xfrm>
          </p:contentPart>
        </mc:Choice>
        <mc:Fallback>
          <p:pic>
            <p:nvPicPr>
              <p:cNvPr id="102" name="Freihand 101">
                <a:extLst>
                  <a:ext uri="{FF2B5EF4-FFF2-40B4-BE49-F238E27FC236}">
                    <a16:creationId xmlns:a16="http://schemas.microsoft.com/office/drawing/2014/main" id="{E38EBA85-99E1-4B27-96E4-7AE247AD952E}"/>
                  </a:ext>
                </a:extLst>
              </p:cNvPr>
              <p:cNvPicPr/>
              <p:nvPr/>
            </p:nvPicPr>
            <p:blipFill>
              <a:blip r:embed="rId24"/>
              <a:stretch>
                <a:fillRect/>
              </a:stretch>
            </p:blipFill>
            <p:spPr>
              <a:xfrm>
                <a:off x="1420413" y="4873227"/>
                <a:ext cx="103896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3" name="Freihand 102">
                <a:extLst>
                  <a:ext uri="{FF2B5EF4-FFF2-40B4-BE49-F238E27FC236}">
                    <a16:creationId xmlns:a16="http://schemas.microsoft.com/office/drawing/2014/main" id="{30901C91-71F2-423A-9625-F51245826DAD}"/>
                  </a:ext>
                </a:extLst>
              </p14:cNvPr>
              <p14:cNvContentPartPr/>
              <p14:nvPr/>
            </p14:nvContentPartPr>
            <p14:xfrm>
              <a:off x="749733" y="4977987"/>
              <a:ext cx="460440" cy="256320"/>
            </p14:xfrm>
          </p:contentPart>
        </mc:Choice>
        <mc:Fallback>
          <p:pic>
            <p:nvPicPr>
              <p:cNvPr id="103" name="Freihand 102">
                <a:extLst>
                  <a:ext uri="{FF2B5EF4-FFF2-40B4-BE49-F238E27FC236}">
                    <a16:creationId xmlns:a16="http://schemas.microsoft.com/office/drawing/2014/main" id="{30901C91-71F2-423A-9625-F51245826DAD}"/>
                  </a:ext>
                </a:extLst>
              </p:cNvPr>
              <p:cNvPicPr/>
              <p:nvPr/>
            </p:nvPicPr>
            <p:blipFill>
              <a:blip r:embed="rId26"/>
              <a:stretch>
                <a:fillRect/>
              </a:stretch>
            </p:blipFill>
            <p:spPr>
              <a:xfrm>
                <a:off x="745413" y="4973667"/>
                <a:ext cx="469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1" name="Freihand 110">
                <a:extLst>
                  <a:ext uri="{FF2B5EF4-FFF2-40B4-BE49-F238E27FC236}">
                    <a16:creationId xmlns:a16="http://schemas.microsoft.com/office/drawing/2014/main" id="{7D11BBB0-686B-41A6-841B-6B7AE8B2AFEC}"/>
                  </a:ext>
                </a:extLst>
              </p14:cNvPr>
              <p14:cNvContentPartPr/>
              <p14:nvPr/>
            </p14:nvContentPartPr>
            <p14:xfrm>
              <a:off x="6464733" y="4783227"/>
              <a:ext cx="448920" cy="270720"/>
            </p14:xfrm>
          </p:contentPart>
        </mc:Choice>
        <mc:Fallback>
          <p:pic>
            <p:nvPicPr>
              <p:cNvPr id="111" name="Freihand 110">
                <a:extLst>
                  <a:ext uri="{FF2B5EF4-FFF2-40B4-BE49-F238E27FC236}">
                    <a16:creationId xmlns:a16="http://schemas.microsoft.com/office/drawing/2014/main" id="{7D11BBB0-686B-41A6-841B-6B7AE8B2AFEC}"/>
                  </a:ext>
                </a:extLst>
              </p:cNvPr>
              <p:cNvPicPr/>
              <p:nvPr/>
            </p:nvPicPr>
            <p:blipFill>
              <a:blip r:embed="rId28"/>
              <a:stretch>
                <a:fillRect/>
              </a:stretch>
            </p:blipFill>
            <p:spPr>
              <a:xfrm>
                <a:off x="6460413" y="4778901"/>
                <a:ext cx="457560" cy="279372"/>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2" name="Freihand 111">
                <a:extLst>
                  <a:ext uri="{FF2B5EF4-FFF2-40B4-BE49-F238E27FC236}">
                    <a16:creationId xmlns:a16="http://schemas.microsoft.com/office/drawing/2014/main" id="{90811BB5-51F8-437B-9A1F-A0617308AD96}"/>
                  </a:ext>
                </a:extLst>
              </p14:cNvPr>
              <p14:cNvContentPartPr/>
              <p14:nvPr/>
            </p14:nvContentPartPr>
            <p14:xfrm>
              <a:off x="5729973" y="4817427"/>
              <a:ext cx="510840" cy="221040"/>
            </p14:xfrm>
          </p:contentPart>
        </mc:Choice>
        <mc:Fallback>
          <p:pic>
            <p:nvPicPr>
              <p:cNvPr id="112" name="Freihand 111">
                <a:extLst>
                  <a:ext uri="{FF2B5EF4-FFF2-40B4-BE49-F238E27FC236}">
                    <a16:creationId xmlns:a16="http://schemas.microsoft.com/office/drawing/2014/main" id="{90811BB5-51F8-437B-9A1F-A0617308AD96}"/>
                  </a:ext>
                </a:extLst>
              </p:cNvPr>
              <p:cNvPicPr/>
              <p:nvPr/>
            </p:nvPicPr>
            <p:blipFill>
              <a:blip r:embed="rId30"/>
              <a:stretch>
                <a:fillRect/>
              </a:stretch>
            </p:blipFill>
            <p:spPr>
              <a:xfrm>
                <a:off x="5725650" y="4813107"/>
                <a:ext cx="519486" cy="229680"/>
              </a:xfrm>
              <a:prstGeom prst="rect">
                <a:avLst/>
              </a:prstGeom>
            </p:spPr>
          </p:pic>
        </mc:Fallback>
      </mc:AlternateContent>
    </p:spTree>
    <p:extLst>
      <p:ext uri="{BB962C8B-B14F-4D97-AF65-F5344CB8AC3E}">
        <p14:creationId xmlns:p14="http://schemas.microsoft.com/office/powerpoint/2010/main" val="79396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85024" y="554792"/>
            <a:ext cx="8856984" cy="5976664"/>
          </a:xfrm>
          <a:prstGeom prst="rect">
            <a:avLst/>
          </a:prstGeom>
          <a:noFill/>
        </p:spPr>
        <p:txBody>
          <a:bodyPr wrap="square" rtlCol="0">
            <a:no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b</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err="1"/>
              <a:t>Slope</a:t>
            </a:r>
            <a:r>
              <a:rPr lang="de-DE" sz="2400" dirty="0"/>
              <a:t> </a:t>
            </a:r>
            <a:r>
              <a:rPr lang="de-DE" sz="2400" dirty="0" err="1"/>
              <a:t>of</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a:t>
            </a:r>
          </a:p>
          <a:p>
            <a:pPr marL="800100" lvl="1" indent="-342900">
              <a:buFont typeface="Arial" panose="020B0604020202020204" pitchFamily="34" charset="0"/>
              <a:buChar char="•"/>
            </a:pPr>
            <a:r>
              <a:rPr lang="de-DE" sz="2400" dirty="0" err="1"/>
              <a:t>Determines</a:t>
            </a:r>
            <a:r>
              <a:rPr lang="de-DE" sz="2400" dirty="0"/>
              <a:t> </a:t>
            </a:r>
            <a:r>
              <a:rPr lang="de-DE" sz="2400" dirty="0" err="1"/>
              <a:t>the</a:t>
            </a:r>
            <a:r>
              <a:rPr lang="de-DE" sz="2400" dirty="0"/>
              <a:t> marginal </a:t>
            </a:r>
            <a:r>
              <a:rPr lang="de-DE" sz="2400" dirty="0" err="1"/>
              <a:t>effect</a:t>
            </a:r>
            <a:r>
              <a:rPr lang="de-DE" sz="2400" dirty="0"/>
              <a:t> </a:t>
            </a:r>
            <a:r>
              <a:rPr lang="de-DE" sz="2400" dirty="0" err="1"/>
              <a:t>of</a:t>
            </a:r>
            <a:r>
              <a:rPr lang="de-DE" sz="2400" dirty="0"/>
              <a:t> a </a:t>
            </a:r>
            <a:r>
              <a:rPr lang="de-DE" sz="2400" dirty="0" err="1"/>
              <a:t>change</a:t>
            </a:r>
            <a:r>
              <a:rPr lang="de-DE" sz="2400" dirty="0"/>
              <a:t> </a:t>
            </a:r>
            <a:r>
              <a:rPr lang="de-DE" sz="2400" dirty="0" err="1"/>
              <a:t>of</a:t>
            </a:r>
            <a:r>
              <a:rPr lang="de-DE" sz="2400" dirty="0"/>
              <a:t> </a:t>
            </a:r>
            <a:r>
              <a:rPr lang="de-DE" sz="2400" dirty="0" err="1"/>
              <a:t>one</a:t>
            </a:r>
            <a:r>
              <a:rPr lang="de-DE" sz="2400" dirty="0"/>
              <a:t> </a:t>
            </a:r>
            <a:r>
              <a:rPr lang="de-DE" sz="2400" dirty="0" err="1"/>
              <a:t>unit</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onto</a:t>
            </a:r>
            <a:r>
              <a:rPr lang="de-DE" sz="2400" dirty="0"/>
              <a:t> </a:t>
            </a:r>
            <a:r>
              <a:rPr lang="de-DE" sz="2400" dirty="0" err="1"/>
              <a:t>the</a:t>
            </a:r>
            <a:r>
              <a:rPr lang="de-DE" sz="2400" dirty="0"/>
              <a:t> </a:t>
            </a:r>
            <a:r>
              <a:rPr lang="de-DE" sz="2400" dirty="0" err="1"/>
              <a:t>dependet</a:t>
            </a:r>
            <a:r>
              <a:rPr lang="de-DE" sz="2400" dirty="0"/>
              <a:t> variable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a</a:t>
            </a:r>
          </a:p>
          <a:p>
            <a:pPr marL="342900"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The </a:t>
            </a:r>
            <a:r>
              <a:rPr lang="de-DE" sz="2400" dirty="0" err="1"/>
              <a:t>value</a:t>
            </a:r>
            <a:r>
              <a:rPr lang="de-DE" sz="2400" dirty="0"/>
              <a:t> </a:t>
            </a:r>
            <a:r>
              <a:rPr lang="de-DE" sz="2400" dirty="0" err="1"/>
              <a:t>of</a:t>
            </a:r>
            <a:r>
              <a:rPr lang="de-DE" sz="2400" dirty="0"/>
              <a:t> </a:t>
            </a:r>
            <a:r>
              <a:rPr lang="de-DE" sz="2400" dirty="0" err="1"/>
              <a:t>the</a:t>
            </a:r>
            <a:r>
              <a:rPr lang="de-DE" sz="2400" dirty="0"/>
              <a:t> </a:t>
            </a:r>
            <a:r>
              <a:rPr lang="de-DE" sz="2400" dirty="0" err="1"/>
              <a:t>dependent</a:t>
            </a:r>
            <a:r>
              <a:rPr lang="de-DE" sz="2400" dirty="0"/>
              <a:t> variable </a:t>
            </a:r>
            <a:r>
              <a:rPr lang="de-DE" sz="2400" dirty="0" err="1"/>
              <a:t>if</a:t>
            </a:r>
            <a:r>
              <a:rPr lang="de-DE" sz="2400" dirty="0"/>
              <a:t> </a:t>
            </a:r>
            <a:r>
              <a:rPr lang="de-DE" sz="2400" dirty="0" err="1"/>
              <a:t>the</a:t>
            </a:r>
            <a:r>
              <a:rPr lang="de-DE" sz="2400" dirty="0"/>
              <a:t> </a:t>
            </a:r>
            <a:r>
              <a:rPr lang="de-DE" sz="2400" dirty="0" err="1"/>
              <a:t>independent</a:t>
            </a:r>
            <a:r>
              <a:rPr lang="de-DE" sz="2400" dirty="0"/>
              <a:t> variable x=0</a:t>
            </a:r>
          </a:p>
          <a:p>
            <a:pPr lvl="2"/>
            <a:r>
              <a:rPr lang="de-DE" sz="2400" dirty="0"/>
              <a:t> → </a:t>
            </a:r>
            <a:r>
              <a:rPr lang="de-DE" sz="2400" dirty="0" err="1"/>
              <a:t>intercept</a:t>
            </a:r>
            <a:r>
              <a:rPr lang="de-DE" sz="2400" dirty="0"/>
              <a:t> </a:t>
            </a:r>
            <a:r>
              <a:rPr lang="de-DE" sz="2400" dirty="0" err="1"/>
              <a:t>of</a:t>
            </a:r>
            <a:r>
              <a:rPr lang="de-DE" sz="2400" dirty="0"/>
              <a:t> </a:t>
            </a:r>
            <a:r>
              <a:rPr lang="de-DE" sz="2400" dirty="0" err="1"/>
              <a:t>the</a:t>
            </a:r>
            <a:r>
              <a:rPr lang="de-DE" sz="2400" dirty="0"/>
              <a:t> </a:t>
            </a:r>
            <a:r>
              <a:rPr lang="de-DE" sz="2400" dirty="0" err="1"/>
              <a:t>vertical</a:t>
            </a:r>
            <a:r>
              <a:rPr lang="de-DE" sz="2400" dirty="0"/>
              <a:t> </a:t>
            </a:r>
            <a:r>
              <a:rPr lang="de-DE" sz="2400" dirty="0" err="1"/>
              <a:t>axes</a:t>
            </a:r>
            <a:br>
              <a:rPr lang="de-DE" sz="2400" dirty="0"/>
            </a:b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Regressions</a:t>
            </a:r>
            <a:r>
              <a:rPr lang="de-DE" sz="3200" dirty="0"/>
              <a:t> </a:t>
            </a:r>
            <a:r>
              <a:rPr lang="de-DE" sz="3200" dirty="0" err="1"/>
              <a:t>coefficients</a:t>
            </a:r>
            <a:endParaRPr lang="de-DE" sz="3200" dirty="0"/>
          </a:p>
          <a:p>
            <a:pPr algn="ctr"/>
            <a:endParaRPr lang="de-DE" sz="3200" dirty="0"/>
          </a:p>
        </p:txBody>
      </p:sp>
      <p:sp>
        <p:nvSpPr>
          <p:cNvPr id="5" name="Rechteck 4">
            <a:extLst>
              <a:ext uri="{FF2B5EF4-FFF2-40B4-BE49-F238E27FC236}">
                <a16:creationId xmlns:a16="http://schemas.microsoft.com/office/drawing/2014/main" id="{9FC7355C-5C7B-2AFB-1F06-53CF32558B9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6927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8784" y="661328"/>
            <a:ext cx="8856984" cy="4968552"/>
          </a:xfrm>
          <a:prstGeom prst="rect">
            <a:avLst/>
          </a:prstGeom>
          <a:noFill/>
        </p:spPr>
        <p:txBody>
          <a:bodyPr wrap="square" rtlCol="0">
            <a:noAutofit/>
          </a:bodyPr>
          <a:lstStyle/>
          <a:p>
            <a:pPr marL="342900" indent="-342900">
              <a:buFont typeface="Arial" panose="020B0604020202020204" pitchFamily="34" charset="0"/>
              <a:buChar char="•"/>
            </a:pPr>
            <a:r>
              <a:rPr lang="de-DE" sz="2800" dirty="0"/>
              <a:t>In </a:t>
            </a:r>
            <a:r>
              <a:rPr lang="de-DE" sz="2800" dirty="0" err="1"/>
              <a:t>principle</a:t>
            </a:r>
            <a:r>
              <a:rPr lang="de-DE" sz="2800" dirty="0"/>
              <a:t> </a:t>
            </a:r>
            <a:r>
              <a:rPr lang="de-DE" sz="2800" dirty="0" err="1"/>
              <a:t>for</a:t>
            </a:r>
            <a:r>
              <a:rPr lang="de-DE" sz="2800" dirty="0"/>
              <a:t> all </a:t>
            </a:r>
            <a:r>
              <a:rPr lang="de-DE" sz="2800" dirty="0" err="1"/>
              <a:t>data</a:t>
            </a:r>
            <a:r>
              <a:rPr lang="de-DE" sz="2800" dirty="0"/>
              <a:t> </a:t>
            </a:r>
            <a:r>
              <a:rPr lang="de-DE" sz="2800" dirty="0" err="1"/>
              <a:t>sets</a:t>
            </a:r>
            <a:r>
              <a:rPr lang="de-DE" sz="2800" dirty="0"/>
              <a:t>, </a:t>
            </a:r>
            <a:r>
              <a:rPr lang="de-DE" sz="2800" dirty="0" err="1"/>
              <a:t>we</a:t>
            </a:r>
            <a:r>
              <a:rPr lang="de-DE" sz="2800" dirty="0"/>
              <a:t> </a:t>
            </a:r>
            <a:r>
              <a:rPr lang="de-DE" sz="2800" dirty="0" err="1"/>
              <a:t>can</a:t>
            </a:r>
            <a:r>
              <a:rPr lang="de-DE" sz="2800" dirty="0"/>
              <a:t> </a:t>
            </a:r>
            <a:r>
              <a:rPr lang="de-DE" sz="2800" dirty="0" err="1"/>
              <a:t>calculate</a:t>
            </a:r>
            <a:r>
              <a:rPr lang="de-DE" sz="2800" dirty="0"/>
              <a:t> a </a:t>
            </a:r>
            <a:r>
              <a:rPr lang="de-DE" sz="2800" dirty="0" err="1"/>
              <a:t>regression</a:t>
            </a:r>
            <a:r>
              <a:rPr lang="de-DE" sz="2800" dirty="0"/>
              <a:t> </a:t>
            </a:r>
            <a:r>
              <a:rPr lang="de-DE" sz="2800" dirty="0" err="1"/>
              <a:t>line</a:t>
            </a:r>
            <a:r>
              <a:rPr lang="de-DE" sz="2800" dirty="0"/>
              <a:t>. </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But </a:t>
            </a:r>
            <a:r>
              <a:rPr lang="de-DE" sz="2800" dirty="0" err="1"/>
              <a:t>we</a:t>
            </a:r>
            <a:r>
              <a:rPr lang="de-DE" sz="2800" dirty="0"/>
              <a:t> </a:t>
            </a:r>
            <a:r>
              <a:rPr lang="de-DE" sz="2800" dirty="0" err="1"/>
              <a:t>are</a:t>
            </a:r>
            <a:r>
              <a:rPr lang="de-DE" sz="2800" dirty="0"/>
              <a:t> also </a:t>
            </a:r>
            <a:r>
              <a:rPr lang="de-DE" sz="2800" dirty="0" err="1"/>
              <a:t>interested</a:t>
            </a:r>
            <a:r>
              <a:rPr lang="de-DE" sz="2800" dirty="0"/>
              <a:t> in </a:t>
            </a:r>
            <a:r>
              <a:rPr lang="de-DE" sz="2800" dirty="0" err="1"/>
              <a:t>the</a:t>
            </a:r>
            <a:r>
              <a:rPr lang="de-DE" sz="2800" dirty="0"/>
              <a:t> </a:t>
            </a:r>
            <a:r>
              <a:rPr lang="de-DE" sz="2800" dirty="0" err="1"/>
              <a:t>question</a:t>
            </a:r>
            <a:r>
              <a:rPr lang="de-DE" sz="2800" dirty="0"/>
              <a:t> </a:t>
            </a:r>
            <a:r>
              <a:rPr lang="de-DE" sz="2800" dirty="0" err="1"/>
              <a:t>meaningful</a:t>
            </a:r>
            <a:r>
              <a:rPr lang="de-DE" sz="2800" dirty="0"/>
              <a:t> </a:t>
            </a:r>
            <a:r>
              <a:rPr lang="de-DE" sz="2800" dirty="0" err="1"/>
              <a:t>is</a:t>
            </a:r>
            <a:r>
              <a:rPr lang="de-DE" sz="2800" dirty="0"/>
              <a:t> </a:t>
            </a:r>
            <a:r>
              <a:rPr lang="de-DE" sz="2800" dirty="0" err="1"/>
              <a:t>this</a:t>
            </a:r>
            <a:r>
              <a:rPr lang="de-DE" sz="2800" dirty="0"/>
              <a:t> </a:t>
            </a:r>
            <a:r>
              <a:rPr lang="de-DE" sz="2800" dirty="0" err="1"/>
              <a:t>calculated</a:t>
            </a:r>
            <a:r>
              <a:rPr lang="de-DE" sz="2800" dirty="0"/>
              <a:t> </a:t>
            </a:r>
            <a:r>
              <a:rPr lang="de-DE" sz="2800" dirty="0" err="1"/>
              <a:t>dependence</a:t>
            </a:r>
            <a:r>
              <a:rPr lang="de-DE" sz="2800" dirty="0"/>
              <a:t>?.</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analysis</a:t>
            </a:r>
            <a:r>
              <a:rPr lang="de-DE" sz="2800" dirty="0"/>
              <a:t>, wich </a:t>
            </a:r>
            <a:r>
              <a:rPr lang="de-DE" sz="2800" dirty="0" err="1"/>
              <a:t>gives</a:t>
            </a:r>
            <a:r>
              <a:rPr lang="de-DE" sz="2800" dirty="0"/>
              <a:t> </a:t>
            </a:r>
            <a:r>
              <a:rPr lang="de-DE" sz="2800" dirty="0" err="1"/>
              <a:t>the</a:t>
            </a:r>
            <a:r>
              <a:rPr lang="de-DE" sz="2800" dirty="0"/>
              <a:t> </a:t>
            </a:r>
            <a:r>
              <a:rPr lang="de-DE" sz="2800" dirty="0" err="1"/>
              <a:t>possibility</a:t>
            </a:r>
            <a:r>
              <a:rPr lang="de-DE" sz="2800" dirty="0"/>
              <a:t> </a:t>
            </a:r>
            <a:r>
              <a:rPr lang="de-DE" sz="2800" dirty="0" err="1"/>
              <a:t>to</a:t>
            </a:r>
            <a:r>
              <a:rPr lang="de-DE" sz="2800" dirty="0"/>
              <a:t> </a:t>
            </a:r>
            <a:r>
              <a:rPr lang="de-DE" sz="2800" dirty="0" err="1"/>
              <a:t>measure</a:t>
            </a:r>
            <a:r>
              <a:rPr lang="de-DE" sz="2800" dirty="0"/>
              <a:t> </a:t>
            </a:r>
            <a:r>
              <a:rPr lang="de-DE" sz="2800" dirty="0" err="1"/>
              <a:t>the</a:t>
            </a:r>
            <a:r>
              <a:rPr lang="de-DE" sz="2800" dirty="0"/>
              <a:t> </a:t>
            </a:r>
            <a:r>
              <a:rPr lang="de-DE" sz="2800" dirty="0" err="1"/>
              <a:t>strength</a:t>
            </a:r>
            <a:r>
              <a:rPr lang="de-DE" sz="2800" dirty="0"/>
              <a:t> </a:t>
            </a:r>
            <a:r>
              <a:rPr lang="de-DE" sz="2800" dirty="0" err="1"/>
              <a:t>of</a:t>
            </a:r>
            <a:r>
              <a:rPr lang="de-DE" sz="2800" dirty="0"/>
              <a:t> </a:t>
            </a:r>
            <a:r>
              <a:rPr lang="de-DE" sz="2800" dirty="0" err="1"/>
              <a:t>the</a:t>
            </a:r>
            <a:r>
              <a:rPr lang="de-DE" sz="2800" dirty="0"/>
              <a:t> </a:t>
            </a:r>
            <a:r>
              <a:rPr lang="de-DE" sz="2800" dirty="0" err="1"/>
              <a:t>dependence</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coefficient</a:t>
            </a:r>
            <a:r>
              <a:rPr lang="de-DE" sz="2800" dirty="0"/>
              <a:t> </a:t>
            </a:r>
            <a:r>
              <a:rPr lang="de-DE" sz="2800" dirty="0" err="1"/>
              <a:t>of</a:t>
            </a:r>
            <a:r>
              <a:rPr lang="de-DE" sz="2800" dirty="0"/>
              <a:t> Bravais-Pearson </a:t>
            </a:r>
            <a:r>
              <a:rPr lang="de-DE" sz="2800" dirty="0" err="1"/>
              <a:t>which</a:t>
            </a:r>
            <a:r>
              <a:rPr lang="de-DE" sz="2800" dirty="0"/>
              <a:t> </a:t>
            </a:r>
            <a:r>
              <a:rPr lang="de-DE" sz="2800" dirty="0" err="1"/>
              <a:t>is</a:t>
            </a:r>
            <a:r>
              <a:rPr lang="de-DE" sz="2800" dirty="0"/>
              <a:t> </a:t>
            </a:r>
            <a:r>
              <a:rPr lang="de-DE" sz="2800" dirty="0" err="1"/>
              <a:t>lying</a:t>
            </a:r>
            <a:r>
              <a:rPr lang="de-DE" sz="2800" dirty="0"/>
              <a:t> </a:t>
            </a:r>
            <a:r>
              <a:rPr lang="de-DE" sz="2800" dirty="0" err="1"/>
              <a:t>between</a:t>
            </a:r>
            <a:r>
              <a:rPr lang="de-DE" sz="2800" dirty="0"/>
              <a:t> -1 and +1</a:t>
            </a:r>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analysis</a:t>
            </a:r>
            <a:endParaRPr lang="de-DE" sz="3200" dirty="0"/>
          </a:p>
        </p:txBody>
      </p:sp>
      <p:sp>
        <p:nvSpPr>
          <p:cNvPr id="5" name="Rechteck 4">
            <a:extLst>
              <a:ext uri="{FF2B5EF4-FFF2-40B4-BE49-F238E27FC236}">
                <a16:creationId xmlns:a16="http://schemas.microsoft.com/office/drawing/2014/main" id="{1C980019-FDF9-F8E9-F6AC-003B8D16B2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9902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21920" y="476672"/>
                <a:ext cx="8557525" cy="5879678"/>
              </a:xfrm>
              <a:prstGeom prst="rect">
                <a:avLst/>
              </a:prstGeom>
              <a:noFill/>
            </p:spPr>
            <p:txBody>
              <a:bodyPr wrap="square" rtlCol="0">
                <a:noAutofit/>
              </a:bodyPr>
              <a:lstStyle/>
              <a:p>
                <a:pPr marL="342900" indent="-342900">
                  <a:buFont typeface="Arial" panose="020B0604020202020204" pitchFamily="34" charset="0"/>
                  <a:buChar char="•"/>
                </a:pPr>
                <a:r>
                  <a:rPr lang="en-US" sz="2000" dirty="0"/>
                  <a:t>The covariance is a measure of the joint variability of two random variables (X,Y), defined by:</a:t>
                </a: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i="1">
                              <a:latin typeface="Cambria Math" panose="02040503050406030204" pitchFamily="18" charset="0"/>
                            </a:rPr>
                            <m:t>cov</m:t>
                          </m:r>
                        </m:fName>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e>
                          </m:d>
                        </m:e>
                      </m:func>
                      <m:r>
                        <a:rPr lang="en-US" sz="2000" i="1">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solidFill>
                                <a:srgbClr val="836967"/>
                              </a:solidFill>
                              <a:latin typeface="Cambria Math" panose="02040503050406030204" pitchFamily="18" charset="0"/>
                            </a:rPr>
                          </m:ctrlPr>
                        </m:dPr>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e>
                              </m:d>
                            </m:e>
                          </m:d>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e>
                              </m:d>
                            </m:e>
                          </m:d>
                        </m:e>
                      </m:d>
                    </m:oMath>
                  </m:oMathPara>
                </a14:m>
                <a:endParaRPr lang="en-US" sz="2000" dirty="0"/>
              </a:p>
              <a:p>
                <a:r>
                  <a:rPr lang="en-US" sz="2000" dirty="0"/>
                  <a:t>	</a:t>
                </a:r>
              </a:p>
              <a:p>
                <a:r>
                  <a:rPr lang="en-US" sz="2000" dirty="0"/>
                  <a:t>		with the unbiased estimator</a:t>
                </a:r>
              </a:p>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𝑥𝑦</m:t>
                          </m:r>
                        </m:sub>
                      </m:sSub>
                      <m:r>
                        <a:rPr lang="en-US" sz="2000" i="1">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r>
                            <a:rPr lang="en-US" sz="2000" i="1">
                              <a:latin typeface="Cambria Math" panose="02040503050406030204" pitchFamily="18" charset="0"/>
                            </a:rPr>
                            <m:t>−1</m:t>
                          </m:r>
                        </m:den>
                      </m:f>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𝑗</m:t>
                                      </m:r>
                                    </m:e>
                                  </m:acc>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𝑥</m:t>
                                  </m:r>
                                </m:e>
                              </m:acc>
                            </m:e>
                          </m:d>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nary>
                    </m:oMath>
                  </m:oMathPara>
                </a14:m>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greater values of X correspond with the greater values of Y the covariance is positive. In the opposite case, when the greater values of X correspond to the lesser values Y, the covariance is negative. The sign of the covariance shows the tendency in the linear relationship between the variables.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magnitude of the covariance can hardly be interpreted, since it is not normalized.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Therefore, we use the normalized version, called correlation coefficient, showing the strength of the linear relation.</a:t>
                </a:r>
                <a:endParaRPr lang="de-DE" sz="20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21920" y="476672"/>
                <a:ext cx="8557525" cy="5879678"/>
              </a:xfrm>
              <a:prstGeom prst="rect">
                <a:avLst/>
              </a:prstGeom>
              <a:blipFill>
                <a:blip r:embed="rId2"/>
                <a:stretch>
                  <a:fillRect l="-641" t="-518" r="-1140" b="-1140"/>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1667508" y="10795"/>
            <a:ext cx="8856984" cy="648072"/>
          </a:xfrm>
          <a:prstGeom prst="rect">
            <a:avLst/>
          </a:prstGeom>
          <a:noFill/>
        </p:spPr>
        <p:txBody>
          <a:bodyPr wrap="square" rtlCol="0">
            <a:noAutofit/>
          </a:bodyPr>
          <a:lstStyle/>
          <a:p>
            <a:pPr algn="ctr"/>
            <a:r>
              <a:rPr lang="de-DE" sz="3200" dirty="0" err="1"/>
              <a:t>Covariance</a:t>
            </a:r>
            <a:endParaRPr lang="de-DE" sz="3200" dirty="0"/>
          </a:p>
        </p:txBody>
      </p:sp>
      <p:sp>
        <p:nvSpPr>
          <p:cNvPr id="5" name="Rechteck 4">
            <a:extLst>
              <a:ext uri="{FF2B5EF4-FFF2-40B4-BE49-F238E27FC236}">
                <a16:creationId xmlns:a16="http://schemas.microsoft.com/office/drawing/2014/main" id="{BD433CE2-C7D4-BC8C-6AFA-EB6E460E9A6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14" name="Freihand 13">
                <a:extLst>
                  <a:ext uri="{FF2B5EF4-FFF2-40B4-BE49-F238E27FC236}">
                    <a16:creationId xmlns:a16="http://schemas.microsoft.com/office/drawing/2014/main" id="{F9E373C4-56E1-42A6-B948-31D3F0AF1BBD}"/>
                  </a:ext>
                </a:extLst>
              </p14:cNvPr>
              <p14:cNvContentPartPr/>
              <p14:nvPr/>
            </p14:nvContentPartPr>
            <p14:xfrm>
              <a:off x="8003013" y="1585147"/>
              <a:ext cx="74880" cy="114480"/>
            </p14:xfrm>
          </p:contentPart>
        </mc:Choice>
        <mc:Fallback>
          <p:pic>
            <p:nvPicPr>
              <p:cNvPr id="14" name="Freihand 13">
                <a:extLst>
                  <a:ext uri="{FF2B5EF4-FFF2-40B4-BE49-F238E27FC236}">
                    <a16:creationId xmlns:a16="http://schemas.microsoft.com/office/drawing/2014/main" id="{F9E373C4-56E1-42A6-B948-31D3F0AF1BBD}"/>
                  </a:ext>
                </a:extLst>
              </p:cNvPr>
              <p:cNvPicPr/>
              <p:nvPr/>
            </p:nvPicPr>
            <p:blipFill>
              <a:blip r:embed="rId4"/>
              <a:stretch>
                <a:fillRect/>
              </a:stretch>
            </p:blipFill>
            <p:spPr>
              <a:xfrm>
                <a:off x="7998693" y="1580827"/>
                <a:ext cx="83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C6C71D70-E9A3-41B2-BBA7-ABD397CCA29F}"/>
                  </a:ext>
                </a:extLst>
              </p14:cNvPr>
              <p14:cNvContentPartPr/>
              <p14:nvPr/>
            </p14:nvContentPartPr>
            <p14:xfrm>
              <a:off x="7106253" y="1610707"/>
              <a:ext cx="822240" cy="349920"/>
            </p14:xfrm>
          </p:contentPart>
        </mc:Choice>
        <mc:Fallback>
          <p:pic>
            <p:nvPicPr>
              <p:cNvPr id="19" name="Freihand 18">
                <a:extLst>
                  <a:ext uri="{FF2B5EF4-FFF2-40B4-BE49-F238E27FC236}">
                    <a16:creationId xmlns:a16="http://schemas.microsoft.com/office/drawing/2014/main" id="{C6C71D70-E9A3-41B2-BBA7-ABD397CCA29F}"/>
                  </a:ext>
                </a:extLst>
              </p:cNvPr>
              <p:cNvPicPr/>
              <p:nvPr/>
            </p:nvPicPr>
            <p:blipFill>
              <a:blip r:embed="rId6"/>
              <a:stretch>
                <a:fillRect/>
              </a:stretch>
            </p:blipFill>
            <p:spPr>
              <a:xfrm>
                <a:off x="7101933" y="1606387"/>
                <a:ext cx="83088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2" name="Freihand 61">
                <a:extLst>
                  <a:ext uri="{FF2B5EF4-FFF2-40B4-BE49-F238E27FC236}">
                    <a16:creationId xmlns:a16="http://schemas.microsoft.com/office/drawing/2014/main" id="{FA3C2026-CA9D-44CE-95A1-09DD0319B80D}"/>
                  </a:ext>
                </a:extLst>
              </p14:cNvPr>
              <p14:cNvContentPartPr/>
              <p14:nvPr/>
            </p14:nvContentPartPr>
            <p14:xfrm>
              <a:off x="8191653" y="681907"/>
              <a:ext cx="2528640" cy="1480680"/>
            </p14:xfrm>
          </p:contentPart>
        </mc:Choice>
        <mc:Fallback>
          <p:pic>
            <p:nvPicPr>
              <p:cNvPr id="62" name="Freihand 61">
                <a:extLst>
                  <a:ext uri="{FF2B5EF4-FFF2-40B4-BE49-F238E27FC236}">
                    <a16:creationId xmlns:a16="http://schemas.microsoft.com/office/drawing/2014/main" id="{FA3C2026-CA9D-44CE-95A1-09DD0319B80D}"/>
                  </a:ext>
                </a:extLst>
              </p:cNvPr>
              <p:cNvPicPr/>
              <p:nvPr/>
            </p:nvPicPr>
            <p:blipFill>
              <a:blip r:embed="rId8"/>
              <a:stretch>
                <a:fillRect/>
              </a:stretch>
            </p:blipFill>
            <p:spPr>
              <a:xfrm>
                <a:off x="8187333" y="677587"/>
                <a:ext cx="2537280" cy="148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2" name="Freihand 71">
                <a:extLst>
                  <a:ext uri="{FF2B5EF4-FFF2-40B4-BE49-F238E27FC236}">
                    <a16:creationId xmlns:a16="http://schemas.microsoft.com/office/drawing/2014/main" id="{D1D77398-D80A-414E-89D5-7D67E52B3516}"/>
                  </a:ext>
                </a:extLst>
              </p14:cNvPr>
              <p14:cNvContentPartPr/>
              <p14:nvPr/>
            </p14:nvContentPartPr>
            <p14:xfrm>
              <a:off x="2830893" y="2008147"/>
              <a:ext cx="3272040" cy="946080"/>
            </p14:xfrm>
          </p:contentPart>
        </mc:Choice>
        <mc:Fallback>
          <p:pic>
            <p:nvPicPr>
              <p:cNvPr id="72" name="Freihand 71">
                <a:extLst>
                  <a:ext uri="{FF2B5EF4-FFF2-40B4-BE49-F238E27FC236}">
                    <a16:creationId xmlns:a16="http://schemas.microsoft.com/office/drawing/2014/main" id="{D1D77398-D80A-414E-89D5-7D67E52B3516}"/>
                  </a:ext>
                </a:extLst>
              </p:cNvPr>
              <p:cNvPicPr/>
              <p:nvPr/>
            </p:nvPicPr>
            <p:blipFill>
              <a:blip r:embed="rId10"/>
              <a:stretch>
                <a:fillRect/>
              </a:stretch>
            </p:blipFill>
            <p:spPr>
              <a:xfrm>
                <a:off x="2826573" y="2003829"/>
                <a:ext cx="3280681" cy="954717"/>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3" name="Freihand 72">
                <a:extLst>
                  <a:ext uri="{FF2B5EF4-FFF2-40B4-BE49-F238E27FC236}">
                    <a16:creationId xmlns:a16="http://schemas.microsoft.com/office/drawing/2014/main" id="{527215FB-B36A-4F5E-A594-F27872E6EDDF}"/>
                  </a:ext>
                </a:extLst>
              </p14:cNvPr>
              <p14:cNvContentPartPr/>
              <p14:nvPr/>
            </p14:nvContentPartPr>
            <p14:xfrm>
              <a:off x="5452773" y="5036827"/>
              <a:ext cx="2347920" cy="67680"/>
            </p14:xfrm>
          </p:contentPart>
        </mc:Choice>
        <mc:Fallback>
          <p:pic>
            <p:nvPicPr>
              <p:cNvPr id="73" name="Freihand 72">
                <a:extLst>
                  <a:ext uri="{FF2B5EF4-FFF2-40B4-BE49-F238E27FC236}">
                    <a16:creationId xmlns:a16="http://schemas.microsoft.com/office/drawing/2014/main" id="{527215FB-B36A-4F5E-A594-F27872E6EDDF}"/>
                  </a:ext>
                </a:extLst>
              </p:cNvPr>
              <p:cNvPicPr/>
              <p:nvPr/>
            </p:nvPicPr>
            <p:blipFill>
              <a:blip r:embed="rId12"/>
              <a:stretch>
                <a:fillRect/>
              </a:stretch>
            </p:blipFill>
            <p:spPr>
              <a:xfrm>
                <a:off x="5448453" y="5032507"/>
                <a:ext cx="2356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4" name="Freihand 73">
                <a:extLst>
                  <a:ext uri="{FF2B5EF4-FFF2-40B4-BE49-F238E27FC236}">
                    <a16:creationId xmlns:a16="http://schemas.microsoft.com/office/drawing/2014/main" id="{B2E8860C-BA80-4FA2-BD93-5213D0EBE927}"/>
                  </a:ext>
                </a:extLst>
              </p14:cNvPr>
              <p14:cNvContentPartPr/>
              <p14:nvPr/>
            </p14:nvContentPartPr>
            <p14:xfrm>
              <a:off x="468573" y="5411227"/>
              <a:ext cx="1407240" cy="45720"/>
            </p14:xfrm>
          </p:contentPart>
        </mc:Choice>
        <mc:Fallback>
          <p:pic>
            <p:nvPicPr>
              <p:cNvPr id="74" name="Freihand 73">
                <a:extLst>
                  <a:ext uri="{FF2B5EF4-FFF2-40B4-BE49-F238E27FC236}">
                    <a16:creationId xmlns:a16="http://schemas.microsoft.com/office/drawing/2014/main" id="{B2E8860C-BA80-4FA2-BD93-5213D0EBE927}"/>
                  </a:ext>
                </a:extLst>
              </p:cNvPr>
              <p:cNvPicPr/>
              <p:nvPr/>
            </p:nvPicPr>
            <p:blipFill>
              <a:blip r:embed="rId14"/>
              <a:stretch>
                <a:fillRect/>
              </a:stretch>
            </p:blipFill>
            <p:spPr>
              <a:xfrm>
                <a:off x="464253" y="5406907"/>
                <a:ext cx="1415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5" name="Freihand 74">
                <a:extLst>
                  <a:ext uri="{FF2B5EF4-FFF2-40B4-BE49-F238E27FC236}">
                    <a16:creationId xmlns:a16="http://schemas.microsoft.com/office/drawing/2014/main" id="{235BD907-59D1-4478-BD86-6E69E2981CA0}"/>
                  </a:ext>
                </a:extLst>
              </p14:cNvPr>
              <p14:cNvContentPartPr/>
              <p14:nvPr/>
            </p14:nvContentPartPr>
            <p14:xfrm>
              <a:off x="2968053" y="5963467"/>
              <a:ext cx="5186880" cy="74880"/>
            </p14:xfrm>
          </p:contentPart>
        </mc:Choice>
        <mc:Fallback>
          <p:pic>
            <p:nvPicPr>
              <p:cNvPr id="75" name="Freihand 74">
                <a:extLst>
                  <a:ext uri="{FF2B5EF4-FFF2-40B4-BE49-F238E27FC236}">
                    <a16:creationId xmlns:a16="http://schemas.microsoft.com/office/drawing/2014/main" id="{235BD907-59D1-4478-BD86-6E69E2981CA0}"/>
                  </a:ext>
                </a:extLst>
              </p:cNvPr>
              <p:cNvPicPr/>
              <p:nvPr/>
            </p:nvPicPr>
            <p:blipFill>
              <a:blip r:embed="rId16"/>
              <a:stretch>
                <a:fillRect/>
              </a:stretch>
            </p:blipFill>
            <p:spPr>
              <a:xfrm>
                <a:off x="2963733" y="5959147"/>
                <a:ext cx="5195520" cy="83520"/>
              </a:xfrm>
              <a:prstGeom prst="rect">
                <a:avLst/>
              </a:prstGeom>
            </p:spPr>
          </p:pic>
        </mc:Fallback>
      </mc:AlternateContent>
    </p:spTree>
    <p:extLst>
      <p:ext uri="{BB962C8B-B14F-4D97-AF65-F5344CB8AC3E}">
        <p14:creationId xmlns:p14="http://schemas.microsoft.com/office/powerpoint/2010/main" val="162447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78064" y="4008033"/>
            <a:ext cx="8856984" cy="2212205"/>
          </a:xfrm>
          <a:prstGeom prst="rect">
            <a:avLst/>
          </a:prstGeom>
          <a:noFill/>
        </p:spPr>
        <p:txBody>
          <a:bodyPr wrap="square" rtlCol="0">
            <a:noAutofit/>
          </a:bodyPr>
          <a:lstStyle/>
          <a:p>
            <a:r>
              <a:rPr lang="de-DE" sz="2400" dirty="0"/>
              <a:t>General </a:t>
            </a:r>
            <a:r>
              <a:rPr lang="de-DE" sz="2400" dirty="0" err="1"/>
              <a:t>intervals</a:t>
            </a:r>
            <a:r>
              <a:rPr lang="de-DE" sz="2400" dirty="0"/>
              <a:t> </a:t>
            </a:r>
            <a:r>
              <a:rPr lang="de-DE" sz="2400" dirty="0" err="1"/>
              <a:t>for</a:t>
            </a:r>
            <a:r>
              <a:rPr lang="de-DE" sz="2400" dirty="0"/>
              <a:t> </a:t>
            </a:r>
            <a:r>
              <a:rPr lang="de-DE" sz="2400" b="1" dirty="0"/>
              <a:t>R</a:t>
            </a:r>
          </a:p>
          <a:p>
            <a:r>
              <a:rPr lang="de-DE" sz="2400" dirty="0"/>
              <a:t>		(0,0;0,2)	→	</a:t>
            </a:r>
            <a:r>
              <a:rPr lang="de-DE" sz="2400" dirty="0" err="1"/>
              <a:t>almost</a:t>
            </a:r>
            <a:r>
              <a:rPr lang="de-DE" sz="2400" dirty="0"/>
              <a:t> </a:t>
            </a:r>
            <a:r>
              <a:rPr lang="de-DE" sz="2400" dirty="0" err="1"/>
              <a:t>no</a:t>
            </a:r>
            <a:r>
              <a:rPr lang="de-DE" sz="2400" dirty="0"/>
              <a:t> </a:t>
            </a:r>
            <a:r>
              <a:rPr lang="de-DE" sz="2400" dirty="0" err="1"/>
              <a:t>dependence</a:t>
            </a:r>
            <a:endParaRPr lang="de-DE" sz="2400" dirty="0"/>
          </a:p>
          <a:p>
            <a:r>
              <a:rPr lang="de-DE" sz="2400" dirty="0"/>
              <a:t>		[0,2;0,4)	→	</a:t>
            </a:r>
            <a:r>
              <a:rPr lang="de-DE" sz="2400" dirty="0" err="1"/>
              <a:t>low</a:t>
            </a:r>
            <a:r>
              <a:rPr lang="de-DE" sz="2400" dirty="0"/>
              <a:t> </a:t>
            </a:r>
            <a:r>
              <a:rPr lang="de-DE" sz="2400" dirty="0" err="1"/>
              <a:t>dependence</a:t>
            </a:r>
            <a:endParaRPr lang="de-DE" sz="2400" dirty="0"/>
          </a:p>
          <a:p>
            <a:r>
              <a:rPr lang="de-DE" sz="2400" dirty="0"/>
              <a:t>		[0,4;0,6)	→	medium </a:t>
            </a:r>
            <a:r>
              <a:rPr lang="de-DE" sz="2400" dirty="0" err="1"/>
              <a:t>dependence</a:t>
            </a:r>
            <a:endParaRPr lang="de-DE" sz="2400" dirty="0"/>
          </a:p>
          <a:p>
            <a:r>
              <a:rPr lang="de-DE" sz="2400" dirty="0"/>
              <a:t>		[0,6;0,8)	→	high </a:t>
            </a:r>
            <a:r>
              <a:rPr lang="de-DE" sz="2400" dirty="0" err="1"/>
              <a:t>dependence</a:t>
            </a:r>
            <a:endParaRPr lang="de-DE" sz="2400" dirty="0"/>
          </a:p>
          <a:p>
            <a:r>
              <a:rPr lang="de-DE" sz="2400" dirty="0"/>
              <a:t>		[0,8;1,0)	→	</a:t>
            </a:r>
            <a:r>
              <a:rPr lang="de-DE" sz="2400" dirty="0" err="1"/>
              <a:t>almost</a:t>
            </a:r>
            <a:r>
              <a:rPr lang="de-DE" sz="2400" dirty="0"/>
              <a:t> </a:t>
            </a:r>
            <a:r>
              <a:rPr lang="de-DE" sz="2400" dirty="0" err="1"/>
              <a:t>full</a:t>
            </a:r>
            <a:r>
              <a:rPr lang="de-DE" sz="2400" dirty="0"/>
              <a:t> </a:t>
            </a:r>
            <a:r>
              <a:rPr lang="de-DE" sz="2400" dirty="0" err="1"/>
              <a:t>dependence</a:t>
            </a: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coefficient</a:t>
            </a:r>
            <a:endParaRPr lang="de-DE" sz="3200" dirty="0"/>
          </a:p>
        </p:txBody>
      </p:sp>
      <p:sp>
        <p:nvSpPr>
          <p:cNvPr id="6" name="Rechteck 5">
            <a:extLst>
              <a:ext uri="{FF2B5EF4-FFF2-40B4-BE49-F238E27FC236}">
                <a16:creationId xmlns:a16="http://schemas.microsoft.com/office/drawing/2014/main" id="{1502583C-439B-4AEB-5F32-6E926B7CE32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8" name="Grafik 7">
            <a:extLst>
              <a:ext uri="{FF2B5EF4-FFF2-40B4-BE49-F238E27FC236}">
                <a16:creationId xmlns:a16="http://schemas.microsoft.com/office/drawing/2014/main" id="{F14334DE-633E-0C7B-0635-FFAC00DDF6DB}"/>
              </a:ext>
            </a:extLst>
          </p:cNvPr>
          <p:cNvPicPr>
            <a:picLocks noChangeAspect="1"/>
          </p:cNvPicPr>
          <p:nvPr/>
        </p:nvPicPr>
        <p:blipFill>
          <a:blip r:embed="rId2"/>
          <a:stretch>
            <a:fillRect/>
          </a:stretch>
        </p:blipFill>
        <p:spPr>
          <a:xfrm>
            <a:off x="2403989" y="691336"/>
            <a:ext cx="7164602" cy="3223716"/>
          </a:xfrm>
          <a:prstGeom prst="rect">
            <a:avLst/>
          </a:prstGeom>
        </p:spPr>
      </p:pic>
      <mc:AlternateContent xmlns:mc="http://schemas.openxmlformats.org/markup-compatibility/2006">
        <mc:Choice xmlns:p14="http://schemas.microsoft.com/office/powerpoint/2010/main" Requires="p14">
          <p:contentPart p14:bwMode="auto" r:id="rId3">
            <p14:nvContentPartPr>
              <p14:cNvPr id="74" name="Freihand 73">
                <a:extLst>
                  <a:ext uri="{FF2B5EF4-FFF2-40B4-BE49-F238E27FC236}">
                    <a16:creationId xmlns:a16="http://schemas.microsoft.com/office/drawing/2014/main" id="{AD36FDEA-8AB0-4660-A7FE-EF490D43DACB}"/>
                  </a:ext>
                </a:extLst>
              </p14:cNvPr>
              <p14:cNvContentPartPr/>
              <p14:nvPr/>
            </p14:nvContentPartPr>
            <p14:xfrm>
              <a:off x="2669613" y="4741827"/>
              <a:ext cx="1193760" cy="59040"/>
            </p14:xfrm>
          </p:contentPart>
        </mc:Choice>
        <mc:Fallback>
          <p:pic>
            <p:nvPicPr>
              <p:cNvPr id="74" name="Freihand 73">
                <a:extLst>
                  <a:ext uri="{FF2B5EF4-FFF2-40B4-BE49-F238E27FC236}">
                    <a16:creationId xmlns:a16="http://schemas.microsoft.com/office/drawing/2014/main" id="{AD36FDEA-8AB0-4660-A7FE-EF490D43DACB}"/>
                  </a:ext>
                </a:extLst>
              </p:cNvPr>
              <p:cNvPicPr/>
              <p:nvPr/>
            </p:nvPicPr>
            <p:blipFill>
              <a:blip r:embed="rId4"/>
              <a:stretch>
                <a:fillRect/>
              </a:stretch>
            </p:blipFill>
            <p:spPr>
              <a:xfrm>
                <a:off x="2665293" y="4737507"/>
                <a:ext cx="1202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5" name="Freihand 74">
                <a:extLst>
                  <a:ext uri="{FF2B5EF4-FFF2-40B4-BE49-F238E27FC236}">
                    <a16:creationId xmlns:a16="http://schemas.microsoft.com/office/drawing/2014/main" id="{71110A7F-3DDB-45EC-9749-CEB6993C9331}"/>
                  </a:ext>
                </a:extLst>
              </p14:cNvPr>
              <p14:cNvContentPartPr/>
              <p14:nvPr/>
            </p14:nvContentPartPr>
            <p14:xfrm>
              <a:off x="2554413" y="6273627"/>
              <a:ext cx="1388880" cy="80280"/>
            </p14:xfrm>
          </p:contentPart>
        </mc:Choice>
        <mc:Fallback>
          <p:pic>
            <p:nvPicPr>
              <p:cNvPr id="75" name="Freihand 74">
                <a:extLst>
                  <a:ext uri="{FF2B5EF4-FFF2-40B4-BE49-F238E27FC236}">
                    <a16:creationId xmlns:a16="http://schemas.microsoft.com/office/drawing/2014/main" id="{71110A7F-3DDB-45EC-9749-CEB6993C9331}"/>
                  </a:ext>
                </a:extLst>
              </p:cNvPr>
              <p:cNvPicPr/>
              <p:nvPr/>
            </p:nvPicPr>
            <p:blipFill>
              <a:blip r:embed="rId6"/>
              <a:stretch>
                <a:fillRect/>
              </a:stretch>
            </p:blipFill>
            <p:spPr>
              <a:xfrm>
                <a:off x="2550093" y="6269307"/>
                <a:ext cx="1397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8" name="Freihand 117">
                <a:extLst>
                  <a:ext uri="{FF2B5EF4-FFF2-40B4-BE49-F238E27FC236}">
                    <a16:creationId xmlns:a16="http://schemas.microsoft.com/office/drawing/2014/main" id="{2FCDDDBE-2C74-420A-B46E-336BE0355AFC}"/>
                  </a:ext>
                </a:extLst>
              </p14:cNvPr>
              <p14:cNvContentPartPr/>
              <p14:nvPr/>
            </p14:nvContentPartPr>
            <p14:xfrm>
              <a:off x="1294413" y="589227"/>
              <a:ext cx="10548360" cy="3567600"/>
            </p14:xfrm>
          </p:contentPart>
        </mc:Choice>
        <mc:Fallback>
          <p:pic>
            <p:nvPicPr>
              <p:cNvPr id="118" name="Freihand 117">
                <a:extLst>
                  <a:ext uri="{FF2B5EF4-FFF2-40B4-BE49-F238E27FC236}">
                    <a16:creationId xmlns:a16="http://schemas.microsoft.com/office/drawing/2014/main" id="{2FCDDDBE-2C74-420A-B46E-336BE0355AFC}"/>
                  </a:ext>
                </a:extLst>
              </p:cNvPr>
              <p:cNvPicPr/>
              <p:nvPr/>
            </p:nvPicPr>
            <p:blipFill>
              <a:blip r:embed="rId8"/>
              <a:stretch>
                <a:fillRect/>
              </a:stretch>
            </p:blipFill>
            <p:spPr>
              <a:xfrm>
                <a:off x="1290093" y="584907"/>
                <a:ext cx="10557000" cy="3576240"/>
              </a:xfrm>
              <a:prstGeom prst="rect">
                <a:avLst/>
              </a:prstGeom>
            </p:spPr>
          </p:pic>
        </mc:Fallback>
      </mc:AlternateContent>
    </p:spTree>
    <p:extLst>
      <p:ext uri="{BB962C8B-B14F-4D97-AF65-F5344CB8AC3E}">
        <p14:creationId xmlns:p14="http://schemas.microsoft.com/office/powerpoint/2010/main" val="168872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coefficiant</a:t>
            </a:r>
            <a:r>
              <a:rPr lang="de-DE" sz="3200" dirty="0"/>
              <a:t> </a:t>
            </a:r>
            <a:r>
              <a:rPr lang="de-DE" sz="3200" dirty="0" err="1"/>
              <a:t>examples</a:t>
            </a:r>
            <a:r>
              <a:rPr lang="de-DE" sz="3200" dirty="0"/>
              <a:t> </a:t>
            </a:r>
          </a:p>
        </p:txBody>
      </p:sp>
      <p:pic>
        <p:nvPicPr>
          <p:cNvPr id="2" name="Grafik 1">
            <a:extLst>
              <a:ext uri="{FF2B5EF4-FFF2-40B4-BE49-F238E27FC236}">
                <a16:creationId xmlns:a16="http://schemas.microsoft.com/office/drawing/2014/main" id="{7EB51631-25A7-4159-B8C2-816B507DC89D}"/>
              </a:ext>
            </a:extLst>
          </p:cNvPr>
          <p:cNvPicPr>
            <a:picLocks noChangeAspect="1"/>
          </p:cNvPicPr>
          <p:nvPr/>
        </p:nvPicPr>
        <p:blipFill>
          <a:blip r:embed="rId2"/>
          <a:stretch>
            <a:fillRect/>
          </a:stretch>
        </p:blipFill>
        <p:spPr>
          <a:xfrm>
            <a:off x="148144" y="1936799"/>
            <a:ext cx="8743902" cy="4968552"/>
          </a:xfrm>
          <a:prstGeom prst="rect">
            <a:avLst/>
          </a:prstGeom>
        </p:spPr>
      </p:pic>
      <p:sp>
        <p:nvSpPr>
          <p:cNvPr id="5" name="Textfeld 4">
            <a:extLst>
              <a:ext uri="{FF2B5EF4-FFF2-40B4-BE49-F238E27FC236}">
                <a16:creationId xmlns:a16="http://schemas.microsoft.com/office/drawing/2014/main" id="{4C59F2B4-64BB-4FEF-A3BC-30CE85F11BD3}"/>
              </a:ext>
            </a:extLst>
          </p:cNvPr>
          <p:cNvSpPr txBox="1"/>
          <p:nvPr/>
        </p:nvSpPr>
        <p:spPr>
          <a:xfrm>
            <a:off x="2673152" y="3019832"/>
            <a:ext cx="570990" cy="369332"/>
          </a:xfrm>
          <a:prstGeom prst="rect">
            <a:avLst/>
          </a:prstGeom>
          <a:noFill/>
        </p:spPr>
        <p:txBody>
          <a:bodyPr wrap="none" rtlCol="0">
            <a:spAutoFit/>
          </a:bodyPr>
          <a:lstStyle/>
          <a:p>
            <a:pPr algn="r"/>
            <a:r>
              <a:rPr lang="de-DE" dirty="0"/>
              <a:t>R=?</a:t>
            </a:r>
          </a:p>
        </p:txBody>
      </p:sp>
      <p:sp>
        <p:nvSpPr>
          <p:cNvPr id="15" name="Textfeld 14">
            <a:extLst>
              <a:ext uri="{FF2B5EF4-FFF2-40B4-BE49-F238E27FC236}">
                <a16:creationId xmlns:a16="http://schemas.microsoft.com/office/drawing/2014/main" id="{A6887D88-77D4-4907-8CB1-9AB597959ABE}"/>
              </a:ext>
            </a:extLst>
          </p:cNvPr>
          <p:cNvSpPr txBox="1"/>
          <p:nvPr/>
        </p:nvSpPr>
        <p:spPr>
          <a:xfrm>
            <a:off x="6744072" y="3073893"/>
            <a:ext cx="795572" cy="369332"/>
          </a:xfrm>
          <a:prstGeom prst="rect">
            <a:avLst/>
          </a:prstGeom>
          <a:noFill/>
        </p:spPr>
        <p:txBody>
          <a:bodyPr wrap="square" rtlCol="0">
            <a:spAutoFit/>
          </a:bodyPr>
          <a:lstStyle/>
          <a:p>
            <a:pPr algn="r"/>
            <a:r>
              <a:rPr lang="de-DE" dirty="0"/>
              <a:t>R=?</a:t>
            </a:r>
          </a:p>
        </p:txBody>
      </p:sp>
      <p:sp>
        <p:nvSpPr>
          <p:cNvPr id="16" name="Textfeld 15">
            <a:extLst>
              <a:ext uri="{FF2B5EF4-FFF2-40B4-BE49-F238E27FC236}">
                <a16:creationId xmlns:a16="http://schemas.microsoft.com/office/drawing/2014/main" id="{9C1EDBE1-3747-4E13-B5CC-B253D239EA83}"/>
              </a:ext>
            </a:extLst>
          </p:cNvPr>
          <p:cNvSpPr txBox="1"/>
          <p:nvPr/>
        </p:nvSpPr>
        <p:spPr>
          <a:xfrm>
            <a:off x="6489576" y="5396096"/>
            <a:ext cx="570990" cy="369332"/>
          </a:xfrm>
          <a:prstGeom prst="rect">
            <a:avLst/>
          </a:prstGeom>
          <a:noFill/>
        </p:spPr>
        <p:txBody>
          <a:bodyPr wrap="none" rtlCol="0">
            <a:spAutoFit/>
          </a:bodyPr>
          <a:lstStyle/>
          <a:p>
            <a:pPr algn="r"/>
            <a:r>
              <a:rPr lang="de-DE" dirty="0"/>
              <a:t>R=?</a:t>
            </a:r>
          </a:p>
        </p:txBody>
      </p:sp>
      <p:sp>
        <p:nvSpPr>
          <p:cNvPr id="17" name="Textfeld 16">
            <a:extLst>
              <a:ext uri="{FF2B5EF4-FFF2-40B4-BE49-F238E27FC236}">
                <a16:creationId xmlns:a16="http://schemas.microsoft.com/office/drawing/2014/main" id="{475DF8FB-02C5-40F6-9F0F-BBD081C6D19E}"/>
              </a:ext>
            </a:extLst>
          </p:cNvPr>
          <p:cNvSpPr txBox="1"/>
          <p:nvPr/>
        </p:nvSpPr>
        <p:spPr>
          <a:xfrm flipH="1">
            <a:off x="2445364" y="5396097"/>
            <a:ext cx="754417" cy="369332"/>
          </a:xfrm>
          <a:prstGeom prst="rect">
            <a:avLst/>
          </a:prstGeom>
          <a:noFill/>
        </p:spPr>
        <p:txBody>
          <a:bodyPr wrap="square" rtlCol="0">
            <a:spAutoFit/>
          </a:bodyPr>
          <a:lstStyle/>
          <a:p>
            <a:pPr algn="r"/>
            <a:r>
              <a:rPr lang="de-DE"/>
              <a:t>R=?</a:t>
            </a:r>
            <a:endParaRPr lang="de-DE" dirty="0"/>
          </a:p>
        </p:txBody>
      </p:sp>
      <p:sp>
        <p:nvSpPr>
          <p:cNvPr id="6" name="Rechteck 5">
            <a:extLst>
              <a:ext uri="{FF2B5EF4-FFF2-40B4-BE49-F238E27FC236}">
                <a16:creationId xmlns:a16="http://schemas.microsoft.com/office/drawing/2014/main" id="{B435CCDD-E08F-A67A-1C48-2D44DB85395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B5B8249-0288-9F95-C154-1B58E60252CB}"/>
              </a:ext>
            </a:extLst>
          </p:cNvPr>
          <p:cNvPicPr>
            <a:picLocks noChangeAspect="1"/>
          </p:cNvPicPr>
          <p:nvPr/>
        </p:nvPicPr>
        <p:blipFill>
          <a:blip r:embed="rId3"/>
          <a:stretch>
            <a:fillRect/>
          </a:stretch>
        </p:blipFill>
        <p:spPr>
          <a:xfrm>
            <a:off x="1964464" y="733193"/>
            <a:ext cx="1612900" cy="1301750"/>
          </a:xfrm>
          <a:prstGeom prst="rect">
            <a:avLst/>
          </a:prstGeom>
        </p:spPr>
      </p:pic>
      <p:pic>
        <p:nvPicPr>
          <p:cNvPr id="8" name="Grafik 7">
            <a:extLst>
              <a:ext uri="{FF2B5EF4-FFF2-40B4-BE49-F238E27FC236}">
                <a16:creationId xmlns:a16="http://schemas.microsoft.com/office/drawing/2014/main" id="{FCE1B9C3-FBB4-821D-69A5-662813A2746E}"/>
              </a:ext>
            </a:extLst>
          </p:cNvPr>
          <p:cNvPicPr>
            <a:picLocks noChangeAspect="1"/>
          </p:cNvPicPr>
          <p:nvPr/>
        </p:nvPicPr>
        <p:blipFill>
          <a:blip r:embed="rId4"/>
          <a:stretch>
            <a:fillRect/>
          </a:stretch>
        </p:blipFill>
        <p:spPr>
          <a:xfrm>
            <a:off x="6062633" y="724877"/>
            <a:ext cx="1612900" cy="1301750"/>
          </a:xfrm>
          <a:prstGeom prst="rect">
            <a:avLst/>
          </a:prstGeom>
        </p:spPr>
      </p:pic>
      <mc:AlternateContent xmlns:mc="http://schemas.openxmlformats.org/markup-compatibility/2006">
        <mc:Choice xmlns:p14="http://schemas.microsoft.com/office/powerpoint/2010/main" Requires="p14">
          <p:contentPart p14:bwMode="auto" r:id="rId5">
            <p14:nvContentPartPr>
              <p14:cNvPr id="42" name="Freihand 41">
                <a:extLst>
                  <a:ext uri="{FF2B5EF4-FFF2-40B4-BE49-F238E27FC236}">
                    <a16:creationId xmlns:a16="http://schemas.microsoft.com/office/drawing/2014/main" id="{FCB529A7-6C60-4C16-9FD1-36E6CC900D22}"/>
                  </a:ext>
                </a:extLst>
              </p14:cNvPr>
              <p14:cNvContentPartPr/>
              <p14:nvPr/>
            </p14:nvContentPartPr>
            <p14:xfrm>
              <a:off x="1409973" y="4468773"/>
              <a:ext cx="2817720" cy="1545120"/>
            </p14:xfrm>
          </p:contentPart>
        </mc:Choice>
        <mc:Fallback>
          <p:pic>
            <p:nvPicPr>
              <p:cNvPr id="42" name="Freihand 41">
                <a:extLst>
                  <a:ext uri="{FF2B5EF4-FFF2-40B4-BE49-F238E27FC236}">
                    <a16:creationId xmlns:a16="http://schemas.microsoft.com/office/drawing/2014/main" id="{FCB529A7-6C60-4C16-9FD1-36E6CC900D22}"/>
                  </a:ext>
                </a:extLst>
              </p:cNvPr>
              <p:cNvPicPr/>
              <p:nvPr/>
            </p:nvPicPr>
            <p:blipFill>
              <a:blip r:embed="rId6"/>
              <a:stretch>
                <a:fillRect/>
              </a:stretch>
            </p:blipFill>
            <p:spPr>
              <a:xfrm>
                <a:off x="1405653" y="4464454"/>
                <a:ext cx="2826360" cy="155375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6" name="Freihand 125">
                <a:extLst>
                  <a:ext uri="{FF2B5EF4-FFF2-40B4-BE49-F238E27FC236}">
                    <a16:creationId xmlns:a16="http://schemas.microsoft.com/office/drawing/2014/main" id="{77DD8A66-06B7-4A9B-B4CD-B01143105F56}"/>
                  </a:ext>
                </a:extLst>
              </p14:cNvPr>
              <p14:cNvContentPartPr/>
              <p14:nvPr/>
            </p14:nvContentPartPr>
            <p14:xfrm>
              <a:off x="5125533" y="2045973"/>
              <a:ext cx="6970680" cy="4272480"/>
            </p14:xfrm>
          </p:contentPart>
        </mc:Choice>
        <mc:Fallback>
          <p:pic>
            <p:nvPicPr>
              <p:cNvPr id="126" name="Freihand 125">
                <a:extLst>
                  <a:ext uri="{FF2B5EF4-FFF2-40B4-BE49-F238E27FC236}">
                    <a16:creationId xmlns:a16="http://schemas.microsoft.com/office/drawing/2014/main" id="{77DD8A66-06B7-4A9B-B4CD-B01143105F56}"/>
                  </a:ext>
                </a:extLst>
              </p:cNvPr>
              <p:cNvPicPr/>
              <p:nvPr/>
            </p:nvPicPr>
            <p:blipFill>
              <a:blip r:embed="rId8"/>
              <a:stretch>
                <a:fillRect/>
              </a:stretch>
            </p:blipFill>
            <p:spPr>
              <a:xfrm>
                <a:off x="5121213" y="2041653"/>
                <a:ext cx="6979320" cy="4281121"/>
              </a:xfrm>
              <a:prstGeom prst="rect">
                <a:avLst/>
              </a:prstGeom>
            </p:spPr>
          </p:pic>
        </mc:Fallback>
      </mc:AlternateContent>
    </p:spTree>
    <p:extLst>
      <p:ext uri="{BB962C8B-B14F-4D97-AF65-F5344CB8AC3E}">
        <p14:creationId xmlns:p14="http://schemas.microsoft.com/office/powerpoint/2010/main" val="284536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8144" y="744811"/>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200" dirty="0"/>
              <a:t>The </a:t>
            </a:r>
            <a:r>
              <a:rPr lang="de-DE" sz="2200" dirty="0" err="1"/>
              <a:t>squared</a:t>
            </a:r>
            <a:r>
              <a:rPr lang="de-DE" sz="2200" dirty="0"/>
              <a:t> </a:t>
            </a:r>
            <a:r>
              <a:rPr lang="de-DE" sz="2200" dirty="0" err="1"/>
              <a:t>correlation</a:t>
            </a:r>
            <a:r>
              <a:rPr lang="de-DE" sz="2200" dirty="0"/>
              <a:t> </a:t>
            </a:r>
            <a:r>
              <a:rPr lang="de-DE" sz="2200" dirty="0" err="1"/>
              <a:t>coefficiant</a:t>
            </a:r>
            <a:r>
              <a:rPr lang="de-DE" sz="2200" dirty="0"/>
              <a:t> R</a:t>
            </a:r>
            <a:r>
              <a:rPr lang="de-DE" sz="2200" baseline="30000" dirty="0"/>
              <a:t>2 </a:t>
            </a:r>
            <a:r>
              <a:rPr lang="de-DE" sz="2200" dirty="0" err="1"/>
              <a:t>is</a:t>
            </a:r>
            <a:r>
              <a:rPr lang="de-DE" sz="2200" dirty="0"/>
              <a:t> </a:t>
            </a:r>
            <a:r>
              <a:rPr lang="de-DE" sz="2200" dirty="0" err="1"/>
              <a:t>called</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a:t>
            </a:r>
            <a:endParaRPr lang="de-DE" sz="2200" baseline="300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In quantitative </a:t>
            </a:r>
            <a:r>
              <a:rPr lang="de-DE" sz="2200" dirty="0" err="1"/>
              <a:t>analysis</a:t>
            </a:r>
            <a:r>
              <a:rPr lang="de-DE" sz="2200" dirty="0"/>
              <a:t>, </a:t>
            </a:r>
            <a:r>
              <a:rPr lang="de-DE" sz="2200" dirty="0" err="1"/>
              <a:t>we</a:t>
            </a:r>
            <a:r>
              <a:rPr lang="de-DE" sz="2200" dirty="0"/>
              <a:t> </a:t>
            </a:r>
            <a:r>
              <a:rPr lang="de-DE" sz="2200" dirty="0" err="1"/>
              <a:t>often</a:t>
            </a:r>
            <a:r>
              <a:rPr lang="de-DE" sz="2200" dirty="0"/>
              <a:t> </a:t>
            </a:r>
            <a:r>
              <a:rPr lang="de-DE" sz="2200" dirty="0" err="1"/>
              <a:t>use</a:t>
            </a:r>
            <a:r>
              <a:rPr lang="de-DE" sz="2200" dirty="0"/>
              <a:t> </a:t>
            </a:r>
            <a:r>
              <a:rPr lang="de-DE" sz="2200" dirty="0" err="1"/>
              <a:t>the</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 R</a:t>
            </a:r>
            <a:r>
              <a:rPr lang="de-DE" sz="2200" baseline="30000" dirty="0"/>
              <a:t>2</a:t>
            </a:r>
            <a:r>
              <a:rPr lang="de-DE" sz="2200" dirty="0"/>
              <a:t>, </a:t>
            </a:r>
            <a:r>
              <a:rPr lang="de-DE" sz="2200" dirty="0" err="1"/>
              <a:t>because</a:t>
            </a:r>
            <a:r>
              <a:rPr lang="de-DE" sz="2200" dirty="0"/>
              <a:t> </a:t>
            </a:r>
            <a:r>
              <a:rPr lang="de-DE" sz="2200" dirty="0" err="1"/>
              <a:t>it</a:t>
            </a:r>
            <a:r>
              <a:rPr lang="de-DE" sz="2200" dirty="0"/>
              <a:t> </a:t>
            </a:r>
            <a:r>
              <a:rPr lang="de-DE" sz="2200" dirty="0" err="1"/>
              <a:t>can</a:t>
            </a:r>
            <a:r>
              <a:rPr lang="de-DE" sz="2200" dirty="0"/>
              <a:t> </a:t>
            </a:r>
            <a:r>
              <a:rPr lang="de-DE" sz="2200" dirty="0" err="1"/>
              <a:t>be</a:t>
            </a:r>
            <a:r>
              <a:rPr lang="de-DE" sz="2200" dirty="0"/>
              <a:t> </a:t>
            </a:r>
            <a:r>
              <a:rPr lang="de-DE" sz="2200" dirty="0" err="1"/>
              <a:t>intuitively</a:t>
            </a:r>
            <a:r>
              <a:rPr lang="de-DE" sz="2200" dirty="0"/>
              <a:t> </a:t>
            </a:r>
            <a:r>
              <a:rPr lang="de-DE" sz="2200" dirty="0" err="1"/>
              <a:t>interpreted</a:t>
            </a:r>
            <a:endParaRPr lang="de-DE" sz="2200" baseline="30000" dirty="0"/>
          </a:p>
          <a:p>
            <a:endParaRPr lang="de-DE" sz="2200" dirty="0"/>
          </a:p>
          <a:p>
            <a:pPr marL="342900" indent="-342900">
              <a:buFont typeface="Arial" panose="020B0604020202020204" pitchFamily="34" charset="0"/>
              <a:buChar char="•"/>
            </a:pPr>
            <a:r>
              <a:rPr lang="de-DE" sz="2200" dirty="0"/>
              <a:t>But R</a:t>
            </a:r>
            <a:r>
              <a:rPr lang="de-DE" sz="2200" baseline="30000" dirty="0"/>
              <a:t>2 </a:t>
            </a:r>
            <a:r>
              <a:rPr lang="de-DE" sz="2200" dirty="0" err="1"/>
              <a:t>does</a:t>
            </a:r>
            <a:r>
              <a:rPr lang="de-DE" sz="2200" dirty="0"/>
              <a:t> not </a:t>
            </a:r>
            <a:r>
              <a:rPr lang="de-DE" sz="2200" dirty="0" err="1"/>
              <a:t>distinguish</a:t>
            </a:r>
            <a:r>
              <a:rPr lang="de-DE" sz="2200" dirty="0"/>
              <a:t> </a:t>
            </a:r>
            <a:r>
              <a:rPr lang="de-DE" sz="2200" dirty="0" err="1"/>
              <a:t>between</a:t>
            </a:r>
            <a:r>
              <a:rPr lang="de-DE" sz="2200" dirty="0"/>
              <a:t> + and – </a:t>
            </a:r>
            <a:r>
              <a:rPr lang="de-DE" sz="2200" dirty="0" err="1"/>
              <a:t>anymore</a:t>
            </a:r>
            <a:r>
              <a:rPr lang="de-DE" sz="2200" dirty="0"/>
              <a: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is</a:t>
            </a:r>
            <a:r>
              <a:rPr lang="de-DE" sz="2200" dirty="0"/>
              <a:t> in </a:t>
            </a:r>
            <a:r>
              <a:rPr lang="de-DE" sz="2200" dirty="0" err="1"/>
              <a:t>the</a:t>
            </a:r>
            <a:r>
              <a:rPr lang="de-DE" sz="2200" dirty="0"/>
              <a:t> </a:t>
            </a:r>
            <a:r>
              <a:rPr lang="de-DE" sz="2200" dirty="0" err="1"/>
              <a:t>interval</a:t>
            </a:r>
            <a:r>
              <a:rPr lang="de-DE" sz="2200" dirty="0"/>
              <a:t> [0,1]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grafical</a:t>
            </a:r>
            <a:r>
              <a:rPr lang="de-DE" sz="2200" dirty="0"/>
              <a:t> </a:t>
            </a:r>
            <a:r>
              <a:rPr lang="de-DE" sz="2200" dirty="0" err="1"/>
              <a:t>interpretation</a:t>
            </a:r>
            <a:r>
              <a:rPr lang="de-DE" sz="2200" dirty="0"/>
              <a:t>:</a:t>
            </a:r>
          </a:p>
          <a:p>
            <a:pPr marL="800100" lvl="1" indent="-342900">
              <a:buFont typeface="Arial" panose="020B0604020202020204" pitchFamily="34" charset="0"/>
              <a:buChar char="•"/>
            </a:pPr>
            <a:r>
              <a:rPr lang="de-DE" sz="2200" dirty="0"/>
              <a:t>R</a:t>
            </a:r>
            <a:r>
              <a:rPr lang="de-DE" sz="2200" baseline="30000" dirty="0"/>
              <a:t>2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i.e. </a:t>
            </a:r>
            <a:r>
              <a:rPr lang="de-DE" sz="2200" dirty="0" err="1"/>
              <a:t>how</a:t>
            </a:r>
            <a:r>
              <a:rPr lang="de-DE" sz="2200" dirty="0"/>
              <a:t> </a:t>
            </a:r>
            <a:r>
              <a:rPr lang="de-DE" sz="2200" dirty="0" err="1"/>
              <a:t>much</a:t>
            </a:r>
            <a:r>
              <a:rPr lang="de-DE" sz="2200" dirty="0"/>
              <a:t> </a:t>
            </a:r>
            <a:r>
              <a:rPr lang="de-DE" sz="2200" dirty="0" err="1"/>
              <a:t>percent</a:t>
            </a:r>
            <a:r>
              <a:rPr lang="de-DE" sz="2200" dirty="0"/>
              <a:t> </a:t>
            </a:r>
            <a:r>
              <a:rPr lang="de-DE" sz="2200" dirty="0" err="1"/>
              <a:t>is</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regression</a:t>
            </a:r>
            <a:r>
              <a:rPr lang="de-DE" sz="2200" dirty="0"/>
              <a:t> </a:t>
            </a:r>
            <a:r>
              <a:rPr lang="de-DE" sz="2200" dirty="0" err="1"/>
              <a:t>line</a:t>
            </a:r>
            <a:endParaRPr lang="de-DE" sz="2200" dirty="0"/>
          </a:p>
          <a:p>
            <a:pPr marL="800100" lvl="1" indent="-342900">
              <a:buFont typeface="Arial" panose="020B0604020202020204" pitchFamily="34" charset="0"/>
              <a:buChar char="•"/>
            </a:pPr>
            <a:r>
              <a:rPr lang="de-DE" sz="2200" dirty="0"/>
              <a:t>(1-R</a:t>
            </a:r>
            <a:r>
              <a:rPr lang="de-DE" sz="2200" baseline="30000" dirty="0"/>
              <a:t>2</a:t>
            </a:r>
            <a:r>
              <a:rPr lang="de-DE" sz="2200" dirty="0"/>
              <a:t>)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not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and </a:t>
            </a:r>
            <a:r>
              <a:rPr lang="de-DE" sz="2200" dirty="0" err="1"/>
              <a:t>has</a:t>
            </a:r>
            <a:r>
              <a:rPr lang="de-DE" sz="2200" dirty="0"/>
              <a:t> </a:t>
            </a:r>
            <a:r>
              <a:rPr lang="de-DE" sz="2200" dirty="0" err="1"/>
              <a:t>to</a:t>
            </a:r>
            <a:r>
              <a:rPr lang="de-DE" sz="2200" dirty="0"/>
              <a:t> </a:t>
            </a:r>
            <a:r>
              <a:rPr lang="de-DE" sz="2200" dirty="0" err="1"/>
              <a:t>be</a:t>
            </a:r>
            <a:r>
              <a:rPr lang="de-DE" sz="2200" dirty="0"/>
              <a:t> </a:t>
            </a:r>
            <a:r>
              <a:rPr lang="de-DE" sz="2200" dirty="0" err="1"/>
              <a:t>explained</a:t>
            </a:r>
            <a:r>
              <a:rPr lang="de-DE" sz="2200" dirty="0"/>
              <a:t> </a:t>
            </a:r>
            <a:r>
              <a:rPr lang="de-DE" sz="2200" dirty="0" err="1"/>
              <a:t>by</a:t>
            </a:r>
            <a:r>
              <a:rPr lang="de-DE" sz="2200" dirty="0"/>
              <a:t> </a:t>
            </a:r>
            <a:r>
              <a:rPr lang="de-DE" sz="2200" dirty="0" err="1"/>
              <a:t>other</a:t>
            </a:r>
            <a:r>
              <a:rPr lang="de-DE" sz="2200" dirty="0"/>
              <a:t> </a:t>
            </a:r>
            <a:r>
              <a:rPr lang="de-DE" sz="2200" dirty="0" err="1"/>
              <a:t>influencing</a:t>
            </a:r>
            <a:r>
              <a:rPr lang="de-DE" sz="2200" dirty="0"/>
              <a:t> </a:t>
            </a:r>
            <a:r>
              <a:rPr lang="de-DE" sz="2200" dirty="0" err="1"/>
              <a:t>factors</a:t>
            </a:r>
            <a:endParaRPr lang="de-DE" sz="22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Coefficiant</a:t>
            </a:r>
            <a:r>
              <a:rPr lang="de-DE" sz="3200" dirty="0"/>
              <a:t> </a:t>
            </a:r>
            <a:r>
              <a:rPr lang="de-DE" sz="3200" dirty="0" err="1"/>
              <a:t>of</a:t>
            </a:r>
            <a:r>
              <a:rPr lang="de-DE" sz="3200" dirty="0"/>
              <a:t> </a:t>
            </a:r>
            <a:r>
              <a:rPr lang="de-DE" sz="3200" dirty="0" err="1"/>
              <a:t>determination</a:t>
            </a:r>
            <a:r>
              <a:rPr lang="de-DE" sz="3200" dirty="0"/>
              <a:t> R</a:t>
            </a:r>
            <a:r>
              <a:rPr lang="de-DE" sz="3200" baseline="30000" dirty="0"/>
              <a:t>2</a:t>
            </a:r>
          </a:p>
        </p:txBody>
      </p:sp>
      <p:sp>
        <p:nvSpPr>
          <p:cNvPr id="5" name="Rechteck 4">
            <a:extLst>
              <a:ext uri="{FF2B5EF4-FFF2-40B4-BE49-F238E27FC236}">
                <a16:creationId xmlns:a16="http://schemas.microsoft.com/office/drawing/2014/main" id="{3286AE7D-CB75-B734-FD9F-E1CAC7DBA9C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A21DD9DC-E389-4D0E-B59B-7E157BEC3F72}"/>
                  </a:ext>
                </a:extLst>
              </p14:cNvPr>
              <p14:cNvContentPartPr/>
              <p14:nvPr/>
            </p14:nvContentPartPr>
            <p14:xfrm>
              <a:off x="2815053" y="3819147"/>
              <a:ext cx="452880" cy="63360"/>
            </p14:xfrm>
          </p:contentPart>
        </mc:Choice>
        <mc:Fallback>
          <p:pic>
            <p:nvPicPr>
              <p:cNvPr id="6" name="Freihand 5">
                <a:extLst>
                  <a:ext uri="{FF2B5EF4-FFF2-40B4-BE49-F238E27FC236}">
                    <a16:creationId xmlns:a16="http://schemas.microsoft.com/office/drawing/2014/main" id="{A21DD9DC-E389-4D0E-B59B-7E157BEC3F72}"/>
                  </a:ext>
                </a:extLst>
              </p:cNvPr>
              <p:cNvPicPr/>
              <p:nvPr/>
            </p:nvPicPr>
            <p:blipFill>
              <a:blip r:embed="rId3"/>
              <a:stretch>
                <a:fillRect/>
              </a:stretch>
            </p:blipFill>
            <p:spPr>
              <a:xfrm>
                <a:off x="2810733" y="3814827"/>
                <a:ext cx="461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F7B2EB4B-E881-4465-A666-2852D3BD9566}"/>
                  </a:ext>
                </a:extLst>
              </p14:cNvPr>
              <p14:cNvContentPartPr/>
              <p14:nvPr/>
            </p14:nvContentPartPr>
            <p14:xfrm>
              <a:off x="5898093" y="5199747"/>
              <a:ext cx="2250360" cy="78120"/>
            </p14:xfrm>
          </p:contentPart>
        </mc:Choice>
        <mc:Fallback>
          <p:pic>
            <p:nvPicPr>
              <p:cNvPr id="7" name="Freihand 6">
                <a:extLst>
                  <a:ext uri="{FF2B5EF4-FFF2-40B4-BE49-F238E27FC236}">
                    <a16:creationId xmlns:a16="http://schemas.microsoft.com/office/drawing/2014/main" id="{F7B2EB4B-E881-4465-A666-2852D3BD9566}"/>
                  </a:ext>
                </a:extLst>
              </p:cNvPr>
              <p:cNvPicPr/>
              <p:nvPr/>
            </p:nvPicPr>
            <p:blipFill>
              <a:blip r:embed="rId5"/>
              <a:stretch>
                <a:fillRect/>
              </a:stretch>
            </p:blipFill>
            <p:spPr>
              <a:xfrm>
                <a:off x="5893773" y="5195427"/>
                <a:ext cx="2259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DE5F91EF-E66E-422A-ADA9-1600C1C19C66}"/>
                  </a:ext>
                </a:extLst>
              </p14:cNvPr>
              <p14:cNvContentPartPr/>
              <p14:nvPr/>
            </p14:nvContentPartPr>
            <p14:xfrm>
              <a:off x="975813" y="5816427"/>
              <a:ext cx="804600" cy="52920"/>
            </p14:xfrm>
          </p:contentPart>
        </mc:Choice>
        <mc:Fallback>
          <p:pic>
            <p:nvPicPr>
              <p:cNvPr id="8" name="Freihand 7">
                <a:extLst>
                  <a:ext uri="{FF2B5EF4-FFF2-40B4-BE49-F238E27FC236}">
                    <a16:creationId xmlns:a16="http://schemas.microsoft.com/office/drawing/2014/main" id="{DE5F91EF-E66E-422A-ADA9-1600C1C19C66}"/>
                  </a:ext>
                </a:extLst>
              </p:cNvPr>
              <p:cNvPicPr/>
              <p:nvPr/>
            </p:nvPicPr>
            <p:blipFill>
              <a:blip r:embed="rId7"/>
              <a:stretch>
                <a:fillRect/>
              </a:stretch>
            </p:blipFill>
            <p:spPr>
              <a:xfrm>
                <a:off x="971493" y="5812107"/>
                <a:ext cx="813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FECA3E2C-1AB4-448E-98B2-2ADFE8FE90E4}"/>
                  </a:ext>
                </a:extLst>
              </p14:cNvPr>
              <p14:cNvContentPartPr/>
              <p14:nvPr/>
            </p14:nvContentPartPr>
            <p14:xfrm>
              <a:off x="4594893" y="2571387"/>
              <a:ext cx="1105560" cy="917640"/>
            </p14:xfrm>
          </p:contentPart>
        </mc:Choice>
        <mc:Fallback>
          <p:pic>
            <p:nvPicPr>
              <p:cNvPr id="9" name="Freihand 8">
                <a:extLst>
                  <a:ext uri="{FF2B5EF4-FFF2-40B4-BE49-F238E27FC236}">
                    <a16:creationId xmlns:a16="http://schemas.microsoft.com/office/drawing/2014/main" id="{FECA3E2C-1AB4-448E-98B2-2ADFE8FE90E4}"/>
                  </a:ext>
                </a:extLst>
              </p:cNvPr>
              <p:cNvPicPr/>
              <p:nvPr/>
            </p:nvPicPr>
            <p:blipFill>
              <a:blip r:embed="rId9"/>
              <a:stretch>
                <a:fillRect/>
              </a:stretch>
            </p:blipFill>
            <p:spPr>
              <a:xfrm>
                <a:off x="4590573" y="2567067"/>
                <a:ext cx="1114200" cy="926280"/>
              </a:xfrm>
              <a:prstGeom prst="rect">
                <a:avLst/>
              </a:prstGeom>
            </p:spPr>
          </p:pic>
        </mc:Fallback>
      </mc:AlternateContent>
    </p:spTree>
    <p:extLst>
      <p:ext uri="{BB962C8B-B14F-4D97-AF65-F5344CB8AC3E}">
        <p14:creationId xmlns:p14="http://schemas.microsoft.com/office/powerpoint/2010/main" val="107731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nvGraphicFramePr>
        <p:xfrm>
          <a:off x="1622728" y="2786286"/>
          <a:ext cx="3233738" cy="1940719"/>
        </p:xfrm>
        <a:graphic>
          <a:graphicData uri="http://schemas.openxmlformats.org/presentationml/2006/ole">
            <mc:AlternateContent xmlns:mc="http://schemas.openxmlformats.org/markup-compatibility/2006">
              <mc:Choice xmlns:v="urn:schemas-microsoft-com:vml" Requires="v">
                <p:oleObj spid="_x0000_s3116" name="Arbeitsblatt" r:id="rId3" imgW="4572000" imgH="2743335" progId="Excel.Sheet.12">
                  <p:link updateAutomatic="1"/>
                </p:oleObj>
              </mc:Choice>
              <mc:Fallback>
                <p:oleObj name="Arbeitsblatt" r:id="rId3"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4"/>
                      <a:srcRect/>
                      <a:stretch>
                        <a:fillRect/>
                      </a:stretch>
                    </p:blipFill>
                    <p:spPr bwMode="auto">
                      <a:xfrm>
                        <a:off x="1622728" y="2786286"/>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nvGraphicFramePr>
        <p:xfrm>
          <a:off x="1660942" y="767658"/>
          <a:ext cx="3233738" cy="1940719"/>
        </p:xfrm>
        <a:graphic>
          <a:graphicData uri="http://schemas.openxmlformats.org/presentationml/2006/ole">
            <mc:AlternateContent xmlns:mc="http://schemas.openxmlformats.org/markup-compatibility/2006">
              <mc:Choice xmlns:v="urn:schemas-microsoft-com:vml" Requires="v">
                <p:oleObj spid="_x0000_s3117" name="Arbeitsblatt" r:id="rId3" imgW="4572000" imgH="2743335" progId="Excel.Sheet.12">
                  <p:link updateAutomatic="1"/>
                </p:oleObj>
              </mc:Choice>
              <mc:Fallback>
                <p:oleObj name="Arbeitsblatt" r:id="rId3"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5"/>
                      <a:stretch>
                        <a:fillRect/>
                      </a:stretch>
                    </p:blipFill>
                    <p:spPr>
                      <a:xfrm>
                        <a:off x="1660942" y="767658"/>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2468724" y="1176729"/>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2468724" y="830918"/>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4034898" y="1554773"/>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3944987" y="3546481"/>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496616" y="960707"/>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2252701" y="744681"/>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2567717" y="3280753"/>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2567717" y="2929753"/>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1933217" y="2929753"/>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3134897" y="2852678"/>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1755577" y="4367470"/>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2948765" y="3962690"/>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2250468" y="3314341"/>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2743217" y="3437161"/>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2743217" y="3029779"/>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2365747" y="3209597"/>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8BE0A43-788A-3289-F755-1398ADBE7B72}"/>
                  </a:ext>
                </a:extLst>
              </p:cNvPr>
              <p:cNvSpPr txBox="1"/>
              <p:nvPr/>
            </p:nvSpPr>
            <p:spPr>
              <a:xfrm>
                <a:off x="5534727" y="1238022"/>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xmlns="">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5534727" y="1238022"/>
                <a:ext cx="4485323" cy="369332"/>
              </a:xfrm>
              <a:prstGeom prst="rect">
                <a:avLst/>
              </a:prstGeom>
              <a:blipFill>
                <a:blip r:embed="rId6"/>
                <a:stretch>
                  <a:fillRect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9B5FC4FE-FA9A-7738-3CDE-B9B8077A2AE9}"/>
                  </a:ext>
                </a:extLst>
              </p:cNvPr>
              <p:cNvSpPr txBox="1"/>
              <p:nvPr/>
            </p:nvSpPr>
            <p:spPr>
              <a:xfrm>
                <a:off x="5481128" y="1639409"/>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xmlns="">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5481128" y="1639409"/>
                <a:ext cx="4485323" cy="369332"/>
              </a:xfrm>
              <a:prstGeom prst="rect">
                <a:avLst/>
              </a:prstGeom>
              <a:blipFill>
                <a:blip r:embed="rId7"/>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42D3C0AC-9722-5A51-5527-245F0306D4A0}"/>
                  </a:ext>
                </a:extLst>
              </p:cNvPr>
              <p:cNvSpPr txBox="1"/>
              <p:nvPr/>
            </p:nvSpPr>
            <p:spPr>
              <a:xfrm>
                <a:off x="5481129" y="804338"/>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xmlns="">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5481129" y="804338"/>
                <a:ext cx="4485323" cy="369332"/>
              </a:xfrm>
              <a:prstGeom prst="rect">
                <a:avLst/>
              </a:prstGeom>
              <a:blipFill>
                <a:blip r:embed="rId8"/>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85D4DF3B-4A58-DA06-ACC6-0967B9692AA4}"/>
                  </a:ext>
                </a:extLst>
              </p:cNvPr>
              <p:cNvSpPr txBox="1"/>
              <p:nvPr/>
            </p:nvSpPr>
            <p:spPr>
              <a:xfrm>
                <a:off x="5091486" y="2148681"/>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xmlns="">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5091486" y="2148681"/>
                <a:ext cx="4771351" cy="848566"/>
              </a:xfrm>
              <a:prstGeom prst="rect">
                <a:avLst/>
              </a:prstGeom>
              <a:blipFill>
                <a:blip r:embed="rId9"/>
                <a:stretch>
                  <a:fillRect/>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8207828" y="3246941"/>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6582942" y="3591340"/>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4982860" y="3314341"/>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5907800" y="2929753"/>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p:cNvCxnSpPr>
          <p:nvPr/>
        </p:nvCxnSpPr>
        <p:spPr>
          <a:xfrm flipV="1">
            <a:off x="7582537" y="2928914"/>
            <a:ext cx="0" cy="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H="1" flipV="1">
            <a:off x="8957626" y="2852677"/>
            <a:ext cx="400512" cy="39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67508" y="-27384"/>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p:sp>
        <p:nvSpPr>
          <p:cNvPr id="3" name="Rechteck 2">
            <a:extLst>
              <a:ext uri="{FF2B5EF4-FFF2-40B4-BE49-F238E27FC236}">
                <a16:creationId xmlns:a16="http://schemas.microsoft.com/office/drawing/2014/main" id="{35824C75-A743-9C15-888B-B603A9D4864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1" name="Grafik 30">
            <a:extLst>
              <a:ext uri="{FF2B5EF4-FFF2-40B4-BE49-F238E27FC236}">
                <a16:creationId xmlns:a16="http://schemas.microsoft.com/office/drawing/2014/main" id="{97A882F9-E3A9-17BB-DE50-56EC9DCB649A}"/>
              </a:ext>
            </a:extLst>
          </p:cNvPr>
          <p:cNvPicPr>
            <a:picLocks noChangeAspect="1"/>
          </p:cNvPicPr>
          <p:nvPr/>
        </p:nvPicPr>
        <p:blipFill>
          <a:blip r:embed="rId10"/>
          <a:stretch>
            <a:fillRect/>
          </a:stretch>
        </p:blipFill>
        <p:spPr>
          <a:xfrm>
            <a:off x="3743826" y="5399915"/>
            <a:ext cx="2076557" cy="781090"/>
          </a:xfrm>
          <a:prstGeom prst="rect">
            <a:avLst/>
          </a:prstGeom>
        </p:spPr>
      </p:pic>
    </p:spTree>
    <p:extLst>
      <p:ext uri="{BB962C8B-B14F-4D97-AF65-F5344CB8AC3E}">
        <p14:creationId xmlns:p14="http://schemas.microsoft.com/office/powerpoint/2010/main" val="408885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157192"/>
            <a:ext cx="8856984" cy="648072"/>
          </a:xfrm>
          <a:prstGeom prst="rect">
            <a:avLst/>
          </a:prstGeom>
          <a:noFill/>
        </p:spPr>
        <p:txBody>
          <a:bodyPr wrap="square" rtlCol="0">
            <a:noAutofit/>
          </a:bodyPr>
          <a:lstStyle/>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m:oMathPara>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a14:m>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0599" t="-8197" r="-201198"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3012" t="-8197" r="-102410"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000" t="-8197" r="-1796" b="-736066"/>
                          </a:stretch>
                        </a:blipFill>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6" name="Textfeld 5"/>
          <p:cNvSpPr txBox="1"/>
          <p:nvPr/>
        </p:nvSpPr>
        <p:spPr>
          <a:xfrm>
            <a:off x="2279576" y="6021288"/>
            <a:ext cx="7560840" cy="523220"/>
          </a:xfrm>
          <a:prstGeom prst="rect">
            <a:avLst/>
          </a:prstGeom>
          <a:noFill/>
        </p:spPr>
        <p:txBody>
          <a:bodyPr wrap="square" rtlCol="0">
            <a:spAutoFit/>
          </a:bodyPr>
          <a:lstStyle/>
          <a:p>
            <a:r>
              <a:rPr lang="de-DE" sz="2800" dirty="0"/>
              <a:t>R</a:t>
            </a:r>
            <a:r>
              <a:rPr lang="de-DE" sz="2800" baseline="30000" dirty="0"/>
              <a:t>2</a:t>
            </a:r>
            <a:r>
              <a:rPr lang="de-DE" sz="2800" dirty="0"/>
              <a:t>=				R=	</a:t>
            </a:r>
          </a:p>
        </p:txBody>
      </p:sp>
      <p:sp>
        <p:nvSpPr>
          <p:cNvPr id="7" name="Rechteck 6">
            <a:extLst>
              <a:ext uri="{FF2B5EF4-FFF2-40B4-BE49-F238E27FC236}">
                <a16:creationId xmlns:a16="http://schemas.microsoft.com/office/drawing/2014/main" id="{4F22F79C-18D5-46B9-F7D1-F3192593E1D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98631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71664" y="75312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measures</a:t>
                </a:r>
                <a:r>
                  <a:rPr lang="de-DE" sz="2400" dirty="0"/>
                  <a:t> </a:t>
                </a:r>
                <a:r>
                  <a:rPr lang="de-DE" sz="2400" dirty="0" err="1"/>
                  <a:t>the</a:t>
                </a:r>
                <a:r>
                  <a:rPr lang="de-DE" sz="2400" dirty="0"/>
                  <a:t> </a:t>
                </a:r>
                <a:r>
                  <a:rPr lang="de-DE" sz="2400" dirty="0" err="1"/>
                  <a:t>strengh</a:t>
                </a:r>
                <a:r>
                  <a:rPr lang="de-DE" sz="2400" dirty="0"/>
                  <a:t> </a:t>
                </a:r>
                <a:r>
                  <a:rPr lang="de-DE" sz="2400" dirty="0" err="1"/>
                  <a:t>of</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 X and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as</a:t>
                </a:r>
                <a:r>
                  <a:rPr lang="de-DE" sz="2400" dirty="0"/>
                  <a:t> </a:t>
                </a:r>
                <a:r>
                  <a:rPr lang="de-DE" sz="2400" dirty="0" err="1"/>
                  <a:t>the</a:t>
                </a:r>
                <a:r>
                  <a:rPr lang="de-DE" sz="2400" dirty="0"/>
                  <a:t> </a:t>
                </a:r>
                <a:r>
                  <a:rPr lang="de-DE" sz="2400" dirty="0" err="1"/>
                  <a:t>proportion</a:t>
                </a:r>
                <a:r>
                  <a:rPr lang="de-DE" sz="2400" dirty="0"/>
                  <a:t> </a:t>
                </a:r>
                <a:r>
                  <a:rPr lang="de-DE" sz="2400" dirty="0" err="1"/>
                  <a:t>expained</a:t>
                </a:r>
                <a:r>
                  <a:rPr lang="de-DE" sz="2400" dirty="0"/>
                  <a:t> </a:t>
                </a:r>
                <a:r>
                  <a:rPr lang="de-DE" sz="2400" dirty="0" err="1"/>
                  <a:t>by</a:t>
                </a:r>
                <a:r>
                  <a:rPr lang="de-DE" sz="2400" dirty="0"/>
                  <a:t> </a:t>
                </a:r>
                <a:r>
                  <a:rPr lang="de-DE" sz="2400" dirty="0" err="1"/>
                  <a:t>the</a:t>
                </a:r>
                <a:r>
                  <a:rPr lang="de-DE" sz="2400" dirty="0"/>
                  <a:t> linear </a:t>
                </a:r>
                <a:r>
                  <a:rPr lang="de-DE" sz="2400" dirty="0" err="1"/>
                  <a:t>regression</a:t>
                </a:r>
                <a:r>
                  <a:rPr lang="de-DE" sz="2400" dirty="0"/>
                  <a: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 R</a:t>
                </a:r>
                <a:r>
                  <a:rPr lang="de-DE" sz="2400" baseline="30000" dirty="0"/>
                  <a:t>2</a:t>
                </a:r>
                <a:r>
                  <a:rPr lang="de-DE" sz="2400" dirty="0"/>
                  <a:t> = 0, </a:t>
                </a:r>
                <a:r>
                  <a:rPr lang="de-DE" sz="2400" dirty="0" err="1"/>
                  <a:t>the</a:t>
                </a:r>
                <a:r>
                  <a:rPr lang="de-DE" sz="2400" dirty="0"/>
                  <a:t> linear </a:t>
                </a:r>
                <a:r>
                  <a:rPr lang="de-DE" sz="2400" dirty="0" err="1"/>
                  <a:t>regression</a:t>
                </a:r>
                <a:r>
                  <a:rPr lang="de-DE" sz="2400" dirty="0"/>
                  <a:t> </a:t>
                </a:r>
                <a:r>
                  <a:rPr lang="de-DE" sz="2400" dirty="0" err="1"/>
                  <a:t>model</a:t>
                </a:r>
                <a:r>
                  <a:rPr lang="de-DE" sz="2400" dirty="0"/>
                  <a:t> </a:t>
                </a:r>
                <a:r>
                  <a:rPr lang="de-DE" sz="2400" dirty="0" err="1"/>
                  <a:t>is</a:t>
                </a:r>
                <a:r>
                  <a:rPr lang="de-DE" sz="2400" dirty="0"/>
                  <a:t> </a:t>
                </a:r>
                <a:r>
                  <a:rPr lang="de-DE" sz="2400" dirty="0" err="1"/>
                  <a:t>given</a:t>
                </a:r>
                <a:r>
                  <a:rPr lang="de-DE" sz="2400" dirty="0"/>
                  <a:t> just </a:t>
                </a:r>
                <a:r>
                  <a:rPr lang="de-DE" sz="2400" dirty="0" err="1"/>
                  <a:t>by</a:t>
                </a:r>
                <a:r>
                  <a:rPr lang="de-DE" sz="2400" dirty="0"/>
                  <a:t> </a:t>
                </a:r>
                <a:r>
                  <a:rPr lang="de-DE" sz="2400" dirty="0" err="1"/>
                  <a:t>the</a:t>
                </a:r>
                <a:r>
                  <a:rPr lang="de-DE" sz="2400" dirty="0"/>
                  <a:t> </a:t>
                </a:r>
                <a:r>
                  <a:rPr lang="de-DE" sz="2400" dirty="0" err="1"/>
                  <a:t>constant</a:t>
                </a:r>
                <a:r>
                  <a:rPr lang="de-DE" sz="2400" dirty="0"/>
                  <a:t> a und b=0</a:t>
                </a:r>
              </a:p>
              <a:p>
                <a:pPr lvl="1"/>
                <a:r>
                  <a:rPr lang="de-DE" sz="2400" dirty="0"/>
                  <a:t>→	The </a:t>
                </a:r>
                <a:r>
                  <a:rPr lang="de-DE" sz="2400" dirty="0" err="1"/>
                  <a:t>change</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has</a:t>
                </a:r>
                <a:r>
                  <a:rPr lang="de-DE" sz="2400" dirty="0"/>
                  <a:t> </a:t>
                </a:r>
                <a:r>
                  <a:rPr lang="de-DE" sz="2400" dirty="0" err="1"/>
                  <a:t>no</a:t>
                </a:r>
                <a:r>
                  <a:rPr lang="de-DE" sz="2400" dirty="0"/>
                  <a:t> </a:t>
                </a:r>
                <a:r>
                  <a:rPr lang="de-DE" sz="2400" dirty="0" err="1"/>
                  <a:t>influence</a:t>
                </a:r>
                <a:r>
                  <a:rPr lang="de-DE" sz="2400" dirty="0"/>
                  <a:t> on </a:t>
                </a:r>
                <a:r>
                  <a:rPr lang="de-DE" sz="2400" dirty="0" err="1"/>
                  <a:t>the</a:t>
                </a:r>
                <a:r>
                  <a:rPr lang="de-DE" sz="2400" dirty="0"/>
                  <a:t> </a:t>
                </a:r>
                <a:r>
                  <a:rPr lang="de-DE" sz="2400" dirty="0" err="1"/>
                  <a:t>dependent</a:t>
                </a:r>
                <a:r>
                  <a:rPr lang="de-DE" sz="2400" dirty="0"/>
                  <a:t> variable Y</a:t>
                </a:r>
              </a:p>
              <a:p>
                <a:pPr lvl="1"/>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 1, </a:t>
                </a:r>
                <a:r>
                  <a:rPr lang="de-DE" sz="2400" dirty="0" err="1"/>
                  <a:t>then</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fully </a:t>
                </a:r>
                <a:r>
                  <a:rPr lang="de-DE" sz="2400" dirty="0" err="1"/>
                  <a:t>explains</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X and Y and </a:t>
                </a:r>
                <a:r>
                  <a:rPr lang="de-DE" sz="2400" dirty="0" err="1"/>
                  <a:t>we</a:t>
                </a:r>
                <a:r>
                  <a:rPr lang="de-DE" sz="2400" dirty="0"/>
                  <a:t> </a:t>
                </a:r>
                <a:r>
                  <a:rPr lang="de-DE" sz="2400" dirty="0" err="1"/>
                  <a:t>have</a:t>
                </a:r>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 </a:t>
                </a:r>
                <a14:m>
                  <m:oMath xmlns:m="http://schemas.openxmlformats.org/officeDocument/2006/math">
                    <m:r>
                      <a:rPr lang="de-DE" sz="2400" i="1">
                        <a:latin typeface="Cambria Math" panose="02040503050406030204" pitchFamily="18" charset="0"/>
                      </a:rPr>
                      <m:t>=</m:t>
                    </m:r>
                    <m:r>
                      <a:rPr lang="de-DE" sz="2400" i="1">
                        <a:latin typeface="Cambria Math" panose="02040503050406030204" pitchFamily="18" charset="0"/>
                      </a:rPr>
                      <m:t>𝑦𝑖</m:t>
                    </m:r>
                  </m:oMath>
                </a14:m>
                <a:endParaRPr lang="de-DE" sz="2400" baseline="-25000" dirty="0"/>
              </a:p>
            </p:txBody>
          </p:sp>
        </mc:Choice>
        <mc:Fallback xmlns="">
          <p:sp>
            <p:nvSpPr>
              <p:cNvPr id="2" name="Textfeld 1"/>
              <p:cNvSpPr txBox="1">
                <a:spLocks noRot="1" noChangeAspect="1" noMove="1" noResize="1" noEditPoints="1" noAdjustHandles="1" noChangeArrowheads="1" noChangeShapeType="1" noTextEdit="1"/>
              </p:cNvSpPr>
              <p:nvPr/>
            </p:nvSpPr>
            <p:spPr>
              <a:xfrm>
                <a:off x="371664" y="753124"/>
                <a:ext cx="8856984" cy="5976664"/>
              </a:xfrm>
              <a:prstGeom prst="rect">
                <a:avLst/>
              </a:prstGeom>
              <a:blipFill>
                <a:blip r:embed="rId2"/>
                <a:stretch>
                  <a:fillRect l="-964"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24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Interpretation </a:t>
            </a:r>
            <a:r>
              <a:rPr lang="de-DE" sz="3200" dirty="0" err="1"/>
              <a:t>of</a:t>
            </a:r>
            <a:r>
              <a:rPr lang="de-DE" sz="3200" dirty="0"/>
              <a:t> R</a:t>
            </a:r>
            <a:r>
              <a:rPr lang="de-DE" sz="3200" baseline="30000" dirty="0"/>
              <a:t>2</a:t>
            </a:r>
          </a:p>
          <a:p>
            <a:pPr algn="ctr"/>
            <a:endParaRPr lang="de-DE" sz="3200" baseline="30000" dirty="0"/>
          </a:p>
        </p:txBody>
      </p:sp>
      <p:sp>
        <p:nvSpPr>
          <p:cNvPr id="5" name="Rechteck 4">
            <a:extLst>
              <a:ext uri="{FF2B5EF4-FFF2-40B4-BE49-F238E27FC236}">
                <a16:creationId xmlns:a16="http://schemas.microsoft.com/office/drawing/2014/main" id="{80B120EA-6C14-2178-E79F-7485A5B10B3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98836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spTree>
    <p:extLst>
      <p:ext uri="{BB962C8B-B14F-4D97-AF65-F5344CB8AC3E}">
        <p14:creationId xmlns:p14="http://schemas.microsoft.com/office/powerpoint/2010/main" val="234111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Estimation of Okun's Law - Country Analysis</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5" name="Textfeld 4"/>
          <p:cNvSpPr txBox="1"/>
          <p:nvPr/>
        </p:nvSpPr>
        <p:spPr>
          <a:xfrm>
            <a:off x="42531" y="708950"/>
            <a:ext cx="12149469" cy="5112568"/>
          </a:xfrm>
          <a:prstGeom prst="rect">
            <a:avLst/>
          </a:prstGeom>
          <a:noFill/>
        </p:spPr>
        <p:txBody>
          <a:bodyPr wrap="square" rtlCol="0">
            <a:noAutofit/>
          </a:bodyPr>
          <a:lstStyle/>
          <a:p>
            <a:pPr marL="514350" indent="-514350">
              <a:buFont typeface="+mj-lt"/>
              <a:buAutoNum type="arabicPeriod"/>
            </a:pPr>
            <a:r>
              <a:rPr lang="de-DE" b="1" dirty="0">
                <a:latin typeface="+mj-lt"/>
              </a:rPr>
              <a:t>Data: </a:t>
            </a:r>
            <a:r>
              <a:rPr lang="de-DE" b="1" dirty="0">
                <a:latin typeface="+mj-lt"/>
                <a:hlinkClick r:id="rId3"/>
              </a:rPr>
              <a:t>IMF Data </a:t>
            </a:r>
            <a:r>
              <a:rPr lang="de-DE" b="1" dirty="0" err="1">
                <a:latin typeface="+mj-lt"/>
                <a:hlinkClick r:id="rId3"/>
              </a:rPr>
              <a:t>mapper</a:t>
            </a:r>
            <a:r>
              <a:rPr lang="de-DE" b="1" dirty="0">
                <a:latin typeface="+mj-lt"/>
              </a:rPr>
              <a:t> </a:t>
            </a:r>
            <a:r>
              <a:rPr lang="de-DE" b="1" dirty="0" err="1">
                <a:latin typeface="+mj-lt"/>
              </a:rPr>
              <a:t>or</a:t>
            </a:r>
            <a:r>
              <a:rPr lang="de-DE" b="1" dirty="0">
                <a:latin typeface="+mj-lt"/>
              </a:rPr>
              <a:t> </a:t>
            </a:r>
            <a:r>
              <a:rPr lang="de-DE" b="1" dirty="0" err="1">
                <a:latin typeface="+mj-lt"/>
              </a:rPr>
              <a:t>other</a:t>
            </a:r>
            <a:r>
              <a:rPr lang="de-DE" b="1" dirty="0">
                <a:latin typeface="+mj-lt"/>
              </a:rPr>
              <a:t> source. </a:t>
            </a:r>
            <a:r>
              <a:rPr lang="de-DE" b="1" dirty="0" err="1">
                <a:latin typeface="+mj-lt"/>
              </a:rPr>
              <a:t>If</a:t>
            </a:r>
            <a:r>
              <a:rPr lang="de-DE" b="1" dirty="0">
                <a:latin typeface="+mj-lt"/>
              </a:rPr>
              <a:t> </a:t>
            </a:r>
            <a:r>
              <a:rPr lang="de-DE" b="1" dirty="0" err="1">
                <a:latin typeface="+mj-lt"/>
              </a:rPr>
              <a:t>you</a:t>
            </a:r>
            <a:r>
              <a:rPr lang="de-DE" b="1" dirty="0">
                <a:latin typeface="+mj-lt"/>
              </a:rPr>
              <a:t> </a:t>
            </a:r>
            <a:r>
              <a:rPr lang="de-DE" b="1" dirty="0" err="1">
                <a:latin typeface="+mj-lt"/>
              </a:rPr>
              <a:t>use</a:t>
            </a:r>
            <a:r>
              <a:rPr lang="de-DE" b="1" dirty="0">
                <a:latin typeface="+mj-lt"/>
              </a:rPr>
              <a:t> </a:t>
            </a:r>
            <a:r>
              <a:rPr lang="de-DE" b="1" dirty="0" err="1">
                <a:latin typeface="+mj-lt"/>
              </a:rPr>
              <a:t>quaterly</a:t>
            </a:r>
            <a:r>
              <a:rPr lang="de-DE" b="1" dirty="0">
                <a:latin typeface="+mj-lt"/>
              </a:rPr>
              <a:t> </a:t>
            </a:r>
            <a:r>
              <a:rPr lang="de-DE" b="1" dirty="0" err="1">
                <a:latin typeface="+mj-lt"/>
              </a:rPr>
              <a:t>data</a:t>
            </a:r>
            <a:r>
              <a:rPr lang="de-DE" b="1" dirty="0">
                <a:latin typeface="+mj-lt"/>
              </a:rPr>
              <a:t>, </a:t>
            </a:r>
            <a:r>
              <a:rPr lang="de-DE" b="1" dirty="0" err="1">
                <a:latin typeface="+mj-lt"/>
              </a:rPr>
              <a:t>think</a:t>
            </a:r>
            <a:r>
              <a:rPr lang="de-DE" b="1" dirty="0">
                <a:latin typeface="+mj-lt"/>
              </a:rPr>
              <a:t> </a:t>
            </a:r>
            <a:r>
              <a:rPr lang="de-DE" b="1" dirty="0" err="1">
                <a:latin typeface="+mj-lt"/>
              </a:rPr>
              <a:t>of</a:t>
            </a:r>
            <a:r>
              <a:rPr lang="de-DE" b="1" dirty="0">
                <a:latin typeface="+mj-lt"/>
              </a:rPr>
              <a:t> </a:t>
            </a:r>
          </a:p>
          <a:p>
            <a:pPr marL="514350" indent="-514350">
              <a:buFont typeface="+mj-lt"/>
              <a:buAutoNum type="arabicPeriod"/>
            </a:pPr>
            <a:endParaRPr lang="de-DE" b="1" dirty="0">
              <a:latin typeface="+mj-lt"/>
            </a:endParaRPr>
          </a:p>
          <a:p>
            <a:pPr marL="514350" indent="-514350">
              <a:buFont typeface="+mj-lt"/>
              <a:buAutoNum type="arabicPeriod"/>
            </a:pPr>
            <a:endParaRPr lang="de-DE" b="1" dirty="0">
              <a:latin typeface="+mj-lt"/>
            </a:endParaRPr>
          </a:p>
          <a:p>
            <a:pPr marL="514350" indent="-514350">
              <a:buFont typeface="+mj-lt"/>
              <a:buAutoNum type="arabicPeriod"/>
            </a:pPr>
            <a:r>
              <a:rPr lang="en-US" dirty="0"/>
              <a:t>Contrast the data (1980-2023, per availability) of the variables </a:t>
            </a:r>
            <a:r>
              <a:rPr lang="en-US" dirty="0" err="1"/>
              <a:t>Δu</a:t>
            </a:r>
            <a:r>
              <a:rPr lang="en-US" dirty="0"/>
              <a:t> and </a:t>
            </a:r>
            <a:r>
              <a:rPr lang="en-US" dirty="0" err="1"/>
              <a:t>g</a:t>
            </a:r>
            <a:r>
              <a:rPr lang="en-US" baseline="-25000" dirty="0" err="1"/>
              <a:t>y</a:t>
            </a:r>
            <a:r>
              <a:rPr lang="en-US" dirty="0"/>
              <a:t> in a scatter plot</a:t>
            </a:r>
          </a:p>
          <a:p>
            <a:pPr marL="514350" indent="-514350">
              <a:buFont typeface="+mj-lt"/>
              <a:buAutoNum type="arabicPeriod"/>
            </a:pPr>
            <a:endParaRPr lang="de-DE" dirty="0"/>
          </a:p>
          <a:p>
            <a:pPr marL="514350" indent="-514350">
              <a:buFont typeface="+mj-lt"/>
              <a:buAutoNum type="arabicPeriod"/>
            </a:pPr>
            <a:r>
              <a:rPr lang="de-DE" dirty="0"/>
              <a:t>Linear </a:t>
            </a:r>
            <a:r>
              <a:rPr lang="de-DE" dirty="0" err="1"/>
              <a:t>regression</a:t>
            </a:r>
            <a:r>
              <a:rPr lang="de-DE" dirty="0"/>
              <a:t> </a:t>
            </a:r>
            <a:r>
              <a:rPr lang="de-DE" dirty="0" err="1"/>
              <a:t>of</a:t>
            </a:r>
            <a:r>
              <a:rPr lang="de-DE" dirty="0"/>
              <a:t> </a:t>
            </a:r>
            <a:r>
              <a:rPr lang="de-DE" dirty="0" err="1"/>
              <a:t>g</a:t>
            </a:r>
            <a:r>
              <a:rPr lang="de-DE" baseline="-25000" dirty="0" err="1"/>
              <a:t>y</a:t>
            </a:r>
            <a:r>
              <a:rPr lang="de-DE" baseline="-25000" dirty="0"/>
              <a:t> </a:t>
            </a:r>
            <a:r>
              <a:rPr lang="de-DE" dirty="0"/>
              <a:t> and </a:t>
            </a:r>
            <a:r>
              <a:rPr lang="el-GR" dirty="0"/>
              <a:t>Δ</a:t>
            </a:r>
            <a:r>
              <a:rPr lang="de-DE" dirty="0"/>
              <a:t>u .</a:t>
            </a:r>
          </a:p>
          <a:p>
            <a:pPr marL="514350" indent="-514350">
              <a:buFont typeface="+mj-lt"/>
              <a:buAutoNum type="arabicPeriod"/>
            </a:pPr>
            <a:endParaRPr lang="de-DE" dirty="0"/>
          </a:p>
          <a:p>
            <a:pPr marL="514350" indent="-514350">
              <a:buFont typeface="+mj-lt"/>
              <a:buAutoNum type="arabicPeriod"/>
            </a:pPr>
            <a:r>
              <a:rPr lang="de-DE" dirty="0" err="1"/>
              <a:t>Identify</a:t>
            </a:r>
            <a:r>
              <a:rPr lang="de-DE" dirty="0"/>
              <a:t> </a:t>
            </a:r>
            <a:r>
              <a:rPr lang="de-DE" dirty="0" err="1"/>
              <a:t>Okuns`s</a:t>
            </a:r>
            <a:r>
              <a:rPr lang="de-DE" dirty="0"/>
              <a:t> </a:t>
            </a:r>
            <a:r>
              <a:rPr lang="de-DE" dirty="0" err="1"/>
              <a:t>law</a:t>
            </a:r>
            <a:r>
              <a:rPr lang="de-DE" dirty="0"/>
              <a:t> </a:t>
            </a:r>
            <a:r>
              <a:rPr lang="de-DE" dirty="0" err="1"/>
              <a:t>with</a:t>
            </a:r>
            <a:r>
              <a:rPr lang="de-DE" dirty="0"/>
              <a:t> </a:t>
            </a:r>
            <a:r>
              <a:rPr lang="de-DE" dirty="0" err="1"/>
              <a:t>the</a:t>
            </a:r>
            <a:r>
              <a:rPr lang="de-DE" dirty="0"/>
              <a:t> </a:t>
            </a:r>
            <a:r>
              <a:rPr lang="de-DE" dirty="0" err="1"/>
              <a:t>regression</a:t>
            </a:r>
            <a:r>
              <a:rPr lang="de-DE" dirty="0"/>
              <a:t> </a:t>
            </a:r>
            <a:r>
              <a:rPr lang="de-DE" dirty="0" err="1"/>
              <a:t>parameters</a:t>
            </a:r>
            <a:r>
              <a:rPr lang="de-DE" dirty="0"/>
              <a:t> in </a:t>
            </a:r>
            <a:r>
              <a:rPr lang="de-DE" dirty="0" err="1"/>
              <a:t>g</a:t>
            </a:r>
            <a:r>
              <a:rPr lang="de-DE" baseline="-25000" dirty="0" err="1"/>
              <a:t>y</a:t>
            </a:r>
            <a:r>
              <a:rPr lang="de-DE" baseline="-25000" dirty="0"/>
              <a:t> </a:t>
            </a:r>
            <a:r>
              <a:rPr lang="de-DE" dirty="0"/>
              <a:t>= </a:t>
            </a:r>
            <a:r>
              <a:rPr lang="en-US" dirty="0"/>
              <a:t>-a</a:t>
            </a:r>
            <a:r>
              <a:rPr lang="el-GR" dirty="0"/>
              <a:t>Δ</a:t>
            </a:r>
            <a:r>
              <a:rPr lang="de-DE" dirty="0"/>
              <a:t>u </a:t>
            </a:r>
            <a:r>
              <a:rPr lang="en-US" dirty="0"/>
              <a:t>+ </a:t>
            </a:r>
            <a:r>
              <a:rPr lang="de-DE" dirty="0"/>
              <a:t>g</a:t>
            </a:r>
            <a:r>
              <a:rPr lang="en-US" baseline="-25000" dirty="0"/>
              <a:t>Y*</a:t>
            </a:r>
            <a:r>
              <a:rPr lang="en-US" dirty="0"/>
              <a:t> and </a:t>
            </a:r>
            <a:r>
              <a:rPr lang="en-US" dirty="0" err="1"/>
              <a:t>interprete</a:t>
            </a:r>
            <a:r>
              <a:rPr lang="en-US" dirty="0"/>
              <a:t> the parameters</a:t>
            </a:r>
          </a:p>
          <a:p>
            <a:pPr marL="514350" indent="-514350">
              <a:buFont typeface="+mj-lt"/>
              <a:buAutoNum type="arabicPeriod"/>
            </a:pPr>
            <a:endParaRPr lang="en-US" dirty="0"/>
          </a:p>
          <a:p>
            <a:pPr marL="514350" indent="-514350">
              <a:buFont typeface="+mj-lt"/>
              <a:buAutoNum type="arabicPeriod"/>
            </a:pPr>
            <a:r>
              <a:rPr lang="en-US" dirty="0"/>
              <a:t>Look for "meaningful" subperiods for your country for estimation purposes (consider especially structural breaks like crises, political changes,...)</a:t>
            </a:r>
          </a:p>
          <a:p>
            <a:pPr marL="514350" indent="-514350">
              <a:buFont typeface="+mj-lt"/>
              <a:buAutoNum type="arabicPeriod"/>
            </a:pPr>
            <a:endParaRPr lang="en-US" dirty="0"/>
          </a:p>
          <a:p>
            <a:pPr marL="514350" indent="-514350">
              <a:buFont typeface="+mj-lt"/>
              <a:buAutoNum type="arabicPeriod" startAt="8"/>
            </a:pPr>
            <a:r>
              <a:rPr lang="en-US" dirty="0"/>
              <a:t>Also evaluate your econometric analysis using the coefficient of determination R</a:t>
            </a:r>
            <a:r>
              <a:rPr lang="en-US" baseline="30000" dirty="0"/>
              <a:t>2</a:t>
            </a:r>
          </a:p>
          <a:p>
            <a:r>
              <a:rPr lang="en-US" baseline="30000" dirty="0"/>
              <a:t>             </a:t>
            </a:r>
            <a:r>
              <a:rPr lang="en-US" dirty="0"/>
              <a:t>and the correlation coefficient R</a:t>
            </a:r>
            <a:endParaRPr lang="de-DE" sz="1400" b="1" dirty="0"/>
          </a:p>
          <a:p>
            <a:endParaRPr lang="de-DE" sz="1400" b="1" dirty="0">
              <a:latin typeface="+mj-lt"/>
            </a:endParaRPr>
          </a:p>
          <a:p>
            <a:pPr marL="342900" indent="-342900">
              <a:buFont typeface="+mj-lt"/>
              <a:buAutoNum type="arabicPeriod"/>
            </a:pPr>
            <a:endParaRPr lang="de-DE" sz="1400" b="1" dirty="0">
              <a:latin typeface="+mj-lt"/>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342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a:t>
            </a:r>
            <a:r>
              <a:rPr lang="de-DE" b="1"/>
              <a:t>: Country (1980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2685351" cy="369332"/>
          </a:xfrm>
          <a:prstGeom prst="rect">
            <a:avLst/>
          </a:prstGeom>
          <a:noFill/>
        </p:spPr>
        <p:txBody>
          <a:bodyPr wrap="none" rtlCol="0">
            <a:spAutoFit/>
          </a:bodyPr>
          <a:lstStyle/>
          <a:p>
            <a:r>
              <a:rPr lang="de-DE"/>
              <a:t>Source: IMF Data Mapper</a:t>
            </a:r>
            <a:endParaRPr lang="de-DE" dirty="0"/>
          </a:p>
        </p:txBody>
      </p:sp>
    </p:spTree>
    <p:extLst>
      <p:ext uri="{BB962C8B-B14F-4D97-AF65-F5344CB8AC3E}">
        <p14:creationId xmlns:p14="http://schemas.microsoft.com/office/powerpoint/2010/main" val="145684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6F4BC859-8540-4743-76C0-B0AFD06228CA}"/>
              </a:ext>
            </a:extLst>
          </p:cNvPr>
          <p:cNvSpPr txBox="1">
            <a:spLocks/>
          </p:cNvSpPr>
          <p:nvPr/>
        </p:nvSpPr>
        <p:spPr>
          <a:xfrm>
            <a:off x="457200" y="274638"/>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Short-run Output Gaps: Why do they matter?</a:t>
            </a:r>
          </a:p>
        </p:txBody>
      </p:sp>
      <p:sp>
        <p:nvSpPr>
          <p:cNvPr id="5" name="Textfeld 4">
            <a:extLst>
              <a:ext uri="{FF2B5EF4-FFF2-40B4-BE49-F238E27FC236}">
                <a16:creationId xmlns:a16="http://schemas.microsoft.com/office/drawing/2014/main" id="{5F44570E-53D1-C72A-E006-17DE8C498593}"/>
              </a:ext>
            </a:extLst>
          </p:cNvPr>
          <p:cNvSpPr txBox="1"/>
          <p:nvPr/>
        </p:nvSpPr>
        <p:spPr>
          <a:xfrm>
            <a:off x="791840" y="926294"/>
            <a:ext cx="9001000" cy="5688632"/>
          </a:xfrm>
          <a:prstGeom prst="rect">
            <a:avLst/>
          </a:prstGeom>
          <a:noFill/>
        </p:spPr>
        <p:txBody>
          <a:bodyPr wrap="square" rtlCol="0">
            <a:noAutofit/>
          </a:bodyPr>
          <a:lstStyle/>
          <a:p>
            <a:r>
              <a:rPr lang="en-US" sz="2400" b="1" dirty="0"/>
              <a:t>Output Gap	=	 Actual Output 	-	 Potential Output</a:t>
            </a:r>
          </a:p>
          <a:p>
            <a:r>
              <a:rPr lang="en-US" sz="2400" b="1" dirty="0"/>
              <a:t>			_______________________________________</a:t>
            </a:r>
          </a:p>
          <a:p>
            <a:r>
              <a:rPr lang="en-US" sz="2400" b="1" dirty="0"/>
              <a:t>					 Potential Output</a:t>
            </a:r>
          </a:p>
          <a:p>
            <a:r>
              <a:rPr lang="en-US" sz="2400" b="1" dirty="0"/>
              <a:t>		</a:t>
            </a:r>
          </a:p>
          <a:p>
            <a:r>
              <a:rPr lang="en-US" sz="2400" b="1" dirty="0"/>
              <a:t>		=	               Y		-	            Y*</a:t>
            </a:r>
          </a:p>
          <a:p>
            <a:r>
              <a:rPr lang="en-US" sz="2400" b="1" dirty="0"/>
              <a:t>			_______________________________________</a:t>
            </a:r>
          </a:p>
          <a:p>
            <a:r>
              <a:rPr lang="en-US" sz="2400" b="1" dirty="0"/>
              <a:t>					             Y*</a:t>
            </a:r>
          </a:p>
          <a:p>
            <a:endParaRPr lang="en-US" sz="2400" b="1" dirty="0"/>
          </a:p>
          <a:p>
            <a:endParaRPr lang="en-US" sz="2400" b="1" dirty="0"/>
          </a:p>
          <a:p>
            <a:r>
              <a:rPr lang="de-DE" sz="2400" dirty="0"/>
              <a:t>(Y – Y*)/Y* &gt; 0		→	a positive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expansionary</a:t>
            </a:r>
            <a:r>
              <a:rPr lang="de-DE" sz="2400" dirty="0"/>
              <a:t> </a:t>
            </a:r>
            <a:r>
              <a:rPr lang="de-DE" sz="2400" dirty="0" err="1"/>
              <a:t>gap</a:t>
            </a:r>
            <a:endParaRPr lang="de-DE" sz="2400" dirty="0"/>
          </a:p>
          <a:p>
            <a:endParaRPr lang="de-DE" sz="2400" dirty="0"/>
          </a:p>
          <a:p>
            <a:endParaRPr lang="de-DE" sz="2400" dirty="0"/>
          </a:p>
          <a:p>
            <a:r>
              <a:rPr lang="de-DE" sz="2400" dirty="0"/>
              <a:t>(Y – Y*)/Y* &lt; 0		→	a negative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recessionary</a:t>
            </a:r>
            <a:r>
              <a:rPr lang="de-DE" sz="2400" dirty="0"/>
              <a:t> </a:t>
            </a:r>
            <a:r>
              <a:rPr lang="de-DE" sz="2400" dirty="0" err="1"/>
              <a:t>gap</a:t>
            </a:r>
            <a:endParaRPr lang="de-DE" sz="2400" dirty="0"/>
          </a:p>
        </p:txBody>
      </p:sp>
    </p:spTree>
    <p:extLst>
      <p:ext uri="{BB962C8B-B14F-4D97-AF65-F5344CB8AC3E}">
        <p14:creationId xmlns:p14="http://schemas.microsoft.com/office/powerpoint/2010/main" val="200999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C862B045-AA89-3885-6700-7B87BF152F6F}"/>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Output Gaps: Two kinds of Costs</a:t>
            </a:r>
          </a:p>
        </p:txBody>
      </p:sp>
      <p:sp>
        <p:nvSpPr>
          <p:cNvPr id="3" name="Textfeld 2">
            <a:extLst>
              <a:ext uri="{FF2B5EF4-FFF2-40B4-BE49-F238E27FC236}">
                <a16:creationId xmlns:a16="http://schemas.microsoft.com/office/drawing/2014/main" id="{795416F4-638F-11A8-4EEA-B6BFC671A1EA}"/>
              </a:ext>
            </a:extLst>
          </p:cNvPr>
          <p:cNvSpPr txBox="1"/>
          <p:nvPr/>
        </p:nvSpPr>
        <p:spPr>
          <a:xfrm>
            <a:off x="791840" y="961919"/>
            <a:ext cx="9001000" cy="5688632"/>
          </a:xfrm>
          <a:prstGeom prst="rect">
            <a:avLst/>
          </a:prstGeom>
          <a:noFill/>
        </p:spPr>
        <p:txBody>
          <a:bodyPr wrap="square" rtlCol="0">
            <a:noAutofit/>
          </a:bodyPr>
          <a:lstStyle/>
          <a:p>
            <a:endParaRPr lang="en-US" sz="2400" b="1" dirty="0"/>
          </a:p>
          <a:p>
            <a:endParaRPr lang="en-US" sz="2400" b="1" dirty="0"/>
          </a:p>
          <a:p>
            <a:r>
              <a:rPr lang="en-US" sz="2400" b="1" dirty="0"/>
              <a:t>(Y – Y*)/Y* &gt; 0 	expansionary gap</a:t>
            </a:r>
          </a:p>
          <a:p>
            <a:endParaRPr lang="en-US" sz="2400" b="1" dirty="0"/>
          </a:p>
          <a:p>
            <a:pPr marL="342900" indent="-342900">
              <a:buFont typeface="Arial" panose="020B0604020202020204" pitchFamily="34" charset="0"/>
              <a:buChar char="•"/>
            </a:pPr>
            <a:r>
              <a:rPr lang="en-US" sz="2400" b="1" dirty="0"/>
              <a:t>inflation can be high</a:t>
            </a:r>
          </a:p>
          <a:p>
            <a:pPr marL="342900" indent="-342900">
              <a:buFont typeface="Arial" panose="020B0604020202020204" pitchFamily="34" charset="0"/>
              <a:buChar char="•"/>
            </a:pPr>
            <a:r>
              <a:rPr lang="en-US" sz="2400" b="1" dirty="0"/>
              <a:t>economy incurs costs of inflation</a:t>
            </a:r>
          </a:p>
          <a:p>
            <a:endParaRPr lang="en-US" sz="2400" b="1" dirty="0"/>
          </a:p>
          <a:p>
            <a:endParaRPr lang="en-US" sz="2400" b="1" dirty="0"/>
          </a:p>
          <a:p>
            <a:r>
              <a:rPr lang="en-US" sz="2400" b="1" dirty="0"/>
              <a:t>(Y – Y*)/Y* &lt; 0	recessionary gap</a:t>
            </a:r>
          </a:p>
          <a:p>
            <a:endParaRPr lang="en-US" sz="2400" b="1" dirty="0"/>
          </a:p>
          <a:p>
            <a:pPr marL="342900" indent="-342900">
              <a:buFont typeface="Arial" panose="020B0604020202020204" pitchFamily="34" charset="0"/>
              <a:buChar char="•"/>
            </a:pPr>
            <a:r>
              <a:rPr lang="en-US" sz="2400" b="1" dirty="0"/>
              <a:t>unemployment rate high (above normal)</a:t>
            </a:r>
          </a:p>
          <a:p>
            <a:pPr marL="342900" indent="-342900">
              <a:buFont typeface="Arial" panose="020B0604020202020204" pitchFamily="34" charset="0"/>
              <a:buChar char="•"/>
            </a:pPr>
            <a:r>
              <a:rPr lang="en-US" sz="2400" b="1" dirty="0"/>
              <a:t>economy incurs costs of unemployment</a:t>
            </a:r>
          </a:p>
          <a:p>
            <a:endParaRPr lang="de-DE" sz="2400" dirty="0"/>
          </a:p>
        </p:txBody>
      </p:sp>
    </p:spTree>
    <p:extLst>
      <p:ext uri="{BB962C8B-B14F-4D97-AF65-F5344CB8AC3E}">
        <p14:creationId xmlns:p14="http://schemas.microsoft.com/office/powerpoint/2010/main" val="87229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AA8CB862-C333-66CF-D43B-D5C7EB47615F}"/>
              </a:ext>
            </a:extLst>
          </p:cNvPr>
          <p:cNvSpPr txBox="1">
            <a:spLocks/>
          </p:cNvSpPr>
          <p:nvPr/>
        </p:nvSpPr>
        <p:spPr>
          <a:xfrm>
            <a:off x="350322" y="96509"/>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Natural Rate of Unemployment</a:t>
            </a:r>
          </a:p>
        </p:txBody>
      </p:sp>
      <p:sp>
        <p:nvSpPr>
          <p:cNvPr id="5" name="Textfeld 4">
            <a:extLst>
              <a:ext uri="{FF2B5EF4-FFF2-40B4-BE49-F238E27FC236}">
                <a16:creationId xmlns:a16="http://schemas.microsoft.com/office/drawing/2014/main" id="{F410843B-19F4-6A5C-D8BF-EDAB3619DEE9}"/>
              </a:ext>
            </a:extLst>
          </p:cNvPr>
          <p:cNvSpPr txBox="1"/>
          <p:nvPr/>
        </p:nvSpPr>
        <p:spPr>
          <a:xfrm>
            <a:off x="174323" y="831290"/>
            <a:ext cx="8625293" cy="5688632"/>
          </a:xfrm>
          <a:prstGeom prst="rect">
            <a:avLst/>
          </a:prstGeom>
          <a:noFill/>
        </p:spPr>
        <p:txBody>
          <a:bodyPr wrap="square" rtlCol="0">
            <a:noAutofit/>
          </a:bodyPr>
          <a:lstStyle/>
          <a:p>
            <a:r>
              <a:rPr lang="en-US" sz="2400" b="1" dirty="0"/>
              <a:t>u* : Natural rate of unemployment</a:t>
            </a:r>
          </a:p>
          <a:p>
            <a:endParaRPr lang="de-DE" sz="2400" dirty="0"/>
          </a:p>
          <a:p>
            <a:endParaRPr lang="de-DE" sz="2400" dirty="0"/>
          </a:p>
          <a:p>
            <a:r>
              <a:rPr lang="de-DE" sz="2400" dirty="0" err="1"/>
              <a:t>Mainly</a:t>
            </a:r>
            <a:r>
              <a:rPr lang="de-DE" sz="2400" dirty="0"/>
              <a:t> </a:t>
            </a:r>
            <a:r>
              <a:rPr lang="de-DE" sz="2400" dirty="0" err="1"/>
              <a:t>caused</a:t>
            </a:r>
            <a:r>
              <a:rPr lang="de-DE" sz="2400" dirty="0"/>
              <a:t> </a:t>
            </a:r>
            <a:r>
              <a:rPr lang="de-DE" sz="2400" dirty="0" err="1"/>
              <a:t>by</a:t>
            </a:r>
            <a:r>
              <a:rPr lang="de-DE" sz="2400" dirty="0"/>
              <a:t>:</a:t>
            </a:r>
          </a:p>
          <a:p>
            <a:endParaRPr lang="de-DE" sz="2400" dirty="0"/>
          </a:p>
          <a:p>
            <a:pPr marL="342900" indent="-342900">
              <a:buFont typeface="Arial" panose="020B0604020202020204" pitchFamily="34" charset="0"/>
              <a:buChar char="•"/>
            </a:pPr>
            <a:r>
              <a:rPr lang="en-US" sz="2400" dirty="0"/>
              <a:t>frictional unemployment</a:t>
            </a:r>
          </a:p>
          <a:p>
            <a:pPr marL="342900" indent="-342900">
              <a:buFont typeface="Arial" panose="020B0604020202020204" pitchFamily="34" charset="0"/>
              <a:buChar char="•"/>
            </a:pPr>
            <a:r>
              <a:rPr lang="en-US" sz="2400" dirty="0"/>
              <a:t>structural unemployment</a:t>
            </a:r>
          </a:p>
          <a:p>
            <a:pPr marL="342900" indent="-342900">
              <a:buFont typeface="Arial" panose="020B0604020202020204" pitchFamily="34" charset="0"/>
              <a:buChar char="•"/>
            </a:pPr>
            <a:endParaRPr lang="en-US" sz="2400" dirty="0"/>
          </a:p>
          <a:p>
            <a:r>
              <a:rPr lang="en-US" sz="2400" dirty="0"/>
              <a:t>				or</a:t>
            </a:r>
          </a:p>
          <a:p>
            <a:endParaRPr lang="en-US" sz="2400" dirty="0"/>
          </a:p>
          <a:p>
            <a:r>
              <a:rPr lang="en-US" sz="2400" dirty="0"/>
              <a:t>generally a worker who is not able to get a job </a:t>
            </a:r>
            <a:r>
              <a:rPr lang="en-US" sz="2400"/>
              <a:t>because she </a:t>
            </a:r>
            <a:r>
              <a:rPr lang="en-US" sz="2400" dirty="0"/>
              <a:t>doesn’t have the </a:t>
            </a:r>
            <a:r>
              <a:rPr lang="en-US" sz="2400"/>
              <a:t>right skills.</a:t>
            </a:r>
            <a:endParaRPr lang="en-US" sz="2400" dirty="0"/>
          </a:p>
          <a:p>
            <a:endParaRPr lang="en-US" sz="2400" dirty="0"/>
          </a:p>
          <a:p>
            <a:r>
              <a:rPr lang="en-US" sz="2400" dirty="0">
                <a:latin typeface="Arial Unicode MS"/>
                <a:ea typeface="Arial Unicode MS"/>
                <a:cs typeface="Arial Unicode MS"/>
              </a:rPr>
              <a:t>⇒	</a:t>
            </a:r>
            <a:r>
              <a:rPr lang="en-US" sz="2400" dirty="0">
                <a:latin typeface="+mj-lt"/>
                <a:ea typeface="Arial Unicode MS"/>
                <a:cs typeface="Arial" panose="020B0604020202020204" pitchFamily="34" charset="0"/>
              </a:rPr>
              <a:t>The natural rate of unemployment is caused by </a:t>
            </a:r>
            <a:r>
              <a:rPr lang="en-US" sz="2400">
                <a:latin typeface="+mj-lt"/>
                <a:ea typeface="Arial Unicode MS"/>
                <a:cs typeface="Arial" panose="020B0604020202020204" pitchFamily="34" charset="0"/>
              </a:rPr>
              <a:t>supply 	side factors </a:t>
            </a:r>
            <a:r>
              <a:rPr lang="en-US" sz="2400" dirty="0">
                <a:latin typeface="+mj-lt"/>
                <a:ea typeface="Arial Unicode MS"/>
                <a:cs typeface="Arial" panose="020B0604020202020204" pitchFamily="34" charset="0"/>
              </a:rPr>
              <a:t>rather than demand side factors</a:t>
            </a:r>
            <a:endParaRPr lang="de-DE" sz="2400" dirty="0">
              <a:latin typeface="+mj-lt"/>
              <a:cs typeface="Arial" panose="020B0604020202020204" pitchFamily="34" charset="0"/>
            </a:endParaRPr>
          </a:p>
          <a:p>
            <a:endParaRPr lang="de-DE" sz="2400" b="1"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FD8751F-BBB8-4086-A5B2-26EDFAEF6180}"/>
                  </a:ext>
                </a:extLst>
              </p14:cNvPr>
              <p14:cNvContentPartPr/>
              <p14:nvPr/>
            </p14:nvContentPartPr>
            <p14:xfrm>
              <a:off x="3743853" y="1337280"/>
              <a:ext cx="15480" cy="12600"/>
            </p14:xfrm>
          </p:contentPart>
        </mc:Choice>
        <mc:Fallback xmlns="">
          <p:pic>
            <p:nvPicPr>
              <p:cNvPr id="2" name="Freihand 1">
                <a:extLst>
                  <a:ext uri="{FF2B5EF4-FFF2-40B4-BE49-F238E27FC236}">
                    <a16:creationId xmlns:a16="http://schemas.microsoft.com/office/drawing/2014/main" id="{9FD8751F-BBB8-4086-A5B2-26EDFAEF6180}"/>
                  </a:ext>
                </a:extLst>
              </p:cNvPr>
              <p:cNvPicPr/>
              <p:nvPr/>
            </p:nvPicPr>
            <p:blipFill>
              <a:blip r:embed="rId4"/>
              <a:stretch>
                <a:fillRect/>
              </a:stretch>
            </p:blipFill>
            <p:spPr>
              <a:xfrm>
                <a:off x="3739533" y="1332960"/>
                <a:ext cx="24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290FCD0-BF0D-40D1-A573-45ABB462DB72}"/>
                  </a:ext>
                </a:extLst>
              </p14:cNvPr>
              <p14:cNvContentPartPr/>
              <p14:nvPr/>
            </p14:nvContentPartPr>
            <p14:xfrm>
              <a:off x="993093" y="1204800"/>
              <a:ext cx="3901320" cy="110880"/>
            </p14:xfrm>
          </p:contentPart>
        </mc:Choice>
        <mc:Fallback xmlns="">
          <p:pic>
            <p:nvPicPr>
              <p:cNvPr id="3" name="Freihand 2">
                <a:extLst>
                  <a:ext uri="{FF2B5EF4-FFF2-40B4-BE49-F238E27FC236}">
                    <a16:creationId xmlns:a16="http://schemas.microsoft.com/office/drawing/2014/main" id="{D290FCD0-BF0D-40D1-A573-45ABB462DB72}"/>
                  </a:ext>
                </a:extLst>
              </p:cNvPr>
              <p:cNvPicPr/>
              <p:nvPr/>
            </p:nvPicPr>
            <p:blipFill>
              <a:blip r:embed="rId6"/>
              <a:stretch>
                <a:fillRect/>
              </a:stretch>
            </p:blipFill>
            <p:spPr>
              <a:xfrm>
                <a:off x="988773" y="1200480"/>
                <a:ext cx="3909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7" name="Freihand 76">
                <a:extLst>
                  <a:ext uri="{FF2B5EF4-FFF2-40B4-BE49-F238E27FC236}">
                    <a16:creationId xmlns:a16="http://schemas.microsoft.com/office/drawing/2014/main" id="{C9FF585A-1274-412C-8322-0618CB42FF7A}"/>
                  </a:ext>
                </a:extLst>
              </p14:cNvPr>
              <p14:cNvContentPartPr/>
              <p14:nvPr/>
            </p14:nvContentPartPr>
            <p14:xfrm>
              <a:off x="8007333" y="108240"/>
              <a:ext cx="4078440" cy="3270600"/>
            </p14:xfrm>
          </p:contentPart>
        </mc:Choice>
        <mc:Fallback xmlns="">
          <p:pic>
            <p:nvPicPr>
              <p:cNvPr id="77" name="Freihand 76">
                <a:extLst>
                  <a:ext uri="{FF2B5EF4-FFF2-40B4-BE49-F238E27FC236}">
                    <a16:creationId xmlns:a16="http://schemas.microsoft.com/office/drawing/2014/main" id="{C9FF585A-1274-412C-8322-0618CB42FF7A}"/>
                  </a:ext>
                </a:extLst>
              </p:cNvPr>
              <p:cNvPicPr/>
              <p:nvPr/>
            </p:nvPicPr>
            <p:blipFill>
              <a:blip r:embed="rId8"/>
              <a:stretch>
                <a:fillRect/>
              </a:stretch>
            </p:blipFill>
            <p:spPr>
              <a:xfrm>
                <a:off x="8003013" y="103920"/>
                <a:ext cx="4087080" cy="327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Freihand 80">
                <a:extLst>
                  <a:ext uri="{FF2B5EF4-FFF2-40B4-BE49-F238E27FC236}">
                    <a16:creationId xmlns:a16="http://schemas.microsoft.com/office/drawing/2014/main" id="{9069BEBF-FA2F-44EA-B67E-5F1506203B39}"/>
                  </a:ext>
                </a:extLst>
              </p14:cNvPr>
              <p14:cNvContentPartPr/>
              <p14:nvPr/>
            </p14:nvContentPartPr>
            <p14:xfrm>
              <a:off x="497733" y="3023520"/>
              <a:ext cx="3454920" cy="597960"/>
            </p14:xfrm>
          </p:contentPart>
        </mc:Choice>
        <mc:Fallback xmlns="">
          <p:pic>
            <p:nvPicPr>
              <p:cNvPr id="81" name="Freihand 80">
                <a:extLst>
                  <a:ext uri="{FF2B5EF4-FFF2-40B4-BE49-F238E27FC236}">
                    <a16:creationId xmlns:a16="http://schemas.microsoft.com/office/drawing/2014/main" id="{9069BEBF-FA2F-44EA-B67E-5F1506203B39}"/>
                  </a:ext>
                </a:extLst>
              </p:cNvPr>
              <p:cNvPicPr/>
              <p:nvPr/>
            </p:nvPicPr>
            <p:blipFill>
              <a:blip r:embed="rId10"/>
              <a:stretch>
                <a:fillRect/>
              </a:stretch>
            </p:blipFill>
            <p:spPr>
              <a:xfrm>
                <a:off x="493413" y="3019200"/>
                <a:ext cx="34635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 name="Freihand 81">
                <a:extLst>
                  <a:ext uri="{FF2B5EF4-FFF2-40B4-BE49-F238E27FC236}">
                    <a16:creationId xmlns:a16="http://schemas.microsoft.com/office/drawing/2014/main" id="{84633902-6935-49B6-8E2D-1322386987A5}"/>
                  </a:ext>
                </a:extLst>
              </p14:cNvPr>
              <p14:cNvContentPartPr/>
              <p14:nvPr/>
            </p14:nvContentPartPr>
            <p14:xfrm>
              <a:off x="1273893" y="4975800"/>
              <a:ext cx="1519560" cy="415800"/>
            </p14:xfrm>
          </p:contentPart>
        </mc:Choice>
        <mc:Fallback xmlns="">
          <p:pic>
            <p:nvPicPr>
              <p:cNvPr id="82" name="Freihand 81">
                <a:extLst>
                  <a:ext uri="{FF2B5EF4-FFF2-40B4-BE49-F238E27FC236}">
                    <a16:creationId xmlns:a16="http://schemas.microsoft.com/office/drawing/2014/main" id="{84633902-6935-49B6-8E2D-1322386987A5}"/>
                  </a:ext>
                </a:extLst>
              </p:cNvPr>
              <p:cNvPicPr/>
              <p:nvPr/>
            </p:nvPicPr>
            <p:blipFill>
              <a:blip r:embed="rId12"/>
              <a:stretch>
                <a:fillRect/>
              </a:stretch>
            </p:blipFill>
            <p:spPr>
              <a:xfrm>
                <a:off x="1269573" y="4971480"/>
                <a:ext cx="15282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3" name="Freihand 82">
                <a:extLst>
                  <a:ext uri="{FF2B5EF4-FFF2-40B4-BE49-F238E27FC236}">
                    <a16:creationId xmlns:a16="http://schemas.microsoft.com/office/drawing/2014/main" id="{5E2C5C3B-BA1D-4279-A83F-D6219501B8F9}"/>
                  </a:ext>
                </a:extLst>
              </p14:cNvPr>
              <p14:cNvContentPartPr/>
              <p14:nvPr/>
            </p14:nvContentPartPr>
            <p14:xfrm>
              <a:off x="1809573" y="5956080"/>
              <a:ext cx="6749280" cy="164160"/>
            </p14:xfrm>
          </p:contentPart>
        </mc:Choice>
        <mc:Fallback xmlns="">
          <p:pic>
            <p:nvPicPr>
              <p:cNvPr id="83" name="Freihand 82">
                <a:extLst>
                  <a:ext uri="{FF2B5EF4-FFF2-40B4-BE49-F238E27FC236}">
                    <a16:creationId xmlns:a16="http://schemas.microsoft.com/office/drawing/2014/main" id="{5E2C5C3B-BA1D-4279-A83F-D6219501B8F9}"/>
                  </a:ext>
                </a:extLst>
              </p:cNvPr>
              <p:cNvPicPr/>
              <p:nvPr/>
            </p:nvPicPr>
            <p:blipFill>
              <a:blip r:embed="rId14"/>
              <a:stretch>
                <a:fillRect/>
              </a:stretch>
            </p:blipFill>
            <p:spPr>
              <a:xfrm>
                <a:off x="1805253" y="5951760"/>
                <a:ext cx="6757920" cy="172800"/>
              </a:xfrm>
              <a:prstGeom prst="rect">
                <a:avLst/>
              </a:prstGeom>
            </p:spPr>
          </p:pic>
        </mc:Fallback>
      </mc:AlternateContent>
    </p:spTree>
    <p:extLst>
      <p:ext uri="{BB962C8B-B14F-4D97-AF65-F5344CB8AC3E}">
        <p14:creationId xmlns:p14="http://schemas.microsoft.com/office/powerpoint/2010/main" val="402936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87A4B-C697-4AB9-374C-18E65BD1BD3B}"/>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b="1" dirty="0"/>
              <a:t>Cyclical Unemployment</a:t>
            </a:r>
          </a:p>
        </p:txBody>
      </p:sp>
      <p:sp>
        <p:nvSpPr>
          <p:cNvPr id="3" name="Textfeld 2">
            <a:extLst>
              <a:ext uri="{FF2B5EF4-FFF2-40B4-BE49-F238E27FC236}">
                <a16:creationId xmlns:a16="http://schemas.microsoft.com/office/drawing/2014/main" id="{51A46AF0-052D-0023-C66A-6EEF37E05A14}"/>
              </a:ext>
            </a:extLst>
          </p:cNvPr>
          <p:cNvSpPr txBox="1"/>
          <p:nvPr/>
        </p:nvSpPr>
        <p:spPr>
          <a:xfrm>
            <a:off x="575816" y="1403573"/>
            <a:ext cx="9001000" cy="5112568"/>
          </a:xfrm>
          <a:prstGeom prst="rect">
            <a:avLst/>
          </a:prstGeom>
          <a:noFill/>
        </p:spPr>
        <p:txBody>
          <a:bodyPr wrap="square" rtlCol="0">
            <a:noAutofit/>
          </a:bodyPr>
          <a:lstStyle/>
          <a:p>
            <a:endParaRPr lang="en-US" sz="2800" dirty="0"/>
          </a:p>
          <a:p>
            <a:pPr marL="342900" indent="-342900">
              <a:buFont typeface="Arial" panose="020B0604020202020204" pitchFamily="34" charset="0"/>
              <a:buChar char="•"/>
            </a:pPr>
            <a:r>
              <a:rPr lang="en-US" sz="2800" dirty="0"/>
              <a:t>Actual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Natural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Cyclical unemployment rate	= u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recessionary Gap:		u - u* &gt; 0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expansionary Gap:		u - u* &lt; 0</a:t>
            </a:r>
            <a:endParaRPr lang="de-DE" sz="2800" dirty="0"/>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F5C08E83-442B-4474-8D9E-5FB436A1B440}"/>
                  </a:ext>
                </a:extLst>
              </p14:cNvPr>
              <p14:cNvContentPartPr/>
              <p14:nvPr/>
            </p14:nvContentPartPr>
            <p14:xfrm>
              <a:off x="5370333" y="2342787"/>
              <a:ext cx="468720" cy="46080"/>
            </p14:xfrm>
          </p:contentPart>
        </mc:Choice>
        <mc:Fallback xmlns="">
          <p:pic>
            <p:nvPicPr>
              <p:cNvPr id="4" name="Freihand 3">
                <a:extLst>
                  <a:ext uri="{FF2B5EF4-FFF2-40B4-BE49-F238E27FC236}">
                    <a16:creationId xmlns:a16="http://schemas.microsoft.com/office/drawing/2014/main" id="{F5C08E83-442B-4474-8D9E-5FB436A1B440}"/>
                  </a:ext>
                </a:extLst>
              </p:cNvPr>
              <p:cNvPicPr/>
              <p:nvPr/>
            </p:nvPicPr>
            <p:blipFill>
              <a:blip r:embed="rId4"/>
              <a:stretch>
                <a:fillRect/>
              </a:stretch>
            </p:blipFill>
            <p:spPr>
              <a:xfrm>
                <a:off x="5366013" y="2338467"/>
                <a:ext cx="477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9B4A071-9403-468B-A945-C0F5FF65F70F}"/>
                  </a:ext>
                </a:extLst>
              </p14:cNvPr>
              <p14:cNvContentPartPr/>
              <p14:nvPr/>
            </p14:nvContentPartPr>
            <p14:xfrm>
              <a:off x="5294373" y="3159627"/>
              <a:ext cx="633960" cy="60840"/>
            </p14:xfrm>
          </p:contentPart>
        </mc:Choice>
        <mc:Fallback xmlns="">
          <p:pic>
            <p:nvPicPr>
              <p:cNvPr id="5" name="Freihand 4">
                <a:extLst>
                  <a:ext uri="{FF2B5EF4-FFF2-40B4-BE49-F238E27FC236}">
                    <a16:creationId xmlns:a16="http://schemas.microsoft.com/office/drawing/2014/main" id="{19B4A071-9403-468B-A945-C0F5FF65F70F}"/>
                  </a:ext>
                </a:extLst>
              </p:cNvPr>
              <p:cNvPicPr/>
              <p:nvPr/>
            </p:nvPicPr>
            <p:blipFill>
              <a:blip r:embed="rId6"/>
              <a:stretch>
                <a:fillRect/>
              </a:stretch>
            </p:blipFill>
            <p:spPr>
              <a:xfrm>
                <a:off x="5290053" y="3155307"/>
                <a:ext cx="642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F9C1092-8007-4789-B640-B64ADA457964}"/>
                  </a:ext>
                </a:extLst>
              </p14:cNvPr>
              <p14:cNvContentPartPr/>
              <p14:nvPr/>
            </p14:nvContentPartPr>
            <p14:xfrm>
              <a:off x="5547453" y="3541227"/>
              <a:ext cx="822600" cy="649440"/>
            </p14:xfrm>
          </p:contentPart>
        </mc:Choice>
        <mc:Fallback xmlns="">
          <p:pic>
            <p:nvPicPr>
              <p:cNvPr id="8" name="Freihand 7">
                <a:extLst>
                  <a:ext uri="{FF2B5EF4-FFF2-40B4-BE49-F238E27FC236}">
                    <a16:creationId xmlns:a16="http://schemas.microsoft.com/office/drawing/2014/main" id="{5F9C1092-8007-4789-B640-B64ADA457964}"/>
                  </a:ext>
                </a:extLst>
              </p:cNvPr>
              <p:cNvPicPr/>
              <p:nvPr/>
            </p:nvPicPr>
            <p:blipFill>
              <a:blip r:embed="rId8"/>
              <a:stretch>
                <a:fillRect/>
              </a:stretch>
            </p:blipFill>
            <p:spPr>
              <a:xfrm>
                <a:off x="5543133" y="3536907"/>
                <a:ext cx="83124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729FC910-051F-4539-8520-5835BFE130E7}"/>
                  </a:ext>
                </a:extLst>
              </p14:cNvPr>
              <p14:cNvContentPartPr/>
              <p14:nvPr/>
            </p14:nvContentPartPr>
            <p14:xfrm>
              <a:off x="10471173" y="1489227"/>
              <a:ext cx="708120" cy="604080"/>
            </p14:xfrm>
          </p:contentPart>
        </mc:Choice>
        <mc:Fallback xmlns="">
          <p:pic>
            <p:nvPicPr>
              <p:cNvPr id="36" name="Freihand 35">
                <a:extLst>
                  <a:ext uri="{FF2B5EF4-FFF2-40B4-BE49-F238E27FC236}">
                    <a16:creationId xmlns:a16="http://schemas.microsoft.com/office/drawing/2014/main" id="{729FC910-051F-4539-8520-5835BFE130E7}"/>
                  </a:ext>
                </a:extLst>
              </p:cNvPr>
              <p:cNvPicPr/>
              <p:nvPr/>
            </p:nvPicPr>
            <p:blipFill>
              <a:blip r:embed="rId10"/>
              <a:stretch>
                <a:fillRect/>
              </a:stretch>
            </p:blipFill>
            <p:spPr>
              <a:xfrm>
                <a:off x="10466853" y="1484907"/>
                <a:ext cx="71676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63B32CB9-70A1-4035-936A-131D12E83CD8}"/>
                  </a:ext>
                </a:extLst>
              </p14:cNvPr>
              <p14:cNvContentPartPr/>
              <p14:nvPr/>
            </p14:nvContentPartPr>
            <p14:xfrm>
              <a:off x="7767573" y="1586067"/>
              <a:ext cx="2499120" cy="1548720"/>
            </p14:xfrm>
          </p:contentPart>
        </mc:Choice>
        <mc:Fallback xmlns="">
          <p:pic>
            <p:nvPicPr>
              <p:cNvPr id="37" name="Freihand 36">
                <a:extLst>
                  <a:ext uri="{FF2B5EF4-FFF2-40B4-BE49-F238E27FC236}">
                    <a16:creationId xmlns:a16="http://schemas.microsoft.com/office/drawing/2014/main" id="{63B32CB9-70A1-4035-936A-131D12E83CD8}"/>
                  </a:ext>
                </a:extLst>
              </p:cNvPr>
              <p:cNvPicPr/>
              <p:nvPr/>
            </p:nvPicPr>
            <p:blipFill>
              <a:blip r:embed="rId12"/>
              <a:stretch>
                <a:fillRect/>
              </a:stretch>
            </p:blipFill>
            <p:spPr>
              <a:xfrm>
                <a:off x="7763253" y="1581747"/>
                <a:ext cx="2507760" cy="155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975B5ACA-FACE-4C50-91B9-865CF5B9C39D}"/>
                  </a:ext>
                </a:extLst>
              </p14:cNvPr>
              <p14:cNvContentPartPr/>
              <p14:nvPr/>
            </p14:nvContentPartPr>
            <p14:xfrm>
              <a:off x="6664893" y="3098067"/>
              <a:ext cx="934560" cy="844200"/>
            </p14:xfrm>
          </p:contentPart>
        </mc:Choice>
        <mc:Fallback xmlns="">
          <p:pic>
            <p:nvPicPr>
              <p:cNvPr id="38" name="Freihand 37">
                <a:extLst>
                  <a:ext uri="{FF2B5EF4-FFF2-40B4-BE49-F238E27FC236}">
                    <a16:creationId xmlns:a16="http://schemas.microsoft.com/office/drawing/2014/main" id="{975B5ACA-FACE-4C50-91B9-865CF5B9C39D}"/>
                  </a:ext>
                </a:extLst>
              </p:cNvPr>
              <p:cNvPicPr/>
              <p:nvPr/>
            </p:nvPicPr>
            <p:blipFill>
              <a:blip r:embed="rId14"/>
              <a:stretch>
                <a:fillRect/>
              </a:stretch>
            </p:blipFill>
            <p:spPr>
              <a:xfrm>
                <a:off x="6660573" y="3093745"/>
                <a:ext cx="943200" cy="8528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69C899B1-A6F7-4F9D-AA3C-D709BD96C988}"/>
                  </a:ext>
                </a:extLst>
              </p14:cNvPr>
              <p14:cNvContentPartPr/>
              <p14:nvPr/>
            </p14:nvContentPartPr>
            <p14:xfrm>
              <a:off x="5166933" y="4869627"/>
              <a:ext cx="855360" cy="64080"/>
            </p14:xfrm>
          </p:contentPart>
        </mc:Choice>
        <mc:Fallback xmlns="">
          <p:pic>
            <p:nvPicPr>
              <p:cNvPr id="39" name="Freihand 38">
                <a:extLst>
                  <a:ext uri="{FF2B5EF4-FFF2-40B4-BE49-F238E27FC236}">
                    <a16:creationId xmlns:a16="http://schemas.microsoft.com/office/drawing/2014/main" id="{69C899B1-A6F7-4F9D-AA3C-D709BD96C988}"/>
                  </a:ext>
                </a:extLst>
              </p:cNvPr>
              <p:cNvPicPr/>
              <p:nvPr/>
            </p:nvPicPr>
            <p:blipFill>
              <a:blip r:embed="rId16"/>
              <a:stretch>
                <a:fillRect/>
              </a:stretch>
            </p:blipFill>
            <p:spPr>
              <a:xfrm>
                <a:off x="5162613" y="4865307"/>
                <a:ext cx="864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CCFB0AF8-781B-49CE-817F-847FFD3DC920}"/>
                  </a:ext>
                </a:extLst>
              </p14:cNvPr>
              <p14:cNvContentPartPr/>
              <p14:nvPr/>
            </p14:nvContentPartPr>
            <p14:xfrm>
              <a:off x="1652253" y="4896987"/>
              <a:ext cx="2013480" cy="87480"/>
            </p14:xfrm>
          </p:contentPart>
        </mc:Choice>
        <mc:Fallback xmlns="">
          <p:pic>
            <p:nvPicPr>
              <p:cNvPr id="40" name="Freihand 39">
                <a:extLst>
                  <a:ext uri="{FF2B5EF4-FFF2-40B4-BE49-F238E27FC236}">
                    <a16:creationId xmlns:a16="http://schemas.microsoft.com/office/drawing/2014/main" id="{CCFB0AF8-781B-49CE-817F-847FFD3DC920}"/>
                  </a:ext>
                </a:extLst>
              </p:cNvPr>
              <p:cNvPicPr/>
              <p:nvPr/>
            </p:nvPicPr>
            <p:blipFill>
              <a:blip r:embed="rId18"/>
              <a:stretch>
                <a:fillRect/>
              </a:stretch>
            </p:blipFill>
            <p:spPr>
              <a:xfrm>
                <a:off x="1647933" y="4892667"/>
                <a:ext cx="2022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4E1B80AD-A784-472E-802E-2F26676ACDDD}"/>
                  </a:ext>
                </a:extLst>
              </p14:cNvPr>
              <p14:cNvContentPartPr/>
              <p14:nvPr/>
            </p14:nvContentPartPr>
            <p14:xfrm>
              <a:off x="1793373" y="5661267"/>
              <a:ext cx="2140560" cy="126720"/>
            </p14:xfrm>
          </p:contentPart>
        </mc:Choice>
        <mc:Fallback xmlns="">
          <p:pic>
            <p:nvPicPr>
              <p:cNvPr id="41" name="Freihand 40">
                <a:extLst>
                  <a:ext uri="{FF2B5EF4-FFF2-40B4-BE49-F238E27FC236}">
                    <a16:creationId xmlns:a16="http://schemas.microsoft.com/office/drawing/2014/main" id="{4E1B80AD-A784-472E-802E-2F26676ACDDD}"/>
                  </a:ext>
                </a:extLst>
              </p:cNvPr>
              <p:cNvPicPr/>
              <p:nvPr/>
            </p:nvPicPr>
            <p:blipFill>
              <a:blip r:embed="rId20"/>
              <a:stretch>
                <a:fillRect/>
              </a:stretch>
            </p:blipFill>
            <p:spPr>
              <a:xfrm>
                <a:off x="1789053" y="5656947"/>
                <a:ext cx="2149200" cy="135360"/>
              </a:xfrm>
              <a:prstGeom prst="rect">
                <a:avLst/>
              </a:prstGeom>
            </p:spPr>
          </p:pic>
        </mc:Fallback>
      </mc:AlternateContent>
    </p:spTree>
    <p:extLst>
      <p:ext uri="{BB962C8B-B14F-4D97-AF65-F5344CB8AC3E}">
        <p14:creationId xmlns:p14="http://schemas.microsoft.com/office/powerpoint/2010/main" val="380213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Relationship between unemployment and economic growth</a:t>
            </a:r>
            <a:endParaRPr lang="en-US" sz="2800" dirty="0">
              <a:solidFill>
                <a:sysClr val="windowText" lastClr="000000"/>
              </a:solidFill>
            </a:endParaRPr>
          </a:p>
        </p:txBody>
      </p:sp>
      <p:sp>
        <p:nvSpPr>
          <p:cNvPr id="4" name="Textfeld 3"/>
          <p:cNvSpPr txBox="1"/>
          <p:nvPr/>
        </p:nvSpPr>
        <p:spPr>
          <a:xfrm>
            <a:off x="330496" y="480350"/>
            <a:ext cx="11531008" cy="3532850"/>
          </a:xfrm>
          <a:prstGeom prst="rect">
            <a:avLst/>
          </a:prstGeom>
          <a:noFill/>
        </p:spPr>
        <p:txBody>
          <a:bodyPr wrap="square" rtlCol="0">
            <a:noAutofit/>
          </a:bodyPr>
          <a:lstStyle/>
          <a:p>
            <a:r>
              <a:rPr lang="en-US" sz="2000"/>
              <a:t>In general, one would expect unemployment to fall when economic growth is high.</a:t>
            </a:r>
          </a:p>
          <a:p>
            <a:endParaRPr lang="en-US" sz="2000"/>
          </a:p>
          <a:p>
            <a:r>
              <a:rPr lang="en-US" sz="2000"/>
              <a:t>Thus, one could identify natural unemployment directly with potential output (cf. neoclassical theory and the long-run supply curve (AS)).</a:t>
            </a:r>
          </a:p>
          <a:p>
            <a:endParaRPr lang="de-DE" sz="2000" dirty="0"/>
          </a:p>
          <a:p>
            <a:r>
              <a:rPr lang="de-DE" sz="2000"/>
              <a:t>But </a:t>
            </a:r>
            <a:r>
              <a:rPr lang="de-DE" sz="2000" dirty="0" err="1"/>
              <a:t>Okun</a:t>
            </a:r>
            <a:r>
              <a:rPr lang="de-DE" sz="2000" dirty="0"/>
              <a:t> (</a:t>
            </a:r>
            <a:r>
              <a:rPr lang="de-DE" sz="2000"/>
              <a:t>1962) showed empirically:</a:t>
            </a:r>
          </a:p>
          <a:p>
            <a:r>
              <a:rPr lang="en-US" sz="2000">
                <a:latin typeface="Times New Roman" panose="02020603050405020304" pitchFamily="18" charset="0"/>
                <a:cs typeface="Times New Roman" panose="02020603050405020304" pitchFamily="18" charset="0"/>
                <a:hlinkClick r:id="rId3"/>
              </a:rPr>
              <a:t>Okun, Arthur M. (1962). “Potential GNP: Its Measurement and Significance.” Reprinted as Cowles Foundation Paper 190.</a:t>
            </a:r>
            <a:endParaRPr lang="en-US" sz="2000">
              <a:latin typeface="Times New Roman" panose="02020603050405020304" pitchFamily="18" charset="0"/>
              <a:cs typeface="Times New Roman" panose="02020603050405020304" pitchFamily="18" charset="0"/>
            </a:endParaRPr>
          </a:p>
          <a:p>
            <a:r>
              <a:rPr lang="de-DE" sz="2000" dirty="0"/>
              <a:t>	</a:t>
            </a:r>
          </a:p>
          <a:p>
            <a:endParaRPr lang="de-DE" sz="2000" dirty="0"/>
          </a:p>
          <a:p>
            <a:r>
              <a:rPr lang="de-DE" sz="2000" dirty="0"/>
              <a:t>In </a:t>
            </a:r>
            <a:r>
              <a:rPr lang="de-DE" sz="2000" err="1"/>
              <a:t>general</a:t>
            </a:r>
            <a:r>
              <a:rPr lang="de-DE" sz="2000"/>
              <a:t> </a:t>
            </a:r>
            <a:r>
              <a:rPr lang="de-DE" sz="2000" dirty="0"/>
              <a:t>O</a:t>
            </a:r>
            <a:r>
              <a:rPr lang="de-DE" sz="2000"/>
              <a:t>kun</a:t>
            </a:r>
            <a:r>
              <a:rPr lang="de-DE" sz="2000" dirty="0" err="1"/>
              <a:t>´s</a:t>
            </a:r>
            <a:r>
              <a:rPr lang="de-DE" sz="2000" dirty="0"/>
              <a:t> </a:t>
            </a:r>
            <a:r>
              <a:rPr lang="de-DE" sz="2000" dirty="0" err="1"/>
              <a:t>law</a:t>
            </a:r>
            <a:r>
              <a:rPr lang="de-DE" sz="2000" dirty="0"/>
              <a:t> </a:t>
            </a:r>
            <a:r>
              <a:rPr lang="de-DE" sz="2000" dirty="0" err="1"/>
              <a:t>implies</a:t>
            </a:r>
            <a:r>
              <a:rPr lang="de-DE" sz="2000" dirty="0"/>
              <a:t> </a:t>
            </a:r>
            <a:r>
              <a:rPr lang="de-DE" sz="2000" dirty="0" err="1"/>
              <a:t>that</a:t>
            </a:r>
            <a:r>
              <a:rPr lang="de-DE" sz="2000" dirty="0"/>
              <a:t> </a:t>
            </a:r>
            <a:r>
              <a:rPr lang="de-DE" sz="2000" dirty="0" err="1"/>
              <a:t>if</a:t>
            </a:r>
            <a:r>
              <a:rPr lang="de-DE" sz="2000" dirty="0"/>
              <a:t> </a:t>
            </a:r>
            <a:r>
              <a:rPr lang="de-DE" sz="2000" dirty="0" err="1"/>
              <a:t>output</a:t>
            </a:r>
            <a:r>
              <a:rPr lang="de-DE" sz="2000" dirty="0"/>
              <a:t> </a:t>
            </a:r>
            <a:r>
              <a:rPr lang="de-DE" sz="2000" dirty="0" err="1"/>
              <a:t>growth</a:t>
            </a:r>
            <a:r>
              <a:rPr lang="de-DE" sz="2000" dirty="0"/>
              <a:t> </a:t>
            </a:r>
            <a:r>
              <a:rPr lang="de-DE" sz="2000" dirty="0" err="1"/>
              <a:t>is</a:t>
            </a:r>
            <a:r>
              <a:rPr lang="de-DE" sz="2000" dirty="0"/>
              <a:t> 1%-point </a:t>
            </a:r>
            <a:r>
              <a:rPr lang="de-DE" sz="2000" dirty="0" err="1"/>
              <a:t>over</a:t>
            </a:r>
            <a:r>
              <a:rPr lang="de-DE" sz="2000" dirty="0"/>
              <a:t> potential </a:t>
            </a:r>
            <a:r>
              <a:rPr lang="de-DE" sz="2000" dirty="0" err="1"/>
              <a:t>growth</a:t>
            </a:r>
            <a:r>
              <a:rPr lang="de-DE" sz="2000" dirty="0"/>
              <a:t> </a:t>
            </a:r>
            <a:r>
              <a:rPr lang="de-DE" sz="2000" dirty="0" err="1"/>
              <a:t>than</a:t>
            </a:r>
            <a:r>
              <a:rPr lang="de-DE" sz="2000" dirty="0"/>
              <a:t> </a:t>
            </a:r>
            <a:r>
              <a:rPr lang="de-DE" sz="2000" dirty="0" err="1"/>
              <a:t>unemployment</a:t>
            </a:r>
            <a:r>
              <a:rPr lang="de-DE" sz="2000" dirty="0"/>
              <a:t> falls </a:t>
            </a:r>
            <a:r>
              <a:rPr lang="de-DE" sz="2000" dirty="0" err="1"/>
              <a:t>only</a:t>
            </a:r>
            <a:r>
              <a:rPr lang="de-DE" sz="2000" dirty="0"/>
              <a:t> </a:t>
            </a:r>
            <a:r>
              <a:rPr lang="de-DE" sz="2000" dirty="0" err="1"/>
              <a:t>by</a:t>
            </a:r>
            <a:r>
              <a:rPr lang="de-DE" sz="2000" dirty="0"/>
              <a:t> 0,5%-points.</a:t>
            </a:r>
          </a:p>
          <a:p>
            <a:endParaRPr lang="de-DE" sz="2000" dirty="0"/>
          </a:p>
          <a:p>
            <a:r>
              <a:rPr lang="en-US" sz="1400" dirty="0" err="1"/>
              <a:t>Okun</a:t>
            </a:r>
            <a:r>
              <a:rPr lang="en-US" sz="1400" dirty="0"/>
              <a:t>, Arthur M. 1962. “Potential GNP: Its Measurement and Significance.” Reprinted as Cowles Foundation Paper 190. </a:t>
            </a:r>
          </a:p>
          <a:p>
            <a:endParaRPr lang="de-DE" sz="140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259376" y="4142657"/>
            <a:ext cx="7929880" cy="2646878"/>
          </a:xfrm>
          <a:prstGeom prst="rect">
            <a:avLst/>
          </a:prstGeom>
        </p:spPr>
        <p:txBody>
          <a:bodyPr wrap="square">
            <a:spAutoFit/>
          </a:bodyPr>
          <a:lstStyle/>
          <a:p>
            <a:pPr algn="ctr"/>
            <a:r>
              <a:rPr lang="de-DE" sz="2000" u="sng" dirty="0" err="1"/>
              <a:t>Reasons</a:t>
            </a:r>
            <a:r>
              <a:rPr lang="de-DE" sz="2000" u="sng" dirty="0"/>
              <a:t>:</a:t>
            </a:r>
          </a:p>
          <a:p>
            <a:endParaRPr lang="en-US" sz="2000" dirty="0"/>
          </a:p>
          <a:p>
            <a:pPr marL="457200" indent="-457200">
              <a:buFont typeface="Arial" panose="020B0604020202020204" pitchFamily="34" charset="0"/>
              <a:buChar char="•"/>
            </a:pPr>
            <a:r>
              <a:rPr lang="en-US" sz="1800" dirty="0"/>
              <a:t>Firms adjust employment less than one for one in response to deviations of output to the natural growth rate.</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The labor force participation of the population increases over time (for Germany, especially the labor force participation of women).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1800" dirty="0"/>
              <a:t>Labor productivity increases (currently in particular due to digitalization)</a:t>
            </a:r>
            <a:endParaRPr lang="de-DE" sz="1800" dirty="0"/>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E0E4917-970B-44F3-9EB4-9B46441A858E}"/>
                  </a:ext>
                </a:extLst>
              </p14:cNvPr>
              <p14:cNvContentPartPr/>
              <p14:nvPr/>
            </p14:nvContentPartPr>
            <p14:xfrm>
              <a:off x="554253" y="870747"/>
              <a:ext cx="8246160" cy="125280"/>
            </p14:xfrm>
          </p:contentPart>
        </mc:Choice>
        <mc:Fallback xmlns="">
          <p:pic>
            <p:nvPicPr>
              <p:cNvPr id="3" name="Freihand 2">
                <a:extLst>
                  <a:ext uri="{FF2B5EF4-FFF2-40B4-BE49-F238E27FC236}">
                    <a16:creationId xmlns:a16="http://schemas.microsoft.com/office/drawing/2014/main" id="{7E0E4917-970B-44F3-9EB4-9B46441A858E}"/>
                  </a:ext>
                </a:extLst>
              </p:cNvPr>
              <p:cNvPicPr/>
              <p:nvPr/>
            </p:nvPicPr>
            <p:blipFill>
              <a:blip r:embed="rId5"/>
              <a:stretch>
                <a:fillRect/>
              </a:stretch>
            </p:blipFill>
            <p:spPr>
              <a:xfrm>
                <a:off x="549933" y="866427"/>
                <a:ext cx="825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Freihand 45">
                <a:extLst>
                  <a:ext uri="{FF2B5EF4-FFF2-40B4-BE49-F238E27FC236}">
                    <a16:creationId xmlns:a16="http://schemas.microsoft.com/office/drawing/2014/main" id="{5CA509B3-34FD-4347-A881-C50204180CAB}"/>
                  </a:ext>
                </a:extLst>
              </p14:cNvPr>
              <p14:cNvContentPartPr/>
              <p14:nvPr/>
            </p14:nvContentPartPr>
            <p14:xfrm>
              <a:off x="9530493" y="81627"/>
              <a:ext cx="1912680" cy="1220760"/>
            </p14:xfrm>
          </p:contentPart>
        </mc:Choice>
        <mc:Fallback xmlns="">
          <p:pic>
            <p:nvPicPr>
              <p:cNvPr id="46" name="Freihand 45">
                <a:extLst>
                  <a:ext uri="{FF2B5EF4-FFF2-40B4-BE49-F238E27FC236}">
                    <a16:creationId xmlns:a16="http://schemas.microsoft.com/office/drawing/2014/main" id="{5CA509B3-34FD-4347-A881-C50204180CAB}"/>
                  </a:ext>
                </a:extLst>
              </p:cNvPr>
              <p:cNvPicPr/>
              <p:nvPr/>
            </p:nvPicPr>
            <p:blipFill>
              <a:blip r:embed="rId7"/>
              <a:stretch>
                <a:fillRect/>
              </a:stretch>
            </p:blipFill>
            <p:spPr>
              <a:xfrm>
                <a:off x="9526173" y="77307"/>
                <a:ext cx="1921320" cy="1229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 name="Freihand 80">
                <a:extLst>
                  <a:ext uri="{FF2B5EF4-FFF2-40B4-BE49-F238E27FC236}">
                    <a16:creationId xmlns:a16="http://schemas.microsoft.com/office/drawing/2014/main" id="{56885E30-7B71-4977-8AB4-F4EDFFF2E5EA}"/>
                  </a:ext>
                </a:extLst>
              </p14:cNvPr>
              <p14:cNvContentPartPr/>
              <p14:nvPr/>
            </p14:nvContentPartPr>
            <p14:xfrm>
              <a:off x="692853" y="4570827"/>
              <a:ext cx="7125480" cy="2262240"/>
            </p14:xfrm>
          </p:contentPart>
        </mc:Choice>
        <mc:Fallback xmlns="">
          <p:pic>
            <p:nvPicPr>
              <p:cNvPr id="81" name="Freihand 80">
                <a:extLst>
                  <a:ext uri="{FF2B5EF4-FFF2-40B4-BE49-F238E27FC236}">
                    <a16:creationId xmlns:a16="http://schemas.microsoft.com/office/drawing/2014/main" id="{56885E30-7B71-4977-8AB4-F4EDFFF2E5EA}"/>
                  </a:ext>
                </a:extLst>
              </p:cNvPr>
              <p:cNvPicPr/>
              <p:nvPr/>
            </p:nvPicPr>
            <p:blipFill>
              <a:blip r:embed="rId9"/>
              <a:stretch>
                <a:fillRect/>
              </a:stretch>
            </p:blipFill>
            <p:spPr>
              <a:xfrm>
                <a:off x="688533" y="4566507"/>
                <a:ext cx="7134120" cy="227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3" name="Freihand 82">
                <a:extLst>
                  <a:ext uri="{FF2B5EF4-FFF2-40B4-BE49-F238E27FC236}">
                    <a16:creationId xmlns:a16="http://schemas.microsoft.com/office/drawing/2014/main" id="{4ABC35FB-19C7-4A7B-9419-13217F424446}"/>
                  </a:ext>
                </a:extLst>
              </p14:cNvPr>
              <p14:cNvContentPartPr/>
              <p14:nvPr/>
            </p14:nvContentPartPr>
            <p14:xfrm>
              <a:off x="241773" y="1845267"/>
              <a:ext cx="11710080" cy="2611080"/>
            </p14:xfrm>
          </p:contentPart>
        </mc:Choice>
        <mc:Fallback xmlns="">
          <p:pic>
            <p:nvPicPr>
              <p:cNvPr id="83" name="Freihand 82">
                <a:extLst>
                  <a:ext uri="{FF2B5EF4-FFF2-40B4-BE49-F238E27FC236}">
                    <a16:creationId xmlns:a16="http://schemas.microsoft.com/office/drawing/2014/main" id="{4ABC35FB-19C7-4A7B-9419-13217F424446}"/>
                  </a:ext>
                </a:extLst>
              </p:cNvPr>
              <p:cNvPicPr/>
              <p:nvPr/>
            </p:nvPicPr>
            <p:blipFill>
              <a:blip r:embed="rId11"/>
              <a:stretch>
                <a:fillRect/>
              </a:stretch>
            </p:blipFill>
            <p:spPr>
              <a:xfrm>
                <a:off x="237453" y="1840947"/>
                <a:ext cx="11718720" cy="2619720"/>
              </a:xfrm>
              <a:prstGeom prst="rect">
                <a:avLst/>
              </a:prstGeom>
            </p:spPr>
          </p:pic>
        </mc:Fallback>
      </mc:AlternateContent>
    </p:spTree>
    <p:extLst>
      <p:ext uri="{BB962C8B-B14F-4D97-AF65-F5344CB8AC3E}">
        <p14:creationId xmlns:p14="http://schemas.microsoft.com/office/powerpoint/2010/main" val="727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7D6AF69-0998-AA12-5448-BBF65A7365A5}"/>
              </a:ext>
            </a:extLst>
          </p:cNvPr>
          <p:cNvSpPr txBox="1">
            <a:spLocks/>
          </p:cNvSpPr>
          <p:nvPr/>
        </p:nvSpPr>
        <p:spPr>
          <a:xfrm>
            <a:off x="457200" y="274637"/>
            <a:ext cx="8229600" cy="845319"/>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36D5AAAC-5995-5904-3962-96E00B7C8039}"/>
              </a:ext>
            </a:extLst>
          </p:cNvPr>
          <p:cNvSpPr txBox="1"/>
          <p:nvPr/>
        </p:nvSpPr>
        <p:spPr>
          <a:xfrm>
            <a:off x="545173" y="971525"/>
            <a:ext cx="9001000" cy="5631156"/>
          </a:xfrm>
          <a:prstGeom prst="rect">
            <a:avLst/>
          </a:prstGeom>
          <a:noFill/>
        </p:spPr>
        <p:txBody>
          <a:bodyPr wrap="square" rtlCol="0">
            <a:noAutofit/>
          </a:bodyPr>
          <a:lstStyle/>
          <a:p>
            <a:pPr algn="ctr"/>
            <a:r>
              <a:rPr lang="en-US" sz="2800" dirty="0"/>
              <a:t> Arthur Melvin </a:t>
            </a:r>
            <a:r>
              <a:rPr lang="en-US" sz="2800" dirty="0" err="1"/>
              <a:t>Okun</a:t>
            </a:r>
            <a:r>
              <a:rPr lang="en-US" sz="2800" dirty="0"/>
              <a:t> based on</a:t>
            </a:r>
          </a:p>
          <a:p>
            <a:pPr algn="ctr"/>
            <a:r>
              <a:rPr lang="en-US" sz="2800" b="1" dirty="0"/>
              <a:t>empirical observations </a:t>
            </a:r>
            <a:r>
              <a:rPr lang="en-US" sz="2800" dirty="0"/>
              <a:t>(1962):</a:t>
            </a:r>
          </a:p>
          <a:p>
            <a:endParaRPr lang="en-US" sz="2400" dirty="0"/>
          </a:p>
          <a:p>
            <a:r>
              <a:rPr lang="en-US" sz="2400" dirty="0"/>
              <a:t>Every rise of 1%-point in cyclical unemployment is</a:t>
            </a:r>
          </a:p>
          <a:p>
            <a:r>
              <a:rPr lang="en-US" sz="2400" dirty="0"/>
              <a:t>associated with a lowering of 2%-points of the output gap.</a:t>
            </a:r>
          </a:p>
          <a:p>
            <a:endParaRPr lang="en-US" sz="2400" b="1" dirty="0">
              <a:latin typeface="+mj-lt"/>
            </a:endParaRPr>
          </a:p>
          <a:p>
            <a:r>
              <a:rPr lang="en-US" sz="2400" b="1" dirty="0">
                <a:latin typeface="+mj-lt"/>
                <a:ea typeface="Arial Unicode MS"/>
                <a:cs typeface="Arial Unicode MS"/>
              </a:rPr>
              <a:t>−2(</a:t>
            </a:r>
            <a:r>
              <a:rPr lang="en-US" sz="2400" b="1" dirty="0">
                <a:latin typeface="+mj-lt"/>
              </a:rPr>
              <a:t>u - u*</a:t>
            </a:r>
            <a:r>
              <a:rPr lang="en-US" sz="2400" b="1" dirty="0">
                <a:latin typeface="+mj-lt"/>
                <a:ea typeface="Arial Unicode MS"/>
                <a:cs typeface="Arial Unicode MS"/>
              </a:rPr>
              <a:t>)	=	</a:t>
            </a:r>
            <a:r>
              <a:rPr lang="en-US" sz="2400" b="1" dirty="0">
                <a:latin typeface="+mj-lt"/>
              </a:rPr>
              <a:t> (Y – Y*)/Y*		(Gap Version)</a:t>
            </a:r>
          </a:p>
          <a:p>
            <a:endParaRPr lang="en-US" sz="2400" b="1" dirty="0">
              <a:latin typeface="+mj-lt"/>
            </a:endParaRPr>
          </a:p>
          <a:p>
            <a:r>
              <a:rPr lang="en-US" sz="2400" b="1" dirty="0">
                <a:latin typeface="+mj-lt"/>
              </a:rPr>
              <a:t>				or</a:t>
            </a:r>
          </a:p>
          <a:p>
            <a:endParaRPr lang="en-US" sz="2400" b="1" dirty="0">
              <a:latin typeface="+mj-lt"/>
            </a:endParaRPr>
          </a:p>
          <a:p>
            <a:r>
              <a:rPr lang="en-US" sz="2400" b="1" dirty="0">
                <a:latin typeface="+mj-lt"/>
              </a:rPr>
              <a:t>-2</a:t>
            </a:r>
            <a:r>
              <a:rPr lang="el-GR" sz="2400" b="1" dirty="0">
                <a:latin typeface="+mj-lt"/>
              </a:rPr>
              <a:t>Δ</a:t>
            </a:r>
            <a:r>
              <a:rPr lang="de-DE" sz="2400" b="1" dirty="0">
                <a:latin typeface="+mj-lt"/>
              </a:rPr>
              <a:t>u		=	</a:t>
            </a:r>
            <a:r>
              <a:rPr lang="de-DE" sz="2400" b="1" dirty="0" err="1">
                <a:latin typeface="+mj-lt"/>
              </a:rPr>
              <a:t>g</a:t>
            </a:r>
            <a:r>
              <a:rPr lang="de-DE" sz="2400" b="1" baseline="-25000" dirty="0" err="1">
                <a:latin typeface="+mj-lt"/>
              </a:rPr>
              <a:t>y</a:t>
            </a:r>
            <a:r>
              <a:rPr lang="de-DE" sz="2400" b="1" baseline="-25000" dirty="0">
                <a:latin typeface="+mj-lt"/>
              </a:rPr>
              <a:t>       </a:t>
            </a:r>
            <a:r>
              <a:rPr lang="en-US" sz="2400" b="1" dirty="0"/>
              <a:t>–</a:t>
            </a:r>
            <a:r>
              <a:rPr lang="de-DE" sz="2400" b="1" dirty="0">
                <a:latin typeface="+mj-lt"/>
              </a:rPr>
              <a:t>     g</a:t>
            </a:r>
            <a:r>
              <a:rPr lang="en-US" sz="2400" b="1" baseline="-25000" dirty="0"/>
              <a:t>Y*</a:t>
            </a:r>
            <a:r>
              <a:rPr lang="en-US" sz="2400" b="1" dirty="0"/>
              <a:t>		(Growth Version)</a:t>
            </a:r>
          </a:p>
          <a:p>
            <a:endParaRPr lang="en-US" sz="2800" b="1" cap="small" baseline="-25000" dirty="0">
              <a:latin typeface="+mj-lt"/>
            </a:endParaRPr>
          </a:p>
          <a:p>
            <a:endParaRPr lang="en-US" sz="2400" cap="small" baseline="-25000" dirty="0">
              <a:latin typeface="+mj-lt"/>
            </a:endParaRPr>
          </a:p>
          <a:p>
            <a:r>
              <a:rPr lang="de-DE" sz="2400" dirty="0" err="1"/>
              <a:t>g</a:t>
            </a:r>
            <a:r>
              <a:rPr lang="de-DE" sz="2400" baseline="-25000" dirty="0" err="1"/>
              <a:t>y</a:t>
            </a:r>
            <a:r>
              <a:rPr lang="de-DE" sz="2400" dirty="0"/>
              <a:t>, g</a:t>
            </a:r>
            <a:r>
              <a:rPr lang="en-US" sz="2400" baseline="-25000" dirty="0"/>
              <a:t>Y*</a:t>
            </a:r>
            <a:r>
              <a:rPr lang="en-US" sz="2400" dirty="0"/>
              <a:t>: growth rates of actual and potential out respectively</a:t>
            </a:r>
          </a:p>
          <a:p>
            <a:r>
              <a:rPr lang="el-GR" sz="2400" dirty="0"/>
              <a:t>Δ</a:t>
            </a:r>
            <a:r>
              <a:rPr lang="de-DE" sz="2400" dirty="0"/>
              <a:t>u:	</a:t>
            </a:r>
            <a:r>
              <a:rPr lang="de-DE" sz="2400" dirty="0" err="1"/>
              <a:t>change</a:t>
            </a:r>
            <a:r>
              <a:rPr lang="de-DE" sz="2400" dirty="0"/>
              <a:t> in </a:t>
            </a:r>
            <a:r>
              <a:rPr lang="de-DE" sz="2400" dirty="0" err="1"/>
              <a:t>unemployment</a:t>
            </a:r>
            <a:r>
              <a:rPr lang="de-DE" sz="2400" dirty="0"/>
              <a:t> </a:t>
            </a:r>
            <a:r>
              <a:rPr lang="de-DE" sz="2400" dirty="0" err="1"/>
              <a:t>over</a:t>
            </a:r>
            <a:r>
              <a:rPr lang="de-DE" sz="2400" dirty="0"/>
              <a:t> time</a:t>
            </a:r>
            <a:endParaRPr lang="en-US" sz="24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162" name="Freihand 161">
                <a:extLst>
                  <a:ext uri="{FF2B5EF4-FFF2-40B4-BE49-F238E27FC236}">
                    <a16:creationId xmlns:a16="http://schemas.microsoft.com/office/drawing/2014/main" id="{B063222A-91BD-4878-B81F-DA3B537B61C5}"/>
                  </a:ext>
                </a:extLst>
              </p14:cNvPr>
              <p14:cNvContentPartPr/>
              <p14:nvPr/>
            </p14:nvContentPartPr>
            <p14:xfrm>
              <a:off x="183813" y="63267"/>
              <a:ext cx="11130840" cy="5481000"/>
            </p14:xfrm>
          </p:contentPart>
        </mc:Choice>
        <mc:Fallback xmlns="">
          <p:pic>
            <p:nvPicPr>
              <p:cNvPr id="162" name="Freihand 161">
                <a:extLst>
                  <a:ext uri="{FF2B5EF4-FFF2-40B4-BE49-F238E27FC236}">
                    <a16:creationId xmlns:a16="http://schemas.microsoft.com/office/drawing/2014/main" id="{B063222A-91BD-4878-B81F-DA3B537B61C5}"/>
                  </a:ext>
                </a:extLst>
              </p:cNvPr>
              <p:cNvPicPr/>
              <p:nvPr/>
            </p:nvPicPr>
            <p:blipFill>
              <a:blip r:embed="rId4"/>
              <a:stretch>
                <a:fillRect/>
              </a:stretch>
            </p:blipFill>
            <p:spPr>
              <a:xfrm>
                <a:off x="179493" y="58947"/>
                <a:ext cx="11139480" cy="548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3" name="Freihand 132">
                <a:extLst>
                  <a:ext uri="{FF2B5EF4-FFF2-40B4-BE49-F238E27FC236}">
                    <a16:creationId xmlns:a16="http://schemas.microsoft.com/office/drawing/2014/main" id="{0283963B-0B99-4D27-B385-2263F66782CC}"/>
                  </a:ext>
                </a:extLst>
              </p14:cNvPr>
              <p14:cNvContentPartPr/>
              <p14:nvPr/>
            </p14:nvContentPartPr>
            <p14:xfrm>
              <a:off x="189933" y="1037787"/>
              <a:ext cx="8652600" cy="2874960"/>
            </p14:xfrm>
          </p:contentPart>
        </mc:Choice>
        <mc:Fallback>
          <p:pic>
            <p:nvPicPr>
              <p:cNvPr id="133" name="Freihand 132">
                <a:extLst>
                  <a:ext uri="{FF2B5EF4-FFF2-40B4-BE49-F238E27FC236}">
                    <a16:creationId xmlns:a16="http://schemas.microsoft.com/office/drawing/2014/main" id="{0283963B-0B99-4D27-B385-2263F66782CC}"/>
                  </a:ext>
                </a:extLst>
              </p:cNvPr>
              <p:cNvPicPr/>
              <p:nvPr/>
            </p:nvPicPr>
            <p:blipFill>
              <a:blip r:embed="rId6"/>
              <a:stretch>
                <a:fillRect/>
              </a:stretch>
            </p:blipFill>
            <p:spPr>
              <a:xfrm>
                <a:off x="185613" y="1033467"/>
                <a:ext cx="8661240" cy="2883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4" name="Freihand 173">
                <a:extLst>
                  <a:ext uri="{FF2B5EF4-FFF2-40B4-BE49-F238E27FC236}">
                    <a16:creationId xmlns:a16="http://schemas.microsoft.com/office/drawing/2014/main" id="{D9448DFB-ECB4-43E9-8AA4-CD0EB19D313D}"/>
                  </a:ext>
                </a:extLst>
              </p14:cNvPr>
              <p14:cNvContentPartPr/>
              <p14:nvPr/>
            </p14:nvContentPartPr>
            <p14:xfrm>
              <a:off x="560013" y="4778187"/>
              <a:ext cx="727920" cy="498600"/>
            </p14:xfrm>
          </p:contentPart>
        </mc:Choice>
        <mc:Fallback>
          <p:pic>
            <p:nvPicPr>
              <p:cNvPr id="174" name="Freihand 173">
                <a:extLst>
                  <a:ext uri="{FF2B5EF4-FFF2-40B4-BE49-F238E27FC236}">
                    <a16:creationId xmlns:a16="http://schemas.microsoft.com/office/drawing/2014/main" id="{D9448DFB-ECB4-43E9-8AA4-CD0EB19D313D}"/>
                  </a:ext>
                </a:extLst>
              </p:cNvPr>
              <p:cNvPicPr/>
              <p:nvPr/>
            </p:nvPicPr>
            <p:blipFill>
              <a:blip r:embed="rId8"/>
              <a:stretch>
                <a:fillRect/>
              </a:stretch>
            </p:blipFill>
            <p:spPr>
              <a:xfrm>
                <a:off x="555693" y="4773867"/>
                <a:ext cx="73656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6" name="Freihand 175">
                <a:extLst>
                  <a:ext uri="{FF2B5EF4-FFF2-40B4-BE49-F238E27FC236}">
                    <a16:creationId xmlns:a16="http://schemas.microsoft.com/office/drawing/2014/main" id="{D076C3AA-AF19-4C76-84D2-B1C172C61CBB}"/>
                  </a:ext>
                </a:extLst>
              </p14:cNvPr>
              <p14:cNvContentPartPr/>
              <p14:nvPr/>
            </p14:nvContentPartPr>
            <p14:xfrm>
              <a:off x="3303213" y="4210827"/>
              <a:ext cx="5001120" cy="1544760"/>
            </p14:xfrm>
          </p:contentPart>
        </mc:Choice>
        <mc:Fallback>
          <p:pic>
            <p:nvPicPr>
              <p:cNvPr id="176" name="Freihand 175">
                <a:extLst>
                  <a:ext uri="{FF2B5EF4-FFF2-40B4-BE49-F238E27FC236}">
                    <a16:creationId xmlns:a16="http://schemas.microsoft.com/office/drawing/2014/main" id="{D076C3AA-AF19-4C76-84D2-B1C172C61CBB}"/>
                  </a:ext>
                </a:extLst>
              </p:cNvPr>
              <p:cNvPicPr/>
              <p:nvPr/>
            </p:nvPicPr>
            <p:blipFill>
              <a:blip r:embed="rId10"/>
              <a:stretch>
                <a:fillRect/>
              </a:stretch>
            </p:blipFill>
            <p:spPr>
              <a:xfrm>
                <a:off x="3298893" y="4206507"/>
                <a:ext cx="5009760" cy="1553400"/>
              </a:xfrm>
              <a:prstGeom prst="rect">
                <a:avLst/>
              </a:prstGeom>
            </p:spPr>
          </p:pic>
        </mc:Fallback>
      </mc:AlternateContent>
    </p:spTree>
    <p:extLst>
      <p:ext uri="{BB962C8B-B14F-4D97-AF65-F5344CB8AC3E}">
        <p14:creationId xmlns:p14="http://schemas.microsoft.com/office/powerpoint/2010/main" val="141239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9832C48-7D4E-7BE3-ABBA-6C80921E14BE}"/>
              </a:ext>
            </a:extLst>
          </p:cNvPr>
          <p:cNvSpPr txBox="1">
            <a:spLocks/>
          </p:cNvSpPr>
          <p:nvPr/>
        </p:nvSpPr>
        <p:spPr>
          <a:xfrm>
            <a:off x="457200" y="301909"/>
            <a:ext cx="8229600" cy="638484"/>
          </a:xfrm>
          <a:prstGeom prst="rect">
            <a:avLst/>
          </a:prstGeom>
        </p:spPr>
        <p:txBody>
          <a:bodyPr>
            <a:normAutofit fontScale="90000" lnSpcReduction="200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6173A200-9A57-D045-6CBD-366212739EF7}"/>
              </a:ext>
            </a:extLst>
          </p:cNvPr>
          <p:cNvSpPr txBox="1"/>
          <p:nvPr/>
        </p:nvSpPr>
        <p:spPr>
          <a:xfrm>
            <a:off x="312291" y="794907"/>
            <a:ext cx="9371027" cy="5534641"/>
          </a:xfrm>
          <a:prstGeom prst="rect">
            <a:avLst/>
          </a:prstGeom>
          <a:noFill/>
        </p:spPr>
        <p:txBody>
          <a:bodyPr wrap="square" rtlCol="0">
            <a:noAutofit/>
          </a:bodyPr>
          <a:lstStyle/>
          <a:p>
            <a:r>
              <a:rPr lang="de-DE" sz="3200" dirty="0"/>
              <a:t>In </a:t>
            </a:r>
            <a:r>
              <a:rPr lang="de-DE" sz="3200" err="1"/>
              <a:t>general</a:t>
            </a:r>
            <a:r>
              <a:rPr lang="de-DE" sz="3200"/>
              <a:t> </a:t>
            </a:r>
            <a:r>
              <a:rPr lang="de-DE" sz="3200" dirty="0"/>
              <a:t>O</a:t>
            </a:r>
            <a:r>
              <a:rPr lang="de-DE" sz="3200"/>
              <a:t>kun</a:t>
            </a:r>
            <a:r>
              <a:rPr lang="de-DE" sz="3200" dirty="0" err="1"/>
              <a:t>´s</a:t>
            </a:r>
            <a:r>
              <a:rPr lang="de-DE" sz="3200" dirty="0"/>
              <a:t> </a:t>
            </a:r>
            <a:r>
              <a:rPr lang="de-DE" sz="3200" dirty="0" err="1"/>
              <a:t>law</a:t>
            </a:r>
            <a:r>
              <a:rPr lang="de-DE" sz="3200" dirty="0"/>
              <a:t> </a:t>
            </a:r>
            <a:r>
              <a:rPr lang="de-DE" sz="3200" dirty="0" err="1"/>
              <a:t>implies</a:t>
            </a:r>
            <a:r>
              <a:rPr lang="de-DE" sz="3200" dirty="0"/>
              <a:t> </a:t>
            </a:r>
            <a:r>
              <a:rPr lang="de-DE" sz="3200" dirty="0" err="1"/>
              <a:t>that</a:t>
            </a:r>
            <a:r>
              <a:rPr lang="de-DE" sz="3200" dirty="0"/>
              <a:t> </a:t>
            </a:r>
            <a:r>
              <a:rPr lang="de-DE" sz="3200" dirty="0" err="1"/>
              <a:t>if</a:t>
            </a:r>
            <a:r>
              <a:rPr lang="de-DE" sz="3200" dirty="0"/>
              <a:t> </a:t>
            </a:r>
            <a:r>
              <a:rPr lang="de-DE" sz="3200" dirty="0" err="1"/>
              <a:t>output</a:t>
            </a:r>
            <a:r>
              <a:rPr lang="de-DE" sz="3200" dirty="0"/>
              <a:t> </a:t>
            </a:r>
            <a:r>
              <a:rPr lang="de-DE" sz="3200" dirty="0" err="1"/>
              <a:t>growth</a:t>
            </a:r>
            <a:r>
              <a:rPr lang="de-DE" sz="3200" dirty="0"/>
              <a:t> </a:t>
            </a:r>
            <a:r>
              <a:rPr lang="de-DE" sz="3200" dirty="0" err="1"/>
              <a:t>is</a:t>
            </a:r>
            <a:r>
              <a:rPr lang="de-DE" sz="3200" dirty="0"/>
              <a:t> 1%-point </a:t>
            </a:r>
            <a:r>
              <a:rPr lang="de-DE" sz="3200" dirty="0" err="1"/>
              <a:t>over</a:t>
            </a:r>
            <a:r>
              <a:rPr lang="de-DE" sz="3200" dirty="0"/>
              <a:t> potential </a:t>
            </a:r>
            <a:r>
              <a:rPr lang="de-DE" sz="3200" dirty="0" err="1"/>
              <a:t>growth</a:t>
            </a:r>
            <a:r>
              <a:rPr lang="de-DE" sz="3200" dirty="0"/>
              <a:t> </a:t>
            </a:r>
            <a:r>
              <a:rPr lang="de-DE" sz="3200" dirty="0" err="1"/>
              <a:t>than</a:t>
            </a:r>
            <a:r>
              <a:rPr lang="de-DE" sz="3200" dirty="0"/>
              <a:t> </a:t>
            </a:r>
            <a:r>
              <a:rPr lang="de-DE" sz="3200" dirty="0" err="1"/>
              <a:t>unemployment</a:t>
            </a:r>
            <a:r>
              <a:rPr lang="de-DE" sz="3200" dirty="0"/>
              <a:t> falls </a:t>
            </a:r>
            <a:r>
              <a:rPr lang="de-DE" sz="3200" dirty="0" err="1"/>
              <a:t>only</a:t>
            </a:r>
            <a:r>
              <a:rPr lang="de-DE" sz="3200" dirty="0"/>
              <a:t> </a:t>
            </a:r>
            <a:r>
              <a:rPr lang="de-DE" sz="3200" dirty="0" err="1"/>
              <a:t>by</a:t>
            </a:r>
            <a:r>
              <a:rPr lang="de-DE" sz="3200" dirty="0"/>
              <a:t> ½%-points.</a:t>
            </a:r>
          </a:p>
          <a:p>
            <a:endParaRPr lang="de-DE" sz="3200" dirty="0"/>
          </a:p>
          <a:p>
            <a:pPr algn="ctr"/>
            <a:r>
              <a:rPr lang="de-DE" sz="3200" u="sng" dirty="0" err="1"/>
              <a:t>Reasons</a:t>
            </a:r>
            <a:r>
              <a:rPr lang="de-DE" sz="3200" u="sng" dirty="0"/>
              <a:t>:</a:t>
            </a:r>
          </a:p>
          <a:p>
            <a:endParaRPr lang="en-US" sz="3200" dirty="0"/>
          </a:p>
          <a:p>
            <a:pPr marL="457200" indent="-457200">
              <a:buFont typeface="Arial" panose="020B0604020202020204" pitchFamily="34" charset="0"/>
              <a:buChar char="•"/>
            </a:pPr>
            <a:r>
              <a:rPr lang="en-US" sz="2800" dirty="0"/>
              <a:t>Firms adjust employment less than one for one in response to deviations of output to the natural growth rate.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participation increases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productivity increases</a:t>
            </a:r>
            <a:endParaRPr lang="de-DE" sz="2800" dirty="0"/>
          </a:p>
          <a:p>
            <a:endParaRPr lang="de-DE" sz="3200" cap="small" baseline="-25000" dirty="0">
              <a:latin typeface="+mj-lt"/>
            </a:endParaRPr>
          </a:p>
          <a:p>
            <a:endParaRPr lang="en-US" sz="3200" cap="small" baseline="-25000" dirty="0">
              <a:latin typeface="+mj-lt"/>
            </a:endParaRPr>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79A66DB9-C901-4681-A7E6-EC0A5C250FA5}"/>
                  </a:ext>
                </a:extLst>
              </p14:cNvPr>
              <p14:cNvContentPartPr/>
              <p14:nvPr/>
            </p14:nvContentPartPr>
            <p14:xfrm>
              <a:off x="811653" y="4168347"/>
              <a:ext cx="3793320" cy="63000"/>
            </p14:xfrm>
          </p:contentPart>
        </mc:Choice>
        <mc:Fallback>
          <p:pic>
            <p:nvPicPr>
              <p:cNvPr id="4" name="Freihand 3">
                <a:extLst>
                  <a:ext uri="{FF2B5EF4-FFF2-40B4-BE49-F238E27FC236}">
                    <a16:creationId xmlns:a16="http://schemas.microsoft.com/office/drawing/2014/main" id="{79A66DB9-C901-4681-A7E6-EC0A5C250FA5}"/>
                  </a:ext>
                </a:extLst>
              </p:cNvPr>
              <p:cNvPicPr/>
              <p:nvPr/>
            </p:nvPicPr>
            <p:blipFill>
              <a:blip r:embed="rId4"/>
              <a:stretch>
                <a:fillRect/>
              </a:stretch>
            </p:blipFill>
            <p:spPr>
              <a:xfrm>
                <a:off x="807333" y="4164027"/>
                <a:ext cx="3801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1048345-A834-4FA1-98BB-8A4F48939E68}"/>
                  </a:ext>
                </a:extLst>
              </p14:cNvPr>
              <p14:cNvContentPartPr/>
              <p14:nvPr/>
            </p14:nvContentPartPr>
            <p14:xfrm>
              <a:off x="1632813" y="6423027"/>
              <a:ext cx="1935360" cy="96120"/>
            </p14:xfrm>
          </p:contentPart>
        </mc:Choice>
        <mc:Fallback>
          <p:pic>
            <p:nvPicPr>
              <p:cNvPr id="5" name="Freihand 4">
                <a:extLst>
                  <a:ext uri="{FF2B5EF4-FFF2-40B4-BE49-F238E27FC236}">
                    <a16:creationId xmlns:a16="http://schemas.microsoft.com/office/drawing/2014/main" id="{31048345-A834-4FA1-98BB-8A4F48939E68}"/>
                  </a:ext>
                </a:extLst>
              </p:cNvPr>
              <p:cNvPicPr/>
              <p:nvPr/>
            </p:nvPicPr>
            <p:blipFill>
              <a:blip r:embed="rId6"/>
              <a:stretch>
                <a:fillRect/>
              </a:stretch>
            </p:blipFill>
            <p:spPr>
              <a:xfrm>
                <a:off x="1628493" y="6418707"/>
                <a:ext cx="1944000" cy="104760"/>
              </a:xfrm>
              <a:prstGeom prst="rect">
                <a:avLst/>
              </a:prstGeom>
            </p:spPr>
          </p:pic>
        </mc:Fallback>
      </mc:AlternateContent>
    </p:spTree>
    <p:extLst>
      <p:ext uri="{BB962C8B-B14F-4D97-AF65-F5344CB8AC3E}">
        <p14:creationId xmlns:p14="http://schemas.microsoft.com/office/powerpoint/2010/main" val="206690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pic>
        <p:nvPicPr>
          <p:cNvPr id="2" name="Grafik 1">
            <a:extLst>
              <a:ext uri="{FF2B5EF4-FFF2-40B4-BE49-F238E27FC236}">
                <a16:creationId xmlns:a16="http://schemas.microsoft.com/office/drawing/2014/main" id="{0408F3D7-E48C-F074-3914-41C9C6EAC183}"/>
              </a:ext>
            </a:extLst>
          </p:cNvPr>
          <p:cNvPicPr>
            <a:picLocks noChangeAspect="1"/>
          </p:cNvPicPr>
          <p:nvPr/>
        </p:nvPicPr>
        <p:blipFill>
          <a:blip r:embed="rId3"/>
          <a:stretch>
            <a:fillRect/>
          </a:stretch>
        </p:blipFill>
        <p:spPr>
          <a:xfrm>
            <a:off x="870012" y="864140"/>
            <a:ext cx="7394733" cy="4444707"/>
          </a:xfrm>
          <a:prstGeom prst="rect">
            <a:avLst/>
          </a:prstGeom>
        </p:spPr>
      </p:pic>
      <p:sp>
        <p:nvSpPr>
          <p:cNvPr id="6" name="Rechteck 5">
            <a:extLst>
              <a:ext uri="{FF2B5EF4-FFF2-40B4-BE49-F238E27FC236}">
                <a16:creationId xmlns:a16="http://schemas.microsoft.com/office/drawing/2014/main" id="{5E1E6499-D8A0-A951-CC08-4AC9856AE011}"/>
              </a:ext>
            </a:extLst>
          </p:cNvPr>
          <p:cNvSpPr/>
          <p:nvPr/>
        </p:nvSpPr>
        <p:spPr>
          <a:xfrm>
            <a:off x="66503" y="5353396"/>
            <a:ext cx="8656355" cy="954107"/>
          </a:xfrm>
          <a:prstGeom prst="rect">
            <a:avLst/>
          </a:prstGeom>
        </p:spPr>
        <p:txBody>
          <a:bodyPr wrap="square">
            <a:spAutoFit/>
          </a:bodyPr>
          <a:lstStyle/>
          <a:p>
            <a:r>
              <a:rPr lang="en-US" sz="1400" dirty="0" err="1">
                <a:solidFill>
                  <a:sysClr val="windowText" lastClr="000000"/>
                </a:solidFill>
                <a:latin typeface="Arial" panose="020B0604020202020204" pitchFamily="34" charset="0"/>
                <a:cs typeface="Arial" panose="020B0604020202020204" pitchFamily="34" charset="0"/>
              </a:rPr>
              <a:t>Quelle</a:t>
            </a:r>
            <a:r>
              <a:rPr lang="en-US" sz="1400">
                <a:solidFill>
                  <a:sysClr val="windowText" lastClr="000000"/>
                </a:solidFill>
                <a:latin typeface="Arial" panose="020B0604020202020204" pitchFamily="34" charset="0"/>
                <a:cs typeface="Arial" panose="020B0604020202020204" pitchFamily="34" charset="0"/>
              </a:rPr>
              <a:t>: FRED</a:t>
            </a:r>
          </a:p>
          <a:p>
            <a:r>
              <a:rPr lang="en-US" sz="1400">
                <a:solidFill>
                  <a:sysClr val="windowText" lastClr="000000"/>
                </a:solidFill>
                <a:latin typeface="Arial" panose="020B0604020202020204" pitchFamily="34" charset="0"/>
                <a:cs typeface="Arial" panose="020B0604020202020204" pitchFamily="34" charset="0"/>
              </a:rPr>
              <a:t>Quarterly Data, seasonally adjusted. In order to eliminate effects within a year, we do not use the growth rate respectively to the former quarter but with respect to the quarter of the previous year. Therefore the change of unemployment is also calculated with respect of the quarter of the previous year.</a:t>
            </a:r>
            <a:endParaRPr lang="en-US" sz="1400"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17" name="Freihand 16">
                <a:extLst>
                  <a:ext uri="{FF2B5EF4-FFF2-40B4-BE49-F238E27FC236}">
                    <a16:creationId xmlns:a16="http://schemas.microsoft.com/office/drawing/2014/main" id="{432143A8-0AC5-4E8D-8631-10C5AAC1E167}"/>
                  </a:ext>
                </a:extLst>
              </p14:cNvPr>
              <p14:cNvContentPartPr/>
              <p14:nvPr/>
            </p14:nvContentPartPr>
            <p14:xfrm>
              <a:off x="285333" y="975147"/>
              <a:ext cx="1180800" cy="2327400"/>
            </p14:xfrm>
          </p:contentPart>
        </mc:Choice>
        <mc:Fallback xmlns="">
          <p:pic>
            <p:nvPicPr>
              <p:cNvPr id="17" name="Freihand 16">
                <a:extLst>
                  <a:ext uri="{FF2B5EF4-FFF2-40B4-BE49-F238E27FC236}">
                    <a16:creationId xmlns:a16="http://schemas.microsoft.com/office/drawing/2014/main" id="{432143A8-0AC5-4E8D-8631-10C5AAC1E167}"/>
                  </a:ext>
                </a:extLst>
              </p:cNvPr>
              <p:cNvPicPr/>
              <p:nvPr/>
            </p:nvPicPr>
            <p:blipFill>
              <a:blip r:embed="rId5"/>
              <a:stretch>
                <a:fillRect/>
              </a:stretch>
            </p:blipFill>
            <p:spPr>
              <a:xfrm>
                <a:off x="281014" y="970827"/>
                <a:ext cx="1189437" cy="233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7" name="Freihand 196">
                <a:extLst>
                  <a:ext uri="{FF2B5EF4-FFF2-40B4-BE49-F238E27FC236}">
                    <a16:creationId xmlns:a16="http://schemas.microsoft.com/office/drawing/2014/main" id="{E2130D5A-CA0E-49F5-8E40-5EFD3457D463}"/>
                  </a:ext>
                </a:extLst>
              </p14:cNvPr>
              <p14:cNvContentPartPr/>
              <p14:nvPr/>
            </p14:nvContentPartPr>
            <p14:xfrm>
              <a:off x="1616253" y="1041387"/>
              <a:ext cx="10049040" cy="4479840"/>
            </p14:xfrm>
          </p:contentPart>
        </mc:Choice>
        <mc:Fallback xmlns="">
          <p:pic>
            <p:nvPicPr>
              <p:cNvPr id="197" name="Freihand 196">
                <a:extLst>
                  <a:ext uri="{FF2B5EF4-FFF2-40B4-BE49-F238E27FC236}">
                    <a16:creationId xmlns:a16="http://schemas.microsoft.com/office/drawing/2014/main" id="{E2130D5A-CA0E-49F5-8E40-5EFD3457D463}"/>
                  </a:ext>
                </a:extLst>
              </p:cNvPr>
              <p:cNvPicPr/>
              <p:nvPr/>
            </p:nvPicPr>
            <p:blipFill>
              <a:blip r:embed="rId7"/>
              <a:stretch>
                <a:fillRect/>
              </a:stretch>
            </p:blipFill>
            <p:spPr>
              <a:xfrm>
                <a:off x="1611933" y="1037067"/>
                <a:ext cx="10057680" cy="448848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1E3F9E5A-03B0-4EF5-A8EB-3BBEFE460164}"/>
                  </a:ext>
                </a:extLst>
              </p14:cNvPr>
              <p14:cNvContentPartPr/>
              <p14:nvPr/>
            </p14:nvContentPartPr>
            <p14:xfrm>
              <a:off x="1103973" y="2643027"/>
              <a:ext cx="351000" cy="681120"/>
            </p14:xfrm>
          </p:contentPart>
        </mc:Choice>
        <mc:Fallback>
          <p:pic>
            <p:nvPicPr>
              <p:cNvPr id="3" name="Freihand 2">
                <a:extLst>
                  <a:ext uri="{FF2B5EF4-FFF2-40B4-BE49-F238E27FC236}">
                    <a16:creationId xmlns:a16="http://schemas.microsoft.com/office/drawing/2014/main" id="{1E3F9E5A-03B0-4EF5-A8EB-3BBEFE460164}"/>
                  </a:ext>
                </a:extLst>
              </p:cNvPr>
              <p:cNvPicPr/>
              <p:nvPr/>
            </p:nvPicPr>
            <p:blipFill>
              <a:blip r:embed="rId9"/>
              <a:stretch>
                <a:fillRect/>
              </a:stretch>
            </p:blipFill>
            <p:spPr>
              <a:xfrm>
                <a:off x="1099653" y="2638707"/>
                <a:ext cx="35964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EF68D662-7859-496B-BB5F-128ADE78858A}"/>
                  </a:ext>
                </a:extLst>
              </p14:cNvPr>
              <p14:cNvContentPartPr/>
              <p14:nvPr/>
            </p14:nvContentPartPr>
            <p14:xfrm>
              <a:off x="4387533" y="4643187"/>
              <a:ext cx="572400" cy="578160"/>
            </p14:xfrm>
          </p:contentPart>
        </mc:Choice>
        <mc:Fallback>
          <p:pic>
            <p:nvPicPr>
              <p:cNvPr id="7" name="Freihand 6">
                <a:extLst>
                  <a:ext uri="{FF2B5EF4-FFF2-40B4-BE49-F238E27FC236}">
                    <a16:creationId xmlns:a16="http://schemas.microsoft.com/office/drawing/2014/main" id="{EF68D662-7859-496B-BB5F-128ADE78858A}"/>
                  </a:ext>
                </a:extLst>
              </p:cNvPr>
              <p:cNvPicPr/>
              <p:nvPr/>
            </p:nvPicPr>
            <p:blipFill>
              <a:blip r:embed="rId11"/>
              <a:stretch>
                <a:fillRect/>
              </a:stretch>
            </p:blipFill>
            <p:spPr>
              <a:xfrm>
                <a:off x="4383213" y="4638867"/>
                <a:ext cx="58104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F40F741B-3678-42D7-BB93-2D04160923C9}"/>
                  </a:ext>
                </a:extLst>
              </p14:cNvPr>
              <p14:cNvContentPartPr/>
              <p14:nvPr/>
            </p14:nvContentPartPr>
            <p14:xfrm>
              <a:off x="2747733" y="1424427"/>
              <a:ext cx="3498840" cy="2678400"/>
            </p14:xfrm>
          </p:contentPart>
        </mc:Choice>
        <mc:Fallback>
          <p:pic>
            <p:nvPicPr>
              <p:cNvPr id="14" name="Freihand 13">
                <a:extLst>
                  <a:ext uri="{FF2B5EF4-FFF2-40B4-BE49-F238E27FC236}">
                    <a16:creationId xmlns:a16="http://schemas.microsoft.com/office/drawing/2014/main" id="{F40F741B-3678-42D7-BB93-2D04160923C9}"/>
                  </a:ext>
                </a:extLst>
              </p:cNvPr>
              <p:cNvPicPr/>
              <p:nvPr/>
            </p:nvPicPr>
            <p:blipFill>
              <a:blip r:embed="rId13"/>
              <a:stretch>
                <a:fillRect/>
              </a:stretch>
            </p:blipFill>
            <p:spPr>
              <a:xfrm>
                <a:off x="2743413" y="1420107"/>
                <a:ext cx="3507480" cy="2687040"/>
              </a:xfrm>
              <a:prstGeom prst="rect">
                <a:avLst/>
              </a:prstGeom>
            </p:spPr>
          </p:pic>
        </mc:Fallback>
      </mc:AlternateContent>
    </p:spTree>
    <p:extLst>
      <p:ext uri="{BB962C8B-B14F-4D97-AF65-F5344CB8AC3E}">
        <p14:creationId xmlns:p14="http://schemas.microsoft.com/office/powerpoint/2010/main" val="135705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5088" y="764704"/>
            <a:ext cx="8856984" cy="2232248"/>
          </a:xfrm>
          <a:prstGeom prst="rect">
            <a:avLst/>
          </a:prstGeom>
          <a:noFill/>
        </p:spPr>
        <p:txBody>
          <a:bodyPr wrap="square" rtlCol="0">
            <a:noAutofit/>
          </a:bodyPr>
          <a:lstStyle/>
          <a:p>
            <a:r>
              <a:rPr lang="de-DE" sz="2400"/>
              <a:t>Example:</a:t>
            </a:r>
            <a:endParaRPr lang="de-DE" sz="2400" dirty="0"/>
          </a:p>
          <a:p>
            <a:endParaRPr lang="de-DE" sz="2400" dirty="0"/>
          </a:p>
          <a:p>
            <a:r>
              <a:rPr lang="de-DE" sz="2400" dirty="0"/>
              <a:t>A </a:t>
            </a:r>
            <a:r>
              <a:rPr lang="de-DE" sz="2400" dirty="0" err="1"/>
              <a:t>company</a:t>
            </a:r>
            <a:r>
              <a:rPr lang="de-DE" sz="2400" dirty="0"/>
              <a:t> </a:t>
            </a:r>
            <a:r>
              <a:rPr lang="de-DE" sz="2400" dirty="0" err="1"/>
              <a:t>wants</a:t>
            </a:r>
            <a:r>
              <a:rPr lang="de-DE" sz="2400" dirty="0"/>
              <a:t> </a:t>
            </a:r>
            <a:r>
              <a:rPr lang="de-DE" sz="2400" dirty="0" err="1"/>
              <a:t>to</a:t>
            </a:r>
            <a:r>
              <a:rPr lang="de-DE" sz="2400" dirty="0"/>
              <a:t> </a:t>
            </a:r>
            <a:r>
              <a:rPr lang="de-DE" sz="2400" dirty="0" err="1"/>
              <a:t>know</a:t>
            </a:r>
            <a:r>
              <a:rPr lang="de-DE" sz="2400" dirty="0"/>
              <a:t> </a:t>
            </a:r>
            <a:r>
              <a:rPr lang="de-DE" sz="2400" dirty="0" err="1"/>
              <a:t>how</a:t>
            </a:r>
            <a:r>
              <a:rPr lang="de-DE" sz="2400" dirty="0"/>
              <a:t> </a:t>
            </a:r>
            <a:r>
              <a:rPr lang="de-DE" sz="2400" dirty="0" err="1"/>
              <a:t>the</a:t>
            </a:r>
            <a:r>
              <a:rPr lang="de-DE" sz="2400" dirty="0"/>
              <a:t> </a:t>
            </a:r>
            <a:r>
              <a:rPr lang="de-DE" sz="2400" dirty="0" err="1"/>
              <a:t>sales</a:t>
            </a:r>
            <a:r>
              <a:rPr lang="de-DE" sz="2400" dirty="0"/>
              <a:t> </a:t>
            </a:r>
            <a:r>
              <a:rPr lang="de-DE" sz="2400" dirty="0" err="1"/>
              <a:t>volume</a:t>
            </a:r>
            <a:r>
              <a:rPr lang="de-DE" sz="2400" dirty="0"/>
              <a:t> </a:t>
            </a:r>
            <a:r>
              <a:rPr lang="de-DE" sz="2400" dirty="0" err="1"/>
              <a:t>depends</a:t>
            </a:r>
            <a:r>
              <a:rPr lang="de-DE" sz="2400" dirty="0"/>
              <a:t> on </a:t>
            </a:r>
            <a:r>
              <a:rPr lang="de-DE" sz="2400" dirty="0" err="1"/>
              <a:t>visits</a:t>
            </a:r>
            <a:r>
              <a:rPr lang="de-DE" sz="2400" dirty="0"/>
              <a:t> </a:t>
            </a:r>
            <a:r>
              <a:rPr lang="de-DE" sz="2400" dirty="0" err="1"/>
              <a:t>of</a:t>
            </a:r>
            <a:r>
              <a:rPr lang="de-DE" sz="2400" dirty="0"/>
              <a:t> </a:t>
            </a:r>
            <a:r>
              <a:rPr lang="de-DE" sz="2400" dirty="0" err="1"/>
              <a:t>representatives</a:t>
            </a:r>
            <a:r>
              <a:rPr lang="de-DE" sz="2400" dirty="0"/>
              <a:t>.</a:t>
            </a:r>
          </a:p>
          <a:p>
            <a:endParaRPr lang="de-DE" sz="2400" dirty="0"/>
          </a:p>
          <a:p>
            <a:r>
              <a:rPr lang="de-DE" sz="2400" dirty="0"/>
              <a:t>The </a:t>
            </a:r>
            <a:r>
              <a:rPr lang="de-DE" sz="2400" dirty="0" err="1"/>
              <a:t>company</a:t>
            </a:r>
            <a:r>
              <a:rPr lang="de-DE" sz="2400" dirty="0"/>
              <a:t> </a:t>
            </a:r>
            <a:r>
              <a:rPr lang="de-DE" sz="2400" dirty="0" err="1"/>
              <a:t>has</a:t>
            </a:r>
            <a:r>
              <a:rPr lang="de-DE" sz="2400" dirty="0"/>
              <a:t> </a:t>
            </a:r>
            <a:r>
              <a:rPr lang="de-DE" sz="2400" dirty="0" err="1"/>
              <a:t>collected</a:t>
            </a:r>
            <a:r>
              <a:rPr lang="de-DE" sz="2400" dirty="0"/>
              <a:t> </a:t>
            </a:r>
            <a:r>
              <a:rPr lang="de-DE" sz="2400" dirty="0" err="1"/>
              <a:t>the</a:t>
            </a:r>
            <a:r>
              <a:rPr lang="de-DE" sz="2400" dirty="0"/>
              <a:t> </a:t>
            </a:r>
            <a:r>
              <a:rPr lang="de-DE" sz="2400" dirty="0" err="1"/>
              <a:t>following</a:t>
            </a:r>
            <a:r>
              <a:rPr lang="de-DE" sz="2400" dirty="0"/>
              <a:t> </a:t>
            </a:r>
            <a:r>
              <a:rPr lang="de-DE" sz="2400" dirty="0" err="1"/>
              <a:t>data</a:t>
            </a:r>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graphicFrame>
        <p:nvGraphicFramePr>
          <p:cNvPr id="5" name="Objekt 4">
            <a:extLst>
              <a:ext uri="{FF2B5EF4-FFF2-40B4-BE49-F238E27FC236}">
                <a16:creationId xmlns:a16="http://schemas.microsoft.com/office/drawing/2014/main" id="{5F3D9C05-60EC-9650-BAB7-626D1412F8E9}"/>
              </a:ext>
            </a:extLst>
          </p:cNvPr>
          <p:cNvGraphicFramePr>
            <a:graphicFrameLocks noChangeAspect="1"/>
          </p:cNvGraphicFramePr>
          <p:nvPr/>
        </p:nvGraphicFramePr>
        <p:xfrm>
          <a:off x="1769264" y="3121274"/>
          <a:ext cx="4807485" cy="2323950"/>
        </p:xfrm>
        <a:graphic>
          <a:graphicData uri="http://schemas.openxmlformats.org/presentationml/2006/ole">
            <mc:AlternateContent xmlns:mc="http://schemas.openxmlformats.org/markup-compatibility/2006">
              <mc:Choice xmlns:v="urn:schemas-microsoft-com:vml" Requires="v">
                <p:oleObj spid="_x0000_s2073" name="Worksheet" r:id="rId3" imgW="3060626" imgH="1479594" progId="Excel.Sheet.12">
                  <p:embed/>
                </p:oleObj>
              </mc:Choice>
              <mc:Fallback>
                <p:oleObj name="Worksheet" r:id="rId3" imgW="3060626" imgH="1479594" progId="Excel.Sheet.12">
                  <p:embed/>
                  <p:pic>
                    <p:nvPicPr>
                      <p:cNvPr id="5" name="Objekt 4">
                        <a:extLst>
                          <a:ext uri="{FF2B5EF4-FFF2-40B4-BE49-F238E27FC236}">
                            <a16:creationId xmlns:a16="http://schemas.microsoft.com/office/drawing/2014/main" id="{5F3D9C05-60EC-9650-BAB7-626D1412F8E9}"/>
                          </a:ext>
                        </a:extLst>
                      </p:cNvPr>
                      <p:cNvPicPr/>
                      <p:nvPr/>
                    </p:nvPicPr>
                    <p:blipFill>
                      <a:blip r:embed="rId4"/>
                      <a:stretch>
                        <a:fillRect/>
                      </a:stretch>
                    </p:blipFill>
                    <p:spPr>
                      <a:xfrm>
                        <a:off x="1769264" y="3121274"/>
                        <a:ext cx="4807485" cy="232395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EB6A4D82-1B95-A406-5728-8026FB3A0ED7}"/>
              </a:ext>
            </a:extLst>
          </p:cNvPr>
          <p:cNvSpPr txBox="1"/>
          <p:nvPr/>
        </p:nvSpPr>
        <p:spPr>
          <a:xfrm>
            <a:off x="113588" y="5877272"/>
            <a:ext cx="8784468" cy="646331"/>
          </a:xfrm>
          <a:prstGeom prst="rect">
            <a:avLst/>
          </a:prstGeom>
          <a:noFill/>
        </p:spPr>
        <p:txBody>
          <a:bodyPr wrap="square">
            <a:spAutoFit/>
          </a:bodyPr>
          <a:lstStyle/>
          <a:p>
            <a:r>
              <a:rPr lang="de-DE" dirty="0" err="1"/>
              <a:t>We</a:t>
            </a:r>
            <a:r>
              <a:rPr lang="de-DE" dirty="0"/>
              <a:t> also </a:t>
            </a:r>
            <a:r>
              <a:rPr lang="de-DE" dirty="0" err="1"/>
              <a:t>want</a:t>
            </a:r>
            <a:r>
              <a:rPr lang="de-DE" dirty="0"/>
              <a:t> </a:t>
            </a:r>
            <a:r>
              <a:rPr lang="de-DE" dirty="0" err="1"/>
              <a:t>to</a:t>
            </a:r>
            <a:r>
              <a:rPr lang="de-DE" dirty="0"/>
              <a:t> </a:t>
            </a:r>
            <a:r>
              <a:rPr lang="de-DE" dirty="0" err="1"/>
              <a:t>answer</a:t>
            </a:r>
            <a:r>
              <a:rPr lang="de-DE" dirty="0"/>
              <a:t> </a:t>
            </a:r>
            <a:r>
              <a:rPr lang="de-DE" dirty="0" err="1"/>
              <a:t>the</a:t>
            </a:r>
            <a:r>
              <a:rPr lang="de-DE" dirty="0"/>
              <a:t> </a:t>
            </a:r>
            <a:r>
              <a:rPr lang="de-DE" dirty="0" err="1"/>
              <a:t>question</a:t>
            </a:r>
            <a:r>
              <a:rPr lang="de-DE" dirty="0"/>
              <a:t>, </a:t>
            </a:r>
            <a:r>
              <a:rPr lang="de-DE" dirty="0" err="1"/>
              <a:t>from</a:t>
            </a:r>
            <a:r>
              <a:rPr lang="de-DE" dirty="0"/>
              <a:t> a </a:t>
            </a:r>
            <a:r>
              <a:rPr lang="de-DE" dirty="0" err="1"/>
              <a:t>descriptive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which</a:t>
            </a:r>
            <a:r>
              <a:rPr lang="de-DE" dirty="0"/>
              <a:t> </a:t>
            </a:r>
            <a:r>
              <a:rPr lang="de-DE" dirty="0" err="1"/>
              <a:t>sales</a:t>
            </a:r>
            <a:r>
              <a:rPr lang="de-DE" dirty="0"/>
              <a:t> </a:t>
            </a:r>
            <a:r>
              <a:rPr lang="de-DE" dirty="0" err="1"/>
              <a:t>volume</a:t>
            </a:r>
            <a:r>
              <a:rPr lang="de-DE" dirty="0"/>
              <a:t> </a:t>
            </a:r>
            <a:r>
              <a:rPr lang="de-DE" dirty="0" err="1"/>
              <a:t>we</a:t>
            </a:r>
            <a:r>
              <a:rPr lang="de-DE" dirty="0"/>
              <a:t> </a:t>
            </a:r>
            <a:r>
              <a:rPr lang="de-DE" dirty="0" err="1"/>
              <a:t>can</a:t>
            </a:r>
            <a:r>
              <a:rPr lang="de-DE" dirty="0"/>
              <a:t> </a:t>
            </a:r>
            <a:r>
              <a:rPr lang="de-DE" dirty="0" err="1"/>
              <a:t>expect</a:t>
            </a:r>
            <a:r>
              <a:rPr lang="de-DE" dirty="0"/>
              <a:t>, </a:t>
            </a:r>
            <a:r>
              <a:rPr lang="de-DE" dirty="0" err="1"/>
              <a:t>if</a:t>
            </a:r>
            <a:r>
              <a:rPr lang="de-DE" dirty="0"/>
              <a:t> </a:t>
            </a:r>
            <a:r>
              <a:rPr lang="de-DE" dirty="0" err="1"/>
              <a:t>we</a:t>
            </a:r>
            <a:r>
              <a:rPr lang="de-DE" dirty="0"/>
              <a:t> </a:t>
            </a:r>
            <a:r>
              <a:rPr lang="de-DE" dirty="0" err="1"/>
              <a:t>increase</a:t>
            </a:r>
            <a:r>
              <a:rPr lang="de-DE" dirty="0"/>
              <a:t> </a:t>
            </a:r>
            <a:r>
              <a:rPr lang="de-DE" dirty="0" err="1"/>
              <a:t>the</a:t>
            </a:r>
            <a:r>
              <a:rPr lang="de-DE" dirty="0"/>
              <a:t> </a:t>
            </a:r>
            <a:r>
              <a:rPr lang="de-DE" dirty="0" err="1"/>
              <a:t>visits</a:t>
            </a:r>
            <a:r>
              <a:rPr lang="de-DE" dirty="0"/>
              <a:t> </a:t>
            </a:r>
            <a:r>
              <a:rPr lang="de-DE" dirty="0" err="1"/>
              <a:t>up</a:t>
            </a:r>
            <a:r>
              <a:rPr lang="de-DE" dirty="0"/>
              <a:t> </a:t>
            </a:r>
            <a:r>
              <a:rPr lang="de-DE" dirty="0" err="1"/>
              <a:t>to</a:t>
            </a:r>
            <a:r>
              <a:rPr lang="de-DE" dirty="0"/>
              <a:t> x=30</a:t>
            </a:r>
          </a:p>
        </p:txBody>
      </p:sp>
      <p:sp>
        <p:nvSpPr>
          <p:cNvPr id="6" name="Rechteck 5">
            <a:extLst>
              <a:ext uri="{FF2B5EF4-FFF2-40B4-BE49-F238E27FC236}">
                <a16:creationId xmlns:a16="http://schemas.microsoft.com/office/drawing/2014/main" id="{78EE894F-B229-F662-611F-CDC869EE786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823141FC-DE97-4893-BAAA-5EC0B7EDA28A}"/>
                  </a:ext>
                </a:extLst>
              </p14:cNvPr>
              <p14:cNvContentPartPr/>
              <p14:nvPr/>
            </p14:nvContentPartPr>
            <p14:xfrm>
              <a:off x="4685613" y="543507"/>
              <a:ext cx="3062520" cy="133200"/>
            </p14:xfrm>
          </p:contentPart>
        </mc:Choice>
        <mc:Fallback xmlns="">
          <p:pic>
            <p:nvPicPr>
              <p:cNvPr id="7" name="Freihand 6">
                <a:extLst>
                  <a:ext uri="{FF2B5EF4-FFF2-40B4-BE49-F238E27FC236}">
                    <a16:creationId xmlns:a16="http://schemas.microsoft.com/office/drawing/2014/main" id="{823141FC-DE97-4893-BAAA-5EC0B7EDA28A}"/>
                  </a:ext>
                </a:extLst>
              </p:cNvPr>
              <p:cNvPicPr/>
              <p:nvPr/>
            </p:nvPicPr>
            <p:blipFill>
              <a:blip r:embed="rId6"/>
              <a:stretch>
                <a:fillRect/>
              </a:stretch>
            </p:blipFill>
            <p:spPr>
              <a:xfrm>
                <a:off x="4681293" y="539187"/>
                <a:ext cx="3071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FC4C9607-E5D1-465E-81B9-14737DB1847C}"/>
                  </a:ext>
                </a:extLst>
              </p14:cNvPr>
              <p14:cNvContentPartPr/>
              <p14:nvPr/>
            </p14:nvContentPartPr>
            <p14:xfrm>
              <a:off x="255453" y="2308947"/>
              <a:ext cx="1858680" cy="153360"/>
            </p14:xfrm>
          </p:contentPart>
        </mc:Choice>
        <mc:Fallback>
          <p:pic>
            <p:nvPicPr>
              <p:cNvPr id="9" name="Freihand 8">
                <a:extLst>
                  <a:ext uri="{FF2B5EF4-FFF2-40B4-BE49-F238E27FC236}">
                    <a16:creationId xmlns:a16="http://schemas.microsoft.com/office/drawing/2014/main" id="{FC4C9607-E5D1-465E-81B9-14737DB1847C}"/>
                  </a:ext>
                </a:extLst>
              </p:cNvPr>
              <p:cNvPicPr/>
              <p:nvPr/>
            </p:nvPicPr>
            <p:blipFill>
              <a:blip r:embed="rId8"/>
              <a:stretch>
                <a:fillRect/>
              </a:stretch>
            </p:blipFill>
            <p:spPr>
              <a:xfrm>
                <a:off x="251133" y="2304627"/>
                <a:ext cx="1867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B836AA1C-2051-4B53-8304-98A7364CFE4F}"/>
                  </a:ext>
                </a:extLst>
              </p14:cNvPr>
              <p14:cNvContentPartPr/>
              <p14:nvPr/>
            </p14:nvContentPartPr>
            <p14:xfrm>
              <a:off x="3767613" y="3949107"/>
              <a:ext cx="260640" cy="34920"/>
            </p14:xfrm>
          </p:contentPart>
        </mc:Choice>
        <mc:Fallback>
          <p:pic>
            <p:nvPicPr>
              <p:cNvPr id="10" name="Freihand 9">
                <a:extLst>
                  <a:ext uri="{FF2B5EF4-FFF2-40B4-BE49-F238E27FC236}">
                    <a16:creationId xmlns:a16="http://schemas.microsoft.com/office/drawing/2014/main" id="{B836AA1C-2051-4B53-8304-98A7364CFE4F}"/>
                  </a:ext>
                </a:extLst>
              </p:cNvPr>
              <p:cNvPicPr/>
              <p:nvPr/>
            </p:nvPicPr>
            <p:blipFill>
              <a:blip r:embed="rId10"/>
              <a:stretch>
                <a:fillRect/>
              </a:stretch>
            </p:blipFill>
            <p:spPr>
              <a:xfrm>
                <a:off x="3763293" y="3944787"/>
                <a:ext cx="2692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DF129C1B-DCF9-4EA6-8E4B-5CA9041F33FE}"/>
                  </a:ext>
                </a:extLst>
              </p14:cNvPr>
              <p14:cNvContentPartPr/>
              <p14:nvPr/>
            </p14:nvContentPartPr>
            <p14:xfrm>
              <a:off x="5542773" y="3966027"/>
              <a:ext cx="303120" cy="29880"/>
            </p14:xfrm>
          </p:contentPart>
        </mc:Choice>
        <mc:Fallback>
          <p:pic>
            <p:nvPicPr>
              <p:cNvPr id="11" name="Freihand 10">
                <a:extLst>
                  <a:ext uri="{FF2B5EF4-FFF2-40B4-BE49-F238E27FC236}">
                    <a16:creationId xmlns:a16="http://schemas.microsoft.com/office/drawing/2014/main" id="{DF129C1B-DCF9-4EA6-8E4B-5CA9041F33FE}"/>
                  </a:ext>
                </a:extLst>
              </p:cNvPr>
              <p:cNvPicPr/>
              <p:nvPr/>
            </p:nvPicPr>
            <p:blipFill>
              <a:blip r:embed="rId12"/>
              <a:stretch>
                <a:fillRect/>
              </a:stretch>
            </p:blipFill>
            <p:spPr>
              <a:xfrm>
                <a:off x="5538453" y="3961707"/>
                <a:ext cx="311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77A53D26-8B20-45B4-A427-75989BD71F97}"/>
                  </a:ext>
                </a:extLst>
              </p14:cNvPr>
              <p14:cNvContentPartPr/>
              <p14:nvPr/>
            </p14:nvContentPartPr>
            <p14:xfrm>
              <a:off x="4325253" y="6488547"/>
              <a:ext cx="564840" cy="42480"/>
            </p14:xfrm>
          </p:contentPart>
        </mc:Choice>
        <mc:Fallback>
          <p:pic>
            <p:nvPicPr>
              <p:cNvPr id="12" name="Freihand 11">
                <a:extLst>
                  <a:ext uri="{FF2B5EF4-FFF2-40B4-BE49-F238E27FC236}">
                    <a16:creationId xmlns:a16="http://schemas.microsoft.com/office/drawing/2014/main" id="{77A53D26-8B20-45B4-A427-75989BD71F97}"/>
                  </a:ext>
                </a:extLst>
              </p:cNvPr>
              <p:cNvPicPr/>
              <p:nvPr/>
            </p:nvPicPr>
            <p:blipFill>
              <a:blip r:embed="rId14"/>
              <a:stretch>
                <a:fillRect/>
              </a:stretch>
            </p:blipFill>
            <p:spPr>
              <a:xfrm>
                <a:off x="4320933" y="6484227"/>
                <a:ext cx="573480" cy="51120"/>
              </a:xfrm>
              <a:prstGeom prst="rect">
                <a:avLst/>
              </a:prstGeom>
            </p:spPr>
          </p:pic>
        </mc:Fallback>
      </mc:AlternateContent>
    </p:spTree>
    <p:extLst>
      <p:ext uri="{BB962C8B-B14F-4D97-AF65-F5344CB8AC3E}">
        <p14:creationId xmlns:p14="http://schemas.microsoft.com/office/powerpoint/2010/main" val="39448150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Breitbild</PresentationFormat>
  <Paragraphs>377</Paragraphs>
  <Slides>29</Slides>
  <Notes>12</Notes>
  <HiddenSlides>0</HiddenSlides>
  <MMClips>0</MMClips>
  <ScaleCrop>false</ScaleCrop>
  <HeadingPairs>
    <vt:vector size="10" baseType="variant">
      <vt:variant>
        <vt:lpstr>Verwendete Schriftarten</vt:lpstr>
      </vt:variant>
      <vt:variant>
        <vt:i4>6</vt:i4>
      </vt:variant>
      <vt:variant>
        <vt:lpstr>Design</vt:lpstr>
      </vt:variant>
      <vt:variant>
        <vt:i4>1</vt:i4>
      </vt:variant>
      <vt:variant>
        <vt:lpstr>Links</vt:lpstr>
      </vt:variant>
      <vt:variant>
        <vt:i4>2</vt:i4>
      </vt:variant>
      <vt:variant>
        <vt:lpstr>Eingebettete OLE-Server</vt:lpstr>
      </vt:variant>
      <vt:variant>
        <vt:i4>1</vt:i4>
      </vt:variant>
      <vt:variant>
        <vt:lpstr>Folientitel</vt:lpstr>
      </vt:variant>
      <vt:variant>
        <vt:i4>29</vt:i4>
      </vt:variant>
    </vt:vector>
  </HeadingPairs>
  <TitlesOfParts>
    <vt:vector size="39" baseType="lpstr">
      <vt:lpstr>Arial</vt:lpstr>
      <vt:lpstr>Arial Unicode MS</vt:lpstr>
      <vt:lpstr>Calibri</vt:lpstr>
      <vt:lpstr>Cambria Math</vt:lpstr>
      <vt:lpstr>Sparkasse Rg</vt:lpstr>
      <vt:lpstr>Times New Roman</vt:lpstr>
      <vt:lpstr>Office</vt:lpstr>
      <vt:lpstr>file:///C:\AAA\FH_Mainz\Statistik\Eigene_Unterlagen\Arbeitsdaten2.xlsx!Tab2!%5bArbeitsdaten2.xlsx%5dTab2%20Diagramm%206</vt:lpstr>
      <vt:lpstr>file:///C:\AAA\FH_Mainz\Statistik\Eigene_Unterlagen\Arbeitsdaten2.xlsx!Tab2!%5bArbeitsdaten2.xlsx%5dTab2%20Diagramm%206</vt:lpstr>
      <vt:lpstr>Worksheet</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300</cp:revision>
  <cp:lastPrinted>2022-03-02T20:18:27Z</cp:lastPrinted>
  <dcterms:created xsi:type="dcterms:W3CDTF">2022-03-01T20:52:11Z</dcterms:created>
  <dcterms:modified xsi:type="dcterms:W3CDTF">2024-10-21T07:43:17Z</dcterms:modified>
</cp:coreProperties>
</file>