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3.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4.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5.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6.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notesSlides/notesSlide9.xml" ContentType="application/vnd.openxmlformats-officedocument.presentationml.notesSlide+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notesSlides/notesSlide11.xml" ContentType="application/vnd.openxmlformats-officedocument.presentationml.notesSlide+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257" r:id="rId3"/>
    <p:sldId id="485" r:id="rId4"/>
    <p:sldId id="1373" r:id="rId5"/>
    <p:sldId id="517" r:id="rId6"/>
    <p:sldId id="1378" r:id="rId7"/>
    <p:sldId id="1259" r:id="rId8"/>
    <p:sldId id="1261" r:id="rId9"/>
    <p:sldId id="525" r:id="rId10"/>
    <p:sldId id="523" r:id="rId11"/>
    <p:sldId id="524" r:id="rId12"/>
    <p:sldId id="619" r:id="rId13"/>
    <p:sldId id="1379" r:id="rId14"/>
    <p:sldId id="1380" r:id="rId15"/>
    <p:sldId id="622" r:id="rId16"/>
    <p:sldId id="623" r:id="rId17"/>
    <p:sldId id="624" r:id="rId18"/>
    <p:sldId id="1382" r:id="rId19"/>
    <p:sldId id="1383" r:id="rId20"/>
    <p:sldId id="1381" r:id="rId2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6699" autoAdjust="0"/>
  </p:normalViewPr>
  <p:slideViewPr>
    <p:cSldViewPr snapToGrid="0">
      <p:cViewPr varScale="1">
        <p:scale>
          <a:sx n="118" d="100"/>
          <a:sy n="118"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1046\Nextcloud\Winter2024\GE\Lecture\Data\Germany\GD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Tabelle1!$B$7</c:f>
              <c:strCache>
                <c:ptCount val="1"/>
                <c:pt idx="0">
                  <c:v>Exporte</c:v>
                </c:pt>
              </c:strCache>
            </c:strRef>
          </c:tx>
          <c:spPr>
            <a:ln w="28575" cap="rnd">
              <a:solidFill>
                <a:schemeClr val="accent1"/>
              </a:solidFill>
              <a:round/>
            </a:ln>
            <a:effectLst/>
          </c:spPr>
          <c:marker>
            <c:symbol val="none"/>
          </c:marker>
          <c:cat>
            <c:numRef>
              <c:f>Tabelle1!$A$8:$A$40</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Tabelle1!$B$8:$B$40</c:f>
              <c:numCache>
                <c:formatCode>General</c:formatCode>
                <c:ptCount val="33"/>
                <c:pt idx="0">
                  <c:v>375.07899999999995</c:v>
                </c:pt>
                <c:pt idx="1">
                  <c:v>377.70699999999999</c:v>
                </c:pt>
                <c:pt idx="2">
                  <c:v>349.34200000000004</c:v>
                </c:pt>
                <c:pt idx="3">
                  <c:v>378.73700000000002</c:v>
                </c:pt>
                <c:pt idx="4">
                  <c:v>408.13400000000001</c:v>
                </c:pt>
                <c:pt idx="5">
                  <c:v>429.72500000000002</c:v>
                </c:pt>
                <c:pt idx="6">
                  <c:v>485.92099999999994</c:v>
                </c:pt>
                <c:pt idx="7">
                  <c:v>518.928</c:v>
                </c:pt>
                <c:pt idx="8">
                  <c:v>540.70300000000009</c:v>
                </c:pt>
                <c:pt idx="9">
                  <c:v>632.09699999999998</c:v>
                </c:pt>
                <c:pt idx="10">
                  <c:v>670.96299999999997</c:v>
                </c:pt>
                <c:pt idx="11">
                  <c:v>693.476</c:v>
                </c:pt>
                <c:pt idx="12">
                  <c:v>700.65300000000002</c:v>
                </c:pt>
                <c:pt idx="13">
                  <c:v>778.14799999999991</c:v>
                </c:pt>
                <c:pt idx="14">
                  <c:v>836.16599999999994</c:v>
                </c:pt>
                <c:pt idx="15">
                  <c:v>945.46900000000005</c:v>
                </c:pt>
                <c:pt idx="16">
                  <c:v>1033.077</c:v>
                </c:pt>
                <c:pt idx="17">
                  <c:v>1060.2809999999999</c:v>
                </c:pt>
                <c:pt idx="18">
                  <c:v>884.22500000000002</c:v>
                </c:pt>
                <c:pt idx="19">
                  <c:v>1032.9059999999999</c:v>
                </c:pt>
                <c:pt idx="20">
                  <c:v>1143.913</c:v>
                </c:pt>
                <c:pt idx="21">
                  <c:v>1194.8890000000001</c:v>
                </c:pt>
                <c:pt idx="22">
                  <c:v>1194.7569999999998</c:v>
                </c:pt>
                <c:pt idx="23">
                  <c:v>1244.335</c:v>
                </c:pt>
                <c:pt idx="24">
                  <c:v>1314.624</c:v>
                </c:pt>
                <c:pt idx="25">
                  <c:v>1330.3429999999998</c:v>
                </c:pt>
                <c:pt idx="26">
                  <c:v>1409.925</c:v>
                </c:pt>
                <c:pt idx="27">
                  <c:v>1461.915</c:v>
                </c:pt>
                <c:pt idx="28">
                  <c:v>1498.3049999999998</c:v>
                </c:pt>
                <c:pt idx="29">
                  <c:v>1351.1879999999999</c:v>
                </c:pt>
                <c:pt idx="30">
                  <c:v>1568.289</c:v>
                </c:pt>
                <c:pt idx="31">
                  <c:v>1810.0929999999998</c:v>
                </c:pt>
                <c:pt idx="32">
                  <c:v>1816.627</c:v>
                </c:pt>
              </c:numCache>
            </c:numRef>
          </c:val>
          <c:smooth val="0"/>
          <c:extLst>
            <c:ext xmlns:c16="http://schemas.microsoft.com/office/drawing/2014/chart" uri="{C3380CC4-5D6E-409C-BE32-E72D297353CC}">
              <c16:uniqueId val="{00000000-C55E-4E54-9FC3-7B4EBCF1B20B}"/>
            </c:ext>
          </c:extLst>
        </c:ser>
        <c:ser>
          <c:idx val="1"/>
          <c:order val="1"/>
          <c:tx>
            <c:strRef>
              <c:f>Tabelle1!$C$7</c:f>
              <c:strCache>
                <c:ptCount val="1"/>
                <c:pt idx="0">
                  <c:v>Importe</c:v>
                </c:pt>
              </c:strCache>
            </c:strRef>
          </c:tx>
          <c:spPr>
            <a:ln w="28575" cap="rnd">
              <a:solidFill>
                <a:schemeClr val="accent2"/>
              </a:solidFill>
              <a:round/>
            </a:ln>
            <a:effectLst/>
          </c:spPr>
          <c:marker>
            <c:symbol val="none"/>
          </c:marker>
          <c:cat>
            <c:numRef>
              <c:f>Tabelle1!$A$8:$A$40</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Tabelle1!$C$8:$C$40</c:f>
              <c:numCache>
                <c:formatCode>General</c:formatCode>
                <c:ptCount val="33"/>
                <c:pt idx="0">
                  <c:v>383.09100000000001</c:v>
                </c:pt>
                <c:pt idx="1">
                  <c:v>386.34100000000001</c:v>
                </c:pt>
                <c:pt idx="2">
                  <c:v>349.19</c:v>
                </c:pt>
                <c:pt idx="3">
                  <c:v>376.61099999999999</c:v>
                </c:pt>
                <c:pt idx="4">
                  <c:v>401.35300000000001</c:v>
                </c:pt>
                <c:pt idx="5">
                  <c:v>416.98199999999997</c:v>
                </c:pt>
                <c:pt idx="6">
                  <c:v>465.80700000000002</c:v>
                </c:pt>
                <c:pt idx="7">
                  <c:v>495.37099999999998</c:v>
                </c:pt>
                <c:pt idx="8">
                  <c:v>529.47500000000002</c:v>
                </c:pt>
                <c:pt idx="9">
                  <c:v>628.56799999999998</c:v>
                </c:pt>
                <c:pt idx="10">
                  <c:v>636.67899999999997</c:v>
                </c:pt>
                <c:pt idx="11">
                  <c:v>603.46699999999998</c:v>
                </c:pt>
                <c:pt idx="12">
                  <c:v>619.51</c:v>
                </c:pt>
                <c:pt idx="13">
                  <c:v>664.32299999999998</c:v>
                </c:pt>
                <c:pt idx="14">
                  <c:v>720.96900000000005</c:v>
                </c:pt>
                <c:pt idx="15">
                  <c:v>819.8</c:v>
                </c:pt>
                <c:pt idx="16">
                  <c:v>870.63499999999999</c:v>
                </c:pt>
                <c:pt idx="17">
                  <c:v>910.50199999999995</c:v>
                </c:pt>
                <c:pt idx="18">
                  <c:v>765.26499999999999</c:v>
                </c:pt>
                <c:pt idx="19">
                  <c:v>899.38499999999999</c:v>
                </c:pt>
                <c:pt idx="20">
                  <c:v>1010.5709999999999</c:v>
                </c:pt>
                <c:pt idx="21">
                  <c:v>1025.826</c:v>
                </c:pt>
                <c:pt idx="22">
                  <c:v>1029.231</c:v>
                </c:pt>
                <c:pt idx="23">
                  <c:v>1049.181</c:v>
                </c:pt>
                <c:pt idx="24">
                  <c:v>1085.7449999999999</c:v>
                </c:pt>
                <c:pt idx="25">
                  <c:v>1098.2080000000001</c:v>
                </c:pt>
                <c:pt idx="26">
                  <c:v>1173.905</c:v>
                </c:pt>
                <c:pt idx="27">
                  <c:v>1256.489</c:v>
                </c:pt>
                <c:pt idx="28">
                  <c:v>1298.9779999999998</c:v>
                </c:pt>
                <c:pt idx="29">
                  <c:v>1166.8019999999999</c:v>
                </c:pt>
                <c:pt idx="30">
                  <c:v>1378.6369999999999</c:v>
                </c:pt>
                <c:pt idx="31">
                  <c:v>1711.3690000000001</c:v>
                </c:pt>
                <c:pt idx="32">
                  <c:v>1648.971</c:v>
                </c:pt>
              </c:numCache>
            </c:numRef>
          </c:val>
          <c:smooth val="0"/>
          <c:extLst>
            <c:ext xmlns:c16="http://schemas.microsoft.com/office/drawing/2014/chart" uri="{C3380CC4-5D6E-409C-BE32-E72D297353CC}">
              <c16:uniqueId val="{00000001-C55E-4E54-9FC3-7B4EBCF1B20B}"/>
            </c:ext>
          </c:extLst>
        </c:ser>
        <c:dLbls>
          <c:showLegendKey val="0"/>
          <c:showVal val="0"/>
          <c:showCatName val="0"/>
          <c:showSerName val="0"/>
          <c:showPercent val="0"/>
          <c:showBubbleSize val="0"/>
        </c:dLbls>
        <c:smooth val="0"/>
        <c:axId val="423822559"/>
        <c:axId val="423816735"/>
      </c:lineChart>
      <c:catAx>
        <c:axId val="42382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3816735"/>
        <c:crosses val="autoZero"/>
        <c:auto val="1"/>
        <c:lblAlgn val="ctr"/>
        <c:lblOffset val="100"/>
        <c:noMultiLvlLbl val="0"/>
      </c:catAx>
      <c:valAx>
        <c:axId val="42381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Bio. 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3822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462"/>
    </inkml:context>
    <inkml:brush xml:id="br0">
      <inkml:brushProperty name="width" value="0.025" units="cm"/>
      <inkml:brushProperty name="height" value="0.025" units="cm"/>
    </inkml:brush>
  </inkml:definitions>
  <inkml:trace contextRef="#ctx0" brushRef="#br0">218 1 10570,'0'0'6225,"-7"9"-5040,-69 90 189,-50 70-773,123-163-719,-1 1-74,2-19-9652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1.229"/>
    </inkml:context>
    <inkml:brush xml:id="br0">
      <inkml:brushProperty name="width" value="0.025" units="cm"/>
      <inkml:brushProperty name="height" value="0.025" units="cm"/>
    </inkml:brush>
  </inkml:definitions>
  <inkml:trace contextRef="#ctx0" brushRef="#br0">37 0 12332,'0'0'8856,"-4"8"-7457,2-6-1270,-22 47 1533,23-46-1615,0-1 0,0 1 1,0-1-1,0 1 0,1-1 0,-1 1 0,1 0 0,0-1 0,-1 1 1,1 0-1,0-1 0,1 1 0,-1 0 0,0-1 0,1 1 0,-1-1 0,1 1 1,0-1-1,0 1 0,2 4 0,-1-6-42,-1 0-1,0 0 1,0 0 0,1 0 0,-1 0-1,0 0 1,1 0 0,-1 0-1,1 0 1,-1-1 0,1 1 0,0-1-1,-1 1 1,1-1 0,-1 0-1,1 1 1,0-1 0,-1 0 0,1 0-1,0 0 1,-1 0 0,1-1-1,0 1 1,-1 0 0,1-1-1,0 1 1,-1-1 0,1 1 0,-1-1-1,1 0 1,-1 0 0,0 0-1,3-2 1,1 0 15,0-1 0,0 0 0,0 0 0,-1 0 0,1-1 0,-1 0 0,6-8 0,-6 6-2,1 0-1,-1 0 0,0 0 0,-1-1 0,0 1 1,0-1-1,-1 0 0,2-9 0,-4 16 213,-3 5-60,1 0 1,-1 0 0,1 1-1,0-1 1,0 1-1,-2 7 1,3-9 7,-1 1-79,0 0-1,1 0 1,-1 0 0,1 1 0,0-1 0,0 0 0,1 0 0,-1 1-1,1-1 1,0 0 0,1 6 0,-1-9-187,1 1 1,0-1-1,-1 1 0,1-1 1,0 0-1,0 1 0,0-1 0,0 0 1,1 0-1,-1 0 0,0 0 1,0 0-1,1 0 0,-1 0 1,0 0-1,1 0 0,-1-1 1,1 1-1,-1-1 0,1 1 0,0-1 1,-1 1-1,1-1 0,-1 0 1,1 0-1,0 0 0,-1 0 1,1 0-1,-1 0 0,3-1 1,18 1-4259,0-3-2583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019"/>
    </inkml:context>
    <inkml:brush xml:id="br0">
      <inkml:brushProperty name="width" value="0.025" units="cm"/>
      <inkml:brushProperty name="height" value="0.025" units="cm"/>
    </inkml:brush>
  </inkml:definitions>
  <inkml:trace contextRef="#ctx0" brushRef="#br0">103 181 13036,'0'0'7229,"-8"8"-6925,-6 4 218,1 2 0,-19 24 0,28-33-227,0 1 1,0 0 0,0 1-1,1-1 1,0 0 0,0 1-1,1 0 1,-1 0 0,2 0 0,-1 0-1,-1 13 1,3-20-290,1 1 0,-1 0 0,0-1 0,1 1 1,-1 0-1,1-1 0,-1 1 0,1 0 0,-1-1 0,1 1 0,-1-1 1,1 1-1,-1-1 0,1 0 0,0 1 0,-1-1 0,1 1 0,0-1 1,-1 0-1,1 0 0,0 1 0,-1-1 0,1 0 0,0 0 0,0 0 0,-1 0 1,1 0-1,0 0 0,0 0 0,-1 0 0,1 0 0,0 0 0,0 0 1,-1 0-1,1-1 0,1 1 0,31-10 199,-26 5-367,0-1-1,0 0 0,0-1 0,-1 1 1,0-1-1,0-1 0,-1 1 1,0-1-1,0 0 0,4-10 0,-1 0-165,0 0-1,7-27 0,-30 85 562,12-33-44,0 1 0,0-1 0,0 1 0,1-1 1,0 1-1,1 0 0,-1 12 0,1-20-185,1 1-1,1-1 1,-1 1-1,0-1 1,0 1 0,0-1-1,0 1 1,0-1-1,0 1 1,0-1 0,1 1-1,-1-1 1,0 0-1,0 1 1,1-1 0,-1 1-1,0-1 1,1 0-1,-1 1 1,0-1 0,1 0-1,-1 1 1,1-1-1,-1 0 1,1 1 0,-1-1-1,0 0 1,1 0-1,-1 0 1,1 1-1,-1-1 1,1 0 0,0 0-1,23-2 144,20-16-5,-15-1-270,-2 0 0,0-2 0,-1-1 0,-1-1 0,-1-2-1,-1 0 1,-1-1 0,30-49 0,-51 74 135,0 0 0,0 0 0,0 0 0,-1 0 0,1-1 0,0 1-1,-1 0 1,1-1 0,-1 1 0,0 0 0,1-1 0,-1 1 0,0 0 0,0-1 0,0 1 0,0-1 0,0-2-1,-1 4 6,1 0-1,-1 0 1,1 0-1,-1-1 1,0 1-1,1 0 1,-1 0-1,0 0 1,1 0-1,-1 0 1,0 0-1,1 0 1,-1 0-1,1 0 0,-1 1 1,0-1-1,1 0 1,-1 0-1,0 0 1,1 1-1,-1-1 1,1 0-1,-1 1 1,0 0-1,-44 30 528,34-20-319,0 0 0,0 0 0,2 1 0,-1 0 0,1 1 0,-9 17 0,15-24-184,0-1 1,0 1-1,1 0 0,0 0 1,0 1-1,0-1 0,1 0 1,0 1-1,0-1 1,1 1-1,-1-1 0,1 0 1,1 1-1,-1-1 0,1 1 1,1-1-1,3 13 0,-4-17-65,0 0 0,0 0 0,1 0-1,-1 0 1,1 0 0,0 0-1,-1 0 1,1 0 0,0 0 0,0-1-1,0 1 1,0-1 0,1 0 0,-1 1-1,0-1 1,1 0 0,-1 0 0,0-1-1,1 1 1,-1 0 0,1-1 0,-1 1-1,1-1 1,0 0 0,-1 0-1,1 0 1,-1 0 0,1-1 0,2 0-1,1 1-5,-1-1 1,1-1-1,-1 1 0,1-1 0,-1 0 0,1 0 0,-1 0 0,0-1 0,0 0 0,0 0 0,8-7 0,78-97 211,-96 113-92,1 0 0,0 1 0,0-1-1,0 1 1,1-1 0,0 1-1,1 0 1,-1 0 0,1 1 0,1-1-1,-1 0 1,1 1 0,1-1 0,-1 1-1,2 10 1,-1-17-125,1 1 0,0-1 0,0 1 0,0-1-1,0 1 1,1-1 0,-1 0 0,0 0 0,0 0 0,1 0-1,-1 0 1,1 0 0,-1 0 0,1 0 0,-1 0 0,1-1 0,-1 1-1,1-1 1,0 1 0,-1-1 0,1 0 0,0 1 0,0-1-1,-1 0 1,4 0 0,0 0-901,-1 0 0,1 0 0,-1 0 0,1-1 0,-1 0 0,1 1 0,-1-1 0,0-1 0,7-2 0,5-7-6345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361"/>
    </inkml:context>
    <inkml:brush xml:id="br0">
      <inkml:brushProperty name="width" value="0.025" units="cm"/>
      <inkml:brushProperty name="height" value="0.025" units="cm"/>
    </inkml:brush>
  </inkml:definitions>
  <inkml:trace contextRef="#ctx0" brushRef="#br0">1 6 16335,'0'0'7175,"47"-6"-11883,-38 12-3076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704"/>
    </inkml:context>
    <inkml:brush xml:id="br0">
      <inkml:brushProperty name="width" value="0.025" units="cm"/>
      <inkml:brushProperty name="height" value="0.025" units="cm"/>
    </inkml:brush>
  </inkml:definitions>
  <inkml:trace contextRef="#ctx0" brushRef="#br0">95 0 9257,'0'0'13346,"2"8"-11553,-1-5-1694,0-1-1,-1 0 0,1 1 1,-1-1-1,1 1 0,-1 0 0,0-1 1,0 1-1,0-1 0,0 1 1,-1-1-1,1 1 0,-1-1 0,1 1 1,-1-1-1,-2 5 0,-1-1 68,0 0-1,0 0 1,-1-1-1,0 0 1,0 1-1,-8 4 1,3-1 80,-22 20 257,31-27-500,-1-1-1,1 0 0,0 0 1,0 1-1,0-1 1,1 1-1,-1-1 1,0 1-1,1-1 1,-1 1-1,0-1 0,1 1 1,0 0-1,-1-1 1,1 1-1,0 0 1,0-1-1,0 1 1,0 0-1,1 3 1,-1-4-2,1-1 1,0 1-1,0 0 1,0 0 0,-1-1-1,1 1 1,0 0-1,0-1 1,0 1 0,0-1-1,0 1 1,0-1 0,0 0-1,1 1 1,-1-1-1,0 0 1,0 0 0,0 0-1,0 1 1,2-2 0,31 2 83,-27-1-60,88-4-1833,-64-2-1972,0-3-3957,-19 5-1183</inkml:trace>
  <inkml:trace contextRef="#ctx0" brushRef="#br0" timeOffset="1">2 151 11050,'0'0'8809,"68"-4"-8681,-41 3-96,0 0-352,0 0-2019,-3 1-3234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3.047"/>
    </inkml:context>
    <inkml:brush xml:id="br0">
      <inkml:brushProperty name="width" value="0.025" units="cm"/>
      <inkml:brushProperty name="height" value="0.025" units="cm"/>
    </inkml:brush>
  </inkml:definitions>
  <inkml:trace contextRef="#ctx0" brushRef="#br0">1 72 14446,'0'0'10927,"10"1"-10868,2 0-102,1 0 0,0 0 0,-1-2-1,17-1 1,-26 2 24,1-1-1,-1 1 0,0-1 0,0 1 1,0-1-1,0 0 0,0 0 1,0-1-1,0 1 0,0 0 1,0-1-1,0 0 0,-1 0 1,1 0-1,-1 0 0,1 0 1,-1 0-1,0-1 0,0 1 1,0-1-1,0 1 0,0-1 0,0 0 1,-1 0-1,0 0 0,3-5 1,-4 7 23,0 1 1,0-1 0,0 0 0,0 1-1,0-1 1,0 1 0,0-1-1,0 0 1,0 1 0,0-1 0,0 0-1,0 1 1,0-1 0,0 1-1,-1-1 1,1 1 0,0-1 0,0 0-1,-1 1 1,1-1 0,0 1 0,-1-1-1,1 1 1,0-1 0,-1 1-1,1 0 1,-1-1 0,1 1 0,-1-1-1,0 1 1,-21-3 323,17 4-205,0 0-1,0 0 0,0 1 0,0-1 0,0 1 0,0 0 1,-6 4-1,4 0 155,0 0 0,0 0 0,1 1 0,-1 0 0,-6 10 1,11-14-201,0 0 0,0 0 0,0 0 1,1 0-1,-1 0 0,1 0 0,0 0 1,0 1-1,0-1 0,0 1 0,0-1 1,1 1-1,0-1 0,0 1 1,0-1-1,0 1 0,1 4 0,0-6-169,0-1 0,0 1-1,1-1 1,-1 1 0,1-1 0,-1 0-1,1 1 1,-1-1 0,1 0-1,0 0 1,-1 0 0,1 0-1,0 0 1,0-1 0,0 1 0,0 0-1,0-1 1,0 1 0,0-1-1,0 0 1,0 0 0,0 0 0,0 0-1,0 0 1,3-1 0,53-5-4374,-26-7-536,1-4-1911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3.404"/>
    </inkml:context>
    <inkml:brush xml:id="br0">
      <inkml:brushProperty name="width" value="0.025" units="cm"/>
      <inkml:brushProperty name="height" value="0.025" units="cm"/>
    </inkml:brush>
  </inkml:definitions>
  <inkml:trace contextRef="#ctx0" brushRef="#br0">154 60 11307,'0'0'5552,"-9"4"-4778,-8 5 100,0 0 0,1 1 0,-21 17 1,33-24-598,-1 1 1,0 0-1,1 0 1,0 0-1,0 1 1,0-1 0,1 1-1,-1 0 1,1 0-1,0 0 1,1 1 0,-1-1-1,1 0 1,0 1-1,0 0 1,1 0-1,-2 9 1,3-15-272,0 1 0,0 0 0,0 0 0,0-1 0,0 1 0,0 0 0,1 0-1,-1-1 1,0 1 0,0 0 0,1-1 0,-1 1 0,0-1 0,1 1 0,-1 0 0,1-1 0,-1 1 0,1-1 0,-1 1 0,1-1-1,-1 1 1,1-1 0,-1 1 0,1-1 0,-1 1 0,1-1 0,0 0 0,-1 0 0,1 1 0,0-1 0,1 0 0,29-1 159,-23-1-170,1-1 0,-1 0 0,0 0 1,16-9-1,-6-4-176,-1 0-1,0-1 1,-2 0-1,0-2 1,0 0-1,-2 0 0,0-1 1,-2-1-1,11-24 1,-27 53 1244,-7 11-650,1 1-1,1 1 1,0-1-1,2 2 0,0-1 1,-5 28-1,13-43-538,-1 34-1241,11-18-4015,5-12-2786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5.230"/>
    </inkml:context>
    <inkml:brush xml:id="br0">
      <inkml:brushProperty name="width" value="0.025" units="cm"/>
      <inkml:brushProperty name="height" value="0.025" units="cm"/>
    </inkml:brush>
  </inkml:definitions>
  <inkml:trace contextRef="#ctx0" brushRef="#br0">146 76 4901,'0'0'19250,"-10"-5"-18444,8 3-782,-1 0 0,1 1 1,-1-1-1,0 1 0,0 0 0,0-1 0,0 1 1,0 1-1,0-1 0,0 0 0,0 1 0,0-1 1,-1 1-1,1 0 0,0 0 0,0 1 0,0-1 1,0 0-1,0 1 0,-1 0 0,1 0 0,0 0 1,0 0-1,1 0 0,-1 1 0,0-1 0,0 1 1,1 0-1,-5 3 0,5-3-21,-2 0-1,1 0 0,0 0 0,0 1 0,0-1 0,0 1 0,0 0 0,0 0 0,1 0-1,-1 0 1,1 1 0,0-1 0,0 1 0,0-1 0,-1 6 0,6-10-3,-1 1 0,1 0 0,0-1 0,-1 0 0,1 0 0,-1 1 0,1-1 0,-1-1 0,1 1 0,3-3 0,20-16-15,-22 15-37,0 1 0,1 0 0,-1 1 0,1-1 0,0 1 0,0 0 0,0 0 0,0 0 0,0 1 0,1 0 0,-1 0 0,1 0 0,0 1 0,7-2 0,-12 4 43,0 0 1,0 0-1,0 0 1,0 0-1,0 0 0,0 0 1,0 0-1,0 0 1,0 0-1,0 0 0,-1 0 1,1 1-1,0-1 1,-1 0-1,1 1 0,-1-1 1,1 0-1,-1 1 1,0-1-1,0 0 0,1 1 1,-1-1-1,0 3 1,2 40-45,-2-41 39,-5 180 768,2-156-167,-1-1 0,-1 1 0,-1-1 0,-18 45 0,1-29-162,23-41-416,0-1-1,0 0 1,0 0-1,0 1 1,-1-1-1,1 0 1,0 0-1,0 0 1,0 0 0,0 1-1,-1-1 1,1 0-1,0 0 1,0 0-1,0 0 1,-1 0-1,1 0 1,0 0-1,0 1 1,-1-1-1,1 0 1,0 0-1,0 0 1,-1 0-1,1 0 1,0 0-1,0 0 1,0 0-1,-1 0 1,1 0-1,0 0 1,0 0-1,-1 0 1,1-1-1,0 1 1,0 0-1,-1 0 1,1 0 0,0 0-1,0 0 1,0 0-1,-1-1 1,1 1-1,0 0 1,0 0-1,-5-27 147,5 10-235,1-1-1,1 0 1,0 0 0,1 1 0,1-1 0,1 1-1,0 0 1,2 1 0,-1-1 0,2 1-1,0 0 1,13-17 0,-8 15 53,0 0 0,2 1 0,0 1 1,0 0-1,2 1 0,0 0 0,1 2 0,0 0 0,28-14 0,-44 25-20,0 1 0,0 0 0,0 0 0,1 0 0,-1 0-1,1 0 1,-1 0 0,0 1 0,1-1 0,-1 1 0,1-1-1,-1 1 1,1 0 0,0 0 0,2 1 0,-4-1 31,-1 0 1,1 1 0,0-1-1,0 1 1,-1-1 0,1 1-1,0 0 1,-1-1-1,1 1 1,-1 0 0,1-1-1,0 1 1,-1 0 0,0 0-1,1 0 1,-1-1 0,1 1-1,-1 0 1,0 0-1,0 0 1,1 0 0,-1 0-1,0 0 1,0-1 0,0 1-1,0 0 1,0 1 0,-2 10 66,1 1 1,-2-1-1,1-1 1,-9 22-1,2-3 724,11-28-479,5-7-144,6-7 32,-6-3-158,0 0 0,-1-1-1,-1 0 1,0 0-1,-1 0 1,-1-1-1,0 1 1,-1-1-1,-1-32 1,-1 51-58,0-1 0,0 0-1,1 0 1,-1 0 0,0 1 0,0-1 0,1 0 0,-1 0-1,1 0 1,-1 0 0,1 0 0,-1 0 0,1 0 0,0 0-1,0 0 1,-1 0 0,1 0 0,0 0 0,0 0 0,0 0-1,0-1 1,0 1 0,0 0 0,1 0 0,2 1-281,0-1 1,0 0 0,-1 1 0,1-1 0,0-1-1,0 1 1,7 0 0,2-1-1108,-1 0-1,1-1 1,-1 0-1,16-4 1,4-2-3826,58-6-1,-49 11 6817,1 1 5590,-61 0-4348,17 0-2687,1 1 1,-1-1-1,0 1 1,0 0-1,0 0 1,0 0-1,0 0 0,0 0 1,0 0-1,0 1 1,1-1-1,-1 1 1,0-1-1,0 1 1,0 0-1,1 0 0,-1 0 1,0 0-1,1 0 1,-1 0-1,1 0 1,-1 0-1,-1 3 1,-3 1 255,0 0 0,0 1 0,1 0 0,0 0 0,0 1 0,0 0 0,1-1 0,0 2 0,0-1 0,1 0 0,0 1 0,0-1 0,1 1 0,0 0 0,-2 14 0,4-22-376,0 1-1,0 0 1,1-1-1,-1 1 1,0-1-1,0 1 1,0-1-1,0 1 1,1 0-1,-1-1 1,0 1-1,1-1 1,-1 1 0,0-1-1,1 1 1,-1-1-1,1 0 1,-1 1-1,1-1 1,-1 1-1,1-1 1,-1 0-1,1 1 1,-1-1-1,1 0 1,-1 0-1,1 1 1,-1-1 0,1 0-1,0 0 1,27 1 115,-22-2-132,0 0 0,0 0 1,1-1-1,-1 1 0,0-1 0,9-5 0,-8 2-40,-1 0 1,1 0-1,-1-1 0,0 1 1,0-2-1,-1 1 1,1 0-1,-1-1 1,-1 0-1,0 0 0,0-1 1,0 1-1,-1-1 1,0 0-1,0 1 1,-1-1-1,0-1 0,0 1 1,0-14-1,-2 22 101,30 13 182,26-10-366,-46-3-110,1 0 1,-1 0 0,1 1 0,0 0-1,-1 1 1,0 0 0,1 1-1,18 8 1,-28-11 235,0 1 0,0-1 0,0 1 0,0 0-1,0-1 1,0 1 0,0 0 0,0 0 0,-1 0 0,1-1 0,0 1 0,0 0-1,-1 0 1,1 0 0,-1 0 0,1 0 0,-1 0 0,1 1 0,-1-1-1,1 0 1,-1 0 0,0 0 0,0 0 0,0 0 0,0 1 0,1-1-1,-2 0 1,1 0 0,0 0 0,0 0 0,0 0 0,0 1 0,-1-1-1,1 0 1,-1 0 0,1 0 0,-1 2 0,-3 3 235,-1 1 1,1 0-1,-1-1 1,-9 10-1,-3 4 779,18-14-744,8-7-9,11-7 12,-3-5-812,-1-1-1,17-19 1,-21 20 7,1 1-1,0 0 1,27-18 0,-43 55 686,-8 2 428,9-23-423,-1 1 0,1-1 0,0 0 0,0 1 0,1 0 1,-1-1-1,1 1 0,0 0 0,0 0 0,1-1 0,0 1 0,-1 0 1,2 0-1,-1 0 0,0 0 0,2 5 0,-1-9-142,0 0-1,0 0 1,0 0 0,0 0-1,0 0 1,0 0 0,0 0-1,0 0 1,1 0 0,-1 0-1,0-1 1,1 1 0,-1-1 0,0 1-1,1-1 1,-1 1 0,1-1-1,-1 0 1,1 1 0,-1-1-1,1 0 1,-1 0 0,1 0-1,-1 0 1,1-1 0,-1 1-1,1 0 1,-1-1 0,3 0-1,2 0 12,0-1 0,-1 0 0,1 0 0,-1 0 0,1-1 0,5-4 0,1-1 11,39-31-26,-49 37 16,1 0 0,-1 0 1,0-1-1,0 1 0,0-1 1,0 1-1,0-1 1,-1 0-1,1 0 0,-1 0 1,0 0-1,1 0 0,-2 0 1,1 0-1,1-6 0,-3 8 43,0 0-1,1 0 0,-1 1 0,0-1 0,0 0 1,0 1-1,0-1 0,0 1 0,0-1 0,0 1 1,0 0-1,0-1 0,0 1 0,0 0 0,0 0 1,0-1-1,0 1 0,-1 0 0,1 0 0,0 0 1,0 1-1,0-1 0,0 0 0,0 0 1,0 0-1,0 1 0,-2 0 0,-5 5-279,29 0-1657,16-5-6725,-14-1-758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5.854"/>
    </inkml:context>
    <inkml:brush xml:id="br0">
      <inkml:brushProperty name="width" value="0.025" units="cm"/>
      <inkml:brushProperty name="height" value="0.025" units="cm"/>
    </inkml:brush>
  </inkml:definitions>
  <inkml:trace contextRef="#ctx0" brushRef="#br0">41 1 3267,'-14'2'12936,"3"7"-5802,-1 22-1391,8 45-6739,4-63 2465,10 106-2146,-4-79-4310,-11-191 3386,5 150 2321,23 9 1031,-13-4-1752,0-1-1,1 0 0,0 0 0,-1-1 0,1-1 0,0 0 0,0 0 0,0-1 1,0 0-1,0-1 0,0-1 0,-1 1 0,1-2 0,0 1 0,-1-1 1,0-1-1,0 0 0,0-1 0,17-9 0,-21 8 5,-1 1 0,0 0 0,0-1-1,-1 0 1,0 0 0,6-12 0,-8 16 4,-1-1-1,0 1 1,0 0-1,0-1 1,0 1 0,0-1-1,0 0 1,-1 1-1,1-1 1,-1 0 0,0 1-1,0-1 1,0 0 0,0 1-1,0-1 1,-1 0-1,1 1 1,-1-1 0,1 1-1,-1-1 1,-2-3 0,2 5-5,0 0 0,0 0 0,0 0 1,0 0-1,0 0 0,0 1 1,0-1-1,0 0 0,-1 1 0,1-1 1,0 1-1,0-1 0,-1 1 1,1-1-1,0 1 0,-1 0 0,1 0 1,0 0-1,-1 0 0,1 0 1,0 0-1,-1 0 0,1 0 0,0 0 1,-1 1-1,1-1 0,-2 1 1,0 0 24,0 0 0,0 0 0,0 1 0,0-1 1,0 1-1,0 0 0,0-1 0,0 1 1,-4 5-1,-6 7 593,1 2 0,-18 28 0,27-39-477,0-1 1,1 1-1,-1 0 0,1 0 0,0 1 1,0-1-1,1 0 0,0 1 0,0-1 1,0 1-1,0-1 0,1 1 0,0 0 1,1 6-1,-1-11-148,1 1-1,0-1 1,-1 0-1,1 0 1,0 0-1,-1 0 1,1 0-1,0-1 1,0 1 0,0 0-1,0 0 1,0 0-1,0-1 1,0 1-1,0 0 1,0-1-1,0 1 1,1-1 0,-1 0-1,0 1 1,0-1-1,0 0 1,1 0-1,-1 1 1,2-1-1,37 1-964,-29-2 422,137 0-7834,-147 1 8426,0 0 0,0 0 0,-1 0-1,1-1 1,0 1 0,0 0 0,0 0-1,0 0 1,0 0 0,0 0 0,0 1-1,0-1 1,0 0 0,0 0 0,0 1-1,-1-1 1,1 0 0,0 1 0,0-1-1,0 1 1,0-1 0,-1 1 0,1-1-1,0 1 1,-1 0 0,1-1 0,0 1-1,-1 0 1,1 0 0,-1-1 0,1 1-1,-1 0 1,1 0 0,-1 0 0,0 0-1,1 0 1,-1-1 0,0 1 0,0 0-1,0 0 1,1 0 0,-1 0 0,0 1-1,-2 3 488,1 0-1,-1 0 0,0-1 1,0 1-1,0 0 1,-6 6-1,-2 8-2361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6.471"/>
    </inkml:context>
    <inkml:brush xml:id="br0">
      <inkml:brushProperty name="width" value="0.025" units="cm"/>
      <inkml:brushProperty name="height" value="0.025" units="cm"/>
    </inkml:brush>
  </inkml:definitions>
  <inkml:trace contextRef="#ctx0" brushRef="#br0">40 1 17681,'0'0'4783,"-1"10"-2803,-13 52-314,6-31-954,2-1 0,-5 59-1,11-88-708,0 1 1,0-1-1,0 0 0,0 1 0,0-1 0,1 1 0,-1-1 0,0 0 0,1 0 0,-1 1 0,0-1 0,1 0 0,0 1 0,-1-1 0,1 0 1,0 0-1,1 2 0,-2-3 2,1 0 1,0 1 0,-1-1-1,1 0 1,0 1 0,-1-1-1,1 0 1,0 0 0,-1 0 0,1 0-1,0 0 1,-1 0 0,1 0-1,0 0 1,-1 0 0,1 0-1,0 0 1,-1 0 0,1 0-1,0 0 1,-1-1 0,1 1-1,1-1 1,1 0 8,-1-1 0,1 0-1,0 0 1,-1 0 0,1 0 0,-1 0-1,0 0 1,0-1 0,0 1 0,0-1-1,0 1 1,0-1 0,1-3 0,1-9-88,0 0-1,0 0 1,-2-1 0,0 1 0,0-20 0,-2-50-1166,0 82 976,0 6 204,1-1 1,-1 0-1,1 1 0,0-1 0,-1 0 1,1 0-1,0 0 0,0 1 0,1-1 1,-1 0-1,0 0 0,1 0 0,-1-1 1,1 1-1,-1 0 0,1-1 0,0 1 1,0-1-1,0 1 0,0-1 0,0 0 1,0 0-1,0 0 0,0 0 0,0 0 1,1 0-1,1 0 0,7 2-1624,-1 0-1,0-1 1,1 0 0,20 0-1,-1-1-4811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7.260"/>
    </inkml:context>
    <inkml:brush xml:id="br0">
      <inkml:brushProperty name="width" value="0.025" units="cm"/>
      <inkml:brushProperty name="height" value="0.025" units="cm"/>
    </inkml:brush>
  </inkml:definitions>
  <inkml:trace contextRef="#ctx0" brushRef="#br0">96 220 11435,'0'0'6203,"-8"3"-4228,2 0-1614,-1 0 0,1 0-1,-1 0 1,1 1 0,0 0-1,1 1 1,-11 9 0,13-11-195,0-1 1,1 1-1,-1 1 1,1-1-1,0 0 0,0 1 1,0-1-1,0 1 1,1-1-1,-1 1 1,1 0-1,0 0 1,0 0-1,0-1 1,1 1-1,0 0 1,-1 0-1,2 8 1,-1-10-161,1-1 0,-1 0 0,1 1 0,0-1 0,-1 1 0,1-1 0,0 0 0,0 0 0,0 0 0,0 0 1,0 1-1,0-1 0,0 0 0,1-1 0,-1 1 0,0 0 0,1 0 0,-1 0 0,0-1 0,1 1 0,-1-1 1,1 1-1,-1-1 0,1 0 0,-1 1 0,1-1 0,-1 0 0,1 0 0,-1 0 0,1 0 0,-1 0 0,1 0 0,-1-1 1,3 0-1,1 1-67,0-1 0,0 0 0,0 0 0,-1 0 1,1 0-1,0-1 0,0 0 0,-1 0 0,7-4 1,0-4-736,0 0 1,0 0-1,-1-1 1,0 0-1,-1-1 1,-1 0 0,0-1-1,9-17 1,-21 38 1158,1-1 61,-1 1 1,1 0-1,0-1 0,1 1 1,0 0-1,0 0 1,-1 17-1,3-24-410,0-1 0,1 1 0,-1 0 1,0 0-1,1-1 0,-1 1 0,1 0 0,-1-1 0,1 1 0,0-1 1,-1 1-1,1-1 0,-1 1 0,1-1 0,0 1 0,0-1 0,-1 1 1,1-1-1,0 0 0,0 1 0,-1-1 0,1 0 0,0 0 0,0 0 1,0 0-1,-1 0 0,1 1 0,0-1 0,0-1 0,0 1 0,-1 0 1,1 0-1,0 0 0,1-1 0,33-5 9,-23 0-102,-1 0 0,1 0-1,-1-1 1,0-1 0,-1 0 0,0 0 0,0-1 0,-1 0-1,10-13 1,-7 8-33,0-1 1,-2 0-1,0-1 0,-1-1 0,14-31 0,-19 37 128,-1 0 0,0-1 0,0 0 0,-1 0 0,-1 0 0,1-14 0,-2 26 3,0 0 0,0 0 0,0-1 0,0 1 0,1 0 0,-1 0 0,0 0 0,0 0 0,0 0 0,0 0 0,0-1 0,0 1 0,0 0 0,0 0 0,0 0 0,0 0 0,0 0 0,0-1 0,0 1 0,0 0 0,0 0 0,0 0 0,0 0 0,0 0 0,0-1 0,0 1 0,0 0 0,0 0 0,0 0 0,0 0 0,-1 0 0,1 0 0,0-1 0,0 1 0,0 0 0,0 0 0,0 0 0,0 0 0,0 0 0,0 0 0,-1 0 0,1 0 0,0 0 0,0-1 0,0 1 0,0 0 0,0 0 0,0 0 0,-1 0 0,1 0 0,0 0 0,0 0 0,0 0 0,0 0 0,0 0 0,-1 0 0,1 0 0,0 0 0,0 0 0,0 0 0,0 0 0,0 0 0,-1 1 0,1-1 0,0 0 0,0 0 0,0 0 0,0 0 0,-10 13 639,-7 21 53,8-10-289,1 0 1,2 0-1,0 0 1,2 0-1,0 1 1,2 0-1,1 45 0,1-69-431,0 1-1,0-1 1,0 1 0,0-1-1,0 1 1,0-1-1,1 1 1,-1-1 0,0 1-1,1-1 1,-1 1-1,1-1 1,-1 0 0,1 1-1,0-1 1,0 0-1,0 1 1,-1-1 0,1 0-1,0 0 1,0 0-1,1 0 1,-1 0-1,0 0 1,0 0 0,0 0-1,1 0 1,-1-1-1,0 1 1,1 0 0,-1-1-1,1 1 1,-1-1-1,2 1 1,-1-2 9,0 1 1,0-1-1,-1 1 1,1-1-1,-1 0 1,1 0-1,-1 0 1,1 0-1,-1 0 1,1 0-1,-1 0 1,0 0-1,1-1 1,-1 1-1,0 0 1,0-1-1,0 1 1,0-1-1,0 1 1,-1-1-1,1 1 1,0-1-1,-1 0 1,1 1-1,-1-1 1,1 0-1,-1 0 1,0-3-1,2-58 76,-1 61-77,-1-1 1,0 1-1,0 0 1,-1 0-1,1 0 0,0 0 1,-1 0-1,1 0 0,-1 0 1,0 0-1,1 0 1,-1 0-1,0 0 0,0 0 1,-1 0-1,1 0 0,0 1 1,-1-1-1,1 1 0,-1-1 1,1 1-1,-1-1 1,1 1-1,-1 0 0,0 0 1,-2-2-1,4 4 0,-1-1-1,1 0 0,0 0 1,0 0-1,-1 1 1,1-1-1,0 0 1,0 0-1,0 1 1,-1-1-1,1 0 1,0 0-1,0 1 1,0-1-1,0 0 1,0 0-1,0 1 1,0-1-1,0 0 0,-1 1 1,1-1-1,0 0 1,0 1-1,0-1 1,0 0-1,0 1 1,1-1-1,-1 0 1,0 0-1,0 1 1,0-1-1,0 0 1,0 1-1,0-1 1,0 0-1,1 0 0,-1 1 1,0-1-1,0 0 1,0 0-1,1 1 1,-1-1-1,0 0 1,1 0-1,7 16 66,-3-11-71,1-1 0,-1 1 0,1-1 0,0-1 0,0 1 0,0-1 0,0 0 0,0 0 0,1-1 0,-1 0 0,1 0 0,0 0 0,0-1 0,0 0 0,0 0 0,0-1 0,-1 0 0,1 0 0,13-3 0,-12 2-21,0 0-1,0-1 0,0 0 1,0 0-1,-1-1 1,1 0-1,-1 0 1,0-1-1,0 0 1,0 0-1,0-1 1,-1 0-1,1 0 1,-1 0-1,-1-1 1,10-11-1,-14 16 47,0 1-1,-1-1 1,1 0-1,0 1 0,-1-1 1,1 0-1,0 1 1,-1-1-1,1 0 1,-1 0-1,0 0 1,1 0-1,-1 1 1,0-1-1,1 0 0,-1 0 1,0 0-1,0 0 1,0 0-1,0 0 1,0 0-1,0 0 1,0 0-1,0 0 1,0 0-1,0 0 1,0 1-1,-1-1 0,1 0 1,0 0-1,-1 0 1,1 0-1,0 0 1,-1 1-1,1-1 1,-1 0-1,0 0 1,1 1-1,-1-1 1,0 0-1,1 1 0,-1-1 1,0 0-1,0 1 1,1-1-1,-1 1 1,0 0-1,0-1 1,0 1-1,0 0 1,0-1-1,0 1 1,1 0-1,-1 0 0,-1 0 1,-2-1 67,0 1-1,1 0 1,-1 0-1,1 0 1,-1 0-1,0 1 1,1-1 0,-1 1-1,1 0 1,-1 0-1,1 0 1,0 1 0,-7 3-1,6-2 52,0 0 1,0 1-1,1 0 0,-1 0 0,1 0 0,0 0 1,0 0-1,0 1 0,0 0 0,1-1 1,0 1-1,0 0 0,0 0 0,1 0 0,0 0 1,-2 8-1,3-10-139,0 0-1,0 0 1,-1 0 0,2 0 0,-1-1-1,0 1 1,0 0 0,1 0 0,0 0 0,0 0-1,-1-1 1,1 1 0,1 0 0,-1-1-1,0 1 1,1-1 0,-1 1 0,1-1-1,0 0 1,0 0 0,0 1 0,0-1-1,0-1 1,0 1 0,1 0 0,-1 0 0,1-1-1,-1 0 1,1 1 0,4 1 0,5 0-1136,0-1 1,0 1-1,0-2 1,0 0-1,23-1 1,-22 0-594,30 0-5075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839"/>
    </inkml:context>
    <inkml:brush xml:id="br0">
      <inkml:brushProperty name="width" value="0.025" units="cm"/>
      <inkml:brushProperty name="height" value="0.025" units="cm"/>
    </inkml:brush>
  </inkml:definitions>
  <inkml:trace contextRef="#ctx0" brushRef="#br0">1 0 8712,'0'0'9641,"57"37"-8776,-26-16-352,4 3-481,1 4 32,1 0-1217,-3-5-1826,-7-8-2851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1.515"/>
    </inkml:context>
    <inkml:brush xml:id="br0">
      <inkml:brushProperty name="width" value="0.025" units="cm"/>
      <inkml:brushProperty name="height" value="0.025" units="cm"/>
    </inkml:brush>
  </inkml:definitions>
  <inkml:trace contextRef="#ctx0" brushRef="#br0">1 63 11883,'0'0'11360,"10"2"-10911,38 4-198,0-2 0,1-3-1,-1-1 1,76-12 0,-113 11-1153,-1-2-1,0 1 0,1-1 1,17-9-1,-23 10-120,-1 0 0,0-1 0,-1 1 0,1-1 0,0 0 0,-1 0 1,1-1-1,2-3 0,2-6-5688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1.872"/>
    </inkml:context>
    <inkml:brush xml:id="br0">
      <inkml:brushProperty name="width" value="0.025" units="cm"/>
      <inkml:brushProperty name="height" value="0.025" units="cm"/>
    </inkml:brush>
  </inkml:definitions>
  <inkml:trace contextRef="#ctx0" brushRef="#br0">0 46 9737,'0'0'10511,"11"-8"-9811,-3 3-557,0 1 0,0-1 0,0 1-1,0 1 1,1 0 0,0 0 0,-1 0 0,1 1 0,0 1 0,0-1 0,1 1 0,8 1 0,44-1 316,70 2-251,-130-1-193,-1 0 1,0 0-1,0 0 1,0 0-1,0 1 0,0-1 1,0 0-1,0 0 1,0 1-1,1-1 0,-1 1 1,0-1-1,0 1 1,0-1-1,-1 1 0,1-1 1,0 1-1,0 0 1,0 0-1,0-1 0,-1 1 1,1 0-1,0 0 1,-1 0-1,1 0 1,0 0-1,-1 0 0,1 0 1,-1 0-1,0 0 1,1 0-1,-1 0 0,0 0 1,0 1-1,0-1 1,1 0-1,-1 0 0,0 0 1,-1 0-1,1 0 1,0 0-1,0 1 0,0-1 1,-1 0-1,1 0 1,0 0-1,-1 0 1,1 0-1,-1 0 0,1 0 1,-2 2-1,-4 7 345,0 1-1,0-1 0,-13 16 1,16-22-304,-27 35 726,14-21-652,1 1 1,1 1-1,1 0 1,0 1-1,-13 32 1,20-24-1077,10-18-2533,8-8-4204,6-7-5012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9.582"/>
    </inkml:context>
    <inkml:brush xml:id="br0">
      <inkml:brushProperty name="width" value="0.025" units="cm"/>
      <inkml:brushProperty name="height" value="0.025" units="cm"/>
    </inkml:brush>
  </inkml:definitions>
  <inkml:trace contextRef="#ctx0" brushRef="#br0">162 12 11787,'0'0'6433,"-10"-3"-5712,7 2-683,0 0-14,0-1 0,0 1 0,-1 0 0,1 0 0,0 1 0,0-1 0,-1 1 0,1 0 0,0-1 0,-1 2 0,1-1 0,0 0 0,-1 1 0,1-1 0,0 1 0,0 0 0,0 0 0,-1 0 0,1 0 0,0 1 0,0-1 0,1 1 0,-1 0 0,0 0 0,1 0 0,-1 0 0,-2 3 0,-3 4 271,1 0 1,0 0-1,1 0 1,0 1 0,-8 18-1,12-23-113,0-1-1,0 1 0,1 0 1,0 0-1,-1 0 1,2 0-1,-1 0 1,1 0-1,-1 0 0,1 1 1,1-1-1,-1 0 1,1 0-1,0 0 1,1 6-1,-1-10-147,0 1-1,-1-1 1,1 0 0,0 1-1,0-1 1,0 0 0,0 1-1,0-1 1,0 0-1,0 0 1,1 0 0,-1 0-1,0 0 1,0 0 0,1-1-1,-1 1 1,1 0 0,-1-1-1,1 1 1,-1-1 0,2 1-1,2 0 2,0 0-1,-1-1 0,1 0 1,-1 0-1,1 0 1,0 0-1,5-2 0,2-1 8,-2 1 0,1-2-1,0 0 1,-1 0 0,14-7-1,-11 2 79,1 0 1,-2-1-1,19-17 0,-28 25-61,-1 0 0,1-1 1,-1 1-1,0 0 0,0-1 1,0 1-1,0-1 0,-1 0 1,1 1-1,0-1 0,-1 0 1,0 0-1,0 0 0,0 0 1,0 0-1,0 0 0,-1-1 1,1 1-1,-1 0 0,0 0 1,0 0-1,0 0 0,-1-1 1,1 1-1,-2-5 0,1 6-39,-1 0-1,0 0 0,0 0 1,0 0-1,-1 0 0,1 0 0,0 0 1,-1 1-1,1-1 0,-1 1 1,0 0-1,1 0 0,-1 0 0,0 0 1,1 0-1,-1 1 0,0-1 1,0 1-1,0-1 0,0 1 0,0 0 1,0 0-1,0 1 0,-3 0 0,3-1-343,-1 0-1,0 0 0,0 1 0,0 0 0,0-1 0,0 1 1,1 1-1,-1-1 0,1 1 0,-1-1 0,1 1 0,-1 0 1,1 0-1,0 1 0,0-1 0,0 0 0,-4 6 0,-1 11-8414,6-10 1250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9.922"/>
    </inkml:context>
    <inkml:brush xml:id="br0">
      <inkml:brushProperty name="width" value="0.025" units="cm"/>
      <inkml:brushProperty name="height" value="0.025" units="cm"/>
    </inkml:brush>
  </inkml:definitions>
  <inkml:trace contextRef="#ctx0" brushRef="#br0">0 0 9705,'0'0'16336,"50"33"-15247,-38-15-289,1-2-31,3 0-384,2-4-289,2 1-64,2-4-96,-1-5-1538,-2-4-2242,-5 0-2786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50.543"/>
    </inkml:context>
    <inkml:brush xml:id="br0">
      <inkml:brushProperty name="width" value="0.025" units="cm"/>
      <inkml:brushProperty name="height" value="0.025" units="cm"/>
    </inkml:brush>
  </inkml:definitions>
  <inkml:trace contextRef="#ctx0" brushRef="#br0">1 201 14029,'0'0'8664,"10"-5"-7558,18-14-946,0 0 0,-1-2 0,-2-1 0,0-1 0,-1-1 0,33-44 1,-66 114-129,5-27-159,2-1 1,0 1 0,1-1 0,2 28-1,-1-11-4687,0-30-1463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4.291"/>
    </inkml:context>
    <inkml:brush xml:id="br0">
      <inkml:brushProperty name="width" value="0.025" units="cm"/>
      <inkml:brushProperty name="height" value="0.025" units="cm"/>
    </inkml:brush>
  </inkml:definitions>
  <inkml:trace contextRef="#ctx0" brushRef="#br0">0 331 8584,'0'0'11750,"11"-9"-11040,52-50-453,23-19-143,90-107 1,-174 186 1530,-6 10-737,-15 32-462,-9 22-109,22-50-283,1 1-1,0 1 0,1-1 1,1 1-1,0 0 1,1 17-1,2-34-147,0 1 1,0-1-1,0 1 0,0 0 1,0-1-1,1 1 1,-1-1-1,0 1 0,0-1 1,1 1-1,-1-1 0,0 1 1,1-1-1,-1 1 1,1-1-1,-1 1 0,1-1 1,-1 0-1,1 1 1,-1-1-1,1 0 0,-1 1 1,1-1-1,-1 0 0,1 0 1,-1 0-1,1 1 1,-1-1-1,1 0 0,0 0 1,-1 0-1,1 0 0,-1 0 1,1 0-1,0 0 1,-1 0-1,1 0 0,25-6-7778,-10-6 1813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4.664"/>
    </inkml:context>
    <inkml:brush xml:id="br0">
      <inkml:brushProperty name="width" value="0.025" units="cm"/>
      <inkml:brushProperty name="height" value="0.025" units="cm"/>
    </inkml:brush>
  </inkml:definitions>
  <inkml:trace contextRef="#ctx0" brushRef="#br0">161 0 15983,'0'0'4906,"-10"2"-4463,3-1-415,1 1 0,0 0 0,-1 0 0,1 0 0,0 1 0,1-1 0,-1 2 0,0-1 0,1 1 0,0-1 0,-1 1 0,2 1 0,-1-1 0,0 1 0,1 0 0,0 0 0,0 0 0,0 0-1,1 1 1,-6 11 0,4-6 212,-1-1 0,1 1 0,1 0 0,0 1-1,0-1 1,1 1 0,1 0 0,0-1-1,0 1 1,1 0 0,2 24 0,-1-35-231,0 0 1,0 1 0,1-1-1,-1 0 1,0 0 0,1 1-1,-1-1 1,1 0-1,0 0 1,-1 0 0,1 0-1,0 0 1,0 0 0,0 0-1,-1 0 1,1 0-1,0 0 1,0 0 0,0 0-1,1-1 1,-1 1-1,0 0 1,0-1 0,2 1-1,0 0 15,0 0 0,1-1-1,-1 1 1,0-1-1,1 0 1,-1 0 0,1 0-1,-1 0 1,5-1-1,2-1 49,0-1 0,-1 1 0,1-2 0,-1 1-1,15-9 1,-6 1 2,-2 0 1,1-1-1,25-26 0,-37 33-58,0 0 1,-1 0-1,0 0 1,0-1-1,0 1 1,-1-1-1,1 0 1,-1 0-1,-1 0 1,1-1-1,-1 1 1,0-1-1,-1 1 1,1-1-1,-1-7 1,-1 13-11,0-1 1,0 1-1,0 0 1,0-1-1,0 1 1,0 0-1,-1-1 1,1 1-1,-1 0 1,1-1-1,-1 1 1,1 0-1,-1 0 1,0-1-1,0 1 1,1 0-1,-1 0 1,0 0-1,0 0 1,0 0-1,0 0 1,0 0-1,0 1 1,-1-1-1,-1-1 1,0 1-6,-1-1 0,1 1 0,-1 0 0,0 1 0,1-1 0,-1 1 0,0-1 0,0 1 0,-6 1 0,3-1-42,-1 1-1,1 0 0,0 1 1,0 0-1,0 0 1,1 0-1,-1 1 1,0 0-1,1 0 1,-9 6-1,13-8-120,1 1 0,-1-1-1,0 1 1,1 0 0,-1 0-1,1 0 1,-1 0 0,1 0 0,0 0-1,0 0 1,0 1 0,0-1-1,0 0 1,0 3 0,1-4-102,0 0 0,0 0-1,0 0 1,1-1 0,-1 1 0,0 0 0,1 0 0,-1 0 0,0-1 0,1 1 0,-1 0-1,1 0 1,-1-1 0,1 1 0,0 0 0,-1-1 0,1 1 0,0-1 0,-1 1 0,1-1-1,0 1 1,-1-1 0,1 1 0,0-1 0,0 0 0,0 1 0,-1-1 0,1 0 0,0 0-1,0 0 1,0 1 0,0-1 0,0 0 0,0 0 0,-1 0 0,1-1 0,0 1 0,0 0-1,2-1 1,17 1-5902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5.039"/>
    </inkml:context>
    <inkml:brush xml:id="br0">
      <inkml:brushProperty name="width" value="0.025" units="cm"/>
      <inkml:brushProperty name="height" value="0.025" units="cm"/>
    </inkml:brush>
  </inkml:definitions>
  <inkml:trace contextRef="#ctx0" brushRef="#br0">185 1 11723,'0'0'5846,"-9"1"-3914,1 1-1714,-1 1 1,1 0-1,-1 0 0,1 1 0,0 0 0,0 0 1,1 1-1,-1 0 0,1 0 0,0 1 0,1 0 1,-1 0-1,1 0 0,0 1 0,-7 12 0,5-9 50,2 1-1,0 0 0,0 0 0,1 1 0,-6 15 0,9-21-162,1 0-1,-1-1 0,1 1 1,0 0-1,0 0 1,1 0-1,0 0 0,0 0 1,0 1-1,1-1 0,0 0 1,0-1-1,2 8 1,-1-10-91,0 0 0,0 0 0,0-1 0,1 1-1,-1-1 1,1 1 0,-1-1 0,1 0 0,0 0 0,0 0 0,0-1 0,0 1 0,0-1 0,0 1 0,1-1 0,-1 0 0,0 0 0,1-1 0,-1 1 0,0-1 0,1 1 0,-1-1 0,1 0 0,4-1 0,5 1 10,0-1-1,0 0 1,1-1-1,-1 0 1,13-5 0,-7 0-8,0-1 1,-1 0 0,-1-1-1,1-1 1,16-12 0,-29 18-3,1 0 1,0-1-1,-1 1 1,0-1 0,0 0-1,0 0 1,0-1 0,-1 0-1,0 1 1,0-1-1,-1-1 1,1 1 0,-1 0-1,-1-1 1,1 0 0,-1 1-1,1-10 1,-3 14 0,0 1 1,0-1-1,0 1 0,0 0 1,0-1-1,0 1 0,-1 0 1,1-1-1,-1 1 1,1 0-1,-1-1 0,1 1 1,-1 0-1,0 0 1,0-1-1,1 1 0,-1 0 1,0 0-1,0 0 0,0 0 1,0 0-1,0 0 1,-1 1-1,0-2 0,-3 0 7,1 0-1,0 0 0,-1 0 0,1 1 1,-1 0-1,1 0 0,-9-1 0,-4 0-31,0 2-1,-1 0 1,-19 3-1,30-2 3,1 0 0,-1 0 0,1 1 0,-1-1 0,1 2 0,0-1 0,-1 1 0,1-1 0,1 2 0,-1-1 0,-10 8 0,16-11-40,1 1 0,-1-1 0,0 0-1,0 1 1,0-1 0,0 0 0,0 0-1,0 1 1,0-1 0,1 0 0,-1 0-1,0 1 1,0-1 0,0 0 0,1 0 0,-1 0-1,0 1 1,0-1 0,0 0 0,1 0-1,-1 0 1,0 0 0,1 0 0,-1 1-1,0-1 1,0 0 0,1 0 0,-1 0 0,0 0-1,0 0 1,1 0 0,-1 0 0,0 0-1,1 0 1,-1 0 0,0 0 0,1 0-1,-1 0 1,0 0 0,0 0 0,1 0 0,-1-1-1,0 1 1,0 0 0,1 0 0,17-1-2234,4-5-2010,2-2-2712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6.979"/>
    </inkml:context>
    <inkml:brush xml:id="br0">
      <inkml:brushProperty name="width" value="0.025" units="cm"/>
      <inkml:brushProperty name="height" value="0.025" units="cm"/>
    </inkml:brush>
  </inkml:definitions>
  <inkml:trace contextRef="#ctx0" brushRef="#br0">144 54 5990,'0'0'7452,"3"-8"-4644,1 0-2033,-3 6-498,1-1 1,-1 0-1,0 1 1,1-1-1,-1 0 1,-1 0 0,1 1-1,0-1 1,-1 0-1,1-6 1,-1 9-219,0 0 0,-1 0 0,1-1 1,0 1-1,-1 0 0,1 0 0,0 0 0,0 0 1,-1 0-1,1 0 0,0-1 0,-1 1 1,1 0-1,0 0 0,-1 0 0,1 0 0,0 0 1,-1 0-1,1 0 0,0 0 0,0 0 1,-1 0-1,1 0 0,0 1 0,-1-1 1,1 0-1,0 0 0,-1 0 0,1 0 0,0 0 1,0 1-1,-1-1 0,1 0 0,0 0 1,0 0-1,-1 1 0,1-1 0,0 0 0,0 1 1,-14 9 16,-3 11 208,2 2 1,0 0-1,2 1 1,0 0 0,2 1-1,0 0 1,2 1-1,1 0 1,1 0-1,1 1 1,2 0 0,-2 33-1,5-51-253,0-1 0,1 1-1,1 0 1,0-1 0,0 1 0,0-1 0,1 0-1,0 1 1,1-1 0,0 0 0,7 14-1,-7-17-179,1 0-1,0-1 1,0 1-1,1-1 1,-1 0-1,1 0 1,0 0-1,0-1 1,0 0-1,0 0 1,1 0-1,-1-1 1,1 1-1,0-1 1,0-1-1,0 1 0,9 0 1,11 2-2809,-3-3-1969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9.535"/>
    </inkml:context>
    <inkml:brush xml:id="br0">
      <inkml:brushProperty name="width" value="0.025" units="cm"/>
      <inkml:brushProperty name="height" value="0.025" units="cm"/>
    </inkml:brush>
  </inkml:definitions>
  <inkml:trace contextRef="#ctx0" brushRef="#br0">0 280 12940,'0'0'9209,"11"-11"-8990,220-257 1510,-228 333-666,-6 99 351,7-161-1944,3-9-1141,5-11-4381,-6 3-1475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8.693"/>
    </inkml:context>
    <inkml:brush xml:id="br0">
      <inkml:brushProperty name="width" value="0.025" units="cm"/>
      <inkml:brushProperty name="height" value="0.025" units="cm"/>
    </inkml:brush>
  </inkml:definitions>
  <inkml:trace contextRef="#ctx0" brushRef="#br0">38 1 8584,'0'0'9764,"-1"9"-9572,7 198 1209,-1-128-713,-4-1 0,-10 94 0,9-165-562,0-2 28,-1-1 1,1 0-1,-1 1 1,1-1-1,-1 0 1,0 0-1,-1 0 1,1 0 0,-1 0-1,1 0 1,-5 6-1,3-35 1779,1-47-1695,10-98 0,-5 143-326,1 1 0,2 0 0,0 1-1,2-1 1,0 1 0,2 1 0,15-29-1,-21 46 49,0 1 0,1-1-1,0 1 1,0-1 0,0 2-1,1-1 1,0 0 0,0 1-1,1 0 1,-1 1 0,1-1 0,0 1-1,0 1 1,1-1 0,-1 1-1,1 0 1,-1 1 0,1 0-1,0 0 1,0 1 0,0 0-1,0 0 1,0 1 0,0 0-1,0 0 1,0 1 0,0 0-1,8 2 1,-14-2 36,0-1-1,0 1 1,0-1-1,-1 1 0,1 0 1,0 0-1,-1 0 1,1 0-1,0 0 1,-1 0-1,1 1 1,-1-1-1,0 0 1,0 1-1,1-1 0,-1 1 1,0-1-1,0 1 1,0 0-1,0-1 1,-1 1-1,1 0 1,0 0-1,-1 0 1,1 0-1,-1-1 0,0 1 1,1 0-1,-1 0 1,0 0-1,0 0 1,0 0-1,-1 0 1,1 0-1,0 0 1,-1-1-1,1 1 0,-1 0 1,0 0-1,1 0 1,-1-1-1,0 1 1,0 0-1,0-1 1,0 1-1,-1-1 1,1 1-1,0-1 0,-1 0 1,1 1-1,-1-1 1,1 0-1,-4 2 1,-14 6 185,0 0 0,0-2 0,-1 0 0,0-1 0,-37 6 0,6-5-28,-58 1 1,274-22-11140,-106 8 6234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0.376"/>
    </inkml:context>
    <inkml:brush xml:id="br0">
      <inkml:brushProperty name="width" value="0.025" units="cm"/>
      <inkml:brushProperty name="height" value="0.025" units="cm"/>
    </inkml:brush>
  </inkml:definitions>
  <inkml:trace contextRef="#ctx0" brushRef="#br0">1 0 10025,'0'0'13256,"1"9"-12477,-1 121 770,-1-58-968,1-72-606,0 1-1,-1-1 1,1 1 0,0-1-1,1 1 1,-1-1-1,0 1 1,0 0 0,0-1-1,0 1 1,0-1 0,0 1-1,1-1 1,-1 1-1,0-1 1,0 0 0,1 1-1,-1-1 1,0 1 0,1-1-1,-1 1 1,0-1-1,1 0 1,-1 1 0,1-1-1,-1 0 1,0 1-1,1-1 1,-1 0 0,1 0-1,-1 0 1,1 1 0,-1-1-1,1 0 1,-1 0-1,1 0 1,-1 0 0,1 0-1,0 0 1,0 0-233,0 0 0,-1 0 0,1-1 0,0 1 1,-1 0-1,1-1 0,0 1 0,-1 0 0,1-1 0,-1 1 0,1-1 0,-1 1 0,1-1 1,-1 0-1,1 1 0,-1-1 0,1 1 0,-1-1 0,0 0 0,1 1 0,-1-1 1,0 0-1,0 1 0,1-1 0,-1 0 0,0 1 0,0-1 0,0 0 0,0 0 0,0 1 1,0-2-1,0-10-5454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0.750"/>
    </inkml:context>
    <inkml:brush xml:id="br0">
      <inkml:brushProperty name="width" value="0.025" units="cm"/>
      <inkml:brushProperty name="height" value="0.025" units="cm"/>
    </inkml:brush>
  </inkml:definitions>
  <inkml:trace contextRef="#ctx0" brushRef="#br0">0 6 6374,'0'0'15631,"65"3"-14959,-40-3-319,2 0-193,-4 0-64,-1-2-64,-3 0-96,-8-1-1505,-5 2-1987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1.701"/>
    </inkml:context>
    <inkml:brush xml:id="br0">
      <inkml:brushProperty name="width" value="0.025" units="cm"/>
      <inkml:brushProperty name="height" value="0.025" units="cm"/>
    </inkml:brush>
  </inkml:definitions>
  <inkml:trace contextRef="#ctx0" brushRef="#br0">140 18 14253,'0'0'7565,"-8"-4"-7341,3 2-212,0 0 0,1 0-1,-1 0 1,0 0 0,0 1-1,0 0 1,-10-1 0,12 2-2,0 1 0,1-1 1,-1 0-1,0 1 0,1 0 1,-1 0-1,1 0 0,-1 0 1,1 0-1,-1 0 0,1 1 0,0-1 1,0 1-1,-1-1 0,1 1 1,0 0-1,1 0 0,-1 0 1,0 0-1,0 0 0,-1 3 0,-1 2 99,0 0 0,0 0-1,1 1 1,0-1-1,0 1 1,1 0-1,-3 13 1,4-20-82,1 1 0,-1 0 0,1-1 1,0 1-1,0 0 0,-1 0 1,1 0-1,0-1 0,0 1 0,1 0 1,-1 0-1,0-1 0,1 1 1,-1 0-1,1 0 0,-1-1 0,1 1 1,0-1-1,0 1 0,0 0 0,0-1 1,0 0-1,0 1 0,0-1 1,0 1-1,0-1 0,1 0 0,-1 0 1,1 0-1,-1 0 0,1 0 0,-1 0 1,1 0-1,-1-1 0,1 1 1,0 0-1,-1-1 0,1 1 0,3-1 1,3 1 34,0-1 1,1 0-1,-1-1 1,1 1 0,-1-2-1,0 1 1,0-1-1,0-1 1,0 1-1,0-1 1,0-1-1,0 1 1,-1-1 0,0-1-1,0 0 1,0 1-1,0-2 1,-1 1-1,0-1 1,0 0 0,0-1-1,-1 1 1,0-1-1,6-10 1,-10 16-25,-1-1 0,1 1 0,0 0 0,0 0 0,-1-1-1,1 1 1,-1 0 0,1-1 0,-1 1 0,0 0 0,1-1 0,-1 1 0,0 0 0,0-1 0,0 1 0,0-1 0,0 1 0,0 0 0,-1-1 0,1 1 0,0-1 0,-1 1 0,1 0 0,-1-1-1,1 1 1,-1 0 0,0 0 0,0-1 0,1 1 0,-1 0 0,0 0 0,0 0 0,0 0 0,0 0 0,0 0 0,0 0 0,-1 1 0,1-1 0,0 0 0,-2 0 0,-2-1-25,0 1 1,-1 0 0,1 0-1,0 0 1,-1 0 0,1 1-1,-1 0 1,1 0-1,-8 2 1,11-2-94,1 1 0,-1-1 0,1 1 0,0-1 0,-1 1 0,1 0-1,0 0 1,0-1 0,-1 1 0,1 0 0,0 0 0,0 0 0,0 0 0,0 0 0,0 1 0,1-1-1,-1 0 1,0 0 0,0 0 0,1 1 0,-1-1 0,1 0 0,-1 1 0,1-1 0,-1 1 0,1 1-1,2 9-4145,8-3-3766,-1-5-400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2.042"/>
    </inkml:context>
    <inkml:brush xml:id="br0">
      <inkml:brushProperty name="width" value="0.025" units="cm"/>
      <inkml:brushProperty name="height" value="0.025" units="cm"/>
    </inkml:brush>
  </inkml:definitions>
  <inkml:trace contextRef="#ctx0" brushRef="#br0">33 1 16944,'0'0'6161,"-3"11"-4555,-7 34-773,2 0 0,-3 82 0,11-127-994,0 0 0,0 0 0,0 0 0,0 0-1,0 0 1,0 0 0,1 0 0,-1 0 0,0 0 0,0 0 0,0 0 0,0 0 0,0 0 0,0 0 0,0 0 0,1 0 0,-1 0 0,0 0 0,0 0 0,0 0-1,0 0 1,0 0 0,0 0 0,1 1-644,3-15-2841,-1-5-2915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3.212"/>
    </inkml:context>
    <inkml:brush xml:id="br0">
      <inkml:brushProperty name="width" value="0.025" units="cm"/>
      <inkml:brushProperty name="height" value="0.025" units="cm"/>
    </inkml:brush>
  </inkml:definitions>
  <inkml:trace contextRef="#ctx0" brushRef="#br0">0 24 4965,'0'0'19052,"7"-5"-18710,-4 2-267,0 1 0,1 0-1,-1 0 1,1 1 0,-1-1 0,1 1-1,-1 0 1,1-1 0,0 2 0,0-1-1,0 0 1,-1 1 0,1 0 0,4 0-1,3 0 46,-1 1-1,0 1 0,0 0 0,0 1 0,12 4 0,-20-7-113,-1 0-1,0 0 0,1 1 0,-1-1 0,0 0 0,1 1 0,-1-1 0,0 1 0,0-1 0,0 1 0,0 0 0,1 0 0,-1-1 0,0 1 0,0 0 0,0 0 1,0 0-1,-1 0 0,1 0 0,0 0 0,0 1 0,-1-1 0,1 0 0,0 0 0,-1 0 0,1 1 0,-1-1 0,0 0 0,1 1 0,-1-1 0,0 0 1,0 1-1,0-1 0,0 0 0,0 1 0,0-1 0,0 0 0,0 1 0,-1-1 0,1 0 0,0 0 0,-1 1 0,1-1 0,-1 0 0,1 0 0,-1 1 0,0-1 1,0 0-1,1 0 0,-1 0 0,0 0 0,0 0 0,0 0 0,-2 1 0,-8 10 68,-1-1-1,0 0 1,-24 15-1,17-13-91,19-13 15,-1 1 0,1-1 0,0 0-1,-1 0 1,1 0 0,-1 1-1,1-1 1,0 0 0,-1 1 0,1-1-1,-1 0 1,1 1 0,0-1 0,0 0-1,-1 1 1,1-1 0,0 1-1,0-1 1,-1 0 0,1 1 0,0-1-1,0 1 1,0-1 0,0 1 0,0-1-1,-1 1 1,1-1 0,0 1 0,0-1-1,0 1 1,0-1 0,1 1-1,-1-1 1,0 1 0,0-1 0,0 0-1,1 2 1,20 5-33,51-7 88,-53-1-68,-9 1-5,0 1 1,-1 0-1,1 1 0,11 3 1,-19-4 18,0-1 1,0 1-1,0 0 1,-1-1-1,1 1 1,0 0-1,-1 0 1,1 0-1,0 0 1,-1 1-1,0-1 1,1 0-1,1 3 1,-3-3 6,1 0 0,-1 0 1,0 0-1,0 0 0,1 0 1,-1 0-1,0 0 0,0 0 1,0 0-1,0 0 1,0 0-1,0 0 0,0 0 1,-1 0-1,1 0 0,0 0 1,0 0-1,-1-1 0,1 1 1,-1 0-1,1 0 0,-1 0 1,1 0-1,-1 0 0,1 0 1,-1-1-1,-1 2 0,-5 4 240,-1 0-1,1-1 1,-1 0-1,0-1 0,-1 1 1,1-2-1,-1 1 0,1-1 1,-15 3-1,-3 3 516,19-7-571,-47 17 988,44-18-2237,32-15-2472,19-10-7389,-18 10-1922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5.701"/>
    </inkml:context>
    <inkml:brush xml:id="br0">
      <inkml:brushProperty name="width" value="0.025" units="cm"/>
      <inkml:brushProperty name="height" value="0.025" units="cm"/>
    </inkml:brush>
  </inkml:definitions>
  <inkml:trace contextRef="#ctx0" brushRef="#br0">76 12 9417,'2'-11'12703,"-1"30"-9889,-8 36-2519,-23 5 769,23-48-784,0 0 0,1 0 0,0 0 0,1 1 0,-5 24 0,9-37-260,1 1 1,0-1-1,0 1 1,0 0-1,0-1 0,0 1 1,0-1-1,0 1 0,1-1 1,-1 1-1,0 0 0,0-1 1,0 1-1,1-1 0,-1 1 1,0-1-1,0 1 0,1-1 1,-1 1-1,0-1 0,1 1 1,-1-1-1,1 1 0,-1-1 1,1 0-1,-1 1 1,1-1-1,-1 0 0,1 1 1,-1-1-1,1 0 0,-1 0 1,2 1-1,26 1 423,31-15-30,-32 4-490,24-10 215,-19 4-3178,-29 6-9174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060"/>
    </inkml:context>
    <inkml:brush xml:id="br0">
      <inkml:brushProperty name="width" value="0.025" units="cm"/>
      <inkml:brushProperty name="height" value="0.025" units="cm"/>
    </inkml:brush>
  </inkml:definitions>
  <inkml:trace contextRef="#ctx0" brushRef="#br0">46 0 6790,'0'0'16464,"-23"58"-14927,21-40-448,-3 1-480,1 1-481,1-2-64,-2-1-32,3-3-32,1-3 0,1-5-800,0-4-1282,5-2-7015,3-7-512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401"/>
    </inkml:context>
    <inkml:brush xml:id="br0">
      <inkml:brushProperty name="width" value="0.025" units="cm"/>
      <inkml:brushProperty name="height" value="0.025" units="cm"/>
    </inkml:brush>
  </inkml:definitions>
  <inkml:trace contextRef="#ctx0" brushRef="#br0">104 1 13965,'0'0'10688,"-4"11"-10432,-11 19 38,-2 0-1,-34 47 1,43-63-169,1-3 65,6-10-2453,1-4-2777,5-9-1462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729"/>
    </inkml:context>
    <inkml:brush xml:id="br0">
      <inkml:brushProperty name="width" value="0.025" units="cm"/>
      <inkml:brushProperty name="height" value="0.025" units="cm"/>
    </inkml:brush>
  </inkml:definitions>
  <inkml:trace contextRef="#ctx0" brushRef="#br0">105 10 11755,'0'0'5237,"-9"-3"-3956,6 2-1199,1 0-22,1 1-1,-1-1 1,0 0-1,0 1 0,1-1 1,-1 1-1,0-1 1,0 1-1,1 0 0,-1 0 1,0 0-1,0 0 0,0 0 1,0 0-1,1 0 1,-1 1-1,0-1 0,0 0 1,1 1-1,-1 0 1,0-1-1,1 1 0,-1 0 1,0 0-1,1 0 1,-1 0-1,1 0 0,0 0 1,-1 1-1,1-1 0,0 0 1,0 1-1,0-1 1,0 1-1,0-1 0,-2 4 1,-1 1 198,0 1 0,0 0 1,1 0-1,-1 0 0,2 1 0,-1-1 0,1 1 1,0-1-1,0 1 0,1 0 0,0 0 1,1-1-1,0 1 0,0 0 0,1 8 1,0-15-229,0 1 1,-1-1-1,1 0 1,0 0-1,0 0 1,0 0-1,0 0 1,0 0-1,0 0 1,0 0-1,0 0 1,0 0-1,0-1 1,0 1-1,1 0 1,-1-1-1,0 1 1,0-1-1,1 0 1,-1 1-1,0-1 1,1 0-1,-1 0 1,1 1-1,-1-1 1,0 0-1,1-1 1,-1 1-1,1 0 1,-1 0 0,0 0-1,1-1 1,-1 1-1,3-2 1,0 1-14,0 0-1,0-1 1,0 1 0,0-1 0,0 0 0,0 0 0,-1 0 0,1-1 0,-1 1 0,5-5 0,-6 4-8,1 0-1,-1-1 0,0 1 1,0-1-1,0 0 1,0 0-1,-1 0 0,0 0 1,0 0-1,0 0 0,0 0 1,0 0-1,-1 0 1,0-8-1,0 10-5,0 0 0,0 0-1,-1 1 1,1-1 0,0 0 0,-1 0 0,0 1 0,1-1-1,-1 0 1,0 1 0,0-1 0,0 1 0,0-1-1,0 1 1,-1-1 0,1 1 0,0 0 0,-1 0-1,1-1 1,0 1 0,-1 0 0,0 0 0,1 0-1,-1 1 1,0-1 0,1 0 0,-1 1 0,0-1 0,1 1-1,-1-1 1,0 1 0,0 0 0,0 0 0,-3 0-1,2 0-32,1 0-1,-1 0 1,0 0-1,1 0 0,-1 0 1,0 1-1,1-1 1,-1 1-1,1 0 0,-1 0 1,1 0-1,-1 0 1,1 0-1,0 0 0,0 1 1,-1-1-1,1 1 1,0 0-1,0-1 1,-1 3-1,-9 21-2785,8 6-5059,4-20 1821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071"/>
    </inkml:context>
    <inkml:brush xml:id="br0">
      <inkml:brushProperty name="width" value="0.025" units="cm"/>
      <inkml:brushProperty name="height" value="0.025" units="cm"/>
    </inkml:brush>
  </inkml:definitions>
  <inkml:trace contextRef="#ctx0" brushRef="#br0">88 12 7559,'0'0'10608,"-10"6"-9359,5-2-1165,-5 2 339,1 1 0,0 0 0,-12 13 0,18-18-285,1 0 0,0 0 0,0 1 0,0-1-1,1 1 1,-1 0 0,0-1 0,1 1 0,0 0 0,0 0 0,0 0 0,0 0 0,0 0-1,0 0 1,1 0 0,0 0 0,-1 0 0,1 0 0,0 0 0,0 1 0,1 2 0,0-5-87,0 0 1,-1 0 0,1 0 0,0-1 0,0 1-1,0 0 1,0 0 0,0-1 0,0 1 0,0-1-1,0 1 1,0-1 0,0 1 0,0-1 0,0 0-1,0 1 1,0-1 0,0 0 0,1 0 0,-1 0-1,0 0 1,0 0 0,0 0 0,2 0 0,30-3 233,-27 1-269,-1 0 0,1-1 1,0 1-1,-1-1 0,0 0 1,0-1-1,0 1 0,0-1 0,9-8 1,-12 9 0,0 1 0,1 0-1,-1-1 1,0 0 0,0 1 0,-1-1 0,1 0 0,-1 0 0,1 0 0,-1 0 0,0 0 0,0 0-1,0-1 1,0 1 0,-1 0 0,1 0 0,-1-1 0,0 1 0,0 0 0,-1-5 0,1 6 8,-1 1 0,0-1 0,1 1 1,-1-1-1,0 1 0,0 0 1,0-1-1,0 1 0,0 0 1,0 0-1,-1 0 0,1 0 0,0 0 1,-1 0-1,1 0 0,0 0 1,-1 0-1,1 1 0,-1-1 1,1 1-1,-1-1 0,0 1 0,1-1 1,-1 1-1,-2 0 0,-46-2-32,39 2-67,46 3-16918,-20-9 8141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9.485"/>
    </inkml:context>
    <inkml:brush xml:id="br0">
      <inkml:brushProperty name="width" value="0.025" units="cm"/>
      <inkml:brushProperty name="height" value="0.025" units="cm"/>
    </inkml:brush>
  </inkml:definitions>
  <inkml:trace contextRef="#ctx0" brushRef="#br0">33 290 13357,'0'0'6753,"0"-8"-6689,2-23-70,-15 61 359,10-24-249,0 0-1,0 0 0,0 1 1,1-1-1,0 1 0,0-1 1,-1 12-1,3-18-97,0 1 0,0-1 0,1 0-1,-1 0 1,1 1 0,-1-1 0,0 0 0,1 0-1,-1 0 1,1 1 0,-1-1 0,1 0 0,-1 0 0,0 0-1,1 0 1,-1 0 0,1 0 0,-1 0 0,1 0-1,-1 0 1,1 0 0,-1 0 0,1 0 0,-1 0-1,0 0 1,1 0 0,-1-1 0,1 1 0,-1 0-1,0 0 1,1 0 0,-1-1 0,1 1 0,-1 0-1,0-1 1,1 1 0,17-10 201,-15 7-212,6-5-80,0 0 1,0 0-1,1 1 0,0 1 0,0-1 1,16-6-1,-17 11 67,-1 0 0,1-1 0,-1 0-1,0 0 1,0-1 0,0 0 0,-1-1 0,1 1 0,8-8 0,12-10 0,-1-1 1,26-29 0,-47 46 13,0 0 0,-1-1 0,0 0 0,0 0 0,0 0 0,-1-1 0,0 0 0,0 1 0,-1-2 0,0 1 0,0 0 0,-1 0 0,0-1-1,1-11 1,-3 20 3,0-1-1,0 1 0,0 0 0,-1-1 1,1 1-1,0-1 0,0 1 0,0 0 0,-1-1 1,1 1-1,0 0 0,0-1 0,-1 1 0,1 0 1,0-1-1,-1 1 0,1 0 0,0 0 1,-1-1-1,1 1 0,-1 0 0,1 0 0,0 0 1,-1-1-1,1 1 0,-1 0 0,1 0 1,0 0-1,-1 0 0,1 0 0,-1 0 0,1 0 1,-1 0-1,1 0 0,0 0 0,-1 0 0,1 0 1,-1 0-1,1 1 0,-1-1 0,1 0 1,0 0-1,-1 0 0,1 1 0,0-1 0,-1 0 1,1 0-1,0 1 0,-1-1 0,1 0 0,0 0 1,-1 1-1,-21 15 139,18-8-82,-1-1-1,1 1 0,0 0 1,1 0-1,0 1 1,0-1-1,1 1 1,0 0-1,0-1 0,1 1 1,1 0-1,-1 0 1,1 0-1,1 0 0,-1 0 1,3 10-1,5 14 272,0 1 0,26 60-1,-13-38 416,-13-42-144,-3-23-38,-3-27-141,-3 27-417,0-1-1,-1 0 1,0 1-1,-1-1 1,0 1-1,0 0 0,-1 0 1,0 0-1,-1 0 1,0 1-1,0 0 0,-1 0 1,0 0-1,-7-7 1,1 1-34,-2 1 0,1 1 0,-1 0 0,-1 0 0,0 2 0,-27-15 0,50 28-90,0 0 0,1-1 0,-1-1 0,17 3 0,2-1 28,87 12-2734,-36-11-5141,-38-4-150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399"/>
    </inkml:context>
    <inkml:brush xml:id="br0">
      <inkml:brushProperty name="width" value="0.025" units="cm"/>
      <inkml:brushProperty name="height" value="0.025" units="cm"/>
    </inkml:brush>
  </inkml:definitions>
  <inkml:trace contextRef="#ctx0" brushRef="#br0">177 0 14318,'0'0'7238,"-1"8"-6026,0 0-1001,0 0 0,1 0 0,0 0 0,1 0 0,0 0-1,0 0 1,1 0 0,-1 0 0,2 0 0,-1-1 0,5 10 0,1 1 40,-1 0 0,-1 0 0,0 1 1,4 27-1,-9-38-232,-1-1-1,1 0 1,-1 1 0,-1-1 0,1 0-1,-1 0 1,0 1 0,-1-1 0,0 0-1,0 0 1,0 0 0,-1 0 0,0-1-1,-8 13 1,0-4-90,0 0 0,-1-1 0,0-1 0,-2 0 0,-16 13 0,21-19-623,-1-1 0,1 0 0,-1 0 0,0-1-1,-19 6 1,-6-1-4094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989"/>
    </inkml:context>
    <inkml:brush xml:id="br0">
      <inkml:brushProperty name="width" value="0.025" units="cm"/>
      <inkml:brushProperty name="height" value="0.025" units="cm"/>
    </inkml:brush>
  </inkml:definitions>
  <inkml:trace contextRef="#ctx0" brushRef="#br0">1 0 10698,'0'0'1393,"0"10"321,0-2-1428,-1 0 0,2-1-1,-1 1 1,1-1 0,1 1 0,-1-1-1,1 1 1,0-1 0,1 0 0,0 0-1,0 0 1,0 0 0,1 0-1,0-1 1,1 1 0,-1-1 0,1 0-1,11 9 1,-7-8-116,1-1-1,0 0 0,0-1 1,0 0-1,1-1 1,-1 0-1,1 0 0,0-2 1,1 1-1,-1-1 0,0-1 1,23 1-1,0-3 106,-1 0-1,1-3 0,37-7 0,172-55 326,-158 39-339,121-20-1,-203 46-251,3 0 13,0 0 1,0 0-1,0 0 0,0 1 0,1 0 0,-1 1 0,6 0 0,-11 0-14,1-1 0,-1 1-1,1 0 1,-1-1 0,0 1 0,0 0 0,1 0-1,-1 0 1,0 0 0,0 0 0,0 1 0,0-1-1,0 0 1,0 0 0,-1 1 0,1-1-1,0 0 1,-1 1 0,1-1 0,-1 1 0,1-1-1,-1 1 1,1-1 0,-1 1 0,0-1 0,0 1-1,0-1 1,0 1 0,0-1 0,-1 3-1,-2 48 105,2-34-937,0 0-1,2 30 1,-1-47 667,1 0 0,-1-1 0,0 1 1,1-1-1,-1 1 0,0-1 1,1 1-1,-1 0 0,1-1 1,-1 0-1,0 1 0,1-1 1,-1 1-1,1-1 0,0 1 1,-1-1-1,1 0 0,-1 0 0,1 1 1,0-1-1,-1 0 0,1 0 1,-1 0-1,1 1 0,0-1 1,-1 0-1,1 0 0,0 0 1,-1 0-1,1 0 0,0 0 1,-1 0-1,1-1 0,0 1 0,0 0 1,4-1-1758,8 1-3626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8.396"/>
    </inkml:context>
    <inkml:brush xml:id="br0">
      <inkml:brushProperty name="width" value="0.025" units="cm"/>
      <inkml:brushProperty name="height" value="0.025" units="cm"/>
    </inkml:brush>
  </inkml:definitions>
  <inkml:trace contextRef="#ctx0" brushRef="#br0">0 185 10442,'0'0'4852,"12"-6"-2545,45-28-918,1 4 0,105-39 1,-134 59-1044,0 1 1,1 1-1,1 2 1,-1 1-1,1 1 1,0 2-1,0 1 1,44 4 0,-71-2-345,1 0 0,-1 0 1,1 0-1,-1 1 1,0-1-1,1 1 1,-1 0-1,0 0 0,0 1 1,0-1-1,0 1 1,-1 0-1,4 3 1,35 49 83,-38-48-71,1 0 1,0 0-1,0 0 1,0-1-1,1 1 0,-1-1 1,2 0-1,-1-1 0,0 0 1,1 0-1,0 0 0,8 3 1,-1-3 168,1-1 0,-1-1 0,1 0 0,-1-1 0,1 0 0,0-1 0,0-1 0,0-1 0,0 0 0,-1 0 0,19-6 0,-1 0 65,0-2-1,0-2 1,57-28 0,-36 9-140,-35 19-12,1 1 0,25-11 0,-44 21-125,0 0-1,1 0 0,-1 0 0,0-1 1,1 1-1,-1 0 0,0 0 1,1 0-1,-1 0 0,1 0 0,-1 0 1,0 0-1,1 0 0,-1 0 1,1 0-1,-1 0 0,0 0 0,1 0 1,-1 0-1,0 1 0,1-1 1,-1 0-1,0 0 0,1 0 0,-1 0 1,0 1-1,1-1 0,-1 0 1,0 0-1,1 1 0,-1-1 0,0 0 1,0 1-1,0-1 0,1 0 1,-1 1-1,0 0 0,4 1-2458,2-9-661,4-11-3819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59.698"/>
    </inkml:context>
    <inkml:brush xml:id="br0">
      <inkml:brushProperty name="width" value="0.025" units="cm"/>
      <inkml:brushProperty name="height" value="0.025" units="cm"/>
    </inkml:brush>
  </inkml:definitions>
  <inkml:trace contextRef="#ctx0" brushRef="#br0">72 154 2210,'0'0'1943,"8"-8"-1783,4-2-97,47-49 4634,-54 54-3668,0-1-1,-1 1 0,1-1 1,-2-1-1,1 1 0,0 0 1,-1-1-1,-1 0 1,5-13-1,-7 19 109,-24 38 283,12-18-1427,-92 151 304,95-154-82,1 1 0,1 0 0,1 1 1,0 0-1,1 0 0,1 0 0,1 0 0,-2 28 0,5-43-209,0-1 0,0 0 0,1 0 0,-1 0 0,0 0 0,1 0 0,-1 0 0,1-1-1,-1 1 1,1 0 0,0 0 0,0 0 0,0 0 0,0-1 0,0 1 0,0 0 0,1-1 0,-1 1 0,0-1 0,1 1-1,-1-1 1,1 0 0,0 0 0,2 2 0,1-1 29,-1 0-1,1-1 1,-1 0-1,1 0 1,0 0-1,0 0 0,-1-1 1,1 1-1,0-1 1,6-1-1,4-1-367,0 0 0,0-1-1,0-1 1,0 0-1,27-12 1,-15 0-3468,-4-1-3502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1.833"/>
    </inkml:context>
    <inkml:brush xml:id="br0">
      <inkml:brushProperty name="width" value="0.025" units="cm"/>
      <inkml:brushProperty name="height" value="0.025" units="cm"/>
    </inkml:brush>
  </inkml:definitions>
  <inkml:trace contextRef="#ctx0" brushRef="#br0">40 154 11915,'-6'2'998,"4"-1"-537,-1-1 1,1 1-1,0 0 0,0-1 0,0 1 0,0 0 1,0 0-1,1 1 0,-1-1 0,0 0 0,0 1 1,1-1-1,-1 1 0,1-1 0,-1 1 0,1 0 1,-2 2-1,4-4-391,0 1 0,0-1 0,-1 0 0,1 1 0,0-1 0,0 0 0,0 1 0,0-1 0,-1 0 0,1 0 1,0 0-1,0 1 0,0-1 0,0 0 0,0 0 0,0-1 0,-1 1 0,1 0 0,0 0 0,0 0 0,0 0 0,0-1 0,0 1 1,-1 0-1,1-1 0,0 1 0,0-1 0,27-9 274,-1-6-221,0-1 0,-2-1 0,37-34 1,22-15-78,-85 68-47,1-1 1,0 0-1,0 0 1,0 0-1,0 1 0,0-1 1,0 0-1,0 0 0,0 1 1,0-1-1,0 0 1,0 0-1,0 1 0,0-1 1,0 0-1,0 0 0,0 1 1,0-1-1,0 0 0,0 0 1,0 1-1,0-1 1,0 0-1,0 0 0,0 1 1,0-1-1,1 0 0,-1 0 1,0 0-1,0 1 1,0-1-1,0 0 0,1 0 1,-1 0-1,0 0 0,0 1 1,0-1-1,1 0 0,-1 0 1,0 0-1,0 0 1,1 0-1,-1 0 0,0 0 1,0 0-1,1 0 0,-1 0 1,0 0-1,0 0 1,1 0-1,-1 0 0,0 0 1,0 0-1,1 0 0,-1 0 1,0 0-1,0 0 1,1 0-1,-1 0 0,0 0 1,0 0-1,0-1 0,1 1 1,-8 23 35,-19 38 73,18-47-52,1 1-1,1 0 1,0 0-1,1 0 1,1 1 0,0 0-1,1-1 1,0 18-1,3-32-56,0-1 1,0 1-1,0 0 0,0 0 0,1 0 0,-1 0 0,0-1 0,0 1 0,1 0 0,-1 0 0,1-1 1,-1 1-1,1 0 0,-1-1 0,1 1 0,-1 0 0,1-1 0,0 1 0,-1-1 0,1 1 1,0-1-1,-1 1 0,1-1 0,0 1 0,0-1 0,0 0 0,-1 1 0,1-1 0,0 0 0,0 0 1,0 0-1,0 0 0,-1 0 0,1 0 0,0 0 0,0 0 0,0 0 0,0 0 0,-1 0 0,1 0 1,0 0-1,0-1 0,0 1 0,-1 0 0,1-1 0,0 1 0,1-1 0,39-18-1514,17-31-5682,-28 20-31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175"/>
    </inkml:context>
    <inkml:brush xml:id="br0">
      <inkml:brushProperty name="width" value="0.025" units="cm"/>
      <inkml:brushProperty name="height" value="0.025" units="cm"/>
    </inkml:brush>
  </inkml:definitions>
  <inkml:trace contextRef="#ctx0" brushRef="#br0">47 0 12780,'0'0'8360,"-27"57"-7303,20-37-96,1 3-192,0-2-481,5 0-192,1 0-96,0-5 32,0-2-32,8-5-448,2-5-641,-2-4-545,-1 0-1024,-3-1-2115,-4-11-2178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534"/>
    </inkml:context>
    <inkml:brush xml:id="br0">
      <inkml:brushProperty name="width" value="0.025" units="cm"/>
      <inkml:brushProperty name="height" value="0.025" units="cm"/>
    </inkml:brush>
  </inkml:definitions>
  <inkml:trace contextRef="#ctx0" brushRef="#br0">1 49 10730,'0'0'11115,"63"0"-10603,-32-6-352,2 0-128,2 1 0,-2-1-160,0 2-1281,-2-2-1602,-3-1-2883,0-2-127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860"/>
    </inkml:context>
    <inkml:brush xml:id="br0">
      <inkml:brushProperty name="width" value="0.025" units="cm"/>
      <inkml:brushProperty name="height" value="0.025" units="cm"/>
    </inkml:brush>
  </inkml:definitions>
  <inkml:trace contextRef="#ctx0" brushRef="#br0">189 6 5605,'0'0'9930,"-9"-2"-7710,3 1-2048,0 1 0,1-1 0,-1 1 0,0 0 0,1 0 0,-1 0 0,1 1 0,-1 0 0,0 0 0,1 1 0,0-1 0,-1 1 0,1 0 0,0 1 0,0-1 0,0 1 0,0 0 0,0 0 0,1 0 0,-1 1 0,1 0 0,-4 4 0,3-3-13,0 0 0,0 0-1,0 1 1,1 0 0,0 0-1,0 0 1,1 0 0,-1 0-1,1 1 1,1 0 0,-1-1-1,1 1 1,0 0 0,1 0-1,-1 0 1,2 1 0,-1 10-1,1-16-149,1-1 0,0 1 0,0 0 0,-1-1 0,1 1 0,0-1 0,1 0 0,-1 1 0,0-1 0,0 0 0,1 0 0,-1 1-1,0-1 1,1 0 0,-1 0 0,1-1 0,-1 1 0,1 0 0,0 0 0,-1-1 0,1 1 0,0-1 0,0 1 0,-1-1 0,1 0 0,0 0 0,0 0 0,-1 0-1,5 0 1,3 0 26,0 0 0,1 0 0,-1-1 0,16-3 0,-19 2-17,1 0 0,-1-1-1,1 0 1,-1 0-1,0-1 1,0 0 0,0 0-1,-1 0 1,1 0 0,-1-1-1,0 0 1,0 0-1,6-10 1,-8 11 0,0-1 1,0 1-1,0-1 0,-1 0 1,0 0-1,0 0 0,0-1 1,0 1-1,-1 0 0,0-1 1,0 1-1,0-1 0,-1 1 1,0-1-1,0 1 0,0-1 1,-2-10-1,1 15-16,1 0 0,0-1 0,-1 1 0,0 0 0,1 0 0,-1-1 0,0 1 0,1 0 0,-1 0-1,0 0 1,0 0 0,0 0 0,0 0 0,0 0 0,0 0 0,0 0 0,0 1 0,-1-1 0,1 0 0,0 1 0,0-1 0,-1 1 0,1-1 0,0 1 0,-1 0 0,1-1 0,0 1 0,-1 0 0,1 0 0,-1 0 0,1 0 0,0 0 0,-1 0-1,1 0 1,0 1 0,-1-1 0,1 0 0,0 1 0,-2 0 0,0 0-113,0 0 0,1 0 0,-1 0-1,0 1 1,1-1 0,0 1 0,-1-1-1,1 1 1,0 0 0,0 0 0,0 0 0,0 0-1,0 0 1,0 0 0,0 0 0,1 1 0,0-1-1,-1 1 1,0 2 0,-2 41-7465,4-38 4635,0 7-4057</inkml:trace>
  <inkml:trace contextRef="#ctx0" brushRef="#br0" timeOffset="1">366 145 14638,'0'0'7207,"-37"52"-6471,26-30-383,4 3-193,3-3-128,3 0-32,1-5-32,0-2-801,0-4-1249,5-8-448,-1-3-1570,-1 0-1505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3.203"/>
    </inkml:context>
    <inkml:brush xml:id="br0">
      <inkml:brushProperty name="width" value="0.025" units="cm"/>
      <inkml:brushProperty name="height" value="0.025" units="cm"/>
    </inkml:brush>
  </inkml:definitions>
  <inkml:trace contextRef="#ctx0" brushRef="#br0">0 24 11147,'0'0'4756,"9"-4"-2188,2 0-1863,-1 0 0,0 1 0,1 1 1,-1-1-1,1 2 0,0-1 0,0 2 0,0-1 1,11 2-1,-22-1-696,1 0 0,-1 1 1,1-1-1,-1 0 0,1 0 0,-1 1 1,1-1-1,-1 0 0,0 1 0,1-1 1,-1 1-1,1-1 0,-1 0 0,0 1 1,1-1-1,-1 1 0,0-1 1,1 1-1,-1-1 0,0 1 0,0-1 1,0 1-1,1-1 0,-1 1 0,0 0 1,0-1-1,0 1 0,0-1 0,0 1 1,0-1-1,0 1 0,0 0 0,0-1 1,-1 1-1,1-1 0,0 1 0,0-1 1,0 1-1,-1-1 0,1 1 1,0-1-1,0 1 0,-1-1 0,0 1 1,-13 22 203,1-11-107,8-8-100,-1 0 0,1 1 0,1-1 0,-1 1-1,1 0 1,0 0 0,0 1 0,0-1 0,1 1-1,0 0 1,-4 7 0,12-11-49,-1-1 0,1 0 0,0 0 0,0 0 1,-1-1-1,1 1 0,0-1 0,0 0 0,8-2 0,-7 2-227,2 0 37,-3 0 124,0 0 0,0 0 0,0 0 0,0 1 0,0 0 0,8 2 0,-12-3 101,-1 0-1,1 1 0,0-1 0,0 1 1,0 0-1,-1-1 0,1 1 0,0 0 1,-1-1-1,1 1 0,0 0 0,-1 0 1,1-1-1,-1 1 0,1 0 0,-1 0 0,0 0 1,1 0-1,-1 0 0,0 0 0,0-1 1,0 1-1,1 0 0,-1 0 0,0 0 1,0 0-1,0 0 0,0 0 0,-1 0 1,1 0-1,0 0 0,0 0 0,-1 0 0,1 0 1,0 0-1,-1-1 0,1 1 0,-1 0 1,1 0-1,-1 0 0,1-1 0,-2 2 1,-5 8 351,0-1 0,0 1 0,-1-1 0,-1-1 1,0 0-1,0 0 0,0-1 0,-1 0 0,0 0 0,0-1 1,-1-1-1,0 1 0,-15 4 0,26-10-347,0 0 0,-1 0-1,1 0 1,0 0 0,0 0 0,0 1-1,0-1 1,-1 0 0,1 0 0,0 0-1,0 0 1,-1 0 0,1 0 0,0 0-1,0 0 1,0 0 0,-1 0 0,1 0-1,0 0 1,0 0 0,-1 0 0,1 0-1,0 0 1,0 0 0,0 0 0,-1 0-1,1 0 1,0-1 0,0 1 0,0 0-1,-1 0 1,1 0 0,0 0 0,0 0-1,0-1 1,0 1 0,-1 0 0,1 0-1,0 0 1,0 0 0,0-1 0,0 1-1,0 0 1,0 0 0,0 0 0,0-1-1,-1 1 1,1 0 0,0 0 0,0-1-1,0 1 1,0 0 0,0 0 0,0 0-1,0-1 1,0 1 0,11-18-1401,18-14-2660,-6 9-451,1-3-2307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3.547"/>
    </inkml:context>
    <inkml:brush xml:id="br0">
      <inkml:brushProperty name="width" value="0.025" units="cm"/>
      <inkml:brushProperty name="height" value="0.025" units="cm"/>
    </inkml:brush>
  </inkml:definitions>
  <inkml:trace contextRef="#ctx0" brushRef="#br0">53 1 9257,'0'0'15529,"-4"8"-14429,-5 10-668,-21 44 739,28-58-1128,1-1 0,-1 1 0,1 0 0,0 0 0,0 0 0,1 0 0,-1 0 0,1 0 0,0 0 0,0 0 0,0 0 0,0 0 0,2 8 0,0-10-71,-1-1 0,1 1 0,0 0-1,0-1 1,0 1 0,0-1 0,0 1 0,0-1 0,0 0 0,0 0 0,1 0 0,-1 0 0,0 0 0,1-1 0,-1 1 0,0-1 0,1 1 0,-1-1 0,1 0 0,-1 0 0,1 0 0,3-1 0,29-3-4170,-11-7-5902,-13-1 507</inkml:trace>
  <inkml:trace contextRef="#ctx0" brushRef="#br0" timeOffset="1">128 128 10698,'0'0'6983,"-33"47"-4101,25-28-383,2-4-545,3 1-865,3-6-673,0-2-288,5 0-96,7-7-384,1-1-2883,3 0-3011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9.826"/>
    </inkml:context>
    <inkml:brush xml:id="br0">
      <inkml:brushProperty name="width" value="0.025" units="cm"/>
      <inkml:brushProperty name="height" value="0.025" units="cm"/>
    </inkml:brush>
  </inkml:definitions>
  <inkml:trace contextRef="#ctx0" brushRef="#br0">25 0 14414,'0'0'8151,"5"8"-8674,11 11 361,1-1 0,19 17 0,14 14 616,-49-49-408,0 1 1,0 0-1,0 0 1,0-1-1,-1 1 0,1 0 1,0 0-1,-1 0 0,1 0 1,-1 0-1,1 0 0,-1 0 1,1 0-1,-1 0 0,0 0 1,1 0-1,-1 0 0,0 0 1,0 0-1,0 0 0,0 1 1,0-1-1,0 0 0,0 0 1,0 0-1,0 0 0,0 0 1,-1 0-1,1 0 0,0 0 1,-1 0-1,1 0 0,-1 0 1,1 0-1,-1 0 0,0 0 1,1 0-1,-1 0 1,0 0-1,0 0 0,1-1 1,-1 1-1,0 0 0,0-1 1,0 1-1,0-1 0,0 1 1,0-1-1,0 1 0,0-1 1,0 0-1,0 1 0,0-1 1,-3 0-1,-9 5 378,0-2-1,-1 0 1,-20 2 0,23-4-296,-1 1-414,-18 4 651,29-6-560,1 0-1,-1 0 1,1 1 0,-1-1-1,1 0 1,-1 1 0,1-1-1,-1 1 1,1-1 0,0 1-1,-1-1 1,1 1 0,0-1-1,-1 1 1,1-1 0,0 1-1,-1-1 1,1 1 0,0-1-1,0 1 1,0 0 0,0-1-1,0 1 1,-1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4.137"/>
    </inkml:context>
    <inkml:brush xml:id="br0">
      <inkml:brushProperty name="width" value="0.025" units="cm"/>
      <inkml:brushProperty name="height" value="0.025" units="cm"/>
    </inkml:brush>
  </inkml:definitions>
  <inkml:trace contextRef="#ctx0" brushRef="#br0">13 1 4164,'0'0'13976,"9"6"-12001,0-1-1673,1 1 1,-2 1-1,1 0 0,-1 0 0,0 0 1,0 1-1,-1 0 0,0 1 1,0 0-1,-1 0 0,0 0 0,-1 1 1,0 0-1,0 0 0,5 18 1,-9-21-287,0 1 0,-1-1 0,1 1 0,-2 0 1,1-1-1,-1 1 0,0-1 0,0 1 0,-1-1 0,0 0 1,0 1-1,-1-1 0,0 0 0,0 0 0,-1-1 1,0 1-1,0-1 0,0 0 0,-1 0 0,0 0 1,0 0-1,0-1 0,-1 0 0,0 0 0,0-1 0,0 1 1,-1-1-1,1-1 0,-1 1 0,-11 3 0,2-3-955,7-6-4229,9-2 11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4.681"/>
    </inkml:context>
    <inkml:brush xml:id="br0">
      <inkml:brushProperty name="width" value="0.025" units="cm"/>
      <inkml:brushProperty name="height" value="0.025" units="cm"/>
    </inkml:brush>
  </inkml:definitions>
  <inkml:trace contextRef="#ctx0" brushRef="#br0">50 0 7431,'0'0'15166,"0"9"-14968,-1 5-236,-2-1 1,0 0-1,-1 0 1,0 0-1,-1 0 1,0-1-1,-8 13 1,1-1-1483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5.137"/>
    </inkml:context>
    <inkml:brush xml:id="br0">
      <inkml:brushProperty name="width" value="0.025" units="cm"/>
      <inkml:brushProperty name="height" value="0.025" units="cm"/>
    </inkml:brush>
  </inkml:definitions>
  <inkml:trace contextRef="#ctx0" brushRef="#br0">43 0 10666,'0'0'9348,"-7"8"-8425,-21 24-63,27-31-829,1-1 1,-1 1-1,1-1 1,-1 1-1,0 0 0,1-1 1,-1 1-1,1 0 1,0 0-1,-1-1 1,1 1-1,0 0 1,-1 0-1,1 0 1,0-1-1,0 1 1,0 0-1,0 0 1,-1 0-1,1 0 1,1 0-1,-1-1 1,0 1-1,0 0 0,0 0 1,0 0-1,0 0 1,1-1-1,-1 1 1,0 0-1,1 0 1,-1-1-1,1 1 1,-1 0-1,1 0 1,-1-1-1,1 1 1,-1 0-1,1-1 1,0 1-1,-1-1 1,1 1-1,0-1 0,-1 1 1,1-1-1,0 0 1,0 1-1,0-1 1,-1 0-1,1 1 1,0-1-1,1 0 1,42 5 621,-44-5-642,7 0 26,0 0 0,0-1 0,0 0-1,0 0 1,0-1 0,11-4 0,-15 5-26,-1 0 1,0 0-1,0 0 1,0 0-1,0 0 1,0 0-1,0-1 1,0 1-1,0-1 1,0 1-1,-1-1 1,1 0-1,-1 0 1,1 0 0,-1 0-1,0 0 1,0 0-1,0 0 1,0 0-1,0 0 1,0-1-1,0 1 1,0-5-1,-1 6-6,0 1 0,0-1 0,0 0 0,0 1-1,0-1 1,0 0 0,-1 1 0,1-1 0,0 0-1,0 1 1,-1-1 0,1 1 0,0-1 0,-1 1-1,1-1 1,0 0 0,-1 1 0,1-1 0,-1 1 0,1 0-1,-1-1 1,1 1 0,-1-1 0,1 1 0,-1 0-1,0-1 1,1 1 0,-2-1 0,-25-4-31,20 5-44,0 1 1,0-1-1,0 1 0,0 0 1,-11 4-1,15-4-20,1 0 0,-1 0 0,1 1 0,0-1 0,0 1 0,0-1 0,0 1 0,0 0 0,0 0 1,0 0-1,0 0 0,1 0 0,-1 0 0,1 1 0,-1-1 0,1 0 0,0 1 0,-1 3 0,-2 12-3158,3 1-3748,1-11-221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5.481"/>
    </inkml:context>
    <inkml:brush xml:id="br0">
      <inkml:brushProperty name="width" value="0.025" units="cm"/>
      <inkml:brushProperty name="height" value="0.025" units="cm"/>
    </inkml:brush>
  </inkml:definitions>
  <inkml:trace contextRef="#ctx0" brushRef="#br0">78 0 9737,'0'0'8723,"-8"8"-6571,-23 24-658,30-31-1431,0 0 1,0 0-1,0-1 0,1 1 0,-1 0 0,0 0 0,0 0 0,1 0 1,-1 0-1,0 0 0,1 0 0,-1 0 0,1 0 0,0 1 0,-1-1 1,1 0-1,0 0 0,0 0 0,-1 0 0,1 1 0,0-1 1,0 0-1,0 0 0,1 0 0,-1 2 0,1-2-28,0 0 0,0 0 0,-1 0 0,1 0 0,0-1 0,0 1 0,1 0 0,-1 0 0,0-1-1,0 1 1,0-1 0,0 1 0,1-1 0,-1 1 0,0-1 0,0 0 0,1 1 0,1-1 0,3 1 63,1-1-1,-1 1 1,1-1 0,0-1-1,-1 1 1,13-3 0,-18 2-63,0 1 0,0 0 0,0 0-1,0-1 1,0 1 0,0-1 0,0 1 0,0-1 0,0 1 0,0-1 0,0 0 0,-1 1 0,1-1 0,0 0 0,0 0 0,-1 0 0,1 1-1,0-1 1,-1 0 0,1 0 0,-1 0 0,1 0 0,-1 0 0,1 0 0,-1 0 0,0 0 0,1 0 0,-1 0 0,0-1 0,0 1 0,0 0 0,0 0-1,0 0 1,0 0 0,0 0 0,0 0 0,-1 0 0,1-2 0,-1 1 19,0 1 1,0-1-1,-1 0 1,1 0-1,0 0 1,0 1-1,-1-1 1,1 1-1,-1-1 1,0 1-1,1-1 0,-1 1 1,0 0-1,0 0 1,0 0-1,0 0 1,0 0-1,-3 0 1,-49-5 312,25 10-1046,29-4 547,-1 0-1,0 0 1,1 1 0,-1-1-1,0 0 1,1 1-1,-1-1 1,1 0-1,-1 1 1,1-1-1,-1 1 1,1-1 0,-1 1-1,1-1 1,-1 1-1,1-1 1,-1 1-1,1-1 1,0 1-1,-1 0 1,1-1 0,0 1-1,0-1 1,-1 1-1,1 0 1,0 0-1,0 0 1,1 4-3947,3-2-2759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6.696"/>
    </inkml:context>
    <inkml:brush xml:id="br0">
      <inkml:brushProperty name="width" value="0.025" units="cm"/>
      <inkml:brushProperty name="height" value="0.025" units="cm"/>
    </inkml:brush>
  </inkml:definitions>
  <inkml:trace contextRef="#ctx0" brushRef="#br0">1 81 8392,'0'1'242,"0"1"-1,0-1 1,1 0-1,-1 1 1,0-1 0,1 0-1,-1 0 1,1 0 0,-1 0-1,1 1 1,0-1 0,0 0-1,-1 0 1,1 0-1,0 0 1,0 0 0,0-1-1,0 1 1,0 0 0,0 0-1,0 0 1,0-1 0,0 1-1,0-1 1,1 1-1,-1-1 1,0 1 0,0-1-1,1 0 1,-1 0 0,0 1-1,2-1 1,50 2 1160,-38-2-726,63-5 10,-1-3 0,149-35 0,-159 26-707,2 4 1,0 2-1,0 3 0,90 2 0,-147 8 25,-1 0 0,0 1-1,0 0 1,0 1 0,0 0 0,0 1 0,-1 0-1,14 9 1,-12-6 49,0-2 0,1 1 0,0-2 0,0 0 0,24 6 0,6-6-34,73 0 0,-75-5 353,0 2 0,49 8-1,-76-7 103,1-2-1,0 1 0,0-2 0,0 0 1,0-1-1,26-5 0,-12 0-1027,0-2-1,36-15 1,-60 21-83,9-4-881,-6-2-3331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196"/>
    </inkml:context>
    <inkml:brush xml:id="br0">
      <inkml:brushProperty name="width" value="0.025" units="cm"/>
      <inkml:brushProperty name="height" value="0.025" units="cm"/>
    </inkml:brush>
  </inkml:definitions>
  <inkml:trace contextRef="#ctx0" brushRef="#br0">223 37 12300,'0'0'5749,"-10"-6"-3859,3 1-1623,-1 1-1,0-1 1,0 2-1,-16-6 1,20 8-229,0 0-1,0 0 0,0 1 1,0-1-1,0 1 1,0 0-1,0 0 1,0 0-1,0 1 1,0 0-1,0-1 0,0 2 1,1-1-1,-1 0 1,0 1-1,1-1 1,-6 4-1,3-2 59,1 1-1,-1 0 1,0 0 0,1 1-1,0-1 1,0 1-1,0 0 1,1 1 0,-1-1-1,1 1 1,1 0 0,-1 0-1,1 0 1,0 0-1,0 0 1,1 1 0,0 0-1,0-1 1,0 1 0,1 0-1,0 0 1,0 8 0,1-13-74,0-1 0,1 0 0,-1 1 0,0-1 0,1 0 0,-1 1 0,1-1 0,-1 0 0,1 0 0,0 0 0,-1 0 0,1 1 0,0-1 0,0 0 0,0 0 0,0-1 0,0 1 0,0 0 0,0 0 0,0 0 0,2 1 0,35 8 316,-23-9-181,0-1 1,0-1-1,16-2 1,-17 1-74,-1-1 0,1-1 1,-1 0-1,0-1 0,0 0 1,17-11-1,-26 14-66,0 0 0,1 0 0,-1-1-1,0 0 1,0 0 0,-1 0 0,1 0 0,-1-1-1,0 1 1,1-1 0,-2 0 0,1 0 0,0 0-1,-1 0 1,0 0 0,0-1 0,0 1 0,0-1-1,-1 1 1,1-1 0,0-7 0,-2 10-15,0 1-1,-1 0 1,1 0 0,0 0 0,0-1-1,-1 1 1,1 0 0,-1 0 0,1 0-1,-1 0 1,1 0 0,-1 0 0,0 0-1,1 0 1,-1 0 0,0 0 0,0 0-1,0 0 1,0 1 0,0-1-1,0 0 1,0 0 0,-1 0 0,-2-1-57,1 1 1,-1 0-1,0-1 0,1 1 1,-1 0-1,0 1 0,0-1 1,-4 1-1,4-1-144,0 1 0,0 0 0,0 0 0,0 0 0,0 1-1,1-1 1,-1 1 0,0 0 0,0 0 0,0 0 0,0 1 0,1-1-1,-1 1 1,0 0 0,1 0 0,-5 4 0,6-3-233,0 0-1,0 0 1,1 0 0,-1 0-1,1 0 1,0 0 0,0 0-1,0 1 1,-1 4 0,5 18-6077,5-14 1421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584"/>
    </inkml:context>
    <inkml:brush xml:id="br0">
      <inkml:brushProperty name="width" value="0.025" units="cm"/>
      <inkml:brushProperty name="height" value="0.025" units="cm"/>
    </inkml:brush>
  </inkml:definitions>
  <inkml:trace contextRef="#ctx0" brushRef="#br0">1 1 6919,'0'0'16015,"49"0"-14894,-20 0-353,4 0-415,-2 0-289,1 3-64,-1 2-481,-5-1-1665,-4 0-1537,-5-4-3396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929"/>
    </inkml:context>
    <inkml:brush xml:id="br0">
      <inkml:brushProperty name="width" value="0.025" units="cm"/>
      <inkml:brushProperty name="height" value="0.025" units="cm"/>
    </inkml:brush>
  </inkml:definitions>
  <inkml:trace contextRef="#ctx0" brushRef="#br0">0 33 13196,'0'0'2280,"10"-3"112,14-5-1471,0 2 1,1 1 0,0 0 0,0 2-1,44 0 1,-69 3-919,1 0 1,0 0-1,0 0 0,0 0 1,0 0-1,0 0 0,0 0 0,0 0 1,-1 1-1,1-1 0,0 0 1,0 1-1,0-1 0,0 0 0,-1 1 1,1-1-1,0 1 0,0-1 1,-1 1-1,1-1 0,0 1 0,-1 0 1,1-1-1,0 1 0,-1 0 1,1-1-1,-1 1 0,0 0 0,1 0 1,-1-1-1,1 2 0,-1 0 25,0 0-1,0 0 0,-1 0 0,1 0 0,0 0 1,-1 0-1,1 0 0,-1 0 0,0 0 0,0 0 1,0-1-1,0 1 0,-1 2 0,-5 5 209,0 1 1,-1-1-1,-13 13 0,1-6 210,14-12-351,0 0 0,0 1 0,0-1 0,1 1 0,0 0 0,0 0 0,0 1 0,1-1 0,0 1-1,0 0 1,-4 9 0,10-14-94,1 0 0,-1 0 1,1-1-1,-1 1 0,1-1 0,0 0 0,-1 1 0,1-1 0,-1 0 0,6-1 0,-4 1 25,17-1-123,-1-1 0,1 0 1,0-2-1,22-6 1,38-20-6991,-42 9-4556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8.690"/>
    </inkml:context>
    <inkml:brush xml:id="br0">
      <inkml:brushProperty name="width" value="0.025" units="cm"/>
      <inkml:brushProperty name="height" value="0.025" units="cm"/>
    </inkml:brush>
  </inkml:definitions>
  <inkml:trace contextRef="#ctx0" brushRef="#br0">124 1 5733,'0'0'16288,"-9"6"-15920,0 0-289,0 1-1,1 0 0,0 1 1,0 0-1,1 0 1,0 1-1,0 0 1,1 0-1,0 0 1,0 1-1,1 0 0,-4 14 1,5-15 103,0 1 0,1 0 0,0 0 0,1 0 1,1 0-1,-1 1 0,1-1 0,1 1 0,1 17 0,0-24-144,0 1 0,0-1 0,1 1-1,-1-1 1,1 0 0,0 0 0,0 0-1,0 0 1,1 0 0,-1 0 0,1-1-1,0 1 1,0-1 0,0 0 0,1 0-1,-1 0 1,1 0 0,0 0 0,0-1-1,-1 0 1,2 0 0,-1 0 0,0 0-1,5 1 1,4 1-262,0 0 0,1-2 0,-1 1 0,24 0-1,24-4-5695,-26-3-2547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9.441"/>
    </inkml:context>
    <inkml:brush xml:id="br0">
      <inkml:brushProperty name="width" value="0.025" units="cm"/>
      <inkml:brushProperty name="height" value="0.025" units="cm"/>
    </inkml:brush>
  </inkml:definitions>
  <inkml:trace contextRef="#ctx0" brushRef="#br0">0 2 6406,'0'0'12049,"9"-1"-10821,-6 1-1142,0-1 1,0 1 0,1 0 0,-1 1 0,0-1-1,0 0 1,0 1 0,0 0 0,0 0 0,0 0 0,0 0-1,0 0 1,0 1 0,0-1 0,3 3 0,-1 1 63,0 0-1,0-1 1,-1 2 0,0-1 0,0 0 0,0 1 0,-1 0 0,4 8 0,0 0-86,-1 0 0,-1 1 0,0 0 0,-1 0 1,-1 0-1,0 0 0,-1 1 0,-1-1 0,-1 0 0,-1 23 0,0-28-36,0 0 0,0 0 1,-2 1-1,1-1 0,-1 0 0,-1-1 1,1 1-1,-2-1 0,1 1 0,-1-1 1,-1 0-1,0-1 0,0 0 1,0 0-1,-1 0 0,-11 10 0,16-17-202,1 0-1,0 0 1,0 0 0,-1 0-1,1 0 1,-1 0-1,1 0 1,-1 0-1,1 0 1,-1-1-1,1 1 1,-1-1-1,0 1 1,1-1-1,-1 0 1,0 1 0,0-1-1,1 0 1,-1 0-1,0 0 1,1 0-1,-1-1 1,0 1-1,-2-1 1,-5-11-5522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3.799"/>
    </inkml:context>
    <inkml:brush xml:id="br0">
      <inkml:brushProperty name="width" value="0.025" units="cm"/>
      <inkml:brushProperty name="height" value="0.025" units="cm"/>
    </inkml:brush>
  </inkml:definitions>
  <inkml:trace contextRef="#ctx0" brushRef="#br0">197 8 7271,'2'-7'7100,"-6"10"-4720,-8 13-1835,-18 67 1139,-25 105-1,-23 62-1211,71-233-479,5-14-154,0 1-1,0-1 1,1 1 0,0-1 0,-1 1 0,1 0 0,1 0-1,-2 5 1,12-13-4520,0-11 63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0.343"/>
    </inkml:context>
    <inkml:brush xml:id="br0">
      <inkml:brushProperty name="width" value="0.025" units="cm"/>
      <inkml:brushProperty name="height" value="0.025" units="cm"/>
    </inkml:brush>
  </inkml:definitions>
  <inkml:trace contextRef="#ctx0" brushRef="#br0">0 284 10826,'0'0'7645,"8"-4"-6257,19-10-850,-2-1-1,1-2 1,-2 0 0,36-33-1,-15 7-426,53-65-1,-84 93 140,-10 15 232,-15 27 407,0-3-1031,4-3 162,0 1-1,1-1 1,1 1-1,1 0 1,-1 44-1,5-65-137,0-1 0,0 1 0,0-1 0,0 1-1,0 0 1,0-1 0,1 1 0,-1-1-1,0 1 1,0 0 0,1-1 0,-1 1 0,0-1-1,1 1 1,-1-1 0,0 1 0,1-1 0,-1 1-1,1-1 1,-1 0 0,1 1 0,-1-1-1,1 0 1,-1 1 0,1-1 0,-1 0 0,1 0-1,0 1 1,-1-1 0,1 0 0,-1 0 0,1 0-1,0 0 1,-1 0 0,1 0 0,-1 0-1,1 0 1,0 0 0,-1 0 0,1 0 0,-1 0-1,1 0 1,1-1 0,2 1-1108,1 0-5757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106"/>
    </inkml:context>
    <inkml:brush xml:id="br0">
      <inkml:brushProperty name="width" value="0.025" units="cm"/>
      <inkml:brushProperty name="height" value="0.025" units="cm"/>
    </inkml:brush>
  </inkml:definitions>
  <inkml:trace contextRef="#ctx0" brushRef="#br0">27 0 9961,'0'0'11756,"-4"12"-11094,-3 19-259,1 0 0,2 0 0,-1 47 0,9-73-960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448"/>
    </inkml:context>
    <inkml:brush xml:id="br0">
      <inkml:brushProperty name="width" value="0.025" units="cm"/>
      <inkml:brushProperty name="height" value="0.025" units="cm"/>
    </inkml:brush>
  </inkml:definitions>
  <inkml:trace contextRef="#ctx0" brushRef="#br0">0 82 11723,'0'0'8840,"74"-42"-8199,-40 29-449,1 2-160,1 3-160,-5 5-1089,0 0-2659,-9 1-1921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803"/>
    </inkml:context>
    <inkml:brush xml:id="br0">
      <inkml:brushProperty name="width" value="0.025" units="cm"/>
      <inkml:brushProperty name="height" value="0.025" units="cm"/>
    </inkml:brush>
  </inkml:definitions>
  <inkml:trace contextRef="#ctx0" brushRef="#br0">198 4 9065,'0'0'7244,"-11"-1"-5424,5 0-1734,0 1-1,0-1 1,0 1 0,0 0-1,0 0 1,0 1 0,1 0-1,-1 0 1,0 1 0,0-1-1,1 1 1,-1 0 0,1 1-1,-1-1 1,1 1 0,0 0-1,0 0 1,0 1 0,0 0-1,1 0 1,-8 8 0,3-2 20,1 0 1,1 0-1,0 1 1,-8 14 0,13-22-14,1 1 0,-1 0 0,0-1 0,1 1 0,0 0 0,0 0 0,0-1 0,0 1 0,1 0 0,-1 0 0,1 0 0,0 0 0,0 0 0,1 0 0,-1 0 0,1 0 0,0 0 0,1 4 0,0-6-57,-1 0-1,1-1 0,-1 1 0,1-1 1,-1 0-1,1 1 0,0-1 0,0 0 1,0 0-1,0 0 0,0 0 0,0 0 1,0-1-1,0 1 0,0 0 0,0-1 1,1 0-1,-1 1 0,0-1 0,0 0 1,0 0-1,1 0 0,-1-1 0,0 1 1,0-1-1,4 0 0,1 0 61,1-1 0,0 0 0,-1-1 0,0 1 0,1-1-1,8-5 1,-9 4-27,0-1 1,-1 0-1,1 0 0,-1 0 0,0-1 0,0 0 0,-1 0 1,0 0-1,0-1 0,0 0 0,-1 0 0,0 0 0,0 0 1,-1-1-1,0 0 0,0 1 0,-1-1 0,0 0 0,0 0 0,-1-1 1,1-11-1,-2 19-71,0 0 0,0 0 0,0 0 0,0 0 0,0 0 0,0 0 0,-1 0 0,1 0 0,0 0 0,-1 0 0,1 0 0,-1 0 0,1 0 0,-1 0 0,1 0 0,-1 1 0,0-1 0,1 0 0,-1 0 0,0 1 0,1-1 0,-1 0 0,0 1 0,0-1 0,0 1 0,0-1 0,0 1 0,1 0 0,-1-1 1,0 1-1,0 0 0,0-1 0,0 1 0,0 0 0,0 0 0,0 0 0,0 0 0,0 0 0,0 0 0,-2 0 0,1 1-135,0-1 0,0 0 0,-1 1 0,1-1 0,0 1 0,0 0 0,-1 0 0,1 0 0,0 0 0,0 0 0,0 0 0,0 0 0,0 1 0,1-1 0,-1 1 0,0-1 0,-1 3 0,-13 31-3659,10 4-4814,6-24 2780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130"/>
    </inkml:context>
    <inkml:brush xml:id="br0">
      <inkml:brushProperty name="width" value="0.025" units="cm"/>
      <inkml:brushProperty name="height" value="0.025" units="cm"/>
    </inkml:brush>
  </inkml:definitions>
  <inkml:trace contextRef="#ctx0" brushRef="#br0">15 1 11787,'0'0'11275,"-15"48"-11275,15-38 32,0-1-128,0-3-641,3-1-672,2-5-481,-1 0-801,2-3-1729,-4-10-3171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503"/>
    </inkml:context>
    <inkml:brush xml:id="br0">
      <inkml:brushProperty name="width" value="0.025" units="cm"/>
      <inkml:brushProperty name="height" value="0.025" units="cm"/>
    </inkml:brush>
  </inkml:definitions>
  <inkml:trace contextRef="#ctx0" brushRef="#br0">1 3 13581,'0'0'12679,"5"0"-12519,-4-1-156,-1 1 0,1 0 0,0-1 0,-1 1 1,1 0-1,0 0 0,-1 0 0,1 0 0,0 0 1,-1 0-1,1 0 0,0 0 0,-1 0 0,1 0 0,0 0 1,0 0-1,-1 0 0,1 0 0,0 1 0,-1-1 1,1 0-1,-1 1 0,1-1 0,0 0 0,-1 1 1,1-1-1,-1 1 0,1-1 0,-1 1 0,1-1 0,-1 1 1,1-1-1,0 1 0,-14 27 192,10-23-182,3-5-26,-1 1 0,1 0-1,0 0 1,-1-1 0,1 1 0,0 0-1,0 0 1,0-1 0,-1 1 0,1 0 0,0 0-1,0 0 1,0-1 0,1 1 0,-1 0-1,0 0 1,0 0 0,0-1 0,0 1 0,1 0-1,-1 0 1,0-1 0,1 1 0,-1 0-1,1-1 1,-1 1 0,0 0 0,1-1-1,0 1 1,-1-1 0,1 1 0,-1-1 0,1 1-1,0-1 1,-1 1 0,1-1 0,0 0-1,1 1 1,40 16-163,-8-3 117,-33-12 48,1-1 1,-1 0-1,0 1 0,0-1 0,0 1 1,0-1-1,0 1 0,0 0 0,0-1 1,-1 1-1,1 0 0,0-1 0,-1 1 1,1 0-1,-1 0 0,0 0 0,0 0 1,0-1-1,0 1 0,0 0 1,0 0-1,0 0 0,-1 0 0,1-1 1,0 1-1,-1 0 0,0 0 0,1-1 1,-1 1-1,0 0 0,0-1 0,0 1 1,0-1-1,0 1 0,0-1 0,-1 1 1,1-1-1,-2 1 0,-3 5 161,0-1 0,0 0 1,0 0-1,-1 0 0,0-1 0,-13 7 0,18-11-94,0 0 1,0 0-1,0 0 1,0 0-1,0-1 0,0 1 1,0-1-1,0 1 1,0-1-1,0 0 1,-1 1-1,1-1 0,0-1 1,-2 1-1,1-8-2070,15-9-2542,2 1-52,1-1-1505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847"/>
    </inkml:context>
    <inkml:brush xml:id="br0">
      <inkml:brushProperty name="width" value="0.025" units="cm"/>
      <inkml:brushProperty name="height" value="0.025" units="cm"/>
    </inkml:brush>
  </inkml:definitions>
  <inkml:trace contextRef="#ctx0" brushRef="#br0">78 0 9449,'0'0'13645,"-8"11"-12973,3-5-583,-2 3 50,0-1 1,0 1-1,1 1 0,1-1 1,-1 1-1,1 0 1,1 0-1,0 0 0,0 1 1,1-1-1,1 1 1,-2 13-1,5-23-132,0 0-1,0 0 1,0 0 0,0 0 0,0-1-1,0 1 1,0 0 0,1 0-1,-1-1 1,0 1 0,0-1 0,1 1-1,-1-1 1,0 0 0,1 1-1,-1-1 1,1 0 0,-1 0 0,0 0-1,1 0 1,-1 0 0,0 0-1,1 0 1,-1-1 0,2 1 0,41-7-2339,-4-18-3940,-38 23 5877,0 1 1,0-1 0,-1 1-1,1-1 1,0 0-1,-1 0 1,1 0-1,-1 0 1,1 0 0,-1-1-1,0 1 1,0 0-1,0 0 1,0-1-1,0 1 1,0-4 0,-4 6 4630,-11 9-1602,-33 58 2068,44-62-4489,-1 1-1,2-1 1,-1 1 0,1 0-1,-1 0 1,2 0 0,-1 0-1,1 0 1,0 0 0,-1 12-1,3-18-340,0 1-1,0-1 1,0 1-1,0-1 0,0 1 1,0-1-1,0 0 0,0 0 1,0 1-1,0-1 1,0 0-1,0 0 0,0 0 1,0 0-1,0 0 0,0 0 1,0-1-1,0 1 1,0 0-1,0 0 0,2-1 1,12-3-5696,-2-6-2472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206"/>
    </inkml:context>
    <inkml:brush xml:id="br0">
      <inkml:brushProperty name="width" value="0.025" units="cm"/>
      <inkml:brushProperty name="height" value="0.025" units="cm"/>
    </inkml:brush>
  </inkml:definitions>
  <inkml:trace contextRef="#ctx0" brushRef="#br0">92 0 13229,'0'0'11594,"-54"52"-10729,44-35-384,1 0-321,1-2-64,1-2-96,5-4-64,0-2-32,2-2-256,0 0-1058,11-10-12843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534"/>
    </inkml:context>
    <inkml:brush xml:id="br0">
      <inkml:brushProperty name="width" value="0.025" units="cm"/>
      <inkml:brushProperty name="height" value="0.025" units="cm"/>
    </inkml:brush>
  </inkml:definitions>
  <inkml:trace contextRef="#ctx0" brushRef="#br0">114 41 5894,'0'0'14744,"-9"-3"-14274,4 1-432,-1 0 0,1 1 0,-1-1 0,1 2 0,-1-1 0,1 0 1,-1 1-1,-9 1 0,13-1 7,-1 0 0,1 0 0,0 1 0,0-1 0,0 1 0,0 0 0,0-1 0,1 1 0,-1 0 0,0 0 0,0 0 0,0 0 0,1 1 0,-1-1 0,0 0 0,1 1 0,0-1 0,-1 1 0,1 0 0,0-1 0,0 1 0,-1 0 0,1 0 0,1 0 0,-1 0 0,0-1 1,0 1-1,1 0 0,-1 1 0,1-1 0,0 0 0,-1 0 0,1 2 0,1-3-37,-1 0 0,1 0 0,0-1 0,-1 1 0,1 0 0,0-1 1,-1 1-1,1-1 0,0 1 0,0-1 0,0 1 0,0-1 0,-1 1 0,1-1 0,0 0 1,0 0-1,0 1 0,0-1 0,0 0 0,0 0 0,0 0 0,0 0 0,0 0 0,-1 0 1,1 0-1,0 0 0,0-1 0,0 1 0,0 0 0,0-1 0,0 1 0,1-1 0,33-8 237,7-18-136,-40 25-100,-1 1 0,1 0 1,0-1-1,-1 1 0,1-1 1,-1 1-1,0-1 0,0 0 1,1 1-1,-1-1 0,0 0 1,0 0-1,-1 0 0,1 0 1,0 0-1,-1 0 0,1 0 1,-1 0-1,0 0 0,1-4 1,-2 5-24,0 0 1,0 1 0,0-1-1,0 0 1,0 1 0,0-1 0,0 1-1,0-1 1,0 1 0,0-1-1,0 1 1,0 0 0,0 0 0,0-1-1,0 1 1,-1 0 0,1 0 0,0 0-1,0 0 1,0 0 0,0 0-1,0 1 1,-2-1 0,-28 6-1003,28-4 791,1 0 0,-1 0 0,1 0 0,-1 0 0,1 1 0,0-1 0,0 1 0,0 0 0,0 0 0,0-1 0,1 1 0,-1 0 0,1 1 0,0-1 0,-1 4 0,-4 16-3921,6-9-2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865"/>
    </inkml:context>
    <inkml:brush xml:id="br0">
      <inkml:brushProperty name="width" value="0.025" units="cm"/>
      <inkml:brushProperty name="height" value="0.025" units="cm"/>
    </inkml:brush>
  </inkml:definitions>
  <inkml:trace contextRef="#ctx0" brushRef="#br0">133 0 8872,'-8'6'3139,"-7"3"-2012,-50 36 4250,61-42-5088,0 0 1,1 0 0,-1 1 0,0-1-1,1 1 1,0 0 0,0 0-1,0 1 1,1-1 0,-1 0 0,1 1-1,0 0 1,-2 5 0,4-9-280,0 0 0,0-1 1,0 1-1,0 0 1,0-1-1,0 1 0,0 0 1,0 0-1,0-1 0,0 1 1,1-1-1,-1 1 1,0 0-1,0-1 0,1 1 1,-1 0-1,0-1 0,1 1 1,-1-1-1,1 1 1,-1-1-1,1 1 0,-1-1 1,1 1-1,-1-1 1,1 1-1,-1-1 0,1 0 1,-1 1-1,2-1 0,27 5 279,28-13 99,-50 6-302,0-1 0,0 0 0,-1 0 0,1-1 0,-1 0 0,11-9 0,-15 12-32,-1 0 0,1-1-1,0 1 1,-1-1 0,0 1 0,1-1 0,-1 0-1,0 0 1,0 1 0,1-1 0,-1 0 0,-1 0-1,1 0 1,0 0 0,0 0 0,-1 0 0,0-1 0,1 1-1,-1 0 1,0 0 0,0 0 0,0 0 0,0 0-1,0-1 1,0 1 0,-1 0 0,0-4 0,-1 4-41,1 1 0,0-1 0,-1 0 0,1 1 0,-1-1 1,0 1-1,0-1 0,1 1 0,-1 0 0,0-1 0,0 1 1,0 0-1,0 1 0,0-1 0,0 0 0,-1 0 0,1 1 0,0 0 1,0-1-1,-4 1 0,-52-1-1241,48 1 402,-23 7-5692,20-1-1863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233"/>
    </inkml:context>
    <inkml:brush xml:id="br0">
      <inkml:brushProperty name="width" value="0.025" units="cm"/>
      <inkml:brushProperty name="height" value="0.025" units="cm"/>
    </inkml:brush>
  </inkml:definitions>
  <inkml:trace contextRef="#ctx0" brushRef="#br0">109 1 10442,'0'0'7676,"-3"8"-7067,-6 28-50,2 1 0,1-1-1,-2 54 1,6-53-441,-1 0 0,-2 0-1,-2-1 1,-16 54 0,15-77-1086,-8-12-6541,5-3-24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4.621"/>
    </inkml:context>
    <inkml:brush xml:id="br0">
      <inkml:brushProperty name="width" value="0.025" units="cm"/>
      <inkml:brushProperty name="height" value="0.025" units="cm"/>
    </inkml:brush>
  </inkml:definitions>
  <inkml:trace contextRef="#ctx0" brushRef="#br0">0 128 5733,'0'0'8264,"10"3"-6614,-3 0-1381,1-1 1,0-1 0,0 1-1,0-1 1,0 0-1,0-1 1,0 0 0,0-1-1,0 1 1,0-1-1,0-1 1,0 0-1,13-4 1,-4 1-206,49-15 258,94-15 0,-139 32-294,0 1 0,0 1 0,0 0 1,0 2-1,0 1 0,0 0 0,0 1 0,40 12 0,-44-9 13,0-2 0,0 0 0,1-2 0,-1 1 0,1-2 0,-1 0 0,26-3 0,125-25 685,-124 17-437,2 3 1,70-4-1,-82 9 525,1-1 0,-1-2-1,37-10 1,-28 5-795,47-3 1,-10 13 268,-31 2-6256,-43-2 400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5.444"/>
    </inkml:context>
    <inkml:brush xml:id="br0">
      <inkml:brushProperty name="width" value="0.025" units="cm"/>
      <inkml:brushProperty name="height" value="0.025" units="cm"/>
    </inkml:brush>
  </inkml:definitions>
  <inkml:trace contextRef="#ctx0" brushRef="#br0">158 86 12748,'0'0'2087,"0"-9"182,-1 3-1841,-1 0 1,1 0-1,-1 0 0,0 0 0,0 1 0,-1-1 0,-5-9 1,8 14-387,-1-1 1,0 1 0,0 0 0,0-1 0,0 1 0,-1 0 0,1 0 0,0-1-1,0 1 1,-1 0 0,1 0 0,-1 1 0,1-1 0,-1 0 0,1 0 0,-1 1-1,1-1 1,-1 1 0,0-1 0,1 1 0,-1 0 0,0 0 0,1 0 0,-1 0-1,0 0 1,0 0 0,1 0 0,-1 0 0,0 1 0,1-1 0,-1 0 0,1 1 0,-1 0-1,0-1 1,1 1 0,-1 0 0,1 0 0,0 0 0,-1 0 0,1 0 0,-3 2-1,-3 5-5,0 0 0,0 0-1,1 1 1,-1-1-1,2 2 1,0-1-1,0 0 1,0 1 0,1 0-1,1 0 1,0 0-1,0 1 1,1-1-1,0 1 1,1-1 0,0 1-1,1 0 1,0-1-1,1 12 1,0-20-14,1 0 0,-1 0-1,0 0 1,0 0 0,1-1 0,-1 1 0,1 0 0,0-1-1,-1 1 1,1-1 0,0 0 0,0 0 0,0 0 0,0 0-1,0 0 1,0 0 0,0 0 0,0 0 0,1-1 0,-1 1 0,0-1-1,0 0 1,0 0 0,1 1 0,-1-1 0,0-1 0,0 1-1,5-1 1,3 0 134,-1 1-1,1-2 1,0 0-1,-1 0 1,15-5-1,-16 3-80,-1-1 0,1 0 0,-1 0 0,0 0-1,0-1 1,-1 0 0,1 0 0,-2-1 0,1 0-1,-1 0 1,0 0 0,5-9 0,-8 13-38,-1 1-1,1-1 1,-1 0 0,0 0 0,1 1 0,-1-1 0,-1 0 0,1 0-1,0 0 1,-1 0 0,1 0 0,-1 0 0,0 0 0,0 0-1,0-1 1,-1 1 0,1 0 0,-1 0 0,1 0 0,-1 0 0,0 1-1,0-1 1,0 0 0,-1 0 0,1 0 0,-1 1 0,1-1-1,-1 1 1,0-1 0,0 1 0,0 0 0,0 0 0,-1 0 0,1 0-1,-1 0 1,1 0 0,-6-2 0,7 3-116,0 0 1,0 1-1,0-1 1,0 0-1,-1 0 1,1 1 0,0-1-1,-1 1 1,1-1-1,-1 1 1,1 0-1,0-1 1,-1 1-1,1 0 1,-1 0-1,1 0 1,-1 0-1,1 0 1,0 0-1,-1 1 1,1-1-1,-1 0 1,1 1-1,0-1 1,-1 1-1,1-1 1,0 1-1,-1 0 1,1 0-1,0 0 1,0-1-1,0 1 1,0 0-1,-2 2 1,2-1-462,0 0 1,1 0-1,-1 0 1,0 0-1,1 0 1,0 0-1,-1 1 1,1-1 0,0 0-1,0 0 1,0 0-1,0 1 1,0-1-1,1 0 1,-1 0-1,1 0 1,-1 0-1,1 0 1,0 0-1,0 0 1,0 0-1,2 3 1,6 9-6071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5.924"/>
    </inkml:context>
    <inkml:brush xml:id="br0">
      <inkml:brushProperty name="width" value="0.025" units="cm"/>
      <inkml:brushProperty name="height" value="0.025" units="cm"/>
    </inkml:brush>
  </inkml:definitions>
  <inkml:trace contextRef="#ctx0" brushRef="#br0">70 0 15278,'0'0'11846,"0"7"-11814,0 3-36,1-1 5,-1 0 0,0-1 0,0 1 0,-1 0 0,0 0 0,0 0 1,-1-1-1,-4 10 0,6-17-35,0-1 0,-1 1 0,1 0 0,0-1 0,-1 1 0,1 0 0,0-1 0,0 1 0,0 0 0,0-1 0,-1 1 0,1 0 0,0-1 1,0 1-1,0 0 0,0-1 0,1 1 0,-1 0 0,0-1 0,0 1 0,0 0 0,0-1 0,1 1 0,-1-1 0,0 1 0,1 0 0,-1-1 0,1 2 0,20 6-1027,43-8-528,-45-1 1428,-17 0 163,-1 1 0,1 0-1,-1 0 1,1 0 0,-1 0 0,1 1-1,-1-1 1,1 0 0,-1 1 0,0-1-1,1 1 1,-1-1 0,1 1-1,-1-1 1,0 1 0,0 0 0,1 0-1,-1 0 1,0 0 0,0 0 0,0 0-1,0 0 1,1 1 0,-1 0 50,0 1 0,-1-1 0,1 0 0,-1 1 0,1-1 1,-1 0-1,0 1 0,0-1 0,0 0 0,-1 1 0,1-1 0,0 0 0,-1 1 0,1-1 1,-2 3-1,-1 1 138,1 0 1,-1 0 0,0-1 0,-1 1 0,1-1 0,-1 0-1,0 0 1,-1 0 0,1 0 0,-1-1 0,0 0-1,0 0 1,0 0 0,-1-1 0,1 1 0,-11 3 0,5-1 100,0-2 0,0 1 0,-1-2 0,1 1 0,-1-2 1,0 0-1,-23 2 0,37-8-1972,0 1 0,0-1 0,0 1 0,1 0 0,0-1 0,0 1 0,0 0 0,4-2 0,8-8-11083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7.078"/>
    </inkml:context>
    <inkml:brush xml:id="br0">
      <inkml:brushProperty name="width" value="0.025" units="cm"/>
      <inkml:brushProperty name="height" value="0.025" units="cm"/>
    </inkml:brush>
  </inkml:definitions>
  <inkml:trace contextRef="#ctx0" brushRef="#br0">1 0 6534,'0'0'15054,"46"47"-14605,-31-37-289,2 2-96,0-7-288,-2-5-2403,-3 0-5668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7.941"/>
    </inkml:context>
    <inkml:brush xml:id="br0">
      <inkml:brushProperty name="width" value="0.025" units="cm"/>
      <inkml:brushProperty name="height" value="0.025" units="cm"/>
    </inkml:brush>
  </inkml:definitions>
  <inkml:trace contextRef="#ctx0" brushRef="#br0">150 9 9865,'0'0'10042,"-8"-2"-9967,4 1-74,2 0 3,0 0 0,0 0 0,0 1 0,0-1 0,0 1 0,-1-1 0,1 1 0,0 0 0,0 0 0,0 0 0,-1 0 0,1 0 0,0 0 0,0 1 0,0-1-1,0 1 1,0 0 0,0-1 0,-1 1 0,1 0 0,1 0 0,-1 0 0,0 0 0,0 1 0,0-1 0,1 0 0,-1 1 0,0-1 0,1 1 0,0 0 0,-2 2 0,-7 11 184,1 0 0,0 1 1,1 0-1,1 0 1,1 1-1,0 0 0,1 0 1,1 1-1,0-1 0,2 1 1,0 0-1,1-1 0,1 28 1,1-41-221,-1-1 0,1 1 0,0 0 0,0-1 0,0 1 0,0-1 0,1 1 0,0-1 0,-1 1 0,1-1 0,0 0 0,1 0 0,-1 0 0,0 0 0,1 0 0,0-1 0,0 1 0,-1-1 0,1 0 0,1 1 0,-1-1 1,0-1-1,0 1 0,1 0 0,6 1 0,0 0-714,0-1 0,1 0 0,-1 0 1,1-1-1,-1-1 0,1 0 0,-1 0 0,14-2 1,29-10-6259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8.436"/>
    </inkml:context>
    <inkml:brush xml:id="br0">
      <inkml:brushProperty name="width" value="0.025" units="cm"/>
      <inkml:brushProperty name="height" value="0.025" units="cm"/>
    </inkml:brush>
  </inkml:definitions>
  <inkml:trace contextRef="#ctx0" brushRef="#br0">0 365 12332,'0'0'7073,"7"-8"-6278,42-45 84,1 1-562,-2-3 0,-2-1 0,51-85-1,-107 162-204,0 1-1,2 0 1,0 0 0,2 1-1,0 0 1,1 0-1,2 0 1,-2 46-1,5-68-145,0 0 0,0 0-1,0 0 1,0-1 0,0 1 0,1 0 0,-1 0-1,0 0 1,0 0 0,1-1 0,-1 1 0,1 0-1,-1 0 1,1-1 0,-1 1 0,1 0 0,-1-1-1,1 1 1,-1 0 0,1-1 0,0 1 0,-1-1-1,1 1 1,0-1 0,0 1 0,-1-1 0,1 1-1,0-1 1,0 0 0,0 0 0,0 1 0,-1-1-1,3 0 1,-1 0-419,1 0 0,-1 1 0,1-2 0,-1 1 1,1 0-1,-1 0 0,1-1 0,-1 1 0,1-1 0,-1 0 0,3-1 0,16-13-6338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8.809"/>
    </inkml:context>
    <inkml:brush xml:id="br0">
      <inkml:brushProperty name="width" value="0.025" units="cm"/>
      <inkml:brushProperty name="height" value="0.025" units="cm"/>
    </inkml:brush>
  </inkml:definitions>
  <inkml:trace contextRef="#ctx0" brushRef="#br0">82 0 12396,'0'0'9961,"-34"64"-9609,19-24-127,3 2-161,2 2-32,3-2-32,3-5 0,4-5-32,0-8-321,0-6-575,0-7-610,0-8-352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137"/>
    </inkml:context>
    <inkml:brush xml:id="br0">
      <inkml:brushProperty name="width" value="0.025" units="cm"/>
      <inkml:brushProperty name="height" value="0.025" units="cm"/>
    </inkml:brush>
  </inkml:definitions>
  <inkml:trace contextRef="#ctx0" brushRef="#br0">1 1 10250,'0'0'8648,"60"7"-7943,-27-6-97,4-1-384,2 0-160,-2 0-384,-6-1-1762,-4-7-3299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512"/>
    </inkml:context>
    <inkml:brush xml:id="br0">
      <inkml:brushProperty name="width" value="0.025" units="cm"/>
      <inkml:brushProperty name="height" value="0.025" units="cm"/>
    </inkml:brush>
  </inkml:definitions>
  <inkml:trace contextRef="#ctx0" brushRef="#br0">172 52 5605,'0'0'8723,"1"-7"-5557,3-25-844,-4 31-2265,0 1 0,0-1 0,0 0 0,0 1 0,-1-1 0,1 1 0,0-1 0,0 1 0,-1-1 0,1 1-1,0-1 1,-1 1 0,1 0 0,-1-1 0,1 1 0,0-1 0,-1 1 0,1 0 0,-1-1 0,1 1 0,-1 0 0,1 0 0,-1-1 0,1 1 0,-1 0 0,0 0 0,1 0 0,-1 0 0,1 0-1,-1 0 1,1 0 0,-1 0 0,0 0 0,1 0 0,-1 0 0,1 0 0,-1 0 0,1 0 0,-1 0 0,1 1 0,-2-1 0,-21 7 231,15-2-285,0 1 0,0 0 0,1 0 1,0 1-1,1 0 0,-1 0 0,1 0 0,0 1 0,1 0 0,-7 14 1,1-2 106,1 1 0,2 0 0,-10 29 0,16-44-10,1 0 1,-1 0-1,1 0 0,0 0 1,1 0-1,-1 0 0,1 0 1,0 0-1,1 0 0,-1 0 1,1 0-1,2 7 0,-2-11-61,0-1 0,0 1 0,0 0 0,-1-1-1,2 0 1,-1 1 0,0-1 0,0 0 0,0 1 0,1-1-1,-1 0 1,0 0 0,1 0 0,-1 0 0,1 0 0,0 0-1,1 0 1,1 0 4,0 0 0,-1 0 0,1-1 1,0 1-1,0-1 0,0 0 0,-1 0 0,1 0 0,0-1 0,6-1 0,0-1 13,0 0 1,0-1-1,0 0 0,-1 0 0,1-1 1,-1-1-1,0 1 0,-1-2 0,1 1 1,-1-1-1,0 0 0,-1-1 0,0 0 0,7-9 1,-7 7-30,0 1 0,-1-1 0,0 0 0,0-1 0,-1 1 0,-1-1 0,0 0 0,0 0 1,-1-1-1,-1 1 0,0-1 0,1-16 0,-3 24-24,0 0 0,0 1 0,-1-1 0,0 0 0,1 1 0,-1-1 0,-1 1 0,1-1 1,0 1-1,-1 0 0,0-1 0,0 1 0,-4-6 0,5 8-80,-1 0 0,1-1 0,0 1 0,-1 0 0,1 0 0,-1 0 0,1 0 0,-1 0 0,1 0 0,-1 1 0,0-1 0,0 0 0,1 1 0,-1-1 0,0 1 0,0 0 0,1 0 0,-1-1 0,0 1 0,0 0 0,0 1 0,0-1 0,1 0 0,-1 0 0,0 1 0,0-1 0,1 1 0,-1 0 0,0-1 0,-2 2 0,-12 17-3027,11-3-1959,4-8-1557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931"/>
    </inkml:context>
    <inkml:brush xml:id="br0">
      <inkml:brushProperty name="width" value="0.025" units="cm"/>
      <inkml:brushProperty name="height" value="0.025" units="cm"/>
    </inkml:brush>
  </inkml:definitions>
  <inkml:trace contextRef="#ctx0" brushRef="#br0">19 0 12588,'0'0'10682,"0"11"-10463,-19 231-91,22-237-3127,4-12 903,4-13-2375,1-8-3398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636"/>
    </inkml:context>
    <inkml:brush xml:id="br0">
      <inkml:brushProperty name="width" value="0.025" units="cm"/>
      <inkml:brushProperty name="height" value="0.025" units="cm"/>
    </inkml:brush>
  </inkml:definitions>
  <inkml:trace contextRef="#ctx0" brushRef="#br0">1 453 14478,'0'0'2050,"47"1"-353,-7-8-544,8-4-288,-1-2-513,2 0-191,-5 0-97,-7 0-32,-11 0 0,-8 1-64,-4-1-833,-11 0-1153,-3-2-2883,-7-2-2017</inkml:trace>
  <inkml:trace contextRef="#ctx0" brushRef="#br0" timeOffset="1">111 16 14926,'0'0'4580,"67"-16"-3875,-27 16-288,5 0-321,2 5-192,-5 6-1282,-5 0-1665,-10 1-1793,-13-1-2083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0.382"/>
    </inkml:context>
    <inkml:brush xml:id="br0">
      <inkml:brushProperty name="width" value="0.025" units="cm"/>
      <inkml:brushProperty name="height" value="0.025" units="cm"/>
    </inkml:brush>
  </inkml:definitions>
  <inkml:trace contextRef="#ctx0" brushRef="#br0">27 0 17777,'0'0'9230,"5"1"-9145,-4-1-80,0 0 0,0 0-1,0 0 1,0 1 0,0-1 0,0 0-1,0 0 1,0 1 0,0-1 0,0 1-1,0-1 1,0 1 0,0-1-1,0 1 1,0-1 0,0 1 0,0 0-1,-1-1 1,1 1 0,0 0 0,-1 0-1,1 0 1,0 0 0,-1 0-1,1-1 1,-1 1 0,1 0 0,-1 0-1,1 2 1,-1 1 18,0-1-1,0 1 1,-1 0-1,1-1 1,-1 1-1,0-1 1,0 1-1,0-1 1,0 1-1,-2 2 1,2-4-54,0-1 1,0 0-1,1 1 1,-1-1-1,1 1 0,-1-1 1,1 1-1,0-1 1,0 1-1,0-1 1,-1 1-1,1-1 0,1 1 1,-1-1-1,0 1 1,0-1-1,0 1 0,1-1 1,-1 1-1,1-1 1,-1 1-1,1-1 0,0 1 1,-1-1-1,1 0 1,0 0-1,0 1 0,0-1 1,0 0-1,0 0 1,0 0-1,0 0 1,2 1-1,4 2-46,0-1 0,0 0 0,1 0 0,-1 0 0,14 2 0,-13-3 77,-1 0-1,1 0 0,-1 1 1,0-1-1,12 8 1,-17-9-4,1 1 0,-1 0 1,0 0-1,0 0 0,0 0 1,-1 1-1,1-1 0,0 0 1,-1 1-1,0-1 0,1 1 1,-1-1-1,0 1 0,0 0 1,0 0-1,-1-1 0,1 1 1,-1 0-1,0 0 0,1 0 1,-1-1-1,0 1 1,-1 0-1,1 0 0,0 0 1,-1 0-1,0-1 0,0 1 1,1 0-1,-2-1 0,1 1 1,0 0-1,0-1 0,-1 0 1,1 1-1,-5 3 0,1 2 217,-1 0 0,-1 0-1,0-1 1,0 0 0,0 0-1,-1 0 1,0-1 0,0-1-1,-13 8 1,14-10 54,0 0 0,-1 0 0,0-1-1,1 0 1,-1-1 0,0 1 0,0-2 0,0 1 0,-10-1 0,18 0-280,-1 0 1,1 0-1,0 0 1,-1 0-1,1 0 1,0 0-1,-1 0 1,1 0-1,0 0 1,-1 0-1,1-1 0,0 1 1,-1 0-1,1 0 1,0 0-1,-1-1 1,1 1-1,0 0 1,-1 0-1,1 0 1,0-1-1,0 1 0,0 0 1,-1-1-1,1 1 1,0 0-1,0-1 1,0 1-1,-1 0 1,1-1-1,0 1 0,0 0 1,0-1-1,0 1 1,0 0-1,0-1 1,0 0-1,5-17-2225,16-12-4256,-5 12 163,3-1-3385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0.743"/>
    </inkml:context>
    <inkml:brush xml:id="br0">
      <inkml:brushProperty name="width" value="0.025" units="cm"/>
      <inkml:brushProperty name="height" value="0.025" units="cm"/>
    </inkml:brush>
  </inkml:definitions>
  <inkml:trace contextRef="#ctx0" brushRef="#br0">57 1 13036,'0'0'14644,"-2"8"-14351,-17 45 125,12-40-303,2 1-1,0-1 1,0 1-1,1 1 1,1-1 0,0 0-1,-1 30 1,5-43-164,0 1 1,0 0 0,0-1-1,0 1 1,0-1 0,0 0-1,1 1 1,-1-1 0,0 0 0,1 0-1,-1 0 1,1 0 0,-1 0-1,1 0 1,0 0 0,-1 0-1,1-1 1,0 1 0,-1-1-1,1 1 1,0-1 0,0 1-1,0-1 1,0 0 0,-1 0-1,1 0 1,0 0 0,3-1-1,4 1-606,0 0 0,0-1 0,0 0 0,15-4 0,-1-6-3989,0-4-1570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071"/>
    </inkml:context>
    <inkml:brush xml:id="br0">
      <inkml:brushProperty name="width" value="0.025" units="cm"/>
      <inkml:brushProperty name="height" value="0.025" units="cm"/>
    </inkml:brush>
  </inkml:definitions>
  <inkml:trace contextRef="#ctx0" brushRef="#br0">69 0 9513,'0'0'9417,"-39"52"-6502,29-30-609,-2-1-641,7 3-896,2-5-481,3-1-224,0-3-31,8-5-290,4-5-2049,-2-5-1826,1 0-5829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521"/>
    </inkml:context>
    <inkml:brush xml:id="br0">
      <inkml:brushProperty name="width" value="0.025" units="cm"/>
      <inkml:brushProperty name="height" value="0.025" units="cm"/>
    </inkml:brush>
  </inkml:definitions>
  <inkml:trace contextRef="#ctx0" brushRef="#br0">169 1 11819,'0'0'11147,"-48"43"-10539,22-13-159,0 4-289,2 1-128,4-1 0,6-7-64,6-2 32,6-11-32,2-6-320,2-8-1058,8 0-576,0-17-864,0-5-3396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927"/>
    </inkml:context>
    <inkml:brush xml:id="br0">
      <inkml:brushProperty name="width" value="0.025" units="cm"/>
      <inkml:brushProperty name="height" value="0.025" units="cm"/>
    </inkml:brush>
  </inkml:definitions>
  <inkml:trace contextRef="#ctx0" brushRef="#br0">82 28 13421,'0'0'3881,"-9"2"-2253,5-1-1567,1 0-1,-1 0 1,1 0 0,-1 0-1,1 0 1,-1 1 0,1 0-1,0-1 1,0 1 0,0 1-1,0-1 1,0 0 0,0 1-1,1-1 1,-1 1 0,1 0-1,-1 0 1,1 0 0,0 0-1,0 0 1,1 0 0,-1 1-1,1-1 1,-1 0 0,1 1-1,0-1 1,0 1 0,1 0-1,-1-1 1,1 1 0,0 0-1,0 5 1,0-8-46,1-1 1,-1 1-1,1 0 1,0 0 0,-1-1-1,1 1 1,-1-1-1,1 1 1,0-1-1,0 1 1,-1-1-1,1 1 1,0-1-1,0 1 1,0-1-1,-1 0 1,1 0 0,0 1-1,0-1 1,0 0-1,0 0 1,0 0-1,0 0 1,-1 0-1,1 0 1,0 0-1,0 0 1,0 0 0,0-1-1,0 1 1,0 0-1,30-8 641,-24 4-608,0 0 1,-1 0-1,0-1 1,1 0-1,-2 0 0,1 0 1,7-9-1,-12 12-12,1 1 0,-1 0-1,0-1 1,1 1-1,-1-1 1,0 1 0,0-1-1,0 1 1,0-1 0,0 0-1,-1 0 1,1 1 0,0-1-1,-1 0 1,1 0 0,-1 0-1,0 0 1,1 0 0,-1 0-1,0 1 1,0-1 0,0 0-1,-1 0 1,1 0 0,0 0-1,-1 0 1,1 0 0,-1 1-1,0-1 1,0 0 0,1 0-1,-1 1 1,0-1-1,0 0 1,-2-1 0,1 1-50,-1 1 1,1 0-1,0-1 1,-1 1 0,1 0-1,0 0 1,-1 1-1,0-1 1,1 1-1,-1-1 1,1 1-1,-1 0 1,0-1-1,1 1 1,-1 1 0,1-1-1,-1 0 1,0 1-1,1-1 1,-1 1-1,1 0 1,-1 0-1,1 0 1,0 0-1,-1 0 1,1 0-1,0 1 1,0-1 0,0 1-1,0 0 1,0-1-1,0 1 1,0 0-1,0 0 1,1 0-1,-1 1 1,1-1-1,0 0 1,-1 0 0,1 1-1,0-1 1,1 1-1,-1-1 1,0 1-1,1-1 1,-1 1-1,1 3 1,0 28-3546,8-14-1658,4-8-661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2.269"/>
    </inkml:context>
    <inkml:brush xml:id="br0">
      <inkml:brushProperty name="width" value="0.025" units="cm"/>
      <inkml:brushProperty name="height" value="0.025" units="cm"/>
    </inkml:brush>
  </inkml:definitions>
  <inkml:trace contextRef="#ctx0" brushRef="#br0">60 90 13805,'0'0'2717,"-8"7"-10,-3 1-1776,7-6-613,0 1 0,0-1 0,1 1 0,-1 0 1,1 0-1,0 0 0,0 1 0,0-1 0,0 1 1,-3 6-1,15-11 631,5-5-665,9-8 60,-13 9-311,-1 0 0,0-1 0,0 0-1,0-1 1,-1 1 0,0-2 0,0 1 0,0-1 0,9-14 0,-16 21-13,-1 0 0,1 0 1,-1 0-1,1 0 0,-1 1 1,0-1-1,0 0 1,1 0-1,-1 0 0,0 0 1,0 0-1,0 0 0,0 0 1,0 0-1,0 0 1,0 0-1,0 0 0,-1 0 1,1 0-1,0 0 0,-1 0 1,1 0-1,0 0 1,-1 1-1,1-1 0,-1 0 1,0-1-1,-1 1-27,0-1 0,1 1 0,-1-1 1,0 1-1,0 0 0,0 0 0,0 0 0,0 0 0,0 1 0,0-1 1,-5-1-1,4 2-289,-1-1 1,0 0 0,0 1 0,0 0 0,1-1 0,-1 2-1,0-1 1,0 0 0,0 1 0,1 0 0,-1-1-1,0 2 1,1-1 0,-5 2 0,4 1-2324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2.643"/>
    </inkml:context>
    <inkml:brush xml:id="br0">
      <inkml:brushProperty name="width" value="0.025" units="cm"/>
      <inkml:brushProperty name="height" value="0.025" units="cm"/>
    </inkml:brush>
  </inkml:definitions>
  <inkml:trace contextRef="#ctx0" brushRef="#br0">112 0 14606,'0'0'4372,"0"8"-3806,1 8-115,1 1 1,1-1-1,0 0 1,1 0-1,10 26 1,-6-19-131,0 0 0,4 34 0,-11-49-286,0 0 1,-1 1-1,0-1 0,0 0 0,-1 0 0,0 0 1,0 0-1,-1 0 0,0 0 0,0 0 0,-5 10 0,-4 3-30,0 0-1,-2-1 0,0 0 1,-23 26-1,-9-3-2935,21-27-2039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3.205"/>
    </inkml:context>
    <inkml:brush xml:id="br0">
      <inkml:brushProperty name="width" value="0.025" units="cm"/>
      <inkml:brushProperty name="height" value="0.025" units="cm"/>
    </inkml:brush>
  </inkml:definitions>
  <inkml:trace contextRef="#ctx0" brushRef="#br0">39 43 8648,'0'0'5840,"-7"9"-4889,-21 27-337,28-35-588,0-1 1,-1 0-1,1 1 1,0-1-1,-1 0 1,1 1 0,0-1-1,0 0 1,-1 1-1,1-1 1,0 1-1,0-1 1,0 0 0,0 1-1,-1-1 1,1 1-1,0-1 1,0 1 0,0-1-1,0 1 1,0-1-1,0 0 1,0 1-1,0-1 1,0 1 0,0-1-1,0 1 1,1-1-1,-1 1 1,0-1 0,0 0-1,0 1 1,0-1-1,1 1 1,-1-1-1,0 0 1,1 1 0,-1-1-1,0 0 1,0 1-1,1-1 1,-1 0 0,1 1-1,-1-1 1,0 0-1,1 0 1,0 1-1,20 2 526,-19-3-404,39 0 207,-1-2 0,0-2-1,0-1 1,0-3 0,58-17 0,17-3-258,-55 15-89,1 3 1,1 2-1,0 3 1,75 3 0,-126 4-12,1 0 1,-1 1 0,0 0 0,0 1-1,0 1 1,0-1 0,-1 2 0,0-1-1,0 1 1,12 10 0,-12-8 8,0-2 1,0 1-1,1-1 0,0-1 0,0 0 1,0 0-1,0-1 0,21 4 1,5-5 190,1-2 0,-1-2 1,1-2-1,-1-1 0,39-9 1,-22 3-179,77-2 0,-57 11 270,-40 3 542,1-2 0,0-2 0,-1-1-1,1-2 1,56-15 0,-76 15-835,-6 1-86,0 1 0,0 0 0,0 1 0,0 0 0,14-1 0,-23 3-72,0 1-1,0-1 1,1 0 0,-1 0-1,0 0 1,0 1 0,0-1-1,1 0 1,-1 0 0,0 1-1,0-1 1,0 0 0,0 0-1,0 1 1,1-1 0,-1 0-1,0 0 1,0 1 0,0-1-1,0 0 1,0 1 0,0-1-1,0 0 1,0 1 0,0-1-1,0 0 1,0 1 0,0-1-1,0 0 1,0 0-1,0 1 1,-1-1 0,1 0-1,0 1 1,0-1 0,0 0-1,0 0 1,0 1 0,-1-1-1,1 0 1,0 0 0,0 1-1,-1-1 1,-8 2-5844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4.031"/>
    </inkml:context>
    <inkml:brush xml:id="br0">
      <inkml:brushProperty name="width" value="0.025" units="cm"/>
      <inkml:brushProperty name="height" value="0.025" units="cm"/>
    </inkml:brush>
  </inkml:definitions>
  <inkml:trace contextRef="#ctx0" brushRef="#br0">270 16 12075,'0'0'10384,"-11"-4"-9738,4 2-586,4 0-47,0 1-1,-1 0 1,1-1 0,-1 1 0,1 1 0,-1-1 0,1 0 0,-1 1 0,0 0 0,1 0 0,-1 0 0,1 0 0,-1 0 0,0 1 0,1 0 0,-1-1 0,1 2 0,-1-1-1,1 0 1,0 0 0,-1 1 0,-2 2 0,-10 8-17,0 1 0,1 1 0,0 0-1,1 1 1,-23 33 0,29-37 48,2-1 0,-1 1 0,2 1 0,-1-1 0,2 1 0,-1 0 0,2 0 0,-1 0 0,2 1 0,-3 22 0,5-33-35,0 0-1,0 0 0,0 0 1,0 0-1,0 0 0,0 0 1,1 1-1,-1-1 1,1 0-1,0 0 0,-1 0 1,1 0-1,0-1 0,0 1 1,0 0-1,1 0 0,-1 0 1,0-1-1,1 1 1,-1-1-1,1 1 0,1 1 1,0-2 22,0 1 0,0-1 0,0 0 0,0 0 0,0 0 0,1 0 0,-1 0 0,0-1 0,0 1 0,1-1 0,-1 0 0,7-1 0,1 0 100,0-1-1,0 0 0,-1-1 1,1-1-1,-1 1 0,1-2 1,15-8-1,-11 3-20,-1 0 0,0-1-1,-1-1 1,0 0 0,0-1 0,14-19-1,-22 26-7,-1 0-1,0 0 0,0 0 0,0-1 0,-1 0 0,0 1 1,0-1-1,0 0 0,-1-1 0,0 1 0,-1 0 0,1 0 1,-1-1-1,-1 1 0,0-1 0,0 1 0,-1-13 0,0 18-165,0 0 1,0 1-1,-1-1 0,1 0 0,0 1 0,-1-1 1,1 1-1,-1 0 0,1 0 0,-1-1 0,1 1 0,-1 0 1,0 0-1,0 0 0,1 1 0,-1-1 0,0 0 1,0 1-1,0-1 0,0 1 0,0-1 0,0 1 1,0 0-1,0 0 0,0 0 0,-4 1 0,1-1-1082,-1 0-1,1 0 0,0 0 0,-1 1 1,1 0-1,-1 1 0,1-1 1,-9 4-1,3 3-5019,3 0-2941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4.357"/>
    </inkml:context>
    <inkml:brush xml:id="br0">
      <inkml:brushProperty name="width" value="0.025" units="cm"/>
      <inkml:brushProperty name="height" value="0.025" units="cm"/>
    </inkml:brush>
  </inkml:definitions>
  <inkml:trace contextRef="#ctx0" brushRef="#br0">0 1 10794,'0'0'14158,"16"52"-12909,-5-35-352,6 3-417,3-1-288,4 1-160,1-3 0,0-2-480,-2-2-2115,-5-5-1408,-3-7-3012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995"/>
    </inkml:context>
    <inkml:brush xml:id="br0">
      <inkml:brushProperty name="width" value="0.025" units="cm"/>
      <inkml:brushProperty name="height" value="0.025" units="cm"/>
    </inkml:brush>
  </inkml:definitions>
  <inkml:trace contextRef="#ctx0" brushRef="#br0">25 1 10730,'0'0'2189,"-4"9"-732,2-4-1374,-2 3 490,1 0 0,0 0-1,1 0 1,0 1 0,-2 14-1,4-21-517,0 0 0,0 0-1,0 0 1,0 0 0,0-1-1,0 1 1,1 0 0,-1 0-1,1 0 1,-1 0 0,1 0-1,0-1 1,0 1 0,0 0 0,0-1-1,0 1 1,0 0 0,0-1-1,0 0 1,1 1 0,-1-1-1,1 0 1,-1 1 0,1-1-1,-1 0 1,1 0 0,0 0 0,-1 0-1,1-1 1,0 1 0,0 0-1,0-1 1,0 1 0,-1-1-1,4 1 1,9 0-8,-1-1-1,1 1 1,0-2-1,-1 0 1,1-1-1,-1 0 1,0-1-1,0 0 1,0-2-1,0 1 1,0-1-1,22-13 1,31-11 507,-70 31-395,1 1 1,-1-1 0,1 0 0,0 1 0,0 0 0,0 0 0,0 0-1,0 0 1,0 0 0,1 1 0,0-1 0,0 1 0,0 0 0,0-1-1,0 1 1,1 0 0,-2 4 0,4-7-159,-1 0 0,1-1 0,-1 1 0,1 0 0,0 0 0,-1-1-1,1 1 1,0 0 0,-1-1 0,1 1 0,0-1 0,0 1 0,-1-1 0,1 1 0,0-1 0,0 0 0,0 1 0,0-1 0,-1 0 0,1 0-1,0 0 1,0 1 0,0-1 0,0 0 0,0 0 0,0 0 0,0-1 0,0 1 0,0 0 0,1 0 0,35-4 151,26-21-287,-54 20-125,0 1 0,1-1 0,0 2 0,0 0 0,0 0 0,0 0 0,17-1 0,-26 5 184,-1-1-1,1 1 1,-1-1-1,1 1 1,-1-1 0,0 1-1,1 0 1,-1-1 0,0 1-1,0-1 1,1 1-1,-1 0 1,0-1 0,0 1-1,0 0 1,0-1 0,0 1-1,0 0 1,0-1-1,0 1 1,0 0 0,0-1-1,0 1 1,0 0-1,-1-1 1,1 1 0,0 0-1,0-1 1,-1 1 0,1-1-1,0 1 1,-1 0-1,1-1 1,-1 1 0,0 0-1,-12 26-979,10-22 605,-16 31-1126,14-10-4403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5.152"/>
    </inkml:context>
    <inkml:brush xml:id="br0">
      <inkml:brushProperty name="width" value="0.025" units="cm"/>
      <inkml:brushProperty name="height" value="0.025" units="cm"/>
    </inkml:brush>
  </inkml:definitions>
  <inkml:trace contextRef="#ctx0" brushRef="#br0">47 1 11499,'0'0'11445,"-3"8"-11349,-7 13-34,4-9 394,1 0 0,-1 1 0,2-1 0,0 1 0,-5 25 0,9-37-425,1-1 0,-1 1 1,0 0-1,1-1 0,-1 1 0,0 0 1,1-1-1,-1 1 0,1 0 0,-1-1 1,1 1-1,-1-1 0,1 1 0,-1-1 1,1 1-1,0-1 0,-1 0 0,1 1 1,0-1-1,-1 0 0,1 1 0,0-1 1,-1 0-1,1 0 0,0 0 0,0 0 1,-1 1-1,1-1 0,0 0 0,-1 0 1,1 0-1,1-1 0,31 0 147,-30 0-111,11-1-309,1-1 1,0 0 0,-1-2 0,0 1 0,27-14 0,-7-4-3550,-7-4-3431,-16 9 319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5.513"/>
    </inkml:context>
    <inkml:brush xml:id="br0">
      <inkml:brushProperty name="width" value="0.025" units="cm"/>
      <inkml:brushProperty name="height" value="0.025" units="cm"/>
    </inkml:brush>
  </inkml:definitions>
  <inkml:trace contextRef="#ctx0" brushRef="#br0">56 1 11179,'0'0'7206,"-37"58"-4515,28-32-609,4-1-417,0 1-864,5-1-480,0-3-193,2 0-128,10-4-64,-1-7-2146,-2-6-2787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1.921"/>
    </inkml:context>
    <inkml:brush xml:id="br0">
      <inkml:brushProperty name="width" value="0.025" units="cm"/>
      <inkml:brushProperty name="height" value="0.025" units="cm"/>
    </inkml:brush>
  </inkml:definitions>
  <inkml:trace contextRef="#ctx0" brushRef="#br0">1 19 5894,'0'0'2968,"5"8"-2520,-1-1-201,1-1 1,0 0-1,0 0 0,0 0 0,1-1 0,0 0 1,0 0-1,0 0 0,0-1 0,1 1 0,0-2 1,9 5-1,14 3-24,1-1 0,1-2 1,-1-1-1,1-1 0,64 3 1,-12-9 270,92-12-1,26 3-410,311 24 0,-388-11 828,189-19 1,122-40 836,134-10-1988,344 54 219,-618 13 15,315 18 28,21-1 399,-85-18-250,-502 2-211,1 2-1,-2 2 1,1 1 0,-1 3-1,0 2 1,50 21-1,-81-30-954,1 0 1,0-1-1,0 0 0,1-1 0,19 0 0,32 4-7545,-52 3 6738,-13-8 1869,-1 0 0,0 0 1,1 0-1,-1 1 0,0-1 0,0 0 0,0 0 0,0 1 0,0-1 0,0 0 0,0 0 1,-1 1-1,1-1 0,0 0 0,-1 0 0,1 1 0,-1-1 0,1 0 0,-1 0 0,0 0 1,1 0-1,-1 0 0,0 0 0,0 0 0,1 0 0,-3 1 0,-13 11-152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2.344"/>
    </inkml:context>
    <inkml:brush xml:id="br0">
      <inkml:brushProperty name="width" value="0.025" units="cm"/>
      <inkml:brushProperty name="height" value="0.025" units="cm"/>
    </inkml:brush>
  </inkml:definitions>
  <inkml:trace contextRef="#ctx0" brushRef="#br0">11 553 7847,'0'0'6225,"-4"-9"-5734,3 7-466,0-1 1,0 0-1,0 1 0,0-1 0,1 0 1,-1 1-1,1-1 0,-1 0 0,1 0 0,0 0 1,0 0-1,0 1 0,2-6 0,-1 4 32,1 0 0,0 1-1,0-1 1,1 1-1,-1 0 1,1-1 0,-1 1-1,1 0 1,0 1-1,0-1 1,1 0 0,5-3-1,40-28 243,1 2 0,2 3-1,1 1 1,74-27 0,-95 44-268,1 1 1,-1 1 0,2 2-1,-1 1 1,1 2-1,-1 1 1,1 2 0,0 1-1,40 5 1,-36 4 53,0 1 1,0 2 0,-1 1-1,55 28 1,-52-21 3,1-2 0,1-3 0,59 15 1,-50-21 259,1-3 1,0-2 0,0-3 0,1-2 0,-1-2 0,0-2 0,0-3 0,80-22 0,21-18-172,212-98 1,-187 70 687,-103 52-637,4-3-1444,-32 0-4200,-17 2-4717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4.801"/>
    </inkml:context>
    <inkml:brush xml:id="br0">
      <inkml:brushProperty name="width" value="0.025" units="cm"/>
      <inkml:brushProperty name="height" value="0.025" units="cm"/>
    </inkml:brush>
  </inkml:definitions>
  <inkml:trace contextRef="#ctx0" brushRef="#br0">1 273 1281,'0'0'19229,"10"-4"-17932,46-24-978,-2-3-1,-1-1 1,78-64 0,-64 46-206,-25 18-22,-41 36 140,-1-1-1,0 1 1,-1-1 0,1 0-1,0 1 1,-1-1-1,0 0 1,0 0 0,-2 6-1,-8 15 130,1 0 0,1 1-1,2 0 1,-7 34 0,8 13-6760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5.646"/>
    </inkml:context>
    <inkml:brush xml:id="br0">
      <inkml:brushProperty name="width" value="0.025" units="cm"/>
      <inkml:brushProperty name="height" value="0.025" units="cm"/>
    </inkml:brush>
  </inkml:definitions>
  <inkml:trace contextRef="#ctx0" brushRef="#br0">9 1 5029,'0'0'21113,"2"10"-20846,-2 19-165,-1-1-1,-7 43 1,8-71-103,-2 53-25,3-53-7,-1 1 1,0-1 0,0 0 0,1 1 0,-1-1 0,0 0 0,1 1 0,-1-1 0,0 0 0,1 1 0,-1-1-1,0 0 1,1 0 0,-1 0 0,0 1 0,1-1 0,-1 0 0,1 0 0,-1 0 0,0 0 0,1 0 0,-1 0-1,1 0 1,-1 0 0,1 0 0,-1 0 0,0 0 0,1 0 0,-1 0 0,1 0 0,-1 0 0,1 0 0,-1 0-1,0-1 1,1 1 0,-1 0 0,1 0 0,-1 0 0,0-1 0,1 1 0,-1 0 0,1-1 0,0 0-311,0 1 1,1-1 0,-1 0 0,0 1 0,0-1-1,0 0 1,0 0 0,0 0 0,0 0 0,0 0 0,0 0-1,0 0 1,0 0 0,1-3 0,-2-19-8990,-1 11 2302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018"/>
    </inkml:context>
    <inkml:brush xml:id="br0">
      <inkml:brushProperty name="width" value="0.025" units="cm"/>
      <inkml:brushProperty name="height" value="0.025" units="cm"/>
    </inkml:brush>
  </inkml:definitions>
  <inkml:trace contextRef="#ctx0" brushRef="#br0">0 24 10250,'0'0'13549,"27"-9"-13197,-2 9-192,3 0-128,5 0 0,-1-3-480,2 0-1570,-6-1-1442,-5 0-3490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364"/>
    </inkml:context>
    <inkml:brush xml:id="br0">
      <inkml:brushProperty name="width" value="0.025" units="cm"/>
      <inkml:brushProperty name="height" value="0.025" units="cm"/>
    </inkml:brush>
  </inkml:definitions>
  <inkml:trace contextRef="#ctx0" brushRef="#br0">141 85 10282,'0'0'7447,"6"-9"-5440,23-29-411,-28 37-1422,-1 0 0,1 0 0,0 0 0,0 0 0,0 0 0,-1-1 0,1 1 0,0 0 0,-1-1 0,1 1 0,-1 0 0,0-1 0,1 1 0,-1 0 0,0-1 0,0 1 0,0-1 0,0 1 0,0 0-1,0-3 1,-1 3-117,0 1 0,1-1 0,-1 0 0,1 1 0,-1-1-1,0 1 1,1-1 0,-1 1 0,0-1 0,0 1-1,0-1 1,1 1 0,-1 0 0,0-1 0,0 1 0,0 0-1,0 0 1,1 0 0,-1 0 0,0 0 0,0 0-1,-2 0 1,-2 0-33,0 0 0,-1 1 0,1 0 0,-1 0 0,1 0 0,0 1 0,-7 3 0,2 1-34,0 1 1,0 0-1,1 0 1,0 1 0,0 1-1,-11 13 1,16-17 69,-1 1 0,2-1 0,-1 1 0,1 0 0,-1 0 0,2 0 0,-1 0 1,1 1-1,0-1 0,0 1 0,1 0 0,-2 13 0,3-19-44,1 0-1,-1 0 1,1 0-1,-1 0 1,1 0 0,-1 0-1,1-1 1,0 1 0,-1 0-1,1 0 1,0 0-1,0-1 1,0 1 0,0 0-1,-1-1 1,1 1-1,0 0 1,0-1 0,0 1-1,0-1 1,0 0-1,0 1 1,1-1 0,-1 0-1,0 0 1,0 1-1,0-1 1,0 0 0,0 0-1,0 0 1,0-1-1,0 1 1,1 0 0,-1 0-1,0 0 1,1-1-1,45-10 171,8-22-17,-52 31-157,0 0 0,-1 0 0,1 0 0,-1 0 0,1-1 0,-1 1 0,0 0 0,0-1 0,0 0 0,-1 1 0,1-1 0,0 0 0,-1 0 0,0 0 0,0 0 0,0 0 0,1-5 0,-2 8-37,0-1 0,-1 1 0,1-1 0,0 1 0,-1-1 0,1 1 0,0-1 0,-1 1 0,1-1 0,-1 1 0,1 0 0,0-1 0,-1 1 0,1 0 0,-1-1 0,1 1 0,-1 0 0,1 0 0,-1-1 0,0 1 0,1 0 0,-1 0 0,1 0 0,-1 0 0,1 0 0,-1 0 0,0 0 0,1 0 0,-1 0 0,1 0 0,-1 0 0,0 0 0,1 0 0,-1 0 0,1 0 0,-1 1 0,1-1 0,-1 0 0,1 1 0,-1-1 0,1 0 0,-1 1 0,-15 5-2807,6 0-3949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721"/>
    </inkml:context>
    <inkml:brush xml:id="br0">
      <inkml:brushProperty name="width" value="0.025" units="cm"/>
      <inkml:brushProperty name="height" value="0.025" units="cm"/>
    </inkml:brush>
  </inkml:definitions>
  <inkml:trace contextRef="#ctx0" brushRef="#br0">18 0 7431,'0'0'19896,"-1"10"-19634,-5 27-181,-2 20-173,5-20-3645,5-49-10239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235"/>
    </inkml:context>
    <inkml:brush xml:id="br0">
      <inkml:brushProperty name="width" value="0.025" units="cm"/>
      <inkml:brushProperty name="height" value="0.025" units="cm"/>
    </inkml:brush>
  </inkml:definitions>
  <inkml:trace contextRef="#ctx0" brushRef="#br0">7 6 13869,'0'0'8750,"8"-1"-6759,1 0-1613,-4 0-62,1 0-1,0 0 0,0 1 0,-1 0 0,12 1 0,-16-1-294,1 0 0,-1 1-1,0-1 1,1 1 0,-1-1-1,0 1 1,0-1 0,0 1 0,1 0-1,-1-1 1,0 1 0,0 0-1,0 0 1,0 0 0,0 0 0,0 0-1,0 0 1,-1 0 0,1 0-1,0 0 1,-1 1 0,1-1 0,0 0-1,-1 0 1,0 1 0,1-1-1,-1 0 1,0 1 0,1-1 0,-1 0-1,0 1 1,0-1 0,0 2-1,-1 1-9,1 0 0,0 0 0,-1 0 0,0-1 0,0 1 0,0 0 0,0 0 0,-1-1 0,1 1 0,-1-1 0,0 1-1,0-1 1,0 0 0,0 0 0,-1 0 0,0 0 0,1 0 0,-6 3 0,-18 25 6,26-30-27,0-1 0,0 0 0,0 1 0,0-1 1,0 0-1,0 1 0,0-1 0,0 0 0,0 1 0,0-1 1,0 1-1,0-1 0,1 0 0,-1 0 0,0 1 0,0-1 1,0 0-1,1 1 0,-1-1 0,0 0 0,0 0 1,1 1-1,-1-1 0,0 0 0,1 0 0,-1 1 0,0-1 1,1 0-1,-1 0 0,0 0 0,1 0 0,-1 0 0,0 0 1,1 0-1,-1 1 0,0-1 0,1 0 0,-1 0 0,0 0 1,1 0-1,-1-1 0,1 1 0,31 5-332,-3 0 167,-28-4 175,1-1 0,-1 1 0,1-1 0,-1 1 1,0 0-1,1-1 0,-1 1 0,0 0 0,1 0 0,-1 0 0,0 0 0,0 0 0,0 0 0,0 0 0,0 0 0,0 0 1,0 1-1,-1-1 0,1 0 0,0 0 0,-1 1 0,1-1 0,-1 1 0,1-1 0,-1 1 0,1-1 0,-1 1 0,0-1 1,0 1-1,0-1 0,0 1 0,0-1 0,0 1 0,0-1 0,-1 0 0,1 1 0,0-1 0,-1 1 0,-1 2 1,1-1 120,-1 0 0,0 0 0,0-1 1,0 1-1,0 0 0,-1-1 1,1 0-1,-1 1 0,1-1 1,-1 0-1,0 0 0,0-1 1,0 1-1,0 0 0,0-1 1,-5 2-1,-49 7 2247,33-7-2487,24-3 9,0 0 1,0-1-1,0 1 1,0 0 0,0 0-1,0 0 1,0 0-1,0 0 1,0 0 0,0 0-1,0 0 1,0-1 0,0 1-1,0 0 1,0 0-1,0 0 1,0 0 0,0 0-1,0 0 1,0 0-1,0 0 1,0 0 0,0-1-1,0 1 1,0 0-1,0 0 1,0 0 0,0 0-1,0 0 1,0 0 0,0 0-1,-1 0 1,30-19-9842,-12 9-48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5.464"/>
    </inkml:context>
    <inkml:brush xml:id="br0">
      <inkml:brushProperty name="width" value="0.025" units="cm"/>
      <inkml:brushProperty name="height" value="0.025" units="cm"/>
    </inkml:brush>
  </inkml:definitions>
  <inkml:trace contextRef="#ctx0" brushRef="#br0">97 0 14125,'0'0'5381,"-4"8"-4548,-3 16-527,0 0 0,1 0 0,2 0 0,0 1 0,2 0 0,1-1 0,2 37 1,-3 40-220,0-87 46,-1 0 1,0 1-1,-1-2 1,0 1-1,-1 0 1,-13 23-1,33-95 796,33-124-2116,-30 107 741,-17 69 414,1 0 1,0 1 0,0-1 0,0 1 0,1 0 0,-1 0-1,1 0 1,1 0 0,-1 0 0,1 1 0,-1-1 0,1 1-1,1 0 1,-1 0 0,5-3 0,-5 4 20,0 1 0,-1 1 1,1-1-1,0 0 0,0 1 0,0 0 0,0 0 0,1 0 1,-1 0-1,0 1 0,0-1 0,0 1 0,1 0 0,-1 1 1,0-1-1,0 1 0,0-1 0,0 1 0,0 1 0,0-1 1,7 3-1,-10-3 8,1-1 1,-1 1-1,1-1 0,-1 1 1,1 0-1,-1 0 1,1 0-1,-1 0 0,0 0 1,0 0-1,1 0 1,-1 0-1,0 0 0,0 0 1,0 1-1,0-1 1,0 0-1,-1 1 0,1-1 1,0 1-1,-1-1 1,1 1-1,-1-1 0,1 1 1,-1-1-1,0 1 1,1 0-1,-1-1 0,0 1 1,0 0-1,0-1 1,0 1-1,-1-1 0,1 1 1,0 0-1,-1-1 1,1 1-1,-1-1 0,1 1 1,-1-1-1,-1 3 0,-1 1 55,0-1-1,0 1 0,-1-1 0,0 1 0,1-1 1,-2 0-1,1 0 0,0-1 0,-1 1 0,-6 3 1,-6 2 201,-1 0 1,0-2-1,0 0 1,0-1-1,0-1 1,-1-1 0,0 0-1,0-2 1,-29 1-1,47-3-270,1 1 0,0-1-1,-1 0 1,1 0 0,-1 0 0,1 0-1,-1 0 1,1 0 0,0 0-1,-1 0 1,1 0 0,-1-1-1,1 1 1,-1 0 0,1 0 0,0 0-1,-1 0 1,1-1 0,0 1-1,-1 0 1,1 0 0,-1-1 0,1 1-1,0 0 1,0 0 0,-1-1-1,1 1 1,0 0 0,-1-1-1,1 1 1,0-1 0,0 1 0,-1-1-1,8-14-1224,19-12-1636,-26 27 2857,32-29-4464,4-1-3426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622"/>
    </inkml:context>
    <inkml:brush xml:id="br0">
      <inkml:brushProperty name="width" value="0.025" units="cm"/>
      <inkml:brushProperty name="height" value="0.025" units="cm"/>
    </inkml:brush>
  </inkml:definitions>
  <inkml:trace contextRef="#ctx0" brushRef="#br0">43 0 7399,'0'0'21023,"-4"11"-20506,-3 7-321,-16 41 341,21-54-493,1 0-1,-1-1 1,1 1 0,0 0-1,1 0 1,-1 0-1,1 0 1,0 0 0,1 8-1,0-12-35,-1 0 0,1 0-1,0 0 1,-1 0-1,1-1 1,0 1 0,0 0-1,0-1 1,0 1-1,0-1 1,0 1 0,-1-1-1,1 1 1,0-1-1,0 0 1,1 1 0,-1-1-1,0 0 1,0 0-1,0 0 1,0 0-1,0 0 1,1 0 0,34 0-527,-25-1-463,-9 1 475,1 0 0,-1 0 1,0 0-1,1 0 0,-1-1 0,0 1 1,1-1-1,-1 0 0,0 1 0,1-1 0,-1 0 1,0 0-1,3-2 0,9-8-6006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968"/>
    </inkml:context>
    <inkml:brush xml:id="br0">
      <inkml:brushProperty name="width" value="0.025" units="cm"/>
      <inkml:brushProperty name="height" value="0.025" units="cm"/>
    </inkml:brush>
  </inkml:definitions>
  <inkml:trace contextRef="#ctx0" brushRef="#br0">49 1 16239,'0'0'7688,"-37"53"-5414,31-39-929,3 0-800,1-1-385,2 0-128,0-2-32,4-4-961,5 1-1505,0-4-1859,0-4-3906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8.371"/>
    </inkml:context>
    <inkml:brush xml:id="br0">
      <inkml:brushProperty name="width" value="0.025" units="cm"/>
      <inkml:brushProperty name="height" value="0.025" units="cm"/>
    </inkml:brush>
  </inkml:definitions>
  <inkml:trace contextRef="#ctx0" brushRef="#br0">137 1 12075,'0'0'14964,"-9"8"-14793,-59 61-47,60-59-117,0 0 1,0 1-1,0-1 1,2 1-1,-1 1 0,-7 19 1,14-34-2862,3-6-6592,2-7 414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8.716"/>
    </inkml:context>
    <inkml:brush xml:id="br0">
      <inkml:brushProperty name="width" value="0.025" units="cm"/>
      <inkml:brushProperty name="height" value="0.025" units="cm"/>
    </inkml:brush>
  </inkml:definitions>
  <inkml:trace contextRef="#ctx0" brushRef="#br0">104 3 5894,'0'0'14381,"-9"-1"-12737,-30-1-597,37 3-976,0-1 0,-1 1 1,1 0-1,0 0 0,1 0 1,-1 0-1,0 0 0,0 0 1,0 1-1,1-1 0,-1 0 1,0 1-1,1 0 0,0-1 1,-1 1-1,1 0 0,0-1 1,0 1-1,0 0 0,-2 3 1,-12 37 597,14-40-637,0-1 1,1 1-1,-1-1 1,1 1-1,0-1 0,-1 1 1,1-1-1,0 1 0,0 0 1,0-1-1,0 1 1,0-1-1,0 1 0,1-1 1,-1 1-1,0-1 0,1 1 1,-1-1-1,1 1 1,0-1-1,-1 1 0,1-1 1,0 0-1,2 3 0,-2-3-12,1-1 0,-1 1 0,1 0 0,0-1-1,-1 0 1,1 1 0,0-1 0,0 0 0,-1 1 0,1-1-1,0 0 1,0-1 0,-1 1 0,1 0 0,0 0-1,-1-1 1,1 1 0,2-1 0,3-2 0,-1 1-1,1-1 1,-1 0 0,1 0 0,-1-1 0,0 0 0,0 0 0,-1 0-1,1-1 1,4-5 0,-9 10-18,0-1 0,0 0 1,0 0-1,0 0 0,-1 1 0,1-1 0,0 0 0,-1 0 0,1 0 1,0 0-1,-1 0 0,1 0 0,-1-1 0,0 1 0,1 0 0,-1 0 0,0 0 1,1 0-1,-1 0 0,0-1 0,0 1 0,0 0 0,0 0 0,0 0 1,-1 0-1,1-1 0,0 1 0,0 0 0,-1 0 0,1 0 0,-1 0 1,1 0-1,-1 0 0,1 0 0,-1 0 0,0 0 0,1 0 0,-1 0 1,0 0-1,0 0 0,0 1 0,0-1 0,0 0 0,0 1 0,0-1 1,0 0-1,0 1 0,0-1 0,0 1 0,0 0 0,0-1 0,0 1 1,0 0-1,-1-1 0,1 1 0,-2 0 0,0 0-9,0-1 0,-1 1 0,1 0-1,-1 0 1,1 0 0,0 0 0,-1 1 0,1-1 0,0 1-1,-1 0 1,1 0 0,0 0 0,0 0 0,0 1 0,0-1-1,0 1 1,0 0 0,0-1 0,-4 6 0,4-4-142,1 1 0,0 0 1,0-1-1,0 1 0,0 0 1,1 0-1,-1 0 0,1 0 1,-1 8-1,4 12-3633,10-3-4060,2-11 587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059"/>
    </inkml:context>
    <inkml:brush xml:id="br0">
      <inkml:brushProperty name="width" value="0.025" units="cm"/>
      <inkml:brushProperty name="height" value="0.025" units="cm"/>
    </inkml:brush>
  </inkml:definitions>
  <inkml:trace contextRef="#ctx0" brushRef="#br0">65 0 5958,'0'0'19346,"-9"7"-18673,-2 0-545,6-4-94,1-1 0,0 1 0,0 0-1,0 0 1,1 1 0,-1-1 0,1 1-1,-6 6 1,9-10-30,0 1-1,-1-1 1,1 0-1,-1 1 1,1-1 0,0 0-1,-1 1 1,1-1-1,0 1 1,0-1 0,-1 1-1,1-1 1,0 0-1,0 1 1,0-1 0,0 1-1,0-1 1,-1 1 0,1-1-1,0 1 1,0-1-1,0 1 1,0-1 0,0 1-1,0-1 1,1 1-1,-1-1 1,0 1 0,0-1-1,0 1 1,0-1-1,0 1 1,1-1 0,-1 0-1,0 1 1,0-1-1,1 1 1,21 2 123,-16-3-105,1-1 1,-1 0 0,0-1 0,1 1 0,9-5-1,6-14 299,-22 20-270,0-1 0,1 0-1,-1 1 1,0-1-1,0 0 1,0 1 0,1-1-1,-1 0 1,0 0 0,0 1-1,0-1 1,0 0 0,0 0-1,0 1 1,-1-1 0,1 0-1,0 1 1,0-1 0,0 0-1,-1 1 1,1-1-1,-1-1 1,0 1-18,-1-1-1,0 0 1,1 1-1,-1 0 1,0-1-1,0 1 1,0 0-1,0 0 0,0 0 1,0 0-1,0 1 1,0-1-1,-1 1 1,1-1-1,0 1 1,0 0-1,-1-1 1,1 1-1,-3 1 1,-11 1-227,11 0-2898,21 0-13663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400"/>
    </inkml:context>
    <inkml:brush xml:id="br0">
      <inkml:brushProperty name="width" value="0.025" units="cm"/>
      <inkml:brushProperty name="height" value="0.025" units="cm"/>
    </inkml:brush>
  </inkml:definitions>
  <inkml:trace contextRef="#ctx0" brushRef="#br0">202 1 8200,'0'0'14926,"2"10"-13949,4 15-405,10 63 1329,-15-81-1861,-1 0 1,1 0-1,-1-1 0,-1 1 1,1 0-1,-1 0 0,-1-1 1,1 1-1,-1-1 1,0 1-1,-5 8 0,-2 0-328,-1 0-1,-1-1 0,0-1 1,-1 0-1,-1-1 0,-19 16 1,17-17-2343,-1 1 0,-34 16 0,17-14-6572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946"/>
    </inkml:context>
    <inkml:brush xml:id="br0">
      <inkml:brushProperty name="width" value="0.025" units="cm"/>
      <inkml:brushProperty name="height" value="0.025" units="cm"/>
    </inkml:brush>
  </inkml:definitions>
  <inkml:trace contextRef="#ctx0" brushRef="#br0">194 43 6342,'0'0'7436,"4"-8"-5124,12-24-203,-16 32-2049,0 0 1,0 0-1,0 0 1,-1 0 0,1 0-1,0 0 1,0 0 0,0 0-1,0 0 1,0 0 0,0 0-1,-1 0 1,1 0-1,0 0 1,0 0 0,0 0-1,0 0 1,0 0 0,0 0-1,-1 0 1,1 0 0,0 0-1,0 0 1,0 0 0,0 0-1,0 0 1,0 0-1,0 0 1,-1 0 0,1 0-1,0 0 1,0 0 0,0-1-1,0 1 1,0 0 0,0 0-1,0 0 1,0 0-1,0 0 1,0 0 0,0 0-1,0-1 1,0 1 0,-1 0-1,1 0 1,0 0 0,0 0-1,-11 10-120,-16 26 186,1 2 0,3 1 1,1 0-1,2 2 0,1 0 0,3 1 0,-13 49 0,25-75-67,0 0 1,1-1-1,1 1 0,1 0 0,0 0 0,1 0 0,0 1 0,2-1 1,3 18-1,-4-29-156,1 1 0,0 0 0,0 0 0,0-1 1,1 1-1,0-1 0,0 0 0,0 0 0,1 0 0,0 0 0,0-1 1,0 0-1,0 1 0,1-1 0,-1-1 0,1 1 0,0-1 1,0 0-1,1 0 0,-1 0 0,1-1 0,-1 1 0,1-1 0,0-1 1,0 1-1,11 0 0,32 2-5418,4-4-6539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2.694"/>
    </inkml:context>
    <inkml:brush xml:id="br0">
      <inkml:brushProperty name="width" value="0.025" units="cm"/>
      <inkml:brushProperty name="height" value="0.025" units="cm"/>
    </inkml:brush>
  </inkml:definitions>
  <inkml:trace contextRef="#ctx0" brushRef="#br0">0 134 641,'0'0'6438,"6"-7"-5627,4-7-84,-1 0 1,0-1-1,7-19 1,-1 4 4421,-15 29-4735,1 0 1,-1 0-1,1 0 1,-1 0-1,1-1 1,0 1-1,-1 0 1,1 1-1,0-1 1,-1 0-1,1 0 1,0 0-1,0 0 1,0 1-1,0-1 1,0 0-1,0 1 1,0-1-1,0 1 1,0-1-1,0 1 0,0-1 1,2 0-1,-1 43 1599,-3-29-1934,-1 0-1,0 0 1,-5 17 0,5-21-4,-1 1-1,1-1 1,1 1 0,0-1 0,0 1-1,1-1 1,0 1 0,1 10 0,0-19-35,0 0-1,0 0 1,-1-1 0,1 1 0,0-1 0,0 1-1,0-1 1,0 1 0,0-1 0,-1 1 0,1-1 0,0 0-1,0 1 1,0-1 0,0 0 0,0 0 0,0 0-1,0 0 1,0 0 0,1 0 0,0 0 0,32-1 247,-27 1-244,1-1 5,1 0 0,0 0 0,-1-1 0,1-1 0,11-4 0,10-10-3517,-29 16 2713,1 0 0,-1 0 0,0 0 0,0-1 0,0 1 0,0 0 0,0-1 0,0 1-1,0 0 1,-1-1 0,1 1 0,0-1 0,-1 1 0,1-1 0,0-1 0,-1-8-7919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3.018"/>
    </inkml:context>
    <inkml:brush xml:id="br0">
      <inkml:brushProperty name="width" value="0.025" units="cm"/>
      <inkml:brushProperty name="height" value="0.025" units="cm"/>
    </inkml:brush>
  </inkml:definitions>
  <inkml:trace contextRef="#ctx0" brushRef="#br0">48 0 14286,'0'0'12523,"-43"69"-12074,38-44-353,5 1 32,0-1-128,0-2 0,0-4 0,11-1 32,3-4-641,3-8-896,0-6-2114,1 0-3941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9.384"/>
    </inkml:context>
    <inkml:brush xml:id="br0">
      <inkml:brushProperty name="width" value="0.025" units="cm"/>
      <inkml:brushProperty name="height" value="0.025" units="cm"/>
    </inkml:brush>
  </inkml:definitions>
  <inkml:trace contextRef="#ctx0" brushRef="#br0">50 61 6342,'0'0'11606,"-9"0"-10181,-25 3 417,27 1 337,15-1-1496,14 1-289,52 0 492,115-11 0,-15-20-5877,-130 13-484,-19-2-1616,-14 2-1531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6.225"/>
    </inkml:context>
    <inkml:brush xml:id="br0">
      <inkml:brushProperty name="width" value="0.025" units="cm"/>
      <inkml:brushProperty name="height" value="0.025" units="cm"/>
    </inkml:brush>
  </inkml:definitions>
  <inkml:trace contextRef="#ctx0" brushRef="#br0">23 243 8520,'0'0'11018,"-2"9"-10985,-2 3 21,0-3 230,1 0-1,0 0 1,1 1 0,-3 14 0,8-23-250,0-1 0,0 1 0,0-1 1,1 0-1,-1 0 0,0 0 0,0-1 0,0 1 0,5-2 1,43-23 187,-8 3-124,-94 62-98,98-52 43,-6-9-266,0-1-1,52-39 1,-75 47-235,0 0 0,-1-1 0,0-1 0,-2 0 0,0-2 0,24-33 0,-38 49 491,0 0-1,1 0 1,-1-1 0,0 1 0,0 0 0,0 0-1,0-1 1,-1 1 0,1 0 0,-1-1-1,1 1 1,-1-1 0,0 1 0,0 0 0,0-5-1,-1 6 29,1 0 0,0 0 0,-1 0 1,1 0-1,-1 1 0,1-1 0,-1 0 0,1 0 0,-1 1 0,0-1 0,1 0 0,-1 1 0,0-1 0,0 0 0,1 1 0,-1-1 0,0 1 0,0-1 0,0 1 0,0 0 0,0-1 0,0 1 0,0 0 0,1 0 0,-1 0 0,-2-1 0,0 1 33,-1 1-1,1-1 1,0 0 0,-1 1-1,1-1 1,0 1-1,-1 0 1,1 0-1,0 1 1,0-1 0,0 1-1,0-1 1,0 1-1,0 0 1,0 0-1,1 0 1,-1 1-1,1-1 1,-1 0 0,-2 5-1,1 0-32,0 0 0,1 0 1,-1 0-1,2 0 0,-1 0 0,1 1 0,0-1 0,0 1 1,1 0-1,0-1 0,1 1 0,-1 0 0,2 0 1,-1-1-1,3 12 0,2 11 9,2 0 0,17 45 1,-12-40 90,-7-29 1307,-5-23-1015,-10-29-436,3 36-29,0 1 0,-1 0 0,0 1 1,-1 0-1,0 0 0,0 1 1,0 0-1,-1 1 0,-18-10 0,-5-4-4,33 20 14,-1 0 0,1 0 0,0 0 0,-1 0 0,1 0 0,0 0-1,0 0 1,-1-1 0,1 1 0,0 0 0,0 0 0,-1 0 0,1 0 0,0-1 0,0 1-1,-1 0 1,1 0 0,0-1 0,0 1 0,0 0 0,0 0 0,-1-1 0,1 1 0,0 0 0,0-1-1,0 1 1,0 0 0,0 0 0,0-1 0,0 1 0,0 0 0,0-1 0,0 1 0,0 0 0,0-1-1,0 1 1,0 0 0,0-1 0,14-3-187,33 4-169,-39 1 336,97 9-833,-50-4-2121,0-2-3736,-21-4-1526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9.744"/>
    </inkml:context>
    <inkml:brush xml:id="br0">
      <inkml:brushProperty name="width" value="0.025" units="cm"/>
      <inkml:brushProperty name="height" value="0.025" units="cm"/>
    </inkml:brush>
  </inkml:definitions>
  <inkml:trace contextRef="#ctx0" brushRef="#br0">0 1 11211,'0'0'10377,"9"-1"-9752,27 4-169,0 0-1,0 3 1,-1 1-1,0 1 1,53 20-1,-86-27-458,1 0 0,0 0 0,-1 0 0,1 1-1,-1-1 1,1 0 0,-1 1 0,0 0 0,1-1-1,-1 1 1,0 0 0,0 0 0,0 1 0,-1-1 0,1 0-1,3 5 1,-5-5 11,0 0 0,0-1 1,0 1-1,1 0 0,-1-1 0,-1 1 0,1 0 0,0-1 0,0 1 0,-1 0 1,1-1-1,-1 1 0,1 0 0,-1-1 0,0 1 0,1-1 0,-1 1 0,0-1 1,0 0-1,0 1 0,0-1 0,0 0 0,-1 0 0,1 0 0,0 1 0,-1-1 1,1 0-1,-3 1 0,-163 103 680,144-80-2003,23-24 1243,0-1 1,0 1-1,0-1 1,0 1 0,0-1-1,0 1 1,0-1-1,0 1 1,0-1 0,0 1-1,0-1 1,0 1-1,0-1 1,0 1 0,0-1-1,0 1 1,0-1 0,1 1-1,-1-1 1,0 1-1,0-1 1,1 1 0,-1-1-1,0 0 1,1 1-1,-1-1 1,0 1 0,1-1-1,-1 0 1,1 0-1,-1 1 1,1-1 0,-1 0-1,0 0 1,1 1 0,-1-1-1,1 0 1,-1 0-1,1 0 1,-1 0 0,1 0-1,-1 1 1,1-1-1,-1 0 1,1 0 0,-1-1-1,1 1 1,-1 0-1,1 0 1,-1 0 0,1 0-1,-1 0 1,1 0 0,0-1-1,26 1-6473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0.310"/>
    </inkml:context>
    <inkml:brush xml:id="br0">
      <inkml:brushProperty name="width" value="0.025" units="cm"/>
      <inkml:brushProperty name="height" value="0.025" units="cm"/>
    </inkml:brush>
  </inkml:definitions>
  <inkml:trace contextRef="#ctx0" brushRef="#br0">105 123 6022,'0'0'6849,"6"-8"-3443,-3 4-3284,26-37 3473,-27 38-3276,-1 0 1,1 0 0,-1 0 0,0 0 0,0 0 0,0 0 0,0 0 0,0 0 0,-1-1 0,0 1 0,1 0 0,-1 0-1,-1 0 1,1-1 0,0 1 0,-2-6 0,1 8-292,1 0 0,-1 1 1,0-1-1,0 0 0,1 0 0,-1 1 0,0-1 0,0 0 0,0 1 1,0-1-1,0 1 0,0-1 0,0 1 0,0 0 0,0-1 1,0 1-1,0 0 0,0 0 0,0-1 0,0 1 0,0 0 0,0 0 1,0 0-1,0 1 0,-1-1 0,1 0 0,0 0 0,-1 1 1,-32 11-40,27-8 47,0 1-1,1 0 1,-1 0 0,2 1-1,-1 0 1,0 0-1,1 0 1,0 1-1,1 0 1,-1 0 0,1 0-1,1 0 1,-1 1-1,1 0 1,1-1 0,-1 1-1,1 0 1,1 0-1,-1 0 1,1 11 0,1-18-22,0 0 0,0 1 1,1-1-1,-1 1 1,1-1-1,-1 0 1,1 0-1,-1 1 1,1-1-1,0 0 0,0 0 1,0 0-1,0 0 1,-1 1-1,1-1 1,1 0-1,-1-1 0,0 1 1,0 0-1,0 0 1,0 0-1,3 0 1,0 1 35,1 0 0,-1-1 0,1 0 0,-1 0 0,1 0 0,0 0 0,5-1 1,0 0 51,1 0 1,-1-1 0,1 0 0,-1 0 0,20-7 0,-25 7-91,0-1-1,-1 0 1,1-1-1,-1 1 1,0-1-1,1 1 1,-1-1-1,0-1 1,-1 1-1,1 0 1,-1-1-1,1 0 1,-1 0-1,0 0 1,0 0-1,-1 0 1,1-1 0,-1 1-1,0-1 1,0 0-1,-1 1 1,2-8-1,1-44-8326,-7 36 1962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0.635"/>
    </inkml:context>
    <inkml:brush xml:id="br0">
      <inkml:brushProperty name="width" value="0.025" units="cm"/>
      <inkml:brushProperty name="height" value="0.025" units="cm"/>
    </inkml:brush>
  </inkml:definitions>
  <inkml:trace contextRef="#ctx0" brushRef="#br0">327 1 12556,'0'0'7575,"-9"4"-6064,1-1-1180,1 1 0,0 0 0,0 1 0,1-1 0,-1 1 0,1 0 0,0 1 0,1 0 0,-1 0 0,1 0 0,0 0 0,-7 15 0,-40 61-11,4 3 0,-65 161 0,109-236-965,0 1 0,2 0 0,-1-1-1,1 1 1,0 16 0,1-25 464,1-1 1,0 1 0,0-1-1,0 1 1,0-1-1,0 0 1,1 1 0,-1-1-1,0 1 1,1-1-1,-1 1 1,1-1-1,-1 0 1,1 1 0,-1-1-1,1 0 1,0 0-1,0 1 1,0-1 0,0 0-1,0 0 1,0 0-1,0 0 1,0 0 0,0 0-1,0 0 1,1-1-1,-1 1 1,0 0-1,1-1 1,-1 1 0,0-1-1,1 1 1,-1-1-1,1 1 1,-1-1 0,1 0-1,-1 0 1,1 0-1,-1 0 1,1 0 0,-1 0-1,0 0 1,1-1-1,-1 1 1,1 0-1,-1-1 1,1 1 0,1-2-1,26-11-13159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076"/>
    </inkml:context>
    <inkml:brush xml:id="br0">
      <inkml:brushProperty name="width" value="0.025" units="cm"/>
      <inkml:brushProperty name="height" value="0.025" units="cm"/>
    </inkml:brush>
  </inkml:definitions>
  <inkml:trace contextRef="#ctx0" brushRef="#br0">156 84 6150,'0'0'3304,"3"-8"412,-3 8-3717,3-5 700,-2 0 1,1 1-1,0-1 0,-1 0 1,0 0-1,0-1 0,0-6 0,-1 11-563,-1 0 0,1-1 0,0 1-1,0 0 1,-1 0 0,1-1-1,-1 1 1,1 0 0,-1 0-1,0-1 1,1 1 0,-1 0-1,0 0 1,0 0 0,0 0 0,0 0-1,0 0 1,0 0 0,0 1-1,0-1 1,0 0 0,0 0-1,-1 1 1,1-1 0,0 1 0,0-1-1,-1 1 1,1 0 0,0-1-1,-1 1 1,1 0 0,0 0-1,-1 0 1,1 0 0,0 0 0,-1 0-1,1 0 1,0 0 0,-1 1-1,-1 0 1,-2 0-120,0 0 1,1 1-1,-1 0 1,1 0-1,0 0 1,0 0-1,-1 1 0,2 0 1,-1 0-1,0 0 1,0 0-1,1 0 1,0 1-1,0-1 0,0 1 1,-5 8-1,-3 5 64,1 0-1,-14 32 1,22-45-35,0 1 0,0-1 1,1 1-1,-1-1 0,1 1 1,0 0-1,1-1 0,-1 9 1,1-12-39,0 0 1,1 1-1,-1-1 1,0 0-1,1 0 1,-1 0-1,1 0 1,0 0-1,-1 0 1,1 0-1,0 0 1,-1 0-1,1 0 1,0 0 0,0 0-1,0 0 1,0-1-1,0 1 1,0 0-1,0-1 1,0 1-1,0-1 1,0 1-1,0-1 1,1 1-1,-1-1 1,0 0-1,0 0 1,0 1 0,1-1-1,-1 0 1,0 0-1,0 0 1,0 0-1,1-1 1,-1 1-1,2 0 1,5-2 22,1 1 1,0-1 0,-1 0-1,1-1 1,-1 0-1,0 0 1,0-1 0,0 0-1,0-1 1,0 1-1,-1-2 1,0 1-1,10-10 1,-4 2 3,0 0-1,-1-1 1,0 0 0,-1-1-1,14-26 1,-47 86 389,19-40-419,1 1 0,-1 0 0,1 0 0,0 0-1,1 0 1,0 0 0,0 0 0,0 1 0,0-1 0,1 0 0,1 12 0,0-17 1,0 0 1,-1 0-1,1 0 1,0-1-1,0 1 1,0 0 0,0-1-1,0 1 1,0-1-1,0 1 1,0-1-1,0 1 1,0-1 0,0 1-1,0-1 1,0 0-1,1 0 1,-1 0-1,0 0 1,0 0 0,0 0-1,0 0 1,2 0-1,29-3 155,-15-2-136,-1 0 0,1-1-1,-2-1 1,1 0 0,-1-1-1,0-1 1,0 0 0,13-13 0,35-19 13,-45 36-40,-12 17-2,-13 31 22,2-21 38,5-21-42,1-1 0,-1 0-1,0 1 1,1-1 0,-1 0-1,0 1 1,1-1 0,-1 0-1,0 0 1,1 1 0,-1-1 0,1 0-1,-1 0 1,1 0 0,-1 1-1,0-1 1,1 0 0,-1 0 0,1 0-1,-1 0 1,1 0 0,-1 0-1,1 0 1,-1 0 0,1 0 0,-1 0-1,1 0 1,-1 0 0,1-1-1,-1 1 1,0 0 0,1 0-1,-1 0 1,1-1 0,-1 1 0,0 0-1,1 0 1,-1-1 0,1 1-1,-1-1 1,22-10 219,12-14-49,-27 18-178,0 2 0,0-1 0,0 1-1,1 0 1,0 0 0,0 1-1,0 0 1,0 1 0,0 0 0,1 0-1,11-2 1,-19 5 2,0 1-1,0 0 0,-1 0 1,1-1-1,0 1 1,-1 0-1,1 0 1,-1 0-1,1-1 0,-1 1 1,0 0-1,1 0 1,-1 0-1,0 0 1,1 0-1,-1 0 0,0 0 1,0 0-1,0 0 1,0 0-1,0 0 1,0 0-1,0 0 0,0 0 1,0 0-1,-1 0 1,1 0-1,0 0 1,-1 0-1,1 0 1,0 0-1,-2 0 0,-9 36 364,4-24-349,5-9-113,-1 0 0,1-1 0,1 1 1,-1 0-1,0 0 0,1 0 0,0 1 0,-1 5 0,10-14-7115,-3-6 1196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480"/>
    </inkml:context>
    <inkml:brush xml:id="br0">
      <inkml:brushProperty name="width" value="0.025" units="cm"/>
      <inkml:brushProperty name="height" value="0.025" units="cm"/>
    </inkml:brush>
  </inkml:definitions>
  <inkml:trace contextRef="#ctx0" brushRef="#br0">34 1 15439,'0'0'10356,"-1"8"-10217,-9 28 100,5-24-150,1 1 0,0-1-1,1 1 1,1 0-1,0 0 1,0 21-1,2-33-83,1-1 0,-1 1-1,1-1 1,-1 0 0,1 1 0,-1-1-1,1 1 1,-1-1 0,1 0-1,0 1 1,-1-1 0,1 0-1,-1 0 1,1 1 0,0-1-1,-1 0 1,1 0 0,0 0-1,0 0 1,-1 0 0,1 0 0,0 0-1,-1 0 1,1 0 0,0 0-1,-1 0 1,2-1 0,19-3 114,-10-1-230,0-1 1,0 0-1,-1-1 0,1 0 0,-2-1 1,1 0-1,-1 0 0,10-14 0,25-19 19,-58 84 567,14-42-472,-5 7 31,1-1 0,0 2 0,1-1 1,0 0-1,0 1 0,1-1 0,0 1 0,-1 15 0,3-24-96,0 1 1,1 0-1,-1-1 1,1 1-1,-1-1 1,1 1-1,-1 0 1,1-1-1,0 0 1,-1 1-1,1-1 1,-1 1-1,1-1 1,0 0-1,0 1 1,-1-1-1,1 0 1,0 1-1,-1-1 1,1 0-1,0 0 1,0 0-1,-1 0 0,1 0 1,0 0-1,0 0 1,0 0-1,-1 0 1,1 0-1,0-1 1,0 1-1,-1 0 1,1 0-1,1-1 1,29-9-4849,11-23-4411,-20 12 2809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811"/>
    </inkml:context>
    <inkml:brush xml:id="br0">
      <inkml:brushProperty name="width" value="0.025" units="cm"/>
      <inkml:brushProperty name="height" value="0.025" units="cm"/>
    </inkml:brush>
  </inkml:definitions>
  <inkml:trace contextRef="#ctx0" brushRef="#br0">63 0 1954,'0'0'18748,"-10"11"-17045,-28 34-107,37-43-1485,-1-1 0,1 1 0,0 0 0,-1-1 0,1 1 0,0 0 0,0 0 0,0 0 0,1 0 0,-1 0 0,0 0-1,1 0 1,-1 0 0,1 0 0,-1 0 0,1 0 0,0 4 0,1-6-88,-1 1-1,1 0 1,-1 0-1,1 0 1,-1-1-1,1 1 1,-1 0-1,1-1 1,0 1-1,-1 0 1,1-1 0,0 1-1,0-1 1,0 1-1,-1-1 1,1 0-1,0 1 1,0-1-1,0 0 1,0 1-1,0-1 1,0 0-1,-1 0 1,1 0 0,2 0-1,3 0-20,0 0 1,0 0-1,-1-1 0,1 0 0,0 0 1,-1-1-1,1 1 0,0-1 0,5-3 1,-3 1-7,0-1 0,0 0 0,-1-1 1,0 1-1,0-1 0,0-1 0,-1 1 1,1-1-1,8-14 0,-31 54 602,13-28-456,1-1-1,-1 0 0,1 1 0,0 0 0,0-1 1,0 1-1,1 0 0,0 0 0,0 0 0,0 7 1,2-11-163,0-1 1,0 1-1,0 0 1,0-1 0,1 1-1,-1-1 1,0 1 0,0-1-1,1 0 1,-1 1 0,0-1-1,1 0 1,-1 0-1,0 0 1,1 0 0,-1 0-1,1 0 1,1-1 0,31-2-5439,-22-2 318,0-1-2471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3.467"/>
    </inkml:context>
    <inkml:brush xml:id="br0">
      <inkml:brushProperty name="width" value="0.025" units="cm"/>
      <inkml:brushProperty name="height" value="0.025" units="cm"/>
    </inkml:brush>
  </inkml:definitions>
  <inkml:trace contextRef="#ctx0" brushRef="#br0">86 207 7111,'0'0'17355,"-8"0"-16715,4 0-589,1 1-1,-1 0 0,0 0 1,1 0-1,-1 0 0,1 0 1,-1 1-1,1-1 0,0 1 1,0 0-1,0 0 0,0 0 1,0 0-1,0 1 0,0-1 1,1 1-1,-1 0 0,1 0 1,0 0-1,0 0 0,0 0 1,0 0-1,0 0 0,1 1 1,-1-1-1,1 1 0,0-1 1,0 1-1,0 0 0,1-1 1,-1 1-1,1 0 0,0-1 1,1 6-1,-1-8-43,0-1-1,0 1 1,0 0 0,0 0-1,0-1 1,0 1-1,0 0 1,0-1 0,1 1-1,-1 0 1,0-1-1,1 1 1,-1-1 0,0 1-1,1 0 1,-1-1-1,1 1 1,-1-1 0,1 1-1,-1-1 1,1 1 0,-1-1-1,1 0 1,-1 1-1,1-1 1,0 0 0,-1 1-1,1-1 1,1 1-1,26-1 177,-22-1-164,1-1-1,-1 1 0,-1-1 1,1 0-1,0-1 1,-1 0-1,6-3 1,1-3-222,-1-1 0,0-1 0,-1 0 0,0 0 0,-1-1 0,0 0 1,-1-1-1,0 0 0,-1 0 0,-1-1 0,7-18 0,-20 44 393,5-10-153,0 0 1,0 1-1,1-1 0,-1 1 0,0-1 0,1 1 1,0 0-1,0 0 0,0-1 0,0 1 1,0 0-1,0 0 0,1 0 0,-1 0 1,1 0-1,0 0 0,0 0 0,0 1 1,0-1-1,1 0 0,0 3 0,0-5-24,1 0-1,-1 0 0,0 0 1,1 0-1,-1 0 0,0-1 1,1 1-1,-1 0 1,1-1-1,-1 1 0,1-1 1,0 0-1,-1 0 0,1 1 1,-1-1-1,1 0 0,0 0 1,-1 0-1,1-1 1,2 1-1,36-8 171,-30 3-166,0 0 0,0 0 0,-1-1 0,0-1 0,0 0 0,0 0 0,-1 0 0,0-1 0,0-1 0,6-8 0,-8 10-40,0-1 1,-1 0-1,0 0 1,-1 0-1,1 0 1,-1-1-1,-1 1 0,0-1 1,0 0-1,-1 0 1,0 0-1,1-13 1,-3 21 21,0 1 1,0 0 0,0-1 0,0 1 0,0-1 0,0 1 0,0 0 0,-1-1 0,1 1-1,0 0 1,0-1 0,0 1 0,-1 0 0,1-1 0,0 1 0,0 0 0,-1 0 0,1-1-1,0 1 1,0 0 0,-1 0 0,1-1 0,0 1 0,-1 0 0,1 0 0,-1 0 0,1 0-1,0 0 1,-1-1 0,1 1 0,0 0 0,-1 0 0,1 0 0,0 0 0,-1 0 0,1 0 0,-1 0-1,1 0 1,0 0 0,-1 0 0,1 1 0,0-1 0,-1 0 0,1 0 0,-1 0 0,1 0-1,0 0 1,0 1 0,-1-1 0,1 0 0,-1 1 0,-19 12 22,9-3 70,0 1 1,1 0 0,0 1 0,1 0 0,-11 20 0,16-25-15,0 0 1,1 1-1,0-1 0,0 1 0,1 0 1,0 0-1,0 0 0,1 0 0,0 0 1,0 0-1,1 0 0,0 9 0,1-16-74,-1 1 0,0-1 0,0 0 0,0 1 0,1-1 0,-1 0 0,1 1 0,-1-1 0,1 0 0,-1 0-1,1 1 1,0-1 0,0 0 0,-1 0 0,1 0 0,0 0 0,0 0 0,0 0 0,0 0 0,0 0 0,1-1 0,-1 1-1,0 0 1,2 0 0,-1 0-14,1 0 0,0-1 0,0 0 0,0 1 0,-1-1-1,1 0 1,0 0 0,0 0 0,0-1 0,-1 1 0,5-2-1,1 0-64,0 0 0,0-1 0,-1 0 0,1-1 0,-1 0 0,0 0 0,9-7 0,41-54 299,-57 64 363,-11 27 588,8-19-1095,0 0 0,-1 1 0,2-1 0,-1 1 0,1-1 0,1 1 0,-1 0 0,1 0 0,1 0 0,-1-1 1,2 11-1,-1-17-134,0 1 1,1-1 0,-1 0-1,0 0 1,1 0 0,-1 0-1,1 0 1,0 0 0,-1 0-1,1 0 1,0 0 0,0 0-1,-1 0 1,1 0 0,0-1-1,0 1 1,0 0 0,0-1-1,0 1 1,0 0 0,0-1-1,0 1 1,1-1 0,-1 0-1,0 1 1,0-1 0,0 0-1,0 0 1,1 1 0,-1-1-1,0 0 1,0 0 0,0 0-1,1-1 1,-1 1 0,1 0-1,2-1-690,-1 1-1,0-1 0,0 0 1,1 0-1,-1 0 0,0 0 1,0 0-1,0-1 0,0 1 1,0-1-1,-1 0 1,4-2-1,12-17-7925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3.810"/>
    </inkml:context>
    <inkml:brush xml:id="br0">
      <inkml:brushProperty name="width" value="0.025" units="cm"/>
      <inkml:brushProperty name="height" value="0.025" units="cm"/>
    </inkml:brush>
  </inkml:definitions>
  <inkml:trace contextRef="#ctx0" brushRef="#br0">1 7 16720,'0'0'10159,"11"-2"-9204,8 0-640,1 0 0,-1 2-1,38 3 1,-52-3-298,-1 1 0,1 0 0,-1 0 1,1 0-1,-1 0 0,1 1 0,-1 0 0,0 0 0,0 0 0,0 1 0,7 4 0,-10-5-44,1 0 0,-1 0-1,0 0 1,1 0 0,-1 0-1,0 0 1,0 0 0,0 0-1,-1 0 1,1 0 0,-1 0-1,1 1 1,-1-1 0,1 0-1,-1 1 1,0-1 0,0 0-1,0 0 1,-1 1 0,1-1-1,0 0 1,-1 0 0,0 1-1,1-1 1,-1 0 0,-1 2-1,-2 4 34,-1 0 0,0-1-1,-1 0 1,1 0-1,-1-1 1,0 1-1,-1-1 1,1-1-1,-1 1 1,-1-1 0,-8 5-1,-39 35 457,54-45-462,1 0 0,0 0 0,-1 1 0,1-1 0,0 0 0,0 0 0,-1 1 0,1-1 0,0 0 0,0 0 0,0 1 0,0-1 1,-1 0-1,1 1 0,0-1 0,0 0 0,0 1 0,0-1 0,0 0 0,0 1 0,0-1 0,0 0 0,0 1 0,0-1 0,0 0 0,0 1 0,0-1 0,0 0 0,0 1 0,0-1 0,0 0 1,0 1-1,0-1 0,1 0 0,-1 1 0,0-1 0,0 0 0,1 1 0,15 5 55,32-5-24,-40-2-92,10 2-452,11-1-2388,-1-5-4058,-16 0 452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4.139"/>
    </inkml:context>
    <inkml:brush xml:id="br0">
      <inkml:brushProperty name="width" value="0.025" units="cm"/>
      <inkml:brushProperty name="height" value="0.025" units="cm"/>
    </inkml:brush>
  </inkml:definitions>
  <inkml:trace contextRef="#ctx0" brushRef="#br0">1 0 5125,'0'0'19058,"61"0"-18994,-32 0-64,0 0-769,-2 0-896,-1 0-1314,-1 0-3171,-2 0-5861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4.825"/>
    </inkml:context>
    <inkml:brush xml:id="br0">
      <inkml:brushProperty name="width" value="0.025" units="cm"/>
      <inkml:brushProperty name="height" value="0.025" units="cm"/>
    </inkml:brush>
  </inkml:definitions>
  <inkml:trace contextRef="#ctx0" brushRef="#br0">142 68 12748,'0'0'9545,"-9"2"-7479,4-1-1921,-1 0 86,1-1 0,-1 2 0,1-1 0,0 1 0,-1 0 1,-4 2-1,8-3-163,0 0-1,1 0 1,-1 1 0,0-1 0,1 0 0,-1 1 0,1-1 0,-1 1-1,1-1 1,0 1 0,-1 0 0,1 0 0,0 0 0,0-1 0,0 1 0,1 0-1,-1 0 1,0 0 0,1 0 0,-1 0 0,1 1 0,0-1 0,0 0-1,-1 2 1,1-2-47,0-1-1,0 0 0,0 0 0,0 0 1,0 0-1,1 1 0,-1-1 0,0 0 1,0 0-1,1 0 0,-1 0 0,1 0 1,-1 0-1,1 0 0,-1 0 0,1 0 1,0 0-1,-1 0 0,1 0 0,0 0 1,0 0-1,0 0 0,-1-1 0,1 1 1,2 1-1,-1-2-9,0 1 0,1-1 0,-1 1 0,0-1 1,0 0-1,1 0 0,-1 0 0,0 0 0,0 0 0,1-1 1,-1 1-1,0-1 0,0 1 0,4-2 0,27-18-502,-31 18 483,0 1 0,0 0 0,0-1 1,0 1-1,-1-1 0,1 1 0,-1-1 0,1 0 1,-1 0-1,1 1 0,-1-1 0,0 0 0,0 0 1,2-5-1,-3 7 24,-32-10 640,30 10-651,1 1 0,-1-1 0,1 0 0,-1 1-1,1-1 1,-1 1 0,1-1 0,-1 1 0,1 0 0,0-1-1,-1 1 1,1 0 0,0 0 0,0 0 0,-2 1 0,-9 7-24,12-9 83,33-13-32,14-29 504,-44 39-516,0 0 1,0 0-1,-1 0 1,1 0-1,-1-1 0,0 0 1,0 1-1,0-1 0,0 0 1,-1 0-1,0 0 1,2-6-1,-7 9 3,1 0 0,-1 0 0,0 0 0,1 0 1,-1 1-1,0-1 0,0 1 0,0 0 0,1 0 0,-1 0 0,-5 2 1,0 0 8,0 0 1,1 1 0,0 0 0,-1 1 0,1 0 0,1 0 0,-1 0-1,0 1 1,1 0 0,-8 8 0,9-8 59,0-1 0,1 1 0,0 0 0,0 1 0,1-1 0,-1 1 0,1 0 0,0 0 0,1 0 0,-1 0 0,1 1 0,1 0 0,-3 7 0,5-12-94,0-1 1,0 1-1,0 0 0,0-1 1,0 1-1,1 0 0,-1-1 1,0 1-1,1 0 0,0-1 1,-1 1-1,1-1 0,0 1 1,0-1-1,0 1 0,0-1 1,0 1-1,0-1 0,0 0 1,0 0-1,1 0 0,-1 0 1,0 0-1,1 0 0,-1 0 1,1 0-1,-1 0 0,1 0 1,-1-1-1,1 1 0,0-1 1,-1 1-1,1-1 0,0 0 1,-1 0-1,4 1 0,11 1-700,-1-1 0,1-1 0,18-1 0,-14 1-1243,39-6-6228,-32-2 1906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6.586"/>
    </inkml:context>
    <inkml:brush xml:id="br0">
      <inkml:brushProperty name="width" value="0.025" units="cm"/>
      <inkml:brushProperty name="height" value="0.025" units="cm"/>
    </inkml:brush>
  </inkml:definitions>
  <inkml:trace contextRef="#ctx0" brushRef="#br0">134 9 15214,'-10'-2'3113,"6"2"-2765,-14-3 1153,1 0 0,-1 2 0,-34 1 0,52 0-1492,-1 1-1,0-1 0,1 0 0,-1 0 1,1 0-1,-1 0 0,0 1 0,1-1 1,-1 0-1,1 0 0,-1 1 0,1-1 1,-1 0-1,1 1 0,-1-1 0,1 1 1,-1-1-1,1 1 0,0-1 0,-1 1 1,1-1-1,0 1 0,-1-1 0,1 1 0,0-1 1,0 1-1,-1 0 0,1-1 0,0 1 1,0-1-1,0 1 0,0 0 0,0-1 1,0 1-1,0 0 0,0-1 0,0 1 1,0-1-1,0 1 0,0 0 0,0-1 1,1 1-1,-1-1 0,0 1 0,0 0 1,1-1-1,-1 1 0,0-1 0,1 1 1,-1-1-1,1 1 0,-1-1 0,1 0 1,-1 1-1,1 0 0,25 27-21,-8-18-1,0-1 1,0-1-1,1 0 1,0-2 0,0 0-1,1-1 1,25 3-1,21 7 100,-65-15-85,-1 0 0,1 0 0,-1 0-1,0 0 1,1 0 0,-1 0-1,1 0 1,-1 0 0,1 0 0,-1 0-1,0 0 1,1 0 0,-1 0-1,1 1 1,-1-1 0,0 0 0,1 0-1,-1 1 1,0-1 0,1 0-1,-1 0 1,0 1 0,1-1-1,-1 0 1,0 1 0,0-1 0,0 0-1,1 1 1,-1-1 0,0 1-1,0-1 1,1 1 0,-14 6 333,-23 2 440,-177 25 689,193-27-826,14-2-2804,25-6-19648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5.197"/>
    </inkml:context>
    <inkml:brush xml:id="br0">
      <inkml:brushProperty name="width" value="0.025" units="cm"/>
      <inkml:brushProperty name="height" value="0.025" units="cm"/>
    </inkml:brush>
  </inkml:definitions>
  <inkml:trace contextRef="#ctx0" brushRef="#br0">110 157 7335,'0'0'17601,"-9"-2"-16817,6 1-704,0 0-1,0 1 1,0-1-1,0 1 0,-1 0 1,1-1-1,0 2 0,0-1 1,-1 0-1,1 1 1,0-1-1,0 1 0,0 0 1,0 0-1,0 0 1,0 1-1,0-1 0,0 1 1,0-1-1,0 1 1,1 0-1,-1 0 0,1 0 1,0 0-1,-1 1 1,1-1-1,0 1 0,0-1 1,0 1-1,1 0 0,-1 0 1,1 0-1,-1 0 1,1 0-1,0 0 0,0 0 1,1 0-1,-2 4 1,2-6-53,-1 1 0,0-1 0,1 0 0,-1 0 0,1 1 0,0-1 0,-1 0 0,1 1 0,0-1 0,0 0 0,0 1 0,0-1 0,0 0 0,0 1 0,0-1 1,0 0-1,1 1 0,-1-1 0,0 0 0,1 1 0,-1-1 0,1 0 0,0 0 0,-1 0 0,1 1 0,0-1 0,0 0 0,-1 0 0,1 0 0,0 0 0,0 0 0,0 0 1,0-1-1,0 1 0,1 0 0,-1 0 0,0-1 0,0 1 0,0-1 0,1 1 0,-1-1 0,0 1 0,1-1 0,-1 0 0,0 0 0,1 1 0,-1-1 0,0 0 0,1 0 0,-1-1 1,0 1-1,1 0 0,-1 0 0,0-1 0,3 0 0,6-1 4,0 0 1,-1-1-1,1 0 0,-1-1 1,0 0-1,14-9 1,0-1-127,-2-1 1,0-1-1,-1-1 1,0 0-1,-2-2 1,0 0-1,-1-1 1,-1-1-1,20-34 1,-32 38 82,-17 23 17,-16 20 87,23-21-104,1 0 0,0 0-1,1 1 1,-1 0 0,1 0 0,0 0 0,1 1-1,-1-1 1,1 1 0,0 0 0,1 0 0,0 0-1,0 0 1,1 1 0,-1-1 0,1 0 0,1 1-1,0-1 1,0 0 0,2 13 0,-2-18-295,1 0 1,0 0-1,-1 0 1,1-1-1,0 1 1,0 0 0,0 0-1,1-1 1,-1 1-1,0-1 1,1 1-1,-1-1 1,1 0-1,-1 0 1,1 1-1,-1-1 1,1 0-1,0 0 1,0 0-1,0-1 1,1 2-1,23 2-8805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6.305"/>
    </inkml:context>
    <inkml:brush xml:id="br0">
      <inkml:brushProperty name="width" value="0.025" units="cm"/>
      <inkml:brushProperty name="height" value="0.025" units="cm"/>
    </inkml:brush>
  </inkml:definitions>
  <inkml:trace contextRef="#ctx0" brushRef="#br0">96 109 11915,'0'0'5355,"6"-9"-2846,-1 2-1873,-1-1-1,0 0 1,0 0 0,-1 0 0,3-14 0,-5 21-505,-1-1 1,0 1-1,1 0 1,-1-1-1,0 1 1,0-1-1,0 1 1,0-1-1,-1 1 1,1 0-1,0-1 1,0 1-1,-1 0 1,1-1-1,-1 1 1,0 0-1,1-1 1,-1 1-1,0 0 1,0-2-1,-1 2-87,0 0 1,0 0-1,1 0 0,-1 1 0,0-1 0,0 0 0,0 1 0,0-1 0,0 1 0,0-1 0,0 1 0,0 0 0,0 0 0,0 0 0,0 0 0,0 0 0,0 1 0,0-1 0,-3 1 0,0 1-48,1-1-1,-1 1 1,1 0-1,0 0 1,0 0-1,0 0 0,0 1 1,0-1-1,0 1 1,1 0-1,-1 1 1,1-1-1,0 0 0,0 1 1,0 0-1,0 0 1,1 0-1,0 0 1,0 0-1,0 0 0,0 1 1,0-1-1,1 1 1,0-1-1,0 1 0,0-1 1,0 6-1,1-9 6,0 0 0,0-1-1,1 1 1,-1 0 0,0-1-1,0 1 1,1-1 0,-1 1-1,0-1 1,1 1 0,-1 0-1,0-1 1,1 1 0,-1-1-1,1 1 1,-1-1 0,1 0-1,-1 1 1,1-1 0,-1 1-1,1-1 1,-1 0 0,1 0-1,0 1 1,-1-1 0,1 0 0,-1 0-1,2 1 1,27 1 68,25-12-126,-31 0-126,-19 8 160,0 0 0,0 0 0,1 0 0,-1 1 0,1 0 1,0 0-1,-1 0 0,6-1 0,-9 4-3,0-1 1,-1 1 0,1-1 0,0 0-1,0 1 1,-1-1 0,1 1 0,-1 0-1,0-1 1,1 1 0,-1-1 0,0 1-1,0 0 1,0-1 0,0 1 0,0-1-1,0 1 1,-1 0 0,1 1 0,-1 3-31,1 17 154,1 10 12,-2 0 0,-1-1 0,-10 52-1,11-75 48,-2-1-1,1 0 0,-1 0 0,0-1 1,0 1-1,-1 0 0,0-1 0,0 0 1,-1 0-1,0 0 0,0-1 0,-1 0 1,0 0-1,0 0 0,0 0 0,-1-1 1,0 0-1,0-1 0,-11 6 0,17-9-143,1 0 0,-1-1 0,1 0 0,-1 1 0,0-1 0,1 1 0,-1-1 0,0 0 0,0 0 0,1 1 0,-1-1 0,0 0 0,0 0 0,1 0 0,-1 0 0,0 0 0,0 0-1,1 0 1,-1 0 0,0 0 0,0 0 0,0 0 0,1 0 0,-1-1 0,0 1 0,1 0 0,-1 0 0,0-1 0,0 1 0,0-1 0,0-1-13,1 1 0,0 0 0,0-1 0,0 1 0,0 0 0,0-1 0,0 1 1,0-1-1,0 1 0,0 0 0,1-1 0,-1 1 0,0 0 0,1 0 0,0-2 0,28-49-397,-11 26 320,9-12-120,0 0 0,3 3 0,1 0-1,37-31 1,-66 64 180,0 0-1,0 0 1,1 0-1,-1 1 1,1-1-1,-1 1 1,1-1-1,0 1 1,-1 0-1,1 0 1,0 1-1,0-1 1,0 0-1,-1 1 0,5-1 1,-5 2 8,-1-1 0,0 1 0,0 0 0,1-1 0,-1 1 0,0 0 0,0 0 0,0 0 0,0 0 0,0 0 0,0 0 0,0 0 0,-1 0 0,1 0 0,0 0 0,0 0 0,-1 1 0,1-1 0,-1 0 0,1 0 0,-1 1 0,0-1 0,1 0 1,-1 1-1,0-1 0,0 0 0,0 1 0,0-1 0,0 1 0,0-1 0,0 0 0,-1 2 0,-2 75 110,23-96 833,-14 7-845,-1-1 0,0 1 0,-1-1 0,0-1-1,-1 1 1,-1 0 0,0-1 0,0 1 0,-1-1 0,-1 0-1,-1-20 1,1 22-98,0 10-145,24 11-4021,-14-6 2377,-1-1 0,1 0-1,0 0 1,0-1 0,14 2 0,5-3-4939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7.051"/>
    </inkml:context>
    <inkml:brush xml:id="br0">
      <inkml:brushProperty name="width" value="0.025" units="cm"/>
      <inkml:brushProperty name="height" value="0.025" units="cm"/>
    </inkml:brush>
  </inkml:definitions>
  <inkml:trace contextRef="#ctx0" brushRef="#br0">121 31 2851,'0'0'20595,"-8"1"-19340,0 1-1033,0 1 1,0 0 0,0 0 0,0 0-1,1 1 1,-1 0 0,-7 7 0,11-9-163,1 0-1,0 0 1,0 1 0,0-1 0,1 1 0,-1 0 0,1-1 0,-1 1 0,1 1 0,0-1 0,0 0 0,0 0 0,1 1 0,-1-1 0,1 1 0,0-1-1,0 1 1,0 0 0,0-1 0,1 1 0,-1 0 0,1 4 0,1-7-48,0 0 1,0 0-1,0 0 1,0 0-1,0 0 1,0 0-1,0 0 1,1 0-1,-1 0 1,0 0-1,1-1 1,-1 1-1,0 0 1,1-1-1,-1 0 0,1 1 1,-1-1-1,1 0 1,-1 1-1,1-1 1,-1 0-1,1 0 1,-1 0-1,1 0 1,2-1-1,42-2 235,-40 2-228,0 0-1,0-1 1,0 0 0,-1 0-1,1-1 1,-1 1-1,1-1 1,-1 0 0,0-1-1,0 1 1,0-1-1,-1 0 1,1-1 0,-1 1-1,0-1 1,0 1-1,-1-1 1,0 0 0,1-1-1,-2 1 1,1 0-1,0-1 1,-1 0 0,0 1-1,-1-1 1,1 0-1,-1 0 1,0 0 0,-1 0-1,1-11 1,-1 14-26,0 3-2,0 0 0,0 1-1,0-1 1,0 0 0,1 0 0,-1 0-1,0 0 1,0 0 0,0 0 0,0 0-1,1 0 1,-1 1 0,0-1 0,0 0-1,0 0 1,0 0 0,1 0 0,-1 0 0,0 0-1,0 0 1,0 0 0,0 0 0,1 0-1,-1 0 1,0 0 0,0 0 0,0-1-1,0 1 1,1 0 0,-1 0 0,0 0-1,0 0 1,0 0 0,0 0 0,1 0-1,-1 0 1,0 0 0,0-1 0,0 1 0,0 0-1,0 0 1,0 0 0,0 0 0,1 0-1,-1-1 1,0 1 0,0 0 0,0 0-1,0 0 1,0 0 0,0-1 0,0 1-1,0 0 1,0 0 0,0 0 0,0 0 0,0-1-1,0 1 1,0 0 0,0 0 0,0 0-1,0-1 1,0 1 0,0 0 0,0 0-1,0 0 1,0 0 0,-1-1 0,10 4 23,-1-1-135,0 0 1,-1 0 0,1 1-1,-1 0 1,0 0-1,1 0 1,-2 1-1,14 10 1,-17-11 109,0 0 1,-1 0-1,1 1 0,-1-1 1,1 1-1,-1-1 0,0 1 1,0 0-1,-1 0 0,1 0 1,-1 0-1,0 0 0,0 0 1,0 1-1,-1-1 0,0 0 1,1 0-1,-2 5 0,1 6 15,2 23-57,-2-37 56,1 0-1,-1-1 1,0 1 0,1 0 0,-1 0-1,1-1 1,0 1 0,-1 0 0,1-1-1,-1 1 1,1-1 0,0 1 0,-1-1 0,1 1-1,0-1 1,0 0 0,-1 1 0,1-1-1,0 0 1,0 1 0,0-1 0,0 0 0,-1 0-1,1 0 1,0 0 0,0 0 0,0 0-1,0 0 1,0 0 0,-1 0 0,1 0-1,0 0 1,0-1 0,0 1 0,-1 0 0,1-1-1,0 1 1,0 0 0,-1-1 0,2 0-1,17-9-14,-1-1 0,0-1 0,-1-1 0,-1 0-1,0-1 1,24-27 0,-27 30-126,-16 23-137,-3 7 314,5-16-12,0 0 0,0 1-1,1-1 1,-1 1-1,1-1 1,0 1 0,0-1-1,0 1 1,1-1 0,-1 1-1,1-1 1,-1 0-1,1 1 1,0-1 0,1 0-1,-1 1 1,1-1 0,2 4-1,-2-5 37,-1 0-1,1 0 1,0-1-1,0 1 1,0-1-1,0 0 1,1 1-1,-1-1 1,0 0-1,0 0 1,1 0 0,-1-1-1,1 1 1,-1 0-1,1-1 1,-1 0-1,1 1 1,-1-1-1,1 0 1,-1 0-1,1-1 1,-1 1-1,1-1 1,-1 1-1,1-1 1,3-1-1,-2 0-9,0 1 0,0-1 0,0 0 0,0-1-1,0 1 1,-1-1 0,1 0 0,-1 0 0,0 0-1,0 0 1,0 0 0,0-1 0,0 1 0,-1-1-1,1 0 1,-1 1 0,0-1 0,2-8 0,-1 4-31,0 0-1,-1 0 1,0 0 0,0 0 0,-1-1 0,0 1 0,-1 0 0,0-1 0,-1-8 0,-3 5-588,-2 13-2086,5 0 2333,1-1 0,0 1 0,-1 0 0,1-1-1,0 1 1,0-1 0,-1 1 0,1 0 0,0-1 0,0 1-1,0 0 1,0-1 0,0 1 0,0 0 0,0-1-1,0 1 1,0 0 0,0-1 0,0 1 0,1-1-1,-1 1 1,0 0 0,0-1 0,1 1 0,-1-1 0,0 1-1,1 0 1,-1-1 0,1 1 0,-1-1 0,1 1-1,10 5-6048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7.642"/>
    </inkml:context>
    <inkml:brush xml:id="br0">
      <inkml:brushProperty name="width" value="0.025" units="cm"/>
      <inkml:brushProperty name="height" value="0.025" units="cm"/>
    </inkml:brush>
  </inkml:definitions>
  <inkml:trace contextRef="#ctx0" brushRef="#br0">40 1 15855,'0'0'8675,"-4"10"-8093,-4 15-328,1 1 0,1 0 0,1 0 0,2 1 0,0 0-1,2 30 1,0-34-232,0-17-14,1 0-1,0 1 1,-1-1-1,2 0 1,-1 0-1,1 0 1,0 0-1,0 0 1,1 0 0,-1 0-1,5 9 1,-6-15-5,1 1 1,-1 0 0,1-1-1,-1 1 1,1-1 0,-1 0-1,1 1 1,0-1 0,-1 1-1,1-1 1,-1 0 0,1 0-1,0 1 1,-1-1 0,1 0-1,0 0 1,-1 0 0,1 0-1,0 1 1,-1-1 0,1 0-1,0 0 1,0 0 0,-1-1-1,1 1 1,0 0 0,-1 0-1,1 0 1,0 0 0,-1-1-1,1 1 1,0 0 0,-1-1-1,1 1 1,-1 0 0,1-1-1,-1 1 1,1-1 0,-1 1-1,1-1 1,-1 1 0,1-1 0,-1 1-1,1-1 1,-1 0 0,0 1-1,1-2 1,18-28-597,-13 17 312,-2 1-1,1-1 1,-2 0 0,1 1-1,-2-2 1,3-24-1,-5 37 301,1 0 0,-1 1 0,1-1 0,0 1 0,-1-1 0,1 0 0,0 1 0,-1-1 0,1 1-1,0 0 1,0-1 0,-1 1 0,1 0 0,0-1 0,0 1 0,0 0 0,0 0 0,-1 0 0,1 0 0,0-1 0,0 1-1,0 0 1,0 1 0,1-1 0,32 0 38,-26 1 1,3-2-75,0 1 0,-1-1 1,1-1-1,-1 0 1,1-1-1,-1 0 1,0 0-1,0-1 1,17-9-1,-23 11 12,0-1 0,1 1 0,-1-1 0,0 0 0,-1-1-1,1 1 1,-1-1 0,1 0 0,-1 1 0,0-1 0,0-1 0,-1 1 0,1 0 0,-1-1-1,0 1 1,0-1 0,-1 0 0,1 1 0,-1-1 0,0 0 0,0 0 0,0-8 0,-1 11 11,0 0 0,0 0 0,0 1 0,-1-1 0,1 0 0,0 1 0,-1-1 0,1 0 0,-1 1 0,0-1 0,1 1 0,-1-1 0,0 1 0,0-1 0,0 1 0,0-1 0,0 1 0,0 0 0,0 0 0,-1-1 0,1 1 0,0 0 0,-1 0 0,1 0 0,-1 0 0,1 1 0,-1-1 0,1 0 0,-1 1 0,0-1-1,1 1 1,-1-1 0,0 1 0,1 0 0,-1 0 0,0 0 0,0 0 0,1 0 0,-1 0 0,0 0 0,1 1 0,-1-1 0,0 0 0,-1 2 0,-4-1 17,0 0 0,1 1-1,0 0 1,-1 1-1,1-1 1,0 1-1,0 0 1,0 1-1,1 0 1,-8 5-1,4 0 161,0 2 0,0-1 0,1 1 0,-8 13 0,14-21-124,0 1 1,0-1-1,0 1 1,1-1-1,-1 1 1,1 0-1,0 0 1,0 0-1,1-1 1,-1 1-1,1 0 1,-1 0-1,1 0 1,0 0-1,1 0 1,-1 0-1,1 0 1,1 6-1,0-8-50,-1 1 1,0-1-1,1 0 0,0 0 0,0 0 1,-1-1-1,1 1 0,0 0 0,0-1 1,1 1-1,-1-1 0,0 1 0,0-1 1,1 0-1,-1 0 0,1 0 0,-1 0 1,1-1-1,4 1 0,58 6-72,-42-6-283,-18 0 206,1 0-1,0 0 1,0 0 0,0 1 0,10 4 0,-1 9-1161,-15-14 1096,0 0 0,0 0 1,1 0-1,-1 0 0,0 0 1,0-1-1,0 1 0,0 0 1,-1 0-1,1 0 0,0 0 1,0 0-1,-1 0 0,1 0 1,0 0-1,-1 0 1,1 0-1,-1-1 0,1 1 1,-1 0-1,1 0 0,-2 1 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8.128"/>
    </inkml:context>
    <inkml:brush xml:id="br0">
      <inkml:brushProperty name="width" value="0.025" units="cm"/>
      <inkml:brushProperty name="height" value="0.025" units="cm"/>
    </inkml:brush>
  </inkml:definitions>
  <inkml:trace contextRef="#ctx0" brushRef="#br0">1 31 9129,'0'0'19186,"61"16"-18385,-22-16-513,3 0-192,0 0-128,-3-3-897,-3-5-1185,-9-1-1730,-7-4-1377,-6 0-5317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8.502"/>
    </inkml:context>
    <inkml:brush xml:id="br0">
      <inkml:brushProperty name="width" value="0.025" units="cm"/>
      <inkml:brushProperty name="height" value="0.025" units="cm"/>
    </inkml:brush>
  </inkml:definitions>
  <inkml:trace contextRef="#ctx0" brushRef="#br0">67 1 9801,'0'0'9129,"-9"11"-6316,-28 35-528,34-41-2161,0-1 0,1 1 0,0 0-1,0 0 1,0 0 0,0 0 0,1 0 0,0 0 0,0 1 0,1-1-1,-1 0 1,1 1 0,0-1 0,0 0 0,1 1 0,0-1 0,-1 0-1,2 0 1,-1 0 0,1 0 0,0 0 0,0 0 0,0 0-1,4 6 1,-5-10-113,-1-1-1,0 0 1,0 1 0,1-1-1,-1 0 1,0 0-1,1 1 1,-1-1-1,0 0 1,1 0 0,-1 1-1,0-1 1,1 0-1,-1 0 1,0 0 0,1 0-1,-1 0 1,1 0-1,-1 0 1,0 0-1,1 0 1,-1 0 0,0 0-1,1 0 1,-1 0-1,1 0 1,-1 0-1,0 0 1,1 0 0,-1 0-1,1 0 1,-1 0-1,0-1 1,1 1-1,-1 0 1,0 0 0,1 0-1,-1-1 1,0 1-1,0 0 1,1 0-1,-1-1 1,0 1 0,0 0-1,1-1 1,-1 1-1,0 0 1,0-1-1,0 1 1,1-1 0,-1 1-1,0 0 1,0-1-1,0 1 1,0 0-1,0-1 1,0 0 0,10-28 149,-9 24-165,2-3 44,0 0-153,0-1 0,-1 1 1,0-1-1,0 1 0,0-1 1,-1 0-1,-1 0 0,1 1 1,-1-1-1,-3-17 0,3 32-688,0-5 714,-1 0 0,1-1-1,0 1 1,0 0 0,0 0-1,0-1 1,0 1-1,0 0 1,0 0 0,0-1-1,0 1 1,1 0-1,-1-1 1,0 1 0,0 0-1,1 0 1,-1-1 0,0 1-1,1-1 1,-1 1-1,1 0 1,-1-1 0,1 1-1,-1-1 1,1 1-1,-1-1 1,1 1 0,-1-1-1,1 1 1,0-1 0,0 1-1,4 2-824,0-1 0,-1 1 1,1-1-1,0 0 0,0-1 0,7 2 0,15 2-5082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9.108"/>
    </inkml:context>
    <inkml:brush xml:id="br0">
      <inkml:brushProperty name="width" value="0.025" units="cm"/>
      <inkml:brushProperty name="height" value="0.025" units="cm"/>
    </inkml:brush>
  </inkml:definitions>
  <inkml:trace contextRef="#ctx0" brushRef="#br0">110 240 10186,'0'0'11931,"-11"0"-11141,7-1-693,1 1 0,-1 0 0,0 0 1,0 0-1,0 1 0,1 0 0,-1-1 0,0 1 0,1 0 0,-1 1 0,1-1 1,-1 1-1,1-1 0,-1 1 0,1 0 0,0 1 0,0-1 0,0 0 0,0 1 1,1-1-1,-1 1 0,1 0 0,-1 0 0,1 0 0,0 0 0,0 1 1,0-1-1,1 0 0,-1 1 0,1 0 0,0-1 0,0 1 0,0-1 0,0 1 1,0 7-1,1-9-82,-1 0 0,1-1 0,0 1 0,0 0 0,0 0 1,0-1-1,0 1 0,0 0 0,1-1 0,-1 1 0,1 0 1,-1-1-1,1 1 0,-1-1 0,1 1 0,0-1 0,0 1 0,0-1 1,0 1-1,0-1 0,0 0 0,0 0 0,0 1 0,0-1 1,1 0-1,-1 0 0,0 0 0,1 0 0,-1 0 0,1-1 1,-1 1-1,1 0 0,0-1 0,-1 1 0,1-1 0,0 1 0,-1-1 1,1 0-1,0 0 0,-1 0 0,1 0 0,0 0 0,2 0 1,3-1-30,-1 0 0,0 0 1,1-1-1,-1 0 1,0 0-1,0 0 1,0-1-1,-1 0 1,1 0-1,9-7 0,-1-1-305,-1-1-1,20-24 0,-29 32 206,-1-1 0,1 1 0,-1-1 0,0 0 1,0 0-1,-1 0 0,0 0 0,1 0 0,-2 0 0,1-1 1,-1 1-1,2-10 0,-7 11 10,-5 10 80,-4 10 98,12-14-28,0 1 0,0-1 0,0 1 0,0 0 0,1 0 0,-1-1 0,1 1 0,0 0 0,0 0 0,0 0 0,0-1 0,0 1 0,0 0 0,1 0 0,-1 0 0,1-1 0,0 1 0,1 3 0,0-4-43,-1-1 1,0 1 0,1-1 0,-1 0 0,0 0 0,1 1 0,0-1 0,-1 0 0,1 0 0,0 0 0,-1-1-1,1 1 1,0 0 0,0-1 0,-1 1 0,1-1 0,0 0 0,0 1 0,0-1 0,3 0 0,2 0-92,0-1 0,0 0 1,0 0-1,0 0 0,0-1 1,-1 0-1,1-1 0,0 1 1,-1-1-1,0 0 0,1-1 1,-1 0-1,6-4 0,-4 0 11,1-1 0,-1 1 0,-1-1 0,0-1 0,0 1 0,-1-1 0,0-1 0,-1 1 0,0-1 0,5-16 0,-4 9 163,-1-1 0,-1 0 0,-1-1 0,-1 1 0,1-28 0,-30 130 1350,24-61-1268,0 1-1,2 0 1,1-1 0,4 44-1,-3-58-401,0-1 0,1 1 0,0 0 0,0 0 0,0-1 0,1 0 0,0 1 0,1-1 0,0 0 0,0 0 0,0-1 0,1 1 0,0-1 0,0 0 0,1-1 0,-1 1 0,10 6 0,5-5-1391,-20-7 1612,1 0 0,-1 0 0,1 0 0,-1 0 0,0-1 0,0 1 0,1 0 0,-1 0 0,0 0 0,1-1 0,-1 1 0,0 0 0,0 0 1,1-1-1,-1 1 0,0 0 0,0-1 0,0 1 0,1 0 0,-1-1 0,0 1 0,0 0 0,0-1 0,0 1 0,0 0 0,0-1 0,0 1 0,0-1 0,0 1 0,0 0 0,0-1 0,0-2 2,0 0 0,-1 1 0,0-1 0,1 0 0,-1 1 0,0-1 0,0 1 0,0-1 0,-1 1 0,1-1 0,-3-3 0,-60-60-635,49 53 664,2 0 0,0 0-1,0-2 1,2 1 0,-17-27-1,28 40 24,0 1-1,0 0 1,0 0 0,0-1-1,0 1 1,0 0-1,0-1 1,0 1-1,0 0 1,0 0-1,0-1 1,0 1-1,0 0 1,0-1-1,0 1 1,0 0-1,0 0 1,0-1-1,1 1 1,-1 0-1,0 0 1,0-1-1,0 1 1,0 0-1,1 0 1,-1 0-1,0-1 1,0 1-1,1 0 1,-1 0-1,0 0 1,0 0-1,1-1 1,-1 1-1,0 0 1,0 0-1,1 0 1,-1 0-1,0 0 1,0 0-1,1 0 1,-1 0-1,0 0 1,1 0-1,-1 0 1,0 0-1,0 0 1,1 0-1,-1 0 1,0 0-1,1 0 1,-1 0-1,0 1 1,0-1-1,1 0 1,-1 0-1,21 3 132,-21-3-165,48 12 220,37 7-1272,-25-13-2392,-17-5-3177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0.803"/>
    </inkml:context>
    <inkml:brush xml:id="br0">
      <inkml:brushProperty name="width" value="0.025" units="cm"/>
      <inkml:brushProperty name="height" value="0.025" units="cm"/>
    </inkml:brush>
  </inkml:definitions>
  <inkml:trace contextRef="#ctx0" brushRef="#br0">1 61 8232,'0'0'11787,"48"4"-10474,-5-8-704,5-5-449,6-1-64,-2-2-641,-5 1-1440,-6 2-994,-12 0-2562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1.146"/>
    </inkml:context>
    <inkml:brush xml:id="br0">
      <inkml:brushProperty name="width" value="0.025" units="cm"/>
      <inkml:brushProperty name="height" value="0.025" units="cm"/>
    </inkml:brush>
  </inkml:definitions>
  <inkml:trace contextRef="#ctx0" brushRef="#br0">0 14 14862,'0'0'4239,"9"-2"-3011,15-2-808,1 0 0,0 2 0,26 1 0,-41 0-405,0 2 1,0-1-1,-1 2 0,1-1 0,0 1 0,-1 1 1,1-1-1,-1 2 0,0-1 0,0 1 0,15 9 1,-23-12 1,1 1 0,0-1 1,-1 1-1,1 0 0,-1-1 0,0 1 1,1 0-1,-1 0 0,0 0 1,0 0-1,0 0 0,0 0 1,-1 0-1,1 0 0,-1 1 1,1-1-1,-1 0 0,0 0 0,1 0 1,-1 1-1,0-1 0,-1 0 1,1 0-1,0 1 0,-1-1 1,1 0-1,-1 0 0,1 0 1,-1 0-1,0 0 0,0 0 0,0 0 1,0 0-1,-1 0 0,1 0 1,-2 2-1,-7 9 158,-1 0 0,0 0 0,-24 20 1,19-18-241,-23 25-37,-22 21-943,18-26-6692,32-29-4413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3.819"/>
    </inkml:context>
    <inkml:brush xml:id="br0">
      <inkml:brushProperty name="width" value="0.025" units="cm"/>
      <inkml:brushProperty name="height" value="0.025" units="cm"/>
    </inkml:brush>
  </inkml:definitions>
  <inkml:trace contextRef="#ctx0" brushRef="#br0">0 221 5157,'4'16'10417,"5"-9"-4007,-7-7-6046,1 1 1,-1-1 0,0 0-1,0 0 1,1 0-1,-1 0 1,0 0 0,0-1-1,1 1 1,-1-1-1,3 0 1,53-28-384,80-66 230,-117 78-162,-1 0 1,-1-1-1,0-1 1,20-27 0,-50 75 126,-11 56 0,20-73-192,-1 0 0,2 0 0,0 1 0,0-1 0,1 0 0,1 0 0,2 14 0,6-14-2337,6-9-5608,-6-3 1085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7.488"/>
    </inkml:context>
    <inkml:brush xml:id="br0">
      <inkml:brushProperty name="width" value="0.025" units="cm"/>
      <inkml:brushProperty name="height" value="0.025" units="cm"/>
    </inkml:brush>
  </inkml:definitions>
  <inkml:trace contextRef="#ctx0" brushRef="#br0">0 64 15887,'0'0'1730,"76"-13"-1314,-19 6-160,6-1-192,3 1 0,-2 3-64,-6 1-256,-10 2-352,-14 0-289,-14 0-545,-6-2-640,-8-3-576,-5-3-1954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146"/>
    </inkml:context>
    <inkml:brush xml:id="br0">
      <inkml:brushProperty name="width" value="0.025" units="cm"/>
      <inkml:brushProperty name="height" value="0.025" units="cm"/>
    </inkml:brush>
  </inkml:definitions>
  <inkml:trace contextRef="#ctx0" brushRef="#br0">45 0 18129,'0'0'6791,"-7"8"-6364,2-1-410,1 0 1,0 0-1,0 1 1,0-1-1,1 1 1,0-1-1,0 1 1,1 0 0,0 0-1,1 1 1,0-1-1,0 0 1,0 9-1,11 155-6781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520"/>
    </inkml:context>
    <inkml:brush xml:id="br0">
      <inkml:brushProperty name="width" value="0.025" units="cm"/>
      <inkml:brushProperty name="height" value="0.025" units="cm"/>
    </inkml:brush>
  </inkml:definitions>
  <inkml:trace contextRef="#ctx0" brushRef="#br0">0 48 12812,'0'0'10122,"53"-34"-9962,-27 29-128,5 1-32,1 3-833,2-1-2018,-2 0-1793,0 2-993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864"/>
    </inkml:context>
    <inkml:brush xml:id="br0">
      <inkml:brushProperty name="width" value="0.025" units="cm"/>
      <inkml:brushProperty name="height" value="0.025" units="cm"/>
    </inkml:brush>
  </inkml:definitions>
  <inkml:trace contextRef="#ctx0" brushRef="#br0">129 29 11755,'0'0'10437,"-9"-7"-9610,5 4-778,3 2-41,0-1 0,-1 1 0,1-1 0,-1 1-1,0 0 1,1-1 0,-1 1 0,0 0 0,0 0 0,0 0 0,0 0-1,1 1 1,-1-1 0,0 0 0,-1 1 0,1 0 0,0-1 0,0 1-1,0 0 1,0 0 0,0 0 0,0 0 0,0 0 0,0 1 0,0-1-1,0 1 1,0-1 0,0 1 0,0 0 0,0 0 0,0-1 0,0 2-1,0-1 1,1 0 0,-1 0 0,0 0 0,1 1 0,-1-1 0,1 1-1,-1-1 1,-1 3 0,-1 2 32,0 0 1,0 0-1,0 0 0,1 0 1,0 1-1,0-1 0,0 1 0,1 0 1,0 0-1,0 0 0,1 0 1,-1 10-1,2-14-15,0-1 1,0 1 0,0 0-1,0 0 1,1 0-1,-1 0 1,1-1-1,-1 1 1,1 0 0,0 0-1,0-1 1,1 1-1,-1-1 1,0 1 0,1-1-1,0 1 1,-1-1-1,1 0 1,0 0-1,0 0 1,0 0 0,1 0-1,-1 0 1,0-1-1,1 1 1,-1-1-1,1 0 1,-1 1 0,1-1-1,0 0 1,-1 0-1,1-1 1,4 1-1,-2 1 63,1-1 0,0 0-1,0-1 1,0 0 0,0 0-1,0 0 1,0 0-1,0-1 1,0 0 0,-1-1-1,1 1 1,0-1 0,-1 0-1,1 0 1,-1-1 0,1 1-1,-1-1 1,0-1-1,0 1 1,-1-1 0,1 0-1,-1 0 1,1 0 0,-1 0-1,-1-1 1,1 1-1,-1-1 1,1 0 0,-1 0-1,-1-1 1,1 1 0,-1-1-1,0 1 1,0-1-1,-1 0 1,1 1 0,-1-1-1,0 0 1,-1 0 0,0-11-1,0 15-161,-1 1 1,1-1-1,0 1 0,-1-1 0,0 1 1,1 0-1,-1-1 0,0 1 0,0 0 1,1 0-1,-1 0 0,0-1 0,0 1 1,0 0-1,0 0 0,-1 0 0,1 1 0,0-1 1,0 0-1,-1 0 0,1 1 0,0-1 1,-1 1-1,1-1 0,-3 0 0,-18-2-3598,3 7-4868,10 4 532</inkml:trace>
  <inkml:trace contextRef="#ctx0" brushRef="#br0" timeOffset="1">325 114 18674,'0'0'7527,"-22"65"-6951,18-40-480,2 1-64,2-3-64,0-4-736,0-1-610,6-7-864,1-5-352,-2-6-193,0 0-1313,0-4-2178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207"/>
    </inkml:context>
    <inkml:brush xml:id="br0">
      <inkml:brushProperty name="width" value="0.025" units="cm"/>
      <inkml:brushProperty name="height" value="0.025" units="cm"/>
    </inkml:brush>
  </inkml:definitions>
  <inkml:trace contextRef="#ctx0" brushRef="#br0">1 22 12332,'0'0'6929,"9"-4"-4201,-5 3-2404,1-2 55,0 1 1,0 0-1,0 0 1,0 0 0,0 1-1,1-1 1,-1 1-1,0 1 1,1-1-1,-1 1 1,1 0-1,-1 0 1,8 1-1,-12 0-360,0 0-1,0-1 1,-1 1 0,1-1-1,0 1 1,-1 0 0,1 0-1,-1-1 1,1 1 0,-1 0-1,1 0 1,-1 0 0,1 0-1,-1-1 1,0 1-1,0 0 1,1 0 0,-1 0-1,0 0 1,0 0 0,0 0-1,0 0 1,0 0 0,0 0-1,0 0 1,0 0 0,-1-1-1,1 1 1,0 0 0,-1 0-1,1 0 1,0 0-1,-1 0 1,1-1 0,-1 1-1,1 0 1,-1 0 0,1 0-1,-1-1 1,0 1 0,0 0-1,-28 30 256,27-30-283,-1 1 0,1 0 0,0 0 0,-1 0 0,1 0-1,0 0 1,0 1 0,0-1 0,1 0 0,-1 1 0,-1 2 0,3-3-36,1-1 0,-1 0 0,1 0 1,-1 1-1,1-1 0,0 0 0,-1 0 0,1 0 1,0 0-1,0 0 0,0 0 0,0 0 1,0 0-1,0 0 0,0-1 0,0 1 0,0 0 1,0-1-1,0 1 0,0 0 0,1-1 0,-1 1 1,0-1-1,0 0 0,1 1 0,1-1 1,-2 0 26,7 3-87,0 1 1,0 0-1,0 0 0,-1 0 0,10 7 1,-16-10 95,0 0 0,0 0 0,0 0 0,0 0 0,0 0 0,0 0-1,0 1 1,0-1 0,-1 0 0,1 0 0,0 1 0,-1-1 0,1 0 0,-1 1 0,1-1 0,-1 0 0,0 1 0,1-1 0,-1 1 0,0-1 0,0 1 0,0-1 0,0 1 0,0-1 0,-1 1 0,1-1 0,0 0 0,-1 1 0,1-1 0,-1 1 0,1-1 0,-1 0 0,0 0 0,1 1 0,-1-1 0,0 0 0,0 0 0,0 0 0,0 0 0,0 0 0,-1 1 0,-3 3 196,0 0 1,0 0 0,-1-1 0,1 0 0,-1 0-1,0-1 1,0 1 0,-1-1 0,1 0-1,0-1 1,-1 0 0,0 0 0,1 0 0,-1-1-1,0 0 1,-12 0 0,19-1-243,-1 0 1,1 0-1,0 0 0,0 0 0,0 0 1,-1 0-1,1 0 0,0 0 1,0 0-1,-1 0 0,1 0 1,0 0-1,0 0 0,-1 0 0,1 0 1,0 0-1,0-1 0,0 1 1,-1 0-1,1 0 0,0 0 1,0 0-1,0-1 0,0 1 0,-1 0 1,1 0-1,0 0 0,0-1 1,0 1-1,0 0 0,0 0 1,0 0-1,0-1 0,0 1 0,0 0 1,-1 0-1,1-1 0,0 1 1,0 0-1,0 0 0,0-1 1,0 1-1,1 0 0,-1 0 0,0-1 1,0 1-1,7-17-3547,16-14-6463,-23 31 9434,17-20-11712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532"/>
    </inkml:context>
    <inkml:brush xml:id="br0">
      <inkml:brushProperty name="width" value="0.025" units="cm"/>
      <inkml:brushProperty name="height" value="0.025" units="cm"/>
    </inkml:brush>
  </inkml:definitions>
  <inkml:trace contextRef="#ctx0" brushRef="#br0">53 1 16239,'0'0'9641,"-7"10"-9000,0 0-498,1 2 1,0-1-1,0 0 0,2 1 1,-1 0-1,-3 18 0,7-27-143,1-1-1,-1 1 0,0 0 0,1-1 1,0 1-1,0-1 0,0 1 1,0 0-1,0-1 0,0 1 1,0-1-1,1 1 0,0 0 0,-1-1 1,1 1-1,0-1 0,0 1 1,0-1-1,1 0 0,-1 0 1,0 1-1,1-1 0,0 0 0,-1 0 1,1 0-1,0-1 0,0 1 1,0 0-1,0-1 0,0 1 0,1-1 1,-1 0-1,0 1 0,1-1 1,-1 0-1,1-1 0,-1 1 1,1 0-1,-1-1 0,1 1 0,0-1 1,-1 0-1,1 0 0,3 0 1,-1 0-711,0 1-1,0-1 1,-1-1 0,1 1 0,0-1 0,9-2 0,9-13-7059,-11 3-121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905"/>
    </inkml:context>
    <inkml:brush xml:id="br0">
      <inkml:brushProperty name="width" value="0.025" units="cm"/>
      <inkml:brushProperty name="height" value="0.025" units="cm"/>
    </inkml:brush>
  </inkml:definitions>
  <inkml:trace contextRef="#ctx0" brushRef="#br0">47 1 10954,'0'0'7784,"-34"47"-5830,26-26-513,5 0-512,1 0-128,2 1-481,0-4-288,8-3-224,7-4-2243,2-8-4099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277"/>
    </inkml:context>
    <inkml:brush xml:id="br0">
      <inkml:brushProperty name="width" value="0.025" units="cm"/>
      <inkml:brushProperty name="height" value="0.025" units="cm"/>
    </inkml:brush>
  </inkml:definitions>
  <inkml:trace contextRef="#ctx0" brushRef="#br0">125 1 7976,'0'0'14301,"-5"12"-13922,-25 49 19,-47 72 0,74-129-805,-4 7 999,4-4-6575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618"/>
    </inkml:context>
    <inkml:brush xml:id="br0">
      <inkml:brushProperty name="width" value="0.025" units="cm"/>
      <inkml:brushProperty name="height" value="0.025" units="cm"/>
    </inkml:brush>
  </inkml:definitions>
  <inkml:trace contextRef="#ctx0" brushRef="#br0">97 3 14157,'0'0'3316,"-9"-1"-1806,6 1-1429,-1-1-1,1 1 0,0 0 0,0 0 1,0 0-1,0 0 0,0 0 1,0 1-1,0 0 0,0-1 0,0 1 1,0 0-1,0 0 0,0 1 1,1-1-1,-5 3 0,4-1 47,0 0-1,0 0 1,1 0-1,-1 0 1,1 1 0,0-1-1,0 1 1,0-1-1,0 1 1,1 0-1,-1 0 1,1-1-1,0 1 1,0 0 0,0 7-1,0-9-66,1 0 0,0 0 0,-1 1 0,1-1 0,0 0-1,0 1 1,1-1 0,-1 0 0,0 1 0,1-1 0,-1 0 0,1 0 0,0 0 0,0 1-1,0-1 1,0 0 0,0 0 0,0 0 0,0 0 0,1 0 0,-1-1 0,1 1-1,-1 0 1,1-1 0,0 1 0,0-1 0,0 0 0,0 1 0,2 0 0,-1-1-16,0 1 1,1-1-1,-1-1 1,0 1 0,0 0-1,1-1 1,-1 0-1,0 0 1,1 0 0,-1 0-1,0 0 1,1-1 0,-1 1-1,0-1 1,0 0-1,0 0 1,1 0 0,-1 0-1,0-1 1,4-2-1,-3 1-12,0 0-1,0 0 1,-1-1-1,1 1 0,-1-1 1,0 0-1,0 0 0,0 0 1,0-1-1,-1 1 0,0-1 1,0 1-1,0-1 0,0 0 1,-1 0-1,0 1 1,0-1-1,0 0 0,-1 0 1,1 0-1,-1 0 0,0 0 1,-1-6-1,1 11-32,0-1 0,0 0 1,0 0-1,0 1 0,0-1 0,-1 0 0,1 0 1,0 1-1,0-1 0,0 0 0,-1 1 0,1-1 0,-1 0 1,1 1-1,0-1 0,-1 0 0,1 1 0,-1-1 0,1 1 1,-1-1-1,1 1 0,-1-1 0,0 1 0,1-1 1,-1 1-1,0 0 0,1-1 0,-1 1 0,0 0 0,1 0 1,-1-1-1,0 1 0,0 0 0,1 0 0,-1 0 0,0 0 1,0 0-1,1 0 0,-1 0 0,0 0 0,0 0 1,1 0-1,-1 1 0,0-1 0,0 0 0,1 0 0,-1 1 1,0-1-1,1 0 0,-2 1 0,-1 0-35,0 1-1,0-1 1,1 1-1,-1 0 1,0 0-1,0 0 1,1 0-1,-1 0 1,1 0 0,-3 5-1,0 1-429,1 0 1,1 0-1,0 1 0,0 0 0,0 0 0,1 0 1,-2 18-1,3-18-1030,1 1 0,0-1 0,1 0 1,2 15-1,6 2-3650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964"/>
    </inkml:context>
    <inkml:brush xml:id="br0">
      <inkml:brushProperty name="width" value="0.025" units="cm"/>
      <inkml:brushProperty name="height" value="0.025" units="cm"/>
    </inkml:brush>
  </inkml:definitions>
  <inkml:trace contextRef="#ctx0" brushRef="#br0">137 98 9865,'0'0'11344,"-10"-2"-9518,3 0-1570,-1 0 0,1 1 0,-1 0 0,0 1 0,0-1-1,1 1 1,-1 1 0,-10 1 0,16-1-220,0-1 0,-1 1 0,1-1 0,0 1 0,-1 0 0,1 0 0,0 0 0,0 0 1,0 1-1,0-1 0,0 0 0,0 1 0,0-1 0,1 1 0,-1 0 0,0 0 0,1 0 0,0-1 0,-1 1 0,1 1 0,0-1 0,0 0 0,0 0 0,0 0 0,0 1 0,1-1 0,-1 0 0,1 1 1,-1-1-1,1 0 0,0 1 0,0-1 0,0 1 0,0-1 0,0 0 0,1 1 0,0 2 0,0-3-24,-1 1-1,1-1 1,0 0 0,1 1 0,-1-1-1,0 0 1,1 0 0,-1 0 0,1 0-1,0 0 1,0 0 0,-1 0 0,1 0-1,0-1 1,1 1 0,-1-1 0,0 0-1,0 1 1,1-1 0,-1 0 0,0 0-1,1 0 1,-1-1 0,1 1 0,0-1-1,-1 1 1,4-1 0,-2 1-3,0-1 0,0 1 1,0-1-1,0 0 0,0 0 0,0 0 1,0-1-1,0 1 0,0-1 0,0 0 0,0 0 1,0-1-1,0 1 0,-1-1 0,1 0 1,5-4-1,-5 3-66,-1 0 0,0-1 0,0 0 0,-1 0 0,1 1 0,-1-1 0,0-1 0,0 1 0,0 0 0,0-1-1,-1 1 1,0-1 0,1-4 0,1-62-5087,-3 46 1729,0-7-3306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7.337"/>
    </inkml:context>
    <inkml:brush xml:id="br0">
      <inkml:brushProperty name="width" value="0.025" units="cm"/>
      <inkml:brushProperty name="height" value="0.025" units="cm"/>
    </inkml:brush>
  </inkml:definitions>
  <inkml:trace contextRef="#ctx0" brushRef="#br0">259 1 13901,'0'0'1014,"-1"11"785,11 185 4405,-8-184-6216,-1 0 0,0 1 0,-1-1 0,0 1 0,-1 0 0,0-1 0,-1 0 1,-1 1-1,0-1 0,-1 0 0,0 0 0,0-1 0,-1 1 0,-1-1 0,0 0 0,-1 0 1,0-1-1,0 0 0,-1 0 0,0-1 0,-11 9 0,4-3-1096,-1-1 0,-31 19 0,-12-2-3976,20-16-67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7.827"/>
    </inkml:context>
    <inkml:brush xml:id="br0">
      <inkml:brushProperty name="width" value="0.025" units="cm"/>
      <inkml:brushProperty name="height" value="0.025" units="cm"/>
    </inkml:brush>
  </inkml:definitions>
  <inkml:trace contextRef="#ctx0" brushRef="#br0">1 22 10794,'0'0'5595,"9"-4"-4405,3 0-930,0 0 0,0 1-1,0 1 1,1 0 0,-1 0-1,1 2 1,0-1 0,-1 2-1,1-1 1,-1 2 0,1 0-1,-1 0 1,20 7 0,-24-7-227,0 1 1,-1 0-1,1 1 1,-1-1 0,0 1-1,0 1 1,0-1-1,7 8 1,-12-10-15,0 0 1,0 0 0,-1 0-1,1 0 1,-1 0 0,1 0-1,-1 1 1,0-1 0,0 0-1,0 1 1,0-1 0,0 1-1,-1-1 1,1 1 0,-1 0-1,0-1 1,0 1-1,0 0 1,0-1 0,0 1-1,0-1 1,-1 1 0,1 0-1,-1-1 1,0 1 0,0-1-1,0 1 1,0-1 0,-2 5-1,-4 3 126,0-1 0,-1 1 0,1-1-1,-2-1 1,1 1 0,-1-2 0,-18 13 0,17-13-148,1 0 0,0 1 1,0 0-1,0 0 0,1 1 1,0 0-1,-10 16 0,13-9-1251,7-12-2857,10-3-3197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7.757"/>
    </inkml:context>
    <inkml:brush xml:id="br0">
      <inkml:brushProperty name="width" value="0.025" units="cm"/>
      <inkml:brushProperty name="height" value="0.025" units="cm"/>
    </inkml:brush>
  </inkml:definitions>
  <inkml:trace contextRef="#ctx0" brushRef="#br0">143 0 13261,'0'0'7644,"-7"10"-7361,-13 18-161,1 1 1,2 1-1,1 1 1,-17 46-1,27-59-52,0 0 1,1 0 0,1 0-1,0 0 1,2 0-1,0 1 1,1 0-1,1-1 1,1 1-1,4 29 1,-3-42-55,-1 1 0,2-1 0,-1 0 0,1 0 0,-1 0-1,2 0 1,-1 0 0,1-1 0,0 0 0,0 1 0,0-2 0,1 1 0,-1 0 0,1-1 0,1 0-1,-1 0 1,0 0 0,1-1 0,0 1 0,7 2 0,-2-2-268,0 0 0,0 0 0,0-1 0,15 2 1,46-1-4648,-24-7-4198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8.657"/>
    </inkml:context>
    <inkml:brush xml:id="br0">
      <inkml:brushProperty name="width" value="0.025" units="cm"/>
      <inkml:brushProperty name="height" value="0.025" units="cm"/>
    </inkml:brush>
  </inkml:definitions>
  <inkml:trace contextRef="#ctx0" brushRef="#br0">43 0 11403,'0'0'14579,"-2"12"-14462,-9 31 22,3-12 36,0 1 0,3 0 0,-3 37-1,8-68-144,0 0 0,0 0 0,0 0 0,1 0-1,-1 1 1,0-1 0,1 0 0,-1 0-1,1 0 1,-1 0 0,1 0 0,-1 0-1,1 0 1,0 0 0,0 0 0,-1 0-1,1 0 1,0-1 0,0 1 0,0 0-1,0 0 1,0-1 0,0 1 0,1 0 0,37 9 331,-27-10-383,0 0 1,0 0 0,1-1-1,14-3 1,-21 3-409,-1-1-1,0 0 1,1 0 0,-1 0 0,0-1 0,0 0-1,0 0 1,0 0 0,5-5 0,-7 5-669,1-1 0,-1 1-1,0-1 1,-1 1 0,1-1 0,-1 0 0,4-6 0,2-12-7752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9.014"/>
    </inkml:context>
    <inkml:brush xml:id="br0">
      <inkml:brushProperty name="width" value="0.025" units="cm"/>
      <inkml:brushProperty name="height" value="0.025" units="cm"/>
    </inkml:brush>
  </inkml:definitions>
  <inkml:trace contextRef="#ctx0" brushRef="#br0">35 0 14125,'0'0'4453,"-19"48"-1891,12-25-640,3 5-769,2 0-352,0 0-97,2 1-447,0-3-161,8-5-32,5-3-513,2-6-1985,3-9-2274,-1-3-3909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9.667"/>
    </inkml:context>
    <inkml:brush xml:id="br0">
      <inkml:brushProperty name="width" value="0.025" units="cm"/>
      <inkml:brushProperty name="height" value="0.025" units="cm"/>
    </inkml:brush>
  </inkml:definitions>
  <inkml:trace contextRef="#ctx0" brushRef="#br0">1 61 7976,'0'0'16751,"69"-8"-15662,-18-5-576,7-1-385,2 2-128,-1 3 64,-8 5-320,-12 4-385,-8 0-1152,-11 0-2019,-6 0-2978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0.151"/>
    </inkml:context>
    <inkml:brush xml:id="br0">
      <inkml:brushProperty name="width" value="0.025" units="cm"/>
      <inkml:brushProperty name="height" value="0.025" units="cm"/>
    </inkml:brush>
  </inkml:definitions>
  <inkml:trace contextRef="#ctx0" brushRef="#br0">0 284 16944,'0'0'8130,"9"-2"-7558,12-4-497,-1-1 0,0-1 1,0-1-1,0-1 0,-1 0 1,-1-1-1,0-2 0,27-22 1,-5-1-146,-2-1 1,50-63-1,-85 105-25,-6 14 167,-6 23 197,-1-15-114,2-1 0,1 1-1,0 1 1,3-1 0,0 1 0,0 49 0,4-76-422,0 1 0,0 0 0,0-1 0,0 1 0,1 0 0,-1-1 0,0 1 0,1-1 0,-1 1 0,1-1 1,0 1-1,-1-1 0,1 1 0,0-1 0,0 0 0,0 1 0,0-1 0,0 0 0,0 0 0,2 2 0,10 3-8440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3.047"/>
    </inkml:context>
    <inkml:brush xml:id="br0">
      <inkml:brushProperty name="width" value="0.025" units="cm"/>
      <inkml:brushProperty name="height" value="0.025" units="cm"/>
    </inkml:brush>
  </inkml:definitions>
  <inkml:trace contextRef="#ctx0" brushRef="#br0">1 6 5381,'0'0'19635,"66"1"-19539,-34-5-32,-2 1-64,-5 3 0,-6 0-128,-9 0-993,-6 3-1282,-4 2-1024,-3 0-2691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3.389"/>
    </inkml:context>
    <inkml:brush xml:id="br0">
      <inkml:brushProperty name="width" value="0.025" units="cm"/>
      <inkml:brushProperty name="height" value="0.025" units="cm"/>
    </inkml:brush>
  </inkml:definitions>
  <inkml:trace contextRef="#ctx0" brushRef="#br0">0 60 14894,'0'0'8520,"69"-17"-8232,-35 9-191,3-1-65,-5 1-609,-6 2-1633,-4 1-2499,-10-1-3650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4.654"/>
    </inkml:context>
    <inkml:brush xml:id="br0">
      <inkml:brushProperty name="width" value="0.025" units="cm"/>
      <inkml:brushProperty name="height" value="0.025" units="cm"/>
    </inkml:brush>
  </inkml:definitions>
  <inkml:trace contextRef="#ctx0" brushRef="#br0">152 15 9097,'0'-1'250,"0"1"0,0-1-1,0 1 1,0-1 0,0 1 0,0-1 0,-1 0 0,1 1 0,0-1 0,0 1 0,0-1 0,-1 1 0,1-1 0,0 1 0,-1 0 0,1-1 0,-1 1 0,1-1 0,0 1 0,-1 0 0,1-1 0,-1 1 0,1 0 0,-1-1 0,1 1-1,-1 0 1,1 0 0,-2-1 0,-21 0 2607,-20 12-1255,36-7-1428,1 0 0,0 1 0,0 0 1,0 0-1,0 1 0,1 0 0,0 0 1,-5 8-1,8-11-110,-1 0 1,1 1-1,0-1 0,1 1 1,-1 0-1,1-1 1,0 1-1,-1 0 1,2 0-1,-1 0 0,0 0 1,1 0-1,0-1 1,0 1-1,0 0 0,0 0 1,0 0-1,2 5 1,-1-8-58,0 0 0,0 0 0,0 0 0,0 0 0,0 0 0,0 0 0,0 0-1,0 0 1,0-1 0,0 1 0,0 0 0,1-1 0,-1 1 0,0-1 0,1 1 0,-1-1 0,0 0 0,1 1 0,-1-1 0,0 0 0,1 0 0,-1 0 0,1 0 0,-1 0 0,2-1 0,37-4 239,-30 0-205,0 1 0,0-1 0,0-1-1,-1 1 1,0-2 0,0 1 0,-1-1 0,1-1 0,-2 1 0,1-1 0,-1-1 0,0 1 0,-1-1 0,9-16 0,-47 75 466,25-32-458,1 0 1,1 0-1,1 0 1,0 0-1,-2 37 1,7 99 258,2-66-54,-3-77-20,0 0-162,0 1-1,0-1 1,-4 19-1,4-28 10,-1-1-1,1 1 0,0-1 0,0 1 1,-1-1-1,1 0 0,-1 1 1,1-1-1,-1 1 0,0-1 1,0 0-1,1 0 0,-1 1 1,0-1-1,0 0 0,0 0 1,0 0-1,-1 0 0,1 0 0,0 0 1,0 0-1,0 0 0,-1-1 1,1 1-1,0 0 0,-1-1 1,1 1-1,-1-1 0,1 0 1,-1 1-1,1-1 0,-1 0 1,1 0-1,-1 0 0,-2 0 0,2-1-1,0 1-1,1-1 0,-1 0 0,0 0 0,0 0 0,1 0 0,-1 0 0,0 0 1,1 0-1,-1-1 0,1 1 0,-1-1 0,1 1 0,0-1 0,0 1 0,0-1 0,0 0 1,0 0-1,-1-2 0,-16-42 205,15 35-196,-3-7-92,0-1 1,1 0-1,2 0 0,-1 0 1,2-1-1,1 1 0,2-36 1,-1 54-16,1 0 0,-1 1 0,1-1 0,-1 0 0,1 0 0,0 0 0,-1 1 0,1-1 0,0 0 0,0 1 1,0-1-1,0 0 0,-1 1 0,1-1 0,0 1 0,0 0 0,0-1 0,0 1 0,0 0 0,0-1 0,0 1 1,0 0-1,0 0 0,0 0 0,1 0 0,0 0 0,38 1-1679,-28-1 551,40 0-5247,-17 0-1944,-7 0-4211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5.276"/>
    </inkml:context>
    <inkml:brush xml:id="br0">
      <inkml:brushProperty name="width" value="0.025" units="cm"/>
      <inkml:brushProperty name="height" value="0.025" units="cm"/>
    </inkml:brush>
  </inkml:definitions>
  <inkml:trace contextRef="#ctx0" brushRef="#br0">76 71 6758,'0'0'11366,"2"-8"-9535,2-1-1260,-2 6-326,-1-1 1,0 1 0,0 0-1,0 0 1,0-1-1,0 1 1,-1-1 0,1 1-1,-1-6 1,0 9-171,0-1 0,0 0 0,-1 0-1,1 1 1,0-1 0,0 0 0,-1 1 0,1-1 0,-1 0 0,1 1 0,0-1 0,-1 1 0,1-1 0,-1 0 0,1 1 0,-1-1 0,0 1 0,1 0 0,-1-1 0,1 1-1,-1-1 1,0 1 0,1 0 0,-1 0 0,0-1 0,0 1 0,1 0 0,-1 0 0,0 0 0,0 0 0,1 0 0,-1 0 0,0 0 0,0 0 0,1 0 0,-1 0-1,0 0 1,1 0 0,-1 0 0,0 1 0,0-1 0,0 1 0,-2-1-15,-1 1-1,1 0 1,0 0-1,0 0 1,0 1-1,0-1 1,0 1-1,-5 3 1,5-3 5,0 1-1,1 0 1,-1 0-1,0 1 1,1-1 0,0 0-1,0 1 1,0 0 0,0-1-1,0 1 1,1 0-1,0 0 1,-1 0 0,2 0-1,-1 0 1,0 0 0,1 0-1,0 7 1,0-10-47,1 0 0,0-1 0,-1 1 0,1-1 0,0 1 0,0-1 0,-1 1 0,1-1 0,0 1 0,0-1 0,0 0 0,0 1 0,-1-1 0,1 0 0,0 0 0,0 0 0,0 0 0,0 0 0,0 0 0,0 0 0,0 0 0,0 0 0,-1 0 0,1 0 1,2-1-1,25-5 271,-22 3-239,1-1-1,-1 0 1,0 1 0,0-2-1,0 1 1,0-1 0,-1 0-1,0 0 1,0 0 0,0-1-1,-1 0 1,4-6 0,-10 15-44,1 1 0,-1 0 0,1 0 0,-1 0 1,1 0-1,0 1 0,1-1 0,-1 0 0,1 0 0,-1 0 0,1 1 1,1-1-1,-1 0 0,1 5 0,0-7-114,0 1 1,1-1-1,-1 0 0,1 1 0,-1-1 1,1 0-1,0 0 0,-1 0 1,1 0-1,0-1 0,0 1 0,0 0 1,1-1-1,-1 1 0,0-1 1,1 0-1,-1 0 0,1 0 0,-1 0 1,1 0-1,-1 0 0,1-1 0,4 1 1,16 2-3171,-2-3-2194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6.297"/>
    </inkml:context>
    <inkml:brush xml:id="br0">
      <inkml:brushProperty name="width" value="0.025" units="cm"/>
      <inkml:brushProperty name="height" value="0.025" units="cm"/>
    </inkml:brush>
  </inkml:definitions>
  <inkml:trace contextRef="#ctx0" brushRef="#br0">0 1 11659,'0'0'9993,"46"2"-9640,-15-2-257,-2 0 0,0 0-96,-2 0-929,-4 0-1601,-7 0-2435,-7-2-3491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8.667"/>
    </inkml:context>
    <inkml:brush xml:id="br0">
      <inkml:brushProperty name="width" value="0.025" units="cm"/>
      <inkml:brushProperty name="height" value="0.025" units="cm"/>
    </inkml:brush>
  </inkml:definitions>
  <inkml:trace contextRef="#ctx0" brushRef="#br0">51 20 6246,'0'0'14168,"-5"10"-13741,-4 9-203,1 1 0,2 0 1,0 0-1,1 0 0,1 1 0,0 0 1,0 38-1,4-53-257,1 21 354,3-21 24,5-15 73,-3-4-355,0 0-1,0-1 1,-1 1-1,-1-1 1,0 0-1,-1 0 1,-1 0-1,0 0 1,-1-29-1,2 43-102,0 0-1,-1 0 1,1 0-1,-1 0 1,1 0 0,0 1-1,-1 0 1,1-1-1,-1 1 1,0 0 0,1 0-1,-1 0 1,5 3-1,-3-2 14,16 5 66,0-2 0,1 0-1,0-1 1,0 0 0,0-2-1,0-1 1,23-1 0,-32 0-19,0-1 1,-1 0 0,1-1-1,0 0 1,-1-1 0,0 0-1,0-1 1,0 0 0,0-1-1,0 0 1,-1-1 0,0 0-1,0 0 1,12-11 0,-21 16 1,1 0 0,0-1 0,-1 1 0,0-1 0,1 1 0,-1-1 0,0 1 0,0-1 0,0 0 0,0 1 0,0-1 0,0 0 0,0 0 0,-1 0 0,1 0 0,-1 0 1,1 0-1,-1 0 0,0 0 0,1 0 0,-1 0 0,0 0 0,-1 0 0,1 0 0,0-2 0,-2 2 2,1 1 0,0-1-1,0 1 1,-1-1 0,1 1 0,-1 0 0,1 0 0,-1-1-1,0 1 1,0 0 0,1 0 0,-1 0 0,0 1 0,0-1-1,0 0 1,0 1 0,0-1 0,0 1 0,0 0 0,0 0-1,0 0 1,0-1 0,0 2 0,-2-1 0,-2 1-1,0 0 0,0 0 1,0 0-1,0 1 0,0 0 1,0 0-1,1 1 1,-1-1-1,1 1 0,0 0 1,0 1-1,0-1 0,0 1 1,0 0-1,1 0 0,0 1 1,0-1-1,0 1 0,0 0 1,1 0-1,0 0 0,0 1 1,0-1-1,1 1 0,-1-1 1,1 1-1,1 0 0,-1 0 1,1 0-1,0 0 0,0 0 1,1 0-1,0 0 0,1 11 1,0-14-31,1 0 0,0-1 0,-1 1 0,1-1 0,0 0 0,0 1 0,0-1 0,1 0 0,-1 0 0,0 0 0,1-1 0,0 1 0,-1-1 0,1 1 0,0-1 0,-1 0 0,1 0 0,0 0 0,0 0 0,0 0 0,0-1 0,0 1 0,0-1 0,0 0 0,6 0 0,7 0-1286,0 0 0,1 0-1,22-5 1,-1-6-3944,-1-4-2648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6.743"/>
    </inkml:context>
    <inkml:brush xml:id="br0">
      <inkml:brushProperty name="width" value="0.025" units="cm"/>
      <inkml:brushProperty name="height" value="0.025" units="cm"/>
    </inkml:brush>
  </inkml:definitions>
  <inkml:trace contextRef="#ctx0" brushRef="#br0">152 18 11787,'0'0'10415,"-10"3"-10415,1 1 40,0 0-1,0 1 1,0 0-1,1 0 1,-1 1-1,1 0 1,1 1-1,-13 13 1,14-15 129,1 1 1,0 1-1,0-1 0,1 1 1,-1 0-1,2 0 1,-1 0-1,1 0 1,0 1-1,0-1 1,1 1-1,0 0 1,-1 12-1,3-20-156,0 1 0,0 0-1,0-1 1,0 1-1,0 0 1,0 0 0,0-1-1,0 1 1,0 0 0,1 0-1,-1-1 1,0 1-1,1 0 1,-1-1 0,0 1-1,1-1 1,-1 1 0,1 0-1,-1-1 1,1 1 0,-1-1-1,1 1 1,-1-1-1,1 1 1,-1-1 0,1 0-1,0 1 1,-1-1 0,2 1-1,26 1 543,-21-3-428,-1-1 0,1 1-1,0-1 1,0 0-1,-1-1 1,8-3 0,-5 0-30,-1 0 0,0 0 0,0-1 0,0 0 1,-1-1-1,0 0 0,9-13 0,-14 18-72,1 0 1,-1-1-1,0 0 0,0 1 1,0-1-1,-1 0 0,1 0 1,-1 0-1,0 0 0,0 0 1,0 0-1,-1 0 0,0 0 1,1-1-1,-1 1 0,-1 0 1,1 0-1,0 0 0,-1 0 1,0 0-1,-3-7 0,3 8-113,0 1 0,-1 0 0,1 1 0,-1-1 0,1 0 0,-1 0 0,0 1 0,0-1 0,0 1 0,0-1-1,0 1 1,0 0 0,0 0 0,-1 0 0,1 0 0,0 0 0,-1 0 0,1 1 0,-1-1 0,1 1 0,0 0 0,-5-1 0,-16-4-9108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7.085"/>
    </inkml:context>
    <inkml:brush xml:id="br0">
      <inkml:brushProperty name="width" value="0.025" units="cm"/>
      <inkml:brushProperty name="height" value="0.025" units="cm"/>
    </inkml:brush>
  </inkml:definitions>
  <inkml:trace contextRef="#ctx0" brushRef="#br0">161 1 14221,'0'0'12327,"-6"10"-12071,-23 50 95,3 1 1,2 1-1,3 2 0,-24 125 0,45-188-351,-9 68-3426,9-64 2648,0 0-1,0 0 0,0 0 1,0 0-1,1 0 1,0 0-1,0 0 0,0-1 1,0 1-1,1 0 1,3 6-1,11 4-14660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00.825"/>
    </inkml:context>
    <inkml:brush xml:id="br0">
      <inkml:brushProperty name="width" value="0.025" units="cm"/>
      <inkml:brushProperty name="height" value="0.025" units="cm"/>
    </inkml:brush>
  </inkml:definitions>
  <inkml:trace contextRef="#ctx0" brushRef="#br0">1507 90 1666,'1'-9'7543,"-1"-1"-3968,-1-30 1567,-38 39-3887,-1 2-1143,-209-8 43,162-4-160,46 5-6,-55-1 0,82 7 14,-242 5 394,209 0-326,-48 11 0,-22 4 38,52-15-13,33-3 87,1 1 0,-46 11-1,66-11-149,0 1 0,1 0-1,0 0 1,-1 1 0,2 0-1,-1 1 1,0 0 0,1 1 0,0 0-1,-14 14 1,13-10-42,0 1-1,1-1 1,0 2-1,1-1 1,0 1 0,1 0-1,1 1 1,0 0-1,1 0 1,0 0-1,1 1 1,1-1 0,0 1-1,1 0 1,0 0-1,1 0 1,1 0 0,1 0-1,0 0 1,5 24-1,-3-31 9,0 0-1,1-1 1,0 1-1,1-1 1,-1 1-1,1-1 1,1-1-1,-1 1 0,1-1 1,1 0-1,-1 0 1,1-1-1,0 0 1,0 0-1,0 0 1,1-1-1,-1 0 0,1-1 1,0 1-1,10 1 1,12 5 8,1-2 1,0-1 0,0-1-1,35 2 1,233-9 78,-72-3-76,-104 11 4,68 0 37,-162-8-45,-1-1 0,1-2 1,-1 0-1,48-16 0,-67 18-6,187-72 92,-174 63-78,0-1-1,-1-1 1,0 0-1,-1-2 1,-1 0-1,26-26 1,-40 36 1,1-1 1,-1-1-1,0 1 0,-1-1 1,0 0-1,0 0 1,0 0-1,5-14 0,-8 18-1,-1 0 0,1 0 0,0 0 0,-1 0 0,0-1 0,0 1 0,0 0-1,0 0 1,0 0 0,-1 0 0,1 0 0,-1 0 0,0 0 0,0 0 0,0 0 0,0 0-1,-1 0 1,1 0 0,-1 0 0,0 1 0,1-1 0,-1 1 0,0-1 0,-5-3 0,-12-10 31,0 1 1,-2 1 0,1 1 0,-2 0-1,-26-11 1,4 6-263,-79-22-1,110 37-105,-29-12-1375,40 14 1235,0-1 1,1 1 0,-1-1-1,0 1 1,0-1 0,1 1-1,-1-1 1,1 0 0,0 0-1,0 0 1,-2-2 0,-5-15-5646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2.237"/>
    </inkml:context>
    <inkml:brush xml:id="br0">
      <inkml:brushProperty name="width" value="0.025" units="cm"/>
      <inkml:brushProperty name="height" value="0.025" units="cm"/>
    </inkml:brush>
  </inkml:definitions>
  <inkml:trace contextRef="#ctx0" brushRef="#br0">1726 179 4068,'2'-3'7484,"-3"-4"-3540,-9-15-200,2 18-3491,0 1 1,0 1-1,0-1 1,-1 2 0,1-1-1,-14 0 1,-33-8 981,29 3-1053,-1 1 0,0 1 0,-28-1 0,29 4 129,-1-1-1,1-2 1,-35-10-1,17 0-71,0 3 0,-2 1 0,-66-7 0,46 11-228,1 2 1,-1 3 0,0 2-1,1 4 1,-73 13-1,103-10-13,-49 9-18,-91 31 1,147-37 15,0 1 1,1 1-1,0 1 1,2 2-1,-1 0 1,2 2-1,-24 20 1,38-28 0,-36 37-77,43-42 74,1 0 1,-1 0-1,1 0 1,0 0-1,1 0 1,-1 0-1,1 0 1,-1 0-1,2 1 1,-1-1-1,0 0 1,0 10-1,1-7 3,1 1 0,-1 0 1,1-1-1,0 1 0,1-1 0,0 1 0,0-1 0,1 0 1,0 0-1,0 0 0,0 0 0,1 0 0,0-1 1,0 1-1,9 8 0,-5-7 13,1 0 1,0-1 0,1 0-1,-1 0 1,1-1-1,0 0 1,1-1-1,-1 0 1,16 4 0,17 2 27,1-1 0,0-3 1,0-1-1,54-1 0,-92-5-39,128 6-67,0-6 0,0-6 0,177-31 0,32-3-163,-201 28 216,-111 8-38,-1-1 0,48-13 0,-65 14 51,0 0 1,-1-1 0,1-1 0,-1 0-1,0-1 1,-1 0 0,0-1 0,15-12-1,-23 18 4,-1 0-1,0 0 1,0-1 0,1 1-1,-2 0 1,1-1-1,0 1 1,0-1 0,-1 0-1,0 0 1,1 1-1,-1-1 1,0 0 0,0 0-1,-1 0 1,1 0-1,-1 0 1,1 0-1,-1 0 1,0-1 0,0 1-1,0 0 1,-1 0-1,1 0 1,-1 0 0,0 0-1,1 0 1,-1 0-1,-1 0 1,1 0 0,0 1-1,-1-1 1,1 0-1,-1 1 1,0-1 0,0 1-1,0 0 1,0-1-1,-5-2 1,-1-3-649,0 1 0,-1 0 0,0 1 0,-1 0 1,1 1-1,-1 0 0,0 0 0,0 1 0,-1 1 0,-11-4 0,-15 2-3693,-1 4-1100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19.541"/>
    </inkml:context>
    <inkml:brush xml:id="br0">
      <inkml:brushProperty name="width" value="0.025" units="cm"/>
      <inkml:brushProperty name="height" value="0.025" units="cm"/>
    </inkml:brush>
  </inkml:definitions>
  <inkml:trace contextRef="#ctx0" brushRef="#br0">293 104 833,'-11'0'2301,"-35"0"106,-34 0-3930,-15 0 2021,34 0 6843,312-2-470,351-12-6792,-595 14-34,-4 1-3,-1-1 1,1 0 0,0 0-1,0 0 1,-1 0-1,1-1 1,0 1-1,-1-1 1,1 1-1,0-1 1,-1 0 0,1 0-1,4-3 1,-12 3 202,0-1 1,-1 1-1,1 0 1,0 1 0,-11-1-1,-386 0-148,240 2 228,366-13-248,-15-1-5,-35 12-2,-230-11 400,-205 7-501,-98-8 419,445 17-338,77-5-1,-30-1-14,332 16-1018,-559-1 834,-59 0 160,-131 7-166,623-44 142,-126 5 42,28 2-19,-578 25-174,-214-4 62,516-9 190,39 1-73,37 0-289,876-13 291,-672 18-301,-281 13-42,-739 59 1522,921-91-1929,-16 0 35,47-9-4613,-87 8-482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28.094"/>
    </inkml:context>
    <inkml:brush xml:id="br0">
      <inkml:brushProperty name="width" value="0.025" units="cm"/>
      <inkml:brushProperty name="height" value="0.025" units="cm"/>
    </inkml:brush>
  </inkml:definitions>
  <inkml:trace contextRef="#ctx0" brushRef="#br0">1074 396 5093,'0'0'-304,"8"-4"773,-1 1-48,1 0 151,0-1 0,0 0 0,0-1 0,0 0 0,9-8 0,-15 12-385,-1 0 0,1 0 0,-1 0 1,0-1-1,0 1 0,1-1 0,-1 1 0,0-1 0,-1 1 1,1-1-1,0 1 0,0-1 0,-1 0 0,1 0 0,-1 1 1,1-1-1,-1 0 0,0 0 0,1 0 0,-1 1 0,0-1 1,0 0-1,0 0 0,-1 0 0,1 1 0,0-1 1,-1 0-1,1 0 0,-1 1 0,0-1 0,1 0 0,-1 1 1,0-1-1,0 1 0,0-1 0,0 1 0,-3-3 0,-18-23 914,-2 1 0,-1 2 0,-46-36 0,43 40-1000,-1 2 0,0 1-1,-1 1 1,-1 2 0,0 1-1,-56-15 1,59 20-66,-1 1 0,0 2 0,0 1 0,0 1 1,0 2-1,-1 0 0,1 2 0,0 2 0,0 0 0,0 2 0,0 1 0,1 2 0,-51 19 0,64-20-30,1-1 0,0 2 0,0 0-1,1 0 1,0 2 0,1-1 0,0 2-1,0-1 1,1 2 0,1-1 0,-1 2-1,2-1 1,0 1 0,1 1 0,0-1-1,1 2 1,-7 18 0,-3 7 30,3 0 1,1 1 0,2 0 0,2 1 0,1 1-1,3-1 1,1 1 0,2 0 0,6 68-1,-3-103-29,0 0 0,1 0 0,-1-1 0,2 1 1,-1-1-1,1 0 0,0 0 0,0 0 0,1 0 0,0 0 0,0-1 0,1 0 0,0 1 0,0-2 0,0 1 0,1-1 0,0 1 0,0-2 0,0 1 0,9 4 0,-2-2 103,2-1 1,-1 0 0,1-1-1,0-1 1,0-1-1,0 0 1,0-1 0,0 0-1,20-1 1,40 0 76,1-3 0,-1-4 0,108-21 0,-137 16-98,0-2 0,0-2 1,-1-2-1,-1-1 0,-1-3 0,65-41 0,-64 31 186,-1-1-1,46-46 1,-67 57-172,-2-1-1,0-1 1,-1-1 0,-2-1-1,21-37 1,-35 58-42,-1 0 1,-1 0-1,1 0 0,0 0 1,-1 0-1,0 0 1,0-1-1,0 1 0,0 0 1,-1-1-1,0 1 1,0 0-1,0-1 0,0 1 1,-1 0-1,0-1 1,1 1-1,-2 0 0,-1-6 1,0 5-33,0 0 1,0 0 0,-1 0-1,1 1 1,-1-1 0,0 1-1,-1 0 1,1 0 0,-1 0-1,1 1 1,-1-1-1,-9-3 1,-11-5-102,-1 2 1,-1 1-1,0 0 1,-47-7-1,3 7-408,51 7-270,0 0 1,0-1 0,1-2-1,-25-7 1,29 0-2829,15-1-2265,4-3-6493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41.759"/>
    </inkml:context>
    <inkml:brush xml:id="br0">
      <inkml:brushProperty name="width" value="0.025" units="cm"/>
      <inkml:brushProperty name="height" value="0.025" units="cm"/>
    </inkml:brush>
  </inkml:definitions>
  <inkml:trace contextRef="#ctx0" brushRef="#br0">748 79 3972,'0'0'2568,"-9"-2"-2232,-3-1-75,1 0 1,0-1 0,0-1-1,-16-8 1,24 12-209,1 0 0,0 0 0,0 0 0,0 0 0,-1 1 0,1-1 0,0 1 0,-1 0 0,1 0 0,0 0 0,-1 0 0,1 0 1,0 0-1,-1 1 0,1-1 0,0 1 0,0-1 0,-1 1 0,1 0 0,0 0 0,0 0 0,-2 2 0,-47 36 348,17-12-159,22-21-21,0-1 0,-1-1 1,1 0-1,-1-1 0,0 0 1,0-1-1,-1 0 0,1-1 1,-22-1-1,13 0-204,0 2 0,-30 5-1,-102 21 1602,149-27-1559,0 1 0,0-1 0,0 1 1,0 0-1,0 1 0,0-1 0,1 1 0,-1 0 0,1 0 1,0 0-1,0 0 0,0 1 0,0 0 0,0 0 1,1 0-1,0 0 0,0 0 0,0 1 0,0-1 0,1 1 1,0 0-1,0 0 0,-3 9 0,0 4-50,0-1 0,1 1 0,0 0 0,2 0-1,-1 31 1,4-33-14,1 0 0,1 0 0,0 0 0,1 0 0,1-1 0,0 1 0,1-1-1,1 0 1,16 26 0,-9-19 8,0-1-1,1-1 0,2 0 0,0-1 1,33 29-1,-41-42-6,0 1-1,0-1 1,1-1 0,-1 1 0,1-2 0,0 1-1,1-2 1,-1 1 0,1-1 0,0-1 0,11 2-1,-5-3 28,0 0-1,0-1 1,0-1 0,0-1-1,-1 0 1,26-7-1,10-8 44,-1-2 0,-1-2 0,67-40-1,-105 54-72,82-52 53,-70 42-26,1 1 1,0 1-1,41-18 1,-24 19 4,-32 11-9,1 0 0,-1-1 1,1 0-1,-1 0 0,0-1 0,-1-1 0,1 0 0,-1 0 1,0-1-1,9-9 0,-11 10 1,-1-1 1,0 0 0,-1 0-1,0-1 1,0 0 0,0 0-1,6-15 1,-10 20 6,0 0 1,0-1-1,0 1 0,-1 0 1,1-1-1,-1 1 1,0 0-1,1-1 0,-2 1 1,1-1-1,0 1 0,-1 0 1,1-1-1,-1 1 1,0 0-1,0-1 0,-1 1 1,1 0-1,0 0 0,-1 0 1,0 0-1,0 0 1,-4-4-1,-13-11 223,-1 0 0,-1 2 0,-1 0 0,0 1-1,-34-15 1,-23-17-196,43 23-80,-1 2-1,-54-24 1,72 39 52,0 0 0,-1 1 0,0 1 0,0 1 0,0 1 0,-1 0 0,-23 1 0,9 2-15,1 2 0,-1 1 0,0 1 0,1 2-1,0 2 1,-47 16 0,63-17-6,1 1 0,0 0-1,0 1 1,1 1 0,0 1 0,1 0 0,0 1-1,1 1 1,0 0 0,1 1 0,1 0 0,0 1-1,-13 22 1,11-11 5,1 2 0,2-1-1,0 2 1,2-1 0,1 1-1,2 0 1,0 1 0,2 0-1,2 0 1,0 0 0,4 47-1,-1-70-12,-1-1-1,1 0 0,0 1 1,1-1-1,-1 0 0,1 0 1,0 0-1,1 0 1,0 0-1,0-1 0,0 1 1,0-1-1,1 0 0,0 0 1,0 0-1,5 5 0,-1-4-3,-1 0-1,1 0 0,1-1 1,-1 0-1,1-1 0,0 0 0,0 0 1,0-1-1,15 4 0,3-2-2,0-1-1,0-1 1,0-2-1,1-1 0,-1 0 1,43-8-1,-35 1-63,0-1 1,0-2-1,-1-1 0,62-31 0,-74 32 89,-1-2 0,-1 0 0,0-2 0,-1 0-1,0-1 1,-1-1 0,-1-1 0,21-25 0,-30 29 8,0-1 1,0 0 0,-2-1 0,0 1 0,0-1 0,-1 0-1,-1-1 1,-1 1 0,0-1 0,-1 0 0,-1 0-1,0 0 1,-2-18 0,0 16-26,0 0 1,-1 0-1,-2 0 0,1 0 1,-2 0-1,0 1 0,-2 0 0,0 0 1,0 1-1,-2 0 0,-12-19 1,17 29-153,-2 0 0,1 0 0,-1 0 0,1 0 0,-2 1 0,1 0 0,-1 1 0,1-1 0,-1 1 0,0 1 0,-1-1 0,1 1 0,-1 0 0,-14-3 0,13 5-495,1 0 0,0 0 1,0 1-1,0 0 0,-1 0 0,1 1 0,0 0 1,0 0-1,-11 4 0,-26 14-5519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46.255"/>
    </inkml:context>
    <inkml:brush xml:id="br0">
      <inkml:brushProperty name="width" value="0.025" units="cm"/>
      <inkml:brushProperty name="height" value="0.025" units="cm"/>
    </inkml:brush>
  </inkml:definitions>
  <inkml:trace contextRef="#ctx0" brushRef="#br0">2106 453 4036,'0'0'704,"7"-11"-394,125-150 304,-131 159-600,0 1 0,0-1 0,0 1 0,0-1 0,0 0 0,-1 0 0,1 1 0,0-1 0,-1 0 0,1 0 0,-1 0 0,0 0-1,0 0 1,0 0 0,0 1 0,0-1 0,0 0 0,0 0 0,0 0 0,-1 0 0,1 0 0,-1 0 0,1 1 0,-2-4 0,-1 1 185,0 1 0,1-1 1,-1 1-1,0-1 0,0 1 0,-1 0 0,1 0 1,-1 1-1,0-1 0,-4-2 0,-8-3 222,-1 0 0,1 1 0,-1 1 0,-23-5-1,-58-12 354,-146-56 1,210 67-585,-1 2 0,0 1 0,0 1 0,-1 2 0,1 1 0,-61 1 0,-219 27-382,175-8 303,60-7-92,1 3 0,1 4 0,-148 48 1,189-50 27,0 3 0,0 0 1,2 3-1,0 1 0,1 1 0,1 2 1,1 1-1,2 2 0,-50 52 1,64-57-35,0 0 0,2 1 0,0 0 0,2 1 0,0 1 0,1 0 0,2 0 0,-13 51 0,14-33-33,2 1-1,1 0 1,2-1 0,5 75 0,1-93 28,1-1 1,1 1 0,1-1-1,1 0 1,1-1 0,1 0 0,1 0-1,19 31 1,-1-9 45,1-1 0,66 72 0,-77-97-51,0-1 0,0-1 0,2 0 0,0-1 0,1-2 0,0 0 0,1-1 0,0-1 0,33 11 0,-17-10 1,0-2 0,1-2 0,0-1 0,1-3-1,45 1 1,118-9 252,254-37 0,-229 16-197,-84 10-48,269-66 0,-345 62 21,-1-3 1,-2-3 0,0-3 0,-2-3 0,-1-2 0,58-42-1,-104 64-25,-1-1 0,0-1 0,-1 0-1,0-1 1,-1 0 0,-1-1 0,0-1 0,-1 0-1,0 0 1,10-25 0,-15 27 48,-1 0 0,-1 0 0,0 0 1,-1-1-1,0 0 0,-1 0 0,-1 1 0,0-1 1,-1 0-1,-1 0 0,-1 0 0,0 0 0,0 0 0,-6-14 1,0 3 47,-2 1 0,-1 0 0,-1 1 1,-1 0-1,-1 1 0,-1 1 1,-1 0-1,-20-21 0,1 6-138,-2 1 0,-1 1 1,-57-38-1,68 54 81,-1 2 0,-1 2 0,-1 0 1,0 2-1,-1 1 0,0 2 0,-1 1 0,0 1 1,-53-5-1,42 9-475,1 3 0,-1 1 0,0 2 0,0 2 0,1 2 0,-80 22 0,52-7-3116,12-4-2941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8.759"/>
    </inkml:context>
    <inkml:brush xml:id="br0">
      <inkml:brushProperty name="width" value="0.025" units="cm"/>
      <inkml:brushProperty name="height" value="0.025" units="cm"/>
    </inkml:brush>
  </inkml:definitions>
  <inkml:trace contextRef="#ctx0" brushRef="#br0">1 49 5990,'0'0'16,"1"-8"3966,-1 1-4139,3-16 4442,-1 12 50,0 29-2580,32 455 369,-29-424-2414,-1 0 0,-6 98 0,1-146-27,1 0 0,0-1-1,-1 1 1,1 0 0,-1 0-1,0-1 1,1 1 0,-1 0-1,0-1 1,1 1 0,-1-1 0,0 1-1,1-1 1,-1 1 0,0-1-1,0 1 1,0-1 0,0 0-1,1 1 1,-1-1 0,0 0-1,0 0 1,0 0 0,0 1-1,0-1 1,-1 0 0,-1 0-858,-15 3-5610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9.101"/>
    </inkml:context>
    <inkml:brush xml:id="br0">
      <inkml:brushProperty name="width" value="0.025" units="cm"/>
      <inkml:brushProperty name="height" value="0.025" units="cm"/>
    </inkml:brush>
  </inkml:definitions>
  <inkml:trace contextRef="#ctx0" brushRef="#br0">0 22 5573,'0'0'10501,"1"13"-9369,1 21-276,2 0 0,15 58 0,-17-79-712,2-1 0,0 1-1,0-1 1,1 0-1,1 0 1,0-1 0,1 0-1,0 0 1,0 0-1,1-1 1,16 16 0,-22-24-88,0-1 1,0 1-1,1 0 1,-1-1-1,1 1 1,-1-1-1,1 0 1,0 0-1,-1 0 1,1 0-1,0 0 1,0-1-1,0 1 1,0-1-1,-1 0 1,1 0-1,0 0 1,0 0-1,4-1 1,-2 0 75,-1-1 0,0 1 0,0-1 0,0 0 0,0-1-1,0 1 1,0 0 0,-1-1 0,1 0 0,-1 0 0,5-5 0,5-8 236,-1-1 1,0-1-1,-1 0 0,11-24 1,-20 38-397,11-23-58,0 0 0,-2-1 0,10-37 0,-13-1-7498,-8 61 1050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152"/>
    </inkml:context>
    <inkml:brush xml:id="br0">
      <inkml:brushProperty name="width" value="0.025" units="cm"/>
      <inkml:brushProperty name="height" value="0.025" units="cm"/>
    </inkml:brush>
  </inkml:definitions>
  <inkml:trace contextRef="#ctx0" brushRef="#br0">195 40 16271,'-10'-5'1783,"10"5"-1782,-15-7 420,-1 1 0,0 0 1,0 1-1,-21-4 1,33 8-314,0 1 1,0-1-1,0 1 1,-1 0 0,1 0-1,0 1 1,0-1-1,0 1 1,0 0-1,0 0 1,-7 3-1,9-3-79,0 0 0,0 0 0,0 1 0,0-1 0,1 1 0,-1 0 0,1-1 0,-1 1 0,1 0 0,-1 0 0,1 0 0,0 0 0,0 0 0,0 0 0,0 0 0,0 1 0,0-1 0,1 0 0,-1 0 0,1 1 0,0-1 0,-1 0 0,1 3 0,0-2 13,0 0 1,0-1 0,0 1 0,0-1 0,0 1 0,1 0 0,-1-1-1,1 1 1,0-1 0,0 1 0,0-1 0,0 1 0,0-1 0,0 1-1,1-1 1,-1 0 0,1 0 0,-1 0 0,1 0 0,0 0-1,0 0 1,3 2 0,0-1-10,0 0 0,0 0 0,0-1 0,1 0 0,-1 0 0,1 0 0,0-1 0,-1 0 0,13 1 0,1-1 9,0-1 0,1 0 1,-1-2-1,0 0 1,29-8-1,-40 7-47,14 0-97,-21 3 99,-1 0 1,1 0 0,-1 1-1,1-1 1,-1 0 0,1 0-1,-1 1 1,1-1 0,-1 1-1,0-1 1,1 0 0,-1 1-1,1-1 1,-1 1 0,0-1-1,1 1 1,-1-1 0,0 1-1,0-1 1,0 1 0,1-1-1,-1 1 1,0-1 0,0 1-1,0 0 1,0-1 0,0 1-1,0-1 1,0 1 0,0 0-1,0-1 1,0 1 0,0 0-1,0 218 964,-1-214-945,0 0 0,0 0-1,0 0 1,-1 0 0,1 0 0,-1 0 0,0 0-1,-1-1 1,1 1 0,-1-1 0,0 0-1,0 1 1,0-1 0,0-1 0,-1 1-1,0 0 1,1-1 0,-1 0 0,-9 6-1,5-4 50,0-1 0,1 0 0,-1 0 0,-1 0 0,1-1 0,-1 0 0,1-1 0,-1 0 0,0 0 0,-16 0 1,24-2-51,0 0 0,-1 0 1,1 0-1,0 0 0,0-1 1,0 1-1,0 0 0,0-1 1,0 1-1,0-1 1,0 1-1,0-1 0,0 0 1,0 1-1,0-1 0,0 0 1,0 0-1,0 1 0,0-1 1,1 0-1,-1 0 1,0 0-1,1 0 0,-1 0 1,0-2-1,-1-1-18,1-1 0,0 1 0,0 0 0,0 0 0,0-1 0,1 1-1,0-7 1,0 0-135,1 1 0,0-1 0,1 0 0,0 1 0,5-17 0,3 9-546,1 1 1,0 0 0,2 1-1,0 0 1,0 0-1,1 2 1,1 0 0,1 0-1,17-11 1,-5 2-2685,1-1-1773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247"/>
    </inkml:context>
    <inkml:brush xml:id="br0">
      <inkml:brushProperty name="width" value="0.025" units="cm"/>
      <inkml:brushProperty name="height" value="0.025" units="cm"/>
    </inkml:brush>
  </inkml:definitions>
  <inkml:trace contextRef="#ctx0" brushRef="#br0">1 98 7399,'0'0'13421,"11"-4"-12199,20-12-674,37-15 647,-62 28-1039,-1 1 1,1 0-1,0 1 0,0-1 0,0 1 0,0 1 0,0-1 0,0 1 1,10 0-1,-14 1-114,1 0 1,-1 1 0,0-1-1,0 0 1,1 1-1,-1-1 1,0 1 0,0 0-1,-1-1 1,1 1 0,0 0-1,-1 0 1,1 0 0,-1 1-1,1-1 1,-1 0-1,0 0 1,0 1 0,0-1-1,-1 1 1,1-1 0,0 1-1,-1-1 1,1 5 0,13 28 298,-14-33-331,1-1 1,0 0 0,0 0-1,0 0 1,0 0-1,0 0 1,0 0-1,0 0 1,1 0-1,-1-1 1,0 1-1,0 0 1,1-1-1,-1 1 1,0-1 0,1 1-1,-1-1 1,0 0-1,1 1 1,-1-1-1,1 0 1,-1 0-1,2 0 1,0-1 98,0 0-1,1-1 1,-1 1 0,0 0-1,-1-1 1,1 0 0,0 0-1,0 0 1,-1 0 0,1 0-1,-1 0 1,0-1 0,0 1-1,1-1 1,-2 0 0,1 1-1,0-1 1,-1 0 0,1 0 0,1-5-1,2-3 81,0-1-1,-1 1 0,0-1 1,3-17-1,-6 15-1386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621"/>
    </inkml:context>
    <inkml:brush xml:id="br0">
      <inkml:brushProperty name="width" value="0.025" units="cm"/>
      <inkml:brushProperty name="height" value="0.025" units="cm"/>
    </inkml:brush>
  </inkml:definitions>
  <inkml:trace contextRef="#ctx0" brushRef="#br0">0 209 17457,'0'0'6288,"13"-4"-4814,2-1-1288,1-2 0,-1 0 0,-1 0 0,1-2 0,-1 1 1,-1-2-1,17-14 0,21-33-152,-40 43 310,1 0 0,1 1 0,19-17-1,-34 58 250,-16 33-514,-2 11-241,15-21-6893,6-48 2208,3-2-2781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995"/>
    </inkml:context>
    <inkml:brush xml:id="br0">
      <inkml:brushProperty name="width" value="0.025" units="cm"/>
      <inkml:brushProperty name="height" value="0.025" units="cm"/>
    </inkml:brush>
  </inkml:definitions>
  <inkml:trace contextRef="#ctx0" brushRef="#br0">27 0 14958,'0'0'9385,"-3"68"-8680,-6-41-545,2-1-96,2-1-160,3-7-1474,2-5-1120,0-5-97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2.350"/>
    </inkml:context>
    <inkml:brush xml:id="br0">
      <inkml:brushProperty name="width" value="0.025" units="cm"/>
      <inkml:brushProperty name="height" value="0.025" units="cm"/>
    </inkml:brush>
  </inkml:definitions>
  <inkml:trace contextRef="#ctx0" brushRef="#br0">60 0 14990,'0'0'10068,"-1"8"-9032,-4 12-657,0 0 1,-10 24-1,8-27-161,1 0 0,0 0 0,2 1-1,0 0 1,-2 30 0,5-47-246,1-1 0,0 1 0,0-1 0,0 0 0,0 1 0,1-1 1,-1 1-1,0-1 0,0 1 0,0-1 0,0 0 0,0 1 0,0-1 0,1 1 0,-1-1 0,0 0 0,0 1 0,1-1 1,-1 0-1,0 1 0,0-1 0,1 0 0,-1 1 0,0-1 0,1 0 0,-1 0 0,1 0 0,-1 1 0,0-1 0,1 0 0,-1 0 1,1 0-1,-1 0 0,1 1 0,18-5-2329,15-15-3043,-24 6 345,0 1-1527</inkml:trace>
  <inkml:trace contextRef="#ctx0" brushRef="#br0" timeOffset="1">101 164 11627,'0'0'11563,"-21"69"-9833,14-48-449,1 1-769,6-6-448,0-5-416,0-6-1858,13-3-1858,-2-2-1826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2.677"/>
    </inkml:context>
    <inkml:brush xml:id="br0">
      <inkml:brushProperty name="width" value="0.025" units="cm"/>
      <inkml:brushProperty name="height" value="0.025" units="cm"/>
    </inkml:brush>
  </inkml:definitions>
  <inkml:trace contextRef="#ctx0" brushRef="#br0">134 0 7431,'0'0'13122,"-2"0"-12813,0 0 1,1 0 0,-1 1-1,1-1 1,-1 0 0,0 1-1,1-1 1,-1 1-1,1-1 1,-1 1 0,1 0-1,-3 1 1,-12 17 91,0 0 0,2 1 0,0 0 0,1 2 1,1-1-1,-10 27 0,18-25-660,4-23 243,0 1-1,0-1 1,0 0-1,0 0 1,0 1 0,0-1-1,1 0 1,-1 0-1,0 1 1,0-1 0,0 0-1,0 0 1,0 1 0,0-1-1,1 0 1,-1 0-1,0 0 1,0 1 0,0-1-1,1 0 1,-1 0-1,0 0 1,0 0 0,0 0-1,1 1 1,-1-1-1,0 0 1,0 0 0,1 0-1,-1 0 1,0 0-1,0 0 1,1 0 0,-1 0-1,0 0 1,1 0-1,-1 0 1,0 0 0,2-1-78,0 0 0,0 0 0,0 0 0,-1 0 1,1 0-1,0 0 0,-1-1 0,1 1 0,-1-1 1,0 1-1,1-1 0,-1 0 0,0 1 0,0-1 1,0 0-1,2-3 0,11-28-6254,-12 27 4048,3-8-5265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3.051"/>
    </inkml:context>
    <inkml:brush xml:id="br0">
      <inkml:brushProperty name="width" value="0.025" units="cm"/>
      <inkml:brushProperty name="height" value="0.025" units="cm"/>
    </inkml:brush>
  </inkml:definitions>
  <inkml:trace contextRef="#ctx0" brushRef="#br0">62 7 9001,'0'0'7441,"-8"-2"-6186,6 2-1265,1-1 142,0 0 1,-1 1-1,1-1 0,-1 1 1,1 0-1,-1-1 0,1 1 1,-1 0-1,1 0 0,-1 0 1,1 0-1,-1 0 0,0 0 1,1 0-1,-1 0 0,1 1 1,-1-1-1,1 1 1,0-1-1,-1 1 0,1 0 1,-1-1-1,1 1 0,0 0 1,-1 0-1,1 0 0,0 0 1,0 0-1,0 0 0,0 0 1,0 0-1,0 1 1,0-1-1,0 0 0,1 0 1,-1 1-1,0-1 0,1 1 1,-1-1-1,1 1 0,-1-1 1,1 1-1,0-1 0,0 1 1,-1-1-1,1 1 1,0-1-1,1 4 0,-1-3-59,0 0 0,0 0 0,0 0 0,0-1 1,1 1-1,-1 0 0,1 0 0,-1 0 0,1 0 0,0 0 0,0-1 0,0 1 0,0 0 0,0 0 0,0-1 0,0 1 0,0-1 0,1 1 1,-1-1-1,0 0 0,1 1 0,-1-1 0,3 1 0,0 0-29,-1 0 0,1-1 0,0 1 0,-1-1 0,1 0 0,0 0 0,0 0 1,0-1-1,0 1 0,0-1 0,6 0 0,-6 0-5,-1 0 0,0 0 0,1 0 0,-1-1 0,1 1 0,-1-1 0,0 0 0,1 0 0,-1 0 0,0 0 0,0-1 0,0 1 0,0-1 0,0 0 0,0 0 0,-1 0 0,1 0 0,0 0 0,-1-1 0,0 1 0,1-1 0,-1 0 0,0 1 0,0-1 0,-1 0 0,1 0 0,-1 0 0,1 0 0,-1-1 0,1-3 0,-2 6-10,0 0 0,0-1 0,0 1 1,0 0-1,0 0 0,0 0 0,0 0 1,-1 0-1,1 0 0,0 0 0,-1 0 1,1 0-1,-1 0 0,1 0 1,-1 0-1,1 0 0,-1 0 0,0 0 1,0 0-1,1 0 0,-1 1 0,0-1 1,0 0-1,0 0 0,0 1 1,-1-1-1,0-1-8,-1 1-1,1 0 1,-1 1 0,0-1-1,1 0 1,-1 1 0,0-1-1,1 1 1,-1 0 0,0 0-1,-3 0 1,3 0-108,1 1 0,-1-1 0,0 0 0,1 1 0,-1-1 0,1 1 0,-1 0 0,1-1 0,0 1 0,-1 0 0,1 1 0,0-1 0,0 0 0,0 1 0,0-1 0,0 1 0,0 0 0,0-1 0,0 1 0,1 0 0,-1 0 0,1 0 0,-1 1 0,1-1 0,0 0 0,0 0 0,0 1 0,-1 2 0,2-3-355,0 0-1,0 0 0,0 0 0,0 0 1,0 0-1,1 0 0,-1 0 0,1 0 0,0 0 1,-1 0-1,1 0 0,0 0 0,0 0 1,0 0-1,0-1 0,1 1 0,-1 0 0,0-1 1,1 1-1,-1-1 0,1 0 0,-1 1 1,1-1-1,0 0 0,0 0 0,-1 0 0,1 0 1,3 1-1,-2 0-377,16 10-5741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3.410"/>
    </inkml:context>
    <inkml:brush xml:id="br0">
      <inkml:brushProperty name="width" value="0.025" units="cm"/>
      <inkml:brushProperty name="height" value="0.025" units="cm"/>
    </inkml:brush>
  </inkml:definitions>
  <inkml:trace contextRef="#ctx0" brushRef="#br0">25 9 11115,'0'0'8018,"0"8"-5541,0-3-2320,-1 1 218,1 0 0,1 0 0,-1 0 0,1 0 0,0 0-1,4 11 1,-4-15-327,0 0 0,0 0-1,0 0 1,0 0-1,1 0 1,-1 0 0,1-1-1,-1 1 1,1 0 0,0-1-1,0 1 1,0-1-1,-1 0 1,1 0 0,1 1-1,-1-1 1,0-1 0,0 1-1,0 0 1,0 0-1,1-1 1,-1 1 0,0-1-1,1 0 1,1 0 0,-2 1 29,1-1 1,-1 0 0,0 0 0,0 0 0,0 0 0,0 0 0,1 0-1,-1-1 1,0 1 0,0-1 0,0 0 0,0 1 0,0-1 0,0 0-1,0 0 1,0 0 0,-1 0 0,1-1 0,0 1 0,-1 0 0,1-1-1,0 1 1,-1-1 0,0 0 0,1 1 0,-1-1 0,0 0 0,0 0-1,0 0 1,0 0 0,0 0 0,-1 0 0,1 0 0,0 0 0,-1 0 0,0 0-1,1 0 1,-1-1 0,0 1 0,0 0 0,0 0 0,0 0 0,-1 0-1,1 0 1,-1-1 0,1 1 0,-1 0 0,0 0 0,0 0 0,1 0-1,-2 1 1,0-3 0,-2 0-132,0 1 0,0 0 1,0 0-1,0 1 0,-1 0 0,1-1 0,-1 1 0,1 1 0,-1-1 0,0 1 1,0-1-1,0 1 0,0 1 0,1-1 0,-1 1 0,-8 0 0,10 0-746,0 0-1,0 1 1,0-1-1,0 1 1,0-1-1,0 1 1,0 0-1,0 0 1,1 0-1,-5 3 1,-3 3-8153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4.703"/>
    </inkml:context>
    <inkml:brush xml:id="br0">
      <inkml:brushProperty name="width" value="0.025" units="cm"/>
      <inkml:brushProperty name="height" value="0.025" units="cm"/>
    </inkml:brush>
  </inkml:definitions>
  <inkml:trace contextRef="#ctx0" brushRef="#br0">1 89 13421,'0'0'3907,"7"-8"-2492,3-3-712,1 1 0,1-1 0,0 2 0,23-16 0,-31 23-670,-1 0 1,0 1-1,0-1 1,1 1 0,-1-1-1,0 1 1,1 0-1,0 0 1,-1 1-1,1-1 1,-1 1-1,1-1 1,0 1 0,-1 0-1,1 1 1,0-1-1,-1 1 1,1-1-1,0 1 1,-1 0 0,0 1-1,1-1 1,-1 0-1,1 1 1,-1 0-1,0 0 1,0 0 0,0 0-1,5 5 1,-2 0 34,1-1 1,1 1 0,-1-2-1,1 1 1,0-1-1,0 0 1,1 0 0,-1-1-1,10 3 1,-10-5 274,-1 0 0,1-1 1,0 0-1,0 0 0,0-1 0,0 0 0,-1 0 0,1-1 1,0 0-1,0 0 0,11-4 0,19 2 174,-32 4-3793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063"/>
    </inkml:context>
    <inkml:brush xml:id="br0">
      <inkml:brushProperty name="width" value="0.025" units="cm"/>
      <inkml:brushProperty name="height" value="0.025" units="cm"/>
    </inkml:brush>
  </inkml:definitions>
  <inkml:trace contextRef="#ctx0" brushRef="#br0">0 0 12908,'0'0'4533,"8"0"-3146,1 0-891,0 0 0,0 1 0,0 0 0,0 1 0,12 3 0,-18-4-421,0 0 1,0 0-1,-1 0 1,1 0-1,-1 0 1,1 0-1,-1 1 1,1-1-1,-1 1 1,0 0-1,0 0 1,0 0-1,0 0 1,0 0-1,0 0 1,-1 1-1,1-1 1,-1 0-1,1 1 1,-1-1-1,0 1 1,0 0-1,0-1 1,0 1-1,0 4 0,-1 5 120,0 0-1,-1 0 0,0 0 0,-1 0 0,-1 0 1,1 0-1,-2-1 0,0 1 0,-10 19 0,-7 27-2216,18-49 130,1 0 0,0 0 1,1 0-1,-1 16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405"/>
    </inkml:context>
    <inkml:brush xml:id="br0">
      <inkml:brushProperty name="width" value="0.025" units="cm"/>
      <inkml:brushProperty name="height" value="0.025" units="cm"/>
    </inkml:brush>
  </inkml:definitions>
  <inkml:trace contextRef="#ctx0" brushRef="#br0">159 17 15310,'0'0'5814,"-9"-5"-4853,7 5-939,0-2 13,-1 1 0,1-1 0,-1 1 1,1 0-1,-1 0 0,0 0 0,1 0 0,-1 1 0,0-1 0,0 1 0,0-1 0,0 1 0,1 0 0,-1 0 0,0 0 0,0 1 1,0-1-1,0 1 0,1-1 0,-1 1 0,0 0 0,1 0 0,-1 0 0,0 1 0,1-1 0,-1 0 0,1 1 0,0 0 0,0 0 0,-1-1 1,1 1-1,-3 4 0,-1 2 154,-1 1 0,1-1 0,1 1 0,-1 1 1,1-1-1,1 1 0,0 0 0,0 0 0,1 0 0,1 0 1,-1 1-1,2-1 0,-1 1 0,2-1 0,-1 14 1,2-23-155,-1 1 1,0 0-1,1-1 1,-1 1 0,1-1-1,-1 1 1,1-1 0,0 1-1,0-1 1,0 0-1,-1 1 1,1-1 0,1 0-1,-1 0 1,0 0 0,0 1-1,0-1 1,1 0-1,-1-1 1,0 1 0,1 0-1,-1 0 1,1-1 0,-1 1-1,1 0 1,-1-1-1,1 1 1,-1-1 0,1 0-1,0 0 1,-1 0 0,1 0-1,-1 0 1,1 0 0,0 0-1,-1 0 1,4-1-1,0 0 54,1 0-1,-1 0 1,0 0-1,0-1 1,0 1-1,0-1 1,0-1 0,0 1-1,0-1 1,6-4-1,-5 1-56,0 0 1,-1 0-1,1 0 0,-1 0 1,-1-1-1,1 0 0,-1 0 0,-1 0 1,1-1-1,-1 1 0,0-1 1,-1 0-1,0 0 0,0 1 1,0-2-1,-1 1 0,-1 0 0,1 0 1,-2-14-1,0 19-117,1 2 0,0-1 0,-1 0 0,0 0 0,0 0 0,1 0 0,-1 0 1,0 0-1,0 1 0,-1-1 0,1 0 0,0 1 0,0-1 0,-1 1 0,1-1 0,-1 1 0,0 0 0,1 0 0,-4-2 0,3 2-135,1 0 1,0 1-1,0-1 0,-1 1 0,1 0 0,0-1 0,-1 1 0,1 0 0,-1 0 0,1 0 1,0 0-1,-1 0 0,1 0 0,-1 0 0,1 1 0,0-1 0,-1 0 0,1 1 0,-2 0 1,2 0-66,1-1 1,-1 1 0,1-1-1,-1 1 1,1-1 0,-1 1-1,1-1 1,0 1 0,-1 0-1,1-1 1,0 1-1,0 0 1,-1-1 0,1 1-1,0 0 1,0-1 0,0 1-1,0 0 1,0 0 0,0-1-1,0 1 1,0 1 0,0-1-250,0 12-5407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495"/>
    </inkml:context>
    <inkml:brush xml:id="br0">
      <inkml:brushProperty name="width" value="0.025" units="cm"/>
      <inkml:brushProperty name="height" value="0.025" units="cm"/>
    </inkml:brush>
  </inkml:definitions>
  <inkml:trace contextRef="#ctx0" brushRef="#br0">33 0 17136,'0'0'5573,"-32"62"-4804,32-43-192,3 1-321,8-1-32,2-1-128,1-3-32,-5-4-64,0-4-512,-2-5-513,-4-2-769,0-5-864,-3-15-1730,0-6-3108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744"/>
    </inkml:context>
    <inkml:brush xml:id="br0">
      <inkml:brushProperty name="width" value="0.025" units="cm"/>
      <inkml:brushProperty name="height" value="0.025" units="cm"/>
    </inkml:brush>
  </inkml:definitions>
  <inkml:trace contextRef="#ctx0" brushRef="#br0">44 1 2274,'0'0'17809,"-25"53"-15311,17-28-448,0-3-1409,5-1-545,3-3-96,0-2-641,0-6-1344,7 0-802,2-7-128,0-3-832,-3 0-834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075"/>
    </inkml:context>
    <inkml:brush xml:id="br0">
      <inkml:brushProperty name="width" value="0.025" units="cm"/>
      <inkml:brushProperty name="height" value="0.025" units="cm"/>
    </inkml:brush>
  </inkml:definitions>
  <inkml:trace contextRef="#ctx0" brushRef="#br0">97 1 17360,'0'0'3780,"-10"5"-2590,5-3-1070,0 0-1,1 0 1,-1 1-1,0 0 1,1 0-1,0 0 1,0 1-1,0-1 1,0 1-1,0 0 1,1 0-1,-1 1 1,1-1-1,0 1 1,1-1-1,-1 1 1,1 0-1,0 0 1,0 0-1,0 0 1,1 0-1,0 0 1,0 1-1,0-1 1,0 7-1,1-11-105,0-1 0,0 1-1,0 0 1,0-1 0,0 1-1,0 0 1,0-1-1,0 1 1,1-1 0,-1 1-1,0 0 1,0-1 0,0 1-1,1-1 1,-1 1-1,0 0 1,1-1 0,-1 1-1,0-1 1,1 1 0,-1-1-1,1 1 1,-1-1-1,0 0 1,1 1 0,0-1-1,-1 1 1,1-1 0,-1 0-1,1 0 1,-1 1 0,2-1-1,21-5 435,-16 2-400,0-1 0,0-1 0,-1 1 0,12-10-1,-12 6-78,7-4-1032,-13 12 1052,0 0 1,1 0 0,-1 0-1,0 0 1,1 0-1,-1 0 1,0 0-1,0 0 1,1 0-1,-1 0 1,0 0-1,1 0 1,-1 0-1,0 1 1,0-1 0,0 0-1,1 0 1,-1 0-1,0 0 1,0 1-1,1-1 1,-1 0-1,0 0 1,0 1-1,0-1 1,0 0-1,0 0 1,1 1-1,-1-1 1,0 0 0,0 0-1,0 1 1,0-1-1,0 0 1,0 1-1,0-1 1,0 0-1,0 0 1,0 1-1,0-1 1,0 0-1,0 1 1,0-1 0,0 0-1,0 0 1,0 1-1,-1-1 1,1 0-1,0 0 1,0 1-1,12 91 1411,-3-34-307,-9-55-1034,-1-1 0,1 0-1,-1 0 1,1 0 0,-1 0 0,0 0-1,0 0 1,0 0 0,-1 0-1,1-1 1,0 1 0,-1 0 0,1-1-1,-1 1 1,1 0 0,-1-1-1,0 0 1,1 0 0,-1 1-1,0-1 1,0 0 0,0 0 0,-4 1-1,-55 22 502,53-21-383,7-2-212,-1 0 0,1-1 0,0 1-1,0-1 1,-1 1 0,1-1 0,0 0-1,0 1 1,-1-1 0,1 0 0,0 0-1,-1 0 1,1 0 0,0 0 0,-1 0-1,1 0 1,0-1 0,-1 1 0,-1-1-1,3 0-78,0 1 0,0-1-1,0 0 1,0 0 0,0 0 0,0 1-1,0-1 1,0 0 0,0 0-1,1 0 1,-1 1 0,0-1 0,0 0-1,1 0 1,-1 1 0,0-1-1,1 0 1,-1 1 0,1-1 0,-1 0-1,1 1 1,0-2 0,47-49-9997,-41 44 6387,15-17-8020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481"/>
    </inkml:context>
    <inkml:brush xml:id="br0">
      <inkml:brushProperty name="width" value="0.025" units="cm"/>
      <inkml:brushProperty name="height" value="0.025" units="cm"/>
    </inkml:brush>
  </inkml:definitions>
  <inkml:trace contextRef="#ctx0" brushRef="#br0">45 1 17681,'0'0'9224,"-3"9"-9010,1 0-282,-2 3-99,1-1 1,1 1 0,0 0-1,0 0 1,1 0-1,1 16 1,3-26-38,-1 0 1,1 0 0,0 0-1,0-1 1,0 1-1,0-1 1,0 0 0,1 0-1,-1 0 1,0 0-1,1 0 1,3-1 0,8 4-164,-13-3 350,0-1 0,0 1 0,0 0 0,0 0 0,0 0 0,0 0 0,-1 1 0,1-1 0,0 0 0,-1 1 0,1-1 0,-1 1 0,1 0 0,-1-1 0,0 1 0,0 0 0,1 0 0,-1 0 0,-1 0 0,1 0 0,0 0 0,0 0 0,0 3 0,-1-1 127,1 0 0,-1 1-1,-1-1 1,1 0 0,0 1-1,-1-1 1,0 0 0,0 0-1,0 0 1,-1 0 0,-2 7-1,2-6 50,0-1 0,-1 1-1,1-1 1,-1 1 0,0-1-1,0 0 1,0 0 0,-1 0-1,1 0 1,-1-1 0,0 0-1,0 1 1,0-1 0,-1-1-1,1 1 1,-1-1 0,1 1-1,-1-1 1,0-1-1,0 1 1,-5 1 0,9-4-272,0 1 1,0 0-1,0-1 1,0 1-1,0-1 1,0 1-1,0-1 1,0 1-1,0-1 1,0 0-1,1 1 1,-1-1-1,0 0 1,1 0-1,-1 1 1,0-1-1,1 0 1,-1 0-1,1 0 1,-1 0-1,1 0 1,-1 0-1,1 0 1,0 0-1,0 0 1,-1 0-1,1 0 1,0 0-1,0-2 1,-3-36-5440,3 34 4336,0-33-8004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824"/>
    </inkml:context>
    <inkml:brush xml:id="br0">
      <inkml:brushProperty name="width" value="0.025" units="cm"/>
      <inkml:brushProperty name="height" value="0.025" units="cm"/>
    </inkml:brush>
  </inkml:definitions>
  <inkml:trace contextRef="#ctx0" brushRef="#br0">1 22 16912,'0'0'5605,"46"-13"-5188,-29 13-257,3-2-96,1 2-288,-1 0-1666,1-3-1922,1 0-1697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260"/>
    </inkml:context>
    <inkml:brush xml:id="br0">
      <inkml:brushProperty name="width" value="0.025" units="cm"/>
      <inkml:brushProperty name="height" value="0.025" units="cm"/>
    </inkml:brush>
  </inkml:definitions>
  <inkml:trace contextRef="#ctx0" brushRef="#br0">121 0 14958,'0'0'8312,"-5"11"-7890,-110 224 565,115-234-1739,14-31-7592,-3 7 2690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620"/>
    </inkml:context>
    <inkml:brush xml:id="br0">
      <inkml:brushProperty name="width" value="0.025" units="cm"/>
      <inkml:brushProperty name="height" value="0.025" units="cm"/>
    </inkml:brush>
  </inkml:definitions>
  <inkml:trace contextRef="#ctx0" brushRef="#br0">146 13 12172,'-8'0'2557,"-2"1"-1719,1 0 0,-1 0 0,1 1-1,-15 4 1,22-6-625,0 1-1,-1 0 1,1-1-1,0 1 1,-1 0-1,1 0 0,0 1 1,0-1-1,0 0 1,0 1-1,0-1 0,0 1 1,0-1-1,1 1 1,-1 0-1,1 0 1,-1 0-1,1 0 0,-1 0 1,1 0-1,0 0 1,0 1-1,0-1 1,1 0-1,-1 1 0,0-1 1,0 4-1,4-6-98,1 0 0,-1 0 0,0-1 0,0 1 0,0-1 0,0 1 1,0-1-1,0 0 0,0 0 0,3-2 0,-1 0-77,0-1-1,0 1 1,0-1 0,0 0 0,-1 0 0,0-1 0,5-5 0,-8 9-31,-1 0 1,1 1-1,-1-1 1,0 0-1,1 1 1,-1-1-1,0 0 0,1 0 1,-1 1-1,0-1 1,0 0-1,1 0 1,-1 1-1,0-1 1,0 0-1,0 0 1,0 0-1,0 1 1,0-1-1,0 0 1,-1 0-1,1 0 1,0 0-1,-1 0-3,0 0 1,0 0-1,0 0 0,0 1 0,0-1 0,0 0 1,-1 1-1,1-1 0,0 1 0,0 0 0,0-1 1,-1 1-1,1 0 0,0-1 0,0 1 0,-1 0 1,1 0-1,0 0 0,0 0 0,-2 1 1,-1-1-53,0 0 0,0 1 1,0 0-1,0 0 1,1 0-1,-1 0 1,0 0-1,1 1 1,-1 0-1,1 0 0,-1 0 1,1 0-1,0 0 1,0 1-1,0-1 1,0 1-1,0 0 1,1 0-1,-1 0 1,1 0-1,0 0 0,0 1 1,0-1-1,0 0 1,0 1-1,1 0 1,0-1-1,-1 1 1,2 0-1,-1 0 1,0 0-1,1 0 0,-1 0 1,1 0-1,0-1 1,1 1-1,-1 0 1,1 0-1,-1 0 1,1 0-1,0 0 0,1-1 1,-1 1-1,1 0 1,-1-1-1,1 1 1,0-1-1,1 0 1,-1 0-1,0 1 1,1-1-1,5 5 0,-1-3-1444,1 1-1,-1-1 0,1 0 1,11 5-1,10 2-5526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944"/>
    </inkml:context>
    <inkml:brush xml:id="br0">
      <inkml:brushProperty name="width" value="0.025" units="cm"/>
      <inkml:brushProperty name="height" value="0.025" units="cm"/>
    </inkml:brush>
  </inkml:definitions>
  <inkml:trace contextRef="#ctx0" brushRef="#br0">17 56 11531,'0'0'7084,"-2"8"-5285,-8 24-324,9-30-1223,0 1 1,1 0-1,-1-1 0,0 1 1,1-1-1,0 1 0,-1 0 1,1-1-1,0 1 0,0 0 0,1 0 1,-1-1-1,2 5 0,-1-6-195,1 0 0,-1-1-1,1 1 1,-1-1 0,1 1-1,-1-1 1,1 1 0,0-1-1,-1 0 1,1 0 0,0 0-1,-1 0 1,1 0 0,-1 0-1,1-1 1,0 1 0,-1 0-1,1-1 1,-1 1-1,1-1 1,-1 0 0,1 0-1,-1 1 1,1-1 0,-1 0-1,0 0 1,0 0 0,1 0-1,-1 0 1,2-3 0,33-37 290,-34 37-250,0 1 1,0-1-1,0 0 1,0 0-1,-1 0 0,1 0 1,-1 0-1,0-1 1,0 1-1,-1 0 1,1-1-1,-1-5 1,0 9-94,-1-1 0,1 1 0,0 0 0,-1-1 0,1 1 0,-1 0 0,0 0-1,1 0 1,-1-1 0,0 1 0,0 0 0,0 0 0,0 0 0,1 0 0,-1 0 0,-1 0 0,1 1 0,0-1 0,0 0 0,0 0 0,0 1 0,-1-1 0,1 1 0,0-1 0,0 1 0,-1-1 0,1 1 0,0 0 0,-1 0 0,1 0 0,0 0 0,-1 0 0,1 0 0,0 0 0,-1 0 0,1 0 0,-1 1 0,1-1 0,0 0 0,-3 2 0,3-2-75,0 0-1,1 1 0,-1-1 0,0 0 1,0 1-1,0-1 0,1 1 0,-1-1 1,0 1-1,0-1 0,1 1 0,-1 0 1,1-1-1,-1 1 0,0 0 0,1 0 1,0-1-1,-1 1 0,1 0 0,-1 0 1,1 0-1,0-1 0,-1 1 0,1 0 1,0 0-1,0 0 0,0 0 0,0 1 1,-1 13-3211,2-2-4755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9.791"/>
    </inkml:context>
    <inkml:brush xml:id="br0">
      <inkml:brushProperty name="width" value="0.025" units="cm"/>
      <inkml:brushProperty name="height" value="0.025" units="cm"/>
    </inkml:brush>
  </inkml:definitions>
  <inkml:trace contextRef="#ctx0" brushRef="#br0">1 1 12684,'0'0'5055,"8"0"-3816,-5 0-1176,0-1 0,-1 2 0,1-1 1,0 0-1,-1 1 0,1-1 0,0 1 0,-1-1 1,1 1-1,-1 0 0,1 0 0,-1 1 0,0-1 0,1 0 1,-1 1-1,0-1 0,3 4 0,-3-2-38,1 1 0,-1-1 1,0 1-1,0 0 0,-1-1 0,1 1 0,-1 0 0,1 0 1,-1 0-1,-1 0 0,1 1 0,-1-1 0,1 8 0,-1 12-61,-1 1 0,-9 47 0,-1 19-1874,11-89 1724,1 1 0,-1 0 0,1 0-1,0-1 1,-1 1 0,1-1 0,0 1-1,0-1 1,1 1 0,-1-1-1,1 1 1,-1-1 0,1 0 0,-1 0-1,1 0 1,0 0 0,0 0 0,0 0-1,1-1 1,-1 1 0,0-1 0,0 1-1,1-1 1,-1 0 0,1 0-1,-1 0 1,5 1 0,-3 0 120,0-1 0,-1 0 0,1 1-1,-1 0 1,0 0 0,0 0 0,0 0 0,0 1 0,0-1 0,0 1-1,0 0 1,-1 0 0,1 0 0,-1 0 0,0 0 0,0 0 0,2 5-1,-2 1 361,0 0 0,0 0 0,-1 0 0,0 0 0,-1 1 0,0-1 0,-1 0 0,1 0 0,-5 18-1,-4 7 994,-17 45-1,-6 21-541,28-81-660,1-1-1,1 1 1,0 23 0,2-37-72,0 0 1,1 0-1,-1 0 0,1 0 1,0 0-1,0 0 0,1 0 1,-1 0-1,1-1 0,0 1 1,0-1-1,1 1 0,-1-1 1,1 0-1,0 0 1,7 7-1,-8-9 8,-1-1 0,1 1 1,0 0-1,0 0 0,-1 0 0,1 0 1,-1 0-1,0 0 0,0 1 0,0-1 1,0 0-1,0 1 0,0-1 0,0 1 1,-1-1-1,1 1 0,-1-1 0,0 1 1,0-1-1,0 1 0,0-1 1,0 1-1,-1 3 0,-2 4 167,0-1 0,0 1 0,-1-1 0,-9 16-1,9-18-118,0 1-1,0-1 0,1 1 0,0-1 1,0 1-1,-1 11 0,-1-34-6618,4-3 539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0.228"/>
    </inkml:context>
    <inkml:brush xml:id="br0">
      <inkml:brushProperty name="width" value="0.025" units="cm"/>
      <inkml:brushProperty name="height" value="0.025" units="cm"/>
    </inkml:brush>
  </inkml:definitions>
  <inkml:trace contextRef="#ctx0" brushRef="#br0">84 1 11275,'0'0'10383,"-9"10"-9796,9-9-587,-12 12 434,1 1 0,-16 26 0,23-34-341,1 0 1,0 0-1,0 0 1,1 1-1,0-1 1,0 1-1,0-1 1,1 1-1,0 0 1,0 0-1,1-1 1,0 1-1,1 7 1,-1-13-91,0 0 0,0 1 0,0-1 0,0 0 0,1 0 0,-1 0 1,1 1-1,-1-1 0,1 0 0,-1 0 0,1 0 0,0 0 1,-1 0-1,1 0 0,0 0 0,0 0 0,0 0 0,0-1 1,0 1-1,0 0 0,0 0 0,0-1 0,0 1 0,0-1 1,1 1-1,1 0 14,0 0 0,-1-1 1,1 0-1,0 0 0,-1 0 1,1 0-1,0 0 0,-1 0 1,1-1-1,0 1 0,3-2 1,1-1 41,0 1 0,0-1 0,0-1 0,0 0 0,0 1 1,-1-2-1,9-6 0,-7 3 52,-1 0 1,0 0-1,0-1 1,-1 0-1,0 0 1,0 0-1,4-11 0,-12 25-200,2 1 0,-1 0-1,0 0 1,1 0-1,0 0 1,1 0-1,-1 0 1,1 0 0,0 0-1,1 0 1,0 0-1,-1-1 1,2 1 0,-1-1-1,6 10 1,-6-13-369,1 0 0,-1-1 0,1 1 1,0 0-1,0-1 0,0 0 0,0 0 1,0 0-1,0 0 0,0 0 0,3 0 1,15 0-4941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160"/>
    </inkml:context>
    <inkml:brush xml:id="br0">
      <inkml:brushProperty name="width" value="0.025" units="cm"/>
      <inkml:brushProperty name="height" value="0.025" units="cm"/>
    </inkml:brush>
  </inkml:definitions>
  <inkml:trace contextRef="#ctx0" brushRef="#br0">0 1 13549,'0'0'9892,"2"14"-8926,3 48-57,-5 109 0,3 60-864,9-193-3493,-19-46-7651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851"/>
    </inkml:context>
    <inkml:brush xml:id="br0">
      <inkml:brushProperty name="width" value="0.025" units="cm"/>
      <inkml:brushProperty name="height" value="0.025" units="cm"/>
    </inkml:brush>
  </inkml:definitions>
  <inkml:trace contextRef="#ctx0" brushRef="#br0">0 0 9673,'0'0'11787,"11"23"-12748,-2-19-2850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515"/>
    </inkml:context>
    <inkml:brush xml:id="br0">
      <inkml:brushProperty name="width" value="0.025" units="cm"/>
      <inkml:brushProperty name="height" value="0.025" units="cm"/>
    </inkml:brush>
  </inkml:definitions>
  <inkml:trace contextRef="#ctx0" brushRef="#br0">8 1 4260,'0'0'8936,"-1"12"-5850,-2-2-2571,2 0-1,0 1 1,0-1-1,1 1 1,0-1-1,1 1 1,0-1-1,0 1 1,2-1-1,-1 0 1,1 1 0,8 17-1,-5-17-187,1-1 1,-1-1-1,2 1 0,0-1 1,0 0-1,0-1 0,1 0 1,0 0-1,12 7 0,-18-13-223,1 0 1,0 0-1,-1 0 0,1-1 1,0 1-1,0-1 0,-1 0 1,1 0-1,0 0 0,0-1 1,0 1-1,0-1 0,0 0 1,1 0-1,-1-1 1,0 1-1,0-1 0,0 0 1,-1 0-1,1 0 0,0 0 1,0-1-1,0 1 0,-1-1 1,1 0-1,-1 0 0,0-1 1,1 1-1,-1-1 0,4-4 1,10-10-57,-2-1 1,0 0 0,-1-2 0,-1 1 0,11-23-1,4-21-6351,-27 58 1333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978"/>
    </inkml:context>
    <inkml:brush xml:id="br0">
      <inkml:brushProperty name="width" value="0.025" units="cm"/>
      <inkml:brushProperty name="height" value="0.025" units="cm"/>
    </inkml:brush>
  </inkml:definitions>
  <inkml:trace contextRef="#ctx0" brushRef="#br0">160 63 10442,'0'0'6748,"3"-8"-3599,11-25-640,-14 32-2428,0 0-1,0 1 0,0-1 1,1 1-1,-1-1 0,0 0 1,0 1-1,0-1 0,0 1 1,0-1-1,0 0 1,0 1-1,0-1 0,0 0 1,0 1-1,-1-1 0,1 1 1,0-1-1,0 0 0,-1 1 1,1-1-1,0 1 0,0-1 1,-1 1-1,1-1 1,-1 1-1,1-1 0,0 1 1,-1-1-1,1 1 0,-1 0 1,1-1-1,-1 1 0,0 0 1,1-1-1,-1 1 0,1 0 1,-1 0-1,1-1 1,-1 1-1,0 0 0,1 0 1,-1 0-1,0 0 0,1 0 1,-1 0-1,1 0 0,-1 0 1,0 0-1,-30 3 344,26-1-418,-1 0 0,0 0 1,1 1-1,0 0 0,0 0 0,-1 1 1,2-1-1,-1 1 0,0 0 0,1 0 1,0 1-1,0-1 0,0 1 0,0 0 1,-4 8-1,0 0 15,1 0-1,0 0 1,1 1 0,1 0-1,-5 17 1,8-24-13,1-1-1,-1 1 1,2 0 0,-1 0-1,1-1 1,-1 1 0,3 10-1,-2-15-2,0 0 0,1 0 0,0 0-1,-1 0 1,1-1 0,0 1 0,0 0-1,0-1 1,0 1 0,0 0-1,0-1 1,0 1 0,1-1 0,-1 0-1,1 1 1,-1-1 0,1 0 0,-1 0-1,1 0 1,0 0 0,-1 0 0,1 0-1,0-1 1,0 1 0,0-1 0,-1 1-1,1-1 1,0 1 0,0-1 0,3 0-1,1 1 49,1-1-1,0 1 1,0-1-1,-1 0 1,1-1-1,0 0 1,-1 0-1,1-1 1,-1 1-1,1-1 1,-1-1-1,0 1 1,0-1-1,0 0 1,0 0 0,0-1-1,-1 0 1,1 0-1,-1 0 1,0-1-1,-1 1 1,1-1-1,-1 0 1,0-1-1,0 1 1,0-1-1,-1 0 1,0 0-1,0 0 1,0 0-1,-1 0 1,0-1-1,0 1 1,-1-1-1,0 1 1,1-11-1,-5 5-1219,-5 15-1847,-6 19-4741,10-5 692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2.351"/>
    </inkml:context>
    <inkml:brush xml:id="br0">
      <inkml:brushProperty name="width" value="0.025" units="cm"/>
      <inkml:brushProperty name="height" value="0.025" units="cm"/>
    </inkml:brush>
  </inkml:definitions>
  <inkml:trace contextRef="#ctx0" brushRef="#br0">0 0 19378,'0'0'3716,"0"45"-1442,0-21-769,0-1-576,0 1-448,0-4-321,0-3-160,0-5-64,6-6-961,7-6-577,1 0-736,2-15-769,-4-10-865,5-6-1921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2.696"/>
    </inkml:context>
    <inkml:brush xml:id="br0">
      <inkml:brushProperty name="width" value="0.025" units="cm"/>
      <inkml:brushProperty name="height" value="0.025" units="cm"/>
    </inkml:brush>
  </inkml:definitions>
  <inkml:trace contextRef="#ctx0" brushRef="#br0">114 66 18289,'0'0'4031,"-11"5"-2478,7-3-1452,-53 28 2081,54-29-2084,0 1-1,0 0 1,1-1 0,-1 1-1,0 0 1,1 1-1,0-1 1,-1 0 0,1 1-1,0-1 1,0 1-1,0 0 1,1 0 0,-1-1-1,1 1 1,-1 0-1,1 1 1,-1 5-1,4-8-100,0 0-1,0 0 0,1 0 0,-1-1 0,0 1 0,1 0 0,-1-1 0,1 0 0,-1 0 0,1 1 0,-1-1 0,4-1 0,-3 1 13,26 1 18,49 5-256,-73-5 216,1 0 0,-1 1 0,0-1 0,1 1 0,-1 0 0,0 0 0,0 1 0,-1 0 0,1-1 0,0 1 0,6 7 0,-9-9 13,-1 1 0,1 0 1,-1 0-1,0 1 0,1-1 0,-1 0 0,0 0 0,0 1 1,0-1-1,-1 0 0,1 1 0,0-1 0,-1 1 0,0-1 1,1 1-1,-1-1 0,0 1 0,0-1 0,-1 1 0,1-1 1,0 1-1,-1-1 0,0 1 0,1-1 0,-1 0 0,0 1 1,0-1-1,-1 0 0,1 0 0,0 0 0,-1 0 0,1 0 1,-1 0-1,-2 2 0,-4 6 156,0-1 1,-1 0-1,-1 0 1,0-1 0,-13 9-1,22-17-160,-8 7 299,-1-1-1,1-1 1,-1 0-1,-14 5 1,23-9-347,0-1-1,0 1 1,0-1 0,-1 1 0,1-1 0,0 0-1,0 1 1,-1-1 0,1 0 0,0 0 0,0 0-1,-1 0 1,1 0 0,0 0 0,-1-1 0,1 1-1,0 0 1,0 0 0,0-1 0,-1 1 0,1-1-1,0 1 1,0-1 0,0 0 0,0 1 0,0-1-1,0 0 1,0 0 0,0 0 0,0 0 0,0 0-1,0 0 1,1 0 0,-1 0 0,0 0 0,1 0-1,-1 0 1,0 0 0,1-1 0,0 1 0,-1 0-1,1 0 1,0 0 0,0-1 0,-1 1 0,1 0-1,0-1 1,0 0 0,0-61-8351,0 23 1255</inkml:trace>
  <inkml:trace contextRef="#ctx0" brushRef="#br0" timeOffset="1">67 27 545,'0'0'24727,"66"-26"-23958,-41 26-449,-1 0-256,1 0-128,-5 0-2114,-2 4-2402,-2 1-4133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070"/>
    </inkml:context>
    <inkml:brush xml:id="br0">
      <inkml:brushProperty name="width" value="0.025" units="cm"/>
      <inkml:brushProperty name="height" value="0.025" units="cm"/>
    </inkml:brush>
  </inkml:definitions>
  <inkml:trace contextRef="#ctx0" brushRef="#br0">207 0 20435,'0'0'3945,"-9"12"-2647,-175 242 1275,184-254-2573,-2 2-13,1 0 1,-1 0-1,1 0 1,0 0-1,0 0 1,0 1 0,0-1-1,0 0 1,0 0-1,1 1 1,-2 3-1,2-5-777,8-8-3187,11-30-3550,-9 11 592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397"/>
    </inkml:context>
    <inkml:brush xml:id="br0">
      <inkml:brushProperty name="width" value="0.025" units="cm"/>
      <inkml:brushProperty name="height" value="0.025" units="cm"/>
    </inkml:brush>
  </inkml:definitions>
  <inkml:trace contextRef="#ctx0" brushRef="#br0">113 0 16400,'0'0'2407,"-11"0"-15,3 1-2052,1-1 0,0 1 0,0 0 0,0 1 0,1-1 0,-1 2 1,0-1-1,-6 4 0,11-5-240,0 0 0,0 0 0,0 0 0,0 1 0,0-1 0,0 1 1,0-1-1,1 1 0,-1 0 0,0 0 0,1-1 0,0 1 0,-1 0 0,1 1 0,0-1 1,0 0-1,0 0 0,0 0 0,1 1 0,-1-1 0,0 0 0,1 1 0,0-1 0,-1 0 1,1 1-1,0-1 0,0 1 0,1-1 0,-1 0 0,0 1 0,1-1 0,0 0 0,1 5 1,-1-6-73,-1 0 0,1 0 0,0 1 0,0-1 0,0 0 0,0 0 0,0 0 0,0 0 0,0 0 0,0 0 0,0 0 0,1-1 0,-1 1 1,0 0-1,1-1 0,-1 1 0,0-1 0,1 1 0,-1-1 0,1 1 0,-1-1 0,0 0 0,2 0 0,40 2 532,-33-3-464,0 1-46,0-1 1,1 0 0,-1-1 0,0 0-1,0-1 1,16-6 0,-24 8-41,1 0 1,0 0-1,-1 0 0,1 0 1,0-1-1,-1 1 1,0-1-1,1 1 0,-1-1 1,0 0-1,0 0 1,0 0-1,0 0 0,0-1 1,0 1-1,-1 0 1,1-1-1,-1 1 0,1-1 1,-1 0-1,0 1 1,0-1-1,0 0 0,-1 0 1,1 0-1,-1 1 1,1-1-1,-1-4 0,-1 6-54,1 0-1,-1-1 1,1 1-1,-1 0 0,0 0 1,0-1-1,1 1 0,-1 0 1,0 0-1,0 0 0,0 0 1,0 0-1,-1 0 1,1 0-1,0 0 0,0 0 1,0 1-1,-1-1 0,1 1 1,0-1-1,-1 0 1,1 1-1,-1 0 0,1-1 1,-1 1-1,1 0 0,0 0 1,-1 0-1,1 0 1,-1 0-1,1 0 0,-1 0 1,1 1-1,-1-1 0,0 1 1,-2-1-116,0 1 1,1-1 0,-1 1-1,0 0 1,1 0-1,-1 0 1,1 1 0,0-1-1,-1 1 1,1 0-1,0-1 1,0 2-1,-4 2 1,4 0-561,-1 0 0,2 0 1,-1 0-1,1 1 0,-1-1 0,2 1 1,-1-1-1,0 1 0,1 0 0,0 0 0,0 7 1,1 14-5437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752"/>
    </inkml:context>
    <inkml:brush xml:id="br0">
      <inkml:brushProperty name="width" value="0.025" units="cm"/>
      <inkml:brushProperty name="height" value="0.025" units="cm"/>
    </inkml:brush>
  </inkml:definitions>
  <inkml:trace contextRef="#ctx0" brushRef="#br0">84 1 11147,'0'0'11984,"-10"10"-10553,3-3-1217,-34 35 1278,38-39-1363,0 1 0,1 0 0,-1 0 0,1 0 0,0 0 1,0 0-1,0 0 0,1 0 0,-1 1 0,1-1 0,0 0 0,0 9 0,1-12-118,0 1-1,0-1 0,0 1 1,1-1-1,-1 0 0,0 1 1,1-1-1,-1 0 0,1 1 0,0-1 1,-1 0-1,1 0 0,0 0 1,0 0-1,0 0 0,0 1 1,0-2-1,0 1 0,0 0 1,0 0-1,0 0 0,1 0 0,-1-1 1,0 1-1,0 0 0,1-1 1,-1 0-1,0 1 0,1-1 1,-1 1-1,0-1 0,1 0 0,-1 0 1,1 0-1,-1 0 0,0 0 1,1 0-1,-1 0 0,1-1 1,-1 1-1,0 0 0,2-2 0,3 2 39,-1-1 0,0-1-1,0 1 1,0-1-1,0 0 1,0 0-1,0 0 1,0-1-1,-1 0 1,7-4-1,-8 4 28,0-1 0,-1 0-1,1 1 1,0-1 0,-1 0-1,0 0 1,0 0 0,0-1-1,-1 1 1,1 0 0,-1-1-1,1-5 1,-2 8-217,0 1 1,0-1-1,0 0 1,0 1-1,0-1 0,0 1 1,0-1-1,-1 0 1,1 1-1,-1-1 1,1 1-1,-1-1 0,1 1 1,-1-1-1,-1-1 1,1 2-389,0 0 1,-1 0 0,1 0 0,0 0 0,0 0-1,-1 0 1,1 1 0,0-1 0,-1 0 0,1 1-1,0-1 1,-1 1 0,1-1 0,-1 1 0,1 0-1,-1 0 1,1 0 0,-1 0 0,-1 0 0,-7 0-9647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4.078"/>
    </inkml:context>
    <inkml:brush xml:id="br0">
      <inkml:brushProperty name="width" value="0.025" units="cm"/>
      <inkml:brushProperty name="height" value="0.025" units="cm"/>
    </inkml:brush>
  </inkml:definitions>
  <inkml:trace contextRef="#ctx0" brushRef="#br0">0 70 16624,'0'0'6854,"76"0"-4804,-29-9-576,11-2-706,8 0-544,2 2-256,-2 1-1345,-4 3-1922,-15-3-2563,-8 0-6725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5.515"/>
    </inkml:context>
    <inkml:brush xml:id="br0">
      <inkml:brushProperty name="width" value="0.025" units="cm"/>
      <inkml:brushProperty name="height" value="0.025" units="cm"/>
    </inkml:brush>
  </inkml:definitions>
  <inkml:trace contextRef="#ctx0" brushRef="#br0">16 119 12684,'0'0'6951,"-4"-8"-5793,2 6-1122,1 1 1,0-1-1,0-1 1,0 1-1,0 0 1,0 0-1,0 0 1,1 0-1,-1-1 1,1 1-1,-1 0 1,1-1-1,0 1 1,0 0-1,0-1 1,0 1-1,0 0 1,1 0-1,-1-1 1,1 1-1,-1 0 1,1 0-1,0-1 1,0 1-1,0 0 0,0 0 1,0 0-1,1 0 1,-1 0-1,1 1 1,-1-1-1,1 0 1,-1 1-1,1-1 1,4-2-1,-2 0 9,0 0 0,1 1 0,0 0 0,-1-1 0,1 2 0,1-1 0,-1 0 0,0 1 0,0 0 0,9-2 0,-12 4-33,0 0-1,1 0 1,-1 0 0,0 0 0,1 1 0,-1-1 0,0 0 0,1 1 0,-1 0 0,0-1-1,0 1 1,0 0 0,0 0 0,0 0 0,0 1 0,0-1 0,0 0 0,0 1 0,0-1 0,0 1-1,-1 0 1,1-1 0,-1 1 0,0 0 0,1 0 0,-1 0 0,1 3 0,5 7 137,-2-3-139,-1-1 0,1 0 0,1 0-1,-1-1 1,11 11 0,-15-17 55,0 0 1,0 0-1,0-1 0,0 1 1,1 0-1,-1 0 0,0-1 0,1 1 1,-1 0-1,0-1 0,1 0 1,-1 1-1,1-1 0,-1 0 1,1 1-1,-1-1 0,0 0 0,1 0 1,-1 0-1,1 0 0,-1-1 1,1 1-1,-1 0 0,1-1 1,-1 1-1,0-1 0,1 1 0,-1-1 1,0 0-1,1 1 0,-1-1 1,0 0-1,0 0 0,0 0 0,1 0 1,-1 0-1,0 0 0,-1 0 1,1 0-1,0-1 0,0 1 1,1-2-1,2-2-22,-1 0 0,1-1 0,-1 1 0,0-1 0,0 0 1,-1 0-1,1 0 0,-1 0 0,-1 0 0,1 0 0,-1-1 0,1-11 0,-2 17-923,6 13-9093,2-3 1875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6.412"/>
    </inkml:context>
    <inkml:brush xml:id="br0">
      <inkml:brushProperty name="width" value="0.025" units="cm"/>
      <inkml:brushProperty name="height" value="0.025" units="cm"/>
    </inkml:brush>
  </inkml:definitions>
  <inkml:trace contextRef="#ctx0" brushRef="#br0">29 57 5605,'0'0'18412,"1"8"-17894,4 38 68,-3 0-1,-1 0 1,-3 1-1,-1-1 0,-18 82 1,16-218 1512,6 62-2205,1 0 0,1 0-1,1 0 1,9-28 0,-10 42 1,1 0 1,1 1-1,1 0 1,-1 0-1,2 0 0,0 1 1,1 0-1,0 0 0,0 1 1,11-11-1,-18 21 97,0-1-1,0 1 1,0 0-1,0 0 1,0 0-1,1 0 1,-1 0 0,0 0-1,1 0 1,-1 0-1,1 0 1,-1 0-1,1 1 1,-1-1-1,1 1 1,0-1-1,-1 1 1,1 0-1,0-1 1,-1 1-1,1 0 1,0 0-1,-1 0 1,1 0 0,0 1-1,-1-1 1,1 0-1,-1 1 1,1-1-1,0 1 1,-1-1-1,1 1 1,-1 0-1,1 0 1,-1 0-1,0 0 1,2 1-1,-1 0 6,0 0 0,-1 1 0,1-1 0,-1 1 0,0-1 0,1 1 0,-1-1 0,0 1 0,-1 0 0,1 0 0,0-1 0,-1 1 0,0 0 0,1 0 0,-1 0 0,0-1 0,-1 1 0,1 0 0,0 0 0,-1 0 0,-1 3 0,-1 1 36,0 0 1,-1-1-1,0 0 1,0 0-1,0 0 1,-1 0-1,0 0 1,0-1-1,-1 0 1,1 0-1,-13 7 1,9-5 44,0-1 1,-1 0-1,0-1 0,0 0 1,0-1-1,-1 0 0,-13 3 1,24-7-121,-1 1 1,0-1-1,1 0 0,-1 1 1,0-1-1,1 0 0,-1 0 1,0 0-1,1 0 0,-1 0 1,0 0-1,0 0 1,1 0-1,-1 0 0,0 0 1,0 0-1,1 0 0,-1 0 1,0-1-1,1 1 1,-1 0-1,0-1 0,1 1 1,-1 0-1,1-1 0,-1 1 1,-1-2-1,11-13-3249,28-17-3871,-11 18 1190,1 1-1666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0.644"/>
    </inkml:context>
    <inkml:brush xml:id="br0">
      <inkml:brushProperty name="width" value="0.025" units="cm"/>
      <inkml:brushProperty name="height" value="0.025" units="cm"/>
    </inkml:brush>
  </inkml:definitions>
  <inkml:trace contextRef="#ctx0" brushRef="#br0">117 70 7719,'0'0'4725,"4"-8"-2520,2 0-1456,-4 6-515,0-1 1,0 0-1,0 0 0,-1 0 0,1 0 1,-1 0-1,0 0 0,0 0 0,0 0 1,0 0-1,1-7 0,-2 10-175,0 0-1,0-1 0,0 1 1,0-1-1,0 1 0,0-1 1,0 1-1,-1-1 1,1 1-1,0-1 0,0 1 1,0 0-1,0-1 0,-1 1 1,1-1-1,0 1 0,0 0 1,-1-1-1,1 1 1,0 0-1,0-1 0,-1 1 1,1 0-1,0-1 0,-1 1 1,1 0-1,-1 0 0,1-1 1,0 1-1,-1 0 1,1 0-1,-2 0 0,-19-1 467,16 2-510,1 0-1,-1 0 0,0 0 1,1 1-1,-1 0 1,-7 4-1,4 0 28,1 1 1,-1 0-1,2 1 0,-1-1 1,1 1-1,-6 10 0,9-14 21,1 1 0,-1 0-1,1 0 1,0 0-1,0 0 1,0 0 0,1 0-1,0 0 1,0 1 0,0-1-1,0 0 1,1 11-1,1-15-45,0 0-1,0 0 1,0 1-1,0-1 0,0 0 1,0 0-1,0 0 0,1 0 1,-1-1-1,0 1 1,0 0-1,1 0 0,-1-1 1,0 1-1,1-1 0,-1 1 1,1-1-1,-1 0 1,1 0-1,-1 1 0,1-1 1,-1 0-1,1 0 1,-1 0-1,1-1 0,-1 1 1,2 0-1,46-5 273,-14-4-207,-1-1-1,50-22 1,7-2 89,-91 34-151,1-1 0,-1 1-1,0 0 1,0-1 0,1 1 0,-1 0-1,0 0 1,1-1 0,-1 1 0,0 0-1,1 0 1,-1 0 0,0 0 0,1 0-1,-1-1 1,0 1 0,1 0 0,-1 0-1,1 0 1,-1 0 0,0 0 0,1 0-1,-1 0 1,1 0 0,-1 0 0,0 0-1,1 0 1,-1 1 0,0-1 0,1 0-1,-1 0 1,1 0 0,-1 0 0,0 1-1,1-1 1,-1 0 0,0 0 0,0 1-1,1-1 1,-1 0 0,0 0 0,0 1-1,1-1 1,-1 0 0,0 1 0,0-1-1,0 0 1,1 1 0,-1-1 0,0 0-1,0 1 1,0 0 0,-10 22 796,0-2-291,10-21-518,0 0 1,0 0-1,0 0 1,0 1 0,0-1-1,0 0 1,0 0 0,0 1-1,-1-1 1,1 0-1,0 1 1,0-1 0,0 0-1,0 0 1,0 1-1,0-1 1,0 0 0,1 0-1,-1 1 1,0-1 0,0 0-1,0 0 1,0 1-1,0-1 1,0 0 0,0 0-1,1 1 1,-1-1-1,0 0 1,0 0 0,0 0-1,0 0 1,1 1 0,-1-1-1,0 0 1,0 0-1,0 0 1,1 0 0,-1 0-1,0 1 1,0-1 0,1 0-1,-1 0 1,0 0-1,0 0 1,1 0 0,-1 0-1,0 0 1,1 0-1,-1 0 1,17-2 58,-1 0 0,0-1 0,0-1 0,0 0 0,-1-2 0,1 1 0,19-12 0,-16 8-127,2 0 0,-1 2-1,37-9 1,-57 17 56,1-1-1,-1 0 1,1 0 0,-1 1-1,1-1 1,-1 0 0,0 0-1,1 1 1,-1-1-1,0 1 1,1-1 0,-1 0-1,0 1 1,0-1 0,1 1-1,-1-1 1,0 0 0,0 1-1,0-1 1,0 1-1,1-1 1,-1 1 0,0-1-1,0 1 1,0-1 0,0 1-1,0-1 1,0 1 0,0-1-1,0 1 1,-1-1-1,1 1 1,0-1 0,0 1-1,0-1 1,0 1 0,-1-1-1,1 1 1,-8 32 167,5-20-174,3-12-84,0 0 0,1 0 0,-1-1-1,0 1 1,1 0 0,-1 0 0,1-1-1,-1 1 1,0 0 0,1-1 0,0 1-1,-1-1 1,1 1 0,-1-1 0,1 1-1,0-1 1,-1 1 0,1-1 0,0 1 0,-1-1-1,1 0 1,0 1 0,0-1 0,-1 0-1,1 0 1,0 0 0,0 1 0,0-1-1,-1 0 1,1 0 0,0 0 0,0 0-1,0-1 1,0 1 0,-1 0 0,1 0-1,1-1 1,37-6-6929,-15-3 1185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6.865"/>
    </inkml:context>
    <inkml:brush xml:id="br0">
      <inkml:brushProperty name="width" value="0.025" units="cm"/>
      <inkml:brushProperty name="height" value="0.025" units="cm"/>
    </inkml:brush>
  </inkml:definitions>
  <inkml:trace contextRef="#ctx0" brushRef="#br0">0 153 12204,'0'0'9881,"10"-2"-8205,-1 0-1369,-1-1 0,1 0 0,0 0 0,-1-1 0,0 0 0,14-10-1,-18 12-259,0 0 0,-1-1 0,1 0 0,-1 1 0,0-1 0,0-1-1,0 1 1,0 0 0,-1-1 0,1 1 0,-1-1 0,0 0 0,0 0 0,0 0-1,0 0 1,-1 0 0,0 0 0,0 0 0,1-9 0,-21 29 54,18-15-102,-4 5-7,1 1 1,-1-1 0,1 0-1,0 1 1,0 0 0,1 0-1,0 0 1,0 1 0,-3 13-1,10-20 2,1-1 0,-1 1-1,0-1 1,0 0-1,1 0 1,-1-1 0,0 1-1,0-1 1,5-1-1,0 0 17,-1-1-1,1 0 0,-1 0 1,0-1-1,0 0 0,0-1 1,0 1-1,-1-1 0,0-1 1,0 0-1,11-11 0,-18 17 27,1-1 0,-1 1 0,1-1 0,-1 0 0,0 1 0,1-1 0,-1 0-1,0 1 1,1-1 0,-1 0 0,0 0 0,0 1 0,0-1 0,1 0 0,-1 1-1,0-1 1,0 0 0,0 0 0,0 0 0,0 1 0,0-1 0,-1 0-1,1 0 1,0 1 0,0-1 0,0 0 0,-1 1 0,1-1 0,0 0 0,-1 1-1,0-2 1,-22-10 912,22 12-1127,0-1 0,0 1 0,-1 0 1,1 0-1,0-1 0,0 1 0,0-1 1,0 1-1,0-1 0,0 1 0,0-1 1,0 0-1,0 1 0,0-1 1,0 0-1,0 0 0,0 0 0,0 0 1,0 0-1,1 0 0,-1 0 0,1 0 1,-1 0-1,0 0 0,1 0 1,0 0-1,-1-2 0,2 2-380,0-1 1,0 1-1,0 1 1,0-1-1,0 0 1,0 0-1,1 0 0,-1 0 1,0 1-1,0-1 1,1 1-1,-1-1 1,0 1-1,1-1 0,-1 1 1,1 0-1,-1 0 1,2-1-1,3 0-1469,13-4-3513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194"/>
    </inkml:context>
    <inkml:brush xml:id="br0">
      <inkml:brushProperty name="width" value="0.025" units="cm"/>
      <inkml:brushProperty name="height" value="0.025" units="cm"/>
    </inkml:brush>
  </inkml:definitions>
  <inkml:trace contextRef="#ctx0" brushRef="#br0">78 1 6566,'0'0'19314,"-7"3"-18940,1-1-260,0 1 0,1-1 0,0 1 1,-1 1-1,1-1 0,0 1 0,-8 8 0,11-10-86,0 0 1,0 0-1,1 0 1,-1 1-1,1-1 0,-1 0 1,1 1-1,0-1 1,0 1-1,0-1 0,0 1 1,0 0-1,0-1 1,1 1-1,-1 0 0,1 0 1,0-1-1,0 1 1,0 0-1,0 0 0,1 0 1,-1-1-1,1 1 1,1 3-1,-1-4-168,0-1 0,0 1 1,1-1-1,-1 1 0,1-1 0,0 0 1,-1 0-1,1 1 0,0-1 0,-1 0 0,1-1 1,0 1-1,0 0 0,0 0 0,0-1 1,0 1-1,0-1 0,0 0 0,0 0 1,0 0-1,0 0 0,0 0 0,0 0 0,0 0 1,2-1-1,2 1-1190,0-1 0,0 1 0,-1-1 0,1-1 0,-1 1 0,1-1 0,-1 0 0,6-3 0,6-7-6523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553"/>
    </inkml:context>
    <inkml:brush xml:id="br0">
      <inkml:brushProperty name="width" value="0.025" units="cm"/>
      <inkml:brushProperty name="height" value="0.025" units="cm"/>
    </inkml:brush>
  </inkml:definitions>
  <inkml:trace contextRef="#ctx0" brushRef="#br0">1 98 14798,'0'0'10260,"2"4"-9971,0-2-265,0 0 1,-1-1 0,1 1 0,0-1 0,0 1 0,0-1-1,0 0 1,1 0 0,-1 0 0,0 0 0,0 0 0,1 0-1,-1 0 1,1-1 0,-1 0 0,0 1 0,1-1 0,-1 0-1,1 0 1,-1 0 0,1 0 0,-1-1 0,1 1 0,-1-1-1,0 1 1,1-1 0,-1 0 0,0 0 0,0 0 0,1 0-1,-1 0 1,0-1 0,0 1 0,0 0 0,0-1 0,-1 0-1,1 1 1,0-1 0,-1 0 0,1 0 0,-1 0-1,3-4 1,-4 4-14,0 4-17,0-1 0,0 1 0,0 0 0,0 0 1,0 0-1,0 0 0,1 0 0,-1 0 0,1-1 0,-1 1 0,1 0 0,0 0 0,-1-1 1,1 1-1,0 0 0,0-1 0,0 1 0,2 1 0,-1-2 9,-1 0 1,1-1-1,0 1 0,0 0 1,0-1-1,0 0 1,0 1-1,0-1 0,0 0 1,0 0-1,0 0 0,0 0 1,0 0-1,0 0 1,0-1-1,0 1 0,0-1 1,3-1-1,2 0-649,-1 0-1,1-1 1,0 0 0,-1 0 0,0-1-1,10-7 1,-4 1-2217,1 0-1,-1-2 1,20-23-1,-12 7-3115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910"/>
    </inkml:context>
    <inkml:brush xml:id="br0">
      <inkml:brushProperty name="width" value="0.025" units="cm"/>
      <inkml:brushProperty name="height" value="0.025" units="cm"/>
    </inkml:brush>
  </inkml:definitions>
  <inkml:trace contextRef="#ctx0" brushRef="#br0">44 1 9993,'0'0'14120,"-6"9"-13821,1 0-251,0-1 1,1 1-1,0 0 0,1 0 0,0 0 0,0 0 0,1 1 0,0-1 0,1 1 0,-1 10 0,0 22-6,1-28-31,0-1 0,1 1-1,1 0 1,0-1 0,3 18 0,-4-31-8,0 1 0,0-1 0,0 1 0,0-1 0,0 0 0,0 1 0,0-1 0,1 1 0,-1-1 1,0 1-1,0-1 0,0 0 0,0 1 0,1-1 0,-1 1 0,0-1 0,0 0 0,1 1 0,-1-1 0,0 0 0,0 1 1,1-1-1,-1 0 0,1 0 0,-1 1 0,0-1 0,1 0 0,-1 0 0,0 0 0,1 1 0,-1-1 0,1 0 0,-1 0 1,1 0-1,-1 0 0,1 0 0,10-14 251,3-23 146,-12-18-190,-2 53-187,0 1 0,0-1 0,0 1 0,0-1 0,0 1 0,-1-1 1,1 1-1,0-1 0,-1 1 0,1 0 0,-1-1 0,1 1 0,-1 0 0,0-1 0,1 1 0,-1 0 0,0 0 0,0-1 0,0 1 0,0 0 0,0 0 0,0 0 0,-1 0 0,1 0 0,0 1 0,0-1 0,-1 0 0,1 0 0,0 1 0,-1-1 0,1 1 0,0-1 0,-2 1 0,3 2-81,0 0 0,1 0 0,0 0-1,0 0 1,-1 0 0,1 0-1,0 0 1,1 0 0,-1 0-1,0 0 1,0-1 0,3 3 0,-4-4 41,4 3-486,0 0-1,1 0 0,-1 0 1,1-1-1,0 0 1,0 0-1,0 0 0,0 0 1,0-1-1,0 0 1,0 0-1,0 0 0,1-1 1,7 0-1,-10 0 363,0 0 0,-1 0 1,1-1-1,0 1 0,-1-1 0,1 0 0,-1 0 0,1 0 0,-1 0 1,0 0-1,1 0 0,3-4 0,-4 4 338,-1-1-1,1 1 0,-1-1 1,0 0-1,0 0 1,0 1-1,0-1 0,0 0 1,0 0-1,0 0 1,0 0-1,-1 0 0,1 0 1,-1 0-1,0 0 1,1 0-1,-1 0 1,0-3-1,0 5-118,0-1 0,0 1 0,0-1 0,0 1 0,0 0 0,0-1 0,0 1 1,0 0-1,-1-1 0,1 1 0,0-1 0,0 1 0,0 0 0,0-1 0,0 1 0,-1 0 0,1-1 0,0 1 0,0 0 0,0 0 0,-1-1 0,1 1 1,0 0-1,-1 0 0,1-1 0,0 1 0,-1 0 0,1 0 0,0 0 0,-1 0 0,1-1 0,0 1 0,-1 0 0,1 0 0,0 0 0,-1 0 0,1 0 1,0 0-1,-1 0 0,1 0 0,-1 0 0,1 0 0,0 0 0,-1 0 0,1 0 0,0 0 0,-1 0 0,1 1 0,0-1 0,-1 0 0,1 0 0,0 0 1,-1 1-1,-17 11 585,17-9-542,-1 0 0,0 0 0,1 0 0,-1-1 0,1 2 0,0-1 0,0 0 0,0 0 0,0 0 0,1 0 0,-1 1 0,1-1 0,0 0 0,0 0 0,0 1 0,0-1 0,1 0 0,0 5 0,0-6-118,-1-1-1,1 0 1,-1 0 0,1-1-1,-1 1 1,1 0 0,0 0-1,0 0 1,-1 0 0,1 0-1,0-1 1,0 1 0,0 0-1,0-1 1,0 1 0,0-1-1,0 1 1,0-1 0,0 1-1,0-1 1,1 1 0,1-1-57,-1 0 1,1 0-1,0 0 0,-1 0 1,1 0-1,0-1 0,-1 1 1,1-1-1,-1 0 0,1 1 1,-1-1-1,5-3 0,2-1-1712,1-2 0,-1 1 0,0-1 0,0-1 0,14-16 0,-8 8-4085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8.409"/>
    </inkml:context>
    <inkml:brush xml:id="br0">
      <inkml:brushProperty name="width" value="0.025" units="cm"/>
      <inkml:brushProperty name="height" value="0.025" units="cm"/>
    </inkml:brush>
  </inkml:definitions>
  <inkml:trace contextRef="#ctx0" brushRef="#br0">42 1 9353,'0'0'5957,"0"6"-6261,8 85 1277,-4-62-46,-1 0 0,-2 35 0,-1-55-527,-1 1 1,0-1-1,-1 0 0,0 1 1,-1-1-1,0 0 0,0 0 0,-1-1 1,0 1-1,-10 15 0,14-23-331,0-1 0,-1 1 0,1 0 0,0-1 0,-1 1 0,1-1 1,0 0-1,-1 1 0,1-1 0,0 1 0,-1-1 0,1 1 0,-1-1 0,1 0 0,-1 1 0,1-1 0,-1 0 0,1 0 0,-1 1 0,0-1 0,1 0 0,-1 0 0,1 0 0,-1 1 0,1-1 0,-2 0 0,-4-13 691,5-30-604,1 37-53,0-1-152,1 1-1,0-1 1,0 0 0,0 1-1,1-1 1,0 1 0,1-1-1,-1 1 1,1 0-1,0 0 1,1 0 0,-1 0-1,1 1 1,7-8 0,7-6-154,0 2 0,33-26 0,7-4 490,-57 46-233,0-1 1,0 1 0,1 0 0,-1 0 0,0-1 0,0 1 0,0 0-1,0-1 1,-1 1 0,1-1 0,0 1 0,0-1 0,-1 0 0,1 1-1,-1-1 1,0 1 0,1-4 0,-1 4-14,0 1 0,-1-1 0,1 0-1,0 0 1,0 0 0,-1 0 0,1 1 0,0-1 0,-1 0 0,1 0-1,-1 1 1,1-1 0,-1 0 0,0 0 0,1 1 0,-1-1 0,1 1-1,-1-1 1,0 1 0,0-1 0,1 1 0,-1-1 0,-1 0 0,0 1-15,0-1 0,0 0 0,0 1 0,0 0 0,-1-1 1,1 1-1,0 0 0,0 0 0,0 0 0,0 0 0,0 0 1,0 1-1,0-1 0,-1 1 0,1-1 0,0 1 1,0 0-1,1 0 0,-1 0 0,0 0 0,0 0 0,0 0 1,1 1-1,-1-1 0,0 0 0,-1 3 0,1-2 15,0 1 0,0 0 0,1 0 0,-1 0 0,0 0 0,1 0 0,0 0 0,0 0 0,0 1-1,0-1 1,0 0 0,1 1 0,-1-1 0,1 0 0,0 1 0,1 5 0,-1-7-180,0 0 1,1 0-1,-1 0 0,1 0 1,0-1-1,-1 1 0,1 0 1,0-1-1,0 1 0,0 0 0,0-1 1,0 1-1,2 1 0,-1-2-329,-1 0-1,1 0 0,-1 0 1,1 0-1,0 0 0,-1 0 1,1 0-1,0-1 1,-1 1-1,1-1 0,0 1 1,0-1-1,0 0 0,0 0 1,2 1-1,12-1-6466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8.753"/>
    </inkml:context>
    <inkml:brush xml:id="br0">
      <inkml:brushProperty name="width" value="0.025" units="cm"/>
      <inkml:brushProperty name="height" value="0.025" units="cm"/>
    </inkml:brush>
  </inkml:definitions>
  <inkml:trace contextRef="#ctx0" brushRef="#br0">1 5 18866,'0'0'9225,"60"-5"-10379,-44 5-2081,-4 0-1313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9.317"/>
    </inkml:context>
    <inkml:brush xml:id="br0">
      <inkml:brushProperty name="width" value="0.025" units="cm"/>
      <inkml:brushProperty name="height" value="0.025" units="cm"/>
    </inkml:brush>
  </inkml:definitions>
  <inkml:trace contextRef="#ctx0" brushRef="#br0">30 12 8680,'0'0'8483,"0"12"-7090,0 141 2688,-30 219 1,40-473-1600,4 33-2494,5-26-897,40-117-1,-57 205 721,0 0 0,1 0 0,0 0 0,0 0 0,0 1 0,1 0 0,0-1 0,0 1 1,0 1-1,6-6 0,-8 9 143,-1 0 0,1-1 0,0 2 0,0-1 0,-1 0 0,1 0 0,0 0 0,0 1 1,0-1-1,0 1 0,-1 0 0,1-1 0,0 1 0,0 0 0,0 0 0,0 0 0,0 1 1,0-1-1,0 0 0,0 1 0,0-1 0,0 1 0,-1-1 0,1 1 0,0 0 0,0 0 0,-1 0 1,1 0-1,-1 0 0,1 0 0,-1 1 0,1-1 0,-1 0 0,1 1 0,-1-1 0,0 1 1,2 2-1,0 0 85,-1-1 0,1 0 0,0 1 0,-1 0 0,0 0 0,0 0 0,0 0 0,-1 0 1,1 0-1,-1 0 0,0 1 0,0-1 0,0 0 0,-1 1 0,0-1 0,0 0 0,0 1 0,0-1 1,-1 5-1,-1-2 172,0 0 0,0-1 1,0 1-1,-1-1 0,0 0 0,-1 0 1,1 0-1,-1 0 0,0-1 0,0 1 1,-9 6-1,7-5-179,-2 0-1,1-1 1,-1 0-1,0 0 1,0-1 0,0 0-1,-1 0 1,0-1-1,0 0 1,0 0 0,-1-1-1,1-1 1,-1 0-1,1 0 1,-1 0 0,0-2-1,-16 1 1,26-1-279,-1 0 1,0-1 0,1 1-1,-1 0 1,0-1-1,1 1 1,-1 0-1,0-1 1,1 1-1,-1-1 1,1 1-1,-1-1 1,0 1-1,1-1 1,0 1-1,-1-1 1,1 0-1,-1 1 1,1-1-1,0 0 1,-1 1-1,1-1 1,0 0 0,0 1-1,-1-1 1,1 0-1,0 0 1,0 1-1,0-1 1,0 0-1,0 0 1,0 1-1,0-1 1,0 0-1,0 1 1,0-1-1,1 0 1,-1 0-1,0 1 1,1-2-1,6-14-6031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003"/>
    </inkml:context>
    <inkml:brush xml:id="br0">
      <inkml:brushProperty name="width" value="0.025" units="cm"/>
      <inkml:brushProperty name="height" value="0.025" units="cm"/>
    </inkml:brush>
  </inkml:definitions>
  <inkml:trace contextRef="#ctx0" brushRef="#br0">103 34 10186,'0'0'8066,"-9"0"-6940,6 0-1035,0 0 0,0 0-1,-1 0 1,1 1-1,0-1 1,0 1 0,0 0-1,0 0 1,0 0-1,0 0 1,0 1 0,0-1-1,-5 4 1,4-1 91,1 0 1,-1 0 0,1 0-1,0 0 1,0 0 0,0 1-1,0-1 1,1 1 0,0 0-1,-2 5 1,2-6 56,0 0 0,0 1 0,1-1 0,0 0 0,0 1 1,0-1-1,0 1 0,1-1 0,0 1 0,0-1 0,1 9 0,-1-12-180,1 1 0,0 0-1,0-1 1,0 1 0,0-1 0,0 1 0,0-1 0,0 0-1,1 1 1,-1-1 0,0 0 0,1 0 0,-1 0-1,1 0 1,-1 0 0,1 0 0,-1 0 0,1 0 0,0-1-1,-1 1 1,1-1 0,0 1 0,0-1 0,0 0 0,-1 0-1,1 0 1,0 0 0,0 0 0,0 0 0,2 0 0,-1-1-17,1 1 1,-1-1 0,1 1 0,-1-1-1,1 0 1,-1 0 0,0-1 0,1 1 0,-1-1-1,0 0 1,0 1 0,0-1 0,0-1 0,-1 1-1,1 0 1,0-1 0,-1 1 0,0-1 0,1 0-1,-1 0 1,0 1 0,-1-2 0,1 1-1,0 0 1,-1 0 0,2-6 0,1-2 2,-1 0 1,0 0-1,-1 0 1,0-1-1,0 1 0,-1-23 1,-1 33-49,0 0 0,0 1 0,0-1 0,0 0 1,0 0-1,0 0 0,0 0 0,0 0 0,0 0 0,0 0 0,0 0 0,-1 0 1,1 0-1,0 1 0,-1-1 0,1 0 0,-1 0 0,1 0 0,-1 0 1,1 1-1,-1-1 0,1 0 0,-1 1 0,0-1 0,1 0 0,-1 1 0,0-1 1,0 1-1,0-1 0,1 1 0,-1-1 0,0 1 0,0 0 0,0-1 0,0 1 1,0 0-1,0 0 0,1 0 0,-1 0 0,0 0 0,0 0 0,0 0 0,0 0 1,-1 0-1,0 1-1,1-1-1,-1 1 1,1 0 0,-1-1-1,1 1 1,0 0 0,-1 0 0,1 0-1,0 0 1,0 0 0,0 1 0,-1-1-1,1 0 1,0 0 0,1 1-1,-1-1 1,0 1 0,0-1 0,1 1-1,-1-1 1,0 1 0,1-1 0,0 1-1,-1-1 1,1 4 0,0-3 13,-1-1 0,1 1 0,0-1 0,1 1 0,-1-1 0,0 1 0,0-1 0,0 1 0,1-1 0,-1 0 0,1 1 0,-1-1 0,1 1 0,0-1 0,0 0 0,-1 1 0,1-1 1,0 0-1,0 0 0,0 0 0,0 0 0,0 0 0,0 0 0,1 0 0,-1 0 0,0 0 0,0 0 0,1-1 0,-1 1 0,1-1 0,-1 1 0,0-1 0,1 1 0,-1-1 0,1 0 0,-1 1 0,1-1 0,-1 0 0,1 0 0,-1 0 1,1 0-1,-1-1 0,1 1 0,2-1 0,2 0-45,0 0 0,0 0 0,0-1 0,0 0 0,0 0 0,0 0-1,-1-1 1,1 0 0,-1 0 0,6-4 0,13-18-659,-10 13 99,-16 44 644,1-28 38,0 0 0,1-1 1,-1 1-1,1 0 1,0 0-1,0 0 1,0 0-1,1 0 1,0 5-1,0-8-67,-1 0 0,1 0 1,0 0-1,-1 0 0,1-1 0,0 1 0,0 0 1,0 0-1,-1-1 0,1 1 0,0 0 0,0-1 1,0 1-1,0-1 0,0 1 0,0-1 0,0 1 1,0-1-1,1 0 0,-1 0 0,0 1 0,0-1 1,0 0-1,0 0 0,0 0 0,0 0 0,0 0 1,1-1-1,-1 1 0,0 0 0,0 0 0,0-1 1,0 1-1,0-1 0,0 1 0,2-2 0,5-1 2,0-1 0,1-1 0,-1 1 0,11-10 0,-14 10-132,1 0 0,-1 0 0,1 0 0,0 1 0,0-1 0,0 2 0,0-1 0,0 1 0,1 0 1,12-3-1,-18 12 211,-1 0 0,0 1 1,0-1-1,-2 13 0,2-19-66,-1 0 0,1-1 0,0 1 0,0 0 0,-1 0 0,1 0 0,0-1 0,0 1 0,0 0 0,0 0 0,0 0 0,0-1 0,0 1 0,0 0 0,1 0 0,-1 0 0,0-1 0,0 1 0,1 0 0,-1 0 0,0-1 0,1 1 0,-1 0 0,1-1 0,-1 1 0,1 0 0,-1-1 0,1 1 0,0 0 0,1-1-7,-1 0 0,0 0 0,0 0 0,0 0 0,1-1 0,-1 1 0,0 0 0,0-1 0,0 1 0,0-1 0,0 1 0,0-1 0,0 0 0,0 1 0,0-1 0,2-1 0,21-21-2900,-9 1-6100,-10 12 1953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424"/>
    </inkml:context>
    <inkml:brush xml:id="br0">
      <inkml:brushProperty name="width" value="0.025" units="cm"/>
      <inkml:brushProperty name="height" value="0.025" units="cm"/>
    </inkml:brush>
  </inkml:definitions>
  <inkml:trace contextRef="#ctx0" brushRef="#br0">78 1 13196,'0'0'5552,"-1"10"-3219,-4 41 1483,-13 58 1,8-59-3098,3 0 0,-3 61 1,10-132-1156,-2 0 1,-1 0-1,-1 0 0,-8-27 1,11 47 440,1 0 1,-1 0 0,0-1-1,1 1 1,-1 0 0,1 0-1,-1-1 1,1 1 0,0-1-1,-1 1 1,1 0 0,0-1-1,0 1 1,0-1-1,0 1 1,0 0 0,1-1-1,-1-1 1,2 2-6,-1 0 0,0 1 0,1-1 0,-1 1 0,1 0 0,-1-1 0,0 1 0,1 0 0,-1 0 0,1 0 0,-1 0 0,1 0 0,-1 0 0,3 1 0,12-1-155,9 1-1183,39-4-9651,-40-4 3735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766"/>
    </inkml:context>
    <inkml:brush xml:id="br0">
      <inkml:brushProperty name="width" value="0.025" units="cm"/>
      <inkml:brushProperty name="height" value="0.025" units="cm"/>
    </inkml:brush>
  </inkml:definitions>
  <inkml:trace contextRef="#ctx0" brushRef="#br0">355 1 9993,'0'0'13656,"-9"4"-12215,1-1-1066,0 0 0,0 1 0,1-1 0,-1 2 0,-6 5 0,11-8-308,1 0 1,-1 0 0,1 1-1,0-1 1,-1 1 0,1 0 0,0 0-1,1 0 1,-1 0 0,1 0-1,-1 0 1,1 0 0,0 0 0,0 0-1,0 1 1,0-1 0,1 0-1,0 1 1,-1 3 0,2-6-124,-1 0 1,1 0-1,-1 0 0,1-1 1,0 1-1,-1 0 1,1 0-1,0-1 0,0 1 1,-1-1-1,1 1 1,0 0-1,0-1 0,0 1 1,0-1-1,0 0 1,0 1-1,0-1 0,0 0 1,0 0-1,0 0 0,0 1 1,0-1-1,0 0 1,1 0-1,39 2-1108,-27-1 715,-13-1 433,1 0 0,-1 0 0,1 0-1,-1 0 1,1 0 0,-1 0 0,1 1 0,-1-1 0,1 0 0,-1 1 0,1 0 0,-1-1 0,0 1-1,1 0 1,-1-1 0,0 1 0,0 0 0,1 0 0,-1 0 0,0 0 0,0 0 0,0 0-1,0 0 1,0 1 0,-1-1 0,1 0 0,1 3 0,-2-2 63,0 0 0,-1 0 0,1 1 0,0-1 0,-1 0 1,0 0-1,1 0 0,-1 0 0,0 0 0,0 0 0,0 0 0,-1 0 0,1-1 0,0 1 0,-1 0 1,-1 1-1,-9 9 382,0 0 0,0-2 0,-28 19 0,24-20-215,0 0 0,-1-1 0,0 0 0,-36 10 1,42-16-625,1 0 1,-1 0 0,1-1 0,-13-1 0,15 0-668,1-1 0,-1 0 0,1 0-1,0 0 1,-1-1 0,-11-5 0,-17-13-7923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1.220"/>
    </inkml:context>
    <inkml:brush xml:id="br0">
      <inkml:brushProperty name="width" value="0.025" units="cm"/>
      <inkml:brushProperty name="height" value="0.025" units="cm"/>
    </inkml:brush>
  </inkml:definitions>
  <inkml:trace contextRef="#ctx0" brushRef="#br0">82 231 14542,'0'0'8872,"-8"-2"-8455,-25-7-327,31 9-91,1 0-1,0 0 0,-1 0 0,1 0 0,0 0 1,-1 0-1,1 0 0,-1 0 0,1 0 1,0 1-1,-1-1 0,1 1 0,0-1 1,0 1-1,-1-1 0,1 1 0,0 0 1,0 0-1,0-1 0,0 1 0,0 0 1,0 0-1,0 0 0,0 0 0,0 0 0,0 0 1,0 1-1,1-1 0,-1 0 0,1 0 1,-1 0-1,0 3 0,0-3 8,1 0 0,-1 0 0,1 0 0,0 0 0,-1 0 0,1 0 0,0 0 0,0 0 0,0 0 0,-1 1 0,1-1 0,0 0 0,1 0-1,-1 0 1,0 0 0,0 0 0,0 1 0,1-1 0,-1 0 0,0 0 0,1 0 0,-1 0 0,1 0 0,0 0 0,-1 0 0,1 0 0,0-1 0,-1 1 0,1 0 0,0 0 0,0 0 0,0-1-1,1 2 1,7 0-41,0 0-1,0-1 0,0 0 1,1 0-1,-1-1 0,0 0 0,0-1 1,1 0-1,-1 0 0,0-1 0,0 0 1,13-6-1,-10 4-19,1-1 0,-1 0 0,-1-1-1,1 0 1,-1-1 0,0-1 0,0 1 0,11-13 0,-21 20 63,0-1 0,0 0 0,0 0 0,0 0 0,0 0 0,0 0 0,0 0 0,0 0 0,-1 0 0,1 0 0,0 0 0,-1 0 0,1 0 0,-1 0 0,0-1 0,1 1 0,-1 0 1,0 0-1,0-1 0,1-1 0,-2 2 7,1 1-1,-1-1 1,1 1 0,-1-1 0,1 1 0,-1-1 0,0 1 0,1-1 0,-1 1 0,0 0 0,1-1-1,-1 1 1,0 0 0,1 0 0,-1 0 0,0-1 0,0 1 0,1 0 0,-1 0 0,0 0 0,0 0-1,1 0 1,-1 0 0,0 0 0,0 1 0,-3-1 44,-1 1 0,1 0 0,0 0 0,0 0 0,0 0 0,-1 0 0,2 1 1,-1 0-1,0 0 0,0 0 0,-6 5 0,9-6-30,0 0-1,0 0 1,0 0 0,0 0 0,0 0 0,0 0 0,0 0-1,0 0 1,1 0 0,-1 0 0,0 0 0,1 0 0,-1 1 0,1-1-1,-1 0 1,1 0 0,0 1 0,-1-1 0,1 0 0,0 1-1,0-1 1,0 0 0,0 1 0,0-1 0,0 0 0,0 1-1,1-1 1,-1 0 0,0 0 0,1 1 0,0 1 0,1-2-9,-1 1 0,1-1 0,0 0 1,0 1-1,-1-1 0,1 0 0,0 0 0,0 0 0,0-1 1,0 1-1,0 0 0,1-1 0,-1 1 0,0-1 1,0 0-1,0 0 0,5 0 0,11 0-42,0-2 0,0-1-1,0 0 1,0-1-1,-1-1 1,0 0 0,0-2-1,0 0 1,0 0 0,-1-2-1,-1 0 1,1-1-1,-1 0 1,-1-2 0,0 1-1,-1-2 1,0 0 0,-1 0-1,0-1 1,16-26-1,-27 38 43,0 1 0,0-1 0,0 0 0,0 1 0,0-1 0,0 0 0,0 0 0,-1 0 0,1 0-1,-1 0 1,1 0 0,-1 0 0,0 0 0,0 0 0,0 0 0,0 0 0,0 0 0,0 0 0,0 0-1,-2-3 1,2 4-12,-1 1-1,0-1 1,0 0-1,0 1 1,0-1-1,0 1 1,-1-1-1,1 1 1,0-1-1,0 1 1,0 0-1,0 0 1,0-1-1,-1 1 1,1 0-1,0 0 1,0 0-1,0 0 1,-1 0-1,1 1 1,0-1-1,0 0 1,0 0-1,-2 1 1,-7 2 7,-1 1 1,1 0 0,0 1-1,0-1 1,-18 13 0,16-8 134,0 1 1,0 1 0,1 0-1,-16 21 1,23-28-91,1 1 0,0-1 0,0 0-1,1 1 1,-1 0 0,1-1 0,0 1 0,0 0 0,1 0 0,-1 0 0,1 1 0,0-1-1,1 0 1,-1 0 0,1 1 0,0-1 0,1 10 0,1-12-54,-1 0 1,1 0-1,0 1 1,0-1-1,0 0 1,0 0-1,0-1 1,1 1-1,-1 0 0,1-1 1,0 0-1,0 1 1,0-1-1,0 0 1,0-1-1,0 1 1,1 0-1,-1-1 1,0 0-1,1 0 1,-1 0-1,1 0 0,3 0 1,13 3-20,-1-1 1,36 0-1,-34-2-366,39-1-1489,-24-8-2333,-13-8-2579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1.156"/>
    </inkml:context>
    <inkml:brush xml:id="br0">
      <inkml:brushProperty name="width" value="0.025" units="cm"/>
      <inkml:brushProperty name="height" value="0.025" units="cm"/>
    </inkml:brush>
  </inkml:definitions>
  <inkml:trace contextRef="#ctx0" brushRef="#br0">1 221 16688,'0'0'769,"50"0"-673,-24 0-641,2 1-3010,4-1-4997</inkml:trace>
  <inkml:trace contextRef="#ctx0" brushRef="#br0" timeOffset="1">598 0 20531,'0'0'4837,"1"57"-4613,-5-24 32,1 2-191,0 3-1,0 0-64,1-2-449,2-2-928,0-4-641,0-3-1345,0-3-2915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1.500"/>
    </inkml:context>
    <inkml:brush xml:id="br0">
      <inkml:brushProperty name="width" value="0.025" units="cm"/>
      <inkml:brushProperty name="height" value="0.025" units="cm"/>
    </inkml:brush>
  </inkml:definitions>
  <inkml:trace contextRef="#ctx0" brushRef="#br0">12 1 13741,'0'0'6278,"-12"66"-3555,12-46-674,0-2-1088,0-3-768,6-2-258,0-6-1760,-1-6-3140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39.179"/>
    </inkml:context>
    <inkml:brush xml:id="br0">
      <inkml:brushProperty name="width" value="0.025" units="cm"/>
      <inkml:brushProperty name="height" value="0.025" units="cm"/>
    </inkml:brush>
  </inkml:definitions>
  <inkml:trace contextRef="#ctx0" brushRef="#br0">135 0 3651,'4'7'8053,"-3"9"-5381,-6 20-3467,4-29 1489,-16 400 558,10-90-412,-3 27 810,6-15-68,6-182-1114,3-21-397,23 123 0,0 8-26,23 1410 131,-30-690-209,-1 5 7,-87 363 90,25-481-57,8-80-8,-22-85 22,41-582 283,11-113-712,-5-12-764,-4-10-3734,8 10 1084,0-1-710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39.522"/>
    </inkml:context>
    <inkml:brush xml:id="br0">
      <inkml:brushProperty name="width" value="0.025" units="cm"/>
      <inkml:brushProperty name="height" value="0.025" units="cm"/>
    </inkml:brush>
  </inkml:definitions>
  <inkml:trace contextRef="#ctx0" brushRef="#br0">4 98 8200,'0'-1'151,"-1"1"1,1-1-1,0 0 1,-1 1 0,1-1-1,0 0 1,-1 1-1,1-1 1,0 0-1,0 1 1,0-1 0,-1 0-1,1 0 1,0 1-1,0-1 1,0 0-1,0 0 1,0 1-1,1-1 1,-1 0 0,0 0-1,0 1 1,0-1-1,1 0 1,-1 1-1,0-1 1,0 0 0,1 1-1,-1-1 1,1 1-1,0-2 1,0 2-127,0 0 0,-1 0-1,1 0 1,0 0 0,0 0 0,0 0 0,0 0 0,0 0 0,0 0 0,0 0-1,0 0 1,0 1 0,-1-1 0,1 0 0,0 1 0,0-1 0,0 1 0,-1-1-1,1 1 1,0-1 0,0 1 0,-1-1 0,1 1 0,0 0 0,-1-1 0,1 1-1,0 1 1,5 5 80,-1 0-1,0 1 1,-1-1-1,0 1 1,0 0-1,0 0 1,-1 1 0,3 11-1,14 78 1189,-13-57-825,1 2 82,-5-19 29,2-1 0,0 0 0,11 29 0,-15-51-565,-1 0-1,0 0 0,0 0 1,1 0-1,-1 0 0,1 0 1,-1 0-1,1 0 0,-1 0 1,1-1-1,0 1 0,-1 0 1,1 0-1,0 0 0,0-1 1,-1 1-1,1 0 0,0-1 1,0 1-1,0-1 1,0 1-1,0-1 0,0 1 1,1-1-1,-1 0-4,0 0 1,0-1-1,0 1 1,0-1-1,0 1 1,0-1-1,0 1 0,0-1 1,0 0-1,-1 1 1,1-1-1,0 0 1,0 0-1,-1 0 1,1 1-1,-1-1 1,1 0-1,-1 0 0,1-2 1,21-56 434,-21 56-370,115-345-1296,-101 312-2259,-7 7-1409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0.462"/>
    </inkml:context>
    <inkml:brush xml:id="br0">
      <inkml:brushProperty name="width" value="0.025" units="cm"/>
      <inkml:brushProperty name="height" value="0.025" units="cm"/>
    </inkml:brush>
  </inkml:definitions>
  <inkml:trace contextRef="#ctx0" brushRef="#br0">1 69 3748,'0'0'758,"3"-9"1873,2-2-1319,4-12 319,-7-2 5505,-13 50-3762,8-1-3169,0 0-1,1 0 0,2 0 1,0 0-1,2 1 1,1-1-1,6 27 1,5 64-202,-13 290 98,-4-366-383,1-27-2629,1-28-4268,1 1 2652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0.804"/>
    </inkml:context>
    <inkml:brush xml:id="br0">
      <inkml:brushProperty name="width" value="0.025" units="cm"/>
      <inkml:brushProperty name="height" value="0.025" units="cm"/>
    </inkml:brush>
  </inkml:definitions>
  <inkml:trace contextRef="#ctx0" brushRef="#br0">9 0 8136,'0'0'6673,"-2"9"-5349,-1 15-673,1-1 1,1 1-1,2 28 1,0-43-626,-1-1 0,1 1 0,1 0 0,0 0 1,0 0-1,1-1 0,-1 1 0,2-1 1,0 0-1,0 0 0,0 0 0,11 13 0,-14-19 19,0-1 0,0 0 0,0 0 0,1 0 0,-1 0 0,0 0 0,1 0-1,-1 0 1,1 0 0,-1-1 0,1 1 0,-1 0 0,1-1 0,0 0 0,-1 1 0,1-1-1,0 0 1,-1 0 0,1 0 0,0 0 0,-1 0 0,1 0 0,0 0 0,-1 0-1,1-1 1,0 1 0,-1-1 0,1 1 0,-1-1 0,1 0 0,-1 1 0,1-1 0,-1 0-1,0 0 1,1 0 0,-1 0 0,0 0 0,0-1 0,0 1 0,2-2 0,5-6 354,0-1 0,-1 0 0,0-1 0,8-14 0,-8 12-439,30-41 285,-7 10-2135,-13 13-3410,-5 9-3295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1.924"/>
    </inkml:context>
    <inkml:brush xml:id="br0">
      <inkml:brushProperty name="width" value="0.025" units="cm"/>
      <inkml:brushProperty name="height" value="0.025" units="cm"/>
    </inkml:brush>
  </inkml:definitions>
  <inkml:trace contextRef="#ctx0" brushRef="#br0">946 111 4228,'0'0'3150,"-8"1"-1746,5-1-1382,-2 1 141,0-1 0,1 1 0,-1-1 0,0 0 0,0 0-1,1 0 1,-1-1 0,0 0 0,0 0 0,1 0 0,-1 0 0,1-1 0,-1 0 0,1 0 0,0 0-1,0 0 1,0-1 0,0 1 0,0-1 0,-4-4 0,-1-2-32,-1 1 1,0 1-1,0 0 1,-1 0-1,0 1 1,0 0-1,0 0 1,-1 2-1,0-1 1,0 2-1,0-1 1,0 2-1,-18-2 1,-15 0 485,0 2 1,-61 6-1,91-3-477,-11 0-126,1 2 1,0 1-1,0 1 1,0 1-1,0 1 1,1 2-1,0 0 1,1 1-1,0 2 0,0 0 1,-22 17-1,34-21-34,0 1 0,0 0 0,1 1 0,0 0 0,1 0 0,0 1 0,0 1 0,1-1 0,1 1 0,0 1 0,1-1 0,0 1 0,1 0 0,0 0 0,1 1 0,0 0 0,1-1 0,1 1 0,1 0 0,0 0 0,1 22 0,0-29 9,1-1-1,0 1 1,0 0 0,0-1-1,1 1 1,0-1 0,1 1 0,0-1-1,-1 0 1,2 0 0,-1 0-1,1-1 1,0 1 0,8 9 0,-4-8-3,0 0 0,1-1 1,-1 0-1,1 0 0,0-1 1,1 0-1,-1 0 0,18 5 1,6-2 45,0 0-1,0-2 1,1-2 0,63 1-1,-46-6 41,-1-1 0,0-3 0,0-2 0,0-2 0,-1-2 0,80-29 0,-94 26 51,-1-1 0,0-2 0,-2-1 1,0-2-1,-1-1 0,-1-1 0,-1-2 0,-1 0 0,42-49 0,-64 66-103,-1 0-1,0 0 0,0 0 0,0-1 1,-1 0-1,5-12 0,-8 18-88,-1 0-1,1 0 1,-1-1-1,1 1 1,-1 0-1,0 0 1,1 0 0,-1-1-1,0 1 1,-1 0-1,1 0 1,0-1-1,-1 1 1,1 0 0,-1 0-1,0 0 1,1 0-1,-1 0 1,0 0-1,0 0 1,-1 0-1,1 0 1,0 0 0,-1 0-1,1 1 1,-1-1-1,1 1 1,-1-1-1,0 1 1,-2-2 0,-48-24-3855,18 12 481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10.541"/>
    </inkml:context>
    <inkml:brush xml:id="br0">
      <inkml:brushProperty name="width" value="0.025" units="cm"/>
      <inkml:brushProperty name="height" value="0.025" units="cm"/>
    </inkml:brush>
  </inkml:definitions>
  <inkml:trace contextRef="#ctx0" brushRef="#br0">74 0 4068,'0'7'2985,"0"25"-2052,-9 443-1075,10-314 215,-17 357-773,13 116 1234,-16-268-667,0 404 464,15-620-187,0-74-263,3 0 0,14 107-1,-1-108 370,44 355 18,-24-14 314,42 734 256,-76-37-582,4-334 2985,-11-787-5846,-9-1-817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12.391"/>
    </inkml:context>
    <inkml:brush xml:id="br0">
      <inkml:brushProperty name="width" value="0.025" units="cm"/>
      <inkml:brushProperty name="height" value="0.025" units="cm"/>
    </inkml:brush>
  </inkml:definitions>
  <inkml:trace contextRef="#ctx0" brushRef="#br0">1428 133 3427,'0'0'6967,"-3"-5"-6497,2 2-369,-1-1 0,0 1 0,0 0 0,-1 1 0,1-1 0,-1 0 0,1 1-1,-1-1 1,0 1 0,0 0 0,0 0 0,0 0 0,0 0 0,0 0 0,-1 1 0,1-1 0,0 1 0,-1 0 0,1 0 0,-1 0 0,0 1 0,1-1 0,-7 1 0,-28-4 568,1-2 0,-69-22 0,74 19-465,0 0 0,0 2 0,-1 2 0,-46-3 0,-261 3 1456,312 6-1653,1 1 0,-1 2 0,-52 13 0,-79 36 15,133-44-8,10-3 5,0 2 0,1 0 0,0 0 0,1 2 0,-1 0 0,2 0 0,0 1 0,0 1 0,-16 19 0,14-13-29,1 0 0,1 0-1,1 1 1,1 1 0,0 0-1,-13 37 1,21-50-11,1 1 0,0 0 0,0-1 0,1 1-1,0 0 1,0 0 0,1 0 0,0 0 0,0 0 0,1 0 0,0-1 0,1 1 0,-1 0 0,2 0 0,4 12-1,-2-10 11,0-1 0,1 1 0,1-1 0,-1 0 0,2-1 0,-1 0 0,1 0 0,0 0-1,0-1 1,11 7 0,11 4 23,1-1-1,0-1 1,1-2-1,0-1 1,2-2-1,35 8 1,4-3 8,0-3 1,0-4-1,85 0 1,222-20-552,-344 8 528,-1-2 1,1-1-1,-2-2 0,1-1 0,-1-2 0,0-1 0,56-29 0,-70 30 43,0 0 1,-2-2-1,1 0 0,-2-1 0,1 0 0,-2-2 0,0 0 1,-1-1-1,-1 0 0,0-1 0,-2-1 0,0 0 0,14-30 1,-22 38 12,0 0 0,0-1 0,-1 0 0,0 1 0,-1-1 0,0 0 0,-1 0 0,-1-1 0,0 1 0,0 0 0,-1 0 0,-4-16 0,4 21 31,-1 0 0,-1 0-1,1 0 1,-1 1 0,-1-1-1,1 1 1,-1 0 0,0 0-1,0 0 1,-1 1 0,1-1-1,-1 1 1,0 0 0,-1 0-1,0 1 1,1 0 0,-1 0-1,0 0 1,-1 0 0,1 1-1,-13-4 1,0 2-3,0 0 0,-1 2-1,-19-2 1,21 3-310,0 0 0,1-1 0,-33-11 0,48 13 31,0 1-1,0-1 0,0 0 1,0 0-1,0 0 0,0-1 0,1 1 1,-1 0-1,0-1 0,1 1 1,-1-1-1,1 1 0,0-1 1,-1 0-1,1 0 0,0 0 0,-1-3 1,-6-17-4404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4.604"/>
    </inkml:context>
    <inkml:brush xml:id="br0">
      <inkml:brushProperty name="width" value="0.025" units="cm"/>
      <inkml:brushProperty name="height" value="0.025" units="cm"/>
    </inkml:brush>
  </inkml:definitions>
  <inkml:trace contextRef="#ctx0" brushRef="#br0">52 123 2242,'0'-11'418,"-1"0"-1,0 0 1,-1 0-1,-3-15 1,4 23-252,0 0 0,0 0 1,0 0-1,0 0 0,0 0 0,-1 0 1,0 0-1,1 1 0,-1-1 1,0 1-1,0-1 0,0 1 0,0-1 1,-1 1-1,1 0 0,-1 0 0,1 1 1,-1-1-1,-5-2 0,8 3-150,27 63-2930,-5-24 928,-18-33-144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2.155"/>
    </inkml:context>
    <inkml:brush xml:id="br0">
      <inkml:brushProperty name="width" value="0.025" units="cm"/>
      <inkml:brushProperty name="height" value="0.025" units="cm"/>
    </inkml:brush>
  </inkml:definitions>
  <inkml:trace contextRef="#ctx0" brushRef="#br0">101 285 8936,'4'-3'747,"1"-1"0,-1 0 0,0-1-1,0 1 1,-1-1 0,1 1-1,-1-1 1,0 0 0,0 0 0,-1-1-1,1 1 1,-1-1 0,-1 1-1,1-1 1,1-9 0,-3 14-697,-1 0-1,1 1 1,-1-1 0,1 0 0,-1 1 0,0-1 0,1 1-1,-1-1 1,0 1 0,1 0 0,-1-1 0,0 1 0,0 0-1,1-1 1,-1 1 0,0 0 0,0 0 0,1 0 0,-1-1-1,0 1 1,0 0 0,0 0 0,1 0 0,-1 0-1,0 0 1,0 1 0,0-1 0,1 0 0,-1 0 0,0 0-1,-1 1 1,-29 7-27,24-4-16,0 0-1,0 0 1,1 1-1,0 0 1,0 0-1,0 0 1,1 1-1,-1 0 0,1 0 1,1 0-1,-1 1 1,1 0-1,0-1 1,0 1-1,1 1 1,0-1-1,1 0 1,-3 9-1,5-15-4,0 0 1,0 0-1,0-1 1,0 1-1,0 0 0,0 0 1,0-1-1,0 1 0,0 0 1,0 0-1,1-1 1,-1 1-1,0 0 0,0 0 1,1-1-1,-1 1 0,1 0 1,-1-1-1,0 1 1,1-1-1,-1 1 0,1 0 1,-1-1-1,1 1 0,0-1 1,-1 0-1,1 1 1,0-1-1,-1 1 0,1-1 1,0 0-1,1 1 1,31-2 122,-20-3-59,0 0 1,0 0-1,14-8 1,8-7-26,-1-2-1,-2-1 1,45-37 0,-57 42 9,-2-2 0,0 0 0,0 0 0,-2-2-1,0 0 1,15-28 0,-23 24 671,-8 25-707,0-1-1,0 1 1,0 0-1,0 0 1,0 0-1,0-1 1,0 1-1,0 0 1,0 0-1,-1 0 1,1-1-1,0 1 0,0 0 1,0 0-1,0 0 1,-1 0-1,1 0 1,0-1-1,0 1 1,0 0-1,-1 0 1,1 0-1,0 0 0,0 0 1,0 0-1,-1 0 1,1 0-1,0 0 1,0 0-1,0 0 1,-1 0-1,1 0 1,0 0-1,0 0 0,-1 0 1,1 0-1,0 0 1,0 0-1,0 0 1,-1 0-1,1 0 1,0 0-1,0 0 1,0 1-1,-1-1 0,1 0 1,0 0-1,-38 28 291,21-10-190,0 0 1,-28 40-1,41-52-69,0 1 0,0 0 0,0-1 0,1 1 1,0 0-1,1 0 0,-1 1 0,1-1 0,1 1 0,-1-1 0,1 1 0,1-1 1,-1 1-1,2 8 0,-1-15-77,0 0 0,1 1 0,-1-1 0,1 0 1,-1 1-1,1-1 0,-1 0 0,1 0 0,0 1 0,-1-1 0,1 0 1,0 0-1,0 0 0,0 0 0,0 0 0,0 0 0,0 0 0,0-1 1,0 1-1,0 0 0,0 0 0,1-1 0,-1 1 0,0-1 0,0 1 1,3 0-1,36 2-6025,-35-3 4566,12 0-5348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4.963"/>
    </inkml:context>
    <inkml:brush xml:id="br0">
      <inkml:brushProperty name="width" value="0.025" units="cm"/>
      <inkml:brushProperty name="height" value="0.025" units="cm"/>
    </inkml:brush>
  </inkml:definitions>
  <inkml:trace contextRef="#ctx0" brushRef="#br0">1 1 3331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6.364"/>
    </inkml:context>
    <inkml:brush xml:id="br0">
      <inkml:brushProperty name="width" value="0.025" units="cm"/>
      <inkml:brushProperty name="height" value="0.025" units="cm"/>
    </inkml:brush>
  </inkml:definitions>
  <inkml:trace contextRef="#ctx0" brushRef="#br0">1 19 3331,'14'5'372,"17"1"1135,-30-7-1418,0 0 0,-1 1 0,1-1 0,0 0 1,-1 0-1,1 1 0,-1-1 0,1 0 0,-1 0 0,1 0 0,-1 0 0,0 0 0,1 0 0,-1 0 0,0 0 0,0 0 0,0 0 0,0 0 0,0 0 0,0 0 1,0 0-1,0-1 0,2-6 1344,4 26-783,-6-16-681,0-1 1,1 1-1,-1-1 0,0 0 0,0 1 1,1-1-1,-1 0 0,1 1 1,0-1-1,-1 0 0,1 1 0,0-1 1,-1 0-1,1 0 0,0 0 0,0 0 1,0 0-1,0 0 0,0 0 0,0 0 1,1 0-1,-1 0 0,0 0 1,0-1-1,1 1 0,-1 0 0,2 0 1,0 0 15,-1 5 116,-2-1 0,1 0 0,0 1 0,-1-1 0,0 1 0,-2 8 0,2-4-120,17 159 521,-17-88-282,11 258 703,16 4-801,-21-202 323,-6-95-346,2 0 0,9 45 0,-3-28-54,2 81 0,-1 3-12,23 256 666,-1 169 407,-33 555 89,-12-534-1155,4-72 22,5-415-100,-7 815 407,29-349-214,-5-468-460,-28-103-3661,2-1 165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7.053"/>
    </inkml:context>
    <inkml:brush xml:id="br0">
      <inkml:brushProperty name="width" value="0.025" units="cm"/>
      <inkml:brushProperty name="height" value="0.025" units="cm"/>
    </inkml:brush>
  </inkml:definitions>
  <inkml:trace contextRef="#ctx0" brushRef="#br0">22 0 4548,'-10'65'598,"2"0"0,4 0 0,6 103 0,3-109 570,26 113 1,-6-47-1056,-20-86-82,-5-25 158,2 1 0,0-1-1,1 0 1,0-1 0,11 27 0,-14-39-176,0-1 0,1 0-1,-1 1 1,0-1 0,1 1 0,-1-1-1,0 0 1,1 1 0,-1-1 0,1 0 0,-1 0-1,0 1 1,1-1 0,-1 0 0,1 0 0,-1 0-1,1 1 1,-1-1 0,1 0 0,-1 0-1,1 0 1,-1 0 0,1 0 0,-1 0 0,1 0-1,-1 0 1,1 0 0,-1 0 0,1 0-1,-1-1 1,0 1 0,1 0 0,-1 0 0,1 0-1,-1-1 1,1 1 0,-1 0 0,0 0 0,1-1-1,-1 1 1,1 0 0,-1-1 0,0 1-1,1 0 1,-1-1 0,1 0 0,15-19 502,18-43 382,-2-2 1,-3-1-1,26-91 1,-23 66-703,59-173-14,-91 264-340,-1 0 0,1-1 0,0 1 0,-1-1 0,1 1 0,-1 0 0,1-1 0,-1 1-1,1 0 1,-1 0 0,0-1 0,1 1 0,-1 0 0,1 0 0,-1 0 0,1 0 0,-1-1 0,0 1 0,1 0 0,-1 0 0,1 0-1,-1 0 1,0 1 0,1-1 0,-1 0 0,1 0 0,-1 0 0,0 1 0,0-1-246,-11 2-5793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1.297"/>
    </inkml:context>
    <inkml:brush xml:id="br0">
      <inkml:brushProperty name="width" value="0.025" units="cm"/>
      <inkml:brushProperty name="height" value="0.025" units="cm"/>
    </inkml:brush>
  </inkml:definitions>
  <inkml:trace contextRef="#ctx0" brushRef="#br0">177 0 8520,'2'8'203,"0"1"0,-1-1-1,0 1 1,-1-1 0,0 1-1,0-1 1,0 1 0,-1-1 0,-1 0-1,1 1 1,-6 15 0,-5 8 438,-27 51-1,13-29 435,6-7-169,2 1 1,2 0 0,-14 71 0,26-96-898,0 1 0,2 0 1,1 0-1,1 0 1,1 0-1,1 0 0,1 0 1,1 0-1,11 34 0,-9-40-130,9 22 127,-3 1 0,-1 0 0,-2 0 1,4 47-1,-9 21 91,-4-69-95,1 0 0,2-1 0,2 1 0,1 0 0,2-1 1,16 43-1,-10-45-582,0-8 268,-2 1 0,-2 1 0,0 0 0,-2 1 0,-2-1 1,0 2-1,0 33 0,-9 19 1288,-21 121 1,12-118-117,-3 111 0,16-100-801,1-10 471,-4 0 0,-15 95 0,10-133 106,8-37-1531,7-34-1990,2-17-2187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1.859"/>
    </inkml:context>
    <inkml:brush xml:id="br0">
      <inkml:brushProperty name="width" value="0.025" units="cm"/>
      <inkml:brushProperty name="height" value="0.025" units="cm"/>
    </inkml:brush>
  </inkml:definitions>
  <inkml:trace contextRef="#ctx0" brushRef="#br0">3 115 6919,'0'0'13548,"-1"-10"-13420,1 7-117,-1 0 0,1 0-1,0 0 1,0 0-1,0 0 1,0 0-1,0 0 1,1 0 0,-1 0-1,1 0 1,0 0-1,0 0 1,0 1-1,0-1 1,1 0-1,-1 0 1,1 1 0,-1-1-1,1 1 1,0 0-1,0-1 1,0 1-1,0 0 1,1 0-1,-1 0 1,0 0 0,1 1-1,0-1 1,-1 1-1,1-1 1,0 1-1,-1 0 1,1 0 0,0 0-1,0 1 1,0-1-1,0 1 1,0-1-1,0 1 1,0 0-1,0 0 1,0 0 0,0 1-1,0-1 1,5 2-1,-6-1 16,1 0-1,-1 0 0,0 0 0,1 1 1,-1-1-1,0 1 0,0 0 0,0 0 1,0 0-1,0 0 0,-1 0 1,1 0-1,-1 0 0,1 0 0,-1 0 1,0 1-1,1-1 0,-1 1 1,0-1-1,1 6 0,11 61 343,-9-45-236,-4-21-114,1 0 0,-1 0 0,1 0 0,0 0 0,0-1 0,0 1 0,0 0 0,0-1 0,0 1 0,1 0 0,0-1 0,-1 0 0,1 1 0,0-1 0,0 0 0,0 0 0,0 0 0,1 0 0,-1 0 0,0-1 0,1 1 0,-1-1 0,1 1 0,0-1 0,-1 0 0,6 1 0,-3-1 117,0-1 1,0 0-1,0 0 1,0 0-1,0-1 0,-1 0 1,1 0-1,0 0 1,0 0-1,-1-1 1,1 0-1,0 0 0,-1 0 1,0 0-1,5-4 1,13-9 609,35-29 1,-51 39-642,0-1 1,-1 1 0,0-1-1,0 1 1,0-1 0,-1-1-1,1 1 1,-2-1 0,1 0 0,4-12-1,-7 18-125,-1 0 0,0 0 0,0 0 0,0 0 0,0 0 0,0 0 0,0 0 0,0 0 0,-1 0 0,1 0 0,0 0 0,0 0 0,-1 0 0,1 0 0,-1 0 0,1 0 0,-1 1 0,1-1 0,-1 0 0,1 0 0,-1 0 0,0 1 0,1-1 0,-1 0 0,0 1 0,0-1 0,1 1 0,-1-1 0,-2 0 0,2 0-443,0 0 1,-1 0 0,1 0 0,0 0-1,0 0 1,0-1 0,-1 1 0,1 0-1,1-1 1,-1 1 0,0 0 0,0-1-1,0-1 1,-2-16-7336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2.436"/>
    </inkml:context>
    <inkml:brush xml:id="br0">
      <inkml:brushProperty name="width" value="0.025" units="cm"/>
      <inkml:brushProperty name="height" value="0.025" units="cm"/>
    </inkml:brush>
  </inkml:definitions>
  <inkml:trace contextRef="#ctx0" brushRef="#br0">0 339 5445,'0'0'10159,"9"-4"-8621,5-5-1298,1-1 0,-2 0 0,1-1 0,-1 0 1,-1-1-1,0-1 0,-1 0 0,0 0 0,15-26 1,79-149 2050,-103 184-2180,1 3 684,-2 7-294,2 22-113,-3 36-219,-15 41 203,8-65-265,-2 69 1,9-109-192,0 0 0,0 1 0,0-1 0,-1 0 0,1 0 0,0 1 0,0-1 0,0 0 0,0 0 0,0 0 0,0 1 0,0-1 0,1 0 0,-1 0 0,0 1 0,0-1 0,0 0 0,0 0 0,0 1 0,0-1 0,0 0 0,0 0 0,1 0 0,-1 1 0,0-1 0,0 0 1,0 0-1,0 0 0,1 0 0,-1 1 0,0-1 0,0 0 0,0 0 0,1 0 0,-1 0 0,0 0 0,0 0 0,1 0 0,-1 0 0,0 0 0,0 0 0,1 1 0,-1-1 0,0 0 0,0 0 0,0-1 0,1 1 0,-1 0 0,0 0 0,0 0 0,1 0 0,-1 0 0,0 0 0,0 0 0,1 0 0,-1 0 0,0 0 0,0-1 0,0 1 0,1 0 0,-1 0 0,0 0 1,0-1-1,13-11-6655,0-8-3836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2.811"/>
    </inkml:context>
    <inkml:brush xml:id="br0">
      <inkml:brushProperty name="width" value="0.025" units="cm"/>
      <inkml:brushProperty name="height" value="0.025" units="cm"/>
    </inkml:brush>
  </inkml:definitions>
  <inkml:trace contextRef="#ctx0" brushRef="#br0">47 1 13869,'0'0'2947,"-22"49"-1730,12-23 577,4 0-321,0 1-672,4-1-513,2 1-256,0-5-544,10-4-1955,1-9-2657,-1-1-2436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153"/>
    </inkml:context>
    <inkml:brush xml:id="br0">
      <inkml:brushProperty name="width" value="0.025" units="cm"/>
      <inkml:brushProperty name="height" value="0.025" units="cm"/>
    </inkml:brush>
  </inkml:definitions>
  <inkml:trace contextRef="#ctx0" brushRef="#br0">75 37 10314,'8'-4'2754,"-3"2"-2375,59-21 4655,-58 21-4597,0 0 0,0 1-1,0 0 1,0 0 0,0 1 0,0-1-1,0 1 1,0 1 0,12 1-1,-17-2-409,-1 1-1,1-1 1,0 1-1,-1-1 0,1 1 1,-1-1-1,1 1 1,-1 0-1,1-1 1,-1 1-1,1 0 0,-1-1 1,0 1-1,1 0 1,-1 0-1,0 0 1,0-1-1,1 1 0,-1 0 1,0 0-1,0 0 1,0-1-1,0 1 1,0 0-1,0 0 0,0 0 1,0-1-1,0 1 1,-1 1-1,-7 26 644,-7-3-268,-2 0-1,-1-1 1,-1-1-1,-36 36 1,5-7 361,39-39-525,7-9-153,-1 0 0,1 1 0,0 0 0,0 0 0,1 0 0,0 0 0,0 0 0,0 1 1,-3 8-1,6-13-85,0-1 0,1 1 0,-1-1 1,0 0-1,0 1 0,1-1 1,-1 1-1,0-1 0,1 1 0,-1-1 1,1 0-1,-1 1 0,0-1 1,1 0-1,-1 1 0,1-1 0,-1 0 1,1 0-1,-1 1 0,1-1 0,-1 0 1,1 0-1,-1 0 0,1 0 1,0 0-1,-1 0 0,1 1 0,-1-1 1,1-1-1,-1 1 0,1 0 0,-1 0 1,1 0-1,27 0 131,-22 0-85,32-1-148,50-9 0,-4-5-5240,-49 6 110,1-3-3282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526"/>
    </inkml:context>
    <inkml:brush xml:id="br0">
      <inkml:brushProperty name="width" value="0.025" units="cm"/>
      <inkml:brushProperty name="height" value="0.025" units="cm"/>
    </inkml:brush>
  </inkml:definitions>
  <inkml:trace contextRef="#ctx0" brushRef="#br0">355 166 7399,'0'0'17110,"-7"9"-16534,-20 25-370,-42 60 24,62-83-267,0 0 0,1 0 0,0 1 0,0 0 0,2 0-1,-7 22 1,35-80-11285,-11 14 5647</inkml:trace>
  <inkml:trace contextRef="#ctx0" brushRef="#br0" timeOffset="1">140 6 12684,'-10'3'2856,"0"0"-2302,0 0 0,0 1 1,0 0-1,1 1 0,-11 6 0,17-10-435,1 1 0,-1 0 0,0 0 0,1 0 0,-1 0 0,1 0 0,0 1 0,0-1 0,0 1 0,0 0 0,0 0 0,0-1 0,1 1 0,-1 0 0,1 0 0,0 0 0,0 1 0,0-1 0,0 0 0,0 0-1,1 1 1,0-1 0,0 0 0,0 6 0,1-8-118,-1 0 0,1 0 0,0 0 0,0 0 0,0 0 0,0 0 0,0 0 0,0 0 0,0 0 0,1-1 0,-1 1 0,0 0 0,0-1 0,1 1 0,-1-1 0,0 1 0,1-1 0,-1 0 0,0 0 0,1 1 0,-1-1 0,1 0 0,-1 0 0,0 0 0,1-1 0,-1 1 0,0 0 0,1 0 0,-1-1 0,3 0 0,43-11 310,-38 7-257,-1 0 0,0-1 0,0 0 0,13-12 1,-19 17-37,-1-1 0,1 1 1,0-1-1,-1 0 0,1 1 1,-1-1-1,0 0 0,1 0 1,-1 0-1,0 0 0,0 0 1,0 0-1,-1-1 0,1 1 1,0 0-1,-1 0 0,0-1 1,1 1-1,-1 0 0,0-1 1,0 1-1,0 0 0,0 0 1,-1-1-1,0-3 0,0 5-9,-1-1 0,1 1 0,0 0 0,-1 0 0,1 0 0,-1 0 0,1 0 0,-1 0 0,1 0 0,-1 1 0,1-1 0,-1 0 0,0 1 0,0 0 0,1-1 0,-1 1 0,0 0 0,1 0 0,-1 0 0,0 0 0,-2 0 0,-40 5-143,38-3 72,1 1 0,-1 0 0,0 0 0,0 0 0,1 0 0,0 1 0,0 0 0,0 0 0,0 0 0,1 1-1,-1 0 1,1 0 0,0 0 0,1 0 0,-1 1 0,1-1 0,0 1 0,-3 8 0,4-8-727,0 0 1,0 0-1,1 1 0,0-1 1,0 0-1,0 11 1,1-1-4711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870"/>
    </inkml:context>
    <inkml:brush xml:id="br0">
      <inkml:brushProperty name="width" value="0.025" units="cm"/>
      <inkml:brushProperty name="height" value="0.025" units="cm"/>
    </inkml:brush>
  </inkml:definitions>
  <inkml:trace contextRef="#ctx0" brushRef="#br0">47 17 11050,'0'0'5990,"-6"9"-3566,3-6-2283,-3 7 512,0 0 0,0 1 0,1-1 0,-4 12 0,8-20-583,1-1-1,-1 0 1,0 1-1,1-1 1,-1 1-1,1-1 1,0 0-1,-1 1 1,1-1-1,0 1 1,0-1-1,0 1 1,0-1-1,0 1 1,0-1-1,0 1 1,1-1-1,-1 1 1,0-1-1,1 1 1,-1-1-1,1 0 1,0 1-1,-1-1 1,1 0-1,0 1 1,0-1-1,0 0 1,0 0-1,0 0 1,0 0-1,0 0 1,0 0-1,1 0 1,-1 0-1,0 0 1,0-1-1,1 1 1,-1-1-1,0 1 1,1-1-1,-1 1 1,1-1-1,-1 1 1,1-1-1,1 0 1,2 0 39,0 0 0,0 0 1,0-1-1,0 1 0,0-1 1,0 0-1,-1-1 0,1 1 1,0-1-1,-1 0 0,1 0 1,-1 0-1,1-1 0,-1 1 1,0-1-1,4-4 0,-5 4-3,0 1 1,0-1-1,0 0 0,-1 0 0,1 0 1,-1 0-1,1 0 0,-1-1 0,0 1 0,-1-1 1,1 1-1,-1-1 0,1 0 0,-1 1 1,0-1-1,0 0 0,-1 0 0,1 0 0,-1 0 1,0-7-1,-1 9-90,0-1 0,-1 1 0,1 0 0,-1 0 0,1 0 1,-1 0-1,0 0 0,0 0 0,0 1 0,0-1 0,0 0 0,0 1 0,0 0 0,0-1 0,-1 1 1,1 0-1,0 0 0,-1 0 0,1 1 0,-1-1 0,1 1 0,-1-1 0,0 1 0,-3 0 1,2-1-337,0 0 1,0 1-1,0-1 1,1 1-1,-1 0 1,0 0-1,0 0 1,0 1 0,0 0-1,0 0 1,0 0-1,0 0 1,1 0-1,-1 1 1,-6 2-1,5 4-5013,4 0-4281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2.498"/>
    </inkml:context>
    <inkml:brush xml:id="br0">
      <inkml:brushProperty name="width" value="0.025" units="cm"/>
      <inkml:brushProperty name="height" value="0.025" units="cm"/>
    </inkml:brush>
  </inkml:definitions>
  <inkml:trace contextRef="#ctx0" brushRef="#br0">57 1 11787,'0'0'13085,"-6"10"-12776,-1 3-463,-1 1 0,2-1-1,0 1 1,1 1 0,0-1 0,1 1 0,0-1-1,-2 25 1,10-44-6349,-3 3 5217,6-11-4020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53.320"/>
    </inkml:context>
    <inkml:brush xml:id="br0">
      <inkml:brushProperty name="width" value="0.025" units="cm"/>
      <inkml:brushProperty name="height" value="0.025" units="cm"/>
    </inkml:brush>
  </inkml:definitions>
  <inkml:trace contextRef="#ctx0" brushRef="#br0">1165 0 4773,'-12'0'4003,"-1"1"-3898,1 0-1,-1 1 0,1 0 1,0 1-1,0 0 0,0 1 1,0 0-1,0 1 0,1 1 1,-21 13-1,-38 29-784,-95 59-5500,135-91 7606,-63 24-1,25-15 947,-107 54 0,138-58-2329,1 1 0,1 2 0,1 2 0,-39 36 0,54-43 195,0 0 0,1 1 0,1 2 0,1-1 0,1 2 0,1 0 0,1 1 0,-18 45 0,26-54-171,1 0 0,0 0 0,1 0 0,1 1-1,0 0 1,1-1 0,1 1 0,0 0 0,1-1-1,1 1 1,1 0 0,0-1 0,0 0 0,2 0-1,0 0 1,11 22 0,3-2 2,1-1 0,2 0 0,2-2 0,1 0 0,56 54 0,-27-37-125,2-3 0,86 55 0,-109-80 12,1-2-1,0-1 1,2-2 0,0-1 0,72 19 0,-82-29 121,0 0 0,1-2 1,-1 0-1,1-2 0,0-1 0,-1-1 0,1-2 0,-1 0 1,43-12-1,-15-2 357,0-3 0,74-39 1,99-69 602,-131 71-916,62-31 16,214-134 46,-327 191-249,-2-2 0,-1-1 0,-2-3 1,-2-1-1,63-81 0,-82 90 67,0 0-1,-2-1 1,-1-1-1,22-64 1,-33 79 62,0 0 0,-1 0 1,-1-1-1,0 0 1,-1 1-1,-1-1 1,-1 0-1,0 0 1,-1 0-1,-1 1 1,-1-1-1,-5-19 0,5 28 27,0 0-1,-1 0 0,0 0 0,0 0 0,0 1 0,-1 0 0,-1 0 0,1 0 1,-1 0-1,0 1 0,-13-10 0,7 7-28,0 2 0,0-1 0,-1 1 1,0 1-1,0 0 0,-22-5 0,-6 1-32,-1 2-1,1 2 1,-82-1 0,-633 1-403,740 6 347,-31 0-9,0 2 0,0 2 0,0 2 0,1 3 0,0 1-1,1 2 1,0 2 0,1 2 0,0 2 0,2 2 0,0 2 0,-77 54 0,74-41 10,1 2 1,2 2 0,2 2 0,-44 57 0,-6 27-7179,76-103 157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59.663"/>
    </inkml:context>
    <inkml:brush xml:id="br0">
      <inkml:brushProperty name="width" value="0.025" units="cm"/>
      <inkml:brushProperty name="height" value="0.025" units="cm"/>
    </inkml:brush>
  </inkml:definitions>
  <inkml:trace contextRef="#ctx0" brushRef="#br0">0 1095 5029,'0'0'2226,"2"6"-1820,-2-3-310,1 0 1,0 0 0,0 0 0,0 0-1,0 0 1,0 0 0,0 0-1,1-1 1,0 1 0,-1 0 0,1-1-1,0 1 1,0-1 0,0 0 0,1 0-1,-1 0 1,1 0 0,-1 0 0,1 0-1,-1-1 1,1 1 0,0-1 0,0 0-1,0 0 1,0 0 0,0 0 0,0 0-1,0-1 1,0 1 0,0-1-1,0 0 1,5 0 0,0 0-30,-1 0 0,1 0 0,-1-1 0,1 0 0,-1-1 0,0 1-1,1-1 1,-1-1 0,0 1 0,0-1 0,0-1 0,10-6 0,21-11 91,66-26-1,-48 35-237,4-2 197,-13-4-20,-34 14-194,0 0 1,0-1 0,-1 0 0,0-1 0,0-1 0,-1 0 0,0 0 0,14-13 0,137-152 416,-68 76-320,-61 66 0,-2-3 0,30-39 0,-14 13 0,2 3 0,79-70 0,21 8-747,-85 71 528,74-42-1894,-103 68 2405,10-12-4023,-38 30 1473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8.824"/>
    </inkml:context>
    <inkml:brush xml:id="br0">
      <inkml:brushProperty name="width" value="0.025" units="cm"/>
      <inkml:brushProperty name="height" value="0.025" units="cm"/>
    </inkml:brush>
  </inkml:definitions>
  <inkml:trace contextRef="#ctx0" brushRef="#br0">0 1 1089,'0'0'-769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9.414"/>
    </inkml:context>
    <inkml:brush xml:id="br0">
      <inkml:brushProperty name="width" value="0.025" units="cm"/>
      <inkml:brushProperty name="height" value="0.025" units="cm"/>
    </inkml:brush>
  </inkml:definitions>
  <inkml:trace contextRef="#ctx0" brushRef="#br0">82 46 32,'0'0'1906,"-8"-2"-2061,-26-5 732,32 6-361,0 1 0,1 0 0,-1 0 1,0 0-1,0 1 0,0-1 0,1 0 1,-1 1-1,0-1 0,0 1 0,1-1 1,-1 1-1,1 0 0,-1 0 0,0 0 1,1 0-1,0 0 0,-1 0 0,1 0 1,-1 0-1,-1 3 0,2 4 3172,19-14-2453,-1-4-1098,-10 5 424,0 1 0,0-1 1,0 2-1,1-1 1,-1 1-1,1 0 1,0 0-1,0 1 0,1 0 1,-1 1-1,0-1 1,12 1-1,142-4 721,-148 15-1367,-7-3-1873,0-5-3693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21.631"/>
    </inkml:context>
    <inkml:brush xml:id="br0">
      <inkml:brushProperty name="width" value="0.025" units="cm"/>
      <inkml:brushProperty name="height" value="0.025" units="cm"/>
    </inkml:brush>
  </inkml:definitions>
  <inkml:trace contextRef="#ctx0" brushRef="#br0">1 3502 9225,'0'0'1948,"8"0"-1884,19 0 263,1-1 0,-1-2 0,33-6 0,-7-3 300,75-6 0,41-9-498,248-66 776,-212 50-839,186-59 155,-70 17 98,76-26-131,52-14 40,-62 27-163,-65 14-7,115-8-96,15-4 108,-224 35-126,274-111 0,-218 70 78,30-12-48,-237 81 57,-2-3 1,71-45-1,5-7 16,4 7-1,225-84 0,-31-3-198,-54 23 539,184-48-400,-129 54-1,-37 16-9,256-112-44,-422 157 120,203-143 0,-283 176-20,62-49 208,30-19-733,-148 101-4713,-8 8 1099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1:03.891"/>
    </inkml:context>
    <inkml:brush xml:id="br0">
      <inkml:brushProperty name="width" value="0.025" units="cm"/>
      <inkml:brushProperty name="height" value="0.025" units="cm"/>
    </inkml:brush>
  </inkml:definitions>
  <inkml:trace contextRef="#ctx0" brushRef="#br0">1 2979 1730,'0'0'4932,"8"0"-4814,29-3 0,1-1 1,-1-3-1,-1 0 1,72-26-1,205-53 1588,-12 4-1570,391-99 110,-230 66-210,-50 12-19,212-78 57,-12-40 44,-304 108-91,444-216 180,-365 149 547,-83 34-609,181-73 671,-310 146-917,179-103 1,-2 0 407,324-117 329,-554 248-607,-89 35-14,0-1 1,-2-2 0,1-1-1,-1-2 1,45-30 0,-75 45 4,0 1 1,-1-1 0,1 0 0,-1 1-1,1-1 1,0 0 0,-1 1 0,0-1-1,1 0 1,-1 0 0,1 1 0,-1-1 0,0 0-1,0 0 1,1 0 0,-1 0 0,0 0-1,0 1 1,0-1 0,0 0 0,0 0 0,0 0-1,0 0 1,0 0 0,0 0 0,-1 1-1,1-1 1,0 0 0,0 0 0,-1 0 0,1 1-1,-1-1 1,1 0 0,-1 0 0,1 1-1,-1-1 1,1 0 0,-1 1 0,-1-2 0,-34-30 621,19 18-445,11 9-297,-2-1-4599,7 0-207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1:09.816"/>
    </inkml:context>
    <inkml:brush xml:id="br0">
      <inkml:brushProperty name="width" value="0.025" units="cm"/>
      <inkml:brushProperty name="height" value="0.025" units="cm"/>
    </inkml:brush>
  </inkml:definitions>
  <inkml:trace contextRef="#ctx0" brushRef="#br0">0 97 4708,'0'0'6711,"4"0"-6434,130 10-230,0-5-1,263-27 0,-346 18-324,125-17 113,-203 23 352,-1 0-1,-52-4 1,12-1 0,-54 4-122,0 5-1,-204 37 0,348-37-146,22-2 132,59-8 20,-1-4 1,0-5 0,104-27 0,35-19-376,-333 61 844,-264 63 113,312-49-397,-4-1-2662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40:37.896"/>
    </inkml:context>
    <inkml:brush xml:id="br0">
      <inkml:brushProperty name="width" value="0.025" units="cm"/>
      <inkml:brushProperty name="height" value="0.025" units="cm"/>
    </inkml:brush>
  </inkml:definitions>
  <inkml:trace contextRef="#ctx0" brushRef="#br0">2903 31 4837,'0'0'8749,"0"-6"-8220,0 6-519,0-1 1,0 0 0,0 0 0,0 0-1,0 0 1,0 0 0,0 1 0,0-1-1,0 0 1,0 0 0,0 0 0,-1 0-1,1 1 1,0-1 0,-1 0 0,1 0 0,0 0-1,-1 1 1,1-1 0,-1 0 0,1 1-1,-1-1 1,0 0 0,1 1 0,-1-1-1,0 1 1,1-1 0,-1 1 0,0-1-1,0 1 1,1-1 0,-1 1 0,0 0-1,0-1 1,-1 1 0,-38 6 484,31-4-432,-198 43 2152,110-26-1621,2 3 1,-139 53-1,55-2-258,-278 159 1,36 12-215,341-194-153,-200 138 41,219-141-12,-177 143 16,187-145-9,2 2 0,-61 76 0,44-21 8,47-71-1,-39 53 0,35-58-9,2 2 0,-29 48 0,43-64-29,1 0-1,1 1 1,0 0-1,0 0 1,1 0-1,1 1 1,1-1-1,0 1 0,-1 22 1,15 175 239,-12-210-225,1 0 0,0-1-1,-1 1 1,1 0 0,0 0-1,-1 0 1,1-1 0,0 1-1,0 0 1,0-1-1,0 1 1,0 0 0,0-1-1,0 0 1,0 1 0,0-1-1,0 1 1,0-1 0,0 0-1,0 0 1,0 0-1,2 0 1,32 6 251,-29-5-284,28 2 47,0-1-1,1-2 1,-1-1 0,0-1 0,0-3 0,0 0 0,-1-2 0,0-2 0,39-15-1,35-19-184,140-80 0,-106 49 248,134-59-395,493-274 191,-685 354 173,-3-4 1,-3-3-1,-2-4 0,-3-2 0,-4-4 0,111-145 0,9-17 120,-33 44 7,-150 182-112,37-58-71,-40 61 107,0-1 0,0 0 0,0 0 0,-1 0 0,0 0 0,0 0 1,0 0-1,0 0 0,-1 0 0,1-1 0,-1 1 0,0 0 0,0 0 0,-1-1 0,0-4 0,0 7-28,0-1-1,-1 1 1,1 0 0,0 0-1,-1 0 1,0 0 0,1 0-1,-1 0 1,0 0 0,0 1-1,0-1 1,0 1 0,0-1-1,0 1 1,-3-2 0,-18-16-772,22 18 515,1-1-1,-1 1 0,0 0 0,1-1 0,0 1 0,-1-1 1,1 0-1,0 1 0,0-1 0,0 1 0,0-1 0,0 1 1,0-1-1,0 0 0,0 1 0,1-1 0,-1 1 0,0-1 1,1 1-1,1-3 0,10-16-5452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7:53.902"/>
    </inkml:context>
    <inkml:brush xml:id="br0">
      <inkml:brushProperty name="width" value="0.025" units="cm"/>
      <inkml:brushProperty name="height" value="0.025" units="cm"/>
    </inkml:brush>
  </inkml:definitions>
  <inkml:trace contextRef="#ctx0" brushRef="#br0">232 59 3171,'0'0'6646,"-5"1"-6037,-2 0-227,1 0 0,0 0 0,-1 0-1,1-1 1,-1 0 0,1-1 0,0 1 0,-1-1 0,1-1 0,0 1 0,-1-1 0,-5-2 0,5 1-221,0 0 0,0 0 0,0 1 0,0 0 0,-1 1 0,1 0 0,-1 0 1,1 0-1,-1 1 0,-11 1 0,70-23-220,-38 19-14,0-1-1,0 2 1,1-1-1,0 2 0,-1 0 1,1 1-1,0 0 1,13 2-1,-33-1 176,-1 0-1,1 0 0,-1 1 1,1 0-1,0 0 1,0 0-1,-9 5 1,-69 33-128,46-21 148,-13-1-58,51-17-150,32-11-202,-18 4 254,7-5-155,0 1 0,1 1 0,0 0 0,1 2 0,0 1 0,0 1 0,0 0 0,36-1 0,-58 6 536,-41 1 1014,10-1-980,10-1-294,-1 2 0,0 0 1,1 1-1,-37 9 0,35 5-2274,15-9-975,1-3-2657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7:56.448"/>
    </inkml:context>
    <inkml:brush xml:id="br0">
      <inkml:brushProperty name="width" value="0.025" units="cm"/>
      <inkml:brushProperty name="height" value="0.025" units="cm"/>
    </inkml:brush>
  </inkml:definitions>
  <inkml:trace contextRef="#ctx0" brushRef="#br0">695 450 6534,'9'-13'-48,"43"-54"22,39-55-123,-78 104 587,-2-1 1,0 0 0,-1 0-1,12-35 1,-20 49-200,0 0-1,-1 1 1,0-1-1,0-1 1,0 1 0,-1 0-1,1 0 1,-1 0-1,0 0 1,-1 0-1,1 0 1,-1-1 0,0 1-1,-2-5 1,1 7-166,0 1 0,0-1-1,0 1 1,0-1 0,0 1 0,0 0 0,0 0 0,-1 0 0,0 0 0,1 0-1,-1 0 1,0 1 0,1-1 0,-1 1 0,0 0 0,0 0 0,0 0 0,-1 0-1,1 0 1,0 1 0,0 0 0,0-1 0,-4 1 0,-16 0-11,1 0 0,-1 1 0,1 2 0,-1 0 0,1 1 0,0 1 0,1 1 1,-1 2-1,-26 12 0,8-1 32,1 2 0,1 1 1,-64 51-1,69-44-23,2 1 1,1 1-1,1 2 1,2 1-1,1 1 0,2 1 1,2 1-1,1 1 1,2 1-1,1 1 0,3 1 1,-15 57-1,12-25-49,4 0 1,3 1-1,3 1 0,3 0 0,3-1 1,12 103-1,-4-125-4,3-1 1,1 0 0,32 89 0,-29-107-85,1 0 0,1-1 1,2-1-1,2 0 1,0-2-1,35 41 0,-44-59 34,1-1-1,0 0 0,1 0 0,0-1 1,0-1-1,1 0 0,0 0 0,1-1 1,0-1-1,0 0 0,0-1 0,0-1 1,1 0-1,0-1 0,0-1 0,0 0 1,0-1-1,0 0 0,0-1 1,0-1-1,0-1 0,0 0 0,0-1 1,-1 0-1,1-1 0,-1-1 0,1 0 1,-2-1-1,20-11 0,9-9 77,-2-1 0,-2-2-1,0-2 1,-2-1 0,-1-2-1,-2-1 1,52-72 0,-42 44 424,-3-1 0,-3-2 0,-2-2 0,33-93 1,-44 85-160,-2-2 1,-5 0 0,-2-1-1,-4 0 1,-3-1-1,-5-134 1,-4 186-314,-1 1 0,-2 0 0,0-1 0,-2 1 0,-1 1 1,-1-1-1,-1 1 0,-1 0 0,-18-31 0,21 45-45,-1 0 1,0 0-1,-1 0 1,0 1-1,-1 1 1,0-1-1,-1 1 1,0 1-1,-1 0 1,1 1-1,-2 0 1,1 1 0,-1 0-1,0 1 1,0 1-1,-1 0 1,0 0-1,0 2 1,-20-4-1,14 5-167,0 1 0,0 0-1,0 1 1,0 2 0,0 0 0,0 1-1,1 1 1,-1 0 0,1 2 0,-36 15-1,20-3-1216,1 1 0,1 1 0,0 2-1,-48 42 1,4 6-6073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230"/>
    </inkml:context>
    <inkml:brush xml:id="br0">
      <inkml:brushProperty name="width" value="0.025" units="cm"/>
      <inkml:brushProperty name="height" value="0.025" units="cm"/>
    </inkml:brush>
  </inkml:definitions>
  <inkml:trace contextRef="#ctx0" brushRef="#br0">0 44 17296,'0'0'6593,"10"-8"-6192,-5 4-403,1 0 0,-1 0 0,1 1 1,0 0-1,1 0 0,-1 0 0,0 1 0,1 0 1,0 0-1,-1 0 0,1 1 0,0 0 1,0 0-1,0 1 0,-1 0 0,1 0 0,8 2 1,0 1-425,0 0 1,0 1 0,0 1-1,-1 1 1,23 11 0,-33-15 329,-1 0 1,0 0-1,1 0 1,-1 1-1,0-1 1,0 1-1,-1 0 1,1 0 0,0 0-1,-1 0 1,0 0-1,3 5 1,-4-6 94,-1 0 1,1 1 0,-1-1-1,0 0 1,1 0 0,-1 0-1,0 0 1,0 1 0,0-1 0,0 0-1,-1 0 1,1 0 0,-1 0-1,1 0 1,-1 0 0,0 0-1,0 0 1,0 0 0,0 0-1,0 0 1,0 0 0,0 0-1,-1-1 1,-1 3 0,-10 10 115,-1 0 1,0-1-1,-25 17 1,23-19 448,1 1-1,0 1 1,-20 22 0,35-34-552,0-1 0,-1 0 0,1 1-1,0-1 1,-1 0 0,1 0 0,0 1 0,0-1 0,-1 1 0,1-1-1,0 0 1,0 1 0,0-1 0,0 0 0,0 1 0,-1-1 0,1 1-1,0-1 1,0 1 0,0-1 0,0 0 0,0 1 0,0-1 0,0 1 0,0-1-1,1 0 1,-1 1 0,0-1 0,0 1 0,0-1 0,0 0 0,0 1-1,1 0 1,15 5 207,33-7-19,-39 1-125,7-1-59,1-1 0,-1 0 0,1-2 1,17-5-1,-28 7 5,0 0 1,0 0-1,-1-1 0,1 0 0,-1 0 1,0-1-1,0 0 0,0 0 0,-1 0 1,1 0-1,-1-1 0,0 0 1,5-7-1,-4 2 721,-7 11 126,1 0-858,0 0 0,0 0-1,0-1 1,0 1 0,0 0-1,0-1 1,1 1 0,-1 0 0,0 0-1,1-1 1,-1 1 0,0-1 0,1 1-1,-1 0 1,0-1 0,1 1 0,-1-1-1,1 1 1,-1-1 0,1 1 0,0-1-1,-1 1 1,1-1 0,-1 0-1,1 1 1,0-1 0,-1 0 0,1 1-1,0-1 1,-1 0 0,2 0 0,8 4 12,1-1 0,-1-1 0,1 0 0,-1 0 0,1-1 0,0-1 0,-1 0 0,1 0 0,0-1 0,17-3 0,-20 2-1,-1 1 1,0-1-1,1-1 1,-1 0-1,0 0 1,0 0 0,0-1-1,-1 0 1,1 0-1,-1 0 1,0-1 0,0 0-1,0 0 1,-1-1-1,7-8 1,-11 13-16,0 0-1,0 0 1,0 0 0,0-1 0,-1 1-1,1 0 1,0-1 0,-1 1 0,1 0 0,-1-1-1,1 1 1,-1 0 0,0-1 0,0 1-1,1-1 1,-1 1 0,0-1 0,0 1-1,0-1 1,-1 1 0,1-3 0,-1 3-9,0 0 0,0 0 0,0 0 0,0 0 1,1 0-1,-1 1 0,0-1 0,-1 0 0,1 0 0,0 1 0,0-1 1,0 1-1,0-1 0,0 1 0,0 0 0,-1-1 0,1 1 1,0 0-1,0 0 0,-2 0 0,-4-1-23,0 1 0,0 1 1,-1-1-1,1 1 0,0 1 1,0-1-1,-10 4 0,8-1 21,1-1-1,0 1 1,0 1 0,0 0-1,-8 6 1,14-9 8,-1 1-1,1-1 1,-1 0-1,1 1 1,0-1-1,0 1 1,0 0-1,0 0 1,0 0-1,1 0 1,-1 0-1,1 0 1,0 0-1,0 0 1,0 0-1,-1 7 1,2-8-8,1-1 0,-1 0 1,0 1-1,1-1 0,-1 0 1,1 1-1,-1-1 0,1 0 0,-1 0 1,1 1-1,0-1 0,0 0 1,-1 0-1,1 0 0,0 0 0,0 0 1,0 0-1,0 0 0,0 0 1,1-1-1,-1 1 0,0 0 1,0-1-1,0 1 0,1-1 0,-1 1 1,0-1-1,3 1 0,45 9-59,-40-9 51,214 19-793,-213-18 1133,-9-2-261,-1 1 1,0-1 0,0 0 0,1 0 0,-1 0 0,0 0-1,0 0 1,1 0 0,-1 0 0,0 0 0,1 0 0,-1 0-1,0 0 1,0 0 0,1 0 0,-1 0 0,0 0 0,1 0-1,-1 0 1,0 0 0,0 0 0,1 0 0,-1 0 0,0 0-1,0 0 1,1-1 0,-1 1 0,0 0 0,0 0-1,1 0 1,-1-1 0,0 1 0,0 0 0,0 0 0,0 0-1,1-1 1,-1 1 0,0 0 0,0 0 0,0-1 0,0 1-1,0 0 1,0 0 0,1-1 0,-1 1 0,0 0 0,0-1-1,0 1 1,0 0 0,0 0 0,0-1 0,0 1 0,0 0-1,0-1 1,-1 1 0,1 0 0,0 0 0,0-1 0,0 1-1,2-11-681,2-18 461,-2 1 0,0-41-1,-2 69 132,35 2-7664,40 20-2664,-48-16 5685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1.376"/>
    </inkml:context>
    <inkml:brush xml:id="br0">
      <inkml:brushProperty name="width" value="0.025" units="cm"/>
      <inkml:brushProperty name="height" value="0.025" units="cm"/>
    </inkml:brush>
  </inkml:definitions>
  <inkml:trace contextRef="#ctx0" brushRef="#br0">0 406 13997,'0'0'9316,"7"-9"-8478,218-303 1090,-176 242-1224,-49 69-669,0 1 1,0-1 0,1 0-1,-1 0 1,0 1 0,1-1-1,-1 0 1,0 1 0,1-1-1,-1 0 1,1 1 0,-1-1-1,1 1 1,0-1 0,-1 1-1,1-1 1,-1 1 0,1-1-1,0 1 1,-1 0 0,1-1-1,0 1 1,0 0 0,-1 0-1,1-1 1,0 1 0,0 0-1,-1 0 1,1 0 0,1 0-1,0 23 328,-14 43 2,12-66-362,-26 96 355,15-59-390,1 0 0,2 1 0,1 0 0,-2 43 0,9-80-148,0 0 1,0-1 0,0 1 0,0 0 0,0-1 0,0 1-1,0 0 1,0-1 0,0 1 0,0 0 0,0 0 0,1-1-1,-1 1 1,0 0 0,0-1 0,1 1 0,-1-1 0,0 1-1,1 0 1,-1-1 0,1 1 0,-1-1 0,1 1 0,-1-1-1,1 1 1,-1-1 0,1 0 0,-1 1 0,1-1 0,-1 1-1,1-1 1,0 0 0,-1 0 0,1 1 0,0-1 0,-1 0 0,1 0-1,0 0 1,0 0 0,-1 0 0,1 0 0,0 0 0,-1 0-1,1 0 1,0 0 0,-1 0 0,1 0 0,0-1 0,-1 1-1,1 0 1,0 0 0,-1-1 0,1 1 0,-1 0 0,1-1-1,0 0 1,20-13-8303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1.702"/>
    </inkml:context>
    <inkml:brush xml:id="br0">
      <inkml:brushProperty name="width" value="0.025" units="cm"/>
      <inkml:brushProperty name="height" value="0.025" units="cm"/>
    </inkml:brush>
  </inkml:definitions>
  <inkml:trace contextRef="#ctx0" brushRef="#br0">36 0 20692,'0'0'2017,"-23"48"-383,14-31 768,6-1-1665,3-7-737,0-6-96,8-3-737,2 0-1889,-2-9-1506,-4-7-4421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073"/>
    </inkml:context>
    <inkml:brush xml:id="br0">
      <inkml:brushProperty name="width" value="0.025" units="cm"/>
      <inkml:brushProperty name="height" value="0.025" units="cm"/>
    </inkml:brush>
  </inkml:definitions>
  <inkml:trace contextRef="#ctx0" brushRef="#br0">170 45 15887,'0'0'4719,"-6"-8"-3000,-21-23-710,27 31-980,-1-1-1,0 1 1,0-1 0,0 0-1,0 1 1,1 0-1,-1-1 1,0 1 0,0-1-1,0 1 1,0 0-1,0 0 1,0 0 0,0 0-1,0-1 1,0 1-1,0 0 1,0 1 0,0-1-1,0 0 1,0 0 0,0 0-1,0 1 1,0-1-1,0 0 1,0 1 0,0-1-1,0 1 1,0-1-1,0 1 1,1-1 0,-1 1-1,0 0 1,0-1 0,1 1-1,-1 0 1,-1 1-1,-21 34 316,20-31-312,-9 21 236,0 0 1,2 1-1,0 0 1,2 0-1,1 1 1,2 0-1,0 1 1,2-1-1,0 32 1,3-57-265,-1-1-1,1 0 1,0 1-1,0-1 1,0 0 0,0 1-1,1-1 1,-1 0-1,0 1 1,1-1 0,0 0-1,0 0 1,-1 0-1,1 1 1,0-1 0,1 0-1,-1 0 1,0 0-1,1-1 1,-1 1 0,1 0-1,-1 0 1,1-1-1,0 1 1,0-1 0,0 1-1,-1-1 1,1 0-1,1 0 1,-1 0 0,0 0-1,0 0 1,0 0-1,0-1 1,1 1 0,-1-1-1,0 0 1,1 1-1,-1-1 1,0 0-1,1 0 1,-1 0 0,0-1-1,1 1 1,3-2-1,1 0 78,-1 0-1,1-1 0,-1 1 0,0-1 0,0-1 0,0 1 1,0-1-1,-1 0 0,1-1 0,-1 1 0,0-1 0,0 0 0,-1 0 1,1-1-1,-1 1 0,5-11 0,0 2 123,-1-1 1,-1 0-1,-1 0 1,0 0-1,-1 0 1,3-18-1,1-32 241,-9 59-470,1 1 0,-1 0 1,0-1-1,-1 1 0,1-1 1,-1 1-1,0 0 0,-1-1 1,-3-8-1,5 13-66,-1 0 1,0 0-1,1 0 1,-1 0-1,0 0 0,0 1 1,0-1-1,0 0 1,0 0-1,0 0 0,0 1 1,0-1-1,0 1 1,0-1-1,0 1 0,0-1 1,-1 1-1,1 0 1,0-1-1,0 1 1,0 0-1,-1 0 0,1 0 1,0 0-1,0 0 1,-1 0-1,1 0 0,0 0 1,0 1-1,-1-1 1,1 0-1,0 1 0,0-1 1,0 1-1,0-1 1,0 1-1,-2 1 0,-38 30-9409,40-31 9094,-15 14-7472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416"/>
    </inkml:context>
    <inkml:brush xml:id="br0">
      <inkml:brushProperty name="width" value="0.025" units="cm"/>
      <inkml:brushProperty name="height" value="0.025" units="cm"/>
    </inkml:brush>
  </inkml:definitions>
  <inkml:trace contextRef="#ctx0" brushRef="#br0">0 1 20371,'0'0'10090,"14"72"-10090,-14-39 64,0 1-192,0-3-641,0-1-320,-3-5-64,3-7 96,0-5-256,9-12-3428,-1-16-1152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760"/>
    </inkml:context>
    <inkml:brush xml:id="br0">
      <inkml:brushProperty name="width" value="0.025" units="cm"/>
      <inkml:brushProperty name="height" value="0.025" units="cm"/>
    </inkml:brush>
  </inkml:definitions>
  <inkml:trace contextRef="#ctx0" brushRef="#br0">0 0 18642,'0'0'7618,"1"12"-6508,-1 181 1299,3 57-2272,-3-248-174,0 1 0,1 0 0,-1 0 0,1 0 0,0 0 0,0 0 0,0 0 0,0 0 0,0-1 0,1 1 0,2 4 0,-4-7-11,0 0 0,0 0 0,1 1 0,-1-1 0,0 0 0,0 0 0,1 0 0,-1 1 0,0-1 0,0 0 0,1 0 0,-1 0 0,0 0 0,1 0 1,-1 0-1,0 1 0,1-1 0,-1 0 0,0 0 0,0 0 0,1 0 0,-1 0 0,0 0 0,1 0 0,-1 0 0,0 0 0,1-1 0,-1 1 0,0 0 0,1 0 0,-1 0 0,0 0 0,1 0 0,-1 0 0,0-1 0,11-20-2687,-7-4-1482,-1-4-2258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3.213"/>
    </inkml:context>
    <inkml:brush xml:id="br0">
      <inkml:brushProperty name="width" value="0.025" units="cm"/>
      <inkml:brushProperty name="height" value="0.025" units="cm"/>
    </inkml:brush>
  </inkml:definitions>
  <inkml:trace contextRef="#ctx0" brushRef="#br0">138 71 12620,'0'0'3774,"2"-7"-774,0 0-2172,0 3-320,-1-1 1,0 1 0,0-1 0,0 1-1,0-1 1,-1 0 0,0 1 0,0-1 0,0-5-1,-3 9-378,1 0-1,-1 0 0,1 1 1,0-1-1,-1 0 1,1 1-1,-1 0 0,0 0 1,1 0-1,-1 0 0,1 0 1,-1 0-1,1 1 1,-1-1-1,1 1 0,-5 1 1,1 2-86,-1 0 0,1 1 0,0 0 0,1 0 0,-1 0 0,1 1 0,0 0 0,1 0 0,-1 0 1,1 1-1,0-1 0,1 1 0,-1 0 0,1 0 0,1 0 0,-3 9 0,0 4 96,0 0-1,1 0 1,1 0-1,-1 38 0,4-57-138,0 0-1,0 0 0,0 0 0,0 0 0,0 1 1,0-1-1,0 0 0,1 0 0,-1 0 0,0 0 1,1 0-1,-1 0 0,1 0 0,-1 0 0,1 0 1,-1 0-1,1 0 0,-1 0 0,1-1 0,0 1 1,0 0-1,0 0 0,-1 0 0,1-1 0,0 1 1,2 0-1,-1 0-6,0-1 1,0 1-1,0-1 0,0 0 1,0 0-1,0 0 1,0 0-1,0 0 0,0 0 1,0-1-1,0 1 1,0 0-1,2-2 0,4-1-255,-1 0-1,0 0 0,0-1 0,0 0 0,0 0 0,10-9 1,-6 2-1171,-1 0 0,0-1 0,8-13 0,20-42-8370,-23 35 4944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3.757"/>
    </inkml:context>
    <inkml:brush xml:id="br0">
      <inkml:brushProperty name="width" value="0.025" units="cm"/>
      <inkml:brushProperty name="height" value="0.025" units="cm"/>
    </inkml:brush>
  </inkml:definitions>
  <inkml:trace contextRef="#ctx0" brushRef="#br0">1 40 1698,'0'0'8813,"8"6"-7665,-3-3-1061,26 23 2113,-29-24-1792,0 1 1,-1-1-1,1 1 1,-1 0-1,1 0 0,-1-1 1,0 1-1,0 0 1,0 0-1,0 1 1,0-1-1,-1 0 0,1 0 1,-1 5-1,-7 44 3391,2-39-3598,0 0-1,-1 0 1,-11 18 0,16-30-105,4-9-50,-1 0 0,2 1 1,-1-1-1,1 1 0,0 0 0,0 0 0,1 0 0,6-7 0,9-16 4,-2-6-33,-12 23 16,0 0 0,1 0 0,10-13 0,-18 31 82,1-1 0,-1 1 0,1-1 1,0 1-1,0-1 0,0 0 0,1 1 0,0-1 0,0 1 1,0-1-1,0 0 0,0 0 0,3 6 0,-1-9-81,0 0 0,0-1 1,0 1-1,0-1 0,0 0 0,0 1 0,0-1 0,0 0 0,1-1 0,-1 1 0,0-1 0,0 1 0,-1-1 1,1 0-1,0 0 0,0 0 0,0 0 0,0-1 0,-1 1 0,1-1 0,-1 0 0,1 0 0,-1 0 1,0 0-1,3-2 0,9-10 37,-1 1 0,21-31 1,-20 26-20,-14 19-51,0-1-1,0 0 0,0 0 1,0 0-1,0 0 0,0 0 0,0 0 1,0 0-1,0 0 0,0 0 1,0 1-1,0-1 0,0 0 0,0 0 1,0 0-1,0 0 0,0 0 1,0 0-1,0 0 0,0 0 1,0 0-1,0 0 0,0 1 0,0-1 1,1 0-1,-1 0 0,0 0 1,0 0-1,0 0 0,0 0 1,0 0-1,0 0 0,0 0 0,0 0 1,0 0-1,1 0 0,-1 0 1,0 0-1,0 0 0,0 0 1,0 0-1,0 0 0,0 0 0,0 0 1,0 0-1,1 0 0,-1 0 1,0 0-1,0 0 0,0 0 1,0 0-1,0 0 0,0 0 0,0 0 1,0-1-1,0 1 0,0 0 1,0 0-1,1 0 0,-1 0 1,0 0-1,0 0 0,0 0 0,0 0 1,0 0-1,0 0 0,0 0 1,0-1-1,0 15 132,-4 18 164,-3-5 0,1-1 0,2 1 1,-3 50-1,7-76-308,0-1 0,0 1 0,0-1 0,0 1 1,0-1-1,0 1 0,0-1 0,0 1 0,0-1 0,0 1 0,0-1 1,0 0-1,0 1 0,1-1 0,-1 1 0,0-1 0,0 1 0,0-1 1,1 0-1,-1 1 0,0-1 0,1 0 0,-1 1 0,0-1 1,1 0-1,-1 1 0,0-1 0,1 0 0,-1 0 0,1 1 0,-1-1 1,0 0-1,1 0 0,-1 0 0,1 0 0,-1 0 0,1 0 0,-1 1 1,1-1-1,-1 0 0,1 0 0,-1 0 0,1 0 0,-1-1 0,0 1 1,1 0-1,-1 0 0,1 0 0,-1 0 0,1 0 0,-1-1 0,0 1 1,1 0-1,-1 0 0,1-1 0,1 0-226,0 0 0,0 0 1,0 0-1,0-1 0,0 1 0,-1-1 0,1 1 0,0-1 0,-1 1 1,0-1-1,3-3 0,-1-2-1569,-1 0 0,1-1 0,-1 0 0,-1 1 0,2-11 0,1-19-8491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088"/>
    </inkml:context>
    <inkml:brush xml:id="br0">
      <inkml:brushProperty name="width" value="0.025" units="cm"/>
      <inkml:brushProperty name="height" value="0.025" units="cm"/>
    </inkml:brush>
  </inkml:definitions>
  <inkml:trace contextRef="#ctx0" brushRef="#br0">1 1 16656,'0'0'11659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415"/>
    </inkml:context>
    <inkml:brush xml:id="br0">
      <inkml:brushProperty name="width" value="0.025" units="cm"/>
      <inkml:brushProperty name="height" value="0.025" units="cm"/>
    </inkml:brush>
  </inkml:definitions>
  <inkml:trace contextRef="#ctx0" brushRef="#br0">113 0 16624,'0'0'11152,"-5"10"-11152,0-3-10,0 0-245,0 0 0,1 0 1,-1 1-1,1 0 0,1 0 0,0 0 1,0 0-1,0 1 0,-1 12 1,4-20 217,1 0 0,0 0 1,0 0-1,-1 0 0,1-1 1,0 1-1,0 0 0,0 0 1,0-1-1,0 1 0,-1-1 1,1 1-1,1-1 1,-1 1-1,0-1 0,0 0 1,0 1-1,0-1 0,0 0 1,0 0-1,0 0 0,0 0 1,0 0-1,1 0 1,-1 0-1,0 0 0,0 0 1,0 0-1,1-1 0,0 1 88,0-1 0,-1 1 0,1 0 0,0 0 0,0 0 0,0 0 0,-1 0 0,1 0-1,0 1 1,0-1 0,-1 0 0,1 1 0,0 0 0,0-1 0,-1 1 0,1 0 0,-1 0 0,1 0-1,-1 0 1,1 0 0,-1 0 0,0 0 0,1 0 0,-1 1 0,2 2 0,-3-1-18,1-1 0,-1 1 1,0 0-1,0 0 0,0 0 0,0 0 1,-1 0-1,1 0 0,-1-1 1,1 1-1,-1 0 0,0 0 0,0-1 1,-1 1-1,1 0 0,0-1 0,-1 1 1,0-1-1,1 0 0,-1 1 1,0-1-1,0 0 0,0 0 0,-1 0 1,1-1-1,0 1 0,-1 0 1,1-1-1,-1 0 0,-4 2 0,-1 1 66,-1 0-1,0-1 0,0 0 1,0 0-1,0-1 0,-1 0 1,1-1-1,-12 1 0,20-2-317,3-3-742,0 1 0,0 0 0,0 0 0,0 0 0,0 1 0,0-1 0,1 0 0,-1 1 0,1 0 0,3-2 0,-4 2-410,16-9-7453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754"/>
    </inkml:context>
    <inkml:brush xml:id="br0">
      <inkml:brushProperty name="width" value="0.025" units="cm"/>
      <inkml:brushProperty name="height" value="0.025" units="cm"/>
    </inkml:brush>
  </inkml:definitions>
  <inkml:trace contextRef="#ctx0" brushRef="#br0">0 251 15150,'0'0'14991,"2"51"-14831,-2-33-224,0 1-1218,0 0-1152,0-6-833,0-1-1634</inkml:trace>
  <inkml:trace contextRef="#ctx0" brushRef="#br0" timeOffset="1">19 1 11531,'0'0'15663,"11"46"-25593,-6-25-4547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603"/>
    </inkml:context>
    <inkml:brush xml:id="br0">
      <inkml:brushProperty name="width" value="0.025" units="cm"/>
      <inkml:brushProperty name="height" value="0.025" units="cm"/>
    </inkml:brush>
  </inkml:definitions>
  <inkml:trace contextRef="#ctx0" brushRef="#br0">0 56 7655,'0'0'9412,"3"-8"-6999,1-1-1630,-2 6-448,-1 1 1,1-1-1,-1 0 1,0 0-1,0 0 1,-1 0-1,1 0 1,0-1-1,-1 1 1,0-5-1,-16 36 82,16-26-470,0 1 1,0-1 0,1 0 0,-1 1-1,1-1 1,-1 0 0,1 1 0,0-1-1,0 0 1,0 0 0,0 0 0,0 0-1,1 0 1,-1 0 0,0 0-1,1 0 1,0-1 0,-1 1 0,1 0-1,0-1 1,0 1 0,0-1 0,0 0-1,0 0 1,0 0 0,0 0 0,0 0-1,1 0 1,2 0 0,13 6-308,1-2 0,31 6 0,-24-6-67,-13-2 306,31 7-364,-43-10 514,0 1 1,1-1-1,-1 0 1,0 1 0,1-1-1,-1 1 1,0-1-1,0 1 1,0-1 0,0 1-1,0 0 1,1 0-1,-1-1 1,0 1 0,-1 0-1,1 0 1,0 0 0,0 0-1,0 0 1,0 0-1,-1 1 1,2 1 0,-2-2 95,-1 0 0,1 0 0,-1 1 1,1-1-1,-1 0 0,1 0 1,-1 0-1,0 0 0,1 0 1,-1 0-1,0 0 0,0-1 0,0 1 1,0 0-1,0 0 0,0-1 1,0 1-1,0 0 0,0-1 0,0 1 1,-2 0-1,-30 11 808,25-10-651,-12 5 185,0-2-1,0 0 0,-1-2 0,0 0 0,-32 0 1,52-3-520,1 0 1,0 0-1,0 0 1,-1 0-1,1 0 1,0 0-1,-1 0 1,1 0-1,0 0 1,-1 0-1,1 0 1,0 0-1,-1 0 1,1 0-1,0 0 1,0 0-1,-1 0 1,1 0-1,0 0 1,-1-1-1,1 1 1,0 0-1,0 0 1,-1 0-1,1 0 1,0-1-1,0 1 1,0 0-1,-1 0 1,1-1-1,0 1 1,0 0-1,0 0 1,-1-1-1,1 1 1,0 0-1,0 0 1,0-1-1,0 1 1,0 0-1,0-1 1,0 1-1,0 0 1,0-1-1,0 1 1,0 0-1,0 0 1,0-1-1,0 1 1,0 0-1,0-1 1,0 1-1,0 0 1,0-1-1,0 1 1,1 0-1,-1 0 1,0-1-1,0 1 1,0 0-1,0 0 1,1-1-1,-1 1 1,0 0-1,0 0 1,1 0-1,-1-1 1,0 1-1,1 0 1,17-17-3437,11-1-1151,5-5-1670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5.099"/>
    </inkml:context>
    <inkml:brush xml:id="br0">
      <inkml:brushProperty name="width" value="0.025" units="cm"/>
      <inkml:brushProperty name="height" value="0.025" units="cm"/>
    </inkml:brush>
  </inkml:definitions>
  <inkml:trace contextRef="#ctx0" brushRef="#br0">42 0 11627,'0'0'14809,"6"4"-14473,-5-4-324,0 1-1,1-1 1,-1 1-1,0 0 1,0 0 0,0-1-1,0 1 1,0 0 0,0 0-1,-1 0 1,1 0-1,0 0 1,0 0 0,-1 0-1,1 0 1,0 0-1,-1 0 1,1 0 0,-1 1-1,1-1 1,-1 0 0,0 0-1,0 1 1,1-1-1,-1 0 1,0 0 0,0 1-1,0-1 1,-1 2-1,0 2 21,-2 0-1,1 0 0,0 0 0,-1 0 0,0 0 0,-4 5 0,-9 14 12,10-15-30,4-6-14,-1 0 1,1 0-1,0 1 0,0-1 0,0 1 0,0 0 0,1-1 0,-1 1 1,1 0-1,0 0 0,0 0 0,1 0 0,-1 0 0,1 0 0,0 8 1,1-11-21,0 0 0,0 0 1,0 0-1,0 0 1,1 0-1,-1-1 0,0 1 1,1 0-1,-1-1 1,0 1-1,1 0 0,-1-1 1,1 0-1,-1 1 1,1-1-1,-1 0 1,1 0-1,-1 0 0,1 0 1,-1 0-1,3 0 1,35-3-1038,-28 1 812,-1-1 0,0-1 0,0 1 0,12-8 0,-15 7 323,1 1 0,1-1 1,-1 1-1,0 1 0,1-1 1,13-1-1,-22 4-31,0 0 1,1 0-1,-1 0 1,1 0-1,-1 0 0,0 0 1,1 1-1,-1-1 0,0 0 1,1 0-1,-1 0 0,0 0 1,1 1-1,-1-1 0,0 0 1,0 0-1,1 0 0,-1 1 1,0-1-1,0 0 0,1 1 1,-1-1-1,0 0 0,0 0 1,0 1-1,0-1 0,1 0 1,-1 1-1,0-1 1,0 0-1,0 1 0,0-1 1,0 1-1,0-1 0,0 0 1,0 1-1,0-1 0,0 0 1,0 1-1,0-1 0,0 0 1,0 1-1,0-1 0,0 0 1,-1 1-1,1-1 0,0 0 1,0 1-1,0-1 0,0 0 1,-1 1-1,1-1 0,0 0 1,0 0-1,-1 1 1,1-1-1,-13 21 1038,2-7-741,0 0 0,-1 0 0,0-1 0,-1 0 0,0-1 0,-1-1 0,-26 16 0,39-26-602,0-1 0,0 1-1,0-1 1,0 0 0,0 1-1,0-1 1,0 0 0,0 0-1,0 0 1,0 0 0,0 0-1,0 0 1,-1 0 0,1 0-1,0 0 1,0 0 0,0-1-1,-1 1 1,-4-9-6446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33.891"/>
    </inkml:context>
    <inkml:brush xml:id="br0">
      <inkml:brushProperty name="width" value="0.025" units="cm"/>
      <inkml:brushProperty name="height" value="0.025" units="cm"/>
    </inkml:brush>
  </inkml:definitions>
  <inkml:trace contextRef="#ctx0" brushRef="#br0">1 442 5477,'0'0'15524,"14"-2"-14894,28-9-351,0-1 0,-1-2-1,69-34 1,59-22 53,-90 47-136,2 3-1,89-10 1,170-4 379,-11 1-290,7-36 143,-224 42-365,-99 24-568,-12 3 312,0 0 1,0 0 0,0 0 0,0 0 0,0 0-1,0 0 1,0 0 0,-1-1 0,1 1-1,0 0 1,0 0 0,0-1 0,0 1 0,-1-1-1,1 1 1,0-1 0,0 1 0,-1-1-1,1 0 1,0 1 0,-1-1 0,1 0-1,-1 1 1,1-1 0,-1 0 0,1 0 0,-1 1-1,1-1 1,-1 0 0,0 0 0,0 0-1,1 0 1,-1 0 0,0 0 0,0 1-1,0-1 1,0 0 0,0 0 0,0 0 0,0 0-1,0 0 1,0 0 0,-1 0 0,1 0-1,-1-1 1,1-15-7340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072"/>
    </inkml:context>
    <inkml:brush xml:id="br0">
      <inkml:brushProperty name="width" value="0.025" units="cm"/>
      <inkml:brushProperty name="height" value="0.025" units="cm"/>
    </inkml:brush>
  </inkml:definitions>
  <inkml:trace contextRef="#ctx0" brushRef="#br0">22 167 1602,'0'-9'10319,"0"-4"-9129,0 0 0,1 0 1,1 0-1,0 1 1,5-18-1,-6 27-1042,0-1 0,1 1-1,-1 0 1,0-1 0,1 1 0,0 0 0,0 0-1,0 0 1,0 0 0,0 0 0,1 1-1,-1-1 1,1 1 0,-1-1 0,1 1-1,0 0 1,0 0 0,0 0 0,0 1-1,1-1 1,-1 1 0,0-1 0,1 1 0,-1 0-1,1 1 1,-1-1 0,8 0 0,-10 1-148,1 0 1,-1 0 0,1 0-1,-1 0 1,1 1 0,-1-1 0,1 0-1,-1 1 1,1-1 0,-1 1-1,1 0 1,-1-1 0,0 1-1,0 0 1,1 0 0,-1 0 0,0 0-1,0 0 1,0 0 0,0 0-1,2 3 1,-1-1-8,0 0 1,-1 1-1,1-1 0,-1 1 0,0-1 0,0 1 1,0 0-1,1 6 0,-1 2 5,-1 0 0,0 0 0,-1 0-1,0 0 1,-3 12 0,-3 0 46,-2 0 0,0-1 0,-1-1 0,-1 0 0,-26 37 0,17-26 272,-20 42 1,39-73-297,0 0-1,0 0 1,0-1 0,0 1 0,1 0 0,-1 0-1,1 0 1,-1 0 0,1 0 0,0 0 0,0 0-1,0 1 1,0-1 0,0 0 0,1 3 0,-1-4-10,1 0 1,-1-1-1,1 1 1,-1-1-1,1 1 1,-1-1-1,1 1 1,0-1-1,-1 0 1,1 1-1,0-1 1,-1 1-1,1-1 1,0 0-1,-1 0 1,1 0-1,0 1 1,0-1-1,-1 0 1,1 0-1,0 0 1,0 0-1,-1 0 1,1 0-1,0 0 1,0 0-1,1-1 1,8-2 5,1 0 1,-1 0-1,0-1 1,13-8 0,-15 8-108,1 0-151,49-24-2632,-19 11-2418,-7 3-2774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413"/>
    </inkml:context>
    <inkml:brush xml:id="br0">
      <inkml:brushProperty name="width" value="0.025" units="cm"/>
      <inkml:brushProperty name="height" value="0.025" units="cm"/>
    </inkml:brush>
  </inkml:definitions>
  <inkml:trace contextRef="#ctx0" brushRef="#br0">0 17 17264,'0'0'7848,"49"14"-9706,-29-27-1954,-2-5-3426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773"/>
    </inkml:context>
    <inkml:brush xml:id="br0">
      <inkml:brushProperty name="width" value="0.025" units="cm"/>
      <inkml:brushProperty name="height" value="0.025" units="cm"/>
    </inkml:brush>
  </inkml:definitions>
  <inkml:trace contextRef="#ctx0" brushRef="#br0">135 23 13164,'0'0'5403,"-8"-5"-4149,-28-11-357,35 15-857,0 1 1,0 0-1,0 0 0,-1-1 0,1 1 0,0 0 0,0 0 1,0 0-1,0 0 0,0 1 0,0-1 0,-1 0 1,1 0-1,0 1 0,0-1 0,0 1 0,0-1 0,0 1 1,0-1-1,0 1 0,0-1 0,0 1 0,1 0 0,-1 0 1,0-1-1,-1 3 0,-15 24 417,14-20-285,-4 4 41,2 0 0,-1 0 0,2 0 1,-1 1-1,2 0 0,-1 0 0,2 0 0,-1 1 0,2-1 0,0 0 1,0 1-1,1-1 0,3 25 0,-2-35-187,0 0-1,0 1 1,1-1-1,-1 0 1,0 0-1,1 1 0,0-1 1,-1 0-1,1-1 1,0 1-1,0 0 1,0 0-1,0-1 1,1 1-1,-1-1 1,0 0-1,1 0 1,-1 0-1,1 0 1,-1 0-1,1 0 1,-1-1-1,1 1 1,-1-1-1,1 1 1,0-1-1,-1 0 1,1 0-1,4-1 1,1 0 118,-1 1 0,0-1 0,0 0 0,0-1 0,0 0 0,0 0 0,0-1 0,0 1 0,12-8 0,-10 3 51,-1 0 1,0 0 0,-1-1-1,0 0 1,0 0-1,0 0 1,-1-1-1,-1 0 1,1-1 0,5-13-1,-9 19-157,0 0 0,0-1 1,-1 1-1,0 0 0,1-1 0,-2 1 0,1-1 0,0 1 1,-1-1-1,0 1 0,0-1 0,0 0 0,-1 1 0,1-1 1,-1 1-1,0-1 0,-1 1 0,1 0 0,-1-1 0,1 1 1,-1 0-1,-1 0 0,1 0 0,0 0 0,-1 1 0,-5-7 0,7 9-139,0 0-1,0 0 0,0-1 0,0 1 1,-1 0-1,1 0 0,0 1 0,0-1 1,-1 0-1,1 0 0,-1 0 0,1 1 0,-1-1 1,1 1-1,-1-1 0,1 1 0,-1 0 1,1 0-1,-1-1 0,1 1 0,-1 0 1,1 0-1,-1 1 0,0-1 0,1 0 0,-1 0 1,1 1-1,-1-1 0,1 1 0,-1-1 1,1 1-1,0 0 0,-1-1 0,1 1 1,0 0-1,-1 0 0,1 0 0,0 0 0,0 0 1,0 0-1,0 1 0,-1 1 0,-16 29-5003,8 1-3649,6-11-2083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8.114"/>
    </inkml:context>
    <inkml:brush xml:id="br0">
      <inkml:brushProperty name="width" value="0.025" units="cm"/>
      <inkml:brushProperty name="height" value="0.025" units="cm"/>
    </inkml:brush>
  </inkml:definitions>
  <inkml:trace contextRef="#ctx0" brushRef="#br0">0 0 18097,'0'0'6214,"1"51"-4805,-1-31-608,0 0-417,0-1-255,0-4-129,2-3-385,0 0-896,2-6-513,-3-2-800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8.488"/>
    </inkml:context>
    <inkml:brush xml:id="br0">
      <inkml:brushProperty name="width" value="0.025" units="cm"/>
      <inkml:brushProperty name="height" value="0.025" units="cm"/>
    </inkml:brush>
  </inkml:definitions>
  <inkml:trace contextRef="#ctx0" brushRef="#br0">160 93 13389,'0'0'12262,"5"3"-11696,-2-1-541,-1 1 1,1-1-1,-1 0 0,0 1 1,0-1-1,0 1 1,0 0-1,-1-1 0,1 1 1,-1 0-1,1 0 1,-1 0-1,0 0 1,0 0-1,0 1 0,-1-1 1,1 0-1,-1 0 1,0 1-1,0 4 0,5 25 34,10 38 300,17 103 1129,-30-152-1463,5 33 131,-7-53-196,1 1-1,-1 0 0,1 0 0,0 0 1,0-1-1,0 1 0,0 0 0,1-1 1,-1 1-1,1-1 0,-1 0 0,1 1 1,4 3-1,-6-6-107,0 0 0,1 1 0,-1-1 0,0 0 0,0 0 0,0 0 0,1 0 0,-1 0 0,0 0 0,0 1 0,1-1 0,-1 0 0,0 0 0,0 0 0,1 0 0,-1 0 0,0 0 0,1 0 0,-1 0 0,0 0 0,0 0 0,1 0 0,-1 0 0,0-1 0,0 1 0,1 0 0,-1 0 0,0 0 1,0 0-1,1 0 0,-1 0 0,0 0 0,0-1 0,0 1 0,1 0 0,-1 0 0,0 0 0,0-1 0,0 1 0,0 0 0,0 0 0,1-1 0,-1 1 0,0 0 0,0 0 0,0 0 0,0-1 0,0 1 0,0 0 0,0-1 0,0 1 0,0 0 0,0 0 0,0-1 0,0 1 0,0 0 0,0 0 0,0-1 0,0 1 0,0 0 0,0 0 0,0-1 0,-1 1 0,1-11-6509</inkml:trace>
  <inkml:trace contextRef="#ctx0" brushRef="#br0" timeOffset="1">1 1 16143,'0'0'8552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9.346"/>
    </inkml:context>
    <inkml:brush xml:id="br0">
      <inkml:brushProperty name="width" value="0.025" units="cm"/>
      <inkml:brushProperty name="height" value="0.025" units="cm"/>
    </inkml:brush>
  </inkml:definitions>
  <inkml:trace contextRef="#ctx0" brushRef="#br0">57 66 12460,'0'0'4826,"2"-8"-2616,2-2-1347,3-14-57,-5 0 4502,-4 24-5241,1 1-1,0-1 1,0 0-1,0 0 1,-1 1-1,1-1 1,0 1 0,0-1-1,0 1 1,0-1-1,0 1 1,0 0-1,0-1 1,0 1 0,0 0-1,-1 1 1,-4 6-52,0 1-1,0-1 1,1 1 0,0 1 0,1-1-1,0 1 1,1-1 0,-1 1 0,2 0 0,0 0-1,0 1 1,0 14 0,2-25-10,1 1 1,0 0-1,0 0 1,0-1-1,0 1 1,-1 0-1,1-1 0,0 1 1,0-1-1,0 0 1,0 1-1,1-1 1,-1 0-1,0 1 0,0-1 1,0 0-1,0 0 1,0 0-1,0 0 1,0 0-1,0 0 0,1 0 1,-1 0-1,0-1 1,0 1-1,1-1 1,33-5 247,-9-10-183,-23 13-76,0 1 0,0 0-1,0-1 1,1 1 0,-1 1-1,1-1 1,0 0-1,-1 1 1,1 0 0,7-2-1,-10 5-13,0 1 0,0-1 1,-1 0-1,1 0 0,-1 1 0,1-1 0,-1 0 0,0 1 0,0-1 0,0 1 0,0-1 0,0 0 0,-1 1 0,1-1 0,-2 4 0,1 2 240,6-23 370,20-99 120,-24 114-735,1 1 0,0 0-1,-1 0 1,1 0-1,-1 0 1,1 0-1,-1 1 1,1-1-1,-1 0 1,0 1-1,1-1 1,-1 1-1,0-1 1,0 1-1,1 3 1,6 4-5,-6-7 46,0 0 0,0 0 1,0 0-1,0 0 0,1-1 0,-1 1 1,0-1-1,1 0 0,-1 0 1,1 0-1,-1 0 0,1 0 0,0 0 1,-1-1-1,1 1 0,0-1 1,-1 1-1,1-1 0,0 0 0,0 0 1,-1-1-1,1 1 0,0-1 1,-1 1-1,1-1 0,0 0 0,-1 0 1,1 0-1,-1 0 0,1 0 1,3-3-1,3-3 82,-1 0 0,1-1 1,-1 0-1,0-1 0,12-17 0,-16 20-93,-5 77-282,1-66 205,-4 40 417,4-44-371,-1-1 0,1 1-1,0 0 1,0 0 0,0-1 0,0 1-1,0 0 1,0 0 0,0-1-1,0 1 1,1 0 0,-1-1 0,0 1-1,0 0 1,1-1 0,-1 1 0,0 0-1,1-1 1,-1 1 0,0 0 0,1-1-1,-1 1 1,1-1 0,-1 1-1,1-1 1,-1 1 0,1-1 0,0 1-1,-1-1 1,1 0 0,0 1 0,-1-1-1,1 0 1,0 0 0,-1 1 0,1-1-1,0 0 1,-1 0 0,1 0-1,0 0 1,0 0 0,-1 0 0,1 0-1,0 0 1,-1 0 0,1 0 0,1-1-1,-1 1-272,0-1 0,0 0 0,0 1 0,0-1 0,0 0 0,0 0 0,0 0-1,0 0 1,0 0 0,-1 0 0,1 0 0,0 0 0,-1-1 0,1 1 0,-1 0 0,1 0-1,-1 0 1,0-1 0,1 1 0,-1 0 0,0-3 0,2-32-5654,-2 28 4078,1-28-4488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9.722"/>
    </inkml:context>
    <inkml:brush xml:id="br0">
      <inkml:brushProperty name="width" value="0.025" units="cm"/>
      <inkml:brushProperty name="height" value="0.025" units="cm"/>
    </inkml:brush>
  </inkml:definitions>
  <inkml:trace contextRef="#ctx0" brushRef="#br0">1 0 13997,'0'0'12332,"54"44"-18226,-37-34 1186,3-1-897,-1-1-3172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50.080"/>
    </inkml:context>
    <inkml:brush xml:id="br0">
      <inkml:brushProperty name="width" value="0.025" units="cm"/>
      <inkml:brushProperty name="height" value="0.025" units="cm"/>
    </inkml:brush>
  </inkml:definitions>
  <inkml:trace contextRef="#ctx0" brushRef="#br0">8 1 5349,'0'0'19699,"4"0"-18728,-4 0-950,1 0 0,-1 0 0,1 0 0,-1 0-1,1 0 1,-1 0 0,1 0 0,-1 0 0,1 0-1,-1 0 1,1 0 0,-1 0 0,0 0 0,1 0-1,-1 0 1,1 1 0,-1-1 0,1 0 0,-1 0-1,0 1 1,1-1 0,-1 0 0,0 1 0,1-1-1,-1 0 1,0 1 0,1-1 0,-1 0 0,0 1 0,0-1-1,0 1 1,1-1 0,-1 0 0,0 1 0,0-1-1,0 1 1,0 0 0,-8 20 416,-6 15-634,14-35 109,-1 0 1,1 1 0,0-1-1,-1 0 1,1 1-1,0-1 1,0 0 0,0 1-1,0-1 1,0 0 0,0 1-1,0-1 1,1 0 0,-1 1-1,0-1 1,1 0 0,-1 1-1,1-1 1,-1 0 0,1 0-1,0 0 1,-1 0 0,1 1-1,0-1 1,0 0 0,0 0-1,0 0 1,0 0-1,0-1 1,0 1 0,2 1-1,3 0-161,-1-1-1,0 0 1,0 0-1,0 0 0,0-1 1,1 0-1,5 0 1,-7-1 159,0 1 0,1 0 0,-1 0 0,0 0 0,0 1 0,1-1 0,-1 1-1,0 0 1,0 0 0,0 1 0,7 2 0,-10-2 156,0-1 1,0 0-1,0 0 0,0 1 0,0-1 0,0 0 0,0 1 0,0-1 0,-1 1 0,1-1 0,-1 1 0,1-1 0,-1 1 0,0 0 1,0-1-1,1 1 0,-1-1 0,0 1 0,0 0 0,-1-1 0,1 1 0,0-1 0,0 1 0,-1 0 0,1-1 0,-1 1 0,1-1 1,-1 1-1,0-1 0,0 0 0,0 1 0,-1 1 0,-3 4 433,1 0-1,-1-1 1,0 0 0,0 0 0,-7 6-1,9-9-321,-1 1-8,0 0-1,0-1 1,0 1 0,-1-1-1,1 0 1,-1 0 0,0 0-1,0-1 1,0 1 0,0-1-1,0 0 1,0-1-1,0 1 1,-8 0 0,12-15-14108,3 6 5675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929"/>
    </inkml:context>
    <inkml:brush xml:id="br0">
      <inkml:brushProperty name="width" value="0.025" units="cm"/>
      <inkml:brushProperty name="height" value="0.025" units="cm"/>
    </inkml:brush>
  </inkml:definitions>
  <inkml:trace contextRef="#ctx0" brushRef="#br0">69 0 16624,'0'0'8071,"-48"19"-6821,39-5-578,1 1-448,5 1-192,3 1-32,2 0-512,9 1-705,4-1-577,1-2-512,-3-5-1474,-3-8-3394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2.741"/>
    </inkml:context>
    <inkml:brush xml:id="br0">
      <inkml:brushProperty name="width" value="0.025" units="cm"/>
      <inkml:brushProperty name="height" value="0.025" units="cm"/>
    </inkml:brush>
  </inkml:definitions>
  <inkml:trace contextRef="#ctx0" brushRef="#br0">268 182 3459,'5'-9'5670,"3"-3"-4791,31-60 4461,-35 64-4353,0 0 0,-1 0 0,0 0 0,0-1 0,-1 1 0,0-1-1,0-13 1,-2 21-911,-1 1-1,1-1 1,-1 0-1,1 1 1,-1-1-1,1 1 1,-1-1-1,0 1 0,1-1 1,-1 1-1,0-1 1,1 1-1,-1 0 1,0-1-1,0 1 1,1 0-1,-1 0 1,0-1-1,0 1 1,0 0-1,1 0 0,-1 0 1,0 0-1,0 0 1,0 0-1,1 0 1,-1 0-1,0 1 1,0-1-1,0 0 1,1 0-1,-1 1 1,0-1-1,-1 1 0,-31 10 114,16-1-190,1 1 0,1 1 0,0 0 0,1 1 0,0 1 0,1 0 0,0 0 0,-12 21 0,0 2 27,2 1 0,-26 60 0,41-82-9,1 0 0,1 0 0,0 0 0,2 1 0,0 0 0,0 0 0,2 0 0,0 0 0,1 0 0,1 27 0,1-41-10,0 0 0,0 0-1,0 0 1,0 0 0,0 0 0,0 0 0,1-1 0,0 1-1,-1-1 1,1 1 0,0-1 0,0 1 0,0-1 0,0 0 0,1 0-1,-1 0 1,1 0 0,-1 0 0,1-1 0,0 1 0,-1-1-1,1 0 1,0 0 0,0 0 0,0 0 0,0 0 0,0 0-1,0-1 1,0 0 0,5 1 0,-2-1 24,0 0 0,0 0 0,0 0 0,0-1 0,0 0 0,0 0 0,0 0 0,0-1 1,0 0-1,0 0 0,-1 0 0,1-1 0,-1 1 0,9-8 0,-7 4 19,0 0 0,-1 0 1,0-1-1,0 0 0,-1 0 1,0 0-1,0-1 0,-1 0 1,0 0-1,0 0 0,-1 0 0,0-1 1,0 1-1,-1-1 0,0 0 1,-1 0-1,0 1 0,0-15 0,-1 22-50,0 1-1,0-1 0,0 0 0,0 1 0,0-1 0,0 0 1,0 1-1,0-1 0,0 0 0,-1 1 0,1-1 0,0 1 1,0-1-1,-1 0 0,1 1 0,0-1 0,-1 1 0,1-1 1,-1 1-1,1-1 0,0 1 0,-1-1 0,0 1 0,1-1 1,-1 1-1,1 0 0,-1-1 0,1 1 0,-1 0 0,0 0 1,1-1-1,-1 1 0,1 0 0,-1 0 0,0 0 0,1 0 1,-1 0-1,0 0 0,1 0 0,-1 0 0,0 0 0,1 0 1,-1 0-1,0 0 0,1 0 0,-1 0 0,0 1 0,1-1 0,-1 0 1,0 1-1,0-1 0,-1 1-15,0 0 0,0 0 0,0 0 0,0 1 0,0-1 0,0 0 0,0 1 0,0 0 0,1-1 0,-1 1 0,1 0 0,-1 0 0,1-1 1,-2 4-1,2-4 12,1-1 1,-1 1 0,1 0 0,-1-1-1,1 1 1,-1 0 0,1-1 0,0 1 0,0 0-1,-1 0 1,1-1 0,0 1 0,0 0-1,0 0 1,-1-1 0,1 1 0,0 0 0,0 0-1,0 0 1,1-1 0,-1 1 0,0 0-1,0 0 1,0-1 0,0 1 0,1 0 0,-1 0-1,0-1 1,1 1 0,-1 0 0,1-1-1,-1 1 1,0 0 0,1-1 0,0 1 0,-1-1-1,1 1 1,-1-1 0,1 1 0,0-1-1,-1 1 1,1-1 0,0 0 0,-1 1 0,1-1-1,0 0 1,0 1 0,-1-1 0,1 0 0,0 0-1,0 0 1,-1 0 0,1 0 0,0 0-1,0 0 1,0 0 0,-1 0 0,1 0 0,0 0-1,0-1 1,-1 1 0,3-1 0,4 0-24,1-2 0,-1 1 1,1-1-1,13-7 0,30-24-169,-40 26 143,0 0 0,0 0 1,1 1-1,0 1 0,24-9 1,-36 14 44,1 1 0,0 0 1,0 0-1,-1 0 0,1 0 1,0 0-1,0 0 0,0 0 0,-1 0 1,1 0-1,0 0 0,0 0 1,0 0-1,-1 0 0,1 1 1,0-1-1,0 0 0,-1 1 0,1-1 1,0 0-1,-1 1 0,1-1 1,0 1-1,-1-1 0,1 1 1,-1-1-1,1 1 0,-1-1 0,1 1 1,-1 0-1,1 0 0,6 32 110,-16 36 320,-1-37-366,8-27-156,-1 1 0,1 0 1,1 0-1,-1 0 0,1 1 1,0-1-1,0 0 0,1 0 1,-1 1-1,2 5 0,1-13-1018,0-1 0,0 0 0,0 0 0,0 0 0,-1 0-1,1 0 1,-1 0 0,1-1 0,-1 1 0,2-4 0,6-21-12234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3.725"/>
    </inkml:context>
    <inkml:brush xml:id="br0">
      <inkml:brushProperty name="width" value="0.025" units="cm"/>
      <inkml:brushProperty name="height" value="0.025" units="cm"/>
    </inkml:brush>
  </inkml:definitions>
  <inkml:trace contextRef="#ctx0" brushRef="#br0">53 30 9865,'0'0'11376,"-8"8"-10329,-36 33-732,45-38 4795,10-3-4062,13 0-1163,-15 3 176,0 0 0,0-1 0,0 0 0,0 0-1,0-1 1,0 0 0,0-1 0,1 0 0,-1-1 0,10-1 0,-16 2-43,1 0-1,-1-1 0,0 0 1,0 1-1,0-1 0,0 0 1,0 0-1,0-1 1,-1 1-1,1-1 0,0 1 1,-1-1-1,1 0 0,-1 0 1,1 0-1,-1 0 1,0-1-1,0 1 0,0 0 1,0-1-1,0 0 0,-1 1 1,1-1-1,-1 0 1,0 0-1,1 0 0,-1 0 1,-1 0-1,1 0 0,0 0 1,-1 0-1,1-5 1,-1 7-14,-1 0 0,1 0 0,0 0 0,0 0 0,-1 0 0,1 0 0,-1 0 1,1 0-1,-1 0 0,1 0 0,-1 0 0,1 0 0,-1 1 0,0-1 0,0 0 0,1 0 1,-1 1-1,0-1 0,0 0 0,0 1 0,0-1 0,0 1 0,0-1 0,0 1 0,0 0 1,0-1-1,0 1 0,0 0 0,0 0 0,0 0 0,0-1 0,0 1 0,0 0 0,0 0 1,0 1-1,0-1 0,0 0 0,0 0 0,0 0 0,-2 1 0,-1 0-21,0-1 0,0 1 1,0 0-1,0 1 0,0-1 0,1 0 0,-1 1 0,0 0 0,-6 4 1,0 4 28,1 0 0,0 0 0,0 1 0,1 0 0,1 1 0,-1 0 0,2 0 0,0 0 1,0 1-1,1 0 0,1 0 0,0 0 0,1 1 0,-2 14 0,6-27-7,-1-1 0,1 1 0,0 0 0,-1 0 0,1-1 1,0 1-1,-1 0 0,1-1 0,0 1 0,0 0 0,-1-1 0,1 1 0,0-1 0,0 0 0,0 1 0,0-1 0,0 0 0,0 1 0,0-1 0,0 0 1,0 0-1,0 0 0,0 0 0,0 0 0,0 0 0,0 0 0,0 0 0,0 0 0,-1 0 0,1-1 0,0 1 0,0 0 0,2-1 0,37-10 143,-22 2-115,0-1-1,0-1 0,-1-1 0,17-15 0,-18 14-30,1 0 1,1 1 0,34-18-1,-52 30-6,0 0 0,1-1 0,-1 1-1,1 0 1,-1 0 0,1 0 0,-1-1-1,1 1 1,-1 0 0,0 0 0,1 0 0,-1 0-1,1 0 1,-1 0 0,1 0 0,-1 0-1,1 0 1,-1 0 0,1 0 0,-1 0 0,1 1-1,-1-1 1,1 0 0,-1 0 0,1 0-1,-1 1 1,0-1 0,1 0 0,-1 0 0,1 1-1,-1-1 1,0 0 0,1 1 0,-1-1-1,0 1 1,0-1 0,1 0 0,-1 1 0,0-1-1,0 1 1,1-1 0,-1 1 0,0-1-1,0 1 1,0 32-15,-16 34 121,13-60-89,-6 23-37,13-21 19,12-13 37,-5-2-27,0-1-1,-1 0 0,18-15 0,-23 17-24,1-1 0,0 1-1,0 0 1,0 1 0,1 0 0,-1 0-1,1 0 1,0 1 0,0 0 0,1 0-1,-1 0 1,1 1 0,8-1 0,-16 3 13,1 1 0,0-1 1,0 0-1,0 0 1,-1 1-1,1-1 1,0 0-1,0 1 0,-1-1 1,1 1-1,0-1 1,-1 1-1,1 0 1,-1-1-1,1 1 0,0 0 1,-1-1-1,0 1 1,1 0-1,-1-1 1,1 1-1,-1 0 0,0 0 1,1 0-1,-1-1 1,0 1-1,0 0 1,0 0-1,0 0 0,0 0 1,0-1-1,0 1 1,0 1-1,0 38 198,-1-28-132,1-11-54,1-1 0,-1 1 0,0 0 0,1-1 0,-1 1 0,1-1 0,-1 1 0,1-1 0,-1 1 0,1-1 0,-1 0 0,1 1 0,-1-1-1,1 0 1,0 1 0,-1-1 0,1 0 0,0 1 0,-1-1 0,1 0 0,0 0 0,-1 0 0,1 0 0,0 0 0,-1 0 0,1 0 0,0 0 0,-1 0 0,1 0 0,0 0 0,-1 0-1,1-1 1,0 1 0,-1 0 0,1 0 0,-1-1 0,1 1 0,0 0 0,-1-1 0,2 0 0,27-12 145,-13 1-110,-7 4-50,-1 1-1,1 0 1,0 1-1,1 0 1,0 0-1,0 1 1,0 0-1,0 1 1,1 0-1,-1 1 1,1 0-1,18-2 1,-29 5-6,1 0 1,0 0 0,-1 0-1,1 0 1,-1 0 0,1 0-1,0 1 1,-1-1 0,1 0-1,-1 0 1,1 1 0,-1-1 0,1 0-1,-1 1 1,1-1 0,-1 0-1,1 1 1,-1-1 0,1 1-1,-1-1 1,0 1 0,1-1 0,-1 1-1,0-1 1,1 1 0,-1-1-1,0 1 1,0 0 0,0-1-1,1 1 1,-1-1 0,0 1-1,0 0 1,0 29 1572,1-3-2721,-1-27 927,0 1 0,0-1-1,0 1 1,0 0 0,0-1-1,0 1 1,1-1 0,-1 1 0,0-1-1,0 1 1,1-1 0,-1 0 0,0 1-1,0-1 1,1 1 0,-1-1 0,0 1-1,1-1 1,-1 0 0,1 1 0,-1-1-1,1 0 1,-1 0 0,0 1-1,1-1 1,-1 0 0,1 0 0,-1 1-1,1-1 1,-1 0 0,1 0 0,0 0-1,0 0 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4.675"/>
    </inkml:context>
    <inkml:brush xml:id="br0">
      <inkml:brushProperty name="width" value="0.025" units="cm"/>
      <inkml:brushProperty name="height" value="0.025" units="cm"/>
    </inkml:brush>
  </inkml:definitions>
  <inkml:trace contextRef="#ctx0" brushRef="#br0">112 98 3043,'12'-34'12016,"-10"30"-11298,-1 0 0,0-1-1,-1 1 1,1 0 0,-1-1 0,0 1 0,0-1 0,0 1-1,-1-1 1,-1-5 0,2 9-638,-1 1 0,1-1 0,0 0 0,-1 1 0,1-1 0,-1 1 0,1-1 0,-1 1 0,0-1 0,1 1 0,-1-1 0,1 1 0,-1 0 0,0-1 0,1 1 0,-1 0 0,0-1 0,1 1 0,-1 0 0,0 0 0,0 0 0,1-1 0,-1 1 0,0 0 0,0 0 0,1 0 0,-1 0 0,0 1 0,1-1 0,-1 0 0,0 0 0,0 0 0,1 1 0,-1-1 0,0 0 0,1 0 0,-1 1 0,0-1 0,0 2 0,-26 16 291,19-9-357,0 1-1,1 0 1,0 0 0,1 0-1,0 1 1,1 0-1,0 0 1,1 1-1,0-1 1,1 1-1,0 0 1,0 0-1,2 0 1,-1 23-1,2-34-11,0 0-1,1 0 0,-1 1 1,1-1-1,-1 0 0,1 0 1,0 0-1,-1 0 0,1 0 1,0 0-1,0 0 0,0 0 0,0 0 1,0 0-1,0 0 0,0 0 1,0-1-1,0 1 0,0-1 1,1 1-1,-1 0 0,0-1 1,0 0-1,1 1 0,-1-1 1,0 0-1,0 0 0,1 1 1,-1-1-1,0 0 0,1 0 1,-1-1-1,0 1 0,0 0 1,2-1-1,4 1 29,1-1 1,-1 0-1,0-1 0,0 0 1,10-3-1,2-5 26,0 0 0,-1-1 0,33-26 1,30-19-15,-81 55-42,1 0 0,0 1 0,0-1 0,0 0 0,0 1 0,-1-1 0,1 1 0,0-1 0,0 1 0,0-1-1,0 1 1,0 0 0,0 0 0,1-1 0,-1 1 0,0 0 0,0 0 0,0 0 0,0 0 0,0 0 0,0 0 0,0 0 0,0 1 0,0-1 0,0 0 0,0 1 0,0-1 0,0 0 0,0 1 0,0-1 0,0 1 0,0 0 0,0-1 0,1 2 0,-1 1 49,1 1 1,-1-1-1,0 1 0,0-1 1,0 1-1,-1-1 0,1 1 1,-1 5-1,0-5 23,1 0 0,-1-1-1,1 1 1,-1 0 0,1-1 0,0 1-1,0 0 1,1-1 0,1 5 0,-2-7-50,0-1 0,0 1 0,0 0 0,0 0-1,1-1 1,-1 1 0,0-1 0,0 1 0,1-1 0,-1 1 0,0-1 0,0 0 0,1 1 0,-1-1 0,0 0 0,1 0-1,-1 0 1,0 0 0,1 0 0,-1-1 0,0 1 0,1 0 0,-1 0 0,0-1 0,0 1 0,1-1 0,-1 1 0,0-1 0,0 0-1,0 0 1,0 1 0,2-3 0,7-3 58,0 0-1,-1-1 1,0 0-1,12-13 1,-17 15-84,1 0 0,-1 0-1,1 0 1,0 1 0,0 0 0,1 0 0,-1 0 0,1 1 0,0 0 0,0 0 0,0 0 0,0 1 0,0 0 0,1 0 0,-1 1 0,1-1 0,-1 1 0,8 0 0,-13 2 20,0-1 1,1 0 0,-1 1 0,1-1-1,-1 1 1,0 0 0,1-1 0,-1 1-1,0 0 1,0 0 0,0 0 0,1 0 0,-1 0-1,0 0 1,0 0 0,0 0 0,-1 0-1,1 1 1,0-1 0,0 0 0,-1 1-1,1-1 1,0 0 0,-1 1 0,0-1 0,1 3-1,-1-3-119,1 1 0,-1-1 0,0 1 0,1-1 0,-1 0 0,1 1 0,-1-1 0,1 0 0,0 0 0,0 1 0,0-1 0,-1 0-1,1 0 1,0 0 0,0 0 0,0 0 0,1 0 0,-1 0 0,0 0 0,0-1 0,0 1 0,1 0 0,-1-1 0,0 1 0,1-1 0,-1 1-1,0-1 1,1 1 0,-1-1 0,1 0 0,2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5.845"/>
    </inkml:context>
    <inkml:brush xml:id="br0">
      <inkml:brushProperty name="width" value="0.025" units="cm"/>
      <inkml:brushProperty name="height" value="0.025" units="cm"/>
    </inkml:brush>
  </inkml:definitions>
  <inkml:trace contextRef="#ctx0" brushRef="#br0">1 148 9673,'0'0'3283,"0"-8"-1019,1-25 368,-2 33-2556,1-1 0,0 1 1,0-1-1,0 1 0,0-1 1,0 1-1,0-1 0,0 1 1,1-1-1,-1 1 0,0-1 1,0 1-1,0-1 0,0 1 1,1-1-1,-1 1 0,0 0 1,0-1-1,1 1 0,-1-1 1,0 1-1,1 0 0,-1-1 1,0 1-1,1 0 0,-1-1 1,0 1-1,1 0 0,-1-1 1,1 1-1,-1 0 0,1 0 1,-1 0-1,1 0 0,-1-1 0,1 1 1,-1 0-1,1 0 0,-1 0 1,1 0-1,-1 0 0,1 0 1,-1 0-1,1 0 0,-1 0 1,1 0-1,-1 1 0,1-1 1,-1 0-1,0 0 0,1 0 1,-1 1-1,1-1 0,-1 0 1,1 0-1,-1 1 0,0-1 1,1 0-1,-1 1 0,0-1 1,1 0-1,-1 1 0,0-1 1,1 1-1,-1-1 0,0 1 1,4 6 172,0 1 1,0-1-1,-1 1 1,-1-1-1,1 1 1,-1 0-1,0 0 1,-1 0-1,1 9 1,0 80 234,-2-73-426,0 21-178,0 68 192,-3-39-3542,1-110-1933,-9-30 1722,0 4 1891,6 29 847,-1-9 2725,-1-78 0,7 109-1113,0 0-1,1 1 1,1-1-1,-1 1 1,2-1-1,0 1 1,0 0-1,0 0 1,1 0-1,1 0 1,0 1-1,10-16 1,-12 22-501,0 0 1,1 0-1,-1 0 1,1 0-1,-1 0 0,1 1 1,0-1-1,7-2 1,-10 4-166,0 1 0,0-1 0,0 1 1,-1 0-1,1-1 0,0 1 0,0 0 1,0 0-1,0 0 0,0 0 0,0 0 1,-1 0-1,1 0 0,0 0 0,0 0 1,0 0-1,0 0 0,0 1 0,0-1 1,-1 0-1,1 1 0,0-1 0,0 0 1,0 1-1,-1-1 0,1 1 0,0-1 1,-1 1-1,1 0 0,0-1 0,-1 1 1,1 0-1,-1-1 0,1 1 0,-1 0 1,1 0-1,-1-1 0,0 1 1,1 0-1,-1 0 0,0 0 0,1 0 1,-1 0-1,0-1 0,0 1 0,0 0 1,0 0-1,0 0 0,0 0 0,0 1 1,0 14 39,-1 0 0,0 0 0,-1-1 0,0 1 0,-2 0 0,0-1 0,-8 21 0,5-14 29,1-1 0,-7 42 0,13-60-72,-1-1 0,1 1 0,0 0-1,0-1 1,0 1 0,0 0 0,0 0 0,1-1 0,-1 1-1,1 0 1,0-1 0,0 1 0,0-1 0,0 1 0,0-1-1,0 1 1,1-1 0,-1 0 0,1 0 0,0 1 0,0-1-1,0 0 1,2 1 0,2 1 2,0-1 1,0 1-1,1-2 0,-1 1 0,1-1 0,0 0 1,-1 0-1,9 0 0,9 3-184,0-1-1,1-1 0,-1-2 1,33-1-1,-52-2 193,0 1 0,-1-1 0,1 1 0,-1-1 0,0-1 0,0 1 0,0-1 0,0 1 0,0-1 0,0 0 0,0-1 0,-1 1 0,0 0 0,0-1 0,0 0 0,4-6 0,40-70 230,-44 74-228,0 2 59,-1 0-1,0 0 1,-1 0 0,1 0-1,-1 0 1,0 0-1,0-1 1,0 1 0,0 0-1,-1-1 1,0 1 0,0-6-1,0 9-46,-1 1 0,1 0 0,0-1 0,-1 1 0,1 0 0,0-1 0,-1 1 0,1 0 0,0 0 0,-1 0 0,1-1 0,-1 1 0,1 0 0,-1 0 0,1 0 0,0 0 0,-1 0 0,1 0 1,-1 0-1,1 0 0,-1 0 0,1 0 0,-1 0 0,1 0 0,-1 0 0,1 0 0,-1 0 0,1 0 0,0 0 0,-1 0 0,1 1 0,-1-1 0,1 0 0,-1 1 0,-15 7 64,8 0-74,0 0 0,0 0-1,1 1 1,0 0 0,1 1-1,0-1 1,0 1 0,-5 15-1,4-9 124,0 1 0,2 0-1,0 0 1,-5 30-1,10-46-126,-1 1 0,1-1-1,0 1 1,-1-1-1,1 1 1,0-1 0,0 1-1,0-1 1,0 0 0,0 1-1,0-1 1,1 1 0,-1-1-1,0 1 1,1-1 0,-1 1-1,1-1 1,0 0 0,-1 1-1,1-1 1,0 0 0,0 0-1,0 0 1,0 1 0,0-1-1,0 0 1,0 0-1,0 0 1,0 0 0,0-1-1,1 1 1,-1 0 0,2 0-1,0-1 4,-1 0-1,1 0 0,0 0 1,0 0-1,0-1 0,-1 1 1,1-1-1,0 0 0,-1 1 1,1-1-1,-1-1 0,1 1 0,-1 0 1,1-1-1,-1 1 0,0-1 1,4-3-1,33-32-1683,-30 21-2150,-5 0-4198,-3 3-6171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6.621"/>
    </inkml:context>
    <inkml:brush xml:id="br0">
      <inkml:brushProperty name="width" value="0.025" units="cm"/>
      <inkml:brushProperty name="height" value="0.025" units="cm"/>
    </inkml:brush>
  </inkml:definitions>
  <inkml:trace contextRef="#ctx0" brushRef="#br0">24 1 16303,'0'0'8318,"-3"12"-8089,-3 17 180,0 2-1,2-1 0,0 48 1,4-77-403,0 0 0,0 0 1,0 0-1,0 0 1,0 0-1,0 0 0,1-1 1,-1 1-1,0 0 0,1 0 1,-1 0-1,0-1 0,1 1 1,-1 0-1,1 0 0,-1-1 1,1 1-1,-1 0 0,1-1 1,0 1-1,-1-1 1,1 1-1,0-1 0,-1 1 1,1-1-1,0 1 0,0-1 1,0 1-1,-1-1 0,1 0 1,0 0-1,0 1 0,0-1 1,0 0-1,0 0 1,-1 0-1,1 0 0,0 0 1,0 0-1,0 0 0,0 0 1,0-1-1,-1 1 0,1 0 1,0 0-1,0-1 0,1 0 1,2 0 33,0-1 0,1 0 1,-1 0-1,0 0 0,-1 0 0,1-1 1,0 1-1,4-5 0,7-11 10,0-1 1,-2 0-1,0-1 0,-1 0 1,-1-1-1,12-31 0,-36 124-429,9-54 475,1 1 1,-2 30-1,5-49-93,0 1 0,0-1 0,0 1 0,0-1 0,0 0 0,0 1 0,0-1 0,0 1 0,0-1 0,0 0 0,1 1 0,-1-1 0,0 0 0,0 1 0,0-1 0,0 1 0,1-1 0,-1 0 0,0 1 0,0-1 0,1 0 0,-1 0 0,0 1 0,1-1 0,-1 0 0,0 0 0,1 1 0,-1-1 0,0 0 0,1 0 0,-1 0 0,0 1 0,1-1 0,-1 0 0,1 0 0,-1 0 0,0 0 0,1 0 0,0 0 0,20-7 89,17-18 43,-3-12-144,-29 30-41,1-1 1,-1 1 0,1 0 0,0 0 0,1 1 0,0 0-1,0 0 1,0 1 0,0 0 0,13-5 0,-20 10 38,0 0 1,0 0 0,0 0-1,0 1 1,0-1-1,0 0 1,0 1 0,-1-1-1,1 0 1,0 1 0,0-1-1,0 1 1,0 0-1,-1-1 1,1 1 0,0-1-1,-1 1 1,1 0 0,-1 0-1,1-1 1,0 1-1,-1 0 1,1 0 0,-1 0-1,0 0 1,1-1 0,-1 1-1,0 0 1,0 0-1,1 0 1,-1 0 0,0 0-1,0 0 1,0 0 0,0 0-1,0 0 1,0 0-1,-1 1 1,1 53 104,-1-41-23,1-10-31,0 0 1,1 1-1,-1-1 1,1 0-1,0 0 1,0 1-1,0-1 1,3 7-1,-3-11-29,-1 1 0,0-1 0,0 1-1,1-1 1,-1 1 0,0-1 0,1 1 0,-1-1-1,1 0 1,-1 1 0,0-1 0,1 0 0,-1 1-1,1-1 1,-1 0 0,1 0 0,-1 1 0,1-1-1,0 0 1,-1 0 0,1 0 0,-1 0-1,1 0 1,-1 0 0,1 0 0,-1 0 0,2 0-1,-1 0 9,1-1-1,0 0 0,-1 0 1,1 1-1,-1-1 0,1 0 1,-1 0-1,0-1 0,1 1 1,-1 0-1,0 0 0,0-1 1,2-2-1,30-51 180,-27 43-193,0 1 0,1-1 1,12-14-1,-15 68-352,-4-41 345,0 3 27,0 1-1,0-1 1,0 1 0,1 0 0,-1-1 0,1 1-1,2 7 1,-2-12-17,-1 1-1,0-1 0,1 0 1,-1 1-1,0-1 1,1 1-1,-1-1 0,0 0 1,1 1-1,-1-1 1,1 0-1,-1 1 1,0-1-1,1 0 0,-1 0 1,1 0-1,-1 1 1,1-1-1,-1 0 1,1 0-1,-1 0 0,1 0 1,-1 0-1,1 0 1,-1 0-1,1 0 1,0 0-1,23-13 123,-14 5-213,-8 6-77,-1 1 0,1-1-1,0 1 1,0-1 0,-1 1-1,1-1 1,0 1 0,0 0-1,0 0 1,1 0 0,-1 0-1,0 1 1,0-1 0,0 0-1,3 1 1,-3 40-1505,-6-28-7384,1-12 4874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6.948"/>
    </inkml:context>
    <inkml:brush xml:id="br0">
      <inkml:brushProperty name="width" value="0.025" units="cm"/>
      <inkml:brushProperty name="height" value="0.025" units="cm"/>
    </inkml:brush>
  </inkml:definitions>
  <inkml:trace contextRef="#ctx0" brushRef="#br0">4 61 10890,'0'0'8777,"-2"-52"-5735,2 46-863,-1 4-1122,7 2-3716,2 4-608,1 3-2434,0-1-4197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7.339"/>
    </inkml:context>
    <inkml:brush xml:id="br0">
      <inkml:brushProperty name="width" value="0.025" units="cm"/>
      <inkml:brushProperty name="height" value="0.025" units="cm"/>
    </inkml:brush>
  </inkml:definitions>
  <inkml:trace contextRef="#ctx0" brushRef="#br0">63 0 4901,'0'0'21278,"-7"11"-20648,1-1-451,0 1-1,0-1 1,1 1 0,1 0-1,-1 1 1,2-1-1,0 1 1,-3 21-1,-6 311-110,12-313-109,4-10-24,-4-21 64,0 0 0,1 0 0,-1 0 0,0 0 0,0 0 1,0 0-1,1 0 0,-1 1 0,0-1 0,0 0 0,1 0 0,-1 0 0,0 0 0,0 0 0,1-1 0,-1 1 0,0 0 0,0 0 0,0 0 0,1 0 0,-1 0 1,0 0-1,0 0 0,1 0 0,-1 0 0,0-1 0,0 1 0,0 0 0,0 0 0,1 0 0,-1 0 0,0-1 0,0 1 0,0 0 0,0 0 0,0 0 0,1-1 1,-1 1-1,0 0 0,0-1 0,16-35 40,12-106-755,-7 29 215,-21 112 501,0 1 1,-1 0-1,1 0 1,0-1-1,0 1 1,0 0-1,0-1 1,0 1-1,0 0 1,1-1-1,-1 1 1,0 0-1,0 0 1,0-1-1,0 1 1,0 0 0,0-1-1,0 1 1,1 0-1,-1 0 1,0-1-1,0 1 1,0 0-1,0 0 1,1 0-1,-1-1 1,0 1-1,0 0 1,1 0-1,-1 0 1,0 0-1,0-1 1,1 1-1,-1 0 1,0 0-1,1 0 1,-1 0-1,0 0 1,0 0-1,1 0 1,-1 0 0,0 0-1,1 0 1,-1 0-1,0 0 1,1 0-1,-1 0 1,0 0-1,0 0 1,1 0-1,-1 0 1,0 1-1,0-1 1,1 0-1,-1 0 1,0 0-1,0 0 1,1 1-1,-1-1 1,0 0-1,0 0 1,1 0-1,-1 1 1,0-1-1,0 1 1,18 25 68,-3-5-17,-13-18-36,1-1 1,-1 0 0,1 0 0,0-1-1,0 1 1,0-1 0,0 1 0,0-1 0,1 0-1,-1 0 1,0 0 0,0 0 0,1-1 0,-1 0-1,0 1 1,1-1 0,-1 0 0,1-1 0,-1 1-1,0 0 1,1-1 0,-1 0 0,0 0-1,6-2 1,-2 0 88,-1-1-1,0 1 1,1-1-1,-1 0 1,-1 0-1,1-1 1,-1 0-1,1 0 1,-1 0-1,6-9 1,-2 1 255,-1 0 1,0 0-1,10-22 0,-18 34-173,0 17-91,-17 135-1217,33-181-15486,-9 4 3725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7.687"/>
    </inkml:context>
    <inkml:brush xml:id="br0">
      <inkml:brushProperty name="width" value="0.025" units="cm"/>
      <inkml:brushProperty name="height" value="0.025" units="cm"/>
    </inkml:brush>
  </inkml:definitions>
  <inkml:trace contextRef="#ctx0" brushRef="#br0">4 35 4837,'0'0'23894,"-3"-34"-34656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8.366"/>
    </inkml:context>
    <inkml:brush xml:id="br0">
      <inkml:brushProperty name="width" value="0.025" units="cm"/>
      <inkml:brushProperty name="height" value="0.025" units="cm"/>
    </inkml:brush>
  </inkml:definitions>
  <inkml:trace contextRef="#ctx0" brushRef="#br0">128 53 3716,'0'0'13692,"2"-8"-10958,2-1-1882,3-8 10,-5-1 3029,-23 27-2444,7 3-1455,1 1 1,0 0-1,0 0 1,-13 20-1,21-26 24,0 0 0,1 0 0,-1 1 0,1 0 0,1-1 0,-1 1 0,1 0 0,1 1 0,-1-1 0,2 0 0,-2 12 1,3-19-14,0-1 1,0 1 0,1 0 0,-1 0 0,0 0 0,1-1 0,-1 1-1,1 0 1,-1-1 0,1 1 0,-1 0 0,1-1 0,-1 1 0,1-1-1,0 1 1,-1-1 0,1 1 0,0-1 0,-1 1 0,1-1 0,0 0 0,0 1-1,-1-1 1,1 0 0,0 0 0,0 1 0,0-1 0,-1 0 0,1 0-1,0 0 1,0 0 0,0 0 0,0 0 0,-1 0 0,1-1 0,0 1-1,0 0 1,0 0 0,-1-1 0,1 1 0,1-1 0,37-12 26,15-17-1936,-2-6-5360,-31 18 524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190"/>
    </inkml:context>
    <inkml:brush xml:id="br0">
      <inkml:brushProperty name="width" value="0.025" units="cm"/>
      <inkml:brushProperty name="height" value="0.025" units="cm"/>
    </inkml:brush>
  </inkml:definitions>
  <inkml:trace contextRef="#ctx0" brushRef="#br0">71 270 13613,'0'0'10789,"-9"7"-10757,1-1-31,1 0-1,0 0 1,0 1 0,-7 9 0,12-14-4,0 0 0,0 1 0,0-1 0,1 1 0,-1 0 0,1-1 0,0 1 0,-1 0 0,1 0 0,1 0 0,-1 0 0,0 0 0,1 0 0,-1 0 0,1 0 0,0 0 1,0 0-1,0 0 0,1 0 0,-1 0 0,1 0 0,1 4 0,-2-6 4,1-1 0,0 1 1,-1-1-1,1 1 0,0-1 1,-1 0-1,1 1 0,0-1 0,0 0 1,0 1-1,-1-1 0,1 0 1,0 0-1,0 0 0,0 1 1,-1-1-1,1 0 0,0 0 0,0 0 1,0-1-1,0 1 0,-1 0 1,1 0-1,0 0 0,0-1 1,0 1-1,-1 0 0,1-1 0,0 1 1,0 0-1,-1-1 0,2 0 1,24-14 104,46-54-4494,-71 68 3876,-7 60-663,6-59 1172,1 1-1,-1-1 1,0 0-1,1 0 1,-1 0-1,1 0 1,-1 1-1,1-1 1,-1 0-1,1 0 1,-1 0-1,0 0 1,1 0-1,-1 0 1,1 0-1,-1 0 1,1 0-1,-1 0 1,1-1-1,-1 1 1,0 0-1,1 0 1,-1 0-1,1 0 1,-1-1-1,0 1 1,1 0-1,-1 0 1,0-1-1,1 1 1,-1 0-1,0-1 1,1 1-1,-1 0 1,1-1-1,15-12-30,5-10-317,-2-1 1,-1 0-1,-1-2 1,-1 0-1,21-49 1,-25 48 1113,-2 0 0,-1-1 1,7-38-1,-44 196 1021,-18 98 1707,45-178-3241,20-128 455,-15 42-682,5-19-302,-9 56 248,0 1 1,0 0 0,0 0-1,0 0 1,0 0 0,0-1-1,1 1 1,-1 0 0,1 0-1,-1 0 1,1-1 0,0 1-1,0 0 1,0-1-1,0 1 1,0-1 0,0 1-1,0-1 1,0 1 0,3 1-1,-2 0 40,0-1-1,1 0 1,-1 0-1,1 0 1,0 0-1,-1 0 0,1 0 1,0-1-1,0 1 1,6 1-1,-6-2 21,1-1 1,-1 0-1,1 0 0,0 0 0,-1 0 0,1 0 0,-1-1 0,1 1 0,-1-1 1,1 0-1,-1 0 0,1-1 0,-1 1 0,0-1 0,0 1 0,0-1 0,0 0 1,0 0-1,0-1 0,0 1 0,0 0 0,3-5 0,2-4 151,0 0 0,-1-1-1,0 0 1,8-20 0,-3 7 109,-25 74-195,6-17 10,-2-5-28,5-18 30,0 0 0,1 0 0,0 1 1,1-1-1,0 0 0,1 1 0,-1 0 0,2-1 0,0 20 0,3-30-302,-1 0 1,0 0-1,0-1 1,1 1-1,-1 0 1,0-1-1,0 0 1,0 0-1,-1 0 1,1 1 0,0-2-1,2-2 1,25-58-8528,-15 24 619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4.626"/>
    </inkml:context>
    <inkml:brush xml:id="br0">
      <inkml:brushProperty name="width" value="0.025" units="cm"/>
      <inkml:brushProperty name="height" value="0.025" units="cm"/>
    </inkml:brush>
  </inkml:definitions>
  <inkml:trace contextRef="#ctx0" brushRef="#br0">52 0 16912,'0'0'2178,"-8"9"-1617,4-5-425,0 1 1,0 0-1,0 0 1,0 1 0,1-1-1,0 1 1,0 0-1,0 0 1,1 0 0,0 0-1,0 0 1,0 0-1,1 1 1,0-1 0,0 0-1,1 11 1,2 23 723,2 0 0,9 42 0,-7-50-640,-1-1-1,-1 1 1,-2 0-1,-2 42 1,-6-47-43,3-19-53,2-17 189,14-94-831,-6 57-50,1-62-1,-8 94 598,0 1 173,7 17 76,14 11-40,-7-8-174,-1 0 1,1-1-1,0-1 0,0 0 0,1-1 0,0 0 0,-1-1 0,28 1 0,-33-3-43,1-1 0,-1-1 0,0 0 0,0 0 0,0-1 0,0 0 0,-1 0 0,1-1 0,0 0 0,-1-1 0,0 1 0,0-2 0,0 1 0,0-1 0,11-10 0,-17 14-16,1-2 15,1 0 0,-1 0 0,1 0-1,-1 0 1,0-1 0,0 1 0,-1-1 0,1 0 0,-1 1 0,1-1 0,-1 0-1,-1-1 1,3-5 0,-4 9-2,-1 1 1,0 0-1,0 0 0,0 0 0,0 0 1,1 0-1,-1 0 0,0 0 1,0 0-1,0 0 0,0 0 0,1 0 1,-1 0-1,0 1 0,0-1 0,0 0 1,1 0-1,-1 1 0,0-1 1,0 1-1,1-1 0,-1 1 0,0-1 1,1 1-1,-1 0 0,-4 4 41,0 0-1,1 0 1,0 0-1,0 1 1,0 0-1,1 0 0,0 0 1,0 0-1,0 0 1,1 0-1,0 1 1,0-1-1,1 1 1,-1 0-1,2-1 1,-1 1-1,1 0 0,0 0 1,1 9-1,-1-15-125,0-1 0,0 1-1,1 0 1,-1 0-1,0-1 1,1 1 0,-1 0-1,0-1 1,1 1 0,-1 0-1,1-1 1,-1 1-1,1 0 1,0-1 0,-1 1-1,1-1 1,-1 1 0,1-1-1,0 0 1,0 1-1,-1-1 1,1 1 0,0-1-1,0 0 1,-1 0-1,1 0 1,1 1 0,-1-1-209,0 0 0,0 0 1,-1 0-1,1 0 1,0 0-1,-1 0 0,1-1 1,0 1-1,0 0 0,-1 0 1,1-1-1,0 1 1,-1 0-1,1-1 0,0 1 1,-1 0-1,1-1 0,-1 1 1,1-1-1,-1 1 0,1-1 1,-1 1-1,1-1 1,-1 0-1,1 1 0,-1-1 1,0 0-1,1 1 0,-1-1 1,1-1-1,3-18-8105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549"/>
    </inkml:context>
    <inkml:brush xml:id="br0">
      <inkml:brushProperty name="width" value="0.025" units="cm"/>
      <inkml:brushProperty name="height" value="0.025" units="cm"/>
    </inkml:brush>
  </inkml:definitions>
  <inkml:trace contextRef="#ctx0" brushRef="#br0">37 1 4708,'0'0'20083,"-36"61"-20723,36-48-1474,3 1-1698,1-3-3715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926"/>
    </inkml:context>
    <inkml:brush xml:id="br0">
      <inkml:brushProperty name="width" value="0.025" units="cm"/>
      <inkml:brushProperty name="height" value="0.025" units="cm"/>
    </inkml:brush>
  </inkml:definitions>
  <inkml:trace contextRef="#ctx0" brushRef="#br0">17 0 3491,'0'0'11905,"-1"9"-9594,-3 16-1023,-8 65 3686,12-90-4941,1 1 0,-1 0-1,0 0 1,0 0-1,1 0 1,-1 0 0,1 0-1,-1-1 1,1 1 0,-1 0-1,1 0 1,-1-1-1,1 1 1,0 0 0,-1-1-1,1 1 1,0-1 0,0 1-1,-1-1 1,1 1-1,0-1 1,0 1 0,0-1-1,0 0 1,0 1-1,-1-1 1,1 0 0,0 0-1,0 0 1,0 0 0,0 0-1,0 0 1,0 0-1,0 0 1,0 0 0,0 0-1,0 0 1,0 0 0,1-1-1,40-11 745,7-15-591,-38 20-187,0 0 0,1 1 0,0 0 0,0 1 0,0 0 0,0 1 0,1 0 0,-1 1 0,18-2 0,-29 5 12,0 1-1,0-1 0,0 0 1,-1 0-1,1 1 0,0-1 1,0 0-1,-1 1 0,1-1 0,0 1 1,-1-1-1,1 1 0,0-1 1,-1 1-1,1-1 0,-1 1 0,1 0 1,-1-1-1,1 1 0,-1 0 1,1-1-1,-1 1 0,0 0 0,1 0 1,-1-1-1,0 1 0,0 0 1,0 0-1,1 0 0,-1-1 0,0 1 1,0 0-1,0 1 0,0 38 1244,-1-16-119,1-24-1122,1 0 0,-1 0 0,0 1 0,0-1 0,1 0 1,-1 0-1,0 1 0,1-1 0,-1 0 0,0 0 0,1 0 0,-1 1 0,1-1 0,-1 0 0,0 0 0,1 0 0,-1 0 1,1 0-1,-1 0 0,0 0 0,1 0 0,-1 0 0,1 0 0,-1 0 0,0 0 0,1 0 0,-1 0 0,0 0 0,1-1 1,-1 1-1,1 0 0,-1 0 0,0 0 0,1-1 0,-1 1 0,0 0 0,0 0 0,1-1 0,-1 1 0,16-10 238,-11 5-266,-2 2-52,-1 0 0,1 1 0,-1-1 0,1 1 0,0 0 0,0 0 0,0 0 0,0 0 0,0 0 1,1 1-1,-1-1 0,0 1 0,1 0 0,-1 0 0,1 0 0,3 0 0,-5 5 22,-1 0 0,0 0 0,0 0 0,-1 1 0,1-1 0,-1 0 0,0 1 0,0-1 0,-1 7 0,0-5-39,1-4-383,0 10 194,2-8-6701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21.096"/>
    </inkml:context>
    <inkml:brush xml:id="br0">
      <inkml:brushProperty name="width" value="0.025" units="cm"/>
      <inkml:brushProperty name="height" value="0.025" units="cm"/>
    </inkml:brush>
  </inkml:definitions>
  <inkml:trace contextRef="#ctx0" brushRef="#br0">977 29 6919,'-16'-5'1788,"1"-1"-1713,0 2 0,-1 0 0,1 1 0,-1 0 1,0 1-1,0 1 0,0 1 0,0 0 0,0 1 0,0 1 1,0 0-1,-26 8 0,13 1-44,0 2 1,1 1-1,1 2 0,0 0 1,1 2-1,1 1 1,0 1-1,-31 34 1,6-1 781,3 2 0,-63 98 0,62-78 291,3 2-1,-38 90 1,68-135-889,3 1 0,1 1 0,1 0 1,2 1-1,1-1 0,2 1 1,1 1-1,2 43 0,2-70-197,1 0 0,0 0 0,0 0 0,1 0 0,1 0 0,-1 0 0,2 0 0,-1 0 0,1-1 0,0 0 0,1 0 0,0 0 0,0 0 0,0-1 0,1 0 0,1 0 0,9 9 0,-5-8-11,0-1 1,0 0-1,1 0 0,0-1 0,0-1 1,0 0-1,1 0 0,0-2 0,0 1 1,0-2-1,22 3 0,-2-4 26,1 0 0,0-3 1,0-1-1,0-1 0,-1-2 0,0-1 0,0-2 1,-1-1-1,0-1 0,0-2 0,-1-2 0,50-31 1,-15 3 113,-3-2 1,-2-4-1,-1-2 1,76-86-1,-72 66 508,60-87 0,-99 121-423,-1-1 1,-2 0-1,-2-2 0,24-67 1,-39 92-111,0-1-1,-1 0 1,-1 1 0,0-1-1,-2 0 1,1-1-1,-3-28 1,0 39-87,0-1 0,0 1 0,-1 0 0,1 0 0,-1 0 0,-1 0 0,1 0 0,-1 0 0,0 1 0,0-1 0,-1 1 0,0 0 0,0 0 0,0 0 0,0 1 0,-1-1 0,1 1 0,-1 0 0,0 1 0,-1-1 0,1 1 0,-7-3 0,-7-2-77,-1 1 0,0 1 1,0 1-1,-1 0 0,1 2 1,-1 1-1,0 0 0,0 1 1,1 2-1,-35 4 0,-3 3-1309,0 3 0,-82 27 1,113-29 523,-48 11-5105,47-18-1734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6.266"/>
    </inkml:context>
    <inkml:brush xml:id="br0">
      <inkml:brushProperty name="width" value="0.025" units="cm"/>
      <inkml:brushProperty name="height" value="0.025" units="cm"/>
    </inkml:brush>
  </inkml:definitions>
  <inkml:trace contextRef="#ctx0" brushRef="#br0">0 0 3844,'0'0'17221,"0"11"-16783,1 4-263,1 1-1,0 0 1,1-1 0,1 1 0,0-1-1,1 0 1,1 0 0,11 22 0,77 115-1347,-62-103-996,-21-29-1472,-13-8-2441,-7-7 1415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6.603"/>
    </inkml:context>
    <inkml:brush xml:id="br0">
      <inkml:brushProperty name="width" value="0.025" units="cm"/>
      <inkml:brushProperty name="height" value="0.025" units="cm"/>
    </inkml:brush>
  </inkml:definitions>
  <inkml:trace contextRef="#ctx0" brushRef="#br0">78 419 3331,'-9'-11'4282,"6"7"-4055,-7-8 606,1 1-1,0-2 1,1 1 0,-8-18-1,14 26-596,0-1 0,0 0 0,0 0 0,1 0 0,0 0-1,0 0 1,0 0 0,0 0 0,1 0 0,0-1-1,0 1 1,0 0 0,1 0 0,0 0 0,0 0 0,0 0-1,1 0 1,-1 0 0,4-6 0,3-2 54,0 0 1,1 1-1,1 0 1,0 0-1,1 1 1,0 0-1,1 1 0,19-14 1,-5 7-26,0 1-1,1 0 1,38-14 0,-56 26-240,2 0 0,-1 1 0,0 0 1,1 0-1,-1 1 0,1 1 0,0 0 1,0 0-1,0 1 0,-1 0 0,1 1 1,12 2-1,-17-1 4,-1 0 1,1 0 0,-1 0-1,0 0 1,0 1-1,0 0 1,0 0-1,0 0 1,-1 1 0,1 0-1,-1 0 1,0 0-1,0 0 1,-1 1 0,1-1-1,-1 1 1,0 0-1,0 0 1,-1 0-1,1 0 1,-1 1 0,0-1-1,-1 0 1,2 8-1,1 6 394,0 1 0,-2 0 0,0 0 0,-2 0 0,0-1-1,-1 1 1,-1 0 0,-5 21 0,1-13 205,-2 0 0,-1 0 0,-1-1 0,-25 50 0,30-69-506,0 0 1,-1-1-1,1 1 1,-2-1-1,-6 7 1,11-12-274,0 0 1,0 0-1,0-1 1,0 1-1,0 0 0,0-1 1,0 0-1,-1 1 1,1-1-1,0 0 1,-1 0-1,1 0 0,-1-1 1,1 1-1,-1 0 1,1-1-1,-1 0 1,0 0-1,1 0 0,-1 0 1,0 0-1,-4-1 1,7-2-679,-1 1 0,1-1 0,0 0 0,0 1 1,0-1-1,0 0 0,0 0 0,1 1 1,-1-1-1,1 0 0,1-3 0,9-17-5070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7.287"/>
    </inkml:context>
    <inkml:brush xml:id="br0">
      <inkml:brushProperty name="width" value="0.025" units="cm"/>
      <inkml:brushProperty name="height" value="0.025" units="cm"/>
    </inkml:brush>
  </inkml:definitions>
  <inkml:trace contextRef="#ctx0" brushRef="#br0">37 480 8360,'0'0'12209,"-5"10"-11371,5-10-838,-7 16 240,1-1-1,0 1 0,-4 22 1,9-34-188,0 0 1,1 0-1,-1 0 1,1 0-1,0 0 1,0 0-1,1 1 1,-1-1-1,1 0 1,2 5-1,-3-7-46,1-1-1,0 1 1,0-1 0,0 1-1,-1-1 1,2 0-1,-1 0 1,0 1 0,0-1-1,0 0 1,1 0 0,-1 0-1,0 0 1,1 0-1,-1-1 1,1 1 0,-1 0-1,1-1 1,-1 1 0,1-1-1,-1 1 1,1-1-1,0 0 1,-1 1 0,1-1-1,3 0 1,-2-1 19,0 1-1,0-1 1,0 0 0,0 0-1,0 0 1,0 0 0,0-1-1,0 1 1,0-1 0,-1 0-1,1 0 1,-1 0 0,1 0 0,-1 0-1,0 0 1,0-1 0,0 1-1,0-1 1,0 1 0,0-1-1,-1 0 1,2-3 0,6-11 167,-1 0 1,8-25-1,-14 37-189,3-8 64,-1-1 1,0 1 0,-1-1 0,-1 0 0,0 0-1,-1 0 1,0 0 0,-1 0 0,-4-25 0,4 38-50,0 1 0,0-1 0,0 0 0,0 0 1,0 1-1,0-1 0,-1 0 0,1 1 1,0-1-1,0 0 0,-1 0 0,1 1 1,-1-1-1,1 1 0,0-1 0,-1 0 0,1 1 1,-1-1-1,0 1 0,1-1 0,-1 1 1,1-1-1,-1 1 0,0 0 0,1-1 1,-1 1-1,0 0 0,1-1 0,-1 1 0,0 0 1,0 0-1,1 0 0,-1 0 0,0 0 1,0 0-1,0 0-17,0 0 0,0 1 1,0-1-1,0 1 0,0 0 0,1-1 1,-1 1-1,0 0 0,1-1 0,-1 1 1,0 0-1,1 0 0,-1 0 0,1-1 1,-1 1-1,1 0 0,-1 0 0,1 0 1,0 0-1,-1 0 0,1 0 0,0 0 1,0 0-1,0 0 0,0 2 0,-1 2 29,1 0 0,0 0-1,0-1 1,1 1 0,0 0-1,-1 0 1,1 0 0,1 0 0,2 7-1,-3-11-21,-1 0 0,1 0 1,-1-1-1,1 1 0,-1 0 0,1-1 0,-1 1 0,1 0 0,-1-1 0,1 1 0,0-1 0,-1 1 1,1-1-1,0 0 0,0 1 0,-1-1 0,1 1 0,0-1 0,0 0 0,0 0 0,-1 0 0,1 1 1,0-1-1,1 0 0,0-1 3,0 1-1,0-1 1,0 1 0,0-1 0,0 0 0,0 0 0,0 0-1,0 0 1,0 0 0,0-1 0,-1 1 0,1-1 0,0 1-1,1-3 1,8-9 48,1 0 1,-2-1-1,0-1 0,-1 0 0,0 0 0,-1-1 1,6-18-1,-1-1-5,-2 1 0,10-53-1,-15 47 86,-1-44 0,-1 130 44,3-1 1,13 54-1,-16-82-59,2 0 0,0 0 0,0 0 0,2 0 0,0-1 0,1 0 0,1-1 0,18 23 0,-26-35-116,0-1 0,0 1 0,0-1 0,1 1 0,-1-1 0,1 0 1,0 0-1,0 0 0,0 0 0,0-1 0,0 1 0,0-1 0,0 0 1,0 0-1,0 0 0,1 0 0,-1 0 0,0-1 0,1 1 0,6-1 0,-9-1-2,0 0-1,-1 0 1,1 1-1,0-1 0,0 0 1,-1 0-1,1 0 1,-1 0-1,1 0 0,-1 0 1,0-1-1,1 1 1,-1 0-1,0 0 1,1 0-1,-1 0 0,0 0 1,0 0-1,0-1 1,0 1-1,0 0 0,-1 0 1,1 0-1,0 0 1,0 0-1,-1-1 0,0 0 1,-10-33-109,4 28 78,1-1 1,-1 1-1,0 0 1,0 1-1,-1 0 1,0 0-1,0 1 1,0-1-1,-1 2 1,0-1-1,0 1 1,-17-5-1,9 4-149,0 0-1,-1 2 1,1 0-1,-32-2 1,62 4-27,0-1 0,-1 0 0,1-1 0,-1 0 0,0-1 0,1-1 0,11-6 0,12-8-3521,-6 1-3349,-11 4-2928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8.217"/>
    </inkml:context>
    <inkml:brush xml:id="br0">
      <inkml:brushProperty name="width" value="0.025" units="cm"/>
      <inkml:brushProperty name="height" value="0.025" units="cm"/>
    </inkml:brush>
  </inkml:definitions>
  <inkml:trace contextRef="#ctx0" brushRef="#br0">94 239 2851,'0'0'19501,"-8"-6"-18412,-25-17-139,33 22-932,-1 1 0,0 0 0,1-1 0,-1 1 0,0 0 0,1 0 0,-1 0-1,0 0 1,1 0 0,-1 0 0,0 0 0,1 0 0,-1 0 0,0 0 0,1 0 0,-1 0 0,0 0 0,1 1 0,-1-1 0,0 0 0,1 0-1,-1 1 1,0-1 0,1 1 0,-1-1 0,1 0 0,-1 1 0,1-1 0,-1 1 0,1-1 0,-1 1 0,1-1 0,0 1 0,-1 0-1,1-1 1,-1 2 0,-10 24 341,9-21-340,-2 10-15,0 0 0,0 1 0,2 0 0,0 0 0,1-1 0,0 1 0,3 23 0,-2-37-1,-1-1 0,1 0-1,0 0 1,0 0 0,1 0 0,-1 0 0,0 0-1,0 1 1,0-1 0,1 0 0,-1 0 0,1 0-1,-1 0 1,0 0 0,1 0 0,0 0 0,-1 0-1,1 0 1,0 0 0,-1-1 0,1 1-1,0 0 1,0 0 0,0-1 0,0 1 0,0 0-1,0-1 1,0 1 0,0-1 0,0 1 0,0-1-1,0 0 1,0 1 0,0-1 0,0 0 0,0 0-1,0 0 1,0 1 0,1-1 0,-1-1 0,0 1-1,0 0 1,1 0 0,3-1 17,-1-1 0,-1 1 0,1-1-1,0 0 1,0 0 0,0 0 0,-1 0 0,1 0 0,-1-1 0,6-5 0,18-22 84,25-36 0,-33 40-60,1 1 0,1 1 0,25-22 0,-44 44-31,1 0-1,-1 0 0,1 0 1,-1 0-1,1 1 1,0-1-1,0 1 1,-1-1-1,1 1 1,0 0-1,0 0 0,4 0 1,-6 1 5,1 0 1,-1 0-1,0 0 1,1 0-1,-1 1 0,0-1 1,1 0-1,-1 1 1,0-1-1,1 1 0,-1-1 1,0 1-1,0-1 1,0 1-1,0 0 0,1 0 1,-1 0-1,0 0 1,1 1-1,2 4 54,0 0 0,-1 1 1,0-1-1,0 1 0,0-1 0,-1 1 0,0 0 1,2 10-1,-4-18-60,0 1 1,0-1-1,1 1 1,-1-1-1,0 1 1,0-1-1,1 1 1,-1-1-1,1 1 1,-1-1-1,0 1 1,1-1-1,-1 1 1,1 0-1,-1-1 1,1 1-1,-1 0 1,1-1-1,-1 1 1,1 0-1,-1 0 1,1-1-1,-1 1 1,1 0-1,0 0 1,-1 0-1,1 0 1,-1 0-1,1 0 1,-1 0-1,1 0 1,0 0-1,-1 0 1,1 0-1,-1 0 1,1 1-1,0-1 1,-1 0-1,1 0 1,-1 0-1,1 1 1,-1-1-1,1 0 1,-1 1-1,1-1 1,-1 0-1,0 1 1,1-1-1,-1 1 1,1-1-1,-1 1 1,0-1-1,1 1 1,-1-1-1,0 1 1,0-1-1,1 1 1,-1-1-1,0 1 1,0 0-1,0-1 1,0 1-1,0-1 0,0 1 1,0-1-1,0 1 1,0 0-1,0-1 1,0 1-1,26-46 379,-24 40-370,11-24 47,-10 20-67,1 0 0,0 0-1,0 0 1,1 1 0,0-1 0,1 1 0,-1 0-1,14-12 1,-19 19-9,1 0-1,0 1 0,0-1 1,0 0-1,0 1 1,0-1-1,0 1 0,0-1 1,0 1-1,0 0 1,0-1-1,0 1 0,0 0 1,0-1-1,0 1 1,0 0-1,0 0 0,0 0 1,0 0-1,0 0 1,0 0-1,1 1 0,-1-1 1,0 0-1,0 0 1,0 1-1,1 0 0,19 23 91,1 0 173,-21-23-246,0-1 1,1 1-1,-1-1 1,0 1-1,0-1 1,1 0-1,-1 0 1,0 1-1,0-1 1,1 0-1,-1 0 1,0 0-1,0-1 1,1 1-1,-1 0 1,0 0-1,0-1 1,1 1-1,-1-1 1,0 1-1,0-1 1,0 1-1,0-1 1,0 0 0,0 1-1,2-2 1,2-3 14,0 0 1,0 0 0,0 0 0,-1-1 0,0 0 0,0 0 0,0 0 0,4-10 0,-4 8-58,1 0 0,-1 1 0,1-1 0,1 1 0,6-7 0,-12 13 10,1 1 1,-1-1-1,0 1 0,1-1 0,-1 1 0,1-1 1,-1 1-1,1-1 0,0 1 0,-1 0 0,1-1 0,-1 1 1,1 0-1,0-1 0,-1 1 0,1 0 0,0 0 1,-1 0-1,1 0 0,0 0 0,-1-1 0,1 1 1,0 0-1,-1 1 0,1-1 0,0 0 0,-1 0 0,1 0 1,0 0-1,-1 0 0,1 1 0,0-1 0,0 1 1,12 18-1723,-7-8-2224,0-4-3384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109"/>
    </inkml:context>
    <inkml:brush xml:id="br0">
      <inkml:brushProperty name="width" value="0.025" units="cm"/>
      <inkml:brushProperty name="height" value="0.025" units="cm"/>
    </inkml:brush>
  </inkml:definitions>
  <inkml:trace contextRef="#ctx0" brushRef="#br0">97 251 3331,'0'0'11483,"-2"-8"-8979,-8-24-332,10 31-2039,0 0-1,-1 0 0,1 0 0,0 1 0,-1-1 0,1 0 0,-1 0 0,1 1 0,-1-1 0,1 0 1,-1 1-1,1-1 0,-1 0 0,0 1 0,1-1 0,-1 1 0,0-1 0,1 1 0,-1-1 1,0 1-1,0 0 0,0-1 0,1 1 0,-1 0 0,0 0 0,0 0 0,0-1 0,0 1 0,1 0 1,-1 0-1,0 0 0,0 0 0,0 0 0,0 1 0,1-1 0,-1 0 0,-2 1 0,1-1-10,1 1-1,-1 0 1,0 0-1,1 0 0,-1 0 1,0 0-1,1 0 1,-1 1-1,1-1 0,-1 0 1,1 1-1,-2 2 1,-3 6-92,1 0 0,1 0 0,0 0 0,0 1 0,1-1 0,0 1 0,0 0-1,2 0 1,-1 0 0,1 1 0,1-1 0,1 13 0,-1-24-30,1 1 1,-1-1-1,0 0 0,1 1 0,-1-1 0,0 0 0,1 1 0,-1-1 0,1 0 0,-1 1 0,1-1 0,-1 0 0,1 0 0,-1 0 1,1 1-1,-1-1 0,1 0 0,-1 0 0,1 0 0,-1 0 0,1 0 0,-1 0 0,1 0 0,-1 0 0,1 0 0,-1 0 0,1 0 1,-1-1-1,1 1 0,-1 0 0,1 0 0,-1 0 0,2-1 0,16-7 51,-6-1 11,-1 0 1,20-22-1,24-19-150,-52 47 57,1 0 0,0 1 0,0 0 0,0-1 0,0 2 0,0-1 0,0 0 0,1 1 0,-1-1 0,1 1 0,-1 1 0,8-2-1,-10 3 13,-1-1 0,1 1 0,0 0-1,-1-1 1,1 1 0,0 0 0,-1 0-1,1 0 1,-1 0 0,1 1 0,-1-1-1,0 0 1,1 0 0,0 3 0,13 7 115,-15-10-84,0-1 0,1 0 1,-1 0-1,1 0 0,-1 0 1,0 0-1,1 0 0,-1-1 0,0 1 1,1 0-1,-1 0 0,1 0 1,-1 0-1,0 0 0,1 0 0,-1-1 1,0 1-1,1 0 0,-1 0 1,0-1-1,1 1 0,-1 0 0,0 0 1,0-1-1,1 1 0,-1 0 1,0-1-1,0 1 0,0 0 1,1-1-1,-1 1 0,0 0 0,0-1 1,0 1-1,0-1 0,0 1 1,0 0-1,0-1 0,0 0 0,5-16 215,-1 0 0,4-33-1,-7 43-172,0-1 0,-1 0 0,0 1-1,-1-1 1,1 0 0,-2 1-1,1-1 1,-1 1 0,-3-9 0,5 18-59,0 0 0,-1 0 1,1-1-1,0 1 0,0 0 1,0 0-1,0 0 1,0 0-1,1-1 0,-1 1 1,1 0-1,-1 0 0,1 0 1,-1-1-1,1 1 1,0 0-1,0-1 0,0 1 1,0-1-1,0 1 0,0-1 1,0 1-1,1-1 1,-1 0-1,0 0 0,1 1 1,-1-1-1,1 0 0,2 1 1,-1-1 10,-1 0 1,1-1-1,-1 1 1,1-1-1,-1 0 0,1 1 1,-1-1-1,1 0 1,-1-1-1,1 1 1,-1 0-1,1-1 1,-1 1-1,1-1 1,-1 0-1,0 0 0,1 0 1,-1 0-1,0 0 1,0 0-1,0-1 1,0 1-1,0-1 1,0 0-1,0 1 0,0-1 1,-1 0-1,1 0 1,0 0-1,-1 0 1,0 0-1,1 0 1,0-4-1,6-8 35,-1-1 0,-1 0-1,9-29 1,-13 36-34,-2 8-10,0-1-1,0 1 0,0 0 0,0 0 1,0-1-1,0 1 0,0 0 0,0-1 1,0 1-1,0 0 0,0-1 0,0 1 1,0 0-1,0 0 0,1-1 0,-1 1 1,0 0-1,0 0 0,0-1 0,0 1 0,1 0 1,-1 0-1,0-1 0,0 1 0,1 0 1,-1 0-1,0 0 0,0-1 0,1 1 1,-1 0-1,0 0 0,1 0 0,-1 0 1,0 0-1,0 0 0,1 0 0,-1 0 1,0 0-1,1 0 0,-1 0 0,0 0 1,1 0-1,-1 0 0,1 0 0,8 14-150,3 26 77,-12-39 88,3 10-9,-1 0 9,1 0 0,0 0 0,0 0 0,1-1 0,1 1 0,0-1 0,0 0 0,10 13 0,-15-22-47,1 0 0,-1-1 0,0 1-1,1 0 1,-1-1 0,1 1 0,0 0 0,-1-1-1,1 1 1,-1-1 0,1 1 0,0-1 0,-1 1-1,1-1 1,0 1 0,0-1 0,-1 0 0,1 1-1,0-1 1,0 0 0,0 0 0,0 1 0,-1-1 0,1 0-1,0 0 1,0 0 0,0 0 0,0 0 0,-1 0-1,1 0 1,0-1 0,0 1 0,0 0 0,0 0-1,-1-1 1,1 1 0,0 0 0,0-1 0,-1 1-1,1-1 1,0 1 0,-1-1 0,1 1 0,0-1-1,-1 0 1,1 1 0,-1-1 0,1 0 0,-1 1-1,1-1 1,-1 0 0,0 0 0,1 1 0,-1-2-1,2-3-829,0 0-1,0 0 0,-1-1 0,0 1 0,0 0 0,0 0 0,0-7 0,-1-21-5902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610"/>
    </inkml:context>
    <inkml:brush xml:id="br0">
      <inkml:brushProperty name="width" value="0.025" units="cm"/>
      <inkml:brushProperty name="height" value="0.025" units="cm"/>
    </inkml:brush>
  </inkml:definitions>
  <inkml:trace contextRef="#ctx0" brushRef="#br0">0 1 7175,'0'0'15262,"12"4"-15155,60 11-575,-10-14-3596,-39-3 1213,-9 5 4119,-11 6 1773,-15 10-576,6-13-2117,0 1-1,1 0 1,0 0-1,0 1 0,0-1 1,1 1-1,0 0 1,1 0-1,0 1 0,0-1 1,1 1-1,-3 16 1,6-24-357,-1 0 1,0-1-1,1 1 1,-1 0-1,1-1 1,-1 1-1,1-1 1,-1 1-1,1-1 1,-1 1-1,1-1 1,0 1-1,-1-1 1,1 1-1,0-1 1,-1 0-1,1 1 0,0-1 1,0 0-1,-1 0 1,1 0-1,0 1 1,0-1-1,-1 0 1,1 0-1,0 0 1,0 0-1,-1 0 1,1 0-1,0-1 1,0 1-1,-1 0 1,1 0-1,0 0 1,0-1-1,-1 1 1,1 0-1,0-1 1,0 0-1,33-11-974,-22 5 433,-5 2 216,1 1 0,-1 0 0,0 1-1,1 0 1,0 0 0,0 0 0,0 1 0,0 0-1,14-1 1,-21 4 346,0-1 0,0 0 1,-1 1-1,1-1 0,0 1 0,0 0 0,0-1 0,-1 1 0,1-1 1,0 1-1,-1 0 0,1 0 0,0-1 0,-1 1 0,1 0 0,-1 0 1,1 0-1,-1 0 0,0 0 0,1-1 0,-1 1 0,0 0 0,1 0 1,-1 0-1,0 0 0,0 0 0,0 0 0,0 0 0,0 0 0,0 1 0,0 40 1054,0-32-602,0 4-22,0 1 0,-1-1 0,-1 1-1,0-1 1,-1 0 0,-1 0 0,0 0 0,-7 17 0,14-64-6903,-3 13 3590,5-12-3342,2-5-1613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938"/>
    </inkml:context>
    <inkml:brush xml:id="br0">
      <inkml:brushProperty name="width" value="0.025" units="cm"/>
      <inkml:brushProperty name="height" value="0.025" units="cm"/>
    </inkml:brush>
  </inkml:definitions>
  <inkml:trace contextRef="#ctx0" brushRef="#br0">66 211 4132,'0'0'19923,"30"67"-18354,-24-43-576,5-1-608,-2-3-321,2-3-32,0-5-705,-1-6-1249,-2-5-512,-3-1-481,-5-13-2210,0-10-4292</inkml:trace>
  <inkml:trace contextRef="#ctx0" brushRef="#br0" timeOffset="1">0 0 8584,'0'0'17040,"27"2"-18513,-9 3-1186,1 0-1761,-1-2-2851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4.965"/>
    </inkml:context>
    <inkml:brush xml:id="br0">
      <inkml:brushProperty name="width" value="0.025" units="cm"/>
      <inkml:brushProperty name="height" value="0.025" units="cm"/>
    </inkml:brush>
  </inkml:definitions>
  <inkml:trace contextRef="#ctx0" brushRef="#br0">1 0 19026,'0'0'3908,"63"46"-4165,-26-27-1857,-3-3-2210,-3-3-4580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20.296"/>
    </inkml:context>
    <inkml:brush xml:id="br0">
      <inkml:brushProperty name="width" value="0.025" units="cm"/>
      <inkml:brushProperty name="height" value="0.025" units="cm"/>
    </inkml:brush>
  </inkml:definitions>
  <inkml:trace contextRef="#ctx0" brushRef="#br0">50 0 3716,'0'0'20184,"-6"9"-18065,3-5-1889,-25 37 1252,26-39-1437,1 1 0,-1-1 0,1 1 0,0 0 0,0-1 0,0 1 0,0 0 0,0 0 0,1 0 0,-1 0 0,1 0 0,0-1 0,0 1 0,0 0 0,0 0 0,1 5 0,5-7-364,0 0 0,-1 0 0,1 0 0,0-1 0,0 0 0,-1-1 1,9 0-1,44-12-1678,-43 9 1640,1 1 1,-1 0 0,29-1 0,-43 4 419,1 0 1,-1 1-1,1-1 1,-1 1 0,1-1-1,-1 1 1,0 0-1,1-1 1,-1 1-1,0 0 1,0 0 0,1 0-1,-1 0 1,0 0-1,0 0 1,0 0-1,0 1 1,0-1 0,-1 0-1,1 0 1,0 1-1,0-1 1,-1 0 0,1 1-1,-1-1 1,1 1-1,-1-1 1,0 1-1,0-1 1,1 1 0,-1-1-1,0 1 1,0-1-1,-1 1 1,1-1-1,0 1 1,-1 1 0,1 6 377,-1-1 1,0 0 0,-1 0-1,0 0 1,-5 14 0,1-8 346,-1-1 1,-16 25 0,-4-10-1248,25-27 55,0 0 0,0 1 0,0-1-1,0 0 1,0 0 0,-1 0 0,1 0 0,0-1-1,0 1 1,-1-1 0,1 1 0,-4-1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4.980"/>
    </inkml:context>
    <inkml:brush xml:id="br0">
      <inkml:brushProperty name="width" value="0.025" units="cm"/>
      <inkml:brushProperty name="height" value="0.025" units="cm"/>
    </inkml:brush>
  </inkml:definitions>
  <inkml:trace contextRef="#ctx0" brushRef="#br0">147 216 5958,'0'0'14499,"-9"-4"-13357,4 2-1054,1 0 0,-1 0 1,-1 0-1,1 0 0,0 1 0,0 0 0,-1 0 0,1 0 0,-8 1 1,10 0-37,-1 1 0,1-1 1,0 1-1,0 0 0,0 0 1,0 0-1,0 0 0,0 1 1,0-1-1,0 1 0,1 0 1,-1 0-1,0 0 0,1 0 1,0 0-1,-1 0 0,1 1 1,0-1-1,0 1 0,-2 4 1,0 0 66,1-1 0,1 1 0,-1 0 0,1-1 0,1 1 0,-1 0 0,1 0-1,0 0 1,1 1 0,-1-1 0,1 0 0,2 12 0,-2-17-75,1 0 0,-1 0 0,1-1-1,-1 1 1,1 0 0,-1 0 0,1-1-1,0 1 1,0 0 0,0-1 0,0 1-1,0-1 1,0 1 0,0-1 0,0 0-1,1 1 1,-1-1 0,0 0 0,1 0-1,2 2 1,-1-3-16,-1 1 0,0-1 0,1 0 0,-1 0 0,1 0 0,-1 0 0,1 0 0,-1-1 0,0 1 0,1-1 0,-1 1 0,1-1 0,-1 0 0,0 0 0,0 0 0,0 0 0,0-1 0,1 1 0,-2 0 0,4-4 0,7-5 146,0 0 0,0-1-1,-2-1 1,1 0 0,-1 0-1,-1-1 1,0 0 0,10-23-1,-1-1-19,-2-1-1,13-44 0,-14 12 1155,-7 103-934,-2 22-394,-1 3 57,2 0 0,3-1 0,28 93 0,-38-149-36,1 0 0,-1 1 0,0-1 0,1 0 0,-1 0-1,1 1 1,-1-1 0,1 0 0,0 0 0,-1 0 0,1 0 0,0 0-1,0 0 1,0 0 0,0 0 0,0 0 0,0 0 0,0 0 0,0 0 0,0-1-1,0 1 1,2 0 0,-2-1-82,0 0 0,0-1 0,0 1 0,0-1 0,0 1-1,0-1 1,-1 1 0,1-1 0,0 0 0,0 1 0,-1-1 0,1 0 0,0 0-1,-1 1 1,1-1 0,-1 0 0,1 0 0,-1 0 0,1 0 0,-1 0 0,1-1-1,3-9-2283,-1 1 0,0-1-1,3-19 1,-3 0-6753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5.340"/>
    </inkml:context>
    <inkml:brush xml:id="br0">
      <inkml:brushProperty name="width" value="0.025" units="cm"/>
      <inkml:brushProperty name="height" value="0.025" units="cm"/>
    </inkml:brush>
  </inkml:definitions>
  <inkml:trace contextRef="#ctx0" brushRef="#br0">0 18 8264,'0'0'20339,"38"4"-28987,-32-26-577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5.680"/>
    </inkml:context>
    <inkml:brush xml:id="br0">
      <inkml:brushProperty name="width" value="0.025" units="cm"/>
      <inkml:brushProperty name="height" value="0.025" units="cm"/>
    </inkml:brush>
  </inkml:definitions>
  <inkml:trace contextRef="#ctx0" brushRef="#br0">1 9 9161,'0'0'9342,"0"10"-6235,3 40-708,7 102 978,-7-133-3321,0 0 0,1 0 0,1 0 0,0-1 0,15 32 0,-19-49-71,-1 1 1,1-1-1,-1 0 0,1 0 0,0 1 0,-1-1 0,1 0 0,0 0 0,0 0 1,0 0-1,0 0 0,0 0 0,0 0 0,0 0 0,0 0 0,0-1 0,0 1 1,1 0-1,-1-1 0,0 1 0,2 0 0,-2-1-8,0-1 0,0 1 1,0 0-1,0-1 0,0 1 0,-1-1 0,1 1 0,0-1 0,0 1 1,-1-1-1,1 0 0,0 1 0,-1-1 0,1 0 0,0 0 0,-1 1 1,1-1-1,-1 0 0,0 0 0,1 0 0,-1 0 0,1-1 0,2-8-368,1 0 0,-2-1-1,4-20 1,0-43-2785,-3-1-1,-7-85 1,4 220 9231,3 75-2010,-2-122-3854,0-1 0,1 0 0,1 1 0,0-1 0,0-1 0,2 1 0,-1 0 0,13 20 0,-16-30-330,1 1-1,0-1 0,0 0 1,0 0-1,0-1 1,1 1-1,-1 0 1,0-1-1,5 3 1,9-1-3632,-3-13-4761,-5-8-4115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021"/>
    </inkml:context>
    <inkml:brush xml:id="br0">
      <inkml:brushProperty name="width" value="0.025" units="cm"/>
      <inkml:brushProperty name="height" value="0.025" units="cm"/>
    </inkml:brush>
  </inkml:definitions>
  <inkml:trace contextRef="#ctx0" brushRef="#br0">0 12 7303,'0'0'18898,"50"-12"-31166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365"/>
    </inkml:context>
    <inkml:brush xml:id="br0">
      <inkml:brushProperty name="width" value="0.025" units="cm"/>
      <inkml:brushProperty name="height" value="0.025" units="cm"/>
    </inkml:brush>
  </inkml:definitions>
  <inkml:trace contextRef="#ctx0" brushRef="#br0">0 144 13453,'3'-8'4297,"2"-4"-3282,1 0 1,0 1-1,0 0 0,1 0 1,14-15-1,-18 21-794,1 1 0,1-1 0,-1 1-1,0 0 1,1 0 0,0 1 0,0 0 0,0-1 0,0 1-1,1 1 1,-1-1 0,1 1 0,-1 0 0,1 1-1,12-3 1,-17 4-215,0 0-1,0 0 1,0 1-1,-1-1 0,1 0 1,0 1-1,0-1 1,0 0-1,0 1 1,0-1-1,0 1 0,-1 0 1,1-1-1,0 1 1,0 0-1,-1-1 1,1 1-1,0 0 1,-1 0-1,1-1 0,-1 1 1,1 0-1,-1 0 1,1 0-1,-1 0 1,0 0-1,1 0 0,-1 0 1,0 0-1,0 0 1,0 0-1,0 0 1,0 0-1,0 0 0,0 0 1,0 2-1,-4 41 494,-2-22-139,0 0 1,-16 34-1,15-43-166,1 1-1,0 0 1,1 0-1,1 0 1,0 1-1,1-1 0,1 1 1,0 0-1,1 21 1,1-35-193,0 0-1,1 0 1,-1-1 0,1 1 0,-1 0 0,1 0-1,-1-1 1,1 1 0,-1 0 0,1-1 0,0 1-1,-1-1 1,1 1 0,0-1 0,0 1 0,-1-1-1,1 0 1,0 1 0,0-1 0,-1 0-1,1 1 1,0-1 0,0 0 0,0 0 0,0 0-1,0 0 1,0 0 0,-1 0 0,1 0 0,0 0-1,0 0 1,0 0 0,0 0 0,0-1 0,1 0-1,32-10-156,-22 1-704,0 0 0,0 0 1,-1-1-1,0 0 0,16-24 1,18-32-9054,-24 31 2573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706"/>
    </inkml:context>
    <inkml:brush xml:id="br0">
      <inkml:brushProperty name="width" value="0.025" units="cm"/>
      <inkml:brushProperty name="height" value="0.025" units="cm"/>
    </inkml:brush>
  </inkml:definitions>
  <inkml:trace contextRef="#ctx0" brushRef="#br0">71 38 8392,'0'0'13944,"-8"7"-12273,3-3-1475,0 0 0,0 1 1,0-1-1,1 1 0,-1 0 0,1 1 1,1-1-1,-1 1 0,1-1 0,0 1 1,0 0-1,1 1 0,-1-1 0,1 0 1,1 0-1,-2 9 0,2-8-146,0 1 1,1 0-1,0 0 0,0 0 1,1 0-1,0-1 0,0 1 0,1 0 1,0-1-1,0 1 0,6 12 1,-6-17-45,0 0 1,0 0 0,0 0 0,1 0 0,-1 0 0,1-1 0,0 1-1,0-1 1,0 0 0,0 0 0,0 0 0,0 0 0,0-1 0,1 1-1,-1-1 1,0 0 0,1 1 0,0-2 0,-1 1 0,1 0 0,-1-1-1,1 0 1,0 0 0,-1 0 0,1 0 0,0 0 0,3-2 0,-4 2 56,0-1 1,0 0 0,-1 0-1,1-1 1,0 1 0,-1 0 0,1-1-1,-1 0 1,0 0 0,0 1-1,1-1 1,-1 0 0,0-1-1,-1 1 1,1 0 0,0-1 0,-1 1-1,1-1 1,-1 1 0,0-1-1,0 1 1,0-1 0,0 0 0,0 0-1,0 0 1,0-5 0,2-9 131,-1-1 0,-1 1 0,0-19 0,-1 34-192,0-13 45,-1 1-1,0 0 1,-1-1-1,-5-17 0,6 28-150,0 0-1,-1 1 0,1-1 0,-1 1 0,0 0 1,0-1-1,0 1 0,0 0 0,-5-5 0,5 6-64,1 1-1,0 0 1,-1 0-1,0 0 0,1 0 1,-1 1-1,0-1 0,1 0 1,-1 1-1,0-1 0,0 1 1,1-1-1,-1 1 1,0 0-1,0 0 0,0 0 1,0 0-1,1 0 0,-1 0 1,0 0-1,-2 1 0,2 0-256,1-1-1,-1 1 1,1 0-1,-1 0 1,1-1-1,0 1 1,0 0-1,-1 0 1,1 0-1,0 0 1,0 0-1,0 1 1,0-1-1,0 0 1,0 0-1,0 3 1,-8 12-7134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7.574"/>
    </inkml:context>
    <inkml:brush xml:id="br0">
      <inkml:brushProperty name="width" value="0.025" units="cm"/>
      <inkml:brushProperty name="height" value="0.025" units="cm"/>
    </inkml:brush>
  </inkml:definitions>
  <inkml:trace contextRef="#ctx0" brushRef="#br0">84 36 4388,'-3'-21'13833,"-6"12"-7955,8 9-5811,-1 0-1,1 0 0,0 1 0,0-1 1,0 0-1,-1 1 0,1-1 1,0 1-1,0-1 0,0 1 0,0-1 1,0 1-1,0 0 0,0 0 1,0-1-1,0 1 0,0 0 0,0 0 1,0 0-1,1 0 0,-1 0 1,0 0-1,1 0 0,-1 0 0,1 1 1,-1-1-1,0 1 0,-7 18 40,0 0 1,1 1-1,1-1 0,1 2 0,1-1 1,1 0-1,0 1 0,2-1 0,2 38 1,-1-57-77,0 1 1,0 0-1,0-1 1,1 1 0,-1-1-1,1 1 1,-1 0 0,1-1-1,0 1 1,0-1-1,0 0 1,1 1 0,-1-1-1,0 0 1,1 1 0,-1-1-1,1 0 1,0 0-1,0 0 1,0-1 0,0 1-1,0 0 1,0-1 0,0 1-1,1-1 1,-1 0-1,0 0 1,4 1 0,-3-1 24,0-1-1,1 1 1,-1-1 0,0 0 0,0 0 0,0 0 0,1-1 0,-1 1-1,0-1 1,0 0 0,0 0 0,0 0 0,0 0 0,0 0 0,0-1-1,0 1 1,0-1 0,-1 0 0,1 0 0,-1 0 0,1 0 0,-1 0-1,3-3 1,2-5 122,0 0 0,0 0 0,-1 0 0,0-1 0,-1 0 0,0 0-1,-1-1 1,0 1 0,-1-1 0,0 0 0,1-14 0,-3 19-117,0 0-1,0 0 1,0 0 0,-1-1 0,-1 1 0,1 0 0,-1 0 0,0 0-1,-1 0 1,1 0 0,-1 0 0,-1 0 0,1 1 0,-1-1-1,-1 1 1,1-1 0,-1 1 0,0 0 0,0 1 0,-7-8 0,9 12-86,0-1 1,-1 0 0,1 1 0,-1-1-1,0 1 1,1 0 0,-1 0 0,0 0-1,0 0 1,0 0 0,1 0 0,-1 1 0,0 0-1,0-1 1,0 1 0,0 0 0,0 0-1,-6 2 1,8-2-129,0 0-1,-1 1 1,1-1-1,0 1 0,-1 0 1,1-1-1,0 1 1,0 0-1,-1 0 1,1 0-1,0 0 1,0 0-1,0 0 1,0 0-1,0 0 1,-1 1-1,2 0-276,-1 0 0,0-1 1,1 1-1,-1 0 0,1-1 0,-1 1 0,1 0 0,0 0 0,0-1 0,0 1 1,0 0-1,0 0 0,0-1 0,0 1 0,1 0 0,0 2 0,3 4-4672,3-2-2067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7.900"/>
    </inkml:context>
    <inkml:brush xml:id="br0">
      <inkml:brushProperty name="width" value="0.025" units="cm"/>
      <inkml:brushProperty name="height" value="0.025" units="cm"/>
    </inkml:brush>
  </inkml:definitions>
  <inkml:trace contextRef="#ctx0" brushRef="#br0">1 0 19314,'0'0'10202,"1"9"-9311,4 19-398,2-1 0,1-1-1,1 1 1,1-1 0,25 44-1,26 28-1504,8-10-5234,-62-81-230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3.572"/>
    </inkml:context>
    <inkml:brush xml:id="br0">
      <inkml:brushProperty name="width" value="0.025" units="cm"/>
      <inkml:brushProperty name="height" value="0.025" units="cm"/>
    </inkml:brush>
  </inkml:definitions>
  <inkml:trace contextRef="#ctx0" brushRef="#br0">159 200 4773,'-13'5'6763,"-5"2"-5307,-10 2 605,1 2 0,-39 21 0,66-32-2018,0 0-1,0 0 0,-1 0 0,1 0 1,0 0-1,-1 0 0,1 0 0,0 0 1,-1 1-1,1-1 0,0 0 0,0 0 1,-1 0-1,1 0 0,0 1 0,0-1 0,-1 0 1,1 0-1,0 0 0,0 1 0,0-1 1,-1 0-1,1 0 0,0 1 0,0-1 1,0 0-1,0 0 0,0 1 0,-1-1 0,1 0 1,0 1-1,0-1 0,0 0 0,0 1 1,0-1-1,0 0 0,0 0 0,0 1 1,0-1-1,0 0 0,0 1 0,0-1 0,0 0 1,1 1-1,-1-1 0,0 0 0,0 1 1,19 3 723,29-5-9,24-11-112,0-3 1,-1-3 0,127-50 0,-152 51-1179,66-35 0,-95 42-1135,-1 0 0,-1 0 0,0-2 0,14-12 0,-2-5-5555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5.357"/>
    </inkml:context>
    <inkml:brush xml:id="br0">
      <inkml:brushProperty name="width" value="0.025" units="cm"/>
      <inkml:brushProperty name="height" value="0.025" units="cm"/>
    </inkml:brush>
  </inkml:definitions>
  <inkml:trace contextRef="#ctx0" brushRef="#br0">165 0 14414,'0'0'4025,"-9"1"-2739,-6-1-503,-1 2 0,1 0 0,0 1 0,-22 7 0,32-8-642,1-1 0,0 1 1,0 0-1,0 0 0,1 0 0,-1 1 0,0 0 0,1-1 1,-1 1-1,-3 5 0,5-6-157,1 0 1,0 0-1,0 1 1,-1-1-1,1 0 0,1 0 1,-1 1-1,0-1 1,1 0-1,-1 1 1,1-1-1,0 0 0,-1 1 1,1-1-1,0 1 1,1-1-1,-1 1 1,0-1-1,1 0 0,-1 1 1,2 2-1,-1-3 18,0-1 0,0 1 0,0 0-1,1 0 1,-1-1 0,1 1 0,-1 0-1,1-1 1,-1 0 0,1 1 0,0-1 0,0 0-1,0 0 1,0 0 0,0 0 0,0 0 0,0 0-1,0-1 1,0 1 0,0-1 0,3 1-1,50 5 183,-54-6-183,21 1-94,4 0-574,45-3-1,-66 2 132,0-1 0,0 1 0,0-1 0,0 0 0,0-1 0,0 1 0,0-1 0,0 0 0,0-1 0,-1 1 0,1-1 0,-1 1 0,0-2 0,1 1 0,3-4 0,1-9-4092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3.900"/>
    </inkml:context>
    <inkml:brush xml:id="br0">
      <inkml:brushProperty name="width" value="0.025" units="cm"/>
      <inkml:brushProperty name="height" value="0.025" units="cm"/>
    </inkml:brush>
  </inkml:definitions>
  <inkml:trace contextRef="#ctx0" brushRef="#br0">0 14 5733,'0'0'15546,"8"1"-14334,39 1-50,-1-2 0,61-7 1,37-1-1106,-143 7-59,0 1 0,0 0 0,0 0 0,0 0 1,0 0-1,0 0 0,0 0 0,0 0 0,0 0 0,1 0 0,-1 1 0,0-1 0,0 0 0,0 1 0,0-1 0,0 1 0,0-1 0,0 1 0,0-1 0,-1 1 0,1 0 0,0-1 0,0 1 0,0 0 0,-1 0 0,1 0 0,0 0 0,-1 0 1,1-1-1,-1 1 0,1 0 0,-1 0 0,1 0 0,-1 0 0,0 1 0,1-1 0,-1 0 0,0 0 0,0 0 0,0 0 0,0 0 0,0 0 0,0 0 0,0 0 0,0 0 0,0 0 0,-1 1 0,1-1 0,0 0 0,-1 0 0,1 0 0,-1 0 0,1 0 1,-2 1-1,-2 8 36,-1-1 0,0 0 1,-1 0-1,-10 12 0,-29 34-105,-40 51 487,32-33-4610,44-60-1112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085"/>
    </inkml:context>
    <inkml:brush xml:id="br0">
      <inkml:brushProperty name="width" value="0.025" units="cm"/>
      <inkml:brushProperty name="height" value="0.025" units="cm"/>
    </inkml:brush>
  </inkml:definitions>
  <inkml:trace contextRef="#ctx0" brushRef="#br0">364 27 4324,'0'0'11200,"-8"-5"-9892,5 2-1226,-1 0-1,0 1 1,0 0 0,0 0-1,0 0 1,-1 0 0,1 1-1,0 0 1,-1 0 0,1 0-1,-1 0 1,1 1-1,-1-1 1,1 1 0,-1 0-1,1 1 1,-1-1 0,1 1-1,-1 0 1,1 0 0,-1 0-1,1 0 1,0 1 0,0 0-1,0 0 1,-7 4 0,-7 5 89,1 1 0,1 1 1,-1 0-1,2 1 0,0 1 1,1 0-1,0 1 0,1 0 0,1 1 1,1 1-1,0 0 0,1 0 1,1 1-1,1 1 0,1-1 1,1 1-1,0 0 0,1 0 1,2 1-1,0 0 0,-1 25 1,4-42-159,0 0 1,0 0 0,0 0-1,1 0 1,-1-1 0,1 1 0,0 0-1,0 0 1,0-1 0,0 1 0,1 0-1,0-1 1,-1 1 0,1-1-1,0 0 1,1 0 0,-1 0 0,1 0-1,-1 0 1,1 0 0,0 0-1,0-1 1,0 0 0,0 1 0,1-1-1,-1-1 1,0 1 0,1 0 0,0-1-1,-1 1 1,1-1 0,0 0-1,0 0 1,-1-1 0,1 1 0,0-1-1,0 0 1,0 0 0,7-1-1,0 0 43,0 0-1,0-1 1,0 0-1,0-1 0,-1 0 1,1-1-1,-1 0 0,0 0 1,0-1-1,-1-1 0,1 1 1,-1-2-1,11-9 0,-14 10 15,-1 1 0,0-1 0,0-1-1,0 1 1,-1-1 0,0 1-1,0-1 1,-1 0 0,0-1-1,0 1 1,-1-1 0,0 1 0,0-1-1,0 0 1,-1 1 0,-1-1-1,1-10 1,-1 17-67,0 1 0,0-1 0,0 1 0,0-1-1,0 1 1,0-1 0,0 1 0,0-1 0,0 1 0,0-1 0,0 1 0,-1-1-1,1 1 1,0-1 0,0 1 0,-1-1 0,1 1 0,0-1 0,0 1 0,-1 0-1,1-1 1,-1 1 0,1-1 0,0 1 0,-1 0 0,1-1 0,-1 1 0,1 0 0,-1 0-1,1-1 1,-1 1 0,1 0 0,-1 0 0,1 0 0,-1-1 0,1 1 0,-1 0-1,1 0 1,-1 0 0,1 0 0,-1 0 0,1 0 0,-1 0 0,1 0 0,-1 1-1,1-1 1,-1 0 0,1 0 0,-1 0 0,1 0 0,-1 1 0,1-1 0,-1 0-1,1 0 1,-1 1 0,1-1 0,0 0 0,-1 1 0,1-1 0,-1 1 0,1-1 0,0 0-1,0 1 1,-1-1 0,1 1 0,0-1 0,-1 1 0,-7 15-143,8-16 140,0 1 0,0-1 0,0 1 0,0-1 0,0 0-1,0 1 1,0-1 0,0 1 0,0-1 0,1 0 0,-1 1 0,0-1 0,0 0 0,1 1 0,-1-1 0,0 0 0,0 1 0,1-1 0,-1 0 0,0 1 0,1-1-1,-1 0 1,0 0 0,1 0 0,-1 1 0,0-1 0,1 0 0,-1 0 0,1 0 0,-1 0 0,1 0 0,-1 0 0,0 0 0,1 1 0,-1-1 0,1 0 0,-1-1-1,1 1 1,7 0 1,0 0-1,0-1 0,0 0 0,0 0 0,0-1 1,0 0-1,0 0 0,-1-1 0,9-4 0,29-9-194,-44 15 192,0 1 0,0 0 0,0-1 0,-1 1 0,1 0 0,0 0 0,0 0 0,0 0 0,0 0 0,0 0-1,0 0 1,-1 0 0,1 1 0,0-1 0,0 0 0,0 0 0,0 1 0,0-1 0,-1 0 0,1 1 0,0-1 0,0 1 0,-1-1 0,1 1-1,0-1 1,-1 1 0,1 0 0,-1-1 0,1 1 0,0 0 0,-1-1 0,0 1 0,1 0 0,0 1 0,0 2 65,0 0 0,0 1 1,0-1-1,0 0 0,-1 0 1,0 1-1,0-1 0,0 5 1,-2 9 378,0 0 1,-10 35 0,1-24-180,7-21-197,1 0-1,0 0 0,1 0 1,-1 1-1,2-1 0,-2 10 1,3-17-118,1-1 0,-1 0 0,1 0 0,-1 1 0,1-1 1,-1 0-1,0 0 0,1 1 0,-1-1 0,1 0 0,-1 0 1,1 0-1,-1 0 0,1 0 0,-1 0 0,1 0 0,-1 0 0,1 0 1,-1 0-1,1 0 0,-1 0 0,1 0 0,-1-1 0,1 1 1,-1 0-1,1 0 0,-1 0 0,1-1 0,-1 1 0,0 0 0,1 0 1,-1-1-1,0 1 0,1 0 0,-1-1 0,0 1 0,1-1 1,-1 0-1,19-12-3836,-3-7-1034,1-6-3005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413"/>
    </inkml:context>
    <inkml:brush xml:id="br0">
      <inkml:brushProperty name="width" value="0.025" units="cm"/>
      <inkml:brushProperty name="height" value="0.025" units="cm"/>
    </inkml:brush>
  </inkml:definitions>
  <inkml:trace contextRef="#ctx0" brushRef="#br0">125 1 14318,'0'0'9774,"-4"10"-9069,-31 77 255,-20 55-548,47-119-435,2-1-1,1 1 0,0 0 1,-1 32-1,6-54-114,-1 1-1,1-1 0,0 1 1,0-1-1,0 1 0,0-1 1,1 1-1,-1-1 0,0 1 1,1-1-1,-1 1 0,0-1 1,1 0-1,0 1 0,-1-1 1,1 1-1,0-1 0,0 0 1,0 0-1,0 0 0,0 1 1,0-1-1,0 0 0,0 0 1,0 0-1,1-1 0,0 2 1,1-1-507,-1-1 1,1 1-1,0-1 1,-1 0-1,1 1 1,0-2-1,-1 1 1,1 0-1,0 0 1,-1-1-1,1 1 1,-1-1-1,1 0 1,-1 0-1,5-2 1,17-11-8042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771"/>
    </inkml:context>
    <inkml:brush xml:id="br0">
      <inkml:brushProperty name="width" value="0.025" units="cm"/>
      <inkml:brushProperty name="height" value="0.025" units="cm"/>
    </inkml:brush>
  </inkml:definitions>
  <inkml:trace contextRef="#ctx0" brushRef="#br0">107 11 4100,'0'0'13501,"-9"4"-11606,2-1-1602,0 1 1,0 0 0,1 0-1,-1 0 1,1 1-1,0 0 1,0 0-1,1 1 1,-9 9 0,11-11-163,0 0 1,1 0-1,-1 0 1,1 1 0,-1-1-1,1 1 1,1-1-1,-1 1 1,1-1 0,-1 1-1,1 0 1,1 0-1,-1 0 1,1-1 0,0 1-1,0 0 1,0 0 0,0 0-1,3 7 1,-2-10-103,0 1 1,0-1 0,1 0-1,-1 0 1,1 0 0,0 0-1,-1-1 1,1 1-1,0 0 1,0-1 0,0 1-1,0-1 1,1 0 0,-1 1-1,0-1 1,1 0 0,-1-1-1,0 1 1,1 0-1,-1-1 1,1 1 0,-1-1-1,1 0 1,-1 1 0,1-1-1,-1-1 1,4 1 0,0 0 72,1 0 0,-1-1 0,1 1 1,-1-1-1,0-1 0,1 1 0,-1-1 1,0 0-1,9-5 0,-10 3-38,0 0 1,0 0-1,0 0 0,-1-1 0,0 0 1,0 0-1,0 0 0,-1-1 1,1 1-1,-1-1 0,0 0 0,-1 1 1,0-1-1,0-1 0,0 1 0,0 0 1,-1 0-1,0-1 0,0 1 0,-1 0 1,0-1-1,0 1 0,-1-1 1,1 1-1,-4-12 0,3 17-141,1-1 0,-1 0 0,0 1-1,0-1 1,0 1 0,0-1 0,0 1 0,0 0 0,0-1 0,-1 1-1,1 0 1,0 0 0,-3-2 0,-14-2-4640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115"/>
    </inkml:context>
    <inkml:brush xml:id="br0">
      <inkml:brushProperty name="width" value="0.025" units="cm"/>
      <inkml:brushProperty name="height" value="0.025" units="cm"/>
    </inkml:brush>
  </inkml:definitions>
  <inkml:trace contextRef="#ctx0" brushRef="#br0">76 0 5669,'0'0'16677,"-4"13"-15150,-7 20-723,2-10-59,1 2 0,1-1 0,1 1 0,1-1 1,-3 51-1,8-74-746,0 0 1,1 1 0,-1-1 0,0 0-1,0 0 1,1 1 0,-1-1 0,1 0-1,-1 0 1,1 0 0,-1 1 0,1-1-1,0 0 1,0 0 0,-1 0-1,1 0 1,0 0 0,0 0 0,0 0-1,0-1 1,0 1 0,0 0 0,2 1-1,1-1-85,-1 0-1,0 0 1,0-1-1,0 1 1,0 0-1,1-1 1,-1 0-1,0 0 1,5 0-1,8-2-819,-1-1 0,0 0 0,17-7 0,-27 9 437,-2 0 354,0 0 0,0 0 0,-1 1 0,1-1 0,0 1 0,0-1 0,0 1 0,0 0 0,5 1 0,-8-1 133,1 0 0,-1 0 0,1 1 0,0-1 0,-1 0 0,1 0 1,-1 1-1,1-1 0,-1 0 0,1 1 0,-1-1 0,1 0 0,-1 1 0,1-1 1,-1 1-1,1-1 0,-1 1 0,0-1 0,1 1 0,-1-1 0,0 1 0,1 0 0,-1-1 1,0 1-1,0-1 0,0 1 0,1 0 0,-2 2 133,1 0 1,-1 0-1,1-1 1,-1 1-1,0 0 0,0-1 1,0 1-1,0 0 0,-1-1 1,1 1-1,-1-1 1,1 0-1,-1 0 0,0 0 1,0 1-1,0-2 0,-4 4 1,-10 10 891,0-2 0,-22 15-1,34-26-958,0 1 0,0-1 0,0 1 0,-1-1 0,1-1-1,0 1 1,-1 0 0,1-1 0,-1 0 0,0 0 0,1-1-1,-1 1 1,0-1 0,1 0 0,-1 0 0,-7-2-1,10 2-196,1-1 0,0 1 0,0-1 0,0 0-1,-1 0 1,1 1 0,0-1 0,0 0-1,0 0 1,0 0 0,1 0 0,-1-1 0,0 1-1,0 0 1,0 0 0,1 0 0,-1-1-1,1 1 1,-1 0 0,1-1 0,0 1 0,-1 0-1,1-1 1,0 1 0,0-1 0,0 1-1,0 0 1,0-1 0,0 1 0,0 0 0,0-1-1,2-2 1,-2 1-815,1-1-1,0 1 1,0 0-1,0-1 1,0 1-1,1 0 1,-1 0-1,1 0 1,0 0-1,0 0 1,0 0-1,3-3 1,13-7-6653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471"/>
    </inkml:context>
    <inkml:brush xml:id="br0">
      <inkml:brushProperty name="width" value="0.025" units="cm"/>
      <inkml:brushProperty name="height" value="0.025" units="cm"/>
    </inkml:brush>
  </inkml:definitions>
  <inkml:trace contextRef="#ctx0" brushRef="#br0">96 25 5093,'0'0'20344,"-9"-1"-19938,4 1-353,1 0 0,-1 0 0,0 1 0,0-1-1,1 1 1,-1 0 0,1 0 0,-1 1 0,1-1 0,-8 5 0,10-5-19,0 0 0,0 0 0,0 0 1,0 0-1,1 1 0,-1-1 0,0 1 0,1 0 1,0-1-1,-1 1 0,1 0 0,0 0 0,0 0 1,0 0-1,0 0 0,0 0 0,0 0 0,0 0 1,1 0-1,-1 0 0,1 0 0,0 0 0,-1 1 1,1-1-1,0 0 0,0 0 0,1 0 1,-1 1-1,0-1 0,1 0 0,0 4 0,0-5-25,0 0-1,0 0 0,0 0 0,0-1 0,0 1 1,0 0-1,0 0 0,0-1 0,1 1 1,-1 0-1,0-1 0,0 1 0,0-1 1,1 0-1,-1 1 0,0-1 0,1 0 0,-1 0 1,0 0-1,0 0 0,1 0 0,-1 0 1,2 0-1,33-3 227,-27-1-216,0 0 0,0 0 0,-1 0 0,1-1 0,-1-1 0,0 1 0,0-1 0,-1-1 0,0 1 0,0-1 0,0-1 0,-1 1 0,0-1 0,-1 0 0,6-10 0,-10 17-14,-14 36-122,11-31 166,0 0 0,1 1 0,0-1-1,0 1 1,0-1 0,0 1 0,1 0 0,-1-1 0,1 1 0,0 0 0,1-1 0,-1 1-1,1 0 1,2 6 0,-2-8-164,1-1-1,0 0 1,0 1 0,0-1-1,0 0 1,0 0-1,0 0 1,0 0 0,1-1-1,-1 1 1,1-1 0,-1 1-1,1-1 1,0 0-1,-1 0 1,1 0 0,0 0-1,0 0 1,0-1 0,0 1-1,0-1 1,-1 0-1,1 0 1,3 0 0,28 0-4092,5-4-3966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845"/>
    </inkml:context>
    <inkml:brush xml:id="br0">
      <inkml:brushProperty name="width" value="0.025" units="cm"/>
      <inkml:brushProperty name="height" value="0.025" units="cm"/>
    </inkml:brush>
  </inkml:definitions>
  <inkml:trace contextRef="#ctx0" brushRef="#br0">6 1 12588,'0'0'10666,"-1"54"-9225,1-19-127,0 7-193,0 0 32,-2 1-128,1 0-481,-1-3-448,2-3-64,0-4-96,7-5-768,5-10-1090,0-9-1986,0-9-4132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221"/>
    </inkml:context>
    <inkml:brush xml:id="br0">
      <inkml:brushProperty name="width" value="0.025" units="cm"/>
      <inkml:brushProperty name="height" value="0.025" units="cm"/>
    </inkml:brush>
  </inkml:definitions>
  <inkml:trace contextRef="#ctx0" brushRef="#br0">209 11 3171,'0'0'24194,"0"0"-24191,0-1 0,0 1 1,0 0-1,0-1 1,0 1-1,0 0 0,0-1 1,0 1-1,-1-1 1,1 1-1,0 0 0,0-1 1,0 1-1,0 0 1,0-1-1,-1 1 1,1 0-1,0-1 0,0 1 1,0 0-1,-1-1 1,1 1-1,0 0 0,-1 0 1,1-1-1,0 1 1,-1 0-1,1 0 0,0 0 1,-1-1-1,1 1 1,0 0-1,-1 0 0,1 0 1,-1 0-1,-4 5 7,-1 0 0,1 0 0,1 1 0,-1 0 0,1-1 0,0 2 0,0-1 0,0 0 0,-2 9-1,-1-2 26,-3 4 132,1 1 0,1 0 0,1 1-1,0 0 1,1 0 0,-4 26 0,9-33-128,-1 1-1,2-1 0,0 0 0,1 0 1,0 0-1,0 0 0,1 0 1,1 0-1,0 0 0,1-1 1,8 19-1,-12-29-32,1-1 1,0 1-1,-1 0 1,1-1-1,-1 1 1,0 0-1,1 0 1,-1 0-1,0-1 1,1 1-1,-1 0 1,0 0-1,0 0 1,1 0-1,-1 0 1,0 0-1,0 0 0,0-1 1,0 1-1,-1 0 1,1 0-1,0 2 1,-16-13 310,-21-27 141,25 23-478,3 5-19,1-1-1,0 0 1,0 0-1,1-1 1,-6-13-1,12 23-18,13 2-54,0 0 1,-1 1-1,19 5 1,25 3 231,-43-9-98,1-1 0,-1-1 0,0 0 0,0-1 0,1 0 0,-1-1 0,-1 0 1,19-7-1,-25 7-3,0 1 1,0-1-1,0 1 1,0-2-1,0 1 1,-1 0-1,1-1 1,-1 0-1,0 0 1,0 0-1,0-1 1,-1 1-1,1-1 1,-1 0-1,-1 0 1,1 0-1,0 0 1,-1 0-1,0-1 1,2-8 0,-6 24-168,-11 74 397,13-83-234,0 0 0,1-1-1,-1 1 1,0 0 0,1-1 0,-1 1 0,1-1 0,-1 1-1,1-1 1,-1 1 0,1-1 0,-1 1 0,1-1 0,-1 1-1,1-1 1,-1 0 0,1 1 0,0-1 0,-1 0 0,1 1-1,0-1 1,-1 0 0,1 0 0,0 0 0,0 0 0,-1 0 0,1 1-1,0-1 1,-1-1 0,1 1 0,0 0 0,-1 0 0,1 0-1,0 0 1,0 0 0,-1-1 0,1 1 0,0 0 0,-1 0-1,1-1 1,0 0 0,32-11 211,-9-3-175,29-15 9,-50 28-71,0 1 1,0 0-1,0 0 0,0 0 1,0 0-1,0 1 1,0-1-1,1 1 0,-1-1 1,0 1-1,0 0 1,0 1-1,1-1 0,-1 0 1,4 2-1,-6-1 6,0 0 0,0 0 0,0 1 0,0-1 0,-1 0 0,1 1 0,0-1 0,0 1 0,-1-1 0,1 1 0,-1-1 0,1 1 0,-1-1 0,0 1 0,0-1 0,1 1 0,-1 0 0,0-1 0,0 1 0,-1-1 0,1 1 0,-1 2 0,2 19 57,-1-23-50,1 1-1,-1-1 1,0 1-1,0-1 0,0 0 1,0 1-1,0-1 1,0 1-1,1-1 1,-1 1-1,0-1 0,0 0 1,1 1-1,-1-1 1,0 0-1,1 1 0,-1-1 1,0 0-1,1 1 1,-1-1-1,0 0 0,1 0 1,-1 1-1,1-1 1,-1 0-1,1 0 1,-1 0-1,0 1 0,1-1 1,-1 0-1,1 0 1,0 0-1,4-1 33,1 1-1,-1-1 1,1-1-1,-1 1 1,0-1 0,0 0-1,1 0 1,-1 0-1,6-5 1,-6 4-347,0 0-1,0 1 1,0-1 0,1 1-1,-1 0 1,1 1 0,-1-1-1,1 1 1,8 0 0,-9 9-903,-5-4-1744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575"/>
    </inkml:context>
    <inkml:brush xml:id="br0">
      <inkml:brushProperty name="width" value="0.025" units="cm"/>
      <inkml:brushProperty name="height" value="0.025" units="cm"/>
    </inkml:brush>
  </inkml:definitions>
  <inkml:trace contextRef="#ctx0" brushRef="#br0">1 0 6246,'0'0'14958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904"/>
    </inkml:context>
    <inkml:brush xml:id="br0">
      <inkml:brushProperty name="width" value="0.025" units="cm"/>
      <inkml:brushProperty name="height" value="0.025" units="cm"/>
    </inkml:brush>
  </inkml:definitions>
  <inkml:trace contextRef="#ctx0" brushRef="#br0">97 26 8488,'0'0'15812,"-9"1"-15411,3-1-309,1 1 0,-1 0 0,1 1 0,0-1 0,-1 1 0,1 0 0,0 1 1,0-1-1,-6 5 0,8-5-31,1-1 1,0 1-1,0 0 1,0 0-1,0 0 1,0 1-1,1-1 1,-1 0-1,1 1 1,-1-1-1,1 1 1,0-1-1,0 1 1,0-1-1,0 1 1,0 0-1,1 0 0,-1-1 1,1 1-1,0 0 1,0 0-1,0 0 1,0-1-1,0 1 1,1 3-1,0-4-70,0-1 0,-1 1 0,1-1 0,0 0 0,0 0 0,0 1 0,0-1 0,0 0 0,0 0 0,0 0 0,0 0 0,1 0 0,-1 0 0,0 0 0,1-1 1,-1 1-1,0 0 0,1-1 0,-1 1 0,1-1 0,-1 1 0,1-1 0,-1 0 0,1 1 0,-1-1 0,3 0 0,49 1-2876,-42-1 1203,-6 0 454,0 0 1,0 0 0,0-1 0,0 0 0,0 0 0,-1 0-1,10-4 1,13-7-6145</inkml:trace>
  <inkml:trace contextRef="#ctx0" brushRef="#br0" timeOffset="1">332 0 5189,'0'0'18065,"-7"10"-15956,-25 30-711,30-37-1287,0 0 0,1 0 0,-1 1 0,1-1 0,0 1 0,0 0 0,0-1 0,0 1 0,1 0 0,0-1 0,-1 1 0,2 0 0,-1-1 0,0 1 0,1 0 0,-1 0 0,1-1 0,0 1 0,1 3 0,-1-5-186,0 0-1,0-1 1,-1 1 0,1 0 0,0-1 0,0 1 0,1-1-1,-1 1 1,0-1 0,0 1 0,1-1 0,-1 0 0,1 0-1,3 3 1,-4-4-155,0 0-1,0 1 1,1-1-1,-1 0 0,0 1 1,0-1-1,1 0 1,-1 0-1,0 0 1,1 0-1,-1 0 0,0-1 1,0 1-1,1 0 1,-1-1-1,0 1 1,0 0-1,1-1 1,-1 0-1,0 1 0,0-1 1,0 0-1,2-1 1,-1 0-585,0 0-1,0-1 1,0 1 0,-1-1 0,1 1 0,0-1 0,-1 0-1,0 0 1,2-3 0,5-17-4897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123"/>
    </inkml:context>
    <inkml:brush xml:id="br0">
      <inkml:brushProperty name="width" value="0.025" units="cm"/>
      <inkml:brushProperty name="height" value="0.025" units="cm"/>
    </inkml:brush>
  </inkml:definitions>
  <inkml:trace contextRef="#ctx0" brushRef="#br0">112 237 12075,'0'0'4976,"2"-9"-2547,4-45 1543,-7 53-3942,1 0 1,0 0 0,-1 1 0,1-1 0,-1 0-1,1 0 1,-1 0 0,1 1 0,-1-1 0,0 0 0,1 1-1,-1-1 1,0 1 0,1-1 0,-1 1 0,0-1 0,0 1-1,0-1 1,1 1 0,-1-1 0,0 1 0,0 0-1,0 0 1,0 0 0,0-1 0,0 1 0,0 0 0,0 0-1,0 0 1,1 0 0,-1 0 0,0 1 0,0-1 0,0 0-1,0 0 1,-1 1 0,-2 0-63,0-1-1,0 1 1,0 0-1,0 0 1,0 0-1,0 1 1,-6 2-1,5 1 69,1-1-1,-1 1 1,1 0-1,0 0 0,0 1 1,1-1-1,0 1 1,0-1-1,0 1 1,0 0-1,-1 8 0,2-9 4,1-1 0,-1 0-1,1 1 1,1-1 0,-1 1-1,1-1 1,-1 0 0,1 1-1,0 0 1,1-1 0,-1 0-1,1 1 1,0-1 0,0 1-1,0-1 1,1 0 0,2 6-1,-2-8-25,0 0 0,0 0 0,0 0 0,0 0 0,1-1 0,-1 1 0,1-1 0,-1 1 0,1-1-1,-1 0 1,1 0 0,-1 0 0,1 0 0,0-1 0,0 1 0,-1-1 0,1 1 0,0-1 0,0 0-1,0 0 1,0 0 0,-1-1 0,1 1 0,0-1 0,0 1 0,3-3 0,4 1-9,-1-1 1,0 0-1,1-1 0,-2 0 1,1-1-1,11-7 0,-8 3-178,-1 0 0,-1 0-1,12-14 1,-19 21 115,-1-1 0,0 0 0,1 0 0,-1 1-1,0-1 1,0 0 0,-1-1 0,1 1 0,-1 0 0,0 0 0,1-1 0,-1 1 0,-1-1 0,1 1-1,0-1 1,-1 1 0,0-1 0,0-5 0,0 9 35,-1-1 0,1 1-1,-1-1 1,1 1 0,-1 0 0,1-1-1,-1 1 1,1 0 0,-1-1 0,1 1 0,-1 0-1,1 0 1,-1-1 0,1 1 0,-1 0-1,0 0 1,1 0 0,-1 0 0,1 0-1,-1 0 1,0 0 0,1 0 0,-1 0 0,1 0-1,-1 0 1,0 0 0,1 0 0,-1 0-1,1 1 1,-1-1 0,1 0 0,-1 0 0,0 1-1,1-1 1,-1 0 0,1 1 0,-1 0-1,-20 11 129,20-11-93,0 0 0,0 0 0,0 0-1,0 0 1,0 1 0,0-1 0,1 0-1,-1 0 1,0 1 0,1-1 0,-1 0 0,1 1-1,-1-1 1,1 1 0,-1-1 0,1 0-1,0 1 1,0-1 0,0 1 0,0-1 0,0 1-1,0 2 1,1-3-1,0 0-1,0 0 1,-1-1-1,1 1 1,0 0-1,0 0 1,0 0-1,0-1 1,0 1 0,0-1-1,0 1 1,0-1-1,1 1 1,-1-1-1,0 1 1,0-1-1,0 0 1,1 0-1,-1 1 1,2-1-1,4 0-44,0 0 1,-1 0-1,1-1 0,0 0 0,-1 0 0,1 0 0,-1-1 0,12-4 0,-6-1-224,1 0 0,-1-1 0,-1 0-1,1-1 1,-1-1 0,-1 0 0,0 0 0,13-18 0,-18 22 368,-1-1 0,0 1-1,0-1 1,0 0 0,-1 0 0,0 0 0,-1 0-1,1 0 1,-1-1 0,-1 1 0,1-1-1,-1 0 1,-1 1 0,1-1 0,-2 0 0,1 1-1,-2-12 1,2 19-87,0 0-1,0 0 1,0-1-1,0 1 0,-1 0 1,1 0-1,0 0 1,0 0-1,0-1 1,0 1-1,0 0 1,0 0-1,0 0 1,-1 0-1,1 0 1,0-1-1,0 1 1,0 0-1,0 0 1,-1 0-1,1 0 1,0 0-1,0 0 1,0 0-1,0 0 1,-1 0-1,1 0 1,0-1-1,0 1 1,0 0-1,-1 0 1,1 0-1,0 0 1,0 0-1,0 0 1,-1 1-1,1-1 1,0 0-1,0 0 1,0 0-1,-1 0 1,1 0-1,0 0 1,0 0-1,0 0 0,0 0 1,-1 0-1,1 1 1,0-1-1,0 0 1,0 0-1,0 0 1,0 0-1,0 0 1,-1 1-1,1-1 1,-8 10 120,0 11 14,2 0-1,0 0 1,2 0 0,0 1 0,1 0 0,2 0 0,0 0 0,1 0 0,3 22-1,-2-38-148,0 0 0,0 0-1,0 0 1,1 0-1,-1 0 1,5 8 0,-5-12 6,-1-1 1,1 0 0,-1 0 0,1 0 0,-1 1 0,1-1 0,0 0 0,0 0 0,0 0 0,-1 0 0,1 0 0,0 0 0,0-1 0,0 1 0,1 0 0,-1 0 0,0-1 0,0 1 0,0 0 0,0-1 0,1 0 0,-1 1 0,0-1 0,0 0 0,1 1-1,-1-1 1,0 0 0,1 0 0,-1 0 0,0 0 0,1 0 0,-1 0 0,0-1 0,0 1 0,1 0 0,-1-1 0,1 0 0,0 0 9,0-1-1,0 1 1,-1-1-1,1 0 1,-1 0-1,0 1 1,1-1-1,-1 0 1,0 0-1,0 0 1,0-1-1,0 1 1,-1 0-1,1 0 1,0 0-1,-1-1 1,0 1-1,1 0 1,-1 0-1,0-3 1,-2-49 102,0 47-127,0 1 1,0-1-1,-1 1 0,1 0 1,-2 0-1,1 0 0,-1 0 1,1 0-1,-2 1 1,1-1-1,-1 1 0,-6-6 1,10 10-42,8 2-15,1 1 0,-1-1 0,0 1 0,1 1 0,-1-1 0,11 7 0,24 7 42,-28-13-110,0 0 0,0 0 0,1-2 0,-1 0 0,1 0-1,-1-2 1,27-3 0,-39 4 151,-1-1-1,1 0 1,0 1-1,-1-1 0,1 0 1,0 0-1,-1 0 1,1 0-1,-1 0 1,0 0-1,1 0 1,-1 0-1,0-1 0,0 1 1,0-1-1,1 1 1,-2-1-1,3-2 1,-3 3 300,-20 24 214,18-18-496,0 0-1,1 0 1,-1 0-1,1 0 0,0 0 1,1 0-1,-1 0 1,1 1-1,0-1 0,0 0 1,1 0-1,-1 0 1,1 1-1,2 4 0,-3-8-136,1-1 0,0 1-1,-1 0 1,1-1-1,0 1 1,0-1 0,0 1-1,0-1 1,0 1-1,0-1 1,1 0-1,-1 1 1,0-1 0,1 0-1,-1 0 1,1 0-1,2 1 1,-2-1-226,1 0 1,-1-1-1,0 0 0,1 0 1,-1 1-1,0-1 0,1 0 1,-1-1-1,0 1 1,1 0-1,-1-1 0,0 1 1,0-1-1,1 0 0,-1 0 1,0 0-1,3-2 0,14-13-4634,-3-8-2124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9.232"/>
    </inkml:context>
    <inkml:brush xml:id="br0">
      <inkml:brushProperty name="width" value="0.025" units="cm"/>
      <inkml:brushProperty name="height" value="0.025" units="cm"/>
    </inkml:brush>
  </inkml:definitions>
  <inkml:trace contextRef="#ctx0" brushRef="#br0">32 0 8776,'0'0'15599,"-32"23"-15631,32-6-1121,1 1-865,5-1-1569,0 0-3973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9.590"/>
    </inkml:context>
    <inkml:brush xml:id="br0">
      <inkml:brushProperty name="width" value="0.025" units="cm"/>
      <inkml:brushProperty name="height" value="0.025" units="cm"/>
    </inkml:brush>
  </inkml:definitions>
  <inkml:trace contextRef="#ctx0" brushRef="#br0">73 242 4388,'0'0'19475,"-8"5"-18541,1 0-633,-1 1 0,1-1 0,1 1 0,-12 12 0,16-17-257,1 1-1,-1 0 0,0 0 1,1 0-1,-1 1 0,1-1 0,0 0 1,0 0-1,0 1 0,0-1 1,0 1-1,0-1 0,0 1 1,1-1-1,0 1 0,-1-1 0,1 1 1,0 0-1,0-1 0,0 1 1,1-1-1,-1 1 0,0 0 0,1-1 1,0 1-1,1 2 0,-1-4-35,0 0 0,1 1-1,-1-1 1,1 0 0,-1 0-1,1 0 1,0 0 0,-1 0 0,1 0-1,0-1 1,0 1 0,-1 0-1,1-1 1,0 0 0,0 1-1,0-1 1,0 0 0,0 0-1,0 0 1,-1 0 0,1 0 0,0-1-1,4 0 1,43-12 117,-35 5-168,-1-1 1,1 0-1,-1-1 0,-1 0 0,0-1 1,0-1-1,-1 1 0,-1-2 1,14-20-1,-27 40 162,-1 0 1,1 0-1,0 1 0,0-1 1,1 1-1,-2 12 0,4-19-96,-1 1-1,1-1 0,0 1 0,-1-1 1,1 1-1,0-1 0,0 1 0,0-1 1,0 1-1,0-1 0,1 1 1,-1-1-1,0 1 0,1-1 0,-1 1 1,1-1-1,-1 0 0,1 1 0,0-1 1,0 0-1,0 1 0,0-1 0,-1 0 1,1 0-1,1 0 0,-1 0 0,0 0 1,0 0-1,0 0 0,1 0 1,-1 0-1,0-1 0,1 1 0,-1 0 1,0-1-1,1 1 0,-1-1 0,1 1 1,-1-1-1,1 0 0,-1 0 0,1 0 1,2 0-1,5-1 11,0 0 0,0-1-1,0 0 1,0 0 0,-1-1 0,1 0 0,-1-1 0,0 0-1,1 0 1,-2-1 0,1 0 0,-1 0 0,1-1 0,-1 0 0,-1 0-1,1-1 1,-1 0 0,-1 0 0,1 0 0,6-13 0,-3 6-48,0 0 1,-2-1 0,0 0 0,0 0 0,-2 0 0,0-1-1,0 0 1,-2 0 0,0 0 0,2-28 0,-5 43 5,0-1 0,0 0 0,0 0 0,0 0 0,-1 1 1,1-1-1,0 0 0,-1 0 0,1 1 0,-1-1 0,0 0 1,1 1-1,-1-1 0,0 1 0,-1-3 0,1 4 1,1-1-1,-1 1 1,0-1 0,1 1-1,-1 0 1,0-1 0,0 1-1,1 0 1,-1-1 0,0 1-1,0 0 1,1 0 0,-1 0-1,0 0 1,0-1-1,0 1 1,1 0 0,-1 0-1,0 1 1,0-1 0,0 0-1,1 0 1,-2 1 0,-2 0-7,0 1 1,1-1 0,-1 1 0,1 1 0,-1-1-1,1 0 1,0 1 0,0-1 0,0 1 0,0 0-1,-3 5 1,-4 5 204,1 0 1,1 1-1,0 0 0,1 1 0,-8 21 0,12-27-106,0 0 0,1 1 0,0-1 1,1 0-1,0 1 0,0-1 0,1 0 0,0 1 0,0-1 0,4 18 0,-3-23-91,1 0 0,-1-1 1,1 1-1,0 0 0,0-1 0,0 1 0,0-1 0,1 0 0,0 1 0,-1-1 0,1 0 1,0-1-1,0 1 0,1 0 0,-1-1 0,0 0 0,6 3 0,-2-2-618,1 1-1,-1-1 0,1-1 1,-1 0-1,1 0 0,0 0 1,0-1-1,9 1 0,17-2-4728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088"/>
    </inkml:context>
    <inkml:brush xml:id="br0">
      <inkml:brushProperty name="width" value="0.025" units="cm"/>
      <inkml:brushProperty name="height" value="0.025" units="cm"/>
    </inkml:brush>
  </inkml:definitions>
  <inkml:trace contextRef="#ctx0" brushRef="#br0">83 120 4516,'0'0'748,"7"-10"4910,2-1-4144,26-37 2713,-17 9 2385,-17 38-6520,-1 1 0,0 0 0,0-1 0,0 1-1,0 0 1,0 0 0,0-1 0,0 1 0,0 0-1,0-1 1,0 1 0,0 0 0,0-1 0,0 1 0,0 0-1,0-1 1,0 1 0,0 0 0,0-1 0,0 1-1,0 0 1,0-1 0,0 1 0,-1 0 0,1 0 0,0-1-1,0 1 1,0 0 0,-1 0 0,1-1 0,0 1-1,0 0 1,-1 0 0,1 0 0,0-1 0,0 1-1,-1 0 1,1 0 0,0 0 0,-1 0 0,1 0 0,0 0-1,-1-1 1,-18 5 931,-18 15-1057,27-10 42,1 0 0,-1 1 0,2 0 1,-1 1-1,-12 21 0,17-27-10,1 1 0,1-1 0,-1 1 0,1-1 0,0 1-1,0 0 1,0 0 0,1 0 0,0 0 0,0 0 0,1 0 0,-1 0 0,1 1 0,1-1 0,0 8 0,1-12-19,-1 0-1,0 0 1,1 0 0,-1-1-1,1 1 1,0 0 0,-1-1-1,1 1 1,0-1-1,0 1 1,0-1 0,0 0-1,0 0 1,0 0 0,0 0-1,1 0 1,-1-1 0,0 1-1,0-1 1,1 1-1,-1-1 1,0 0 0,1 0-1,4 0 1,59-2-3006,-57 0 1682,0 1 0,0-2 0,-1 1-1,1-1 1,-1 0 0,12-6 0,14-11-7047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603"/>
    </inkml:context>
    <inkml:brush xml:id="br0">
      <inkml:brushProperty name="width" value="0.025" units="cm"/>
      <inkml:brushProperty name="height" value="0.025" units="cm"/>
    </inkml:brush>
  </inkml:definitions>
  <inkml:trace contextRef="#ctx0" brushRef="#br0">65 0 14894,'0'0'8461,"-9"10"-6875,9-10-1585,-5 5 183,-1 1-1,1 0 0,1 0 1,-1 1-1,1-1 1,0 1-1,1 0 1,-1 0-1,1 0 0,1 0 1,0 1-1,0-1 1,0 1-1,1 0 1,-1 9-1,1-1-144,1-11-30,0 0-1,-1 0 0,2 0 1,-1 0-1,1 0 0,-1 0 1,1 0-1,1 0 0,1 7 1,-3-12-5,1 0 0,-1 1 1,0-1-1,0 0 0,1 0 0,-1 1 1,0-1-1,1 0 0,-1 0 1,0 1-1,1-1 0,-1 0 0,0 0 1,1 0-1,-1 0 0,0 1 0,1-1 1,-1 0-1,1 0 0,-1 0 0,0 0 1,1 0-1,-1 0 0,0 0 1,1 0-1,-1 0 0,1 0 0,-1 0 1,0-1-1,1 1 0,-1 0 0,0 0 1,1 0-1,-1 0 0,0 0 1,1-1-1,-1 1 0,0 0 0,1 0 1,-1-1-1,0 1 0,0 0 0,1-1 1,-1 1-1,0 0 0,0 0 0,1-1 1,-1 1-1,0-1 0,0 1 1,12-18 76,-3 3-127,-1-1 0,-1 0 1,0 0-1,-1-1 0,-1 1 1,-1-1-1,0 0 0,2-25 1,-10 73-196,3-27 250,0-1 0,0 0 0,1 1 0,-1-1-1,1 1 1,0-1 0,0 1 0,0-1 0,2 7 0,-1-9-2,-1 0 1,1 0 0,0 0-1,0 0 1,1 0 0,-1 0-1,0 0 1,0 0 0,0 0-1,0-1 1,1 1 0,-1-1-1,0 1 1,1-1 0,-1 1-1,0-1 1,1 0 0,-1 0-1,1 1 1,-1-1 0,0 0-1,1 0 1,-1 0 0,1-1-1,-1 1 1,0 0-1,1-1 1,-1 1 0,1 0-1,1-2 1,2 0 13,1 0 1,-1 0-1,0-1 0,-1 0 0,1 0 0,0 0 1,-1 0-1,0-1 0,0 1 0,0-1 0,0 0 1,0-1-1,-1 1 0,0-1 0,5-7 0,13-15 41,-21 26-66,0 1 1,0 0-1,0 0 1,0 0-1,0 0 1,0 0-1,0 0 1,1 0-1,-1 0 1,0 0 0,0 0-1,0 0 1,0 0-1,0 0 1,1 0-1,-1 0 1,0 0-1,0 0 1,0 0-1,0 0 1,0 0 0,0 0-1,1 0 1,-1 0-1,0 0 1,0 0-1,0 0 1,0 0-1,0 0 1,0 0-1,1 1 1,-1-1 0,0 0-1,0 0 1,0 0-1,0 0 1,0 0-1,0 0 1,0 0-1,0 0 1,0 1-1,0-1 1,1 0 0,-1 0-1,0 0 1,0 0-1,0 0 1,0 1-1,0-1 1,0 0-1,0 0 1,0 0 0,0 0-1,0 0 1,0 0-1,0 1 1,0-1-1,0 0 1,0 0-1,-1 0 1,4 20-79,-2 25 111,-1-42-22,-4 43 72,2-36 14,1 0 0,0 0-1,1-1 1,0 1 0,0 0 0,1 0 0,3 15 0,-3-24-88,-1 1-1,1-1 0,0 1 0,0-1 0,0 0 0,0 0 0,0 1 1,0-1-1,0 0 0,1 0 0,-1 0 0,0 0 0,0 0 1,1 0-1,-1-1 0,1 1 0,-1 0 0,1-1 0,-1 1 0,1-1 1,-1 0-1,1 1 0,-1-1 0,1 0 0,-1 0 0,1 0 0,0 0 1,-1 0-1,1 0 0,-1 0 0,1-1 0,0 1 0,-1-1 1,3 0-1,0 0-180,1-1 1,0 1 0,-1-1-1,0 0 1,1 0 0,-1-1 0,0 1-1,0-1 1,0 0 0,4-5-1,-3 2-754,-1 0 0,0 0 0,0-1 0,0 1-1,-1-1 1,0 0 0,-1 0 0,0 0-1,0 0 1,0-1 0,0-8 0,3-25-5647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946"/>
    </inkml:context>
    <inkml:brush xml:id="br0">
      <inkml:brushProperty name="width" value="0.025" units="cm"/>
      <inkml:brushProperty name="height" value="0.025" units="cm"/>
    </inkml:brush>
  </inkml:definitions>
  <inkml:trace contextRef="#ctx0" brushRef="#br0">1 0 10890,'0'0'14062,"17"62"-15760,3-48-1089,3 1-1729,0-4-2531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287"/>
    </inkml:context>
    <inkml:brush xml:id="br0">
      <inkml:brushProperty name="width" value="0.025" units="cm"/>
      <inkml:brushProperty name="height" value="0.025" units="cm"/>
    </inkml:brush>
  </inkml:definitions>
  <inkml:trace contextRef="#ctx0" brushRef="#br0">170 7 4068,'0'0'18620,"-11"0"-16970,-2-1-1306,-2 1 243,-1-1 0,0 2 0,-19 3 0,32-4-545,0 0 1,0 1-1,0-1 0,0 1 0,0 0 1,0 0-1,0 0 0,0 1 0,0-1 0,1 0 1,-1 1-1,1 0 0,-1 0 0,1 0 1,-1 0-1,1 0 0,0 0 0,0 0 0,0 1 1,0-1-1,1 1 0,-1 0 0,1-1 0,-1 1 1,0 3-1,2-5-64,0 0 0,0 0 0,0 0 0,0 0 0,0 0 0,0 0 1,0 0-1,1 0 0,-1-1 0,0 1 0,1 0 0,-1 0 0,1 0 0,-1 0 0,1 0 0,-1-1 0,1 1 1,-1 0-1,1 0 0,0-1 0,0 1 0,-1 0 0,1-1 0,0 1 0,0-1 0,0 1 0,-1-1 0,1 1 1,0-1-1,0 0 0,0 1 0,0-1 0,0 0 0,0 0 0,0 0 0,1 0 0,45 6-2196,-36-5 1371,15 0-738,42 6-987,-63-6 2572,-1-1 0,1 1 0,-1 1-1,0-1 1,1 1 0,-1-1 0,0 1 0,0 0 0,0 1 0,-1-1 0,7 6 0,-9-7 117,0 0 0,0 1 0,0-1 0,0 1 0,0-1 0,0 1 0,-1-1 0,1 1 0,-1 0 0,1-1-1,-1 1 1,0 0 0,1-1 0,-1 1 0,0 0 0,0-1 0,0 1 0,0 0 0,-1-1 0,1 1 0,0 0 0,-1-1 0,1 1 0,-1 0 0,0-1 0,1 1 0,-1-1 0,0 1 0,0-1 0,0 0 0,0 1 0,0-1 0,0 0 0,-3 3 0,-4 4 718,0 0 0,-1 0 0,-17 11 0,20-14-411,4-4-318,-32 21 878,33-21-991,0 0 0,-1 0 0,1-1 0,-1 1 0,1 0 1,0-1-1,-1 1 0,1-1 0,-1 1 0,0-1 1,1 0-1,-1 0 0,1 1 0,-1-1 0,1 0 0,-1-1 1,0 1-1,1 0 0,-1 0 0,1-1 0,-3 0 0,4 1-108,0-1 0,-1 1 0,1-1 0,0 0 0,0 1 0,0-1 0,0 1 0,0-1 0,0 0 0,0 1 0,0-1 0,0 0 1,0 1-1,0-1 0,0 1 0,0-1 0,0 0 0,0 1 0,1-1 0,-1 1 0,0-1 0,1 0 0,-1 1 0,0-1 0,1 1 0,-1-1 0,0 1 0,1-1 0,12-16-2573,-12 17 2539,18-22-4143,4-3-2509</inkml:trace>
  <inkml:trace contextRef="#ctx0" brushRef="#br0" timeOffset="1">398 1 4292,'0'0'9769,"4"60"-5925,-10-29-929,-3 5-385,1-1-96,3-3-640,3-4-833,0-9-801,2-4-128,0-6-32,2-7-704,3-2-610,0-1-768,0-13-1281,1-8-2178,-1-8-2947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631"/>
    </inkml:context>
    <inkml:brush xml:id="br0">
      <inkml:brushProperty name="width" value="0.025" units="cm"/>
      <inkml:brushProperty name="height" value="0.025" units="cm"/>
    </inkml:brush>
  </inkml:definitions>
  <inkml:trace contextRef="#ctx0" brushRef="#br0">0 0 13581,'0'0'9897,"15"50"-13612,-3-40-4197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989"/>
    </inkml:context>
    <inkml:brush xml:id="br0">
      <inkml:brushProperty name="width" value="0.025" units="cm"/>
      <inkml:brushProperty name="height" value="0.025" units="cm"/>
    </inkml:brush>
  </inkml:definitions>
  <inkml:trace contextRef="#ctx0" brushRef="#br0">27 0 6342,'0'0'15647,"3"5"-15455,0 3-165,0 0 0,-1 0-1,0 0 1,0 0 0,-1 1 0,0-1-1,-1 16 1,1-11-6,-1-10-34,1-1-1,-1 0 1,1 0 0,0 0 0,0-1-1,0 1 1,0 0 0,0 0-1,0 0 1,1-1 0,-1 1 0,1 0-1,-1-1 1,1 0 0,-1 1 0,1-1-1,0 0 1,-1 0 0,1 0-1,3 2 1,46 19-1095,-34-16 835,6 3 365,45 21-411,-65-29 397,-1 0-1,0 1 1,1-1-1,-1 1 1,0 0-1,0-1 1,0 1-1,0 0 1,0 0-1,0 0 1,-1 1-1,1-1 1,-1 0-1,1 1 1,-1-1-1,0 1 1,0-1-1,0 1 1,0 0-1,0-1 1,0 5-1,-2-4 240,0 0-1,1 0 0,-1 0 0,0-1 1,-1 1-1,1 0 0,0-1 0,-1 1 1,0-1-1,1 0 0,-1 1 0,0-1 1,0 0-1,0 0 0,-1 0 1,1-1-1,0 1 0,-1 0 0,1-1 1,-6 3-1,-62 27 2385,57-26-2125,-70 22 328,25-20-4200,53-7-4044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4.687"/>
    </inkml:context>
    <inkml:brush xml:id="br0">
      <inkml:brushProperty name="width" value="0.025" units="cm"/>
      <inkml:brushProperty name="height" value="0.025" units="cm"/>
    </inkml:brush>
  </inkml:definitions>
  <inkml:trace contextRef="#ctx0" brushRef="#br0">876 0 12812,'-12'13'1084,"-3"1"-992,1 2 0,1 0 0,0 0 0,1 1 0,1 0-1,1 1 1,0 1 0,-8 24 0,-52 259-134,39-150 95,-230 1222 48,184-866-230,-77 532 902,39 1 1060,85-573-1592,21 1-1,91 845 0,-32-1009-240,-39-258 0,2 0 0,2-2 0,1 0 0,32 58 0,-42-90 2,2-1 0,0 0-1,0 0 1,1-1 0,0 0-1,1 0 1,1-1 0,-1-1 0,1 0-1,1 0 1,0-1 0,0-1-1,13 7 1,-13-10 16,0 1 0,0-2 0,0 0 0,0 0-1,1-1 1,-1 0 0,1-1 0,-1-1 0,1 0 0,-1-1-1,1 0 1,-1-1 0,1 0 0,-1-1 0,13-4 0,-3-2 3,-1 0 1,0-2 0,-1 0-1,0-1 1,-1-2 0,0 1-1,-1-2 1,-1-1 0,0 0-1,-1-1 1,17-24 0,3-8 31,-2-1 1,-2-2 0,28-64 0,17-58 219,64-217-1,26-196 563,-153 533-774,374-1458 1081,-93-22-848,-231 873-1059,-59 498 634,-7 1 0,-26-173 0,15 239 288,-5 2-1,-4 0 1,-4 1 0,-74-174 0,76 218-67,-2 0 0,-2 1 1,-2 2-1,-2 1 0,-2 2 1,-2 1-1,-2 1 0,-1 3 1,-2 1-1,-48-33 0,34 34-139,-2 2-1,-2 2 1,-76-28-1,-195-47-6643,242 84 206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6.680"/>
    </inkml:context>
    <inkml:brush xml:id="br0">
      <inkml:brushProperty name="width" value="0.025" units="cm"/>
      <inkml:brushProperty name="height" value="0.025" units="cm"/>
    </inkml:brush>
  </inkml:definitions>
  <inkml:trace contextRef="#ctx0" brushRef="#br0">238 40 4356,'0'0'9006,"-8"-6"-5835,1 1-2780,0 1 0,-1 0 1,1 0-1,-1 0 0,1 1 0,-1 1 0,-9-3 0,13 4-208,1 1-1,-1-1 0,0 1 0,0-1 0,0 1 0,1 1 1,-1-1-1,0 0 0,0 1 0,0 0 0,1 0 1,-1 0-1,0 0 0,1 1 0,-1-1 0,1 1 0,0 0 1,0 0-1,-1 0 0,1 1 0,-3 2 0,-2 5-22,0 0 0,0 0 0,1 1 0,0 0 0,1 0 0,1 1 0,0 0 0,0 0 0,1 0 0,1 0 0,0 0 0,0 1 0,0 15-1,1-4-52,0 1-1,2 0 1,1 0-1,1 0 0,9 45 1,-8-58-100,1 0-1,0-1 1,0 1 0,1-1 0,1 0 0,0 0 0,0-1 0,1 0-1,0 0 1,16 16 0,-20-23-103,0 0 1,1 0-1,0 0 0,-1-1 0,1 1 0,0-1 1,0 0-1,0 0 0,0 0 0,1-1 0,-1 1 1,1-1-1,-1 0 0,0 0 0,1-1 1,0 1-1,-1-1 0,1 0 0,-1-1 0,1 1 1,-1-1-1,1 1 0,-1-1 0,1-1 0,-1 1 1,0-1-1,0 1 0,0-1 0,0 0 1,0-1-1,0 1 0,4-4 0,4-4-1002,0 0 0,-1-2 0,0 1 0,0-1 1,-1-1-1,-1 0 0,0 0 0,8-17 0,7-20-4988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467"/>
    </inkml:context>
    <inkml:brush xml:id="br0">
      <inkml:brushProperty name="width" value="0.025" units="cm"/>
      <inkml:brushProperty name="height" value="0.025" units="cm"/>
    </inkml:brush>
  </inkml:definitions>
  <inkml:trace contextRef="#ctx0" brushRef="#br0">0 1 15407,'0'0'6566,"17"58"-6566,4-33-769,4-3-1857,1-5-2948,0-3-3362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7.305"/>
    </inkml:context>
    <inkml:brush xml:id="br0">
      <inkml:brushProperty name="width" value="0.025" units="cm"/>
      <inkml:brushProperty name="height" value="0.025" units="cm"/>
    </inkml:brush>
  </inkml:definitions>
  <inkml:trace contextRef="#ctx0" brushRef="#br0">61 272 12236,'0'0'7698,"-8"8"-6898,5-4-754,-2 1 93,0 0 0,1 1 0,0-1 0,-1 1 0,2 0 0,-1 0 0,1 0 0,0 1 0,0-1 0,1 1-1,0 0 1,0 0 0,0-1 0,0 10 0,2-5 125,3 61 247,-3-69-495,0 0 1,1 0-1,0-1 0,-1 1 0,1 0 0,0-1 1,0 1-1,0-1 0,1 1 0,-1-1 1,1 1-1,-1-1 0,1 0 0,0 0 0,0 0 1,0 0-1,0 0 0,0 0 0,0 0 0,1-1 1,-1 1-1,3 0 0,-4-2 14,0 0-1,-1 0 1,1 0 0,0 0-1,0 0 1,-1 0 0,1 0-1,0 0 1,0-1 0,-1 1-1,1 0 1,0-1 0,-1 1-1,1 0 1,0-1 0,-1 1-1,1-1 1,-1 1 0,1-1-1,-1 0 1,1 1 0,-1-1-1,1 1 1,-1-1 0,1 0-1,-1 1 1,0-1 0,1 0-1,-1 1 1,0-1 0,0 0-1,1 0 1,-1 1 0,0-1-1,0 0 1,0-1 0,7-40 486,-5 29-358,2-14-5,17-70 64,-18 89-207,-1 0 1,1 0-1,1 0 1,-1 0 0,1 1-1,1 0 1,-1-1-1,1 2 1,7-8 0,-11 12-9,0 1 0,0 0 0,1 0 1,-1 0-1,0 0 0,1 0 0,-1 0 1,1 0-1,-1 0 0,1 0 0,0 1 1,-1-1-1,1 1 0,0-1 1,-1 1-1,1 0 0,0 0 0,-1-1 1,1 1-1,0 0 0,0 0 0,-1 1 1,1-1-1,0 0 0,0 1 1,-1-1-1,1 1 0,-1-1 0,1 1 1,0 0-1,-1 0 0,1-1 0,-1 1 1,1 0-1,-1 1 0,0-1 1,0 0-1,1 0 0,-1 0 0,1 3 1,7 6 49,0 2 0,-2-1-1,1 1 1,6 16 0,1-2-9,-22-60 619,-3 2-472,-3 0 1,-1 0 0,-20-34 0,33 65-212,14 23-102,-11-20 118,0 1 0,0-1 0,1 0 1,-1 0-1,0 0 0,1 0 0,-1 0 1,1-1-1,-1 1 0,1-1 0,0 1 1,0-1-1,0 0 0,5 1 0,-6-2 6,-1 0 0,0-1 0,1 1 0,-1 0 0,0-1 0,1 1 0,-1-1 0,0 0 0,0 1 0,1-1 0,-1 0 0,0 0 0,0 0 0,0 0 0,0 0 0,0 0 0,0 0 0,0 0 0,-1 0 0,1 0 0,0 0 0,-1-1 0,1 1 0,0 0 0,-1-1 0,0 1 0,1 0 0,-1-1 0,0 1 0,1-1 0,-1 1 0,0 0 0,0-2 0,5-37-85,6-34-1985,-9 70 1413,-1 1 0,0-1 1,1 1-1,0-1 0,-1 1 0,2 0 0,-1-1 0,0 1 0,4-4 0,6 0-4367,-2 5-1196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7.787"/>
    </inkml:context>
    <inkml:brush xml:id="br0">
      <inkml:brushProperty name="width" value="0.025" units="cm"/>
      <inkml:brushProperty name="height" value="0.025" units="cm"/>
    </inkml:brush>
  </inkml:definitions>
  <inkml:trace contextRef="#ctx0" brushRef="#br0">10 125 11018,'0'0'8611,"-3"10"-8013,2-4-457,-1-1-1,1 1 1,0 0-1,0 0 1,0 0 0,1 0-1,0 0 1,1 0-1,-1 0 1,1-1-1,0 1 1,0 0 0,1 0-1,0 0 1,0-1-1,0 1 1,0-1 0,1 0-1,0 0 1,4 6-1,-6-10-99,-1-1-1,0 1 1,1 0-1,-1-1 1,1 1 0,-1-1-1,1 1 1,-1 0-1,1-1 1,0 0-1,-1 1 1,1-1 0,0 1-1,-1-1 1,1 0-1,0 1 1,-1-1-1,1 0 1,0 0-1,0 1 1,-1-1 0,1 0-1,0 0 1,0 0-1,0 0 1,-1 0-1,1 0 1,0 0-1,0 0 1,-1 0 0,1-1-1,0 1 1,0 0-1,-1 0 1,1-1-1,0 1 1,-1-1-1,1 1 1,0 0 0,-1-1-1,1 1 1,-1-1-1,1 1 1,0-1-1,-1 0 1,0 1-1,1-1 1,-1 1 0,1-1-1,-1 0 1,0 1-1,1-2 1,22-45 684,-19 36-519,1 0-188,0 0 1,1 0-1,0 1 1,1-1 0,10-12-1,-16 22-24,0 0 0,1-1 0,-1 1 0,0 0-1,1 0 1,-1 0 0,1 0 0,-1 0 0,1 1 0,0-1-1,-1 0 1,1 1 0,0-1 0,0 1 0,-1-1-1,1 1 1,0 0 0,2 0 0,-1 0 9,-1 1 0,0 0 0,0 0 0,0 0 0,0 0 0,1 0 1,-2 0-1,1 0 0,0 1 0,0-1 0,0 1 0,0 0 0,-1-1 0,1 1 0,-1 0 1,0 0-1,1 0 0,0 3 0,15 30 176,-14-29-131,-1 0 1,1 0-1,-1 0 0,2 0 1,-1-1-1,1 1 0,0-1 1,6 7-1,-9-14 27,0 0 0,0 0 0,0 0 1,-1 0-1,1 0 0,-1 0 0,1 0 0,-1 0 0,0-1 1,1 1-1,-1-4 0,-1-47 301,-1 38-370,2 1-1,0-1 1,0 1 0,2-1 0,-1 1-1,2 0 1,5-18 0,-8 32-11,0-1 1,0 0 0,0 1-1,0-1 1,1 0 0,-1 0-1,0 1 1,0-1 0,1 0-1,-1 1 1,1-1 0,-1 1-1,0-1 1,1 0 0,-1 1-1,1-1 1,0 1 0,-1-1-1,1 1 1,-1-1 0,1 1-1,0 0 1,-1-1 0,1 1-1,0 0 1,-1 0 0,1-1-1,0 1 1,-1 0 0,1 0-1,0 0 1,0 0 0,-1 0-1,1 0 1,0 0 0,0 0-1,-1 0 1,1 0-1,0 0 1,-1 0 0,1 1-1,0-1 1,0 0 0,-1 0-1,1 1 1,0-1 0,-1 0-1,1 1 1,-1-1 0,1 1-1,-1-1 1,1 1 0,-1-1-1,2 2 1,30 41 67,-21-27-47,-11-17-37,0 0 1,1 0 0,-1 0-1,0 0 1,1 0 0,-1 0 0,1-1-1,-1 1 1,1 0 0,0 0-1,-1 1 1,1-1 0,0 0-1,-1 0 1,1 0 0,0 0 0,0 1-1,0-1 1,0 0 0,0 1-1,1-2 1,13-7-4498,-9 7-121,-1 0-2637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8.143"/>
    </inkml:context>
    <inkml:brush xml:id="br0">
      <inkml:brushProperty name="width" value="0.025" units="cm"/>
      <inkml:brushProperty name="height" value="0.025" units="cm"/>
    </inkml:brush>
  </inkml:definitions>
  <inkml:trace contextRef="#ctx0" brushRef="#br0">17 89 13549,'0'0'6214,"-2"8"-5638,-5 86 1327,7-85-1620,0 0-1,0 0 1,1 1 0,1-1 0,-1 0-1,2 0 1,-1 0 0,1 0-1,5 10 1,-8-18-264,1 0 0,-1 0 0,0 0 0,1 0 0,0 0 0,-1 0 0,1 0 0,-1 0 1,1 0-1,0 0 0,0 0 0,0 0 0,-1 0 0,1 0 0,0 0 0,0-1 0,0 1 0,0 0 0,0-1 0,1 1 0,-1-1 0,0 0 0,0 1 0,0-1 0,0 0 0,1 1 0,-1-1 1,0 0-1,0 0 0,0 0 0,1 0 0,-1 0 0,0 0 0,0 0 0,0-1 0,1 1 0,-1 0 0,0-1 0,0 1 0,0-1 0,0 1 0,0-1 0,0 1 0,0-1 0,0 0 0,1-1 0,2-2 57,0 0-1,-1 0 1,1 0-1,-1-1 1,0 1-1,-1-1 1,1 0-1,3-10 1,0-4 172,-1 0 0,-1 0 0,-1-1 0,-1 0 0,0 0 0,-1 0-1,-1 0 1,-5-31 0,5 49-219,0 0 0,0 0 0,0 0-1,0 0 1,-1 0 0,1 0 0,-1 1 0,1-1-1,-1 0 1,0 0 0,0 0 0,1 1-1,-1-1 1,-1 0 0,1 1 0,0-1 0,0 1-1,0-1 1,-1 1 0,1 0 0,-1 0-1,1-1 1,-1 1 0,1 0 0,-1 0 0,0 1-1,0-1 1,1 0 0,-1 0 0,0 1-1,0-1 1,0 1 0,0 0 0,0-1-1,0 1 1,1 0 0,-1 0 0,-3 1 0,2 0-27,-1 0 0,1 0 0,-1 0 0,1 1 1,-1-1-1,1 1 0,0 0 0,0 0 0,0 1 0,0-1 1,0 1-1,0-1 0,1 1 0,-1 0 0,1 0 1,0 0-1,0 0 0,-3 5 0,2-2-304,1 0-1,0 0 1,0 1-1,0-1 1,1 0-1,-1 1 1,2-1-1,-1 12 1,11-27-7332,-1-13 283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8.652"/>
    </inkml:context>
    <inkml:brush xml:id="br0">
      <inkml:brushProperty name="width" value="0.025" units="cm"/>
      <inkml:brushProperty name="height" value="0.025" units="cm"/>
    </inkml:brush>
  </inkml:definitions>
  <inkml:trace contextRef="#ctx0" brushRef="#br0">0 1477 18129,'0'0'3443,"15"-10"-2482,59-44 378,-2-4 0,87-91 0,-24 22-1106,258-196-422,-47 41-802,-298 239 1015,-1-2-1,59-73 1,-89 97-113,-2-1 1,0 0-1,-2-1 1,0 0-1,-2-1 1,-1 0-1,0-1 0,10-47 1,-19 66-3825,-1 0-3470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9.182"/>
    </inkml:context>
    <inkml:brush xml:id="br0">
      <inkml:brushProperty name="width" value="0.025" units="cm"/>
      <inkml:brushProperty name="height" value="0.025" units="cm"/>
    </inkml:brush>
  </inkml:definitions>
  <inkml:trace contextRef="#ctx0" brushRef="#br0">18 66 9065,'0'0'9539,"-3"-10"-7371,-1 0-1520,2 6-368,1 0 0,-1 1 1,1-1-1,0 0 0,0 0 1,0 0-1,1-1 0,-1-7 1,2 12-197,0 0-1,0-1 1,0 1 0,0 0 0,0 0 0,0 0 0,0 0 0,0 0-1,0 0 1,0 0 0,0 0 0,0 0 0,0 0 0,0 1 0,0-1-1,0 0 1,0 1 0,0-1 0,0 0 0,0 1 0,0-1 0,0 1-1,1 1 1,12 10 342,-1 2 1,0-1-1,0 2 0,-2 0 0,1 0 1,-2 1-1,14 27 0,-3-7 93,-9-14-298,-8-14-210,0 0 0,0 0 0,1-1 0,0 1 0,0-1 0,1 0 0,0 0 0,0-1 0,1 0 0,13 10 0,-20-16-101,1 1 0,-1-1 0,1 0-1,-1 1 1,1-1 0,-1 0 0,1 0 0,0 0 0,-1 1 0,1-1 0,-1 0 0,1 0-1,0 0 1,-1 0 0,1 0 0,-1 0 0,1 0 0,0 0 0,-1-1 0,1 1 0,-1 0-1,1 0 1,0 0 0,-1-1 0,1 1 0,-1 0 0,1 0 0,-1-1 0,1 1 0,-1-1-1,1 1 1,-1 0 0,0-1 0,1 1 0,-1-1 0,0 1 0,1-1 0,-1 1 0,0-1-1,1 1 1,-1-2 0,3-26-7178,-3 25 6331,-2-41-16370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5.517"/>
    </inkml:context>
    <inkml:brush xml:id="br0">
      <inkml:brushProperty name="width" value="0.025" units="cm"/>
      <inkml:brushProperty name="height" value="0.025" units="cm"/>
    </inkml:brush>
  </inkml:definitions>
  <inkml:trace contextRef="#ctx0" brushRef="#br0">1 816 7847,'0'0'13736,"0"-8"-12850,5-14-535,0 0 0,1 0 0,2 1 0,0 0 0,1 0 0,13-20 1,7-20-34,41-106 5,81-165 214,-146 323-555,-3 3-106,1 1 0,-1-1-1,2 1 1,-1-1 0,1 1-1,-1 0 1,1 1 0,1-1-1,-1 1 1,1-1 0,-1 1-1,9-4 1,-13 7-21,0 1-1,1 0 1,-1 0-1,1 0 1,-1 0-1,1 0 1,-1 0-1,1 0 1,-1 0-1,0 0 1,1 1 0,-1-1-1,1 0 1,-1 0-1,0 0 1,1 0-1,-1 1 1,1-1-1,-1 0 1,0 0-1,1 1 1,-1-1-1,0 0 1,1 1-1,-1-1 1,0 0-1,0 1 1,1-1 0,-1 0-1,0 1 1,0-1-1,0 0 1,1 1-1,-1-1 1,0 1-1,0-1 1,0 1-1,0-1 1,0 0-1,0 1 1,0-1-1,0 1 1,0-1-1,0 1 1,0-1 0,0 0-1,0 1 1,0-1-1,0 1 1,-1-1-1,1 1 1,0-1-1,0 0 1,0 1-1,-1-1 1,1 0-1,0 1 1,0-1-1,-1 1 1,-7 16-5476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5.871"/>
    </inkml:context>
    <inkml:brush xml:id="br0">
      <inkml:brushProperty name="width" value="0.025" units="cm"/>
      <inkml:brushProperty name="height" value="0.025" units="cm"/>
    </inkml:brush>
  </inkml:definitions>
  <inkml:trace contextRef="#ctx0" brushRef="#br0">133 0 12908,'0'0'6171,"-9"7"-5573,9-7-599,-4 3 142,0 0 0,1 0 0,-1 0 0,1 1-1,-1 0 1,1-1 0,0 1 0,1 0 0,-1 0-1,1 1 1,0-1 0,0 0 0,0 1 0,0 0 0,1-1-1,-1 1 1,2 0 0,-2 7 0,-7 118 916,-36 179 0,43-295-989,-16 101 359,17-105-400,0 1 0,1 0-1,0-1 1,1 1 0,0 0 0,1-1 0,0 1 0,5 14 0,-6-22-30,0-1 1,0 0 0,0 0-1,0 1 1,0-1 0,1 0-1,-1 0 1,0 0 0,1-1-1,0 1 1,-1 0 0,1 0-1,0-1 1,0 1 0,0-1-1,0 0 1,0 1 0,0-1 0,0 0-1,1 0 1,-1 0 0,0-1-1,4 2 1,-2-2 2,0 0-1,0-1 1,0 1 0,0-1 0,0 0-1,-1 0 1,1 0 0,0 0-1,-1-1 1,1 1 0,0-1 0,-1 0-1,4-3 1,9-7-6,0 0 0,-1-2-1,0 0 1,16-21 0,62-77-565,41-48-3812,-79 100-1105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6.554"/>
    </inkml:context>
    <inkml:brush xml:id="br0">
      <inkml:brushProperty name="width" value="0.025" units="cm"/>
      <inkml:brushProperty name="height" value="0.025" units="cm"/>
    </inkml:brush>
  </inkml:definitions>
  <inkml:trace contextRef="#ctx0" brushRef="#br0">1 369 6598,'0'0'10031,"-1"15"-9753,2 3-107,0 1 1,2-1-1,0 0 0,1 0 1,0 0-1,2 0 1,0-1-1,9 18 0,8 11-35,37 53-1,-48-81-93,1 0 0,2-1 0,0 0 0,0-1 1,26 20-1,-38-34-3,-1 0 1,0 0-1,1-1 0,-1 1 1,1 0-1,0-1 1,-1 0-1,1 1 1,0-1-1,0 0 1,0-1-1,0 1 0,0 0 1,0-1-1,0 0 1,0 0-1,0 0 1,5 0-1,-6-1 14,0 0 1,0 0-1,0 0 1,0 0-1,0 0 1,0-1-1,-1 1 0,1-1 1,0 1-1,-1-1 1,1 0-1,-1 1 1,0-1-1,1 0 0,-1 0 1,0 0-1,0 0 1,0 0-1,0-2 0,4-12 203,-1 0 0,-1 0 0,0 0 0,-1 0-1,0-23 1,-1-29 166,-3 0 1,-19-119-1,12 140-179,-2 1 0,-2 0 0,-2 0 0,-36-76 0,49 117-223,-1 0 50,1-1-1,-1 1 1,0 0-1,0 0 1,0 0-1,-1 0 1,0 0 0,0 1-1,0 0 1,-9-7-1,13 11-54,0-1-1,0 1 0,-1 0 1,1 0-1,0 0 0,-1 0 1,1 0-1,0 0 0,0 0 1,-1 0-1,1 0 0,0 0 1,-1 0-1,1 0 1,0 0-1,-1 0 0,1 0 1,0 0-1,0 0 0,-1 0 1,1 0-1,0 0 0,-1 1 1,1-1-1,0 0 0,0 0 1,-1 0-1,1 0 0,0 1 1,0-1-1,0 0 1,-1 0-1,1 1 0,0-1 1,0 0-1,0 0 0,0 1 1,-1-1-1,1 0 0,0 0 1,0 1-1,0-1 0,0 0 1,0 1-1,0-1 0,0 0 1,0 1-1,0-1 1,0 0-1,0 0 0,0 1 1,0-1-1,0 22 68,0-19-23,1 13-61,1-1 0,0 0 1,2 0-1,-1 0 0,2 0 0,11 25 0,51 85-42,-45-86 37,4 8-51,2-2-1,49 62 0,-57-89-449,-20-18 401,1 0 1,-1 1-1,0-1 0,1 1 0,-1-1 0,0 0 0,1 1 0,-1-1 0,0 0 0,1 0 0,-1 1 0,1-1 0,-1 0 0,0 0 0,1 1 0,-1-1 0,1 0 0,-1 0 0,1 0 0,-1 0 0,1 0 0,-1 0 0,1 0 0,-1 0 0,1 0 0,-1 0 0,1 0 0,-1 0 0,1 0 0,-1 0 0,0 0 0,1-1 0,-1 1 0,1 0 0,-1 0 0,1-1 0,-1 1 0,0 0 1,1 0-1,-1-1 0,1 1 0,-1 0 0,0-1 0,0 1 0,1 0 0,-1-1 0,0 1 0,1-2 0,0-18-5184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6.914"/>
    </inkml:context>
    <inkml:brush xml:id="br0">
      <inkml:brushProperty name="width" value="0.025" units="cm"/>
      <inkml:brushProperty name="height" value="0.025" units="cm"/>
    </inkml:brush>
  </inkml:definitions>
  <inkml:trace contextRef="#ctx0" brushRef="#br0">0 77 17296,'0'0'887,"1"9"-679,1 6-19,0 0 1,2 0-1,-1 0 1,2-1-1,0 1 1,9 16-1,53 92 1485,-22-43-1017,-23-35-13,19 33 2096,-35-74-2134,-4-13-150,2-96 484,-4 0 0,-27-193-1,22 279-2839,3 38-913,3 40-4230,-1-59 7039,1 41-6883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7.289"/>
    </inkml:context>
    <inkml:brush xml:id="br0">
      <inkml:brushProperty name="width" value="0.025" units="cm"/>
      <inkml:brushProperty name="height" value="0.025" units="cm"/>
    </inkml:brush>
  </inkml:definitions>
  <inkml:trace contextRef="#ctx0" brushRef="#br0">0 386 12908,'0'0'5776,"10"-6"-3726,1-3-1543,0 0-1,-1 0 1,0-1-1,0 0 1,-1-1 0,0 0-1,-1-1 1,7-13-1,-8 14-298,1 0-1,0 0 0,0 0 1,1 1-1,16-14 1,-23 22-181,-1 1 0,1 0 0,-1 0 1,1 0-1,-1 0 0,1 0 0,0 0 1,-1 0-1,1 0 0,0 0 0,0 1 0,0-1 1,-1 1-1,1 0 0,0-1 0,0 1 1,0 0-1,0 0 0,0 0 0,0 0 1,0 0-1,0 1 0,-1-1 0,1 1 1,0-1-1,0 1 0,0 0 0,-1-1 1,1 1-1,0 0 0,-1 0 0,1 0 0,0 0 1,-1 1-1,0-1 0,1 0 0,-1 1 1,0-1-1,1 1 0,-1-1 0,0 1 1,0-1-1,0 1 0,-1 0 0,1 0 1,0-1-1,0 5 0,7 12 271,13 32 50,-14-44-94,-10-32 186,-1 7-311,-2 0 0,0 0-1,-1 0 1,-1 1 0,0 0 0,-2 1-1,-19-30 1,32 51-156,0-1-1,0 0 1,0 0 0,1-1-1,-1 1 1,1-1-1,0 1 1,7 2-1,-9-4-115,0-1 0,0 1-1,0 0 1,0-1 0,1 1-1,-1-1 1,0 0 0,0 0-1,0 0 1,1 0-1,-1 0 1,0 0 0,0-1-1,1 1 1,-1-1 0,0 1-1,0-1 1,0 0 0,0 0-1,0 0 1,0 0 0,0 0-1,0 0 1,0-1 0,-1 1-1,1 0 1,0-1-1,1-1 1,7-10-2649,-1 0 0,0 0 0,11-22 0,-5 7-3171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853"/>
    </inkml:context>
    <inkml:brush xml:id="br0">
      <inkml:brushProperty name="width" value="0.025" units="cm"/>
      <inkml:brushProperty name="height" value="0.025" units="cm"/>
    </inkml:brush>
  </inkml:definitions>
  <inkml:trace contextRef="#ctx0" brushRef="#br0">92 1 16816,'-8'1'1719,"4"0"-1656,-41 10 2375,43-10-2225,0 0 1,0 0-1,0 0 0,0 0 1,0 0-1,0 0 1,0 1-1,0-1 1,1 0-1,-1 1 0,0 0 1,1-1-1,-1 1 1,1 0-1,0 0 1,0 0-1,0-1 0,0 2 1,0-1-1,0 0 1,-1 2-1,2-3-208,1 0 0,-1 1 0,0-1 0,0 0 0,1 0 0,-1 0 0,1 0 0,-1 0 0,1 0 0,-1-1 0,1 1 0,-1 0 0,1 0 0,0 0 0,0 0 0,-1-1 0,1 1 0,0 0 0,0 0 0,0-1 0,0 1 0,0-1 0,0 1 0,0-1 0,0 0 0,0 1 0,0-1 0,0 0 0,0 1 0,0-1 0,1 0 0,40 7 52,-38-6-55,186 4-3455,-119-6 8289,-70 4-4681,-1 0 1,1 0 0,-1 0 0,1 0 0,0 0 0,1 0 0,-1 0 0,0 0-1,3 2 1,4-1-260,0 0 0,1-1 0,0 0 0,0-1-1,-1 0 1,1 0 0,1-1 0,-1 0 0,12 0 0,-10-1-401,-1 1 0,0 0 0,1 0 1,-1 1-1,0 1 0,15 5 0,-24-7 365,0 0-1,0 0 0,0 0 0,0 0 0,0 0 1,0 0-1,-1 0 0,1 0 0,0 1 1,-1-1-1,1 0 0,-1 1 0,1-1 0,-1 0 1,0 1-1,0-1 0,1 0 0,-1 1 1,0-1-1,0 0 0,0 1 0,0-1 0,-1 1 1,1-1-1,0 0 0,-1 1 0,1-1 0,-1 0 1,1 1-1,-1-1 0,1 0 0,-1 0 1,0 0-1,-1 2 0,-7 3-4930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022"/>
    </inkml:context>
    <inkml:brush xml:id="br0">
      <inkml:brushProperty name="width" value="0.025" units="cm"/>
      <inkml:brushProperty name="height" value="0.025" units="cm"/>
    </inkml:brush>
  </inkml:definitions>
  <inkml:trace contextRef="#ctx0" brushRef="#br0">12 345 9705,'0'0'9246,"-3"12"-8135,0 1-760,1 0 0,0 0 1,1 0-1,1 0 0,1 18 0,0-23-209,0-1-1,0 0 0,0 0 0,1 0 0,1 0 0,-1 0 0,1 0 1,0 0-1,0-1 0,1 1 0,0-1 0,0 0 0,6 6 1,-9-11-136,-1 0 1,1 0 0,0 0-1,-1-1 1,1 1 0,0 0-1,0-1 1,-1 1 0,1-1-1,0 1 1,0 0 0,0-1 0,0 0-1,-1 1 1,1-1 0,0 0-1,0 1 1,0-1 0,0 0-1,0 0 1,0 0 0,0 0-1,0 0 1,0 0 0,0 0 0,0 0-1,0 0 1,0 0 0,1-1-1,0 0 5,-1 0-1,1-1 0,-1 1 0,0 0 1,1-1-1,-1 1 0,0-1 0,0 1 1,0-1-1,0 0 0,0 1 1,0-1-1,0-3 0,3-8 55,0 1-1,-1-1 1,1-15 0,1-10 280,-2 1 1,-1-1 0,-7-72-1,-4 89 221,4 17-122,3 14-50,2 7-375,1 0-1,0-1 0,2 1 0,0-1 0,0 0 0,2 0 0,0 0 1,1-1-1,13 25 0,-19-39-7,0 0 1,0 0-1,1 0 0,-1-1 1,1 1-1,-1 0 1,1 0-1,-1-1 0,1 1 1,-1 0-1,1-1 1,0 1-1,-1 0 0,1-1 1,0 1-1,-1-1 1,1 1-1,0-1 0,0 0 1,0 1-1,1 0 0,6-13 152,-4-32 38,-3 26-161,0-13-22,-1-1 0,-1 1 0,-7-40 0,11 86-39,1 0 0,0-1 0,1 0 0,1 0 1,0 0-1,1-1 0,0 0 0,1 0 0,0-1 0,13 14 0,-20-25 23,-1 0 0,1-1-1,-1 1 1,1 0 0,-1-1 0,1 1-1,0-1 1,-1 1 0,1-1-1,0 1 1,0-1 0,0 1-1,-1-1 1,1 0 0,0 0 0,0 1-1,0-1 1,0 0 0,-1 0-1,1 0 1,0 0 0,0 0-1,0 0 1,0 0 0,0 0-1,-1 0 1,1 0 0,0-1 0,0 1-1,0 0 1,0 0 0,-1-1-1,1 1 1,0-1 0,0 1-1,-1-1 1,1 1 0,0-1 0,-1 1-1,1-1 1,-1 0 0,1 1-1,0-1 1,-1 0 0,0 1-1,1-1 1,-1 0 0,1 0 0,-1 1-1,0-1 1,1 0 0,-1 0-1,0 0 1,0 0 0,0 0-1,0 1 1,0-1 0,0-2 0,7-59 343,-6 53-316,0-15 26,-2 18-54,1-1 1,0 1-1,1-1 1,0 1-1,0-1 1,0 1-1,1-1 1,0 1-1,3-7 1,-5 12-6,1 1 1,-1-1-1,0 0 1,1 1-1,-1-1 1,1 0-1,0 1 1,-1-1 0,1 1-1,-1-1 1,1 1-1,0 0 1,-1-1-1,1 1 1,0-1-1,-1 1 1,1 0-1,0 0 1,0-1-1,-1 1 1,1 0-1,0 0 1,0 0-1,-1 0 1,1 0-1,0 0 1,0 0-1,-1 0 1,1 0-1,0 0 1,0 1-1,-1-1 1,1 0-1,0 0 1,0 1-1,-1-1 1,1 0-1,0 1 1,-1-1-1,1 1 1,-1-1-1,1 1 1,0-1-1,-1 1 1,1-1 0,-1 1-1,0 0 1,2 1-1,27 38-4,-23-29 32,-5-11-22,-1 0 0,0 1-1,0-1 1,0 1 0,0-1 0,1 0-1,-1 1 1,0-1 0,0 0 0,1 1-1,-1-1 1,0 0 0,1 0 0,-1 1-1,0-1 1,1 0 0,-1 0 0,0 1-1,1-1 1,-1 0 0,0 0 0,1 0-1,-1 0 1,1 0 0,-1 0 0,0 1-1,1-1 1,-1 0 0,1 0 0,-1 0-1,0 0 1,1 0 0,-1-1 0,1 1 0,-1 0-1,1 0 1,-1 0 0,0 0 0,1 0-1,-1 0 1,0-1 0,1 1 0,-1 0-1,0 0 1,1-1 0,-1 1 0,0 0-1,1 0 1,-1-1 0,0 1 0,0 0-1,1-1 1,-1 1 0,0 0 0,0-1-1,0 1 1,1-1 0,-1 1 0,0 0-1,0-1 1,0 1 0,0-1 0,0 1-1,0 0 1,0-1 0,0 1 0,0-1-1,0 0 1,6-39 287,-5 32-197,1-13-3,9-50 227,-10 65-300,0 1-1,1 0 1,-1 0-1,1 0 1,0 0 0,1 0-1,-1 0 1,1 1-1,0-1 1,4-4-1,-6 8-15,0 0 0,0 1 0,-1-1 0,1 1 0,0-1 0,0 1 0,0-1 0,0 1 0,-1-1 0,1 1 0,0 0 0,0-1 0,0 1 0,0 0 0,0 0 0,0 0 0,0-1 0,0 1 0,0 0 0,0 1-1,0-1 1,0 0 0,0 0 0,0 0 0,0 0 0,0 1 0,0-1 0,0 1 0,0-1 0,0 0 0,-1 1 0,1-1 0,0 1 0,0 0 0,0-1 0,-1 1 0,1 0 0,0-1 0,-1 1 0,1 0 0,0 1-1,24 38 27,-22-34-12,8 20 55,-8-18-54,1 0 0,0-1 1,0 1-1,0-1 0,10 13 0,-18-49-2230,-2 13-298,-1 1 1,-1 0-1,0 1 1,-13-17 0,18 26 1487,-24-32-7767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369"/>
    </inkml:context>
    <inkml:brush xml:id="br0">
      <inkml:brushProperty name="width" value="0.025" units="cm"/>
      <inkml:brushProperty name="height" value="0.025" units="cm"/>
    </inkml:brush>
  </inkml:definitions>
  <inkml:trace contextRef="#ctx0" brushRef="#br0">1 0 10410,'0'0'12075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805"/>
    </inkml:context>
    <inkml:brush xml:id="br0">
      <inkml:brushProperty name="width" value="0.025" units="cm"/>
      <inkml:brushProperty name="height" value="0.025" units="cm"/>
    </inkml:brush>
  </inkml:definitions>
  <inkml:trace contextRef="#ctx0" brushRef="#br0">1 314 705,'0'0'19730,"7"2"-18641,-4-1-989,1 0-1,0 0 0,0-1 1,-1 1-1,1-1 0,0 0 0,0 0 1,0 0-1,0 0 0,0-1 1,-1 0-1,1 1 0,0-2 0,-1 1 1,1 0-1,0-1 0,-1 1 1,0-1-1,1 0 0,-1 0 1,0 0-1,0-1 0,0 1 0,0-1 1,0 1-1,-1-1 0,1 0 1,-1 0-1,4-7 0,0-1 59,0-2 0,-1 1-1,-1 0 1,1-1-1,-2 0 1,0 0 0,-1 0-1,0-1 1,-1 1 0,0 0-1,-1-1 1,-1 1 0,0 0-1,-3-14 1,3 23-143,0 0-1,0 1 1,-1-1-1,0 1 1,1-1-1,-1 1 1,0-1 0,-1 1-1,1 0 1,-1 0-1,1 0 1,-1 0-1,0 1 1,0-1-1,0 1 1,0 0 0,-1-1-1,1 1 1,-5-1-1,6 2-14,0 0 1,1 0-1,-1 1 0,0-1 0,0 1 0,0 0 1,0-1-1,0 1 0,1 0 0,-1 0 0,0 0 1,0 0-1,0 0 0,0 1 0,0-1 0,0 1 1,1-1-1,-1 1 0,0 0 0,0-1 0,1 1 1,-1 0-1,0 0 0,1 0 0,-1 0 0,1 1 0,-1-1 1,1 0-1,0 1 0,0-1 0,-1 1 0,1-1 1,0 1-1,0-1 0,0 1 0,1 0 0,-1-1 1,0 1-1,0 3 0,-2 6-13,1-1 0,0 1 0,1 0 0,0 0 1,0 0-1,1-1 0,1 1 0,0 0 0,0 0 0,1-1 0,5 16 0,-5-20 4,0 0-1,0-1 1,1 1 0,-1-1-1,1 1 1,1-1 0,-1 0-1,1 0 1,7 7-1,-8-9 3,0-1 0,-1 0 0,1 0-1,1 0 1,-1 0 0,0-1 0,0 1-1,0-1 1,1 0 0,-1 0 0,1 0-1,-1 0 1,1-1 0,-1 1 0,1-1-1,-1 0 1,7 0 0,-6-1-139,0 0-1,1 0 1,-1-1 0,1 1 0,-1-1-1,0 0 1,0 0 0,0 0 0,0-1-1,0 1 1,-1-1 0,1 0 0,-1 0-1,0 0 1,0-1 0,4-4 0,5-8-2758,-1 0 1,12-25-1,-23 41 2901,24-49-10909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9.317"/>
    </inkml:context>
    <inkml:brush xml:id="br0">
      <inkml:brushProperty name="width" value="0.025" units="cm"/>
      <inkml:brushProperty name="height" value="0.025" units="cm"/>
    </inkml:brush>
  </inkml:definitions>
  <inkml:trace contextRef="#ctx0" brushRef="#br0">0 51 4484,'0'0'-544,"3"-48"-1859,2 45 1218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9.835"/>
    </inkml:context>
    <inkml:brush xml:id="br0">
      <inkml:brushProperty name="width" value="0.025" units="cm"/>
      <inkml:brushProperty name="height" value="0.025" units="cm"/>
    </inkml:brush>
  </inkml:definitions>
  <inkml:trace contextRef="#ctx0" brushRef="#br0">1 201 4516,'0'0'12268,"3"15"-10453,14 34-833,1-1 0,2-1 1,3 0-1,45 68 0,-68-113-957,1-1 0,0 0-1,0 1 1,0-1 0,0 0-1,0 1 1,0-1 0,0 0 0,0 0-1,1 0 1,-1 0 0,0 0-1,1 0 1,-1-1 0,0 1-1,1 0 1,-1-1 0,1 1 0,-1-1-1,3 1 1,-3-1-3,0 0-1,0-1 1,0 1-1,0-1 1,0 1 0,-1-1-1,1 0 1,0 1-1,0-1 1,0 0 0,-1 1-1,1-1 1,0 0-1,-1 0 1,1 0-1,-1 1 1,1-1 0,-1 0-1,1 0 1,-1 0-1,0 0 1,1-2 0,2-10 210,0 1 1,-1-1 0,1-20-1,-3 31-208,3-52 235,-1 0 0,-3 0 0,-2 0 0,-3 0 0,-19-81 0,78 296 130,-47-145-395,1 0 1,1 0 0,1-1 0,0 0-1,1-1 1,0 0 0,22 21 0,-31-33 0,0-1 1,0 0 0,0 0 0,0 0 0,1 0 0,-1 0 0,0 0-1,1 0 1,-1 0 0,0-1 0,1 1 0,-1 0 0,1-1 0,0 1 0,-1-1-1,1 0 1,-1 1 0,1-1 0,-1 0 0,1 0 0,0 0 0,-1 0 0,1 0-1,2-1 1,-3 0 21,1 0 0,-1 0 0,1 0-1,-1 0 1,1-1 0,-1 1 0,0-1 0,0 1-1,0-1 1,1 1 0,-1-1 0,-1 0-1,1 1 1,0-1 0,0 0 0,0-3 0,3-9 239,-2 0 0,1 0 0,0-29 0,-2 11 22,1 4-184,-2 0 1,-3-30 0,3 52-62,-1 0 0,0 0 0,0 0 0,-1 0 0,1 0 0,-1 0-1,-1 1 1,1-1 0,-1 0 0,0 1 0,0 0 0,-1 0 0,1 0 0,-1 0 0,-5-5 0,8 10-37,0-1-1,1 0 0,-1 0 1,0 1-1,0-1 1,0 0-1,1 1 1,-1-1-1,0 1 0,0-1 1,0 1-1,0-1 1,0 1-1,0 0 1,0-1-1,0 1 0,0 0 1,0 0-1,0 0 1,0 0-1,0 0 1,0 0-1,0 0 1,0 0-1,0 0 0,0 0 1,0 0-1,0 1 1,0-1-1,0 1 1,0-1-1,0 0 0,0 1 1,1-1-1,-1 1 1,0 0-1,0-1 1,0 1-1,1 0 1,-1-1-1,0 1 0,1 0 1,-1 0-1,1 0 1,-1 0-1,1-1 1,-1 1-1,1 0 0,-1 0 1,1 0-1,0 0 1,0 0-1,-1 0 1,1 0-1,0 0 0,0 0 1,0 2-1,0-1-277,0 0-1,0 0 0,0 0 0,0 0 0,0 0 1,0 1-1,1-1 0,-1 0 0,1 0 0,-1 0 1,1 0-1,0-1 0,1 3 0,-1-2-174,-1-1 0,1 0 0,0 0-1,0 0 1,0 0 0,0 0 0,0 0 0,0-1-1,0 1 1,0 0 0,0 0 0,0-1 0,1 1 0,-1-1-1,0 1 1,0-1 0,1 1 0,-1-1 0,0 0-1,1 1 1,-1-1 0,2 0 0,8 0-7465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40.472"/>
    </inkml:context>
    <inkml:brush xml:id="br0">
      <inkml:brushProperty name="width" value="0.025" units="cm"/>
      <inkml:brushProperty name="height" value="0.025" units="cm"/>
    </inkml:brush>
  </inkml:definitions>
  <inkml:trace contextRef="#ctx0" brushRef="#br0">33 545 16207,'0'0'7303,"-5"8"-6587,0 4-658,1-1 0,0 1 0,0 0 1,1 0-1,1 0 0,0 0 1,0 0-1,1 0 0,1 1 0,0-1 1,3 22-1,10 29 126,-13-58-171,2-1 1,-1-1-1,0 1 1,1 0-1,-1 0 1,1 0 0,0-1-1,1 1 1,-1-1-1,0 1 1,1-1-1,0 0 1,3 3 0,-6-6-12,1 1 0,0-1 0,-1 0 0,1 1 0,-1-1 0,1 0 0,0 0 0,-1 1 0,1-1 0,0 0 0,-1 0 0,1 0 0,0 0 0,-1 0 0,1 0 0,0 0 0,-1 0 0,1 0 0,0 0 0,-1 0 0,1 0 0,0-1 0,-1 1 0,1 0 0,-1 0 0,1-1 0,0 1 0,-1 0 0,1-1 0,-1 1 0,1 0 0,-1-1 0,1 1 0,-1-1 0,1 1 0,-1-1 0,1 1 0,-1-1 0,0 0 0,1 0 0,9-25 134,-5-5 31,0 0-1,-2 0 0,-2 0 0,0 0 1,-2 0-1,-6-32 0,2 41 8,5 22-172,0 0 0,0 0 0,0 0 0,0 0 1,0 0-1,0 0 0,0 0 0,0 0 0,0 0 1,0 1-1,0-1 0,0 0 0,0 0 0,0 0 1,0 0-1,0 0 0,-1 0 0,1 0 0,0 0 0,0 0 1,0 0-1,0 0 0,0 0 0,0 0 0,0 0 1,0 0-1,0 0 0,0 0 0,0 0 0,0 0 1,-1-1-1,1 1 0,0 0 0,0 0 0,0 0 0,0 0 1,0 0-1,0 0 0,0 0 0,0 0 0,0 0 1,0 0-1,0 0 0,0 0 0,0 0 0,0 0 1,0 0-1,0 0 0,4 37 6,2-15-28,-2-5 19,0 1-1,1-1 1,1-1 0,1 1 0,15 26 0,-22-43 2,0 1 0,1 0 1,-1-1-1,0 1 0,1-1 1,-1 1-1,1 0 0,-1-1 0,0 1 1,1-1-1,-1 0 0,1 1 0,0-1 1,-1 1-1,1-1 0,-1 0 1,1 1-1,0-1 0,-1 0 0,1 0 1,-1 1-1,1-1 0,0 0 1,-1 0-1,1 0 0,0 0 0,0 0 1,-1 0-1,1 0 0,0 0 1,-1 0-1,1 0 0,0 0 0,-1-1 1,1 1-1,0 0 0,-1 0 1,1-1-1,-1 1 0,1 0 0,0-1 1,-1 1-1,1 0 0,-1-1 0,1 1 1,-1-1-1,1 1 0,-1-1 1,0 1-1,1-1 0,-1 0 0,0 1 1,1-1-1,-1 1 0,0-1 1,0 0-1,1 1 0,-1-2 0,16-46 220,-14 40-149,7-29 20,-7 25-71,0 1-1,1-1 1,1 1 0,-1 0-1,2 0 1,0 0-1,0 1 1,13-20 0,-17 29-18,0 0 0,0 0 0,0 0 0,0 0 0,0 0 0,1 0 0,-1 0 0,0 0 0,0 0 1,1 1-1,-1-1 0,1 1 0,-1-1 0,0 1 0,1-1 0,-1 1 0,1 0 0,-1-1 0,1 1 0,-1 0 0,1 0 1,-1 0-1,1 0 0,-1 1 0,1-1 0,-1 0 0,1 1 0,-1-1 0,2 1 0,3 3 29,0-1 0,0 1-1,-1 0 1,0 0 0,8 8-1,-10-9-12,0 0-1,1 0 1,-1 0-1,1 0 1,0 0-1,0-1 0,0 0 1,8 4-1,-11-7 48,-1 0 0,1 0-1,0 0 1,0 0 0,-1 0 0,1 0-1,-1 0 1,1 0 0,-1 0 0,0 0-1,1 0 1,-1-1 0,0 1 0,0 0-1,1 0 1,-1 0 0,0-1-1,0 1 1,-1 0 0,1 0 0,0-1-1,0 1 1,-1-1 0,1-2 155,0-16 241,-1 0-1,-1 1 0,-9-38 1,9 48-408,0 1 0,-1-1 0,-1 1 0,0 0 0,0 0-1,0 0 1,-1 0 0,0 1 0,0 0 0,-1 0 0,-7-7 0,13 14-53,0-1 0,-1 1-1,1-1 1,0 1 0,-1-1-1,1 1 1,0-1 0,0 1-1,-1-1 1,1 1 0,0-1-1,0 0 1,0 1 0,0-1-1,0 1 1,0-1 0,0 0-1,0 1 1,0-1 0,0 0-1,0 1 1,0-1 0,0 1-1,0-1 1,1 1 0,-1-1-1,0 0 1,0 1 0,1-1-1,-1 1 1,0-1 0,1 1-1,-1-1 1,1 1 0,-1-1-1,1 1 1,21-21-50,-14 15 57,9-9-170,90-90-1933,-93 89-480,-1-1 0,18-30-1,-3-9-9184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3:55.403"/>
    </inkml:context>
    <inkml:brush xml:id="br0">
      <inkml:brushProperty name="width" value="0.025" units="cm"/>
      <inkml:brushProperty name="height" value="0.025" units="cm"/>
    </inkml:brush>
  </inkml:definitions>
  <inkml:trace contextRef="#ctx0" brushRef="#br0">245 54 5445,'0'0'3305,"0"-9"-2211,-3-24-517,3 33-524,0-1 0,0 1 0,0-1 0,-1 1 0,1-1 0,0 1 0,0-1 0,0 1 0,-1-1 0,1 1 0,0-1 0,-1 1 0,1-1 0,0 1 1,-1-1-1,1 1 0,0 0 0,-1-1 0,1 1 0,-1 0 0,1-1 0,-1 1 0,1 0 0,-1-1 0,1 1 0,-1 0 0,1 0 0,-1 0 0,1 0 1,-1-1-1,1 1 0,-1 0 0,1 0 0,-1 0 0,0 0 0,1 0 0,-1 0 0,1 0 0,-1 1 0,1-1 0,-1 0 0,1 0 0,-1 0 0,1 0 1,-1 1-1,1-1 0,-1 0 0,1 1 0,-1-1 0,1 0 0,-1 1 0,1-1 0,0 0 0,-1 1 0,1-1 0,0 1 0,-1-1 0,1 1 0,-1 0 1,-20 24 952,11-4-642,1 1 1,1 0-1,1 0 0,0 0 0,2 1 0,-4 36 0,0 148 803,8-123-756,-5 380 138,-10 214-452,-20 99 71,27-545 16,-30 578 905,32-670-1128,-10 355 266,19-336-116,24 178 1,-23-313-104,70 627-48,-72-641 417,0 4-2278,-1-14 1815,0 0 0,0 0 0,0 0 1,0 0-1,0 1 0,-1-1 0,1 0 1,0 0-1,0 0 0,0 0 0,-1 0 1,1 0-1,0 0 0,0 0 0,0 0 1,-1 0-1,1 0 0,0 0 1,0 0-1,0 0 0,-1 0 0,1 0 1,0 0-1,0 0 0,0 0 0,-1 0 1,1 0-1,0 0 0,0 0 0,0 0 1,-1 0-1,1-1 0,0 1 0,0 0 1,0 0-1,0 0 0,0 0 0,-1 0 1,1-1-1,0 1 0,0 0 0,0 0 1,0 0-1,0 0 0,0-1 0,0 1 1,0 0-1,-1 0 0,1 0 1,0-1-1,0 1 0,0 0 0,0 0 1,0 0-1,0-1 0,-10-12-4863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43.204"/>
    </inkml:context>
    <inkml:brush xml:id="br0">
      <inkml:brushProperty name="width" value="0.025" units="cm"/>
      <inkml:brushProperty name="height" value="0.025" units="cm"/>
    </inkml:brush>
  </inkml:definitions>
  <inkml:trace contextRef="#ctx0" brushRef="#br0">0 235 4933,'0'0'7073,"5"-10"-6699,-1 3-298,1-1 0,-1 0 0,1 1 0,1 0 0,0 0 0,0 0 0,0 1 0,1 0 0,-1 0 0,1 1 0,1 0 0,-1 0 0,1 0 0,0 1 0,0 0 0,9-2 0,15-2-32,0 3 1,0 1-1,0 1 1,0 1-1,55 5 1,-8-1-24,-24 0-76,-38 0 26,0-1 1,0 0-1,0-2 0,0 0 1,0-1-1,0 0 0,-1-1 1,1-1-1,18-8 0,-19 0 113,-15 12-81,-1 0 0,0 0 0,0 0 0,0-1 0,0 1 0,0 0 0,0 0 0,0 0 0,0-1 0,0 1 0,0 0 0,0 0 0,0 0-1,0-1 1,0 1 0,0 0 0,0 0 0,0 0 0,0 0 0,0-1 0,-1 1 0,1 0 0,0 0 0,0 0 0,0 0 0,0-1 0,0 1 0,0 0 0,0 0 0,-1 0 0,1 0 0,0 0 0,0-1 0,0 1 0,0 0 0,-1 0 0,1 0 0,0 0 0,0 0 0,0 0 0,0 0 0,-1 0 0,1 0 0,0 0 0,-4-1 6,1 1 1,0-1 0,-1 1 0,1 0-1,0 0 1,0 0 0,-1 1 0,1-1-1,-4 2 1,-25 8 45,1 1 0,-44 23 0,-35 12 885,87-38-708,0-2 0,-1-1 0,0 0 0,0-2-1,0-1 1,-31-1 0,54-1-228,1 0 0,-1 0 0,1-1-1,-1 1 1,1 0 0,-1 0 0,1 0 0,-1-1-1,1 1 1,-1 0 0,1-1 0,-1 1 0,1-1 0,0 1-1,-1 0 1,1-1 0,0 1 0,-1-1 0,1 1-1,0-1 1,-1 1 0,1-1 0,0 1 0,0-1 0,0 1-1,0-1 1,-1 1 0,1-1 0,0 0 0,0 1-1,0-1 1,0 1 0,0-1 0,0 1 0,0-1 0,1 0-1,-1 1 1,0-1 0,0 1 0,0-1 0,1 1-1,-1-1 1,0 1 0,0-1 0,1 1 0,-1-1 0,1 0-1,15-26-58,-2 14 54,1 0 0,0 1 0,0 1-1,1 0 1,1 2 0,0 0 0,0 0 0,0 2-1,28-9 1,-5 5-9,0 1 0,1 2-1,54-4 1,-195 43 255,8 0-26,5-8 339,-141 21 0,252-49-2232,0-2 1,0 0-1,41-20 1,-22 5-1653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31.767"/>
    </inkml:context>
    <inkml:brush xml:id="br0">
      <inkml:brushProperty name="width" value="0.025" units="cm"/>
      <inkml:brushProperty name="height" value="0.025" units="cm"/>
    </inkml:brush>
  </inkml:definitions>
  <inkml:trace contextRef="#ctx0" brushRef="#br0">677 95 2402,'-66'2'89,"21"1"459,-1-3 0,-47-5 0,80 3-98,1 0 0,-1 0 1,1-2-1,0 1 0,0-1 0,0-1 1,0 0-1,1-1 0,0 0 0,0-1 1,0 0-1,-10-9 0,21 16-445,0-1 1,0 1-1,0 0 1,0 0-1,0 0 0,0 0 1,0 0-1,0-1 0,0 1 1,0 0-1,0 0 0,0 0 1,0 0-1,0-1 0,0 1 1,0 0-1,0 0 0,0 0 1,0 0-1,0 0 1,0 0-1,0-1 0,1 1 1,-1 0-1,0 0 0,0 0 1,0 0-1,0 0 0,0 0 1,0 0-1,0-1 0,1 1 1,-1 0-1,0 0 0,0 0 1,0 0-1,0 0 1,0 0-1,0 0 0,1 0 1,-1 0-1,0 0 0,0 0 1,0 0-1,0 0 0,0 0 1,1 0-1,-1 0 0,0 0 1,0 0-1,0 0 0,0 0 1,0 0-1,1 0 1,-1 0-1,0 0 0,0 0 1,0 1-1,0-1 0,0 0 1,0 0-1,1 0 0,-1 0 1,0 0-1,0 0 0,24 2 367,25 5 40,62 8-355,0-4 0,189-8 0,-99-4 23,1207 16 958,-158-3-864,-743 4-118,-6 43-112,-486-57 36,-8-1-3,0 0-1,1 0 1,-1 1 0,0 0 0,1 1-1,-1-1 1,0 1 0,8 5-1,-41-2-211,-1280-18 435,2-85-518,989 70 73,-585-8 266,1 52 76,881-17-93,13-1-4,0 1-1,0 0 1,0 0-1,0 1 1,0 0-1,0-1 1,0 2-1,-7 1 1,12-3-5,1 0 1,-1 0 0,0 0-1,0 0 1,1 0-1,-1 0 1,0 0-1,0 0 1,1 0-1,-1 1 1,0-1 0,0 0-1,0 0 1,1 0-1,-1 0 1,0 0-1,0 0 1,1 1 0,-1-1-1,0 0 1,0 0-1,0 0 1,0 0-1,1 1 1,-1-1-1,0 0 1,0 0 0,0 0-1,0 1 1,0-1-1,0 0 1,0 0-1,0 1 1,0-1-1,1 0 1,-1 0 0,0 1-1,0-1 1,0 0-1,0 0 1,0 1-1,-1-1 1,1 0 0,0 0-1,0 1 1,0-1-1,0 0 1,0 0-1,0 0 1,0 1-1,0-1 1,0 0 0,-1 0-1,1 0 1,0 1-1,0-1 1,0 0-1,0 0 1,-1 0-1,1 0 1,0 1 0,0-1-1,0 0 1,-1 0-1,1 0 1,-1 0-1,23 6-92,74 5 154,-1-4-1,123-7 1,-96-2-30,313 2 7,2120 26-9,-1234-12-317,-1198-14 8,-401-16-63,93 2 363,-1653-49 286,1473 54-327,45 7-111,-71-3-3144,290-3-249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6.797"/>
    </inkml:context>
    <inkml:brush xml:id="br0">
      <inkml:brushProperty name="width" value="0.025" units="cm"/>
      <inkml:brushProperty name="height" value="0.025" units="cm"/>
    </inkml:brush>
  </inkml:definitions>
  <inkml:trace contextRef="#ctx0" brushRef="#br0">4458 620 10474,'-16'-10'96,"-307"-167"144,291 163-360,-1 2-1,0 2 1,-66-12 0,-108-4 76,118 17 25,-67-10 569,0-8-1,-213-64 1,196 39-35,-3 8 1,-2 8-1,-305-22 0,232 46-304,-268 21 0,423 1-21,1 4 0,1 4 0,0 5 0,2 3 1,1 5-1,1 3 0,-138 75 0,203-96-155,2 1 0,0 2 0,1 0 0,1 1 0,0 1 1,-32 36-1,42-39-15,0 0 1,1 0-1,1 1 0,0 0 1,1 0-1,1 1 1,1 0-1,0 0 1,1 1-1,1 0 1,-2 19-1,3 7-2,1 0 0,2-1 0,3 1 0,1 0 0,2-1-1,1 0 1,3 0 0,2-1 0,18 45 0,8 3 39,3-1-1,4-3 1,58 82 0,-69-116-25,2-2 1,2-2-1,2-1 1,3-3-1,1-1 1,2-2-1,2-2 1,2-2-1,1-3 1,1-2-1,75 34 1,-11-19-94,2-4 1,3-6-1,0-6 1,2-4-1,155 12 1,632-3-357,-726-39 537,-1-9-1,-1-7 0,-1-9 1,185-52-1,-237 44-115,-1-7 0,-2-5 0,-3-5 0,-2-6 0,-2-5 0,131-94 0,-210 129-11,-1-1-1,-2-2 1,0-2 0,-3-1 0,-1-2 0,47-67 0,-68 86 21,-1 0 1,-1-1-1,-1 0 1,-1-1 0,0 0-1,-2-1 1,0 1 0,-1-1-1,-2 0 1,0 0 0,-1-1-1,-1 1 1,0-1 0,-2 1-1,-1 0 1,-1-1 0,-9-37-1,1 27 111,-2 0 0,0 0 0,-3 2 0,0 0 0,-2 0 0,-1 2 0,-1 0 0,-2 2 0,-44-45 0,10 20 130,-2 3 0,-1 2-1,-94-54 1,53 44-266,-2 4 0,-2 5 0,-2 4 0,-2 5 0,-1 5 0,-2 5 0,-1 4 0,-163-13 0,168 31-1072,0 4 0,0 4-1,0 6 1,0 4 0,-143 35 0,29 12-3054,9 3-2963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9.574"/>
    </inkml:context>
    <inkml:brush xml:id="br0">
      <inkml:brushProperty name="width" value="0.025" units="cm"/>
      <inkml:brushProperty name="height" value="0.025" units="cm"/>
    </inkml:brush>
  </inkml:definitions>
  <inkml:trace contextRef="#ctx0" brushRef="#br0">18 0 15214,'0'0'5147,"-1"9"-4747,-5 26-233,3-22-146,0 0 0,1 1 0,1-1 0,0 0 1,1 1-1,0-1 0,3 19 0,-2-30-51,0-1 0,0 1 0,0 0 0,0-1 0,0 1 0,0-1 1,1 1-1,-1-1 0,0 1 0,1-1 0,-1 0 0,1 0 0,0 0 0,-1 0 0,1 0 0,0 0 0,0 0 0,-1 0 0,1-1 0,0 1 0,0-1 0,0 1 0,0-1 0,0 0 0,0 0 0,0 0 0,-1 0 0,1 0 0,0 0 0,0 0 0,0-1 0,3 0 0,2-1-252,0 1-1,0-1 0,-1 0 0,1-1 1,-1 1-1,1-1 0,9-7 0,-4 1-1648,0-1 0,-1-1 0,15-16 0,-1-5-3258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59.611"/>
    </inkml:context>
    <inkml:brush xml:id="br0">
      <inkml:brushProperty name="width" value="0.025" units="cm"/>
      <inkml:brushProperty name="height" value="0.025" units="cm"/>
    </inkml:brush>
  </inkml:definitions>
  <inkml:trace contextRef="#ctx0" brushRef="#br0">734 318 2402,'6'-22'583,"-1"-1"0,-1 1 0,-1-1 0,-1 0 0,-1-37 0,-2 55-487,1 0 0,-1 0 0,0 0 0,0 0 0,0 0 0,-1 0 0,0 0 0,0 0 0,0 0 0,-1 1 0,1-1 0,-1 1 1,0 0-1,0 0 0,-1 0 0,1 0 0,-1 0 0,0 1 0,0-1 0,0 1 0,0 0 0,-1 1 0,1-1 0,-1 1 0,0-1 0,1 2 0,-1-1 1,0 0-1,0 1 0,-9-1 0,2 0-2,-1 0 1,0 1-1,0 0 0,0 2 1,1-1-1,-1 1 1,0 1-1,1 1 0,-1-1 1,1 2-1,0 0 1,0 0-1,-21 11 0,14-3-82,1 0 0,1 1-1,-1 0 1,2 2 0,0 0-1,1 1 1,-19 24-1,-1 9 73,2 1-1,3 2 1,1 0 0,3 2-1,3 2 1,1 0-1,3 0 1,-13 71-1,13-25 298,4 2-1,4-1 1,6 196 0,10-212-348,3 0 0,4-1 1,4 0-1,4-1 0,3-1 1,4-1-1,63 131 0,-75-184-147,1-1 0,27 36 0,-38-58 101,0-1 1,0 1-1,0-1 1,1-1 0,0 1-1,1-1 1,-1 0 0,1 0-1,0-1 1,0 0-1,0 0 1,1-1 0,0 0-1,15 5 1,-19-8 20,0 1 0,0-1 0,1 0 0,-1 0 0,0-1 0,0 1 0,0-1 0,0 0 0,0 0 0,0 0 0,0-1 0,-1 1 0,1-1 0,0 0 0,-1 0 1,1 0-1,-1-1 0,0 1 0,1-1 0,2-3 0,5-6 163,0-1-1,0-1 1,14-23 0,-22 31-110,51-85 1045,50-116 0,29-109 277,-87 202-990,146-406 572,-173 454-935,-3 0 0,-3-2 0,-3 0-1,-3 0 1,-3-1 0,-5-71 0,-1 115-45,-1 0 1,-1 0-1,-1 1 1,-1 0-1,-2 0 0,0 0 1,-1 1-1,-2 0 1,0 0-1,-16-21 0,18 30-101,-2 1-1,0-1 0,-1 2 0,0 0 1,0 0-1,-2 1 0,1 0 0,-1 1 1,-1 1-1,0 1 0,0 0 0,-1 0 1,0 2-1,0 0 0,-23-5 0,2 4-1266,-1 2-1,0 2 1,1 1-1,-1 2 1,-52 6-1,35 2-6666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0:49.848"/>
    </inkml:context>
    <inkml:brush xml:id="br0">
      <inkml:brushProperty name="width" value="0.025" units="cm"/>
      <inkml:brushProperty name="height" value="0.025" units="cm"/>
    </inkml:brush>
  </inkml:definitions>
  <inkml:trace contextRef="#ctx0" brushRef="#br0">731 56 3299,'0'0'3128,"-7"-8"-2588,3 3-454,1 2 23,0-1 1,0 1-1,-1-1 0,1 1 0,-1 0 1,1 1-1,-1-1 0,0 0 0,0 1 0,0 0 1,0 0-1,0 0 0,-1 1 0,1-1 0,-1 1 1,-7-1-1,-11 2 453,8-1-377,-1 1 0,1 1 0,0 0-1,-15 4 1,24-3-152,0 0 0,0 0-1,0 1 1,0 0 0,1 0-1,-1 0 1,1 1 0,-1 0-1,1 0 1,1 0 0,-1 0-1,-7 10 1,-28 40 222,1 1 1,4 3-1,-33 70 0,-43 69 1361,86-156-1241,1 0 0,2 2 1,3 0-1,-16 48 0,25-59-311,2 1 1,1 0 0,2 0-1,1 1 1,1-1-1,3 52 1,1-76-72,-1-1 1,2 1-1,-1-1 1,1 1-1,0-1 1,1 0-1,0 1 1,0-2 0,1 1-1,0 0 1,0-1-1,1 1 1,0-1-1,0 0 1,9 9-1,-6-9 16,1-1-1,-1 1 1,1-2 0,1 1-1,-1-1 1,1 0-1,-1-1 1,1 0-1,0-1 1,1 0 0,12 2-1,-2-2 7,0-1 0,1-1 0,-1-1-1,0 0 1,0-2 0,0-1 0,0 0 0,0-2-1,0 0 1,-1-1 0,0-1 0,19-10 0,-9 0-13,0-1-1,-2-2 1,0-1 0,-2-1-1,0-1 1,-1-1 0,-2-1 0,0-2-1,-2 0 1,-1-1 0,24-46-1,-29 47 10,-2 0 0,0 0 0,-2-1-1,-2-1 1,0 0 0,-2 0 0,-1-1-1,-1 1 1,-2-1 0,-1 0-1,-1-1 1,-2 1 0,-6-44 0,4 57 17,-2-1 0,0 1 0,-1 0 1,0 1-1,-2 0 0,0 0 1,0 0-1,-2 1 0,0 0 0,0 1 1,-1 0-1,-14-13 0,14 17 26,0 0 0,-1 1 1,0 0-1,-1 1 0,1 0 0,-1 1 0,-1 1 0,0 0 1,0 0-1,0 2 0,0 0 0,-1 0 0,1 1 0,-26-1 0,18 3-164,-1 2 0,-37 5-1,-7 7-3086,42-10-834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01.675"/>
    </inkml:context>
    <inkml:brush xml:id="br0">
      <inkml:brushProperty name="width" value="0.025" units="cm"/>
      <inkml:brushProperty name="height" value="0.025" units="cm"/>
    </inkml:brush>
  </inkml:definitions>
  <inkml:trace contextRef="#ctx0" brushRef="#br0">582 327 4228,'0'0'3038,"-8"-5"-2227,-114-87 2259,119 89-3044,0 1 1,0 0 0,0 0 0,0 0 0,-1 0 0,1 1-1,-1-1 1,1 1 0,-1 0 0,1 0 0,-1 0 0,0 0 0,1 1-1,-1-1 1,0 1 0,0 0 0,1 0 0,-1 1 0,0-1 0,0 1-1,1 0 1,-1 0 0,1 0 0,-1 0 0,1 0 0,-1 1-1,1 0 1,0-1 0,-1 1 0,1 1 0,0-1 0,1 0 0,-1 1-1,-3 2 1,-10 12-39,0 0-1,1 0 0,1 2 1,-16 26-1,19-29 92,-19 33-12,1 0-1,3 2 1,2 1-1,3 1 0,-27 97 1,32-80 173,3 1 1,3 0 0,4 1-1,2 83 1,5-125-217,2 0 1,1 1 0,1-1 0,2 0-1,1-1 1,20 51 0,-19-61-8,0 0 0,1 0 1,1-1-1,0 0 0,2-1 0,0 0 1,1-1-1,0 0 0,2-1 0,25 19 1,-34-29-5,0 0 0,0-1 0,0 0 1,1-1-1,0 0 0,-1 0 0,1 0 1,0-1-1,0 0 0,1-1 1,-1 1-1,0-2 0,0 1 0,1-1 1,-1-1-1,0 1 0,1-1 0,-1-1 1,0 1-1,0-1 0,0-1 0,0 0 1,0 0-1,-1 0 0,1-1 0,-1 0 1,0-1-1,0 1 0,-1-1 0,9-9 1,15-15 110,-1-2 0,-2-1 0,-1-1 1,41-71-1,-28 32 142,47-121 0,-60 118-53,-3-1 1,-4-1-1,-3-1 1,-3-1-1,-4 1 1,-3-2 0,-7-129-1,-1 172-152,-2 0 0,-1 0 1,-2 0-1,-13-40 0,17 65-62,-1 1 0,-1-1 0,1 1 0,-2 0 0,0 0 0,0 1 0,-1-1 0,0 1 0,0 1 0,-1-1 0,-1 2 0,0-1-1,0 1 1,0 0 0,-1 1 0,-15-9 0,19 13-104,-1 0-1,0 1 0,0 0 0,0 0 0,0 0 0,-1 1 1,1 0-1,0 1 0,-1 0 0,1 0 0,-11 1 0,3 2-1294,0 0-1,0 1 0,0 1 0,-19 9 0,7-5-4204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11.091"/>
    </inkml:context>
    <inkml:brush xml:id="br0">
      <inkml:brushProperty name="width" value="0.025" units="cm"/>
      <inkml:brushProperty name="height" value="0.025" units="cm"/>
    </inkml:brush>
  </inkml:definitions>
  <inkml:trace contextRef="#ctx0" brushRef="#br0">516 128 4036,'0'0'149,"-9"-7"-704,-4-4 166,3 3 625,-1 0 1,1 0-1,-23-11 0,29 17-29,1 0-1,-1 1 1,0-1-1,0 1 1,0 0-1,0 0 1,0 1-1,0-1 0,0 1 1,0 0-1,0 0 1,0 0-1,0 0 1,0 1-1,-1 0 1,1 0-1,1 0 1,-8 2-1,-4 6 15,0 0 0,1 1-1,0 0 1,0 1 0,1 1 0,1 0 0,0 0-1,-16 22 1,-75 121 1417,87-124-1392,1 0 0,1 1 1,2 0-1,1 1 0,2 0 1,1 1-1,-7 66 0,8 16-88,7 119 0,3-92-15,-3-142-151,10 234 1211,-7-208-1019,2 0 0,1 0 0,1 0-1,2-1 1,0 0 0,20 36 0,-12-31-185,1-1 0,2-1 0,0-1 0,2 0 1,26 24-1,-37-41 11,1 0-1,0-1 1,0-1 0,1 0 0,0-1 0,0 0 0,1-1 0,0 0 0,1-1 0,-1-1 0,1 0 0,0-1 0,27 4 0,-24-7-3,1 0 1,-1-1 0,1 0 0,-1-2-1,0 0 1,0-2 0,0 1 0,0-2-1,0-1 1,-1 0 0,0-1 0,0-1-1,-1 0 1,0-1 0,0-1 0,-1-1 0,0 0-1,-1-1 1,-1 0 0,0-1 0,12-15-1,5-10 47,-2-1 0,-2-1 0,37-74 0,-29 37-28,32-102-1,-46 110 0,-3 0-1,-3-1 1,-3 0-1,-3-1 0,-3 0 1,-7-115-1,-2 148 95,-2 0 1,-1 1-1,-2 0 1,-2 0-1,-1 1 0,-2 1 1,-1 0-1,-36-59 1,37 71-76,-1 1 1,-1 0 0,-1 1 0,0 1 0,-2 1 0,0 1 0,-1 0 0,-1 1 0,-1 1-1,0 2 1,-1 0 0,-1 1 0,-32-13 0,43 21-154,0 1 0,0 1-1,0-1 1,-1 2 0,1 0 0,-1 1-1,0 0 1,1 1 0,-1 0 0,0 1 0,1 1-1,-1 0 1,1 1 0,0 1 0,-1 0-1,2 0 1,-1 1 0,0 1 0,1 0-1,0 1 1,1 0 0,-1 1 0,1 0 0,1 1-1,-19 20 1,-24 37-2325,4 7-1869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4.144"/>
    </inkml:context>
    <inkml:brush xml:id="br0">
      <inkml:brushProperty name="width" value="0.025" units="cm"/>
      <inkml:brushProperty name="height" value="0.025" units="cm"/>
    </inkml:brush>
  </inkml:definitions>
  <inkml:trace contextRef="#ctx0" brushRef="#br0">1473 59 12396,'-5'-7'251,"-15"-24"-182,19 29-57,0 1 0,1 0 0,-1 0-1,0-1 1,0 1 0,0 0 0,0 0 0,0 0 0,0 0 0,0 0 0,-1 0 0,1 0 0,0 1 0,0-1 0,-1 0 0,1 1 0,0-1 0,-1 1-1,1-1 1,-1 1 0,1-1 0,-1 1 0,1 0 0,-1 0 0,1 0 0,0 0 0,-1 0 0,1 0 0,-3 1 0,2 2-22,0 1 0,0 0 0,1-1 0,0 1 0,0 0 1,0 0-1,0 0 0,1 0 0,-1 0 0,1 0 0,0 0 0,0 0 1,1 6-1,-1 2 46,-10 211 221,-10-1-1,-67 310 0,-8-171 136,-13 62 241,103-401-565,1 1 1,0-1-1,2 1 0,0 0 0,3 27 1,-1-45-69,1 0 1,0-1-1,0 1 0,0 0 1,0 0-1,1-1 1,0 1-1,0-1 0,0 1 1,0-1-1,1 0 1,0 0-1,0 0 0,0 0 1,0 0-1,0-1 1,1 1-1,0-1 0,0 0 1,0 0-1,0 0 1,0-1-1,0 0 0,1 1 1,-1-1-1,1-1 1,-1 1-1,1-1 0,9 2 1,13 1 7,0-1 0,0-1 0,0-2 0,43-4 0,110-25 29,12 0 14,336 28 127,-352 8 139,234-21-1,308-103-2,-53 6 696,-343 74-884,510-71-124,-695 84 11,-18 2-14,2 4 1,135-1-1,-228 20 146,-23 0-125,0-1-1,1 1 1,-1-1 0,0 0-1,0-1 1,0 1 0,1-1 0,-1 0-1,0 0 1,0-1 0,0 1-1,0-1 1,0 0 0,-1-1 0,1 1-1,-1-1 1,1 0 0,-1 0-1,7-6 1,2-6-10,1 0-1,-2-1 1,0 0-1,-1-1 0,-1 0 1,0-1-1,-1 0 1,-1-1-1,-1 1 1,6-27-1,5-26 51,11-104 0,-20 95 170,-2 0-1,-4 0 1,-9-93 0,0 132 73,-3 0-1,-1 1 1,-18-47 0,-10-35-260,34 105-47,-1 0 0,0 0 0,-2 1 0,0 0 0,0 0 0,-13-19 0,14 27 3,0 0-1,-1 1 0,1 0 1,-2 0-1,1 0 1,-1 1-1,0 0 1,0 0-1,-1 1 1,1 1-1,-1-1 1,-17-5-1,-18-2 13,0 3 1,-1 1-1,0 2 0,0 2 1,-73 3-1,28 0 6,-512-38 94,-131-2-184,39 76-98,-368 119-8,250-33 507,617-95-241,-475 73 389,471-60-987,-257 86 0,355-93-2515,12-8-2729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43.132"/>
    </inkml:context>
    <inkml:brush xml:id="br0">
      <inkml:brushProperty name="width" value="0.025" units="cm"/>
      <inkml:brushProperty name="height" value="0.025" units="cm"/>
    </inkml:brush>
  </inkml:definitions>
  <inkml:trace contextRef="#ctx0" brushRef="#br0">2940 155 10922,'-22'-18'2,"0"1"0,-1 2 0,-1 0 0,0 1 0,-1 1 0,-1 2 0,0 0 0,0 2-1,-1 1 1,0 1 0,0 1 0,-1 2 0,-52-3 0,-5 12 9,0 2 1,1 5-1,-97 26 0,6-2 72,75-19 22,-440 96 769,457-90-625,1 5 1,2 2-1,1 4 1,-105 62-1,92-39 85,3 4 0,-133 117 0,186-144-327,1 1 0,2 2-1,1 1 1,2 2 0,2 0 0,2 2-1,1 1 1,-19 50 0,25-39-63,2 2 1,3 0 0,2 1 0,3 0 0,3 1 0,2 0-1,2-1 1,8 79 0,-2-105 61,0-1-1,2-1 0,1 1 1,2-1-1,1 0 1,0-1-1,3 0 1,19 33-1,-8-23-9,1-1 0,2-2 0,2 0 0,63 58 0,-26-36-9,122 80 1,77 24 45,-155-97-14,2-4-1,3-6 0,2-4 0,226 62 0,-76-58 62,540 37 0,-630-83-70,-1-8-1,0-7 0,250-43 1,-237 13 7,332-111 1,-401 102 27,-1-4-1,-3-6 1,183-119-1,-163 81-5,141-126 0,-225 173-38,-1-3 0,-3-2 1,-2-2-1,-3-2 0,48-80 1,-74 106-12,-2 0 1,-1 0-1,-1-1 1,-2-1-1,-1 0 1,-2-1-1,8-61 1,-14 71 19,-2 1 1,0 0 0,-1-1 0,-1 1 0,-2 0-1,0-1 1,-1 2 0,-1-1 0,-1 1-1,-1 0 1,0 0 0,-20-31 0,4 16 38,-1 2 1,-2 1 0,-1 1-1,-2 1 1,-1 2 0,-1 0-1,-2 3 1,-42-26 0,-46-22 56,-139-61 0,257 133-109,-167-74-52,-2 7-1,-214-54 0,-372-55-314,515 125 443,68 17 183,-303-24 0,369 56-140,0 4 1,1 5-1,-1 5 1,-110 24-1,-8 21-47,3 11-1,3 9 0,3 9 1,-371 203-1,548-264-416,1 2 1,1 2-1,-41 36 1,62-46 49,1 1 1,1 1 0,1 0-1,1 1 1,1 1 0,0 0-1,-18 40 1,14-16-22,1 0-1,3 0 1,2 2 0,1-1-1,3 1 1,2 1 0,2 0-1,1-1 1,3 1 0,13 93-1,-8-116 293,2-1-1,0 0 0,2 0 0,1-1 0,1 0 0,0-1 0,2 0 0,1-1 0,0 0 0,32 33 0,13 6 172,126 99-1,-75-70 59,237 252 770,-72-66-280,-209-215-420,3-3 1,103 65 0,-85-73-236,2-5-1,1-3 0,2-4 0,2-4 0,1-4 1,121 20-1,600 50-118,-753-94 97,39 4-11,615 34 39,-587-43-69,0-6-1,0-6 1,191-41-1,-173 14 53,-2-7-1,186-85 0,-150 43 108,219-140 0,-324 177-135,-1-2 0,-3-5 0,-2-2 0,-4-3 0,-1-3 0,99-133 0,-134 156 82,-2-2 1,-2-1 0,-2-2-1,-2 0 1,-2-1 0,-2-2 0,-3 1-1,-1-2 1,-3 0 0,-3-1 0,-1 0-1,-3 0 1,-2-61 0,-4 92 6,-1 0 1,-1 0 0,-1 0 0,-1 0-1,-1 0 1,-1 1 0,-1 0-1,-1 1 1,-1-1 0,-13-19 0,7 15-35,-2 0 0,-1 2 0,-1 1 0,-1 0 0,-1 1 0,-44-32 0,15 20-204,-1 2-1,-2 3 0,0 2 0,-2 2 1,-1 3-1,0 2 0,-62-11 1,8 9-202,-1 5 1,0 5-1,-1 5 1,-121 9 0,-452 65-3506,608-58 2922,-201 25-5561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14.003"/>
    </inkml:context>
    <inkml:brush xml:id="br0">
      <inkml:brushProperty name="width" value="0.025" units="cm"/>
      <inkml:brushProperty name="height" value="0.025" units="cm"/>
    </inkml:brush>
  </inkml:definitions>
  <inkml:trace contextRef="#ctx0" brushRef="#br0">2349 139 6054,'-127'-1'4814,"92"3"-4582,0 2-1,0 1 0,1 2 0,0 1 0,1 2 0,-45 18 0,-16 14-327,2 4 0,2 5 0,3 3 0,2 3 0,-118 105 0,142-105 212,1 3-1,4 3 1,2 2-1,3 2 0,4 3 1,2 1-1,-41 90 0,73-132-82,1 0 0,1 1 0,2 1 0,1-1-1,1 2 1,2-1 0,1 1 0,1-1 0,2 1-1,1 0 1,2 0 0,1 0 0,14 61 0,-4-39-47,3 0 0,2-1 0,2-1 0,3 0 0,1-2 0,38 56 0,-37-69 8,2-2 1,2 0-1,0-2 0,2-1 0,2-2 0,1-1 1,1-2-1,51 31 0,-6-15 196,1-3-1,2-4 1,1-3-1,2-5 1,1-3 0,153 24-1,-35-24 141,377-2-1,-399-30-173,-1-8 0,180-39-1,351-113 515,-499 106-490,241-103 0,-328 108-138,-2-6 0,-3-5 1,119-87-1,-133 77 10,-3-5 0,-4-4 0,127-140 0,-212 207-33,0 0 1,-2-2-1,0 0 1,-1-1-1,-1 0 1,-2 0-1,15-45 1,-20 53-6,-2-1 1,0-1 0,-1 1 0,0 0 0,-1 0-1,-1-1 1,-1 1 0,0 0 0,0-1 0,-2 1-1,0 0 1,-1 0 0,-11-28 0,2 16-3,-1 1 1,-2 1-1,0 0 0,-2 1 1,-1 0-1,0 2 0,-2 0 1,-37-30-1,-10-1-1,-128-75 0,33 36 233,-4 8-1,-4 7 0,-2 8 1,-4 7-1,-2 8 0,-2 8 1,-214-26-1,176 47-104,-1 9 0,-1 10 0,0 9 0,1 11 0,-380 71 1,288-14-1623,-511 188 1,465-115-2596,-359 204 1,509-234-824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00.040"/>
    </inkml:context>
    <inkml:brush xml:id="br0">
      <inkml:brushProperty name="width" value="0.025" units="cm"/>
      <inkml:brushProperty name="height" value="0.025" units="cm"/>
    </inkml:brush>
  </inkml:definitions>
  <inkml:trace contextRef="#ctx0" brushRef="#br0">981 236 4708,'0'0'3027,"-6"-10"-4255,0 0 965,1 0 0,0 0 0,0-1 0,1 1 0,0-1 0,-3-21 0,6 26 350,0 0 0,0 0 0,-1 0 0,1 0 0,-1 1 0,-1-1 0,1 0 0,-1 1 1,0-1-1,0 1 0,0 0 0,-1 0 0,0 0 0,0 1 0,0-1 0,-9-7 0,5 8 132,1 0-1,-1 0 0,0 0 0,1 1 1,-2 0-1,1 1 0,0 0 1,0 0-1,-1 0 0,1 1 0,-16 0 1,2 1-95,0 0 1,-1 2 0,1 0 0,0 1-1,0 2 1,0 0 0,0 1 0,1 1-1,0 1 1,1 1 0,0 1 0,0 1 0,1 0-1,0 2 1,1 0 0,0 1 0,2 1-1,-1 0 1,2 1 0,0 1 0,1 0-1,1 1 1,0 1 0,1 0 0,1 1-1,-10 25 1,1 14-134,2 0 0,3 1-1,-12 98 1,9 188 174,20-311-161,1 0-1,1 0 1,2-1-1,2 1 1,1-2 0,1 1-1,2-1 1,2-1-1,17 32 1,18 20 101,2-3 1,65 77 0,-94-128-59,2-2 0,1-1 0,1-1 1,1-1-1,1-1 0,46 30 0,-57-44-29,0-1 0,0-1 0,1 0-1,0-1 1,0-1 0,1 0 0,0-2 0,0 0 0,0-1-1,0-1 1,1-1 0,-1-1 0,0 0 0,22-4 0,-24 0-7,0 0 1,0-2 0,0 1 0,-1-2 0,0 0 0,-1-1 0,1-1 0,-2 0 0,1-1 0,-1-1 0,13-12 0,8-11 0,-1-1 1,51-68 0,-56 62-23,-2-2-1,-1 0 1,-3-2 0,-1-1-1,-3 0 1,-2-2 0,-1 0-1,-3 0 1,-2-2 0,-2 1-1,-2-1 1,-3 0 0,-1-1-1,-3 1 1,-7-54 0,1 61 39,-3 0 1,-1 0 0,-2 2 0,-2-1-1,-2 2 1,-33-62 0,4 22 311,-4 3 1,-64-78 0,90 125-120,-1 1-1,-1 1 1,-41-34 0,56 54-181,0 0-1,-1 1 0,0 0 1,-1 1-1,1 0 0,-1 1 0,0 0 1,-1 1-1,1 0 0,-1 1 1,0 1-1,1 0 0,-19-1 1,9 4-34,1 1 0,0 1 0,0 1 1,1 1-1,-1 1 0,1 0 0,0 2 1,0 0-1,1 1 0,0 1 0,-33 24 1,-9 12-20,-106 102 1,124-108-11,2 3 1,3 1 0,1 1-1,2 3 1,2 0 0,2 2-1,3 2 1,-28 68 0,35-62 12,2 0 0,3 1 0,2 1 0,3 0 0,3 1 0,2 0 0,3 83 0,4-107-11,3-1 1,1 1-1,1-1 0,2 0 1,2-1-1,1 0 0,1-1 1,2 0-1,2 0 0,1-2 1,1 0-1,2-1 0,37 44 1,-46-62-2,1 0 1,0-1-1,1-1 1,0 0-1,1 0 1,0-2-1,1 0 1,0 0-1,0-1 1,1-1-1,0-1 1,1 0-1,-1-1 1,1-1-1,0 0 1,0-1-1,0-1 1,0-1-1,1 0 1,-1-1-1,0-1 1,0-1-1,0 0 1,0-2-1,0 0 1,0 0-1,-1-2 1,1 0-1,-2 0 1,20-12-1,-4-1-230,0-1 0,-1-2 0,0-1 0,40-42 0,-44 37-828,-1-1-1,-1-1 1,-2-1 0,26-48 0,12-53-5504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7.067"/>
    </inkml:context>
    <inkml:brush xml:id="br0">
      <inkml:brushProperty name="width" value="0.025" units="cm"/>
      <inkml:brushProperty name="height" value="0.025" units="cm"/>
    </inkml:brush>
  </inkml:definitions>
  <inkml:trace contextRef="#ctx0" brushRef="#br0">197 1457 1537,'-9'0'1276,"-35"1"-139,-62 0 5335,73-2-2583,29-1-2095,11-1-218,30-7-1477,-1-2 0,0-1 0,0-2 0,41-25 0,130-89 83,-183 114-165,981-695 164,-835 586-186,-51 35 28,-47 32 19,2 4 0,125-68 0,-185 115-152,1 0 0,1 2 0,-1-1 0,1 2 0,-1 0 0,1 1 0,0 1 0,20 1 0,-11-1-998,-20 1 478,0-1-1,0 1 1,0-1 0,0 0-1,0 0 1,0 0-1,-1-1 1,1 0-1,8-4 1,12-13-5536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4.816"/>
    </inkml:context>
    <inkml:brush xml:id="br0">
      <inkml:brushProperty name="width" value="0.025" units="cm"/>
      <inkml:brushProperty name="height" value="0.025" units="cm"/>
    </inkml:brush>
  </inkml:definitions>
  <inkml:trace contextRef="#ctx0" brushRef="#br0">470 1344 5029,'-5'-8'-550,"-25"-42"569,2 0 0,3-2 0,-32-92 0,-39-180-389,52 155-1667,-28-102 4886,47 194 1366,-49-107-1,64 170-3037,6 23 127,7 30-347,18 57 52,36 106 0,-21-84-539,-7-14-43,306 934 1313,-178-635-1664,223 528 104,-355-874-155,102 202 78,-232-440-14324,71 129 10703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9.916"/>
    </inkml:context>
    <inkml:brush xml:id="br0">
      <inkml:brushProperty name="width" value="0.025" units="cm"/>
      <inkml:brushProperty name="height" value="0.025" units="cm"/>
    </inkml:brush>
  </inkml:definitions>
  <inkml:trace contextRef="#ctx0" brushRef="#br0">46 42 4068,'5'-22'5093,"-5"9"-833,0 7-705,-6 6-1185,-8 0-736,-1 4-769,5 7-385,5 3-192,5-2-63,2 2-97,18-3 32,11 0-96,1-3-288,2-5-1826,-8 0-2947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5.312"/>
    </inkml:context>
    <inkml:brush xml:id="br0">
      <inkml:brushProperty name="width" value="0.025" units="cm"/>
      <inkml:brushProperty name="height" value="0.025" units="cm"/>
    </inkml:brush>
  </inkml:definitions>
  <inkml:trace contextRef="#ctx0" brushRef="#br0">228 295 993,'-70'-87'7094,"16"22"-6362,-49-78-1,197 270 3273,175 379-1382,-55-91-1251,135 178-912,-309-532-430,-27-43-327,0 1 0,16 34 1,-28-52-24,-21-19 124,5-8 268,0 0 0,2-1 0,1-1 0,1 0 0,-12-48 0,5 19-54,-34-113-212,-51-294 0,75 333-4524,12 79 416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6.091"/>
    </inkml:context>
    <inkml:brush xml:id="br0">
      <inkml:brushProperty name="width" value="0.025" units="cm"/>
      <inkml:brushProperty name="height" value="0.025" units="cm"/>
    </inkml:brush>
  </inkml:definitions>
  <inkml:trace contextRef="#ctx0" brushRef="#br0">0 457 8456,'2'11'4319,"1"7"-4152,1 0 1,1-1-1,0 0 1,1 0-1,1 0 1,1-1-1,16 25 1,354 442 1124,-373-477-1272,163 181 403,-129-148-380,2-2-1,69 50 1,-69-63-78,-40-24 26,0 1 0,0 0 1,0-1-1,0 1 1,0 0-1,1-1 1,-1 1-1,0-1 0,0 0 1,1 1-1,-1-1 1,0 0-1,1 0 1,-1 0-1,0 0 0,1 0 1,-1 0-1,0 0 1,0 0-1,1-1 0,-1 1 1,0 0-1,0-1 1,1 1-1,-1-1 1,0 1-1,0-1 0,0 0 1,0 1-1,0-1 1,2-1-1,-1-7 68,0 0 0,-1 1-1,0-1 1,-1 0 0,0 0-1,0 0 1,0 1 0,-4-16 0,-63-278 2417,18 107-1771,-21-367-86,49 332-3448,8 124-3224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5.939"/>
    </inkml:context>
    <inkml:brush xml:id="br0">
      <inkml:brushProperty name="width" value="0.025" units="cm"/>
      <inkml:brushProperty name="height" value="0.025" units="cm"/>
    </inkml:brush>
  </inkml:definitions>
  <inkml:trace contextRef="#ctx0" brushRef="#br0">95 157 9513,'-11'1'1740,"-9"-2"-1193,-43 2 2467,352-41-1844,351-38 73,-1459 101 1629,810-25-2698,12-2-70,15-3-104,73-8 25,0 4 1,133 2 0,-131 6-7,232-8 13,-578 14 421,93 9-25,-165 34-1,290-36-434,35-10 4,0 0 1,0 0-1,0 0 0,1-1 1,-1 1-1,0 0 1,0 0-1,0 0 0,0 0 1,0 0-1,1 0 1,-1 0-1,0 0 0,0 0 1,0 0-1,0 0 1,1 0-1,-1 0 0,0 0 1,0 0-1,0 0 1,0 0-1,1 0 0,-1 0 1,0 0-1,0 0 1,0 0-1,0 1 0,1-1 1,-1 0-1,0 0 1,0 0-1,0 0 0,0 0 1,0 0-1,0 0 1,1 1-1,-1-1 0,0 0 1,0 0-1,0 0 1,0 0-1,0 0 0,0 1 1,0-1-1,0 0 1,0 0-1,0 0 0,0 0 1,0 1-1,0-1 1,0 0-1,0 0 0,0 0 1,0 0-1,0 1 0,0-1 1,0 0-1,0 0 1,0 0-1,0 0 0,0 1 1,0-1-1,0 0 1,0 0-1,0 0 0,-1 0 1,68 3-311,177-5-2062,289-39-1,-516 38 2133,-10 3 149,-1-1 0,1 1 0,-1-2 0,1 1 0,-1-1 0,0 0 0,0 0 0,11-6 0,-17 3 59,-10 1 32,-17-1 57,-112 5 408,0 5 0,-163 28 0,152-15-2515,69-10-2138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2.735"/>
    </inkml:context>
    <inkml:brush xml:id="br0">
      <inkml:brushProperty name="width" value="0.025" units="cm"/>
      <inkml:brushProperty name="height" value="0.025" units="cm"/>
    </inkml:brush>
  </inkml:definitions>
  <inkml:trace contextRef="#ctx0" brushRef="#br0">1 176 8616,'0'0'459,"1"-8"662,-1 4-1022,1 1 1,-1-1-1,1 1 0,0-1 0,1 1 0,-1 0 0,0 0 0,1 0 1,0 0-1,0 0 0,0 0 0,0 0 0,4-4 0,0 1 41,1 0 0,0 1-1,1 0 1,-1 0 0,13-6-1,16-7 981,72-25 0,-95 39-947,1 0 0,0 0 0,0 2 0,0-1-1,0 2 1,0 0 0,0 1 0,28 3 0,-41-3-163,1 0 0,-1 0-1,0 1 1,0-1 0,0 1 0,0-1-1,1 1 1,-1-1 0,0 1 0,0 0-1,0-1 1,0 1 0,0 0 0,0 0-1,-1 0 1,1 0 0,0-1 0,0 1-1,-1 1 1,1-1 0,0 0 0,-1 0-1,1 0 1,-1 0 0,1 0 0,-1 0-1,0 1 1,0-1 0,1 0 0,-1 0-1,0 1 1,0-1 0,0 0 0,0 0-1,0 1 1,-1-1 0,1 0 0,0 0-1,0 0 1,-1 2 0,-1 2 21,1-1 1,-1 1-1,0 0 1,0-1-1,0 1 1,-1-1-1,0 0 1,-5 7-1,-7 4 43,-2 0 0,0-1-1,-33 21 1,-15 11 485,64-46-548,0 1 0,0 0 0,0-1-1,0 1 1,0 0 0,0 0 0,0 0 0,0 0-1,0 0 1,0 0 0,0 0 0,1 1-1,-1-1 1,0 0 0,1 0 0,-1 1-1,1-1 1,0 0 0,-1 1 0,1 1-1,0-2-7,1-1-1,-1 1 0,0 0 0,1 0 0,0-1 1,-1 1-1,1 0 0,-1-1 0,1 1 0,0 0 1,-1-1-1,1 1 0,0-1 0,0 0 0,-1 1 1,1-1-1,0 1 0,0-1 0,0 0 0,0 0 1,-1 1-1,3-1 0,11 2-84,-1-1 1,1 0-1,16-1 0,-14 0-129,-1 1-9,3-1 52,1 1 0,0 0 0,0 2-1,0 0 1,24 8 0,-39-9 161,0-1 1,0 1 0,0 0 0,0 0 0,-1 1 0,1-1-1,-1 0 1,1 1 0,-1 0 0,0 0 0,0 0-1,-1 0 1,1 1 0,0-1 0,-1 1 0,0 0 0,0-1-1,0 1 1,0 0 0,-1 0 0,1 0 0,-1 0-1,0 1 1,-1-1 0,1 0 0,-1 0 0,1 1 0,-1-1-1,-1 7 1,1-7 55,-1 1-1,0-1 0,1 1 1,-2-1-1,1 0 0,0 1 1,-1-1-1,0 0 1,0 0-1,0 0 0,-1 0 1,1 0-1,-1-1 0,-5 7 1,1-4 150,0 1 0,-1-1 0,1-1 0,-1 1 0,-1-1 0,-13 6 0,-6 0 674,-1-1 0,-1-1 0,-40 7 0,31-9-227,-1-1 0,-56 1 0,102-8-1377,0 0 0,0 0 0,0-1 0,-1 0 0,1 0 0,9-5 0,4-2-1375,31-11-3729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3.485"/>
    </inkml:context>
    <inkml:brush xml:id="br0">
      <inkml:brushProperty name="width" value="0.025" units="cm"/>
      <inkml:brushProperty name="height" value="0.025" units="cm"/>
    </inkml:brush>
  </inkml:definitions>
  <inkml:trace contextRef="#ctx0" brushRef="#br0">289 0 8488,'0'0'3812,"-27"56"-3588,5-29 0,-5 5-160,0 3-32,-2 1 192,-1 3 481,3-1-192,3-4-289,3-4 64,4-7-160,4-1-64,5-8-128,1-7-1505,2-7-1186,0 0-3619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3.857"/>
    </inkml:context>
    <inkml:brush xml:id="br0">
      <inkml:brushProperty name="width" value="0.025" units="cm"/>
      <inkml:brushProperty name="height" value="0.025" units="cm"/>
    </inkml:brush>
  </inkml:definitions>
  <inkml:trace contextRef="#ctx0" brushRef="#br0">191 64 10922,'0'0'2184,"-10"5"-1853,4-1-299,0 0 1,0 0 0,1 0 0,0 1-1,0-1 1,0 1 0,0 1-1,1-1 1,0 0 0,0 1-1,0 0 1,1 0 0,0 0-1,0 1 1,-3 8 0,3-6 189,0 0 1,0 0-1,1 0 1,0 0-1,1 1 0,0-1 1,1 0-1,0 19 1,1-27-179,-1 0 0,0-1 0,1 1 1,-1-1-1,0 1 0,1-1 0,-1 1 0,1-1 0,-1 1 1,1-1-1,-1 1 0,1-1 0,-1 0 0,1 1 1,-1-1-1,1 0 0,0 1 0,-1-1 0,1 0 1,-1 0-1,1 0 0,0 0 0,-1 1 0,1-1 1,0 0-1,-1 0 0,1 0 0,0 0 0,-1-1 0,1 1 1,0 0-1,-1 0 0,1 0 0,0 0 0,-1-1 1,2 1-1,23-10 1054,-15 3-1007,-1 1 0,1-1 0,-2-1 0,1 0 0,-1 0 0,0-1 0,-1 0 0,0 0 0,-1 0 0,1-1 0,-2 0 0,1-1 0,-2 1 0,1-1 0,-1 0 0,-1 0 0,0 0 0,-1 0 0,2-13 0,-4 21-76,-1 1 0,1-1 0,0 1 0,-1-1 0,1 1 1,-1-1-1,0 1 0,0-1 0,0 1 0,0 0 0,0 0 0,0-1 0,-1 1 0,1 0 0,-1 0 0,0 0 0,1 0 0,-1 1 0,0-1 0,0 0 0,0 1 0,0-1 0,0 1 0,-1 0 0,1 0 0,0-1 0,-1 2 0,1-1 0,0 0 0,-1 0 0,1 1 0,-1-1 0,0 1 0,1 0 0,-1 0 0,1 0 0,-5 1 0,0-1-23,-1 0 1,1 1-1,-1 0 0,1 0 0,0 1 0,-1 0 1,1 0-1,0 1 0,0 0 0,1 0 1,-1 0-1,-8 7 0,6-2 14,0 1 0,0 0-1,1 0 1,1 1 0,-1 0-1,2 0 1,-1 1 0,1-1-1,1 1 1,0 1 0,-5 18-1,8-25-173,1 0 0,0 0 0,1 0 0,-1 0 0,1 1-1,0-1 1,0 0 0,1 0 0,-1 0 0,1 0 0,0 0 0,4 10-1,-3-12-243,0 1 0,0 0-1,1-1 1,-1 1 0,1-1-1,0 0 1,0 1 0,0-2-1,0 1 1,1 0 0,-1-1-1,1 1 1,0-1 0,-1 0-1,1 0 1,0 0 0,7 1 0,28 7-5012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4.186"/>
    </inkml:context>
    <inkml:brush xml:id="br0">
      <inkml:brushProperty name="width" value="0.025" units="cm"/>
      <inkml:brushProperty name="height" value="0.025" units="cm"/>
    </inkml:brush>
  </inkml:definitions>
  <inkml:trace contextRef="#ctx0" brushRef="#br0">120 85 12172,'0'0'1297,"-9"4"214,2 0-1615,2-1 562,-1-1 1,1 1-1,-1-1 0,1 0 0,-1 0 0,-10 1 0,15-3-355,-1 0 0,1 0 0,-1 0 0,1 0-1,-1-1 1,1 1 0,-1 0 0,1-1 0,-1 1-1,1-1 1,0 1 0,-1-1 0,1 0 0,0 1-1,-1-1 1,1 0 0,0 0 0,0 0 0,0 0 0,0 0-1,0 0 1,0 0 0,0-1 0,0 1 0,0 0-1,0 0 1,1-1 0,-1 1 0,1-1 0,-1 1-1,1 0 1,-1-1 0,1 1 0,0-1 0,0 1 0,-1-3-1,-1-24 388,-5-19-195,7 48-318,0-1-1,-1 0 1,1 0-1,0 0 1,0 0-1,0 0 1,0 0-1,0 1 1,0-1-1,0 0 1,0 0-1,0 0 1,-1 0-1,1 0 1,0 0-1,0 0 1,0 0-1,0 0 1,0 0-1,-1 1 1,1-1-1,0 0 1,0 0-1,0 0 1,0 0-1,0 0 1,-1 0-1,1 0 1,0 0-1,0 0 1,0 0-1,0 0 1,-1 0-1,1-1 1,0 1-1,0 0 1,0 0-1,0 0 1,0 0-1,0 0 1,-1 0-1,1 0 1,0 0-1,0 0 1,-2 18-4052,2-17 3175,0 9-5843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0.927"/>
    </inkml:context>
    <inkml:brush xml:id="br0">
      <inkml:brushProperty name="width" value="0.025" units="cm"/>
      <inkml:brushProperty name="height" value="0.025" units="cm"/>
    </inkml:brush>
  </inkml:definitions>
  <inkml:trace contextRef="#ctx0" brushRef="#br0">0 83 4100,'245'-4'8936,"-70"-3"-6520,215-39 0,-358 38-2138,17-1-1010,-48 5-4115,-1 0 416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271"/>
    </inkml:context>
    <inkml:brush xml:id="br0">
      <inkml:brushProperty name="width" value="0.025" units="cm"/>
      <inkml:brushProperty name="height" value="0.025" units="cm"/>
    </inkml:brush>
  </inkml:definitions>
  <inkml:trace contextRef="#ctx0" brushRef="#br0">26 92 2018,'0'0'3267,"-21"-49"-3235,19 26-737,0 3-1569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629"/>
    </inkml:context>
    <inkml:brush xml:id="br0">
      <inkml:brushProperty name="width" value="0.025" units="cm"/>
      <inkml:brushProperty name="height" value="0.025" units="cm"/>
    </inkml:brush>
  </inkml:definitions>
  <inkml:trace contextRef="#ctx0" brushRef="#br0">0 13 5221,'0'0'8488,"10"-4"-7223,-5 3-1085,-3-1-104,0 1 0,0 0-1,1 1 1,-1-1-1,0 0 1,1 1-1,-1-1 1,1 1-1,-1 0 1,1-1-1,-1 1 1,1 1 0,-1-1-1,1 0 1,-1 1-1,1-1 1,-1 1-1,0-1 1,1 1-1,-1 0 1,0 0-1,1 0 1,-1 1 0,0-1-1,0 0 1,0 1-1,3 3 1,54 61 315,-3 3 0,89 144 0,-56-76-347,-74-116-363,52 83-739,-31-31-6347,-35-68 2665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1.439"/>
    </inkml:context>
    <inkml:brush xml:id="br0">
      <inkml:brushProperty name="width" value="0.025" units="cm"/>
      <inkml:brushProperty name="height" value="0.025" units="cm"/>
    </inkml:brush>
  </inkml:definitions>
  <inkml:trace contextRef="#ctx0" brushRef="#br0">136 15 11115,'0'0'103,"0"-1"0,0 1 0,0-1 1,0 0-1,0 1 0,0-1 1,0 1-1,0-1 0,0 1 1,-1-1-1,1 1 0,0-1 1,0 1-1,0-1 0,-1 1 1,1-1-1,0 1 0,-1-1 0,1 1 1,0-1-1,-1 1 0,1 0 1,-1-1-1,1 1 0,0 0 1,-1-1-1,1 1 0,-1 0 1,1 0-1,-1-1 0,1 1 1,-2 0-1,-20 3 435,-20 22-962,37-21 578,-1 1 1,1 0-1,0 0 1,1 0-1,-1 1 1,1-1-1,0 1 1,0 0-1,1 0 1,0 1-1,0-1 1,0 1-1,1-1 1,0 1-1,-1 9 1,3-15-149,1 0 0,0-1 1,-1 1-1,1 0 1,0 0-1,-1-1 1,1 1-1,0 0 1,0-1-1,0 1 0,0 0 1,0-1-1,0 1 1,-1-1-1,1 0 1,0 1-1,0-1 1,0 0-1,1 0 0,-1 1 1,0-1-1,0 0 1,0 0-1,0 0 1,0 0-1,0 0 1,0-1-1,0 1 0,0 0 1,0 0-1,1-1 1,40-7 176,25-21-7,-56 23-194,-1 0 0,1 1-1,0 0 1,0 1-1,1 1 1,-1-1 0,1 2-1,18-3 1,-29 5 14,0 1 0,0-1 1,0 0-1,0 0 0,0 1 0,0-1 1,0 1-1,0-1 0,0 1 0,0-1 0,0 1 1,0-1-1,-1 1 0,1 0 0,0 0 1,0-1-1,-1 1 0,1 0 0,0 0 1,-1 0-1,1 0 0,-1 0 0,1-1 1,-1 1-1,1 0 0,-1 0 0,0 0 1,0 1-1,1-1 0,-1 0 0,0 1 0,3 40 139,-4-32-90,2 9-93,0-1 168,-1-1 0,-1 1 1,0-1-1,-1 1 0,-7 25 0,8-38 17,0-1 0,-1 0 1,0 0-1,0-1 0,0 1 0,0 0 0,-1-1 0,1 1 0,-1-1 0,0 0 0,0 0 1,0 0-1,-1 0 0,1 0 0,-1-1 0,1 0 0,-1 1 0,0-1 0,0-1 0,0 1 0,0 0 1,0-1-1,0 0 0,0 0 0,0 0 0,-1-1 0,1 1 0,-5-1 0,4 0-100,0-1 0,0 1 0,1-1 0,-1 0 0,0 0 1,1-1-1,-1 1 0,1-1 0,-1 0 0,1 0 0,0-1 0,0 1 0,0-1 0,0 0 0,0 0 0,0 0 0,1 0 0,0-1 0,0 0 0,0 1 0,0-1 0,0 0 0,-2-6 0,1 4-46,2 1-1,-1-1 1,1 0-1,-1 1 1,1-1 0,1 0-1,-1 0 1,1-1-1,1 1 1,-1 0 0,1 0-1,0 0 1,0-1-1,0 1 1,1 0 0,0 0-1,1 0 1,2-8-1,-2 11 6,0 0 0,0-1 0,0 1 0,1 1 0,-1-1 0,1 0 0,0 1 0,-1-1 0,1 1 0,1 0 0,-1 0 0,0 0 0,0 0 0,1 0 0,-1 1 0,7-2 0,65-15-696,-56 14 43,80-18-4809,-49 6 159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971"/>
    </inkml:context>
    <inkml:brush xml:id="br0">
      <inkml:brushProperty name="width" value="0.025" units="cm"/>
      <inkml:brushProperty name="height" value="0.025" units="cm"/>
    </inkml:brush>
  </inkml:definitions>
  <inkml:trace contextRef="#ctx0" brushRef="#br0">1 123 9001,'0'0'3069,"2"11"-2012,5 8-531,1 1 1,1-2-1,1 1 0,0-1 0,1-1 0,20 24 1,-10-12-372,-9-12-94,0 0 0,2 0-1,0-1 1,28 24 0,-39-38 30,-1-1 1,1 1 0,-1-1 0,1 1-1,0-1 1,0 0 0,0 0 0,0 0-1,0-1 1,0 1 0,0-1 0,0 0-1,0 1 1,0-1 0,0-1 0,0 1 0,0 0-1,0-1 1,0 1 0,0-1 0,0 0-1,0 0 1,-1 0 0,1 0 0,0-1-1,0 1 1,-1-1 0,1 0 0,-1 0-1,0 0 1,1 0 0,-1 0 0,0 0-1,2-3 1,9-10 110,-2 1 0,0-2 0,0 1 0,9-21 0,-18 31-222,40-84 51,-30 59-117,1 0 1,19-27 0,-26 47-527,0 1 0,1 1 0,1-1 0,-1 1 0,15-12 0,0 3-3056,0-1-917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7.559"/>
    </inkml:context>
    <inkml:brush xml:id="br0">
      <inkml:brushProperty name="width" value="0.025" units="cm"/>
      <inkml:brushProperty name="height" value="0.025" units="cm"/>
    </inkml:brush>
  </inkml:definitions>
  <inkml:trace contextRef="#ctx0" brushRef="#br0">0 0 5189,'0'0'6614,"2"10"-5947,27 142 1984,94 278-1,-94-347-2331,-3 1-1,-4 2 0,-3 0 0,13 168 0,-32-66 841,-41 322-1,26-401-976,4 0-1,7 200 1,15-253-79,-8-44-831,0 0 0,-1 0 1,1 20-1,-15-40-5732,-5-11 1095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7.904"/>
    </inkml:context>
    <inkml:brush xml:id="br0">
      <inkml:brushProperty name="width" value="0.025" units="cm"/>
      <inkml:brushProperty name="height" value="0.025" units="cm"/>
    </inkml:brush>
  </inkml:definitions>
  <inkml:trace contextRef="#ctx0" brushRef="#br0">5 132 9289,'0'0'10196,"-2"13"-9908,0 19-161,2 0-1,1 1 0,2-1 1,1 0-1,10 38 0,3 35-25,-10-57 17,1 1-1,2-1 1,3-1-1,20 52 1,-32-97-111,-1 0-1,1 0 1,0 0 0,0 0 0,0 0-1,0 0 1,0 0 0,0 0-1,0 0 1,1-1 0,-1 1-1,1 0 1,-1-1 0,1 1-1,-1-1 1,1 0 0,0 0-1,0 1 1,0-1 0,0 0-1,0 0 1,0-1 0,0 1 0,0 0-1,0-1 1,0 1 0,4-1-1,-4-1 9,1 0-1,-1 0 0,1 0 0,-1-1 0,0 1 1,1-1-1,-1 0 0,0 1 0,0-1 0,0 0 1,0 0-1,0 0 0,-1-1 0,1 1 1,0 0-1,-1-1 0,0 1 0,0-1 0,0 1 1,2-6-1,89-261 880,-7 16-1334,-49 165-1199,-1 3-3438,-10 15-5659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11.942"/>
    </inkml:context>
    <inkml:brush xml:id="br0">
      <inkml:brushProperty name="width" value="0.025" units="cm"/>
      <inkml:brushProperty name="height" value="0.025" units="cm"/>
    </inkml:brush>
  </inkml:definitions>
  <inkml:trace contextRef="#ctx0" brushRef="#br0">198 1306 4516,'0'0'6316,"-25"4"501,27-9-6804,1-1 1,0 0 0,0 1 0,0 0 0,0-1-1,1 2 1,0-1 0,0 0 0,0 1 0,0-1-1,11-6 1,-6 2-8,25-27 234,53-74 1,-29 34-130,-6 12-77,261-354 60,-236 310-92,3 3 0,108-107 0,-185 209 8,-1 1 1,0-1 0,0 1-1,0-1 1,0 0 0,0 0-1,0 0 1,-1 0 0,0 0-1,1-1 1,-1 1 0,0 0-1,-1 0 1,2-8 0,-4 11-16,1 0 0,0 0 0,0 0 1,0 0-1,-1 0 0,1 1 0,0-1 0,0 0 1,0 1-1,-1-1 0,1 0 0,0 1 1,0 0-1,0-1 0,0 1 0,0-1 0,0 1 1,-1 1-1,-88 86-117,5 3 0,-123 170 1,66-76 32,-119 162 113,-6 8 16,251-336-10,-39 55 31,54-73-61,2-4 1,0 0 0,1 1 0,-1-1 0,1 0 0,-1 1 0,1-1 0,0 1 0,0-1 0,3-3 0,3-4 21,205-331 98,-15 22-107,313-348-181,-465 610 112,-36 46 26,-7 9 16,0-1 0,0 0-1,0 0 1,-1 0 0,1 0 0,-1 0 0,0-1 0,0 1 0,0-1 0,0 0 0,-1 1 0,2-6 0,-33 32-66,-9 21-1623,3 2 1,-46 74 0,19-26-2662,26-42 35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12.770"/>
    </inkml:context>
    <inkml:brush xml:id="br0">
      <inkml:brushProperty name="width" value="0.025" units="cm"/>
      <inkml:brushProperty name="height" value="0.025" units="cm"/>
    </inkml:brush>
  </inkml:definitions>
  <inkml:trace contextRef="#ctx0" brushRef="#br0">66 300 6470,'-33'-3'722,"0"0"3617,33 3-3987,37-13 1469,61-37-789,130-60-297,-150 76-703,-20 8 16,107-33 0,-139 57-36,-25 2-10,0 1-1,-1-1 1,1 0-1,0 1 1,-1-1-1,1 0 1,-1 1-1,1-1 1,-1 1-1,1-1 1,-1 0-1,1 1 1,-1 0-1,1-1 1,-1 1-1,0-1 1,1 1-1,-1-1 0,0 1 1,1 0-1,-1-1 1,0 2-1,1 2 10,-1 0 0,0 0 0,-1 0 0,1 0-1,-1 0 1,0 0 0,0-1 0,0 1 0,0 0-1,-3 5 1,-37 86-140,-24 67 699,58-139-1210,0 0 0,2 0-1,1 0 1,0 1 0,1 29 0,3-38-2147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0.976"/>
    </inkml:context>
    <inkml:brush xml:id="br0">
      <inkml:brushProperty name="width" value="0.025" units="cm"/>
      <inkml:brushProperty name="height" value="0.025" units="cm"/>
    </inkml:brush>
  </inkml:definitions>
  <inkml:trace contextRef="#ctx0" brushRef="#br0">0 4505 9897,'0'0'4223,"1"-13"-2824,3-39-1015,3 0 1,23-93 0,48-114 1112,-71 237-1303,357-920 2064,68 22-2243,-388 828 45,825-1559 57,-816 1562-134,83-156 77,-128 222-204,-17 28-1441,-24 34-3513,29-35 4206,-27 34-6128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1.519"/>
    </inkml:context>
    <inkml:brush xml:id="br0">
      <inkml:brushProperty name="width" value="0.025" units="cm"/>
      <inkml:brushProperty name="height" value="0.025" units="cm"/>
    </inkml:brush>
  </inkml:definitions>
  <inkml:trace contextRef="#ctx0" brushRef="#br0">16 156 12684,'0'0'1335,"8"-7"-689,25-22-65,-33 29-558,1-1 0,-1 1 0,0 0 0,0 0 0,0-1 0,1 1 0,-1 0 0,0 0 0,0-1-1,1 1 1,-1 0 0,0 0 0,1 0 0,-1-1 0,0 1 0,0 0 0,1 0 0,-1 0-1,0 0 1,1 0 0,-1 0 0,0 0 0,1 0 0,-1 0 0,0 0 0,1 0 0,-1 0 0,0 0-1,1 0 1,-1 0 0,0 0 0,1 0 0,-1 0 0,0 0 0,1 1 0,-1-1 0,0 0 0,1 0-1,-1 0 1,0 1 0,0-1 0,1 0 0,-1 0 0,0 1 0,0-1 0,1 0 0,-1 0 0,0 1-1,0-1 1,0 0 0,0 1 0,0-1 0,1 1 0,0 18 110,-1-15-13,-1 62 211,-3 0 0,-26 126 0,16-114 422,-8 119-1,22-188-674,-1 4 99,1 0-1,0 0 1,1 0-1,1 0 1,4 22-1,-5-32-157,0-1-1,0 0 1,0 0-1,0 0 1,0 0-1,0 1 0,0-2 1,1 1-1,-1 0 1,1 0-1,-1 0 0,1-1 1,0 1-1,0-1 1,0 1-1,0-1 0,0 0 1,0 0-1,0 0 1,0 0-1,0 0 1,1 0-1,-1 0 0,0-1 1,0 1-1,1-1 1,-1 0-1,0 0 0,1 0 1,-1 0-1,1 0 1,-1 0-1,0 0 0,1-1 1,-1 0-1,0 1 1,0-1-1,1 0 1,2-1-1,3-2 60,1 1 1,-1-1-1,0 0 0,0-1 1,0 0-1,-1 0 1,14-13-1,44-53 559,-39 41-406,480-501 874,-399 425-4565,-12 6-4552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8.971"/>
    </inkml:context>
    <inkml:brush xml:id="br0">
      <inkml:brushProperty name="width" value="0.025" units="cm"/>
      <inkml:brushProperty name="height" value="0.025" units="cm"/>
    </inkml:brush>
  </inkml:definitions>
  <inkml:trace contextRef="#ctx0" brushRef="#br0">22 0 5317,'0'0'14264,"-2"8"-13137,-4 16-818,1-1 1,1 1-1,2-1 1,0 39-1,8 104-25,4-85-210,-9-75-210,0 1 0,1-1 0,-1 1 0,2-1 0,-1 0 0,1 0-1,0 0 1,0 0 0,7 10 0,-8-25-4542,-1-38-413,-8 3-146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9.317"/>
    </inkml:context>
    <inkml:brush xml:id="br0">
      <inkml:brushProperty name="width" value="0.025" units="cm"/>
      <inkml:brushProperty name="height" value="0.025" units="cm"/>
    </inkml:brush>
  </inkml:definitions>
  <inkml:trace contextRef="#ctx0" brushRef="#br0">2 189 9737,'0'0'2317,"0"-9"560,0-1-2500,-1 7-131,1 0 0,-1 0-1,1 0 1,0-1 0,0 1-1,1 0 1,-1 0-1,1 0 1,-1 0 0,1 0-1,0 0 1,0 0 0,0 0-1,1 0 1,-1 0 0,1 0-1,-1 0 1,1 1-1,0-1 1,0 1 0,0 0-1,1-1 1,-1 1 0,0 0-1,1 0 1,-1 0 0,1 1-1,0-1 1,4-2-1,15-6-55,104-45 620,-108 49-1839,0 0 0,30-4 0,-43 12-4941,-10 5 1205,-11 8-2047</inkml:trace>
  <inkml:trace contextRef="#ctx0" brushRef="#br0" timeOffset="1">40 297 11691,'0'0'6630,"47"18"-5124,-12-33 95,3-7-287,1-3-418,1 3-639,-6 4-193,-5 7-481,-8 10-1152,-9 1-1602,-11 9-3331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9.660"/>
    </inkml:context>
    <inkml:brush xml:id="br0">
      <inkml:brushProperty name="width" value="0.025" units="cm"/>
      <inkml:brushProperty name="height" value="0.025" units="cm"/>
    </inkml:brush>
  </inkml:definitions>
  <inkml:trace contextRef="#ctx0" brushRef="#br0">0 181 13997,'0'0'6278,"76"-27"-5093,-34 2-864,3-2-257,0 1-224,2-2-1410,-5 2-1697,-5 5-2402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104"/>
    </inkml:context>
    <inkml:brush xml:id="br0">
      <inkml:brushProperty name="width" value="0.025" units="cm"/>
      <inkml:brushProperty name="height" value="0.025" units="cm"/>
    </inkml:brush>
  </inkml:definitions>
  <inkml:trace contextRef="#ctx0" brushRef="#br0">217 18 11755,'0'0'2584,"-8"-2"-1356,0 0-1063,0 0 1,1 1-1,-1 0 1,0 0-1,0 1 1,0 0-1,0 0 1,0 1-1,0 0 1,0 1-1,1-1 1,-1 1-1,0 1 1,1 0-1,0 0 1,-1 0-1,1 1 1,-7 5-1,7-5-111,1 2 0,0-1 1,0 1-1,-10 10 0,15-14-29,-1 1 0,1-1-1,-1 0 1,1 0 0,0 1 0,-1-1 0,1 1-1,1-1 1,-1 1 0,0-1 0,0 1 0,1 0-1,0-1 1,-1 1 0,1 0 0,0-1-1,1 1 1,-1 4 0,1-6-7,0 0-1,-1 1 1,1-1-1,0 0 1,0 0 0,0 1-1,0-1 1,0 0-1,0 0 1,0 0 0,1 0-1,-1 0 1,0-1-1,0 1 1,1 0 0,-1-1-1,0 1 1,1 0-1,-1-1 1,1 0 0,-1 1-1,1-1 1,-1 0-1,1 0 1,1 0 0,46 2 386,-38-3-172,0 0-66,0 0-1,0-1 1,0 0-1,0-1 1,-1 0-1,1-1 1,-1 0-1,0 0 1,0-1-1,0-1 1,-1 0-1,0 0 1,16-14-1,-17 7 2060,-8-5-9202,1 3-4557,6 10 7967,9 3 3529,92 1 15312,-108 4-15194,0 0 0,-1-1 0,1 1 0,-1-1 0,0 1 0,1-1 0,-1 1 0,-1-1 0,1 0 0,-2 4 0,-7 6 42,7-8-18,0-1 0,1 0 0,-1 1 0,1-1 0,-1 1 0,1 0-1,0 0 1,-2 8 0,34-24 1007,-11 0-1014,-11 8-78,0 0 1,-1-1-1,0 0 0,0 0 1,0 0-1,0-1 0,-1 0 1,0 0-1,0-1 0,8-12 0,-14 19 13,1-1-1,-1 1 0,0-1 1,0 1-1,0 0 0,0-1 0,0 1 1,0-1-1,0 1 0,0-1 1,0 1-1,0 0 0,0-1 1,0 1-1,0-1 0,0 1 0,0-1 1,-1 1-1,1 0 0,0-1 1,0 1-1,0 0 0,-1-1 0,1 1 1,0 0-1,-1-1 0,1 1 1,0 0-1,0-1 0,-1 1 0,1 0 1,0 0-1,-1-1 0,1 1 1,-1 0-1,1 0 0,-1-1 0,-24-2 157,-24 10-305,46-6 111,1 1-1,-1-1 0,0 0 0,1 1 1,0 0-1,-1-1 0,1 1 1,0 0-1,0 0 0,0 0 0,0 0 1,0 1-1,-2 4 0,4-7-9,-1 1 0,1 0 0,0-1 0,0 1 0,0 0 0,0-1 0,-1 1 0,1 0-1,0-1 1,0 1 0,1 0 0,-1-1 0,0 1 0,0 0 0,0-1 0,0 1 0,0 0 0,1-1 0,-1 1 0,0 0 0,1-1-1,0 2 1,0-1-58,0 0-1,1 0 0,-1 1 0,1-1 0,-1 0 1,1 0-1,-1-1 0,1 1 0,0 0 1,-1 0-1,1-1 0,3 1 0,10 2-1864,1 0 0,-1-2 0,32 0 0,-46-1 1837,35 0-4403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1.721"/>
    </inkml:context>
    <inkml:brush xml:id="br0">
      <inkml:brushProperty name="width" value="0.025" units="cm"/>
      <inkml:brushProperty name="height" value="0.025" units="cm"/>
    </inkml:brush>
  </inkml:definitions>
  <inkml:trace contextRef="#ctx0" brushRef="#br0">210 232 1986,'6'-14'3587,"-2"6"-2655,27-75 6572,-29 76-6831,0-1 0,0 1 0,-1 0 0,0-1 0,0 1 0,-1-1 0,0 1 0,0-1 0,-1 1 0,0-1 0,-3-9 0,4 16-574,-1-1 0,0 0-1,0 1 1,0-1 0,0 0 0,0 1 0,0 0 0,0-1 0,-1 1-1,1 0 1,0-1 0,-1 1 0,1 0 0,-1 0 0,1 0 0,-1 0-1,0 0 1,1 1 0,-1-1 0,0 0 0,1 1 0,-1 0 0,0-1-1,0 1 1,0 0 0,0 0 0,1 0 0,-1 0 0,0 0 0,0 0-1,0 0 1,-2 1 0,-1 0-41,0 1 1,0-1-1,0 1 0,0 0 0,1 0 0,-1 0 0,1 0 1,-1 1-1,1 0 0,-7 6 0,-5 10-42,1 0 0,0 1 0,2 1 0,0 1 0,2 0 0,0 0 0,1 1 0,2 0 0,0 1 0,1 0 0,2 0 0,0 1 0,2-1 0,-1 30 0,4-53-17,0 0-1,0-1 1,0 1-1,0-1 1,0 1-1,0 0 1,0-1-1,0 1 1,0-1-1,0 1 1,0-1-1,0 1 1,1 0-1,-1-1 1,0 1-1,0-1 1,1 1-1,-1-1 1,0 1-1,1-1 1,-1 1-1,0-1 1,1 0-1,-1 1 0,1-1 1,-1 1-1,0-1 1,1 0-1,-1 1 1,1-1-1,0 1 1,18-8 6,17-25 129,25-54-5,-37 50-111,36-42 1,-58 76-21,-1 1 0,0-1 0,1 1 0,-1 0 1,0-1-1,1 1 0,0 0 0,-1 0 0,1 0 0,0 0 1,-1 0-1,1 0 0,3 0 0,-4 1-2,0 0 0,0 0 0,-1 0 0,1 0 0,0 0 0,-1 0 0,1 0 0,-1 1 0,1-1 0,0 0 0,-1 0 0,1 1 0,0-1 0,-1 0 0,1 1 0,-1-1 0,1 1 0,-1-1 0,1 1 0,-1-1 0,1 1 0,-1-1 0,0 1 0,1-1 0,0 2 0,1 5-13,0-1 0,0 1-1,0 0 1,0 0-1,0 13 1,-1-12 43,9 75 45,-3 1 0,-7 144 0,-2-206 37,-1-1-1,-7 25 1,8-39-91,0 0 1,0 0 0,-1 0 0,0-1-1,0 1 1,-1-1 0,1 1 0,-1-1-1,-1 0 1,-5 6 0,10-12-17,-1 1 0,1 0 0,-1-1-1,0 1 1,1 0 0,-1-1 0,0 1 0,0-1 0,1 1 0,-1-1 0,0 1-1,0-1 1,0 0 0,0 1 0,0-1 0,1 0 0,-1 0 0,0 0 0,0 0 0,0 0-1,0 0 1,0 0 0,0 0 0,0 0 0,0 0 0,0 0 0,1 0 0,-1-1-1,0 1 1,0 0 0,0-1 0,0 1 0,0-1 0,1 1 0,-1-1 0,0 1-1,1-1 1,-1 1 0,0-1 0,1 0 0,-1 0 0,0 1 0,1-1 0,-1 0 0,1 0-1,-1 1 1,1-1 0,0 0 0,-1-2 0,-13-45-403,11 18 357,0 0 0,2 0 0,2-1 0,0 1 0,2 0 0,2 1 0,0-1 0,2 1-1,1 0 1,2 0 0,0 1 0,2 0 0,1 1 0,1 0 0,2 1 0,0 1 0,26-30 0,-39 51 41,0 0 0,0 0 0,0 1 1,1-1-1,-1 1 0,1 0 0,-1 0 0,1 0 0,0 1 1,0-1-1,1 1 0,-1 0 0,9-3 0,-13 6-3,1-1-1,0 0 0,-1 0 0,1 1 1,-1-1-1,1 0 0,0 1 1,-1-1-1,1 0 0,-1 1 0,1-1 1,-1 1-1,1-1 0,-1 1 0,1-1 1,-1 1-1,0 0 0,1-1 1,-1 1-1,0 0 0,1-1 0,-1 1 1,0-1-1,0 1 0,0 0 0,0 0 1,1-1-1,-1 1 0,0 0 1,0-1-1,0 1 0,0 0 0,-1-1 1,1 2-1,0 31-157,-1-29 152,-1 14 19,-1 0-1,-1 0 1,-10 29 0,8-32 66,2 0 0,0 1 1,0-1-1,-2 33 0,11-44 94,5-11-22,7-10 182,-6 2-104,-1 0 1,-1 0 0,0-1 0,-1-1 0,-1 0-1,0 0 1,-2 0 0,0 0 0,0-1-1,-2 0 1,0 0 0,-1 0 0,-1-1 0,-2-26-1,1 42-207,0 0 0,0 0-1,-1 1 1,1-1 0,-1 0-1,0 0 1,0 1 0,0-1-1,0 0 1,0 1-1,-1-1 1,1 1 0,-1 0-1,1-1 1,-1 1 0,0 0-1,0 0 1,0 0 0,0 0-1,-1 0 1,1 0-1,0 1 1,-1-1 0,1 1-1,-1 0 1,1 0 0,-1 0-1,0 0 1,1 0 0,-5-1-1,6 3-68,0-1-1,1 0 1,-1 0 0,1 1-1,-1-1 1,0 0 0,1 1-1,-1-1 1,1 1-1,-1-1 1,1 0 0,-1 1-1,1-1 1,0 1 0,-1 0-1,1-1 1,0 1 0,-1-1-1,1 1 1,0-1-1,-1 1 1,1 0 0,0-1-1,0 1 1,0 0 0,0-1-1,0 1 1,0 0-1,0-1 1,0 1 0,0 0-1,0-1 1,0 1 0,0 0-1,0-1 1,0 1 0,1-1-1,-1 1 1,1 1-1,-1 0-259,0-1 0,1 1 0,-1 0 0,1 0 0,-1-1 0,1 1 0,0 0-1,0-1 1,0 1 0,0 0 0,0-1 0,0 0 0,0 1 0,3 2 0,-1-3-736,0 0 1,1 0 0,-1 0-1,1-1 1,-1 1-1,0-1 1,1 0 0,5 0-1,-6 0 15,20 0-8675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2.076"/>
    </inkml:context>
    <inkml:brush xml:id="br0">
      <inkml:brushProperty name="width" value="0.025" units="cm"/>
      <inkml:brushProperty name="height" value="0.025" units="cm"/>
    </inkml:brush>
  </inkml:definitions>
  <inkml:trace contextRef="#ctx0" brushRef="#br0">60 4 14318,'0'0'6635,"-8"12"-5813,1-1-586,0 0-1,1 0 0,1 1 1,0-1-1,0 1 0,1 0 1,1 0-1,0 1 0,1-1 1,0 1-1,0 14 0,2-25-221,-1 1 1,2-1-1,-1 1 0,0-1 0,1 1 1,-1-1-1,1 1 0,-1-1 0,1 0 0,0 1 1,0-1-1,0 0 0,1 0 0,-1 1 1,1-1-1,-1 0 0,1 0 0,3 3 0,-4-4 0,1-1-1,-1 1 0,1 0 0,-1-1 1,1 0-1,-1 1 0,1-1 0,0 0 1,-1 0-1,1 1 0,-1-1 0,1 0 1,0-1-1,-1 1 0,1 0 0,-1 0 1,1-1-1,-1 1 0,1-1 0,-1 1 1,1-1-1,-1 0 0,1 0 0,-1 0 1,0 1-1,1-1 0,-1 0 0,0 0 1,0-1-1,0 1 0,2-2 0,3-4 168,-1 1-1,0-1 0,0 0 1,-1 0-1,1-1 1,-2 1-1,1-1 0,3-13 1,-5 16-81,0-1 0,0 0-1,-1 1 1,0-1 0,-1 0 0,1 0 0,-1 0 0,0 0 0,0 0-1,-1 0 1,0 0 0,0 1 0,-2-9 0,2 12-66,0 0 0,0 0 0,0 1-1,-1-1 1,1 0 0,0 0 0,-1 1 0,1-1 0,-1 1 0,1-1 0,-1 1 0,0-1 0,0 1 0,0 0 0,0 0-1,0 0 1,0 0 0,0 0 0,0 1 0,-4-2 0,-44-1-2820,35 3-1322,18-1-691,1-6-2734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2.935"/>
    </inkml:context>
    <inkml:brush xml:id="br0">
      <inkml:brushProperty name="width" value="0.025" units="cm"/>
      <inkml:brushProperty name="height" value="0.025" units="cm"/>
    </inkml:brush>
  </inkml:definitions>
  <inkml:trace contextRef="#ctx0" brushRef="#br0">44 151 8872,'3'-12'2291,"9"-63"1710,-7 13 3496,-5 60-5815,-1 5-534,-5 23-673,0 0 1,2 0-1,1 0 0,1 51 1,-1-5 168,-33 407 819,35-466-1447,0-9-9,1 1 0,-1-1 1,1 1-1,0-1 1,0 1-1,1-1 0,1 9 1,-2-13-11,1 0 0,-1 1 0,0-1 1,1 0-1,-1 0 0,0 0 0,1 0 0,-1 0 1,0 0-1,1 0 0,-1 0 0,1 0 0,-1 0 1,0 0-1,1 0 0,-1 0 0,0-1 0,1 1 1,-1 0-1,0 0 0,1 0 0,-1 0 0,0-1 1,0 1-1,1 0 0,-1 0 0,0-1 0,1 1 1,-1 0-1,0 0 0,0-1 0,0 1 0,1 0 1,-1-1-1,0 1 0,0 0 0,0-1 0,0 1 1,0 0-1,0-1 0,0 1 0,1-1 0,8-15-474,22-53-4973,-11 24-4694,-9 20 34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3.309"/>
    </inkml:context>
    <inkml:brush xml:id="br0">
      <inkml:brushProperty name="width" value="0.025" units="cm"/>
      <inkml:brushProperty name="height" value="0.025" units="cm"/>
    </inkml:brush>
  </inkml:definitions>
  <inkml:trace contextRef="#ctx0" brushRef="#br0">75 1 15214,'0'0'7698,"-8"8"-7377,1 0-221,0 1 0,1 0 1,0 0-1,0 1 0,1-1 0,0 1 1,1 0-1,0 1 0,0-1 1,1 1-1,1 0 0,0-1 0,-1 18 1,3-23 24,-2 7 74,2-1 1,-1 1-1,2-1 1,1 16-1,-2-26-189,0 0 0,1 1 0,-1-1 0,0 1 0,0-1 0,1 0 0,-1 1 0,1-1 0,-1 0 0,1 0 0,-1 1 0,1-1 0,0 0 0,0 0 0,0 0 0,-1 0-1,1 0 1,0 0 0,0 0 0,1 0 0,-1 0 0,0 0 0,0-1 0,0 1 0,0 0 0,1-1 0,-1 1 0,0-1 0,1 1 0,-1-1 0,0 0 0,1 0 0,-1 1 0,1-1 0,-1 0 0,0 0 0,1 0 0,-1-1 0,0 1 0,1 0 0,-1 0 0,1-1 0,-1 1 0,0-1 0,0 1 0,2-1-1,1-2 57,-1 1-1,1 0 0,-1-1 1,0 1-1,0-1 0,0 0 1,0 0-1,0 0 0,-1-1 1,1 1-1,-1-1 0,0 1 1,0-1-1,0 0 0,-1 0 1,3-6-1,1-5 131,-1 1 0,-1-1 0,3-19 1,-5 21-48,1 1 0,-2-1 0,0 1 0,-2-15 0,2 25-154,0 0-1,0 1 1,0-1-1,0 0 1,-1 1-1,1-1 1,-1 0-1,1 1 0,-1-1 1,1 1-1,-1-1 1,0 1-1,0-1 1,0 1-1,0 0 1,0-1-1,0 1 0,0 0 1,0 0-1,-1-1 1,1 1-1,0 0 1,-1 0-1,1 1 1,-1-1-1,1 0 0,-1 0 1,1 1-1,-1-1 1,1 1-1,-1-1 1,0 1-1,1 0 1,-1 0-1,0-1 0,1 1 1,-1 0-1,0 1 1,1-1-1,-1 0 1,-2 1-1,3-1-94,0 1-1,0 0 1,0 0-1,0 0 1,0-1-1,0 1 1,0 0-1,0 0 1,0 0-1,1 1 1,-1-1-1,0 0 1,1 0-1,-1 0 1,1 0-1,-1 1 1,1-1-1,-1 0 1,1 0-1,0 1 1,0-1-1,0 0 1,-1 1-1,2 1 1,-2-1-427,1 0 1,0 0-1,0 0 1,0 1-1,0-1 1,0 0-1,1 0 1,-1 0-1,0 0 1,1 1-1,0-1 1,0 0-1,-1 0 1,3 2-1,5 1-5655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3.680"/>
    </inkml:context>
    <inkml:brush xml:id="br0">
      <inkml:brushProperty name="width" value="0.025" units="cm"/>
      <inkml:brushProperty name="height" value="0.025" units="cm"/>
    </inkml:brush>
  </inkml:definitions>
  <inkml:trace contextRef="#ctx0" brushRef="#br0">17 1 13773,'0'0'7404,"0"9"-6694,-12 248 3566,9-219-3939,1 51-1,2-88-336,0-1-1,0 0 1,0 1-1,0-1 1,0 0-1,0 1 1,1-1-1,-1 0 1,0 1-1,0-1 1,0 0-1,0 0 1,1 1-1,-1-1 1,0 0-1,0 0 1,0 1 0,1-1-1,-1 0 1,0 0-1,0 0 1,1 1-1,-1-1 1,0 0-1,1 0 1,-1 0-1,0 0 1,0 0-1,1 0 1,-1 1-1,0-1 1,1 0-1,-1 0 1,0 0-1,1 0 1,-1 0-1,0 0 1,1 0 0,-1 0-1,0 0 1,1-1-1,-1 1 1,0 0-1,1 0 1,-1 0-1,0 0 1,0 0-1,1-1 1,-1 1-1,0 0 1,0 0-1,1 0 1,-1-1-1,0 1 1,1 0-1,15-13 65,13-21-221,27-29-520,-54 60 631,1 1 1,-1-1-1,1 1 1,0 0-1,0 0 0,0 0 1,1 0-1,-1 1 1,0-1-1,1 1 1,-1 0-1,0 0 0,1 0 1,0 0-1,-1 1 1,1-1-1,6 1 1,-9 1 34,0-1 0,0 1 0,0-1 0,0 1 0,0 0 0,0 0 0,0 0 0,0 0 0,-1-1 0,1 1 0,0 0 0,-1 0 0,1 1 0,0-1 0,-1 0 0,1 0 0,-1 0 0,0 0 0,1 0 0,-1 1 0,0-1 0,0 0 0,1 0 1,-1 0-1,0 1 0,-1 1 0,1 42 278,-1-37-142,0 3 111,-1 0 1,0 1-1,-1-1 1,0 0-1,-1-1 1,0 1-1,-11 19 1,13-25-141,-1-1 1,1 1-1,-1-1 1,0 0-1,0 0 1,0 0-1,-1 0 1,1 0-1,-1-1 1,0 0-1,0 0 1,0 0-1,0 0 1,-1 0-1,1-1 1,-1 0-1,1 0 1,-1 0-1,0-1 1,-5 2-1,8-3-220,1 0-1,-1-1 1,1 1 0,-1 0-1,1-1 1,-1 1 0,1-1 0,-1 1-1,1-1 1,0 0 0,-1 1-1,1-1 1,0 0 0,-1 0 0,1 0-1,0 0 1,0 0 0,0 0-1,0-1 1,0 1 0,0 0-1,0 0 1,0-1 0,1 1 0,-1-1-1,0 1 1,1-1 0,-1 1-1,1-1 1,0 1 0,-1-1-1,1 1 1,0-3 0,-1-4-1510,0-1 0,1 1 0,0 0 0,0 0 1,2-10-1,4-5-5594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4.226"/>
    </inkml:context>
    <inkml:brush xml:id="br0">
      <inkml:brushProperty name="width" value="0.025" units="cm"/>
      <inkml:brushProperty name="height" value="0.025" units="cm"/>
    </inkml:brush>
  </inkml:definitions>
  <inkml:trace contextRef="#ctx0" brushRef="#br0">94 464 11915,'0'0'9737,"-9"7"-8744,0 2-761,0 1 0,1 0-1,-1 0 1,2 1 0,-12 21-1,15-26-87,1 0 0,0 1-1,0 0 1,1-1 0,0 1-1,0 0 1,0 0 0,1 0-1,0 1 1,0-1 0,1 0-1,0 0 1,0 0-1,2 10 1,-1-16-135,-1-1 0,0 1 0,1-1 0,-1 1 0,0-1 0,1 0 0,-1 1 0,1-1 0,-1 0 0,0 1 0,1-1 0,-1 0 0,1 1-1,-1-1 1,1 0 0,-1 0 0,1 0 0,0 1 0,-1-1 0,1 0 0,-1 0 0,1 0 0,-1 0 0,1 0 0,-1 0 0,1 0 0,-1 0 0,1 0 0,0 0 0,-1 0 0,1-1 0,-1 1 0,1 0 0,-1 0-1,1 0 1,-1-1 0,1 1 0,-1 0 0,1-1 0,20-12 461,-10 3-334,-1-1 1,-1 0-1,0-1 1,0 0-1,-1 0 1,-1-1-1,10-23 1,-5 5-176,-1-1 1,8-39-1,-22 93-278,0 0 0,1 25 0,1-15 276,1-20 42,1 50 136,-1-61-136,0 0 0,0-1 0,1 1 0,-1 0-1,0-1 1,1 1 0,-1-1 0,1 1 0,-1-1-1,1 1 1,-1-1 0,1 1 0,-1-1 0,1 1-1,-1-1 1,1 1 0,0-1 0,-1 0 0,1 0 0,0 1-1,-1-1 1,1 0 0,0 0 0,-1 0 0,1 1-1,0-1 1,-1 0 0,1 0 0,0 0 0,0 0-1,-1 0 1,1-1 0,0 1 0,-1 0 0,1 0 0,0 0-1,-1-1 1,1 1 0,0 0 0,-1 0 0,1-1-1,0 1 1,-1-1 0,1 1 0,-1-1 0,1 1-1,-1-1 1,1 0 0,30-24 98,-13 2-82,-1-1 0,-2-1 0,0-1 0,-1 0 0,-2-1 0,11-33 0,-2-5-18,20-103 1,-37 147-92,0 0 0,-2 0 0,0 0 0,-2-34 0,-9 67 119,-5 24 358,1 1 0,3 0 1,1 1-1,1 0 0,2 1 0,-1 58 0,7-88-309,-1 0-1,2 0 1,-1 0-1,1 0 1,0 0 0,1-1-1,0 1 1,1 0-1,0-1 1,4 10 0,-4-14-130,-1 0 1,1-1 0,0 1-1,0-1 1,0 0 0,0 0-1,1 0 1,-1 0 0,1-1-1,0 1 1,-1-1 0,1 0-1,0 0 1,1 0 0,-1-1-1,0 0 1,0 1 0,1-2-1,-1 1 1,1 0 0,-1-1-1,6 0 1,-5 1-352,28-3-5217,-22-9-1569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126"/>
    </inkml:context>
    <inkml:brush xml:id="br0">
      <inkml:brushProperty name="width" value="0.025" units="cm"/>
      <inkml:brushProperty name="height" value="0.025" units="cm"/>
    </inkml:brush>
  </inkml:definitions>
  <inkml:trace contextRef="#ctx0" brushRef="#br0">30 48 14830,'0'0'1548,"-2"-8"422,-6-27-91,3 30-328,2 16-969,-1 14-313,3 72 377,5-1 0,4 0 0,41 188 0,-43-268-222,-4-37 16,-6-40-97,-1 26-318,-1 1 1,-2 0 0,-2 1 0,-1-1 0,-20-42-1,33 81-126,1 2 44,1 0 1,0 0-1,0-1 1,0 1-1,6 5 1,-8-9 54,1-1 1,0 0-1,-1 0 1,1 0-1,0-1 1,0 1-1,0 0 1,0-1-1,1 0 1,-1 0-1,0 0 1,0 0-1,1-1 1,-1 1 0,4-1-1,-1 1 5,-1-1 1,1 0-1,-1-1 1,1 1-1,-1-1 1,1 0-1,-1-1 1,1 1-1,-1-1 0,0 0 1,0 0-1,0-1 1,0 1-1,0-1 1,0-1-1,-1 1 0,7-6 1,3-5 46,0-1-1,-2-1 1,18-27 0,17-20 100,-46 63-149,-1-1 1,0 1-1,1-1 1,-1 1-1,0 0 0,1-1 1,-1 1-1,0-1 1,1 1-1,-1 0 1,1-1-1,-1 1 0,1 0 1,-1 0-1,1-1 1,-1 1-1,1 0 0,-1 0 1,1 0-1,-1 0 1,1 0-1,-1-1 0,1 1 1,0 0-1,-1 0 1,1 0-1,-1 1 0,1-1 1,-1 0-1,1 0 1,-1 0-1,1 0 0,-1 0 1,1 1-1,-1-1 1,1 0-1,-1 0 0,1 1 1,-1-1-1,1 0 1,-1 1-1,0-1 0,1 0 1,-1 1-1,0-1 1,1 1-1,-1-1 0,0 1 1,1-1-1,-1 1 1,0-1-1,0 1 0,0-1 1,1 2-1,9 33 278,-9-29-160,2 7 67,-1-3-126,0-1 1,0 1-1,1-1 1,8 16-1,-11-24-40,0 0-1,1 0 1,0 0-1,-1 0 1,1 0-1,0 0 0,-1 0 1,1 0-1,0 0 1,0 0-1,0-1 1,0 1-1,0 0 1,0-1-1,0 1 1,0 0-1,0-1 0,0 0 1,0 1-1,0-1 1,0 1-1,0-1 1,0 0-1,1 0 1,-1 0-1,0 0 1,0 0-1,0 0 0,0 0 1,0 0-1,1 0 1,-1-1-1,0 1 1,0 0-1,0-1 1,0 1-1,0-1 1,0 1-1,0-1 0,0 1 1,0-1-1,0 0 1,0 1-1,0-1 1,0 0-1,-1 0 1,1 0-1,1-2 1,8-8 152,0 0 1,-1-1 0,0 0-1,-1-1 1,7-14 0,-10 16-168,1 0 0,0 1 1,1-1-1,0 1 0,1 1 0,0-1 1,1 1-1,12-10 0,-20 18-13,0 0 0,0 0 0,0 1 0,0-1 0,0 0 0,0 1 0,0-1 0,0 1 0,0-1 0,0 1 0,1 0 0,-1-1 0,0 1 0,0 0 0,0 0 0,1 0 0,-1 0 0,0 0 0,0 0 0,1 0 0,-1 0 0,0 0 0,0 1 0,0-1 0,0 1 0,1-1 0,-1 0 0,0 1 0,0 0 0,0-1 0,0 1 0,0 0 0,0-1 0,0 1 0,0 0 0,0 0 0,-1 0 0,1 0 0,0 0 0,-1 0 0,1 0 0,0 0 0,-1 0 0,1 0 0,-1 0 0,0 1 0,1-1 0,-1 0 0,0 0 0,0 0 0,1 3 0,2 11 40,0 0-1,-1 1 1,-1 21 0,1-13-15,2-15-135,2-19-209,4-20-974,-7 10-1129,0 0 0,-1-1-1,-1-22 1,-1-1-4430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469"/>
    </inkml:context>
    <inkml:brush xml:id="br0">
      <inkml:brushProperty name="width" value="0.025" units="cm"/>
      <inkml:brushProperty name="height" value="0.025" units="cm"/>
    </inkml:brush>
  </inkml:definitions>
  <inkml:trace contextRef="#ctx0" brushRef="#br0">10 1 14318,'0'0'8488,"-10"46"-19379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855"/>
    </inkml:context>
    <inkml:brush xml:id="br0">
      <inkml:brushProperty name="width" value="0.025" units="cm"/>
      <inkml:brushProperty name="height" value="0.025" units="cm"/>
    </inkml:brush>
  </inkml:definitions>
  <inkml:trace contextRef="#ctx0" brushRef="#br0">127 61 14798,'0'0'4164,"-9"-1"-2370,0 0-1484,6 0-257,0 1 0,0-1 1,0 1-1,0-1 0,0 1 1,-1 0-1,1 0 1,0 1-1,0-1 0,0 1 1,0-1-1,0 1 0,0 0 1,0 0-1,0 0 1,0 1-1,0-1 0,1 1 1,-1-1-1,0 1 0,1 0 1,-1 0-1,1 0 1,0 0-1,0 1 0,0-1 1,0 1-1,-2 3 0,0 2 46,0 0 0,0 1 0,1-1-1,0 1 1,1 0 0,0 0 0,0 0-1,1 0 1,0 1 0,0-1 0,1 0 0,1 0-1,1 13 1,-1-20-79,0-1-1,-1 0 0,1 1 1,0-1-1,0 0 1,0 0-1,0 0 1,0 0-1,0 0 1,1 0-1,-1 0 1,0 0-1,0 0 1,1 0-1,-1-1 1,0 1-1,1-1 1,-1 1-1,1-1 1,-1 1-1,1-1 1,-1 0-1,1 0 1,-1 0-1,1 1 1,-1-2-1,1 1 0,-1 0 1,3-1-1,3 1 39,-1-1 0,0 0-1,0-1 1,-1 1-1,1-1 1,8-4 0,-2-1-4,-1-1 1,0-1-1,0 0 1,0-1-1,-1 0 1,-1 0-1,0-1 1,0 0-1,-1 0 1,0-1-1,10-22 1,15-21 1122,-29 90-857,-3 53-197,-1-87-121,0-1 0,0 1 0,0 0 1,1-1-1,-1 1 0,0-1 0,0 1 0,1-1 0,-1 1 1,0-1-1,1 1 0,-1-1 0,0 1 0,1-1 1,-1 1-1,1-1 0,-1 0 0,1 1 0,-1-1 0,1 0 1,-1 1-1,1-1 0,-1 0 0,1 0 0,0 0 1,-1 1-1,1-1 0,-1 0 0,1 0 0,0 0 0,-1 0 1,1 0-1,-1 0 0,1 0 0,0 0 0,-1 0 1,1 0-1,-1-1 0,1 1 0,0 0 0,-1 0 1,1-1-1,0 1 0,26-14 190,-13-1-111,1 0 0,13-20-1,-18 22-40,0 1 0,0 0-1,1 1 1,0 0 0,19-14 0,-29 25-39,-1-1 1,1 1 0,-1-1 0,1 1 0,-1-1 0,1 1 0,-1-1 0,1 1 0,0-1 0,-1 1 0,1-1 0,0 1-1,0 0 1,-1 0 0,1-1 0,0 1 0,0 0 0,-1 0 0,1 0 0,0 0 0,0 0 0,-1 0 0,1 0 0,0 0 0,0 0-1,-1 0 1,1 0 0,0 1 0,0-1 0,-1 0 0,1 0 0,0 1 0,-1-1 0,1 0 0,0 1 0,-1-1 0,1 1 0,0-1-1,-1 1 1,1-1 0,-1 1 0,1 0 0,-1-1 0,1 1 0,-1-1 0,0 1 0,1 0 0,-1 0 0,0-1 0,1 1 0,-1 0-1,0-1 1,0 1 0,0 1 0,1 50-354,-2-37-138,10-13-8575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7.539"/>
    </inkml:context>
    <inkml:brush xml:id="br0">
      <inkml:brushProperty name="width" value="0.025" units="cm"/>
      <inkml:brushProperty name="height" value="0.025" units="cm"/>
    </inkml:brush>
  </inkml:definitions>
  <inkml:trace contextRef="#ctx0" brushRef="#br0">164 50 11115,'0'0'5893,"1"-9"-3256,0 5-2350,-1-22 1323,-1 26-1555,1-1 0,0 0 0,-1 1 1,1-1-1,0 0 0,-1 1 1,1-1-1,-1 1 0,1-1 1,-1 1-1,1-1 0,-1 1 1,1-1-1,-1 1 0,1 0 0,-1-1 1,0 1-1,1 0 0,-1-1 1,0 1-1,1 0 0,-1 0 1,0 0-1,1 0 0,-1-1 1,0 1-1,1 0 0,-1 0 0,0 0 1,1 1-1,-1-1 0,0 0 1,0 0-1,1 0 0,-1 0 1,0 1-1,1-1 0,-1 0 1,1 0-1,-2 1 0,-4 2-21,0 0 0,1 0 0,-1 1 1,1 0-1,-1 0 0,1 0 0,0 1 0,1-1 0,-1 1 0,1 0 0,0 0 0,-4 8 0,-4 5-14,0 2-1,-10 26 1,17-34-21,0 1 0,1-1-1,1 1 1,0 0 0,0-1 0,2 1 0,0 1 0,0 23-1,1-36-1,0 0 0,0 0-1,0 0 1,1 0-1,-1 0 1,0 0 0,0 0-1,1 0 1,-1 0-1,1 0 1,-1 0 0,1 0-1,-1 0 1,1-1 0,-1 1-1,1 0 1,0 0-1,0 0 1,-1-1 0,1 1-1,0 0 1,0-1-1,0 1 1,0-1 0,0 1-1,1 0 1,0 0-1,1-1-1,-1 0 1,1 1 0,-1-1-1,1 0 1,-1 0 0,1-1-1,-1 1 1,1 0 0,-1-1-1,3 0 1,4-2-104,-1 0 0,1-1 1,-1 1-1,0-2 0,11-6 0,45-47-3542,-27 14-2650,-10 5-1751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494"/>
    </inkml:context>
    <inkml:brush xml:id="br0">
      <inkml:brushProperty name="width" value="0.025" units="cm"/>
      <inkml:brushProperty name="height" value="0.025" units="cm"/>
    </inkml:brush>
  </inkml:definitions>
  <inkml:trace contextRef="#ctx0" brushRef="#br0">95 228 9001,'0'0'9705,"-8"-3"-9849,6 2 141,-1 0 0,1 1 1,0-1-1,-1 1 1,1-1-1,0 1 1,-1 0-1,1 0 1,0 0-1,-1 0 0,1 0 1,0 1-1,-1-1 1,1 1-1,0-1 1,-1 1-1,1 0 0,0 0 1,0 0-1,-4 2 1,3 0 46,0 0 1,0 0-1,0 0 1,1 1-1,-1-1 1,1 1-1,0-1 1,0 1-1,0 0 1,0 0-1,1 0 1,0 0-1,0 0 1,-1 5-1,1-8-8,1 0 0,0-1 0,-1 1-1,1-1 1,0 1 0,0 0-1,0-1 1,0 1 0,-1 0-1,1-1 1,0 1 0,0-1-1,0 1 1,0 0 0,0-1 0,1 1-1,-1 0 1,0-1 0,0 1-1,0 0 1,0-1 0,1 1-1,-1-1 1,0 1 0,1-1-1,-1 1 1,0 0 0,1-1-1,-1 1 1,1-1 0,-1 0 0,1 1-1,-1-1 1,1 1 0,-1-1-1,2 1 1,0-1 7,0 0-1,0 0 1,0 0-1,0 0 1,0-1-1,0 1 1,0-1-1,0 1 1,0-1-1,0 0 1,4-1-1,51-34 316,-17 5-292,51-52 0,-77 69-53,-1 0 1,0-1-1,-1-1 0,-1 0 0,-1 0 0,15-33 0,-23 35 119,-12 18-55,-14 18 35,7-1 210,0 1-1,-24 46 1,35-57-181,1 0-1,0 0 1,1 1 0,1 0-1,0 0 1,0 0 0,1 0 0,-1 24-1,3-35-170,0 1 0,1-1 0,-1 0 0,0 1 1,0-1-1,1 0 0,-1 1 0,1-1 0,-1 0 0,1 1 0,-1-1 0,1 0 0,0 0 0,0 0 0,0 0 0,0 0 0,-1 0 0,1 0 1,0 0-1,1 0 0,-1 0 0,0 0 0,0 0 0,0-1 0,0 1 0,1-1 0,-1 1 0,0-1 0,3 1 0,0 0-643,0 0 0,0 0 0,0-1 0,0 0 0,0 0 0,0 0 0,0 0 0,0-1 0,7-1 0,14-7-6198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099"/>
    </inkml:context>
    <inkml:brush xml:id="br0">
      <inkml:brushProperty name="width" value="0.025" units="cm"/>
      <inkml:brushProperty name="height" value="0.025" units="cm"/>
    </inkml:brush>
  </inkml:definitions>
  <inkml:trace contextRef="#ctx0" brushRef="#br0">32 148 15759,'0'0'3048,"-4"9"-1916,-2 8-714,0 1 0,2-1 0,0 1 0,1 0-1,1 0 1,-1 25 0,11 63 303,-8-105-80,2-16 362,7-57-773,0-109-1,28 233-709,-36-51 481,1 1 0,0 0 1,-1-1-1,1 1 0,0-1 1,0 1-1,0-1 0,0 0 1,0 0-1,0 0 0,0 0 1,0 0-1,1-1 0,-1 1 1,0 0-1,0-1 0,1 0 1,-1 1-1,0-1 0,1 0 1,2-1-1,-2 0 16,1 0-1,-1 0 1,1 0 0,-1-1-1,1 1 1,-1-1 0,0 0-1,0 0 1,1 0-1,-1 0 1,5-6 0,1-2 25,-1 0 0,0 0 0,0-1 0,-1 0 0,0-1 0,7-16 0,21-70 625,-43 193-608,6-81-60,-2 8 121,1 1 1,1-1-1,1 1 0,1 0 0,4 25 1,-4-47-112,0 1 0,0-1 1,0 0-1,1 0 0,-1 0 0,0 0 1,1 0-1,-1 0 0,1 0 0,-1 0 1,1 0-1,-1-1 0,1 1 0,0 0 1,-1 0-1,1 0 0,0-1 1,0 1-1,0 0 0,-1-1 0,1 1 1,0 0-1,0-1 0,0 1 0,0-1 1,0 0-1,0 1 0,0-1 0,0 0 1,0 0-1,0 1 0,1-1 1,-1 0-1,0 0 0,0 0 0,0 0 1,0-1-1,0 1 0,0 0 0,0 0 1,0-1-1,0 1 0,0 0 0,0-1 1,0 1-1,0-1 0,0 1 1,0-1-1,1-1 0,3-1 30,0 0 0,0 0 0,-1-1-1,1 0 1,-1 0 0,0 0 0,6-8 0,-6 5-344,-1 1 0,1 0 0,-2-1-1,1 0 1,-1 1 0,0-1 0,2-11 0,-4-27-7002,-4 26 506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487"/>
    </inkml:context>
    <inkml:brush xml:id="br0">
      <inkml:brushProperty name="width" value="0.025" units="cm"/>
      <inkml:brushProperty name="height" value="0.025" units="cm"/>
    </inkml:brush>
  </inkml:definitions>
  <inkml:trace contextRef="#ctx0" brushRef="#br0">1 1 15439,'0'0'9032,"2"58"-20274,-2-43-1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817"/>
    </inkml:context>
    <inkml:brush xml:id="br0">
      <inkml:brushProperty name="width" value="0.025" units="cm"/>
      <inkml:brushProperty name="height" value="0.025" units="cm"/>
    </inkml:brush>
  </inkml:definitions>
  <inkml:trace contextRef="#ctx0" brushRef="#br0">0 1 15887,'0'0'8360,"8"45"-8712,-8-33-641,0-1 0,0-2-64,0-1-321,-1-5-1280,-3-3-2851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9.285"/>
    </inkml:context>
    <inkml:brush xml:id="br0">
      <inkml:brushProperty name="width" value="0.025" units="cm"/>
      <inkml:brushProperty name="height" value="0.025" units="cm"/>
    </inkml:brush>
  </inkml:definitions>
  <inkml:trace contextRef="#ctx0" brushRef="#br0">164 54 8104,'0'0'10954,"0"-9"-8909,2-24-348,-2 33-1640,0-1 0,0 1 1,0-1-1,0 0 0,0 1 0,0-1 0,-1 1 0,1-1 0,0 1 0,0-1 0,-1 1 0,1 0 0,0-1 0,0 1 1,-1-1-1,1 1 0,-1 0 0,1-1 0,0 1 0,-1 0 0,1-1 0,-1 1 0,1 0 0,-1-1 0,1 1 1,-1 0-1,1 0 0,-1 0 0,1 0 0,-1-1 0,1 1 0,-1 0 0,1 0 0,-1 0 0,1 0 0,-1 0 1,1 0-1,-1 0 0,0 0 0,-17 4 334,5 3-314,2 1 0,-1 0 0,1 1 0,0 0 1,1 0-1,0 1 0,0 0 0,1 1 0,1 0 0,-12 19 1,19-29-76,1 1 0,-1-1 0,0 0 0,0 0 0,1 0 1,-1 0-1,1 0 0,-1 1 0,1-1 0,-1 0 1,1 0-1,0 1 0,0-1 0,0 0 0,0 1 0,0-1 1,0 0-1,0 1 0,0-1 0,0 0 0,0 1 1,1 1-1,0-3 2,0 1 0,0 0 0,0 0 0,-1-1 0,1 1 0,0-1 0,0 1 0,0-1 0,0 1 0,1-1 0,-1 1 0,0-1 0,0 0 0,0 1 0,0-1 0,0 0-1,0 0 1,1 0 0,-1 0 0,1 0 0,11-2-44,0 1 0,-1-2-1,20-5 1,-24 6-93,4-2 53,1 1 0,-1 1 0,0 0 0,1 1 0,-1 0 0,1 1 0,0 0 0,15 3 0,-26-2 76,-1-1 1,1 1-1,-1 0 1,1 0 0,0 0-1,-1 0 1,0 0-1,1 0 1,-1 0-1,0 0 1,1 0-1,-1 1 1,0-1 0,0 0-1,0 1 1,0-1-1,0 1 1,-1-1-1,1 1 1,0 0 0,-1-1-1,1 1 1,-1 0-1,1-1 1,-1 1-1,0 0 1,0 0-1,0-1 1,0 1 0,0 0-1,0 0 1,0-1-1,-1 1 1,1 0-1,-1-1 1,1 1 0,-1 0-1,0-1 1,0 3-1,-2 3 198,0 0-1,0 0 0,0 0 1,-1 0-1,0 0 0,-1-1 1,-7 9-1,-45 36 1905,52-47-2002,1-1 0,-1 0 0,0 0 0,0 0 1,0 0-1,0-1 0,-1 0 0,1 0 0,0 0 0,-1-1 0,-6 2 0,11-5-255,1 1 0,0-1 0,0 1 0,0-1-1,0 1 1,0-1 0,1 1 0,-1-1 0,0 1 0,1-1-1,-1 1 1,1 0 0,-1-1 0,1 1 0,1-2 0,49-69-8425,-29 39 2295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9.659"/>
    </inkml:context>
    <inkml:brush xml:id="br0">
      <inkml:brushProperty name="width" value="0.025" units="cm"/>
      <inkml:brushProperty name="height" value="0.025" units="cm"/>
    </inkml:brush>
  </inkml:definitions>
  <inkml:trace contextRef="#ctx0" brushRef="#br0">15 173 15118,'0'0'7335,"-8"50"-6598,6-23 512,-1 5-192,1 0-640,2 2-257,0-4-96,0-4-64,2-5-545,3-6-512,-1-7-512,1-8-193,1 0-704,-1-17-2115,-1-8-3682</inkml:trace>
  <inkml:trace contextRef="#ctx0" brushRef="#br0" timeOffset="1">0 1 15631,'0'0'9128,"5"-1"-13900,2 17-705,-2-2-3652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10.065"/>
    </inkml:context>
    <inkml:brush xml:id="br0">
      <inkml:brushProperty name="width" value="0.025" units="cm"/>
      <inkml:brushProperty name="height" value="0.025" units="cm"/>
    </inkml:brush>
  </inkml:definitions>
  <inkml:trace contextRef="#ctx0" brushRef="#br0">104 1 10730,'0'0'16827,"-6"0"-16640,2 1-183,-1 1 1,1-1 0,0 1 0,-1 0 0,1 0 0,0 0-1,0 1 1,1-1 0,-1 1 0,1 0 0,-1 0-1,1 0 1,0 1 0,0-1 0,-4 7 0,3-5 10,0 0 1,1 0-1,-1 1 0,1 0 1,0 0-1,1 0 1,0 0-1,0 0 1,0 0-1,0 1 0,1-1 1,0 7-1,1-12-17,0 0 0,0 0 0,1-1 0,-1 1 0,0 0 0,1 0 0,-1 0 0,1-1 0,-1 1 0,1 0 0,0-1 0,-1 1 0,1 0 0,0-1 0,-1 1 0,1-1 0,0 1 0,-1-1 0,1 1 0,0-1 0,0 0 0,0 1 0,0-1 0,-1 0 0,1 0 0,0 1 1,0-1-1,0 0 0,0 0 0,0 0 0,0 0 0,1 0 0,38-1-123,-29 0-21,49-10-580,-52 9 677,-1 0-1,0 0 1,1 0-1,0 1 1,-1 0-1,1 0 1,0 1-1,-1 0 0,1 1 1,11 1-1,-18-1 55,0 0 0,0 0 0,0 0 0,0-1 0,0 1 0,0 1 0,0-1 0,-1 0 0,1 0 0,0 0 0,-1 0 0,1 0 1,-1 1-1,1-1 0,-1 0 0,1 0 0,-1 1 0,0-1 0,0 0 0,0 1 0,0-1 0,0 0 0,0 1 0,0-1 0,0 0 0,0 1 0,-1-1 0,1 0 0,-1 0 0,0 2 0,-14 39 1169,6-28-814,0 0 1,-1-1-1,0 0 1,-1-1-1,-1 0 1,0-1 0,0-1-1,-1 1 1,0-2-1,-17 10 1,10-14-1876,14-8-2059,3-3-3316,3-8-3552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1.571"/>
    </inkml:context>
    <inkml:brush xml:id="br0">
      <inkml:brushProperty name="width" value="0.025" units="cm"/>
      <inkml:brushProperty name="height" value="0.025" units="cm"/>
    </inkml:brush>
  </inkml:definitions>
  <inkml:trace contextRef="#ctx0" brushRef="#br0">80 330 9065,'-9'4'2124,"-10"6"-1999,-20 11 5925,27-15-358,48-25-3989,7-3-1447,232-127 374,-100 39-4607,-165 103 2375,0-1-1,0 0 0,17-17 0,-13 3-4365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1.914"/>
    </inkml:context>
    <inkml:brush xml:id="br0">
      <inkml:brushProperty name="width" value="0.025" units="cm"/>
      <inkml:brushProperty name="height" value="0.025" units="cm"/>
    </inkml:brush>
  </inkml:definitions>
  <inkml:trace contextRef="#ctx0" brushRef="#br0">0 83 14958,'0'0'5536,"15"-6"-5114,28-11-86,1 3 0,0 1 1,0 3-1,1 1 0,84-4 1,-127 13-339,0-1 1,0 1-1,1 0 1,-1 0-1,0 1 0,0-1 1,0 0-1,0 1 1,1 0-1,-1-1 1,0 1-1,0 0 1,0 0-1,0 0 0,-1 0 1,1 0-1,0 1 1,0-1-1,-1 0 1,1 1-1,0-1 1,-1 1-1,0 0 1,2 2-1,-1-1 4,-1 1 0,0-1 1,0 1-1,-1-1 0,1 1 0,-1-1 1,0 1-1,0-1 0,0 1 0,0 0 1,0-1-1,-1 1 0,-1 4 0,-3 9 36,-1 0 0,0-1-1,-1 0 1,-1-1 0,-10 16 0,-68 84 132,65-90-146,0 1 0,2 1 0,0 0 0,2 1 0,-14 34 1,29-57-636,0 1 1,1-1 0,0 1 0,0-1 0,0 1 0,0 8 0,1-9-6415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2.860"/>
    </inkml:context>
    <inkml:brush xml:id="br0">
      <inkml:brushProperty name="width" value="0.025" units="cm"/>
      <inkml:brushProperty name="height" value="0.025" units="cm"/>
    </inkml:brush>
  </inkml:definitions>
  <inkml:trace contextRef="#ctx0" brushRef="#br0">1 0 17521,'0'0'2594,"26"63"-2017,-14-23-321,-2 2-160,2 3-64,0-1 32,3-2-192,-2-6-705,-2-7-1025,-2-8-2081,-6-11-930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3.219"/>
    </inkml:context>
    <inkml:brush xml:id="br0">
      <inkml:brushProperty name="width" value="0.025" units="cm"/>
      <inkml:brushProperty name="height" value="0.025" units="cm"/>
    </inkml:brush>
  </inkml:definitions>
  <inkml:trace contextRef="#ctx0" brushRef="#br0">57 199 12780,'0'0'2456,"-9"-9"53,-28-27-689,36 35-1758,0 0 0,0 0 0,1 0 0,-1 1 0,0-1 0,0 0 0,1 0 0,-1 0 0,1 0 0,-1 0-1,1 0 1,-1 0 0,1-1 0,-1 1 0,1 0 0,0 0 0,0 0 0,0 0 0,-1 0 0,1-1 0,0 1 0,1 0 0,-1 0 0,0 0 0,0 0 0,0-1-1,1 1 1,-1 0 0,0 0 0,1 0 0,-1 0 0,1 0 0,0 0 0,-1 0 0,1 0 0,0 0 0,-1 0 0,1 0 0,0 1 0,0-1 0,0 0-1,1-1 1,5-2-29,-1 0 0,1 1-1,-1 0 1,1 0-1,9-3 1,-6 3 215,156-56 822,-142 52-1056,1 2 1,0 0-1,0 2 1,50 0 0,-70 3-16,0 0 1,0 1 0,0 0 0,0 0 0,0 0 0,0 1-1,0 0 1,0 0 0,0 0 0,-1 0 0,1 1-1,-1 0 1,0 0 0,0 0 0,0 0 0,5 6 0,-4-3 34,0 0 1,0 1 0,0 0-1,-1 0 1,0 1 0,-1-1 0,0 1-1,0-1 1,3 15 0,-3-11 151,-1 0 1,0 0 0,-1 0-1,0 1 1,-1-1 0,-1 0-1,1 0 1,-2 0 0,0 0 0,0 0-1,-1 0 1,0 0 0,0 0-1,-2-1 1,-7 15 0,6-17-11,0 1 1,-1-1-1,-1 0 1,1-1-1,-1 0 1,-1 0-1,1-1 1,-19 11-1,21-14-191,0 0-1,0 0 1,0 0-1,-1-1 1,1 0-1,-1 0 1,1-1-1,-1 0 0,0 0 1,0-1-1,1 0 1,-1 0-1,0 0 1,0-1-1,-6-1 1,11 2-112,0-1 0,1 1 1,-1-1-1,1 0 0,-1 1 1,1-1-1,-1 0 0,1 0 1,-1 0-1,1 0 0,0 0 1,-1-1-1,1 1 0,0 0 1,0-1-1,0 1 0,0 0 1,0-1-1,0 1 0,1-1 1,-1 1-1,0-1 0,1 0 0,-1 1 1,1-1-1,0 0 0,-1 1 1,1-1-1,0 0 0,0 0 1,0 1-1,0-3 0,1 0-640,-1 0-1,1 1 1,0-1-1,0 1 0,0-1 1,0 0-1,1 1 0,-1 0 1,1-1-1,0 1 0,0 0 1,0 0-1,1 0 0,2-3 1,17-14-6579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867"/>
    </inkml:context>
    <inkml:brush xml:id="br0">
      <inkml:brushProperty name="width" value="0.025" units="cm"/>
      <inkml:brushProperty name="height" value="0.025" units="cm"/>
    </inkml:brush>
  </inkml:definitions>
  <inkml:trace contextRef="#ctx0" brushRef="#br0">199 1 14670,'0'0'2525,"-12"-1"-945,-1 1-1135,-1 1-1,1 0 1,0 1 0,-1 1 0,-23 7-1,33-9-388,-1 0 1,1 0-1,-1 1 0,1 0 0,0 0 0,0 0 1,0 0-1,0 1 0,0-1 0,0 1 0,1 0 1,0 0-1,-1 1 0,1-1 0,0 1 0,0-1 1,1 1-1,-1 0 0,1 0 0,0 0 0,0 0 1,0 1-1,1-1 0,-2 6 0,3-8-58,1-1 0,-1 0-1,1 1 1,0-1-1,0 1 1,-1-1 0,1 0-1,0 0 1,0 1-1,0-1 1,0 0 0,0 0-1,1 0 1,-1 0 0,0 0-1,0 0 1,1-1-1,-1 1 1,0 0 0,1 0-1,-1-1 1,1 1-1,-1-1 1,1 0 0,-1 1-1,1-1 1,-1 0 0,1 0-1,0 0 1,2 0-1,56 3-43,-56-3 1,31-1-471,-20 0 270,0 1 0,-1 0 0,1 1 0,0 0 1,27 7-1,-42-8 264,1 0 1,0 1-1,-1-1 1,1 0 0,-1 0-1,1 0 1,-1 0-1,1 1 1,-1-1 0,0 0-1,1 0 1,-1 1-1,1-1 1,-1 0-1,1 1 1,-1-1 0,0 1-1,1-1 1,-1 0-1,0 1 1,1-1 0,-1 1-1,0-1 1,0 1-1,0-1 1,1 1 0,-1-1-1,0 1 1,0-1-1,0 1 1,0-1 0,0 1-1,0-1 1,0 1-1,0 0 1,0-1 0,0 1-1,0-1 1,0 1-1,0-1 1,-1 1-1,1-1 1,0 1 0,0-1-1,0 1 1,-1-1-1,1 1 1,0-1 0,-1 0-1,1 1 1,0-1-1,-1 1 1,1-1 0,-1 0-1,1 1 1,0-1-1,-1 0 1,1 0 0,-1 1-1,1-1 1,-1 0-1,1 0 1,-2 1-1,-32 18 971,26-15-905,-11 5 447,0-1 1,-1-1-1,0 0 0,0-2 1,-33 5-1,78-12-3446,42-10-4969,-28-1 452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3.902"/>
    </inkml:context>
    <inkml:brush xml:id="br0">
      <inkml:brushProperty name="width" value="0.025" units="cm"/>
      <inkml:brushProperty name="height" value="0.025" units="cm"/>
    </inkml:brush>
  </inkml:definitions>
  <inkml:trace contextRef="#ctx0" brushRef="#br0">0 388 18706,'0'0'4393,"8"-5"-4238,-2 2-103,0 0 1,-1 0-1,0-1 1,1 0-1,-2 0 1,1-1-1,0 1 1,-1-1-1,0 0 1,0 0-1,0 0 0,-1-1 1,0 1-1,0-1 1,0 0-1,-1 0 1,1 0-1,-1 0 1,-1 0-1,1-1 1,-1 1-1,0-10 0,-4-16 1125,3 32-1162,-1 0 0,1 1 0,0-1 0,0 0-1,0 1 1,-1-1 0,1 0 0,0 1 0,0-1-1,-1 0 1,1 1 0,0-1 0,0 0-1,-1 0 1,1 1 0,0-1 0,-1 0 0,1 0-1,0 0 1,-1 0 0,1 1 0,-1-1 0,1 0-1,0 0 1,-1 0 0,1 0 0,-1 0-1,1 0 1,0 0 0,-1 0 0,1 0 0,-1 0-1,1 0 1,0 0 0,-1 0 0,1-1 0,0 1-1,-1 0 1,1 0 0,-1 0 0,1 0 0,0-1-1,0 1 1,-1 0 0,1 0 0,0-1-1,-1 1 1,1 0 0,0-1 0,0 1 0,-1 0-1,1-1 1,0 1 0,0 0 0,0-1 0,0 1-1,-1 0 1,1-1 0,0 1 0,0-1 0,0 1-1,0-1 1,-5 15-28,1 0-1,0 0 1,1 0 0,0 0-1,2 1 1,-1-1 0,2 1-1,0-1 1,2 21 0,-2-34 12,0 0 1,0 0-1,0 0 1,0 0-1,0 0 1,0-1-1,0 1 1,0 0-1,0 0 1,1 0-1,-1 0 1,0 0 0,0 0-1,1-1 1,-1 1-1,1 0 1,-1 0-1,0 0 1,1-1-1,0 1 1,-1 0-1,1-1 1,-1 1-1,1 0 1,0-1-1,-1 1 1,1-1-1,0 1 1,0-1-1,0 0 1,-1 1 0,1-1-1,0 0 1,0 1-1,0-1 1,0 0-1,0 0 1,-1 0-1,1 0 1,0 1-1,0-1 1,0-1-1,0 1 1,0 0-1,0 0 1,0 0-1,-1 0 1,1-1 0,0 1-1,0 0 1,0-1-1,0 1 1,-1-1-1,1 1 1,0-1-1,-1 1 1,1-1-1,1 0 1,5-4 75,-1 0 0,0 0 0,1 0 0,-2-1-1,7-6 1,70-107 391,-23 30-126,-58 88-332,0-1-1,0 1 0,0-1 0,0 1 0,0-1 0,0 1 0,1 0 0,-1-1 0,1 1 0,-1 0 1,1 0-1,-1 0 0,1 0 0,0 1 0,-1-1 0,3-1 0,-3 2-5,0 1 0,0-1-1,0 0 1,-1 0 0,1 0 0,0 1 0,0-1-1,-1 0 1,1 1 0,0-1 0,0 0-1,-1 1 1,1-1 0,0 1 0,-1-1 0,1 1-1,-1 0 1,1-1 0,-1 1 0,1-1-1,-1 1 1,1 0 0,-1 0 0,0-1 0,1 2-1,3 9 9,-1-1-1,0 1 0,-1-1 0,2 17 0,0-1 72,-4-26-76,0 1 0,0 0-1,1 0 1,-1 0 0,0 0 0,0-1 0,0 1-1,1 0 1,-1 0 0,0-1 0,1 1-1,-1 0 1,1 0 0,-1-1 0,1 1 0,-1 0-1,1-1 1,0 1 0,-1-1 0,1 1 0,-1-1-1,1 1 1,0-1 0,0 1 0,-1-1-1,1 0 1,0 1 0,0-1 0,0 0 0,-1 0-1,1 1 1,0-1 0,0 0 0,0 0-1,-1 0 1,1 0 0,0 0 0,0 0 0,0 0-1,0-1 1,-1 1 0,1 0 0,0 0-1,0-1 1,0 1 0,-1 0 0,1-1 0,0 1-1,0-1 1,-1 1 0,1-1 0,0 1 0,-1-1-1,1 1 1,-1-1 0,1 0 0,-1 1-1,1-1 1,0-1 0,34-41 674,-22 20-549,18-27-55,-29 47-77,0 0 1,0 1-1,0-1 0,0 1 0,1-1 0,-1 1 1,1 0-1,0 0 0,-1 0 0,1 0 0,0 0 1,6-2-1,-9 4 1,1 0 0,-1 0 1,1 0-1,-1 0 0,0 0 0,1 0 0,-1 0 1,1 0-1,-1 1 0,0-1 0,1 0 1,-1 0-1,1 0 0,-1 0 0,0 0 1,1 1-1,-1-1 0,1 0 0,-1 0 0,0 1 1,0-1-1,1 0 0,-1 0 0,0 1 1,1-1-1,-1 0 0,0 1 0,0-1 1,0 1-1,1-1 0,-1 0 0,0 1 0,0 0 1,6 21 45,3 7 69,-9-28-111,1-1-1,0 1 0,-1-1 1,1 1-1,-1-1 0,1 0 0,0 1 1,-1-1-1,1 0 0,0 0 0,-1 1 1,1-1-1,0 0 0,0 0 0,-1 0 1,1 0-1,0 0 0,0 0 0,-1 0 1,1 0-1,0 0 0,-1 0 1,1-1-1,0 1 0,0 0 0,-1 0 1,1-1-1,-1 1 0,1 0 0,0-1 1,-1 1-1,1-1 0,-1 1 0,1-1 1,0 1-1,-1-1 0,0 1 1,1-1-1,0 0 0,8-8 129,0 0 0,0-1-1,-1 0 1,11-18 0,24-30 114,-40 55-237,1-1 1,0 1-1,-1-1 0,1 1 0,0 1 1,0-1-1,1 0 0,-1 1 1,0 0-1,1 0 0,7-2 0,-11 4-13,0 0 0,0-1 0,0 1-1,0 0 1,0 0 0,0-1 0,0 1-1,0 0 1,0 0 0,0 0-1,0 0 1,0 0 0,-1 1 0,1-1-1,0 0 1,0 0 0,0 1 0,0-1-1,0 1 1,0-1 0,0 0 0,0 1-1,0 0 1,-1-1 0,1 1 0,0-1-1,0 1 1,-1 0 0,1 0 0,-1-1-1,1 1 1,0 1 0,5 32 165,-1-3-1177,-1-28-908,-1-5-2647,0-7-3430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4.725"/>
    </inkml:context>
    <inkml:brush xml:id="br0">
      <inkml:brushProperty name="width" value="0.025" units="cm"/>
      <inkml:brushProperty name="height" value="0.025" units="cm"/>
    </inkml:brush>
  </inkml:definitions>
  <inkml:trace contextRef="#ctx0" brushRef="#br0">99 248 7335,'3'-15'3047,"1"0"0,-2-1 0,0 1 1,0-23-1,-2 38-2955,0-1 0,0 0 0,0 1 0,0-1 0,0 1 0,0-1 0,-1 0 0,1 1 0,0-1 0,0 1 0,-1-1 0,1 0 0,0 1 0,-1-1 0,1 1 0,0-1 0,-1 1 0,1 0 0,-1-1 0,1 1 0,-1-1 0,1 1 0,-1 0 0,1-1 0,-1 1 0,1 0 0,-1-1 0,0 1 0,1 0 0,-1 0 0,1 0 0,-1 0 0,0 0 0,1 0 0,-1 0 0,0 0 0,1 0 0,-1 0 0,1 0 0,-1 0 0,0 0 0,1 0 0,-1 0 0,0 0 0,1 1 0,-1-1 0,1 0 0,-1 1 0,0-1 0,-29 18 262,23-8-367,0 0 1,1 0-1,0 1 0,0 0 1,1 1-1,1-1 1,0 1-1,0 0 0,1-1 1,1 2-1,0-1 1,0 0-1,1 19 1,1-30 9,0-1 0,0 1 0,0-1 0,0 0 0,0 1 1,0-1-1,0 1 0,0-1 0,0 1 0,0-1 0,0 0 1,1 1-1,-1-1 0,0 1 0,0-1 0,0 0 1,0 1-1,1-1 0,-1 1 0,0-1 0,0 0 0,1 1 1,-1-1-1,0 0 0,1 1 0,-1-1 0,0 0 1,1 0-1,-1 1 0,0-1 0,1 0 0,-1 0 0,1 0 1,15-5 10,13-18 138,-4-7 132,34-53-1,-39 53-172,0 0 0,30-30 0,-49 60-107,-1-1-1,0 0 0,1 1 1,0-1-1,-1 1 0,1 0 1,-1-1-1,1 1 0,-1-1 0,1 1 1,0 0-1,-1 0 0,1-1 1,0 1-1,-1 0 0,1 0 1,0 0-1,-1 0 0,1-1 1,0 1-1,-1 0 0,1 0 0,0 1 1,0-1-1,-1 0 0,1 0 1,0 0-1,-1 0 0,1 1 1,0-1-1,-1 0 0,1 0 1,0 1-1,-1-1 0,1 1 0,-1-1 1,1 0-1,-1 1 0,1-1 1,-1 1-1,1-1 0,-1 1 1,1 0-1,-1-1 0,0 1 1,1-1-1,-1 1 0,0 0 0,0-1 1,1 1-1,-1 0 0,0 0 1,16 49 66,-12-34-44,-3-14-17,-1-1 0,0 0 0,1 0-1,-1 0 1,1 1 0,-1-1 0,1 0 0,-1 0 0,1 0 0,0 0 0,-1 0 0,1 0 0,0 0 0,0 0 0,0 0 0,0-1 0,0 1-1,0 0 1,0-1 0,0 1 0,0 0 0,0-1 0,1 1 0,-1-1 0,0 0 0,0 1 0,0-1 0,1 0 0,-1 0 0,0 1 0,0-1-1,1 0 1,-1-1 0,0 1 0,0 0 0,1 0 0,-1 0 0,0-1 0,0 1 0,0 0 0,1-1 0,-1 1 0,0-1 0,0 0 0,0 1-1,0-1 1,0 0 0,0 0 0,1-1 0,8-6 42,0-1-1,-1 0 0,0-1 1,8-11-1,-3 4-103,-3 5-790,1 1-1,0 1 1,21-15-1,19-5-10149,-35 21 5324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067"/>
    </inkml:context>
    <inkml:brush xml:id="br0">
      <inkml:brushProperty name="width" value="0.025" units="cm"/>
      <inkml:brushProperty name="height" value="0.025" units="cm"/>
    </inkml:brush>
  </inkml:definitions>
  <inkml:trace contextRef="#ctx0" brushRef="#br0">49 263 9705,'0'0'11809,"-8"12"-11590,7-11-211,-4 6 26,1 0 0,-1 0 1,1 1-1,0-1 0,1 1 1,0 0-1,0 0 0,1 0 1,0 1-1,0-1 0,1 0 1,0 1-1,1 0 0,0 16 1,0-24-22,1-1 1,-1 1 0,0 0 0,1 0 0,-1 0-1,1 0 1,-1-1 0,1 1 0,-1 0-1,1 0 1,-1-1 0,1 1 0,0 0-1,-1-1 1,1 1 0,0-1 0,-1 1-1,1-1 1,0 1 0,0-1 0,0 0 0,0 1-1,-1-1 1,1 0 0,0 1 0,0-1-1,0 0 1,0 0 0,0 0 0,0 0-1,0 0 1,0 0 0,-1 0 0,1 0-1,0 0 1,0-1 0,0 1 0,0 0-1,0-1 1,1 0 0,2 0 78,0 0 0,0-1 0,-1 1 0,1-1 1,0 0-1,-1-1 0,1 1 0,2-3 0,9-11 89,-1 0-1,-1-1 1,-1 0 0,-1-1-1,0 0 1,-1-1 0,-1 0 0,10-29-1,-10 20-8,-1 0 0,-1 0 0,-2-1 0,0 0 1,0-47-1,-7 92-153,0 0 0,0 0 0,-9 26 0,-2 8 22,13-46-41,-4 10 11,2-1 0,0 1-1,0 1 1,1-1 0,1 0-1,0 0 1,1 0-1,3 15 1,-3-27-95,0-1 1,0 1-1,0-1 1,0 1-1,0-1 0,0 0 1,1 1-1,-1-1 0,0 0 1,1 0-1,-1 0 0,1 0 1,-1 0-1,1 0 1,0-1-1,-1 1 0,1 0 1,0-1-1,-1 1 0,1-1 1,0 0-1,0 1 1,-1-1-1,1 0 0,0 0 1,0 0-1,-1 0 0,1 0 1,3-1-1,-2 0-498,1 1 0,-1-1 0,1 0 1,-1 0-1,1 0 0,-1 0 0,0-1 0,1 1 0,-1-1 0,0 0 0,0 0 0,0 0 1,5-5-1,9-18-14900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610"/>
    </inkml:context>
    <inkml:brush xml:id="br0">
      <inkml:brushProperty name="width" value="0.025" units="cm"/>
      <inkml:brushProperty name="height" value="0.025" units="cm"/>
    </inkml:brush>
  </inkml:definitions>
  <inkml:trace contextRef="#ctx0" brushRef="#br0">0 0 16464,'0'0'9513,"17"50"-9385,-8-27-64,0-3-64,0-1 32,1 0-577,-3-5-1473,1-5-672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969"/>
    </inkml:context>
    <inkml:brush xml:id="br0">
      <inkml:brushProperty name="width" value="0.025" units="cm"/>
      <inkml:brushProperty name="height" value="0.025" units="cm"/>
    </inkml:brush>
  </inkml:definitions>
  <inkml:trace contextRef="#ctx0" brushRef="#br0">1 6 17168,'0'0'7688,"14"-6"-10603,6 16 448,2 1-1312,2-2-1026,1 1-2402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6.296"/>
    </inkml:context>
    <inkml:brush xml:id="br0">
      <inkml:brushProperty name="width" value="0.025" units="cm"/>
      <inkml:brushProperty name="height" value="0.025" units="cm"/>
    </inkml:brush>
  </inkml:definitions>
  <inkml:trace contextRef="#ctx0" brushRef="#br0">76 1 8904,'0'0'13512,"-7"3"-13352,4-2-146,-37 21 140,38-20-142,0-1 0,0 1 0,0 0 1,0-1-1,1 1 0,-1 0 0,1 0 0,-1 0 0,1 0 1,-1 0-1,1 0 0,0 0 0,0 1 0,0-1 0,1 0 0,-1 1 1,0-1-1,1 0 0,-1 4 0,2-5-14,0-1-1,0 1 1,0 0-1,1-1 1,-1 1-1,0-1 1,0 0-1,0 1 1,0-1-1,1 0 1,-1 1-1,0-1 1,0 0-1,1 0 1,-1 0-1,0 0 1,0 0 0,1-1-1,-1 1 1,0 0-1,2-1 1,32-5 152,-29 3-215,1 1 0,0 1 1,-1-1-1,1 1 0,0 0 0,0 1 0,0-1 0,0 2 0,0-1 1,9 2-1,-13-1 58,0 0 1,1 1-1,-2-1 1,1 1-1,0-1 1,0 1-1,0 0 1,-1 0-1,1 0 1,-1 0-1,0 1 1,1-1-1,-1 1 1,0-1 0,-1 1-1,1 0 1,0 0-1,-1 0 1,1 0-1,-1 0 1,0 0-1,0 0 1,0 0-1,0 4 1,-1-2 217,1-1 0,-1 1 1,0-1-1,0 1 1,0-1-1,-1 1 0,0-1 1,0 0-1,0 1 0,0-1 1,-1 0-1,1 0 1,-1 0-1,0 0 0,-1 0 1,1 0-1,-1 0 1,1-1-1,-5 5 0,4-4-138,0-1 0,-1 1 0,0 0 0,0-1 0,0 0 0,0 0-1,0 0 1,0-1 0,-1 1 0,1-1 0,-1 0 0,0 0 0,0-1 0,0 0-1,0 1 1,-10 0 0,19-27-6271,5 7 775,2-4-4256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7.233"/>
    </inkml:context>
    <inkml:brush xml:id="br0">
      <inkml:brushProperty name="width" value="0.025" units="cm"/>
      <inkml:brushProperty name="height" value="0.025" units="cm"/>
    </inkml:brush>
  </inkml:definitions>
  <inkml:trace contextRef="#ctx0" brushRef="#br0">1 41 11339,'0'0'8546,"8"11"-7750,24 40 131,-2 0-1,-2 2 1,33 91 0,30 57-305,-79-180-328,-15-29 1063,-19-37-88,-56-57-1091,50 69-176,-36-58 0,101 88-1160,30 0-1292,-52 2 411,-1-1-1,1-1 0,-1 0 0,23-8 0,-30 8 1189,1 0 0,-1-1-1,0 0 1,0 0-1,-1-1 1,1 0-1,-1 0 1,0 0 0,9-11-1,-10 9 930,0 0 0,0 0 0,0-1 0,-1 0 0,-1 0 0,4-10 0,-6 17 226,-1 0 0,1 0 0,-1 0 0,1 0 0,-1 0 0,0 0 1,1 0-1,-1 0 0,0 0 0,0 0 0,0 0 0,0 0 0,0-1 1,0 1-1,0 0 0,0 0 0,0 0 0,0 0 0,-1 0 0,1 0 1,-1 0-1,1 0 0,-1 0 0,1 0 0,-1 0 0,1 0 0,-1 0 1,0 0-1,1 0 0,-1 0 0,0 0 0,0 1 0,0-1 0,0 0 1,0 1-1,1-1 0,-1 1 0,0-1 0,-1 1 0,1-1 0,0 1 1,0 0-1,0-1 0,-2 1 0,2 0-230,0 0 0,-1 0 0,1 1 1,0-1-1,-1 0 0,1 1 0,0-1 0,0 1 0,-1-1 1,1 1-1,0 0 0,0 0 0,0-1 0,0 1 1,0 0-1,0 0 0,0 0 0,0 0 0,0 0 0,0 0 1,1 0-1,-1 1 0,0-1 0,1 0 0,-1 2 0,-3 6-51,1 1 0,0 0-1,1 0 1,0 1 0,0-1 0,1 0-1,1 1 1,-1-1 0,2 1-1,0-1 1,2 12 0,-3-21-12,0 0 0,0 0-1,1 0 1,-1 0 0,1 0 0,-1 0 0,1 0 0,-1 1 0,1-1 0,-1-1 0,1 1 0,0 0 0,0 0 0,0 0 0,-1 0 0,1 0-1,0-1 1,0 1 0,0 0 0,0-1 0,0 1 0,0-1 0,0 1 0,0-1 0,1 1 0,-1-1 0,0 0 0,0 0 0,0 1 0,0-1 0,1 0-1,-1 0 1,0 0 0,0 0 0,0-1 0,0 1 0,1 0 0,-1 0 0,0-1 0,0 1 0,0 0 0,0-1 0,0 0 0,0 1 0,0-1-1,0 1 1,0-1 0,2-1 0,3-2 275,0-1-1,0 0 0,0 0 1,0 0-1,9-12 0,-4 1-27,-1 0 0,0-1 0,-2 0 0,0-1 0,-1 0 0,0 0 0,-2-1 0,0 1 0,-1-1 0,-1-1 0,1-24 0,-1 66-983,2 0 0,0 0 0,2-1 0,0 1 0,12 23 0,-18-44 527,0 0 0,-1 0 1,1 0-1,0 0 1,0 0-1,0 0 0,0 0 1,0 0-1,0 0 0,0 0 1,0-1-1,0 1 1,1-1-1,-1 1 0,0-1 1,0 1-1,1-1 0,-1 1 1,0-1-1,1 0 1,-1 0-1,0 0 0,0 0 1,1 0-1,-1 0 0,0 0 1,1 0-1,-1 0 1,0-1-1,1 1 0,-1 0 1,0-1-1,0 1 0,1-1 1,-1 0-1,0 1 1,0-1-1,0 0 0,0 0 1,0 0-1,0 1 0,0-1 1,0 0-1,0 0 1,-1 0-1,1-1 0,0 1 1,-1 0-1,1 0 0,0-2 1,14-28-4101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7.608"/>
    </inkml:context>
    <inkml:brush xml:id="br0">
      <inkml:brushProperty name="width" value="0.025" units="cm"/>
      <inkml:brushProperty name="height" value="0.025" units="cm"/>
    </inkml:brush>
  </inkml:definitions>
  <inkml:trace contextRef="#ctx0" brushRef="#br0">5 95 12268,'0'0'1777,"-1"13"-608,1-10-1125,-3 39 869,4 69 1,0-99-744,0 0 1,1 0 0,0 0-1,1-1 1,0 1 0,1-1-1,0 1 1,1-1 0,0 0-1,1-1 1,12 18 0,-17-26-158,0-1-1,0 1 1,0 0 0,1-1 0,-1 1 0,1-1 0,-1 0 0,1 1 0,0-1-1,-1 0 1,1 0 0,0 0 0,0 0 0,0 0 0,0-1 0,0 1 0,0 0-1,0-1 1,0 0 0,0 1 0,0-1 0,0 0 0,0 0 0,3 0-1,-3-1 72,1-1 0,-1 1 0,1 0 0,-1-1 0,1 1 0,-1-1 0,0 0 0,0 0 0,0 0 0,0 0 0,0 0 0,-1 0 0,1 0 0,-1-1 0,3-3 0,3-8 171,-1-1-1,0 0 1,-1 0-1,-1 0 1,3-16-1,-1-16 68,-1 0-1,-3-1 1,-5-62 0,3 109-298,-4-28 188,4 28-175,0 0 1,-1 0-1,1 0 1,0 0 0,0 0-1,-1 0 1,1 0-1,-1 0 1,1 0-1,0 0 1,-1 0-1,0 1 1,1-1-1,-1 0 1,0 0-1,1 1 1,-1-1 0,0 0-1,0 1 1,1-1-1,-1 0 1,0 1-1,-2-1 1,2 4 9,-1 1 0,1 0 1,0 0-1,0 0 0,0 0 1,1 0-1,0 0 0,-1 0 1,1 0-1,0 0 0,1 4 1,-1-5-8,0 27-90,0 12 95,6 60 1,-4-91-37,-1 0 1,2 0 0,-1 0 0,2 0 0,-1-1 0,1 1 0,1-1 0,0 0 0,1 0 0,9 13 0,-13-21-137,-1-1-1,1 1 1,0 0 0,0-1 0,-1 0 0,1 1 0,0-1-1,0 0 1,0 0 0,1 0 0,-1 0 0,0 0-1,4 0 1,-4 0-155,0-1 0,-1 0-1,1 0 1,0 0 0,0 0 0,-1 0-1,1 0 1,0 0 0,-1-1 0,1 1-1,0-1 1,-1 1 0,1-1 0,-1 0-1,1 0 1,-1 1 0,1-1 0,-1 0-1,3-2 1,11-16-5499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8.121"/>
    </inkml:context>
    <inkml:brush xml:id="br0">
      <inkml:brushProperty name="width" value="0.025" units="cm"/>
      <inkml:brushProperty name="height" value="0.025" units="cm"/>
    </inkml:brush>
  </inkml:definitions>
  <inkml:trace contextRef="#ctx0" brushRef="#br0">0 87 14478,'0'0'5327,"5"8"-5065,-4-4-214,2-1-1,-1 1 1,0-1-1,1 0 1,-1 0-1,1 0 1,0 0-1,0 0 1,0-1 0,1 1-1,3 2 1,-5-4 16,0 0-1,0-1 1,0 1 0,1 0 0,-1-1 0,0 1 0,0-1 0,0 0 0,0 0 0,1 0 0,-1 0-1,0 0 1,0 0 0,0-1 0,1 1 0,-1-1 0,0 1 0,0-1 0,0 0 0,0 0-1,0 0 1,0 0 0,0 0 0,0 0 0,-1-1 0,1 1 0,0-1 0,2-2 0,-1 0 196,0 0 0,0 0 0,0 0 0,0-1 0,0 1 0,-1-1 0,0 1 0,3-10 0,-4 11-156,0 0 1,0 0-1,-1 0 0,1 0 0,0 0 0,-1 0 0,0 0 0,0 0 0,0 0 0,0 0 1,-1 0-1,1 0 0,-1 0 0,0 0 0,1 0 0,-3-4 0,3 7-99,0-1 0,-1 1 0,1-1 0,0 0 0,-1 1 0,1-1 0,0 1 0,-1-1 0,1 1 0,-1-1 0,1 1 0,-1-1 0,1 1 0,-1 0 0,1-1 0,-1 1 0,0 0 0,1-1 0,-1 1 0,1 0 0,-1 0 0,0 0 0,1-1 0,-1 1-1,0 0 1,1 0 0,-1 0 0,0 0 0,1 0 0,-2 0 0,-14 15-78,-4 27-61,15-26 124,1 1 0,1 0 0,0-1 1,1 1-1,0 23 0,2-39 8,0 0 0,0 0 0,0 0 0,0 0-1,0-1 1,0 1 0,0 0 0,0 0 0,0 0 0,1 0 0,-1 0-1,0 0 1,1 0 0,-1 0 0,0 0 0,1-1 0,-1 1 0,1 0-1,0 0 1,-1 0 0,1-1 0,0 1 0,-1 0 0,1-1 0,0 1 0,0-1-1,-1 1 1,1-1 0,0 1 0,0-1 0,0 1 0,0-1 0,0 0-1,0 0 1,0 1 0,-1-1 0,1 0 0,0 0 0,0 0 0,0 0-1,0 0 1,0 0 0,0 0 0,0 0 0,0-1 0,0 1 0,1-1-1,2 0 26,0 0 0,0 0-1,0-1 1,0 0-1,0 0 1,0 0-1,-1 0 1,1-1-1,4-4 1,124-147 148,-132 154-176,0-1 0,1 0 0,-1 0-1,1 1 1,-1-1 0,1 0 0,-1 1 0,1-1 0,-1 0 0,1 1 0,0-1 0,0 1 0,-1-1 0,1 1 0,0 0 0,0-1 0,-1 1 0,1-1 0,0 1 0,0 0 0,0 0 0,-1 0 0,1-1 0,0 1-1,0 0 1,0 0 0,0 0 0,0 0 0,-1 0 0,1 1 0,0-1 0,0 0 0,0 0 0,0 1 0,-1-1 0,1 0 0,0 1 0,1-1 0,10 33-63,0 1 115,-12-34-44,1 1 1,-1-1 0,1 1 0,0-1 0,-1 1-1,1-1 1,0 1 0,-1-1 0,1 0 0,0 1-1,-1-1 1,1 0 0,0 0 0,0 1 0,-1-1 0,1 0-1,0 0 1,0 0 0,0 0 0,-1 0 0,1 0-1,0 0 1,0 0 0,0 0 0,-1 0 0,1-1-1,0 1 1,0 0 0,-1-1 0,1 1 0,0 0 0,-1-1-1,1 1 1,0-1 0,-1 1 0,1-1 0,-1 1-1,2-2 1,1-1 68,1 0 0,-1-1 1,0 0-1,0 1 0,0-1 0,0 0 0,-1-1 0,0 1 0,2-5 0,-2 5-60,0 0 0,0-1 1,0 1-1,1 0 0,-1 1 0,1-1 0,0 0 0,0 1 0,0 0 0,5-4 0,-7 6-18,-1 1 0,1 0-1,-1-1 1,1 1 0,0 0-1,-1 0 1,1-1 0,-1 1-1,1 0 1,0 0 0,-1 0-1,1 0 1,0 0-1,-1 0 1,1 0 0,0 0-1,-1 0 1,1 0 0,0 0-1,-1 1 1,1-1 0,-1 0-1,1 0 1,0 1 0,-1-1-1,1 0 1,-1 1-1,1-1 1,-1 0 0,1 1-1,-1-1 1,1 1 0,-1-1-1,1 1 1,-1-1 0,0 1-1,1-1 1,-1 1 0,0-1-1,1 1 1,-1 0-1,0-1 1,0 1 0,0 0-1,0-1 1,1 1 0,-1-1-1,0 1 1,0 0 0,0-1-1,0 1 1,-1 1 0,4 40-756,-3-38 312,0 25-2919,0-11-3997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7.520"/>
    </inkml:context>
    <inkml:brush xml:id="br0">
      <inkml:brushProperty name="width" value="0.025" units="cm"/>
      <inkml:brushProperty name="height" value="0.025" units="cm"/>
    </inkml:brush>
  </inkml:definitions>
  <inkml:trace contextRef="#ctx0" brushRef="#br0">0 1 15855,'0'0'7015,"16"56"-6439,-8-11-223,0 3-289,1 3 0,-1-1-64,0-1 0,0-5-801,-3-8-1057,-5-5-1185,0-11-3107,-5-8-2466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3.398"/>
    </inkml:context>
    <inkml:brush xml:id="br0">
      <inkml:brushProperty name="width" value="0.025" units="cm"/>
      <inkml:brushProperty name="height" value="0.025" units="cm"/>
    </inkml:brush>
  </inkml:definitions>
  <inkml:trace contextRef="#ctx0" brushRef="#br0">141 0 12364,'0'0'9838,"-4"12"-9282,-39 151 1291,-48 161-1185,91-323-680,-1 1 0,1-1 0,-1 0 1,1 1-1,0-1 0,0 1 1,-1-1-1,1 0 0,0 1 1,0-1-1,0 1 0,1-1 1,-1 0-1,0 1 0,0-1 0,1 0 1,0 2-1,-1-2-110,1-1 0,-1 1 0,1 0 0,-1-1-1,1 1 1,0-1 0,-1 1 0,1-1 0,0 1 0,-1-1 0,1 0 0,0 1-1,0-1 1,-1 0 0,1 0 0,0 1 0,0-1 0,0 0 0,-1 0 0,1 0 0,1 0-1,3 0-665,-1-1-1,0 0 1,0 1-1,0-1 0,0-1 1,0 1-1,0-1 1,0 1-1,0-1 0,3-3 1,17-12-5164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7.865"/>
    </inkml:context>
    <inkml:brush xml:id="br0">
      <inkml:brushProperty name="width" value="0.025" units="cm"/>
      <inkml:brushProperty name="height" value="0.025" units="cm"/>
    </inkml:brush>
  </inkml:definitions>
  <inkml:trace contextRef="#ctx0" brushRef="#br0">9 199 13741,'-1'-9'2194,"0"8"-2149,0-4 157,-1 1 1,1-1-1,0 1 1,0-1 0,1 1-1,-1-1 1,1 0-1,0 1 1,0-1 0,1 0-1,-1 1 1,1-1-1,0 1 1,0-1-1,1 1 1,-1-1 0,1 1-1,0 0 1,0-1-1,1 1 1,-1 0-1,1 1 1,0-1 0,0 0-1,6-5 1,3 1-36,2 0 0,-1 0 1,1 1-1,0 1 0,0 0 1,1 1-1,0 1 0,0 0 1,17-2-1,-3 3-86,1 0 0,-1 2 0,55 4-1,-79-2-85,-1-1-1,1 1 1,0-1 0,0 1-1,0 1 1,-1-1-1,1 1 1,0 0-1,-1 0 1,0 0-1,1 0 1,-1 1-1,0 0 1,0 0 0,0 0-1,-1 0 1,1 0-1,-1 1 1,0 0-1,0 0 1,0 0-1,3 5 1,-4-3 57,0 0 1,0 0-1,-1 0 0,0 0 1,0 0-1,0 0 0,-1 1 1,0-1-1,0 0 0,0 0 1,-1 1-1,0-1 0,0 0 1,-1 0-1,0 0 0,0 0 1,-3 7-1,-7 11 379,-1-1 0,0-1 0,-2 0 0,-1 0 0,0-2 1,-2 0-1,0-1 0,-1-1 0,-1 0 0,0-2 0,-32 20 0,48-33-417,0-1 1,-1 0-1,1 1 1,-1-1-1,1-1 1,-1 1-1,0-1 1,1 0-1,-1 0 1,0 0-1,0 0 1,0-1-1,-7 0 1,12 0-91,-1-1 0,1 1 0,-1 0-1,1-1 1,-1 1 0,1 0 0,-1-1 0,1 1 0,0 0 0,-1-1 0,1 1 0,0-1 0,-1 1 0,1-1-1,0 1 1,0-1 0,-1 1 0,1-1 0,0 1 0,0-1 0,0 1 0,0-1 0,-1 1 0,1-1 0,0 1-1,0-1 1,0 1 0,0-1 0,0 0 0,1 1 0,-1-1 0,0 1 0,0-1 0,0 1 0,0-1 0,1 1-1,-1-1 1,0 1 0,0-1 0,1 1 0,-1-1 0,1 0 0,12-22-3693,7 5-353,4-2-2268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206"/>
    </inkml:context>
    <inkml:brush xml:id="br0">
      <inkml:brushProperty name="width" value="0.025" units="cm"/>
      <inkml:brushProperty name="height" value="0.025" units="cm"/>
    </inkml:brush>
  </inkml:definitions>
  <inkml:trace contextRef="#ctx0" brushRef="#br0">11 1 21652,'0'0'3647,"-1"12"-3316,-1 19-8,-6 108 427,8-127-785,0 0 0,1 0-1,1 0 1,0 0 0,0-1 0,1 1-1,0-1 1,1 1 0,8 15-1,-12-27-73,0 0 0,0 1 0,0-1 0,0 0 0,0 1 0,0-1 0,0 0 0,0 1 0,1-1 0,-1 0 0,0 1 0,0-1 0,0 0 0,0 1 0,1-1 0,-1 0 0,0 0 0,0 1 0,1-1 0,-1 0 0,0 0 0,0 1 0,1-1 0,-1 0 0,0 0 0,1 0 0,-1 0 0,0 1 0,1-1 0,-1 0 0,0 0 0,1 0 0,-1 0 0,0 0 0,1 0 0,-1 0 0,0 0 0,1 0 0,-1 0 0,0 0 0,1 0 0,1-17-7458,-2-7-1129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561"/>
    </inkml:context>
    <inkml:brush xml:id="br0">
      <inkml:brushProperty name="width" value="0.025" units="cm"/>
      <inkml:brushProperty name="height" value="0.025" units="cm"/>
    </inkml:brush>
  </inkml:definitions>
  <inkml:trace contextRef="#ctx0" brushRef="#br0">24 29 7335,'0'0'20627,"-24"-29"-20915,33 29-1281,1 0-1410,-5 0-1217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904"/>
    </inkml:context>
    <inkml:brush xml:id="br0">
      <inkml:brushProperty name="width" value="0.025" units="cm"/>
      <inkml:brushProperty name="height" value="0.025" units="cm"/>
    </inkml:brush>
  </inkml:definitions>
  <inkml:trace contextRef="#ctx0" brushRef="#br0">132 1 19571,'0'0'7137,"-9"5"-7153,-5 4 21,-1 1 0,-23 22 0,32-27-8,0 1 0,0 0 0,1 0-1,0 0 1,0 1 0,0 0 0,1 0 0,0 0 0,-5 15 0,9-21-11,0 0-1,0-1 1,0 1 0,0 0-1,0 0 1,0 0 0,0-1-1,0 1 1,0 0 0,1 0-1,-1-1 1,0 1-1,1 0 1,-1-1 0,0 1-1,1 0 1,-1-1 0,1 1-1,-1 0 1,1-1 0,-1 1-1,1-1 1,-1 1 0,1-1-1,0 1 1,-1-1 0,1 0-1,0 1 1,-1-1 0,1 0-1,0 1 1,0-1 0,-1 0-1,1 0 1,0 0 0,0 0-1,0 0 1,-1 0 0,1 0-1,0 0 1,1 0 0,42 0-448,-32 0 298,123-4-1080,-134 4 1244,-1 0-1,0 1 1,1-1-1,-1 0 0,0 0 1,0 0-1,0 0 1,1 0-1,-1 1 1,0-1-1,0 0 0,1 0 1,-1 0-1,0 1 1,0-1-1,0 0 1,0 0-1,0 1 0,1-1 1,-1 0-1,0 1 1,0-1-1,0 0 1,0 0-1,0 1 0,0-1 1,0 0-1,0 0 1,0 1-1,0-1 1,0 0-1,0 1 0,0-1 1,0 0-1,0 0 1,0 1-1,0-1 1,-1 0-1,1 0 1,0 1-1,0-1 0,0 0 1,0 0-1,-1 1 1,1-1-1,0 0 1,-8 15 352,-10 3 48,-1-1 1,-1-1-1,-1-1 0,0 0 1,-41 20-1,58-33-395,-23 9-248,27-12 125,-1 1 1,1-1 0,0 1-1,0-1 1,0 0-1,0 1 1,0-1 0,0 1-1,0-1 1,1 1-1,-1-1 1,0 1 0,0-1-1,0 1 1,0-1-1,1 1 1,-1-1 0,0 1-1,0-1 1,1 1-1,-1-1 1,0 1 0,1 0-1,-1-1 1,1 1-1,-1-1 1,1 1 0,39-44-9362,-14 19 1413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263"/>
    </inkml:context>
    <inkml:brush xml:id="br0">
      <inkml:brushProperty name="width" value="0.025" units="cm"/>
      <inkml:brushProperty name="height" value="0.025" units="cm"/>
    </inkml:brush>
  </inkml:definitions>
  <inkml:trace contextRef="#ctx0" brushRef="#br0">117 53 10666,'0'0'4255,"3"-8"-967,6-24-549,-9 31-2667,0 1 0,0 0 0,0 0 0,1-1 0,-1 1 0,0 0 1,0-1-1,0 1 0,0 0 0,0-1 0,0 1 0,0 0 0,0-1 0,0 1 0,0 0 1,0-1-1,0 1 0,0 0 0,0 0 0,0-1 0,0 1 0,0 0 0,0-1 0,0 1 1,0 0-1,-1-1 0,1 1 0,0 0 0,0 0 0,0-1 0,-1 1 0,1 0 0,0 0 0,0-1 1,-1 1-1,1 0 0,0 0 0,0-1 0,-1 1 0,1 0 0,0 0 0,-1 0 0,1 0 1,0 0-1,0 0 0,-1 0 0,1-1 0,0 1 0,-1 0 0,1 0 0,0 0 0,-1 0 1,1 0-1,0 0 0,-1 1 0,1-1 0,-15 5 761,6 1-767,1 0 0,1 1 0,0 0 0,0 0 0,0 1 0,1-1 0,0 2 0,0-1 0,1 0 0,-6 13 0,7-13-64,0 0 0,0 0 1,1 1-1,0-1 0,1 1 0,0 0 1,0 0-1,1 0 0,0 0 0,1 0 1,0 16-1,1-24-3,-1 1 1,1 0-1,-1-1 1,1 1-1,-1 0 1,1-1-1,0 1 1,0-1-1,0 1 1,0-1-1,0 0 1,0 1-1,0-1 1,0 0-1,0 0 1,1 1-1,-1-1 1,1 0-1,-1 0 1,1-1-1,1 2 1,1 0-53,0-1 0,0 0 1,0 0-1,0 0 0,0-1 0,0 1 1,0-1-1,8-1 0,-2 0-520,0 0 1,0-1-1,-1 0 0,1-1 0,-1 0 1,18-8-1,-13 3-2966,0-1-1,24-21 1,-10 3-6775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602"/>
    </inkml:context>
    <inkml:brush xml:id="br0">
      <inkml:brushProperty name="width" value="0.025" units="cm"/>
      <inkml:brushProperty name="height" value="0.025" units="cm"/>
    </inkml:brush>
  </inkml:definitions>
  <inkml:trace contextRef="#ctx0" brushRef="#br0">65 5 11659,'0'0'6550,"-7"10"-4708,-33 59 149,37-63-1789,0 1 1,1 0-1,0 1 1,0-1-1,0 0 0,1 0 1,0 1-1,0-1 1,1 1-1,1 11 0,-1-17-200,0-1 0,1 0 0,-1 1 0,1-1 0,-1 0-1,1 0 1,-1 0 0,1 0 0,0 1 0,0-1 0,0 0 0,0 0 0,0 0-1,0-1 1,0 1 0,0 0 0,0 0 0,0 0 0,0-1 0,0 1-1,0-1 1,1 1 0,-1-1 0,0 1 0,1-1 0,-1 0 0,0 1 0,0-1-1,1 0 1,-1 0 0,0 0 0,1 0 0,-1 0 0,0 0 0,1-1-1,1 0 1,2 1 27,0-1-1,0-1 1,0 1-1,0-1 1,0 0-1,-1 0 1,1 0-1,7-5 1,0-4 150,-1-1 0,0 0 0,-1 0-1,0-1 1,-1-1 0,0 0 0,-1 0 0,12-29 0,-4 10 410,-23 75-236,6-37-328,-4 6 67,1 1 0,1-1 0,0 1 0,1 0-1,-1 15 1,3-26-87,0-1 0,0 1 0,0-1 0,0 1 0,0-1 0,0 1 0,0-1 0,0 0 0,0 1-1,0-1 1,0 1 0,1-1 0,-1 1 0,0-1 0,0 1 0,0-1 0,1 1 0,-1-1 0,0 0 0,1 1 0,-1-1 0,0 0-1,1 1 1,-1-1 0,1 0 0,-1 1 0,0-1 0,1 0 0,-1 0 0,1 1 0,-1-1 0,2 0 0,18-3 270,16-19 366,9-25-227,-38 38-397,1-1 0,1 1 0,0 0 0,0 1 0,1 0 0,11-7 0,-21 15-26,1 0 0,-1 1 0,1-1 0,-1 0-1,1 0 1,-1 1 0,0-1 0,1 0-1,-1 1 1,1-1 0,-1 0 0,0 1 0,1-1-1,-1 0 1,0 1 0,0-1 0,1 1-1,-1-1 1,0 1 0,0-1 0,1 1-1,-1-1 1,0 1 0,0-1 0,0 1 0,0-1-1,0 1 1,0-1 0,0 1 0,0-1-1,0 1 1,0-1 0,0 1 0,0-1 0,0 1-1,0-1 1,-1 0 0,1 1 0,0-1-1,0 1 1,-1 0 0,-3 27-15,-6 3 44,7-21-411,0-1 0,0 1-1,1 0 1,0 0 0,-1 13 0,4-23 164,-1 1 0,1-1-1,-1 1 1,1-1 0,-1 1 0,1-1 0,-1 0 0,1 1-1,-1-1 1,1 0 0,0 1 0,-1-1 0,1 0 0,0 0-1,-1 0 1,1 1 0,0-1 0,-1 0 0,1 0 0,0 0-1,-1 0 1,1 0 0,0 0 0,-1 0 0,1-1 0,0 1-1,-1 0 1,1 0 0,0 0 0,-1-1 0,1 1 0,-1 0-1,1-1 1,-1 1 0,1 0 0,0-1 0,0 0 0,17-13-5501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963"/>
    </inkml:context>
    <inkml:brush xml:id="br0">
      <inkml:brushProperty name="width" value="0.025" units="cm"/>
      <inkml:brushProperty name="height" value="0.025" units="cm"/>
    </inkml:brush>
  </inkml:definitions>
  <inkml:trace contextRef="#ctx0" brushRef="#br0">124 1 11723,'0'0'12332,"-7"-1"-10848,-1 2-1209,0 0 0,1 0 0,-1 0 0,1 1 0,-1 0 0,-13 6 0,18-7-264,0 0 1,0 0 0,0 0 0,1 1 0,-1-1 0,0 1-1,1-1 1,0 1 0,-1 0 0,1 0 0,0 0 0,0 1-1,0-1 1,0 0 0,0 1 0,1-1 0,-1 1 0,1 0 0,-1-1-1,1 1 1,0 0 0,0 0 0,1 0 0,-2 5 0,2-8-28,1 1 1,-1 0-1,0 0 1,1-1 0,-1 1-1,0 0 1,1-1 0,-1 1-1,1 0 1,-1-1 0,1 1-1,-1-1 1,1 1-1,0-1 1,-1 1 0,1-1-1,0 1 1,-1-1 0,1 1-1,0-1 1,0 0-1,-1 0 1,1 1 0,0-1-1,0 0 1,-1 0 0,1 0-1,0 0 1,0 0-1,0 0 1,0 0 0,34 0-303,-25 0 177,5-1-272,1-1 0,0 0 0,23-7-1,-24 5 413,1 1-1,-1 0 0,25-1 0,-44 19 1662,-8 0-1230,0 0-1,-1-1 1,-1-1-1,-1 0 1,0-1-1,0 0 0,-1-2 1,-28 15-1,27-20-1187,13-12-3165,18-20-3770,3 5 1308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0.301"/>
    </inkml:context>
    <inkml:brush xml:id="br0">
      <inkml:brushProperty name="width" value="0.025" units="cm"/>
      <inkml:brushProperty name="height" value="0.025" units="cm"/>
    </inkml:brush>
  </inkml:definitions>
  <inkml:trace contextRef="#ctx0" brushRef="#br0">120 1 14061,'0'0'11083,"-9"-1"-9978,3 1-989,-1 1 0,1-1 0,0 1 0,0 0 0,0 1 0,0 0 0,0 0 0,-11 5-1,14-6-105,1 0 0,-1 1 0,0-1-1,1 1 1,-1 0 0,1 0 0,-1 0-1,1 0 1,0 0 0,0 1-1,0-1 1,0 1 0,0-1 0,1 1-1,-1 0 1,1-1 0,-1 1-1,1 0 1,0 0 0,0 0 0,1 0-1,-1 0 1,0 0 0,1 4-1,0-6-18,1-1-1,-1 1 0,1 0 1,0 0-1,-1-1 0,1 1 1,0-1-1,-1 1 1,1-1-1,0 1 0,0-1 1,-1 1-1,1-1 0,0 0 1,0 1-1,0-1 0,0 0 1,0 0-1,-1 1 0,1-1 1,0 0-1,0 0 0,0 0 1,0 0-1,0 0 0,1-1 1,35 1 88,-31-1-79,78-9 34,-59 5-32,45-1-1,-69 6 24,0 0-1,0 1 0,0-1 0,0 0 1,-1 0-1,1 1 0,0-1 1,0 1-1,0-1 0,-1 1 0,1-1 1,0 1-1,0 0 0,-1-1 1,1 1-1,0 0 0,-1-1 0,1 1 1,-1 0-1,1 0 0,-1-1 1,1 1-1,-1 0 0,0 0 0,1 0 1,-1 0-1,0 0 0,0 0 1,0 0-1,0-1 0,0 1 0,1 0 1,-2 0-1,1 0 0,0 0 1,0 0-1,0 0 0,0 0 0,-1 0 1,1 0-1,0 0 0,-1-1 1,0 3-1,-16 41 1374,4-24-573,-31 38 0,40-53-720,-1 0 0,0 0 0,0 0 0,0-1 0,-1 1 0,0-1 0,1 0-1,-1-1 1,-1 0 0,1 0 0,-11 4 0,3-8-2087,9-18-5921,4 16 7101,1-12-9491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2.606"/>
    </inkml:context>
    <inkml:brush xml:id="br0">
      <inkml:brushProperty name="width" value="0.025" units="cm"/>
      <inkml:brushProperty name="height" value="0.025" units="cm"/>
    </inkml:brush>
  </inkml:definitions>
  <inkml:trace contextRef="#ctx0" brushRef="#br0">22 379 3331,'-3'-3'43,"0"-1"0,1 0 0,0 0 0,0-1 0,0 1 0,0 0 0,1-1-1,0 1 1,0-1 0,0 1 0,0-1 0,1 1 0,-1-1 0,1 0 0,1 1 0,-1-1 0,0 1 0,2-7 0,3-8 51,1 0 0,1 0 0,10-20 0,12-32 10024,-27 80-5856,3 27-1470,1 47-2375,-7-37-54,0-29-293,0-1-1,1 1 0,1-1 1,0 1-1,1-1 0,6 21 0,-5-109-1467,-6 33 1133,-1 0 0,-1 0 0,-16-54 0,3 12 1853,20 101-1467,-2-17-96,0-1 0,0 0-1,0 0 1,0 0 0,0 1 0,0-1-1,1 0 1,-1 0 0,1 0 0,0 0 0,0 0-1,-1 0 1,1 0 0,0 0 0,1 0-1,-1 0 1,0 0 0,0 0 0,1-1-1,-1 1 1,1 0 0,0-1 0,-1 0-1,1 1 1,0-1 0,0 0 0,0 0-1,0 0 1,0 0 0,0 0 0,0 0 0,0-1-1,0 1 1,4 0 0,1 0 78,0 0 0,0 0 0,0 0 0,0-1 0,0 0 0,10-1 0,-16 1-80,1-1 1,-1 1-1,1 0 1,-1-1-1,1 1 1,-1-1 0,1 1-1,-1-1 1,1 0-1,-1 0 1,0 0-1,1 0 1,-1 0-1,0 0 1,0 0-1,0 0 1,0 0 0,0 0-1,0-1 1,0 1-1,0 0 1,0-1-1,0 1 1,-1 0-1,1-1 1,-1 1-1,1-1 1,-1 0 0,1 1-1,-1-1 1,0 1-1,0-1 1,0-2-1,1-25 126,0 13-129,-1 0 0,-1 0 1,-2-17-1,2 32-4,1 25-144,-2 48 1018,0-45-612,1 1 0,1 0-1,2-1 1,0 1 0,10 37 0,-12-62-294,0 0 1,1-1-1,0 1 0,-1 0 1,1-1-1,0 1 0,1-1 1,-1 1-1,0-1 0,1 1 1,-1-1-1,1 0 0,0 0 1,0 1-1,0-1 0,0-1 1,0 1-1,0 0 0,0 0 1,1-1-1,-1 1 1,0-1-1,1 0 0,0 0 1,-1 0-1,1 0 0,-1 0 1,4 0-1,-5-1-118,0 0 0,-1-1 0,1 1 0,-1 0 1,1-1-1,-1 1 0,1-1 0,-1 1 0,1 0 0,-1-1 0,1 1 0,-1-1 0,0 1 1,1-1-1,-1 0 0,0 1 0,1-1 0,-1 1 0,0-1 0,0 0 0,1 1 0,-1-1 0,0 1 1,0-1-1,0 0 0,0 1 0,0-1 0,0-1 0,1-22-4040,-1 22 3391,0-18-4993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3.323"/>
    </inkml:context>
    <inkml:brush xml:id="br0">
      <inkml:brushProperty name="width" value="0.025" units="cm"/>
      <inkml:brushProperty name="height" value="0.025" units="cm"/>
    </inkml:brush>
  </inkml:definitions>
  <inkml:trace contextRef="#ctx0" brushRef="#br0">143 141 2114,'25'-39'6545,"-21"33"-5403,0 0-1,0 1 1,0-1-1,0-1 1,-1 1-1,0-1 1,-1 1-1,1-1 1,-1 0-1,-1 0 1,3-11-1,-5 17-997,0 0 1,1 0-1,-1 0 0,0 0 0,0 0 0,1 1 0,-1-1 1,0 0-1,0 0 0,0 1 0,0-1 0,0 0 1,0 1-1,0-1 0,0 1 0,0 0 0,-1-1 1,1 1-1,0 0 0,0 0 0,0-1 0,0 1 0,-1 0 1,1 0-1,0 0 0,0 1 0,0-1 0,0 0 1,-2 1-1,-40 5 303,37-3-445,0 1 0,1-1 0,-1 1 1,1 0-1,0 1 0,0-1 0,0 1 1,0 0-1,1 1 0,0-1 0,0 1 1,1-1-1,-5 10 0,-2 5-23,1 0 0,-11 40 0,14-38 2,1-1 0,2 1-1,0 0 1,1 0 0,1 1 0,2 32 0,-1-53 18,0 0 0,0 0 0,0 0-1,0 0 1,1 0 0,-1 0 0,0 0 0,1-1 0,0 1-1,-1 0 1,1 0 0,0 0 0,0-1 0,0 1 0,0-1-1,0 1 1,0 0 0,0-1 0,1 0 0,-1 1 0,0-1-1,1 0 1,0 0 0,-1 1 0,1-1 0,-1 0 0,1-1-1,0 1 1,0 0 0,-1 0 0,1-1 0,0 1 0,0-1-1,0 0 1,0 1 0,0-1 0,0 0 0,0 0 0,0 0-1,0-1 1,-1 1 0,1 0 0,0-1 0,0 1 0,0-1-1,0 1 1,-1-1 0,4-2 0,5-1 108,0-1 0,0 0 1,-1-1-1,0 0 0,0 0 0,0-1 1,8-9-1,1-3 229,-1 0 0,0-2-1,-2 0 1,19-33 0,-27 41-260,-1-1 0,0 1 0,0-1 0,-2-1 0,0 1 0,0-1 0,-1 1 0,-1-1 1,0-19-1,-1 32-71,-1 0 1,0 0 0,0 1-1,0-1 1,0 0 0,-1 0 0,1 0-1,0 1 1,-1-1 0,1 0 0,-1 0-1,0 1 1,0-1 0,1 0-1,-1 1 1,0-1 0,0 1 0,-1-1-1,1 1 1,0 0 0,0-1 0,-1 1-1,1 0 1,0 0 0,-1 0-1,1 0 1,-1 0 0,0 0 0,1 0-1,-1 1 1,0-1 0,1 1 0,-1-1-1,0 1 1,0-1 0,0 1-1,1 0 1,-4 0 0,2 0-76,0 1 0,0-1 0,0 1 0,-1-1-1,1 1 1,0 0 0,0 0 0,0 1 0,0-1 0,0 1 0,1-1 0,-1 1 0,0 0 0,1 0 0,-1 0 0,1 0-1,0 1 1,0-1 0,-1 1 0,2-1 0,-3 5 0,1-2-450,0 0 0,1 0 0,0 1 0,0-1 1,1 1-1,-2 5 0,1 21-7217,2-20 1277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3.803"/>
    </inkml:context>
    <inkml:brush xml:id="br0">
      <inkml:brushProperty name="width" value="0.025" units="cm"/>
      <inkml:brushProperty name="height" value="0.025" units="cm"/>
    </inkml:brush>
  </inkml:definitions>
  <inkml:trace contextRef="#ctx0" brushRef="#br0">191 95 8936,'4'-8'2237,"0"0"-1614,14-33 2981,-11 10 2211,-8 30-5740,1 1 1,0-1-1,-1 1 1,1-1-1,-1 1 1,1-1-1,0 1 1,-1 0-1,1-1 1,-1 1-1,1 0 1,-1 0-1,1-1 1,-1 1-1,1 0 1,-1 0-1,1 0 1,-1 0-1,0-1 1,1 1-1,-1 0 1,1 0-1,-1 0 1,1 0-1,-1 0 1,0 0-1,1 1 1,-1-1-1,1 0 1,-1 0-1,1 0 1,-1 0-1,1 1 1,-2-1 0,-21 8 51,12 0-112,0-1-1,0 1 0,1 1 0,1 0 1,-1 0-1,2 1 0,-1 0 0,-11 19 0,20-28-18,-1 0 0,1-1 0,-1 1 0,1 0-1,0-1 1,0 1 0,-1 0 0,1 0 0,0 0-1,0-1 1,0 1 0,0 0 0,0 0-1,0 0 1,0 0 0,0-1 0,0 1 0,0 0-1,0 0 1,0 0 0,1-1 0,-1 1-1,0 0 1,1 0 0,-1-1 0,0 1 0,1 0-1,-1 0 1,1-1 0,-1 1 0,1-1 0,-1 1-1,1 0 1,0-1 0,-1 1 0,1-1-1,0 1 1,0-1 0,-1 0 0,1 1 0,0-1-1,0 0 1,-1 0 0,1 1 0,0-1 0,0 0-1,0 0 1,-1 0 0,1 0 0,0 0-1,1 0 1,57 2-207,-42-3-127,-7 1 193,-1 1 1,1 0-1,0 0 0,18 6 1,-27-7 138,1 0 1,-1 1-1,0-1 0,0 1 1,0 0-1,0-1 0,0 1 1,1 0-1,-1 0 0,-1-1 1,1 1-1,0 0 0,0 0 1,0 0-1,0 0 0,-1 0 1,1 0-1,0 1 0,0 0 1,-1 0 2,0 0 1,0 0-1,0-1 1,0 1-1,0 0 1,-1-1-1,1 1 1,0-1-1,-1 1 1,0 0-1,1-1 1,-1 1-1,0-1 1,0 1-1,1-1 1,-1 0-1,0 1 1,-1-1-1,-1 2 1,-5 6 185,0-1 0,-1-1 0,0 1 0,0-2 0,0 1 0,-1-1 0,0 0 0,-1-1 1,-20 8-1,13-8 284,1 0 0,-1-1 0,1 0 0,-1-2 0,-30 1 0,53-14-1566,51-25-4295,-27 19 1606,10-6-3158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3.838"/>
    </inkml:context>
    <inkml:brush xml:id="br0">
      <inkml:brushProperty name="width" value="0.025" units="cm"/>
      <inkml:brushProperty name="height" value="0.025" units="cm"/>
    </inkml:brush>
  </inkml:definitions>
  <inkml:trace contextRef="#ctx0" brushRef="#br0">36 137 13741,'0'0'7276,"-6"9"-6464,2-1-692,0 0 1,0 1 0,0-1-1,1 1 1,1 0 0,-1 0-1,-1 16 1,3-22-83,1 0 0,0 0 0,-1 0 0,1-1 0,0 1 0,1 0 0,-1 0 0,0 0 0,1-1 0,0 1 0,-1 0 0,1 0 0,0-1 0,0 1 0,1-1 0,-1 1 0,0-1 0,1 1 0,0-1 0,0 0 0,-1 0 0,1 0 0,0 0 0,0 0 0,1 0 0,-1-1 0,0 1 0,1-1 0,-1 1 0,1-1 0,-1 0 0,1 0 0,0 0 0,-1 0 0,6 0 0,-1 0 50,0-1-1,0 0 1,-1 0 0,1-1 0,0 0 0,0 0 0,0-1 0,-1 0 0,1 0 0,-1 0 0,1-1 0,-1 0 0,0 0 0,0 0 0,0-1 0,-1 0 0,1-1 0,-1 1 0,0-1 0,0 0 0,8-11 0,-3 4-20,0-1 1,-1 0-1,0-1 1,-1 0-1,-1 0 1,0-1-1,-1 0 1,6-23-1,-7 11 58,-5 19 59,-5 19 65,-2 11-267,2 1 0,1 0 0,0 0-1,0 45 1,4-67 17,0-1 0,0 1 0,0-1-1,0 1 1,0-1 0,0 0-1,0 1 1,0-1 0,0 1 0,0-1-1,1 0 1,-1 1 0,0-1 0,0 1-1,0-1 1,0 0 0,1 1-1,-1-1 1,0 0 0,0 1 0,1-1-1,-1 0 1,0 1 0,1-1-1,-1 0 1,0 0 0,1 1 0,-1-1-1,0 0 1,1 0 0,-1 0 0,1 1-1,-1-1 1,0 0 0,1 0-1,-1 0 1,1 0 0,-1 0 0,0 0-1,1 0 1,-1 0 0,1 0-1,-1 0 1,1 0 0,-1 0 0,0 0-1,1 0 1,-1 0 0,1-1 0,-1 1-1,0 0 1,1 0 0,-1 0-1,0-1 1,1 1 0,-1 0 0,0 0-1,1-1 1,-1 1 0,0 0-1,0-1 1,1 1 0,-1 0 0,0-1-1,0 1 1,1-1 0,22-23 205,-9 0-76,-1 0 1,-2-1-1,12-32 0,11-26-53,-29 183-236,-6-53 214,-1-18 23,5 48 0,-3-76-82,0-1 1,0 1-1,1-1 1,-1 0 0,0 1-1,0-1 1,0 1-1,0-1 1,1 0-1,-1 1 1,0-1-1,0 0 1,1 1-1,-1-1 1,0 0 0,1 1-1,-1-1 1,0 0-1,1 0 1,-1 1-1,1-1 1,-1 0-1,0 0 1,1 0-1,-1 0 1,1 1 0,-1-1-1,0 0 1,1 0-1,-1 0 1,1 0-1,-1 0 1,1 0-1,-1 0 1,0 0-1,1 0 1,-1 0-1,1 0 1,-1-1 0,1 1-1,-1 0 1,0 0-1,1 0 1,-1 0-1,1-1 1,-1 1-1,0 0 1,1 0-1,-1-1 1,0 1 0,1 0-1,-1-1 1,0 1-1,0 0 1,1-1-1,19-18-1085,-15 12-277,0 0 1,-1 0-1,1-1 0,4-12 1,0-9-5697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4.243"/>
    </inkml:context>
    <inkml:brush xml:id="br0">
      <inkml:brushProperty name="width" value="0.025" units="cm"/>
      <inkml:brushProperty name="height" value="0.025" units="cm"/>
    </inkml:brush>
  </inkml:definitions>
  <inkml:trace contextRef="#ctx0" brushRef="#br0">73 128 12588,'0'0'8242,"-10"9"-8065,4-3-116,1 0 0,-1-1 0,1 2 0,0-1 1,1 1-1,-1-1 0,1 1 0,1 0 0,-1 1 1,1-1-1,1 0 0,-1 1 0,1 0 1,-2 14-1,4-17 65,-1-1 0,1 1 0,0 0 1,0 0-1,1 0 0,-1-1 0,1 1 1,3 9-1,-4-13-113,0-1 1,1 1 0,-1 0-1,1-1 1,-1 1 0,0 0-1,1-1 1,-1 1 0,1-1-1,0 1 1,-1-1 0,1 1-1,-1-1 1,1 0 0,0 1-1,-1-1 1,1 0-1,0 1 1,-1-1 0,1 0-1,0 0 1,0 0 0,-1 0-1,2 1 1,0-2 3,0 1-1,1 0 1,-1-1-1,0 0 1,0 1-1,1-1 1,-1 0 0,0 0-1,0 0 1,0 0-1,3-3 1,12-11 136,-1 0 1,-1 0-1,-1-2 0,0 0 1,-1 0-1,20-35 0,13-18-100,-46 70-56,0 0-1,0-1 0,1 1 0,-1 0 1,0 0-1,0 0 0,0 0 0,0-1 1,0 1-1,0 0 0,0 0 0,0 0 1,0 0-1,1 0 0,-1 0 0,0-1 1,0 1-1,0 0 0,0 0 0,0 0 1,1 0-1,-1 0 0,0 0 0,0 0 1,0 0-1,0 0 0,1 0 0,-1 0 1,0 0-1,0 0 0,0 0 0,0 0 1,1 0-1,-1 0 0,0 0 0,0 0 1,0 0-1,0 0 0,1 0 0,-1 0 1,0 0-1,0 0 0,0 0 0,0 0 1,1 0-1,-1 0 0,0 0 0,0 1 1,0-1-1,0 0 0,0 0 0,0 0 1,1 0-1,-1 0 0,0 0 0,0 1 1,0-1-1,0 0 0,0 0 0,4 19-46,-3 31 134,-1-43-85,0-4 16,0 7-14,0 0 1,1 0 0,0 0 0,2 11 0,-3-20-5,0 0 1,1-1 0,-1 1 0,0 0 0,0-1 0,0 1 0,1-1-1,-1 1 1,0 0 0,1-1 0,-1 1 0,0-1 0,1 1 0,-1-1-1,1 1 1,-1-1 0,1 1 0,-1-1 0,1 0 0,-1 1 0,1-1-1,0 0 1,-1 1 0,1-1 0,-1 0 0,1 0 0,0 0 0,0 1-1,1-2 1,-1 1 1,1-1-1,0 0 0,-1 0 0,1 0 0,0 0 0,-1 0 0,1 0 0,-1 0 0,0 0 0,1 0 0,-1-1 1,0 1-1,0-1 0,2-2 0,73-107-4694,-34 33-4120,-29 47 2987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4.773"/>
    </inkml:context>
    <inkml:brush xml:id="br0">
      <inkml:brushProperty name="width" value="0.025" units="cm"/>
      <inkml:brushProperty name="height" value="0.025" units="cm"/>
    </inkml:brush>
  </inkml:definitions>
  <inkml:trace contextRef="#ctx0" brushRef="#br0">9 0 6919,'0'0'9662,"-1"11"-9288,-4 50 988,2 0 1,4 0 0,9 78-1,-9-135-1346,6 30 10,-7-33-24,0 0 0,0 0 0,0 0-1,0 0 1,0-1 0,0 1 0,0 0-1,1 0 1,-1 0 0,0-1-1,1 1 1,-1 0 0,1 0 0,-1-1-1,1 1 1,-1 0 0,1-1 0,-1 1-1,1-1 1,-1 1 0,1-1 0,0 1-1,0-1 1,-1 1 0,1-1 0,0 0-1,-1 1 1,1-1 0,0 0 0,1 1-1,0-3 63,-1-1 0,1 1-1,-1 0 1,0-1-1,0 1 1,0-1 0,0 0-1,-1 1 1,1-1-1,-1 0 1,1 1 0,-1-1-1,0 0 1,0 0-1,0 1 1,-1-4 0,1 0 34,1-19 65,0-45 322,-1 64-459,0 1 0,-1 0 0,0-1 0,0 1 0,0 0 0,0 0 0,-1 0 0,0 0 0,-5-9 0,7 28-137,-1-12 100,0-1-1,1 0 1,-1 1-1,1-1 1,0 0-1,0 1 1,-1-1-1,1 1 0,0-1 1,0 1-1,0-1 1,0 0-1,1 1 1,-1-1-1,0 1 1,1-1-1,-1 0 1,1 1-1,-1-1 1,1 0-1,-1 1 1,1-1-1,0 0 1,0 0-1,0 0 1,0 0-1,0 1 1,0-1-1,0 0 1,0-1-1,0 1 1,0 0-1,0 0 1,0 0-1,1-1 1,-1 1-1,0-1 0,1 1 1,1 0-1,1-1 14,1 0 0,-1 0 0,0 0-1,0-1 1,0 1 0,0-1 0,0 0-1,0 0 1,0-1 0,0 1 0,0-1-1,-1 0 1,1 0 0,-1 0-1,1 0 1,-1-1 0,0 1 0,0-1-1,0 0 1,0 0 0,0 0 0,0 0-1,2-6 1,10-11 57,-2-1-1,19-37 0,-26 47-40,-6 11-17,0 0 0,0 1 0,0-1 0,0 0-1,0 0 1,0 0 0,0 0 0,0 1 0,0-1 0,0 0-1,0 0 1,0 0 0,0 0 0,0 0 0,0 1 0,1-1-1,-1 0 1,0 0 0,0 0 0,0 0 0,0 0 0,0 0-1,0 0 1,0 1 0,1-1 0,-1 0 0,0 0 0,0 0-1,0 0 1,0 0 0,0 0 0,1 0 0,-1 0-1,0 0 1,0 0 0,0 0 0,0 0 0,0 0 0,1 0-1,-1 0 1,0 0 0,0 0 0,0 0 0,0 0 0,1 0-1,-1 0 1,0 0 0,0 0 0,0 0 0,0 0 0,0 0-1,0 0 1,1-1 0,-1 1 0,0 0 0,0 0 0,0 0-1,0 0 1,4 30 245,-3 60 511,-1-62-458,0-25-288,0-1 1,0 0 0,0 0-1,0 1 1,0-1 0,0 0-1,0 0 1,1 1-1,0-1 1,-1 0 0,1 0-1,0 0 1,0 0-1,0 0 1,0 0 0,0 0-1,0 0 1,1 0-1,-1-1 1,1 1 0,-1-1-1,1 1 1,0-1-1,-1 1 1,1-1 0,0 0-1,0 0 1,4 2-1,-4-3-74,1 0-1,-1 0 0,1 0 0,-1 0 0,1 0 0,-1-1 0,1 0 1,-1 1-1,0-1 0,1 0 0,-1 0 0,0 0 0,1 0 0,-1-1 0,0 1 1,0 0-1,0-1 0,0 0 0,0 1 0,-1-1 0,1 0 0,0 0 1,-1 0-1,1 0 0,1-4 0,5-6-1819,-1-1 1,0 0-1,-1 0 0,0-1 1,7-26-1,-3-6-6295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5.378"/>
    </inkml:context>
    <inkml:brush xml:id="br0">
      <inkml:brushProperty name="width" value="0.025" units="cm"/>
      <inkml:brushProperty name="height" value="0.025" units="cm"/>
    </inkml:brush>
  </inkml:definitions>
  <inkml:trace contextRef="#ctx0" brushRef="#br0">20 0 10570,'0'0'6919,"-2"8"-5526,-4 17-947,2 0 0,0 1 0,2-1 0,1 1 1,0-1-1,6 42 0,-5-66-463,0 0 0,0 0 1,0 0-1,0 0 0,0 0 0,0 0 1,0 0-1,1 0 0,-1 0 0,0 0 1,0 0-1,1 0 0,-1 0 1,1 0-1,-1 0 0,1 0 0,-1 0 1,1-1-1,0 1 0,-1 0 0,1 0 1,0-1-1,-1 1 0,1 0 0,1 0 1,-1-1-2,0-1 0,0 1 0,0-1 0,0 0 0,0 1 0,0-1 1,0 0-1,0 0 0,0 0 0,-1 0 0,1 0 0,0 0 0,-1 0 0,1 0 0,-1 0 1,1 0-1,0-1 0,19-55-832,-17 36 631,-1 9 1229,0 25-322,-2-10-674,0 1 1,0 0-1,1 0 1,-1-1-1,1 1 1,0 0 0,1-1-1,-1 1 1,0-1-1,1 1 1,0-1-1,0 0 1,0 0-1,0 1 1,1-1-1,-1-1 1,1 1 0,-1 0-1,1-1 1,0 1-1,0-1 1,5 3-1,-5-4 4,0 0 1,0 0-1,0 0 0,1 0 0,-1-1 0,1 1 0,-1-1 0,0 0 0,1 0 1,-1 0-1,1 0 0,-1-1 0,0 1 0,1-1 0,-1 0 0,0 0 1,0 0-1,0-1 0,1 1 0,-1-1 0,-1 1 0,1-1 0,0 0 1,0 0-1,3-4 0,43-44 380,-40 38-453,1 2 0,0-1 0,1 1 0,19-13 0,-27 69-389,-4-16 604,1 0-1,1 0 1,1 1-1,2-2 0,1 1 1,16 53-1,-11-59-115,0 1-1,-2 1 0,-1-1 1,-2 1-1,0 0 0,-1 1 1,-1 47-1,-3-72 40,0 0-1,0 0 0,0 1 0,-1-1 1,1 0-1,0 0 0,-1 0 1,0 0-1,0 0 0,1-1 1,-1 1-1,0 0 0,0 0 0,-1 0 1,1-1-1,0 1 0,-1-1 1,1 1-1,-1-1 0,1 1 1,-1-1-1,1 0 0,-1 0 0,0 0 1,0 0-1,0 0 0,0 0 1,0 0-1,0 0 0,0-1 1,0 1-1,0-1 0,0 0 0,0 0 1,0 1-1,0-1 0,0 0 1,0-1-1,0 1 0,0 0 1,0-1-1,0 1 0,0-1 0,0 1 1,0-1-1,0 0 0,0 0 1,0 0-1,1 0 0,-1 0 1,0 0-1,1-1 0,-1 1 0,0-1 1,1 1-1,0-1 0,-1 1 1,1-1-1,-1-2 0,-7-10-44,1 0 0,0 0 0,1 0 0,1-1 0,0 0 0,1-1 0,0 1 1,2-1-1,0 0 0,0 0 0,2 0 0,0-1 0,1 1 0,0 0 0,6-31 0,-4 40-74,0-1 1,0 1-1,1 0 1,0 0-1,1 0 1,0 1 0,0-1-1,0 1 1,1 0-1,6-7 1,61-54-3126,-31 32-1173,2-7-4149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5.860"/>
    </inkml:context>
    <inkml:brush xml:id="br0">
      <inkml:brushProperty name="width" value="0.025" units="cm"/>
      <inkml:brushProperty name="height" value="0.025" units="cm"/>
    </inkml:brush>
  </inkml:definitions>
  <inkml:trace contextRef="#ctx0" brushRef="#br0">0 0 4452,'0'0'16624,"30"59"-16048,-20-19-31,3 5-321,-1 4-192,-1-4 0,1-3 32,-3-5-608,-1-9-930,-3-10-672,-4-10-961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222"/>
    </inkml:context>
    <inkml:brush xml:id="br0">
      <inkml:brushProperty name="width" value="0.025" units="cm"/>
      <inkml:brushProperty name="height" value="0.025" units="cm"/>
    </inkml:brush>
  </inkml:definitions>
  <inkml:trace contextRef="#ctx0" brushRef="#br0">1 152 13869,'0'0'7623,"59"-43"-7078,-18 33 63,6-3-223,2 1-161,3-2-192,-4-1-256,-4 2-1826,-7-3-1826,-10 0-2338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567"/>
    </inkml:context>
    <inkml:brush xml:id="br0">
      <inkml:brushProperty name="width" value="0.025" units="cm"/>
      <inkml:brushProperty name="height" value="0.025" units="cm"/>
    </inkml:brush>
  </inkml:definitions>
  <inkml:trace contextRef="#ctx0" brushRef="#br0">19 0 14638,'-2'13'2210,"-4"24"174,-3 68 0,8-96-2259,1 0 0,0 0 0,0 0-1,1 0 1,0 0 0,1 0-1,0 0 1,0 0 0,1 0-1,0-1 1,1 0 0,0 1 0,0-1-1,1-1 1,7 11 0,-11-16-110,1 0 1,0-1 0,0 1 0,0-1-1,0 1 1,0-1 0,0 0-1,0 1 1,0-1 0,1 0-1,-1-1 1,0 1 0,1 0 0,-1-1-1,0 1 1,1-1 0,-1 0-1,1 1 1,-1-1 0,1 0 0,-1-1-1,1 1 1,-1 0 0,0-1-1,1 1 1,-1-1 0,1 0-1,-1 0 1,0 0 0,0 0 0,0 0-1,1-1 1,-1 1 0,1-2-1,9-7 164,-2 0-1,1 0 0,-1-1 0,15-23 1,8-6 318,-32 39-492,-1 0 1,0 1-1,1-1 1,-1 1-1,1 0 1,-1-1 0,1 1-1,-1-1 1,1 1-1,-1 0 1,1-1-1,0 1 1,-1 0 0,1 0-1,-1-1 1,1 1-1,0 0 1,-1 0 0,1 0-1,0 0 1,-1 0-1,1 0 1,0 0-1,-1 0 1,1 0 0,0 0-1,-1 0 1,1 0-1,-1 0 1,2 1-1,7 19 76,-7 38-32,-2-50-31,7 36-1573,-7-43 1363,0-1 0,1 1 0,-1 0 0,0-1 0,0 1 0,1 0 0,-1-1 0,0 1 0,1-1 0,-1 1 0,1-1 0,-1 1 0,1 0 0,-1-1 0,1 0 0,-1 1 0,1-1 0,-1 1 0,1-1 0,-1 0 0,2 1 0,-1-1-167,0 0 1,0-1-1,0 1 0,0 0 1,-1-1-1,1 1 0,0-1 0,0 1 1,-1-1-1,1 0 0,0 1 0,0-1 1,-1 0-1,1 1 0,-1-1 1,1 0-1,-1 0 0,1 0 0,-1 1 1,1-1-1,-1 0 0,1-1 1,8-21-6839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903"/>
    </inkml:context>
    <inkml:brush xml:id="br0">
      <inkml:brushProperty name="width" value="0.025" units="cm"/>
      <inkml:brushProperty name="height" value="0.025" units="cm"/>
    </inkml:brush>
  </inkml:definitions>
  <inkml:trace contextRef="#ctx0" brushRef="#br0">10 50 11979,'0'0'5056,"9"2"-4469,31 9 208,-39-11-685,1 0 0,-1 0 0,0 0-1,0 0 1,1 0 0,-1 0 0,0-1-1,0 1 1,1 0 0,-1-1-1,0 1 1,0-1 0,0 0 0,0 1-1,1-1 1,-1 0 0,0 1 0,0-1-1,0 0 1,-1 0 0,1 0 0,0 0-1,0 0 1,0 0 0,-1 0-1,1 0 1,0 0 0,-1-1 0,1 1-1,-1 0 1,0 0 0,1 0 0,-1-1-1,0 1 1,1-2 0,-1 2-7,0 0 1,1 0 0,-1 0-1,0 0 1,0 0-1,0-1 1,0 1 0,1 0-1,-2 0 1,1 0-1,0 0 1,0 0 0,0 0-1,0 0 1,-1 0-1,1-1 1,0 1 0,-1 0-1,1 0 1,-1 0-1,1 0 1,-1 1-1,0-1 1,1 0 0,-1 0-1,0 0 1,0 0-1,0 1 1,1-1 0,-1 0-1,0 1 1,0-1-1,0 0 1,0 1 0,0-1-1,-2 1 1,1 0-93,-1 1 0,1-1 0,-1 1 1,1 0-1,-1 0 0,1 0 0,-1 1 0,1-1 1,0 0-1,0 1 0,0-1 0,0 1 0,0 0 0,0 0 1,0 0-1,0 0 0,1 0 0,-1 0 0,1 0 1,0 1-1,-1-1 0,1 0 0,0 1 0,0-1 1,1 1-1,-2 3 0,-4 10-57,2 1 1,-6 27-1,9-36 10,-1 1 0,1-1-1,1 1 1,-1-1 0,2 1 0,-1-1-1,3 15 1,-2-22-36,-1 1 0,1-1 0,-1 1-1,1-1 1,0 0 0,-1 1 0,1-1 0,0 0 0,0 0 0,0 0 0,0 0-1,0 1 1,0-1 0,0 0 0,0-1 0,0 1 0,1 0 0,-1 0 0,3 1-1,-2-2-118,1 1 0,0-1-1,-1 0 1,1 0 0,-1 0 0,1 0-1,0 0 1,-1 0 0,1-1-1,0 1 1,-1-1 0,1 0-1,-1 0 1,1 0 0,2-2-1,7-4-1294,1-1 0,-2 0-1,1-1 1,-1-1-1,0 0 1,-1 0 0,10-14-1,-19 23 1410,35-40-5459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7.402"/>
    </inkml:context>
    <inkml:brush xml:id="br0">
      <inkml:brushProperty name="width" value="0.025" units="cm"/>
      <inkml:brushProperty name="height" value="0.025" units="cm"/>
    </inkml:brush>
  </inkml:definitions>
  <inkml:trace contextRef="#ctx0" brushRef="#br0">149 94 3619,'0'0'8916,"-10"8"-7272,-11 8-359,-33 37 1,46-45-772,0 0 0,1 1 0,0 0 0,1 1-1,0-1 1,1 1 0,-1 0 0,-4 16 0,10-26-489,0 1 0,0-1 0,-1 1 0,1-1 0,0 0 0,0 1 0,0-1 0,0 1 0,0-1 0,0 1 0,0-1 0,1 0 0,-1 1 0,0-1 0,0 1 1,0-1-1,0 1 0,1-1 0,-1 0 0,0 1 0,0-1 0,0 0 0,1 1 0,-1-1 0,0 0 0,1 1 0,-1-1 0,0 0 0,1 1 0,-1-1 0,0 0 0,1 0 0,-1 0 0,1 1 0,-1-1 0,0 0 0,1 0 0,-1 0 0,1 0 0,0 0 0,27 0 525,25-14-130,-45 11-403,6-3-21,-1 1-1,1 0 0,1 1 1,-1 0-1,0 2 0,24-2 0,-36 4 4,-1 1-1,0 0 1,0-1-1,0 1 1,0 0-1,1 0 1,-1 0-1,0 0 0,0 0 1,-1 0-1,1 0 1,0 0-1,0 0 1,0 1-1,-1-1 1,1 0-1,-1 0 1,1 1-1,-1-1 0,1 0 1,-1 1-1,0-1 1,0 1-1,1-1 1,-1 0-1,0 1 1,0-1-1,-1 1 0,1-1 1,0 3-1,5-166 2848,-5 161-3001,36 16-1281,-30-14 1266,-1-1 1,1 1-1,0-1 1,0 0-1,0 0 1,0-1-1,-1 0 0,1 0 1,0 0-1,-1-1 1,1 0-1,-1 0 1,1 0-1,-1-1 0,0 1 1,0-1-1,8-7 1,-6 3 212,0 0 0,0 0 0,-1-1 0,-1 1 0,1-1 0,-1-1 0,0 1 0,-1-1 0,0 0 0,3-9 0,-7 18-44,0 0 0,0 0 0,0 0 0,0 1 0,0-1 0,0 0 0,0 0 0,0 0 0,0 1 0,0-1 0,1 0 0,-1 0 0,0 0 0,0 1 0,0-1 0,0 0 0,0 0 0,1 0 0,-1 0 0,0 0 0,0 0 0,0 1 0,1-1 0,-1 0 0,0 0 0,0 0-1,0 0 1,1 0 0,-1 0 0,0 0 0,0 0 0,0 0 0,1 0 0,-1 0 0,0 0 0,0 0 0,1 0 0,-1 0 0,0 0 0,0 0 0,0 0 0,1 0 0,-1 0 0,0 0 0,0-1 0,0 1 0,1 0 0,-1 0 0,0 0 0,0 0 0,0 0 0,0-1 0,1 1-1,-1 0 1,0 0 0,0 0 0,0 0 0,0-1 0,0 1 0,12 37 149,-9-25-35,0 0 1,1 0-1,10 20 1,-2-16-81,1-1 0,0 0 0,1-1 1,31 23-1,-32-28-55,-1 1 0,0 0 0,-1 1 0,0 0 0,0 1 0,-2 0 0,1 1 0,13 24 0,-21-31 75,0 0 1,0 0 0,0 0 0,-1 0 0,0 0 0,0 1 0,-1-1-1,0 0 1,0 1 0,0-1 0,-1 1 0,0-1 0,0 0-1,-5 12 1,5-15 95,0 0 0,0 0 0,0 0 0,-1 0 0,0-1 0,1 1 0,-1 0 0,0-1-1,0 1 1,-1-1 0,1 0 0,0 0 0,-1 0 0,0 0 0,1 0 0,-1 0 0,0-1 0,0 1 0,0-1-1,0 0 1,0 0 0,0 0 0,0 0 0,0-1 0,0 1 0,0-1 0,-1 0 0,1 0 0,0 0 0,-6-1-1,6 0-70,0 0-1,0 0 0,-1-1 0,1 1 1,0-1-1,1 0 0,-1 0 0,0 0 1,0 0-1,1-1 0,-1 1 0,1-1 0,0 1 1,0-1-1,0 0 0,0 0 0,0 0 1,1 0-1,-1 0 0,-1-5 0,-22-68-28,22 60-127,-1-1-1,2 1 1,0-1-1,1 1 1,2-27-1,0 35-192,0 0 1,0 0-1,1 1 0,0-1 1,0 1-1,1-1 1,0 1-1,0 0 0,1 0 1,0 0-1,0 0 1,1 1-1,10-11 0,8-7-3204,2-1-2232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8.394"/>
    </inkml:context>
    <inkml:brush xml:id="br0">
      <inkml:brushProperty name="width" value="0.025" units="cm"/>
      <inkml:brushProperty name="height" value="0.025" units="cm"/>
    </inkml:brush>
  </inkml:definitions>
  <inkml:trace contextRef="#ctx0" brushRef="#br0">89 419 5894,'0'-1'408,"-1"1"0,1-1 1,-1 0-1,1 1 0,-1-1 1,1 0-1,-1 1 0,0-1 1,1 1-1,-1-1 0,0 1 1,1-1-1,-1 1 0,0 0 1,0-1-1,1 1 0,-1 0 1,0 0-1,0-1 0,0 1 1,1 0-1,-1 0 0,0 0 1,0 0-1,0 0 0,0 0 0,1 0 1,-2 1-1,-20 15 2569,17-9-2924,0 0-1,0 0 1,1 0-1,-6 13 1,6-9 63,1-1 1,0 1 0,1 0 0,0-1 0,1 1 0,0 0 0,1 13 0,0-22-95,0 0-1,0 0 0,0 0 0,0 0 1,1 0-1,-1 0 0,0 0 1,1 0-1,0 0 0,-1 0 1,1-1-1,0 1 0,0 0 1,0 0-1,0-1 0,0 1 1,0 0-1,1-1 0,-1 0 1,1 1-1,-1-1 0,1 0 1,-1 1-1,1-1 0,0 0 1,-1 0-1,1 0 0,0-1 1,0 1-1,0 0 0,0-1 0,0 1 1,0-1-1,0 1 0,0-1 1,0 0-1,0 0 0,0 0 1,0 0-1,0 0 0,-1-1 1,1 1-1,0-1 0,0 1 1,3-2-1,3-1 206,0 0 1,0-1-1,-1 0 1,1-1-1,-1 1 1,0-1-1,-1-1 1,1 1-1,-1-1 1,0 0 0,-1-1-1,11-13 1,-4 3-37,-1-1 0,-1 0 0,0 0 0,8-25 0,-14 32-142,0 0 0,-1 0 0,-1-1 0,0 1 0,1-22 0,-14 69-460,9-25 374,1-3 19,0 1 1,0 0 0,1 0-1,1 14 1,-1-21 12,1-1 1,-1 0-1,0 0 0,0 0 0,1 0 1,-1 0-1,0 0 0,1 1 1,-1-1-1,1 0 0,-1 0 0,1 0 1,0-1-1,-1 1 0,1 0 1,0 0-1,0 0 0,0 0 0,0-1 1,-1 1-1,1 0 0,0-1 1,0 1-1,0-1 0,0 1 0,1-1 1,-1 1-1,0-1 0,0 0 1,0 1-1,0-1 0,0 0 0,0 0 1,1 0-1,-1 0 0,0 0 1,0 0-1,0 0 0,0-1 0,0 1 1,1 0-1,-1 0 0,1-2 1,3 0 14,0 0 1,-1-1 0,1 1 0,-1-1 0,0 0 0,1-1 0,-2 1-1,1-1 1,0 1 0,-1-1 0,1-1 0,3-6 0,35-59 96,-39 64-104,9-19 64,0-1 0,-2 0 1,-1 0-1,-1 0 1,-1-1-1,-1-1 1,-2 1-1,0-1 1,-2 1-1,-2-32 1,-4 43-34,-4 16-91,7 2 41,-1-1 1,1 1-1,-1-1 1,1 1-1,0 0 1,0-1 0,0 1-1,0 0 1,0 0-1,0 0 1,-1 3-1,-9 36-14,2 0 0,1 0 0,2 1-1,2 0 1,1 58 0,6-85 18,0-1 0,0 0-1,1 1 1,1-1 0,1-1 0,0 1 0,0-1-1,1 0 1,1 0 0,18 22 0,-16-23 11,-1 1 0,0 1 0,-1 0 0,0 0 0,-1 0 0,-1 1 0,0 0 0,-1 0 0,4 26 0,-4 76 123,-5-117-112,0-1 0,0 1 0,0 0 0,0 0 0,0 0 0,0-1-1,0 1 1,0 0 0,0 0 0,-1 0 0,1-1 0,0 1 0,0 0-1,0 0 1,0 0 0,0 0 0,-1-1 0,1 1 0,0 0-1,0 0 1,0 0 0,-1 0 0,1 0 0,0 0 0,0 0 0,0 0-1,-1 0 1,1-1 0,0 1 0,0 0 0,0 0 0,-1 0 0,1 0-1,0 0 1,0 0 0,0 0 0,-1 0 0,1 1 0,0-1-1,0 0 1,-1 0 0,1 0 0,0 0 0,0 0 0,0 0 0,0 0-1,-1 0 1,1 0 0,0 1 0,0-1 0,0 0 0,0 0-1,-1 0 1,1 0 0,0 1 0,0-1 0,0 0 0,0 0 0,0 0-1,0 1 1,0-1 0,0 0 0,-1 0 0,1 0 0,0 1 0,0-1-1,0 0 1,0 0 0,0 1 0,-11-15 347,1-3-249,1-1 0,1 0 0,0 0 0,2-1 0,0 0 0,1 0 1,-3-23-1,4 9-162,1-1 1,2 0-1,4-46 1,-3 76-110,1 0 0,-1-1 0,1 1 1,0 0-1,0 0 0,1 0 0,-1 1 0,1-1 0,0 0 0,0 1 0,0-1 0,5-5 0,24-20-5833,-10 12-239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4.750"/>
    </inkml:context>
    <inkml:brush xml:id="br0">
      <inkml:brushProperty name="width" value="0.025" units="cm"/>
      <inkml:brushProperty name="height" value="0.025" units="cm"/>
    </inkml:brush>
  </inkml:definitions>
  <inkml:trace contextRef="#ctx0" brushRef="#br0">45 78 6438,'0'0'17264,"2"-4"-17146,5-4-93,-4 4-7,0 1 1,0-1-1,-1 1 1,1-1 0,-1 0-1,0 0 1,0 0 0,0 0-1,0 0 1,-1 0 0,0 0-1,1-6 1,-2 10-22,0-1 1,-1 1-1,1 0 1,0-1-1,-1 1 1,1 0 0,0 0-1,-1-1 1,1 1-1,0 0 1,-1 0-1,1 0 1,-1-1-1,1 1 1,-1 0-1,1 0 1,0 0-1,-1 0 1,1 0-1,-1 0 1,1 0-1,-1 0 1,1 0 0,-1 0-1,1 0 1,-1 0-1,1 1 1,0-1-1,-1 0 1,1 0-1,-1 0 1,1 0-1,0 1 1,-1-1-1,1 0 1,0 0-1,-1 1 1,1-1 0,-1 1-1,-18 10-112,-14 29 159,31-37-42,1-1 0,-1 0 0,1 0 0,0 0 0,-1 1 0,1-1 0,1 1 0,-1-1 0,0 1 0,0-1 0,1 1 0,0-1 0,-1 1 0,1 0 0,0-1 0,0 1 0,1 4 0,0-6 1,0 0-1,0 0 1,0 0-1,0 0 0,0-1 1,1 1-1,-1 0 1,0-1-1,0 1 1,0-1-1,1 1 0,-1-1 1,0 0-1,1 1 1,-1-1-1,0 0 1,1 0-1,-1 0 0,2 0 1,35 0 112,-29 0-108,16-2 75,46-7 0,-3 0-16,-67 9-55,-1 1-1,0-1 1,1 0 0,-1 1 0,1-1 0,-1 1-1,0-1 1,1 1 0,-1-1 0,0 1 0,1-1-1,-1 1 1,0-1 0,0 1 0,0-1 0,1 1-1,-1-1 1,0 1 0,0-1 0,0 1 0,0-1-1,0 1 1,0-1 0,0 1 0,0 0 0,0-1-1,0 1 1,-1 0 0,3 8 741,7-18-237,1-7-550,0 0 0,1 1 1,1 0-1,0 1 0,23-19 1,-35 32 28,1 1 1,-1-1-1,1 1 1,-1-1-1,1 1 1,0 0-1,-1-1 1,1 1-1,0 0 1,-1-1-1,1 1 1,0 0-1,-1 0 1,1 0-1,0 0 1,0-1-1,-1 1 1,1 0-1,0 0 0,0 1 1,-1-1-1,1 0 1,0 0-1,0 0 1,-1 0-1,1 0 1,0 1-1,-1-1 1,1 0-1,0 1 1,-1-1-1,2 1 1,13 25-343,-13-16 250,1-1 0,-1 1 0,-1 0 0,1 11 0,-16 51 595,14-71-496,0 0 0,1-1 1,-1 1-1,1 0 1,-1 0-1,1-1 1,-1 1-1,1 0 1,0-1-1,-1 1 1,1-1-1,0 1 1,-1-1-1,1 1 1,0-1-1,-1 1 1,1-1-1,0 0 1,0 1-1,0-1 1,0 0-1,-1 0 1,1 0-1,0 1 1,0-1-1,0 0 1,0 0-1,0 0 1,-1 0-1,1-1 0,1 1 1,32-4 143,-26 2-126,-1-1 0,1-1 0,-1 1 0,0-1 0,0 0 0,0-1 0,-1 0 0,1 0 0,-1 0 0,0-1 0,-1 0 0,0 0 0,1 0 0,-2 0 0,1-1 0,-1 0 0,0 0 0,0-1 0,-1 1 0,0-1 0,-1 1 0,1-1 0,-1 0 0,1-15 0,-3 23-23,0-1 0,-1 1 1,1-1-1,0 1 0,-1 0 1,1-1-1,0 1 0,-1 0 1,1-1-1,-1 1 0,1 0 1,0-1-1,-1 1 0,1 0 1,-1 0-1,1 0 0,-1 0 1,1-1-1,-1 1 0,1 0 0,-1 0 1,1 0-1,-1 0 0,1 0 1,-1 0-1,1 0 0,-1 0 1,1 0-1,-1 0 0,1 0 1,-1 1-1,1-1 0,-1 0 1,1 0-1,-1 0 0,1 1 1,-1-1-1,1 0 0,0 1 1,-1-1-1,1 0 0,-1 1 1,1-1-1,0 0 0,-1 1 0,1-1 1,0 1-1,0-1 0,-1 1 1,1-1-1,0 0 0,0 1 1,0-1-1,-1 1 0,1-1 1,0 1-1,0 0 0,0 1 4,-1-1-1,1 1 0,0 0 1,0-1-1,0 1 1,0-1-1,0 1 0,0 0 1,0-1-1,1 1 1,-1-1-1,1 1 0,-1 0 1,1-1-1,-1 1 0,1-1 1,0 0-1,0 1 1,0-1-1,0 0 0,0 1 1,0-1-1,0 0 1,0 0-1,0 0 0,0 0 1,1 0-1,-1 0 1,0 0-1,1 0 0,-1-1 1,3 2-1,1-1 19,-1 0 0,1 0 0,0-1-1,0 1 1,0-1 0,0 0 0,-1 0 0,1-1 0,0 0 0,6-1-1,-2-1-41,0 0 0,0-1-1,-1 0 1,0 0 0,0-1 0,0 0-1,0 0 1,10-11 0,-17 15-24,-9 22 133,3-13 2,1-1 1,1 0-1,-1 1 0,1-1 1,0 1-1,1 0 0,0 0 1,0 0-1,1 0 0,-1 14 1,2-22-106,1 1 1,-1-1-1,0 0 0,0 1 1,1-1-1,-1 0 0,0 1 1,0-1-1,1 0 0,-1 1 1,0-1-1,1 0 1,-1 0-1,0 1 0,1-1 1,-1 0-1,0 0 0,1 0 1,-1 1-1,1-1 0,-1 0 1,1 0-1,-1 0 0,0 0 1,1 0-1,-1 0 1,1 0-1,-1 0 0,0 0 1,1 0-1,-1 0 0,1 0 1,-1 0-1,1-1 0,-1 1 1,0 0-1,1 0 1,-1 0-1,0 0 0,1-1 1,-1 1-1,0 0 0,1-1 1,-1 1-1,1-1 0,19-11-2651,-4-8-1788,-3-7-2398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9.220"/>
    </inkml:context>
    <inkml:brush xml:id="br0">
      <inkml:brushProperty name="width" value="0.025" units="cm"/>
      <inkml:brushProperty name="height" value="0.025" units="cm"/>
    </inkml:brush>
  </inkml:definitions>
  <inkml:trace contextRef="#ctx0" brushRef="#br0">5 281 5029,'-1'-13'6350,"-2"-14"-319,2 22-3699,1 15 80,3 36-1705,2 0 0,11 50 0,-3-27-489,-12-59-166,6 32-23,-6-41-12,-1 1 1,0-1-1,0 0 0,1 0 0,-1 1 0,0-1 0,1 0 1,-1 0-1,1 1 0,0-1 0,-1 0 0,1 0 0,0 0 0,0 0 1,0 0-1,0 0 0,0 0 0,0 0 0,0 0 0,0 0 0,2 0 1,-2-1 32,0 0 1,-1-1-1,1 1 1,0-1-1,0 1 1,-1-1-1,1 1 1,-1-1 0,1 0-1,0 1 1,-1-1-1,1 0 1,-1 1-1,0-1 1,1 0-1,-1 0 1,1 1-1,-1-1 1,0 0 0,0 0-1,0 0 1,1 0-1,-1 1 1,0-1-1,0-2 1,5-31 769,-5 28-622,5-29-114,-3-1 0,-1 1 0,-1 0 0,-2-1 0,-1 1-1,-2 0 1,-2 1 0,-1-1 0,-20-54 0,36 148-592,-5-53 507,-1 1-1,1-1 0,0 0 0,0 0 1,1-1-1,0 1 0,0-1 0,0 0 0,8 8 1,-10-12 1,0 0 1,-1 1-1,1-1 0,0 0 1,-1-1-1,1 1 1,0 0-1,0 0 1,0-1-1,0 1 1,0-1-1,0 1 1,0-1-1,0 0 1,0 0-1,0 0 1,0 0-1,0 0 1,-1-1-1,1 1 0,0 0 1,0-1-1,0 0 1,0 1-1,0-1 1,0 0-1,-1 0 1,1 0-1,0 0 1,-1 0-1,1 0 1,0-1-1,-1 1 1,0 0-1,1-1 1,-1 1-1,1-3 0,8-9 25,-1 0-1,0 0 0,-1-1 0,0-1 0,-1 1 0,9-32 0,-9 28 74,-2-2 0,0 1 0,2-26 0,-1 242-196,-2-160-192,1 0-1,1 0 1,15 46-1,-19-80-12,-1 1 0,0 0 0,1-1 0,0 1 0,0-1 0,0 1 0,0-1-1,1 0 1,4 5 0,-6-7 21,0 0 0,0-1 1,0 1-1,0 0 0,0-1 0,0 1 0,1-1 0,-1 1 0,0-1 0,0 1 0,0-1 0,1 0 0,-1 1 1,0-1-1,0 0 0,1 0 0,-1 0 0,0 0 0,0 0 0,1 0 0,-1-1 0,0 1 0,0 0 1,1-1-1,-1 1 0,0-1 0,0 1 0,0-1 0,0 1 0,0-1 0,0 0 0,0 0 0,0 1 0,1-2 1,16-21-7908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0.200"/>
    </inkml:context>
    <inkml:brush xml:id="br0">
      <inkml:brushProperty name="width" value="0.025" units="cm"/>
      <inkml:brushProperty name="height" value="0.025" units="cm"/>
    </inkml:brush>
  </inkml:definitions>
  <inkml:trace contextRef="#ctx0" brushRef="#br0">44 275 10186,'0'0'9817,"-5"12"-9684,-3 9 185,1 0-1,0 1 0,2-1 0,1 1 1,0 1-1,1 22 0,3-45-284,0 1-1,0-1 0,0 1 1,1 0-1,-1-1 1,0 1-1,0-1 1,1 1-1,-1-1 0,0 1 1,1-1-1,-1 1 1,1-1-1,-1 0 1,1 1-1,-1-1 0,0 0 1,1 1-1,0-1 1,-1 0-1,1 1 1,-1-1-1,1 0 0,-1 0 1,1 0-1,-1 0 1,1 1-1,0-1 1,-1 0-1,1 0 0,-1 0 1,1 0-1,0 0 1,-1 0-1,1-1 1,-1 1-1,1 0 0,0 0 1,-1 0-1,1-1 1,-1 1-1,1 0 1,-1 0-1,2-1 0,26-13 725,81-94 721,-108 108-1478,0-1 1,0 0-1,0 1 0,-1-1 0,1 1 0,0 0 0,0-1 0,0 1 0,0 0 0,0-1 0,0 1 1,0 0-1,0 0 0,0 0 0,0 0 0,0 0 0,0 0 0,0 0 0,0 0 0,0 1 1,0-1-1,0 0 0,0 0 0,0 1 0,0-1 0,0 1 0,0-1 0,0 1 0,0-1 1,0 1-1,-1 0 0,1-1 0,1 2 0,-1-1 1,0 0 1,-1 0-1,1-1 1,0 1-1,0 0 1,0-1-1,0 1 1,0-1-1,0 1 1,0-1-1,0 0 1,0 1-1,0-1 1,0 0-1,0 1 1,0-1-1,0 0 1,0 0-1,0 0 1,0 0-1,0 0 1,0 0-1,0-1 1,0 1-1,0 0 1,0 0-1,0-1 1,0 1-1,0-1 1,0 1-1,0-1 1,0 1-1,0-1 1,0 1-1,0-1 1,1-1-1,24-33 84,7-7-339,-32 40 229,1 0 0,0 1 1,0-1-1,0 0 1,0 1-1,0 0 1,0-1-1,0 1 0,0 0 1,0 0-1,1 0 1,-1 0-1,0 0 1,1 1-1,-1-1 0,4 1 1,-5 0 17,0 1 1,0-1 0,0 1-1,0 0 1,0 0-1,0 0 1,0-1 0,0 1-1,0 0 1,-1 0 0,1 0-1,0 0 1,-1 0-1,1 0 1,0 1 0,-1-1-1,1 0 1,-1 0-1,0 0 1,1 1 0,-1-1-1,0 0 1,0 2 0,7 40-166,-6-32 150,-1-9 6,1 0 1,-1-1-1,0 1 1,0 0-1,1-1 1,-1 1-1,1 0 0,-1-1 1,1 1-1,0-1 1,-1 1-1,1-1 1,0 1-1,0-1 1,0 0-1,0 1 1,0-1-1,1 0 1,-1 0-1,0 0 0,1 0 1,-1 0-1,2 1 1,-1-2-35,0 0 1,-1 1 0,1-1-1,0 0 1,0-1-1,-1 1 1,1 0-1,0 0 1,0-1 0,-1 1-1,1-1 1,0 1-1,-1-1 1,1 0 0,-1 0-1,1 0 1,2-2-1,5-4-275,0 0 0,-1-1 0,1 0 0,-2-1-1,9-11 1,0-2-1578,25-46-1,-36 59 1924,-1 0 0,0 0-1,-1-1 1,0 1-1,-1-1 1,0 0 0,0 0-1,0-15 1,-21 103 2596,19-77-2574,-1 0 0,1-1 0,0 1 0,0 0 0,0 0 0,-1 0 0,1 0 0,0-1 0,0 1 0,1 0 0,-1 0-1,0 0 1,0 0 0,0-1 0,0 1 0,1 0 0,-1 0 0,0 0 0,1-1 0,-1 1 0,1 0 0,-1 0 0,1-1 0,-1 1 0,2 0 0,-1-1 3,0 0 0,0 0 0,0-1 0,-1 1 0,1 0 0,0-1-1,0 1 1,0-1 0,0 1 0,0-1 0,0 1 0,-1-1 0,1 0 0,0 1 0,0-1 0,-1 0 0,2-1-1,39-57 766,-30 42-775,17-24-9,-17 25-89,0-1 1,1 2-1,15-17 1,-27 32 55,1 0 0,-1 0 0,0-1 0,0 1 0,0 0 0,0 0 0,0 0 0,0 0 0,0 0 0,1 0 0,-1 0 0,0 0 0,0 0 0,0 0 0,0 0 1,0 0-1,1 0 0,-1 0 0,0 0 0,0 0 0,0 0 0,0 0 0,0 0 0,1 0 0,-1 0 0,0 0 0,0 0 0,0 0 0,0 0 0,0 0 0,0 0 0,1 0 1,-1 0-1,0 0 0,0 1 0,0-1 0,0 0 0,0 0 0,0 0 0,0 0 0,0 0 0,1 0 0,-1 0 0,0 1 0,0-1 0,0 0 0,0 0 0,0 0 1,0 0-1,0 0 0,0 0 0,0 1 0,0-1 0,0 0 0,0 0 0,3 16-104,-3 27 247,0-36-114,-1 54 84,-1-24 654,5 46 1,-2-71-654,1-1 0,0 1 0,0-1 0,2 0-1,-1 0 1,1 0 0,1 0 0,7 12 0,5 4-49,-2-5-69,-1 2 0,-2-1 0,0 2 0,12 35 0,-22-54 35,0 1-1,0 0 1,-1-1-1,0 1 1,-1 0 0,1 0-1,-1-1 1,-1 1-1,1 0 1,-1 0-1,0-1 1,-1 1-1,1 0 1,-2-1-1,1 1 1,0-1-1,-1 0 1,0 0-1,-1 0 1,1 0-1,-1-1 1,-8 10 0,11-14 37,0 1 0,0-1 1,0 1-1,-1-1 1,1 0-1,0 1 0,-1-1 1,1 0-1,-1 0 1,1 0-1,-1 0 0,1 0 1,-1-1-1,0 1 1,1 0-1,-1-1 0,0 1 1,0-1-1,0 1 1,1-1-1,-1 0 0,0 0 1,0 0-1,0 0 1,1 0-1,-3-1 0,1 0-10,1 0-1,0-1 1,0 1-1,0-1 0,0 0 1,0 0-1,0 0 1,1 0-1,-1 0 0,1 0 1,-1 0-1,1-1 0,0 1 1,0 0-1,-2-5 1,-3-11 31,1-1 0,0 1 0,-3-32-1,5 26-52,1 0-1,0 0 1,2 0-1,1 0 0,7-42 1,-5 55-24,0-1 1,1 1-1,0 0 0,0 0 1,2 0-1,-1 1 0,1 0 1,1 0-1,0 0 1,0 1-1,1 0 0,0 0 1,16-13-1,8-2-951,66-36 1,-41 27-2134,10-9-3535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1.958"/>
    </inkml:context>
    <inkml:brush xml:id="br0">
      <inkml:brushProperty name="width" value="0.025" units="cm"/>
      <inkml:brushProperty name="height" value="0.025" units="cm"/>
    </inkml:brush>
  </inkml:definitions>
  <inkml:trace contextRef="#ctx0" brushRef="#br0">0 1 9033,'0'0'15790,"30"56"-15661,-8-21-97,-2 2 0,1 3-192,1-1-1442,-4-5-960,-2-7-2659,-7-6-4869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2.300"/>
    </inkml:context>
    <inkml:brush xml:id="br0">
      <inkml:brushProperty name="width" value="0.025" units="cm"/>
      <inkml:brushProperty name="height" value="0.025" units="cm"/>
    </inkml:brush>
  </inkml:definitions>
  <inkml:trace contextRef="#ctx0" brushRef="#br0">3 0 16976,'0'0'1794,"0"56"-481,-3-32-32,3-3-256,0-7 32,0-4-512,6-6-449,5-4-224,2 0-961,-3-13-2178,-5-9-4421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3.404"/>
    </inkml:context>
    <inkml:brush xml:id="br0">
      <inkml:brushProperty name="width" value="0.025" units="cm"/>
      <inkml:brushProperty name="height" value="0.025" units="cm"/>
    </inkml:brush>
  </inkml:definitions>
  <inkml:trace contextRef="#ctx0" brushRef="#br0">22 405 12492,'-4'-13'2199,"-1"-3"-1742,2 0 0,-1 0 0,-1-32 0,5 40-379,0-1 1,0 1-1,1-1 1,0 1 0,0 0-1,1-1 1,0 1-1,1 0 1,0 0 0,0 0-1,7-11 1,-1 5 74,2 1 0,-1 0 1,2 0-1,0 1 0,1 0 1,0 1-1,0 1 0,1 0 1,0 1-1,1 0 0,0 1 0,25-9 1,-21 10-68,1 0 0,0 1 1,0 2-1,0 0 0,1 1 1,-1 1-1,1 0 0,0 2 1,40 5-1,-51-4-81,-1 1-1,1 1 1,-1 0 0,1 0 0,-1 1-1,0 0 1,0 0 0,-1 1 0,1 0-1,-1 1 1,0 0 0,10 9 0,-8-4 4,-1-1 1,-1 1-1,0 0 1,0 1-1,-1 0 1,0 0-1,9 26 1,-3 6 24,-2 1 0,-1 0 1,-3 1-1,3 56 1,85 732 162,-46-356 166,-21-171-27,-19-246-292,3-1-1,3 0 0,2-1 1,2-1-1,3-1 1,3-1-1,37 62 0,7 16-2,52 92-12,-98-189-29,1-2 0,2 0 0,54 56 0,-68-80 14,1 1 0,1-2 0,0 0 1,0-1-1,1 0 0,0-1 0,0-1 1,1 0-1,0-1 0,0-1 0,0-1 1,1 0-1,0-1 0,0 0 0,0-2 1,0 0-1,21-2 0,104-5-1215,-49-3-4623,-42 3-1116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3.764"/>
    </inkml:context>
    <inkml:brush xml:id="br0">
      <inkml:brushProperty name="width" value="0.025" units="cm"/>
      <inkml:brushProperty name="height" value="0.025" units="cm"/>
    </inkml:brush>
  </inkml:definitions>
  <inkml:trace contextRef="#ctx0" brushRef="#br0">23 1 17168,'0'0'123,"10"5"400,-7-3-447,83 49 2020,-78-45-2016,0 0-1,-1 1 1,1 0 0,-1 0-1,0 0 1,-1 1-1,0 0 1,0 0 0,6 12-1,-7-5 56,1 1 1,-2-1-1,0 1 0,-1 0 0,-1-1 0,0 1 0,-2 31 0,-1-10 427,-3 0-1,-10 49 1,-14 23-623,-6-2 1,-78 171-1,94-238-3580,6-21-3848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2.253"/>
    </inkml:context>
    <inkml:brush xml:id="br0">
      <inkml:brushProperty name="width" value="0.025" units="cm"/>
      <inkml:brushProperty name="height" value="0.025" units="cm"/>
    </inkml:brush>
  </inkml:definitions>
  <inkml:trace contextRef="#ctx0" brushRef="#br0">466 0 10090,'0'0'7057,"-2"8"-5744,0 1-1011,-1 1 0,0-1 0,-1 0 1,0 0-1,-1 0 0,0 0 0,-9 12 0,-55 65 772,29-37-817,25-30-193,-238 286 309,245-296-427,5-6-19,0 1 1,1-1 0,-1-1 0,0 1 0,-1 0-1,1-1 1,0 0 0,-8 4 0,11-6 55,0 0 1,0 0-1,0 0 1,0 0-1,0 0 1,-1 0-1,1 1 1,0-1-1,0 0 1,0 0-1,0 0 1,0 0-1,0 0 1,-1-1-1,1 1 1,0 0 0,0 0-1,0 0 1,0 0-1,0 0 1,0 0-1,0 0 1,-1 0-1,1 0 1,0 0-1,0 0 1,0 0-1,0 0 1,0 0-1,0 0 1,0-1-1,0 1 1,0 0-1,0 0 1,-1 0-1,1 0 1,0 0-1,0 0 1,0 0-1,0-1 1,0 1-1,0 0 1,0 0-1,0 0 1,0 0-1,0 0 1,0 0-1,0-1 1,0 1-1,0 0 1,0 0-1,0 0 1,0 0 0,0 0-1,0 0 1,0 0-1,0-1 1,1 1-1,-1 0 1,0 0-1,0 0 1,0 0-1,0 0 1,0 0-1,0 0 1,0 0-1,0-1 1,2-10-1056,-1 0-1,2 0 1,0-1 0,0 1 0,1 1 0,9-21-1,5-13-1991,10-33-1901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2.596"/>
    </inkml:context>
    <inkml:brush xml:id="br0">
      <inkml:brushProperty name="width" value="0.025" units="cm"/>
      <inkml:brushProperty name="height" value="0.025" units="cm"/>
    </inkml:brush>
  </inkml:definitions>
  <inkml:trace contextRef="#ctx0" brushRef="#br0">1 0 8456,'0'0'9673,"35"70"-7783,-14-34-128,11-1-641,7-4-257,12-4-255,6-6-385,6-5-160,-1-6-416,-5-4-1986,-11-6-2178,-9 0-4581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8.983"/>
    </inkml:context>
    <inkml:brush xml:id="br0">
      <inkml:brushProperty name="width" value="0.025" units="cm"/>
      <inkml:brushProperty name="height" value="0.025" units="cm"/>
    </inkml:brush>
  </inkml:definitions>
  <inkml:trace contextRef="#ctx0" brushRef="#br0">468 0 17521,'0'0'736,"-5"14"-736,-14 49 62,2 1-1,-12 101 1,-4 151 814,31-297-810,-26 458 653,-20 186 1274,2-314 156,-34 350-1368,65-488-574,-9 0-1,-98 391 1,139-693-7179,0 36 1078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9.637"/>
    </inkml:context>
    <inkml:brush xml:id="br0">
      <inkml:brushProperty name="width" value="0.025" units="cm"/>
      <inkml:brushProperty name="height" value="0.025" units="cm"/>
    </inkml:brush>
  </inkml:definitions>
  <inkml:trace contextRef="#ctx0" brushRef="#br0">0 61 12396,'0'0'2210,"14"3"-1708,69 8 1026,156-1 0,-115-8-1344,1290 8 569,-593-57 203,79-2-38,1983 147 3998,-2666-86-4478,-217-12-458,1 0 1,-1 0-1,0 0 1,1-1-1,-1 1 1,0 0-1,0 0 1,1 0-1,-1 0 1,0 0-1,1 0 1,-1 0-1,0-1 1,0 1-1,1 0 1,-1 0-1,0 0 1,0-1-1,1 1 1,-1 0-1,0 0 1,0-1-1,0 1 1,0 0-1,1 0 0,-1-1 1,0 1-1,0 0 1,0-1-1,0 1 1,0 0-1,0 0 1,0-1-1,0 1 1,0 0-1,0-1 1,0 1-1,0 0 1,0-1-1,0 1 1,0 0-1,0-1 1,0 1-1,0 0 1,0 0-1,0-1 1,-1 1-1,1 0 1,0-1-1,0 1 1,0 0-1,-1 0 1,1-1-1,-11-15-1681,-1 6-593,-1 0-1,0 1 1,-1 0 0,-22-10-1,1 2-2856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15.417"/>
    </inkml:context>
    <inkml:brush xml:id="br0">
      <inkml:brushProperty name="width" value="0.025" units="cm"/>
      <inkml:brushProperty name="height" value="0.025" units="cm"/>
    </inkml:brush>
  </inkml:definitions>
  <inkml:trace contextRef="#ctx0" brushRef="#br0">1 1 11082,'14'12'73,"2"0"0,-1-1 0,2 0-1,-1-2 1,1 0 0,1 0 0,-1-2-1,29 8 1,27 14 31,146 87 1085,-135-68-604,99 41 0,10-14 167,239 106-79,-322-132-460,2-5-1,1-4 0,225 46 0,-32-17 1364,-56-11-1123,-173-41-448,1-4 1,0-3-1,1-4 0,-1-3 1,1-3-1,0-4 0,115-21 1,102-43-126,-4-14 1,297-124 0,-455 152 114,648-267-369,-418 141 32,-344 173-106,-15 8-3743,-5 3 1100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079"/>
    </inkml:context>
    <inkml:brush xml:id="br0">
      <inkml:brushProperty name="width" value="0.025" units="cm"/>
      <inkml:brushProperty name="height" value="0.025" units="cm"/>
    </inkml:brush>
  </inkml:definitions>
  <inkml:trace contextRef="#ctx0" brushRef="#br0">0 0 15567,'0'0'6566,"62"38"-8360,-35-27-1985,-3-2-2147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0.009"/>
    </inkml:context>
    <inkml:brush xml:id="br0">
      <inkml:brushProperty name="width" value="0.025" units="cm"/>
      <inkml:brushProperty name="height" value="0.025" units="cm"/>
    </inkml:brush>
  </inkml:definitions>
  <inkml:trace contextRef="#ctx0" brushRef="#br0">97 117 3876,'0'0'4964</inkml:trace>
  <inkml:trace contextRef="#ctx0" brushRef="#br0" timeOffset="1">85 8 13677,'0'0'4970,"10"0"-4543,72-3 1417,-7-2-721,115 10-1,-186-5-1112,-1 0-1,1 0 1,-1 1-1,0-1 1,1 1-1,-1 0 1,0 0-1,0 0 1,0 0-1,0 1 1,0-1-1,0 1 1,0 0-1,0 0 1,-1 0-1,1 0 1,-1 1-1,1-1 1,-1 1-1,0-1 1,0 1-1,0 0 1,0-1-1,0 1 1,-1 0-1,1 1 1,-1-1-1,0 0 1,0 0-1,0 0 1,0 1-1,-1-1 1,0 0-1,1 7 1,-2 0 78,0-1 1,0 1 0,-1-1 0,0 1 0,-1-1 0,0 0 0,0 0-1,-1 0 1,0 0 0,-1-1 0,-6 10 0,-17 21 350,-2-2-1,-1-1 1,-49 44-1,-120 86 847,100-86-1804,89-75-4313,13-19-1486,-2 14 6204,9-29-10899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0.757"/>
    </inkml:context>
    <inkml:brush xml:id="br0">
      <inkml:brushProperty name="width" value="0.025" units="cm"/>
      <inkml:brushProperty name="height" value="0.025" units="cm"/>
    </inkml:brush>
  </inkml:definitions>
  <inkml:trace contextRef="#ctx0" brushRef="#br0">57 685 6470,'-7'11'6412,"0"-1"-5376,1-3-762,1 0 1,0 0-1,1 0 1,-1 1 0,1 0-1,1 0 1,-1 0-1,-2 14 1,6-22-236,0 1 1,0-1-1,0 1 1,0-1-1,0 1 1,1-1-1,-1 1 1,0-1-1,0 1 1,1-1-1,-1 1 1,0-1-1,1 1 1,-1-1-1,0 1 1,1-1-1,-1 0 1,1 1-1,-1-1 1,0 0-1,1 1 1,-1-1-1,1 0 1,-1 0-1,1 1 1,-1-1-1,1 0 0,-1 0 1,1 0-1,0 0 1,-1 0-1,1 0 1,-1 0-1,1 0 1,-1 0-1,1 0 1,-1 0-1,1 0 1,0 0-1,-1 0 1,1-1-1,28-5 684,-16-1-496,0 0-1,-1-1 1,0 0 0,0-1 0,-1 0 0,19-20-1,60-77 121,-61 69-247,41-50 25,-3-3 0,-5-3-1,-4-2 1,49-111 0,-107 206-91,0 0-1,0 0 1,0 0 0,0 0-1,0 0 1,0 1 0,0-1-1,0 0 1,0 0-1,0 0 1,1 0 0,-1 0-1,0 0 1,0 1-1,0-1 1,0 0 0,0 0-1,0 0 1,0 0-1,0 0 1,0 0 0,0 0-1,1 0 1,-1 0-1,0 0 1,0 0 0,0 1-1,0-1 1,0 0 0,0 0-1,0 0 1,1 0-1,-1 0 1,0 0 0,0 0-1,0 0 1,0 0-1,0 0 1,0 0 0,1 0-1,-1 0 1,0 0-1,0 0 1,0 0 0,0 0-1,0-1 1,0 1-1,0 0 1,1 0 0,-1 0-1,2 27 381,-2 48-748,0-62 499,0 14-108,1 0-1,2 0 1,1 0-1,1 0 0,1-1 1,13 37-1,-13-47-278,1 0 0,1-1 0,0 0 0,1 0 0,0-1 0,1 0 0,1-1 0,0 0 0,1 0 1,0-1-1,18 13 0,2-7-3595,-4-8-3011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1.489"/>
    </inkml:context>
    <inkml:brush xml:id="br0">
      <inkml:brushProperty name="width" value="0.025" units="cm"/>
      <inkml:brushProperty name="height" value="0.025" units="cm"/>
    </inkml:brush>
  </inkml:definitions>
  <inkml:trace contextRef="#ctx0" brushRef="#br0">103 1 18001,'0'0'1612,"0"9"-1275,0 605 319,0-609-662,0 18 139,-1 1 1,-6 37-1,6-56-37,1-1 1,-1 0-1,0 1 0,0-1 0,-1 0 0,1 0 0,-1 1 0,0-1 1,0 0-1,-1-1 0,1 1 0,-1 0 0,0-1 0,0 1 0,0-1 0,0 0 1,0 0-1,-1 0 0,1-1 0,-1 1 0,-5 2 0,8-5-58,0 0 0,0 0 0,0 1 1,0-1-1,0 0 0,0 0 0,0 0 0,0 0 0,0 0 0,0 0 0,0-1 0,0 1 0,0 0 0,0 0 1,0-1-1,0 1 0,0-1 0,0 1 0,0-1 0,0 1 0,0-1 0,0 0 0,0 1 0,1-1 0,-1 0 1,0 0-1,0 1 0,1-1 0,-1 0 0,1 0 0,-1 0 0,1 0 0,-1 0 0,1 0 0,-1 0 0,1 0 1,0 0-1,0 0 0,-1 0 0,1 0 0,0-2 0,-6-52 117,6 48-121,0-35-106,1 0 1,3 1 0,1 0-1,2-1 1,2 2 0,1-1-1,2 1 1,2 1-1,2 1 1,32-58 0,-41 84 56,0 1 1,1-1-1,0 1 0,1 1 1,0-1-1,21-17 1,-25 25 3,-1 0 1,1 0 0,-1 0-1,1 0 1,0 1-1,0-1 1,0 1 0,1 1-1,-1-1 1,0 1-1,1 0 1,-1 0 0,1 0-1,-1 1 1,1 0-1,-1 0 1,1 0 0,-1 1-1,1 0 1,5 1 0,-9-2 12,0 1 0,-1-1 0,1 1 0,-1-1 0,1 1 0,0 0 0,-1 0 0,1-1 0,-1 1 1,0 0-1,1 0 0,-1 0 0,0 1 0,1-1 0,-1 0 0,0 0 0,0 1 0,0-1 0,0 1 1,0-1-1,0 1 0,-1-1 0,1 1 0,0-1 0,-1 1 0,1 0 0,-1-1 0,0 1 0,1 0 0,-1-1 1,0 1-1,0 3 0,-1-2 64,0 0 0,1 0 0,-1 1 0,0-1 0,-1 0 0,1 0 0,0 0 0,-1 0 0,0 0 0,0-1 1,0 1-1,0 0 0,0-1 0,0 1 0,-5 3 0,-40 27 150,-1-2 1,-62 30-1,57-33-2611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3.156"/>
    </inkml:context>
    <inkml:brush xml:id="br0">
      <inkml:brushProperty name="width" value="0.025" units="cm"/>
      <inkml:brushProperty name="height" value="0.025" units="cm"/>
    </inkml:brush>
  </inkml:definitions>
  <inkml:trace contextRef="#ctx0" brushRef="#br0">1 1 23766,'8'7'-208,"93"88"-3595,139 167 0,-113-87 3487,51 131 840,-12-18 1904,-122-219-1716,4-2 0,59 64 0,-16-38 494,166 133 0,123 56 781,-270-202-2105,156 113 182,508 358 150,-449-353-161,-251-161-121,2-4 1,125 38-1,-131-49-1384,-28-8-1200,1-2-3969,-20-7-644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3.839"/>
    </inkml:context>
    <inkml:brush xml:id="br0">
      <inkml:brushProperty name="width" value="0.025" units="cm"/>
      <inkml:brushProperty name="height" value="0.025" units="cm"/>
    </inkml:brush>
  </inkml:definitions>
  <inkml:trace contextRef="#ctx0" brushRef="#br0">54 2571 9865,'0'0'694,"-9"2"-192,0 2-195,-27 3 1527,56-37 307,183-191 1655,6-6-3359,460-439 130,-330 334-504,-64 71 457,395-290 1,-613 509-437,172-140-462,-224 177-359,0 0 1,0 0-1,0-1 0,-1 1 1,0-1-1,5-10 0,0-7-5226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6.923"/>
    </inkml:context>
    <inkml:brush xml:id="br0">
      <inkml:brushProperty name="width" value="0.025" units="cm"/>
      <inkml:brushProperty name="height" value="0.025" units="cm"/>
    </inkml:brush>
  </inkml:definitions>
  <inkml:trace contextRef="#ctx0" brushRef="#br0">56 0 9033,'0'0'17392,"12"63"-17040,-18-20-320,0 4 32,0 1-64,-1-1-352,3-3-961,1-4-961,-4-7-705,1-6-929,-3-10-768,-5-9-513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7.265"/>
    </inkml:context>
    <inkml:brush xml:id="br0">
      <inkml:brushProperty name="width" value="0.025" units="cm"/>
      <inkml:brushProperty name="height" value="0.025" units="cm"/>
    </inkml:brush>
  </inkml:definitions>
  <inkml:trace contextRef="#ctx0" brushRef="#br0">18 225 7783,'-3'-10'5195,"3"9"-5174,-3-9 860,0 0-1,0 0 1,1 0 0,1-1 0,-1-15 0,2 22-673,0 0 0,1 0 0,0-1 0,-1 1 0,2 0 0,-1 0 0,0 1 0,1-1 0,-1 0 0,1 0-1,0 1 1,0-1 0,1 1 0,-1-1 0,1 1 0,0 0 0,0 0 0,0 0 0,0 0 0,5-2 0,8-4-54,0 1 0,0 0 0,1 1 0,0 1 0,1 1 0,-1 1 0,1 0 1,0 1-1,0 1 0,0 0 0,1 2 0,-1 0 0,0 1 0,24 5 0,-34-5-160,0 1 1,0 0-1,0 0 0,0 1 0,-1 0 0,1 0 0,-1 1 1,0 0-1,0 0 0,0 0 0,0 1 0,-1 1 0,0-1 1,0 1-1,0 0 0,-1 0 0,1 0 0,-2 1 0,1 0 1,-1 0-1,0 0 0,0 0 0,2 10 0,-2-7 47,-1 1 0,-1-1-1,0 1 1,0-1 0,-1 1-1,-1-1 1,0 1 0,0 0 0,-1 0-1,0-1 1,-1 1 0,0-1-1,-1 1 1,0-1 0,-1 0-1,0 0 1,-7 13 0,-6 5 252,-1-1 1,-2-1 0,0-1-1,-2-1 1,0 0 0,-2-2-1,-1-1 1,0-1-1,-2-1 1,-40 23 0,58-37-270,-1-1 1,1 0-1,-1 0 1,1-1 0,-1-1-1,-13 3 1,20-5-48,1 1 0,-1-1 0,0 0 1,0 0-1,1 0 0,-1 0 0,0-1 0,0 1 1,1-1-1,-1 1 0,0-1 0,1 0 0,-1 0 1,1 0-1,-1-1 0,1 1 0,0-1 1,-1 1-1,1-1 0,0 0 0,0 0 0,0 1 1,0-2-1,1 1 0,-1 0 0,-2-5 0,-2-6-1011,2-1 0,0-1-1,0 1 1,1-1 0,1 1-1,1-1 1,0 0 0,1 0-1,2-23 1,-2 36 840,4-65-8802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8.340"/>
    </inkml:context>
    <inkml:brush xml:id="br0">
      <inkml:brushProperty name="width" value="0.025" units="cm"/>
      <inkml:brushProperty name="height" value="0.025" units="cm"/>
    </inkml:brush>
  </inkml:definitions>
  <inkml:trace contextRef="#ctx0" brushRef="#br0">351 134 3908,'5'-11'7100,"-2"4"-6107,0 1-377,-1 0 0,1 0 0,-1 0 0,0 0 0,0-1 0,-1 1 0,0-1-1,0 1 1,0-1 0,-1 0 0,0 1 0,-1-13 0,0 18-453,0-1 0,0 1-1,0 0 1,0-1 0,0 1 0,0 0-1,-1 0 1,1-1 0,0 1-1,-1 0 1,1 0 0,-1 0 0,1 1-1,-1-1 1,1 0 0,-1 1-1,0-1 1,1 1 0,-1-1 0,0 1-1,1 0 1,-1-1 0,0 1-1,1 0 1,-1 0 0,0 0 0,-2 1-1,-3-1-26,1 1-1,0 0 1,-1 0-1,1 1 0,0 0 1,-9 3-1,-14 13 65,0 1 0,2 1 0,1 2-1,0 0 1,2 2 0,-34 41 0,52-60-187,2 0 0,-1 0 0,0 1 0,1 0 0,0-1 1,1 2-1,-1-1 0,1 0 0,0 1 0,1-1 0,-1 1 0,-1 12 1,4-18-18,0 0 0,1 1 0,-1-1 1,1 0-1,-1 0 0,1 0 0,0 0 0,-1 0 1,1 0-1,0-1 0,0 1 0,-1 0 1,1 0-1,0 0 0,0-1 0,0 1 0,0 0 1,0-1-1,0 1 0,0-1 0,0 1 1,0-1-1,1 0 0,-1 1 0,0-1 0,0 0 1,0 0-1,0 0 0,1 0 0,-1 0 1,0 0-1,2 0 0,52-1-153,-45 0 145,89-10 20,-72 6-3,0 2-1,54-1 0,-80 4 3,0 0-1,1 0 0,-1 1 0,0-1 1,0 0-1,1 1 0,-1-1 0,0 0 1,0 1-1,0-1 0,1 1 0,-1 0 1,0-1-1,0 1 0,0 0 0,0 0 1,0 0-1,0 0 0,-1 0 0,1 0 1,0 0-1,0 0 0,-1 0 0,1 0 1,0 0-1,-1 0 0,1 0 1,-1 1-1,0-1 0,1 0 0,-1 0 1,0 1-1,0-1 0,0 0 0,1 1 1,-1-1-1,-1 0 0,1 0 0,0 1 1,0-1-1,0 0 0,-1 0 0,1 1 1,-1-1-1,1 0 0,-1 0 0,0 2 1,-2 5 84,-1 1 0,0-1 1,0-1-1,0 1 1,-10 12-1,-13 9 274,-1-1 0,-1-1 0,-2-2 0,0-1 0,-2-1 0,-1-2 0,-51 25 0,80-44-595,-15 6-534,20-8 621,0 0-1,-1 0 0,1 0 0,0 0 1,-1 0-1,1 0 0,0 0 1,-1 0-1,1 0 0,0 0 0,-1 0 1,1 0-1,0 0 0,-1-1 1,1 1-1,0 0 0,-1 0 0,1 0 1,0 0-1,0-1 0,-1 1 1,1 0-1,0 0 0,0-1 0,-1 1 1,1 0-1,0 0 0,0-1 1,0 1-1,0 0 0,-1-1 0,1 1 1,0 0-1,0-1 0,0 1 1,0 0-1,0-1 0,0 1 0,0 0 1,0-1-1,0 1 0,0 0 1,0-1-1,0 1 0,0 0 0,0-1 1,0 1-1,0 0 0,0-1 1,1 1-1,-1 0 0,0-1 0,5-24-9908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2.987"/>
    </inkml:context>
    <inkml:brush xml:id="br0">
      <inkml:brushProperty name="width" value="0.025" units="cm"/>
      <inkml:brushProperty name="height" value="0.025" units="cm"/>
    </inkml:brush>
  </inkml:definitions>
  <inkml:trace contextRef="#ctx0" brushRef="#br0">83 1 8200,'0'0'7431,"-37"73"-7111,17-32-224,6 7 417,7 1-97,2 0-64,5 4-127,0 2-161,7 1-64,3 2-32,2-1-1506,2-6-2370,-6-3-3715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3.343"/>
    </inkml:context>
    <inkml:brush xml:id="br0">
      <inkml:brushProperty name="width" value="0.025" units="cm"/>
      <inkml:brushProperty name="height" value="0.025" units="cm"/>
    </inkml:brush>
  </inkml:definitions>
  <inkml:trace contextRef="#ctx0" brushRef="#br0">66 0 10634,'-10'36'382,"1"0"-1,2 0 1,2 1 0,1 0 0,1 0-1,3 0 1,5 54 0,-4-78-244,0 1 1,0-1 0,-1 1 0,-1-1 0,0 0 0,-4 14 0,3-15-761,-1-1 0,-1 0 0,-9 21 0,7-23-2389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452"/>
    </inkml:context>
    <inkml:brush xml:id="br0">
      <inkml:brushProperty name="width" value="0.025" units="cm"/>
      <inkml:brushProperty name="height" value="0.025" units="cm"/>
    </inkml:brush>
  </inkml:definitions>
  <inkml:trace contextRef="#ctx0" brushRef="#br0">95 2 8520,'0'0'14729,"-9"4"-13544,0-1-1034,1 1 1,0 0 0,0 0-1,0 1 1,-11 9 0,17-12-152,0-1 1,0 0-1,0 1 0,1 0 1,-1-1-1,0 1 1,1 0-1,0 0 0,-1 0 1,1 0-1,0 0 1,0 0-1,0 0 0,0 0 1,0 1-1,1-1 1,-1 0-1,1 1 0,-1-1 1,1 0-1,0 1 1,0-1-1,0 0 0,0 1 1,0-1-1,1 0 1,-1 1-1,1-1 0,-1 0 1,1 1-1,0-1 1,0 0-1,1 3 0,0-3-39,0 0-1,0 0 0,0 0 1,0-1-1,0 1 0,1 0 1,-1-1-1,1 1 0,-1-1 0,1 0 1,-1 0-1,1 0 0,-1 0 1,1 0-1,0-1 0,0 1 1,4-1-1,55 2-1881,-47-2 868,46-1-6282,-38-5 1777</inkml:trace>
  <inkml:trace contextRef="#ctx0" brushRef="#br0" timeOffset="1">229 58 6758,'0'0'16992,"10"-2"-16799,114-5 90,-93-7-170,-30 14-107,-1-1 1,1 1 0,-1 0 0,1 0-1,0-1 1,-1 1 0,1 0 0,-1-1 0,1 1-1,-1 0 1,1-1 0,-1 1 0,1-1 0,-1 1-1,0-1 1,1 1 0,-1-1 0,0 1-1,1-1 1,-1 0 0,0 1 0,1-1 0,-1 1-1,0-1 1,0 0 0,0 1 0,0-1 0,0 0-1,0 1 1,0-1 0,0 0 0,0 1 0,0-1-1,0 1 1,0-1 0,0 0 0,0 1-1,-1-1 1,1 0 0,0 1 0,0-1 0,-1 1-1,1-1 1,0 1 0,-1-1 0,1 1 0,-1-1-1,1 1 1,-1-1 0,0 0 0,-2 0-4,0-1 1,-1 1 0,1 0 0,0 0-1,-1 1 1,1-1 0,0 1 0,-1-1-1,1 1 1,-1 0 0,1 1 0,0-1-1,-1 0 1,1 1 0,-7 2-1,2-1 35,-1 1-1,0 0 0,1 0 0,-15 9 0,15-7 153,1 0-1,0 0 1,0 1 0,0 0-1,1 1 1,-8 9-1,12-13-125,0 0 1,-1 0-1,1 0 0,1 1 0,-1-1 0,0 0 1,1 1-1,0 0 0,0-1 0,0 1 0,0 0 0,1 0 1,-1-1-1,1 1 0,0 0 0,0 0 0,1 4 1,0-5-75,0-1 0,0 0 0,0 0 0,1 0 0,-1 0 0,1 0 0,0 0 0,-1 0 0,1 0 0,0-1 0,0 1 0,0 0 0,0-1 0,0 0 0,0 0 0,1 1 0,-1-1 0,0-1 0,1 1 0,-1 0 1,0 0-1,1-1 0,-1 0 0,6 1 0,66 4-2513,-68-5 1889,33-2-3899,-3-7-2353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3.929"/>
    </inkml:context>
    <inkml:brush xml:id="br0">
      <inkml:brushProperty name="width" value="0.025" units="cm"/>
      <inkml:brushProperty name="height" value="0.025" units="cm"/>
    </inkml:brush>
  </inkml:definitions>
  <inkml:trace contextRef="#ctx0" brushRef="#br0">506 47 5926,'0'0'12908,"-57"-27"-12300,27 27-287,-4 0-257,-3 0-32,-2 0 0,-2 0-32,-6 0 0,-4 0-609,0-3-1633,-7-3-3011,-2-5-2851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4.291"/>
    </inkml:context>
    <inkml:brush xml:id="br0">
      <inkml:brushProperty name="width" value="0.025" units="cm"/>
      <inkml:brushProperty name="height" value="0.025" units="cm"/>
    </inkml:brush>
  </inkml:definitions>
  <inkml:trace contextRef="#ctx0" brushRef="#br0">724 17 11018,'-160'15'2536,"138"-14"-2476,1-2 1,-1-1-1,0 0 1,0-2 0,-26-7-1,37 8-160,0 0 0,0 1-1,-1 0 1,1 1 0,0 0 0,-1 1-1,1 0 1,0 1 0,-1 0-1,1 1 1,0 0 0,-12 4 0,-6 5 347,1 1-1,0 1 1,-27 17 0,-28 15 1158,62-41-965,16-15-993,17-28-2496,-12 38 2944,15-31-4235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5.223"/>
    </inkml:context>
    <inkml:brush xml:id="br0">
      <inkml:brushProperty name="width" value="0.025" units="cm"/>
      <inkml:brushProperty name="height" value="0.025" units="cm"/>
    </inkml:brush>
  </inkml:definitions>
  <inkml:trace contextRef="#ctx0" brushRef="#br0">18 86 13677,'0'0'3550,"7"11"-3032,4 12-244,-1 1-1,-1 0 1,-2 1 0,0-1 0,-1 1-1,4 48 1,-6-17-220,-5 58 0,-1-93 78,0 0-1,-2-1 1,0 1-1,-1 0 1,-16 38-1,20-55 10,-1-1 0,0 0 1,0 1-1,0-1 0,0 0 0,-1 0 0,-4 5 1,-6-5 632,4-21-78,6-19-629,0 0-1,3 0 1,1 0 0,1 0 0,3 1-1,1-1 1,13-45 0,-12 53-86,1 0 0,2 1 1,0 0-1,2 1 0,28-47 1,-35 66 4,0 0 1,1 0 0,0 1-1,1 0 1,0 0 0,0 0-1,0 1 1,1 0-1,0 0 1,0 1 0,0 0-1,1 1 1,-1-1 0,1 2-1,0-1 1,0 1 0,1 1-1,-1-1 1,1 2 0,-1-1-1,15 1 1,-23 1 10,0-1 0,0 1 0,0 0 0,0 0 1,0 0-1,0 0 0,0 0 0,0 0 0,0 1 0,0-1 0,0 0 0,0 0 1,0 1-1,0-1 0,0 1 0,0-1 0,0 1 0,0-1 0,0 1 0,0 0 0,-1-1 1,1 1-1,0 0 0,0 0 0,-1-1 0,1 1 0,0 0 0,-1 0 0,1 0 0,-1 0 1,1 0-1,-1 0 0,0 0 0,1 0 0,-1 0 0,0 0 0,0 0 0,0 0 1,1 0-1,-1 1 0,-1 1 54,1 0 1,-1-1-1,0 1 0,1-1 1,-1 1-1,0 0 1,-1-1-1,1 0 1,0 1-1,-1-1 1,1 0-1,-1 0 0,0 0 1,1 0-1,-4 3 1,-18 13 936,-2 0 0,-46 27 0,56-37-867,0-1 1,-1 0 0,0-1 0,0-1 0,0 0 0,-25 3 0,40-7-175,1-1 0,-1 0 1,1 0-1,-1 0 1,1 0-1,-1 0 0,1 0 1,-1-1-1,1 1 0,-1 0 1,1 0-1,-1 0 0,1 0 1,-1-1-1,1 1 1,-1 0-1,1 0 0,0-1 1,-1 1-1,1 0 0,-1-1 1,1 1-1,0 0 1,-1-1-1,1 1 0,0-1 1,-1 1-1,1-1 0,0 1 1,0 0-1,0-1 1,-1 1-1,1-1 0,0 1 1,0-1-1,0 1 0,0-1 1,0 1-1,0-1 1,0 0-1,0 1 0,0-1 1,0 1-1,0-1 0,0 1 1,0-1-1,0 1 1,1-1-1,-1 1 0,0-1 1,0 1-1,1 0 0,-1-1 1,0 1-1,0-1 1,1 1-1,-1 0 0,0-1 1,2 0-1,16-28-3660,7 0-323,4-3-2263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5.780"/>
    </inkml:context>
    <inkml:brush xml:id="br0">
      <inkml:brushProperty name="width" value="0.025" units="cm"/>
      <inkml:brushProperty name="height" value="0.025" units="cm"/>
    </inkml:brush>
  </inkml:definitions>
  <inkml:trace contextRef="#ctx0" brushRef="#br0">255 0 16464,'0'0'4190,"-8"12"-3843,-63 124 92,50-90 54,-2-1 1,-1-2 0,-44 57-1,59-94 96,9-20-516,14-38-757,-9 34 295,2-20-450,-1 0-1,-1-1 1,-2-59-1,-15 163 488,11-52 379,0-1 0,1 1 0,1 0 0,0 0 0,5 23 0,-5-32-15,1 0-1,0 1 1,0-1 0,0 0 0,0 0 0,0-1 0,1 1 0,0 0 0,0-1-1,0 1 1,0-1 0,0 0 0,1 0 0,-1 0 0,1-1 0,0 1 0,0-1-1,0 0 1,0 0 0,5 1 0,46 10 391,-30-9 16,-24-4 270,-26-5 800,9-3-1472,1 0 1,-1-1-1,2 0 0,-1-1 0,2-1 1,-1-1-1,1 1 0,1-2 0,0 0 1,1 0-1,0-1 0,-11-21 0,21 34-20,1 1 0,0-1-1,-1 1 1,1-1 0,0 0 0,-1 1-1,1-1 1,0 0 0,0 1-1,-1-1 1,1 0 0,0 1-1,0-1 1,0 0 0,0 0-1,0 1 1,0-1 0,0 0 0,0 1-1,0-1 1,1 0 0,-1 0-1,0 1 1,0-1 0,1 0-1,-1 1 1,0-1 0,1 1 0,-1-1-1,1 0 1,-1 1 0,0-1-1,1 1 1,-1-1 0,1 1-1,0-1 1,-1 1 0,1 0-1,-1-1 1,1 1 0,0 0 0,-1-1-1,1 1 1,0 0 0,-1 0-1,1 0 1,1-1 0,40 1-22,-29 1 48,16 2 45,0 0 0,46 14 0,-43-9-1086,61 7 1,-40-14-3488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9.847"/>
    </inkml:context>
    <inkml:brush xml:id="br0">
      <inkml:brushProperty name="width" value="0.025" units="cm"/>
      <inkml:brushProperty name="height" value="0.025" units="cm"/>
    </inkml:brush>
  </inkml:definitions>
  <inkml:trace contextRef="#ctx0" brushRef="#br0">1138 0 5349,'0'0'9022,"-11"5"-8803,-1 1 52,-1 0 1,1 1-1,1 1 1,-1 0-1,1 0 1,-14 14-1,-172 169 1518,-424 315-1,581-478-2331,1 3 1,-61 62-1,99-92 175,0 0 1,1 0-1,-1-1 0,0 1 1,0 0-1,0-1 1,0 1-1,0-1 1,-1 1-1,1-1 0,0 0 1,0 1-1,0-1 1,0 0-1,0 0 0,0 0 1,-1 0-1,1 0 1,0 0-1,-2 0 0,-6-1-5867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0.221"/>
    </inkml:context>
    <inkml:brush xml:id="br0">
      <inkml:brushProperty name="width" value="0.025" units="cm"/>
      <inkml:brushProperty name="height" value="0.025" units="cm"/>
    </inkml:brush>
  </inkml:definitions>
  <inkml:trace contextRef="#ctx0" brushRef="#br0">642 1 9673,'0'0'1676,"-8"11"-1414,-541 727 6651,533-717-6814,7-10-73,0 0-1,1 0 1,0 1 0,1 0-1,0 0 1,1 1 0,-7 18-1,13-30-32,-1 0-1,1 0 1,0 0-1,0-1 1,0 1-1,0 0 1,0 0-1,0 0 0,0 0 1,0 0-1,0-1 1,0 1-1,0 0 1,1 0-1,-1 0 1,0 0-1,1-1 0,-1 1 1,0 0-1,1 0 1,-1-1-1,1 1 1,-1 0-1,1-1 1,-1 1-1,1 0 1,0-1-1,-1 1 0,1-1 1,0 1-1,-1-1 1,2 1-1,1 0 4,0 0 0,1 0-1,-1 0 1,0 0 0,1-1-1,-1 0 1,0 1 0,1-1-1,2-1 1,10 0 32,0-1 0,30-9 0,203-79-189,-65 19 103,17 1-2520,-112 37-1138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4.249"/>
    </inkml:context>
    <inkml:brush xml:id="br0">
      <inkml:brushProperty name="width" value="0.025" units="cm"/>
      <inkml:brushProperty name="height" value="0.025" units="cm"/>
    </inkml:brush>
  </inkml:definitions>
  <inkml:trace contextRef="#ctx0" brushRef="#br0">1 1 9577,'4'11'4217,"12"28"-3707,2 0-1,2-1 0,2-1 1,38 51-1,127 140 616,-66-85-1012,527 629 400,-442-545-493,133 158-451,82 89 20,-288-340-789,-68-72 1910,-3 3-1,72 97 1,-125-147-534,13 21 640,-21-34-788,0-1 0,0 1 1,0-1-1,0 0 0,0 1 1,0-1-1,0 0 0,1 0 1,-1 0-1,1 0 0,-1 0 0,0 0 1,1 0-1,0 0 0,-1-1 1,4 2-1,-5-2-460,-5-11-5761,-3 6 1057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5.146"/>
    </inkml:context>
    <inkml:brush xml:id="br0">
      <inkml:brushProperty name="width" value="0.025" units="cm"/>
      <inkml:brushProperty name="height" value="0.025" units="cm"/>
    </inkml:brush>
  </inkml:definitions>
  <inkml:trace contextRef="#ctx0" brushRef="#br0">276 40 4484,'0'0'17713,"-56"-9"-15311,45 9-864,-4 0-738,0 0-543,1 0-225,-3 0-96,0-1-801,-8-6-1441,-5 1-1218,-4-3-2145,-8 1-4613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5.503"/>
    </inkml:context>
    <inkml:brush xml:id="br0">
      <inkml:brushProperty name="width" value="0.025" units="cm"/>
      <inkml:brushProperty name="height" value="0.025" units="cm"/>
    </inkml:brush>
  </inkml:definitions>
  <inkml:trace contextRef="#ctx0" brushRef="#br0">647 134 10474,'0'0'1794,"-12"2"-75,-44 5 247,-59-1 1,61-6-1809,1-2-1,-1-2 1,-62-14 0,100 13-72,1 1 0,-1-2 0,1 0 1,1-1-1,-1-1 0,-25-17 0,15-3-2051,14 13-1713,-8-6-3587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6.266"/>
    </inkml:context>
    <inkml:brush xml:id="br0">
      <inkml:brushProperty name="width" value="0.025" units="cm"/>
      <inkml:brushProperty name="height" value="0.025" units="cm"/>
    </inkml:brush>
  </inkml:definitions>
  <inkml:trace contextRef="#ctx0" brushRef="#br0">64 1 4228,'0'0'15727,"2"13"-14868,3 40-648,-2 1-1,-3-1 1,-2 1-1,-2-1 1,-2 0-1,-25 94 1,4-13 34,23-77-4361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905"/>
    </inkml:context>
    <inkml:brush xml:id="br0">
      <inkml:brushProperty name="width" value="0.025" units="cm"/>
      <inkml:brushProperty name="height" value="0.025" units="cm"/>
    </inkml:brush>
  </inkml:definitions>
  <inkml:trace contextRef="#ctx0" brushRef="#br0">219 0 15375,'0'0'8973,"-10"4"-8855,0-1-45,1 0 1,0 1-1,0 1 1,-10 5-1,16-8-45,0 0-1,0 0 1,0 1-1,0-1 1,1 1 0,-1-1-1,1 1 1,-1 0-1,1 0 1,0 0 0,0 0-1,1 0 1,-1 0-1,0 1 1,1-1 0,0 0-1,0 1 1,-1 5-1,2-8-45,1 0-1,-1 1 1,1-1-1,-1 0 1,1 0-1,-1 0 1,1 0-1,0 0 1,0 0-1,-1 0 1,1 0-1,0 0 1,0 0-1,0 0 1,0 0-1,0 0 1,0-1-1,1 1 1,-1-1-1,0 1 1,0 0-1,0-1 1,1 0-1,-1 1 1,0-1-1,0 0 1,1 0 0,-1 0-1,0 0 1,2 0-1,51 5-947,-46-5 696,31 1-381,35 4 202,-74-5 465,-1 0-1,1 0 1,-1 0-1,1 1 1,0-1 0,-1 0-1,1 0 1,0 1 0,-1-1-1,1 0 1,0 1 0,0-1-1,-1 0 1,1 1 0,0-1-1,0 1 1,-1-1-1,1 0 1,0 1 0,0-1-1,0 1 1,0-1 0,0 1-1,0-1 1,0 0 0,0 1-1,0-1 1,0 1 0,0-1-1,0 1 1,0-1 0,0 1-1,0-1 1,0 0-1,1 1 1,-1-1 0,0 1-1,0-1 1,0 0 0,1 1-1,-1-1 1,0 0 0,0 1-1,1-1 1,-1 0 0,0 1-1,1-1 1,-1 0-1,0 0 1,1 1 0,-1-1-1,1 0 1,-1 0 0,0 0-1,1 0 1,-1 1 0,1-1-1,-1 0 1,1 0 0,-1 0-1,0 0 1,1 0-1,0 0 1,-34 17 1252,-61 17 288,35-13-1942,-59 29 0,104-44-2966,10-5-2365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6.627"/>
    </inkml:context>
    <inkml:brush xml:id="br0">
      <inkml:brushProperty name="width" value="0.025" units="cm"/>
      <inkml:brushProperty name="height" value="0.025" units="cm"/>
    </inkml:brush>
  </inkml:definitions>
  <inkml:trace contextRef="#ctx0" brushRef="#br0">24 35 14574,'0'0'1815,"-2"9"-977,-5 15-591,2 1 1,1 0-1,1 0 1,1 0-1,1 1 1,2-1-1,3 34 1,2-16-29,1 1 0,3-1 0,22 66 0,-29-101-74,1 1 0,-1 0 0,2-1 0,-1 0 0,12 15 0,-15-21-120,1-1 1,-1 1 0,0-1 0,1 1 0,-1-1-1,1 0 1,-1 1 0,1-1 0,0 0 0,-1 0 0,1 0-1,0-1 1,0 1 0,0 0 0,0-1 0,0 1-1,0-1 1,0 0 0,0 1 0,0-1 0,0 0 0,0 0-1,0 0 1,0-1 0,-1 1 0,1 0 0,0-1-1,0 1 1,0-1 0,0 0 0,0 1 0,0-1 0,-1 0-1,1 0 1,2-2 0,7-7 86,-1 0 1,0-1-1,0 0 0,-2 0 1,1-1-1,-1 0 1,-1-1-1,8-17 0,3-3-7,50-85 31,13-24-1219,-29 47-3095,-7 11-4278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7.967"/>
    </inkml:context>
    <inkml:brush xml:id="br0">
      <inkml:brushProperty name="width" value="0.025" units="cm"/>
      <inkml:brushProperty name="height" value="0.025" units="cm"/>
    </inkml:brush>
  </inkml:definitions>
  <inkml:trace contextRef="#ctx0" brushRef="#br0">47 143 6566,'0'0'16960,"2"11"-16367,4 33-238,-2 0 0,-2 0 1,-5 59-1,-24 141-112,12-135-213,0 116 0,17-266 63,15-79-1,-3 26-15,1-25-131,-6-1 1,-12-215 0,3 330 55,-6-35-2,6 38 5,0 0 0,-1 0 0,1 0-1,-1 1 1,0-1 0,1 0 0,-1 0 0,0 1 0,0-1 0,0 0 0,0 1 0,0-1-1,0 1 1,-1 0 0,1-1 0,-3-1 0,4 4-6,-1-1 0,0 1 0,1-1-1,-1 1 1,1-1 0,-1 1 0,1 0 0,-1 0 0,1-1 0,-1 1-1,1 0 1,-1 0 0,1-1 0,0 1 0,0 0 0,-1 0 0,1 0-1,0-1 1,0 1 0,0 0 0,0 0 0,0 0 0,0 0 0,0-1-1,0 1 1,0 1 0,-1 29-52,1-31 52,-1 14-11,0 16-5,6 58 1,-4-80 22,0 0 0,1-1 0,-1 1 0,2-1-1,-1 0 1,1 1 0,0-1 0,1 0 0,-1-1 0,1 1 0,1-1 0,9 12 0,-12-16 12,0 0 0,0 0 1,1-1-1,-1 1 0,0 0 1,0-1-1,1 0 0,-1 0 1,1 1-1,0-1 0,-1-1 1,1 1-1,0 0 0,-1-1 1,1 1-1,0-1 0,0 0 1,-1 0-1,6-1 0,-2 0 55,-1 0 1,0-1-1,0 0 0,0 0 0,0 0 0,0 0 0,0-1 0,-1 0 0,7-5 1,5-6 157,0-1 0,-1 0 1,24-34-1,-20 23-181,-1-2 0,-1 0 1,-2-1-1,-1 0 0,-1-2 1,14-49-1,-28 96-60,0 0-1,3 30 1,0 7 36,-1 108-104,43 314 1,-37-426-1249,0-8-1649,-2-13-2104,-2-12-4092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40.474"/>
    </inkml:context>
    <inkml:brush xml:id="br0">
      <inkml:brushProperty name="width" value="0.025" units="cm"/>
      <inkml:brushProperty name="height" value="0.025" units="cm"/>
    </inkml:brush>
  </inkml:definitions>
  <inkml:trace contextRef="#ctx0" brushRef="#br0">38 46 4837,'0'0'17963,"4"5"-17600,12 19 529,-14-27-697,-1 1 0,0 0 0,-1-1 0,1 1 0,0-1 0,-1 1 0,1-1 0,-1 1 0,0-1 0,1 0 0,-1 1 0,-1-1-1,1 1 1,0-1 0,-1 1 0,1-1 0,-1 1 0,0-1 0,0 1 0,-1-4 0,1 5-193,1 0-1,-1 1 0,0-1 0,0 0 1,0 0-1,0 1 0,0-1 0,0 0 0,0 1 1,0-1-1,0 1 0,0-1 0,0 1 1,0 0-1,0-1 0,0 1 0,0 0 1,-1 0-1,1 0 0,0 0 0,0 0 1,0 0-1,0 0 0,-1 0 0,1 0 1,0 1-1,0-1 0,0 0 0,0 1 1,0-1-1,0 1 0,0-1 0,0 1 0,0-1 1,0 1-1,0 0 0,0-1 0,0 1 1,0 0-1,1 0 0,-1 0 0,0 0 1,1 0-1,-1 0 0,0 0 0,1 0 1,-1 0-1,1 0 0,0 0 0,-1 0 1,1 0-1,-1 2 0,-1 4-25,0 1 0,0-1 0,0 0 1,1 1-1,0-1 0,0 13 0,1-20 23,0 0 0,0 1 0,0-1 1,0 0-1,0 1 0,0-1 0,0 0 0,0 0 1,1 1-1,-1-1 0,0 0 0,0 1 0,0-1 1,0 0-1,0 0 0,0 1 0,1-1 0,-1 0 1,0 0-1,0 1 0,0-1 0,1 0 0,-1 0 1,0 0-1,0 1 0,0-1 0,1 0 0,-1 0 1,0 0-1,0 0 0,1 0 0,-1 0 0,0 1 1,1-1-1,-1 0 0,0 0 0,0 0 0,1 0 1,-1 0-1,0 0 0,1 0 0,-1 0 0,0 0 1,1 0-1,-1 0 0,0-1 0,0 1 0,1 0 1,-1 0-1,0 0 0,0 0 0,1 0 0,-1 0 1,0-1-1,0 1 0,1 0 0,-1 0 0,0 0 1,0-1-1,0 1 0,1 0 0,-1-1 0,14-14 255,-10 7-5,-1-1 0,0-1-1,0 1 1,-1 0 0,0-1 0,0 1 0,-1-11 0,-1 31-998,1 24-2359,-1-34 2739,0 0-1,1 1 0,-1-1 1,0 0-1,1 0 1,-1 0-1,1 1 0,-1-1 1,1 0-1,0 0 1,-1 0-1,1 0 1,0 0-1,0 0 0,0 0 1,0 0-1,0-1 1,0 1-1,0 0 1,0 0-1,0-1 0,0 1 1,2 0-1,11 0-6831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40.895"/>
    </inkml:context>
    <inkml:brush xml:id="br0">
      <inkml:brushProperty name="width" value="0.025" units="cm"/>
      <inkml:brushProperty name="height" value="0.025" units="cm"/>
    </inkml:brush>
  </inkml:definitions>
  <inkml:trace contextRef="#ctx0" brushRef="#br0">0 57 13677,'0'0'11595,"2"12"-10784,10 114 379,-12-91-1063,3 0 1,0 0-1,3 0 0,0-1 1,21 58-1,-27-91-93,0 0-1,0 0 1,0 1 0,1-1-1,-1 0 1,1 0-1,-1 0 1,1 1 0,-1-1-1,1 0 1,0 0 0,0 0-1,-1 0 1,1 0-1,0 0 1,0-1 0,0 1-1,0 0 1,0 0-1,0-1 1,0 1 0,0 0-1,0-1 1,1 1 0,-1-1-1,0 0 1,0 1-1,0-1 1,1 0 0,-1 0-1,0 1 1,0-1-1,1 0 1,-1 0 0,0-1-1,0 1 1,1 0-1,-1 0 1,0-1 0,0 1-1,1 0 1,-1-1 0,0 1-1,0-1 1,0 0-1,0 1 1,0-1 0,0 0-1,0 1 1,0-1-1,0 0 1,1-2 0,7-7 260,0 0 0,-1 0 0,0-1 1,7-14-1,-4 8-290,-1 2 67,105-165 404,-98 149-493,-1 0-1,-1-1 0,-2 0 1,9-38-1,-22 70-808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0.697"/>
    </inkml:context>
    <inkml:brush xml:id="br0">
      <inkml:brushProperty name="width" value="0.025" units="cm"/>
      <inkml:brushProperty name="height" value="0.025" units="cm"/>
    </inkml:brush>
  </inkml:definitions>
  <inkml:trace contextRef="#ctx0" brushRef="#br0">1 10 6118,'0'0'19415,"12"4"-18710,9 3-547,2-2 0,-1 0 1,1-2-1,-1 0 0,1-2 0,0 0 0,41-5 0,32-11-72,-57 8-452,-1 1-1,43 0 0,-81 6 304,0 0 1,0 0-1,-1 1 1,1-1-1,0 0 1,0 0-1,-1 1 0,1-1 1,0 0-1,0 1 1,0-1-1,0 0 0,-1 1 1,1-1-1,0 0 1,0 1-1,0-1 1,0 0-1,0 1 0,0-1 1,0 0-1,0 1 1,0-1-1,0 0 0,0 1 1,0-1-1,0 1 1,0-1-1,0 0 0,1 1 1,-1-1-1,0 0 1,0 0-1,0 1 1,0-1-1,1 0 0,-1 1 1,0-1-1,0 0 1,1 0-1,-1 1 0,0-1 1,0 0-1,1 0 1,-1 0-1,0 1 1,1-1-1,-1 0 0,0 0 1,1 0-1,-1 0 1,0 0-1,1 0 0,-1 0 1,0 1-1,1-1 1,-1 0-1,1 0 0,-1 0 1,0-1-1,1 1 1,-1 0-1,0 0 1,1 0-1,-1 0 0,1 0 1,-26 18-4196,-4-8-509,-6-1-1714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1.071"/>
    </inkml:context>
    <inkml:brush xml:id="br0">
      <inkml:brushProperty name="width" value="0.025" units="cm"/>
      <inkml:brushProperty name="height" value="0.025" units="cm"/>
    </inkml:brush>
  </inkml:definitions>
  <inkml:trace contextRef="#ctx0" brushRef="#br0">17 17 13997,'0'0'7143,"-17"46"-5445,31-44 31,11-2-416,7 0-127,9-4-161,4-8-641,5 2-320,2 1-32,-4 1-32,-2 4-641,-5 3-1280,-7-2-1218,-12-2-1346,-7-4-6245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6.880"/>
    </inkml:context>
    <inkml:brush xml:id="br0">
      <inkml:brushProperty name="width" value="0.025" units="cm"/>
      <inkml:brushProperty name="height" value="0.025" units="cm"/>
    </inkml:brush>
  </inkml:definitions>
  <inkml:trace contextRef="#ctx0" brushRef="#br0">0 1 14510,'0'0'12967,"12"4"-12327,0 1-482,-1 1-1,0 0 1,0 1-1,0 0 1,-1 1-1,0 0 1,0 1-1,-1 0 1,11 13-1,2 4-26,-5-4-37,2 0-1,0-2 0,1 0 1,34 25-1,-53-44-266,1 0 0,-1 0 1,1 0-1,0 0 0,-1 0 0,1 0 1,0 0-1,0 0 0,0-1 0,0 1 0,0-1 1,0 1-1,0-1 0,-1 0 0,1 0 1,0 0-1,0 0 0,0 0 0,0 0 0,0-1 1,0 1-1,0-1 0,0 1 0,0-1 1,0 0-1,0 0 0,-1 1 0,1-1 0,0-1 1,-1 1-1,1 0 0,-1 0 0,1 0 1,-1-1-1,1 1 0,-1-1 0,0 1 0,0-1 1,0 0-1,2-2 0,3-7-1943,-1-1 0,0 0 0,-1 0 0,6-25 0,-8 29 1421,8-31-5214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7.224"/>
    </inkml:context>
    <inkml:brush xml:id="br0">
      <inkml:brushProperty name="width" value="0.025" units="cm"/>
      <inkml:brushProperty name="height" value="0.025" units="cm"/>
    </inkml:brush>
  </inkml:definitions>
  <inkml:trace contextRef="#ctx0" brushRef="#br0">235 1 10826,'0'0'13191,"1"9"-12123,-1 12-729,-1 0-1,-1 0 1,-1-1 0,-1 1-1,-7 24 1,-42 110 1050,30-94-1052,-7 23-642,-44 135 1323,49-108-2601,21-81-977,-2 52 1,8-73-2871,6-10-4018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9.330"/>
    </inkml:context>
    <inkml:brush xml:id="br0">
      <inkml:brushProperty name="width" value="0.025" units="cm"/>
      <inkml:brushProperty name="height" value="0.025" units="cm"/>
    </inkml:brush>
  </inkml:definitions>
  <inkml:trace contextRef="#ctx0" brushRef="#br0">1 1 4100,'0'0'16362,"0"8"-14990,5 179 462,-1 19-4784,-4-205 2066,0 5-192,-10-9-14607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9.671"/>
    </inkml:context>
    <inkml:brush xml:id="br0">
      <inkml:brushProperty name="width" value="0.025" units="cm"/>
      <inkml:brushProperty name="height" value="0.025" units="cm"/>
    </inkml:brush>
  </inkml:definitions>
  <inkml:trace contextRef="#ctx0" brushRef="#br0">12 51 14382,'0'0'2909,"-2"10"-987,-2 10-1336,2 1 1,0-1 0,1 0-1,2 28 1,-1-41-558,1-1 0,-1 1 0,1-1 0,1 1 0,-1-1 0,1 0 0,0 1 0,0-1 0,1 0 0,0 0 0,0-1 0,0 1 0,1-1 0,0 1 0,0-1 0,0 0 0,1-1 0,-1 1 0,11 7 0,-12-11 19,1 1 1,0-1 0,-1 1 0,1-1-1,0 0 1,0-1 0,-1 1 0,1-1-1,0 1 1,0-1 0,0 0 0,0-1 0,0 1-1,0-1 1,-1 1 0,1-1 0,0 0-1,0-1 1,-1 1 0,1-1 0,-1 1 0,1-1-1,-1 0 1,0 0 0,5-5 0,7-5 45,-1 0 1,-1-1-1,22-28 1,-33 38-108,66-92-2044,-28 27-3440,-10 12-3685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9:39.422"/>
    </inkml:context>
    <inkml:brush xml:id="br0">
      <inkml:brushProperty name="width" value="0.025" units="cm"/>
      <inkml:brushProperty name="height" value="0.025" units="cm"/>
    </inkml:brush>
  </inkml:definitions>
  <inkml:trace contextRef="#ctx0" brushRef="#br0">940 2677 14798,'0'0'662,"12"3"-763,65 7 109,0-2-1,108-4 1,173-23 539,-175 6-386,190-5-53,621-50-152,-547 17 156,541-54 64,-27 10-56,-10-63-106,-782 116 66,-1-7 0,-3-7 0,-2-7 0,291-160 0,-405 195-195,0-3 1,-2-1-1,-1-3 0,65-64 0,-96 83 76,0-1 0,-1 0-1,0-1 1,-2-1 0,0 0-1,-1-1 1,-1 0 0,-1 0-1,-1-1 1,-1-1 0,-1 1-1,0-1 1,-2 0 0,3-36-1,-5 25 30,-2 0-1,-1 0 0,-2 1 1,-1-1-1,-1 1 0,-2 0 1,-1 0-1,-2 1 0,-1 0 1,-1 1-1,-2 0 0,-1 0 0,-1 2 1,-1 0-1,-2 1 0,0 1 1,-2 1-1,-1 0 0,-1 2 1,-1 1-1,-1 0 0,-1 2 1,-1 1-1,-35-19 0,-4 5 18,-1 3 0,-2 3 0,0 3 0,-110-23 0,-298-29 76,-923-77-515,1167 130 410,-290-23-424,-855 35 1,1102 32 446,2 11 1,-495 126 0,582-104-153,1 9 1,4 8-1,3 7 1,-307 186-1,393-203 117,2 4-1,-131 121 1,187-152 55,1 2 0,2 1 0,1 1 0,2 2 0,2 1 0,2 1 0,1 1 0,-24 63 0,39-81-2,2 1 1,1 0 0,1 0-1,1 1 1,1-1 0,1 1-1,2 0 1,0 0 0,2-1-1,1 1 1,1-1 0,2 1-1,0-2 1,2 1 0,20 48 0,30 46 496,4-2 1,6-3-1,127 166 1,-162-239-441,1-1 1,3-2 0,0-1 0,3-2 0,1-2 0,2-2 0,1-1-1,1-3 1,1-1 0,2-3 0,0-1 0,2-3 0,0-2 0,58 13 0,2-11-4,0-4-1,1-4 1,221-8 0,336-77-220,310-137-4754,-650 115 187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1.616"/>
    </inkml:context>
    <inkml:brush xml:id="br0">
      <inkml:brushProperty name="width" value="0.025" units="cm"/>
      <inkml:brushProperty name="height" value="0.025" units="cm"/>
    </inkml:brush>
  </inkml:definitions>
  <inkml:trace contextRef="#ctx0" brushRef="#br0">202 83 5926,'0'0'4254,"3"-10"-869,1-1-2456,-2 7-576,0 1 0,-1-1-1,0 0 1,1 0 0,-1 0 0,-1 0 0,1 0-1,-1 0 1,1 0 0,-1-6 0,-1 10-251,1-1 1,0 0 0,0 0-1,-1 1 1,1-1 0,0 0-1,-1 1 1,1-1-1,0 1 1,-1-1 0,1 1-1,-1-1 1,1 0 0,-1 1-1,0 0 1,1-1-1,-1 1 1,1-1 0,-1 1-1,0 0 1,1-1 0,-1 1-1,0 0 1,0 0 0,1 0-1,-1-1 1,0 1-1,1 0 1,-1 0 0,0 0-1,0 0 1,1 0 0,-1 0-1,0 0 1,-1 1 0,-28 6 606,21-1-603,1 0 1,0 1-1,0 0 0,0 0 1,1 0-1,0 1 0,0 0 1,1 1-1,-8 15 1,-2 4-95,-22 55 1,32-70-10,1 1-1,0 0 1,1 0 0,0 1-1,1-1 1,1 1 0,0 0-1,1-1 1,2 29 0,-1-42-5,0 0 1,1 0 0,-1 0 0,1 1-1,0-1 1,-1 0 0,1 0 0,0 0-1,-1 0 1,1 0 0,0 0-1,0 0 1,0 0 0,0-1 0,0 1-1,0 0 1,0 0 0,0-1 0,0 1-1,0-1 1,1 1 0,-1-1 0,0 0-1,0 1 1,1-1 0,-1 0 0,0 0-1,0 1 1,1-1 0,-1 0-1,0-1 1,0 1 0,1 0 0,-1 0-1,0 0 1,0-1 0,1 1 0,-1-1-1,0 1 1,2-2 0,4 0 68,0-1 1,0 0-1,-1 0 0,1 0 1,10-8-1,61-56 1047,-72 62-1028,-1 0 0,0-1 0,-1 0 0,1 0 0,-1 0 0,0 0 0,0-1 0,-1 1 0,0-1 0,0 0 0,3-12 0,-6 19-66,0-1 1,0 1-1,0 0 1,0 0-1,1-1 1,-1 1-1,0 0 0,0 0 1,0-1-1,0 1 1,0 0-1,0-1 1,0 1-1,0 0 0,0 0 1,0-1-1,0 1 1,0 0-1,0-1 1,0 1-1,-1 0 1,1 0-1,0-1 0,0 1 1,0 0-1,0 0 1,0-1-1,-1 1 1,1 0-1,0 0 0,0 0 1,0-1-1,-1 1 1,1 0-1,0 0 1,0 0-1,-1 0 0,1-1 1,0 1-1,0 0 1,-1 0-1,1 0 1,0 0-1,0 0 1,-1 0-1,1 0 0,0 0 1,-1 0-1,1 0 1,0 0-1,0 0 1,-1 0-1,1 0 0,0 0 1,0 0-1,-1 0 1,1 0-1,0 0 1,-1 1-1,-12 10-152,12-10 125,0 0 0,0 0-1,0 1 1,0-1 0,1 0-1,-1 1 1,1-1 0,-1 1-1,1-1 1,-1 1 0,1-1-1,0 1 1,0-1 0,0 1-1,0-1 1,0 1-1,0-1 1,0 3 0,1-3 2,0-1 1,0 0-1,-1 1 1,1-1-1,0 0 1,0 0-1,-1 0 1,1 0-1,0 0 1,0 0-1,-1 0 1,1 0-1,0 0 1,0 0-1,0 0 1,-1 0-1,1-1 1,0 1-1,-1 0 1,1-1-1,0 1 1,-1 0-1,1-1 1,1 0-1,50-35 28,-28 12 2,-18 17-20,0 0 1,1 1 0,0 0-1,0 0 1,14-8-1,-21 14-9,0 0 0,1 0-1,-1 1 1,1-1-1,-1 0 1,1 0-1,-1 0 1,0 0-1,1 1 1,-1-1-1,0 0 1,1 0-1,-1 1 1,1-1-1,-1 0 1,0 1-1,0-1 1,1 0-1,-1 1 1,0-1-1,0 0 1,1 1-1,-1-1 1,0 1-1,0-1 1,0 0 0,0 1-1,1-1 1,-1 1-1,0-1 1,0 1-1,0-1 1,0 0-1,0 1 1,0-1-1,0 1 1,0-1-1,0 1 1,-1-1-1,1 1 1,0-1-1,0 0 1,-1 2-1,-1 23-75,-4-1 140,-1 0 0,-10 23 1,10-31-205,1 0 1,1 0 0,0 1 0,1-1-1,1 1 1,-1 23 0,3-40 59,1 1-1,0-1 1,0 1 0,0-1-1,0 1 1,0-1 0,0 1-1,0-1 1,0 1 0,0-1 0,0 1-1,0-1 1,1 1 0,-1-1-1,0 1 1,0-1 0,0 1 0,0-1-1,1 0 1,-1 1 0,0-1-1,1 1 1,-1-1 0,0 0 0,1 1-1,-1-1 1,0 0 0,1 1-1,-1-1 1,1 0 0,-1 0 0,0 1-1,1-1 1,0 0 0,16-7-2692,14-24-2607,-7-3-1589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1.992"/>
    </inkml:context>
    <inkml:brush xml:id="br0">
      <inkml:brushProperty name="width" value="0.025" units="cm"/>
      <inkml:brushProperty name="height" value="0.025" units="cm"/>
    </inkml:brush>
  </inkml:definitions>
  <inkml:trace contextRef="#ctx0" brushRef="#br0">91 1 11563,'0'0'11018,"0"8"-10452,-1 25-439,-2 0 0,-1-1 0,-2 1 0,-13 45 0,-9 13-2475,27-90 2231,-6 11-1753,-4-11-3302,1-6 250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2.321"/>
    </inkml:context>
    <inkml:brush xml:id="br0">
      <inkml:brushProperty name="width" value="0.025" units="cm"/>
      <inkml:brushProperty name="height" value="0.025" units="cm"/>
    </inkml:brush>
  </inkml:definitions>
  <inkml:trace contextRef="#ctx0" brushRef="#br0">4 107 6951,'0'0'4612,"-1"-8"-1916,0 6-2567,1 0-1,-1-1 1,1 1 0,0-1-1,0 1 1,0 0 0,0-1 0,0 1-1,1-1 1,-1 1 0,1 0 0,-1-1-1,1 1 1,0 0 0,0 0 0,0 0-1,0-1 1,0 1 0,1 0-1,-1 0 1,1 1 0,-1-1 0,1 0-1,0 0 1,-1 1 0,1-1 0,0 1-1,0-1 1,0 1 0,0 0-1,0 0 1,1 0 0,-1 0 0,3 0-1,14-6 264,1 1-1,-1 0 0,1 2 0,1 1 1,30-2-1,-41 4-270,-1 1-1,1 0 1,-1 1 0,0 0 0,1 0-1,-1 1 1,0 0 0,0 1 0,0 0-1,0 0 1,0 1 0,-1 0 0,0 0-1,10 7 1,-15-8-74,0 0 0,0 0 0,0 0 0,0 1 0,0-1 0,-1 1 0,1 0 1,-1-1-1,0 1 0,0 0 0,0 0 0,-1 0 0,1 1 0,-1-1 0,0 0 0,1 7 0,-2-3 132,0-1 0,-1 0 0,1 0 0,-1 0 0,-1 0 0,1 0-1,-1 0 1,-1 0 0,-3 9 0,-3 2 232,-1 0 0,-1-1 0,0-1 0,-1 1 0,-1-2 0,-18 19 1,29-33-390,-62 56 809,59-53-889,-1 0 0,1 0 1,0-1-1,-1 0 0,0 0 0,0-1 1,0 0-1,0 0 0,0 0 0,0 0 0,-8 0 1,14-2-69,-1-1 1,0 1-1,1 0 1,-1 0-1,1-1 1,-1 1-1,1 0 1,-1-1-1,0 1 1,1-1-1,-1 1 1,1-1-1,0 1 1,-1-1 0,1 1-1,-1-1 1,1 1-1,0-1 1,-1 0-1,1 1 1,0-1-1,0 1 1,-1-1-1,1 0 1,0 1-1,0-1 1,0 0-1,0 1 1,0-1-1,0 0 1,0 1-1,0-1 1,0 0-1,0 1 1,0-1 0,1 0-1,-1 1 1,0-1-1,0 0 1,1 1-1,0-2 1,9-29-4092,7 1-2114,2-2-3070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2.666"/>
    </inkml:context>
    <inkml:brush xml:id="br0">
      <inkml:brushProperty name="width" value="0.025" units="cm"/>
      <inkml:brushProperty name="height" value="0.025" units="cm"/>
    </inkml:brush>
  </inkml:definitions>
  <inkml:trace contextRef="#ctx0" brushRef="#br0">87 0 16047,'0'0'1666,"-9"69"-161,0-24-192,0 5-576,-2 1-128,-3 3-449,2-1-96,3-4-32,0-7 32,7-13-352,0-10-161,2-15-928,0-13-4517,0-17 577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3.003"/>
    </inkml:context>
    <inkml:brush xml:id="br0">
      <inkml:brushProperty name="width" value="0.025" units="cm"/>
      <inkml:brushProperty name="height" value="0.025" units="cm"/>
    </inkml:brush>
  </inkml:definitions>
  <inkml:trace contextRef="#ctx0" brushRef="#br0">1 130 11819,'0'0'6540,"8"-10"-5665,-4 5-756,1-2 49,0 1 0,0 0 1,1 0-1,0 0 0,0 0 1,0 1-1,1 0 0,0 1 0,0 0 1,13-7-1,6 1 84,1 1 1,0 1-1,1 2 0,0 0 0,0 2 0,0 1 1,43 1-1,-68 2-217,0 0-1,0 0 1,0 1 0,0-1-1,0 1 1,0 0 0,0 0-1,0 0 1,0 0 0,0 0-1,-1 1 1,1-1 0,0 1-1,-1 0 1,1 0 0,-1 0-1,0 0 1,0 0 0,0 0 0,0 1-1,0-1 1,0 1 0,0-1-1,-1 1 1,1 0 0,-1-1-1,0 1 1,0 0 0,0 0-1,0 0 1,-1 0 0,1 0-1,-1 0 1,0 0 0,1 0-1,-2 6 1,1-2 199,0 1-1,-1-1 1,0 1 0,0-1 0,-1 0-1,0 0 1,0 0 0,-1 0-1,0 0 1,0 0 0,0-1-1,-1 0 1,0 1 0,-8 8-1,5-8 120,-1 1-1,0-2 1,0 1-1,-12 6 1,18-12-333,-1 1 0,0-1 0,1 1 1,-1-1-1,0 0 0,0 0 0,0 0 1,0-1-1,0 1 0,0-1 1,0 1-1,0-1 0,0 0 0,0 0 1,0 0-1,0-1 0,0 1 0,0-1 1,-4-1-1,6 1-149,-1 1 0,1-1 0,0 0 0,0 0 0,0 0 0,0 0 0,0 0 1,0 0-1,1 0 0,-1 0 0,0 0 0,0-1 0,1 1 0,-1 0 0,1 0 0,-1-1 0,1 1 0,-1 0 0,1-1 1,0-1-1,-2-29-5960,2 27 4587,0-11-5630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6.469"/>
    </inkml:context>
    <inkml:brush xml:id="br0">
      <inkml:brushProperty name="width" value="0.025" units="cm"/>
      <inkml:brushProperty name="height" value="0.025" units="cm"/>
    </inkml:brush>
  </inkml:definitions>
  <inkml:trace contextRef="#ctx0" brushRef="#br0">77 1 8040,'0'0'15897,"4"14"-15117,1 0-684,-1 0 0,-1 0 0,-1 1 0,0 0 0,0-1 0,-2 1 0,0 0 0,0 0 1,-2-1-1,-2 17 0,-57 222-96,52-239-2856,8-14 2658,1 1 0,-1-1 0,1 0 0,-1 0 0,1 0 0,-1 0 0,1 0 0,0 0 0,-1 0 0,1 0 0,-1 0 0,1-1 0,-1 1 0,1 0 0,-1 0 0,1 0 0,-1 0 0,1-1 0,0 1 0,-1 0 0,1 0 0,-1-1 0,1 1 0,0 0 0,-1-1 0,1 1 0,0 0 0,-1-1 0,1 1 0,0-1 0,0 1 0,-1-1 0,1 1 0,0-1 0,-9-15-5636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6.826"/>
    </inkml:context>
    <inkml:brush xml:id="br0">
      <inkml:brushProperty name="width" value="0.025" units="cm"/>
      <inkml:brushProperty name="height" value="0.025" units="cm"/>
    </inkml:brush>
  </inkml:definitions>
  <inkml:trace contextRef="#ctx0" brushRef="#br0">8 242 11499,'0'0'3256,"-2"-9"-709,1 6-2472,0 0 82,0 0-1,0 0 1,1 0-1,-1 0 1,1-1-1,0 1 1,-1 0-1,1 0 1,1 0-1,-1-1 1,0 1-1,1 0 1,-1 0-1,1 0 1,0-1-1,0 1 1,1 0-1,-1 0 1,1 1-1,-1-1 1,1 0-1,0 0 1,0 1-1,0-1 1,0 1-1,0 0 1,5-4-1,17-11 735,0 0 1,2 2-1,53-25 0,-51 29-746,0 1-1,1 2 0,0 1 0,0 0 1,1 3-1,59-3 0,-86 7-131,0 0-1,0 0 1,0 0-1,0 0 1,0 1-1,1-1 1,-1 1-1,0 0 0,0 0 1,0 0-1,0 0 1,0 0-1,-1 1 1,1-1-1,0 1 1,-1 0-1,1 0 1,-1 0-1,1 0 1,-1 0-1,0 0 1,0 1-1,0-1 0,0 1 1,0-1-1,-1 1 1,1 0-1,1 4 1,-1 3 197,1 0-1,-2 0 1,1 1 0,-1-1-1,-1 0 1,0 1 0,-2 16 0,0-18-99,1-1 1,-1 1 0,-1 0 0,0-1-1,0 1 1,0-1 0,-1 0 0,0 0-1,-1 0 1,0 0 0,0-1 0,-1 0-1,0 0 1,0 0 0,0-1 0,-1 0-1,0 0 1,0-1 0,-1 0 0,1 0-1,-1-1 1,0 0 0,-1 0 0,1-1-1,0 0 1,-1 0 0,0-1 0,0 0-1,-9 1 1,17-3-213,-1 0 0,1 0 1,-1-1-1,1 1 0,-1 0 0,1-1 0,-1 1 0,1-1 1,0 1-1,-1-1 0,1 1 0,0-1 0,0 0 0,-1 0 1,1 0-1,0 0 0,0 0 0,0 0 0,0 0 0,0 0 1,0 0-1,0 0 0,0 0 0,1-1 0,-1 1 0,0 0 1,1-1-1,-1 1 0,1-1 0,-1 1 0,1 0 0,0-3 1,-1-1-1015,0-1 1,1 1 0,0-1-1,0 1 1,1 0-1,-1-1 1,1 1 0,2-6-1,7-15-9150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8.088"/>
    </inkml:context>
    <inkml:brush xml:id="br0">
      <inkml:brushProperty name="width" value="0.025" units="cm"/>
      <inkml:brushProperty name="height" value="0.025" units="cm"/>
    </inkml:brush>
  </inkml:definitions>
  <inkml:trace contextRef="#ctx0" brushRef="#br0">16 30 10186,'2'-1'12492,"4"-2"-7160,13-7-4098,-12-2-828,-9 9 258,-14 17 230,12-8-899,0 0 0,0 0-1,1 1 1,0-1-1,0 1 1,0-1 0,1 1-1,0 0 1,-1 11 0,4-18 4,0-1 1,1 1 0,-1 0 0,1-1-1,-1 1 1,0-1 0,1 1-1,-1-1 1,0 0 0,1 1-1,-1-1 1,0 0 0,0 0-1,0 0 1,0 0 0,2-1-1,3-5 43,-3 4-27,1 0 0,-1 0 0,0-1 0,1 0 0,-1 1 0,-1-1 0,1 0 0,-1-1 0,0 1-1,1 0 1,-2-1 0,1 1 0,1-7 0,-21 20-276,-3 25-1604,14-21-937,-1 0-3523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1.431"/>
    </inkml:context>
    <inkml:brush xml:id="br0">
      <inkml:brushProperty name="width" value="0.025" units="cm"/>
      <inkml:brushProperty name="height" value="0.025" units="cm"/>
    </inkml:brush>
  </inkml:definitions>
  <inkml:trace contextRef="#ctx0" brushRef="#br0">220 1 9865,'0'0'10122,"-14"51"-9738,3-23 609,0 5 64,-4 9-512,0 4-449,-1 5-32,-1 3-64,1 0-64,-1-2-481,0-7-255,-2-7-546,4-11-319,0-12-321,3-13-1377,2-2-1698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1.788"/>
    </inkml:context>
    <inkml:brush xml:id="br0">
      <inkml:brushProperty name="width" value="0.025" units="cm"/>
      <inkml:brushProperty name="height" value="0.025" units="cm"/>
    </inkml:brush>
  </inkml:definitions>
  <inkml:trace contextRef="#ctx0" brushRef="#br0">0 276 13485,'0'0'4900,"7"-8"-3560,22-21-450,1 1-1,56-39 1,-46 38-844,67-65-1,-86 75 34,-11 17 817,-9 5-727,0 0-1,0 0 0,0 0 0,-1-1 1,1 1-1,-1 0 0,0 0 1,0 0-1,0 0 0,-1 5 1,1 6-124,-2 46 511,0-40-546,1 0-1,1 0 0,0 0 0,2 0 1,0-1-1,1 1 0,10 33 0,0-35-1392,-4-12-1350,1-10-3587,-4-11-4683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12.678"/>
    </inkml:context>
    <inkml:brush xml:id="br0">
      <inkml:brushProperty name="width" value="0.025" units="cm"/>
      <inkml:brushProperty name="height" value="0.025" units="cm"/>
    </inkml:brush>
  </inkml:definitions>
  <inkml:trace contextRef="#ctx0" brushRef="#br0">2576 117 3651,'0'-6'46,"0"0"0,0 0 0,0 0-1,-1 0 1,0 0 0,0 0-1,0 0 1,-1 0 0,0 1-1,-3-8 1,2 9-70,1 2 0,-1-1 0,0 0 0,0 0 0,0 1 0,0 0 0,0-1 0,0 1-1,-1 1 1,1-1 0,-1 0 0,1 1 0,-1-1 0,0 1 0,1 0 0,-1 1 0,-5-2 0,-31-2 627,0 1 0,-1 1 1,1 3-1,-40 5 0,-122 21 1256,42-4-803,-343 43-624,437-53-251,-89 31 0,52-13-324,72-24 45,0-2-1,-62 3 1,52-6 203,-44 8 0,-53 21 100,-102 16-63,204-43 72,-1 1 0,-63 18 1,86-18-211,0 0 1,0 1 0,1 0-1,0 1 1,0 1-1,1 0 1,0 1-1,0 0 1,-19 20-1,-26 31-2091,26-33-160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2.364"/>
    </inkml:context>
    <inkml:brush xml:id="br0">
      <inkml:brushProperty name="width" value="0.025" units="cm"/>
      <inkml:brushProperty name="height" value="0.025" units="cm"/>
    </inkml:brush>
  </inkml:definitions>
  <inkml:trace contextRef="#ctx0" brushRef="#br0">44 162 16752,'0'0'8333,"-4"11"-8205,-3 22-97,1 0 0,1 0 0,2 1-1,1 0 1,3 39 0,-6 82 35,11-255-15,-9-114 0,-12 66 29,18 158-102,2 0 1,-1-1-1,1 1 1,0-1 0,1 0-1,8 10 1,-12-16 16,0 0 3,0 0 1,0-1-1,1 1 0,-1 0 1,1-1-1,0 1 0,0-1 1,0 0-1,0 0 1,0 0-1,0 0 0,0 0 1,0-1-1,1 1 1,5 0-1,-6-1-1,-1-1 1,1 0-1,-1 0 1,1 0-1,-1 0 0,1-1 1,-1 1-1,1-1 1,-1 1-1,1-1 0,-1 0 1,0 0-1,1 0 1,-1 0-1,0-1 0,0 1 1,0-1-1,0 1 1,0-1-1,0 0 1,0 1-1,3-5 0,10-15 93,-1-1 0,-1-1 0,-1 0 0,-1-1 0,0 0 0,9-36 0,-19 127 417,-4 54-403,3 89-2455,-1-210 2249,1 1 0,0-1 0,0 1 0,0-1 0,0 1 0,0-1 0,0 1 0,0-1 0,0 1 0,0-1 0,1 1 0,-1-1 0,0 1-1,0-1 1,0 1 0,0-1 0,1 1 0,-1-1 0,0 1 0,1-1 0,-1 0 0,0 1 0,1-1 0,-1 0 0,0 1 0,1-1 0,-1 0 0,1 1 0,-1-1 0,0 0 0,1 0 0,-1 1 0,1-1 0,-1 0 0,1 0 0,-1 0 0,1 0 0,0 0 0,0 0-260,0 0 1,0-1 0,0 1 0,1-1 0,-1 0-1,0 1 1,0-1 0,-1 0 0,1 1 0,0-1-1,0 0 1,0 0 0,0 0 0,-1 0 0,2-2-1,11-20-5494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3.176"/>
    </inkml:context>
    <inkml:brush xml:id="br0">
      <inkml:brushProperty name="width" value="0.025" units="cm"/>
      <inkml:brushProperty name="height" value="0.025" units="cm"/>
    </inkml:brush>
  </inkml:definitions>
  <inkml:trace contextRef="#ctx0" brushRef="#br0">15 290 13261,'-2'8'2557,"0"4"-1720,-1-3-6,1 0-1,0 0 1,0 1-1,1-1 1,1 0 0,0 15-1,0-23-800,1-1-1,-1 1 1,0-1-1,0 1 1,1-1 0,-1 1-1,0-1 1,1 0-1,-1 1 1,0-1-1,1 0 1,-1 1-1,0-1 1,1 0-1,-1 1 1,1-1-1,-1 0 1,1 0 0,-1 1-1,1-1 1,-1 0-1,1 0 1,-1 0-1,1 0 1,-1 0-1,1 0 1,-1 0-1,1 0 1,0 0 0,-1 0-1,1 0 1,-1 0-1,1 0 1,-1 0-1,1 0 1,-1 0-1,1-1 1,-1 1-1,1 0 1,-1 0-1,1-1 1,22-11 315,-6-2-120,-1 0-1,20-23 1,-22 21-160,2 1 1,22-19-1,-37 33-65,0 0-1,0 0 1,1 1 0,-1-1-1,0 0 1,1 0 0,-1 1-1,0-1 1,1 0 0,-1 1-1,1 0 1,-1-1-1,1 1 1,-1 0 0,1 0-1,-1-1 1,1 1 0,-1 0-1,1 1 1,1-1 0,-2 1 5,0-1 0,0 1-1,0 0 1,1 0 0,-1-1 0,-1 1 0,1 0 0,0 0 0,0 0 0,0 0 0,0 0 0,-1 0-1,1 0 1,0 1 0,-1-1 0,1 0 0,-1 0 0,1 3 0,1 7 38,0 1 1,0 0-1,-2 0 1,0 15-1,1-7-36,-1-16-11,0 1 1,1-1 0,0 0 0,0 1 0,0-1 0,0 0 0,1 0-1,2 5 1,-4-8-4,1 0 0,-1-1-1,0 1 1,1-1 0,-1 1-1,1-1 1,-1 1 0,1-1-1,-1 1 1,1-1 0,-1 0-1,1 1 1,-1-1 0,1 0-1,0 1 1,-1-1 0,1 0-1,-1 0 1,1 0 0,0 0-1,-1 1 1,1-1 0,0 0-1,0 0 1,0-1-15,1 1 0,-1-1 0,1 1-1,-1-1 1,0 0 0,1 1 0,-1-1 0,0 0 0,0 0 0,1 0-1,-1 0 1,0 0 0,0 0 0,0-1 0,1-1 0,13-19-706,0-1 0,-2-1 1,19-48-1,9-15-2767,-41 88 3504,0-1 1,0 0 0,1 1 0,-1-1 0,0 0 0,0 0 0,0 1 0,0-1 0,0 0-1,0 0 1,1 0 0,-1 1 0,0-1 0,0 0 0,0 0 0,1 0 0,-1 1-1,0-1 1,0 0 0,1 0 0,-1 0 0,0 0 0,0 0 0,1 0 0,-1 1-1,0-1 1,0 0 0,1 0 0,-1 0 0,0 0 0,0 0 0,1 0 0,-1 0-1,0 0 1,0 0 0,1 0 0,-1 0 0,0 0 0,1-1 0,-1 1 0,0 0 0,0 0-1,1 0 1,-1 0 0,0 0 0,0 0 0,0-1 0,1 1 0,-1 0 0,0 0-1,0 0 1,0-1 0,1 1 0,-1 0 0,0 0 0,0 0 0,0-1 0,0 1-1,4 35 1470,-3-22-1005,-1-11-441,0-1-1,0 1 1,1 0-1,-1-1 0,1 1 1,0 0-1,-1-1 0,1 1 1,0-1-1,0 1 1,0-1-1,0 1 0,0-1 1,0 0-1,2 2 1,-3-3-13,1 1 1,0-1 0,0 0 0,-1 1 0,1-1 0,0 0-1,0 0 1,0 1 0,-1-1 0,1 0 0,0 0 0,0 0-1,0 0 1,0 0 0,-1 0 0,1-1 0,0 1 0,0 0-1,0 0 1,-1 0 0,1-1 0,1 0 0,1-1 72,1 0 0,-1 0 1,0-1-1,0 0 0,0 1 0,0-1 1,0 0-1,0-1 0,-1 1 0,4-6 1,63-130 1582,-66 185-1399,-3-42-275,0-1-1,1 0 0,-1 1 0,1-1 0,-1 1 0,1-1 0,0 0 0,0 0 0,0 1 0,1-1 0,-1 0 0,1 0 1,-1 0-1,1 0 0,0-1 0,0 1 0,1 0 0,3 3 0,-4-5 0,0 0-1,-1 0 1,1-1 0,0 1-1,0 0 1,0-1 0,0 1-1,0-1 1,0 0 0,0 1-1,0-1 1,0 0-1,0 0 1,0-1 0,0 1-1,0 0 1,0-1 0,0 1-1,0-1 1,-1 1 0,1-1-1,0 0 1,0 0 0,0 0-1,-1 0 1,1 0 0,0 0-1,-1 0 1,1-1 0,-1 1-1,0-1 1,1 1-1,1-4 1,10-11 15,0 0 0,12-22-1,-17 24-16,1 1 0,1-1 1,0 2-1,19-19 0,-29 31-4,0-1 0,1 1 0,-1-1 0,0 1 0,1 0 0,-1-1 0,1 1 0,-1 0 0,0-1 0,1 1 0,-1 0 0,1-1 0,-1 1 0,1 0 0,-1 0 0,1 0 0,-1 0 0,1-1 0,-1 1 0,1 0 0,-1 0 0,1 0 0,0 0 0,-1 0 0,1 0 1,-1 0-1,1 0 0,-1 1 0,1-1 0,-1 0 0,1 0 0,-1 0 0,1 0 0,-1 1 0,1-1 0,-1 0 0,1 1 0,-1-1 0,0 0 0,1 1 0,-1-1 0,1 0 0,-1 1 0,0-1 0,1 1 0,-1-1 0,0 1 0,0-1 0,1 1 0,-1-1 0,0 1 0,0-1 0,0 1 0,0-1 0,0 1 0,1-1 0,-1 1 0,0-1 0,0 1 0,0 0 0,2 43 10,-2-34 0,3 37 138,2-1 0,2 1 0,23 80-1,-21-94-125,-2 1-1,6 56 0,-11-74 45,-2-1 0,0 0 0,-1 1 0,0-1 0,-1 1 0,-1-1 0,0 0 0,-6 17 0,8-29 41,0-1-1,0 1 0,-1-1 0,1 1 1,0-1-1,-1 0 0,1 1 0,-1-1 0,0 0 1,0 0-1,0 0 0,0 0 0,0-1 1,0 1-1,0 0 0,-1-1 0,-4 3 1,6-4-70,0 0 0,-1 0 1,1 0-1,0 0 1,-1-1-1,1 1 1,-1 0-1,1-1 0,0 1 1,-1 0-1,1-1 1,0 0-1,0 1 1,-1-1-1,1 0 0,0 0 1,0 1-1,0-1 1,0 0-1,0 0 1,0 0-1,0 0 0,0 0 1,1-1-1,-1 1 1,0 0-1,0 0 0,1-1 1,-1 1-1,1 0 1,-1 0-1,1-1 1,0 1-1,0-1 0,-1-1 1,-6-28-5,0-1 0,3 0 0,0 0 0,2 0 0,1 0 0,2 0 0,10-64 0,-7 77 9,0 1 0,2 0 0,0 0-1,1 0 1,1 0 0,17-28 0,24-23-1645,5 5-4110,-8 13-5402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3.721"/>
    </inkml:context>
    <inkml:brush xml:id="br0">
      <inkml:brushProperty name="width" value="0.025" units="cm"/>
      <inkml:brushProperty name="height" value="0.025" units="cm"/>
    </inkml:brush>
  </inkml:definitions>
  <inkml:trace contextRef="#ctx0" brushRef="#br0">1 1 12524,'0'25'3459,"0"10"-1281,5 7-352,6 5-545,1 5-352,0 3-417,-2-2-351,0-3-65,0-8-64,-3-9-545,-2-9-1088,-5-13-994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4.065"/>
    </inkml:context>
    <inkml:brush xml:id="br0">
      <inkml:brushProperty name="width" value="0.025" units="cm"/>
      <inkml:brushProperty name="height" value="0.025" units="cm"/>
    </inkml:brush>
  </inkml:definitions>
  <inkml:trace contextRef="#ctx0" brushRef="#br0">0 371 13581,'0'0'7607,"9"1"-7009,-6-1-552,-1 1 0,1-1 0,-1 0 0,1 0 0,0 0 1,-1-1-1,1 1 0,-1 0 0,1-1 0,-1 0 0,1 0 0,-1 1 0,1-2 0,-1 1 0,0 0 0,1 0 1,3-4-1,-1 0 104,-1 0 1,1 0-1,-1-1 1,0 0-1,0 0 1,0 0-1,3-9 1,7-17-31,0-1 1,-3 0-1,-1-1 1,-1 0-1,-1 0 1,4-62-1,-8 88-148,4 17-58,7 23-79,-13-28 156,14 29-493,3 7-4326,24 74-1,-34-84-3557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4.791"/>
    </inkml:context>
    <inkml:brush xml:id="br0">
      <inkml:brushProperty name="width" value="0.025" units="cm"/>
      <inkml:brushProperty name="height" value="0.025" units="cm"/>
    </inkml:brush>
  </inkml:definitions>
  <inkml:trace contextRef="#ctx0" brushRef="#br0">0 79 14061,'0'0'8883,"7"11"-7836,13 33-588,29 89 1,-13-29-392,-25-86 143,-5-28 366,-4-35 430,-2 43-992,0-24 190,-1 1 0,-2 0 0,0 0 1,-2 0-1,0 0 0,-16-41 0,25 74-223,1 0 0,0 0 0,0-1 0,1 0 0,0 0 0,0 0 0,1-1 0,-1 0 0,2 0 0,-1-1 0,0 0 0,1 0 0,0-1 0,0 0 0,1 0 0,-1-1 0,1 0 0,10 3 0,-17-6 14,1 0 0,-1 0 0,1-1 0,-1 1 0,0 0 0,1-1 0,-1 1-1,0-1 1,0 0 0,1 0 0,-1 0 0,0 0 0,0 0 0,0 0 0,0-1 0,0 1-1,0-1 1,-1 1 0,1-1 0,1-2 0,1-1 8,0 0-1,-1 0 1,0 0-1,0-1 1,-1 1-1,0-1 1,3-10-1,0-4 33,-2 0 0,0 0 0,0-36 0,-3 54-26,1 1 1,-1 0 0,0-1-1,0 1 1,0 0 0,0-1-1,0 1 1,-1 0-1,1-1 1,0 1 0,-1 0-1,1 0 1,0-1 0,-1 1-1,0 0 1,1 0-1,-1 0 1,0 0 0,1 0-1,-1 0 1,0 0 0,0 0-1,0 0 1,0 0 0,0 0-1,0 0 1,-1 0-1,0 1-1,1 0 0,0 0 0,0 1 0,0-1 0,0 1-1,0-1 1,0 1 0,0-1 0,0 1 0,0-1-1,0 1 1,0 0 0,0 0 0,0-1 0,0 1 0,1 0-1,-1 0 1,0 0 0,1 0 0,-1 0 0,0 0 0,1 0-1,0 0 1,-1 0 0,1 0 0,-1 0 0,1 1 0,0-1-1,0 0 1,0 2 0,-7 20 0,2 1 1,1 0-1,1 0 0,1 1 1,1-1-1,1 0 0,7 47 1,-7-68-20,0-1-1,0 1 1,0-1 0,1 0 0,0 1 0,-1-1 0,1 0-1,0 1 1,0-1 0,0 0 0,0 0 0,1 0-1,-1 0 1,0 0 0,1 0 0,0 0 0,-1 0 0,1 0-1,0-1 1,0 1 0,0-1 0,0 1 0,0-1 0,0 0-1,0 0 1,1 0 0,-1 0 0,0 0 0,1-1-1,-1 1 1,1-1 0,-1 1 0,0-1 0,1 0 0,-1 0-1,1 0 1,-1 0 0,1 0 0,-1-1 0,4 0 0,-1-1-385,0 0 1,0 0 0,0 0 0,0-1 0,0 1 0,-1-1-1,0 0 1,1 0 0,-1-1 0,0 1 0,-1-1 0,1 0 0,0 0-1,-1 0 1,0-1 0,0 1 0,-1-1 0,3-5 0,5-20-4064,-4-4-1606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120"/>
    </inkml:context>
    <inkml:brush xml:id="br0">
      <inkml:brushProperty name="width" value="0.025" units="cm"/>
      <inkml:brushProperty name="height" value="0.025" units="cm"/>
    </inkml:brush>
  </inkml:definitions>
  <inkml:trace contextRef="#ctx0" brushRef="#br0">0 1 14253,'0'0'3716,"3"53"-2595,6-20-96,-1 10-64,1 3-385,-1 4-223,-1 0-97,1-7-160,0 0-64,1-9-96,1-8-641,2-9-896,3-9-833,-1-8-1474,0-3-1249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465"/>
    </inkml:context>
    <inkml:brush xml:id="br0">
      <inkml:brushProperty name="width" value="0.025" units="cm"/>
      <inkml:brushProperty name="height" value="0.025" units="cm"/>
    </inkml:brush>
  </inkml:definitions>
  <inkml:trace contextRef="#ctx0" brushRef="#br0">42 45 10474,'0'0'10052,"-7"9"-9481,2-1-503,1 1 0,-1-1 0,1 1 0,1 0 1,0 0-1,-4 16 0,6-21-39,0 0 1,1 0 0,-1 0 0,1 0 0,-1 0-1,1 1 1,1-1 0,-1 0 0,0 0 0,1 0-1,0 0 1,0 0 0,0 0 0,1 0-1,-1 0 1,1-1 0,0 1 0,0 0 0,0-1-1,1 1 1,4 4 0,-7-7 13,1 0 0,0 0-1,0 0 1,0 0 0,1 0 0,-1-1 0,0 1 0,0 0-1,0-1 1,0 1 0,1-1 0,-1 1 0,0-1-1,1 1 1,-1-1 0,0 0 0,1 0 0,-1 0 0,0 0-1,1 0 1,-1 0 0,0 0 0,1 0 0,-1 0 0,0-1-1,1 1 1,1-1 0,-1-1 86,1 0 0,-1 1 0,1-1-1,-1 0 1,0-1 0,0 1 0,0 0 0,0-1 0,0 1 0,-1-1-1,3-4 1,2-4 140,-2 0-1,1-1 1,-2 0-1,1 1 1,1-15-1,-4 19-162,0-1-1,-1 0 0,0 1 1,0-1-1,-1 1 1,0-1-1,0 1 1,-5-15-1,6 20-97,-1 0 0,0 0 0,0 0-1,-1 0 1,1 0 0,0 0 0,0 0 0,-1 1-1,0-1 1,1 0 0,-1 1 0,0 0 0,1-1-1,-1 1 1,0 0 0,0 0 0,0 0 0,0 0 0,0 0-1,0 0 1,-1 0 0,1 1 0,0-1 0,0 1-1,0 0 1,-1 0 0,1 0 0,0 0 0,0 0 0,-1 0-1,1 0 1,0 1 0,0-1 0,-3 2 0,3-1-78,0 0 0,0 0 0,0 0 0,0 1 0,0-1 0,0 1 0,0-1 0,0 1 0,1 0 0,-1 0 0,1 0 0,-1 0 0,1 0 0,0 0 0,0 0 0,0 0 0,0 1 0,0-1 0,0 0 0,0 1 0,1-1 0,0 0 0,-1 1 0,1 3 0,0-3-251,-1 0 0,1 0 0,0-1-1,1 1 1,-1 0 0,0 0 0,1 0 0,0 0 0,1 4-1,-1-6-20,-1 1 0,1-1-1,0 0 1,-1 0 0,1 0-1,0 0 1,0 0 0,0 0-1,0 0 1,0 0 0,0 0-1,0 0 1,0 0 0,0-1-1,0 1 1,0 0 0,1-1-1,-1 1 1,0-1 0,2 1-1,13 0-5801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805"/>
    </inkml:context>
    <inkml:brush xml:id="br0">
      <inkml:brushProperty name="width" value="0.025" units="cm"/>
      <inkml:brushProperty name="height" value="0.025" units="cm"/>
    </inkml:brush>
  </inkml:definitions>
  <inkml:trace contextRef="#ctx0" brushRef="#br0">84 9 16143,'0'0'7020,"-9"4"-6219,5-2-736,0-1-1,0 1 1,0 0-1,1 0 1,-1 1 0,1-1-1,-1 1 1,1 0-1,0-1 1,0 2 0,0-1-1,0 0 1,-2 4 0,2 0-18,0-1 0,0 1 0,0-1 1,1 1-1,0 0 0,0 0 0,0 0 1,1 0-1,0 7 0,1-10-52,-2 8 68,2 0 0,-1-1 0,1 1 0,4 23 0,-4-34-61,0 1 0,1-1 0,-1 1 1,1-1-1,-1 1 0,1-1 0,-1 1 0,1-1 0,0 1 0,0-1 0,0 1 0,-1-1 0,1 0 0,1 0 0,-1 0 1,0 1-1,0-1 0,0 0 0,1 0 0,-1-1 0,0 1 0,1 0 0,-1 0 0,1-1 0,-1 1 0,1-1 0,-1 1 1,1-1-1,-1 1 0,1-1 0,0 0 0,-1 0 0,1 0 0,-1 0 0,1 0 0,0 0 0,-1 0 0,1-1 0,-1 1 1,1-1-1,-1 1 0,1-1 0,-1 1 0,1-1 0,2-2 0,0 1-281,1-1 0,0 1-1,-1-1 1,0-1 0,0 1 0,0-1 0,0 1-1,-1-1 1,5-6 0,24-43-6997,-21 22 405</inkml:trace>
  <inkml:trace contextRef="#ctx0" brushRef="#br0" timeOffset="1">167 1 9161,'0'0'6406,"-10"52"-4420,6-22-257,4 1-544,0-5-192,0-4-224,7-5-449,5-6-288,-2-5 0,4-6-128,-1 0-544,-4 0-513,0-4-705,-6-6-2018,-1-1-3491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6.132"/>
    </inkml:context>
    <inkml:brush xml:id="br0">
      <inkml:brushProperty name="width" value="0.025" units="cm"/>
      <inkml:brushProperty name="height" value="0.025" units="cm"/>
    </inkml:brush>
  </inkml:definitions>
  <inkml:trace contextRef="#ctx0" brushRef="#br0">0 55 11115,'0'0'8776,"27"-50"-7591,-27 46 192,0 4-1569,0 11-865,0 4-801,-3 0-864,3-2-1987,0 0-3747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6.865"/>
    </inkml:context>
    <inkml:brush xml:id="br0">
      <inkml:brushProperty name="width" value="0.025" units="cm"/>
      <inkml:brushProperty name="height" value="0.025" units="cm"/>
    </inkml:brush>
  </inkml:definitions>
  <inkml:trace contextRef="#ctx0" brushRef="#br0">1 1 14542,'0'0'6833,"0"9"-5712,26 160 2674,-7-60-2711,-11-56-848,-6-25-118,2 0-1,1-1 0,1 0 0,1 0 1,17 40-1,-23-66-125,-1 1 0,1 0 0,0-1 0,0 1 0,0-1-1,0 1 1,0-1 0,0 0 0,0 1 0,0-1 0,0 0 0,1 0 0,-1 0 0,2 1 0,-3-2 0,1 0 0,-1 0 0,1 0-1,-1 0 1,0 0 0,1 0 0,-1 0 0,1 0 0,-1 0 0,0 0-1,1-1 1,-1 1 0,1 0 0,-1 0 0,0 0 0,1-1 0,-1 1-1,0 0 1,0 0 0,1-1 0,-1 1 0,0 0 0,1-1 0,-1 1 0,0 0-1,0-1 1,0 1 0,1-1 0,-1 1 0,0 0 0,0-1 0,0 1-1,0 0 1,0-1 0,1-4-58,1 1-1,-2-1 1,1 0-1,-1 1 1,1-1-1,-1 1 1,-1-1 0,0-6-1,-5-9-342,0 0-1,-2 0 1,0 1-1,-1 0 1,-1 1-1,-1 0 1,0 1 0,-1 0-1,-18-18 1,23 27 421,10 10 28,21 16 41,-18-16-203,0 0-1,0-1 1,0 1-1,0-1 1,0-1-1,1 1 0,-1-1 1,0 0-1,0-1 1,0 1-1,0-1 1,0 0-1,0-1 1,0 0-1,0 0 1,0 0-1,0 0 1,-1-1-1,1 0 1,-1 0-1,0-1 1,0 1-1,0-1 1,0 0-1,-1 0 1,0-1-1,0 1 1,0-1-1,0 0 1,-1 0-1,1-1 1,-1 1-1,-1-1 1,1 1-1,-1-1 1,0 0-1,0 0 0,-1 0 1,2-8-1,-7 94 3558,4-74-3286,0-1 1,0 1-1,1 0 0,-1 0 1,1 0-1,1 0 0,-1 0 1,1-1-1,0 1 0,1-1 0,5 11 1,-7-15-124,0 0 1,0 0-1,0 1 1,1-1 0,-1 0-1,0 0 1,1 0-1,-1-1 1,1 1-1,-1 0 1,1-1 0,-1 1-1,1 0 1,0-1-1,-1 0 1,1 1 0,0-1-1,-1 0 1,1 0-1,0 0 1,-1 0-1,1 0 1,0 0 0,-1-1-1,1 1 1,0-1-1,-1 1 1,1-1-1,-1 1 1,1-1 0,-1 0-1,1 0 1,-1 0-1,1 0 1,-1 0-1,0 0 1,1 0 0,-1 0-1,0 0 1,0-1-1,0 1 1,0 0-1,1-4 1,7-7 24,-1 0 0,-1 0 0,12-27 0,-15 29-15,3-5-11,-6 11-20,1-1-1,0 0 1,1 1 0,-1 0 0,1-1 0,4-5 0,-5 13 39,-1 1 0,1-1 0,-1 1 0,0-1 0,0 1 0,-1-1 0,1 8 0,16 108 1058,44 162 1,-60-276-1090,3 8 11,0 0 1,-1 0 0,-1 0-1,0 0 1,0 0 0,-1 0-1,-1 1 1,-2 14 0,2-28-5,0 1 1,0 0-1,-1 0 1,1 0-1,0 0 1,-1 0-1,1-1 1,-1 1-1,1 0 1,-1 0-1,1-1 1,-1 1-1,0 0 1,1-1-1,-1 1 0,0-1 1,0 1-1,1-1 1,-1 1-1,0-1 1,0 1-1,0-1 1,1 0-1,-1 1 1,0-1-1,0 0 1,0 0-1,0 0 1,0 0-1,0 0 1,0 0-1,0 0 1,1 0-1,-3 0 1,1 0 50,0-1 0,0 1 0,0-1 0,-1 0 1,1 1-1,0-1 0,0 0 0,0 0 0,0 0 1,1 0-1,-1-1 0,0 1 0,-3-3 0,-1-5-22,1 1-1,-1-1 1,1 0-1,1-1 1,0 1-1,0-1 1,1 0-1,0 1 1,1-1-1,-3-17 1,1-13-148,1-52 0,3 84 89,0-11-189,0 0 1,1-1-1,2 1 0,0 0 1,10-34-1,14-9-6793,-13 36-1442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15.120"/>
    </inkml:context>
    <inkml:brush xml:id="br0">
      <inkml:brushProperty name="width" value="0.025" units="cm"/>
      <inkml:brushProperty name="height" value="0.025" units="cm"/>
    </inkml:brush>
  </inkml:definitions>
  <inkml:trace contextRef="#ctx0" brushRef="#br0">21853 46 7976,'-10'1'0,"-36"7"58,-63 19 1,76-20-697,-1-1 0,0-1 0,-58-1 0,-25 4 1813,9 9 242,-125 37 1,-102 49-979,-17 4-350,-330 55-7,-146 40 194,-1350 439-74,149 1-119,1373-428-32,-1012 370-190,210-69 11,911-335 296,-1206 425 822,-939 483-1240,2276-916 116,-1575 567-240,1237-474 695,719-252-314,-802 303 277,599-214 24,-324 193 0,372-179-335,4 7 1,-210 185-1,360-276 106,2 2 1,1 1-1,-47 65 0,72-88-79,-1 1 0,1 0 1,1 0-1,0 1 0,1 0 0,1 0 0,0 1 1,1-1-1,0 1 0,2 0 0,-1 0 1,2 0-1,0 1 0,1-1 0,2 25 0,1-31-7,-1 1 0,2-1-1,-1 0 1,2 0-1,-1 0 1,1 0-1,0-1 1,1 0 0,0 0-1,0 0 1,1-1-1,0 0 1,0 0-1,0 0 1,1-1 0,0 0-1,1-1 1,-1 0-1,16 7 1,4 0 5,0-1 0,0-1 0,1-2 0,0 0 0,38 3 0,70 2 202,263-11 1,-224-14-85,257-49 0,169-74 120,-507 112-229,150-36-6,1234-261 78,-814 214 134,819-156-122,-233-51 3,-383 90-49,1578-471-301,-344-79 291,-1685 613-38,4057-1455-574,-4068 1478 620,1107-407-43,443-244 811,-1196 441-788,-555 234 0,296-215 1,-497 325-23,339-273 99,-304 240-96,-1-2 0,-2-2-1,-2-1 1,-1-2 0,-3-1 0,30-56 0,-49 77-7,-1 0 1,-1-1 0,-1 0-1,-1 0 1,-1 0 0,-1-1-1,-1 0 1,-1 0 0,-2-48-1,-2 57 11,0 1-1,-2-1 1,0 1 0,0 0-1,-2 0 1,0 1-1,0-1 1,-2 1-1,1 0 1,-2 0-1,0 1 1,0 0-1,-2 1 1,1 0-1,-1 0 1,-1 1-1,-15-13 1,-2 4 38,0 2 0,-1 0 0,-1 2-1,0 1 1,-1 2 0,-1 1 0,0 1 0,0 2 0,-66-10 0,-21 5-262,-169 1 0,-346 29-3575,471-8 882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1.875"/>
    </inkml:context>
    <inkml:brush xml:id="br0">
      <inkml:brushProperty name="width" value="0.025" units="cm"/>
      <inkml:brushProperty name="height" value="0.025" units="cm"/>
    </inkml:brush>
  </inkml:definitions>
  <inkml:trace contextRef="#ctx0" brushRef="#br0">135 336 8232,'0'0'7970,"-5"-8"-6395,2 3-1068,-1 0 1,1 0-1,-1 1 0,0-1 1,-1 1-1,1 0 1,-10-7-1,12 10-454,1 0 1,0 0-1,-1 1 0,0-1 0,1 0 0,-1 1 1,1-1-1,-1 1 0,0-1 0,1 1 0,-1 0 1,0 0-1,1-1 0,-1 1 0,0 1 0,1-1 1,-1 0-1,0 0 0,1 1 0,-1-1 0,1 0 1,-1 1-1,0 0 0,1-1 0,-1 1 0,1 0 1,-1 0-1,1 0 0,0 0 0,-1 0 0,1 0 1,0 0-1,0 0 0,0 1 0,0-1 0,0 0 1,0 1-1,0-1 0,0 1 0,0 1 0,-5 11 52,1 0-1,0 0 0,1 0 1,1 0-1,1 0 0,0 1 1,0 0-1,2-1 0,-1 1 0,2 0 1,0-1-1,6 27 0,-7-39-101,0-1 0,0 1-1,1-1 1,-1 0-1,0 1 1,1-1 0,-1 1-1,0-1 1,1 0-1,0 1 1,-1-1 0,1 0-1,0 0 1,0 0-1,0 1 1,-1-1 0,1 0-1,0 0 1,1 0-1,-1 0 1,0 0 0,0-1-1,0 1 1,0 0-1,1-1 1,-1 1 0,0 0-1,1-1 1,-1 0-1,1 1 1,-1-1 0,0 0-1,1 1 1,-1-1 0,1 0-1,-1 0 1,1 0-1,-1-1 1,0 1 0,3 0-1,-1-2 25,0 1 0,1-1 0,-1 0 0,0 0 0,0 0 0,0 0 0,-1-1 1,1 1-1,0-1 0,-1 0 0,1 1 0,-1-1 0,0 0 0,3-6 0,3-10 239,0 0 0,-2 0 0,0 0 0,-1-1 0,-1 0 0,-1 0-1,0 0 1,-2 0 0,0-1 0,-3-25 0,-1 27-58,-1 25-292,2 32-82,3-32 161,0 0 0,1 0 0,0 0 0,0 0 0,0-1 0,1 1 0,0 0 0,4 6 0,-6-11 3,-1 0 1,1-1 0,0 1-1,0 0 1,-1 0 0,1 0-1,0 0 1,0-1 0,0 1-1,0 0 1,0-1-1,0 1 1,0 0 0,0-1-1,0 0 1,0 1 0,0-1-1,0 0 1,0 1-1,1-1 1,-1 0 0,0 0-1,0 0 1,0 0 0,0 0-1,1 0 1,-1 0-1,0 0 1,0-1 0,0 1-1,0 0 1,0-1 0,0 1-1,0-1 1,0 1-1,0-1 1,0 1 0,0-1-1,0 0 1,0 0 0,0 1-1,0-1 1,0 0-1,-1 0 1,1 0 0,0 0-1,-1 0 1,1 0 0,-1 0-1,1 0 1,-1 0-1,1-1 1,9-14 34,-1-1-1,-1 1 1,-1-1 0,0-1-1,-1 1 1,7-34 0,-6 7 18,5-76 0,-11 94-29,-1 29-65,0 43-101,52 476 373,-50-509-227,1-1 0,0 0-1,0 1 1,1-1 0,7 14 0,-12-26 24,-1-1 0,0 1 1,0-1-1,0 1 0,0-1 1,1 0-1,-1 1 0,0-1 0,1 0 1,-1 0-1,1 0 0,-4-3 0,-2-7-30,0 0 0,0 0-1,1-1 1,1 0-1,0 0 1,0 0-1,1-1 1,-3-19 0,3 9-14,1-1-1,1 0 1,2-42 0,0 63 22,1-1 0,-1 0 0,1 1 0,0-1 0,0 0 0,0 1-1,1 0 1,-1-1 0,1 1 0,0 0 0,0-1 0,0 1 0,0 0-1,0 1 1,1-1 0,-1 0 0,1 1 0,0-1 0,0 1 0,3-2-1,6-3-785,1 0 0,0 1 0,26-9 0,1 0-4611,-14 3-1712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2.527"/>
    </inkml:context>
    <inkml:brush xml:id="br0">
      <inkml:brushProperty name="width" value="0.025" units="cm"/>
      <inkml:brushProperty name="height" value="0.025" units="cm"/>
    </inkml:brush>
  </inkml:definitions>
  <inkml:trace contextRef="#ctx0" brushRef="#br0">9 261 14221,'0'0'2253,"-1"-9"101,-4-28 140,14 63 2261,15 51-4007,-2 64-262,-25-188-447,-3 0 1,-1 1-1,-28-89 0,28 110-116,7 25 71,22 57-295,-20-53 288,-1 0-1,1-1 1,0 1-1,0 0 1,0-1-1,0 1 1,1-1-1,-1 0 1,1 0-1,0 0 1,0 0-1,0 0 1,0-1-1,0 1 1,1-1-1,-1 0 1,5 2-1,-6-4 17,-1-1-1,1 1 0,-1-1 0,1 1 1,-1-1-1,1 1 0,-1-1 0,1 0 1,-1 0-1,1 0 0,-1 0 0,0 0 1,0 0-1,1 0 0,-1 0 0,0-1 1,0 1-1,0 0 0,0-1 0,0 1 1,-1 0-1,1-1 0,0 1 0,-1-1 1,1-2-1,18-50 103,-15 42-82,9-38 57,11-78 0,6 349-111,-16-132 68,-13-77-28,2 0 1,0 0 0,0 0-1,9 20 1,-12-30-65,1-1 0,0 1 1,0-1-1,0 1 0,0-1 0,0 0 1,0 1-1,0-1 0,0 0 0,0 0 1,0 0-1,1 0 0,-1 0 1,1 0-1,-1 0 0,0 0 0,1-1 1,2 2-1,-2-2-86,-1 0 1,1 0 0,0-1-1,0 1 1,-1-1-1,1 1 1,0-1-1,-1 1 1,1-1-1,0 0 1,-1 0-1,1 1 1,-1-1-1,0 0 1,1-1-1,-1 1 1,0 0-1,1 0 1,-1-1-1,0 1 1,0 0 0,1-2-1,5-7-2077,0-1 0,0 1 0,8-20 0,0-4-5155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3.180"/>
    </inkml:context>
    <inkml:brush xml:id="br0">
      <inkml:brushProperty name="width" value="0.025" units="cm"/>
      <inkml:brushProperty name="height" value="0.025" units="cm"/>
    </inkml:brush>
  </inkml:definitions>
  <inkml:trace contextRef="#ctx0" brushRef="#br0">16 121 11115,'0'0'4980,"-2"11"-3432,0-5-1329,-1 4 361,1-1 1,0 1 0,0 0 0,1 0-1,0 0 1,1 0 0,0 0 0,2 10 0,-2-20-556,0 1 0,0-1 0,1 1 0,-1-1 0,0 1 0,0-1 0,1 1 1,-1-1-1,1 1 0,-1-1 0,0 1 0,1-1 0,-1 0 0,1 1 0,-1-1 0,1 0 1,-1 1-1,1-1 0,0 0 0,-1 0 0,1 1 0,-1-1 0,1 0 0,-1 0 1,1 0-1,0 0 0,-1 0 0,1 0 0,-1 0 0,1 0 0,0 0 0,-1 0 1,1 0-1,-1 0 0,1 0 0,0-1 0,-1 1 0,1 0 0,-1 0 0,1-1 1,-1 1-1,1 0 0,-1-1 0,1 1 0,-1 0 0,1-1 0,-1 1 0,0-1 1,1 1-1,0-1 0,23-23 605,11-22 238,-25 31-794,0 1 0,1 0 0,16-15-1,-26 28-76,0 0-1,0 0 0,0 1 0,0-1 0,0 0 0,-1 0 1,1 1-1,0-1 0,0 1 0,1-1 0,-1 1 1,0 0-1,0-1 0,0 1 0,0 0 0,0 0 0,0-1 1,0 1-1,0 0 0,1 0 0,-1 0 0,0 1 1,0-1-1,0 0 0,0 0 0,0 1 0,0-1 0,0 0 1,1 1-1,-1-1 0,0 1 0,0-1 0,-1 1 1,1 0-1,0-1 0,0 1 0,0 0 0,0 0 0,-1 0 1,1 0-1,1 1 0,3 6 10,0 0 0,0 0 0,0 0 0,4 13 1,6 11-6,-14-31-4,0 0 0,-1 0 0,1 0 0,0 0 0,-1 0 0,1-1 0,0 1 1,0 0-1,0 0 0,0-1 0,-1 1 0,1-1 0,0 1 0,0-1 0,0 1 0,0-1 0,1 1 0,-1-1 0,0 0 0,0 0 0,0 0 0,0 1 0,0-1 0,0 0 0,0 0 0,0-1 0,1 1 0,-1 0 0,0 0 0,0 0 0,0-1 0,0 1 0,0 0 0,0-1 0,0 1 0,0-1 0,0 0 0,0 1 0,0-1 0,0 0 0,-1 1 0,1-1 0,0 0 1,0 0-1,-1 0 0,1 0 0,0-1 0,6-6-13,-2-1 0,1 1 0,-2-1 0,6-11 0,-7 12-18,12-25-438,18-32-2355,-33 65 2812,0 0-1,0 1 1,0-1 0,0 0 0,0 1-1,0-1 1,0 0 0,0 0-1,0 1 1,0-1 0,0 0 0,0 1-1,1-1 1,-1 0 0,0 0 0,0 1-1,0-1 1,1 0 0,-1 0-1,0 1 1,0-1 0,0 0 0,1 0-1,-1 0 1,0 1 0,0-1 0,1 0-1,-1 0 1,0 0 0,1 0-1,-1 0 1,0 0 0,0 1 0,1-1-1,-1 0 1,0 0 0,1 0-1,-1 0 1,0 0 0,1 0 0,-1 0-1,0 0 1,1 0 0,-1-1 0,0 1-1,0 0 1,1 0 0,-1 0-1,0 0 1,1 0 0,-1 0 0,0-1-1,0 1 1,1 0 0,-1 0 0,0 0-1,0-1 1,0 1 0,1 0-1,-1 0 1,0-1 0,0 1 0,0 0-1,0 0 1,1-1 0,-1 1 0,0 0-1,0-1 1,5 31 425,-5-23-380,2 2 118,0 0 0,0 0 0,1 1 0,6 12 0,-8-21-122,-1 0 1,0 0-1,0 0 1,1 0-1,-1 0 0,1 0 1,-1 0-1,1 0 1,0 0-1,-1 0 1,1 0-1,0 0 1,-1 0-1,1-1 0,0 1 1,0 0-1,0-1 1,0 1-1,0 0 1,0-1-1,0 1 0,0-1 1,0 0-1,0 1 1,0-1-1,0 0 1,0 1-1,0-1 1,0 0-1,0 0 0,0 0 1,0 0-1,0 0 1,0 0-1,1 0 1,-1-1-1,0 1 0,0 0 1,0-1-1,0 1 1,0 0-1,0-1 1,0 1-1,0-1 0,0 0 1,0 1-1,-1-1 1,1 0-1,0 1 1,0-1-1,-1 0 1,1 0-1,1-1 0,27-46 772,5-8-639,-32 53-226,0 1-1,0 0 1,-1 0 0,2 0 0,-1 0 0,0 0-1,0 1 1,1-1 0,-1 1 0,0-1 0,1 1-1,0 0 1,-1 0 0,1 0 0,0 0 0,0 0-1,-1 1 1,4-1 0,-4 1 49,1 1 0,-1-1 0,0 1-1,0 0 1,-1 0 0,1 0 0,0 0 0,0 0-1,0 0 1,-1 0 0,1 1 0,0-1 0,-1 1-1,1-1 1,-1 1 0,0-1 0,1 1 0,-1 0-1,0 0 1,0 0 0,0-1 0,0 1 0,-1 0-1,2 4 1,17 60 192,-15-51-154,-2-7-2,42 185 1576,-39-162-1443,-1-1-1,-1 1 1,-2 0-1,-4 44 0,3-73-108,-1 0 0,1 1 0,0-1 0,-1 0 0,1 0 0,-1 0 0,0 0 0,0 0 0,0 1 0,0-1 0,0-1 0,0 1 0,0 0 0,-1 0 0,1 0 0,-1-1 0,1 1 0,-1-1-1,0 1 1,0-1 0,1 1 0,-4 0 0,3-1 25,1-1 0,-1 0 0,0 1-1,1-1 1,-1 0 0,0 0 0,0 0-1,1 0 1,-1-1 0,0 1 0,1 0 0,-1-1-1,0 1 1,1-1 0,-1 0 0,1 1-1,-1-1 1,1 0 0,-1 0 0,1 0 0,0 0-1,-1 0 1,1 0 0,0 0 0,0-1-1,0 1 1,0 0 0,0-1 0,-2-2 0,-7-12-3,0-2 1,0 1-1,2-1 1,0 0-1,1-1 1,1 0-1,1 0 1,1-1-1,0 1 1,1-1-1,1 0 1,1-20-1,2 23-440,0 0 0,1 0 0,0 0 0,1 0 0,1 1-1,1-1 1,0 1 0,15-28 0,4-1-4936,4-6-4884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3.727"/>
    </inkml:context>
    <inkml:brush xml:id="br0">
      <inkml:brushProperty name="width" value="0.025" units="cm"/>
      <inkml:brushProperty name="height" value="0.025" units="cm"/>
    </inkml:brush>
  </inkml:definitions>
  <inkml:trace contextRef="#ctx0" brushRef="#br0">1 0 13997,'8'0'4260,"-3"9"-3267,5 16-352,4 6 224,2 7 96,-1 6-321,3 3-512,-1 1-64,-4 1 0,1-4-320,-4-3-833,-1-10-1217,-5-10-2306,-4-11-289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070"/>
    </inkml:context>
    <inkml:brush xml:id="br0">
      <inkml:brushProperty name="width" value="0.025" units="cm"/>
      <inkml:brushProperty name="height" value="0.025" units="cm"/>
    </inkml:brush>
  </inkml:definitions>
  <inkml:trace contextRef="#ctx0" brushRef="#br0">0 436 12716,'0'0'5931,"7"-11"-5221,8-12 195,-1-1 1,-1-1-1,-1 0 1,15-50-1,-2-79 825,-13 60-1480,-12 94-252,0 0 0,0 1-1,0-1 1,1 1 0,-1-1-1,0 0 1,0 1 0,0-1-1,1 0 1,-1 1-1,0-1 1,1 0 0,-1 1-1,0-1 1,1 0 0,-1 0-1,0 1 1,1-1 0,-1 0-1,0 0 1,1 0-1,-1 0 1,0 1 0,1-1-1,-1 0 1,1 0 0,-1 0-1,1 0 1,-1 0 0,0 0-1,1 0 1,-1 0-1,1 0 1,-1 0 0,0 0-1,1 0 1,-1 0 0,1-1-1,-1 1 1,0 0 0,1 0-1,-1 0 1,0-1-1,1 1 1,-1 0 0,0 0-1,1-1 1,-1 1 0,0 0-1,1 0 1,-1-1-1,0 1 1,0 0 0,1-1-1,-1 1 1,0-1 0,0 1-1,0 0 1,0-1 0,1 1-1,-1-1 1,0 1-1,0 0 1,0-1 0,0 1-1,0-1 1,0 1 0,0-1-1,18 28-26,33 78 210,-27-53-411,2-1 1,59 85 0,-48-94-3378,-9-17-2027,-11-9-1386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429"/>
    </inkml:context>
    <inkml:brush xml:id="br0">
      <inkml:brushProperty name="width" value="0.025" units="cm"/>
      <inkml:brushProperty name="height" value="0.025" units="cm"/>
    </inkml:brush>
  </inkml:definitions>
  <inkml:trace contextRef="#ctx0" brushRef="#br0">2 0 19923,'0'0'2050,"-1"72"-1474,18-37-287,3 2-225,1 2-64,1-3-1025,-4-1-1057,-2-1-577,-8-4-928,-5-4 320,-3-9 961,-10-7-769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770"/>
    </inkml:context>
    <inkml:brush xml:id="br0">
      <inkml:brushProperty name="width" value="0.025" units="cm"/>
      <inkml:brushProperty name="height" value="0.025" units="cm"/>
    </inkml:brush>
  </inkml:definitions>
  <inkml:trace contextRef="#ctx0" brushRef="#br0">87 373 5189,'-10'-14'3523,"4"6"-3106,-3-2 425,2 0-1,-1-1 1,1 1-1,1-1 1,0-1-1,1 1 0,0-1 1,0 0-1,2-1 1,-5-18-1,7 21-414,1 1-1,0-1 0,0 1 1,1-1-1,0 0 0,0 1 0,1-1 1,0 1-1,1 0 0,0 0 1,9-17-1,-8 20-374,0 1 0,0-1 0,0 1 0,1 0 0,0 1 1,0-1-1,0 1 0,1 0 0,-1 0 0,1 0 0,0 1 0,0 0 0,0 0 1,1 1-1,-1 0 0,1 0 0,11-2 0,-10 2-49,-1 0 1,1 1-1,0 0 0,0 1 1,0-1-1,0 2 0,0-1 1,0 1-1,0 0 0,15 5 1,-20-5 3,1 1 0,-1 0 0,0-1 0,0 2 0,-1-1 0,1 0 1,0 0-1,-1 1 0,0 0 0,1-1 0,-1 1 0,0 0 1,0 0-1,-1 0 0,1 0 0,-1 1 0,1-1 0,-1 0 0,0 1 1,0-1-1,0 1 0,-1-1 0,1 1 0,-1-1 0,0 1 1,0 5-1,-1 1 45,1 0-1,-1 0 1,-1 0 0,0 0 0,0 0 0,-1-1 0,0 1 0,-1-1-1,0 1 1,-7 11 0,0-3 25,0-1 0,-1-1 0,-1 1 0,-16 14 0,28-30-97,0 1-1,0-1 0,0 0 1,-1 0-1,1 0 0,0 0 1,0 0-1,-1 0 0,1 0 1,0 0-1,-1 0 0,1 0 1,-1-1-1,1 1 0,-3 0 1,3-1-100,1-1 1,0 0 0,-1 1 0,1-1 0,0 1 0,0-1-1,0 0 1,-1 1 0,1-1 0,0 0 0,0 1 0,0-1 0,0 1-1,0-1 1,0 0 0,0 1 0,0-1 0,1 0 0,-1 1 0,0-1-1,0 0 1,0 1 0,1-1 0,0 0 0,23-52-7489,-2 21 1101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129"/>
    </inkml:context>
    <inkml:brush xml:id="br0">
      <inkml:brushProperty name="width" value="0.025" units="cm"/>
      <inkml:brushProperty name="height" value="0.025" units="cm"/>
    </inkml:brush>
  </inkml:definitions>
  <inkml:trace contextRef="#ctx0" brushRef="#br0">1 57 9897,'2'9'2936,"1"11"-1610,3 11 368,0 1 0,2-1 0,2-1 0,15 37 0,-25-67-1674,0 0-1,0 0 0,0 0 1,0 1-1,0-1 0,0 0 1,0 0-1,0 0 0,0 0 1,0 0-1,0 0 0,0 1 0,0-1 1,1 0-1,-1 0 0,0 0 1,0 0-1,0 0 0,0 0 1,0 0-1,0 1 0,0-1 1,0 0-1,0 0 0,1 0 1,-1 0-1,0 0 0,0 0 0,0 0 1,0 0-1,0 0 0,0 0 1,1 0-1,-1 0 0,0 0 1,0 0-1,0 0 0,0 0 1,0 0-1,0 0 0,1 0 1,-1 0-1,0 0 0,0 0 0,0 0 1,0 0-1,0 0 0,0 0 1,1 0-1,-1 0 0,0 0 1,0 0-1,0 0 0,0 0 1,0-1-1,0 1 0,0 0 1,0 0-1,1 0 0,-1 0 0,0 0 1,0 0-1,0 0 0,0-1 1,0 1-1,0 0 0,0 0 1,0 0-1,3-17 701,-3-22-77,-5 12-581,-1 0 0,-1 1 0,-1 0 0,-13-25 0,34 86-157,-10-24 104,1-1 0,0 1 1,1-1-1,0 1 1,0-1-1,1-1 0,0 1 1,13 14-1,-18-23 6,-1-1 0,1 1 0,0 0 0,0-1 0,-1 1 0,1-1 0,0 1-1,0-1 1,-1 0 0,1 1 0,0-1 0,0 0 0,0 0 0,0 1 0,0-1 0,-1 0-1,1 0 1,0 0 0,0 0 0,0 0 0,0 0 0,0 0 0,0 0 0,0-1 0,-1 1 0,1 0-1,0 0 1,0-1 0,0 1 0,0 0 0,-1-1 0,1 1 0,0-1 0,0 1 0,-1-1-1,1 0 1,0 1 0,-1-1 0,1 0 0,-1 1 0,1-1 0,-1 0 0,1 0 0,-1 1 0,1-1-1,-1 0 1,0 0 0,0 0 0,1 0 0,-1-1 0,16-55 567,-14 47-541,8-44 23,5-20-32,-5 122-5,-8-35-26,2 14-10,2 0 0,0-1 1,2 0-1,20 45 0,-28-70-68,0 0-1,0-1 1,0 1 0,0-1-1,1 1 1,-1-1 0,0 1-1,0 0 1,1-1 0,-1 1-1,0-1 1,1 1 0,-1-1-1,1 1 1,-1-1 0,1 0-1,-1 1 1,1-1 0,-1 1-1,1-1 1,-1 0 0,1 0-1,-1 1 1,1-1 0,0 0-1,-1 0 1,1 0 0,-1 1-1,1-1 1,0 0 0,0 0-1,7-18-3123,-5-31-3807,-3 6-1565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467"/>
    </inkml:context>
    <inkml:brush xml:id="br0">
      <inkml:brushProperty name="width" value="0.025" units="cm"/>
      <inkml:brushProperty name="height" value="0.025" units="cm"/>
    </inkml:brush>
  </inkml:definitions>
  <inkml:trace contextRef="#ctx0" brushRef="#br0">0 1 9545,'0'0'6758,"3"49"-6373,12-36-321,2-4-416,1-2-2115,-1-6-1537,-1-1-3971</inkml:trace>
  <inkml:trace contextRef="#ctx0" brushRef="#br0" timeOffset="1">141 72 7591,'0'0'7784,"0"56"-5799,0-27-864,0 3-192,0 3-96,0 0-384,0-2 31,3-7 161,4-5-321,-1-10-320,6-11-96,-1-2-801,0-18-897,-2-5-2434,0-5-2594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826"/>
    </inkml:context>
    <inkml:brush xml:id="br0">
      <inkml:brushProperty name="width" value="0.025" units="cm"/>
      <inkml:brushProperty name="height" value="0.025" units="cm"/>
    </inkml:brush>
  </inkml:definitions>
  <inkml:trace contextRef="#ctx0" brushRef="#br0">0 198 2626,'0'0'15178,"9"0"-14271,-5 0-842,0-1-1,0 1 1,-1-1-1,1 1 1,0-1 0,-1 0-1,1-1 1,-1 1 0,1 0-1,-1-1 1,0 0-1,1 0 1,-1 0 0,3-3-1,-1 0 37,0 0 0,0 0 1,-1-1-1,1 0 0,-1 1 0,-1-2 0,1 1 0,3-9 0,-4 8 183,0 0 1,-1 0-1,1 0 0,-2-1 0,1 1 1,-1-1-1,0 1 0,0-1 1,-1 0-1,0 1 0,-2-11 0,2 17-244,0 0 0,0 1 0,0-1 0,0 0 0,0 0-1,-1 1 1,1-1 0,0 0 0,-1 0 0,1 1-1,-1-1 1,1 0 0,-1 1 0,1-1 0,-1 0 0,1 1-1,-1-1 1,1 1 0,-1-1 0,0 1 0,1 0 0,-1-1-1,0 1 1,0-1 0,1 1 0,-1 0 0,0 0 0,0-1-1,1 1 1,-1 0 0,0 0 0,0 0 0,0 0-1,1 0 1,-1 0 0,0 0 0,0 0 0,0 0 0,1 0-1,-1 1 1,0-1 0,0 0 0,0 1 0,1-1 0,-1 0-1,0 1 1,-2 0-26,1 1 0,-1-1-1,1 1 1,0-1 0,-1 1-1,1 0 1,0 0 0,0 0 0,0 0-1,1 0 1,-1 0 0,-2 4-1,-2 9 7,1 1-1,0 1 1,2-1-1,-1 1 0,2-1 1,0 1-1,1 0 1,1 0-1,0 0 0,4 18 1,-4-34-53,0 0-1,0 0 1,0 0 0,0-1-1,0 1 1,0 0 0,0 0-1,1 0 1,-1-1 0,0 1-1,1 0 1,-1-1 0,0 1-1,1 0 1,-1 0 0,1-1-1,-1 1 1,1-1 0,-1 1 0,1-1-1,0 1 1,-1-1 0,1 1-1,0-1 1,-1 1 0,1-1-1,0 0 1,0 1 0,-1-1-1,1 0 1,0 0 0,0 1-1,-1-1 1,1 0 0,0 0-1,0 0 1,0 0 0,-1 0-1,1 0 1,0 0 0,0 0 0,0-1-1,-1 1 1,1 0 0,1-1-1,1 0-451,0 0 1,-1 0-1,1-1 0,-1 1 0,0-1 0,0 0 0,1 1 0,-1-1 0,0 0 1,0 0-1,3-5 0,8-19-6257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47.458"/>
    </inkml:context>
    <inkml:brush xml:id="br0">
      <inkml:brushProperty name="width" value="0.025" units="cm"/>
      <inkml:brushProperty name="height" value="0.025" units="cm"/>
    </inkml:brush>
  </inkml:definitions>
  <inkml:trace contextRef="#ctx0" brushRef="#br0">48 9292 7495,'0'0'988,"-8"-9"-892,0 1-96,5 6-3,1 0 1,-1 0-1,1-1 1,-1 1 0,1-1-1,0 0 1,0 0-1,0 0 1,1 0 0,-1 0-1,1 0 1,0 0-1,-1-1 1,1 1 0,1 0-1,-1-1 1,0 1 0,1 0-1,0-5 1,1-25 6,2 0 0,1 1 0,2-1 0,12-41 0,52-127-140,-35 106-325,376-986 312,-334 891 238,335-747 51,71 49-129,-468 861-12,421-698 18,-342 585 6,7 5 0,5 5-1,126-119 1,-174 194-22,278-251 119,-277 260-14,2 1 0,1 4 0,3 2 0,70-31 0,630-213 796,-699 265-889,0 4-1,1 2 0,0 3 1,113 0-1,275 33 87,-158-3-73,23 0 93,-244-12 34,-1 3-1,88 26 1,405 118 7,-500-138-154,-2 2 1,0 4-1,-1 3 0,112 63 1,264 130 61,-174-94-3,262 176-33,-420-236-22,190 83 0,-1-2 2,-77-19-12,229 122 0,-315-190-9,189 56 0,94 40 1,-187-49 16,5-9 1,353 94 0,-468-162 7,474 141 80,142 57 278,-561-180-286,261 108 0,189 37-10,-299-103-49,-201-60 96,1-5 0,214 14 0,-114-17-46,-149-12-84,1-4 0,0-3 1,0-4-1,0-3 0,-1-4 1,1-3-1,147-41 0,-93 10 2,-3-6-1,-2-6 1,-2-5-1,-3-6 1,159-110-1,187-191 27,-356 265-248,193-223 0,-46-11 84,235-399-1,-332 449 227,141-337 1,-115 116 2,-35-12 33,-34 107-63,293-760 1106,-221 652-763,-93 165-3183,-87 287 865,-6 9-517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150"/>
    </inkml:context>
    <inkml:brush xml:id="br0">
      <inkml:brushProperty name="width" value="0.025" units="cm"/>
      <inkml:brushProperty name="height" value="0.025" units="cm"/>
    </inkml:brush>
  </inkml:definitions>
  <inkml:trace contextRef="#ctx0" brushRef="#br0">15 1 14926,'0'0'7623,"-14"29"-4921,14-25-2716,0-1 1,0 0 0,1 1 0,-1-1-1,1 0 1,0 1 0,0-1 0,0 0-1,0 0 1,1 0 0,-1 0 0,1 0-1,0 0 1,0 0 0,0-1 0,0 1-1,0-1 1,0 1 0,1-1 0,-1 0-1,1 0 1,0 0 0,0 0 0,0 0-1,0-1 1,5 3 0,2-1-32,0 0 0,0 0 1,0-1-1,1 0 0,-1-1 1,1 0-1,11-1 0,-21 0 60,-1 0 0,1 0-1,0 0 1,0 0-1,0 1 1,0-1 0,0 0-1,0 0 1,0 0 0,-1 1-1,1-1 1,0 0 0,0 1-1,0-1 1,-1 1 0,1-1-1,0 1 1,0-1 0,-1 1-1,1 0 1,-1-1 0,1 1-1,0 0 1,-1-1 0,1 1-1,0 2 1,-1-1 59,1 0 0,-1 0 0,1 0 0,-1 0 0,0 1 0,0-1 0,0 0 0,0 0 0,0 0 0,0 1 0,-1 1 0,-1 3 135,0 0-1,0-1 1,0 1-1,-1-1 1,0 1 0,-6 8-1,6-11-236,0 0 1,0-1-1,0 1 0,0-1 1,-1 0-1,1 0 1,-1 0-1,0 0 0,0-1 1,0 0-1,0 1 0,0-1 1,-1-1-1,1 1 0,-1-1 1,1 0-1,-1 0 0,1 0 1,-1 0-1,1-1 0,-6 0 1,9 0-243,0 0 0,-1 0 0,1-1 0,0 1 0,0 0 0,0-1 0,0 1 0,0-1 1,-1 1-1,1-1 0,0 0 0,0 1 0,0-1 0,1 0 0,-1 0 0,0 0 1,0 0-1,0 0 0,1 0 0,-1 0 0,0 0 0,1 0 0,-1 0 0,1 0 0,-1 0 1,0-2-1,-9-24-8416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618"/>
    </inkml:context>
    <inkml:brush xml:id="br0">
      <inkml:brushProperty name="width" value="0.025" units="cm"/>
      <inkml:brushProperty name="height" value="0.025" units="cm"/>
    </inkml:brush>
  </inkml:definitions>
  <inkml:trace contextRef="#ctx0" brushRef="#br0">0 0 9897,'0'0'11051,"12"64"-9898,16-37-448,5-1-225,5 5-352,2-3-64,0-2-32,-3-3-64,-5-4-769,-6 0-1088,-11-6-1346,-11-4-2307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975"/>
    </inkml:context>
    <inkml:brush xml:id="br0">
      <inkml:brushProperty name="width" value="0.025" units="cm"/>
      <inkml:brushProperty name="height" value="0.025" units="cm"/>
    </inkml:brush>
  </inkml:definitions>
  <inkml:trace contextRef="#ctx0" brushRef="#br0">1 454 11755,'0'0'5216,"0"8"-4154,0-6-1012,0 0-1,0 0 1,0 0-1,0 0 1,0 0-1,0 0 1,0 0 0,0 0-1,1 0 1,-1 0-1,1 0 1,0 0-1,-1 0 1,1 0 0,0-1-1,0 1 1,0 0-1,0 0 1,1-1-1,-1 1 1,0-1 0,1 1-1,-1-1 1,1 0-1,-1 0 1,1 1-1,0-1 1,-1 0 0,1 0-1,0-1 1,0 1-1,0 0 1,0-1-1,0 1 1,0-1 0,0 1-1,0-1 1,0 0-1,0 0 1,0 0-1,3 0 1,1 0 133,0 0-1,-1 0 1,1-1 0,0 1 0,-1-1-1,1 0 1,-1-1 0,1 1-1,-1-1 1,0 0 0,0-1-1,0 1 1,0-1 0,0 0-1,0 0 1,-1-1 0,8-6 0,-7 4 110,0 0 1,0-1-1,0 0 1,-1 0 0,0 0-1,0 0 1,-1-1-1,0 1 1,-1-1 0,1 0-1,-1 0 1,0-9-1,2-9-57,-2-1-1,0-1 0,-2 1 1,-1 0-1,-2 0 0,0 0 1,-2 0-1,-1 1 0,-1 0 0,-1 0 1,-1 0-1,-16-29 0,33 68-349,0 0 0,1 0-1,1-1 1,0 0-1,0 0 1,1-1-1,0-1 1,23 16 0,-21-17-423,0-1 1,0-1 0,29 12-1,-31-15-611,0-1-1,0 0 0,0 0 1,0-2-1,1 1 0,11-1 0,23-2-8817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7.912"/>
    </inkml:context>
    <inkml:brush xml:id="br0">
      <inkml:brushProperty name="width" value="0.025" units="cm"/>
      <inkml:brushProperty name="height" value="0.025" units="cm"/>
    </inkml:brush>
  </inkml:definitions>
  <inkml:trace contextRef="#ctx0" brushRef="#br0">0 135 3491,'0'0'15684,"9"-3"-13324,-7 3-2248,0-1 0,1 0 0,-1 1 0,0 0 0,0-1 0,0 1 0,0 0 0,1 0 0,-1 0 0,0 0 0,0 1 0,0-1 0,1 0 0,-1 1 0,0 0 1,0-1-1,0 1 0,0 0 0,3 2 0,0 2 111,-2-1 1,1 0 0,-1 1 0,1 0 0,-1 0 0,0 0-1,-1 0 1,1 0 0,1 7 0,13 29 223,-2 2 1,-2 0-1,-2 1 0,10 81 1,-23-175-325,-2 0-1,-3 1 1,-1-1 0,-3 1 0,-18-50-1,32 105-182,0 0 0,1 0 0,-1-1 0,1 1 0,0-1-1,0 0 1,1 0 0,0 0 0,0-1 0,0 0 0,0 0 0,0 0-1,1 0 1,0-1 0,0 0 0,7 3 0,-10-4 46,0-1 1,1 0 0,-1 1-1,0-1 1,0 0 0,1-1-1,-1 1 1,0-1 0,1 1-1,-1-1 1,1 0 0,-1 0-1,1 0 1,-1-1 0,0 1-1,1-1 1,-1 0 0,0 0-1,0 0 1,1 0 0,-1-1-1,0 1 1,0-1 0,0 0-1,0 0 1,-1 0 0,1 0-1,-1-1 1,1 1 0,-1 0-1,0-1 1,4-5 0,-1-2 97,0-1 1,0 1 0,-1-1 0,-1 0-1,0-1 1,-1 1 0,0 0-1,0-1 1,-1 1 0,-1-1-1,0 0 1,0 1 0,-1-1 0,-3-11-1,4 22-83,0 1 0,0-1-1,0 1 1,0-1-1,0 1 1,0-1 0,0 1-1,0-1 1,0 1 0,0-1-1,0 1 1,0-1 0,0 1-1,0-1 1,-1 1 0,1 0-1,0-1 1,0 1-1,-1-1 1,1 1 0,0-1-1,-1 1 1,1 0 0,0-1-1,-1 1 1,1 0 0,0 0-1,-1-1 1,1 1 0,-1 0-1,1 0 1,-1-1 0,1 1-1,0 0 1,-1 0-1,1 0 1,-1 0 0,1 0-1,-1 0 1,1 0 0,-1 0-1,1 0 1,-1 0 0,1 0-1,-1 0 1,1 0 0,-1 0-1,1 0 1,-1 0-1,1 0 1,-1 1 0,1-1-1,0 0 1,-1 0 0,1 1-1,-1-1 1,1 0 0,0 1-1,-1-1 1,1 0 0,0 1-1,-1-1 1,1 0-1,0 1 1,-1-1 0,1 1-1,-15 32-182,6 13 168,3 2-1,2-1 0,3 77 1,1-121-51,0 0 1,0 0 0,1 0-1,-1 0 1,1-1 0,-1 1-1,1 0 1,0 0 0,0-1-1,0 1 1,1 0 0,-1-1-1,0 1 1,1-1 0,0 0-1,0 1 1,-1-1 0,1 0-1,1 0 1,1 2 0,-2-3-231,1 0 1,-1 0 0,1 0 0,-1-1 0,0 1-1,1 0 1,-1-1 0,1 0 0,-1 0-1,1 0 1,-1 0 0,1 0 0,0 0-1,-1-1 1,0 1 0,1-1 0,-1 1-1,1-1 1,-1 0 0,0 0 0,1 0 0,-1 0-1,0-1 1,2-1 0,28-21-5600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8.403"/>
    </inkml:context>
    <inkml:brush xml:id="br0">
      <inkml:brushProperty name="width" value="0.025" units="cm"/>
      <inkml:brushProperty name="height" value="0.025" units="cm"/>
    </inkml:brush>
  </inkml:definitions>
  <inkml:trace contextRef="#ctx0" brushRef="#br0">66 363 16464,'-8'11'2151,"1"-3"-1768,1 1 1,0 1 0,0-1-1,1 1 1,0 0-1,1 0 1,0 0-1,0 0 1,1 1-1,1 0 1,-1 0-1,0 15 1,3-25-371,0 1-1,0-1 1,0 0-1,0 0 1,1 0-1,-1 0 1,0 0 0,0 1-1,1-1 1,-1 0-1,1 0 1,-1 0-1,1 0 1,-1 0 0,1 0-1,-1 0 1,1 0-1,0 0 1,0 0-1,0-1 1,-1 1 0,1 0-1,0 0 1,0-1-1,0 1 1,0-1-1,0 1 1,0-1 0,0 1-1,0-1 1,1 1-1,-1-1 1,0 0-1,0 0 1,0 1 0,0-1-1,1 0 1,-1 0-1,0 0 1,0 0-1,0-1 1,0 1 0,2 0-1,0-1-9,0 0-1,1 0 0,-1 0 1,0 0-1,1-1 1,-1 1-1,0-1 1,0 0-1,0 0 0,-1 0 1,1 0-1,0 0 1,3-5-1,1-4 90,0-1 1,-1 0-1,-1-1 0,0 1 1,-1-1-1,0 0 0,-1 0 0,0 0 1,1-21-1,4-13 218,5 142-849,-11-85 535,-1 1-1,1-1 0,1 0 1,0 1-1,7 15 1,-10-25 2,1 0 1,-1 0-1,1 0 1,-1 0-1,1 0 1,-1 0-1,1 0 1,0 0-1,0-1 1,-1 1-1,1 0 1,0 0 0,0-1-1,0 1 1,0 0-1,0-1 1,0 1-1,0-1 1,0 1-1,0-1 1,0 0-1,0 1 1,0-1-1,2 0 1,-1-1 5,0 1 0,0-1 0,0 0 1,0 0-1,0-1 0,0 1 0,-1 0 1,1-1-1,0 1 0,-1-1 0,1 1 1,-1-1-1,1 0 0,-1 1 0,0-1 1,0 0-1,0 0 0,1-3 0,13-22 104,-2-1-1,-1 0 1,-2-1-1,0 0 1,-2-1 0,5-35-1,-4 1 627,1-124 0,-11 201-775,-1 0 0,0 0 0,-8 23 0,-2 14 66,12-48-26,-17 123 436,16-109-334,0 1-1,1 0 0,1 0 0,0-1 1,6 24-1,-6-36-94,0-1 0,0 1-1,1-1 1,-1 0 0,1 1 0,0-1 0,0 0 0,0 0-1,0 0 1,1-1 0,-1 1 0,1 0 0,0-1 0,-1 0-1,1 1 1,0-1 0,0-1 0,1 1 0,-1 0 0,0-1-1,1 1 1,-1-1 0,0 0 0,7 1 0,-5-1-271,0-1 0,0 1 0,-1-1 0,1 0 0,0-1 0,0 1 0,-1-1 0,6-1-1,-5 1-616,-1-1-1,0 0 0,0 1 0,1-1 0,-1-1 0,-1 1 0,1-1 0,6-5 0,19-22-13840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181"/>
    </inkml:context>
    <inkml:brush xml:id="br0">
      <inkml:brushProperty name="width" value="0.025" units="cm"/>
      <inkml:brushProperty name="height" value="0.025" units="cm"/>
    </inkml:brush>
  </inkml:definitions>
  <inkml:trace contextRef="#ctx0" brushRef="#br0">92 51 6278,'0'0'6908,"2"-8"-3470,3-25-1207,-5 23 885,-6 13-1954,-4 11-518,-1 11-436,0 1-1,2 1 1,1-1-1,-8 46 1,-5 113 1333,19-159-1306,-1-12-146,2 0 1,0 0-1,1 0 0,0 0 1,1 0-1,1 0 0,4 18 1,-5-31-83,-1 1 0,1 0 0,-1-1 0,1 1 0,0-1 0,0 1 0,0-1 0,0 0 0,0 1 0,0-1 0,0 0 0,0 0 0,0 0 0,1 0 0,-1 0 0,1 0 0,-1 0 0,0 0 0,1 0 0,-1-1 0,1 1 0,0-1 0,-1 1 0,1-1 0,-1 1 0,1-1 0,0 0 0,-1 0 0,1 0 0,0 0 0,-1 0 0,3-1 0,0 1 30,0-1-1,-1 0 1,1 0-1,-1-1 1,1 1-1,-1-1 1,1 1-1,-1-1 0,0 0 1,0-1-1,0 1 1,0 0-1,3-4 1,2-3 28,-1 0-1,0-1 1,0 0 0,-1-1 0,0 1 0,0-1-1,-2 0 1,1 0 0,-1-1 0,-1 0-1,0 1 1,-1-1 0,0 0 0,0-19-1,-1 30-59,-1 0-1,0 0 0,0 0 0,0 0 0,0 0 0,0 0 0,0 0 0,0 0 0,0 0 0,0 0 1,0 0-1,0 0 0,-1 0 0,1 0 0,0 1 0,-1-1 0,1 0 0,-1 0 0,1 0 0,-1 0 1,1 0-1,-1 1 0,0-1 0,1 0 0,-1 0 0,0 1 0,0-1 0,0 1 0,1-1 0,-1 0 1,0 1-1,0 0 0,0-1 0,0 1 0,0-1 0,0 1 0,0 0 0,0 0 0,0 0 1,0-1-1,0 1 0,0 0 0,-1 1 0,0-1-10,-1 1 0,1-1 0,0 1-1,0 0 1,0 0 0,0 0 0,0 1 0,0-1 0,1 0 0,-1 1 0,0-1-1,1 1 1,-1-1 0,1 1 0,-1 0 0,1 0 0,0-1 0,-2 5 0,-1 2-14,1 0 0,1 0 0,0 0 0,0 1 0,0-1 0,1 1 0,0 0 0,1-1 0,0 1 1,1 14-1,-1-22 17,1 0 1,-1 1-1,0-1 1,0 0-1,0 0 1,1 0-1,-1 0 1,1 1 0,-1-1-1,1 0 1,-1 0-1,1 0 1,0 0-1,-1 0 1,1 0-1,0 0 1,0 0-1,0-1 1,0 1-1,0 0 1,0 0 0,0-1-1,0 1 1,0 0-1,0-1 1,0 1-1,0-1 1,0 0-1,1 1 1,-1-1-1,0 0 1,0 0-1,0 0 1,1 1 0,-1-1-1,0-1 1,0 1-1,1 0 1,-1 0-1,0 0 1,0-1-1,0 1 1,1 0-1,-1-1 1,1 0 0,4-1 10,0 0 0,-1-1 1,0 1-1,1-1 1,-1 0-1,0-1 0,0 1 1,4-6-1,10-12 22,-1-1-1,-2-2 1,0 1-1,14-31 1,-19 35-12,-11 19-19,0 0 0,0 0 1,0 0-1,0 1 0,0-1 1,0 0-1,0 0 0,0 0 1,0 0-1,0 0 0,0 0 1,0 1-1,0-1 0,0 0 1,0 0-1,0 0 0,0 0 1,0 0-1,0 0 1,0 1-1,0-1 0,0 0 1,0 0-1,1 0 0,-1 0 1,0 0-1,0 0 0,0 0 1,0 0-1,0 1 0,0-1 1,0 0-1,0 0 0,1 0 1,-1 0-1,0 0 0,0 0 1,0 0-1,0 0 0,0 0 1,0 0-1,0 0 0,1 0 1,-1 0-1,0 0 0,0 0 1,0 0-1,0 0 0,0 0 1,0 0-1,1 0 0,-1 0 1,0 0-1,0 0 0,0 0 1,0 0-1,0 0 0,0 0 1,1 0-1,-1-1 0,0 1 1,0 0-1,0 0 0,0 0 1,0 0-1,0 0 0,0 0 1,0 0-1,0 0 0,4 19-16,0 25 37,-4-43-19,2 45-16,-2-30-187,0 1 0,1-1 0,1 0 0,6 24 0,-8-39 118,0-1 0,0 1 0,0-1 0,1 1 0,-1-1 0,0 1-1,0-1 1,0 1 0,0-1 0,1 0 0,-1 1 0,0-1 0,0 1 0,1-1 0,-1 0 0,0 1-1,1-1 1,-1 0 0,0 1 0,1-1 0,-1 0 0,1 1 0,-1-1 0,1 0 0,-1 0 0,0 0 0,1 1-1,-1-1 1,1 0 0,-1 0 0,1 0 0,-1 0 0,1 0 0,-1 0 0,1 0 0,-1 0 0,1 0-1,-1 0 1,1 0 0,-1 0 0,1 0 0,-1 0 0,1-1 0,-1 1 0,1 0 0,-1 0 0,0 0 0,1-1-1,-1 1 1,1 0 0,-1-1 0,0 1 0,1 0 0,-1-1 0,0 1 0,1 0 0,-1-1 0,0 1-1,0-1 1,1 0 0,17-27-4667,-5-5-1730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540"/>
    </inkml:context>
    <inkml:brush xml:id="br0">
      <inkml:brushProperty name="width" value="0.025" units="cm"/>
      <inkml:brushProperty name="height" value="0.025" units="cm"/>
    </inkml:brush>
  </inkml:definitions>
  <inkml:trace contextRef="#ctx0" brushRef="#br0">0 1 6566,'0'0'14126,"0"52"-13198,0-15-223,0 3-64,0 2-513,0-2-64,0-1-32,0-5-416,2-8-962,0-6-415,-1-6-994,-1-9-1281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881"/>
    </inkml:context>
    <inkml:brush xml:id="br0">
      <inkml:brushProperty name="width" value="0.025" units="cm"/>
      <inkml:brushProperty name="height" value="0.025" units="cm"/>
    </inkml:brush>
  </inkml:definitions>
  <inkml:trace contextRef="#ctx0" brushRef="#br0">0 68 13549,'0'0'2744,"2"-9"192,-1 7-2788,-1-1 0,1 0-1,0 1 1,0-1 0,-1 1 0,2-1 0,-1 1 0,0-1 0,0 1-1,1 0 1,0-1 0,-1 1 0,1 0 0,0 0 0,0 0 0,0 0-1,0 1 1,0-1 0,0 1 0,1-1 0,-1 1 0,1 0 0,-1 0-1,1 0 1,-1 0 0,1 0 0,-1 0 0,1 1 0,0-1 0,-1 1-1,1 0 1,4 0 0,16-3-22,0 2 1,0 1-1,0 1 0,0 0 0,0 2 1,30 7-1,-47-8-113,0 0 0,-1-1 1,1 2-1,0-1 0,-1 1 0,0 0 1,0 0-1,1 0 0,-2 1 0,1-1 1,0 1-1,-1 0 0,0 1 0,0-1 1,0 1-1,0 0 0,-1 0 0,0 0 1,0 0-1,0 1 0,-1-1 0,1 1 1,-1 0-1,-1-1 0,1 1 0,-1 0 1,0 0-1,0 0 0,-1 7 0,0 5 135,-1 0 0,0 1 1,-2-1-1,0 0 0,-1 0 0,-1-1 0,0 1 0,-14 29 0,12-34-22,1 0-1,-2-1 1,0 1-1,0-2 1,-1 1 0,-1-1-1,1-1 1,-2 1 0,0-2-1,0 1 1,-20 12-1,26-20-95,1 0-1,-1 1 0,1-1 0,-1-1 0,0 1 0,0-1 0,0 0 0,0 0 1,-7 0-1,11 0-112,0-1 1,-1-1 0,1 1 0,-1 0-1,1 0 1,0 0 0,-1-1 0,1 1-1,0 0 1,-1-1 0,1 0 0,0 1-1,0-1 1,-1 0 0,1 1-1,0-1 1,0 0 0,0 0 0,0 0-1,0 0 1,0 0 0,0 0 0,1 0-1,-1-1 1,0 1 0,0 0 0,1 0-1,-1 0 1,1-1 0,-1 1 0,1 0-1,0-1 1,-1 1 0,1-1 0,0 1-1,0 0 1,0-2 0,1-56-8636,7 27-1265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0.220"/>
    </inkml:context>
    <inkml:brush xml:id="br0">
      <inkml:brushProperty name="width" value="0.025" units="cm"/>
      <inkml:brushProperty name="height" value="0.025" units="cm"/>
    </inkml:brush>
  </inkml:definitions>
  <inkml:trace contextRef="#ctx0" brushRef="#br0">0 0 10858,'0'0'8392,"18"49"-6790,-8-7 63,-2 13-768,-1 5-320,-3 4-449,2-2-64,-2-4 0,2-7-64,-5-11-448,1-13-962,-2-10-255,0-12-962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0.593"/>
    </inkml:context>
    <inkml:brush xml:id="br0">
      <inkml:brushProperty name="width" value="0.025" units="cm"/>
      <inkml:brushProperty name="height" value="0.025" units="cm"/>
    </inkml:brush>
  </inkml:definitions>
  <inkml:trace contextRef="#ctx0" brushRef="#br0">0 91 9513,'0'0'6524,"8"-10"-3594,-4 4-2579,0 0-1,1 1 1,-1-1-1,1 1 1,1 0-1,-1 1 0,1-1 1,-1 1-1,1 0 1,1 0-1,-1 1 1,0 0-1,1 0 1,0 0-1,-1 1 0,10-2 1,8 0-227,1 2 1,0 0-1,0 1 0,0 2 1,0 0-1,0 2 1,0 1-1,-1 1 0,38 12 1,-59-16-84,1 1 0,-1-1 0,1 1 0,-1 0 0,0 0 0,1 0 0,-1 0 0,0 0 0,0 1 0,-1 0 0,1-1 0,0 1 0,-1 0 0,0 0 0,0 0 1,0 1-1,0-1 0,0 0 0,-1 1 0,1-1 0,-1 1 0,0 0 0,0 0 0,0-1 0,0 1 0,-1 0 0,0 0 0,0 4 0,-1-2 54,0 1-1,0-1 0,-1 1 1,0-1-1,-1 1 1,1-1-1,-1 0 1,0 0-1,-1-1 0,1 1 1,-1-1-1,0 1 1,-1-1-1,1 0 1,-8 6-1,0-1-6,-1 0 0,1 0 0,-1-1-1,-1-1 1,0 0 0,0-1 0,-1 0 0,1-2 0,-1 1 0,-1-2 0,1 0 0,-21 2-1,34-5-180,0-1 0,0 0 0,0 0 0,1 0-1,-1 0 1,0 0 0,0 0 0,0-1-1,0 1 1,0-1 0,1 1 0,-1-1 0,0 0-1,0 0 1,-2-2 0,2 2-216,1 0 0,0-1 0,0 1 0,0-1 1,1 0-1,-1 1 0,0-1 0,0 1 0,1-1 0,-1 0 0,1 0 0,0 1 1,-1-1-1,1 0 0,0 0 0,0-2 0,0-29-7170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9:55.622"/>
    </inkml:context>
    <inkml:brush xml:id="br0">
      <inkml:brushProperty name="width" value="0.025" units="cm"/>
      <inkml:brushProperty name="height" value="0.025" units="cm"/>
    </inkml:brush>
  </inkml:definitions>
  <inkml:trace contextRef="#ctx0" brushRef="#br0">21425 194 7687,'-10'0'1703,"-134"-3"-2356,65-1 740,0 3 0,1 4 1,-132 21-1,-7 24 442,-749 189 298,436-69-805,-454 118-557,-787 119 856,1048-237-314,-960 245 12,-90 102 12,23 74 8,-84 75 20,705-239 332,12 32-360,-5 3 27,-661 239 75,1216-467-124,-317 121 25,840-337 5,-831 328 136,703-266 229,4 9 0,-305 209-1,437-271-351,2 2-1,1 2 1,-38 41-1,62-59-108,0 0 1,0 1-1,1 0 0,1 1 1,0-1-1,1 1 1,0 1-1,1-1 0,1 1 1,0 0-1,0 0 0,2 0 1,-2 26-1,3-25 26,0 0 0,1 0 0,1 0 0,1 0 0,0 0 0,1 0 0,0 0-1,1-1 1,1 0 0,1 1 0,0-2 0,0 1 0,1-1 0,1 0 0,0 0 0,1-1 0,1 0-1,-1-1 1,2 0 0,0-1 0,0 0 0,15 10 0,-3-5 23,1-1 0,0-1 0,1-1 0,0-1 1,1-2-1,1 0 0,40 7 0,197 18 158,-259-33-152,1008 20 313,0-92-397,-778 49 68,732-79-133,-5-46 47,1353-341 190,-1137 172-81,-13-45 43,-1074 332-43,3541-1284-538,-986 172 335,-1331 503 310,-23-51 0,344-236-106,-1410 784 51,-5-10 1,-8-8 0,-7-11-1,220-231 1,-388 362 10,-3-2 0,-1-1 0,36-59 0,-61 88 67,-2-1 1,0 0-1,0 0 0,-2 0 1,1-1-1,-2 0 0,0 0 1,-1-1-1,0 1 1,-1-1-1,-1 1 0,-1-1 1,0 1-1,-1-1 0,0 0 1,-5-15-1,4 23-71,-2 0-1,1 0 1,-1 0-1,0 0 1,-1 1-1,0 0 1,0 0-1,0 0 1,-1 0-1,0 1 1,-1 0 0,1 0-1,-1 1 1,0-1-1,0 2 1,-16-9-1,-1 1-41,-1 1 0,0 2 0,-1 0 0,-33-6 0,-29-2-185,0 3-1,-99-1 1,-184 13-2627,228 3 689,20 0-1443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7.858"/>
    </inkml:context>
    <inkml:brush xml:id="br0">
      <inkml:brushProperty name="width" value="0.025" units="cm"/>
      <inkml:brushProperty name="height" value="0.025" units="cm"/>
    </inkml:brush>
  </inkml:definitions>
  <inkml:trace contextRef="#ctx0" brushRef="#br0">1 434 4612,'0'0'12989,"4"-12"-12610,3-4-180,1 0 0,0 0 0,2 1 0,-1 0 0,2 0 1,13-14-1,-19 23-144,-1 1 0,1-1 0,1 1 0,-1 0-1,1 0 1,0 1 0,0 0 0,0 0 0,1 0 0,-1 1 0,1 0 0,0 0 0,0 0 0,0 1 0,0 0 0,0 1 0,1 0 0,-1 0 0,12 0 0,-15 1-44,-1 1 1,0 0 0,1 0 0,-1 0-1,0 0 1,0 1 0,0 0 0,0-1-1,0 1 1,0 0 0,0 0-1,-1 0 1,1 1 0,-1-1 0,0 1-1,1-1 1,1 4 0,4 7 91,0 0-1,10 26 1,-15-30-85,0-1 0,1 0 0,-1-1 0,2 1 0,-1-1 0,1 0 0,0 0 0,1 0 0,10 10 0,-14-15 12,1-1-1,-1 0 0,0 1 1,1-1-1,-1 0 1,1 0-1,-1-1 1,1 1-1,0 0 1,-1-1-1,1 0 1,0 1-1,0-1 1,-1 0-1,1 0 1,0-1-1,4 0 1,-1-1 66,0 0 0,0 0 0,-1 0 0,1-1 0,-1 0 1,1 0-1,6-6 0,5-5 309,0-1 0,-2-1 1,17-21-1,-31 37-395,57-84 2959,-23 29-2751,7-12-141,2-4-355,-10 30-2884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8.792"/>
    </inkml:context>
    <inkml:brush xml:id="br0">
      <inkml:brushProperty name="width" value="0.025" units="cm"/>
      <inkml:brushProperty name="height" value="0.025" units="cm"/>
    </inkml:brush>
  </inkml:definitions>
  <inkml:trace contextRef="#ctx0" brushRef="#br0">57 287 7911,'0'0'3647,"-8"1"-2590,-17 3-590,1 0 4911,113-21-3633,-28 5-1104,70-6 0,-120 17-520,0 0 0,-1-1 1,1-1-1,0 1 0,-1-2 0,1 1 0,-1-2 1,0 1-1,0-1 0,-1-1 0,1 0 1,-1 0-1,-1-1 0,1 0 0,-1 0 0,11-13 1,-16 17-71,1 0 0,-1 0 0,1 0 0,0 0 0,0 1-1,0 0 1,1-1 0,-1 2 0,0-1 0,1 0 0,-1 1 0,1 0 0,0 0 0,-1 0 0,1 1 0,0-1 0,-1 1 0,1 0 0,5 1 0,-8-1-44,1-1-1,0 1 1,-1-1-1,1 0 1,-1 0-1,1 0 1,-1 0-1,0 0 1,1-1-1,-1 1 1,0-1-1,0 0 1,0 1 0,0-1-1,3-3 1,29-38-150,-22 26-166,-5 9-500,10-14 270,-12 6-8090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3.389"/>
    </inkml:context>
    <inkml:brush xml:id="br0">
      <inkml:brushProperty name="width" value="0.025" units="cm"/>
      <inkml:brushProperty name="height" value="0.025" units="cm"/>
    </inkml:brush>
  </inkml:definitions>
  <inkml:trace contextRef="#ctx0" brushRef="#br0">70 1075 4869,'-6'10'6294,"-58"91"-38,70-140-3448,51-163-974,19-77-417,58-375-1059,-131 642-1346,-2 18-2659,-4 19-4429,-1-10 2813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3.733"/>
    </inkml:context>
    <inkml:brush xml:id="br0">
      <inkml:brushProperty name="width" value="0.025" units="cm"/>
      <inkml:brushProperty name="height" value="0.025" units="cm"/>
    </inkml:brush>
  </inkml:definitions>
  <inkml:trace contextRef="#ctx0" brushRef="#br0">86 593 10154,'-9'2'1927,"-3"3"-1213,-27 10 1179,14-11 2183,38-23-2933,82-102-898,-6-5 1,102-189 0,-188 310-192,14-27-73,-17 32 30,0 0-1,0 1 0,0-1 0,0 0 1,0 1-1,0-1 0,1 0 0,-1 0 1,0 1-1,0-1 0,0 0 0,0 1 1,0-1-1,0 0 0,1 0 0,-1 1 0,0-1 1,0 0-1,0 0 0,1 1 0,-1-1 1,0 0-1,0 0 0,1 0 0,-1 1 1,0-1-1,1 0 0,-1 0 0,0 0 1,0 0-1,1 0 0,-1 0 0,0 0 1,1 0-1,-1 1 0,0-1 0,1 0 1,-1 0-1,0 0 0,1-1 0,-1 1 1,0 0-1,1 0 0,-1 0 0,0 0 0,0 0 1,1 0-1,-1 0 0,0 0 0,1-1 1,-1 1-1,0 0 0,0 0 0,1 0 1,-1-1-1,0 1 0,1-1 0,9 128 1019,15 133-436,-17-210-543,2-1-1,2 0 1,22 57 0,-29-93-67,1 0 1,0 0-1,10 14 0,4-5-3141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4.620"/>
    </inkml:context>
    <inkml:brush xml:id="br0">
      <inkml:brushProperty name="width" value="0.025" units="cm"/>
      <inkml:brushProperty name="height" value="0.025" units="cm"/>
    </inkml:brush>
  </inkml:definitions>
  <inkml:trace contextRef="#ctx0" brushRef="#br0">3 1054 8456,'0'8'1057,"-1"27"-340,0-33-546,1 0 0,0-1 0,0 1-1,0 0 1,0-1 0,0 1 0,0 0-1,0-1 1,0 1 0,1 0 0,-1-1-1,1 1 1,-1 0 0,1-1 0,0 1-1,-1-1 1,1 1 0,0-1-1,0 0 1,0 1 0,0-1 0,2 2-1,-2-5 28,0 0 0,0 1 1,0-1-1,0 0 0,0 1 0,0-1 0,-1 0 0,1 0 0,-1 0 0,1 0 0,-1 0 0,0 1 0,0-1 0,0 0 0,0 0 0,0 0 0,0 0 0,0-2 0,0-1 177,6-187 3587,33-415-2004,-34 569-1949,0-6 9,2 0 0,1 1-1,18-52 1,-25 93-99,-1 0 0,1 1 0,-1-1 1,1 1-1,-1-1 0,1 1 0,0-1 0,0 1 0,0-1 1,0 1-1,0 0 0,0-1 0,0 1 0,0 0 0,1 0 1,-1 0-1,0 0 0,1 0 0,-1 0 0,1 1 0,-1-1 1,3-1-1,-3 3-47,0-1 1,0 1 0,0-1-1,0 1 1,0-1-1,0 1 1,0-1-1,0 1 1,-1 0 0,1 0-1,0-1 1,0 1-1,0 0 1,-1 0 0,1 0-1,-1 0 1,1 0-1,0 0 1,-1 0 0,0 0-1,1 0 1,-1 0-1,0 0 1,1 0 0,-1 0-1,0 1 1,0-1-1,0 0 1,0 0-1,0 0 1,0 2 0,0 0-187,1 0 0,0 0 1,-1 0-1,0 0 0,0 1 0,0-1 1,0 0-1,0 0 0,-1 0 0,1 0 1,-1 0-1,0 0 0,0 0 0,0 0 1,0 0-1,-1 0 0,1 0 1,-1-1-1,0 1 0,1-1 0,-1 1 1,0-1-1,-1 1 0,1-1 0,-4 3 1,-11 7-4540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4.974"/>
    </inkml:context>
    <inkml:brush xml:id="br0">
      <inkml:brushProperty name="width" value="0.025" units="cm"/>
      <inkml:brushProperty name="height" value="0.025" units="cm"/>
    </inkml:brush>
  </inkml:definitions>
  <inkml:trace contextRef="#ctx0" brushRef="#br0">40 477 10698,'0'0'2621,"-8"5"-1238,-24 15 379,52-35-975,-1 0 0,0-1 0,-2 0 0,23-27 0,66-91-847,-7-22 211,-44 64-78,-41 77-47,-5 20-38,-1 31 111,6 124 1040,5 39-829,-14-164-399,2 0 1,2-1-1,18 50 0,1-30-1731,2-27-2435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1.908"/>
    </inkml:context>
    <inkml:brush xml:id="br0">
      <inkml:brushProperty name="width" value="0.025" units="cm"/>
      <inkml:brushProperty name="height" value="0.025" units="cm"/>
    </inkml:brush>
  </inkml:definitions>
  <inkml:trace contextRef="#ctx0" brushRef="#br0">26 62 3299,'0'0'-96,"-25"-62"-1377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2.722"/>
    </inkml:context>
    <inkml:brush xml:id="br0">
      <inkml:brushProperty name="width" value="0.025" units="cm"/>
      <inkml:brushProperty name="height" value="0.025" units="cm"/>
    </inkml:brush>
  </inkml:definitions>
  <inkml:trace contextRef="#ctx0" brushRef="#br0">161 163 320,'-6'-11'1100,"3"7"-1049,-51-76 1399,49 73-904,0 1 1,-1-1-1,0 1 1,0 1-1,0-1 0,0 1 1,-1 0-1,0 0 0,0 1 1,-15-7-1,22 11-520,-1 0 1,1 0-1,0 0 0,-1 0 1,1 0-1,0-1 0,-1 1 1,1 0-1,-1 0 0,1 0 1,0 0-1,-1 0 0,1 0 1,-1 0-1,1 1 0,0-1 1,-1 0-1,1 0 0,-1 0 1,1 0-1,0 0 0,-1 1 1,1-1-1,0 0 0,-1 0 1,1 1-1,0-1 0,0 0 0,-1 0 1,1 1-1,0-1 0,0 0 1,-1 1-1,1-1 0,0 0 1,0 1-1,0-1 0,-1 0 1,1 1-1,0-1 0,0 1 1,0-1-1,0 0 0,0 1 1,1 24 164,0-15-120,6 41 150,2 1-1,2-2 1,23 65 0,-7-27 97,267 860 568,67-21 139,-284-772-558,188 280 0,-263-431-453,6 8 66,-11-17-27,-45-69-114,-58-119 112,-134-338 0,-31-231-446,262 733 357,-114-351-661,-74-213 474,192 582 222,-3-15-3,-2 0 0,-1 1 1,-2 0-1,-18-29 0,31 53 3,0 1 0,-1-1-1,1 1 1,0-1-1,0 1 1,-1-1 0,1 1-1,0-1 1,0 1 0,-1-1-1,1 1 1,-1 0 0,1-1-1,0 1 1,-1-1 0,1 1-1,-1 0 1,1-1 0,-1 1-1,1 0 1,-1 0 0,1-1-1,-1 1 1,1 0 0,-1 0-1,1 0 1,-1 0 0,0 0-1,1 0 1,-1 0 0,1 0-1,-1 0 1,1 0 0,-1 0-1,-1 0 1,-5 22-20,7 44 34,1-59-28,4 39 14,3 1 0,2-1 0,2-1-1,27 71 1,-21-65-3,206 519 183,32-11 146,16 38-134,-249-534-184,-16-43-13,1 1 0,1-1 0,12 22 0,-27-74-1417,-3 9 567,-1 0 1,-25-42-1,-12-11-2420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5.460"/>
    </inkml:context>
    <inkml:brush xml:id="br0">
      <inkml:brushProperty name="width" value="0.025" units="cm"/>
      <inkml:brushProperty name="height" value="0.025" units="cm"/>
    </inkml:brush>
  </inkml:definitions>
  <inkml:trace contextRef="#ctx0" brushRef="#br0">6253 530 16976,'-115'-112'299,"-200"-152"0,284 244-646,-1 1 1,-1 1-1,0 2 1,-1 1-1,-1 2 1,-1 1-1,1 2 0,-2 1 1,1 2-1,-73-4 1,-10 8-1044,0 4 1,-132 20-1,-492 68 1089,316-36 1574,-411 78 1467,655-89-2255,2 7 0,-265 111 1,265-78-480,4 8 0,4 8 0,4 7 0,5 8 0,5 6 0,-283 278 0,373-323-28,3 3-1,4 2 0,-63 106 0,88-120 0,3 1 0,2 3 0,4 0 0,2 2 0,-15 73 0,14-17 5,-17 226 0,36 133-5,11-398 28,5-1 0,3 0 0,3 0 0,5-1 0,35 100-1,-31-125-9,3-1 0,2-1 0,2-1 0,3-2 0,3-1 0,2-2 0,75 82 0,-46-69-4,3-3 0,2-4-1,3-2 1,3-4-1,1-4 1,3-2 0,131 52-1,-108-58 8,3-5 1,1-4-1,1-6 0,1-4 1,212 14-1,-151-34 97,0-8 0,0-6 0,-1-9 0,285-71 1,-148 4 2,476-204 1,-519 172-168,-6-10 0,422-287 1,-497 284-109,-7-8 1,-6-8-1,-6-7 0,154-191 1,-246 258 244,-4-3 0,-5-3 0,-3-3 0,-5-2 0,62-152 0,-94 188 60,-3-1-1,-2-2 0,-3 0 1,-4 0-1,-2-1 0,-3-1 1,-3 0-1,-4 1 1,-2-1-1,-15-92 0,5 98 96,-3 2-1,-2 0 0,-3 1 1,-2 1-1,-3 0 1,-52-86-1,36 81-105,-2 2-1,-4 1 1,-1 3-1,-3 3 1,-64-54-1,34 42-247,-4 4 0,-2 3 1,-3 4-1,-2 5 0,-2 3 0,-2 4 0,-2 5 0,-134-35 1,71 35-1082,-197-22 1,-170 15-1737,165 28 300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18.119"/>
    </inkml:context>
    <inkml:brush xml:id="br0">
      <inkml:brushProperty name="width" value="0.025" units="cm"/>
      <inkml:brushProperty name="height" value="0.025" units="cm"/>
    </inkml:brush>
  </inkml:definitions>
  <inkml:trace contextRef="#ctx0" brushRef="#br0">155 7440 5445,'-6'9'2087,"-8"10"-1170,-1-1-1,0 0 0,-1-1 0,-34 27 0,48-102 135,0 37-672,0 0-1,-1 0 0,-2 0 0,0 0 0,-12-32 0,16 47-344,0-1-1,1 0 1,0 0-1,0 0 1,1 0-1,-1 0 1,2 0-1,-1 1 0,3-9 1,3-18-11,29-317 12,13-103 15,-22 248-51,117-753-19,-90 665 20,124-627 3,36 8-17,-106 524-18,71-278-10,-49 136 67,95-405 35,-130 573-28,-96 353 50,-8 20 98,-8 22 81,5 8-257,3 1 0,1 1-1,-4 81 1,1-9-67,-169 891-725,54-351 775,14 45-304,-89 475-460,-8-205 518,-75 380 1009,188-801-763,31-169-11,63-368 15,-3 15-11,1 0 0,0 31-1,34-102-865,2-46 905,-3-2 0,25-144 0,-28 111 26,400-1604 47,-388 1584-110,352-1605-501,6-26 515,-240 1247-3,71-327 78,-219 809-7,-2-1 0,-1-48 0,-5 95-59,0 1 0,0-1 0,0 1 0,0-1 0,0 1 0,0-1 0,0 1 0,0-1 0,0 1 0,0 0 0,-1-1 0,1 1-1,0-1 1,0 1 0,0-1 0,-1 1 0,1 0 0,0-1 0,0 1 0,-1 0 0,1-1 0,0 1 0,-1 0 0,1-1 0,0 1-1,-1 0 1,1-1 0,0 1 0,-1 0 0,1 0 0,-1 0 0,1-1 0,0 1 0,-1 0 0,1 0 0,-1 0 0,1 0 0,-1 0-1,1 0 1,-1 0 0,1 0 0,-1 0 0,1 0 0,0 0 0,-1 0 0,1 0 0,-1 0 0,1 1 0,-1-1 0,1 0 0,0 0-1,-1 0 1,1 1 0,-1-1 0,1 0 0,0 0 0,-1 1 0,1-1 0,0 0 0,-1 1 0,1-1 0,0 0 0,0 1 0,-1 0-1,-23 23-190,7 9-172,2 2 0,1 0-1,2 1 1,1 0 0,-9 57 0,9-41-104,-161 893-7518,143-747 6229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0:06.971"/>
    </inkml:context>
    <inkml:brush xml:id="br0">
      <inkml:brushProperty name="width" value="0.025" units="cm"/>
      <inkml:brushProperty name="height" value="0.025" units="cm"/>
    </inkml:brush>
  </inkml:definitions>
  <inkml:trace contextRef="#ctx0" brushRef="#br0">1 8108 6342,'15'-13'-4,"0"0"-1,1 1 1,1 1-1,0 0 1,1 1-1,0 1 1,32-11-1,-6 5 272,0 3-1,58-9 0,28 0 199,227-68-1,32-58-214,34-11-73,-85 49-186,636-221 1353,310-132-677,88-13-609,581-181 189,-1416 499-229,1675-524 22,361-226-40,-1835 624 28,-24 9-35,11 31-14,-403 149 21,629-200 0,89-52 2,-515 174-36,912-349 296,-1230 440-303,625-251 50,-21-43-68,-224 39 231,-144 78 318,-397 233-410,-4 3 240,-2-1 1,66-50-1,-106 73-270,1-1 0,-1 1 0,0 0-1,0 0 1,1-1 0,-1 1 0,0 0 0,0-1 0,0 1 0,1 0-1,-1-1 1,0 1 0,0-1 0,0 1 0,0 0 0,0-1 0,0 1-1,0 0 1,0-1 0,0 1 0,0-1 0,0 1 0,0 0 0,0-1-1,0 1 1,0-1 0,0 1 0,0 0 0,0-1 0,0 1 0,-1 0-1,1-1 1,0 1 0,0 0 0,-1-1 0,1 1 0,0 0 0,0 0-1,-1-1 1,1 1 0,0 0 0,-1 0 0,1-1 0,0 1 0,-1 0-1,1 0 1,0 0 0,-1-1 0,1 1 0,0 0 0,-1 0-1,1 0 1,0 0 0,-1 0 0,0 0-140,1 0 0,-1 0 0,1 0 0,-1 0 0,1 0-1,-1 0 1,1 0 0,-1 1 0,1-1 0,0 0 0,-1 0 0,1 0 0,-1 1 0,1-1-1,0 0 1,-1 0 0,1 1 0,-1-1 0,1 0 0,0 1 0,-1-1 0,1 1 0,0-1-1,0 0 1,-1 1 0,1-1 0,0 1 0,0-1 0,0 1 0,0-1 0,-1 0 0,1 1-1,0-1 1,0 1 0,0 0 0,-4 15-2750,-5-4-1617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20.831"/>
    </inkml:context>
    <inkml:brush xml:id="br0">
      <inkml:brushProperty name="width" value="0.025" units="cm"/>
      <inkml:brushProperty name="height" value="0.025" units="cm"/>
    </inkml:brush>
  </inkml:definitions>
  <inkml:trace contextRef="#ctx0" brushRef="#br0">591 546 4068,'4'-38'437,"2"-57"163,-6 86-457,0 0 1,-1 0-1,0 0 0,0 1 1,-1-1-1,0 1 1,-1-1-1,-3-8 0,5 15-26,0-1-1,-1 0 0,1 0 1,-1 1-1,0-1 0,0 1 0,0 0 1,0-1-1,0 1 0,0 0 1,0 0-1,-1 0 0,1 1 0,-1-1 1,0 0-1,1 1 0,-1 0 1,0 0-1,-5-2 0,3 3 3,1-1-1,0 1 1,0 0-1,-1 0 1,1 1 0,0 0-1,0-1 1,0 1-1,0 1 1,0-1-1,0 0 1,-7 4 0,-3 4 86,0-1 1,1 2-1,0 0 1,0 1 0,1 0-1,-12 14 1,-5 10 63,2 2 1,1 1 0,3 0 0,1 2-1,1 1 1,3 1 0,1 0 0,2 1-1,-10 51 1,6-5 50,4 2 0,3 0 0,2 140 0,11-199-250,0-1 0,2 0 0,2 1 0,0-1 0,2-1 0,2 1 0,12 30 0,-13-43-58,0-1-1,1 1 1,1-1 0,1-1 0,0 0 0,2-1 0,-1 0 0,2 0 0,0-2 0,0 0 0,1 0 0,25 15 0,-30-22-16,1 0-1,0-1 1,0 0-1,0-1 1,1 0-1,-1-1 1,1 0-1,0 0 1,19 0-1,-24-2 14,0-2 1,0 1-1,0-1 0,0 0 0,0 0 0,0 0 0,0-1 0,-1 0 0,1-1 0,-1 1 0,0-1 1,1-1-1,-1 1 0,-1-1 0,1 0 0,0 0 0,-1-1 0,5-5 0,5-8 57,0-1 0,-1-1 0,-1 0 1,-1-1-1,-1 0 0,14-38 0,38-146 433,-53 168-414,26-98 60,-7-1 0,-5-1 0,-7-1 0,1-242 1,-19 349-81,-1 0 1,-1 1 0,-2-1 0,-13-46-1,15 67-16,-1 0 0,0 1 0,-1 0 0,1 0 0,-2 0 0,1 1 0,-13-15-1,13 19-12,1 0 0,-1 0 0,0 0 0,0 0 0,0 1 0,-1 0 0,1 0 0,-1 0 0,0 0 0,1 1-1,-1 0 1,0 1 0,-12-3 0,2 3-18,-1 1-1,1 0 1,0 1-1,-1 1 1,1 0-1,0 1 1,0 1-1,0 1 1,1 0-1,-29 14 1,-11 9 21,-77 54 1,114-70-34,-6 3-18,1 2 0,1 0 0,0 2 1,2 0-1,0 1 0,1 1 1,1 1-1,1 1 0,1 0 0,1 1 1,1 1-1,1 0 0,1 1 0,2 0 1,0 1-1,2 0 0,1 0 0,1 1 1,-3 36-1,6 2-2,2 1 0,3 0 1,3 0-1,24 113 0,-4-77-47,4-1 1,53 121-1,-71-195 4,1 0-1,2-1 1,1-1 0,29 40-1,-38-60 38,-1 1-1,2-1 1,-1 0 0,1 0-1,-1-1 1,2 0-1,-1 0 1,0 0-1,10 3 1,-12-6 5,0 0 1,1-1-1,-1 0 0,0 0 0,1 0 1,-1 0-1,1-1 0,-1 0 1,0 0-1,1 0 0,-1-1 1,1 0-1,-1 0 0,0 0 1,11-5-1,-9 3 9,0-1 1,0 0-1,0-1 1,-1 1-1,0-1 1,1-1-1,-2 1 1,1-1-1,-1 0 1,0 0-1,0-1 1,4-7-1,8-14 8,20-49-1,-36 75-1,33-83 12,-3-2 0,23-111 1,15-187 14,-52 260-101,-6-1 1,-5 0-1,-14-175 1,5 274 55,-1 1-1,-1-1 1,-1 1 0,-2 0-1,-15-37 1,20 56 17,-1-1 1,0 1-1,-1 1 1,1-1-1,-1 1 1,-1-1-1,1 1 1,-1 1-1,-11-10 1,12 12 2,1 1 0,-1-1 0,1 1 0,-1 0 0,0 0 0,0 1 0,0-1 0,0 1 0,0 0 0,0 1 0,0-1 1,0 1-1,0 0 0,0 0 0,-1 1 0,-8 1 0,1 2-10,0 1 0,0 0 0,1 0 0,-1 1 0,2 1 0,-1 0 0,1 0 0,0 1 0,0 1 0,-16 17 0,-7 9 20,-46 65 0,46-53-8,2 2-1,2 2 1,3 1 0,1 0 0,3 2 0,3 1 0,2 1-1,2 0 1,3 1 0,2 0 0,3 1 0,2 1-1,3 73 1,4-106 6,2-1 1,1 0-1,0 1 0,2-2 0,1 1 0,1-1 1,1 0-1,2 0 0,0-1 0,18 27 0,-22-38-236,1 0 0,1-1 0,0 0 0,0 0 0,1-1 0,0-1 0,1 0 0,0 0 0,1-1 0,0 0-1,0-1 1,0 0 0,1-1 0,0-1 0,0 0 0,1 0 0,-1-2 0,1 1 0,27 1 0,-33-4-328,0-1 1,-1 0-1,1-1 1,0 0 0,13-3-1,33-22-4176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05.248"/>
    </inkml:context>
    <inkml:brush xml:id="br0">
      <inkml:brushProperty name="width" value="0.025" units="cm"/>
      <inkml:brushProperty name="height" value="0.025" units="cm"/>
    </inkml:brush>
  </inkml:definitions>
  <inkml:trace contextRef="#ctx0" brushRef="#br0">0 0 1569,'0'0'-800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07.084"/>
    </inkml:context>
    <inkml:brush xml:id="br0">
      <inkml:brushProperty name="width" value="0.025" units="cm"/>
      <inkml:brushProperty name="height" value="0.025" units="cm"/>
    </inkml:brush>
  </inkml:definitions>
  <inkml:trace contextRef="#ctx0" brushRef="#br0">594 522 2402,'3'-16'262,"13"-61"23,25-139 1736,-40 212-2171,-1-36 2121,0 40-1915,0-1 0,0 1 0,0-1-1,0 0 1,0 1 0,0-1 0,-1 1 0,1-1 0,0 0 0,0 1-1,-1-1 1,1 1 0,0-1 0,-1 1 0,1-1 0,0 1-1,-1-1 1,1 1 0,-1 0 0,1-1 0,-1 1 0,1 0-1,-1-1 1,1 1 0,-1 0 0,0-1 0,1 1 0,-1 0 0,1 0-1,-1 0 1,1 0 0,-1 0 0,0 0 0,1-1 0,-1 1-1,0 1 1,1-1 0,-1 0 0,1 0 0,-1 0 0,0 0-1,1 0 1,-1 0 0,1 1 0,-1-1 0,1 0 0,-1 0 0,1 1-1,-1-1 1,1 1 0,-1-1 0,1 0 0,-1 1 0,-4 3 58,0 0 0,1 0 0,0 1 0,0-1 0,0 1 0,0 0 0,1 0 0,0 0 1,0 0-1,0 0 0,1 1 0,0-1 0,-2 7 0,-19 78 803,15-21-581,3 0 0,8 136-1,1-89-274,2 209 761,6 475 566,-12-787-1345,-2-3-3,2-1 1,0 1 0,0 0-1,1-1 1,0 1-1,0-1 1,1 1-1,0-1 1,1 0-1,0 0 1,0 0-1,1 0 1,1-1-1,8 16 1,10 13 94,-21-33-135,-1-1 0,1 1 0,-1-1 1,1 1-1,0-1 0,0 0 0,1 0 0,-1 0 0,1 0 1,-1 0-1,1-1 0,0 1 0,0-1 0,0 0 0,0 0 1,0 0-1,1 0 0,-1 0 0,1-1 0,-1 1 0,1-1 1,0 0-1,6 1 0,24-1 86,-1-1 0,1-2 0,-1-1 0,0-2 0,0-1 1,38-12-1,-23 7-65,258-74 253,-171 44-202,208-34-1,-71 43 564,483 7 0,-557 34-632,-85-2 18,0-4-1,201-22 0,40-46 110,16-2 99,-256 51-195,147 0 0,-178 17 26,69-1-99,-135-2 111,1 0 1,0-1 0,-1 0-1,0-2 1,0 0-1,20-9 1,-27 9-38,-1-1-1,0-1 1,0 1 0,0-1-1,-1-1 1,0 0 0,-1 0 0,0 0-1,0-1 1,9-16 0,6-12 114,21-51 1,-39 79-148,39-102 20,-4-3-1,36-180 0,10-36 11,-36 189-20,19-67-13,-66 202 5,0 1 0,-1-1-1,0 0 1,0 1 0,-1-1 0,1 0-1,-1 0 1,-1 0 0,1 0 0,-1 1 0,-2-10-1,1 11 4,1 1 1,-1 0-1,0-1 0,0 1 0,-1 0 0,1 0 0,-1 0 1,1 0-1,-1 1 0,0-1 0,0 1 0,0-1 1,0 1-1,0 0 0,-1 0 0,1 1 0,-1-1 0,-4-1 1,-57-21-18,0 2 1,-2 3 0,0 4 0,-1 2 0,-1 3 0,-135-2 0,-409 41 85,304-10-131,-1256 13 1,974-25 39,3 45-28,324-5 72,-352 110 0,517-128 97,-143 24-1,241-53-209,0 0 0,1 0 0,-1 0 0,0 0 0,0 0 0,0 0 0,0 0 0,0 1 0,1-1 0,-1 0 0,0 1 0,0-1 0,0 0 0,1 1 0,-1-1 0,0 1 0,0-1 0,1 1 0,-1-1 0,0 1 0,1 0 0,-1-1 0,1 1 0,-1 0 0,1 0 0,-1-1 0,0 2 0,-4 7-6634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1.301"/>
    </inkml:context>
    <inkml:brush xml:id="br0">
      <inkml:brushProperty name="width" value="0.025" units="cm"/>
      <inkml:brushProperty name="height" value="0.025" units="cm"/>
    </inkml:brush>
  </inkml:definitions>
  <inkml:trace contextRef="#ctx0" brushRef="#br0">62 3177 9161,'0'0'854,"-5"9"-352,2-5-244,-23 40-239,24-42 314,1 0 1,-1 0-1,0 0 0,0 0 0,0 0 0,0 0 0,0 0 0,0 0 0,-5 2 0,4-10 2522,3-23-2651,50-231 326,-26 147-291,76-354-24,100-548 259,-163 759-381,8-408 0,-40 565-26,34-186-1,-39 282-65,-18 129 154,-27 62-139,-85 425 139,42-84-134,-130 842 48,285-1937-10,183-956 5,-203 1278-75,94-283 1,-141 525 8,0 1 1,0-1 0,0 1 0,1-1-1,-1 1 1,0 0 0,1-1-1,-1 1 1,1 0 0,0-1 0,-1 1-1,1 0 1,0 0 0,0-1-1,0 1 1,0 0 0,0 0 0,0 0-1,1-1 1,-3 37 11,-67 300 54,39-212-54,-125 493-20,-41 195 31,189-780-63,7-37-814,11-54-1636,0-15-983,0-19-1265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1.955"/>
    </inkml:context>
    <inkml:brush xml:id="br0">
      <inkml:brushProperty name="width" value="0.025" units="cm"/>
      <inkml:brushProperty name="height" value="0.025" units="cm"/>
    </inkml:brush>
  </inkml:definitions>
  <inkml:trace contextRef="#ctx0" brushRef="#br0">10 0 6054,'-2'11'107,"-1"-1"0,2 1-1,-1-1 1,1 1 0,1 0 0,0-1 0,0 1 0,1 0 0,0-1 0,1 1 0,4 12 0,5 12 1135,32 66 1,1 4-196,-18-11 364,4 11-607,-2-39-3019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3.010"/>
    </inkml:context>
    <inkml:brush xml:id="br0">
      <inkml:brushProperty name="width" value="0.025" units="cm"/>
      <inkml:brushProperty name="height" value="0.025" units="cm"/>
    </inkml:brush>
  </inkml:definitions>
  <inkml:trace contextRef="#ctx0" brushRef="#br0">0 0 7495,'0'0'5349,"3"10"-4826,124 364 3362,-3-12-2885,8 80-596,63 200 300,30-13-141,-201-569-422,3-2 0,3-1 0,2-1 0,3-2 0,1-1 0,68 73 0,-100-122-156,-3-8-137,-8-18-531,-27-53-1940,15 34 256,-28-74-3286,25 62 2514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4.006"/>
    </inkml:context>
    <inkml:brush xml:id="br0">
      <inkml:brushProperty name="width" value="0.025" units="cm"/>
      <inkml:brushProperty name="height" value="0.025" units="cm"/>
    </inkml:brush>
  </inkml:definitions>
  <inkml:trace contextRef="#ctx0" brushRef="#br0">127 305 4805,'-7'-9'-593,"-9"-16"1465,0-1 1,2-1-1,1 0 0,-13-37 0,-9-63 4205,40 204-2007,79 293-926,-50-238-1672,299 1114 1008,67-18-1348,-282-931-73,217 393-1,-284-594-104,87 147-255,-125-230-130,-10-15-411,-8-12-388,-23-35-1594,-20-26-1292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4.804"/>
    </inkml:context>
    <inkml:brush xml:id="br0">
      <inkml:brushProperty name="width" value="0.025" units="cm"/>
      <inkml:brushProperty name="height" value="0.025" units="cm"/>
    </inkml:brush>
  </inkml:definitions>
  <inkml:trace contextRef="#ctx0" brushRef="#br0">134 58 15759,'0'0'4084,"-10"2"-3518,4-1-530,0 1 1,1-1-1,-1 1 1,1 0-1,-1 0 1,1 1-1,0-1 1,0 1-1,0 1 1,0-1-1,1 0 1,-1 1-1,1 0 1,0 0-1,0 1 1,1-1-1,-1 1 1,1-1-1,0 1 1,0 0-1,0 1 1,1-1-1,0 0 1,-2 7 0,0-1 25,1 1 1,0 0 0,0 0 0,2 0 0,-1 0-1,1 1 1,1-1 0,1 0 0,-1 0 0,2 1 0,0-1-1,3 14 1,-4-25-61,-1 0-1,0 0 0,0 0 1,1 0-1,-1 0 1,0 0-1,1 0 0,-1 0 1,1 0-1,0 0 0,-1 0 1,1 0-1,0 0 1,-1 0-1,1-1 0,0 1 1,0 0-1,0-1 1,0 1-1,0 0 0,-1-1 1,1 1-1,0-1 0,0 1 1,1-1-1,-1 0 1,0 1-1,0-1 0,0 0 1,0 0-1,0 0 1,0 0-1,0 0 0,0 0 1,0 0-1,1 0 0,-1 0 1,0 0-1,0-1 1,0 1-1,0 0 0,0-1 1,0 1-1,0-1 1,0 1-1,0-1 0,0 1 1,0-1-1,0 0 0,-1 0 1,1 1-1,0-1 1,0 0-1,-1 0 0,2-1 1,4-6 77,-1 1 1,1-1 0,-2 0-1,1 0 1,4-10-1,10-35 300,20-83-1,-15 45-13,-11 162 937,-10-48-1202,13 88 93,-13-99-195,0-1-1,0 1 1,1 0 0,1-1 0,0 0 0,11 18 0,-16-27-6,1-1 0,-1 0 1,1 1-1,0-1 0,0 0 1,-1 0-1,1 0 0,0 0 0,0 0 1,0 0-1,1 0 0,-1 0 1,0 0-1,0 0 0,0-1 1,1 1-1,-1 0 0,0-1 0,0 1 1,1-1-1,-1 1 0,1-1 1,-1 0-1,0 0 0,1 0 1,-1 0-1,1 0 0,-1 0 1,1 0-1,-1 0 0,0 0 0,1 0 1,-1-1-1,1 1 0,-1-1 1,0 1-1,1-1 0,-1 1 1,0-1-1,0 0 0,0 0 0,1 0 1,-1 0-1,0 1 0,0-2 1,0 1-1,0 0 0,1-1 1,3-5-284,0 0 0,0-1 0,0 0 0,-1 0 0,0 0 1,4-10-1,0-8-3409,9-51 1,-8 22-2499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5.192"/>
    </inkml:context>
    <inkml:brush xml:id="br0">
      <inkml:brushProperty name="width" value="0.025" units="cm"/>
      <inkml:brushProperty name="height" value="0.025" units="cm"/>
    </inkml:brush>
  </inkml:definitions>
  <inkml:trace contextRef="#ctx0" brushRef="#br0">20 274 4356,'0'0'11019,"-2"9"-9525,2-5-1377,-7 29 341,2 0 0,1 0 1,2 1-1,4 59 0,-2-92-457,0-1-1,0 1 1,0-1-1,0 1 1,0-1 0,0 1-1,0-1 1,1 1-1,-1-1 1,0 1 0,0-1-1,0 1 1,1-1-1,-1 1 1,0-1 0,1 1-1,-1-1 1,0 0 0,1 1-1,-1-1 1,1 0-1,-1 1 1,0-1 0,1 0-1,-1 1 1,1-1-1,-1 0 1,1 0 0,-1 0-1,1 1 1,-1-1 0,1 0-1,-1 0 1,1 0-1,-1 0 1,1 0 0,-1 0-1,1 0 1,-1 0-1,1 0 1,0 0 0,-1 0-1,1-1 1,-1 1 0,1 0-1,-1 0 1,1 0-1,-1-1 1,0 1 0,1 0-1,-1 0 1,1-1-1,-1 1 1,1 0 0,-1-1-1,0 1 1,1-1-1,-1 1 1,0-1 0,1 1-1,-1 0 1,0-1 0,1 0-1,22-30 233,-12 3-106,-1 0-1,-1 0 1,-2-1-1,-1 0 1,5-55-1,-8-149 1635,-5 206-1153,0 30 421,-1 47-344,2 16-604,0-23-64,1 0 0,2 1 0,1-1 0,12 49 0,-13-87-27,-1-1 1,1 1 0,0-1 0,0 0-1,1 1 1,-1-1 0,1-1 0,0 1 0,4 4-1,-7-7-48,1-1 0,-1 1 0,1 0 0,0-1 0,0 1 0,-1 0 0,1-1 0,0 1 0,0-1 0,0 0-1,0 1 1,-1-1 0,1 1 0,0-1 0,0 0 0,0 0 0,0 0 0,0 1 0,0-1 0,0 0 0,0 0 0,0 0 0,0-1-1,0 1 1,0 0 0,0 0 0,0 0 0,-1-1 0,1 1 0,0 0 0,0-1 0,0 1 0,0-1 0,0 1 0,-1-1 0,1 1-1,0-1 1,0 0 0,-1 1 0,1-1 0,-1 0 0,1 0 0,0 1 0,-1-1 0,1 0 0,-1 0 0,0 0 0,1 0 0,-1 0-1,0 1 1,1-2 0,3-19-6924,-4 11 2161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5.739"/>
    </inkml:context>
    <inkml:brush xml:id="br0">
      <inkml:brushProperty name="width" value="0.025" units="cm"/>
      <inkml:brushProperty name="height" value="0.025" units="cm"/>
    </inkml:brush>
  </inkml:definitions>
  <inkml:trace contextRef="#ctx0" brushRef="#br0">34 220 9801,'0'0'9348,"-5"14"-9215,-2 12-16,-10 51-1,15-66 11,1 0 1,0 0-1,0 0 0,1 1 0,1-1 1,0 0-1,0 0 0,1 0 0,4 11 1,-6-21-119,0 0 1,1 0 0,-1 0 0,0 0 0,1 0 0,-1 0-1,1-1 1,-1 1 0,1 0 0,-1 0 0,1 0 0,0 0-1,0-1 1,-1 1 0,1 0 0,0-1 0,0 1 0,0-1-1,-1 1 1,1-1 0,0 1 0,0-1 0,0 1-1,0-1 1,0 0 0,0 0 0,0 1 0,0-1 0,0 0-1,0 0 1,0 0 0,0 0 0,0 0 0,0 0 0,0 0-1,0-1 1,0 1 0,0 0 0,0 0 0,1-1 0,1-1 65,0 1-1,-1-1 1,1 0 0,-1 0 0,1 0 0,-1 0 0,0 0 0,0 0 0,0-1 0,0 1 0,0-1 0,2-3 0,6-16 208,0 0 0,-2-1 1,-1 0-1,0 0 0,-2-1 0,0 0 0,0-25 0,-1-21 117,-5-79-1,-1 134-380,-3 22-46,-1 25 131,4-3-91,0 97 32,2-113-65,2 1 0,-1-1 1,2 1-1,0-1 0,0 0 1,11 25-1,-13-36 6,0 0 0,0 1 0,0-1-1,1 0 1,-1 0 0,0 0 0,1-1-1,0 1 1,-1 0 0,1 0 0,0-1-1,0 1 1,4 1 0,-5-2 4,0-1-1,0 0 1,0 1 0,0-1 0,0 0-1,0 0 1,1 0 0,-1 0-1,0 0 1,0 0 0,0 0 0,0 0-1,1 0 1,-1-1 0,0 1 0,0 0-1,0-1 1,0 1 0,0-1-1,2 0 1,0-2-15,0 1-1,1-1 1,-1-1-1,0 1 0,0 0 1,-1-1-1,1 1 1,-1-1-1,1 0 1,-1 0-1,-1 0 0,4-7 1,24-111-477,-30 134 623,1 0 1,0 0-1,1 0 0,4 21 0,-3-20-92,0-4-14,-1 0 0,2 0 0,-1 0 1,1-1-1,1 1 0,0-1 0,5 9 0,-9-16-12,1 0 0,0 1-1,0-1 1,0 0 0,0 0 0,0 0 0,0 0 0,0 0-1,0 0 1,1 0 0,-1 0 0,0 0 0,1 0 0,-1-1 0,0 1-1,1-1 1,-1 1 0,1-1 0,2 1 0,-2-1 8,0-1 0,0 1-1,-1-1 1,1 1 0,0-1 0,0 0 0,-1 0 0,1 0 0,0 0 0,-1 0-1,1 0 1,-1 0 0,1-1 0,-1 1 0,0-1 0,1 1 0,-1-1-1,0 1 1,0-1 0,1-2 0,7-11-55,-1 1 0,0-1 1,-1-1-1,-1 0 0,0 0 0,5-28 0,-4-17-6055,-8 54 1962,-1 3-1100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0:37.997"/>
    </inkml:context>
    <inkml:brush xml:id="br0">
      <inkml:brushProperty name="width" value="0.025" units="cm"/>
      <inkml:brushProperty name="height" value="0.025" units="cm"/>
    </inkml:brush>
  </inkml:definitions>
  <inkml:trace contextRef="#ctx0" brushRef="#br0">125 7989 5285,'0'0'1900,"-10"-4"-1510,-20-11-203,-51-35 0,81 50-179,-1 0 1,1 0-1,0-1 1,0 1-1,-1 0 0,1 0 1,0-1-1,0 1 1,-1 0-1,1-1 0,0 1 1,0 0-1,0-1 1,0 1-1,0 0 1,0-1-1,-1 1 0,1 0 1,0-1-1,0 1 1,0 0-1,0-1 0,0 1 1,0-1-1,1 1 1,-1 0-1,0-1 1,0 1-1,0 0 0,0-1 1,0 1-1,0 0 1,1-1-1,-1 1 1,0 0-1,0-1 0,0 1 1,1 0-1,-1 0 1,0-1-1,0 1 0,1 0 1,-1 0-1,0-1 1,1 1-1,17-12-131,-15 10 152,91-56-390,3 5-1,3 3 0,201-69 1,715-239 1423,195-17-571,222-66-379,-1047 292 106,939-353 253,-412 175-338,887-331 252,1523-526-17,-2561 933-152,618-214-181,766-273 322,-892 311 146,-1045 355-398,1019-383-24,725-397 373,-1262 585 1404,-619 241-899,-47 16-1019,0 1 0,45-9 0,-8 2-4360,-25 4 310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6.289"/>
    </inkml:context>
    <inkml:brush xml:id="br0">
      <inkml:brushProperty name="width" value="0.025" units="cm"/>
      <inkml:brushProperty name="height" value="0.025" units="cm"/>
    </inkml:brush>
  </inkml:definitions>
  <inkml:trace contextRef="#ctx0" brushRef="#br0">6 0 11211,'0'0'11376,"1"14"-10666,3 40-403,2 1 0,3-1 0,2 0 0,3 0-1,23 57 1,-33-105-503,-4-22 208,-7-25-30,2 30-51,-1 0 0,0 0 0,0 0 0,-1 1 1,0 0-1,0 0 0,-2 1 0,-16-16 0,18 23 183,19 9-9,-8-6-100,1 0 0,0 0-1,0 0 1,0-1 0,0 0 0,0 0-1,0 0 1,0-1 0,0 0-1,0 1 1,0-2 0,0 1 0,-1-1-1,1 1 1,0-1 0,-1 0 0,0-1-1,1 1 1,-1-1 0,6-5-1,3-4 28,-1-1 0,0 0 0,-1-1 0,14-21 0,1-2 3,-17 94 718,-8-33-507,0 5 7,1 0 0,1-1 0,2 1-1,12 46 1,-16-73-249,0 0 0,0 1 0,0-1 0,0 0-1,1 0 1,-1 0 0,1 0 0,-1 0 0,1 0 0,0 0 0,-1 0-1,1 0 1,0-1 0,0 1 0,4 1 0,-5-3-5,0 1-1,-1-1 1,1 0 0,0 0 0,0 0 0,0 0 0,0 0 0,0 0 0,0 0 0,0 0 0,0 0-1,0-1 1,0 1 0,0 0 0,0-1 0,0 1 0,0 0 0,-1-1 0,1 1 0,0-1-1,0 0 1,0 1 0,-1-1 0,1 1 0,0-1 0,-1 0 0,1 0 0,0 1 0,-1-1-1,1 0 1,-1 0 0,1 0 0,-1 0 0,0 0 0,1 1 0,-1-1 0,0 0 0,0 0 0,0 0-1,1-2 1,3-11-660,-1-1 0,0 0 0,0-1 0,-1-18-1,-2-64-7187,-1 69 4479,-2-26-5049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6.675"/>
    </inkml:context>
    <inkml:brush xml:id="br0">
      <inkml:brushProperty name="width" value="0.025" units="cm"/>
      <inkml:brushProperty name="height" value="0.025" units="cm"/>
    </inkml:brush>
  </inkml:definitions>
  <inkml:trace contextRef="#ctx0" brushRef="#br0">20 0 8232,'0'0'10057,"-18"57"-8167,16-37-929,2-2-416,0 0-449,13-3-96,0-2 0,1-3-1570,0-5-2338,0-1-2722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7.564"/>
    </inkml:context>
    <inkml:brush xml:id="br0">
      <inkml:brushProperty name="width" value="0.025" units="cm"/>
      <inkml:brushProperty name="height" value="0.025" units="cm"/>
    </inkml:brush>
  </inkml:definitions>
  <inkml:trace contextRef="#ctx0" brushRef="#br0">0 693 256,'0'0'18871,"5"8"-18187,-2-4-614,-3-2-53,1 0 0,0 0 1,0 0-1,0 0 0,0-1 1,0 1-1,0 0 0,1-1 0,-1 1 1,0-1-1,1 1 0,-1-1 1,1 0-1,0 1 0,-1-1 0,1 0 1,0 0-1,0 0 0,0 0 1,0-1-1,0 1 0,-1 0 0,1-1 1,1 1-1,-1-1 0,0 0 1,0 0-1,0 0 0,0 0 0,0 0 1,0 0-1,3-1 0,5-5 32,1-1-1,-1 0 0,0 0 0,-1-1 1,0 0-1,0-1 0,15-19 0,-18 20-173,0 0-1,1 0 1,0 0-1,1 1 0,0 0 1,0 0-1,0 1 1,1 0-1,0 1 0,0 0 1,17-7-1,-25 12 146,0 0 0,0 0-1,0 0 1,0 0 0,0 0 0,0 0-1,0 0 1,0 0 0,0 0-1,0 1 1,0-1 0,0 0 0,0 1-1,0-1 1,0 1 0,0-1-1,0 1 1,0-1 0,-1 1 0,1-1-1,0 1 1,0 0 0,-1 0 0,1-1-1,0 1 1,-1 0 0,1 0-1,-1 0 1,1 0 0,-1 0 0,1 0-1,-1-1 1,0 1 0,1 0-1,-1 0 1,0 0 0,0 0 0,0 1-1,0 0 1,3 55 1729,-3-34-1335,0-22-394,0 1-1,0 0 1,0 0-1,1-1 0,-1 1 1,0 0-1,1 0 1,-1-1-1,1 1 0,-1 0 1,1-1-1,0 1 1,0-1-1,0 1 1,0-1-1,0 1 0,0-1 1,0 1-1,1 0 1,-1-2-3,0 0 0,0 0 0,0 0 0,0 0 0,0 0 0,0 0 1,0 0-1,0 0 0,-1 0 0,1 0 0,0-1 0,0 1 0,0 0 0,0-1 1,0 1-1,-1-1 0,1 1 0,0-1 0,0 1 0,-1-1 0,1 1 1,0-1-1,-1 0 0,2-1 0,7-8 49,-1-1 0,0-1 1,9-16-1,-14 24-123,9-19-401,24-37-1588,-33 56 1846,-1 0 0,1 0 1,1 0-1,-1 1 0,0-1 1,1 1-1,0 0 0,0 0 1,0 1-1,0-1 0,5-2 1,-9 5 222,1 0 1,0 0 0,-1 0-1,1 0 1,0 0 0,0 0-1,-1 0 1,1 0 0,0 0-1,0 0 1,-1 0 0,1 0-1,0 1 1,-1-1 0,1 0-1,0 0 1,-1 1 0,1-1-1,-1 1 1,1-1 0,0 0-1,-1 1 1,1-1 0,-1 1-1,1 0 1,-1-1 0,1 1-1,-1-1 1,0 1 0,1 0-1,-1-1 1,0 1 0,1 0-1,-1-1 1,0 1 0,0 0-1,0-1 1,1 1 0,-1 0-1,0 1 1,0-2-5,0 1 0,0 0 0,0-1 0,0 1 0,0 0 0,0 0 0,0-1 0,1 1 0,-1 0 0,0-1 0,1 1 0,-1 0-1,0-1 1,1 1 0,-1-1 0,1 1 0,-1 0 0,1-1 0,-1 1 0,1-1 0,-1 0 0,1 1 0,-1-1 0,1 1 0,0-1 0,-1 0 0,1 1 0,0-1 0,-1 0 0,1 0 0,0 0 0,-1 1 0,1-1 0,0 0 0,0 0 0,-1 0 0,1 0 0,0 0-1,0 0 1,-1 0 0,1-1 0,0 1 0,-1 0 0,1 0 0,0 0 0,-1-1 0,1 1 0,0 0 0,-1-1 0,1 1 0,0-1 0,0 0 0,6-4-252,-1-1-1,0 0 1,-1 0 0,1 0-1,-1-1 1,4-7 0,14-25-3793,-23 35 6823,1-18-2279,18-57-1347,-11 54-188,-2-1 0,5-41-1,-11 62 977,6-137-3831,-10 83 4721,4 59-692,0 0 0,0-1-1,0 1 1,0-1 0,0 1-1,0-1 1,0 1 0,0-1-1,0 1 1,0 0 0,0-1-1,0 1 1,0-1 0,0 1 0,0-1-1,-1 1 1,1 0 0,0-1-1,0 1 1,0 0 0,-1-1-1,1 1 1,0 0 0,-1-1-1,1 1 1,0 0 0,-1-1 0,1 1-1,0 0 1,-1 0 0,1-1-1,-1 1 1,-7 12 2627,-4 22-1584,4 5-266,1 1-1,-2 62 0,8-81-772,1 0 1,2 0-1,0 0 0,1 0 1,1-1-1,10 34 1,-12-48-164,1 0 0,0-1 0,0 1 1,0 0-1,1-1 0,0 0 1,0 0-1,5 6 0,-8-10 13,0-1 0,0 1 0,0 0 0,0 0-1,0 0 1,0-1 0,0 1 0,0-1 0,0 1 0,0-1 0,1 1 0,-1-1 0,0 0-1,0 1 1,0-1 0,1 0 0,-1 0 0,0 0 0,0 0 0,1 0 0,-1 0-1,0 0 1,0 0 0,1-1 0,-1 1 0,0 0 0,0-1 0,0 1 0,0-1 0,1 1-1,-1-1 1,0 0 0,0 1 0,0-1 0,0 0 0,-1 0 0,1 0 0,0 0-1,0 0 1,0 0 0,-1 0 0,1 0 0,0 0 0,-1 0 0,1 0 0,-1 0 0,1 0-1,-1-2 1,9-15 111,-1-1 1,-1 0-1,0 0 0,-2-1 0,5-31 0,7-107-212,-14 111 19,1-5-153,0 0-159,-3 103 215,-2 12 196,0 54-18,2-104-14,0 0 0,1 0 0,1 0 0,0 0 1,0-1-1,9 19 0,-12-30 2,0 1 0,1-1 0,-1 0 0,1 0 0,0 1 0,-1-1 0,1 0 0,0 0 0,0 0 0,-1 0 0,1 0 0,0 0-1,0 0 1,0 0 0,1 0 0,-1-1 0,0 1 0,0 0 0,0-1 0,0 1 0,1-1 0,1 2 0,-1-3-10,-1 1 1,0 0-1,1 0 0,-1-1 1,0 1-1,0-1 0,1 0 1,-1 1-1,0-1 1,0 0-1,0 1 0,0-1 1,0 0-1,0 0 0,0 0 1,0 0-1,0 0 0,1-2 1,5-8-203,0 0-1,-1 0 1,8-22 0,-10 24-33,7-19 131,-8 18 67,0 1 0,1 0-1,0 0 1,1 1 0,5-9 0,1 65 1288,-8-29-1157,2 0 1,0 0-1,2 0 1,0 0 0,0-1-1,17 27 1,74 98 304,-70-108-332,-2 3 0,-2 0 0,23 47 0,-46-83-39,3 6 116,-1 0 0,1 0 0,-1 0 0,-1 1 0,0 0 1,0-1-1,0 10 0,-2-17-89,0 0 1,0-1-1,-1 1 1,1-1-1,0 1 1,-1-1-1,1 1 1,0-1-1,-1 1 0,1-1 1,-1 1-1,1-1 1,-1 0-1,1 1 1,-1-1-1,1 0 1,-1 1-1,0-1 1,1 0-1,-1 0 1,1 1-1,-1-1 1,0 0-1,1 0 0,-1 0 1,1 0-1,-1 0 1,0 0-1,1 0 1,-1 0-1,0 0 1,1 0-1,-1 0 1,1-1-1,-1 1 1,0 0-1,1 0 1,-1-1-1,-29-8 253,16 1-280,-1 0 1,2-1-1,-1-1 0,1 0 0,1-1 1,0-1-1,0 0 0,1 0 0,1-1 1,-11-17-1,13 19-91,2 0 1,-1-1-1,2 1 1,-1-1-1,2 0 1,-1 0-1,2-1 1,0 1-1,0-1 0,1 0 1,1 0-1,0 1 1,1-23-1,3 25-222,0-1 0,1 1 0,0-1 0,1 1-1,0 1 1,0-1 0,1 1 0,0 0 0,1 0 0,0 0-1,12-10 1,10-16-5532,-8 9-4880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8.574"/>
    </inkml:context>
    <inkml:brush xml:id="br0">
      <inkml:brushProperty name="width" value="0.025" units="cm"/>
      <inkml:brushProperty name="height" value="0.025" units="cm"/>
    </inkml:brush>
  </inkml:definitions>
  <inkml:trace contextRef="#ctx0" brushRef="#br0">0 327 8296,'0'-33'5765,"0"23"-2144,0 23-419,2 15-3138,0-1 0,2 0 0,1 0 0,1 0 0,1-1 0,1 0 0,2 0 0,0-1 0,2 0 0,26 41 0,-37-64-57,0 0-1,0 0 0,1-1 1,-1 1-1,1 0 0,-1 0 0,1-1 1,0 1-1,0-1 0,0 0 1,-1 1-1,1-1 0,0 0 0,1 0 1,-1 0-1,3 0 0,-4 0 14,1-1 0,-1-1 0,0 1 0,1 0 0,-1 0 0,0 0-1,0-1 1,1 1 0,-1-1 0,0 1 0,0-1 0,0 1 0,1-1 0,-1 0 0,0 0-1,0 1 1,0-1 0,0 0 0,0 0 0,-1 0 0,2-1 0,4-7 170,-1 0 1,1 0-1,-2-1 1,1 0-1,4-15 0,21-80 215,-4 0-1,-5-2 1,10-143-1,-30 250-402,-1 0 0,0 0 0,0 0 0,0 0 0,0 0 0,0 0 0,0 0 0,0 0 0,0 0 0,0 0 0,0 0 0,0 0 0,1 0 0,-1 0 0,0 0 0,0 0 0,0 0 0,0 0 0,0 0 0,0 0 0,0 0 0,0 0 0,0 0 0,0 0 0,1 0 0,-1 0 0,0 0 0,0 0 0,0 0 0,0 0 0,0 0 0,0 0 0,0 0 0,0 0 0,0 0 0,0 0 0,0-1 0,0 1 0,0 0 0,1 0 0,-1 0 0,5 19-65,3 26 149,1 31 91,-3-22-132,1-1 0,3 0 0,21 66 0,-30-116-62,0 0-1,0-1 0,0 1 1,0-1-1,1 1 0,-1-1 1,1 1-1,-1-1 0,1 0 1,0 0-1,0 0 0,0 0 1,0 0-1,0 0 0,0-1 1,1 1-1,-1-1 0,5 3 1,-6-4-32,1 0 0,0 0 1,-1 0-1,1 0 1,-1 0-1,1 0 1,0-1-1,-1 1 1,1 0-1,-1-1 1,1 1-1,-1-1 0,1 0 1,-1 1-1,0-1 1,1 0-1,-1 0 1,0 0-1,1 0 1,-1 0-1,0 0 1,0-1-1,0 1 0,0 0 1,0 0-1,0-1 1,-1 1-1,1-1 1,0 1-1,-1-1 1,1 1-1,0-3 0,5-10-1148,-1 0 0,-1 0 0,0-1-1,-1 0 1,0 0 0,0-16-1,-1-17-4103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8.902"/>
    </inkml:context>
    <inkml:brush xml:id="br0">
      <inkml:brushProperty name="width" value="0.025" units="cm"/>
      <inkml:brushProperty name="height" value="0.025" units="cm"/>
    </inkml:brush>
  </inkml:definitions>
  <inkml:trace contextRef="#ctx0" brushRef="#br0">0 0 9737,'0'0'11526,"0"11"-11030,7 224 886,-3-194-1304,1 1-1,2-1 1,24 75 0,-31-115-67,0 0 0,0 0 1,1 1-1,-1-1 0,1 0 1,-1 0-1,1 0 0,-1 0 1,1 0-1,0 0 0,-1 0 1,1 0-1,0 0 0,0 0 0,-1 0 1,1 0-1,0-1 0,0 1 1,0 0-1,0-1 0,0 1 1,1 0-1,0 0 0,-1-2 10,0 1 0,0 0-1,0 0 1,0-1 0,0 1-1,0-1 1,0 1-1,-1-1 1,1 1 0,0-1-1,0 1 1,0-1-1,-1 0 1,1 0 0,0 1-1,0-1 1,-1 0-1,1 0 1,-1 0 0,1-1-1,24-54 776,-3-12-525,25-128 1,-43 162-2580,1-50-1,-10 98-17352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9.292"/>
    </inkml:context>
    <inkml:brush xml:id="br0">
      <inkml:brushProperty name="width" value="0.025" units="cm"/>
      <inkml:brushProperty name="height" value="0.025" units="cm"/>
    </inkml:brush>
  </inkml:definitions>
  <inkml:trace contextRef="#ctx0" brushRef="#br0">1 220 11979,'0'0'6214,"8"2"-4858,-4-1-1186,0 0-1,-1-1 0,1 1 1,0-1-1,-1 0 0,1 0 1,0-1-1,0 1 1,-1-1-1,1 1 0,-1-1 1,1-1-1,0 1 0,-1 0 1,0-1-1,1 1 0,-1-1 1,0 0-1,0 0 1,0 0-1,3-3 0,-1 1-86,-1 0 0,1 1 0,0 0 0,1 0 0,-1 1 0,0 0 0,1 0 0,-1 0 0,9-2 0,-12 4-67,1 0 0,-1 0-1,1 0 1,0 1 0,-1-1 0,1 1-1,-1-1 1,0 1 0,1 0-1,-1 0 1,0 0 0,1 0-1,-1 0 1,0 0 0,0 1-1,0-1 1,0 1 0,0 0-1,0-1 1,0 1 0,-1 0-1,1 0 1,1 3 0,-3-5-2,0 1 1,0-1 0,0 0-1,0 1 1,1-1-1,-1 1 1,0-1-1,0 0 1,0 0-1,0 1 1,0-1 0,1 0-1,-1 1 1,0-1-1,0 0 1,1 1-1,-1-1 1,0 0-1,0 0 1,1 0 0,-1 1-1,0-1 1,1 0-1,-1 0 1,0 0-1,1 0 1,-1 1-1,0-1 1,1 0 0,-1 0-1,0 0 1,1 0-1,-1 0 1,0 0-1,1 0 1,-1 0-1,0 0 1,1 0 0,-1 0-1,1 0 1,-1-1-1,0 1 1,1 0-1,-1 0 1,0 0 0,0 0-1,1 0 1,-1-1-1,0 1 1,1 0-1,-1 0 1,0-1-1,0 1 1,1 0 0,-1 0-1,0-1 1,0 1-1,0 0 1,1-1-1,-1 1 1,0-1-1,5-37 615,-6 20-367,0 0 0,-7-34 0,2 35-65,-3-16-122,48 37-4068,-33-4 3553,1 1-340,1-1 1,0 0-1,-1 0 0,1-1 0,-1 0 1,0 0-1,1-1 0,-1 0 0,7-3 1,20-14-4709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9.727"/>
    </inkml:context>
    <inkml:brush xml:id="br0">
      <inkml:brushProperty name="width" value="0.025" units="cm"/>
      <inkml:brushProperty name="height" value="0.025" units="cm"/>
    </inkml:brush>
  </inkml:definitions>
  <inkml:trace contextRef="#ctx0" brushRef="#br0">86 171 7559,'0'0'10223,"-10"5"-7853,6-3-2254,-1 0 0,1 1 0,-1 0 0,1 0 0,0 0 0,0 0 0,0 1 0,1 0 0,-1-1 0,1 1 0,0 1-1,0-1 1,0 0 0,1 1 0,0-1 0,-1 1 0,2 0 0,-1 0 0,0 0 0,0 7 0,-1-2 154,1 0 0,0 1 0,1-1 0,1 1 0,-1-1 0,1 1 1,1-1-1,0 1 0,3 11 0,-3-20-268,-1-1-1,1 0 1,-1 0-1,1 0 1,-1 0 0,1 0-1,0 0 1,-1-1-1,1 1 1,0 0 0,0 0-1,0 0 1,0-1 0,0 1-1,0 0 1,0-1-1,0 1 1,0-1 0,0 1-1,0-1 1,0 0-1,0 1 1,0-1 0,0 0-1,1 0 1,-1 0-1,0 0 1,0 0 0,0 0-1,0 0 1,0 0 0,1 0-1,-1 0 1,0-1-1,0 1 1,0 0 0,0-1-1,0 1 1,0-1-1,0 1 1,0-1 0,0 0-1,1 0 1,3-2 26,-1-1 1,1 1-1,-1-1 1,0 1-1,0-1 1,0 0-1,5-8 1,4-11-113,-2-1 1,-1 0-1,0-1 0,-2 0 1,9-44-1,-18 98 72,0-18 95,0 0 1,1 0 0,0 0-1,1-1 1,0 1-1,1 0 1,0 0 0,0 0-1,1-1 1,6 13 0,-9-22-75,1-1 0,-1 1 0,1 0 1,0 0-1,-1-1 0,1 1 1,0 0-1,-1-1 0,1 1 1,0-1-1,0 1 0,0-1 0,0 1 1,0-1-1,0 1 0,-1-1 1,1 0-1,0 0 0,0 1 1,0-1-1,0 0 0,0 0 0,0 0 1,0 0-1,0 0 0,0 0 1,0 0-1,0-1 0,0 1 1,0 0-1,0-1 0,0 1 0,0 0 1,0-1-1,-1 1 0,1-1 1,0 1-1,0-1 0,0 1 1,-1-1-1,1 0 0,0 0 0,-1 1 1,1-1-1,0 0 0,-1 0 1,1 1-1,0-3 0,29-41 494,-29 43-495,43-91 178,-30 59-447,29-48 0,-32 71 43,-6 19 142,-3 28 149,-2-28-34,0-9-38,8 61 135,-8-60-130,0 0 0,1 0 0,-1-1 0,0 1-1,0 0 1,1 0 0,-1 0 0,1 0 0,-1-1 0,1 1 0,-1 0-1,1 0 1,-1-1 0,1 1 0,0 0 0,-1-1 0,1 1-1,0-1 1,-1 1 0,1-1 0,0 1 0,1 0 0,-1-2 2,0 1 1,1 0-1,-1-1 1,0 1-1,0-1 1,0 0-1,1 1 1,-1-1-1,0 0 1,0 1-1,0-1 1,0 0-1,0 0 1,0 0-1,-1 0 1,1 0-1,0 0 1,0 0 0,-1-1-1,1 1 1,0-2-1,28-51 193,-24 43-308,0 0 0,1 0 0,0 1-1,0-1 1,1 1 0,1 1 0,-1-1 0,2 1 0,16-14 0,-24 22 48,-1 1 0,1-1 0,0 1 0,0-1 0,0 1 0,0 0 0,-1-1 0,1 1 0,0 0 0,0 0 1,0-1-1,0 1 0,0 0 0,0 0 0,0 0 0,0 0 0,0 0 0,0 0 0,-1 0 0,1 1 0,0-1 0,0 0 0,0 0 0,1 1 0,4 13-7745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0.053"/>
    </inkml:context>
    <inkml:brush xml:id="br0">
      <inkml:brushProperty name="width" value="0.025" units="cm"/>
      <inkml:brushProperty name="height" value="0.025" units="cm"/>
    </inkml:brush>
  </inkml:definitions>
  <inkml:trace contextRef="#ctx0" brushRef="#br0">0 12 13581,'0'0'10153,"53"-12"-27513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146"/>
    </inkml:context>
    <inkml:brush xml:id="br0">
      <inkml:brushProperty name="width" value="0.025" units="cm"/>
      <inkml:brushProperty name="height" value="0.025" units="cm"/>
    </inkml:brush>
  </inkml:definitions>
  <inkml:trace contextRef="#ctx0" brushRef="#br0">0 412 5189,'0'0'15860,"0"13"-15673,5 77 60,-4-79-154,1 1 1,0-1-1,1 1 0,0-1 0,0 0 1,2 0-1,5 11 0,-10-21-69,1 0 0,-1 1-1,1-1 1,0 0 0,0 0 0,-1 1-1,1-1 1,0 0 0,0 0 0,0 0 0,0 0-1,1 0 1,-1 0 0,0-1 0,0 1-1,0 0 1,1-1 0,-1 1 0,0 0 0,1-1-1,-1 0 1,1 1 0,-1-1 0,0 0-1,1 0 1,1 1 0,-1-2 13,1 0 0,-1 0 0,0 0 0,0 0 0,0 0 0,0 0 0,0 0 0,0-1 0,-1 1 0,1-1 0,0 1 0,-1-1 0,1 0 0,1-3 0,6-7 140,-1-1 0,-1-1 1,9-22-1,-4 3-16,-2-1 1,-1 0-1,5-41 1,-14 88-49,1 1 0,0-1 1,1 0-1,0-1 0,1 1 1,8 23-1,-8-25-95,0-3-16,21 58 101,-23-63-89,0-1 1,1 0-1,-1 1 0,0-1 0,1 0 0,-1 0 0,1 0 0,0 0 0,-1 0 0,1-1 0,0 1 0,0 0 0,1-1 1,-1 1-1,0-1 0,0 0 0,1 0 0,-1 0 0,0 0 0,1 0 0,-1 0 0,1-1 0,2 1 0,-3-1 73,-1 0-1,0-1 1,0 1 0,1-1-1,-1 1 1,0-1-1,0 0 1,1 1 0,-1-1-1,0 0 1,0 0-1,0 0 1,0 0-1,0 0 1,0 0 0,-1 0-1,1 0 1,0 0-1,0 0 1,-1-1-1,1 1 1,-1 0 0,1 0-1,-1-1 1,1 1-1,-1 0 1,0-1 0,0 1-1,1-2 1,4-46 1740,-5 44-1725,1-20 226,-1-1-1,-6-35 1,5 51-300,-1 0 1,0 0-1,-1 0 1,-1 0-1,1 1 0,-1-1 1,-1 1-1,-11-17 1,16 27-63,1-1 0,-1 1 0,0-1 0,0 1 0,0-1 0,-1 1 0,1-1 0,0 1 0,0-1 0,0 1 0,0-1 0,0 1 0,-1-1 0,1 1 0,0-1 0,0 0 0,-1 1 0,1-1 1,0 1-1,-1-1 0,1 0 0,0 1 0,-1-1 0,1 0 0,0 1 0,-1-1 0,1 0 0,-1 0 0,1 1 0,-1-1 0,1 0 0,-1 0 0,1 0 0,-1 0 0,1 0 0,-1 1 0,1-1 0,-1 0 0,1 0 0,-1 0 0,1 0 0,-1-1 0,1 1 1,-1 0-1,1 0 0,0 0 0,-1 0 0,1 0 0,-1-1 0,1 1 0,-1 0 0,1 0 0,-1-1 0,1 1 0,0 0 0,-1-1 0,1 1 0,0 0 0,-1-1 0,1 1 0,0 0 0,-1-1 0,1 1 0,0-1 0,-1 0 0,1 3-219,0 0-1,0 0 1,0 0-1,0 0 0,0 0 1,0 0-1,0 0 1,1 0-1,-1 0 0,1 0 1,0 0-1,-1 0 1,1 0-1,0-1 0,0 1 1,0 0-1,0 0 0,0-1 1,1 1-1,-1-1 1,2 2-1,0-1-259,0-1 0,0 1 1,0-1-1,0 0 0,0 0 0,0-1 0,0 1 0,0-1 0,0 1 1,0-1-1,0 0 0,1 0 0,-1 0 0,0-1 0,0 1 1,0-1-1,5-1 0,-2 0-311,0-1 1,0 0-1,0 0 0,-1-1 0,0 1 1,1-1-1,-1 0 0,6-6 1,33-46-3459,-16 3 4447,-23 37 541,-2-5 13204,-9 39-11801,0 2-1414,2 0 0,1 0-1,0 1 1,1-1-1,2 1 1,0 0 0,4 29-1,-4-50-677,0 1 0,0 0-1,0-1 1,0 1-1,1-1 1,-1 1-1,0-1 1,0 1-1,1 0 1,-1-1 0,0 1-1,1-1 1,-1 1-1,1-1 1,-1 0-1,0 1 1,1-1-1,-1 1 1,1-1 0,-1 0-1,1 1 1,-1-1-1,1 0 1,0 0-1,-1 1 1,1-1-1,-1 0 1,1 0 0,0 0-1,-1 0 1,1 0-1,-1 1 1,1-1-1,0 0 1,-1-1-1,1 1 1,-1 0 0,1 0-1,0 0 1,-1 0-1,1 0 1,-1-1-1,1 1 1,-1 0-1,1 0 1,0-1 0,-1 1-1,1 0 1,-1-1-1,1 1 1,-1-1-1,0 1 1,1-1-1,-1 1 1,1-2 0,26-25 716,6-30-200,-28 46-524,1-1-1,0 1 1,0 0-1,2 0 1,-1 1 0,1 0-1,1 0 1,0 1-1,13-11 1,-21 19-16,1 0 1,-1 0-1,0 0 0,0 1 1,1-1-1,-1 0 0,0 1 1,1-1-1,-1 1 0,1-1 1,-1 1-1,1 0 0,-1 0 1,1 0-1,-1-1 0,1 1 0,-1 1 1,1-1-1,-1 0 0,1 0 1,-1 0-1,1 1 0,-1-1 1,0 1-1,3 0 0,-2 1 30,0 1-1,1-1 0,-1 1 1,0-1-1,0 1 0,-1-1 1,1 1-1,0 0 0,0 3 0,0-3-8,-1 0-1,1 0 0,-1 0 0,1-1 0,0 1 1,0 0-1,0-1 0,0 1 0,4 2 0,-5-5 12,-1 0 0,1 0 0,-1 0-1,0 0 1,1 0 0,-1 0-1,1 0 1,-1 0 0,0 0-1,1-1 1,-1 1 0,0 0-1,1 0 1,-1 0 0,0-1-1,1 1 1,-1 0 0,0 0 0,1-1-1,-1 1 1,0 0 0,0-1-1,1 1 1,-1 0 0,0-1-1,0 1 1,0 0 0,1-1-1,-1 1 1,0-1 0,0 1-1,0 0 1,0-1 0,0 1 0,0-1-1,0 1 1,0 0 0,0-1-1,0 1 1,0-1 0,0 1-1,0 0 1,0-1 0,0 1-1,-1-1 1,2-28 1195,-1 25-1088,0-16-34,-1 1 1,0-1-1,-1 1 0,-8-33 0,9 51-409,1-1 0,-1 0 0,1 1 0,0-1-1,0 0 1,0 1 0,0-1 0,0 0 0,0 1-1,1-1 1,-1 0 0,1 1 0,-1-1 0,1 0-1,-1 1 1,1-1 0,0 1 0,0-1 0,0 1-1,-1 0 1,2-1 0,-1 1 0,0 0 0,0 0 0,0-1-1,0 1 1,1 0 0,-1 0 0,1 0 0,-1 1-1,1-1 1,-1 0 0,3 0 0,4-5-1830,12-9-6118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609"/>
    </inkml:context>
    <inkml:brush xml:id="br0">
      <inkml:brushProperty name="width" value="0.025" units="cm"/>
      <inkml:brushProperty name="height" value="0.025" units="cm"/>
    </inkml:brush>
  </inkml:definitions>
  <inkml:trace contextRef="#ctx0" brushRef="#br0">18 217 4901,'-10'21'8744,"6"-6"-6054,1-3-479,3-4-962,11-7-416,9-1 191,8 0 130,6-9-1,3-8-577,0-6-352,4-2-192,-1-1 0,-3 0 1,-3-3-642,-5 1-1537,-7-2-1089,-8-1-2947,-6 2-4612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080"/>
    </inkml:context>
    <inkml:brush xml:id="br0">
      <inkml:brushProperty name="width" value="0.025" units="cm"/>
      <inkml:brushProperty name="height" value="0.025" units="cm"/>
    </inkml:brush>
  </inkml:definitions>
  <inkml:trace contextRef="#ctx0" brushRef="#br0">0 0 4356,'0'0'96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6:59.368"/>
    </inkml:context>
    <inkml:brush xml:id="br0">
      <inkml:brushProperty name="width" value="0.025" units="cm"/>
      <inkml:brushProperty name="height" value="0.025" units="cm"/>
    </inkml:brush>
  </inkml:definitions>
  <inkml:trace contextRef="#ctx0" brushRef="#br0">39 376 6182,'0'0'667,"-5"-10"-357,0 3-156,2 3-44,0 0 1,0 0-1,0-1 1,0 0-1,1 1 0,0-1 1,0 0-1,0 0 0,0 0 1,1 0-1,-1-6 1,36 10-106,25-2 49,0-3 1,104-24 0,-90 14 84,85-6 1,-69 16-108,915-26 101,-442 20-144,-494 8-10,585-3 251,-464 9-219,1246-1 149,-1362 2-146,91 16 1,42 3 9,478-13 40,-473-27 274,13 0 66,327-13-185,136 17-90,-487 15-114,200 20 0,-98-2 13,684 27-178,-633-39 144,262 13 7,493 44 10,-289-58 36,-808-6-46,965-59-3,-389 16-17,790-62 55,-557 37-40,-701 58-1,561-18 549,-642 33-805,-35-5-859,-8-1-1151,-33-6-3686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936"/>
    </inkml:context>
    <inkml:brush xml:id="br0">
      <inkml:brushProperty name="width" value="0.025" units="cm"/>
      <inkml:brushProperty name="height" value="0.025" units="cm"/>
    </inkml:brush>
  </inkml:definitions>
  <inkml:trace contextRef="#ctx0" brushRef="#br0">0 16 13773,'0'0'3598,"11"-3"-2840,4-1-359,0 1 0,-1 1 0,1 0 0,0 1 0,0 1 0,27 2 1,-36-1-324,-1-1 0,0 2 1,0-1-1,0 1 0,0-1 1,0 1-1,0 1 0,0-1 0,0 1 1,-1 0-1,0 0 0,1 0 1,-1 1-1,0-1 0,0 1 1,-1 0-1,1 0 0,-1 0 1,0 1-1,0-1 0,-1 1 1,1-1-1,-1 1 0,0 0 1,2 7-1,2 17 191,-1 1-1,-2-1 1,0 1 0,-2 0 0,-5 43-1,2 2-9302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2.358"/>
    </inkml:context>
    <inkml:brush xml:id="br0">
      <inkml:brushProperty name="width" value="0.025" units="cm"/>
      <inkml:brushProperty name="height" value="0.025" units="cm"/>
    </inkml:brush>
  </inkml:definitions>
  <inkml:trace contextRef="#ctx0" brushRef="#br0">1 145 8968,'0'0'10998,"2"9"-9450,5 19-941,-1-1 0,-2 2 1,1 33-1,-4-36-185,1-1 1,1 1 0,1-1-1,2 0 1,15 45-1,-20-68-450,-1-1-1,1 1 0,-1 0 0,1-1 1,-1 1-1,1-1 0,0 1 0,0-1 1,0 0-1,0 1 0,0-1 0,0 0 1,0 0-1,1 1 0,-1-1 0,0 0 0,1 0 1,-1 0-1,0-1 0,1 1 0,-1 0 1,1 0-1,0-1 0,-1 1 0,1-1 1,-1 0-1,1 1 0,0-1 0,-1 0 1,3 0-1,-2-1-35,0 0 0,-1 0 0,1 0 1,0 0-1,-1 0 0,1-1 0,-1 1 0,1-1 0,-1 1 0,1-1 1,-1 1-1,0-1 0,0 0 0,0 0 0,0 1 0,0-1 1,0 0-1,-1 0 0,1 0 0,-1 0 0,1 0 0,-1 0 1,0-3-1,2-6-404,-1 1 0,0-1 0,-1 0 0,0 0 0,-1 1 1,0-1-1,-1 1 0,0-1 0,-1 1 0,-4-11 0,-4-5-696,-1 0 0,-21-33 0,-2-2 1486,33 58-37,1 1 1,-1-1 0,1 0 0,0 0 0,0 1-1,0-1 1,0 0 0,0 0 0,1 0 0,-1 0-1,1 0 1,0-5 0,0 6-130,1 0-1,0 1 1,0-1 0,0 0-1,0 1 1,0-1-1,0 1 1,1-1 0,-1 1-1,0-1 1,1 1-1,-1 0 1,1 0 0,-1 0-1,1 0 1,0 0 0,-1 0-1,1 0 1,3 0-1,31-19 937,47-32 0,-12 6-2587,-74 52-6625,-10 9 705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2.683"/>
    </inkml:context>
    <inkml:brush xml:id="br0">
      <inkml:brushProperty name="width" value="0.025" units="cm"/>
      <inkml:brushProperty name="height" value="0.025" units="cm"/>
    </inkml:brush>
  </inkml:definitions>
  <inkml:trace contextRef="#ctx0" brushRef="#br0">0 212 15278,'0'0'7528,"71"-62"-6087,-42 25-448,-1 3-609,0 2-352,-5 8-32,-8 9-1505,-6 7-1250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4.039"/>
    </inkml:context>
    <inkml:brush xml:id="br0">
      <inkml:brushProperty name="width" value="0.025" units="cm"/>
      <inkml:brushProperty name="height" value="0.025" units="cm"/>
    </inkml:brush>
  </inkml:definitions>
  <inkml:trace contextRef="#ctx0" brushRef="#br0">0 809 10890,'0'0'9850,"9"-1"-8788,-2-1-973,0-1-1,0 0 1,0-1-1,-1 1 1,0-1-1,1 0 1,-1-1-1,0 1 1,-1-1-1,1 0 1,-1-1 0,0 1-1,-1-1 1,1 0-1,-1-1 1,4-6-1,33-50-2993,-28 40 158,0 0-1,-2 0 0,0-1 1,11-41-1,-11 3 2111,-11 76 10432,2 6-4764,1 5-3743,1-1 0,11 37 0,-15-60-1257,0 0 0,0 0 0,0 0 0,0 0 0,1 0 0,-1 0 0,0 0 0,1 0 0,-1 0 0,1-1 1,-1 1-1,1 0 0,-1 0 0,1 0 0,-1-1 0,1 1 0,0 0 0,-1-1 0,1 1 0,0 0 0,0-1 0,0 1 0,-1-1 0,1 0 1,0 1-1,0-1 0,0 1 0,0-1 0,0 0 0,0 0 0,0 0 0,0 1 0,1-1 0,0-1 4,0-1 0,0 1-1,0 0 1,0-1 0,0 1-1,-1-1 1,1 1 0,0-1-1,-1 0 1,0 0 0,1 0-1,-1 0 1,1-3 0,6-10 61,-1 0 0,9-27 1,6-70-268,-19 126 95,0 1 0,0-1 0,6 15 0,-8-27 79,-1 0-1,1 0 1,0 0 0,0 0 0,0 0 0,0 0 0,0 0-1,0 0 1,1 0 0,-1-1 0,1 1 0,-1 0 0,1-1-1,-1 1 1,1-1 0,0 0 0,0 0 0,0 1 0,-1-1 0,4 1-1,-3-2 5,0 0 0,0 0 1,-1 0-1,1 0 0,0-1 0,0 1 0,0 0 0,-1-1 0,1 1 0,0-1 0,0 1 0,-1-1 0,1 0 0,0 0 0,-1 0 0,1 0 0,-1 0 0,3-2 0,4-6 29,0 1 1,0-1-1,-1 0 0,0 0 0,10-21 1,-9 18-85,0-1 1,-2-1-1,0 0 1,0 1-1,-1-2 1,-1 1 0,0 0-1,2-22 1,-22 56-119,-4 38 76,18-53 137,1-1 0,0 1 0,0 0 0,1-1 0,-1 1 0,1 0 0,0 0 0,0 0 0,1-1 0,1 9 0,-2-13-45,1 1 0,-1-1 0,1 0 0,-1 1-1,1-1 1,-1 0 0,1 0 0,-1 1 0,1-1 0,-1 0-1,1 0 1,-1 0 0,1 0 0,-1 0 0,1 0 0,-1 0-1,1 0 1,-1 0 0,1 0 0,-1 0 0,1 0 0,0 0-1,-1 0 1,1 0 0,-1 0 0,1-1 0,-1 1 0,1 0-1,-1 0 1,1-1 0,0 1 0,16-10 51,6-7-23,35-36 0,-42 37-144,0 0 1,2 1-1,36-25 0,-49 38 113,-4 1 11,1 1-1,-1-1 1,1 0-1,-1 0 1,0 0-1,1 1 1,-1-1-1,0-1 1,0 1-1,0 0 1,0 0-1,0 0 1,0 0-1,0-1 1,0 1-1,0-1 0,0 1 1,-1 0-1,1-1 1,-1 1-1,1-1 1,-1 1-1,0-1 1,1 0-1,-1-1 1,3-9-14,-1-1-735,2 1 0,-1 0 0,1 0 0,6-11-1,-3 20 103,-2 14 558,2 20 405,-6-26-368,8 28 341,1 0 0,17 36 0,-17-48-271,-1 1 0,-1 0 0,-1 0 1,-1 0-1,-1 1 0,4 43 0,-9-55 41,0 36 175,0-46-202,0 0 0,0 0-1,0 0 1,0 0 0,0 0 0,0 0-1,0 0 1,0 0 0,0 0 0,-1 0-1,1 0 1,0 0 0,-1 0 0,1-1-1,-1 1 1,1 0 0,-1 0 0,1 0 0,-1-1-1,1 1 1,-1 0 0,0-1 0,0 1-1,1 0 1,-1-1 0,0 1 0,0-1-1,0 1 1,1-1 0,-1 0 0,0 1-1,0-1 1,0 0 0,0 1 0,0-1-1,-1 0 1,0-1-12,1 0 0,-1 0-1,0 0 1,1 0 0,-1-1 0,1 1-1,-1 0 1,1-1 0,0 1 0,0-1-1,0 1 1,-1-1 0,2 0 0,-1 0-1,0 1 1,0-1 0,0 0 0,1 0-1,-1 0 1,1 0 0,-1 0 0,1-2-1,-9-50-100,9 51 93,-3-49 49,2 0 0,2 0 0,3 0 0,2 0 0,2 1 0,21-71 0,-29 125 470,1 6-466,0 0 0,1 1 1,0-1-1,3 10 0,-5-18-74,1 0 1,-1 0 0,0 1-1,0-1 1,1 0 0,-1 0-1,1 0 1,-1 0 0,1 0-1,-1 0 1,1 0 0,0 0-1,0 0 1,-1 0 0,1 0-1,0 0 1,0-1 0,0 1-1,0 0 1,0-1 0,0 1-1,0 0 1,0-1 0,0 0-1,0 1 1,0-1 0,0 1-1,1-1 1,-1 0 0,0 0-1,0 0 1,0 0 0,1 0-1,-1 0 1,0 0 0,0 0-1,0 0 1,0 0-1,1-1 1,-1 1 0,0 0-1,0-1 1,0 1 0,0-1-1,0 1 1,0-1 0,0 0-1,2-1 1,0-1 12,1-1 1,0 0-1,-1-1 0,1 1 0,-1-1 0,-1 1 1,1-1-1,-1 0 0,1 0 0,-1 0 1,1-7-1,14-54-213,-15 58 110,0 24 98,0-1 1,1 1 0,1-1-1,0 0 1,1 0-1,1-1 1,0 1 0,1-1-1,0-1 1,1 1-1,11 14 1,-8-13 41,-1 1 0,-1 0 0,0 0 0,-2 1 0,1 0 0,-2 1 0,5 24 0,-9-36-22,-2 1 1,1 0-1,-1-1 0,0 1 1,0 0-1,-1-1 0,0 1 1,0 0-1,-3 7 0,4-12 6,-1-1 0,0 1-1,0 0 1,0 0-1,0-1 1,0 1-1,0 0 1,0-1-1,-1 0 1,1 1-1,0-1 1,-1 0 0,1 1-1,-1-1 1,0 0-1,1 0 1,-1 0-1,0 0 1,0-1-1,0 1 1,1 0 0,-1-1-1,0 0 1,0 1-1,0-1 1,0 0-1,0 0 1,0 0-1,0 0 1,0 0-1,0 0 1,0-1 0,0 1-1,0 0 1,-2-2-1,0 0-14,0 1-1,0-1 1,0-1-1,0 1 1,0 0 0,1-1-1,-1 0 1,1 0-1,0 0 1,-1 0-1,2-1 1,-1 1-1,0-1 1,1 0 0,-1 1-1,1-1 1,0 0-1,0-1 1,1 1-1,-1 0 1,1 0-1,0-1 1,-1-7-1,0 2-127,0 0-1,1 0 0,0 0 0,1-1 0,0 1 0,1 0 1,0 0-1,1 0 0,4-17 0,1 11-913,1-1-1,0 2 1,19-26 0,-14 21-2032,10-15-4617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083"/>
    </inkml:context>
    <inkml:brush xml:id="br0">
      <inkml:brushProperty name="width" value="0.025" units="cm"/>
      <inkml:brushProperty name="height" value="0.025" units="cm"/>
    </inkml:brush>
  </inkml:definitions>
  <inkml:trace contextRef="#ctx0" brushRef="#br0">99 228 16143,'1'-1'273,"-1"0"-1,-1 0 1,1 0 0,0 0-1,0-1 1,0 1-1,0 0 1,-1 0-1,1 0 1,0 0-1,-1 0 1,1 0 0,-1 0-1,0 0 1,1 1-1,-1-1 1,1 0-1,-1 0 1,0 0 0,0 1-1,0-1 1,1 0-1,-1 1 1,0-1-1,0 0 1,-2 0 0,2 1-182,-1-1 0,1 1 1,-1 0-1,0-1 0,1 1 1,-1 0-1,1 0 1,-1 0-1,1 0 0,-1 1 1,1-1-1,-1 0 1,1 1-1,-1-1 0,1 1 1,-1-1-1,1 1 0,0 0 1,-1 0-1,1-1 1,0 1-1,0 0 0,-1 0 1,1 0-1,0 0 1,0 1-1,0-1 0,-1 2 1,-4 8-38,1-1 1,0 1-1,1 0 0,0 0 1,0 1-1,2-1 1,-4 22-1,1 83 465,5-113-486,0-2-38,0 0-1,-1-1 0,1 1 0,0 0 0,0 0 1,0 0-1,0 0 0,0 0 0,0 0 1,0 0-1,0 0 0,0 0 0,1 0 0,-1 0 1,0 0-1,1 0 0,-1 0 0,0-1 0,1 1 1,-1 0-1,1 0 0,-1 0 0,1-1 1,0 1-1,-1 0 0,1 0 0,0-1 0,0 1 1,-1-1-1,1 1 0,0-1 0,0 1 1,0-1-1,0 1 0,-1-1 0,1 0 0,0 1 1,0-1-1,0 0 0,0 0 0,0 0 0,0 0 1,0 0-1,0 0 0,0 0 0,0 0 1,0 0-1,0 0 0,0-1 0,0 1 0,0 0 1,-1 0-1,1-1 0,0 1 0,0-1 0,0 1 1,1-2-1,4-1-201,0-1 0,1 0 1,-2 0-1,1 0 0,0-1 0,6-8 0,6-9-1824,0 0 0,-2-2 0,20-37 0,-28 46 709,-1 0 0,0-1 0,-2 1 0,0-1 0,0 0 0,-2-1 0,3-23 0,-7 64 10014,0 4-4074,1 116-765,4-134-3753,4-19 352,3-21 368,-6-21-583,-4-59 1,-1 104-366,0 15 117,1 0 0,-1 1 0,2-1 0,2 11 0,-4-20 8,0 1 1,0-1 0,0 1 0,0-1 0,0 1 0,0-1 0,1 1-1,-1-1 1,0 1 0,0-1 0,1 1 0,-1-1 0,0 0 0,1 1 0,-1-1-1,0 1 1,1-1 0,-1 0 0,0 1 0,1-1 0,-1 0 0,1 0-1,-1 1 1,1-1 0,-1 0 0,1 0 0,-1 1 0,1-1 0,-1 0 0,1 0-1,0 0 1,1-1 8,0 0 0,-1 0-1,1 0 1,-1-1 0,0 1 0,1 0-1,-1-1 1,0 1 0,0-1 0,1 1-1,-1-1 1,-1 0 0,1 1 0,1-4-1,48-114 209,-22 48-155,-29 71-59,1 0 0,0 0 0,0-1 0,0 1 0,0 0 0,0-1 0,0 1 0,0 0 0,0-1 0,0 1 0,0 0 0,1-1 0,-1 1 0,0 0 0,0-1 0,0 1-1,0 0 1,0 0 0,1-1 0,-1 1 0,0 0 0,0 0 0,0-1 0,1 1 0,-1 0 0,0 0 0,0 0 0,1-1 0,-1 1 0,0 0 0,0 0 0,1 0 0,-1 0 0,0 0 0,1-1 0,-1 1 0,0 0 0,0 0 0,1 0 0,-1 0 0,0 0 0,1 0 0,-1 0 0,0 0 0,1 0 0,-1 0 0,0 0 0,1 0 0,-1 1 0,1-1 0,5 22 2,-1 43 36,-5-59-24,2 51 19,-3-32 199,2-1 1,0 1 0,2-1-1,11 47 1,-14-70-235,0-1 0,0 0 0,0 0 0,0 0 0,0 1 0,0-1 0,0 0 0,0 0 0,0 1 1,0-1-1,0 0 0,0 0 0,0 0 0,0 1 0,1-1 0,-1 0 0,0 0 0,0 0 0,0 0 0,0 1 0,0-1 0,1 0 0,-1 0 0,0 0 1,0 0-1,0 0 0,0 0 0,1 1 0,-1-1 0,0 0 0,0 0 0,0 0 0,1 0 0,-1 0 0,0 0 0,0 0 0,0 0 0,1 0 0,-1 0 0,0 0 1,0 0-1,1 0 0,-1 0 0,7-10-38,1-15-310,-5 5-2176,-1 0 1,-1-39-1,-1 43 787,0-31-4346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456"/>
    </inkml:context>
    <inkml:brush xml:id="br0">
      <inkml:brushProperty name="width" value="0.025" units="cm"/>
      <inkml:brushProperty name="height" value="0.025" units="cm"/>
    </inkml:brush>
  </inkml:definitions>
  <inkml:trace contextRef="#ctx0" brushRef="#br0">1 1 15503,'0'0'4003,"7"49"-4067,9-45-416,2-3-1698,5-1-1858,1 0-2274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799"/>
    </inkml:context>
    <inkml:brush xml:id="br0">
      <inkml:brushProperty name="width" value="0.025" units="cm"/>
      <inkml:brushProperty name="height" value="0.025" units="cm"/>
    </inkml:brush>
  </inkml:definitions>
  <inkml:trace contextRef="#ctx0" brushRef="#br0">15 1 11499,'0'0'5893,"0"9"-4563,-14 93 2273,14-101-3656,41-7-764,-21 1 381,0 2-1,0 0 1,27-1-1,-46 4 460,0 0-1,0 0 1,-1 0-1,1 0 1,0 0-1,0 0 1,0 1-1,-1-1 1,1 0-1,0 0 0,0 1 1,0-1-1,-1 0 1,1 1-1,0-1 1,-1 1-1,1-1 1,0 1-1,-1-1 1,1 1-1,-1 0 1,1-1-1,-1 1 1,1 0-1,-1-1 0,1 1 1,-1 0-1,0 0 1,1-1-1,-1 1 1,0 1-1,-1 31 1636,-2-21-873,-1-1-1,0 1 0,-9 15 1,7-15-225,1-2-203,0 0 0,-1-1 1,1 1-1,-2-1 0,1-1 0,-1 1 0,-1-1 0,-16 14 0,24-22-437,-1 0-1,1 0 1,-1-1-1,1 1 1,0 0 0,-1 0-1,1-1 1,0 1-1,-1 0 1,1-1-1,0 1 1,-1 0 0,1-1-1,0 1 1,0 0-1,-1-1 1,1 1-1,0-1 1,0 1 0,0-1-1,0 1 1,0 0-1,-1-1 1,1 1-1,0-1 1,0 1 0,0-1-1,0 1 1,0-1-1,0 1 1,0 0-1,1-1 1,-1 1 0,0-1-1,0 1 1,0-1-1,0 1 1,0 0-1,1-1 1,-1 1-1,0-1 1,1 1 0,4-27-2916,27-38-7184,-11 27 571</inkml:trace>
  <inkml:trace contextRef="#ctx0" brushRef="#br0" timeOffset="1">228 29 2530,'0'0'14862,"2"48"-13196,-2-21-993,2 4 320,-1 0 192,1-3-256,1-4-641,2-6-224,0-8-128,0-7-737,2-3-1569,-4-16-2275,-1-9-3971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6.175"/>
    </inkml:context>
    <inkml:brush xml:id="br0">
      <inkml:brushProperty name="width" value="0.025" units="cm"/>
      <inkml:brushProperty name="height" value="0.025" units="cm"/>
    </inkml:brush>
  </inkml:definitions>
  <inkml:trace contextRef="#ctx0" brushRef="#br0">0 4 15054,'0'0'10730,"43"-4"-15342,-20 4 64,0 0-3812</inkml:trace>
  <inkml:trace contextRef="#ctx0" brushRef="#br0" timeOffset="1">201 39 11307,'0'0'4532,"-2"9"-1927,-42 105 3145,44-113-5776,-1-1 0,1 0 1,0 1-1,0-1 0,0 1 0,0-1 1,0 1-1,0-1 0,-1 0 1,1 1-1,0-1 0,0 1 1,0-1-1,0 1 0,1-1 1,-1 1-1,0-1 0,0 1 1,0-1-1,0 0 0,0 1 1,0-1-1,1 1 0,-1-1 0,0 0 1,0 1-1,1-1 0,-1 1 1,0-1-1,1 0 0,-1 0 1,0 1-1,1-1 0,-1 0 1,0 1-1,2-1 0,19-3-944,33-25-521,-41 21 1251,-3 2 225,0-1 91,1 0 0,1 1 0,-1 0 0,1 1 0,-1 0 0,1 1 0,23-4 0,-34 8 93,0 0 1,-1 0 0,1-1 0,-1 1-1,1 0 1,-1 0 0,1 0-1,-1 0 1,1 0 0,-1 0 0,0 0-1,0 0 1,1 0 0,-1 0 0,0 0-1,0 0 1,0 0 0,0 0-1,0 0 1,-1 0 0,1 0 0,0 0-1,0 0 1,-1 0 0,1 0-1,0 0 1,-1 0 0,0 1 0,-9 18 704,-2-1 0,0 0 0,-1-1 1,-1 0-1,-25 26 0,9-11-114,14-12-526,13-15-309,-1-1-1,1 0 1,-1 0 0,-1 0 0,1-1 0,-1 1 0,1-1 0,-1 0 0,-7 3 0,12-6-297,0-1 1,-1 0 0,1 0-1,-1 0 1,1 0 0,0 0-1,-1 0 1,1 0 0,-1 0 0,1 0-1,0 0 1,-1 0 0,1 0-1,-1-1 1,1 1 0,0 0-1,-1 0 1,1 0 0,-1 0 0,1-1-1,0 1 1,-1 0 0,1 0-1,0-1 1,0 1 0,-1 0-1,1-1 1,0 1 0,-1 0 0,1-1-1,0 1 1,0 0 0,0-1-1,0 1 1,-1-1 0,1 1-1,0-1 1,-5-12-16519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47.824"/>
    </inkml:context>
    <inkml:brush xml:id="br0">
      <inkml:brushProperty name="width" value="0.025" units="cm"/>
      <inkml:brushProperty name="height" value="0.025" units="cm"/>
    </inkml:brush>
  </inkml:definitions>
  <inkml:trace contextRef="#ctx0" brushRef="#br0">539 98 5125,'0'-76'9355,"0"54"-6711,0 55-1457,75 1092 1065,-64-986-2011,-14 256-1,-11-215 13,-4 89 295,1 102-421,-5 251 237,-37 200 290,13-332-491,-74 584 0,108-987-161,-26 189 193,-47 396 587,26 468-408,6 30-272,6-382-50,46-756-39,-25 514 1405,23-516-1158,2-47-15211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12.772"/>
    </inkml:context>
    <inkml:brush xml:id="br0">
      <inkml:brushProperty name="width" value="0.025" units="cm"/>
      <inkml:brushProperty name="height" value="0.025" units="cm"/>
    </inkml:brush>
  </inkml:definitions>
  <inkml:trace contextRef="#ctx0" brushRef="#br0">1300 240 2114,'0'0'5819,"-1"-11"-4447,0-4-1289,-1-1 1,0 1-1,-1-1 1,-1 1 0,-1 0-1,0 1 1,-7-15-1,9 23 40,0 0 0,-1 0-1,1 0 1,-1 1 0,-1-1 0,1 1-1,-1 0 1,0 0 0,0 1 0,0 0-1,0 0 1,-1 0 0,0 0-1,0 1 1,0 0 0,0 0 0,-1 1-1,1-1 1,-1 1 0,-9-1 0,-5 1-44,-1 0 1,1 2-1,0 0 1,-1 2-1,1 0 1,0 1 0,0 1-1,-33 12 1,-14 8 177,-75 40 0,130-58-233,-48 23 105,1 3-1,2 3 1,1 2-1,2 2 1,-83 78-1,112-91-110,0 2 0,2 0-1,1 1 1,2 2-1,1 0 1,1 1-1,2 1 1,1 1 0,1 0-1,2 1 1,-16 69-1,20-36-28,2-1-1,3 1 0,3 0 1,3-1-1,3 1 0,3-1 1,3 0-1,2 0 0,4-1 1,37 94-1,-42-129-184,2-1 0,1 0 0,1-1 0,2 0 0,0-2 0,41 45 0,-46-58 21,1 0 0,1-1-1,0-1 1,1 0 0,1-2-1,-1 1 1,2-2 0,-1 0-1,1-1 1,1-1-1,-1-1 1,35 7 0,-17-8 193,0-2 1,0-2 0,0-1-1,0-2 1,1-1 0,-2-2-1,1-2 1,0-1 0,-2-1-1,1-3 1,-1 0 0,-1-2-1,53-31 1,-25 9 444,-3-3 0,-1-2 0,-1-3 0,-3-2 0,-2-3 0,50-61 0,-61 62-259,-3-1 0,-1-1 0,-3-3 1,-3 0-1,-1-2 0,-4-1 0,-1-1 0,-3-1 0,-3-1 1,-2-1-1,-3-1 0,-2 1 0,-4-2 0,-2 1 1,-3-84-1,-3 120-163,-2 0 1,0 0 0,-2 0-1,0 1 1,-2 0-1,-1 0 1,0 1-1,-22-40 1,22 50-104,0-1-1,-1 1 1,-1 0 0,0 1-1,-1 0 1,0 1 0,-1 0 0,0 1-1,-1 0 1,0 1 0,0 0-1,-1 1 1,0 1 0,-24-9-1,4 7-105,1 1 0,-1 2 0,0 1 0,-1 2 0,1 2 0,-41 2 0,-94-6-3546,117-7 826,8-8-2226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00.751"/>
    </inkml:context>
    <inkml:brush xml:id="br0">
      <inkml:brushProperty name="width" value="0.025" units="cm"/>
      <inkml:brushProperty name="height" value="0.025" units="cm"/>
    </inkml:brush>
  </inkml:definitions>
  <inkml:trace contextRef="#ctx0" brushRef="#br0">2436 187 8200,'-44'-20'376,"-57"-35"1,76 39-189,-1 2 0,0 0 0,-1 2 0,0 0 0,-1 2 1,0 1-1,-35-6 0,-60 6-1278,-182 9 1,246 1 1175,-91 5 11,1 7-1,-225 48 1,283-40-48,1 5-1,1 3 1,2 5 0,1 3-1,-101 60 1,161-81 32,1 1 0,0 1 0,1 1 0,-42 43 0,57-52-75,0 1 1,1 0-1,0 0 1,1 1-1,0 0 1,1 0 0,0 1-1,1 0 1,1 0-1,0 0 1,0 0-1,1 1 1,-1 18 0,3-19-17,1-1 1,0 1 0,1 0 0,1 0 0,0 0-1,0 0 1,2-1 0,-1 0 0,9 20 0,-3-16-4,0 0 1,0-1 0,2 0 0,0-1 0,0 0 0,20 17 0,0-2 35,2-1 0,1-2 0,1-1 0,1-2 0,1-1-1,0-3 1,2 0 0,81 25 0,-31-20 32,1-5 1,0-3-1,105 4 1,1130 27 50,-909-74-79,-352 19-12,-1-4 0,0-2 0,-1-2 0,87-37 0,-128 44-4,0 0 0,-1-2 0,0-1 0,-1 0-1,0-1 1,-1-1 0,26-27 0,-39 35 33,1 0 1,-1-1-1,0 0 0,-1 0 0,0 0 0,0 0 0,0-1 0,-1 1 0,0-1 0,0 0 1,-1 0-1,0 0 0,-1 0 0,0 0 0,0-1 0,-1 1 0,1 0 0,-2 0 0,1-1 1,-1 1-1,-1 0 0,0 0 0,0 0 0,-3-8 0,-4-7 4,-1 1 0,-2 1 0,0-1 0,-1 2 0,-1 0 0,0 1 0,-34-34 0,22 28 90,-2 0 0,-1 2 0,0 1-1,-52-28 1,43 31-133,-1 1-1,-1 2 1,0 2 0,-1 2-1,-1 2 1,-71-10 0,24 13-1411,-1 3 0,-102 10 0,78 0-1835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53.238"/>
    </inkml:context>
    <inkml:brush xml:id="br0">
      <inkml:brushProperty name="width" value="0.025" units="cm"/>
      <inkml:brushProperty name="height" value="0.025" units="cm"/>
    </inkml:brush>
  </inkml:definitions>
  <inkml:trace contextRef="#ctx0" brushRef="#br0">1 5489 4420,'0'0'4906,"6"-14"-4804,32-64 295,4 0 1,3 3 0,4 2-1,2 2 1,85-90 0,-4 28-129,9-7-150,123-161 0,-145 145-102,333-407 41,127-121 70,383-395 774,-355 492-581,-118 119-246,-33-33 1734,-399 432-1419,-16 21 138,65-98 0,-96 125 421,0 4-586,2 5-4712,-8 6 938,-2-1-1324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36.672"/>
    </inkml:context>
    <inkml:brush xml:id="br0">
      <inkml:brushProperty name="width" value="0.025" units="cm"/>
      <inkml:brushProperty name="height" value="0.025" units="cm"/>
    </inkml:brush>
  </inkml:definitions>
  <inkml:trace contextRef="#ctx0" brushRef="#br0">2310 99 3299,'0'0'3160,"-9"-5"-1868,-18-10-767,11 5-394,0 0-1,0 2 1,-1 0 0,0 1-1,0 0 1,-1 1-1,-18-3 1,-30 5 238,0 2 0,-95 10 0,-131 33 1983,205-24-2165,0 4 0,2 3 0,0 4-1,2 4 1,2 4 0,1 3 0,2 3 0,2 4 0,2 3 0,2 3-1,-126 119 1,166-137-85,0 2-1,3 1 1,1 1-1,-45 82 1,60-96-98,2 1-1,1 0 1,1 1 0,1 0 0,1 1 0,2-1 0,1 1 0,0 0-1,2 0 1,2 29 0,0-49 7,1 1 1,-1-1-1,2 0 0,-1 0 1,1 0-1,0 0 0,0 0 1,1 0-1,0-1 0,1 1 0,-1-1 1,1 0-1,0 0 0,0 0 1,1 0-1,0-1 0,0 1 1,0-1-1,1-1 0,0 1 0,0-1 1,0 0-1,0 0 0,0-1 1,1 0-1,0 0 0,-1 0 1,1-1-1,0 0 0,0 0 1,1-1-1,-1 0 0,14 0 0,38 0 171,0-4 0,-1-1 0,1-3 0,-1-3 0,70-21-1,277-109-86,645-345-10,-745 305-84,-260 148-4,-1-1-1,-1-2 1,-2-3-1,49-56 1,-84 87 5,-1 0-1,1-1 1,-1 1 0,-1-1 0,1 0-1,-2 0 1,1-1 0,-1 1 0,0-1 0,2-10-1,-5 15 1,1 0 0,-1 0-1,0 0 1,0 0-1,0-1 1,-1 1 0,0 0-1,0 0 1,0 0 0,0 0-1,0 0 1,-1 0 0,0 0-1,0 1 1,0-1 0,0 1-1,0-1 1,-1 1-1,1 0 1,-1 0 0,0 0-1,0 0 1,-5-4 0,-6-2 15,0 0 0,0 1 0,-1 0 0,0 1 0,0 0 0,-1 2 0,1 0 1,-1 0-1,-1 2 0,-23-3 0,-19 1-3,-94 4-1,109 2-15,-58 5 4,-184 33 0,-98 47 0,375-83-2,-130 33-7,1 7 1,2 5-1,2 7 0,3 5 1,3 6-1,3 5 1,3 6-1,-131 108 1,218-156 1,2 1-1,1 1 1,2 2 0,-36 49-1,57-69 4,0-1-1,1 2 1,0-1-1,2 1 1,-1 0-1,2 0 1,-1 1-1,2 0 1,0 0-1,1 0 1,1 0-1,0 1 0,1-1 1,0 1-1,2-1 1,1 18-1,0-25 2,0 0 0,0 0-1,1 0 1,0 0 0,1 0-1,-1-1 1,1 0 0,1 0-1,-1 0 1,1 0 0,0 0-1,11 9 1,-6-8-2,-1 0-1,1-1 1,1 0-1,-1-1 1,1 0 0,1-1-1,20 8 1,-3-5-8,0-2 0,0-1-1,0-1 1,0-1 0,1-1 0,42-4 0,-19-4 22,1-2 0,-1-2-1,80-26 1,151-70 43,-239 88-55,1248-588 59,-941 404-52,-268 148-4,-2-5-1,74-68 1,-146 118 3,0 0-1,-1-1 1,0 0 0,0-1-1,-1 1 1,10-19 0,-17 27-5,0 0-1,0-1 1,0 1 0,-1 0 0,1 0-1,0-1 1,-1 1 0,1 0-1,-1-1 1,0 1 0,0-1 0,0 1-1,0 0 1,0-1 0,-1 1 0,1-1-1,-1 1 1,1 0 0,-1-1 0,0 1-1,0 0 1,0 0 0,0 0 0,0 0-1,-1 0 1,1 0 0,-1 0-1,1 0 1,-1 0 0,0 1 0,1-1-1,-1 1 1,0-1 0,0 1 0,0 0-1,0-1 1,0 1 0,-1 0 0,1 0-1,0 1 1,0-1 0,-4 0-1,-27-8-22,-1 1 0,1 2-1,-1 2 1,0 1 0,0 1-1,-39 4 1,32-2 0,-129 6-4,-236 36-1,-165 64-29,422-73-1232,-166 62 1,21 26-3951,182-67-900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3:01.718"/>
    </inkml:context>
    <inkml:brush xml:id="br0">
      <inkml:brushProperty name="width" value="0.025" units="cm"/>
      <inkml:brushProperty name="height" value="0.025" units="cm"/>
    </inkml:brush>
  </inkml:definitions>
  <inkml:trace contextRef="#ctx0" brushRef="#br0">1818 394 7815,'-10'4'-1564,"-99"41"4812,30-16-2286,-128 31 1,128-39 385,-123 51-1,-50 14-535,17-17 52,208-58-773,0 1 0,0 2 0,1 0 0,1 1 0,0 2 0,-27 24 0,-12 23 58,3 2 0,4 3 1,2 2-1,-51 88 1,92-137-140,1 1-1,1 1 1,1 0 0,1 1 0,-9 35 0,15-44-2,1 0 0,0 0 0,2 0 1,-1 0-1,2 0 0,0 0 0,1 1 1,1-1-1,0 0 0,5 16 0,-4-24-2,0 0 0,0 0 0,1 0 0,0-1 0,0 0 0,1 1 0,0-1 0,0-1 0,1 1 0,0-1 0,0 0 0,0 0 0,1-1 0,0 0 0,0 0 0,0 0 0,1-1 0,-1 0 0,1-1 0,0 1 0,0-2 0,17 5 0,11 0-2,1-2-1,-1-1 1,74-2 0,-88-2 9,50-2-5,1-4 0,-1-2 1,78-21-1,206-78-14,-265 70-43,-2-3 0,149-92 0,145-134 73,-49 38 60,-86 62-77,-211 140 4,-1-2 1,-1-1 0,-2-2 0,-1-1 0,-1-1 0,32-48 0,-51 65-4,-2 0-1,0-1 1,-1 0-1,-1 0 1,0-1-1,-1 0 1,-1-1-1,-1 1 1,-1-1-1,-1 0 1,0-1-1,-1 1 1,-1 0-1,-1-1 1,-1 1-1,0 0 1,-5-23-1,3 34-5,1-1-1,-1 1 0,0 0 0,-1 0 1,0 0-1,0 0 0,0 1 0,-1 0 1,-1 0-1,1 0 0,-12-11 0,7 9 2,-1 0-1,-1 1 0,0 0 0,0 1 1,0 0-1,-22-8 0,-4 3 6,1 1-1,-2 2 1,1 1 0,-52-2 0,8 4 6,0 3 1,-1 4-1,1 4 1,0 4-1,1 2 1,-134 39-1,50 2 66,2 8-1,-201 104 1,164-55-469,-236 168 0,388-245-4,3 3 1,-75 72-1,108-95 140,1 1-1,0 0 0,1 1 0,0 0 1,2 0-1,-1 1 0,2 0 1,0 1-1,1 0 0,0 0 0,1 0 1,1 0-1,-3 34 0,6 20-3248,6-1-4612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7.354"/>
    </inkml:context>
    <inkml:brush xml:id="br0">
      <inkml:brushProperty name="width" value="0.025" units="cm"/>
      <inkml:brushProperty name="height" value="0.025" units="cm"/>
    </inkml:brush>
  </inkml:definitions>
  <inkml:trace contextRef="#ctx0" brushRef="#br0">37 66 9001,'-2'-9'859,"0"-2"-486,2 7-161,-1-1 0,1 1 0,-1 0 0,0 0 0,-1 0 0,1 0 0,0 0 0,-1 1 0,-3-6 0,5 9-165,0 0-1,0 1 1,0-1 0,0 0 0,0 0-1,1 0 1,-1 1 0,0-1 0,0 0-1,0 0 1,0 0 0,0 1 0,0-1-1,-1 0 1,1 0 0,0 0 0,0 1-1,0-1 1,0 0 0,0 0 0,0 0-1,0 1 1,0-1 0,0 0-1,0 0 1,-1 0 0,1 0 0,0 1-1,0-1 1,0 0 0,0 0 0,-1 0-1,1 0 1,0 0 0,0 0 0,0 0-1,0 1 1,-1-1 0,1 0 0,0 0-1,0 0 1,0 0 0,-1 0 0,1 0-1,0 0 1,0 0 0,-1 0-1,1 0 1,0 0 0,0 0 0,0 0-1,-1 0 1,1 0 0,0 0 0,0 0-1,0-1 1,-1 1 0,1 0 0,0 0-1,0 0 1,0 0 0,0 0 0,-1 0-1,1-1 1,0 1 0,0 0 0,0 0-1,0 0 1,-4 20 70,-2 402 1163,8-248-980,-4 61-191,18 502-1574,-14-713 602,5 50-1225,-2-43-3865,-14-56 2013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7.742"/>
    </inkml:context>
    <inkml:brush xml:id="br0">
      <inkml:brushProperty name="width" value="0.025" units="cm"/>
      <inkml:brushProperty name="height" value="0.025" units="cm"/>
    </inkml:brush>
  </inkml:definitions>
  <inkml:trace contextRef="#ctx0" brushRef="#br0">7 483 8552,'-1'14'1479,"-3"30"-874,3 1 1,2-1-1,1 0 1,3 1-1,13 60 0,-4-45-436,3-2 0,2 0 0,44 91 0,-58-139-162,0 0 0,1-1-1,0 1 1,13 14 0,-19-23-9,1 0-1,0 0 1,0 1-1,0-1 1,0 0 0,0-1-1,1 1 1,-1 0 0,0 0-1,0 0 1,0-1-1,1 1 1,-1 0 0,0-1-1,1 0 1,-1 1-1,1-1 1,-1 0 0,0 1-1,1-1 1,-1 0-1,1 0 1,-1 0 0,1 0-1,-1 0 1,0-1-1,1 1 1,-1 0 0,1-1-1,-1 1 1,0-1 0,1 1-1,-1-1 1,0 0-1,0 0 1,1 1 0,-1-1-1,0 0 1,0 0-1,0 0 1,0 0 0,0 0-1,0 0 1,0-1-1,-1 1 1,1 0 0,0 0-1,-1-1 1,2-1-1,10-22 146,-1 0-1,-1-1 1,-1-1-1,-2 0 1,0 0-1,3-29 1,4-15 45,120-515-246,-85 373-3990,-22 92-2577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8.209"/>
    </inkml:context>
    <inkml:brush xml:id="br0">
      <inkml:brushProperty name="width" value="0.025" units="cm"/>
      <inkml:brushProperty name="height" value="0.025" units="cm"/>
    </inkml:brush>
  </inkml:definitions>
  <inkml:trace contextRef="#ctx0" brushRef="#br0">95 63 4036,'10'-62'10442,"-3"88"-7394,-37 520 1808,3-154-4048,17-176-714,-7 205-3759,17-413 2943,-2 28 48,-3-21-1952,-5-9-3858,0-6 94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8.549"/>
    </inkml:context>
    <inkml:brush xml:id="br0">
      <inkml:brushProperty name="width" value="0.025" units="cm"/>
      <inkml:brushProperty name="height" value="0.025" units="cm"/>
    </inkml:brush>
  </inkml:definitions>
  <inkml:trace contextRef="#ctx0" brushRef="#br0">17 1 12780,'-2'7'1756,"-2"11"-1335,0 1 0,1-1-1,1 0 1,1 1 0,1-1-1,0 1 1,3 18-1,28 141-48,-14-93-110,3 38-135,-7-34 172,42 149 1,-53-232-193,0 0 1,1 0-1,-1-1 0,1 1 1,0-1-1,6 8 0,-9-12-83,1 0-1,0 0 0,0 0 1,0 0-1,0-1 1,0 1-1,0 0 0,0 0 1,0-1-1,0 1 0,0 0 1,0-1-1,0 1 1,1-1-1,-1 0 0,0 1 1,0-1-1,0 0 1,1 0-1,-1 1 0,0-1 1,1 0-1,-1 0 1,0-1-1,0 1 0,1 0 1,-1 0-1,0-1 1,0 1-1,0 0 0,1-1 1,-1 1-1,0-1 1,0 0-1,0 1 0,0-1 1,0 0-1,0 0 0,1 0 1,7-10 125,1 0-1,-2 0 1,0-1 0,0 0 0,-1 0-1,-1-1 1,0 0 0,5-14 0,7-15 161,251-474 625,-266 512-986,47-82-2107,-20 30-3134,-5 2-6255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9.606"/>
    </inkml:context>
    <inkml:brush xml:id="br0">
      <inkml:brushProperty name="width" value="0.025" units="cm"/>
      <inkml:brushProperty name="height" value="0.025" units="cm"/>
    </inkml:brush>
  </inkml:definitions>
  <inkml:trace contextRef="#ctx0" brushRef="#br0">1 159 9065,'0'0'9475,"0"10"-7035,0 72-811,2 84-376,-1-141-1238,2 0 0,1 0 0,1 0 0,12 36 0,-17-61-35,0 1 0,0-1 0,0 0 0,0 0 0,0 0 1,0 0-1,0 1 0,0-1 0,0 0 0,0 0 0,0 0 0,0 1 0,0-1 0,0 0 0,0 0 0,0 0 0,0 1 0,0-1 0,0 0 0,0 0 0,0 0 0,1 0 0,-1 1 0,0-1 0,0 0 0,0 0 0,0 0 0,0 0 0,0 0 0,0 1 0,1-1 0,-1 0 0,0 0 0,0 0 1,0 0-1,0 0 0,1 0 0,-1 0 0,0 0 0,0 1 0,0-1 0,1 0 0,-1 0 0,0 0 0,0 0 0,0 0 0,0 0 0,1 0 0,-1 0 0,0 0 0,0 0 0,0 0 0,1 0 0,-1-1 0,0 1 0,0 0 0,0 0 0,0 0 0,1 0 0,-1 0 0,0 0 0,0 0 0,0 0 0,0-1 1,1 1-1,-1 0 0,5-20-541,-1-29-365,-3-21-4046,-17-131 0,6 144 6184,-2-1 3335,19 52 1461,21 3-4896,-9 1-208,-4-3-568,0-1 0,0 0 0,-1-1 0,0 0 0,-1-2 1,16-10-1,-16 9-411,0 1 1,1 1-1,0 0 1,0 1-1,26-9 0,-39 16 5,-1 0-1,0 0 0,0 0 0,1 0 1,-1 0-1,0 0 0,0 0 0,0 0 0,1 1 1,-1-1-1,0 0 0,0 0 0,0 0 1,1 0-1,-1 0 0,0 0 0,0 0 0,0 1 1,1-1-1,-1 0 0,0 0 0,0 0 1,0 0-1,0 1 0,0-1 0,0 0 0,1 0 1,-1 0-1,0 1 0,0-1 0,0 0 1,0 0-1,0 0 0,0 1 0,0-1 1,0 0-1,0 0 0,0 1 0,0-1 0,0 0 1,0 0-1,0 0 0,0 1 0,0-1 1,0 0-1,0 0 0,0 1 0,-1-1 0,1 0 1,0 0-1,0 0 0,0 1 0,0-1 1,0 0-1,0 0 0,-1 0 0,1 1 0,-7 14-2940,-10 6-3229,-7 1-3225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9.933"/>
    </inkml:context>
    <inkml:brush xml:id="br0">
      <inkml:brushProperty name="width" value="0.025" units="cm"/>
      <inkml:brushProperty name="height" value="0.025" units="cm"/>
    </inkml:brush>
  </inkml:definitions>
  <inkml:trace contextRef="#ctx0" brushRef="#br0">0 231 16688,'0'0'6470,"57"-35"-4837,-16-4-159,1-4-545,5 2-641,-9 5-192,-2 11-96,-10 14-352,-11 11-1058,-5 4-1216,-10 20 31,-2 4-2433,-13 3-4549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0.274"/>
    </inkml:context>
    <inkml:brush xml:id="br0">
      <inkml:brushProperty name="width" value="0.025" units="cm"/>
      <inkml:brushProperty name="height" value="0.025" units="cm"/>
    </inkml:brush>
  </inkml:definitions>
  <inkml:trace contextRef="#ctx0" brushRef="#br0">0 249 11435,'0'0'11082,"64"-24"-9416,-25-10-33,2 0-576,3-5-512,-3 8-417,-4 1-64,-4 9-192,-9 7-1441,-5 2-1763,-9 3-4131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08.725"/>
    </inkml:context>
    <inkml:brush xml:id="br0">
      <inkml:brushProperty name="width" value="0.025" units="cm"/>
      <inkml:brushProperty name="height" value="0.025" units="cm"/>
    </inkml:brush>
  </inkml:definitions>
  <inkml:trace contextRef="#ctx0" brushRef="#br0">160 86 2466,'-9'3'753,"-21"5"-221,-45 13 139,30-5 3192,109 0-1808,-14-6-2077,0-2 0,99 3-1,102-19 240,-34 1 18,1606-3 1345,-1084-19-1496,2 1 126,-161 37 5,163-1-9,-235-36-80,61 0 672,-540 28-758,899-36 1153,-679 14-814,-247 22-123,-33 9 326,31-8-681,1 0 1,-1-1-1,0 1 0,0-1 0,0 1 0,0-1 0,1 1 1,-1-1-1,0 1 0,0 0 0,1-1 0,-1 1 1,0-1-1,1 0 0,-1 1 0,1-1 0,-1 1 1,1-1-1,-1 0 0,1 1 0,-1-1 0,1 0 0,-1 1 1,1-1-1,-1 0 0,1 0 0,-1 0 0,1 1 1,0-1-1,-1 0 0,1 0 0,-1 0 0,1 0 1,0 0-1,-1 0 0,1 0 0,0 0 0,25-2-3630,-16-4-1241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1.069"/>
    </inkml:context>
    <inkml:brush xml:id="br0">
      <inkml:brushProperty name="width" value="0.025" units="cm"/>
      <inkml:brushProperty name="height" value="0.025" units="cm"/>
    </inkml:brush>
  </inkml:definitions>
  <inkml:trace contextRef="#ctx0" brushRef="#br0">4 199 4805,'0'0'5285,"0"-9"-2477,1-8-2905,0-8 8408,-1 52-3895,-2 47-4338,0-44-40,1 0 1,1 0 0,2-1-1,1 1 1,9 40 0,-11-68-28,-1 0 1,0-1 0,1 1-1,0 0 1,-1 0-1,1-1 1,0 1 0,0 0-1,0-1 1,0 1 0,0 0-1,0-1 1,0 0-1,0 1 1,1-1 0,-1 0-1,1 1 1,-1-1-1,3 1 1,-3-2 11,1 0 1,-1 0-1,0 0 0,0 0 1,0 0-1,0 0 0,1 0 1,-1 0-1,0-1 0,0 1 1,0-1-1,0 1 0,0 0 1,0-1-1,0 0 0,0 1 1,0-1-1,0 0 0,0 1 1,0-1-1,-1 0 0,2-1 0,4-6 148,0 1 0,-1-1 0,0 0 0,0 0 0,7-17-1,39-174 841,-48 183-1135,-4 52 83,-1-25 40,2 0 1,-1-1 0,1 1 0,1 0 0,0 0-1,1 0 1,4 18 0,-5-28-3,-1 0-1,1-1 1,-1 1-1,1 0 1,-1 0 0,1 0-1,0 0 1,-1-1 0,1 1-1,0 0 1,0-1 0,-1 1-1,1 0 1,0-1-1,0 1 1,0-1 0,0 1-1,0-1 1,0 0 0,0 1-1,0-1 1,0 0 0,0 0-1,0 0 1,0 0-1,0 0 1,0 0 0,0 0-1,0 0 1,0 0 0,0 0-1,0 0 1,0-1 0,0 1-1,0 0 1,0-1-1,0 1 1,0-1 0,0 1-1,-1-1 1,3 0 0,33-30 59,14-30 25,-35 41-64,0 1 0,2 0 0,32-28 0,-48 46-18,0-1 0,1 1 0,-1 0 1,1 0-1,0 0 0,-1 0 0,1 0 0,0 0 0,0 0 1,0 1-1,0-1 0,-1 1 0,1-1 0,0 1 0,0 0 1,0-1-1,3 2 0,-4-1-1,1 0 1,-1 1-1,0-1 0,0 1 1,0 0-1,0-1 1,0 1-1,0 0 0,0 0 1,-1 0-1,1-1 1,0 1-1,0 0 0,-1 0 1,1 0-1,0 0 0,-1 0 1,1 1-1,-1-1 1,1 0-1,-1 1 0,3 10-12,-1 0-1,0 0 0,-1 0 0,-1 21 1,2-3 5,5-113 3014,-6 57-2879,-2 0-1,-1 0 0,-2-1 1,0 1-1,-9-26 1,13 50-329,25 5-4610,-21-2 3935,-1 0 1,0 0 0,1-1-1,-1 0 1,1 0-1,-1 0 1,1 0-1,-1 0 1,1-1-1,-1 1 1,6-3-1,14-11-10871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1.865"/>
    </inkml:context>
    <inkml:brush xml:id="br0">
      <inkml:brushProperty name="width" value="0.025" units="cm"/>
      <inkml:brushProperty name="height" value="0.025" units="cm"/>
    </inkml:brush>
  </inkml:definitions>
  <inkml:trace contextRef="#ctx0" brushRef="#br0">187 89 10698,'0'-2'212,"0"0"1,0 1-1,0-1 0,0 0 1,0 0-1,-1 1 0,1-1 1,0 0-1,-1 1 0,1-1 1,-1 1-1,0-1 0,1 0 1,-1 1-1,0 0 0,0-1 1,0 1-1,0-1 0,0 1 1,-1 0-1,1 0 0,0 0 1,0 0-1,-1 0 0,1 0 1,-1 0-1,1 0 0,-1 0 1,1 1-1,-1-1 0,0 0 1,1 1-1,-1 0 0,0-1 1,1 1-1,-1 0 0,0 0 1,1 0-1,-1 0 0,0 0 1,1 0-1,-1 0 0,0 1 1,-2 0-1,-1 0-57,0 0 0,0 0 0,0 1-1,0 0 1,0 0 0,0 0 0,1 1 0,-1 0 0,1-1 0,-1 2 0,1-1-1,0 0 1,0 1 0,-3 4 0,-2 6-44,1 0 0,1 1 0,0-1 0,1 2 0,0-1 0,1 1 0,1-1 0,1 1 0,0 1 0,1-1 0,1 0 0,0 0 1,1 1-1,4 28 0,-4-43-100,0-1-1,1 1 1,-1 0 0,1-1 0,-1 1 0,1-1 0,-1 1 0,1-1 0,0 0 0,0 1 0,0-1 0,0 0 0,0 1 0,0-1 0,0 0 0,0 0 0,0 0 0,0 0 0,1 0-1,-1 0 1,0 0 0,1-1 0,-1 1 0,1 0 0,-1-1 0,1 1 0,-1-1 0,1 0 0,-1 1 0,1-1 0,0 0 0,-1 0 0,1 0 0,-1 0 0,3 0 0,0-1 82,1 0 1,-1 0-1,1 0 1,-1 0-1,0-1 1,0 0-1,1 0 1,-1 0-1,-1 0 1,1-1-1,5-4 1,7-8 424,0-1 1,-1 0-1,-1-1 1,-1-1 0,0 0-1,11-23 1,-17 27-336,0 1 0,-1-2 0,0 1 0,-1-1 0,-1 1 0,0-1 1,-1 0-1,-1-1 0,1-26 0,-3 41-176,0-1 1,0 0-1,0 0 0,-1 0 1,1 0-1,-1 0 0,1 0 1,-1 0-1,0 0 1,0 1-1,0-1 0,0 0 1,0 1-1,0-1 0,0 0 1,-1 1-1,1 0 0,0-1 1,-1 1-1,1 0 0,-1 0 1,0-1-1,1 1 1,-1 0-1,0 1 0,0-1 1,-1-1-1,1 2-137,1 0 0,0 0 0,-1-1-1,1 1 1,0 0 0,-1 0 0,1 0 0,0 1-1,-1-1 1,1 0 0,0 0 0,-1 1 0,1-1 0,0 1-1,0-1 1,-1 1 0,1-1 0,0 1 0,0 0 0,0-1-1,0 1 1,0 0 0,0 0 0,0 0 0,0 0-1,0 0 1,0 0 0,0 0 0,1 0 0,-1 1 0,0-1-1,1 0 1,-1 0 0,1 1 0,0-1 0,-1 0 0,1 3-1,-2 1-1358,1 0-809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106"/>
    </inkml:context>
    <inkml:brush xml:id="br0">
      <inkml:brushProperty name="width" value="0.025" units="cm"/>
      <inkml:brushProperty name="height" value="0.025" units="cm"/>
    </inkml:brush>
  </inkml:definitions>
  <inkml:trace contextRef="#ctx0" brushRef="#br0">128 116 7431,'0'0'3598,"3"-9"-309,-2 5-3200,3-6 1089,-1-1-1,0 0 1,-1 1-1,2-14 1,-4 23-1052,0-1 1,1 1-1,-1 0 0,0 0 1,0-1-1,0 1 0,0 0 1,0 0-1,0 0 0,0-1 1,-1 1-1,1 0 0,0 0 1,-1 0-1,1 0 0,-1-1 1,1 1-1,-1 0 0,1 0 1,-1 0-1,0 0 0,1 0 1,-1 0-1,0 0 0,0 1 1,0-1-1,0 0 0,0 0 1,0 1-1,0-1 0,0 0 1,0 1-1,0-1 0,0 1 1,0-1-1,-1 1 0,1 0 1,0 0-1,0-1 0,0 1 1,-1 0-1,1 0 0,0 0 1,0 0-1,-1 0 1,1 1-1,0-1 0,0 0 1,0 0-1,-1 1 0,1-1 1,0 1-1,0-1 0,0 1 1,-1 0-1,-2 1-78,0 1 0,0-1 0,0 0 0,0 1-1,1 0 1,-1 0 0,1 0 0,0 1 0,0-1 0,0 1 0,0-1 0,1 1 0,0 0 0,-1 0-1,-1 5 1,-24 66-24,22-56-13,1 0-1,1 0 1,1 0 0,0 0-1,2 0 1,0 1 0,3 32-1,-2-50-20,0 0-1,1 0 0,-1-1 0,1 1 0,-1 0 0,1-1 0,0 1 0,0-1 0,0 1 0,0-1 1,0 1-1,0-1 0,0 0 0,0 1 0,0-1 0,1 0 0,-1 0 0,0 0 0,1 0 1,-1 0-1,1 0 0,0 0 0,-1-1 0,1 1 0,-1-1 0,1 1 0,0-1 0,0 1 1,-1-1-1,1 0 0,0 0 0,-1 0 0,1 0 0,0 0 0,0 0 0,-1 0 0,1-1 1,0 1-1,0-1 0,-1 1 0,1-1 0,1 0 0,6-2-239,-2 0 1,1-1-1,0 1 0,-1-1 0,1-1 1,-1 1-1,9-9 0,-3 0-1455,1-1 0,22-31 1,-2-10-4772,-11 8-1531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587"/>
    </inkml:context>
    <inkml:brush xml:id="br0">
      <inkml:brushProperty name="width" value="0.025" units="cm"/>
      <inkml:brushProperty name="height" value="0.025" units="cm"/>
    </inkml:brush>
  </inkml:definitions>
  <inkml:trace contextRef="#ctx0" brushRef="#br0">1 112 15439,'0'0'5108,"0"11"-3965,3 204 795,0-210-1958,2-15-11,4-15 92,-1-9 275,3-43-1,3-19 1050,-6 145-1002,-4-31-329,-2-12-50,-1 0-1,0 0 1,1-1-1,0 1 1,1 0 0,-1-1-1,5 7 1,-7-11-5,1 0 1,-1-1-1,1 1 1,-1 0 0,1-1-1,0 1 1,-1-1 0,1 1-1,0-1 1,-1 1 0,1-1-1,0 0 1,-1 1 0,1-1-1,0 0 1,0 1 0,0-1-1,-1 0 1,1 0 0,0 0-1,0 0 1,0 0 0,1 0-1,-1 0 7,1-1-1,0 0 0,-1 0 1,1 1-1,-1-1 1,1 0-1,-1 0 1,0-1-1,1 1 0,-1 0 1,0 0-1,0-1 1,0 1-1,0-1 1,0 1-1,1-2 1,12-21 196,-1-1 0,13-35 0,-15 32-30,24-42 0,-30 68-283,-2 14 8,-2 17 8,-1-27 99,0 260 125,25-310 63,-3-30-1421,-12-3-5032,-10 34 538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959"/>
    </inkml:context>
    <inkml:brush xml:id="br0">
      <inkml:brushProperty name="width" value="0.025" units="cm"/>
      <inkml:brushProperty name="height" value="0.025" units="cm"/>
    </inkml:brush>
  </inkml:definitions>
  <inkml:trace contextRef="#ctx0" brushRef="#br0">0 0 18129,'0'0'6919,"55"35"-18482,-31-43 4004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301"/>
    </inkml:context>
    <inkml:brush xml:id="br0">
      <inkml:brushProperty name="width" value="0.025" units="cm"/>
      <inkml:brushProperty name="height" value="0.025" units="cm"/>
    </inkml:brush>
  </inkml:definitions>
  <inkml:trace contextRef="#ctx0" brushRef="#br0">72 0 10282,'0'0'8429,"-3"11"-6283,-4 14-300,-18 42 0,-11 28 1194,36-95-3051,0 0 1,0 0-1,0 0 1,0 0 0,0 0-1,0 0 1,0 0-1,0 1 1,0-1-1,0 0 1,0 0 0,0 0-1,0 0 1,0 0-1,0 0 1,0 0-1,0 1 1,0-1 0,0 0-1,0 0 1,0 0-1,0 0 1,0 0-1,0 0 1,0 0 0,0 1-1,0-1 1,0 0-1,0 0 1,0 0-1,0 0 1,0 0 0,0 0-1,1 0 1,-1 0-1,0 0 1,0 0-1,0 1 1,0-1 0,0 0-1,0 0 1,0 0-1,0 0 1,1 0-1,-1 0 1,0 0 0,0 0-1,0 0 1,0 0-1,0 0 1,0 0-1,1 0 1,-1 0 0,0 0-1,0 0 1,0 0-1,0 0 1,0 0-1,0 0 1,0 0 0,1 0-1,11-6-342,15-13-228,-25 18 427,50-32-2500,-48 31 2533,-1 0 1,1 1 0,-1 0 0,1 0 0,-1 0-1,1 0 1,0 0 0,0 1 0,-1 0-1,1 0 1,0 0 0,0 0 0,0 0-1,4 2 1,-6-1 131,-1 0 1,1 0-1,-1 0 0,1 0 0,-1 0 0,1 1 1,-1-1-1,0 0 0,1 1 0,-1-1 0,0 1 0,0 0 1,0-1-1,0 1 0,0 0 0,-1-1 0,1 1 1,0 0-1,-1 0 0,0 0 0,1 0 0,-1-1 0,0 1 1,0 0-1,0 0 0,0 0 0,0 0 0,0 0 1,-1 0-1,0 3 0,0 2 213,0 0 0,0-1 1,-1 1-1,0-1 0,0 1 0,-1-1 1,-5 9-1,-48 57 2997,51-67-3125,0 0 0,1-1 0,-1 1 0,-1-1 0,1 0 0,-1-1 0,1 1-1,-1-1 1,0 0 0,0 0 0,-10 2 0,15-5-169,1 0 0,-1 0 0,1 0 0,-1 0 0,1 0 0,-1 0 0,0 0-1,1 0 1,-1 0 0,1 0 0,-1-1 0,1 1 0,-1 0 0,1 0 0,-1-1 0,1 1 0,-1 0 0,1 0 0,0-1-1,-1 1 1,1-1 0,-1 1 0,1 0 0,0-1 0,-1 1 0,1-1 0,0 1 0,0-1 0,-1 1 0,1-1 0,0 0 0,-5-24-2794,8-26-6080,3 22-1094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656"/>
    </inkml:context>
    <inkml:brush xml:id="br0">
      <inkml:brushProperty name="width" value="0.025" units="cm"/>
      <inkml:brushProperty name="height" value="0.025" units="cm"/>
    </inkml:brush>
  </inkml:definitions>
  <inkml:trace contextRef="#ctx0" brushRef="#br0">32 0 17264,'0'0'6086,"-5"10"-5365,0-1-677,1 1-1,0-1 1,1 1 0,0 0 0,1 0 0,0 1 0,0-1 0,1 0-1,1 1 1,-1-1 0,2 1 0,-1-1 0,4 14 0,32 131-423,-36-154 283,0-1 0,0 1 0,0-1 0,0 1 0,0-1-1,0 1 1,1-1 0,-1 1 0,0-1 0,0 1 0,0-1 0,1 1 0,-1-1 0,0 1 0,1-1 0,-1 1 0,0-1 0,1 1 0,-1-1 0,0 0 0,1 1 0,-1-1 0,1 0 0,-1 1 0,1-1 0,-1 0 0,1 0 0,0 1 0,6-14-2295,-1-29-2288,-5 2-451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986"/>
    </inkml:context>
    <inkml:brush xml:id="br0">
      <inkml:brushProperty name="width" value="0.025" units="cm"/>
      <inkml:brushProperty name="height" value="0.025" units="cm"/>
    </inkml:brush>
  </inkml:definitions>
  <inkml:trace contextRef="#ctx0" brushRef="#br0">15 0 17617,'0'0'6278,"-15"55"-6278,25-38 0,5-3-64,5-1-1314,0-6-1440,2-3-2339,-4-4-2146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5.359"/>
    </inkml:context>
    <inkml:brush xml:id="br0">
      <inkml:brushProperty name="width" value="0.025" units="cm"/>
      <inkml:brushProperty name="height" value="0.025" units="cm"/>
    </inkml:brush>
  </inkml:definitions>
  <inkml:trace contextRef="#ctx0" brushRef="#br0">73 0 9097,'0'0'8648,"-4"9"-6374,-18 36-106,13-30-1398,1 1-1,0-1 1,2 2 0,-9 26-1,15-43-779,0 0 0,0 1 0,0-1 0,0 0 0,0 1-1,0-1 1,0 0 0,0 1 0,0-1 0,0 0 0,0 1-1,0-1 1,0 0 0,0 1 0,0-1 0,0 0 0,0 1-1,1-1 1,-1 0 0,0 1 0,0-1 0,0 0 0,0 0 0,1 1-1,-1-1 1,0 0 0,0 0 0,1 1 0,-1-1 0,0 0-1,0 0 1,1 0 0,-1 0 0,0 1 0,1-1 0,-1 0 0,0 0-1,1 0 1,-1 0 0,0 0 0,1 0 0,20-4-173,28-21-28,-41 21 49,1 0 40,-1 0 0,1 0-1,0 1 1,0 0 0,0 1 0,0 0-1,0 0 1,1 1 0,11 0 0,-21 2 138,1-1 0,0 1 0,0-1 0,-1 1 0,1-1 0,0 1 0,0 0 0,-1-1 0,1 1 0,-1 0 0,1-1 0,-1 1 0,1 0 0,-1 0 0,1 0 1,-1-1-1,0 1 0,1 0 0,-1 0 0,0 0 0,0 0 0,0 0 0,0 0 0,0-1 0,1 1 0,-2 0 0,1 0 0,0 0 0,0 2 0,-3 31 875,-2-21-700,-1 0 0,0-1 1,0 1-1,-2-1 0,1 0 1,-1-1-1,-1 0 0,0 0 1,-1-1-1,0 0 0,-1 0 1,-14 9-1,0-6-959,6-14-4032,8-6-2364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6.462"/>
    </inkml:context>
    <inkml:brush xml:id="br0">
      <inkml:brushProperty name="width" value="0.025" units="cm"/>
      <inkml:brushProperty name="height" value="0.025" units="cm"/>
    </inkml:brush>
  </inkml:definitions>
  <inkml:trace contextRef="#ctx0" brushRef="#br0">101 1 7079,'0'0'6550,"-8"2"-5488,6-2-1008,0 1 1,0-1-1,0 1 0,1 0 0,-1 0 1,0 0-1,0 0 0,0 0 0,1 0 1,-1 0-1,1 0 0,-1 1 0,1-1 1,-1 1-1,1-1 0,0 1 0,0 0 0,-1-1 1,1 1-1,0 0 0,1 0 0,-2 3 1,0 5 228,0 0-1,1 0 1,0 0 0,1 14 0,0-19-201,-24 619 4015,-1 127-7286,24-663-3698,-1-69 1773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0.372"/>
    </inkml:context>
    <inkml:brush xml:id="br0">
      <inkml:brushProperty name="width" value="0.025" units="cm"/>
      <inkml:brushProperty name="height" value="0.025" units="cm"/>
    </inkml:brush>
  </inkml:definitions>
  <inkml:trace contextRef="#ctx0" brushRef="#br0">76 1 6566,'0'0'956,"-9"3"-529,5-1-405,0-1 1,0 1 0,0 0-1,1 1 1,-1-1 0,0 1-1,1-1 1,0 1 0,-1 0-1,1 0 1,0 1 0,1-1-1,-1 1 1,0-1-1,1 1 1,0 0 0,0 0-1,0 0 1,1 0 0,-1 0-1,1 0 1,0 1 0,0-1-1,0 0 1,1 1 0,0-1-1,-1 1 1,2 4-1,-1-3 19,1 1-1,0-1 0,1 0 1,-1 1-1,1-1 0,0 0 1,1 0-1,0 0 0,0 0 1,0 0-1,0-1 0,1 1 1,6 6-1,9 10 431,40 34 0,-16-15-195,-28-27-44,0-1-1,1 0 0,1-1 0,0-1 0,0-1 0,1 0 0,1-2 0,-1 0 0,1 0 0,1-2 1,-1-1-1,1 0 0,25 2 0,27 0-92,0-3 1,100-8-1,-140 3-141,362-41 229,-1-32 315,-3 0-291,156-3-193,-531 75-99,-11-1-662,-12 1-1798,-21-1-852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6.805"/>
    </inkml:context>
    <inkml:brush xml:id="br0">
      <inkml:brushProperty name="width" value="0.025" units="cm"/>
      <inkml:brushProperty name="height" value="0.025" units="cm"/>
    </inkml:brush>
  </inkml:definitions>
  <inkml:trace contextRef="#ctx0" brushRef="#br0">32 96 10570,'0'0'1852,"-5"8"-522,1 1-1172,0 0 0,0-1-1,1 2 1,0-1 0,0 0 0,1 0 0,1 1 0,-1 0 0,2-1 0,-1 1 0,2 10 0,-1 48 432,3-1 0,3 0-1,3-1 1,3 0 0,32 102 0,-44-168-590,24 52 265,-23-51-262,-1 1 1,1-1 0,0 0 0,-1 0-1,1 0 1,0 0 0,-1 0-1,1 0 1,0 0 0,0 0-1,0-1 1,0 1 0,0 0-1,0 0 1,0-1 0,0 1 0,0 0-1,0-1 1,0 1 0,1-1-1,-1 0 1,0 1 0,0-1-1,0 0 1,1 0 0,-1 0-1,0 0 1,0 0 0,1 0 0,-1 0-1,0 0 1,0 0 0,0-1-1,1 1 1,-1 0 0,0-1-1,0 1 1,0-1 0,0 1-1,0-1 1,0 0 0,0 1 0,1-2-1,7-9 27,-1 0 0,-1 0-1,0-1 1,0 0 0,-1-1 0,-1 1-1,0-1 1,-1 0 0,3-15 0,6-12 9,38-106-5,69-200-3330,-80 223-2053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7.591"/>
    </inkml:context>
    <inkml:brush xml:id="br0">
      <inkml:brushProperty name="width" value="0.025" units="cm"/>
      <inkml:brushProperty name="height" value="0.025" units="cm"/>
    </inkml:brush>
  </inkml:definitions>
  <inkml:trace contextRef="#ctx0" brushRef="#br0">165 52 14830,'0'0'2504,"-2"-7"-919,-9-26 38,11 33-1571,-1-1-1,1 0 1,0 1 0,-1-1 0,1 1-1,0-1 1,-1 0 0,1 1-1,-1-1 1,1 1 0,-1-1-1,1 1 1,-1-1 0,1 1 0,-1-1-1,0 1 1,1 0 0,-1-1-1,1 1 1,-1 0 0,0 0-1,1-1 1,-1 1 0,0 0 0,0 0-1,1 0 1,-1 0 0,0 0-1,1 0 1,-1 0 0,0 0-1,0 0 1,1 0 0,-1 0 0,0 1-1,1-1 1,-1 0 0,0 0-1,1 1 1,-1-1 0,0 0-1,1 1 1,-1-1 0,1 1-1,-1-1 1,1 1 0,-1-1 0,1 1-1,-1-1 1,1 1 0,-1 0-1,-22 30 325,6 6-275,1 1 0,2 1 0,1 0 0,2 1 0,2 1 0,2-1 0,1 1 0,3 0 0,1 1 0,4 48 0,-2-84-105,1-1 0,0-1 0,0 1 0,0 0 0,0 0 0,1 0 0,-1 0 0,1-1 0,1 1 0,-1-1 1,1 1-1,-1-1 0,1 0 0,0 0 0,5 4 0,-6-6-61,1 0 0,0 0 1,0 0-1,0-1 0,0 1 0,0-1 0,0 0 1,0 0-1,1 0 0,-1 0 0,0 0 1,0-1-1,1 0 0,-1 0 0,0 1 0,1-2 1,-1 1-1,1 0 0,-1-1 0,0 0 1,0 1-1,1-1 0,4-3 0,5-1-345,-1-1-1,0-1 1,0 0-1,0-1 1,-1 0-1,0-1 1,19-19-1,-6 1-3589,40-55-1,-28 26-4130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7.920"/>
    </inkml:context>
    <inkml:brush xml:id="br0">
      <inkml:brushProperty name="width" value="0.025" units="cm"/>
      <inkml:brushProperty name="height" value="0.025" units="cm"/>
    </inkml:brush>
  </inkml:definitions>
  <inkml:trace contextRef="#ctx0" brushRef="#br0">1 1 9705,'0'0'7426,"12"27"-3129,-9 23-2558,-5 67 1,-1-24-1610,5-138 1087,6-48 0,-4 76-2761,0-3-7322,-3 9-2526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8.531"/>
    </inkml:context>
    <inkml:brush xml:id="br0">
      <inkml:brushProperty name="width" value="0.025" units="cm"/>
      <inkml:brushProperty name="height" value="0.025" units="cm"/>
    </inkml:brush>
  </inkml:definitions>
  <inkml:trace contextRef="#ctx0" brushRef="#br0">174 106 15086,'0'0'4372,"-8"-4"-3010,3 2-1300,-39-12 1971,42 14-1929,0 0 0,-1 0-1,1 0 1,0 0-1,-1 0 1,1 0 0,0 1-1,0-1 1,-1 1 0,1 0-1,0 0 1,0-1-1,0 2 1,0-1 0,0 0-1,0 0 1,0 0-1,0 1 1,1-1 0,-1 1-1,0 0 1,-1 1 0,-4 8-18,-1 0 1,2 1 0,0-1-1,0 1 1,1 0 0,0 1-1,1 0 1,0-1 0,-2 24 0,1 6-73,0 72 1,5-114-17,0 1 0,0 0 0,0 0-1,0 0 1,0 0 0,0 0-1,0 0 1,0 0 0,0 0 0,0 0-1,1 0 1,-1 0 0,0 0 0,1 0-1,-1-1 1,0 1 0,1 0-1,-1 0 1,1 0 0,0-1 0,-1 1-1,2 1 1,-1-2 3,-1 0 1,1 0-1,0 0 1,-1 0-1,1 0 1,0 0-1,-1 0 1,1-1-1,0 1 0,0 0 1,-1 0-1,1-1 1,0 1-1,-1 0 1,1-1-1,-1 1 1,1 0-1,0-1 1,-1 1-1,1-1 0,0 0 1,28-37 253,19-80 132,-37 86-370,2 1 0,31-58 0,-44 88-20,1-1 1,0 1-1,-1-1 1,1 1-1,0 0 0,0 0 1,0-1-1,0 1 0,0 0 1,0 0-1,0 0 0,1 0 1,-1 0-1,0 0 0,0 1 1,1-1-1,-1 0 1,1 1-1,-1-1 0,1 0 1,1 1-1,-2 0-1,0 0 0,-1 1 0,1-1 1,0 1-1,0-1 0,0 1 0,0 0 0,0-1 1,-1 1-1,1 0 0,0-1 0,0 1 0,-1 0 1,1 0-1,-1 0 0,1-1 0,-1 1 0,1 0 0,-1 0 1,1 0-1,-1 0 0,1 2 0,2 8 2,-1 0 0,1 0-1,0 23 1,2 175 93,-5-208-94,0 0 0,0 1-1,0-1 1,0 0 0,0 0 0,1 1 0,-1-1-1,0 0 1,1 0 0,-1 0 0,1 0 0,-1 1 0,1-1-1,0 0 1,-1 0 0,2 1 0,-1-1 6,-1-1 0,1 0 0,-1 0 0,1 0 0,-1 0-1,1 0 1,-1 0 0,0 0 0,1 0 0,-1 0 0,1 0 0,-1-1 0,1 1 0,-1 0 0,0 0 0,1 0 0,-1 0 0,1-1 0,-1 1 0,0 0 0,1 0 0,-1-1 0,0 1 0,1 0 0,-1-1-1,0 1 1,1 0 0,-1-1 0,20-36 489,-14 11-206,-1 1 0,0-1 0,0-41 0,-4 57-234,-1 1 0,0-1 0,-1 1 0,0-1 0,-1 1 0,0-1 0,0 1 0,-1 0 0,0 0 0,0 0 0,-1 0 1,-10-15-1,14 23-55,0 1 0,-1-1 0,1 1 1,0-1-1,0 1 0,0-1 1,-1 1-1,1-1 0,0 1 0,0 0 1,-1-1-1,1 1 0,-1 0 1,1-1-1,0 1 0,-1 0 0,1-1 1,0 1-1,-1 0 0,1 0 0,-1-1 1,1 1-1,-1 0 0,1 0 1,-1 0-1,1 0 0,-1 0 0,1-1 1,-1 1-1,1 0 0,-1 0 1,1 0-1,-1 0 0,1 1 0,-1-1 1,1 0-1,-1 0 0,1 0 1,-1 0-1,1 0 0,-1 1 0,1-1 1,0 0-1,-1 0 0,1 1 1,-1-1-1,1 0 0,0 1 0,-1-1 1,1 0-1,0 1 0,-1-1 0,1 1 1,0-1-1,-1 0 0,1 1 1,0-1-1,0 1 0,0-1 0,0 1 1,-1-1-1,1 1 0,0-1 1,0 1-1,0-1 0,0 2 0,0-1-11,0 0 0,0-1-1,0 1 1,0 0 0,0 0 0,0 0-1,0 0 1,0 0 0,0 0-1,1 0 1,-1 0 0,0-1-1,0 1 1,1 0 0,-1 0-1,1 0 1,-1-1 0,1 1 0,-1 0-1,1 0 1,-1-1 0,1 1-1,0 0 1,-1-1 0,1 1-1,0-1 1,0 1 0,-1-1 0,1 1-1,0-1 1,0 0 0,0 1-1,0-1 1,0 0 0,-1 0-1,1 0 1,0 1 0,0-1-1,0 0 1,2 0 0,3-1-114,0-1 0,0 1 0,0-1 0,0 0 0,0 0-1,0-1 1,-1 0 0,1 0 0,-1 0 0,7-6 0,51-44-5277,-52 43 3234,7-7-4059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9.265"/>
    </inkml:context>
    <inkml:brush xml:id="br0">
      <inkml:brushProperty name="width" value="0.025" units="cm"/>
      <inkml:brushProperty name="height" value="0.025" units="cm"/>
    </inkml:brush>
  </inkml:definitions>
  <inkml:trace contextRef="#ctx0" brushRef="#br0">64 187 12300,'0'0'6379,"-1"-9"-3923,0-2-1702,1 7-399,0 1 0,-1-1 1,1 0-1,-1 0 0,0 1 0,0-1 0,0 0 0,-4-6 0,5 10-309,0 0 0,0 0 0,0 0 0,0-1 0,-1 1 0,1 0-1,0 0 1,0 0 0,-1 0 0,1 0 0,0 0 0,0 0 0,-1 0 0,1 0 0,0 0 0,0 0-1,0 0 1,-1 0 0,1 0 0,0 0 0,0 0 0,-1 0 0,1 0 0,0 0 0,0 0 0,-1 0 0,1 0-1,0 0 1,0 0 0,0 0 0,-1 1 0,1-1 0,0 0 0,0 0 0,0 0 0,-1 0 0,1 1-1,0-1 1,0 0 0,0 0 0,0 0 0,0 1 0,0-1 0,-1 0 0,1 0 0,0 1 0,0-1 0,0 0-1,0 0 1,0 0 0,0 1 0,0-1 0,0 0 0,0 0 0,0 1 0,0-1 0,0 0 0,-6 15-243,-2 11 190,0 0-1,2 0 1,0 0 0,-3 53-1,10-79 8,-1 0 0,0 0-1,0 1 1,0-1 0,0 0 0,0 0 0,1 1-1,-1-1 1,0 0 0,0 0 0,1 0 0,-1 0-1,0 0 1,0 1 0,0-1 0,1 0 0,-1 0-1,0 0 1,1 0 0,-1 0 0,0 0 0,0 0-1,1 0 1,-1 0 0,0 0 0,0 0-1,1 0 1,-1 0 0,0 0 0,0 0 0,1 0-1,-1 0 1,0 0 0,0 0 0,1 0 0,-1-1-1,0 1 1,0 0 0,1 0 0,-1 0 0,0 0-1,0-1 1,0 1 0,1 0 0,-1 0 0,0 0-1,0-1 1,0 1 0,0 0 0,1 0 0,-1-1-1,12-11 63,-1-1 0,0 0 0,-1 0 0,-1-1 0,12-22 0,18-25-33,-32 51-28,33-38 164,-38 46-159,0 0 0,1 0 0,-1 0 0,1 0 0,-1 0 0,1 1 0,-1-1 0,1 1-1,0 0 1,0 0 0,-1 0 0,1 0 0,0 0 0,0 0 0,0 1 0,6-1 0,-8 1-9,0 1 0,0-1 0,0 1 0,-1 0 0,1-1 0,0 1 0,0-1 0,-1 1 0,1 0 1,0 0-1,-1 0 0,1-1 0,-1 1 0,1 0 0,-1 0 0,1 0 0,-1 0 0,1 0 0,-1 0 0,0 0 0,0 0 1,1 0-1,-1 0 0,0 0 0,0 0 0,0 0 0,0 1 0,0 36 125,0-30-98,-2 24-16,2-12 137,15-42 107,-12 16-245,43-78 188,-41 76-177,0 0-1,1 0 1,0 1-1,1-1 1,0 1-1,0 1 1,14-11-1,-20 17-23,-1-1 0,1 0 0,0 1 0,-1-1-1,1 1 1,0 0 0,0-1 0,-1 1 0,1-1 0,0 1 0,0 0 0,0 0-1,0-1 1,0 1 0,-1 0 0,1 0 0,0 0 0,0 0 0,0 0 0,0 0 0,0 0-1,0 1 1,-1-1 0,1 0 0,0 0 0,0 1 0,0-1 0,0 0 0,-1 1-1,1-1 1,0 1 0,0-1 0,-1 1 0,1-1 0,0 1 0,-1 0 0,1-1-1,-1 1 1,1 0 0,-1-1 0,1 1 0,-1 0 0,1 0 0,-1-1 0,0 1-1,1 0 1,-1 0 0,0 0 0,0 0 0,0 0 0,1-1 0,-1 1 0,0 0-1,0 0 1,-1 1 0,2 64 58,-2-48-22,5-5-25,5-22 108,14-34 123,-17 30-254,2-2-44,12-24 55,-19 38-129,0-1 0,0 1 0,0-1 0,0 1 0,0-1 0,1 1 0,-1 0 0,0 0 0,1 0 0,-1-1 0,1 1 0,-1 0 0,1 1 0,-1-1 0,1 0 0,0 0 0,-1 1 0,3-1 0,-3 1-37,-1 1 1,1-1-1,-1 1 1,1 0-1,0-1 0,-1 1 1,1 0-1,-1-1 1,0 1-1,1 0 1,-1 0-1,1-1 1,-1 1-1,0 0 1,0 0-1,1 0 1,-1-1-1,0 1 1,0 0-1,0 0 1,0 0-1,0 0 1,0 0-1,0-1 1,-1 2-1,1 31-3060,0-27 889,0 6-3171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9.668"/>
    </inkml:context>
    <inkml:brush xml:id="br0">
      <inkml:brushProperty name="width" value="0.025" units="cm"/>
      <inkml:brushProperty name="height" value="0.025" units="cm"/>
    </inkml:brush>
  </inkml:definitions>
  <inkml:trace contextRef="#ctx0" brushRef="#br0">149 67 16720,'0'0'2461,"-8"2"-203,1-1-2037,1 1 1,0 0-1,-1 0 0,1 0 1,0 1-1,0 0 1,0 0-1,1 1 0,-1 0 1,1-1-1,0 2 1,0-1-1,0 1 0,1-1 1,-1 1-1,-6 11 1,6-9-88,0 0 1,1-1 0,0 1 0,0 1 0,1-1 0,0 1 0,0-1 0,1 1 0,0 0 0,0 0 0,1 0 0,0 0 0,0 8 0,1-15-129,1 0-1,-1-1 1,0 1 0,1-1-1,-1 1 1,1-1-1,-1 1 1,1-1 0,-1 1-1,1-1 1,-1 1-1,1-1 1,-1 0-1,1 1 1,0-1 0,-1 0-1,1 1 1,-1-1-1,1 0 1,0 0 0,-1 0-1,1 0 1,0 0-1,-1 1 1,1-1 0,0 0-1,-1 0 1,1-1-1,0 1 1,-1 0-1,1 0 1,0 0 0,-1 0-1,1-1 1,0 1-1,-1 0 1,1 0 0,-1-1-1,1 1 1,0-1-1,-1 1 1,2-1 0,26-16 527,-13 2-439,0-1 0,-1 0 0,-1 0 0,0-1 0,-2-1 0,0 0-1,0-1 1,-2 0 0,-1-1 0,0 0 0,5-23 0,-19 59 371,-21 65-428,26-73-28,-1 0 0,1 0 0,1 0 0,-1 0 0,1 1 0,1-1 0,-1 0 0,5 15 0,-5-21-10,1-1 0,0 1 0,0 0 0,0 0 0,0 0 0,0-1 0,0 1 0,0-1 0,1 1 0,-1-1 0,1 1 0,-1-1 0,1 0 0,-1 0 0,1 0-1,2 2 1,-1-2-15,0 0 0,1 0-1,-1 0 1,1-1-1,-1 1 1,1-1 0,-1 0-1,1 0 1,-1 0-1,1 0 1,-1 0 0,4-2-1,-2 1-272,0 0 1,-1 0-1,1-1 1,0 0-1,-1 0 0,0 0 1,1-1-1,-1 1 0,0-1 1,5-4-1,20-23-6407,-3-2-7237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8.829"/>
    </inkml:context>
    <inkml:brush xml:id="br0">
      <inkml:brushProperty name="width" value="0.025" units="cm"/>
      <inkml:brushProperty name="height" value="0.025" units="cm"/>
    </inkml:brush>
  </inkml:definitions>
  <inkml:trace contextRef="#ctx0" brushRef="#br0">182 66 6598,'0'0'8349,"-11"-5"-5637,5 2-2665,-1 0 192,0 0 1,0 0-1,-1 1 1,1 0-1,-10-2 1,14 4-183,0-1 0,0 1 0,0 0 0,0 0 0,0 1 0,0-1 0,0 1 0,0-1 0,0 1 0,0 0 0,1 0 0,-1 0 0,0 0 0,0 0 1,1 1-1,-1 0 0,1-1 0,0 1 0,-1 0 0,1 0 0,-3 3 0,-1 3-19,1 0 0,-1 1 0,1 0 0,1 0 0,0 0 0,0 0 0,1 1 0,0 0 0,0-1 0,1 1 0,1 0 0,-1 0 0,2 0 0,-1 1 0,2-1 0,1 16 0,-2-25-41,1 0-1,-1 0 1,1 0 0,0 1-1,-1-1 1,1 0 0,0 0-1,0 0 1,0 0 0,0 0-1,0 0 1,0 0 0,0 0 0,0-1-1,0 1 1,0 0 0,1-1-1,-1 1 1,0 0 0,0-1-1,1 0 1,-1 1 0,0-1-1,1 0 1,-1 1 0,0-1-1,1 0 1,-1 0 0,0 0 0,1 0-1,-1-1 1,0 1 0,1 0-1,-1 0 1,0-1 0,1 1-1,-1-1 1,2 0 0,52-24-36,-52 23 52,12-7-1,1 2-1,-1-1 1,1 2-1,1 0 1,20-5 0,-33 10-7,1 0-1,-1 1 1,1-1 0,-1 1 0,1 0 0,-1 0 0,1 1 0,0-1 0,-1 1 0,1 0 0,-1 0-1,0 0 1,1 1 0,-1 0 0,0 0 0,0 0 0,0 0 0,0 0 0,0 1 0,0 0 0,-1 0 0,0 0-1,1 0 1,4 7 0,-1 1 5,0 0-1,-1 1 0,-1 0 1,0 0-1,0 0 0,-1 1 1,-1-1-1,0 1 1,-1 0-1,0 0 0,-1 0 1,-1 25-1,-1-19 306,0 0-1,-1 0 0,-1 0 1,-1-1-1,-1 1 1,-1-1-1,0 0 1,-11 22-1,14-34-36,-1 0 0,0 0 0,0-1 0,0 0 0,-7 8 0,10-12-232,0 0 0,0 0-1,0-1 1,0 1 0,0 0 0,0 0 0,0-1-1,0 1 1,0 0 0,0-1 0,0 1 0,0-1-1,0 0 1,0 1 0,0-1 0,-1 0 0,1 0-1,0 0 1,0 1 0,0-1 0,-1-1 0,1 1-1,0 0 1,0 0 0,0 0 0,-1-1 0,1 1 0,0 0-1,0-1 1,0 1 0,0-1 0,0 1 0,0-1-1,0 0 1,0 1 0,0-1 0,0 0 0,-1-1-1,-3-5-9,1 0-1,0 1 0,0-1 1,1 0-1,0-1 1,0 1-1,0-1 0,1 1 1,0-1-1,-1-14 0,-4-87-119,7 97 94,-1-18-9,1 0-1,2 0 0,1 0 0,13-56 1,-12 74 0,-1 0 0,2 1-1,-1 0 1,1 0 0,1 0 0,0 0 0,1 1 0,0 0 0,0 1 0,1-1 0,1 1 0,-1 1 0,1 0 0,1 0-1,10-7 1,-16 13-105,-1 0-1,0 0 1,1 1-1,-1-1 0,1 1 1,0 0-1,-1 0 1,7 0-1,17-1-3785,-26 2 3607,-1 0 0,1 0 0,0-1 0,-1 1 0,1 0 0,0-1 1,0 1-1,-1 0 0,1-1 0,-1 1 0,1-1 0,0 1 0,-1-1 0,1 0 0,-1 1 0,1-1 0,-1 1 0,1-1 0,-1 0 0,0 0 0,1 1 1,-1-1-1,0 0 0,0 0 0,1 1 0,-1-1 0,0 0 0,0 0 0,0 1 0,0-1 0,0 0 0,0 0 0,0-1 0,0-13-8408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217"/>
    </inkml:context>
    <inkml:brush xml:id="br0">
      <inkml:brushProperty name="width" value="0.025" units="cm"/>
      <inkml:brushProperty name="height" value="0.025" units="cm"/>
    </inkml:brush>
  </inkml:definitions>
  <inkml:trace contextRef="#ctx0" brushRef="#br0">0 0 13997,'0'0'7794,"0"15"-7489,5 30-59,1 0 0,2 0 1,3-1-1,1 0 0,2-1 1,37 77-1,-47-112-505,0-1 1,0 1 0,1-1-1,1 0 1,-1 0-1,1-1 1,9 8 0,-14-12 168,1-1 0,-1 0 0,1 0 1,0 0-1,-1 0 0,1 0 0,0 0 0,-1 0 1,1 0-1,0-1 0,0 1 0,0-1 1,0 1-1,0-1 0,0 0 0,-1 0 1,1 0-1,0 0 0,0 0 0,0 0 1,0 0-1,0-1 0,0 1 0,0-1 1,0 1-1,-1-1 0,1 0 0,0 0 1,0 0-1,-1 0 0,1 0 0,-1 0 0,1 0 1,-1 0-1,1-1 0,-1 1 0,0-1 1,2-1-1,14-23-3497,-2-5-828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592"/>
    </inkml:context>
    <inkml:brush xml:id="br0">
      <inkml:brushProperty name="width" value="0.025" units="cm"/>
      <inkml:brushProperty name="height" value="0.025" units="cm"/>
    </inkml:brush>
  </inkml:definitions>
  <inkml:trace contextRef="#ctx0" brushRef="#br0">51 34 13389,'0'0'4084,"-7"10"-3054,1 0-940,1-1 0,-1 1-1,2 0 1,0 0 0,0 1 0,0-1 0,1 1 0,1 0 0,0 0-1,1 0 1,-1 12 0,2-16 48,-1 10 31,1 0-1,1 0 0,4 27 1,-4-40-149,0-1 1,0 0 0,0 0 0,0 0 0,0 1 0,1-1 0,-1 0 0,1-1-1,0 1 1,0 0 0,2 3 0,-2-5-1,-1 0 0,0 0-1,1 0 1,-1-1 0,1 1 0,-1 0 0,1 0 0,-1-1-1,1 1 1,-1-1 0,1 0 0,0 1 0,-1-1-1,1 0 1,0 0 0,-1 0 0,1 0 0,0 0 0,-1 0-1,1 0 1,0-1 0,-1 1 0,3-2 0,0 1 125,0-2 1,0 1 0,0 0-1,-1-1 1,1 1-1,-1-1 1,0 0 0,0-1-1,0 1 1,0 0-1,-1-1 1,1 1 0,-1-1-1,0 0 1,0 0 0,0 0-1,1-5 1,3-5 324,-1-1-1,-1 1 1,4-25 0,-5 23-146,-2 1 0,0-1 1,-1 0-1,0 0 0,-4-20 0,4 33-307,0 0-1,-1 0 0,1 0 0,-1 0 0,0 0 0,0 0 0,0 0 0,0 0 0,0 0 0,-1 0 1,1 0-1,-1 1 0,0-1 0,0 1 0,0-1 0,0 1 0,0 0 0,-1-1 0,1 1 1,-1 0-1,1 1 0,-1-1 0,0 0 0,0 1 0,1 0 0,-1-1 0,0 1 0,0 0 1,0 0-1,-1 1 0,1-1 0,-5 0 0,7 2-57,-1-1 0,1 0 0,-1 0 0,1 1 0,0-1 1,-1 1-1,1-1 0,0 1 0,-1-1 0,1 1 0,0 0 0,0 0 0,-1 0 1,1-1-1,0 1 0,0 0 0,0 1 0,0-1 0,0 0 0,0 0 0,1 0 0,-1 0 1,0 1-1,1-1 0,-1 0 0,0 1 0,0 2 0,-4 19-2469,4-1-3455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920"/>
    </inkml:context>
    <inkml:brush xml:id="br0">
      <inkml:brushProperty name="width" value="0.025" units="cm"/>
      <inkml:brushProperty name="height" value="0.025" units="cm"/>
    </inkml:brush>
  </inkml:definitions>
  <inkml:trace contextRef="#ctx0" brushRef="#br0">39 0 18417,'-4'9'1324,"-3"11"-944,0 0 0,2 1 0,0-1 0,1 1 0,1 0 0,1 0 0,1 0 0,1 1 0,1-1-1,0 0 1,6 25 0,-7-43-379,1-1 0,-1 1 0,1-1 0,0 0 0,-1 1 0,1-1 0,0 0 0,0 1 0,1-1 0,-1 0 0,0 0 0,1 0 0,-1 0 0,1 0 0,0 0 0,0-1 0,-1 1 0,1 0 0,0-1 0,0 1 0,1-1 0,-1 0 0,0 0 0,0 0 0,1 0 0,-1 0 0,0 0 0,1-1 0,3 1 0,-3-1 11,1-1 0,0 0 0,-1 0 1,1 0-1,-1 0 0,1-1 0,-1 0 1,0 1-1,0-1 0,1 0 0,-1-1 0,0 1 1,-1 0-1,1-1 0,0 0 0,-1 1 0,0-1 1,4-6-1,12-18 80,24-32-99,-39 55-6,0 1 1,0 0-1,0 0 1,0 0-1,0 0 0,0 1 1,1-1-1,-1 1 1,1 0-1,0 0 1,-1 0-1,1 1 1,5-2-1,-8 3 9,0 0 1,0 0-1,0 0 0,0 0 0,0 0 0,0 0 1,0 0-1,0 1 0,0-1 0,0 0 0,0 1 1,0-1-1,-1 1 0,1-1 0,0 1 0,0-1 1,0 1-1,-1 0 0,1-1 0,0 1 1,-1 0-1,1-1 0,0 1 0,-1 0 0,1 0 1,-1 0-1,0 0 0,1-1 0,-1 1 0,1 0 1,-1 0-1,0 0 0,0 0 0,0 0 0,1 0 1,-1 0-1,0 0 0,-1 2 0,1 47 218,-1-41-141,-1 8 221,0-1 0,-2 0 0,0 0 0,-1 0 0,-1 0 1,0-1-1,-1 0 0,-1 0 0,0-1 0,-19 26 0,9-25-164,18-15-190,0 0 1,-1 0 0,1 0 0,0-1 0,-1 1 0,1 0-1,0 0 1,-1 0 0,1 0 0,0 0 0,-1 0 0,1 0-1,0-1 1,0 1 0,-1 0 0,1 0 0,0 0-1,0-1 1,-1 1 0,1 0 0,0 0 0,0 0 0,0-1-1,-1 1 1,1 0 0,0-1 0,0 1 0,0 0-1,0 0 1,0-1 0,0 1 0,0 0 0,-1-1 0,1 1-1,0-1 1,0-3-612,0 1 0,0-1 0,0 0 0,0 0-1,1 0 1,-1 1 0,1-1 0,0 0 0,2-4 0,10-22-4545,4-1-1174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0.995"/>
    </inkml:context>
    <inkml:brush xml:id="br0">
      <inkml:brushProperty name="width" value="0.025" units="cm"/>
      <inkml:brushProperty name="height" value="0.025" units="cm"/>
    </inkml:brush>
  </inkml:definitions>
  <inkml:trace contextRef="#ctx0" brushRef="#br0">1 426 8104,'0'0'4046,"12"-3"-3624,2-1-349,-1 0 0,0-2 0,0 0 0,0 0 1,-1-1-1,0-1 0,0 0 0,-1 0 0,17-16 0,114-123 253,-120 122-58,-2-2 0,0 0 0,-2-1 0,16-34 0,-34 60-156,1 1-1,-1-1 1,1 0 0,0 1 0,-1-1-1,1 1 1,0-1 0,0 1 0,0-1 0,0 1-1,1 0 1,-1-1 0,0 1 0,1 0-1,-1 0 1,3-2 0,-2 3-89,1 1 0,-1-1 0,0 0 0,0 1 0,1-1 0,-1 1-1,0 0 1,0 0 0,0 0 0,0 0 0,4 2 0,-4-2-63,46 20 96,2-3-1,79 20 1,-6-3-490,-108-30-448,1-1-1,-1 0 0,1-1 1,0-1-1,24 1 1,5-3-2364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0.388"/>
    </inkml:context>
    <inkml:brush xml:id="br0">
      <inkml:brushProperty name="width" value="0.025" units="cm"/>
      <inkml:brushProperty name="height" value="0.025" units="cm"/>
    </inkml:brush>
  </inkml:definitions>
  <inkml:trace contextRef="#ctx0" brushRef="#br0">45 505 7111,'0'0'15337,"-7"13"-14643,1-2-440,1 0 0,0 1-1,1 0 1,0 0 0,0 0 0,1 0 0,1 0-1,0 1 1,1-1 0,0 15 0,1-26-254,0-1 0,0 1 0,0-1 0,0 0 0,0 1 0,0-1 0,0 1 0,0-1 0,0 1 0,1-1 0,-1 1-1,0-1 1,0 0 0,0 1 0,1-1 0,-1 1 0,0-1 0,0 0 0,1 1 0,-1-1 0,0 0 0,1 1 0,-1-1 0,0 0 0,1 0 0,-1 1 0,0-1 0,1 0 0,-1 0 0,1 0 0,-1 1 0,1-1 0,-1 0 0,0 0 0,1 0 0,0 0 0,18-7 37,13-22 108,-16 6-193,-1-1-1,-2-1 1,0 0-1,-2-1 0,0 0 1,12-52-1,-14 50-54,-7 136-847,-2-98 954,2 35 187,-2-44-183,0-1 0,1 1-1,-1 0 1,0 0 0,0-1 0,1 1 0,-1-1 0,0 1 0,1 0 0,-1-1 0,1 1 0,-1-1 0,1 1 0,-1 0 0,1-1 0,-1 1 0,1-1 0,-1 0 0,1 1 0,-1-1 0,1 1 0,0-1 0,-1 0 0,1 0 0,0 1 0,0-1 0,-1 0 0,1 0 0,0 0 0,-1 0 0,1 0-1,0 0 1,0 0 0,-1 0 0,1 0 0,0 0 0,-1 0 0,1 0 0,0 0 0,-1-1 0,1 1 0,0 0 0,-1-1 0,1 1 0,0 0 0,-1-1 0,1 1 0,-1-1 0,1 1 0,0-1 0,-1 1 0,1-1 0,0 0 0,5-4 107,0-1-1,0 0 1,-1 0 0,1 0 0,-1-1 0,-1 1 0,8-14 0,26-60 360,-27 57-417,63-161 103,-65 154-139,0-1 1,-2 0-1,-2 0 0,3-38 0,-8 69-21,0-1 1,1 1-1,-1-1 1,0 1-1,0 0 1,0-1-1,0 1 1,0-1-1,0 1 1,0-1-1,0 1 1,0-1-1,0 1 1,0-1-1,0 1 1,0-1-1,0 1 1,-1 0-1,1-1 1,0 1-1,0-1 1,0 1-1,-1 0 1,1-1-1,0 1 1,-1-1-1,1 1 1,0 0-1,-1 0 1,0-1-1,-9 10-83,-7 25-85,-2 13 238,-12 51-1,26-82 14,2 0 0,0 0-1,1 1 1,1-1 0,0 0 0,1 1 0,3 21 0,-3-36-87,0 0 0,1 0 0,-1 0 0,1 0 0,0 0 0,0 0 0,-1-1 0,1 1 0,0 0 0,1 0 0,-1-1 0,0 1 0,0-1 0,1 1 0,-1-1 0,1 0 0,-1 1 0,1-1 0,-1 0 0,1 0 0,3 1 0,-1 0 22,0-1 0,1 1 0,-1-1 0,1-1 0,-1 1 0,1-1 0,-1 1 0,1-1-1,5-1 1,3-1-497,-1 0 0,0 0-1,0-1 1,0-1 0,0 0-1,15-8 1,10-10-4043,0-2-3402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1.524"/>
    </inkml:context>
    <inkml:brush xml:id="br0">
      <inkml:brushProperty name="width" value="0.025" units="cm"/>
      <inkml:brushProperty name="height" value="0.025" units="cm"/>
    </inkml:brush>
  </inkml:definitions>
  <inkml:trace contextRef="#ctx0" brushRef="#br0">1 130 9673,'0'0'11638,"-1"15"-11547,1 15-81,2 0 1,1-1-1,1 1 1,1 0-1,12 35 1,58 157 54,-74-219-40,17 37-49,-18-39 32,0-1 0,1 1 0,-1-1 0,0 1 0,0-1 0,1 1 0,-1-1 0,0 1-1,0-1 1,1 1 0,-1-1 0,1 1 0,-1-1 0,0 0 0,1 1 0,-1-1 0,1 0 0,-1 1 0,1-1 0,-1 0 0,1 0 0,-1 1 0,1-1 0,-1 0 0,1 0 0,-1 0 0,1 0 0,0 0 0,-1 0 0,1 1 0,-1-2 0,1 1 0,-1 0 0,1 0 0,0 0 0,-1 0 0,1 0 0,-1 0 0,1 0 0,-1-1 0,1 1 0,-1 0 0,1 0 0,-1-1 0,1 1 0,-1 0 0,0-1 0,1 1 0,-1-1 0,1 1 0,-1 0 0,0-1 0,1 1 0,-1-1 0,0 1 0,1-1 0,-1 1 0,0-1 0,0 1 0,0-1 0,0 0 0,1 1 0,-1-1 0,0 1 0,0-2 0,8-27 566,-1 0 1,-2 0-1,-1-1 0,-1 0 0,-2-55 0,0 46 49,-2 2-130,1 25-260,0-1 0,0 1 0,4-23 0,2 27-149,3 17-175,4 18-60,-12-25 187,4 10 2,1 2-29,0 1 1,0-2-1,16 23 0,-21-34-10,1 1 1,0-1 0,-1-1-1,1 1 1,0 0 0,0 0-1,0-1 1,0 1-1,0-1 1,1 0 0,-1 1-1,4 0 1,-4-1 1,-1-1 0,1 0 0,-1 0 0,1 0 0,-1 0 0,1 0 0,-1 0 1,1-1-1,-1 1 0,1 0 0,-1-1 0,1 1 0,-1-1 0,0 0 0,1 1 0,-1-1 0,0 0 0,0 0 0,1 0 0,-1 0 0,0 0 1,0 0-1,1-2 0,8-8 22,-2-1 1,0-1-1,0 1 1,-1-1-1,0-1 1,5-16 0,-5 12 1,0 2 1,2-1-1,16-25 1,-24 41-26,0-1-1,0 1 1,0 0 0,0-1 0,0 1 0,0 0 0,1 0 0,-1 0 0,0 0-1,1 0 1,-1 0 0,0 1 0,1-1 0,-1 0 0,1 1 0,2-2 0,-3 2-1,0 0 1,0 1 0,0-1 0,0 0-1,0 0 1,0 0 0,0 1 0,0-1-1,-1 0 1,1 1 0,0-1 0,0 1-1,0-1 1,0 1 0,0 0 0,-1-1 0,1 1-1,0 0 1,-1-1 0,2 2 0,3 6-2,0 1-1,-1-1 1,0 1 0,6 17 0,9 15 4,-19-41 0,0 1-1,1-1 1,-1 0 0,0 0 0,0 0 0,1 1 0,-1-1 0,0 0 0,1 0 0,-1 0 0,0 0 0,1 0 0,-1 0 0,0 0 0,1 0 0,-1 1-1,0-1 1,1 0 0,-1 0 0,0 0 0,1-1 0,-1 1 0,0 0 0,1 0 0,-1 0 0,0 0 0,1 0 0,-1 0 0,0 0 0,0-1 0,1 1-1,-1 0 1,0 0 0,1 0 0,-1-1 0,0 1 0,0 0 0,0 0 0,1-1 0,-1 1 0,0 0 0,0 0 0,0-1 0,1 1 0,-1 0 0,0-1-1,0 1 1,0-1 0,6-17 102,-5 16-84,16-54-60,12-48-445,-21 36-6976,-8 54 1386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1.867"/>
    </inkml:context>
    <inkml:brush xml:id="br0">
      <inkml:brushProperty name="width" value="0.025" units="cm"/>
      <inkml:brushProperty name="height" value="0.025" units="cm"/>
    </inkml:brush>
  </inkml:definitions>
  <inkml:trace contextRef="#ctx0" brushRef="#br0">1 1 16848,'0'0'5894,"54"2"-16657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2.205"/>
    </inkml:context>
    <inkml:brush xml:id="br0">
      <inkml:brushProperty name="width" value="0.025" units="cm"/>
      <inkml:brushProperty name="height" value="0.025" units="cm"/>
    </inkml:brush>
  </inkml:definitions>
  <inkml:trace contextRef="#ctx0" brushRef="#br0">48 0 15086,'0'0'5493,"-7"11"-4254,1 2-928,0-1 1,1 1-1,0 0 1,1 0-1,0 1 0,1-1 1,0 1-1,0 23 1,2-36-312,1 0 1,0 0-1,0 1 1,0-1-1,0 0 1,0 1-1,0-1 1,0 0 0,1 1-1,-1-1 1,0 0-1,1 0 1,-1 0-1,1 1 1,-1-1-1,1 0 1,0 0 0,-1 0-1,1 0 1,0 0-1,0 0 1,0 0-1,1 1 1,-1-2 6,0 0 0,0-1 0,0 1 0,0 0 0,0-1 0,0 1 0,0-1 0,1 1 0,-1-1 0,-1 0 0,1 1 0,0-1 0,0 0 0,0 0 0,0 0 0,0 0 0,-1 1 0,1-1 0,0 0 0,-1 0 0,1 0 0,-1-1 0,1 1 0,-1 0 0,1 0 0,-1-1 0,10-20 82,-2 0-1,-1 0 0,0-1 0,5-40 0,-11 57-64,5 30-673,-1 23 535,-4-37-290,4 45-1277,8-23-5913,-7-27 403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2.551"/>
    </inkml:context>
    <inkml:brush xml:id="br0">
      <inkml:brushProperty name="width" value="0.025" units="cm"/>
      <inkml:brushProperty name="height" value="0.025" units="cm"/>
    </inkml:brush>
  </inkml:definitions>
  <inkml:trace contextRef="#ctx0" brushRef="#br0">8 0 12011,'0'0'11916,"-2"10"-11788,0 3-95,0 0 1,1-1 0,1 19-1,0-25 56,0-1 0,0 1 0,1-1 0,0 1 0,1-1 0,-1 1 0,1-1 1,0 0-1,0 1 0,0-1 0,1 0 0,5 7 0,-7-12-50,0 1 0,0 0 1,0-1-1,1 1 0,-1 0 1,0-1-1,1 0 0,-1 1 1,0-1-1,1 0 0,-1 0 1,0 1-1,1-1 0,-1 0 1,1 0-1,-1-1 0,0 1 1,1 0-1,-1 0 0,0-1 1,1 1-1,-1-1 0,0 1 1,0-1-1,1 1 0,-1-1 1,0 0-1,0 0 0,0 1 1,0-1-1,0 0 0,0 0 1,0 0-1,0 0 0,0 0 1,0-1-1,1 0 0,13-26-1835,-14 27 1297,-1 0 0,0 0 0,0 0 0,1 0 0,-1 0 1,0-1-1,0 1 0,0 0 0,0 0 0,0 0 0,-1 0 0,1 0 0,0-1 1,-1 1-1,1 0 0,0 0 0,-1 0 0,1 0 0,-1 0 0,-1-2 0,-7-5-11378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3.176"/>
    </inkml:context>
    <inkml:brush xml:id="br0">
      <inkml:brushProperty name="width" value="0.025" units="cm"/>
      <inkml:brushProperty name="height" value="0.025" units="cm"/>
    </inkml:brush>
  </inkml:definitions>
  <inkml:trace contextRef="#ctx0" brushRef="#br0">60 1 3844,'0'0'19997,"-8"7"-19783,3-1-157,0-1 0,0 1 0,1 0 1,-1 0-1,2 0 0,-1 0 0,1 1 1,0 0-1,0-1 0,0 1 0,1 0 1,0 0-1,1 1 0,0-1 0,0 0 1,0 0-1,1 9 0,0-9 18,0-1-1,0 1 1,1 0 0,0-1-1,0 0 1,1 1-1,-1-1 1,5 9 0,-5-13-84,0-1 0,0 0 1,0 1-1,0-1 1,0 0-1,0 1 0,0-1 1,1 0-1,-1 0 1,0 0-1,1 0 0,-1 0 1,1 0-1,-1-1 1,1 1-1,0 0 0,-1-1 1,1 1-1,0-1 1,-1 0-1,1 0 1,0 1-1,-1-1 0,1 0 1,0 0-1,-1 0 1,1-1-1,0 1 0,-1 0 1,1-1-1,0 1 1,-1-1-1,1 1 0,0-1 1,-1 0-1,1 0 1,-1 0-1,2-1 0,3-2-478,0 1 0,-1-1 0,0 0 0,0-1-1,0 1 1,0-1 0,-1 0 0,8-10 0,12-27-8277,-12 12-690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3.536"/>
    </inkml:context>
    <inkml:brush xml:id="br0">
      <inkml:brushProperty name="width" value="0.025" units="cm"/>
      <inkml:brushProperty name="height" value="0.025" units="cm"/>
    </inkml:brush>
  </inkml:definitions>
  <inkml:trace contextRef="#ctx0" brushRef="#br0">62 176 6278,'0'0'12748,"0"56"-11563,3-29-640,0 2-257,3-1 96,1-2-63,-2-2-129,-1-5-64,1-7-128,1-4 32,-3-8-96,1 0 64,1-13-224,-3-10-961,-2-8-1730,0-7-2626,0-6-1122</inkml:trace>
  <inkml:trace contextRef="#ctx0" brushRef="#br0" timeOffset="1">34 1 10218,'0'0'14830,"-34"12"-15183,34 1-2049,7-1-1377,-1 0-3588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4.095"/>
    </inkml:context>
    <inkml:brush xml:id="br0">
      <inkml:brushProperty name="width" value="0.025" units="cm"/>
      <inkml:brushProperty name="height" value="0.025" units="cm"/>
    </inkml:brush>
  </inkml:definitions>
  <inkml:trace contextRef="#ctx0" brushRef="#br0">6 529 12204,'0'0'9785,"0"9"-9625,-6 152 1740,6-160-1898,0 0 0,0 0-1,0-1 1,0 1-1,0 0 1,1 0 0,-1 0-1,0 0 1,0 0 0,0 0-1,1 0 1,-1-1-1,1 1 1,-1 0 0,0 0-1,1 0 1,-1-1-1,1 1 1,0 0 0,-1-1-1,1 1 1,0 0 0,-1-1-1,1 1 1,0-1-1,0 1 1,-1-1 0,1 1-1,0-1 1,0 0-1,0 1 1,0-1 0,0 0-1,-1 0 1,3 1 0,-1-1 3,-1-1 1,1 1-1,0 0 1,0-1 0,0 1-1,-1-1 1,1 0 0,0 1-1,-1-1 1,1 0 0,0 0-1,-1 0 1,1 0 0,-1 0-1,1 0 1,-1-1 0,0 1-1,2-2 1,8-13 66,-1 1 0,-1-2 0,0 1 1,-1-2-1,0 1 0,-2-1 0,7-24 0,-6 14-47,-1 0 1,-2-1-1,3-45 0,-8 117-126,3 62 100,6-82-59,-8-22 62,1-1 1,-1 1-1,1-1 0,-1 0 1,1 0-1,-1 1 0,1-1 1,-1 0-1,1 0 1,-1 1-1,1-1 0,-1 0 1,1 0-1,-1 0 0,1 0 1,-1 0-1,1 0 0,0 0 1,-1 0-1,1 0 0,-1 0 1,1 0-1,-1 0 0,1 0 1,0-1-1,1 0 62,1 0 0,-1-1 0,0 1 0,0-1 0,0 0 0,0 1 0,-1-1 0,1 0 0,0 0 0,-1 0 0,1 0 0,-1-1 0,0 1 0,2-4 0,17-46 131,-2-1-1,-3-1 0,-2 0 0,-2-1 0,-3 0 0,-2-1 1,-2-67-1,-7 100-379,-4 17-20,6 7 185,-1 1-1,1-1 1,-1 0 0,1 1-1,0-1 1,0 1 0,-1 0-1,1-1 1,0 1 0,1 0-1,-1 0 1,0-1 0,0 1-1,1 0 1,-1 3-1,-11 35 84,2-1 0,2 1-1,2 1 1,1-1-1,2 1 1,5 71-1,-2-109-75,0-1 0,0 1-1,1-1 1,-1 1 0,1-1 0,0 1-1,0-1 1,0 0 0,0 0-1,0 1 1,1-1 0,-1 0 0,1 0-1,-1 0 1,1 0 0,0 0 0,-1-1-1,1 1 1,0 0 0,0-1-1,0 1 1,1-1 0,-1 0 0,0 0-1,0 0 1,1 0 0,-1 0-1,1 0 1,-1-1 0,1 1 0,-1-1-1,4 1 1,39-5-2685,-4-12-4234,-8-6-6921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4.674"/>
    </inkml:context>
    <inkml:brush xml:id="br0">
      <inkml:brushProperty name="width" value="0.025" units="cm"/>
      <inkml:brushProperty name="height" value="0.025" units="cm"/>
    </inkml:brush>
  </inkml:definitions>
  <inkml:trace contextRef="#ctx0" brushRef="#br0">83 86 6919,'0'0'15518,"-9"0"-14648,7 0-846,-1 0 0,0 0 0,1 0 0,-1 0 0,1 1 1,-1-1-1,1 1 0,-1 0 0,1-1 0,-1 1 0,1 0 0,0 1 0,-1-1 0,1 0 0,0 1 0,0-1 0,0 1 0,0 0 0,0-1 0,1 1 0,-1 0 0,0 0 0,1 0 0,-1 0 0,1 1 0,0-1 0,0 0 0,0 1 0,0-1 0,0 1 0,0-1 0,1 1 0,-1-1 0,1 1 0,-1 3 0,-2 12-22,0 0 0,1 1 0,0 28 0,2-38-3,1 0 1,0 0-1,0 0 0,1 0 0,0 0 0,1 0 1,0-1-1,0 1 0,5 9 0,-7-17 0,-1 0-1,0 0 1,0 0-1,1 0 1,-1 0 0,1-1-1,-1 1 1,1 0-1,0 0 1,-1 0-1,1-1 1,0 1-1,-1 0 1,1 0-1,0-1 1,0 1 0,-1-1-1,1 1 1,0-1-1,0 1 1,0-1-1,0 1 1,0-1-1,0 0 1,0 0 0,0 1-1,0-1 1,0 0-1,0 0 1,0 0-1,0 0 1,0 0-1,0 0 1,0 0-1,0 0 1,0-1 0,0 1-1,0 0 1,0-1-1,0 1 1,0-1-1,0 1 1,-1-1-1,1 1 1,0-1 0,0 1-1,0-1 1,-1 0-1,1 1 1,0-1-1,-1 0 1,2-1-1,4-6-50,-1 0-1,1 0 0,-1-1 0,5-12 0,-7 13-12,62-145-3688,-30 67-3635,-13 37-464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143"/>
    </inkml:context>
    <inkml:brush xml:id="br0">
      <inkml:brushProperty name="width" value="0.025" units="cm"/>
      <inkml:brushProperty name="height" value="0.025" units="cm"/>
    </inkml:brush>
  </inkml:definitions>
  <inkml:trace contextRef="#ctx0" brushRef="#br0">9 177 8072,'0'8'3390,"-9"143"7051,18-189-9873,-1 1-1,-3-1 0,2-58 0,-6 101-574,0 0 0,0 0 1,1 0-1,0 0 0,0 0 0,4 8 0,-6-12 4,1 1-1,-1-1 1,1 1-1,0-1 1,0 1-1,0-1 1,0 1-1,0-1 1,0 0-1,0 1 1,0-1-1,0 0 1,1 0-1,-1 0 1,1 0-1,-1 0 1,0 0-1,1 0 1,-1 0 0,1-1-1,0 1 1,2 0-1,-2-2 27,0 0-1,0 0 0,-1 0 1,1 0-1,0-1 1,-1 1-1,1 0 1,-1-1-1,1 1 1,-1-1-1,0 0 1,1 1-1,-1-1 1,0 0-1,0 0 1,0 0-1,0-3 0,15-40 607,-14 37-536,25-105 767,-20 125-932,-1 12 133,3 38 118,7 39-139,-16-100-39,1-1 0,-1 1 0,0-1 0,0 1 0,0-1 0,1 1-1,-1-1 1,0 1 0,1-1 0,-1 1 0,0-1 0,1 1 0,-1-1 0,1 0 0,-1 1 0,1-1-1,-1 0 1,1 1 0,-1-1 0,1 0 0,-1 0 0,1 1 0,-1-1 0,1 0 0,-1 0-1,1 0 1,0 0 0,-1 0 0,1 0 0,-1 0 0,1 0 0,-1 0 0,1 0 0,0 0 0,-1 0-1,1 0 1,-1 0 0,1-1 0,-1 1 0,1 0 0,-1 0 0,1-1 0,-1 1 0,1 0-1,-1-1 1,1 1 0,-1 0 0,1-1 0,-1 1 0,1-1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3.917"/>
    </inkml:context>
    <inkml:brush xml:id="br0">
      <inkml:brushProperty name="width" value="0.025" units="cm"/>
      <inkml:brushProperty name="height" value="0.025" units="cm"/>
    </inkml:brush>
  </inkml:definitions>
  <inkml:trace contextRef="#ctx0" brushRef="#br0">1 30 14638,'0'0'5055,"1"8"-4777,2 14-90,-2-7 240,0-1-1,1-1 1,1 1 0,0 0 0,10 23 0,-13-37-386,0 1 0,1 0 0,-1 0 0,1-1 0,-1 1 0,1-1 0,-1 1 0,1-1 0,-1 1 0,1 0 0,0-1 0,-1 0 0,1 1 0,0-1 0,-1 1 0,1-1 0,0 0 0,-1 0 0,1 1 0,0-1 0,0 0 0,-1 0 0,1 0 0,0 0 0,0 0 0,0 0 0,-1 0 0,2 0 0,21-13 1014,15-33 253,-35 42-1236,24-41 397,-20 33-189,0 0 0,1 0-1,0 1 1,10-11 0,-13 69 477,-5 106-913,4-151-651,4-9 265,5-10-509,21-55-9194,-22 49 2930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485"/>
    </inkml:context>
    <inkml:brush xml:id="br0">
      <inkml:brushProperty name="width" value="0.025" units="cm"/>
      <inkml:brushProperty name="height" value="0.025" units="cm"/>
    </inkml:brush>
  </inkml:definitions>
  <inkml:trace contextRef="#ctx0" brushRef="#br0">0 1 15855,'0'0'5189,"49"34"-6118,-39-21-2274,-1 4-3684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859"/>
    </inkml:context>
    <inkml:brush xml:id="br0">
      <inkml:brushProperty name="width" value="0.025" units="cm"/>
      <inkml:brushProperty name="height" value="0.025" units="cm"/>
    </inkml:brush>
  </inkml:definitions>
  <inkml:trace contextRef="#ctx0" brushRef="#br0">22 1 5093,'0'0'20868,"-1"10"-20500,-5 33-310,0-6-1216,-2 47 0,9-84 946,0 1 0,0-2 0,0 1 0,0 0 0,0 0 0,0 0 0,0 0 0,0-1 0,0 1 0,0 0 1,0-1-1,0 1 0,0-1 0,0 1 0,0-1 0,0 1 0,-1-1 0,1 0 0,1-1 0,9-8-472,0 0 317,0 0 1,1 0-1,14-8 1,-21 15 365,0 0 1,0 1-1,0 0 1,0 0-1,0 1 1,0-1-1,1 1 1,-1 0-1,0 1 1,1-1-1,-1 1 1,10 0-1,-14 1 59,0-1 0,1 0-1,-1 0 1,0 1 0,0-1 0,0 1-1,1-1 1,-1 1 0,0-1-1,0 1 1,0 0 0,0 0-1,0 0 1,0-1 0,0 1 0,0 0-1,0 0 1,0 0 0,-1 0-1,1 0 1,0 1 0,-1-1-1,1 1 1,1 2 226,-1 0-1,0 0 1,0 0-1,0 0 1,0 1-1,-1-1 1,1 6-1,-1-1 247,-1-1 0,0 1-1,0-1 1,0 1 0,-1-1-1,-1 0 1,-2 8 0,4-13-367,-25 40 1477,25-41-1597,-1 0 0,1 0-1,-1 0 1,0 0 0,1 0 0,-1-1-1,0 1 1,0 0 0,0-1 0,0 0-1,0 1 1,-1-1 0,1 0 0,0 0-1,0-1 1,-1 1 0,-3 1 0,5-3-166,0 1 0,0-1 1,0 1-1,0-1 1,1 0-1,-1 1 0,0-1 1,0 0-1,0 1 1,1-1-1,-1 0 0,1 0 1,-1 0-1,0 0 1,1 0-1,-1 0 1,1 0-1,0 0 0,-1 0 1,1 0-1,0 0 1,0 0-1,-1 0 0,1 0 1,0 0-1,0 0 1,0 0-1,0 0 0,1 0 1,-1-1-1,1-45-5323,-1 40 3503,3-23-4916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6.200"/>
    </inkml:context>
    <inkml:brush xml:id="br0">
      <inkml:brushProperty name="width" value="0.025" units="cm"/>
      <inkml:brushProperty name="height" value="0.025" units="cm"/>
    </inkml:brush>
  </inkml:definitions>
  <inkml:trace contextRef="#ctx0" brushRef="#br0">104 182 8968,'0'0'15375,"2"49"-14702,-2-19 127,0 8-191,4 0-385,0-3-128,1-4-32,-1-5-64,1-11-576,1-10-930,-2-5-704,-2-13-160,-2-13-1922,0-9-2851</inkml:trace>
  <inkml:trace contextRef="#ctx0" brushRef="#br0" timeOffset="1">0 1 9129,'0'0'12844,"6"35"-15214,4-29-2787,0-2-4420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6.557"/>
    </inkml:context>
    <inkml:brush xml:id="br0">
      <inkml:brushProperty name="width" value="0.025" units="cm"/>
      <inkml:brushProperty name="height" value="0.025" units="cm"/>
    </inkml:brush>
  </inkml:definitions>
  <inkml:trace contextRef="#ctx0" brushRef="#br0">12 0 3299,'0'0'12391,"0"12"-7859,-4 44-2371,0-30-1796,2 0-1,1 1 1,3 40-1,-1-67-422,0 1 0,0-1-1,0 1 1,-1-1 0,1 1 0,0-1-1,0 0 1,0 1 0,0-1 0,0 0-1,0 0 1,0 0 0,0 1 0,0-1-1,0 0 1,0 0 0,0 0-1,-1-1 1,1 1 0,0 0 0,0 0-1,0-1 1,1 1 0,29-7 307,-28 6-397,50-8-168,-51 9 319,-1-1-1,1 1 1,0 0 0,-1-1-1,1 1 1,-1 0-1,1 0 1,-1 0 0,1 0-1,-1 1 1,1-1-1,0 0 1,-1 1 0,1-1-1,-1 1 1,1-1-1,-1 1 1,0 0 0,1-1-1,-1 1 1,0 0 0,1 0-1,-1 0 1,0 0-1,0 0 1,0 0 0,0 1-1,1 1 1,-1 6 271,0-1 1,-1 1-1,-1 0 1,0-1-1,0 1 0,0 0 1,-1-1-1,0 1 1,-1-1-1,0 0 1,-7 13-1,-2 4 198,-2-1 0,-22 29-1,11-24 46,8-20-1377,17-9 680,-1 0 0,1 0 0,-1 0 0,1 0-1,-1 0 1,0 0 0,1-1 0,-1 1 0,1 0 0,-1 0 0,1 0 0,-1 0 0,1-1 0,-1 1 0,0 0 0,1-1 0,0 1 0,-1 0 0,1-1 0,-1 1 0,1 0 0,-1-1 0,1 1-1,0-1 1,-1 1 0,0-2 0,-5-17-8719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35.688"/>
    </inkml:context>
    <inkml:brush xml:id="br0">
      <inkml:brushProperty name="width" value="0.025" units="cm"/>
      <inkml:brushProperty name="height" value="0.025" units="cm"/>
    </inkml:brush>
  </inkml:definitions>
  <inkml:trace contextRef="#ctx0" brushRef="#br0">3907 2 9321,'-65'-1'352,"-1"2"0,1 4 1,0 2-1,-66 17 0,1 14-404,-152 66 0,-118 78-457,-586 356 437,745-380 554,-415 357-1,553-419 310,3 5-1,-162 215 0,210-242-723,4 1 0,3 3-1,4 1 1,3 3-1,-47 144 1,74-187-73,1 1 0,1 0 1,3 0-1,1 1 0,2 0 1,2-1-1,4 50 0,-1-73-11,1 0 0,0 0 0,1 0 1,1-1-1,1 0 0,0 0 0,1 0 0,1-1 0,0 1 0,1-2 0,0 0 0,2 0 0,-1 0 0,2-1 0,0-1 0,0 0 0,1-1 0,0 0 0,23 13 0,-9-9-27,1-1 1,1-2-1,0-1 0,0-1 0,1-2 0,0 0 0,1-3 0,38 4 0,-1-5 28,0-3 0,118-13 0,-93-1 180,172-50 0,85-56 213,-43-5 85,-6-14 1,459-284-1,-412 192-325,529-458-1,-463 296-172,-313 283-226,158-219 0,-224 275 111,-2-1-1,35-81 1,-56 108 104,-2-1 1,-1 0-1,-1 0 0,-1-1 0,-2 0 1,-1-1-1,1-36 0,-5 55 63,0-1 0,-1 1 0,-1-1-1,0 1 1,0 0 0,-1 0 0,-1 0-1,0 0 1,0 1 0,-1 0 0,0-1 0,-1 2-1,0-1 1,-1 1 0,-13-16 0,8 14 45,-1 0 0,0 0 0,0 1 0,-1 1 0,0 0 0,-1 1 0,0 1 0,0 0 0,-1 1 0,-21-5 0,-9 0 15,-1 2 0,0 2 0,0 2 0,-1 2 0,-77 6 0,37 5 7,0 4 0,-99 26-1,42 3-609,2 6-1,2 6 0,-165 89 0,-366 265-3105,502-288-29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37.527"/>
    </inkml:context>
    <inkml:brush xml:id="br0">
      <inkml:brushProperty name="width" value="0.025" units="cm"/>
      <inkml:brushProperty name="height" value="0.025" units="cm"/>
    </inkml:brush>
  </inkml:definitions>
  <inkml:trace contextRef="#ctx0" brushRef="#br0">44 1826 5637,'0'0'5499,"-8"1"-5392,-24 4-59,32-5-54,0 0 0,0 0 1,0 0-1,1 0 1,-1 0-1,0-1 0,0 1 1,0 0-1,1 0 1,-1 0-1,0 0 0,0-1 1,0 1-1,0 0 1,0 0-1,1 0 0,-1-1 1,0 1-1,0 0 1,0 0-1,0-1 0,0 1 1,0 0-1,0 0 1,0-1-1,0 1 0,0 0 1,0 0-1,0 0 1,0-1-1,0 1 0,0 0 1,0 0-1,0-1 0,0 1 1,0 0-1,0 0 1,-1-1-1,1 1 0,0 0 1,0 0-1,0 0 1,0 0-1,0-1 0,-1 1 1,1 0-1,0 0 1,0 0-1,0 0 0,-1-1 1,1 1-1,0 0 1,0 0-1,0 0 0,-1 0 1,1 0-1,0 0 1,0 0-1,-1 0 0,1 0 1,0 0-1,0 0 1,0 0-1,-1 0 0,1 0 1,0 0-1,-1 0 0,2-1-23,17-26 72,1 1 0,1 1 1,1 1-1,1 1 0,31-25 1,-37 35-62,1 1 1,0 0-1,1 2 1,0 0-1,1 1 1,-1 1-1,2 1 1,-1 0 0,28-5-1,-20 7-20,156-34 403,-154 30-47,0-2 0,0 0 0,-1-2 0,31-18 0,15-19 482,133-117 1,-148 113-794,2 4 0,135-84 0,-182 127-13,0 0 0,1 1 0,1 1-1,-1 0 1,0 1 0,1 0-1,28-1 1,-1 3 547,66 7 0,38-1 995,-123-6-1447,0-2-1,0-1 0,-1-1 1,1-1-1,-2 0 1,1-2-1,-1-1 0,0-1 1,25-17-1,16-13 25,93-83 1,51-75-452,-132 122-403,123-98-1,-183 165 830,1 1 0,1 1 1,-1 0-1,1 2 0,1-1 0,-1 2 0,1 0 0,28-3 0,-22 4-120,-1-1-1,1-1 0,-2-1 1,33-15-1,28-28-1857,6-22-2866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9:57.473"/>
    </inkml:context>
    <inkml:brush xml:id="br0">
      <inkml:brushProperty name="width" value="0.025" units="cm"/>
      <inkml:brushProperty name="height" value="0.025" units="cm"/>
    </inkml:brush>
  </inkml:definitions>
  <inkml:trace contextRef="#ctx0" brushRef="#br0">2368 264 6951,'-43'-17'581,"-1"1"0,0 3 1,-1 1-1,-1 3 0,0 1 1,-55-2-1,40 9-400,0 2 1,0 3-1,1 3 1,-71 16-1,25 5-104,0 5-1,3 5 1,1 4 0,-182 104-1,204-97-48,2 3 1,3 4-1,2 3 0,2 3 0,4 3 0,2 3 0,3 2 0,4 3 1,3 3-1,-67 119 0,103-157 54,0 1 1,3 0-1,1 1 0,2 0 1,2 1-1,-7 47 0,15-67-26,1 0 0,1 1-1,0-1 1,2 0 0,0 1-1,2-1 1,0 0 0,1 0-1,1 0 1,1 0 0,1-1-1,1 0 1,20 36 0,-14-34-39,2 0 0,1-1 0,0 0 0,1-2 0,1 0 0,1-1 0,1-1 0,40 26 1,-29-25-22,1-1 1,1-2-1,1-1 1,0-1-1,62 13 1,-20-14 70,-1-2 1,2-5 0,-1-2 0,0-4-1,118-16 1,-46-6 58,-1-7 0,-1-5 0,-3-8 0,-1-5 0,210-103 1,-179 60 84,-4-6 0,-5-9 0,272-225 1,-346 252-172,147-166 0,-205 205 5,-1-2 0,-2-2 0,-1 0 0,-3-2 0,-2-1 0,31-83 0,-48 108 21,-1-1 1,-1 0 0,-1 0 0,0 0 0,-2 0 0,-1 0 0,-1-1 0,-5-42 0,2 51-35,0 0 0,-1 1 0,0-1 0,-1 1 0,-1 1 0,0-1 0,-1 1 0,-1 0 1,0 0-1,0 1 0,-1 0 0,-1 1 0,0 0 0,-21-18 0,6 11-57,0 1 0,-1 1 0,-1 2 0,-1 0 0,0 2 0,0 1 0,-1 1-1,-1 1 1,1 2 0,-39-4 0,-38-1-213,-169 4 0,-26 21-1771,-312 56 1,523-57 1215,-117 15-1663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00.467"/>
    </inkml:context>
    <inkml:brush xml:id="br0">
      <inkml:brushProperty name="width" value="0.025" units="cm"/>
      <inkml:brushProperty name="height" value="0.025" units="cm"/>
    </inkml:brush>
  </inkml:definitions>
  <inkml:trace contextRef="#ctx0" brushRef="#br0">1 0 4740,'0'0'7442,"10"10"-7255,6 5 53,0-2 0,1 0 1,1-1-1,0-1 0,29 14 0,270 75 711,-49-19-909,-35 2 490,262 57-1,-413-121-318,348 82 710,-8 33-468,-156-25-161,391 133 858,-166-125-958,-249-64-150,316 112 1,-46 12 429,-380-140-297,265 37 0,-216-59-164,-99-10 29,0 3-1,130 31 1,-211-38-104,1-1-1,-1 1 0,0-1 0,0 1 0,1-1 0,-1 0 1,0 1-1,1-1 0,-1 0 0,0 0 0,1 0 0,-1 0 1,0 0-1,1 0 0,-1-1 0,0 1 0,1 0 0,-1 0 1,0-1-1,2 0 0,-2-1-295,0 0 1,0 0-1,-1 0 1,1 0-1,-1 0 0,1-1 1,-1 1-1,0 0 1,0 0-1,0 0 0,0 0 1,-1-3-1,0-17-3459,-5-1-1425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01.107"/>
    </inkml:context>
    <inkml:brush xml:id="br0">
      <inkml:brushProperty name="width" value="0.025" units="cm"/>
      <inkml:brushProperty name="height" value="0.025" units="cm"/>
    </inkml:brush>
  </inkml:definitions>
  <inkml:trace contextRef="#ctx0" brushRef="#br0">0 43 9545,'11'-1'619,"391"-34"1272,14 33 1148,-14 0-1509,-371 1-1528,163 0 60,-191 1-59,-1 0 1,1 0-1,-1 0 1,0 0-1,1 1 1,-1-1-1,1 1 0,-1 0 1,0-1-1,0 1 1,1 0-1,-1 0 1,0 1-1,0-1 1,0 0-1,0 1 1,0-1-1,2 3 0,-3-2 37,0-1-1,-1 1 0,1-1 1,0 1-1,-1 0 0,0-1 0,1 1 1,-1 0-1,0-1 0,0 1 1,0 0-1,0-1 0,0 1 0,0 0 1,0-1-1,0 1 0,-1 0 0,1-1 1,-2 4-1,-2 4 129,-1 0 1,0 0 0,0-1-1,-1 1 1,0-1-1,0 0 1,-10 8-1,-126 116 566,-226 160 0,-239 108-659,588-389-200,-1 0 1,-27 11-1,47-22 93,0 0-1,-1 0 1,1 0 0,0 0-1,-1 0 1,1 0-1,-1 0 1,1 0-1,0 1 1,-1-1-1,1 0 1,0 0 0,-1 0-1,1-1 1,0 1-1,-1 0 1,1 0-1,0 0 1,-1 0-1,1 0 1,0 0 0,-1 0-1,1-1 1,0 1-1,-1 0 1,1 0-1,0 0 1,0-1-1,-1 1 1,1 0 0,0 0-1,0-1 1,-1 1-1,1 0 1,0-1-1,0 1 1,0 0-1,0-1 1,-1 1 0,1 0-1,0-1 1,0 1-1,0 0 1,0-1-1,0 1 1,0 0 0,0-1-1,0 1 1,0 0-1,0-1 1,0 1-1,0 0 1,1-1-1,3-22-1946,20-31-4000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28.133"/>
    </inkml:context>
    <inkml:brush xml:id="br0">
      <inkml:brushProperty name="width" value="0.025" units="cm"/>
      <inkml:brushProperty name="height" value="0.025" units="cm"/>
    </inkml:brush>
  </inkml:definitions>
  <inkml:trace contextRef="#ctx0" brushRef="#br0">474 90 3683,'-13'0'337,"-7"0"-392,-87 4 1280,95-3-1100,1 1 0,0 1 0,-1-1 0,1 2 0,1 0 0,-1 0 0,0 1 0,-11 7 0,6 0-91,0 1 0,1 1 0,0 0 0,1 1-1,1 0 1,0 1 0,1 1 0,1 0 0,1 0-1,0 1 1,1 1 0,-7 20 0,5-6 75,0 1 1,3 0 0,0 0-1,2 0 1,2 1-1,0 45 1,6-22 21,3 0 1,3-1-1,2 1 1,2-2-1,3 0 1,2 0-1,34 72 0,-48-120-121,122 262 117,-107-237-189,2-1 0,0-1 0,3-1 0,0-1 1,53 51-1,-61-68 59,1 0 0,1-1 0,0-1 0,0 0 1,1-1-1,0-1 0,0-1 0,1-1 0,0 0 1,0-1-1,0-2 0,1 0 0,22 1 0,-28-3 23,1-1 0,-1 0 0,1-2-1,-1 1 1,0-2 0,1 0 0,-1 0-1,0-1 1,-1-1 0,1 0 0,-1-1 0,0-1-1,-1 0 1,1-1 0,-1 0 0,-1-1-1,0 0 1,14-14 0,-4-3 58,-2-1-1,0-1 1,-2 0-1,-1-1 1,-2-1 0,0-1-1,-2 1 1,-2-2 0,-1 0-1,7-41 1,-2-22 109,-3-1 0,-3-119 0,-8 128 141,-4 0 1,-3 1 0,-5 0-1,-3 0 1,-3 1 0,-46-127-1,55 189-11,-1-1-1,-1 1 1,-19-29-1,28 48-270,-1 0 0,0-1 0,0 1 0,0 0-1,-1 0 1,1 1 0,-1-1 0,0 1 0,0 0-1,0 0 1,0 0 0,-1 0 0,1 1-1,-1 0 1,0 0 0,0 0 0,0 0 0,0 1-1,0 0 1,0 0 0,0 0 0,0 1 0,-7-1-1,9 2-96,-1 0-1,0 1 0,0-1 0,1 1 0,-1 0 1,0 0-1,1 0 0,0 0 0,0 0 0,-1 1 1,1-1-1,1 1 0,-1 0 0,0 0 0,1 0 1,-1 0-1,1 1 0,0-1 0,0 1 0,1-1 1,-1 1-1,1 0 0,-1-1 0,1 1 0,0 0 1,0 4-1,-4 14-769,1 0 0,1 0 0,0 26 1,2 17-2325,1-4-2887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4.837"/>
    </inkml:context>
    <inkml:brush xml:id="br0">
      <inkml:brushProperty name="width" value="0.025" units="cm"/>
      <inkml:brushProperty name="height" value="0.025" units="cm"/>
    </inkml:brush>
  </inkml:definitions>
  <inkml:trace contextRef="#ctx0" brushRef="#br0">44 176 9929,'0'0'3155,"3"-8"-1761,4-7-817,10-30 5049,-22 53-2103,-7 13-3075,10-18-20,-6 10-315,1 1 1,0 0-1,1 0 1,1 0 0,0 1-1,1 0 1,1 0-1,0 0 1,1 0-1,0 29 1,2-44-108,0 0 1,0 1 0,1-1-1,-1 0 1,0 1-1,0-1 1,0 0 0,1 0-1,-1 1 1,0-1-1,0 0 1,1 0-1,-1 1 1,0-1 0,0 0-1,1 0 1,-1 0-1,0 0 1,1 1-1,-1-1 1,0 0 0,1 0-1,-1 0 1,0 0-1,1 0 1,-1 0-1,0 0 1,1 0 0,-1 0-1,0 0 1,1 0-1,-1 0 1,0 0-1,1 0 1,-1 0 0,0 0-1,1 0 1,-1-1-1,0 1 1,1 0-1,-1 0 1,0 0 0,1-1-1,-1 1 1,0 0-1,0 0 1,1-1-1,-1 1 1,0 0 0,0 0-1,1-1 1,16-13 393,-11 0-99,0 0-1,-1-1 1,-1 1 0,0-1 0,-1 0 0,-1 0-1,0-1 1,-1 1 0,-1 0 0,-1-19-1,1 33-261,3-3-55,-1 1 0,1-1 0,0 1 0,0 0 0,0 0 0,1 0 0,-1 0 0,1 1 0,0 0 0,4-3 0,1-1 16,-8 5-8,52-34 41,-51 34-68,1-1 0,1 1 0,-1-1-1,0 1 1,0 0 0,0 0 0,1 0 0,-1 1 0,0-1 0,1 1 0,-1 0 0,0 0 0,1 0 0,-1 0 0,1 1 0,2 0 0,-4 0 22,-1 0 0,1 0 1,-1 0-1,1 1 0,-1-1 0,0 0 1,0 1-1,0-1 0,0 1 0,0 0 1,0-1-1,0 1 0,0 0 0,0-1 1,-1 1-1,1 0 0,-1 0 0,0 0 1,1-1-1,-1 1 0,0 0 0,0 2 1,1 52 46,-2-40-37,1-16 4,0 1-1,0-1 1,0 0-1,0 1 1,0-1 0,0 1-1,0-1 1,0 0-1,0 1 1,0-1 0,0 0-1,0 1 1,0-1-1,0 1 1,0-1-1,0 0 1,0 1 0,1-1-1,-1 0 1,0 1-1,0-1 1,0 0-1,1 1 1,-1-1 0,0 0-1,0 0 1,1 1-1,-1-1 1,0 0 0,1 0-1,-1 1 1,0-1-1,1 0 1,-1 0-1,0 0 1,1 0 0,-1 0-1,1 1 1,17-11 80,29-35 80,-27 24-180,-4 7 6,0 1 0,24-15 1,-35 24-2,0 1 0,0 1 1,1-1-1,-1 1 0,1-1 1,-1 2-1,1-1 0,0 1 1,0 0-1,0 0 0,-1 0 1,1 1-1,7 0 0,-12 0 6,0 1 0,0-1 0,-1 1 0,1-1 1,0 1-1,-1-1 0,1 1 0,-1-1 0,1 1 0,-1 0 0,1-1 0,-1 1 0,1 0 0,-1 0 0,1-1 0,-1 1 0,0 0 0,0 0 0,1 0 1,-1-1-1,0 1 0,0 0 0,0 0 0,0 0 0,0 0 0,0 1 0,0 30-68,-1-23 62,1 54-2,4-64 71,-1-1 0,0 1-1,0-1 1,0 1 0,0-1 0,0 0 0,-1 0 0,1 0-1,-1 0 1,3-4 0,17-17-2,38-36 42,-56 55-120,0 1 0,0 0 0,0 0 0,1 0 0,-1 1 0,1 0-1,-1 0 1,1 0 0,0 0 0,0 1 0,0-1 0,0 1 0,6 0 0,-10 1 15,-1 0 0,1 0 0,-1 0 0,1 0 0,-1 0 0,1 0 0,-1 0 0,1 0 0,-1 0 0,1 1 0,-1-1 0,1 0 0,-1 0 0,1 1 0,-1-1 0,0 0 0,1 1-1,-1-1 1,1 0 0,-1 1 0,0-1 0,1 0 0,-1 1 0,0-1 0,1 1 0,-1-1 0,0 1 0,0-1 0,0 1 0,1-1 0,-1 1 0,0 0 0,0 22-81,1 2 176,-1-25-79,0 1 0,0-1 0,0 1 0,0-1-1,1 1 1,-1-1 0,0 1 0,1-1 0,-1 1 0,0-1 0,1 1-1,-1-1 1,0 1 0,1-1 0,-1 1 0,1-1 0,-1 0-1,1 1 1,-1-1 0,1 0 0,-1 0 0,1 1 0,-1-1 0,1 0-1,-1 0 1,1 0 0,0 1 0,-1-1 0,1 0 0,-1 0-1,1 0 1,0 0 0,7-1-48,5 3-2077,-10 7-8137,-3-1-2716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29.190"/>
    </inkml:context>
    <inkml:brush xml:id="br0">
      <inkml:brushProperty name="width" value="0.025" units="cm"/>
      <inkml:brushProperty name="height" value="0.025" units="cm"/>
    </inkml:brush>
  </inkml:definitions>
  <inkml:trace contextRef="#ctx0" brushRef="#br0">662 68 6278,'-9'-3'795,"2"0"-695,-1 0-1,1 1 0,-1 0 0,0 1 1,0 0-1,0 0 0,0 1 0,0 0 0,0 0 1,0 1-1,0 0 0,0 0 0,0 1 1,0 0-1,1 0 0,-10 5 0,-10 10 228,0 1-1,2 1 1,0 2 0,1 1-1,-29 33 1,-92 134 1135,120-151-1197,2 1 0,2 1-1,2 2 1,1-1 0,2 2 0,3 0-1,-15 73 1,19-58-145,2 1 1,3 0-1,3 0 1,2 0-1,11 81 0,-5-99-92,2-1-1,1-1 0,2 1 1,2-2-1,1 0 0,2-1 1,2 0-1,40 59 0,-40-70-31,1 0-1,1-2 1,1 0-1,1-1 1,1-2-1,1 0 1,1-2-1,1-1 1,0-1-1,2-1 1,47 20-1,-61-31 1,1 0 0,-1-1 0,1 0-1,0-1 1,0-1 0,0 0-1,0-2 1,0 0 0,0 0-1,0-2 1,31-6 0,-29 3 20,1-1 0,-1-1-1,-1-1 1,1 0 0,-2-1 0,1-1 0,-1-1-1,0 0 1,22-22 0,-13 8 35,-1 0 0,-2-2-1,0-1 1,-2-1 0,-1-1-1,-1 0 1,-2-1 0,-1-1-1,-1-1 1,-2 0 0,13-58-1,-10 15 19,-3-1-1,-4 0 1,-3-1-1,-7-95 0,-2 93-28,-4 1 0,-32-137-1,26 163-35,-2 0 0,-3 1 0,-2 1 0,-50-89 0,60 122 50,-1 1 1,0 1-1,-1 0 0,0 1 0,-2 0 0,0 1 1,0 1-1,-1 0 0,-1 1 0,-29-16 0,34 22-5,1 1 0,-1 1-1,0 0 1,0 0 0,0 1 0,0 1-1,-1 0 1,1 1 0,-1 0-1,1 1 1,-1 0 0,1 1-1,-1 0 1,1 1 0,0 0 0,-1 1-1,1 1 1,-17 7 0,7 0-86,1 0 1,0 2 0,1 0-1,0 2 1,1 0-1,1 1 1,0 1 0,1 0-1,-16 22 1,-3 10-1277,2 1 0,-40 80 0,33-50-2291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8.366"/>
    </inkml:context>
    <inkml:brush xml:id="br0">
      <inkml:brushProperty name="width" value="0.025" units="cm"/>
      <inkml:brushProperty name="height" value="0.025" units="cm"/>
    </inkml:brush>
  </inkml:definitions>
  <inkml:trace contextRef="#ctx0" brushRef="#br0">46 117 5317,'-2'-13'1692,"0"2"-1415,2 2-102,-1 0 0,-1 0 0,1-1 0,-2 1 0,1 0 0,-1 0 0,-8-16 0,11 25-125,0 0 1,0-1 0,0 1 0,0 0-1,0 0 1,-1 0 0,1 0 0,0-1-1,0 1 1,0 0 0,0 0 0,0 0-1,0 0 1,-1-1 0,1 1 0,0 0-1,0 0 1,0 0 0,0 0 0,-1 0-1,1 0 1,0-1 0,0 1 0,0 0-1,0 0 1,-1 0 0,1 0 0,0 0 0,0 0-1,0 0 1,-1 0 0,1 0 0,0 0-1,0 0 1,0 0 0,-1 0 0,1 0-1,0 0 1,0 0 0,0 0 0,-1 0-1,1 1 1,0-1 0,0 0 0,0 0-1,-1 0 1,1 0 0,0 0 0,0 0-1,0 1 1,-1-1 0,-4 15 782,1 20-403,12 441 1660,36 1-1872,-17-213-28,-9-58-166,50 455 101,47-6 41,156 407 128,-161-710-293,5 13-205,158 483 380,-176-484-550,2 6-5,-68-289-2316,-30-78-396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9.457"/>
    </inkml:context>
    <inkml:brush xml:id="br0">
      <inkml:brushProperty name="width" value="0.025" units="cm"/>
      <inkml:brushProperty name="height" value="0.025" units="cm"/>
    </inkml:brush>
  </inkml:definitions>
  <inkml:trace contextRef="#ctx0" brushRef="#br0">354 69 12588,'0'0'2392,"0"-8"-828,1 6-1416,-1 0 1,0 0-1,0-1 1,0 1-1,0 0 1,0 0 0,0 0-1,-1 0 1,1-1-1,-1 1 1,1 0-1,-1 0 1,0 0 0,0 0-1,0 0 1,0 0-1,0 0 1,0 0-1,-1 1 1,1-1-1,-1 0 1,1 1 0,-1-1-1,1 1 1,-1-1-1,0 1 1,0 0-1,0 0 1,0 0 0,0 0-1,0 0 1,0 0-1,0 1 1,0-1-1,0 0 1,0 1 0,-1 0-1,1 0 1,0-1-1,-4 2 1,-7-1-12,-1 1-1,1 0 1,0 1 0,1 1 0,-1 0 0,0 0 0,1 1-1,-1 1 1,1 0 0,1 1 0,-1 0 0,1 1 0,0 0-1,0 1 1,1 0 0,0 1 0,1 0 0,-17 20 0,24-27-146,-1 1 1,1-1 0,0 1 0,1-1-1,-1 1 1,0 0 0,1 0 0,-1-1 0,1 1-1,0 0 1,0 0 0,0 1 0,0-1 0,1 0-1,-1 0 1,1 0 0,0 0 0,0 1 0,0 3-1,1-4 4,0 0 0,0-1 0,0 1 0,1 0 0,-1-1-1,1 1 1,0 0 0,0-1 0,0 0 0,0 1 0,0-1 0,0 0-1,0 0 1,1 0 0,-1-1 0,5 3 0,7 4 10,1-2 1,0 0-1,0 0 1,1-1-1,-1-1 1,19 2-1,-21-4 25,-1 0-30,0 0 0,1 0 0,-2 2 0,24 8 0,-34-12 2,1 1 0,-1 0 0,1 0 1,-1 0-1,1 0 0,-1 0 0,1 0 0,-1 0 0,0 0 0,1 0 0,-1 1 0,0-1 0,0 0 1,0 1-1,0-1 0,0 1 0,0-1 0,-1 1 0,1 0 0,-1-1 0,1 1 0,-1 0 1,1-1-1,-1 1 0,0 0 0,0 0 0,0-1 0,0 1 0,0 0 0,0 0 0,0-1 1,0 1-1,-1 0 0,1-1 0,-1 1 0,1 0 0,-1-1 0,0 1 0,0-1 0,0 1 0,0-1 1,0 1-1,-1 1 0,-5 6 115,0 1-1,-1-1 1,-1-1 0,1 0 0,-1 0-1,-17 12 1,-67 37 1078,82-50-1072,-16 9 177,10-6-96,0 0 0,0-1 0,-36 14 0,83-49-2537,77-67-4592,-38 28-1327,-15 9-2633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9.799"/>
    </inkml:context>
    <inkml:brush xml:id="br0">
      <inkml:brushProperty name="width" value="0.025" units="cm"/>
      <inkml:brushProperty name="height" value="0.025" units="cm"/>
    </inkml:brush>
  </inkml:definitions>
  <inkml:trace contextRef="#ctx0" brushRef="#br0">41 1 13933,'0'0'9182,"1"8"-7917,0 20-600,-2 0-1,-1 0 0,-1 0 1,-11 49-1,5-35-491,-3 60 0,12-95-163,-1-1-15,1 1 0,-1 0 0,2-1 0,-1 1 0,1 0 1,0-1-1,2 7 0,-2-11 6,0-1 1,-1 1-1,1-1 1,0 0-1,0 1 1,0-1-1,1 0 1,-1 0-1,0 0 1,0 0-1,1 0 1,-1 0-1,0 0 1,1 0-1,-1-1 1,1 1-1,-1 0 1,1-1-1,-1 1 0,1-1 1,-1 0-1,1 1 1,0-1-1,-1 0 1,1 0-1,-1 0 1,1 0-1,0 0 1,-1-1-1,1 1 1,-1 0-1,1-1 1,2-1-1,6-1 18,0-2 0,-1 1 0,0-2 0,0 1 0,0-1 0,-1 0 0,0-1 0,0 0 0,-1 0 0,1-1 0,6-9 0,27-24 31,-40 40-51,-1 0 0,1 0 0,0 0 0,0 1 0,0-1 0,0 0 0,0 1 0,0-1 0,0 1 0,0-1 0,0 1 0,0 0 0,0-1 0,0 1 0,0 0 0,0 0 0,1-1 0,-1 1 0,2 0 0,-3 1-1,1-1 0,0 1 0,-1-1 0,1 0 0,-1 1 0,1-1 0,-1 1 0,1-1 0,0 1 1,-1 0-1,0-1 0,1 1 0,-1-1 0,1 1 0,-1 0 0,0-1 0,1 1 0,-1 0 0,0 0 0,0-1 0,1 2 0,0 51-69,-2-39 77,-16 103-321,17-116 237,0-1 1,0 0-1,0 0 0,0 0 1,0 1-1,0-1 1,0 0-1,0 0 1,0 1-1,0-1 0,0 0 1,0 0-1,0 1 1,0-1-1,0 0 0,0 0 1,0 0-1,1 1 1,-1-1-1,0 0 1,0 0-1,0 0 0,0 0 1,0 1-1,1-1 1,-1 0-1,0 0 1,0 0-1,0 0 0,1 0 1,-1 1-1,0-1 1,0 0-1,0 0 0,1 0 1,-1 0-1,0 0 1,0 0-1,1 0 1,-1 0-1,0 0 0,0 0 1,13-5-2459,7-13-3427,-6-3-3764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0.654"/>
    </inkml:context>
    <inkml:brush xml:id="br0">
      <inkml:brushProperty name="width" value="0.025" units="cm"/>
      <inkml:brushProperty name="height" value="0.025" units="cm"/>
    </inkml:brush>
  </inkml:definitions>
  <inkml:trace contextRef="#ctx0" brushRef="#br0">123 371 11723,'0'0'5707,"1"-9"-4549,5-15-371,5-25 1052,-7 15 2342,-25 57-3162,-19 30-834,29-40-44,0 0 0,1 1 0,0 0 0,2 0 0,-1 1 0,2 0 0,-9 25 1,15-39-146,1-1 0,0 1 0,0 0 0,0 0 0,0-1 0,0 1 1,0 0-1,0-1 0,0 1 0,0 0 0,0 0 0,0-1 0,0 1 1,1 0-1,-1 0 0,0-1 0,0 1 0,1 0 0,-1-1 0,1 1 1,-1-1-1,0 1 0,1 0 0,-1-1 0,1 1 0,-1-1 0,1 1 1,0-1-1,-1 0 0,1 1 0,0 0 0,28 3 87,-19-5-42,0 0 0,0 0 1,-1-2-1,13-3 0,15-7-4,-19 8-19,0-1 0,-1-1 1,0-1-1,19-11 0,-35 17 28,-1 1 1,1 0-1,0-1 0,-1 1 0,1 0 0,-1-1 0,1 1 1,-1-1-1,0 1 0,0-1 0,1 1 0,-1-1 1,0 1-1,0-1 0,-1 1 0,1-1 0,0 1 0,0-1 1,-1 1-1,1-1 0,-1 1 0,1-1 0,-2-1 0,-13-34-257,15 37 145,-1-1 1,1 0-1,0 0 0,0 0 0,0 0 0,0 1 1,0-1-1,0 0 0,0 0 0,0 0 1,1 0-1,-1 1 0,0-1 0,0 0 1,1 0-1,-1 1 0,0-1 0,1 0 0,-1 0 1,1 1-1,-1-1 0,1 0 0,-1 1 1,1-1-1,0 1 0,-1-1 0,1 1 1,0-1-1,-1 1 0,1-1 0,1 0 1,34-19-1152,-19 11 470,17-11-1077,-1-2-1,57-49 1,-80 62 1604,-1 0 0,0 0 0,-1-1 0,1 0 0,-2-1 0,0 1 0,0-2 0,-1 1 0,0-1 0,-1 0 0,0 0 0,5-23 0,-10 12 2703,-10 37-157,-11 34-702,11-19-1139,2-1 1,1 2 0,2-1-1,-3 40 1,7-57-537,0 1 1,1-1-1,1 0 0,0 0 1,1 0-1,0 0 0,1 0 1,0 0-1,1 0 0,0-1 1,1 1-1,0-1 0,9 14 1,-32-69-4381,7 30 4206,-1 0 1,-1 1 0,0 0-1,-25-17 1,-29-17 5990,120 53-5622,21 6-1254,0-6-4720,-37-5 108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1.009"/>
    </inkml:context>
    <inkml:brush xml:id="br0">
      <inkml:brushProperty name="width" value="0.025" units="cm"/>
      <inkml:brushProperty name="height" value="0.025" units="cm"/>
    </inkml:brush>
  </inkml:definitions>
  <inkml:trace contextRef="#ctx0" brushRef="#br0">1 19 14926,'0'0'9962,"56"17"-9066,-29-17-735,2-5-97,3-1-385,-2-1-1536,-4-1-2243,-3-2-4004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1.742"/>
    </inkml:context>
    <inkml:brush xml:id="br0">
      <inkml:brushProperty name="width" value="0.025" units="cm"/>
      <inkml:brushProperty name="height" value="0.025" units="cm"/>
    </inkml:brush>
  </inkml:definitions>
  <inkml:trace contextRef="#ctx0" brushRef="#br0">73 47 6022,'0'0'12363,"1"-9"-9955,4-24-540,-5 33-1839,1 0 0,-1 0-1,0 1 1,0-1-1,0 0 1,0 0 0,1 0-1,-1 1 1,0-1-1,0 0 1,0 0-1,1 0 1,-1 0 0,0 0-1,0 1 1,1-1-1,-1 0 1,0 0 0,0 0-1,1 0 1,-1 0-1,0 0 1,1 0 0,-1 0-1,0 0 1,0 0-1,1 0 1,-1 0-1,0 0 1,0 0 0,1 0-1,-1 0 1,0-1-1,0 1 1,1 0 0,-1 0-1,0 0 1,0 0-1,1 0 1,-1-1 0,0 1-1,0 0 1,0 0-1,1 0 1,-1-1-1,0 1 1,0 0 0,0 0-1,0 0 1,0-1-1,0 1 1,1 0 0,-1 0-1,0-1 1,0 1-1,0 0 1,0 0-1,0-1 1,0 1 0,0 0-1,0-1 1,0 1-1,8 19 113,-8-19-118,13 48 326,-1 2 0,9 95-1,-10 102-236,-3-203-121,-7-39 136,-4-14 252,-8-18-614,-2 0 0,0 1 1,-2 0-1,-1 1 0,-26-32 0,11 14-246,23 32 574,6 10-121,1-1 0,0 1 0,0 0 1,0-1-1,0 1 0,0-1 0,0 1 0,0-1 0,1 1 0,-1-1 1,1 0-1,-1 0 0,0-1 0,2 2 16,0 0 0,0 0-1,0 1 1,1-1 0,-1 0 0,0 1 0,0-1-1,0 1 1,1-1 0,-1 1 0,0 0-1,0-1 1,1 1 0,-1 0 0,0 0 0,1 0-1,-1 0 1,0 0 0,0 0 0,1 1-1,1-1 1,160-8 214,-94-3-10072,-52 7-1244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2.442"/>
    </inkml:context>
    <inkml:brush xml:id="br0">
      <inkml:brushProperty name="width" value="0.025" units="cm"/>
      <inkml:brushProperty name="height" value="0.025" units="cm"/>
    </inkml:brush>
  </inkml:definitions>
  <inkml:trace contextRef="#ctx0" brushRef="#br0">87 227 9833,'0'0'11451,"5"-8"-10250,7-12-753,-1 0 0,10-26 0,-18 38-333,0-1 1,0 0-1,-1 0 1,0 0-1,0 0 1,-1 0-1,0 0 1,-1 0-1,-1-18 1,0 25-62,1 1 0,0 0 1,-1-1-1,1 1 0,-1 0 1,0 0-1,1 0 0,-1 0 1,0-1-1,0 1 0,0 0 1,1 0-1,-1 0 0,0 1 1,0-1-1,0 0 0,-1 0 1,1 0-1,0 1 0,0-1 1,0 1-1,0-1 0,-1 1 1,1-1-1,0 1 0,-1 0 1,1-1-1,0 1 0,-1 0 1,1 0-1,0 0 0,-1 0 1,1 0-1,0 0 0,-3 1 1,0 0-7,1-1 0,-1 1 1,0 0-1,1 0 0,-1 0 1,1 1-1,0-1 0,-1 1 0,1 0 1,0 0-1,-6 4 0,2 3-50,0 0 0,1 0 0,0 0 0,0 1 0,1 0 0,0 0 0,0 0 0,1 0 0,1 1 0,0 0 0,0 0-1,1 0 1,1 0 0,0 0 0,0 0 0,1 0 0,2 16 0,-2-25 1,1 0 0,-1 0-1,1-1 1,0 1 0,0 0 0,0 0 0,0 0-1,0-1 1,1 1 0,-1 0 0,0-1-1,1 1 1,-1-1 0,1 1 0,0-1 0,-1 0-1,1 0 1,0 0 0,0 0 0,-1 0 0,1 0-1,0 0 1,0-1 0,0 1 0,0-1 0,0 1-1,0-1 1,0 0 0,1 0 0,-1 0 0,0 0-1,0 0 1,0 0 0,3-1 0,3 0 25,0 0 1,1-1 0,-1 1-1,0-2 1,0 1 0,0-1-1,10-5 1,3-6 28,0 0 0,-1-1 0,31-32 0,6-4 87,-57 51-145,0 0 1,0 0-1,1 0 0,-1 0 0,0 0 0,0 0 1,0 0-1,1 0 0,-1-1 0,0 1 0,0 0 1,0 0-1,1 0 0,-1 0 0,0 1 0,0-1 1,1 0-1,-1 0 0,0 0 0,0 0 0,0 0 1,1 0-1,-1 0 0,0 0 0,0 0 0,0 0 1,1 1-1,-1-1 0,0 0 0,0 0 0,0 0 1,0 0-1,1 0 0,-1 1 0,0-1 0,0 0 1,0 0-1,0 0 0,0 1 0,0-1 0,0 0 1,0 0-1,0 1 0,1-1 0,-1 0 0,0 0 1,0 0-1,0 1 0,0-1 0,0 0 1,0 0-1,-1 1 0,5 23 32,-4 31 203,0-52-233,0-1 20,0 1 0,-1-1-1,1 0 1,0 1 0,1-1-1,-1 1 1,0-1 0,1 0 0,-1 1-1,1-1 1,0 0 0,-1 1 0,3 2-1,-2-5 2,0 0 0,1 0 0,-1 0 0,0 1 0,0-1 0,0-1 0,1 1 0,-1 0 0,0 0 0,0 0 0,0-1 0,1 1 0,-1 0 0,0-1-1,0 1 1,0-1 0,0 0 0,0 1 0,0-1 0,0 0 0,0 1 0,0-1 0,0 0 0,0 0 0,0 0 0,-1 0 0,2-2 0,32-30 332,32-27-195,-62 57-170,0 0 0,0 0 0,1 0 0,-1 1-1,1 0 1,0 0 0,-1 0 0,1 0 0,0 1 0,0-1 0,0 1 0,0 0 0,7 0-1,-11 1 18,-1 1-1,1-1 0,0 0 0,-1 0 1,1 1-1,-1-1 0,1 0 0,-1 0 1,1 1-1,-1-1 0,1 1 0,-1-1 0,1 0 1,-1 1-1,1-1 0,-1 1 0,0-1 1,1 1-1,-1-1 0,0 1 0,1 0 0,-1-1 1,0 1-1,0-1 0,0 1 0,1-1 1,-1 1-1,0 0 0,0 0 0,3 28 142,-4-27-132,1 1 1,0-1-1,0 1 1,0-1-1,1 1 1,-1-1-1,1 1 1,-1-1 0,1 1-1,0-1 1,0 1-1,0-1 1,0 0-1,2 3 1,-2-5-4,0 1 1,1 0-1,-1-1 0,1 0 1,-1 1-1,1-1 1,-1 0-1,1 0 0,-1 0 1,0 1-1,1-2 1,-1 1-1,1 0 0,-1 0 1,1 0-1,-1-1 1,1 1-1,-1-1 1,1 1-1,-1-1 0,0 0 1,1 1-1,1-3 1,33-24 288,-28 20-257,11-8-30,0 0 0,25-13 0,-39 25-32,-1 1 1,1-1-1,0 1 1,0 0-1,0 0 1,0 0-1,1 1 0,-1 0 1,0 0-1,1 0 1,-1 0-1,1 1 1,-1 0-1,1 0 1,10 3-1,-15-3 16,0 0-1,0 1 1,0 0 0,0-1-1,0 1 1,0 0-1,0-1 1,0 1 0,-1 0-1,1 0 1,0 0 0,0-1-1,-1 1 1,1 0 0,0 0-1,-1 0 1,1 0-1,-1 1 1,1-1 0,-1 0-1,0 0 1,1 0 0,-1 0-1,0 2 1,0 36 112,-1-35-147,1 0 0,0 0 0,0 0 0,0-1 0,0 1 0,0 0 0,1 0 0,1 5 0,7-5-2475,-2-6-2548,-1-9-3205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4.459"/>
    </inkml:context>
    <inkml:brush xml:id="br0">
      <inkml:brushProperty name="width" value="0.025" units="cm"/>
      <inkml:brushProperty name="height" value="0.025" units="cm"/>
    </inkml:brush>
  </inkml:definitions>
  <inkml:trace contextRef="#ctx0" brushRef="#br0">1 68 12684,'0'0'8680,"47"16"-7238,-21-24-353,4-5-609,4-2-352,-4 1-96,0 0 0,-2 3-865,-3 5-864,-4 4-641,-7 2-1858,-2 0-1153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4.973"/>
    </inkml:context>
    <inkml:brush xml:id="br0">
      <inkml:brushProperty name="width" value="0.025" units="cm"/>
      <inkml:brushProperty name="height" value="0.025" units="cm"/>
    </inkml:brush>
  </inkml:definitions>
  <inkml:trace contextRef="#ctx0" brushRef="#br0">34 1 19026,'0'0'1404,"-5"10"-988,-2 8-187,1-1 1,-7 34-1,12-44-171,0 0 1,1 0 0,-1 0-1,1 0 1,2 13-1,-2-18-50,1 0 0,-1 0 0,1 1 0,-1-1 0,1 0 0,0 0 0,0 0 0,0 0 0,0 0 0,1 0 0,-1 0 0,0-1 0,1 1 0,-1 0 0,1-1 0,-1 1 0,1-1 0,3 3 0,-3-3 11,1-1-1,-1 1 1,0-1 0,0 1-1,0-1 1,1 0 0,-1 0-1,0 0 1,0 0 0,1 0 0,-1 0-1,0 0 1,0-1 0,0 1-1,0-1 1,1 0 0,-1 0-1,0 0 1,0 0 0,0 0-1,0 0 1,-1 0 0,1-1 0,0 1-1,0-1 1,-1 1 0,3-4-1,7-5 214,-2-2 0,17-22-1,-20 26-189,48-80 326,-50 106 245,-2 11-399,-2-28-197,5 90 602,-4-83-601,0-1-1,1 1 1,-1-1-1,2 0 1,-1 0 0,1 0-1,0 0 1,0 0-1,9 12 1,-11-17 25,1 0 0,0-1 1,-1 1-1,1-1 0,0 1 1,0-1-1,0 0 0,0 1 0,0-1 1,1 0-1,-1 0 0,0-1 0,0 1 1,1 0-1,-1-1 0,0 0 1,1 1-1,-1-1 0,1 0 0,-1 0 1,0 0-1,1 0 0,-1-1 0,1 1 1,-1-1-1,0 1 0,0-1 1,1 0-1,-1 0 0,0 0 0,0 0 1,0 0-1,0-1 0,0 1 0,0-1 1,0 1-1,2-4 0,3-1 157,0 0-1,0-1 0,-1 0 0,0 0 1,0-1-1,0 1 0,-1-1 1,5-11-1,-7 12-79,-1-1-1,1 0 1,-1 0-1,0 0 1,-1 0 0,0 0-1,0 0 1,-1-13 0,0 19-105,0 0 1,0 0-1,-1 0 1,1 0-1,0 0 1,-1 0-1,1 0 1,-1 0-1,0 0 0,1 0 1,-1 0-1,0 0 1,0 1-1,0-1 1,-1 0-1,1 0 1,0 1-1,-1-1 1,1 1-1,-1-1 1,1 1-1,-1 0 1,0 0-1,1 0 1,-1 0-1,0 0 1,0 0-1,0 0 1,0 0-1,0 1 1,0-1-1,0 1 1,0-1-1,0 1 0,0 0 1,-2 0-1,-19 3-549,14 3-1367,9 5-3468,4-10 658,5-1 2392,-7-1 829,13 1-4826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5.740"/>
    </inkml:context>
    <inkml:brush xml:id="br0">
      <inkml:brushProperty name="width" value="0.025" units="cm"/>
      <inkml:brushProperty name="height" value="0.025" units="cm"/>
    </inkml:brush>
  </inkml:definitions>
  <inkml:trace contextRef="#ctx0" brushRef="#br0">101 439 11499,'-3'-18'8385,"-6"7"-4552,7 11-3731,0-1 0,0 0 0,0 1 0,1-1 0,-1 1 1,0 0-1,0 0 0,0 0 0,0 0 0,0 0 0,0 0 1,0 0-1,0 1 0,0-1 0,0 0 0,-2 2 0,1-1-69,0 0-1,1 1 0,-1 0 1,0-1-1,1 1 0,-1 0 0,1 0 1,0 0-1,0 0 0,0 1 1,0-1-1,0 1 0,0-1 0,0 1 1,1 0-1,-1-1 0,1 1 0,0 0 1,0 0-1,-1 5 0,-1 3 25,1-1 0,0 1-1,0 0 1,1 17-1,1-28-55,0 1-1,0-1 0,0 1 0,0 0 0,0-1 1,0 1-1,0-1 0,0 1 0,0 0 1,0-1-1,1 1 0,-1-1 0,0 1 1,0-1-1,1 1 0,-1-1 0,0 1 0,1-1 1,-1 1-1,0-1 0,1 0 0,-1 1 1,1-1-1,-1 1 0,1-1 0,-1 0 1,1 1-1,-1-1 0,1 0 0,-1 0 0,1 0 1,0 1-1,23-5 108,20-21 246,-32 14-295,0-1 0,-1-1-1,-1 0 1,0 0 0,-1-1-1,0 0 1,13-30 0,-23 121-347,0-73 275,1 0 0,0 0 0,0 0 1,0 0-1,0 0 0,1 0 0,0 0 1,0 0-1,0 0 0,2 4 0,-2-7 9,0 0 0,0 0 0,0 0 0,0 0 0,0 0 0,0 0 0,0 0 0,0 0 0,1 0 0,-1-1 0,0 1 0,1-1 0,-1 1 0,0-1 0,1 1 0,-1-1 0,1 0 0,-1 0 0,0 1 0,1-1 0,-1 0 0,1 0 0,-1-1 0,1 1 0,-1 0 0,1 0 0,-1-1 0,0 1 0,1-1 0,-1 1 0,0-1 0,2-1 0,6-1 28,-1-1-1,0-1 1,0 0-1,-1 0 0,1-1 1,-1 1-1,0-1 1,-1-1-1,1 0 1,6-9-1,6-9 227,27-46 0,-33 46-23,-1-1 0,-1 0-1,-1 0 1,-2-2 0,0 1-1,-2-1 1,-1 1 0,-1-2-1,-2 1 1,0-31-1,-2 58-228,0 0 0,0 1 0,0-1 0,1 0 0,-1 0 0,0 0 0,0 0 0,0 1 0,0-1 0,-1 0-1,1 0 1,0 0 0,0 0 0,0 1 0,-1-1 0,1 0 0,0 0 0,-1 0 0,1 1 0,-1-1 0,1 0-1,-1 1 1,1-1 0,-1 0 0,1 1 0,-1-1 0,0 1 0,1-1 0,-1 1 0,-1-1 0,1 1-10,0 0 0,-1 1 0,1-1 0,-1 1 1,1-1-1,0 1 0,-1-1 0,1 1 0,0 0 1,0 0-1,0 0 0,0-1 0,-1 1 0,1 0 1,-1 2-1,-40 52-180,40-53 216,-12 17 0,1 1 0,1 0 0,1 1 0,1 0 0,0 0 0,2 1 0,1 1 0,0-1 0,2 1 0,0 0 0,-1 31 0,6-51-17,0 0 0,0 0 1,1 0-1,-1 0 0,1 0 0,0-1 1,0 1-1,0 0 0,0 0 0,0 0 1,1-1-1,-1 1 0,1-1 0,-1 1 1,1-1-1,0 1 0,0-1 0,0 0 1,1 0-1,-1 0 0,0 0 0,1-1 1,-1 1-1,1-1 0,0 1 0,-1-1 1,1 0-1,0 0 0,0 0 0,0 0 1,3 0-1,11 2-301,0 0 1,0-2-1,1 0 1,22-1-1,-17-1-1198,3 0-3110,-9-6-3085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5.364"/>
    </inkml:context>
    <inkml:brush xml:id="br0">
      <inkml:brushProperty name="width" value="0.025" units="cm"/>
      <inkml:brushProperty name="height" value="0.025" units="cm"/>
    </inkml:brush>
  </inkml:definitions>
  <inkml:trace contextRef="#ctx0" brushRef="#br0">20 151 12139,'0'0'10960,"-1"10"-10912,-6 34-31,3-20 1093,-4 45 0,10-73-1067,-1 0 0,1 0-1,0 1 1,-1-1 0,2 1 0,-1-1-1,0 1 1,1-1 0,3-2 0,5-8-39,8-14-375,-11 18 169,-1-1 0,0 1 0,8-19 0,-15 29 543,-7 10 58,1-2-265,13-15-15,48-47-146,-10 11-2887,-5-3-6696,-22 21 247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5.705"/>
    </inkml:context>
    <inkml:brush xml:id="br0">
      <inkml:brushProperty name="width" value="0.025" units="cm"/>
      <inkml:brushProperty name="height" value="0.025" units="cm"/>
    </inkml:brush>
  </inkml:definitions>
  <inkml:trace contextRef="#ctx0" brushRef="#br0">54 0 16367,'0'0'2467,"-2"10"-631,-12 42-15,3 2 0,-7 71 0,10 38-1299,8-163-522,0 1 0,0-1 1,0 1-1,0-1 1,-1 1-1,1-1 0,0 1 1,0 0-1,0-1 1,0 1-1,0-1 1,1 1-1,-1-1 0,0 1 1,0-1-1,0 1 1,0-1-1,0 1 0,1-1 1,-1 1-1,0-1 1,1 1-1,-1-1 1,0 1-1,1-1 0,-1 1 1,0-1-1,1 0 1,-1 1-1,1-1 0,-1 0 1,1 1-1,-1-1 1,1 0-1,0 1 1,16-14 139,18-37 115,-32 46-260,113-184 587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048"/>
    </inkml:context>
    <inkml:brush xml:id="br0">
      <inkml:brushProperty name="width" value="0.025" units="cm"/>
      <inkml:brushProperty name="height" value="0.025" units="cm"/>
    </inkml:brush>
  </inkml:definitions>
  <inkml:trace contextRef="#ctx0" brushRef="#br0">9 0 3876,'0'0'12908,"-9"57"-10506,9-43-384,0-4-577,9-6-960,6 0-289,4-4-224,1 0-2498,-2-8-3652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401"/>
    </inkml:context>
    <inkml:brush xml:id="br0">
      <inkml:brushProperty name="width" value="0.025" units="cm"/>
      <inkml:brushProperty name="height" value="0.025" units="cm"/>
    </inkml:brush>
  </inkml:definitions>
  <inkml:trace contextRef="#ctx0" brushRef="#br0">0 145 14574,'0'0'5498,"8"-3"-4713,13-5-232,-1-1-1,28-16 1,-43 22-408,0 1 1,0-1 0,0-1 0,-1 1-1,1 0 1,-1-1 0,0 0 0,0 0 0,-1 0-1,1-1 1,-1 1 0,0-1 0,0 0-1,0 0 1,-1 0 0,0 0 0,3-7-1,-5 11-99,0 1 0,0-1 0,0 0 0,0 1 0,0-1 0,0 0-1,0 0 1,0 1 0,-1-1 0,1 0 0,0 1 0,0-1-1,-1 0 1,1 1 0,0-1 0,-1 0 0,1 1 0,0-1 0,-1 1-1,1-1 1,-1 1 0,1-1 0,-1 1 0,1-1 0,-1 1-1,1-1 1,-1 1 0,0 0 0,1-1 0,-1 1 0,0 0-1,1-1 1,-1 1 0,0 0 0,1 0 0,-1 0 0,0 0 0,1 0-1,-1 0 1,0 0 0,0 0 0,1 0 0,-1 0 0,0 0-1,1 0 1,-1 0 0,0 0 0,0 1 0,1-1 0,-1 0 0,1 1-1,-1-1 1,0 0 0,0 1 0,-4 1-36,1 0 1,0 0-1,-1 0 1,1 0-1,0 0 1,0 1-1,-5 4 1,1 2 58,0 1 1,1-1 0,0 2 0,-10 17-1,14-22-23,1 0 0,-1 0 0,1 0 0,0 0 0,0 0 0,1 0 0,0 0 0,0 0 0,0 1 0,1 11 0,0-17-98,1-1 0,-1 1 0,0 0 1,0-1-1,1 1 0,-1-1 0,1 1 1,-1-1-1,1 1 0,-1-1 1,1 1-1,-1-1 0,1 1 0,-1-1 1,1 1-1,-1-1 0,1 0 0,0 0 1,-1 1-1,1-1 0,0 0 0,-1 0 1,1 0-1,0 1 0,-1-1 0,1 0 1,0 0-1,-1 0 0,1 0 0,0 0 1,0-1-1,-1 1 0,1 0 0,0 0 1,-1 0-1,1 0 0,0-1 0,-1 1 1,1 0-1,-1-1 0,1 1 0,-1-1 1,1 1-1,0 0 0,0-2 0,28-16-3819,-6-6-2268,6-4-4367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759"/>
    </inkml:context>
    <inkml:brush xml:id="br0">
      <inkml:brushProperty name="width" value="0.025" units="cm"/>
      <inkml:brushProperty name="height" value="0.025" units="cm"/>
    </inkml:brush>
  </inkml:definitions>
  <inkml:trace contextRef="#ctx0" brushRef="#br0">104 166 17905,'0'0'3838,"-7"11"-2487,-8 10-560,-37 60 1577,47-74-2327,1 1 0,0 0 0,1 0 0,0 1 0,0-1 0,1 1 0,0 0 0,-2 16 1,4-25-44,0 1 1,0 0-1,0-1 1,0 1 0,0 0-1,0-1 1,0 1 0,1 0-1,-1-1 1,0 1 0,0-1-1,1 1 1,-1 0-1,0-1 1,1 1 0,-1-1-1,0 1 1,1-1 0,-1 1-1,1-1 1,-1 1 0,1-1-1,-1 1 1,1-1-1,-1 1 1,1-1 0,0 0-1,-1 1 1,1-1 0,-1 0-1,2 1 1,26-4 55,-21 1-19,0-1 0,0 0-1,0 0 1,-1-1 0,11-6-1,-3-4-17,1-1 0,-2 0 0,0-1-1,-1 0 1,0-1 0,-2 0-1,0-1 1,8-19 0,0-7 669,-3 0 1,15-61-1,-40 145-625,1-10-40,2-1 0,1 1 0,2 0 0,1 1 0,1 39 0,2-68-80,0 0 0,0 0 0,0 0-1,1 0 1,-1 0 0,1 0-1,0 0 1,-1 0 0,1 0 0,0-1-1,0 1 1,0 0 0,1 0 0,-1-1-1,0 1 1,0-1 0,3 2 0,20 7-4720,-2-10-2022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4.142"/>
    </inkml:context>
    <inkml:brush xml:id="br0">
      <inkml:brushProperty name="width" value="0.025" units="cm"/>
      <inkml:brushProperty name="height" value="0.025" units="cm"/>
    </inkml:brush>
  </inkml:definitions>
  <inkml:trace contextRef="#ctx0" brushRef="#br0">963 66 8264,'-17'-10'-7,"-1"1"1,1 1 0,-2 0-1,1 1 1,-1 1-1,0 1 1,0 1-1,-1 1 1,1 0-1,-1 2 1,0 0 0,0 1-1,1 1 1,-39 7-1,31-2 139,1 1 0,0 2 0,1 0 0,0 2 1,0 1-1,1 0 0,1 2 0,0 1 0,1 1 0,-27 25 0,17-11 418,2 2 1,2 1-1,0 2 1,2 0-1,2 2 0,2 0 1,1 2-1,2 0 1,1 2-1,-17 61 1,17-35-151,3 0 0,2 1 0,4 1 0,3-1 1,5 135-1,4-156-361,2 0 1,3 0 0,1 0-1,2-1 1,3-1-1,1 0 1,2-1-1,35 63 1,-26-63-33,2 0 0,2-2 0,2-2-1,2 0 1,1-3 0,2-1 0,68 51 0,-35-35-428,152 82 0,-179-112 4,1-3 0,1-1 1,1-2-1,0-2 1,55 9-1,-83-20 333,1-1 0,-1-1 0,1 0 0,0-1 0,0-1 0,-1-1 0,1-1 0,18-5 0,-23 4 77,-1-1-1,0 0 1,-1-1 0,1-1 0,-1 0-1,0 0 1,-1-2 0,0 1-1,0-1 1,-1-1 0,13-14 0,-3-2 270,-2 1 1,0-2 0,-2-1 0,-1 0 0,-1-1 0,-1 0 0,-2-1 0,-1 0 0,7-36 0,-2-11 787,-4 0 0,4-126 0,-14 112-764,-4 1 0,-3 0 0,-4 1 0,-5 0 1,-3 0-1,-4 2 0,-4 0 0,-3 2 1,-62-124-1,76 181-293,-1 0 1,-2 1-1,0 1 1,-41-44-1,49 59-21,-1 1 1,-1 1-1,1 0 1,-1 0-1,-1 1 0,0 1 1,0 0-1,0 1 1,-1 0-1,0 1 0,0 0 1,-23-3-1,15 5-33,1 2 0,0 0 0,-1 1 0,1 2 0,0 0 0,0 1 0,0 1 0,0 1 0,1 1 0,-1 1 1,1 0-1,-32 19 0,29-14-352,0 2-1,1 1 1,1 0 0,1 2 0,0 0 0,1 2 0,1 0 0,1 0 0,-28 43-1,29-34-2603,14-21-1089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5.263"/>
    </inkml:context>
    <inkml:brush xml:id="br0">
      <inkml:brushProperty name="width" value="0.025" units="cm"/>
      <inkml:brushProperty name="height" value="0.025" units="cm"/>
    </inkml:brush>
  </inkml:definitions>
  <inkml:trace contextRef="#ctx0" brushRef="#br0">901 30 4228,'-20'-7'470,"-1"1"-1,1 1 1,-1 1-1,0 0 1,0 2-1,-1 1 1,1 0-1,0 2 1,-26 3-1,19 1 27,0 1-1,0 1 0,1 1 1,0 2-1,0 0 1,-36 22-1,33-15-211,1 1 1,1 2 0,1 0-1,1 2 1,1 1-1,0 2 1,2 0-1,1 1 1,1 1-1,2 1 1,0 1-1,-16 35 1,15-15 88,2 1 1,2 1-1,2 0 0,2 1 1,-5 64-1,10-33-127,3 1 1,12 133-1,-4-172-255,3 0 1,1 0-1,2-1 1,3 0-1,1-1 1,2-1-1,2 0 1,2-1-1,1-1 1,39 54-1,-42-70-39,1 0 1,1-2-1,2 0 0,0-1 0,1-1 0,1-1 0,1-1 0,0-2 0,1 0 0,1-2 1,0 0-1,1-2 0,1-2 0,0 0 0,0-2 0,46 7 0,-56-12 34,0 0 0,0-2 1,1 0-1,-1-1 0,1-1 0,-1-1 0,0-1 0,0-1 0,0 0 0,0-1 1,-1-1-1,0-1 0,0-1 0,0 0 0,-1-1 0,-1-1 0,1-1 0,-2 0 0,21-19 1,-6 0 167,-1-1 1,-1-1-1,-2-1 0,-2-2 1,-1 0-1,-2-1 1,-1-1-1,-2-2 1,-1 1-1,13-49 1,-12 23 347,-3 0 1,-3-1-1,-2-1 1,-3 0-1,-4-118 0,-6 127-370,-3 0 0,-2 0 0,-31-105 0,26 121-100,-2 1 1,-2 0-1,-1 1 0,-2 1 0,-45-64 0,56 90-79,-1 0 0,-1 0 0,0 1 0,0 0 0,-1 1 0,0 0 0,-1 1 0,0 1 1,-1 0-1,-14-6 0,21 11-77,1 0 1,-1 1 0,0 0 0,0 0-1,0 1 1,0 0 0,0 0 0,0 1-1,0 0 1,0 0 0,0 0-1,0 1 1,0 0 0,0 1 0,0 0-1,0 0 1,0 0 0,1 0 0,-1 1-1,1 1 1,0-1 0,0 1 0,0 0-1,-6 5 1,-3 5-722,2 1 1,-1 0-1,2 1 1,0 0-1,1 1 1,1 0-1,1 1 1,0 0-1,-6 20 1,-7 21-3929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7.325"/>
    </inkml:context>
    <inkml:brush xml:id="br0">
      <inkml:brushProperty name="width" value="0.025" units="cm"/>
      <inkml:brushProperty name="height" value="0.025" units="cm"/>
    </inkml:brush>
  </inkml:definitions>
  <inkml:trace contextRef="#ctx0" brushRef="#br0">0 1 5894,'14'11'-374,"113"95"1430,520 463 2452,-455-372-1860,-9 8 0,309 452 0,-454-599-1439,675 967 1968,-252-361-1846,-123-182 726,-327-467-589,-24-32-643,-27-35-2739,9 4-2441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254"/>
    </inkml:context>
    <inkml:brush xml:id="br0">
      <inkml:brushProperty name="width" value="0.025" units="cm"/>
      <inkml:brushProperty name="height" value="0.025" units="cm"/>
    </inkml:brush>
  </inkml:definitions>
  <inkml:trace contextRef="#ctx0" brushRef="#br0">0 591 12812,'0'0'7223,"10"-6"-6481,1-2-485,0-1 0,0 0 0,-1 0 0,0-1 0,-1-1 0,0 0 0,12-20 0,54-101 812,-61 105-1018,32-60 376,59-154 0,-105 292 1586,-5-12-1978,-10 156 38,14-165-77,1 1 1,2-1 0,1 1-1,9 37 1,-10-61-11,0-1 1,0 1-1,1-1 1,0 1-1,0-1 1,1 0-1,-1 0 1,1-1-1,0 1 1,9 8-1,-12-13-143,1 1 0,0-1-1,0 1 1,0-1 0,0 0 0,0 0 0,0 0-1,0 0 1,0 0 0,0 0 0,0-1 0,1 1-1,-1-1 1,0 1 0,1-1 0,-1 0 0,0 0-1,0 0 1,1 0 0,-1 0 0,0-1 0,1 1-1,-1-1 1,0 1 0,0-1 0,0 0-1,1 0 1,-1 0 0,0 0 0,0 0 0,0 0-1,-1-1 1,1 1 0,0-1 0,2-2 0,20-24-6570,-3-8-4894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584"/>
    </inkml:context>
    <inkml:brush xml:id="br0">
      <inkml:brushProperty name="width" value="0.025" units="cm"/>
      <inkml:brushProperty name="height" value="0.025" units="cm"/>
    </inkml:brush>
  </inkml:definitions>
  <inkml:trace contextRef="#ctx0" brushRef="#br0">5 0 12940,'0'0'5670,"0"85"-4485,-2-42 416,-1-4-384,3-5-768,0-9-257,5-7-192,9-17-448,4-1-1474,-1-22-1730,0-12-3234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6.629"/>
    </inkml:context>
    <inkml:brush xml:id="br0">
      <inkml:brushProperty name="width" value="0.025" units="cm"/>
      <inkml:brushProperty name="height" value="0.025" units="cm"/>
    </inkml:brush>
  </inkml:definitions>
  <inkml:trace contextRef="#ctx0" brushRef="#br0">1 74 10410,'1'2'6017,"0"3"-3296,0 13-2991,-1-15 1048,1 4-700,0-1-1,0 1 1,0 0-1,1-1 1,0 0 0,1 1-1,5 9 1,-8-15-84,0 0 0,1 0-1,-1-1 1,1 1 0,-1 0 0,1 0 0,0-1 0,-1 1 0,1 0 0,0-1 0,-1 1-1,1-1 1,0 1 0,0-1 0,-1 1 0,1-1 0,0 0 0,0 1 0,0-1 0,0 0-1,0 0 1,-1 0 0,1 1 0,1-1 0,0-1 16,0 0 0,-1 0 0,1 1 0,-1-1 0,0 0 0,1 0-1,-1 0 1,0-1 0,1 1 0,-1 0 0,0 0 0,0-1 0,0 1 0,0 0 0,0-1 0,0 1 0,-1-1 0,2-2 0,7-16 1043,-1 0 0,-1 0 1,-1-1-1,0 0 1,3-29-1,10 106-562,-16-40-542,13 48-766,-15-61 438,0 0 0,0 0 0,0 1 0,0-1-1,1-1 1,-1 1 0,1 0 0,0 0 0,0-1 0,0 1 0,0-1-1,1 1 1,-1-1 0,1 0 0,3 3 0,7-4-4506,0-7-2893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940"/>
    </inkml:context>
    <inkml:brush xml:id="br0">
      <inkml:brushProperty name="width" value="0.025" units="cm"/>
      <inkml:brushProperty name="height" value="0.025" units="cm"/>
    </inkml:brush>
  </inkml:definitions>
  <inkml:trace contextRef="#ctx0" brushRef="#br0">43 188 14990,'0'0'9839,"-5"10"-9311,-3 11-391,1 1-1,1 0 1,1 0-1,1 1 1,0-1-1,1 45 1,3-66-138,0-1 0,0 1 0,0 0 0,0-1 0,0 1-1,0 0 1,0-1 0,1 1 0,-1 0 0,0-1 0,0 1 0,1-1 0,-1 1 0,0 0 0,1-1 0,-1 1 0,1-1 0,-1 1-1,1-1 1,-1 1 0,1-1 0,-1 0 0,1 1 0,-1-1 0,1 0 0,0 1 0,-1-1 0,1 0 0,0 0 0,-1 1 0,1-1 0,0 0-1,-1 0 1,1 0 0,0 0 0,-1 0 0,1 0 0,0 0 0,-1 0 0,1 0 0,0 0 0,-1 0 0,1-1 0,0 1 0,-1 0-1,1 0 1,-1-1 0,1 1 0,0 0 0,-1-1 0,1 1 0,-1-1 0,1 1 0,0-1 0,34-24 188,-25 16-135,5-5-38,1 0-1,0 1 0,21-12 0,-34 23-23,1-1 0,0 1 0,0 0-1,0 1 1,0-1 0,0 0 0,0 1 0,0 0 0,1 0 0,-1 1 0,0-1 0,1 1 0,-1 0-1,1 0 1,-1 0 0,0 0 0,1 1 0,-1 0 0,0 0 0,0 0 0,6 3 0,-7-2 7,0 0-1,-1 0 1,1 1 0,-1-1 0,0 1 0,0 0 0,0 0 0,0 0 0,0 0 0,-1 0 0,1 0 0,-1 0 0,0 0 0,0 1 0,0-1-1,0 0 1,-1 1 0,1-1 0,-1 1 0,0-1 0,0 4 0,0 4 36,0 0-1,-1 0 1,0 0-1,-1 0 1,-4 16 0,1-12 65,-1 0 1,-1 0-1,-1 0 0,0-1 1,-13 19-1,17-28-91,0 1 0,-1 0 0,1-1 0,-1 0 0,0 0 0,-1-1 0,1 1-1,-1-1 1,0 0 0,0-1 0,0 1 0,0-1 0,0 0 0,-14 3 0,18-5-152,1-1 0,-1 0 0,0 0 0,1 0 0,-1 0 0,1-1 0,-1 1 0,1 0 0,-1-1 0,1 1 1,-1-1-1,1 1 0,-1-1 0,1 0 0,0 0 0,-1 0 0,1 1 0,0-1 0,0 0 0,0 0 0,-1-1 0,1 1 0,0 0 0,0 0 1,0-2-1,-18-38-5384,17 36 4656,-14-43-7583</inkml:trace>
  <inkml:trace contextRef="#ctx0" brushRef="#br0" timeOffset="1">59 160 11050,'0'0'13581,"60"-50"-12075,-31 36-641,3-2-449,1 2-320,1-2-64,-1-2-801,-9 2-2434,-7 0-2498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9.734"/>
    </inkml:context>
    <inkml:brush xml:id="br0">
      <inkml:brushProperty name="width" value="0.025" units="cm"/>
      <inkml:brushProperty name="height" value="0.025" units="cm"/>
    </inkml:brush>
  </inkml:definitions>
  <inkml:trace contextRef="#ctx0" brushRef="#br0">1 283 6054,'0'0'15182,"0"9"-14178,2 16-698,1 1 1,1 0-1,1-1 1,2 0-1,9 26 1,8 29-91,17 86 820,-33-151-600,-2-22 74,1-27 300,-3-34-594,-2-1 0,-3 0-1,-4 1 1,-2 0 0,-4 0 0,-35-123 0,51 241-734,-2-40 511,1-1 0,0 1 0,0-1 0,1 0 1,0 0-1,1-1 0,0 1 0,0-1 0,1 0 0,0-1 0,14 12 0,-18-16 9,1-1 0,-1 0 0,0 1 0,1-2 0,0 1 0,-1 0-1,1-1 1,0 0 0,0 0 0,0 0 0,0 0 0,0 0 0,0-1-1,0 0 1,0 0 0,0 0 0,0 0 0,0-1 0,0 0 0,0 1-1,0-1 1,-1-1 0,1 1 0,0 0 0,0-1 0,-1 0-1,1 0 1,-1 0 0,0 0 0,1-1 0,-1 1 0,5-6 0,1-2 22,0 0 1,0 0 0,-1-1-1,0 0 1,-1 0-1,0-1 1,-1 0 0,6-15-1,2-13 295,11-51 0,-19 131-404,-2 22 116,-1 2 59,3 0-1,3 0 1,18 66-1,-25-124-80,-1-1 0,2 0-1,-1 0 1,0 0 0,1 0-1,0 0 1,7 9-1,-9-13-5,0 0 0,0 0 0,0 0-1,0-1 1,0 1 0,0 0 0,0 0-1,0-1 1,0 1 0,0-1 0,0 1-1,0-1 1,1 1 0,-1-1 0,0 0-1,0 1 1,0-1 0,1 0-1,-1 0 1,0 0 0,1 0 0,-1 0-1,0 0 1,0-1 0,0 1 0,1 0-1,-1-1 1,0 1 0,0 0 0,0-1-1,1 0 1,-1 1 0,0-1 0,0 0-1,0 1 1,0-1 0,0 0-1,0 0 1,-1 0 0,1 0 0,0 0-1,1-1 1,3-5-162,1-1-1,-1 0 1,0 0-1,0 0 1,-1-1 0,0 1-1,-1-1 1,4-17-1,4-27-3709,-5 4-4077,-4 20-173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093"/>
    </inkml:context>
    <inkml:brush xml:id="br0">
      <inkml:brushProperty name="width" value="0.025" units="cm"/>
      <inkml:brushProperty name="height" value="0.025" units="cm"/>
    </inkml:brush>
  </inkml:definitions>
  <inkml:trace contextRef="#ctx0" brushRef="#br0">0 1 7111,'0'0'4932,"0"46"-2818,0-23 289,0 3-546,0-4-383,0-1-417,1 0-801,6-4-224,5-4-32,0-5-448,2-7-1378,0-1-2210,0-12-2754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420"/>
    </inkml:context>
    <inkml:brush xml:id="br0">
      <inkml:brushProperty name="width" value="0.025" units="cm"/>
      <inkml:brushProperty name="height" value="0.025" units="cm"/>
    </inkml:brush>
  </inkml:definitions>
  <inkml:trace contextRef="#ctx0" brushRef="#br0">17 6 7207,'0'0'16047,"-16"-6"-27642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776"/>
    </inkml:context>
    <inkml:brush xml:id="br0">
      <inkml:brushProperty name="width" value="0.025" units="cm"/>
      <inkml:brushProperty name="height" value="0.025" units="cm"/>
    </inkml:brush>
  </inkml:definitions>
  <inkml:trace contextRef="#ctx0" brushRef="#br0">157 55 17040,'0'0'10405,"-9"6"-10144,2-1-245,0 0 0,0 1-1,0 0 1,1 0 0,0 0-1,0 1 1,1 0-1,-1 0 1,1 0 0,1 1-1,0-1 1,0 1 0,0 0-1,-3 13 1,4-10 30,1 0-1,0-1 0,1 1 1,1 0-1,0 0 1,1 12-1,-1-21-38,0-1-1,0 1 1,0 0-1,0-1 1,1 1 0,-1-1-1,1 1 1,-1 0-1,1-1 1,-1 1 0,1-1-1,0 1 1,0-1-1,0 0 1,0 1-1,0-1 1,0 0 0,0 0-1,0 1 1,1-1-1,-1 0 1,0 0 0,1 0-1,-1-1 1,1 1-1,-1 0 1,1 0-1,-1-1 1,1 1 0,-1-1-1,1 0 1,0 1-1,-1-1 1,1 0 0,0 0-1,-1 0 1,1 0-1,0 0 1,-1 0-1,1 0 1,-1-1 0,1 1-1,0-1 1,-1 1-1,1-1 1,-1 1 0,1-1-1,2-2 1,2 0 82,-1 0 0,0-1 0,0 0 1,0 0-1,0 0 0,0 0 0,-1-1 1,0 0-1,0 0 0,0 0 0,-1 0 1,1-1-1,-1 1 0,-1-1 0,4-9 1,0 0 209,-1 0 1,-1 0-1,0 0 0,-1-1 1,1-18-1,-3 28-200,0-1-1,-1 1 1,0-1-1,-1 1 0,1-1 1,-1 1-1,0-1 1,-5-11-1,5 16-96,0-1 0,0 1-1,-1 0 1,1 0 0,-1 0-1,0 1 1,1-1-1,-1 0 1,0 1 0,0-1-1,0 1 1,0-1 0,-1 1-1,1 0 1,0 0 0,0 0-1,-1 0 1,1 0 0,-1 1-1,1-1 1,-1 1-1,1 0 1,-1-1 0,1 1-1,-5 1 1,3-1-189,-1 0 0,1 0 0,0 0 1,0 1-1,0-1 0,0 1 0,0 0 0,0 1 1,0-1-1,0 1 0,0 0 0,0 0 0,1 0 0,-1 0 1,1 0-1,-4 4 0,-1 3-1693,0-1 0,1 2 0,0-1 1,-9 16-1,6-9-1293,-11 19-6639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1.116"/>
    </inkml:context>
    <inkml:brush xml:id="br0">
      <inkml:brushProperty name="width" value="0.025" units="cm"/>
      <inkml:brushProperty name="height" value="0.025" units="cm"/>
    </inkml:brush>
  </inkml:definitions>
  <inkml:trace contextRef="#ctx0" brushRef="#br0">308 1286 5285,'-29'25'2009,"-78"66"2079,77-64-3590,2 1-1,0 2 1,-27 38 0,51-62-330,0 0 1,0 0-1,1 0 1,0 0-1,0 1 1,1-1 0,0 1-1,-3 12 1,5-18-118,0 1 1,0 0 0,0 0-1,0-1 1,0 1-1,0 0 1,0-1 0,1 1-1,-1 0 1,1-1 0,-1 1-1,1-1 1,0 1-1,-1 0 1,1-1 0,0 0-1,0 1 1,0-1 0,0 1-1,0-1 1,1 0-1,-1 0 1,0 0 0,0 0-1,1 0 1,-1 0 0,1 0-1,-1 0 1,1 0-1,-1-1 1,1 1 0,0-1-1,-1 1 1,1-1 0,0 1-1,-1-1 1,1 0-1,0 0 1,3 0 0,11 0 365,0 0-1,0 0 1,0-2 0,0 0 0,0-1 0,0 0 0,-1-1-1,1-1 1,20-9 0,17-12 802,62-39-1,-75 42-777,701-425 1941,-116 70-2335,-240 144-250,312-179-250,-674 400 135,29-15 658,-20 20-4932,-48 8-52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3.364"/>
    </inkml:context>
    <inkml:brush xml:id="br0">
      <inkml:brushProperty name="width" value="0.025" units="cm"/>
      <inkml:brushProperty name="height" value="0.025" units="cm"/>
    </inkml:brush>
  </inkml:definitions>
  <inkml:trace contextRef="#ctx0" brushRef="#br0">63 2758 5830,'0'0'3811,"-9"3"-2578,-44 17-224,62-35-309,868-926 4027,72 69-5141,-633 602 243,435-285 0,-692 514 178,-27 18-5,0 2-1,43-21 0,-130 76-5008,-17 3-273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3.755"/>
    </inkml:context>
    <inkml:brush xml:id="br0">
      <inkml:brushProperty name="width" value="0.025" units="cm"/>
      <inkml:brushProperty name="height" value="0.025" units="cm"/>
    </inkml:brush>
  </inkml:definitions>
  <inkml:trace contextRef="#ctx0" brushRef="#br0">95 497 5669,'10'-16'1746,"279"-383"7447,-277 387-8708,-9 17-213,-15 29-141,12-31-133,-140 338 582,23-58-514,88-210-44,-6 14-4,-31 118 1,57-144-35,9-60 14,0 0 1,0 0 0,0 0 0,0 0 0,0 0 0,0 0-1,0-1 1,0 1 0,0 0 0,0 0 0,0 0 0,1 0 0,-1 0-1,0 0 1,1-1 0,-1 1 0,0 0 0,1 0 0,-1-1-1,1 1 1,-1 0 0,1 0 0,0-1 0,-1 1 0,1-1 0,0 1-1,-1 0 1,1-1 0,0 1 0,-1-1 0,1 0 0,0 1 0,0-1-1,0 0 1,0 1 0,0-1 0,-1 0 0,1 0 0,0 0-1,0 0 1,1 0 0,3 0 5,0-2-1,-1 1 0,0 0 1,1-1-1,-1 0 0,0 0 1,6-3-1,33-24 54,-1-1 1,-2-2-1,-1-2 0,56-62 0,-28 28-28,-2 4-106,315-306 267,22 26-2753,-257 238-1580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3.695"/>
    </inkml:context>
    <inkml:brush xml:id="br0">
      <inkml:brushProperty name="width" value="0.025" units="cm"/>
      <inkml:brushProperty name="height" value="0.025" units="cm"/>
    </inkml:brush>
  </inkml:definitions>
  <inkml:trace contextRef="#ctx0" brushRef="#br0">81 1 5221,'0'0'1057,"-33"49"-2050,24-42 673,0-1 224,-1-2 32,3 0-33,1-1 129,1-1 321,3 1 480,7-12-4133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5.003"/>
    </inkml:context>
    <inkml:brush xml:id="br0">
      <inkml:brushProperty name="width" value="0.025" units="cm"/>
      <inkml:brushProperty name="height" value="0.025" units="cm"/>
    </inkml:brush>
  </inkml:definitions>
  <inkml:trace contextRef="#ctx0" brushRef="#br0">32 1 2114,'0'0'9065,"-5"8"-8030,1 6-653,2-9-185,1 0 1,-1-1-1,0 1 0,-1 0 0,1-1 0,-1 1 0,-5 5 0,61 5 2505,53 30-2180,-49-18-480,1-4-1,1-2 1,66 15-1,108 1 208,23 5-113,-206-31 5,-1 3 1,1 1-1,47 24 1,61 24 1008,331 83 0,-399-123-1071,-2 5-1,138 62 0,-219-86-73,144 70 88,4-6-1,179 53 1,-225-86-61,-2 5 0,102 54 0,-84-42-10,255 69 1,-83-31-4,88 47 12,415 133 8,-783-265-38,301 76-29,-105-25 43,-174-44-57,-73-11-7096,0 1 3728,-16-2-2393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8.407"/>
    </inkml:context>
    <inkml:brush xml:id="br0">
      <inkml:brushProperty name="width" value="0.025" units="cm"/>
      <inkml:brushProperty name="height" value="0.025" units="cm"/>
    </inkml:brush>
  </inkml:definitions>
  <inkml:trace contextRef="#ctx0" brushRef="#br0">32 70 4516,'1'-9'7677,"1"-45"48,-2 52-5457,1 28-132,3 55-1856,5 0 0,2 0 0,32 109 1,-40-182 746,-3-18-426,-8-21-110,-56-66-180,30 49-611,49 81-709,-12-29 1000,1 1 0,0-1 0,0 0 1,0 0-1,0-1 0,1 1 0,-1-1 0,1 0 0,0 0 1,0-1-1,0 0 0,0 1 0,9 1 0,-11-3 10,1-1-1,-1 0 0,0 0 0,1 0 1,-1 0-1,0 0 0,1 0 0,-1-1 1,0 0-1,1 0 0,-1 0 0,0 0 1,0 0-1,0-1 0,0 1 0,0-1 1,0 0-1,0 0 0,-1 0 0,1 0 1,-1 0-1,1-1 0,3-3 0,2-5 139,-1 0-1,0 0 0,0 0 1,-1-1-1,0 0 0,-1-1 1,-1 1-1,0-1 1,0 0-1,-1 0 0,2-21 1,-7 70-264,0-8 12,2 0-1,5 47 1,-5-74 115,0 1-1,0-1 0,0 0 1,0 0-1,0 1 0,1-1 1,-1 0-1,1 0 0,-1 0 1,1 1-1,-1-1 1,1 0-1,0 0 0,-1 0 1,1 0-1,0 0 0,0 0 1,0 0-1,0 0 1,0-1-1,2 3 0,-2-3 3,0 0 0,0 0 0,0 0 0,0 0 0,0 0 0,1 0 0,-1 0 0,0-1 0,0 1-1,0 0 1,0-1 0,0 1 0,0-1 0,0 1 0,0-1 0,0 1 0,0-1 0,0 1 0,1-3 0,7-4 53,-1-2 0,0 1 0,11-18 1,-14 19-11,31-43 249,-21 27-135,1 1-1,1 1 1,33-32 0,-49 52-164,-1 0-1,1 0 0,0 0 1,0 0-1,0 0 1,0 1-1,0-1 1,0 0-1,0 1 1,0-1-1,0 0 1,0 1-1,0 0 1,0-1-1,0 1 1,0-1-1,1 1 1,-1 0-1,0 0 0,0 0 1,0 0-1,1 0 1,-1 0-1,0 0 1,0 0-1,0 0 1,1 1-1,-1-1 1,0 0-1,0 1 1,0-1-1,0 1 1,0-1-1,0 1 0,0 0 1,0-1-1,0 1 1,0 0-1,0 0 1,0-1-1,0 1 1,-1 0-1,1 0 1,0 0-1,-1 0 1,1 0-1,-1 0 1,1 0-1,-1 1 1,1-1-1,-1 0 0,0 0 1,1 0-1,-1 2 1,4 9 26,-1 1 0,-1 0 0,2 25 1,-3-29 29,-1 2-32,0-8-22,-1-1 1,1 1-1,0-1 1,0 1-1,0-1 1,0 1-1,1-1 1,-1 1-1,1-1 1,-1 0-1,1 1 1,0-1-1,0 0 1,0 1-1,0-1 1,0 0-1,1 0 1,-1 0-1,2 2 1,-2-4 7,0 0 1,0 0 0,0 0-1,-1 0 1,1 0 0,0-1-1,0 1 1,-1 0 0,1-1-1,0 1 1,0 0 0,-1-1-1,1 1 1,0-1 0,-1 1-1,1-1 1,-1 1 0,1-1-1,-1 0 1,1 1 0,-1-1-1,1 0 1,-1 1 0,1-2-1,12-22 295,-10 20-208,7-16 125,-5 8-198,1 0 0,1 0 1,0 0-1,0 1 1,1 0-1,1 1 0,17-18 1,-26 28-29,1-1 0,-1 1 0,1-1 0,-1 1 0,1-1 0,-1 1 0,1-1 0,0 1 0,-1-1 0,1 1 0,0 0 0,0-1 0,-1 1 0,1 0 0,0 0 0,0 0 0,-1-1 0,1 1 0,0 0 0,0 0 0,-1 0 0,1 0 0,0 0 0,0 0 0,-1 1 0,1-1 0,0 0 0,0 0 0,-1 0 0,1 1 0,0-1 0,0 0 0,-1 1 0,1-1 0,-1 1 0,1-1 0,0 1 0,-1-1 0,1 1 0,-1-1 0,1 1 0,-1 0 0,1-1 0,-1 1 0,1 0 0,-1-1 0,0 1 0,0 0 0,1-1 0,-1 1 0,0 0 0,0 0 0,0-1 0,1 1 0,-1 0 0,0 1 0,2 51-107,-2-45 162,0 42-16,0-50-31,0 0 0,1 0 0,-1 0 0,0 0-1,0 1 1,0-1 0,0 0 0,0 0 0,0 0 0,0 0-1,1 0 1,-1 0 0,0 0 0,0 1 0,0-1-1,0 0 1,1 0 0,-1 0 0,0 0 0,0 0 0,0 0-1,0 0 1,1 0 0,-1 0 0,0 0 0,0 0 0,0 0-1,0 0 1,1 0 0,-1 0 0,0 0 0,0 0 0,0 0-1,0 0 1,0-1 0,1 1 0,-1 0 0,0 0 0,0 0-1,0 0 1,0 0 0,0 0 0,1 0 0,-1 0-1,0-1 1,0 1 0,0 0 0,0 0 0,0 0 0,0 0-1,0 0 1,0-1 0,0 1 0,0 0 0,1 0 0,-1 0-1,0-1 1,42-84 485,-37 71-454,0-1-1,2 1 1,0 1-1,0-1 1,2 1-1,-1 1 1,2-1-1,-1 1 1,17-14-1,-25 24-33,0 1 0,1 0 0,-1 0 0,0 0 0,1 1 0,-1-1 0,0 0 0,1 0-1,-1 1 1,1-1 0,-1 1 0,1-1 0,-1 1 0,1 0 0,0 0 0,-1-1 0,1 1 0,2 1 0,-3-1-2,0 0 1,0 1-1,0 0 0,0-1 1,0 1-1,0 0 0,0-1 1,0 1-1,0 0 0,0 0 1,-1 0-1,1 0 1,0 0-1,-1 0 0,1 0 1,-1 0-1,1 0 0,-1 0 1,1 0-1,-1 1 0,3 9-29,-1 1 1,0-1-1,-1 0 0,0 18 0,1 3-7,9-70-7498,-12 22 1575,-3-1-3748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5.904"/>
    </inkml:context>
    <inkml:brush xml:id="br0">
      <inkml:brushProperty name="width" value="0.025" units="cm"/>
      <inkml:brushProperty name="height" value="0.025" units="cm"/>
    </inkml:brush>
  </inkml:definitions>
  <inkml:trace contextRef="#ctx0" brushRef="#br0">1 0 8104,'100'51'933,"3"-4"-1,2-5 1,193 50 0,-241-78-620,922 259 757,-216 24 681,221 73-700,-441-208-814,645 209 509,535 310 1416,-1705-672-2120,232 99-683,-213-95-1030,1-2 0,0-2 1,1-1-1,74 5 0,-59-11-1719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8.906"/>
    </inkml:context>
    <inkml:brush xml:id="br0">
      <inkml:brushProperty name="width" value="0.025" units="cm"/>
      <inkml:brushProperty name="height" value="0.025" units="cm"/>
    </inkml:brush>
  </inkml:definitions>
  <inkml:trace contextRef="#ctx0" brushRef="#br0">1641 231 8968,'-62'12'90,"-166"37"821,192-38-751,2 1-1,0 1 1,0 2 0,-46 28 0,13 2-170,2 3 1,-89 85 0,-102 129-62,244-249 68,-31 34 23,-217 243-154,218-236 280,1 2 0,3 1 0,-49 100 0,73-123 19,2 0-1,2 1 1,0 0 0,3 0-1,1 1 1,1 0 0,2 0 0,2 1-1,1-1 1,2 0 0,2 0-1,1 0 1,1 0 0,2-1 0,2 0-1,1 0 1,2-1 0,19 38 0,-14-37-163,1 0 0,1-1 0,2-1 0,2-1 0,1-1 0,1-1 0,1-1 0,2-2 1,1 0-1,1-2 0,1-2 0,0-1 0,2-1 0,1-2 0,1-1 0,53 18 1,-46-24-10,1-1 0,-1-2 1,2-3-1,-1-1 1,1-2-1,49-3 0,-36-5 8,0-1-1,0-4 0,-1-2 1,65-22-1,-26-2 19,-1-4 0,-2-5 0,-2-3 0,-3-4 0,88-68 0,-40 16-75,-5-5 0,-5-6 0,-5-6 0,-6-4 0,-5-6 0,-6-4 0,126-214 0,-179 257 294,-4-1 0,35-102 0,-63 141-15,-2 0 1,-3-2-1,-3 1 1,-1-1-1,2-76 1,-12 111-137,0 1 0,-1-1 0,-1 1 0,-1-1 0,-1 1 0,-1 0 0,-11-31-1,11 39-73,0 1 0,-1 0 0,-1 0 0,0 0 0,-1 1 0,1 0-1,-2 1 1,0-1 0,0 2 0,0-1 0,-1 1 0,0 1-1,-15-9 1,5 6-47,-1 1-1,0 1 1,0 0-1,-1 2 1,0 1-1,0 0 1,-1 2-1,1 0 1,-1 2-1,1 0 1,-1 2 0,-39 5-1,7 3-132,1 2 1,0 3-1,1 2 1,-57 25-1,11 3-249,3 4 1,2 5-1,-104 76 0,77-38-1705,-182 178 1,186-149-2583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7.052"/>
    </inkml:context>
    <inkml:brush xml:id="br0">
      <inkml:brushProperty name="width" value="0.025" units="cm"/>
      <inkml:brushProperty name="height" value="0.025" units="cm"/>
    </inkml:brush>
  </inkml:definitions>
  <inkml:trace contextRef="#ctx0" brushRef="#br0">298 1 17681,'-12'2'1623,"1"2"-1467,1 0 0,-1 1 0,1 0 1,0 0-1,0 1 0,0 0 0,1 1 0,0 0 1,0 0-1,1 1 0,0 0 0,0 1 1,1 0-1,-8 12 0,-4 6 90,2 1 0,1 0 0,1 2 0,1-1 0,2 2 0,1 0 0,1 0 0,2 1 0,1 0 0,2 1 0,1-1 0,1 1-1,4 63 1,0-88-211,0 1-1,0-1 0,1 1 1,0-1-1,1 0 0,0 0 1,0 0-1,1 0 0,-1 0 1,2-1-1,-1 1 0,1-1 0,1 0 1,11 12-1,-11-14-23,0-1 0,1 1 0,-1-1 0,1 0-1,0-1 1,0 0 0,1 0 0,-1 0 0,1-1 0,-1 0 0,1 0-1,0-1 1,-1 0 0,1 0 0,0-1 0,12-1 0,-5-1 10,-1 0 1,1-1-1,-1-1 0,0 0 1,0-1-1,-1 0 1,0-1-1,0-1 1,0 0-1,14-11 1,-18 12-11,-1 0 1,0 0-1,0-1 1,0 0 0,-1-1-1,-1 0 1,1 0 0,-1 0-1,0 0 1,-1-1-1,0 0 1,-1-1 0,1 1-1,-2-1 1,4-13-1,-6 20 14,0 1 0,-1-1-1,0 0 1,1 0 0,-1 0-1,0 1 1,0-1 0,-1 0-1,1 0 1,-1 0 0,1 1-1,-1-1 1,0 0-1,0 1 1,0-1 0,0 0-1,-1 1 1,1 0 0,-1-1-1,1 1 1,-1 0 0,0-1-1,0 1 1,0 0 0,0 1-1,0-1 1,0 0-1,-1 0 1,1 1 0,0 0-1,-1-1 1,0 1 0,1 0-1,-1 0 1,0 0 0,1 1-1,-1-1 1,0 1-1,-5-1 1,-4 0 45,1 0-1,-1 1 1,0 0 0,1 1-1,-1 0 1,1 1-1,0 0 1,-20 7 0,16-3-61,0 1 0,1 0 0,-27 17 0,37-21-30,0 0 1,0-1 0,1 1-1,-1 1 1,1-1-1,-1 1 1,1-1 0,0 1-1,0 0 1,1 0-1,-1 0 1,1 0 0,0 0-1,0 1 1,0-1-1,1 1 1,-2 7 0,3-12-35,0 0 0,0 1 0,0-1 0,0 0 0,0 1 0,0-1 1,0 0-1,0 1 0,0-1 0,0 0 0,0 1 0,0-1 0,0 0 0,0 0 0,1 1 1,-1-1-1,0 0 0,0 1 0,0-1 0,1 0 0,-1 0 0,0 1 0,0-1 1,1 0-1,-1 0 0,0 0 0,0 1 0,1-1 0,-1 0 0,0 0 0,1 0 0,-1 0 1,0 0-1,1 1 0,-1-1 0,0 0 0,1 0 0,17-3-1766,17-14-1778,5-15-1942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7.877"/>
    </inkml:context>
    <inkml:brush xml:id="br0">
      <inkml:brushProperty name="width" value="0.025" units="cm"/>
      <inkml:brushProperty name="height" value="0.025" units="cm"/>
    </inkml:brush>
  </inkml:definitions>
  <inkml:trace contextRef="#ctx0" brushRef="#br0">51 106 19154,'-2'12'571,"-6"39"363,-25 180 2295,28-176-3011,2 0-1,7 75 1,1-101 21,0-21 308,1-20 412,2-36-777,-1-1 1,-3 0-1,-1 0 0,-7-70 1,2 48-203,2 32-39,-2 1 0,-2 0 1,-14-60-1,18 99-68,0 1 118,-1 1-1,1-1 1,0 1 0,0 0 0,1-1 0,-1 1 0,0-1 0,1 1 0,0-1 0,-1 1 0,1-1 0,0 0 0,0 1 0,1-1 0,-1 0 0,0 0 0,1 1 0,1 1 0,1-1 7,0 1 0,0-1 1,0-1-1,0 1 0,0-1 0,1 1 1,-1-1-1,1-1 0,0 1 0,-1 0 0,1-1 1,0 0-1,0 0 0,0-1 0,0 1 1,0-1-1,0 0 0,-1-1 0,1 1 1,0-1-1,0 0 0,0 0 0,0 0 1,-1-1-1,1 1 0,0-1 0,-1-1 0,0 1 1,1 0-1,4-5 0,0 1-4,0 0 0,-1-1 0,1 0 0,-2-1 0,1 0 0,-1 0 0,0 0 0,0-1 0,-1 0 0,-1-1 0,1 1-1,6-19 1,-13 35-22,0 0-1,0-1 0,1 1 0,0 0 0,0-1 1,2 9-1,0 12 49,-3 34 194,-1-14 285,8 78 1,-5-113-401,1 0 0,0 0 0,1-1 0,1 1 0,0-1 1,0 0-1,1 0 0,0 0 0,1 0 0,0-1 0,13 16 0,-18-24-92,1 1-1,0-1 1,0 0-1,0 0 1,1 0-1,-1 0 0,0 0 1,1 0-1,-1-1 1,1 1-1,0-1 1,-1 1-1,1-1 1,0 0-1,0 0 1,0-1-1,0 1 1,0-1-1,0 1 1,0-1-1,0 0 0,0 0 1,0 0-1,0 0 1,0-1-1,0 1 1,0-1-1,-1 0 1,1 0-1,0 0 1,0 0-1,0 0 1,-1 0-1,1-1 1,-1 0-1,1 1 1,-1-1-1,1 0 0,3-5 1,3-2-71,-1 0 0,0-1 1,0 0-1,-1-1 0,-1 0 0,0 0 1,0 0-1,4-13 0,-3 3-121,0 1-1,-2-1 1,6-41-1,-13 264 1953,2-200-1775,0 1 0,0 0 0,1-1 0,-1 1 0,1-1 0,0 1 0,0-1 0,-1 1 0,2-1 0,-1 0 0,0 1 0,0-1 1,1 0-1,-1 0 0,1 0 0,0 0 0,-1 0 0,4 2 0,-5-4-132,1 1-1,-1-1 1,1 1 0,0-1 0,-1 0 0,1 1 0,0-1-1,-1 0 1,1 0 0,0 0 0,-1 1 0,1-1 0,0 0-1,0 0 1,-1 0 0,1 0 0,0 0 0,-1 0 0,1-1-1,0 1 1,-1 0 0,1 0 0,0 0 0,1-1 0,-1 0-420,0 0 0,0 0 1,1-1-1,-1 1 1,0 0-1,0-1 0,0 1 1,0 0-1,-1-1 1,1 1-1,0-1 0,-1 1 1,1-1-1,-1 0 1,1-2-1,4-21-11916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205"/>
    </inkml:context>
    <inkml:brush xml:id="br0">
      <inkml:brushProperty name="width" value="0.025" units="cm"/>
      <inkml:brushProperty name="height" value="0.025" units="cm"/>
    </inkml:brush>
  </inkml:definitions>
  <inkml:trace contextRef="#ctx0" brushRef="#br0">0 1 20724,'0'0'6918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594"/>
    </inkml:context>
    <inkml:brush xml:id="br0">
      <inkml:brushProperty name="width" value="0.025" units="cm"/>
      <inkml:brushProperty name="height" value="0.025" units="cm"/>
    </inkml:brush>
  </inkml:definitions>
  <inkml:trace contextRef="#ctx0" brushRef="#br0">228 1 20435,'-9'7'1799,"-13"11"-870,1 1 0,0 1-1,-23 29 1,39-43-839,0 0 0,1 0 1,0 0-1,0 0 0,0 1 0,0 0 1,1 0-1,0 0 0,1 0 0,0 0 1,0 1-1,0-1 0,1 1 1,0-1-1,0 1 0,1 0 0,0-1 1,1 1-1,1 11 0,-1-18-81,-1 1 0,1 0 0,0 0 0,0-1 0,0 1 0,-1-1 0,2 1 0,-1-1 0,0 1 0,0-1 0,0 0 0,1 1 0,-1-1 0,0 0 0,1 0 0,-1 0 0,1 0 0,0 0 0,-1 0 0,4 1 0,-1-1 13,1 0 0,-1 0 0,0-1 0,1 1 0,-1-1 0,1 0-1,-1 0 1,8-2 0,-3 1 7,-1-1 0,1 0 0,0-1 0,-1 0 0,0 0 0,1-1-1,-1 0 1,9-6 0,-8 3 36,-1 0-1,0-1 1,0 0 0,-1 0-1,0-1 1,-1 1 0,1-1-1,-2-1 1,1 1-1,-1-1 1,-1 0 0,0-1-1,0 1 1,-1-1 0,0 1-1,-1-1 1,0 0-1,0-21 1,-2 30-20,0 0-1,0 0 1,0 0-1,-1 0 1,1 0 0,0 0-1,-1 0 1,0 0-1,0 0 1,1 0 0,-1 0-1,0 0 1,0 0-1,-1 1 1,1-1 0,0 0-1,-1 1 1,1-1 0,-1 1-1,-2-2 1,1 0-13,-1 1 1,0 0-1,0 0 1,0 1 0,0-1-1,0 1 1,-1 0-1,1 0 1,-7-1 0,-1 1-157,0 1 0,-1 0 0,1 1 0,0 0 0,-1 1 0,-16 4 0,16-1-564,0-1-1,1 2 1,0 0-1,0 1 1,-11 7-1,-27 25-10207,28-21-3620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921"/>
    </inkml:context>
    <inkml:brush xml:id="br0">
      <inkml:brushProperty name="width" value="0.025" units="cm"/>
      <inkml:brushProperty name="height" value="0.025" units="cm"/>
    </inkml:brush>
  </inkml:definitions>
  <inkml:trace contextRef="#ctx0" brushRef="#br0">1 1272 15118,'0'0'1842,"2"8"-684,-1-6-1093,-1 0-1,1 0 0,0 0 0,-1 0 0,1 0 0,0 0 0,0 0 0,0-1 0,1 1 0,-1 0 0,0-1 0,1 1 0,-1-1 0,1 1 0,-1-1 0,1 0 1,0 1-1,-1-1 0,1 0 0,0 0 0,0 0 0,0-1 0,0 1 0,0 0 0,0-1 0,0 1 0,0-1 0,0 0 0,0 0 0,0 1 0,0-1 0,0-1 0,0 1 1,0 0-1,0 0 0,0-1 0,0 1 0,0-1 0,0 0 0,3-1 0,36-12 1064,-1-1-1,-1-2 1,0-2 0,52-35-1,-31 19-567,40-23-121,746-409 1010,-612 352-1357,424-145-1,-523 222 4,-73 22-13,-1-2 0,-1-3-1,60-31 1,-112 48-250,-1 0 0,0 0 0,0-1 0,0-1 0,0 1 0,6-8 0,-10 10-380,-1 0 0,0 0 0,1 0-1,-2 0 1,1-1 0,0 1 0,0-1 0,-1 1 0,2-7 0,0-24-9227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9.978"/>
    </inkml:context>
    <inkml:brush xml:id="br0">
      <inkml:brushProperty name="width" value="0.025" units="cm"/>
      <inkml:brushProperty name="height" value="0.025" units="cm"/>
    </inkml:brush>
  </inkml:definitions>
  <inkml:trace contextRef="#ctx0" brushRef="#br0">1772 261 10154,'-149'5'1173,"-264"46"1,358-39-1095,-1 2 0,2 2 0,0 3 0,1 2 0,1 3 0,1 2-1,-90 60 1,85-41 82,1 1-1,3 3 0,2 2 0,2 3 1,2 1-1,-43 71 0,43-53-132,3 3-1,4 1 1,3 2 0,-45 146-1,66-172-6,3 0-1,2 1 1,3 0-1,2 0 1,2 1 0,3-1-1,2 1 1,2-1-1,21 99 1,-15-116 23,0-1 0,3 0 0,0 0 0,3-2-1,1 0 1,1 0 0,2-2 0,1-1 0,1 0 0,2-2 0,1 0 0,2-2 0,0-1 0,62 45 0,-46-44 34,1-2 1,2-2-1,0-2 1,1-2-1,1-2 0,1-2 1,94 16-1,-45-18 38,1-4-1,0-5 1,109-8-1,-80-7-189,-2-6-1,0-6 1,-1-4-1,-2-7 0,183-74 1,-136 33-21,-3-6 0,-5-8 0,182-132 0,-221 132 119,-4-5 0,-4-4 0,114-129 1,-178 170 0,-3-1-1,-3-3 1,-2-2 0,-3-1 0,-2-2 0,-4-2-1,-2-1 1,25-84 0,-47 117-27,-1 0 0,-1-1 0,-3 0 0,-1 0 0,-1 0 0,-2 0 1,-9-75-1,4 88-10,-1-1 1,-1 1-1,-1 0 0,-2 1 1,0 0-1,-1 0 1,-2 1-1,0 0 1,-1 1-1,-1 1 1,-1 0-1,-34-34 0,18 25 15,-2 2 0,-1 2 0,-1 1 0,-1 1 0,0 3 0,-2 0 0,-1 3 0,0 1 0,-65-17 0,13 11-20,-1 4 1,0 4-1,-125-3 0,75 16-292,-1 6-1,1 7 1,-153 31-1,-413 123-5034,335-68-2173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3:29.437"/>
    </inkml:context>
    <inkml:brush xml:id="br0">
      <inkml:brushProperty name="width" value="0.025" units="cm"/>
      <inkml:brushProperty name="height" value="0.025" units="cm"/>
    </inkml:brush>
  </inkml:definitions>
  <inkml:trace contextRef="#ctx0" brushRef="#br0">1860 156 3427,'0'0'3363,"-5"-3"-3288,3 1-149,0 1-1,0-1 0,0 0 1,0 0-1,1 1 1,-1-2-1,0 1 0,1 0 1,0 0-1,-1 0 1,1-1-1,0 1 0,0 0 1,-1-5-1,-3-7-557,4 13 660,0-1 0,-1 1-1,1-1 1,0 1 0,0 0 0,-1-1-1,1 1 1,0 0 0,-1 0 0,1 0-1,-1 0 1,0 1 0,1-1 0,-1 0-1,0 0 1,1 1 0,-1-1 0,0 1-1,0 0 1,1 0 0,-1-1 0,0 1-1,0 0 1,0 0 0,1 1 0,-1-1-1,0 0 1,-2 1 0,-3 0 280,-1 1 0,1-1 0,0 2 0,0-1 0,-10 5 0,-5 6 572,2 0 0,-24 20 0,31-22-602,0-1-1,0 0 0,-1-1 0,-1 0 1,1-2-1,-1 1 0,-21 6 0,-14-8 131,40-6-337,1 1 0,-1 0 1,1 0-1,-14 5 0,-143 66 424,33-12-408,76-38-180,-220 94 1607,232-93-1245,0 2 0,2 1 1,-75 61-1,65-42-245,3 2 0,2 3 0,2 1 0,3 3 0,2 1 0,2 2 0,-58 114 0,94-163-9,0-1 0,0 1 0,0 0 0,1 0 0,0 0 0,0 0 0,1 0 0,0 0 0,1 0 0,0 1 0,0-1 0,2 12 0,0-14-15,0 0-1,0 1 1,0-1-1,1 0 1,0-1-1,0 1 1,1 0-1,0-1 1,0 0-1,0 0 1,0 0-1,1 0 1,-1-1-1,1 1 0,11 6 1,2 0 17,1 0 0,0-1 0,1-1 0,0-1 1,0-1-1,1-1 0,-1 0 0,2-2 0,21 2 0,28 0 179,99-5 0,-85-2 36,-25-2-178,0-2 0,-1-3 0,0-2 0,0-4 0,-1-1 0,76-32-1,323-169-6,-426 200-44,-3 1 5,545-302-242,-482 259 203,-4-3-1,-2-5 0,-3-3 1,80-87-1,-148 141 40,10-11 1,-1-1 0,24-36 0,-42 56-5,0 0 0,-1 0 0,0-1 0,-1 1-1,0-1 1,0 0 0,0 0 0,-1 0 0,0 0-1,-1 0 1,0 0 0,0-1 0,-1 1 0,0 0-1,-1-11 1,-1 13-1,0 0 1,-1 0-1,1 1 0,-1 0 1,0-1-1,0 1 0,0 0 0,-1 1 1,0-1-1,0 0 0,0 1 1,-1 0-1,1 0 0,-7-4 1,-3-1 4,0 0 0,0 0 0,-1 2 1,-15-7-1,3 5-7,0 1 0,-1 2 0,1 0 0,-1 2 0,-36-1 1,-143 7 28,59 12 135,-271 63-1,301-51-119,-327 85 27,319-71-188,-184 86-1,237-90 49,2 3-1,2 3 0,-105 84 0,130-88 60,1 3 0,1 1 0,3 2-1,2 1 1,-57 91 0,76-106-592,1 1-1,2 0 1,1 1 0,2 1 0,1 0-1,1 1 1,-5 36 0,11-6-3510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41.115"/>
    </inkml:context>
    <inkml:brush xml:id="br0">
      <inkml:brushProperty name="width" value="0.025" units="cm"/>
      <inkml:brushProperty name="height" value="0.025" units="cm"/>
    </inkml:brush>
  </inkml:definitions>
  <inkml:trace contextRef="#ctx0" brushRef="#br0">33 396 3299,'0'0'988,"0"8"-882,0 45-164,0-52 330,1-29-534,4-32 631,23-108-1,11 22 5595,-36 141-3396,-1 7-869,0 18-155,-2 31-587,-52 231 554,1 3-127,78-401-1229,2-3 29,30-244 292,-119 641 208,22-113-544,19-84 34,12-50 19,6-28-47,3-12 44,45-169 67,-11 51-197,-12 37 21,-9 41 358,-2 0 0,11-99-1,-28 183-261,-1 0-1,-2-1 1,-14 45-1,2-11-124,3-7-11,3-11-123,28-90 9,1-9 118,65-224 147,-110 402-200,-27 116 234,14-85-3378,30-126-2858,4-21-6747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470"/>
    </inkml:context>
    <inkml:brush xml:id="br0">
      <inkml:brushProperty name="width" value="0.025" units="cm"/>
      <inkml:brushProperty name="height" value="0.025" units="cm"/>
    </inkml:brush>
  </inkml:definitions>
  <inkml:trace contextRef="#ctx0" brushRef="#br0">23 0 7783,'0'0'11755,"-2"9"-11653,-11 205 78,7-72 1193,5-94-465,20-79-7170,-14 9 769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8.732"/>
    </inkml:context>
    <inkml:brush xml:id="br0">
      <inkml:brushProperty name="width" value="0.025" units="cm"/>
      <inkml:brushProperty name="height" value="0.025" units="cm"/>
    </inkml:brush>
  </inkml:definitions>
  <inkml:trace contextRef="#ctx0" brushRef="#br0">1 0 16111,'0'0'7143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0.636"/>
    </inkml:context>
    <inkml:brush xml:id="br0">
      <inkml:brushProperty name="width" value="0.025" units="cm"/>
      <inkml:brushProperty name="height" value="0.025" units="cm"/>
    </inkml:brush>
  </inkml:definitions>
  <inkml:trace contextRef="#ctx0" brushRef="#br0">3398 97 4740,'0'0'1287,"-4"-8"-1047,-2-5 110,-19-34 2815,24 45-2993,-1 0 1,1 0-1,-1 0 0,0 0 1,0 0-1,0 0 1,0 1-1,0-1 1,0 0-1,0 1 0,0 0 1,-1 0-1,1-1 1,-1 1-1,1 1 0,-1-1 1,1 0-1,-5 0 1,-16 1-70,0 2 0,1 1 1,-1 0-1,1 2 0,0 1 0,-25 9 1,20-6 17,-1-1-1,1-2 1,-46 6 0,19-11 406,1-2 0,-94-14-1,104 11-529,0 1-1,-1 2 1,-72 8-1,-133 32-597,117-16 21,-374 68 344,-105 16 1315,564-101-941,0 2 0,1 2 0,0 2 0,1 2 0,0 2 0,-51 27 0,1 9-116,3 5-1,-160 128 0,235-170 0,2 1 0,-1 0 0,2 1 0,0 1 0,2 0 0,0 0 0,0 2 1,-15 38-1,20-41-37,1 1 1,1-1 0,0 1-1,2 0 1,0 0 0,1 0-1,0 1 1,2-1 0,0 0-1,1 1 1,4 20 0,-2-28 5,1-1 0,0 1 0,0-1 0,1 0 0,0 0 0,1-1 0,0 1 0,0-1 0,1-1 0,0 1 0,1-1 0,0 0 0,0-1 0,1 0 0,12 8 0,4 1 36,0-1 1,1-1 0,0-2-1,48 16 1,-22-12-6,2-3 1,0-2-1,100 7 0,-67-15 14,148-14 0,-107-5 18,178-48 0,120-59 98,-391 112-147,607-210-6,-564 187 199,-1-3 0,-1-3 0,-3-4 0,-1-3 0,124-106 0,-159 118 355,-1 0-1,50-68 0,-78 93-506,-1 0-1,0-1 1,0-1-1,-1 1 0,0-1 1,-1 0-1,-1 0 1,0 0-1,0-1 1,-1 0-1,-1 1 0,0-1 1,-1 0-1,0 0 1,-2-22-1,-1 28-40,1 1 0,-1 0 0,-1 0 0,1 1 0,-1-1 0,0 0 0,0 1 0,0 0 0,-1-1 0,0 1 0,0 1 0,0-1 0,-1 1 0,0-1 0,0 1 0,0 1 0,0-1 0,0 1 0,-1 0 0,1 0 0,-1 0 0,-9-2 0,-14-5-477,0 2 0,0 1 0,-44-5 0,37 6-663,-52-10-2905,-3-6-3582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1.649"/>
    </inkml:context>
    <inkml:brush xml:id="br0">
      <inkml:brushProperty name="width" value="0.025" units="cm"/>
      <inkml:brushProperty name="height" value="0.025" units="cm"/>
    </inkml:brush>
  </inkml:definitions>
  <inkml:trace contextRef="#ctx0" brushRef="#br0">10 1 16271,'0'0'1986,"-9"64"-897,9-24-448,0 2-289,8 2-288,2-2 0,2-4-64,0-7 0,1-6-32,-2-5-224,-1-7-128,-1-7-353,-1-6-576,-7-2-1057,-1-16-1570,0-7-1057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1.991"/>
    </inkml:context>
    <inkml:brush xml:id="br0">
      <inkml:brushProperty name="width" value="0.025" units="cm"/>
      <inkml:brushProperty name="height" value="0.025" units="cm"/>
    </inkml:brush>
  </inkml:definitions>
  <inkml:trace contextRef="#ctx0" brushRef="#br0">0 228 10346,'0'0'6982,"1"-52"-5572,16 37 31,7-3 32,5-1-255,5-2-514,3-3-383,0 3-225,0 3-64,-4 0-32,-5 6-641,-7 3-864,-9 9-609,-7 0-833,-5 4-2146,-11 12 929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2.334"/>
    </inkml:context>
    <inkml:brush xml:id="br0">
      <inkml:brushProperty name="width" value="0.025" units="cm"/>
      <inkml:brushProperty name="height" value="0.025" units="cm"/>
    </inkml:brush>
  </inkml:definitions>
  <inkml:trace contextRef="#ctx0" brushRef="#br0">1 198 10090,'0'0'7623,"76"-4"-6054,-36-30-384,2-5-640,-3 0-417,-3 6-64,-7 6-128,-10 11-1281,-10 11-705</inkml:trace>
  <inkml:trace contextRef="#ctx0" brushRef="#br0" timeOffset="1">51 489 10570,'0'0'5381,"78"-26"-3715,-36-17-705,2-5-577,3 0-224,0 2-160,-3 5-897,-6 2-1921,-3 1-1731,-6 0-992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2.709"/>
    </inkml:context>
    <inkml:brush xml:id="br0">
      <inkml:brushProperty name="width" value="0.025" units="cm"/>
      <inkml:brushProperty name="height" value="0.025" units="cm"/>
    </inkml:brush>
  </inkml:definitions>
  <inkml:trace contextRef="#ctx0" brushRef="#br0">200 1 11627,'0'0'7944,"-3"15"-6823,-77 236 177,1-8-1796,77-238-3262,0-11 1493,1-22-379,0 11 232,-3-20-1969</inkml:trace>
  <inkml:trace contextRef="#ctx0" brushRef="#br0" timeOffset="1">1 203 9225,'0'0'8840,"45"35"-7623,-19-27 32,5-1-352,5-3-608,1-2-193,2-2-32,2 5-641,0-3-1537,-2-2-2114,-5 0-4388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3.321"/>
    </inkml:context>
    <inkml:brush xml:id="br0">
      <inkml:brushProperty name="width" value="0.025" units="cm"/>
      <inkml:brushProperty name="height" value="0.025" units="cm"/>
    </inkml:brush>
  </inkml:definitions>
  <inkml:trace contextRef="#ctx0" brushRef="#br0">4 401 12908,'0'0'3545,"-1"-11"-2162,0 1-1180,0 0 0,1 1 0,0-1 1,1 0-1,0 1 0,0-1 1,1 0-1,0 1 0,1 0 1,0-1-1,7-13 0,-1 5-12,0 1-1,1 1 1,1 0 0,0 0-1,1 1 1,1 1-1,0 0 1,1 0-1,27-19 1,-40 32-186,0 0 0,0 0 0,1 0 0,-1 0-1,0 0 1,0 1 0,0-1 0,1 0 0,-1 1 0,0-1 0,1 1 0,-1 0 0,1-1-1,-1 1 1,0 0 0,1 0 0,-1 0 0,1 0 0,-1 0 0,0 0 0,1 0 0,-1 0 0,1 1-1,-1-1 1,0 1 0,1-1 0,-1 1 0,0-1 0,1 1 0,-1 0 0,0-1 0,0 1-1,0 0 1,1 1 0,1 3 55,0 0 0,0 0-1,-1 0 1,0 0 0,0 0 0,0 1-1,1 7 1,-2-6 42,1 0 0,0-1 0,0 0 0,1 1 0,-1-1 0,5 6 0,-6-10-73,0-1-1,0 0 1,0 0 0,0 0-1,0 0 1,0 0 0,1 0-1,-1 0 1,0-1-1,1 1 1,-1 0 0,0-1-1,1 1 1,-1-1 0,1 1-1,-1-1 1,1 0 0,-1 1-1,1-1 1,-1 0-1,1 0 1,-1 0 0,1 0-1,-1 0 1,1-1 0,-1 1-1,1 0 1,-1-1 0,1 1-1,-1-1 1,2 0-1,2-2 97,0 0 0,0 0 0,-1-1-1,1 1 1,-1-1 0,0 0-1,0 0 1,0 0 0,-1-1 0,0 1-1,1-1 1,2-8 0,29-63 490,-23 35-548,-5 19-3124,-12 45-4491,-3 3 1543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3.691"/>
    </inkml:context>
    <inkml:brush xml:id="br0">
      <inkml:brushProperty name="width" value="0.025" units="cm"/>
      <inkml:brushProperty name="height" value="0.025" units="cm"/>
    </inkml:brush>
  </inkml:definitions>
  <inkml:trace contextRef="#ctx0" brushRef="#br0">6 384 9257,'0'0'7666,"-2"-13"-6385,0 1-1126,1 0-1,1 0 1,0 0 0,0 0 0,1 0-1,1 0 1,4-16 0,-6 23-113,1 1 1,0-1-1,1 1 0,-1 0 1,1-1-1,0 1 0,0 0 1,0 0-1,0 0 0,1 0 1,0 1-1,-1-1 0,1 1 1,1-1-1,-1 1 0,0 0 0,1 1 1,0-1-1,-1 0 0,1 1 1,0 0-1,0 0 0,1 0 1,-1 0-1,0 1 0,8-2 1,-5 3 18,0 0 0,0 1-1,-1 0 1,1 0 0,0 1 0,0 0 0,-1 0 0,1 0 0,-1 1 0,8 4 0,-7-3 58,0-1 1,1 0 0,-1 0-1,1-1 1,15 3 0,-20-5-46,0 0 0,0 0 0,0 0 1,0 0-1,0-1 0,0 1 0,0-1 1,0 0-1,0 0 0,-1 0 0,1-1 0,0 1 1,-1-1-1,1 1 0,-1-1 0,1 0 1,-1 0-1,0 0 0,0 0 0,3-3 1,2-3-16,-1-1 0,0 0 0,0 0 0,0-1 0,-2 1 0,1-1 0,-1 0 0,0 0 0,-1-1 0,-1 1 0,1-1 1,-1 0-1,-1 1 0,0-18 0,-1 28-175,0-1 1,0 0 0,0 1-1,0-1 1,0 0 0,0 0-1,0 1 1,0-1 0,-1 0-1,1 1 1,0-1 0,0 0-1,-1 1 1,1-1 0,0 0-1,-1 1 1,1-1 0,-1 1-1,1-1 1,-1 1 0,1-1-1,-1 1 1,1-1 0,-1 1-1,0-1 1,0 1 0,-12-4-5895,4 4-1949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124"/>
    </inkml:context>
    <inkml:brush xml:id="br0">
      <inkml:brushProperty name="width" value="0.025" units="cm"/>
      <inkml:brushProperty name="height" value="0.025" units="cm"/>
    </inkml:brush>
  </inkml:definitions>
  <inkml:trace contextRef="#ctx0" brushRef="#br0">1 0 6790,'0'0'14046,"8"4"-13208,-3 0-789,1 1 0,-1-1 0,0 1 0,0 0 0,0 0 1,-1 0-1,0 1 0,0-1 0,0 1 0,0 0 0,-1 0 0,0 1 0,-1-1 0,4 13 1,8 20-303,-2-5 165,20 40-1,-27-65-1140,0 0-1,1 0 1,0-1-1,14 16 1,-18-22 47,1 0-459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482"/>
    </inkml:context>
    <inkml:brush xml:id="br0">
      <inkml:brushProperty name="width" value="0.025" units="cm"/>
      <inkml:brushProperty name="height" value="0.025" units="cm"/>
    </inkml:brush>
  </inkml:definitions>
  <inkml:trace contextRef="#ctx0" brushRef="#br0">1 287 8456,'0'0'11435,"64"-68"-10026,-33 34-416,6 0-224,-4-3-417,-4 4-256,-5 4-64,-7 8-384,-12 6-609,-5 6-448,-8 4-833,-18 3-2147,-8 2-2561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828"/>
    </inkml:context>
    <inkml:brush xml:id="br0">
      <inkml:brushProperty name="width" value="0.025" units="cm"/>
      <inkml:brushProperty name="height" value="0.025" units="cm"/>
    </inkml:brush>
  </inkml:definitions>
  <inkml:trace contextRef="#ctx0" brushRef="#br0">1 235 10826,'0'0'6727,"32"-54"-5510,-3 25 128,3-1-576,5-3-609,3 6-128,-2 2-641,-3 8-1152,-6 4-2115,-9 6-2050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105"/>
    </inkml:context>
    <inkml:brush xml:id="br0">
      <inkml:brushProperty name="width" value="0.025" units="cm"/>
      <inkml:brushProperty name="height" value="0.025" units="cm"/>
    </inkml:brush>
  </inkml:definitions>
  <inkml:trace contextRef="#ctx0" brushRef="#br0">1 153 7687,'0'0'14788,"10"3"-13795,-3-2-848,0-1 0,0 1 1,0-1-1,0 0 1,0-1-1,0 0 1,-1 0-1,1 0 1,0-1-1,0 0 1,-1 0-1,1 0 1,-1-1-1,0 0 1,0-1-1,0 1 1,0-1-1,0 0 0,5-6 1,32-31 766,-41 38-825,0 1 0,0 0 1,-1-1-1,1 1 0,-1-1 0,1 0 1,-1 0-1,0 1 0,0-1 0,0 0 1,-1 0-1,1 0 0,-1 0 0,1 0 1,-1 0-1,0 0 0,-1-5 0,1 7-49,-1-1 0,0 1 0,0 0-1,0 0 1,0 0 0,0 0 0,0 0-1,0 0 1,0 0 0,0 0 0,0 0 0,0 0-1,-1 0 1,1 1 0,0-1 0,-1 1-1,1-1 1,0 1 0,-1-1 0,1 1 0,-1 0-1,1 0 1,-1 0 0,1-1 0,0 1-1,-1 1 1,1-1 0,-1 0 0,-2 1 0,-1-1-43,0 1 0,0-1 0,0 1 0,0 1 0,0-1 0,0 1 1,-8 3-1,4 2-10,0 1 0,0 0 0,1 0 0,0 1 0,1 0 0,0 0 0,0 1 0,1 0 0,0 0 0,1 1 0,0-1 0,1 1 0,0 0 0,1 0 0,0 1 1,0-1-1,1 1 0,1-1 0,0 16 0,1-25-3,1-1 1,-1 0 0,1 0 0,0 1-1,-1-1 1,1 0 0,0 0 0,0 0-1,0 0 1,0 0 0,0 0-1,0 0 1,0 0 0,0 0 0,0 0-1,1-1 1,-1 1 0,0 0 0,0-1-1,1 1 1,-1-1 0,0 1-1,1-1 1,-1 0 0,0 1 0,1-1-1,-1 0 1,1 0 0,-1 0 0,1 0-1,-1-1 1,0 1 0,1 0 0,-1 0-1,2-1 1,5 0-507,1 0 0,-1-1 1,0 0-1,15-5 0,43-30-5748,-25 8-1666,-8 2-3017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5.170"/>
    </inkml:context>
    <inkml:brush xml:id="br0">
      <inkml:brushProperty name="width" value="0.025" units="cm"/>
      <inkml:brushProperty name="height" value="0.025" units="cm"/>
    </inkml:brush>
  </inkml:definitions>
  <inkml:trace contextRef="#ctx0" brushRef="#br0">56 242 13997,'1'8'1719,"5"35"-688,3-1-1,1 1 0,19 49 0,-26-97 650,-1-19-943,-1-32-271,-2 42-421,0-1 0,-1 0 0,-1 1 0,-1-1 0,0 1 0,-1 0 0,0 0 1,-1 1-1,0 0 0,-1 0 0,-1 0 0,0 1 0,-1 0 0,0 0 0,-17-16 0,26 28-49,0-1 0,-1 1 0,1 0 0,0-1 0,0 1 1,-1 0-1,1-1 0,0 1 0,-1 0 0,1 0 0,0 0 0,-1-1 1,1 1-1,0 0 0,-1 0 0,1 0 0,0 0 0,-1-1 0,1 1 0,-1 0 1,1 0-1,0 0 0,-1 0 0,1 0 0,-1 0 0,1 0 0,0 0 0,-1 0 1,1 0-1,-1 1 0,1-1 0,0 0 0,-1 0 0,1 0 0,-1 1 1,1 14-38,15 20 34,-12-31 30,0 0 1,1-1-1,-1 1 0,1-1 0,0 0 1,0 0-1,0 0 0,0-1 0,0 1 1,0-1-1,1 0 0,-1 0 0,1-1 1,0 1-1,0-1 0,-1 0 0,1-1 1,0 1-1,0-1 0,0 0 0,0 0 1,0 0-1,-1 0 0,1-1 0,0 0 1,0 0-1,0-1 0,-1 1 0,1-1 1,-1 0-1,1 0 0,-1 0 0,0-1 1,0 0-1,0 0 0,0 0 0,0 0 1,-1 0-1,1-1 0,-1 1 0,0-1 1,0 0-1,0 0 0,3-8 0,0 1 79,-1 1 0,-1-1 0,0 0 0,0-1 0,-1 1 0,-1 0 0,0-1 0,1-12-1,9-45 189,1 110-643,-8-22 299,0 0 0,1 0 0,1-1 0,1 0 0,1 0 0,20 32-1,-21-41-97,0 1 0,0-1-1,1 0 1,0-1 0,1 0-1,0 0 1,0-1 0,0 0-1,1-1 1,0 0 0,1-1-1,12 5 1,22 2-5122,-1-8-5072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0:41.005"/>
    </inkml:context>
    <inkml:brush xml:id="br0">
      <inkml:brushProperty name="width" value="0.025" units="cm"/>
      <inkml:brushProperty name="height" value="0.025" units="cm"/>
    </inkml:brush>
  </inkml:definitions>
  <inkml:trace contextRef="#ctx0" brushRef="#br0">1085 31 5733,'-14'-4'1842,"-15"-3"-1484,-1 0 0,0 2-1,-1 1 1,1 2 0,-1 1-1,0 1 1,1 1 0,-1 2-1,1 2 1,-1 0 0,-49 17-1,33-5-310,1 2-1,1 2 0,0 1 1,2 3-1,1 2 0,1 1 1,2 2-1,0 2 0,-42 47 1,61-57 111,1 1 0,0 1 1,2 0-1,1 2 0,1 0 1,2 0-1,0 2 0,2-1 1,1 1-1,1 1 0,1 0 1,2 0-1,0 1 0,3 0 1,0-1-1,3 50 0,3-57-107,0 1 0,2-1 1,1 0-1,0-1 0,2 0 0,0 0 0,2 0 0,0-1 0,1-1 0,1 1 1,24 27-1,-4-8-27,1-2 1,2-2 0,2-1-1,50 35 1,-60-49-49,1-2-1,1-1 1,1-1 0,0-1 0,1-2-1,1-1 1,0-1 0,0-2-1,39 5 1,-47-10 45,0-2 0,1-1 1,-1-1-1,0 0 0,1-2 0,-1-1 0,0-2 0,0 0 1,-1-1-1,1-1 0,-1-1 0,-1-1 0,29-17 0,-15 5 179,-2-2-1,-1-2 0,-1-1 0,-1-1 0,-1-2 1,-1-1-1,-2-1 0,-2-2 0,0 0 1,-2-2-1,32-65 0,-36 58 37,-1-1-1,-3 0 0,-1-1 1,-2-1-1,-2 0 1,-2 0-1,-2-1 1,-2 0-1,-2 0 1,-6-60-1,2 84-199,-1 1-1,-1 0 1,-1 0-1,0 0 1,-2 1-1,0 0 1,-2 0-1,0 1 1,-1 0-1,-1 1 1,-20-28-1,19 33-82,0-1-1,-1 2 1,0 0-1,-1 0 0,0 1 1,-1 1-1,0 0 0,-1 1 1,0 1-1,0 0 0,-1 2 1,0-1-1,0 2 0,-19-3 1,-10 0-832,0 3 0,-79 0 0,-19 9-6085,134-3 6128,-16-1-5068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2.527"/>
    </inkml:context>
    <inkml:brush xml:id="br0">
      <inkml:brushProperty name="width" value="0.025" units="cm"/>
      <inkml:brushProperty name="height" value="0.025" units="cm"/>
    </inkml:brush>
  </inkml:definitions>
  <inkml:trace contextRef="#ctx0" brushRef="#br0">1804 43 4676,'-303'-33'4380,"-155"24"-2887,418 13-1383,-1 1 1,1 2 0,0 3 0,1 0 0,0 3-1,1 1 1,0 2 0,1 1 0,1 2 0,1 2-1,1 1 1,0 2 0,-40 37 0,24-15 98,2 3 0,2 1 0,2 2 0,3 2 1,2 2-1,2 2 0,-35 75 0,55-96-215,0 1 0,3 0 1,1 0-1,2 2 0,2-1 0,-8 76 0,15-99-11,2 1-1,0-1 1,1 0-1,0 0 1,1 0 0,1 0-1,1 0 1,0 0-1,1-1 1,1 0-1,0 0 1,1 0-1,1-1 1,0 0 0,1 0-1,0-1 1,1 0-1,0-1 1,24 21-1,-6-12 36,1 0 0,0-3 0,2 0 0,0-2-1,1-1 1,0-2 0,1-1 0,59 13 0,-15-9-27,1-4 0,144 3 0,-109-17 375,0-5 0,0-5 0,-2-4 1,218-64-1,412-194 1043,-301 76-898,-338 146-124,-4-4-1,112-84 1,-190 126-201,-1-2-1,-1 0 1,0-1-1,-1-1 1,-1-1-1,20-30 1,-31 41-108,0 1 0,-1-1 0,-1 0-1,1 0 1,-1 0 0,-1-1 0,0 1 0,0-1-1,0 1 1,-1-1 0,0 0 0,-1 0 0,0 1-1,0-1 1,-1 0 0,0 1 0,-1-1 0,0 0-1,0 1 1,-1 0 0,-6-15 0,1 8-73,-1 1 0,-1 0 0,0 1 0,-1 0 0,-1 0 0,0 1 0,0 1 0,-1 0 0,0 0 0,-27-14 0,-1 1-379,0 3 0,-77-28-1,34 23-1287,-159-28 0,26 9-4778,90 7-2886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3.635"/>
    </inkml:context>
    <inkml:brush xml:id="br0">
      <inkml:brushProperty name="width" value="0.025" units="cm"/>
      <inkml:brushProperty name="height" value="0.025" units="cm"/>
    </inkml:brush>
  </inkml:definitions>
  <inkml:trace contextRef="#ctx0" brushRef="#br0">1 0 11211,'0'0'10425,"2"10"-10366,21 148 274,5 31-965,-19-167-1651,-4-20-1002,-2-14-665,-3-15-689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3.966"/>
    </inkml:context>
    <inkml:brush xml:id="br0">
      <inkml:brushProperty name="width" value="0.025" units="cm"/>
      <inkml:brushProperty name="height" value="0.025" units="cm"/>
    </inkml:brush>
  </inkml:definitions>
  <inkml:trace contextRef="#ctx0" brushRef="#br0">0 25 15182,'0'0'7175,"71"-4"-5541,-33 4-513,6-1-769,0-5-256,-4 0-64,-6 1-32,-8 3-704,-8 2-802,-10 0-640,-8 3-1185,-8 8-2563,-16 2-2401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4.322"/>
    </inkml:context>
    <inkml:brush xml:id="br0">
      <inkml:brushProperty name="width" value="0.025" units="cm"/>
      <inkml:brushProperty name="height" value="0.025" units="cm"/>
    </inkml:brush>
  </inkml:definitions>
  <inkml:trace contextRef="#ctx0" brushRef="#br0">1 92 14510,'0'0'6214,"74"16"-4613,-29-34-352,8-6-704,-2 3-353,-2-1-192,-8 8-545,-9 6-1216,-14 8-1442,-11 0-1281,-7 4-705</inkml:trace>
  <inkml:trace contextRef="#ctx0" brushRef="#br0" timeOffset="1">118 248 12876,'0'0'6662,"47"12"-5284,-5-38-385,7-4-705,6-4-352,-2-1-2659,-3 1-3491,-5 2-2049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4.694"/>
    </inkml:context>
    <inkml:brush xml:id="br0">
      <inkml:brushProperty name="width" value="0.025" units="cm"/>
      <inkml:brushProperty name="height" value="0.025" units="cm"/>
    </inkml:brush>
  </inkml:definitions>
  <inkml:trace contextRef="#ctx0" brushRef="#br0">280 34 16720,'0'0'2658,"-53"82"-1344,19-33-514,-5 8 33,-4 0-160,6-1-385,6-7-224,8-9-64,9-12-1121,9-15-769,5-17-4292,9-24 1</inkml:trace>
  <inkml:trace contextRef="#ctx0" brushRef="#br0" timeOffset="1">145 113 16720,'0'0'3203,"3"60"-2370,11-40-97,6-6-415,8-5-129,7-7-96,8-2-1409,3-7-1922,-1-12-3107</inkml:trace>
  <inkml:trace contextRef="#ctx0" brushRef="#br0" timeOffset="2">655 0 15631,'0'0'3107,"-24"65"-1826,21-37-160,3-2-352,0 0-417,5-4-320,7-1 0,1-2-544,0-2-1058,-2-4-512,-6-1-1601,-5-6-1090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055"/>
    </inkml:context>
    <inkml:brush xml:id="br0">
      <inkml:brushProperty name="width" value="0.025" units="cm"/>
      <inkml:brushProperty name="height" value="0.025" units="cm"/>
    </inkml:brush>
  </inkml:definitions>
  <inkml:trace contextRef="#ctx0" brushRef="#br0">0 98 7303,'0'0'14670,"48"-43"-13645,-13 32-64,3 0-609,4 2-320,0 2 0,-2-1-1633,-3 0-3749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397"/>
    </inkml:context>
    <inkml:brush xml:id="br0">
      <inkml:brushProperty name="width" value="0.025" units="cm"/>
      <inkml:brushProperty name="height" value="0.025" units="cm"/>
    </inkml:brush>
  </inkml:definitions>
  <inkml:trace contextRef="#ctx0" brushRef="#br0">0 1 8360,'0'0'12235,"27"60"-11017,-17-25-322,-1 2-319,-1 4-385,-1-2-128,-1-2-64,1-2 0,0-5-1345,-4-4-1474,-3-8-1889,0-8-4357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739"/>
    </inkml:context>
    <inkml:brush xml:id="br0">
      <inkml:brushProperty name="width" value="0.025" units="cm"/>
      <inkml:brushProperty name="height" value="0.025" units="cm"/>
    </inkml:brush>
  </inkml:definitions>
  <inkml:trace contextRef="#ctx0" brushRef="#br0">126 509 15503,'0'0'3523,"68"-25"-1569,-27 4-353,11-5-191,2-3-642,3-2-639,-9 3-97,-6 4-289,-10 2-896,-18 5-416,-14 6-1538,-11 0-3652</inkml:trace>
  <inkml:trace contextRef="#ctx0" brushRef="#br0" timeOffset="1">0 144 15663,'0'0'4452,"54"-18"-2850,-21 1-193,6 0-1057,4 2-320,2-1-32,-1 2-1121,1-2-1537,-3 3-1987,-4-5-1473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446"/>
    </inkml:context>
    <inkml:brush xml:id="br0">
      <inkml:brushProperty name="width" value="0.025" units="cm"/>
      <inkml:brushProperty name="height" value="0.025" units="cm"/>
    </inkml:brush>
  </inkml:definitions>
  <inkml:trace contextRef="#ctx0" brushRef="#br0">84 1 14318,'0'0'10901,"-9"3"-10768,5-2-152,0 0 1,0 0 0,0 1-1,0-1 1,1 1-1,-1 0 1,1 0-1,-1 0 1,1 1-1,0-1 1,-1 1-1,1 0 1,1-1-1,-1 2 1,0-1-1,1 0 1,-1 0-1,1 1 1,0-1-1,0 1 1,1 0-1,-1-1 1,1 1-1,0 0 1,0 0-1,0 0 1,-1 7-1,5-10-4,1 0 0,-1 0 0,0 0-1,0 0 1,0 0 0,1-1 0,-1 0 0,0 0 0,1 0-1,-1 0 1,0 0 0,5-1 0,-4 1 15,8-2-17,1 1 0,0-2 0,17-5 0,-19 5 2,1 0 1,0 0-1,0 1 0,17-1 0,-29 3 35,1 1 0,0-1 0,0 0 0,-1 0 0,1 1-1,0-1 1,-1 1 0,1-1 0,0 0 0,-1 1 0,1-1 0,0 1 0,-1 0 0,1-1 0,-1 1 0,1-1 0,-1 1-1,0 0 1,1-1 0,-1 1 0,1 0 0,-1 0 0,0-1 0,0 1 0,1 0 0,-1 0 0,0-1 0,0 1-1,0 0 1,0 0 0,0 0 0,0-1 0,0 1 0,0 0 0,0 0 0,-1-1 0,1 1 0,0 0 0,-1 1-1,-10 34 938,1-20 335,0 0 0,-24 27 0,30-38-1153,1-1 1,-1 0-1,-1 0 0,1 0 1,-1-1-1,1 1 1,-1-1-1,0 0 0,0 0 1,0-1-1,-1 0 0,1 0 1,-12 3-1,17-5-202,-1 0 0,0 0 0,0 0 1,1 0-1,-1 0 0,0 0 0,0 0 0,1 0 0,-1 0 0,0-1 0,0 1 0,1 0 1,-1-1-1,0 1 0,1 0 0,-1-1 0,0 1 0,1-1 0,-1 1 0,1-1 0,-1 1 1,1-1-1,-1 1 0,1-1 0,-1 1 0,1-1 0,-1 0 0,1 0 0,-5-27-3557,14-30-7162,2 21 642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6.205"/>
    </inkml:context>
    <inkml:brush xml:id="br0">
      <inkml:brushProperty name="width" value="0.025" units="cm"/>
      <inkml:brushProperty name="height" value="0.025" units="cm"/>
    </inkml:brush>
  </inkml:definitions>
  <inkml:trace contextRef="#ctx0" brushRef="#br0">52 60 14189,'-4'12'1949,"-3"14"-1225,-25 104 2051,29-116-2397,1 0 0,0 0 0,1 1 0,1-1 0,0 1 0,1-1 0,4 20 0,-5-31-360,1-1-1,-1 0 0,1 0 0,0 0 1,0 1-1,0-1 0,0 0 0,0 0 1,1 0-1,-1 0 0,1-1 0,-1 1 1,1 0-1,-1-1 0,1 1 0,0-1 0,0 1 1,0-1-1,0 0 0,0 0 0,0 0 1,0 0-1,0 0 0,1 0 0,-1 0 1,0-1-1,0 1 0,1-1 0,-1 0 1,0 0-1,4 0 0,-2 0 12,-1-1 0,0 1-1,0-1 1,1 0 0,-1 0 0,0 0 0,0-1-1,0 1 1,0-1 0,0 1 0,0-1 0,-1 0-1,1 0 1,-1 0 0,1-1 0,-1 1 0,0-1-1,1 1 1,-1-1 0,-1 0 0,4-4 0,1-8 60,-1 0 0,0 0 0,-1 0 0,0 0 1,-1-1-1,-1 1 0,-1-1 0,0-26 0,-2 17 19,-1 0-1,-1 0 1,-2 1-1,-12-43 1,3 38-183,4 25-51,3 18-10,3 3 146,1-1 0,1 1 0,0 0 0,2 0 0,0 0 0,0-1 0,6 30 0,-6-45-3,0 1 0,1-1-1,-1 1 1,1 0 0,-1-1-1,1 1 1,0-1 0,-1 1-1,1-1 1,0 0 0,0 1 0,0-1-1,0 0 1,0 1 0,0-1-1,1 0 1,-1 0 0,0 0-1,0 0 1,1 0 0,-1-1 0,1 1-1,-1 0 1,1 0 0,-1-1-1,1 1 1,-1-1 0,1 0-1,0 1 1,-1-1 0,1 0-1,-1 0 1,1 0 0,0 0 0,-1 0-1,1 0 1,0-1 0,-1 1-1,1 0 1,-1-1 0,1 1-1,1-2 1,3 0 60,-1-1 1,1 0-1,-1 0 0,1-1 1,-1 1-1,0-1 0,-1 0 1,1 0-1,5-8 0,1-2-12,-2-1 0,1-1-1,-2 1 1,0-2 0,-1 1-1,-1-1 1,8-29 0,-16 59-170,0 0 0,2 1 0,0-1 0,2 22 0,0 6 113,-2-28 73,0 1 0,1 0-1,1 0 1,0-1-1,1 1 1,0-1 0,1 0-1,9 21 1,-10-29-211,0 1 1,1-1 0,-1 0-1,1 0 1,0 0-1,0-1 1,1 0-1,-1 1 1,7 3-1,-6-5-518,1 1-1,-1-2 1,1 1 0,-1-1-1,1 1 1,0-2-1,0 1 1,0-1-1,0 0 1,10 1-1,11-1-8187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6.705"/>
    </inkml:context>
    <inkml:brush xml:id="br0">
      <inkml:brushProperty name="width" value="0.025" units="cm"/>
      <inkml:brushProperty name="height" value="0.025" units="cm"/>
    </inkml:brush>
  </inkml:definitions>
  <inkml:trace contextRef="#ctx0" brushRef="#br0">129 762 14446,'-24'14'629,"-40"26"641,60-38-1200,1 1 0,-1 0-1,1-1 1,0 2 0,0-1 0,0 0 0,0 0 0,1 1 0,-1 0 0,1-1-1,0 1 1,0 0 0,-1 5 0,2-8-70,1 0 1,0 1-1,0-1 1,0 0-1,0 0 1,1 0-1,-1 0 0,0 1 1,0-1-1,1 0 1,-1 0-1,1 0 1,-1 0-1,1 0 1,-1 0-1,1 0 0,-1 0 1,1 0-1,0 0 1,0 0-1,0 0 1,-1 0-1,1-1 0,0 1 1,0 0-1,0-1 1,0 1-1,0-1 1,0 1-1,0-1 0,1 1 1,-1-1-1,0 1 1,0-1-1,0 0 1,0 0-1,0 0 0,1 0 1,1 0-1,58 2 996,-50-3-674,45-4 494,-2-2 1,1-3-1,98-32 1,-78 21-496,958-316 316,-23-61-868,-812 320-346,-195 77-1875,-13 4 1215,-19 6-1026,-25 10-3001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7.405"/>
    </inkml:context>
    <inkml:brush xml:id="br0">
      <inkml:brushProperty name="width" value="0.025" units="cm"/>
      <inkml:brushProperty name="height" value="0.025" units="cm"/>
    </inkml:brush>
  </inkml:definitions>
  <inkml:trace contextRef="#ctx0" brushRef="#br0">201 158 5894,'12'-10'3678,"3"-2"-2904,4-3 1040,0-1 0,-1 0 0,-1-1 0,21-27 0,-37 43-1749,-1 1 1,1-1-1,-1 1 1,1 0-1,-1-1 0,0 1 1,1-1-1,-1 1 1,0-1-1,1 1 1,-1-1-1,0 0 1,1 1-1,-1-1 1,0 1-1,0-1 1,0 0-1,0 1 0,0-1 1,1 0-1,-1 1 1,0-1-1,0 1 1,-1-1-1,1 0 1,0 1-1,0-1 1,0 0-1,0 1 1,0-1-1,-1 1 1,1-1-1,0 1 0,-1-1 1,1 0-1,0 1 1,-1-1-1,1 1 1,0-1-1,-1 1 1,1 0-1,-1-1 1,1 1-1,-1-1 1,1 1-1,-1 0 0,0-1 1,1 1-1,-1 0 1,1 0-1,-1 0 1,0-1-1,1 1 1,-1 0-1,1 0 1,-1 0-1,0 0 1,1 0-1,-1 0 0,0 0 1,1 0-1,-2 0 1,-43 8 662,32-3-718,1 1 0,0 0 0,0 1 0,0 1 0,1 0 0,0 0 0,0 1 0,-12 13-1,-1 4 44,1 0-1,-20 32 0,34-46 15,0 0 1,1 1 0,0 0-1,1 0 1,1 0 0,0 1-1,1 0 1,1 0-1,0 1 1,0-1 0,0 17-1,3-30-64,1 1-1,0 0 0,0 0 0,0-1 1,1 1-1,-1 0 0,0-1 0,1 1 1,-1 0-1,1-1 0,-1 1 0,1 0 1,0-1-1,0 1 0,0-1 1,-1 0-1,1 1 0,1-1 0,-1 0 1,0 1-1,0-1 0,0 0 0,3 1 1,-2 0 7,1-1 0,0 0 0,0 0 0,0 0 1,0 0-1,0-1 0,0 1 0,0-1 0,0 0 1,0 0-1,0 0 0,4 0 0,1-1 25,1-1 0,-1 0 0,0 0 0,0 0 0,1-1 0,-2 0 0,1-1 0,13-8 0,-9 3 88,0-1 0,-1 0 0,-1-1 0,0 0 0,0-1 0,8-13 0,-14 18-62,0 1 0,0-1 1,0 0-1,-1 0 0,0 0 1,-1-1-1,1 1 0,-1-1 1,-1 1-1,0-1 0,0 0 0,0 1 1,-1-12-1,0 18-60,0 0 0,0 1-1,-1-1 1,1 0 0,0 0 0,0 1 0,-1-1-1,1 0 1,0 1 0,-1-1 0,1 0 0,-1 1-1,1-1 1,-1 0 0,1 1 0,-1-1 0,1 1-1,-1-1 1,1 1 0,-1-1 0,0 1 0,1 0-1,-1-1 1,0 1 0,1 0 0,-1-1 0,0 1-1,0 0 1,1 0 0,-1 0 0,0 0-1,0 0 1,0 0 0,1 0 0,-1 0 0,0 0-1,0 0 1,1 0 0,-1 0 0,0 0 0,0 1-1,1-1 1,-1 0 0,0 0 0,1 1 0,-1-1-1,0 1 1,0 0 0,-2 0-17,1 0 0,0 0 0,0 0 0,0 1-1,0-1 1,0 1 0,0-1 0,0 1 0,0 0 0,1 0 0,-1 0 0,1 0 0,-1 0-1,1 0 1,-2 3 0,3-4 12,-1 0-1,1 0 1,0-1-1,-1 1 1,1 0-1,0 0 0,0 0 1,0 0-1,0 0 1,0 0-1,0 0 1,0 0-1,0 0 1,0 0-1,0 0 1,0 0-1,0 0 0,1 0 1,-1-1-1,0 1 1,1 0-1,-1 0 1,1 0-1,-1 0 1,1-1-1,-1 1 1,1 0-1,0 0 1,0 0-1,1 0 4,0-1-1,-1 1 1,1-1-1,0 0 1,0 1-1,0-1 1,-1 0 0,1 0-1,0 0 1,0 0-1,-1-1 1,1 1-1,0 0 1,2-2 0,7-1 17,-1-1 1,0 0-1,0-1 1,11-7-1,55-49 52,-21 16-45,-55 44-29,0 1 0,1 0 0,-1-1 0,0 1 0,1 0 0,-1 0 0,1-1 0,-1 1 0,0 0 0,1 0 0,-1 0 0,1 0 0,-1-1 0,1 1 0,-1 0 0,1 0 0,-1 0 0,1 0-1,-1 0 1,0 0 0,1 0 0,-1 0 0,1 0 0,-1 1 0,1-1 0,-1 0 0,1 0 0,-1 0 0,1 0 0,-1 1 0,0-1 0,1 0 0,-1 0 0,1 1 0,-1-1 0,0 0 0,1 1 0,-1-1 0,0 0 0,1 1 0,-1-1 0,0 1 0,0-1-1,1 0 1,-1 1 0,0-1 0,0 1 0,0-1 0,0 1 0,0-1 0,0 1 0,1-1 0,-1 0 0,0 1 0,0-1 0,0 1 0,0-1 0,-1 1 0,3 38-139,-2-32 176,-2 29-6,1-24-47,0-1-1,1 1 0,0 0 1,1 0-1,0-1 1,6 24-1,-7-35-140,0 1 0,1 0 0,-1-1 0,0 1 0,1 0 0,-1-1 0,1 1 0,-1-1 0,1 1 0,-1-1-1,1 1 1,-1-1 0,1 1 0,-1-1 0,1 1 0,0-1 0,-1 0 0,1 1 0,0-1 0,-1 0 0,1 1 0,0-1 0,-1 0 0,1 0 0,0 0 0,0 0 0,-1 0 0,1 0 0,0 0 0,0 0 0,-1 0 0,1 0 0,0 0-1,0 0 1,-1-1 0,1 1 0,0 0 0,-1 0 0,1-1 0,0 1 0,-1-1 0,1 1 0,0 0 0,-1-1 0,1 1 0,-1-1 0,1 0 0,13-20-6708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7.733"/>
    </inkml:context>
    <inkml:brush xml:id="br0">
      <inkml:brushProperty name="width" value="0.025" units="cm"/>
      <inkml:brushProperty name="height" value="0.025" units="cm"/>
    </inkml:brush>
  </inkml:definitions>
  <inkml:trace contextRef="#ctx0" brushRef="#br0">7 1 12332,'0'0'5157,"-6"73"-3460,5-42-960,1-2 416,0 0-801,0-5-352,9 1-96,0-5-1537,-4-3-1314,-4-2-1698,-1-4-2529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8.092"/>
    </inkml:context>
    <inkml:brush xml:id="br0">
      <inkml:brushProperty name="width" value="0.025" units="cm"/>
      <inkml:brushProperty name="height" value="0.025" units="cm"/>
    </inkml:brush>
  </inkml:definitions>
  <inkml:trace contextRef="#ctx0" brushRef="#br0">0 119 13229,'0'0'4244,"2"-10"-2568,-1 6-1621,0 0 0,0 1 0,0-1 0,0 0 0,1 1 1,0 0-1,-1-1 0,1 1 0,0 0 0,1 0 0,-1 0 0,0 0 1,5-3-1,-2 1 62,1 1 1,0 1 0,0-1-1,0 1 1,1 0 0,-1 0 0,1 1-1,9-2 1,13-4 57,0 2 1,1 1-1,34-2 0,-54 6-177,1 1-1,-1 0 1,1 1-1,-1 0 0,0 0 1,1 1-1,-1 0 0,0 1 1,0 0-1,0 1 0,0 0 1,14 8-1,-20-8 138,0-1-1,0 0 1,0 1-1,0 0 0,0 0 1,-1 0-1,0 0 1,0 1-1,0-1 1,0 1-1,-1 0 1,0 0-1,0 0 1,0 0-1,0 0 0,-1 0 1,0 0-1,0 1 1,0-1-1,-1 0 1,0 1-1,0-1 1,0 1-1,-1-1 1,1 0-1,-1 0 0,-1 1 1,-3 9-1,0-1 260,0-1 0,-2 1 0,1-1-1,-2-1 1,0 1 0,0-1 0,-1-1-1,-1 1 1,-14 12 0,9-10-115,0-1 1,-30 20 0,41-31-287,-1 1 0,1 0 0,-1-1-1,0 0 1,0 0 0,0 0 0,0 0 0,0-1 0,0 0 0,0 0 0,-1-1 0,1 1 0,0-1 0,-1 0 0,-9-2 0,13 1-186,-1 0 0,1 0 0,0 0 0,0-1 0,0 1 1,-1-1-1,1 0 0,0 1 0,1-1 0,-1 0 0,0 0 0,1 0 0,-1 0 0,1-1 1,-1 1-1,1 0 0,0-1 0,0 1 0,0 0 0,0-1 0,1 1 0,-1-1 0,1 0 1,-1 1-1,1-1 0,0-3 0,-1-1-734,1-1 0,0 1 1,1-1-1,-1 1 0,1 0 0,1-1 1,-1 1-1,5-10 0,11-14-5164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8.424"/>
    </inkml:context>
    <inkml:brush xml:id="br0">
      <inkml:brushProperty name="width" value="0.025" units="cm"/>
      <inkml:brushProperty name="height" value="0.025" units="cm"/>
    </inkml:brush>
  </inkml:definitions>
  <inkml:trace contextRef="#ctx0" brushRef="#br0">268 117 18642,'0'0'5381,"12"50"-4805,-10-16-31,4 2-321,-2 2-128,1 0-64,0-4-32,1-3-32,-2-3-865,1-9-1025,-5-6-416,0-7-769</inkml:trace>
  <inkml:trace contextRef="#ctx0" brushRef="#br0" timeOffset="1">3 167 14382,'0'0'2162,"-1"-10"106,0 7-2142,1 0 0,0-1 0,0 1-1,0 0 1,0-1 0,0 1-1,0 0 1,1-1 0,0 1 0,0 0-1,0 0 1,0 0 0,0 0-1,0 0 1,1 0 0,0 0 0,-1 0-1,1 0 1,0 1 0,0-1-1,1 0 1,-1 1 0,1 0 0,-1 0-1,1 0 1,-1 0 0,1 0-1,0 0 1,0 1 0,6-3-1,14-7 103,0 0-1,1 1 0,1 2 0,0 0 0,0 2 0,0 1 0,1 1 0,-1 0 0,1 3 0,0 0 0,0 1 1,33 5-1,-50-3-238,0 0 0,0 0 0,0 1 1,-1 0-1,1 1 0,-1 0 1,0 0-1,10 8 0,-16-11 25,0 0 1,0 0-1,0 1 1,-1-1-1,1 1 0,0 0 1,-1-1-1,1 1 0,-1 0 1,1 0-1,-1 0 0,0 0 1,0 0-1,0 0 0,0 0 1,0 0-1,0 1 0,-1-1 1,1 0-1,-1 0 0,0 1 1,1-1-1,-1 0 0,0 1 1,0-1-1,-1 0 0,1 1 1,0-1-1,-1 0 0,1 0 1,-1 1-1,0-1 0,0 0 1,0 0-1,0 0 0,0 0 1,-3 4-1,-4 4 117,-1 0-1,0-1 1,-1 0 0,0 0 0,-1-1-1,0-1 1,0 0 0,-15 8 0,9-7-251,1 0 0,-2-1 1,1-1-1,-1 0 1,-27 4-1,15-8-2642,13-9-3674,6-12-7412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36.524"/>
    </inkml:context>
    <inkml:brush xml:id="br0">
      <inkml:brushProperty name="width" value="0.025" units="cm"/>
      <inkml:brushProperty name="height" value="0.025" units="cm"/>
    </inkml:brush>
  </inkml:definitions>
  <inkml:trace contextRef="#ctx0" brushRef="#br0">22 1550 4260,'-21'3'1859,"35"-6"-1012,35-4-697,-9-1-88,0-1 0,-1-2 0,50-22-1,12-3 231,140-38 232,346-115 276,103-41-106,-30 12-454,295-78-160,114-64 849,-1019 342-618,-29 10-156,0 0-1,0 0 1,-1-2-1,23-15 1,-105 24 528,-3 12-674,2 4 0,0 2 0,-94 40 0,115-42-29,-335 129-463,-202 73-379,188-77 896,-580 192 108,-221 18-19,463-114 550,720-233-686,6-3 7,1 0-1,0 0 1,0 1 0,0 0 0,0-1 0,0 1 0,-1 0-1,1 0 1,0 0 0,0 0 0,1 0 0,-1 0 0,0 1-1,0-1 1,1 1 0,-1-1 0,1 1 0,-1 0 0,1-1-1,0 1 1,-1 0 0,-1 4 0,5-5 0,0 0 1,-1 0 0,1 0-1,0 0 1,0-1 0,0 1-1,0-1 1,0 1-1,0-1 1,0 1 0,0-1-1,0 0 1,0 0-1,0 0 1,0 0 0,3-1-1,0 0 7,22 0 15,0-1 0,-1-2 0,1 0 0,36-12 0,105-44 82,-98 34-84,1388-525-14,-997 381 2,268-97 4,9 32-3,353-1-617,-1144 246 812,-70 22-1,35 3-221,-97 56 0,180-88 8,-58 26-902,8-14-1970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39.188"/>
    </inkml:context>
    <inkml:brush xml:id="br0">
      <inkml:brushProperty name="width" value="0.025" units="cm"/>
      <inkml:brushProperty name="height" value="0.025" units="cm"/>
    </inkml:brush>
  </inkml:definitions>
  <inkml:trace contextRef="#ctx0" brushRef="#br0">1 165 7976,'0'0'1825,"8"-5"-1622,3 1-69,0 0 0,0 1 0,0 1 0,1-1 0,-1 2 0,1-1 0,0 2 0,-1-1 0,1 2 0,21 2 0,95 12-13,243-6 1,131-42-164,-63 3 198,647 7 327,29-2-149,-30 6 2660,-261 9-2080,-355 4-824,-466 7-383,-2-1 239,-1 0-1,0 0 1,0 0-1,0 0 1,1 0-1,-1 0 1,0 0-1,0 0 0,1 0 1,-1 0-1,0 0 1,0 0-1,0 0 1,1 0-1,-1 0 0,0 0 1,0 0-1,0 0 1,1 0-1,-1 0 1,0 0-1,0 0 1,0 0-1,1-1 0,-1 1 1,0 0-1,0 0 1,0 0-1,0 0 1,1 0-1,-1-1 1,0 1-1,0 0 0,0 0 1,0 0-1,0-1 1,0 1-1,1 0 1,-1 0-1,0 0 0,0-1 1,0 1-1,0 0 1,0 0-1,0 0 1,0-1-1,0 1 1,0 0-1,0 0 0,0 0 1,0-1-1,0 1 1,0 0-1,0-1 1,-2-14-3598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0.554"/>
    </inkml:context>
    <inkml:brush xml:id="br0">
      <inkml:brushProperty name="width" value="0.025" units="cm"/>
      <inkml:brushProperty name="height" value="0.025" units="cm"/>
    </inkml:brush>
  </inkml:definitions>
  <inkml:trace contextRef="#ctx0" brushRef="#br0">176 94 14990,'0'0'982,"-7"2"-170,0 0-713,1 1 1,0 0 0,0 0-1,0 1 1,0-1-1,0 1 1,1 1 0,0-1-1,0 1 1,0 0-1,1 0 1,-1 0 0,1 0-1,0 1 1,1 0-1,-1 0 1,1 0-1,0 0 1,1 0 0,0 1-1,0-1 1,0 1-1,0 0 1,1 0 0,1-1-1,-1 1 1,1 0-1,1 13 1,0-16-94,0 0 0,1 0-1,-1-1 1,1 1 0,0 0 0,0 0 0,0-1 0,1 0-1,-1 1 1,1-1 0,0 0 0,0 0 0,0 0 0,0-1-1,6 5 1,64 36 97,-45-28-53,-21-11-42,0 1 0,0 0 0,0 0 0,0 1 0,-1-1 0,0 2 0,-1-1 0,1 0 0,-1 1 1,0 0-1,-1 0 0,5 9 0,-7-11 3,-1-1 0,1 1 0,-1-1 0,0 1 0,0-1 0,0 1 0,-1 0 0,0-1-1,0 1 1,0 0 0,0-1 0,-1 1 0,0 0 0,0-1 0,0 1 0,0-1 0,-1 1 0,1-1 0,-1 0 0,-1 0 0,1 0 0,0 0 0,-6 7 0,0-2 102,-1-1 1,0 0-1,0 0 1,-1-1-1,0 0 1,0 0-1,-1-1 1,0-1-1,0 1 1,0-2-1,0 0 1,-1 0 0,0-1-1,0 0 1,0-1-1,0-1 1,0 0-1,-15 0 1,25-1-96,0 0 1,0 0 0,0 0 0,0 0-1,0 0 1,0 0 0,0-1 0,0 1 0,0-1-1,0 1 1,0-1 0,0 0 0,0 0-1,0 0 1,1 0 0,-1 0 0,0 0 0,1 0-1,-1 0 1,1-1 0,-1 1 0,1-1 0,0 1-1,-1-1 1,1 1 0,0-1 0,0 0-1,0 0 1,0 0 0,0 1 0,1-1 0,-1 0-1,1 0 1,-1 0 0,1 0 0,-1 0-1,1 0 1,0 0 0,0 0 0,0 0 0,1-3-1,0-3-7,0 0-1,1 1 0,0-1 1,0 1-1,1 0 0,0 0 1,1 0-1,-1 0 0,1 0 0,5-6 1,24-26 180,1 2 0,79-65 0,-75 70 55,-2-1 1,-1-2-1,40-50 1,-69 77-168,-1 0 0,0 0 0,0-1 0,-1 1 0,0-1 0,0 0 0,2-11 0,-5 18-48,-1 0 1,1-1 0,-1 1 0,0-1 0,0 1-1,1 0 1,-1-1 0,-1 1 0,1-1 0,0 1-1,-1-1 1,1 1 0,-1 0 0,0-1 0,0 1-1,0 0 1,0 0 0,0-1 0,0 1 0,-1 0-1,1 0 1,0 0 0,-1 1 0,0-1 0,0 0 0,1 1-1,-1-1 1,0 1 0,0-1 0,0 1 0,0 0-1,-3-2 1,-7-1 4,0 0-1,0 1 1,0 0 0,0 0-1,0 1 1,0 1-1,-1 0 1,1 1 0,0 0-1,-17 3 1,21-2-59,0 0 0,1 0 1,-1 1-1,0 0 0,1 1 0,-1-1 1,1 2-1,0-1 0,0 1 1,0 0-1,0 0 0,1 1 0,-1-1 1,1 2-1,1-1 0,-11 12 0,15-16-107,-1 1-1,1-1 0,0 1 1,0 0-1,0 0 0,0-1 0,0 1 1,0 0-1,0 0 0,1 0 0,-1 0 1,1 0-1,-1 0 0,1 0 0,0 0 1,-1 0-1,1 0 0,0 0 0,1 0 1,-1 0-1,0 0 0,0 0 0,1 0 1,0 0-1,-1 0 0,1 0 0,0 0 1,0 0-1,0 0 0,0-1 0,0 1 1,0 0-1,0-1 0,1 1 1,-1-1-1,1 1 0,1 1 0,2 0-694,1 1-1,0-1 0,0-1 1,0 1-1,1-1 0,-1 0 1,0 0-1,1 0 0,-1-1 1,10 0-1,31 1-6013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0.927"/>
    </inkml:context>
    <inkml:brush xml:id="br0">
      <inkml:brushProperty name="width" value="0.025" units="cm"/>
      <inkml:brushProperty name="height" value="0.025" units="cm"/>
    </inkml:brush>
  </inkml:definitions>
  <inkml:trace contextRef="#ctx0" brushRef="#br0">201 0 12876,'0'0'2611,"-11"7"-481,-5 5-1636,0 1 0,1 0 1,0 1-1,1 1 0,1 0 1,0 1-1,1 0 0,1 1 1,-16 29-1,21-31-318,-1 0 1,2 0-1,0 1 1,1-1-1,1 1 0,-2 16 1,4-29-169,0 0 0,1 0 0,0 0 0,0 1 0,0-1 0,0 0 0,0 0 0,1 0-1,-1 0 1,1 0 0,0 0 0,0 0 0,0 0 0,0 0 0,1 0 0,-1-1 0,1 1 0,0 0 0,-1-1 0,1 0 0,0 1 0,1-1 0,-1 0 0,0 0 0,1 0 0,-1 0 0,1 0 0,-1-1 0,1 1 0,0-1 0,0 1 0,0-1 0,-1 0 0,1 0 0,0-1 0,0 1-1,5 0 1,0 0 57,0-1 0,0 0 0,-1-1 0,1 0-1,0 0 1,0 0 0,0-1 0,-1 0 0,1-1-1,-1 1 1,1-1 0,-1-1 0,0 0-1,-1 0 1,1 0 0,0-1 0,-1 1 0,0-2-1,0 1 1,-1-1 0,9-11 0,-7 9 104,-1-1 0,-1 0 0,1 0 0,-2 0 0,1 0-1,-1-1 1,-1 0 0,0 0 0,0 0 0,-1 0 0,0 0 0,-1 0 0,0-1 0,0 1 0,-1-1 0,-2-12 0,1 19-148,-1-1 1,1 1-1,-1-1 0,0 1 1,0 0-1,-1 0 1,1 0-1,-1 0 0,0 0 1,0 0-1,0 1 1,-1 0-1,1-1 0,-1 1 1,1 0-1,-1 1 1,0-1-1,-1 1 0,1 0 1,0 0-1,0 0 1,-1 0-1,0 1 0,1 0 1,-1-1-1,1 2 1,-10-1-1,10 0-105,-1 1-1,0 0 1,0 0 0,0 0-1,1 1 1,-1-1 0,0 1-1,1 1 1,-1-1 0,0 1 0,1-1-1,-6 4 1,7-3-148,0 0 1,1 0-1,-1 0 0,1 0 1,-1 0-1,1 0 0,0 1 1,0-1-1,0 1 0,0 0 1,1-1-1,-1 1 0,1 0 1,0 0-1,-1 0 0,1 0 1,1 0-1,-1 1 0,0 3 1,0-6-49,1 0 0,0 0 0,0 0 0,0 0 0,0 0 0,0 0 0,0 0 0,0 0 0,0 0 0,0 0 0,0 0 0,0 0 0,1 0 0,-1 0 0,0 0 0,1 0 0,-1 0 0,1 0 0,-1-1 0,1 1 0,-1 0 0,1 0 0,0 0 0,-1-1 0,1 1 1,1 0-1,14 7-5433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804"/>
    </inkml:context>
    <inkml:brush xml:id="br0">
      <inkml:brushProperty name="width" value="0.025" units="cm"/>
      <inkml:brushProperty name="height" value="0.025" units="cm"/>
    </inkml:brush>
  </inkml:definitions>
  <inkml:trace contextRef="#ctx0" brushRef="#br0">6 37 9513,'0'0'13826,"-2"10"-12550,0 0-985,1 0-1,1-1 1,0 1-1,0 0 1,2 14-1,-1-21-288,-1-1-1,0 0 1,1 0 0,-1 1-1,1-1 1,0 0 0,0 0-1,0 0 1,0 0-1,0 0 1,0 0 0,1 0-1,-1 0 1,0 0-1,1 0 1,0-1 0,-1 1-1,1-1 1,0 1-1,0-1 1,0 0 0,0 0-1,0 0 1,0 0-1,0 0 1,0 0 0,0 0-1,1-1 1,-1 1-1,0-1 1,0 1 0,1-1-1,-1 0 1,4 0-1,-3-1-31,0 0 0,-1 0 0,1 0 0,0 0 0,-1 0 0,1 0 0,-1-1 0,1 1 0,-1-1 0,0 0 0,0 1 0,0-1 0,0 0 0,0-1 0,0 1 0,0 0 0,-1 0 0,1-1 0,-1 1 0,3-6 0,22-60-323,-21 56 285,-1-3-14,9-18-61,-13 33 146,0 0 1,0 0-1,0 0 0,0 0 1,0 0-1,0 0 1,0 0-1,0 0 0,0 0 1,0 0-1,0 1 0,0-1 1,0 0-1,0 0 0,0 0 1,0 0-1,0 0 1,0 0-1,0 0 0,0 0 1,0 0-1,0 0 0,0 0 1,0 0-1,0 1 1,0-1-1,1 0 0,-1 0 1,0 0-1,0 0 0,0 0 1,0 0-1,0 0 1,0 0-1,0 0 0,0 0 1,0 0-1,0 0 0,0 0 1,0 0-1,1 0 0,-1 0 1,0 0-1,0 0 1,0 0-1,0 0 0,0 0 1,0 0-1,0 0 0,0 0 1,0 0-1,1 0 1,-3 25 485,-1-4-192,1-14-296,1 1 1,0-1 0,0 1-1,1-1 1,0 1-1,0-1 1,3 14-1,0-16-1737,1-3-2555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256"/>
    </inkml:context>
    <inkml:brush xml:id="br0">
      <inkml:brushProperty name="width" value="0.025" units="cm"/>
      <inkml:brushProperty name="height" value="0.025" units="cm"/>
    </inkml:brush>
  </inkml:definitions>
  <inkml:trace contextRef="#ctx0" brushRef="#br0">287 1 16720,'0'0'1569,"-56"55"705,15-19-736,1 7-65,0 3-288,2-4-704,8-2-353,10-5-96,9-6-32,3-7-256,7-5-225,0-7-448,1-7-480,0-6-2947,1-15 608,-1-8-3234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598"/>
    </inkml:context>
    <inkml:brush xml:id="br0">
      <inkml:brushProperty name="width" value="0.025" units="cm"/>
      <inkml:brushProperty name="height" value="0.025" units="cm"/>
    </inkml:brush>
  </inkml:definitions>
  <inkml:trace contextRef="#ctx0" brushRef="#br0">159 41 16752,'-10'0'2076,"1"0"-1618,1 1-1,0 0 0,-1 0 1,1 0-1,0 1 0,0 1 0,-14 5 1,17-6-318,1 0 1,0 1-1,0-1 1,0 1-1,0 0 1,0 0-1,0 1 1,1-1-1,0 1 1,-1 0-1,1-1 1,1 1-1,-1 1 1,1-1-1,-1 0 1,1 1-1,-2 6 1,3-8-131,0 0 0,0 1 0,0-1 0,0 0 0,0 0 0,1 1 0,0-1 0,0 0 0,0 1 0,0-1 0,0 0 0,1 1 0,-1-1 0,1 0 0,0 0 0,0 1 0,0-1 0,2 3 0,-1-3-9,0-1-1,-1 0 0,1 0 1,1 0-1,-1 0 1,0 0-1,0-1 1,1 1-1,-1 0 0,1-1 1,-1 0-1,1 0 1,-1 0-1,1 0 0,0 0 1,0 0-1,2 0 1,3 0 4,0 0-1,0-1 1,1 0 0,-1-1 0,0 1 0,0-1 0,-1-1 0,1 0 0,0 0 0,0 0 0,-1-1 0,1 0 0,12-8 0,-13 6 8,0 0 1,-1-1 0,0 0-1,0 0 1,0-1 0,-1 1-1,0-1 1,0 0 0,-1-1 0,0 1-1,0-1 1,-1 0 0,0 0-1,3-9 1,-6 14-8,1 0 0,-1 0 0,1 0 0,-1 0 0,0 0 0,0 0-1,0 0 1,0 0 0,-1 0 0,1 0 0,-1 0 0,0 0 0,0 0 0,0 0 0,0 0 0,-3-5 0,2 5-8,-1 1 1,1 0-1,-1-1 1,1 1-1,-1 0 1,0 0-1,0 1 1,0-1-1,0 0 1,0 1-1,0 0 1,0 0-1,-1 0 1,1 0-1,0 0 1,-1 1-1,1-1 1,-7 1-1,3 0 2,1 1 0,-1-1 0,0 1 0,1 1 0,-1-1 1,1 1-1,-1 0 0,1 1 0,0 0 0,0 0 0,0 0 0,0 0 0,0 1 0,1 0 0,0 0 0,0 1 0,0 0 0,0-1 0,1 2 0,-1-1 0,-4 10 0,3-8-173,1 1 1,1 0-1,-1 0 0,1 1 0,1-1 0,0 1 0,0 0 0,1 0 0,0 0 0,0 0 0,1 1 1,0-1-1,1 0 0,0 0 0,2 14 0,-2-20-107,1-1 0,0 1-1,0-1 1,0 1 0,0-1 0,0 1 0,1-1 0,-1 0 0,1 0 0,-1 1-1,1-1 1,0 0 0,0 0 0,0-1 0,0 1 0,0 0 0,0-1-1,1 1 1,2 0 0,32 11-6417,2-8-2869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941"/>
    </inkml:context>
    <inkml:brush xml:id="br0">
      <inkml:brushProperty name="width" value="0.025" units="cm"/>
      <inkml:brushProperty name="height" value="0.025" units="cm"/>
    </inkml:brush>
  </inkml:definitions>
  <inkml:trace contextRef="#ctx0" brushRef="#br0">162 63 9033,'-11'13'3459,"0"1"-2690,-48 64 3004,55-71-3386,-1-1 1,1 1-1,1-1 1,0 1 0,0 0-1,0 0 1,1 1-1,0-1 1,0 1-1,0-1 1,1 9 0,1-16-365,1 1 1,0-1-1,-1 1 1,1-1 0,0 0-1,-1 1 1,1-1 0,0 0-1,0 0 1,-1 1 0,1-1-1,0 0 1,0 0 0,0 0-1,-1 0 1,1 0-1,0 0 1,0 0 0,-1 0-1,1 0 1,0-1 0,0 1-1,0 0 1,-1 0 0,1-1-1,0 1 1,0-1-1,6-3 56,0 0 0,-1 0 0,1 0 0,-1-1 0,0 0 0,0 0 0,-1-1 0,1 0 0,-1 0 0,-1 0 0,1 0 0,4-10 0,-3 6 211,0 0-1,-1 0 0,-1-1 1,0 1-1,0-1 1,-1 0-1,3-23 0,-5 31-246,-1 0-1,-1 0 0,1 0 0,0-1 0,-1 1 1,1 0-1,-1 0 0,0 0 0,0 0 1,0 0-1,-1 0 0,1 0 0,-1 1 1,0-1-1,1 0 0,-1 1 0,0-1 1,0 1-1,-1 0 0,1-1 0,0 1 1,-1 0-1,0 1 0,1-1 0,-1 0 0,0 1 1,0-1-1,0 1 0,0 0 0,0 0 1,0 0-1,0 0 0,0 1 0,0-1 1,0 1-1,-1 0 0,1 0 0,0 0 1,-4 1-1,3-1-195,0 0 1,0 0-1,-1 0 1,1 1-1,0 0 1,0-1-1,0 2 1,0-1-1,0 0 1,0 1-1,0 0 1,1 0-1,-1 0 1,1 0 0,-1 0-1,1 1 1,0 0-1,0-1 1,0 1-1,0 0 1,0 1-1,1-1 1,-1 0-1,1 1 1,0 0-1,0-1 1,0 1-1,1 0 1,-1 0-1,0 4 1,1 13-4808,1-7-5204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2.281"/>
    </inkml:context>
    <inkml:brush xml:id="br0">
      <inkml:brushProperty name="width" value="0.025" units="cm"/>
      <inkml:brushProperty name="height" value="0.025" units="cm"/>
    </inkml:brush>
  </inkml:definitions>
  <inkml:trace contextRef="#ctx0" brushRef="#br0">30 0 7655,'0'0'7944,"-10"83"-6887,-1-27-449,3 5 129,8 4-192,0-5-65,0-4-320,0-7-96,0-8-32,0-11-64,3-8-256,3-10-225,-1-11-351,2-1-1122,-7-11-1217,0-13-1025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2.641"/>
    </inkml:context>
    <inkml:brush xml:id="br0">
      <inkml:brushProperty name="width" value="0.025" units="cm"/>
      <inkml:brushProperty name="height" value="0.025" units="cm"/>
    </inkml:brush>
  </inkml:definitions>
  <inkml:trace contextRef="#ctx0" brushRef="#br0">21 548 9353,'0'0'3886,"-4"9"-2178,-12 29-133,16-37-1499,0 0-1,0 1 1,0-1-1,-1 0 0,1 0 1,1 1-1,-1-1 1,0 0-1,0 0 1,0 1-1,1-1 0,-1 0 1,0 0-1,1 0 1,-1 1-1,1-1 1,0 0-1,-1 0 1,1 0-1,0 0 0,0 0 1,0 0-1,-1 0 1,1-1-1,0 1 1,0 0-1,0 0 0,0-1 1,1 1-1,-1 0 1,0-1-1,0 1 1,1 0-1,40 7 1546,-35-8-1430,1 0 1,-1-1 0,1 0-1,-1 0 1,1-1 0,-1 0 0,0 0-1,0-1 1,0 0 0,0 0-1,0 0 1,-1-1 0,1 0-1,7-7 1,9-8 455,0-1-1,24-28 1,-3-2-130,-2-1 1,48-75-1,-73 100-486,-2-1 1,0-1 0,-2 0-1,-1-1 1,-2-1-1,0 1 1,5-37-1,-12 46-78,-3 20 26,0 0 0,0 0 0,0 0 0,0 0 0,0 0 0,0 0 0,-1 0-1,1 0 1,0 0 0,0 0 0,0 0 0,0 0 0,0 0 0,0 0 0,-6 33-449,1 7 240,2 0-1,4 79 0,0-99-306,1-1-1,2 0 1,0 0-1,1 0 0,0 0 1,2-1-1,0 0 0,11 20 1,9 3-5117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7.965"/>
    </inkml:context>
    <inkml:brush xml:id="br0">
      <inkml:brushProperty name="width" value="0.025" units="cm"/>
      <inkml:brushProperty name="height" value="0.025" units="cm"/>
    </inkml:brush>
  </inkml:definitions>
  <inkml:trace contextRef="#ctx0" brushRef="#br0">70 0 10826,'0'0'11077,"2"10"-10516,0 9-402,0 1 1,-2-1-1,0 0 1,-1 0-1,-4 23 1,-26 110-24,3-23-49,24-98-39,-2 57 0,6-87-50,-1 0 0,1 0 0,0 0 0,0 0 0,0 0 0,1 0 0,-1 0 1,0 0-1,0 0 0,0 0 0,1 0 0,-1 0 0,0 0 0,1-1 0,-1 1 0,1 0 0,-1 0 1,1 0-1,-1-1 0,1 1 0,0 0 0,-1 0 0,1-1 0,0 1 0,-1-1 0,1 1 0,0-1 0,0 1 1,1 0-1,0-1-26,0 0 0,1 1 1,-1-1-1,0 0 0,0 0 1,0-1-1,1 1 0,-1 0 1,0-1-1,0 0 0,0 1 1,3-2-1,6-4-279,1 0 0,-1 0 0,15-12 1,59-54-3946,-6-6-4858,-48 42 2490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8.324"/>
    </inkml:context>
    <inkml:brush xml:id="br0">
      <inkml:brushProperty name="width" value="0.025" units="cm"/>
      <inkml:brushProperty name="height" value="0.025" units="cm"/>
    </inkml:brush>
  </inkml:definitions>
  <inkml:trace contextRef="#ctx0" brushRef="#br0">128 16 8072,'0'0'9272,"-11"9"-7627,-3 3-1245,0 0-1,2 1 1,-19 24 0,25-30-260,1 1 0,0-1 0,0 1 0,1 0 0,0 1-1,1-1 1,0 1 0,0-1 0,1 1 0,0 0 0,-1 10-1,3-18-124,-1 0-1,1 0 1,0 0-1,0 0 1,0 0-1,0 0 1,0 0-1,0 0 0,0 0 1,1 0-1,-1 0 1,0 0-1,1 0 1,-1 0-1,0 0 1,1 0-1,-1-1 1,1 1-1,-1 0 0,1 0 1,0 0-1,-1-1 1,1 1-1,0 0 1,-1-1-1,1 1 1,0 0-1,0-1 1,1 1-1,0 0 8,0-1 0,0 0 0,0 1 0,0-1 0,1 0 0,-1-1 0,0 1 0,0 0 0,0 0 0,0-1 0,0 0 0,0 1 0,2-2 0,6-2 100,-1 0-1,1-1 1,-1-1 0,14-10 0,0-3 35,-1-2-1,22-25 1,-38 38-35,1 0 1,-1 0 0,-1-1 0,1 0 0,-1 0-1,-1 0 1,0 0 0,0-1 0,-1 1 0,3-11-1,-7 20-98,1-1 0,0 1-1,0 0 1,0 0 0,0 0-1,0 0 1,-1 0 0,1 0-1,0 0 1,0-1 0,0 1 0,0 0-1,-1 0 1,1 0 0,0 0-1,0 0 1,0 0 0,-1 0-1,1 0 1,0 0 0,0 0-1,0 0 1,-1 0 0,1 0-1,0 0 1,0 0 0,0 0-1,-1 0 1,1 0 0,0 1-1,0-1 1,0 0 0,0 0-1,-1 0 1,1 0 0,0 0-1,0 0 1,0 0 0,0 1-1,0-1 1,0 0 0,-1 0-1,1 0 1,0 0 0,0 1-1,-6 5 15,0 1-1,0 0 1,1 1-1,0-1 0,0 1 1,0 0-1,-5 17 1,-20 65 4,29-89-42,0 1-1,1 0 1,-1 0 0,1-1-1,0 1 1,-1 0 0,1 0-1,0 0 1,0-1-1,0 1 1,0 0 0,0 0-1,1 0 1,-1-1 0,1 1-1,-1 0 1,2 2-1,-1-3-15,-1-1 0,1 1 0,0-1-1,-1 1 1,1-1 0,0 0-1,0 0 1,-1 1 0,1-1-1,0 0 1,0 0 0,0 0-1,-1 0 1,1 0 0,0 0 0,0 0-1,0 0 1,-1 0 0,1 0-1,0 0 1,0-1 0,-1 1-1,1 0 1,0 0 0,0-1-1,0 0 1,8-4-909,0 0 0,-1 0 0,1-1 1,12-12-1,6-7-4061,-2 0-2921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8.679"/>
    </inkml:context>
    <inkml:brush xml:id="br0">
      <inkml:brushProperty name="width" value="0.025" units="cm"/>
      <inkml:brushProperty name="height" value="0.025" units="cm"/>
    </inkml:brush>
  </inkml:definitions>
  <inkml:trace contextRef="#ctx0" brushRef="#br0">1 0 1089,'0'0'5669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9.425"/>
    </inkml:context>
    <inkml:brush xml:id="br0">
      <inkml:brushProperty name="width" value="0.025" units="cm"/>
      <inkml:brushProperty name="height" value="0.025" units="cm"/>
    </inkml:brush>
  </inkml:definitions>
  <inkml:trace contextRef="#ctx0" brushRef="#br0">72 138 8168,'55'-27'4377,"-54"26"-4055,1 0 0,-1 0 0,1-1-1,-1 1 1,0-1 0,1 1 0,-1-1-1,0 1 1,0-1 0,0 1 0,0-1 0,-1 0-1,1 0 1,0 1 0,-1-1 0,1 0-1,-1 0 1,1 0 0,-1 0 0,0 0 0,0 0-1,0-3 1,0 4-169,0 0 1,0 0-1,0-1 0,0 1 0,-1 0 1,1 0-1,0 0 0,-1 0 0,1 0 1,0 0-1,-1 0 0,1 0 0,-1 0 1,1 0-1,-1 0 0,0 0 0,0 1 1,1-1-1,-1 0 0,0 0 0,0 1 1,0-1-1,1 0 0,-1 1 0,0-1 1,0 1-1,0-1 0,0 1 0,0-1 1,0 1-1,-2-1 0,-2 2-110,1 1-1,-1-1 1,1 0 0,0 1-1,-1 0 1,1 0-1,0 0 1,0 1 0,0-1-1,1 1 1,-1 0-1,1 0 1,-1 1 0,1-1-1,0 1 1,0-1 0,-3 6-1,-7 9 121,1 1-1,-12 22 1,21-32-10,4-7 15,13-13 164,16-20-24,-26 27-340,13-22 522,-18 25-467,0 1 1,0-1-1,-1 1 1,1-1-1,0 1 1,0 0-1,0-1 1,0 1-1,0 0 1,0 0 0,-1 0-1,1 0 1,0 0-1,0 0 1,0 0-1,0 0 1,-1 1-1,1-1 1,-1 1-1,2-1-77,-1-1-1,1 1 1,0 0-1,0 0 0,0 0 1,-1 0-1,1 0 0,0 0 1,0-1-1,0 1 0,-1 0 1,1 0-1,0 0 1,0-1-1,0 1 0,0 0 1,0 0-1,-1-1 0,1 1 1,0 0-1,0 0 0,0-1 1,0 1-1,0 0 1,0 0-1,0-1 0,0 1 1,0 0-1,0 0 0,0-1 1,0 1-1,0 0 0,0 0 1,0-1-1,0 1 1,0 0-1,0 0 0,1-1 1,-1 1-1,0 0 0,0 0 1,0 0-1,0-1 0,0 1 1,1 0-1,-1 0 1,0 0-1,0-1 0,1 1 1,13-26-570,21-24 744,-17 30 134,-17 20-236,-1 0 0,0 0 0,0 0 0,0 0 1,1 0-1,-1 0 0,0 0 0,0 1 1,0-1-1,0 0 0,1 0 0,-1 0 0,0 0 1,0 1-1,0-1 0,0 0 0,0 0 0,0 0 1,1 0-1,-1 1 0,0-1 0,0 0 0,0 0 1,0 1-1,0-1 0,0 0 0,0 0 0,0 0 1,0 1-1,0-1 0,0 0 0,0 0 0,0 0 1,0 1-1,0-1 0,0 0 0,0 0 0,-1 0 1,1 1-1,0-1 0,0 0 0,0 0 0,0 0 1,0 1-1,0-1 0,-1 0 0,1 0 0,0 0 1,-19 51 1109,17-46-1224,-29 63 723,-18 47 925,49-115-1451,2-18-105,0-1 1,1 0-1,1 1 0,0-1 0,2 1 1,0 1-1,1-1 0,0 1 0,19-29 1,-26 46-2,0-1 1,0 0-1,0 1 1,0-1-1,0 0 1,1 1-1,-1-1 1,0 1 0,1-1-1,-1 0 1,0 1-1,1-1 1,-1 1-1,1-1 1,-1 1-1,1-1 1,-1 1 0,1 0-1,-1-1 1,1 1-1,-1 0 1,1-1-1,-1 1 1,1 0-1,0 0 1,-1-1 0,1 1-1,0 0 1,-1 0-1,1 0 1,0 0-1,-1 0 1,1 0-1,-1 0 1,1 0 0,0 0-1,-1 0 1,1 0-1,0 0 1,-1 0-1,1 1 1,0-1-1,-1 0 1,1 1-1,-1-1 1,1 0 0,-1 1-1,1-1 1,-1 0-1,2 2 1,18 37-135,-3-6 78,-16-31-140,1-1 1,0 1 0,0-1 0,0 0 0,0 0 0,1 0 0,-1 0 0,0 0 0,0 0 0,1-1 0,-1 1 0,0-1 0,1 1-1,-1-1 1,1 0 0,-1 0 0,0 0 0,1 0 0,-1-1 0,0 1 0,1-1 0,-1 1 0,0-1 0,1 0 0,-1 0 0,0 0 0,0 0-1,4-3 1,2-1-1833,1-1 0,-1 0 0,0 0 0,0-1 0,8-10 0,-4 2-2441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003"/>
    </inkml:context>
    <inkml:brush xml:id="br0">
      <inkml:brushProperty name="width" value="0.025" units="cm"/>
      <inkml:brushProperty name="height" value="0.025" units="cm"/>
    </inkml:brush>
  </inkml:definitions>
  <inkml:trace contextRef="#ctx0" brushRef="#br0">175 1 3203,'0'0'15583,"-3"6"-15508,-3 8 193,1-1 0,1 1 0,0 1 0,1-1 1,0 1-1,0 19 0,3 95 102,0 8 72,-2-121-128,0 0-1,0 0 1,-2 0-1,0 0 1,-1 0 0,-8 17-1,12-30-212,0 0-1,0-1 1,0 1-1,-1 0 1,0-1-1,1 1 1,-1-1 0,0 0-1,0 1 1,-1-1-1,1 0 1,0 0-1,-1 0 1,1-1 0,-1 1-1,1-1 1,-1 1-1,0-1 1,0 0-1,1 0 1,-6 1-1,5-2-60,1 0-1,0 0 1,0-1-1,0 1 0,0-1 1,0 1-1,0-1 0,0 0 1,0 0-1,0 0 0,0 0 1,0 0-1,0-1 1,0 1-1,1 0 0,-1-1 1,1 1-1,-1-1 0,1 0 1,-1 1-1,1-1 0,0 0 1,0 0-1,0 0 1,0 0-1,0 0 0,0 0 1,1 0-1,-1 0 0,0-3 1,-1-3-33,-1 0-1,1 0 1,0-1 0,1 1 0,0-1 0,1 1-1,-1-1 1,1 1 0,1-1 0,0 1 0,0-1-1,1 1 1,0 0 0,0-1 0,1 1-1,0 0 1,0 1 0,6-9 0,4-5-87,2 2 1,0 0-1,1 1 0,34-30 1,-25 25-2427,41-48 1,-60 63 2168,0 0 1,-1 0-1,0 0 0,0 0 0,0-1 1,-1 0-1,0 0 0,-1 0 0,0 0 1,-1-1-1,0 1 0,1-12 1,-3 21 380,-1-1 0,1 1 0,-1-1 0,1 1 0,-1 0 0,1 0 0,-1-1 1,0 1-1,1 0 0,-1 0 0,1 0 0,-1-1 0,0 1 0,1 0 0,-1 0 1,1 0-1,-1 0 0,0 0 0,1 0 0,-1 0 0,0 1 0,1-1 0,-1 0 0,1 0 1,-1 0-1,0 1 0,1-1 0,-1 0 0,1 0 0,-1 1 0,0 0 0,-21 8 771,12-3-161,-26 18 2004,34-23-2519,0 0-1,1 0 1,-1 1 0,1-1-1,0 0 1,-1 1 0,1-1-1,0 1 1,0-1 0,0 1-1,0 0 1,0-1-1,0 1 1,0 0 0,0 0-1,0 2 1,4-3-212,0 1 0,-1-1 0,1 0 0,0 0 0,0 0 0,0-1 0,-1 1 1,1-1-1,0 1 0,5-1 0,2 1-1821,16 7-7069,-14-4 971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02.634"/>
    </inkml:context>
    <inkml:brush xml:id="br0">
      <inkml:brushProperty name="width" value="0.025" units="cm"/>
      <inkml:brushProperty name="height" value="0.025" units="cm"/>
    </inkml:brush>
  </inkml:definitions>
  <inkml:trace contextRef="#ctx0" brushRef="#br0">0 116 6694,'0'0'3235,"8"7"-3208,0-1-20,1 0 0,1 0-1,-1-1 1,1 0 0,0-1 0,0 0 0,0 0-1,1-1 1,-1-1 0,19 3 0,73 3 78,1-3 1,122-11-1,249-40-276,31-2 131,215 70 552,-145 3-301,428-85-94,-286 7 287,444 44 1185,-890 9-4473,-134-11-1772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391"/>
    </inkml:context>
    <inkml:brush xml:id="br0">
      <inkml:brushProperty name="width" value="0.025" units="cm"/>
      <inkml:brushProperty name="height" value="0.025" units="cm"/>
    </inkml:brush>
  </inkml:definitions>
  <inkml:trace contextRef="#ctx0" brushRef="#br0">83 69 11339,'0'0'4100,"2"-9"-577,1-1-2518,4-31 2447,-7 40-3422,0 1-1,0 0 0,0-1 1,-1 1-1,1-1 0,0 1 1,0 0-1,0-1 0,-1 1 1,1-1-1,0 1 1,0 0-1,-1-1 0,1 1 1,0 0-1,-1-1 0,1 1 1,0 0-1,-1 0 0,1-1 1,0 1-1,-1 0 0,1 0 1,-1 0-1,1 0 0,0 0 1,-1-1-1,1 1 0,-1 0 1,1 0-1,-1 0 0,1 0 1,0 0-1,-1 0 0,1 0 1,-1 0-1,1 0 0,-1 1 1,1-1-1,0 0 0,-1 0 1,1 0-1,-1 0 0,1 1 1,0-1-1,-1 0 0,1 0 1,0 1-1,-1-1 0,0 1 1,-20 12 657,13-4-685,3-5 0,0 0-1,1 1 1,0-1 0,0 1 0,0 0 0,1 0 0,0 0 0,0 1 0,0-1 0,0 1 0,1 0 0,-3 9 0,7-14-3,0 0 1,0 0-1,0-1 1,-1 1-1,1-1 1,0 1-1,0-1 1,0 1-1,0-1 1,0 0-1,0 0 1,0 0 0,0 0-1,4-1 1,-2 0-4,78-6-1254,-61 4 892,1 0 1,31 2 0,-52 0 365,0 1 0,0 0 1,1 0-1,-1 1 1,0-1-1,0 0 0,1 0 1,-1 1-1,0-1 0,0 0 1,0 1-1,0-1 1,0 1-1,0 0 0,0-1 1,0 1-1,0 0 0,0 0 1,0-1-1,0 1 1,0 0-1,0 0 0,-1 0 1,1 0-1,0 0 1,-1 0-1,1 0 0,-1 0 1,1 0-1,-1 1 0,1-1 1,-1 0-1,0 0 1,0 0-1,0 1 0,1-1 1,-1 0-1,0 0 0,-1 0 1,1 1-1,0 1 1,-1 1 73,0-1 1,0 1 0,0 0 0,0 0-1,-1 0 1,1-1 0,-1 1 0,0-1-1,0 1 1,-1-1 0,-3 5 0,-5 3 383,0-1 1,-1 0-1,-19 13 1,26-20-325,-1 1-1,0-1 1,0 0-1,0-1 1,0 1 0,-1-1-1,1-1 1,0 1 0,-1-1-1,-10 1 1,16-2-156,0 0-1,1 0 1,-1 0-1,0 0 1,1 0 0,-1 0-1,1-1 1,-1 1-1,0 0 1,1 0 0,-1-1-1,1 1 1,-1 0-1,1-1 1,-1 1 0,1-1-1,-1 1 1,1 0 0,-1-1-1,1 1 1,-1-1-1,1 1 1,0-1 0,-1 0-1,1 1 1,0-1-1,0 1 1,-1-1 0,1 1-1,0-2 1,-1-26-2081,17-26-4458,3 19-448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736"/>
    </inkml:context>
    <inkml:brush xml:id="br0">
      <inkml:brushProperty name="width" value="0.025" units="cm"/>
      <inkml:brushProperty name="height" value="0.025" units="cm"/>
    </inkml:brush>
  </inkml:definitions>
  <inkml:trace contextRef="#ctx0" brushRef="#br0">118 0 16207,'0'0'4410,"-2"10"-2942,-5 38 215,0 49 0,5-22-1391,11 85 0,-82-272-1050,69 105 723,-24-42 410,28 48-355,-1 0 1,1 0-1,-1 0 1,1 0-1,0-1 1,-1 1-1,1 0 1,0 0-1,0 0 1,0 0-1,0 0 1,0 0-1,0-1 1,0 1-1,0 0 1,0 0-1,1 0 1,-1 0-1,0 0 1,1 0-1,-1 0 1,1 0-1,-1 0 1,1 0 0,-1 0-1,1 0 1,0 0-1,-1 0 1,1 0-1,0 1 1,0-1-1,0 0 1,0 0-1,0 1 1,0-1-1,0 1 1,0-1-1,0 1 1,0-1-1,0 1 1,2-1-1,8-1-44,0 0 1,1 1-1,-1 0 0,13 2 0,24-3-3823,-20-2-1305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1.719"/>
    </inkml:context>
    <inkml:brush xml:id="br0">
      <inkml:brushProperty name="width" value="0.025" units="cm"/>
      <inkml:brushProperty name="height" value="0.025" units="cm"/>
    </inkml:brush>
  </inkml:definitions>
  <inkml:trace contextRef="#ctx0" brushRef="#br0">0 148 11275,'0'0'9427,"4"8"-7975,1 8-986,0-1 0,-1 1 1,-1 1-1,-1-1 0,2 28 0,-5 97-258,-1-59-95,1-65-124,0 6 256,2-22 2,1-14 89,18-188 570,-19 171-868,-1 0 1,-2-1 0,-1 1 0,-10-49-1,11 77-51,1 7-28,-2 20-90,1 33-63,2-46 238,1 1-1,0-1 1,1 0-1,5 22 1,-7-33-35,1 0 0,-1 1 0,0-1 0,0 1 0,1-1-1,-1 0 1,1 1 0,0-1 0,-1 0 0,1 1 0,0-1 0,0 0 0,-1 0 0,1 0 0,0 0 0,0 0 0,0 0-1,1 0 1,-1 0 0,0 0 0,0 0 0,0 0 0,1-1 0,-1 1 0,0-1 0,1 1 0,-1-1 0,1 1 0,-1-1 0,0 0-1,1 0 1,-1 1 0,1-1 0,-1 0 0,1 0 0,-1-1 0,1 1 0,-1 0 0,0 0 0,1-1 0,-1 1 0,1-1 0,-1 1-1,0-1 1,0 1 0,1-1 0,-1 0 0,0 0 0,0 0 0,0 0 0,0 0 0,1 0 0,0-2 0,12-9 207,-2-1 0,1 0-1,-2-1 1,0-1 0,0 0 0,-2 0 0,11-21 0,-8 11-145,-2 1 0,0-1 0,-2 0 0,8-37 0,-14 40-317,-8 46 54,-9 47-1004,15-48-87,2-14-2221,1-15-4751,-2-2 3686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3.003"/>
    </inkml:context>
    <inkml:brush xml:id="br0">
      <inkml:brushProperty name="width" value="0.025" units="cm"/>
      <inkml:brushProperty name="height" value="0.025" units="cm"/>
    </inkml:brush>
  </inkml:definitions>
  <inkml:trace contextRef="#ctx0" brushRef="#br0">16 25 6694,'1'-1'345,"-1"0"0,0 0 0,0 0 0,0 0-1,1 1 1,-1-1 0,0 0 0,0 0 0,0 0-1,0 0 1,-1 0 0,1 1 0,0-1 0,0 0-1,0 0 1,-1 0 0,1 0 0,0 1 0,-1-1-1,1 0 1,-1 0 0,1 1 0,-1-1 0,1 0-1,-1 1 1,1-1 0,-1 1 0,0-1 0,-1 0-1,-3 8 3356,2 12-4163,18 236 4602,-5-114-3292,-11-171 199,-8-99-5386,3 83-1905,2-52-1,4 37 8254,0 47-29,4 72 3951,24 89-3665,-28-145-2194,0 0 0,1 0 1,-1 0-1,1 0 0,-1 0 1,1 0-1,-1 0 0,1-1 0,0 1 1,0 0-1,0 0 0,0-1 1,0 1-1,0-1 0,1 1 1,-1-1-1,0 1 0,1-1 0,-1 0 1,1 1-1,0-1 0,-1 0 1,1 0-1,2 1 0,-1-2-17,-1-1 0,0 1 0,0-1 1,0 1-1,0-1 0,0 0 0,-1 1 0,1-1 0,0 0 0,0 0 0,0-1 0,-1 1 0,1 0 0,-1 0 0,1-1 0,-1 1 1,1-1-1,-1 1 0,0-1 0,0 0 0,1 0 0,-1 1 0,1-4 0,2-3-28,0 0 1,0 0-1,0 0 1,-1-1-1,-1 1 1,1-1-1,-1 0 0,-1 0 1,0 0-1,0 0 1,0 0-1,-1 0 0,-1 0 1,0 0-1,0 0 1,0 0-1,-1 0 0,-4-9 1,2 13-689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4.124"/>
    </inkml:context>
    <inkml:brush xml:id="br0">
      <inkml:brushProperty name="width" value="0.025" units="cm"/>
      <inkml:brushProperty name="height" value="0.025" units="cm"/>
    </inkml:brush>
  </inkml:definitions>
  <inkml:trace contextRef="#ctx0" brushRef="#br0">3 143 7976,'-3'-27'5675,"3"27"-5585,0 1 0,0-1 1,0 0-1,0 0 0,0 0 0,0 0 0,0 0 0,0 0 0,0 0 0,0 1 0,0-1 0,0 0 0,0 0 0,1 0 0,-1 0 0,0 0 0,0 0 0,0 0 1,0 0-1,0 0 0,0 0 0,0 1 0,0-1 0,0 0 0,0 0 0,0 0 0,0 0 0,1 0 0,-1 0 0,0 0 0,0 0 0,0 0 0,0 0 1,0 0-1,0 0 0,0 0 0,0 0 0,1 0 0,-1 0 0,0 0 0,0 0 0,0 0 0,0 0 0,0 0 0,0 0 0,0 0 0,1 0 0,-1 0 1,0 0-1,0 0 0,0 0 0,0 0 0,0 0 0,0-1 0,17 46 4477,-13-33-5227,16 48 1379,23 60 6,-37-106-608,1 0 0,1 0 0,-1-1 0,2 0 0,19 22 0,-27-34-78,-1 0-1,0 0 1,1 0 0,-1-1-1,1 1 1,-1 0-1,1-1 1,0 1 0,-1 0-1,1-1 1,0 1 0,-1-1-1,1 1 1,0-1-1,0 1 1,-1-1 0,1 0-1,0 1 1,0-1 0,0 0-1,0 1 1,0-1-1,-1 0 1,1 0 0,0 0-1,0 0 1,0 0 0,0 0-1,0 0 1,0 0 0,-1-1-1,1 1 1,0 0-1,0 0 1,0-1 0,0 1-1,-1 0 1,1-1 0,0 1-1,0-1 1,-1 1-1,1-1 1,0 1 0,-1-1-1,1 0 1,0 1 0,-1-1-1,1 0 1,-1 1-1,1-1 1,-1 0 0,0 0-1,1 0 1,-1 1 0,0-1-1,1 0 1,-1 0 0,0 0-1,0 0 1,0 0-1,0 0 1,0 0 0,3-12 107,0-1 0,-2 1-1,1-17 1,-1 21-72,1-313-219,-2 273-5321,0 56 1548,0 0-2259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5.195"/>
    </inkml:context>
    <inkml:brush xml:id="br0">
      <inkml:brushProperty name="width" value="0.025" units="cm"/>
      <inkml:brushProperty name="height" value="0.025" units="cm"/>
    </inkml:brush>
  </inkml:definitions>
  <inkml:trace contextRef="#ctx0" brushRef="#br0">27 7 6983,'0'0'14387,"-4"11"-13480,-1 5-694,0 1 0,1-1 0,1 1 0,0 0-1,2 0 1,0-1 0,1 22 0,0-36-209,0-1 0,0 1 0,0-1 0,1 1 0,-1-1 0,0 0-1,1 1 1,-1-1 0,1 1 0,-1-1 0,1 0 0,0 1 0,0-1 0,-1 0 0,1 0 0,0 0 0,0 1 0,0-1 0,0 0-1,1 0 1,-1 0 0,0-1 0,0 1 0,0 0 0,1 0 0,-1-1 0,0 1 0,1-1 0,-1 1 0,1-1 0,-1 1 0,1-1 0,-1 0-1,1 0 1,-1 0 0,1 0 0,-1 0 0,0 0 0,1 0 0,-1 0 0,1 0 0,-1-1 0,1 1 0,-1-1 0,1 1 0,-1-1-1,3-1 1,2-1 22,0 0-1,0 0 0,0-1 1,0 1-1,0-1 0,-1-1 1,1 1-1,7-10 0,-1-3 13,0-1 1,-2 0-1,15-34 0,1-2 50,-21 119-120,-7-40 78,1-18-31,0 0 0,1 0 0,0 0 0,0 0-1,1 0 1,-1-1 0,4 14 0,-3-19 6,0 0-1,0 0 1,-1 0-1,1-1 1,0 1-1,0 0 1,0-1-1,0 1 1,-1-1-1,1 1 1,0-1-1,0 1 1,0-1-1,0 0 1,0 1-1,1-1 1,-1 0-1,0 0 1,0 0-1,0 1 1,0-1-1,0-1 1,0 1-1,0 0 1,0 0-1,0 0 1,0 0-1,0-1 1,0 1-1,0 0 1,0-1-1,1 0 0,33-18 847,6-19-431,-34 30-425,1 0 0,-1 0 0,1 1-1,0 1 1,1-1 0,0 1 0,0 1 0,0-1-1,0 2 1,13-5 0,-22 9-14,1 0 1,0 0-1,0 0 0,0 0 1,0 0-1,0 1 0,0-1 1,-1 0-1,1 1 0,0-1 1,0 0-1,0 1 1,-1-1-1,1 1 0,0-1 1,0 1-1,-1 0 0,1-1 1,-1 1-1,1 0 0,-1-1 1,1 1-1,-1 0 0,1 0 1,-1-1-1,1 1 0,-1 0 1,0 0-1,1 0 0,-1 0 1,0-1-1,0 1 0,0 0 1,0 0-1,0 0 0,0 0 1,0 0-1,0 1 0,0 46 64,0-37-45,-1 11 1,0-16-15,0 0 0,1 0 1,0 0-1,0 0 0,1 0 0,1 8 0,-1-14-1,-1 1 0,0-1 0,0 0 0,1 1 0,-1-1-1,0 0 1,1 0 0,-1 1 0,0-1 0,1 0-1,-1 0 1,0 0 0,1 1 0,-1-1 0,0 0 0,1 0-1,-1 0 1,1 0 0,-1 0 0,0 0 0,1 0-1,-1 0 1,1 0 0,-1 0 0,0 0 0,1 0 0,-1 0-1,1 0 1,-1 0 0,0 0 0,1-1 0,-1 1-1,0 0 1,1 0 0,-1 0 0,0-1 0,1 1 0,-1-1-1,15-9 65,36-53 16,-40 48-131,0 0 1,2 0-1,14-14 0,-22 32-218,-3 11 183,-3 16 102,-8 10 1,6-30-13,1 0 0,0 0-1,-2 20 1,4-30-28,0 1 0,0-1 0,0 0 0,0 1 0,0-1 1,0 0-1,0 1 0,0-1 0,0 0 0,1 1 0,-1-1 0,0 0 0,0 1 0,0-1 0,0 0 0,0 0 0,0 1 0,1-1 0,-1 0 1,0 0-1,0 1 0,0-1 0,1 0 0,-1 0 0,0 1 0,0-1 0,1 0 0,-1 0 0,0 0 0,0 0 0,1 1 0,-1-1 0,0 0 1,1 0-1,-1 0 0,0 0 0,0 0 0,1 0 0,-1 0 0,0 0 0,1 0 0,0 0 0,17-8-2362,13-16-3148,-20 4 82,1-1-1590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5.552"/>
    </inkml:context>
    <inkml:brush xml:id="br0">
      <inkml:brushProperty name="width" value="0.025" units="cm"/>
      <inkml:brushProperty name="height" value="0.025" units="cm"/>
    </inkml:brush>
  </inkml:definitions>
  <inkml:trace contextRef="#ctx0" brushRef="#br0">84 1 16496,'0'0'3907,"-6"10"-2214,-6 9-1219,2 0 1,0 0-1,1 1 1,1 1-1,1-1 1,1 1-1,0 0 1,-4 42-1,11-62-478,-1 0-1,1-1 1,-1 1 0,1 0-1,0 0 1,-1-1-1,1 1 1,0 0-1,0-1 1,-1 1-1,1 0 1,0-1 0,0 0-1,0 1 1,0-1-1,0 1 1,-1-1-1,1 0 1,0 1-1,0-1 1,0 0 0,0 0-1,0 0 1,0 0-1,0 0 1,0 0-1,0 0 1,0 0-1,0 0 1,0-1 0,0 1-1,0 0 1,0-1-1,1 0 1,38-9-1400,-32 8 1025,0-1 0,-1 1-1,1 0 1,0 1 0,0 0-1,13-1 1,-20 2 366,1 0 0,0 0 1,-1 0-1,1 1 0,0-1 1,0 0-1,-1 1 0,1-1 1,0 1-1,-1-1 0,1 1 1,-1 0-1,1 0 0,-1 0 1,1 0-1,-1 0 0,1 0 1,-1 0-1,0 0 0,0 0 0,1 1 1,-1-1-1,0 1 0,0-1 1,0 0-1,-1 1 0,1 0 1,0-1-1,0 1 0,-1-1 1,1 1-1,-1 0 0,0 0 1,1-1-1,-1 4 0,0 1 217,0 1 0,-1-1 0,1 1 0,-1-1 0,-1 1 0,1-1 0,-1 0 0,0 0 0,-1 0-1,1 0 1,-1 0 0,0 0 0,-1-1 0,1 0 0,-1 1 0,0-1 0,-1 0 0,1-1 0,-1 1 0,0-1 0,0 0 0,0 0-1,0-1 1,-1 1 0,0-1 0,1 0 0,-1-1 0,0 0 0,-1 1 0,1-2 0,0 1 0,-1-1 0,1 0 0,-8 0 0,13-1-273,-1-1-1,1 1 1,-1-1 0,1 1 0,-1-1 0,1 0 0,-1 0 0,1 0 0,0 0 0,-1 0 0,1 0-1,0 0 1,0 0 0,0 0 0,0-1 0,0 1 0,0 0 0,0-1 0,0 1 0,0 0 0,1-1-1,-1 1 1,1-1 0,-1 0 0,1 1 0,-1-1 0,1 1 0,0-1 0,0 0 0,0 1 0,0-1-1,0-3 1,2-29-4940,8 10-3487,2 11 1118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6.102"/>
    </inkml:context>
    <inkml:brush xml:id="br0">
      <inkml:brushProperty name="width" value="0.025" units="cm"/>
      <inkml:brushProperty name="height" value="0.025" units="cm"/>
    </inkml:brush>
  </inkml:definitions>
  <inkml:trace contextRef="#ctx0" brushRef="#br0">70 151 10442,'0'0'11216,"6"-9"-10656,-3 4-443,1 0 162,0-1-1,-1 1 0,1-1 0,-2 0 0,1 0 0,0 0 0,-1 0 0,0-1 0,-1 1 1,2-10-1,-3 15-227,-1 0 1,1 0 0,-1 1 0,1-1 0,-1 0-1,1 1 1,-1-1 0,0 0 0,1 1 0,-1-1-1,0 1 1,1-1 0,-1 1 0,0-1 0,0 1-1,1-1 1,-1 1 0,0 0 0,0-1 0,0 1-1,0 0 1,0 0 0,1 0 0,-1 0 0,0 0-1,0 0 1,0 0 0,0 0 0,0 0 0,-1 0-1,-30 5 9,28-3-66,0 1 1,0 0-1,1 0 0,-1 0 0,1 0 0,-1 1 0,1-1 0,0 1 1,0 0-1,1 0 0,-1 0 0,1 0 0,0 1 0,0-1 1,0 0-1,1 1 0,0-1 0,0 1 0,0 0 0,-1 8 0,3-11 7,-1-1 0,0 0-1,1 1 1,0-1 0,-1 0-1,1 0 1,0 0 0,-1 1-1,1-1 1,0 0 0,0 0-1,0 0 1,0 0 0,0 0-1,0-1 1,0 1-1,0 0 1,1 0 0,-1-1-1,0 1 1,0-1 0,1 1-1,-1-1 1,0 1 0,1-1-1,-1 0 1,0 0 0,1 1-1,-1-1 1,0 0 0,3-1-1,50 1 89,-50 0-81,60-10 5,-52 7-14,1 1 1,-1 0 0,1 1-1,0 0 1,-1 1 0,22 2 0,-32-2 71,0 1 0,0 0 1,-1 0-1,1 0 0,0 0 1,0 0-1,-1 0 0,1 0 1,0 0-1,-1 1 0,3 2 1,6 3 1020,-3-26-462,-5-48-277,-3 52-302,1-1 1,4-30-1,-3 45-69,-1 1-1,1-1 1,-1 0-1,1 1 1,-1-1-1,1 0 1,0 1-1,-1-1 1,1 1-1,0-1 1,0 1-1,-1-1 1,1 1-1,0 0 1,0-1-1,-1 1 1,1 0-1,0 0 1,0 0-1,0-1 1,0 1-1,0 0 1,-1 0-1,3 0 1,26 0-1362,-22 0 638,47 0-6747,-24 0-930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7.323"/>
    </inkml:context>
    <inkml:brush xml:id="br0">
      <inkml:brushProperty name="width" value="0.025" units="cm"/>
      <inkml:brushProperty name="height" value="0.025" units="cm"/>
    </inkml:brush>
  </inkml:definitions>
  <inkml:trace contextRef="#ctx0" brushRef="#br0">1 210 4228,'0'0'16864,"7"14"-15353,-1-3-1225,0-1-88,0 1 0,-1 0-1,0-1 1,-1 2 0,-1-1 0,0 0-1,3 18 1,17 201 827,-23-235-664,1-20-275,-1 1 0,-1 0 0,-5-26 0,2 34-88,0-5-18,-2 0 0,0 1 0,-1-1-1,-1 1 1,-17-29 0,33 66-376,-7-15 393,0 1-1,0-1 0,0 1 1,1-1-1,-1 0 0,1 1 1,-1-1-1,1 0 0,3 3 1,0 0 15,0-1 1,0 0 0,1 0 0,-1 0 0,1-1 0,0 0 0,0 0 0,0 0-1,0-1 1,1 0 0,-1 0 0,1-1 0,-1 0 0,1 0 0,0 0 0,-1-1-1,1 0 1,0 0 0,-1-1 0,1 0 0,0 0 0,-1 0 0,0-1 0,1 0-1,-1 0 1,0-1 0,0 0 0,0 0 0,0 0 0,0-1 0,6-5-1,-1 1 107,0 0 0,-1-1 0,0-1 0,-1 0 0,0 0-1,0-1 1,-1 0 0,-1 0 0,0-1 0,0 0-1,-1 0 1,-1-1 0,0 0 0,6-22 0,-2-32 525,-9 62-615,1 1-1,-1-1 1,0 1-1,0-1 0,-1 0 1,0 1-1,1-1 1,-2 1-1,1 0 1,0-1-1,-1 1 1,-2-5-1,4 8-30,-1 1-1,1-1 1,-1 0 0,1 1 0,-1-1-1,1 1 1,-1-1 0,1 1-1,-1-1 1,0 1 0,1-1 0,-1 1-1,0-1 1,1 1 0,-1 0 0,0-1-1,0 1 1,1 0 0,-1 0-1,0-1 1,0 1 0,0 0 0,1 0-1,-1 0 1,0 0 0,0 0 0,0 0-1,1 0 1,-1 1 0,0-1-1,0 0 1,1 0 0,-1 1 0,0-1-1,0 0 1,1 1 0,-1-1 0,0 0-1,1 1 1,-1-1 0,0 1-1,1 0 1,-1-1 0,1 1 0,-1-1-1,1 1 1,-1 0 0,1-1-1,-1 1 1,1 0 0,0-1 0,-1 3-1,-18 39-116,6-6 112,2 1 0,2 0-1,2 0 1,1 1 0,-2 55 0,8-91 7,0 0 0,0-1 0,0 1 0,0 0-1,0 0 1,0 0 0,1-1 0,-1 1 0,0 0 0,1 0 0,0-1 0,-1 1 0,1 0 0,0-1-1,0 1 1,0-1 0,0 1 0,0-1 0,0 0 0,1 1 0,-1-1 0,0 0 0,1 0-1,2 2 1,-1-2 3,0 0 0,0 0 0,0-1 0,0 1 0,0-1 1,0 0-1,0 1 0,0-1 0,0-1 0,1 1 0,-1 0 0,0-1 0,0 0 0,4-1 0,5-2 33,-1-1 0,1 0 0,-1-1 1,0 0-1,15-12 0,-18 12-39,0 0 0,0 0-1,1 1 1,-1 1 0,1-1 0,0 2-1,0-1 1,1 1 0,-1 0 0,18-2-1,-26 5 2,1 0-1,-1 0 1,0 1-1,1-1 1,-1 0-1,0 1 1,1-1-1,-1 1 1,0 0-1,0-1 1,0 1-1,0 0 1,1 0-1,-1-1 1,0 1-1,0 0 1,0 0-1,-1 0 1,1 0-1,0 1 1,0-1-1,0 0 1,-1 0-1,1 0 1,-1 1-1,1-1 1,-1 0-1,1 0 1,-1 1-1,0-1 1,0 0-1,0 1 1,1 2-1,0 56 21,-2-46 23,-9 76 1229,21-126-845,-3 11-416,-1 1 0,0-2 0,-2 1 0,3-46 0,-8 70-191,0 35-1435,-1-11-296,1-12-1397,-1 0-6991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7.682"/>
    </inkml:context>
    <inkml:brush xml:id="br0">
      <inkml:brushProperty name="width" value="0.025" units="cm"/>
      <inkml:brushProperty name="height" value="0.025" units="cm"/>
    </inkml:brush>
  </inkml:definitions>
  <inkml:trace contextRef="#ctx0" brushRef="#br0">151 58 14253,'0'0'5312,"1"-9"-3230,4-26-358,-5 34-1677,0 1-1,0-1 1,0 1-1,0-1 0,0 1 1,0-1-1,0 1 1,0 0-1,0-1 1,0 1-1,0-1 0,-1 1 1,1-1-1,0 1 1,0 0-1,0-1 0,-1 1 1,1-1-1,0 1 1,0 0-1,-1-1 0,1 1 1,0 0-1,-1-1 1,1 1-1,0 0 0,-1 0 1,1-1-1,-1 1 1,1 0-1,0 0 1,-1 0-1,1-1 0,-1 1 1,1 0-1,-1 0 1,1 0-1,0 0 0,-1 0 1,1 0-1,-1 0 1,1 0-1,-1 0 0,1 0 1,-1 0-1,1 0 1,0 0-1,-1 1 0,-18 5 152,7 1-118,1 1-1,0 1 1,0-1 0,1 2-1,0-1 1,0 2 0,1-1-1,1 1 1,0 1-1,0-1 1,-7 17 0,55-67 405,-33 28-1081,19-23 1186,-16 27-3489,-1 4-3346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10.003"/>
    </inkml:context>
    <inkml:brush xml:id="br0">
      <inkml:brushProperty name="width" value="0.025" units="cm"/>
      <inkml:brushProperty name="height" value="0.025" units="cm"/>
    </inkml:brush>
  </inkml:definitions>
  <inkml:trace contextRef="#ctx0" brushRef="#br0">63 18 6342,'0'0'3054,"-9"-3"-2675,-26-9-139,35 12-238,0-1 1,-1 1 0,1 0-1,-1 0 1,1-1 0,-1 1-1,1 0 1,-1 0 0,1 0-1,0 0 1,-1 0 0,1-1-1,-1 1 1,1 0 0,-1 0-1,1 0 1,-1 0 0,1 0-1,-1 1 1,1-1 0,-1 0-1,1 0 1,-1 0 0,1 0-1,-1 0 1,1 1 0,-1-1-1,1 0 1,-1 0 0,1 1-1,0-1 1,-1 0 0,1 1-1,0-1 1,-1 1 0,1-1-1,0 0 1,-1 1 0,1-1-1,0 1 1,0-1 0,0 1-1,-1-1 1,1 0 0,0 1-1,0-1 1,0 1 0,0-1-1,0 1 1,0-1 0,0 1-1,0-1 1,0 1 0,0-1-1,0 1 1,0-1 0,0 1-1,0-1 1,1 2 0,10 24-19,-3-20 26,-1 0 1,1-1-1,-1 0 0,2 0 1,-1-1-1,0 0 1,1 0-1,0-1 0,0 0 1,0 0-1,0-1 0,16 2 1,14 0 103,67-2 0,-76-2-77,30-1 15,-15 0 23,1 1 0,-1 2 0,0 2 0,84 19 0,-57-2 205,1-3 0,0-4 0,1-3-1,126 3 1,273-36-70,-26 0-132,236 48 125,538-18-11,-519 8 97,444 4 1131,-920-27-1348,287 9 1468,-508-2-1515,79 8 415,1-4 0,112-8 0,-175-1 665,-33 1-1706,-36 2-8546,25 3 88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8.134"/>
    </inkml:context>
    <inkml:brush xml:id="br0">
      <inkml:brushProperty name="width" value="0.025" units="cm"/>
      <inkml:brushProperty name="height" value="0.025" units="cm"/>
    </inkml:brush>
  </inkml:definitions>
  <inkml:trace contextRef="#ctx0" brushRef="#br0">35 11 7623,'0'0'5088,"-4"-11"3656,2 12-8527,0 0 0,1-1-1,-1 1 1,1 0 0,-1 0 0,1 0 0,-1 0-1,1 0 1,0 0 0,-1 0 0,1 1 0,0-1-1,0 0 1,0 1 0,0-1 0,0 1 0,0-1 0,1 1-1,-1-1 1,0 1 0,1-1 0,-1 1 0,1 0-1,-1 0 1,1-1 0,0 1 0,0 0 0,0 0-1,0 2 1,-3 65 437,3-58 3,0 152 149,15-199-421,-13 28-374,7-28 0,-2 0-1,-1-1 1,1-45-1,-6 83-218,-1 0-1,1 0 0,0 0 1,-1 0-1,1 0 0,0 0 1,0-1-1,0 1 1,0 0-1,-1 0 0,1-1 1,0 1-1,0 0 0,1-1 1,-1 1-1,0-1 1,0 0-1,0 1 0,0-1 1,0 0-1,0 1 0,1-1 1,1 0-1,29 4-5904,-15-4 1357,2 0-1074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8.940"/>
    </inkml:context>
    <inkml:brush xml:id="br0">
      <inkml:brushProperty name="width" value="0.025" units="cm"/>
      <inkml:brushProperty name="height" value="0.025" units="cm"/>
    </inkml:brush>
  </inkml:definitions>
  <inkml:trace contextRef="#ctx0" brushRef="#br0">111 36 673,'0'0'20899,"-11"1"-20520,7-1-291,-1 0-1,1 1 0,0 0 0,-1 0 0,1 0 0,0 1 0,-1-1 1,1 1-1,0 0 0,0 0 0,0 0 0,1 1 0,-1 0 0,0-1 1,1 1-1,0 0 0,0 1 0,0-1 0,0 0 0,0 1 0,1 0 1,-1 0-1,1 0 0,0 0 0,0 0 0,1 0 0,-1 0 0,1 1 1,0-1-1,0 0 0,0 1 0,1-1 0,-1 6 0,1-9-81,0 0 0,0-1-1,0 1 1,0 0 0,0 0 0,0 0-1,0 0 1,0 0 0,1 0-1,-1 0 1,0 0 0,1 0 0,-1 0-1,0-1 1,1 1 0,-1 0-1,1 0 1,-1 0 0,1-1 0,0 1-1,-1 0 1,1-1 0,0 1-1,-1 0 1,1-1 0,0 1 0,1 0-1,0 0 5,1-1 0,-1 1 1,0-1-1,1 1 0,-1-1 0,0 0 0,1 0 0,-1 0 0,0 0 0,0-1 0,4 0 1,1 0 12,0-1 1,0 0 0,0-1 0,0 0 0,0 0 0,11-7 0,-9 2-5,0 0 1,-1-1-1,0 0 1,0-1 0,-1 1-1,0-1 1,-1-1-1,0 1 1,0-1-1,-1 0 1,3-14 0,-12 37-4,1 1 0,0-1 0,0 0 0,1 1 0,0 15 0,2-27-10,0 0 0,1 0 1,-1 0-1,1 0 0,-1 0 0,1 0 1,-1 0-1,1 0 0,0 0 1,-1 0-1,1 0 0,0 0 1,0 0-1,0-1 0,0 1 0,0 0 1,0-1-1,0 1 0,0-1 1,0 1-1,0-1 0,0 1 0,0-1 1,0 1-1,0-1 0,0 0 1,0 0-1,1 0 0,-1 0 1,0 0-1,0 0 0,0 0 0,0 0 1,1 0-1,-1 0 0,0 0 1,2-1-1,47-11 128,-28 2-146,0-2-1,36-26 0,9-6-589,-67 44 590,1 0 1,-1 0 0,0 0-1,1-1 1,-1 1 0,0 0-1,0 0 1,1 0 0,-1 0-1,0 0 1,1 0 0,-1 0-1,0 0 1,1 0-1,-1 0 1,0 0 0,0 0-1,1 0 1,-1 0 0,0 0-1,1 0 1,-1 0 0,0 0-1,1 0 1,-1 0 0,0 1-1,0-1 1,1 0 0,-1 0-1,0 0 1,0 0 0,1 1-1,-1-1 1,0 0-1,0 0 1,0 1 0,1-1-1,-1 0 1,0 1 0,5 17 6,-7 35 555,1-35-390,1-17-153,0 0 0,0 0 0,0 0 1,0 0-1,0 0 0,1-1 1,-1 1-1,0 0 0,0 0 0,1 0 1,-1-1-1,0 1 0,1 0 0,-1 0 1,1-1-1,-1 1 0,1 0 1,-1-1-1,1 1 0,0 0 0,-1-1 1,1 1-1,0-1 0,-1 1 0,1-1 1,0 1-1,0-1 0,0 1 1,29 0 208,-23-3-180,1 1 1,-1-1-1,0-1 1,0 1 0,-1-1-1,10-5 1,3-7-284,0-1-1,26-29 1,-44 45 226,-1 0-1,0 0 1,0 0-1,0-1 1,0 1 0,0 0-1,0 0 1,0 0 0,0 0-1,0 0 1,1 0-1,-1 0 1,0 0 0,0-1-1,0 1 1,0 0 0,0 0-1,0 0 1,1 0 0,-1 0-1,0 0 1,0 0-1,0 0 1,0 0 0,1 0-1,-1 0 1,0 0 0,0 0-1,0 0 1,0 0-1,0 0 1,1 0 0,-1 0-1,0 0 1,0 0 0,0 0-1,0 0 1,0 0 0,1 0-1,-1 1 1,0-1-1,0 0 1,0 0 0,0 0-1,0 0 1,0 0 0,0 0-1,1 0 1,-1 1-1,0-1 1,0 0 0,0 0-1,0 0 1,0 0 0,0 0-1,0 1 1,0-1 0,0 0-1,0 0 1,0 0-1,0 0 1,0 0 0,0 1-1,0-1 1,0 0 0,1 20-215,-5 22 457,1-15 134,2 0 0,1 1 1,1-1-1,2 0 1,9 43-1,1 19-325,-13-89-33,2 16 80,-1-1 0,0 1 0,-1 0 0,-3 22 0,2-35-2,1-1-1,0 0 0,0 1 0,-1-1 0,1 0 1,-1 1-1,0-1 0,0 0 0,0 0 1,0 0-1,0 0 0,0 0 0,-1 0 1,1 0-1,-1 0 0,1 0 0,-1 0 1,0-1-1,1 1 0,-1-1 0,0 1 0,0-1 1,0 0-1,0 0 0,0 0 0,-1 0 1,1 0-1,0 0 0,0-1 0,-1 1 1,1-1-1,0 1 0,-1-1 0,1 0 0,-1 0 1,1 0-1,0 0 0,-5-1 0,3-1-26,1 1 0,-1-1 0,1 1 0,-1-1 0,1 0-1,0-1 1,0 1 0,0 0 0,0-1 0,0 0-1,0 1 1,1-1 0,-1 0 0,1 0 0,0-1 0,0 1-1,0 0 1,0-1 0,-1-4 0,-3-5-32,1-1-1,0 0 1,-4-24 0,7 27-23,0 1-1,0 0 1,1-1 0,1 0-1,0 1 1,1-1 0,-1 1-1,4-12 1,-2 16-5,-1 1 1,1 0-1,1 0 1,-1 0 0,1 1-1,0-1 1,0 1-1,0-1 1,1 1-1,-1 0 1,1 0-1,0 0 1,0 1 0,1-1-1,-1 1 1,1 0-1,7-3 1,61-26-1246,-51 24-1451,-1-1 1,23-12-1,-5-4-7563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9.691"/>
    </inkml:context>
    <inkml:brush xml:id="br0">
      <inkml:brushProperty name="width" value="0.025" units="cm"/>
      <inkml:brushProperty name="height" value="0.025" units="cm"/>
    </inkml:brush>
  </inkml:definitions>
  <inkml:trace contextRef="#ctx0" brushRef="#br0">0 1 11563,'2'4'7170,"1"12"-3319,8 104-1756,-9-82-1916,-2-21-135,0 0-1,1 1 1,1-1 0,1 0-1,1 0 1,0 0-1,1-1 1,10 25 0,-14-40-32,0 0 1,-1 1 0,1-1 0,0 0-1,0 0 1,0 1 0,0-1-1,0 0 1,0 0 0,1 0 0,-1 0-1,0 0 1,0 0 0,1-1 0,-1 1-1,1 0 1,-1-1 0,0 1 0,1-1-1,-1 1 1,1-1 0,0 0 0,-1 0-1,1 1 1,-1-1 0,1 0 0,-1 0-1,1-1 1,-1 1 0,1 0 0,-1 0-1,1-1 1,-1 1 0,1-1 0,-1 0-1,1 1 1,-1-1 0,0 0-1,1 0 1,-1 1 0,0-1 0,0 0-1,1 0 1,-1-1 0,0 1 0,1-2-1,5-4 69,0 0 0,-1-1 0,0 0 0,0 0-1,7-17 1,-2 3 19,2-4-141,-9 32 3,-2 20 49,-10 81 5,8-106-44,0-1 0,1 0 0,-1 0 0,0 1 0,0-1 0,0 0 0,0 1 0,0-1 0,0 0 0,1 0 0,-1 0 0,0 1 0,0-1-1,0 0 1,0 0 0,1 0 0,-1 1 0,0-1 0,0 0 0,1 0 0,-1 0 0,0 0 0,0 0 0,1 1 0,-1-1 0,0 0 0,0 0 0,1 0 0,-1 0 0,0 0 0,1 0-1,-1 0 1,0 0 0,0 0 0,1 0 0,-1 0 0,0 0 0,0 0 0,1 0 0,-1 0 0,0-1 0,1 1 0,-1 0 0,0 0 0,0 0 0,1 0 0,-1 0 0,0-1-1,15-7-1206,-2-6-1206,0-1 0,-1 0 0,-1-1 0,12-22 0,-19 32 1412,13-23-5057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0.661"/>
    </inkml:context>
    <inkml:brush xml:id="br0">
      <inkml:brushProperty name="width" value="0.025" units="cm"/>
      <inkml:brushProperty name="height" value="0.025" units="cm"/>
    </inkml:brush>
  </inkml:definitions>
  <inkml:trace contextRef="#ctx0" brushRef="#br0">34 326 9001,'0'0'8205,"-4"12"-6817,-1 5-997,-1 1 506,1 1-1,0 0 1,1 0-1,-1 21 1,5-39-873,1-1 0,-1 1 1,0-1-1,0 1 1,0-1-1,1 0 0,-1 1 1,0-1-1,1 1 1,-1-1-1,0 0 1,1 1-1,-1-1 0,0 0 1,1 1-1,-1-1 1,1 0-1,-1 1 0,0-1 1,1 0-1,-1 0 1,1 0-1,-1 0 1,1 1-1,-1-1 0,1 0 1,-1 0-1,1 0 1,-1 0-1,1 0 0,-1 0 1,1 0-1,-1 0 1,1 0-1,-1 0 1,1-1-1,-1 1 0,1 0 1,-1 0-1,1 0 1,-1-1-1,1 1 0,-1 0 1,0 0-1,1-1 1,0 0-1,23-12 318,-17 7-313,1-1-1,-2 0 1,1-1 0,-1 1-1,0-1 1,-1-1 0,0 1 0,0-1-1,-1 1 1,0-1 0,0-1-1,-1 1 1,0 0 0,-1-1-1,2-13 1,-8 20 75,-3 11-135,-6 13-53,11-13 82,-1 0 0,1 0 0,0 0 0,1 0 0,0 1 0,0-1 0,1 1 0,0-1 0,3 17 0,-3-23 7,1 0 1,-1 0-1,1 0 0,0 0 0,0 0 0,0 0 1,0 0-1,0 0 0,0 0 0,0 0 0,1 0 1,-1-1-1,1 1 0,-1 0 0,1-1 0,3 3 1,-2-3 4,0 0 1,-1 0 0,1 0 0,0 0-1,0-1 1,-1 1 0,1-1 0,0 0-1,0 0 1,0 0 0,0 0 0,0 0-1,0-1 1,-1 1 0,1-1 0,4-1-1,-1 0 13,0 0-1,0-1 0,0 0 0,-1 0 1,0 0-1,1-1 0,-1 0 0,0 0 1,0 0-1,-1 0 0,0-1 1,6-7-1,4-8 16,23-42 0,-7 10-372,-36 95-434,0-19 874,1 0 1,2 0 0,-1 30 0,4-53-102,0-1 1,0 1-1,0 0 0,0-1 1,0 1-1,0-1 1,1 1-1,-1-1 1,0 1-1,0-1 1,1 1-1,-1 0 0,0-1 1,1 0-1,-1 1 1,0-1-1,1 1 1,-1-1-1,1 1 1,-1-1-1,1 0 0,-1 1 1,1-1-1,-1 0 1,1 0-1,-1 1 1,1-1-1,-1 0 1,1 0-1,-1 0 1,1 1-1,0-1 0,-1 0 1,1 0-1,-1 0 1,1 0-1,-1 0 1,1 0-1,0 0 1,-1-1-1,1 1 0,-1 0 1,1 0-1,-1 0 1,1 0-1,0-1 1,0 0-1,29-14 187,-11-4-340,-1-1-1,0-1 0,-1 0 1,-2-1-1,0-1 0,15-30 0,-54 147-240,23-89 454,0-1 0,0 1 0,1 0 0,-1 0 0,1 0-1,0-1 1,1 7 0,-1-11-52,0 1 0,1 0 0,-1-1 0,0 1 0,0 0 0,1-1 0,-1 1 0,0-1 0,1 1 0,-1-1 0,0 1 0,1-1 0,-1 1 0,1-1 0,-1 1 0,1-1-1,-1 1 1,1-1 0,-1 0 0,1 1 0,-1-1 0,2 1 0,-1-1-2,1 0 0,-1 0 0,1 0 0,-1 0 0,1 0 0,-1 0 0,0-1 0,1 1 0,-1 0 0,0-1 0,1 1 0,-1-1 0,0 1 0,1-1 0,0-1 0,6-3 26,-1-1 1,0 1 0,0-2-1,0 1 1,-1-1 0,0 0-1,9-13 1,32-59 18,-26 39 9,-1-1 1,-3-1-1,-1-1 0,15-68 0,-43 228 149,3-59-150,2 0 0,0 107 0,7-163-70,0 0-1,0 0 1,0 0 0,0 1 0,0-1 0,0 0 0,1 0 0,-1 0 0,1 0 0,0 0 0,-1 0-1,1 0 1,0 0 0,0 0 0,0 0 0,0 0 0,1 0 0,-1-1 0,0 1 0,4 2 0,-9-37-534,-4 17 531,-1 0 0,-15-21-1,17 29 78,1-1 0,0 0 0,0 0-1,1 0 1,0-1 0,1 0-1,0 0 1,0 0 0,1 0 0,1 0-1,-3-15 1,6 24-18,-1-1-1,0 0 1,1 1-1,-1-1 1,1 1-1,-1-1 1,1 1-1,0-1 1,-1 1-1,1-1 1,0 1-1,0-1 1,0 1-1,0 0 1,1 0-1,-1-1 1,0 1-1,0 0 1,1 0-1,-1 0 1,1 0-1,-1 1 1,1-1-1,-1 0 1,1 1-1,-1-1 1,1 1-1,0-1 1,-1 1-1,1 0 1,0-1-1,1 1 1,66-2-261,-52 2 107,-16 0 72,55-2-3346,-20-8-4562,-7-5-6996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2.220"/>
    </inkml:context>
    <inkml:brush xml:id="br0">
      <inkml:brushProperty name="width" value="0.025" units="cm"/>
      <inkml:brushProperty name="height" value="0.025" units="cm"/>
    </inkml:brush>
  </inkml:definitions>
  <inkml:trace contextRef="#ctx0" brushRef="#br0">91 91 13132,'0'0'11232,"-1"14"-10927,-10 139 343,-4 112 567,14-247-1122,2 19 433,-1-37-519,0 0 0,0 0 0,0 0 0,0 0 0,0 0 0,0 0-1,0-1 1,0 1 0,0 0 0,0 0 0,0 0 0,0 0 0,0 0 0,0-1 0,0 1 0,0 0 0,0 0 0,0 0-1,0 0 1,0 0 0,0 0 0,0 0 0,1-1 0,-1 1 0,0 0 0,0 0 0,0 0 0,0 0 0,0 0 0,0 0-1,0 0 1,0 0 0,1 0 0,-1-1 0,0 1 0,0 0 0,0 0 0,0 0 0,0 0 0,0 0 0,1 0 0,-1 0-1,0 0 1,0 0 0,0 0 0,0 0 0,0 0 0,1 0 0,-1 0 0,0 0 0,0 0 0,0 0 0,0 0 0,0 0 0,0 1-1,1-1 1,-1 0 0,0 0 0,0 0 0,0 0 0,0 0 0,0 0 0,0 0 0,0 0 0,1 1 0,2-14 241,-1-7-267,-1 1 1,-1-1-1,-1 0 1,0 1-1,-2-1 1,0 1-1,-2-1 1,0 1-1,-1 1 1,0-1-1,-2 1 1,-18-32-1,16 40-133,9 22-43,9 22 30,-5-30 161,0 0 1,0 0-1,0 0 1,1 0-1,-1 0 1,1 0-1,0-1 1,0 0-1,1 0 1,-1 0-1,1-1 0,-1 1 1,1-1-1,0 0 1,0 0-1,0-1 1,0 1-1,0-1 1,0 0-1,0-1 1,1 1-1,-1-1 1,0 0-1,0 0 0,1-1 1,-1 1-1,5-3 1,0 1 17,0 0 1,0-1 0,0-1-1,-1 0 1,1 0-1,-1 0 1,0-2 0,-1 1-1,1-1 1,-1 0 0,0-1-1,13-14 1,-8 6 16,0-2-1,-1 1 1,-1-2 0,-1 1 0,-1-1 0,0-1 0,-1 0 0,-1 0 0,-1-1 0,-1 1-1,0-1 1,-2 0 0,2-29 0,-5 48-28,0 1 1,0-1-1,0 1 0,0 0 0,0-1 1,0 1-1,0 0 0,0-1 0,0 1 1,0-1-1,0 1 0,0 0 0,-1-1 0,1 1 1,0 0-1,0-1 0,0 1 0,-1 0 1,1-1-1,0 1 0,0 0 0,-1-1 1,1 1-1,0 0 0,-1 0 0,1 0 1,0-1-1,-1 1 0,1 0 0,0 0 1,-1 0-1,1 0 0,0-1 0,-1 1 0,0 0 1,-16 4-27,-14 16-55,16-5 60,0 1 0,1 1-1,1 0 1,-18 32 0,25-38 10,0 0 0,0 1 0,2-1 0,-1 1 0,2 0 0,-1 0 0,2 1 0,-1-1 0,0 19 0,4-30 5,-1 1-1,0 0 0,1-1 0,-1 1 0,1 0 0,-1 0 1,1-1-1,0 1 0,-1-1 0,1 1 0,0-1 0,0 1 1,0-1-1,1 0 0,-1 1 0,0-1 0,0 0 1,1 0-1,-1 0 0,1 0 0,-1 0 0,1 0 0,-1 0 1,1 0-1,-1-1 0,1 1 0,0-1 0,-1 1 0,1-1 1,0 1-1,0-1 0,3 0 0,9 1 9,1 0 1,0-1-1,16-1 0,-6 0 10,-10 0-3,-5 1-13,-1 0 0,0 0-1,1 1 1,-1 0 0,0 0 0,11 4 0,-18-4 0,0 0 0,1 0-1,-1 0 1,0 0 0,0 1 0,0-1 0,0 1 0,-1-1 0,1 1 0,0 0 0,-1 0 0,1-1 0,-1 1 0,1 0 0,-1 1 0,0-1 0,0 0 0,0 0-1,0 0 1,0 1 0,-1-1 0,1 0 0,-1 1 0,1-1 0,-1 1 0,0-1 0,0 0 0,0 5 0,0-1 22,-1 1 0,0-1 0,0 1 0,0-1 0,-1 1 0,0-1 0,0 0 0,-1 0 1,-4 8-1,-8 23-1668,16-49-10274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2.594"/>
    </inkml:context>
    <inkml:brush xml:id="br0">
      <inkml:brushProperty name="width" value="0.025" units="cm"/>
      <inkml:brushProperty name="height" value="0.025" units="cm"/>
    </inkml:brush>
  </inkml:definitions>
  <inkml:trace contextRef="#ctx0" brushRef="#br0">11 110 19186,'0'0'5814,"11"0"-4576,0 0-1150,1-1 0,-1 0-1,0-1 1,1 0 0,-1-1-1,11-4 1,-18 6-74,-1 0 0,1 0 1,-1-1-1,0 1 0,0-1 1,1 0-1,-1 0 0,-1 0 1,1-1-1,0 1 0,0-1 1,-1 1-1,1-1 0,-1 0 0,0 0 1,0 0-1,0 0 0,0-1 1,-1 1-1,1 0 0,-1-1 1,0 1-1,0-1 0,0 1 1,-1-1-1,1 1 0,0-5 0,-2 7-8,1 0 0,0 1 0,0-1 0,0 0 0,-1 0 0,1 1 0,0-1 0,0 0 0,-1 1 0,1-1 0,-1 0 0,1 1 0,-1-1 0,1 1 0,-1-1 0,1 1 0,-1-1 0,1 1 0,-1-1 0,0 1 0,1-1 0,-1 1 0,0 0 0,1-1 0,-1 1 0,0 0-1,0 0 1,1-1 0,-1 1 0,0 0 0,0 0 0,1 0 0,-1 0 0,0 0 0,0 0 0,1 0 0,-1 0 0,0 1 0,0-1 0,1 0 0,-1 0 0,0 1 0,1-1 0,-1 0 0,0 1 0,0 0 0,-37 17-25,22-4 23,1 1-1,-26 32 1,37-42 49,0 0 1,1 0-1,-1 0 0,1 1 1,0-1-1,1 1 0,-1 0 1,1-1-1,0 1 1,1 0-1,-1 1 0,1-1 1,0 0-1,0 10 0,2-15-50,-1 0-1,0 0 0,1 0 0,-1 0 0,1 1 0,0-1 0,-1 0 0,1 0 0,0 0 0,-1 0 0,1 0 0,0-1 0,0 1 0,0 0 0,0 0 0,0 0 0,0-1 0,0 1 0,0 0 0,0-1 0,0 1 1,1-1-1,-1 0 0,0 1 0,0-1 0,0 0 0,1 0 0,0 1 0,42 1-8,-34-2-42,60-7-2617,-23-8-2955,-4-4-2094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3.820"/>
    </inkml:context>
    <inkml:brush xml:id="br0">
      <inkml:brushProperty name="width" value="0.025" units="cm"/>
      <inkml:brushProperty name="height" value="0.025" units="cm"/>
    </inkml:brush>
  </inkml:definitions>
  <inkml:trace contextRef="#ctx0" brushRef="#br0">0 32 8232,'0'0'10671,"12"-6"-9309,-6 3-1223,2-1 82,0 1 1,0-1 0,0 1 0,0 1 0,12-3 0,-17 4-191,-1 1 1,0 0-1,1-1 1,-1 1-1,0 0 0,1 0 1,-1 1-1,0-1 1,1 1-1,-1-1 1,0 1-1,0-1 0,1 1 1,-1 0-1,0 0 1,0 0-1,0 1 0,0-1 1,0 0-1,0 1 1,-1-1-1,1 1 1,0-1-1,-1 1 0,1 0 1,-1 0-1,0 0 1,1 0-1,1 4 0,-1-1-9,0 1 0,0-1-1,-1 1 1,1 0 0,-1 0-1,-1 0 1,1 0-1,-1 0 1,0-1 0,0 1-1,0 0 1,-1 0 0,0 0-1,0 0 1,-1 0-1,0-1 1,0 1 0,-3 7-1,-7 9 23,0-1 0,-1 0 0,-21 25 0,21-30 41,0 2 1,2 0 0,-13 24-1,24-42-76,0 0 0,0 1 0,-1-1 0,1 1 0,0-1 1,0 0-1,0 1 0,-1-1 0,1 1 0,0-1 0,0 1 0,0-1 0,0 1 0,0-1 0,0 0 0,0 1 0,0-1 0,0 1 0,0-1 0,0 1 0,0-1 0,0 1 0,0-1 0,1 1 0,-1-1 0,0 0 0,0 1 0,0-1 0,1 1 0,-1-1 0,0 0 0,0 1 0,1-1 0,-1 0 0,0 1 0,1-1 0,19 0 141,29-20-121,-45 19-29,81-38-1978,-27 12-2429,-9 4-2693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177"/>
    </inkml:context>
    <inkml:brush xml:id="br0">
      <inkml:brushProperty name="width" value="0.025" units="cm"/>
      <inkml:brushProperty name="height" value="0.025" units="cm"/>
    </inkml:brush>
  </inkml:definitions>
  <inkml:trace contextRef="#ctx0" brushRef="#br0">105 62 18001,'0'0'1313,"-11"4"-64,6-2-1163,0-1 0,0 1 0,1 1 0,-1-1 0,1 1 0,-1-1 0,1 1-1,0 1 1,0-1 0,0 1 0,0-1 0,1 1 0,-1 0 0,1 0 0,0 1 0,0-1-1,1 0 1,-1 1 0,1 0 0,0 0 0,0 0 0,-1 6 0,0-1-37,1 0 0,0 1 1,0-1-1,1 1 0,0 16 0,1-25-46,0 0-1,0 1 0,1-1 1,-1 1-1,0-1 1,1 0-1,0 1 0,-1-1 1,1 0-1,0 0 0,0 0 1,0 0-1,0 1 0,1-1 1,-1-1-1,0 1 0,1 0 1,0 0-1,-1 0 0,1-1 1,0 1-1,0-1 0,0 0 1,0 1-1,0-1 0,0 0 1,0 0-1,0 0 0,1 0 1,2 0-1,2 0 131,1 0 0,-1-1 1,1 0-1,0 0 0,-1-1 0,1 0 0,-1 0 0,0-1 1,1 0-1,-1 0 0,0-1 0,0 0 0,0 0 0,-1-1 1,1 0-1,-1 0 0,0 0 0,0-1 0,0 1 0,0-2 1,9-10-1,-10 10 31,1-1 1,-1 0 0,0 0 0,-1 0-1,0 0 1,0-1 0,-1 0 0,1 1-1,-2-1 1,1-1 0,-1 1 0,0 0-1,-1 0 1,0-1 0,0 1 0,-1-1-1,0 1 1,-1-1 0,-2-13 0,3 19-188,-1 0 0,0 0 1,-1 0-1,1 0 1,0 0-1,-1 0 0,0 1 1,1-1-1,-1 1 1,0-1-1,0 1 1,-1 0-1,1-1 0,0 1 1,-1 0-1,1 1 1,-1-1-1,0 0 0,0 1 1,1 0-1,-1-1 1,0 1-1,0 0 1,0 0-1,-4 0 0,6 1-191,-1 0 0,0 0-1,0 0 1,0 0 0,0 0-1,1 0 1,-1 1 0,0-1-1,0 0 1,1 1 0,-1 0-1,0-1 1,1 1 0,-1 0-1,0 0 1,1 0 0,-3 2 0,2-1-290,1 0 0,-1-1 0,1 1 0,-1 0 1,1 1-1,0-1 0,0 0 0,0 0 0,0 0 1,0 1-1,1-1 0,-1 0 0,1 1 0,-1-1 1,1 1-1,0 3 0,0 5-5240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522"/>
    </inkml:context>
    <inkml:brush xml:id="br0">
      <inkml:brushProperty name="width" value="0.025" units="cm"/>
      <inkml:brushProperty name="height" value="0.025" units="cm"/>
    </inkml:brush>
  </inkml:definitions>
  <inkml:trace contextRef="#ctx0" brushRef="#br0">62 1 18898,'0'0'2338,"-27"77"-1313,15-37-192,1 4 256,2-1-577,7-5-287,2-3-161,0-6-32,1-6 0,8-4 0,-2-6-32,-2-2-321,-2-5-1120,-3-4-1121,-11-6-8841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864"/>
    </inkml:context>
    <inkml:brush xml:id="br0">
      <inkml:brushProperty name="width" value="0.025" units="cm"/>
      <inkml:brushProperty name="height" value="0.025" units="cm"/>
    </inkml:brush>
  </inkml:definitions>
  <inkml:trace contextRef="#ctx0" brushRef="#br0">1 270 12844,'0'0'5525,"10"0"-3998,1 0-1309,0 1 15,0-1 0,-1 0 0,1-1 0,0 0-1,-1-1 1,1 0 0,-1 0 0,0-1 0,20-9 0,-21 7-132,-1-1 0,0 0 0,0 0 0,0-1 0,-1 0 0,0 0 0,0-1 0,-1 0 0,0 0 0,-1-1 0,1 1 0,-2-1 0,1-1 0,-1 1 0,-1 0 0,1-1 0,-2 0 0,1 0 0,-1 0 0,-1 0 0,0 0 0,0 0 0,-1 0 0,0 0 0,-2-12 0,2 22-93,0-1 0,0 1 0,0-1 0,0 1 0,-1-1 0,1 0-1,0 1 1,0-1 0,0 1 0,0-1 0,0 1 0,-1 0 0,1-1 0,0 1 0,0-1 0,-1 1 0,1-1-1,0 1 1,-1 0 0,1-1 0,0 1 0,-1-1 0,1 1 0,-1 0 0,1 0 0,-1-1 0,1 1 0,-1 0-1,1 0 1,-1-1 0,1 1 0,-1 0 0,1 0 0,-1 0 0,1 0 0,-1 0 0,1 0 0,-1 0 0,1 0 0,-1 0-1,1 0 1,-1 0 0,1 0 0,-1 0 0,1 0 0,-1 1 0,1-1 0,-1 0 0,1 0 0,-1 0 0,1 1-1,-1-1 1,1 0 0,0 1 0,-1 0 0,-23 22 243,8 4-154,2 1-1,-14 36 1,23-50-48,0 0 0,1 0 1,1 0-1,0 1 1,1-1-1,0 30 0,2-43-45,0 0 0,0-1 0,0 1 0,0 0 0,0-1 0,0 1-1,0 0 1,0 0 0,1-1 0,-1 1 0,0 0 0,1-1 0,-1 1 0,0-1 0,1 1-1,-1 0 1,1-1 0,-1 1 0,1-1 0,-1 1 0,1-1 0,-1 0 0,1 1-1,0-1 1,-1 1 0,1-1 0,-1 0 0,1 0 0,0 1 0,0-1 0,-1 0 0,2 0-1,29-4 154,25-23 55,-26 5-175,-23 16-49,0 1-1,1-1 1,-1 1 0,1 0 0,0 1-1,0-1 1,1 2 0,-1-1 0,17-3-1,-24 7 11,-1 0-1,1 0 1,0 0-1,-1 0 1,1 1-1,0-1 1,-1 0-1,1 0 0,-1 1 1,1-1-1,0 0 1,-1 1-1,1-1 1,-1 0-1,1 1 1,-1-1-1,0 1 1,1-1-1,-1 1 1,1-1-1,-1 1 0,0-1 1,1 1-1,-1 0 1,0-1-1,0 1 1,1-1-1,-1 1 1,0 0-1,0-1 1,0 1-1,0 0 1,0-1-1,0 1 0,0 1 1,0 31 131,0-22-39,-9 53 982,2-33-2433,5 0-7094,2-40-3396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12.693"/>
    </inkml:context>
    <inkml:brush xml:id="br0">
      <inkml:brushProperty name="width" value="0.025" units="cm"/>
      <inkml:brushProperty name="height" value="0.025" units="cm"/>
    </inkml:brush>
  </inkml:definitions>
  <inkml:trace contextRef="#ctx0" brushRef="#br0">6012 255 6951,'-574'-69'2027,"-124"-10"553,382 53-2417,-554-32 320,-258 36-1060,-95 77 810,1109-48-210,-35 5 325,-174 35-1,264-35-329,1 3 1,1 2 0,0 3-1,2 2 1,-102 58-1,141-70-27,1 0 0,0 2-1,1 0 1,0 0-1,1 1 1,0 1-1,-20 29 1,27-35-8,1 1-1,1-1 1,-1 1-1,2 0 1,-1 0-1,1 0 1,0 0-1,1 1 1,0-1-1,1 1 1,-1 0-1,2-1 1,0 1 0,0 0-1,0-1 1,2 1-1,1 9 1,0-10 23,0-1 0,1 0 1,0-1-1,0 1 0,1-1 1,0 1-1,1-1 1,-1-1-1,1 1 0,0-1 1,1 0-1,-1-1 0,1 1 1,15 8-1,11 5 101,69 30 1,-99-48-109,401 161 83,-316-132 1,2-4 0,154 23 0,307-8 302,4-38-322,-310-4-68,502-12-382,-2 0 331,208-21-301,948-232-145,-1873 262 595,-1-2 1,1-1-1,-1-1 1,-1-2-1,30-14 1,-49 21-47,0-1 1,0 0 0,0 0-1,-1-1 1,1 0-1,-1 0 1,0-1-1,-1 1 1,0-1-1,1 0 1,-2-1 0,1 1-1,-1-1 1,0 0-1,0 0 1,-1 0-1,0-1 1,0 1-1,-1-1 1,0 0 0,0 0-1,1-12 1,-3 13-36,0 0 1,-1 1-1,1-1 1,-1 1 0,-1-1-1,1 1 1,-1-1-1,0 1 1,0 0-1,-1-1 1,0 1 0,0 1-1,-6-9 1,2 4 22,-1 1-1,0 0 1,-1 0 0,0 1 0,0 0 0,-19-12 0,-6 1 120,-1 1 0,-1 1 0,-56-18 1,13 10-190,-1 3 1,-149-21-1,-38 27-3293,158 16 466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5.579"/>
    </inkml:context>
    <inkml:brush xml:id="br0">
      <inkml:brushProperty name="width" value="0.025" units="cm"/>
      <inkml:brushProperty name="height" value="0.025" units="cm"/>
    </inkml:brush>
  </inkml:definitions>
  <inkml:trace contextRef="#ctx0" brushRef="#br0">93 1 10922,'0'0'14024,"-6"13"-13554,-13 26-168,-23 69 1,36-89-250,1 0 0,0 1 0,1-1 0,1 1 1,1 0-1,1 39 0,2-58-51,-1 1 0,0-1 0,1 0 0,-1 0 0,0 1-1,1-1 1,0 0 0,-1 0 0,1 0 0,0 0 0,-1 0 0,1 0 0,0 0 0,0 0 0,0 0 0,0 0 0,0 0-1,0 0 1,0-1 0,0 1 0,0 0 0,1-1 0,-1 1 0,0-1 0,0 1 0,1-1 0,-1 0 0,0 1 0,0-1-1,1 0 1,-1 0 0,0 0 0,1 0 0,-1 0 0,0 0 0,1 0 0,-1-1 0,2 1 0,3-1-1,0-1 1,1 1-1,-1-1 1,0 0-1,0 0 1,10-6-1,-1-2-537,1 0-1,-1-1 1,-1-1-1,0-1 1,0 0-1,-2 0 1,0-1-1,0-1 1,-1 0-1,-1-1 1,16-31-1,-26 46 697,0 3 219,-17 47 440,13-42-543,1 1 0,0 0 0,0 0-1,1 0 1,0 0 0,0 1 0,1-1 0,0 0-1,1 14 1,0-22-258,0 1-1,1-1 1,-1 0-1,0 1 1,0-1 0,1 0-1,-1 1 1,0-1-1,1 0 1,-1 0-1,0 1 1,1-1 0,-1 0-1,0 0 1,1 0-1,-1 1 1,1-1-1,-1 0 1,0 0 0,1 0-1,-1 0 1,1 0-1,-1 0 1,0 0-1,1 0 1,-1 0 0,1 0-1,-1 0 1,1 0-1,-1 0 1,0 0-1,1 0 1,-1-1 0,0 1-1,1 0 1,-1 0-1,1 0 1,0-1-1,15-7 280,-7-1-214,-1 0-1,-1 0 0,1-1 0,-2 0 0,1-1 0,-1 1 0,6-18 0,-21 64-102,6-28 21,1 0 0,-1 0 0,2 0 0,-1 0 0,1 1 0,0-1 0,1 1 0,0-1-1,1 12 1,0-19 1,-1 0 0,1 0 0,-1-1 0,1 1 0,0 0-1,-1-1 1,1 1 0,-1 0 0,1-1 0,0 1-1,0-1 1,-1 1 0,1-1 0,0 0 0,0 1 0,0-1-1,-1 0 1,1 1 0,0-1 0,0 0 0,0 0-1,0 0 1,0 0 0,-1 0 0,1 0 0,0 0 0,0 0-1,0 0 1,0 0 0,0-1 0,0 1 0,-1 0 0,1 0-1,0-1 1,0 1 0,0-1 0,-1 1 0,2-1-1,30-16-323,-18 5-1870,-1 0-1,-1-1 0,19-25 1,-10 10-5346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6.486"/>
    </inkml:context>
    <inkml:brush xml:id="br0">
      <inkml:brushProperty name="width" value="0.025" units="cm"/>
      <inkml:brushProperty name="height" value="0.025" units="cm"/>
    </inkml:brush>
  </inkml:definitions>
  <inkml:trace contextRef="#ctx0" brushRef="#br0">137 57 10025,'0'0'8942,"1"-9"-6892,3-25-293,-4 33-1693,0 1 1,0-1 0,-1 0 0,1 1 0,0-1-1,0 0 1,-1 1 0,1-1 0,-1 1 0,1-1-1,-1 0 1,1 1 0,0-1 0,-1 1 0,0-1-1,1 1 1,-1-1 0,1 1 0,-1 0 0,0-1-1,1 1 1,-1 0 0,0-1 0,1 1 0,-1 0 0,0 0-1,1 0 1,-1 0 0,0 0 0,0-1 0,1 1-1,-1 0 1,0 1 0,1-1 0,-1 0 0,0 0-1,0 0 1,1 0 0,-1 0 0,0 1 0,-29 8 459,24-4-518,-1 0 1,1 1-1,0 0 0,1 0 1,-1 0-1,1 1 0,1-1 0,-1 1 1,1 1-1,0-1 0,0 1 1,1-1-1,0 1 0,1 0 0,0 0 1,-2 13-1,4-21-9,0 1-1,0-1 1,-1 1 0,1-1-1,1 1 1,-1-1 0,0 1-1,0 0 1,0-1 0,0 1-1,0-1 1,0 1 0,1-1-1,-1 1 1,0-1 0,0 1-1,1-1 1,-1 1 0,0-1-1,1 0 1,-1 1 0,0-1-1,1 1 1,-1-1 0,1 0-1,-1 1 1,1-1 0,-1 0-1,1 1 1,-1-1 0,1 0-1,22 0 44,28-19 59,-46 17-136,-1 0 15,-1 1 0,0 0 0,0 0 1,1 0-1,-1 0 0,1 1 0,-1-1 1,7 1-1,-8 0 14,-1 0 0,0 1 1,0-1-1,0 0 0,0 0 1,0 1-1,1-1 0,-1 1 0,0-1 1,0 1-1,0 0 0,0-1 1,0 1-1,0 0 0,-1-1 1,1 1-1,0 0 0,0 0 0,0 1 1,1 2-1,-1 0 0,1 1 0,-1-1 1,0 0-1,-1 0 0,1 1 0,-1-1 0,1 1 1,-1-1-1,-1 0 0,1 1 0,-1-1 0,-1 7 1,-2 7 51,-1 0 1,-1 0-1,-1-1 0,0 0 1,-1 0-1,0-1 1,-2 0-1,0 0 1,-1-1-1,0-1 1,-26 26-1,36-39-20,0 0 1,0 1-1,-1-1 0,1 0 0,-1 0 0,1 0 0,-1 0 0,1 0 0,-1 0 0,0 0 0,0-1 1,1 1-1,-1-1 0,0 1 0,0-1 0,-2 1 0,3-2-19,1 1 0,-1 0 0,1 0 0,-1-1 0,0 1 1,1-1-1,-1 1 0,1 0 0,-1-1 0,1 1 0,0-1 0,-1 1 0,1-1 0,-1 1 0,1-1 1,0 0-1,-1 1 0,1-1 0,0 1 0,0-1 0,-1 0 0,1 1 0,0-1 0,0 0 0,0 1 0,0-1 1,0 0-1,0 0 0,0-6-86,1 1 0,-1-1 0,1 1 0,0-1 0,1 1 0,0 0 0,4-10 0,12-19-208,2 2 0,1 0 0,2 2 0,1 0 0,33-32 0,-17 18 773,-48 72 260,-13 20-751,18-35 905,15-23-172,16-24 4,-22 26-620,0-1 0,-1 1 0,0-1 0,-1-1 0,0 1 0,-1-1 0,0 1 0,0-1 0,1-18 0,-5 31-147,1-1-11,0-1 0,-1 1 1,1-1-1,0 1 0,0-1 0,0 0 1,-1 1-1,1-1 0,0 1 1,0-1-1,0 1 0,0-1 0,0 1 1,0-1-1,0 1 0,0-1 1,0 1-1,0-1 0,0 1 0,0-1 1,0 1-1,1-1 0,-1 1 1,0-1-1,0 1 0,0-1 0,1 1 1,-1-1-1,0 1 0,1-1 1,-1 0-1,0 1 0,1-1 1,-1 0-1,0 1 0,1-1 0,-1 0 1,1 1-1,-1-1 0,0 0 1,1 0-1,-1 0 0,1 1 0,-1-1 1,1 0-1,-1 0 0,2 0 1,2 2-968,1 0 0,-1-1 0,1 0 0,-1 0 0,1 0 0,0 0 0,0-1 0,6 0 1,4 0-5360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7.155"/>
    </inkml:context>
    <inkml:brush xml:id="br0">
      <inkml:brushProperty name="width" value="0.025" units="cm"/>
      <inkml:brushProperty name="height" value="0.025" units="cm"/>
    </inkml:brush>
  </inkml:definitions>
  <inkml:trace contextRef="#ctx0" brushRef="#br0">44 120 13325,'0'0'12993,"-3"0"-13009,-8 0 16,12 0 10,1 0-1,0 0 1,0 0-1,0 0 0,0-1 1,-1 1-1,1-1 1,0 1-1,0-1 1,-1 1-1,1-1 1,0 0-1,-1 0 1,1 0-1,-1 0 0,1 0 1,-1 0-1,0-1 1,1 1-1,-1 0 1,2-3-1,1 0 34,42 6-171,-40-3 146,0 1-1,-1-1 1,1 0 0,0-1-1,-1 1 1,0-1 0,1 0-1,-1 0 1,0-1 0,0 1 0,7-6-1,-9 6 6,0 0 0,0 0 0,0-1 0,0 0 0,-1 1 0,1-1 0,-1 0-1,1 0 1,-1 0 0,0-1 0,0 1 0,-1 0 0,1-1 0,-1 1 0,1-1 0,-1 0 0,1-7 0,-2 11 6,0-1 0,0 1 0,0-1 1,0 1-1,0-1 0,0 1 0,0-1 0,0 1 1,0-1-1,0 1 0,0-1 0,0 1 1,-1 0-1,1-1 0,0 1 0,0-1 0,0 1 1,-1-1-1,1 1 0,0 0 0,-1-1 1,1 1-1,0 0 0,-1-1 0,1 1 1,-1 0-1,1-1 0,0 1 0,-1 0 0,1 0 1,-1-1-1,0 1 0,-20 0 262,-20 17-255,20-3-28,1 1-1,-34 33 0,47-42 27,0 2-1,1-1 1,0 1-1,0 0 1,1 0-1,0 0 0,0 1 1,1 0-1,0 0 1,-4 14-1,8-22-35,0 0-1,0-1 1,-1 1-1,1 0 0,0-1 1,0 1-1,0 0 1,0 0-1,0-1 1,1 1-1,-1 0 1,0-1-1,0 1 0,0 0 1,1-1-1,-1 1 1,0 0-1,0-1 1,1 1-1,-1-1 1,1 1-1,-1-1 0,1 1 1,-1 0-1,1-1 1,-1 0-1,1 1 1,-1-1-1,1 1 1,-1-1-1,1 0 0,0 1 1,-1-1-1,2 1 1,32 1-380,33-16-1464,-47 6-224,0-1 0,22-13 0,10-11-5861,-10 5-1748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7.528"/>
    </inkml:context>
    <inkml:brush xml:id="br0">
      <inkml:brushProperty name="width" value="0.025" units="cm"/>
      <inkml:brushProperty name="height" value="0.025" units="cm"/>
    </inkml:brush>
  </inkml:definitions>
  <inkml:trace contextRef="#ctx0" brushRef="#br0">211 1 10602,'0'0'13239,"-8"2"-12176,0 2-895,0-1 1,1 1 0,-1 0 0,1 1 0,-7 5-1,10-7-119,0 0-1,1 0 0,-1 0 0,1 0 0,0 1 0,0-1 0,0 1 1,0 0-1,1 0 0,0 0 0,0 0 0,0 0 0,-2 7 1,4-11-48,0 1 0,0-1 0,0 1 1,0-1-1,0 1 0,0-1 1,0 1-1,0-1 0,0 1 1,0-1-1,0 1 0,1-1 0,-1 1 1,0-1-1,0 1 0,1-1 1,-1 1-1,0-1 0,0 0 1,1 1-1,-1-1 0,1 1 1,-1-1-1,0 0 0,1 1 0,-1-1 1,1 0-1,-1 0 0,1 1 1,0-1-1,23 7 8,34-5-189,-46-2 38,16 6 104,-27-6 47,-1 0-1,0 0 1,1 1 0,-1-1 0,0 0 0,1 1 0,-1-1 0,0 0 0,0 1 0,0-1 0,1 0-1,-1 1 1,0-1 0,0 1 0,0-1 0,0 0 0,0 1 0,1-1 0,-1 1 0,0-1-1,0 0 1,0 1 0,0-1 0,0 1 0,-1-1 0,1 1 0,0-1 0,0 0 0,0 1 0,0-1-1,0 1 1,0-1 0,-1 1 0,-2 3 80,0 0-1,0 0 1,-1 0-1,0-1 0,0 1 1,0-1-1,-6 5 1,-6 3-27,-1 0 0,1-2 1,-31 14-1,36-19-859,1-1 0,0 0-1,-1 0 1,-20 1 0,-7-3-4979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8.056"/>
    </inkml:context>
    <inkml:brush xml:id="br0">
      <inkml:brushProperty name="width" value="0.025" units="cm"/>
      <inkml:brushProperty name="height" value="0.025" units="cm"/>
    </inkml:brush>
  </inkml:definitions>
  <inkml:trace contextRef="#ctx0" brushRef="#br0">0 221 2242,'0'0'21263,"9"-6"-20137,60-38 324,17-10-837,-78 48-590,0-1 0,0 0 0,-1 0 0,0 0 0,0-1 1,-1 0-1,10-14 0,-15 20-13,0 1 1,0-1-1,0 1 1,0-1-1,-1 0 1,1 1-1,0-1 1,-1 0-1,1 0 1,-1 1-1,0-1 1,0 0-1,1 0 1,-1 0-1,0 0 0,-1 0 1,1 1-1,0-3 1,-1 3-7,1 0 0,-1 1 0,0-1 1,1 0-1,-1 1 0,0-1 0,1 0 0,-1 1 0,0-1 0,1 1 1,-1 0-1,0-1 0,0 1 0,0-1 0,0 1 0,1 0 0,-1 0 1,0 0-1,0-1 0,0 1 0,0 0 0,0 0 0,0 0 0,0 0 1,-1 1-1,-3-1-7,1 1 1,-1 0-1,0 0 1,0 0-1,1 1 1,-1 0 0,0 0-1,1 0 1,0 0-1,-1 1 1,-5 5-1,-8 9-9,2 1-1,0 0 0,1 1 1,1 1-1,0 1 0,2-1 1,-11 27-1,22-46 5,0 1 0,0-1 0,1 1 0,-1-1 0,1 1 0,-1-1 1,1 1-1,-1 0 0,1-1 0,0 1 0,0 0 0,0-1 0,0 1 0,0 0 0,0-1 0,0 1 0,0 0 1,1-1-1,-1 1 0,1-1 0,-1 1 0,1 0 0,0-1 0,-1 1 0,3 1 0,-1-1-27,0-1 0,0 0 0,0 0 0,0 0 0,0 0 0,0 0 0,0 0 0,1-1 0,-1 1 0,0-1 0,1 0 0,-1 1 0,0-1 0,1 0 0,3-1 0,13-1-425,0-1 0,0-1-1,26-10 1,-39 12 254,93-30-6441,-57 15 551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084"/>
    </inkml:context>
    <inkml:brush xml:id="br0">
      <inkml:brushProperty name="width" value="0.025" units="cm"/>
      <inkml:brushProperty name="height" value="0.025" units="cm"/>
    </inkml:brush>
  </inkml:definitions>
  <inkml:trace contextRef="#ctx0" brushRef="#br0">142 121 11627,'0'0'8008,"-9"-1"-7026,4 1-910,1 1 0,-1-1 0,0 1 1,0 0-1,1 0 0,-1 0 0,1 0 0,-1 1 0,1 0 1,0 0-1,-1 0 0,1 1 0,0-1 0,0 1 1,1 0-1,-1 0 0,0 0 0,1 1 0,0-1 1,0 1-1,0 0 0,-3 4 0,2-1-29,-22 30 115,26-35-157,-1-1 0,0 0 0,0 1 0,0-1 0,1 1 0,-1-1 0,1 1 0,-1-1 0,1 1 0,0 0 0,0-1 0,0 1 0,0 0 0,0-1 0,0 1 0,0-1 0,0 1 0,0 0 0,1-1 0,-1 1 0,1-1 0,1 4 0,0-4-24,0 0 1,0 0-1,0 0 0,1 0 0,-1 0 0,0-1 0,1 1 1,-1-1-1,1 1 0,-1-1 0,1 0 0,-1 0 0,1 0 1,3-1-1,38-4-1589,-5-7-750,-28 8 12,0-1 1,0-1-1,17-11 1,-2-6-945,-7-3 3424,-17 23 742,-1-1 0,1 1 0,-1 0 0,0-1 1,0 1-1,0-1 0,-1 0 0,1 1 0,-1-6 0,-3 8 2174,-13 11-2040,-11 33 971,26-41-1870,0 0 1,0 0-1,0 1 0,0-1 0,0 0 1,0 0-1,1 1 0,-1-1 0,1 1 0,-1-1 1,1 0-1,0 1 0,0-1 0,0 1 1,1-1-1,-1 0 0,0 1 0,2 4 1,-1-7-87,0 1 1,0 0 0,0-1 0,0 1 0,0-1-1,0 0 1,1 1 0,-1-1 0,0 0 0,0 0-1,0 1 1,0-1 0,0 0 0,0 0-1,1 0 1,-1-1 0,0 1 0,0 0 0,0 0-1,0 0 1,0-1 0,0 1 0,1-1 0,0 0-1,26-12 203,-11 1-196,-13 9-102,0-1-1,0 1 1,1 0 0,-1 0 0,1 0 0,0 0 0,-1 1 0,1 0-1,0 0 1,0 1 0,1-1 0,-1 1 0,0 0 0,0 0-1,1 1 1,7-1 0,-12 2 56,-1-1-1,1 1 1,0-1 0,0 1-1,-1-1 1,1 1 0,0-1-1,-1 1 1,1 0 0,0-1-1,-1 1 1,1 0 0,-1 0-1,0-1 1,1 1 0,-1 0-1,1 0 1,-1 0-1,0 0 1,0-1 0,1 1-1,-1 0 1,0 0 0,0 1-1,0-1 2,0 0-1,0 0 0,0 0 0,0 0 0,1 0 0,-1 0 1,0 0-1,1 0 0,-1 0 0,0 0 0,1-1 1,-1 1-1,1 0 0,0 0 0,-1 0 0,1-1 1,-1 1-1,1 0 0,0-1 0,0 1 0,-1 0 1,1-1-1,0 1 0,0-1 0,0 1 0,1 0 1,3-1-13,0 0 0,0 0 1,0-1-1,0 1 0,0-1 1,-1 0-1,1 0 0,0-1 1,-1 1-1,1-1 0,-1 0 1,1 0-1,-1-1 0,5-2 1,61-49-2699,-44 33 199,-17 13 1605,-7 7 753,0-1 0,0 0 0,0 0 1,0 1-1,0-1 0,0 1 0,0 0 1,0 0-1,1 0 0,-1 0 0,1 0 1,-1 0-1,4 0 0,-6 3 1581,2 13-51,-2-14-1360,0-1 0,0 0 0,1 1 0,-1-1 0,0 0 0,0 0 0,0 1 0,1-1 0,-1 0 0,0 0 0,0 0 0,1 1 0,-1-1 0,0 0 0,1 0 0,-1 0 0,0 0 0,0 1 0,1-1 0,-1 0 0,0 0-1,1 0 1,-1 0 0,0 0 0,1 0 0,-1 0 0,0 0 0,1 0 0,-1 0 0,0 0 0,1 0 0,-1 0 0,0 0 0,1-1 0,-1 1 0,0 0 0,1 0 0,-1 0 0,0 0 0,0-1 0,1 1 0,-1 0 0,0 0 0,0 0-1,1-1 1,-1 1 0,0 0 0,0 0 0,1-1 0,11-10-1103,7-1 431,-18 13 758,0 0-1,0-1 1,0 1-1,0 0 1,-1 0-1,1 0 1,0 0 0,-1-1-1,1 1 1,0 0-1,-1 0 1,1 0-1,-1 0 1,1 1-1,-1-1 1,0 0-1,0 0 1,1 0-1,-1 0 1,0 0-1,0 0 1,0 0-1,0 1 1,0 0 0,0 0 11,0 0 0,0-1 1,0 1-1,0 0 0,1 0 0,-1 0 1,1-1-1,-1 1 0,1 0 1,-1 0-1,1-1 0,0 1 1,0 0-1,0-1 0,0 1 1,0-1-1,0 1 0,1-1 1,-1 0-1,0 0 0,1 1 1,-1-1-1,1 0 0,-1 0 1,1 0-1,0-1 0,-1 1 0,1 0 1,0 0-1,0-1 0,-1 1 1,1-1-1,0 0 0,0 0 1,0 1-1,0-1 0,-1 0 1,1 0-1,0-1 0,0 1 1,0 0-1,0-1 0,-1 1 1,1-1-1,0 1 0,2-2 1,10-4 74,1 1 0,-2-2 0,1 0 0,-1-1 0,24-17 0,-22 13-173,2 1-1,32-16 1,-49 27 10,1 0-1,-1 0 1,0 0-1,1 0 1,-1 0-1,0 0 1,1-1 0,-1 1-1,0 0 1,0 0-1,1 0 1,-1 0-1,0 1 1,1-1-1,-1 0 1,0 0-1,1 0 1,-1 0-1,0 0 1,1 0 0,-1 0-1,0 1 1,0-1-1,1 0 1,-1 0-1,0 0 1,0 1-1,1-1 1,-1 0-1,0 0 1,0 1 0,0-1-1,0 0 1,1 0-1,-1 1 1,0-1-1,0 0 1,0 0-1,0 1 1,0-1-1,0 0 1,0 1-1,0-1 1,0 0 0,0 1-1,0-1 1,0 0-1,0 1 1,0-1-1,0 0 1,0 1-1,-2 24 918,1-14-277,1-11-612,0 0 0,1 1 0,-1-1 1,0 0-1,1 0 0,-1 1 0,0-1 1,1 0-1,-1 0 0,1 0 0,-1 1 0,0-1 1,1 0-1,-1 0 0,1 0 0,-1 0 1,1 0-1,-1 0 0,1 0 0,-1 0 0,0 0 1,1 0-1,-1 0 0,1 0 0,-1 0 1,1 0-1,-1-1 0,0 1 0,1 0 1,-1 0-1,1 0 0,-1-1 0,0 1 0,1 0 1,0-1-1,15-7 299,66-67-26,-81 75-312,-1-1 0,0 1 0,0 0 0,0 0 0,0 0 0,0 0 0,1 0 0,-1 0 0,0 0 1,0 0-1,0 0 0,0 0 0,1 0 0,-1 0 0,0 0 0,0 0 0,0 0 0,0 0 0,1 0 0,-1 0 0,0 0 0,0 0 0,0 0 0,0 0 0,0 0 0,1 0 0,-1 0 0,0 0 0,0 0 0,0 0 0,0 1 0,0-1 0,1 0 0,-1 0 0,0 0 0,0 0 0,0 0 1,0 0-1,0 1 0,0-1 0,0 0 0,0 0 0,0 0 0,1 0 0,-1 0 0,0 1 0,0-1 0,0 0 0,0 0 0,0 0 0,0 0 0,0 1 0,0-1 0,0 17-2,-4 16 47,-2 28 716,7-60-741,-1-1-1,1 1 0,-1-1 1,0 0-1,1 1 0,-1-1 0,1 1 1,-1-1-1,1 0 0,-1 1 0,1-1 1,-1 0-1,1 1 0,0-1 0,-1 0 1,1 0-1,-1 0 0,1 0 0,0 1 1,-1-1-1,1 0 0,-1 0 1,1 0-1,0 0 0,-1 0 0,1-1 1,-1 1-1,1 0 0,0 0 0,-1 0 1,1 0-1,-1-1 0,1 1 0,-1 0 1,1-1-1,0 1 0,-1 0 1,1-1-1,25-11 177,-21 8-670,25-22 347,-23 17-3196,-5-1-3738,-2 4-890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426"/>
    </inkml:context>
    <inkml:brush xml:id="br0">
      <inkml:brushProperty name="width" value="0.025" units="cm"/>
      <inkml:brushProperty name="height" value="0.025" units="cm"/>
    </inkml:brush>
  </inkml:definitions>
  <inkml:trace contextRef="#ctx0" brushRef="#br0">3 0 16464,'-2'7'1505,"2"0"97,0 5-1058,7-1-320,5 1 65,8 0-161,-3-3-577,0-1-2209,-5 0-3652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771"/>
    </inkml:context>
    <inkml:brush xml:id="br0">
      <inkml:brushProperty name="width" value="0.025" units="cm"/>
      <inkml:brushProperty name="height" value="0.025" units="cm"/>
    </inkml:brush>
  </inkml:definitions>
  <inkml:trace contextRef="#ctx0" brushRef="#br0">100 0 9769,'0'0'7896,"-9"6"-6743,1-1-1041,-43 31 2129,48-34-2124,0 1 0,1-1 0,-1 1 0,1-1 0,0 1 0,0 0-1,0 0 1,0 0 0,0 0 0,1 0 0,-1 1 0,1-1 0,0 0-1,0 1 1,0-1 0,-1 7 0,3-9-114,0 0 1,0 0-1,-1 0 1,1 0-1,0 0 0,0 0 1,0-1-1,0 1 1,0 0-1,0-1 1,1 1-1,-1-1 0,0 1 1,0-1-1,0 0 1,0 1-1,1-1 1,-1 0-1,0 0 0,0 0 1,1 0-1,-1 0 1,0 0-1,0 0 1,0 0-1,1 0 0,0-1 1,39-4-1355,-3-12-2436,-4-6-3385,-13 4 648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0.254"/>
    </inkml:context>
    <inkml:brush xml:id="br0">
      <inkml:brushProperty name="width" value="0.025" units="cm"/>
      <inkml:brushProperty name="height" value="0.025" units="cm"/>
    </inkml:brush>
  </inkml:definitions>
  <inkml:trace contextRef="#ctx0" brushRef="#br0">85 173 6662,'0'0'5702,"-8"6"-3300,6-5-2315,-49 43 3511,49-42-3458,0 0-1,0 0 1,0 0-1,0 0 1,0 1 0,1-1-1,-1 0 1,1 1-1,0-1 1,0 1 0,0 0-1,0-1 1,0 1-1,0 0 1,1-1-1,-1 1 1,1 0 0,0 0-1,0 0 1,0-1-1,0 1 1,0 0 0,1 0-1,1 5 1,-1-7-128,0-1 0,0 1 0,0 0 1,0 0-1,0-1 0,0 1 0,0 0 1,1-1-1,-1 1 0,0-1 0,1 0 1,-1 1-1,0-1 0,1 0 0,-1 0 1,0 0-1,1 0 0,-1 0 0,0 0 1,1 0-1,-1 0 0,2-1 0,31-7 107,-23 1-228,-1 1 0,0-2 0,0 1 0,-1-2 0,0 1 0,0-1 0,14-19 0,46-77-937,-62 93 1026,-12 21 216,-1 0 0,1 0 0,1 1-1,0 0 1,0 0 0,1 0-1,0 0 1,-2 16 0,5-25-179,0-1 0,1 1 0,-1 0 0,0-1 0,0 1 0,1-1 0,-1 1 0,0-1 0,1 1 0,-1-1 0,1 0 0,-1 1 0,1-1 0,-1 1 0,1-1 0,-1 0 0,1 1 1,-1-1-1,1 0 0,-1 0 0,1 1 0,-1-1 0,1 0 0,0 0 0,-1 0 0,1 0 0,-1 0 0,1 0 0,0 0 0,-1 0 0,1 0 0,-1 0 0,1 0 0,0 0 0,-1 0 0,1-1 0,-1 1 0,1 0 0,-1 0 0,2-1 0,26-9 342,8-12-408,-2-2 0,-1-1 0,-1-2 0,-1 0 0,34-41 0,-106 132-332,36-55 596,0 0-1,1 1 0,0 0 1,0 0-1,1 0 0,0 0 1,1 0-1,-2 13 0,4-22-206,1 1 0,-1-1 0,1 0 0,-1 0-1,0 0 1,1 0 0,0 0 0,-1 0-1,1 0 1,0 0 0,-1 0 0,1 0 0,0 0-1,0 0 1,0 0 0,0-1 0,0 1-1,0 0 1,0-1 0,0 1 0,0-1 0,0 1-1,0-1 1,0 1 0,0-1 0,1 0-1,-1 0 1,0 1 0,0-1 0,0 0-1,1 0 1,-1 0 0,0 0 0,0 0 0,0-1-1,1 1 1,-1 0 0,0 0 0,2-2-1,4 1 28,0 0-1,0-1 1,0 0-1,0 0 1,10-5-1,5-7 53,38-31 0,0 0-1440,-72 82 979,8-30 544,0 1 0,1 1 1,0-1-1,1 0 0,-1 1 0,-1 14 1,4-19-143,0 0 0,0 0 1,0 0-1,0 0 1,0 0-1,1 0 0,0-1 1,0 1-1,0 0 1,0 0-1,0-1 0,1 1 1,0-1-1,-1 1 1,1-1-1,1 0 0,2 4 1,-1-2-75,1 0 1,-1 1-1,0-1 1,-1 1-1,1 0 1,-1 0-1,0 0 1,-1 0-1,1 1 1,-1-1-1,1 9 1,-3-13 33,1 0 0,-1-1 0,0 1 1,0 0-1,0 0 0,-1 0 0,1-1 0,0 1 0,-1 0 0,1 0 1,-1 0-1,0-1 0,1 1 0,-1 0 0,0-1 0,0 1 0,0-1 1,-2 2-1,1-1 57,0 0 0,-1-1 0,1 1 1,0-1-1,-1 1 0,0-1 0,1 0 0,-1 0 0,0 0 1,1 0-1,-1-1 0,0 1 0,0-1 0,0 1 1,-3-1-1,5 0 25,0 0 0,-1 0 1,1 0-1,0 0 0,0-1 0,0 1 1,0 0-1,0 0 0,-1-1 0,1 1 1,0-1-1,0 1 0,0-1 0,0 1 1,0-1-1,0 0 0,0 1 0,0-1 1,1 0-1,-1 0 0,0 0 0,0 0 1,1 0-1,-1 0 0,0 0 0,1 0 1,-1 0-1,0-2 0,0-1 11,-1-1 0,1 0 0,0 1 0,1-1 0,-1 0-1,1 0 1,1-8 0,-1 1-78,2 0 0,0 1 0,0-1-1,1 0 1,9-21 0,-9 28-77,0-1 0,1 1 0,-1 0 0,1 0 1,1 0-1,-1 1 0,1 0 0,-1 0 0,1 0 0,1 0 0,-1 1 0,6-4 1,42-17-3431,-34 16 1471,20-9-3764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0.894"/>
    </inkml:context>
    <inkml:brush xml:id="br0">
      <inkml:brushProperty name="width" value="0.025" units="cm"/>
      <inkml:brushProperty name="height" value="0.025" units="cm"/>
    </inkml:brush>
  </inkml:definitions>
  <inkml:trace contextRef="#ctx0" brushRef="#br0">74 1 17328,'1'0'230,"0"0"0,1 0 0,-1 0 0,1 0-1,-1 0 1,0 0 0,1 0 0,-1 1 0,0-1 0,1 1-1,-1-1 1,0 1 0,1-1 0,-1 1 0,0 0-1,0-1 1,0 1 0,1 0 0,-1 0 0,0 0 0,0 0-1,0 0 1,-1 0 0,1 0 0,0 1 0,0-1-1,-1 0 1,1 0 0,0 1 0,-1-1 0,1 0 0,-1 1-1,0-1 1,1 3 0,10 60 875,-10-50-399,10 241-113,-11-255-649,0 0 0,0 1 1,0-1-1,0 0 1,0 1-1,0-1 1,0 0-1,0 0 1,0 1-1,0-1 0,0 0 1,0 0-1,0 1 1,0-1-1,0 0 1,-1 0-1,1 0 0,0 1 1,0-1-1,0 0 1,0 0-1,-1 1 1,1-1-1,0 0 1,0 0-1,0 0 0,-1 0 1,1 0-1,0 1 1,0-1-1,0 0 1,-1 0-1,1 0 0,0 0 1,0 0-1,-1 0 1,1 0-1,0 0 1,0 0-1,-1 0 1,-13-5-1913,-11-14-934,-29-40-700,50 54 3781,0-1 1,0 1-1,1-1 0,-1 0 0,1 0 0,1 0 0,-1 0 1,1-1-1,-3-11 0,5 17-70,0 0 0,1-1 1,-1 1-1,0 0 0,1 0 0,-1 0 1,1 0-1,-1 0 0,1-1 0,0 1 1,-1 0-1,1 0 0,0 1 0,0-1 1,0 0-1,-1 0 0,1 0 0,0 0 1,0 1-1,0-1 0,0 1 1,1-1-1,-1 0 0,0 1 0,0 0 1,0-1-1,0 1 0,2-1 0,40-8 488,-36 8-396,85-7-385,-53 8-8488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27.336"/>
    </inkml:context>
    <inkml:brush xml:id="br0">
      <inkml:brushProperty name="width" value="0.025" units="cm"/>
      <inkml:brushProperty name="height" value="0.025" units="cm"/>
    </inkml:brush>
  </inkml:definitions>
  <inkml:trace contextRef="#ctx0" brushRef="#br0">0 1 8232,'0'0'406,"10"-1"26,15 3 266,0 0 0,0 2-1,-1 1 1,32 11 0,45 8 265,5-8-725,142 2 1,113-17-348,-166-3-649,-170 1-870,-15-2-1036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1.437"/>
    </inkml:context>
    <inkml:brush xml:id="br0">
      <inkml:brushProperty name="width" value="0.025" units="cm"/>
      <inkml:brushProperty name="height" value="0.025" units="cm"/>
    </inkml:brush>
  </inkml:definitions>
  <inkml:trace contextRef="#ctx0" brushRef="#br0">166 11 13805,'0'0'9198,"-9"-3"-8862,7 2-316,-1-1 0,0 1 0,1 0 0,-1 1 0,0-1 0,0 0 0,1 1 0,-1 0-1,0 0 1,0 0 0,0 0 0,0 0 0,1 0 0,-4 1 0,2 1 11,0 0 0,0 0-1,1 0 1,-1 0 0,1 1 0,-1-1 0,1 1 0,0 0-1,0 0 1,0 0 0,1 0 0,-4 5 0,-4 5 53,1 1 1,1 0-1,0 1 1,-10 25-1,15-33-81,1 0 0,0 0 0,0 1-1,0-1 1,1 1 0,0 0 0,0-1 0,1 1 0,0 0-1,1-1 1,-1 1 0,3 9 0,-2-15-56,0 0 0,0 0 0,1 0 0,-1-1 0,0 1 0,1 0 0,-1 0 0,1-1 0,-1 1 0,1 0 0,0-1 0,0 0 0,0 1 0,-1-1 0,1 0 0,1 0 0,-1 0 0,0 0 0,0-1 0,0 1 0,0 0 0,1-1 0,-1 0 0,0 1 0,0-1 0,1 0 0,-1 0 0,0 0 0,0-1 0,3 0 0,3 1-262,0-1 1,-1-1-1,1 1 1,0-1 0,-1 0-1,0-1 1,12-6-1,7-6-2237,-2-1-1,0-1 0,-1-1 1,0-1-1,27-32 0,-29 25-1413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1.857"/>
    </inkml:context>
    <inkml:brush xml:id="br0">
      <inkml:brushProperty name="width" value="0.025" units="cm"/>
      <inkml:brushProperty name="height" value="0.025" units="cm"/>
    </inkml:brush>
  </inkml:definitions>
  <inkml:trace contextRef="#ctx0" brushRef="#br0">128 40 2787,'0'-1'400,"1"-1"0,-1 1 1,0 0-1,0-1 0,0 1 1,0 0-1,0-1 0,-1 1 1,1 0-1,0 0 1,-1-1-1,1 1 0,-1 0 1,1-1-1,-1 1 0,1 0 1,-1 0-1,0 0 0,0 0 1,1 0-1,-1 0 0,0 0 1,0 0-1,0 0 0,0 0 1,0 0-1,-2-1 1,1 2-234,0 0 0,0 0 0,1 0 1,-1 0-1,0 0 0,1 0 1,-1 0-1,0 0 0,1 1 1,-1-1-1,0 1 0,1-1 0,-1 1 1,0 0-1,1-1 0,-1 1 1,1 0-1,0 0 0,-1 0 1,1 0-1,0 0 0,-1 0 0,0 2 1,-6 6 121,1-1 1,0 1-1,0 0 0,1 1 1,0 0-1,1 0 1,0 0-1,1 1 0,0-1 1,0 1-1,1 0 1,1 0-1,-2 17 1,3-27-273,1-1 1,0 1 0,0-1 0,0 1-1,0-1 1,0 0 0,0 1 0,0-1-1,0 1 1,0-1 0,0 1 0,0-1-1,0 1 1,0-1 0,0 1 0,0-1-1,1 1 1,-1-1 0,0 1 0,0-1 0,0 0-1,1 1 1,-1-1 0,0 1 0,1-1-1,-1 0 1,0 1 0,1-1 0,-1 0-1,0 0 1,1 1 0,-1-1 0,1 0-1,-1 0 1,0 1 0,1-1 0,-1 0-1,2 0 1,19-7 714,19-25 395,-24 12-824,26-40-1,8-12-261,-49 113-350,-1-32 311,0 0-3,0 0-1,0 1 0,1-1 1,0 0-1,1 0 1,3 12-1,-4-18 0,0-1 1,0 0 0,0 0-1,0 0 1,1 0-1,-1 0 1,1 0-1,-1 0 1,1-1-1,0 1 1,0-1 0,0 1-1,0-1 1,0 0-1,0 1 1,0-1-1,0 0 1,0 0 0,0 0-1,1-1 1,-1 1-1,0-1 1,1 1-1,-1-1 1,0 0-1,1 0 1,-1 0 0,1 0-1,-1 0 1,4-1-1,-1 0 10,0 1 0,0-1 0,0-1 0,-1 1 0,1-1 0,0 0-1,-1 0 1,0 0 0,1 0 0,-1-1 0,0 0 0,7-6 0,39-48-476,-2 2-1126,-46 104 1327,-2-45 268,0 0 1,1 1-1,-1-1 1,1 0-1,0 1 0,0-1 1,0 0-1,1 0 0,-1 0 1,3 4-1,-3-7-30,-1 0 1,1 0-1,0 0 0,-1 0 0,1-1 1,0 1-1,0 0 0,-1-1 0,1 1 1,0-1-1,0 1 0,0-1 1,0 1-1,0-1 0,-1 1 0,1-1 1,0 0-1,0 0 0,0 1 0,1-1 1,0 0-110,0-1-1,0 1 1,0 0 0,0-1 0,-1 1 0,1-1 0,0 0 0,0 1 0,-1-1 0,1 0 0,-1 0 0,1 0 0,-1 0 0,1-1 0,1 0 0,14-19-2974,2-5-2216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2.621"/>
    </inkml:context>
    <inkml:brush xml:id="br0">
      <inkml:brushProperty name="width" value="0.025" units="cm"/>
      <inkml:brushProperty name="height" value="0.025" units="cm"/>
    </inkml:brush>
  </inkml:definitions>
  <inkml:trace contextRef="#ctx0" brushRef="#br0">75 0 11691,'0'0'2509,"-7"9"-411,-2 3-1660,1-1 0,1 1 1,0 1-1,1 0 0,0-1 0,1 2 0,1-1 1,0 1-1,0-1 0,2 1 0,-3 22 0,5-32-407,0 0 0,0 0-1,0 0 1,0 0-1,1 0 1,-1 0-1,1 0 1,0 0 0,1 0-1,-1 0 1,1-1-1,3 8 1,-4-10-18,1 0 0,-1 1 1,1-1-1,0 0 0,-1-1 0,1 1 0,0 0 0,0 0 1,-1-1-1,1 1 0,0-1 0,0 1 0,0-1 0,0 0 1,0 0-1,0 0 0,-1 0 0,1 0 0,0 0 1,0 0-1,0-1 0,0 1 0,0-1 0,-1 1 0,1-1 1,0 0-1,0 0 0,-1 0 0,1 0 0,2-1 0,0-1-13,0 1 0,0 0 0,0 1 0,0-1-1,1 1 1,-1 0 0,1 0 0,-1 0-1,1 0 1,-1 1 0,1 0 0,-1 0-1,7 1 1,-9 0 6,1 0-1,-1 0 1,0 0-1,0 0 0,0 1 1,-1-1-1,1 1 1,0 0-1,0-1 1,-1 1-1,1 0 1,-1 0-1,0 0 1,1 0-1,-1 0 1,0 0-1,0 0 0,0 1 1,0-1-1,-1 0 1,1 0-1,-1 1 1,1-1-1,-1 0 1,0 1-1,0 3 1,0-6-6,8 40 321,-8-40-307,0 1 0,0-1 0,0 0-1,0 1 1,0-1 0,1 0 0,-1 1-1,0-1 1,0 0 0,0 1 0,0-1 0,1 0-1,-1 1 1,0-1 0,0 0 0,1 0-1,-1 1 1,0-1 0,1 0 0,-1 0-1,0 1 1,0-1 0,1 0 0,-1 0-1,0 0 1,1 0 0,-1 0 0,1 1-1,-1-1 1,0 0 0,1 0 0,11-19 1274,-4-8-1117,-2-2 0,4-30 1,-7 43-185,-3 18 18,0 0-1,0 0 0,0 0 0,0 0 1,0 0-1,1 0 0,-1 0 1,0 0-1,1 0 0,0 0 0,-1 0 1,1 0-1,0 0 0,0-1 0,0 1 1,0 0-1,1 0 0,-1-1 1,0 1-1,1-1 0,-1 1 0,1-1 1,-1 0-1,3 2 0,-2-3 5,0 0-1,-1 1 0,1-1 1,0 0-1,0 0 0,0 0 1,0 0-1,-1 0 1,1 0-1,0-1 0,0 1 1,0-1-1,-1 1 1,1-1-1,0 0 0,0 0 1,-1 1-1,1-1 1,-1 0-1,1 0 0,-1-1 1,1 1-1,-1 0 0,0 0 1,1-1-1,-1 1 1,1-3-1,32-43 380,-28 36-353,2 1 0,-1 0 0,16-16 1,-23 26-46,1 1 0,-1-1 0,1 1 0,-1-1 0,1 1 0,-1-1 0,1 1 0,-1-1 0,0 1 0,1 0 0,-1-1 0,0 1 0,0 0 0,1-1 0,-1 1 0,0 0 0,0-1 0,0 1 0,0 0 0,0-1 0,0 1 0,0 0 0,0-1 0,0 1 0,0 0 0,0-1 0,-1 2 0,2 28 76,-6 55-61,5-84 1,1-1 1,-1 1-1,0 0 0,1 0 0,-1 0 0,0 0 0,1-1 0,-1 1 1,1 0-1,-1 0 0,1-1 0,-1 1 0,1 0 0,0-1 1,-1 1-1,1 0 0,0-1 0,-1 1 0,1-1 0,0 0 0,0 1 1,0-1-1,0 1 0,-1-1 0,1 0 0,0 0 0,0 1 0,0-1 1,0 0-1,0 0 0,0 0 0,-1 0 0,1 0 0,0 0 0,0 0 1,0-1-1,0 1 0,0 0 0,0 0 0,-1-1 0,1 1 0,0 0 1,0-1-1,1 0 0,37-19 427,35-47-255,-69 61-168,1 0-1,-1 0 1,-1 0-1,1 0 1,-1-1 0,0 0-1,-1 0 1,1 0-1,-1 0 1,3-13-1,-30 64-169,20-33 201,1 1 0,1 0 0,0 0 0,1 0 0,0 0 0,1 0 0,0 0 0,2 16-1,-1-27-34,-1 0 1,0 0-1,0 0 0,0 0 0,1 0 0,-1 0 0,0 0 0,1 0 0,-1 0 0,1-1 0,-1 1 0,1 0 0,-1 0 0,1-1 0,0 1 0,-1 0 0,1-1 0,0 1 0,0 0 0,-1-1 0,1 1 0,0-1 0,0 1 0,0-1 0,0 0 0,0 1 0,0-1 0,-1 0 0,1 0 0,0 0 0,0 1 0,0-1 0,0 0 0,0 0 0,0 0 0,0-1 0,0 1 0,0 0 0,2-1 0,-1 1-85,0-1 0,0 0 0,0 0 0,-1 0 0,1 0-1,0 0 1,0 0 0,-1 0 0,1-1 0,0 1-1,-1-1 1,1 1 0,-1-1 0,0 0 0,0 1 0,2-4-1,-1-1-1143,0 0 0,0 0 0,-1 0 0,0-1 0,0 1-1,-1 0 1,0-1 0,0-6 0,0 2-1638,0-22-6235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2.962"/>
    </inkml:context>
    <inkml:brush xml:id="br0">
      <inkml:brushProperty name="width" value="0.025" units="cm"/>
      <inkml:brushProperty name="height" value="0.025" units="cm"/>
    </inkml:brush>
  </inkml:definitions>
  <inkml:trace contextRef="#ctx0" brushRef="#br0">0 0 13068,'0'0'5221,"44"37"-8648,-27-32-1217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3.321"/>
    </inkml:context>
    <inkml:brush xml:id="br0">
      <inkml:brushProperty name="width" value="0.025" units="cm"/>
      <inkml:brushProperty name="height" value="0.025" units="cm"/>
    </inkml:brush>
  </inkml:definitions>
  <inkml:trace contextRef="#ctx0" brushRef="#br0">45 1 14350,'0'0'4404,"-6"8"-3518,2-2-713,0-2-98,0 1 1,1-1-1,-1 1 1,1 0-1,0 0 1,1 0-1,-1 0 1,1 1-1,0-1 0,1 1 1,-2 6-1,3-11-176,7 0-397,0 1 0,-1-1 0,1 2 0,0-1 1,-1 1-1,0 0 0,1 0 0,-1 0 0,0 1 0,-1 0 1,1 0-1,8 9 0,-9-8 696,0 0 1,0 0-1,-1 0 1,1 0-1,-1 0 0,-1 1 1,6 9-1,-8-11 69,0 0 0,0 0 0,-1 0 0,0 0 0,1 0 0,-1 0 0,-1 0 1,1 0-1,-1 0 0,1 0 0,-1 0 0,0 0 0,0 0 0,-1 0 0,1 0 0,-1-1 0,0 1 0,0-1 0,0 1 0,-1-1 0,1 0 0,-1 0 0,-3 4 0,2-3-215,1-1 1,0 1-1,-1-1 0,0 0 0,0 0 0,0 0 0,0-1 1,0 1-1,0-1 0,-1 0 0,1 0 0,-1-1 0,0 1 1,1-1-1,-1 0 0,0-1 0,0 1 0,1-1 0,-7 0 1,10-1-619,0 0 1,1-1 0,-1 1 0,0-1 0,1 1 0,0-1-1,-1 1 1,1-1 0,0 1 0,0-1 0,0 1 0,0-1 0,0 1-1,0-1 1,0 1 0,1-3 0,-1 2-664,3-15-6507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3.711"/>
    </inkml:context>
    <inkml:brush xml:id="br0">
      <inkml:brushProperty name="width" value="0.025" units="cm"/>
      <inkml:brushProperty name="height" value="0.025" units="cm"/>
    </inkml:brush>
  </inkml:definitions>
  <inkml:trace contextRef="#ctx0" brushRef="#br0">56 0 14382,'0'0'2583,"-6"10"-757,6-10-1819,-37 64 2600,35-60-2498,0 0 0,1 0 1,-1 0-1,1 1 0,0-1 0,0 1 1,0-1-1,0 1 0,1-1 0,0 1 1,0 0-1,0-1 0,0 1 0,1-1 1,0 1-1,0-1 0,2 6 0,-2-9-103,-1 0 0,1 0 0,0 0 0,0 0 0,0 0-1,0-1 1,0 1 0,0 0 0,0 0 0,1-1 0,-1 1-1,0-1 1,0 1 0,1-1 0,-1 1 0,0-1-1,0 0 1,1 0 0,-1 0 0,0 1 0,1-1 0,-1 0-1,0-1 1,1 1 0,-1 0 0,0 0 0,1 0 0,-1-1-1,0 1 1,0-1 0,1 1 0,-1-1 0,1-1-1,41-22 422,-2-15-306,-33 31-122,-1 0 1,1 0-1,1 1 1,0 0 0,0 0-1,0 1 1,12-6-1,-20 12 3,0 0 0,-1 0 0,1 0 0,0 0 0,-1 0 0,1 1 0,0-1 0,-1 0 0,1 0 0,0 1 0,-1-1 0,1 0-1,0 1 1,-1-1 0,1 0 0,-1 1 0,1-1 0,-1 1 0,1-1 0,-1 1 0,1 0 0,-1-1 0,0 1 0,1-1 0,-1 1-1,0 0 1,1-1 0,-1 1 0,0 0 0,0-1 0,0 1 0,1 0 0,-1-1 0,0 1 0,0 0 0,0-1 0,0 1 0,0 0-1,0 0 1,-1-1 0,1 1 0,0 1 0,0 44 481,-1-36-312,1-9-140,0 0-1,0-1 1,0 1-1,0 0 1,0-1-1,0 1 1,0 0-1,0 0 1,1-1-1,-1 1 1,0 0-1,0-1 0,1 1 1,-1 0-1,0-1 1,1 1-1,-1-1 1,0 1-1,1 0 1,-1-1-1,1 1 1,-1-1-1,1 1 1,-1-1-1,1 1 1,0-1-1,-1 0 1,1 1-1,0-1 1,22-3 502,22-22-107,-16 4-398,-17 11-107,0 1 1,1 0-1,0 0 1,1 2 0,-1-1-1,2 2 1,-1 0-1,28-7 1,-42 13 73,1-1 0,0 1 0,-1 0 0,1 1 0,-1-1 0,1 0 0,-1 0 0,1 0 0,0 0 0,-1 0 0,1 1 0,-1-1 0,1 0 0,-1 0 0,1 1 0,-1-1 0,1 0 0,-1 1 0,1-1 0,-1 0 0,0 1 0,1-1 0,-1 1 0,1-1 0,-1 1 0,0-1 0,0 1 0,1-1 0,-1 1 1,0-1-1,0 1 0,0-1 0,1 1 0,-1 0 0,1 30 95,-14 26 208,11-50-782,-9 20 1614,7-21-2463,1-14-3703,1-12-2497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4.037"/>
    </inkml:context>
    <inkml:brush xml:id="br0">
      <inkml:brushProperty name="width" value="0.025" units="cm"/>
      <inkml:brushProperty name="height" value="0.025" units="cm"/>
    </inkml:brush>
  </inkml:definitions>
  <inkml:trace contextRef="#ctx0" brushRef="#br0">0 0 5125,'0'0'18770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4.661"/>
    </inkml:context>
    <inkml:brush xml:id="br0">
      <inkml:brushProperty name="width" value="0.025" units="cm"/>
      <inkml:brushProperty name="height" value="0.025" units="cm"/>
    </inkml:brush>
  </inkml:definitions>
  <inkml:trace contextRef="#ctx0" brushRef="#br0">3 80 16656,'0'0'2690,"0"10"-1040,-1 197 3070,-1-45-4075,5-143-509,3-20 144,7-29 78,-6-39-857,-1-90 0,-6 161 491,0 1 1,1-1-1,-1 0 1,1 1 0,-1-1-1,1 0 1,0 1-1,0-1 1,0 0 0,0 0-1,0 0 1,1 0-1,-1 0 1,1 0-1,-1 0 1,1 0 0,0 0-1,0-1 1,0 1-1,0-1 1,0 1 0,0-1-1,0 0 1,0 0-1,0 0 1,1 0-1,-1 0 1,0 0 0,1-1-1,-1 1 1,0-1-1,1 0 1,2 1 0,1-1 19,-1 0 1,0 0 0,1-1 0,-1 1 0,1-1 0,-1-1 0,0 1 0,1-1 0,-1 1 0,0-1-1,0-1 1,0 1 0,-1-1 0,6-3 0,0-3 99,0 0 0,-1 0-1,0-1 1,-1 0 0,0 0 0,0-1 0,-1-1 0,0 1-1,-1-1 1,-1 0 0,0 0 0,0 0 0,-1-1 0,-1 0-1,0 0 1,-1 0 0,0 0 0,-1-18 0,-4 18-117,-6 16-107,-7 20-60,4 6 158,2 0-1,0 1 0,2 1 0,2-1 0,0 1 0,2 0 1,2 1-1,1 34 0,1-64 20,0 0-1,0 1 1,0-1 0,0 0-1,1 0 1,-1 0 0,1 0-1,-1 0 1,1 0 0,0-1-1,-1 1 1,1 0 0,0 0-1,0 0 1,1-1 0,-1 1-1,0 0 1,1-1 0,-1 1-1,0-1 1,1 0 0,0 1-1,-1-1 1,1 0 0,0 0-1,0 0 1,-1 0 0,1 0-1,0-1 1,0 1 0,0-1-1,0 1 1,0-1 0,0 1-1,0-1 1,0 0 0,0 0-1,0 0 1,0 0 0,1-1-1,2 0 1,2 0 17,0-1-1,1 0 1,-1 0-1,0-1 1,0 0-1,0 0 0,-1-1 1,1 0-1,-1 0 1,7-6-1,-1 0 10,-1 0-1,0-2 0,-1 1 0,10-15 1,-16 20-13,-1 0 0,1 0 0,-1-1 0,0 1 0,-1 0 0,1-1 0,-1 0 0,-1 1 0,1-1 1,-1 0-1,0-10 0,-1 16-15,1 1-1,-1-1 1,0 0 0,0 1 0,0-1 0,0 0-1,0 0 1,-1 1 0,1-1 0,0 0 0,0 1-1,0-1 1,0 0 0,-1 1 0,1-1 0,0 0 0,-1 1-1,1-1 1,-1 1 0,1-1 0,0 1 0,-1-1-1,1 0 1,-1 1 0,0 0 0,1-1 0,-1 1 0,1-1-1,-1 1 1,0 0 0,1-1 0,-1 1 0,0 0-1,1 0 1,-1 0 0,0-1 0,1 1 0,-1 0-1,0 0 1,1 0 0,-1 0 0,0 0 0,0 0 0,1 0-1,-1 0 1,0 1 0,1-1 0,-1 0 0,0 0-1,1 1 1,-1-1 0,0 0 0,1 1 0,-1-1-1,1 0 1,-1 1 0,0 0 0,-3 1-9,0 0-1,0 1 1,0 0-1,0 0 1,1 0 0,-1 0-1,-5 7 1,2 1 14,0 0 0,1 1 0,1 0 1,0 0-1,-5 19 0,8-24 6,0 1 1,1-1 0,-1 1-1,1-1 1,1 1-1,0-1 1,0 1 0,0-1-1,1 1 1,0-1-1,3 9 1,-3-14-11,0 0 0,1 1 0,-1-1 0,1 0 0,-1 0-1,1 0 1,0 0 0,0-1 0,0 1 0,0 0 0,0-1 0,1 0 0,-1 1 0,0-1-1,1 0 1,-1 0 0,1 0 0,-1 0 0,1-1 0,-1 1 0,5 0 0,0 0-777,1 0 1,-1-1-1,0 1 0,1-2 1,-1 1-1,13-3 1,4-6-6585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5.468"/>
    </inkml:context>
    <inkml:brush xml:id="br0">
      <inkml:brushProperty name="width" value="0.025" units="cm"/>
      <inkml:brushProperty name="height" value="0.025" units="cm"/>
    </inkml:brush>
  </inkml:definitions>
  <inkml:trace contextRef="#ctx0" brushRef="#br0">9 150 7015,'0'0'16992,"-2"10"-16629,-1 1-284,2 1 0,-1-1 0,1 0 0,1 1 0,0-1 1,4 22-1,-4-31-53,0 1-1,1 0 1,0-1 0,-1 1 0,1-1 0,0 1 0,0-1-1,1 0 1,-1 1 0,0-1 0,1 0 0,-1 0 0,1 0-1,0 0 1,0 0 0,0 0 0,0 0 0,0-1 0,0 1-1,0-1 1,1 1 0,-1-1 0,0 0 0,1 0-1,-1 0 1,1 0 0,-1 0 0,1-1 0,0 1 0,-1-1-1,1 0 1,-1 0 0,1 0 0,0 0 0,-1 0 0,1 0-1,0-1 1,-1 1 0,1-1 0,-1 0 0,5-1 0,2-2 91,-1 0 0,1 0 0,-1 0 0,0-1 0,0 0-1,0-1 1,0 0 0,-1 0 0,0-1 0,-1 0 0,10-12 0,-7 7-84,0 1 0,-1-1 0,0-1 0,-1 0 0,-1 0-1,10-27 1,-15 35-20,1 0 0,-1 1 0,0-1 1,0 1-1,-1-1 0,0 0 0,0 0 0,0 1 0,0-1 0,-2-7 0,1 12-25,1 0 0,-1 0 0,0 0-1,0 0 1,1 0 0,-1 0-1,0 0 1,0 1 0,1-1 0,-1 0-1,0 0 1,0 1 0,1-1 0,-1 1-1,0-1 1,1 1 0,-1-1 0,1 1-1,-1-1 1,1 1 0,-1-1 0,1 1-1,-1-1 1,1 1 0,-1 0 0,0 1-1,-3 6-3,0 1-1,1 1 0,0-1 1,0 0-1,1 1 1,1-1-1,-1 1 0,1 13 1,0-6 7,1 0 1,1 0-1,0 0 1,5 19-1,-5-32 64,0 0-1,0 1 1,1-1-1,-1 0 1,1 0-1,0 0 1,0-1-1,0 1 1,1 0-1,-1-1 1,1 0-1,0 1 1,0-1-1,0 0 1,1 0-1,-1-1 1,1 1-1,-1-1 1,1 0-1,0 0 1,0 0-1,0 0 1,0 0-1,0-1 1,0 0-1,0 0 1,1 0-1,-1 0 1,0-1-1,1 0 1,-1 0 0,0 0-1,1 0 1,-1-1-1,0 1 1,0-1-1,1 0 1,-1-1-1,0 1 1,0-1-1,0 0 1,0 0-1,0 0 1,-1 0-1,1 0 1,-1-1-1,1 0 1,-1 0-1,0 0 1,0 0-1,5-7 1,0-2 58,0-1 0,-1 0 0,-1-1 0,0 1 0,0-1 0,-2-1 1,1 1-1,-2-1 0,0 1 0,-1-1 0,0 0 0,-1 0 0,-1 0 0,-1 0 0,-4-29 1,5 40-201,-1 1 1,-1 0-1,1 0 1,0 0 0,-1 1-1,1-1 1,-1 0 0,0 0-1,0 1 1,0-1 0,0 1-1,0 0 1,-1 0 0,1 0-1,-1 0 1,0 0 0,1 0-1,-1 0 1,0 1 0,-4-2-1,5 2-34,1 1 0,0 0 0,0 0 1,-1-1-1,1 1 0,0 0 0,0 0 0,-1 0 0,1 0 0,0 1 0,-1-1 0,1 0 0,0 0 0,0 1 0,0-1 0,-1 1 1,1-1-1,0 1 0,0-1 0,-2 2 0,2 0-38,-1 0 1,1-1-1,-1 1 1,1 0-1,0 0 1,0 0 0,0 0-1,0 0 1,0 0-1,1 0 1,-1 0-1,1 0 1,-1 0-1,1 0 1,0 0-1,0 4 1,-1-2-236,1 1-1,0-1 1,0 1 0,0-1 0,1 1-1,-1 0 1,1-1 0,0 1 0,0-1-1,3 5 1,-3-7-46,0 0 0,0 0 0,1 0 0,-1 0 0,1 0 0,0 0 0,0 0 0,-1 0 0,1-1 0,0 1-1,0-1 1,5 3 0,15 5-4946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137"/>
    </inkml:context>
    <inkml:brush xml:id="br0">
      <inkml:brushProperty name="width" value="0.025" units="cm"/>
      <inkml:brushProperty name="height" value="0.025" units="cm"/>
    </inkml:brush>
  </inkml:definitions>
  <inkml:trace contextRef="#ctx0" brushRef="#br0">146 432 8296,'0'0'16944,"-8"0"-16800,0 1-85,1 0 1,-1 1-1,1 0 0,-1 1 0,1-1 1,0 1-1,0 1 0,0-1 0,0 1 1,1 1-1,0-1 0,-1 1 0,2 0 1,-1 0-1,1 1 0,-1 0 0,1 0 1,1 0-1,-8 13 0,12-19-54,-1 0 0,1 1 0,0-1 0,0 1 0,-1-1 0,1 0-1,0 1 1,0-1 0,0 1 0,-1-1 0,1 1 0,0-1 0,0 1 0,0-1 0,0 1-1,0-1 1,0 1 0,0-1 0,0 1 0,0-1 0,0 1 0,1-1 0,-1 1 0,0-1 0,0 1-1,0-1 1,0 1 0,1-1 0,-1 0 0,0 1 0,0-1 0,1 1 0,-1-1 0,0 0 0,1 1-1,-1-1 1,1 0 0,0 1 0,24 3 107,30-12 12,-19-1-84,-21 4-40,0 2 1,1-1-1,-1 2 1,1 0-1,30 0 1,-45 3 1,-1-1 0,1 0 0,0 1 1,0-1-1,0 1 0,0 0 0,0-1 0,0 1 1,-1 0-1,1-1 0,0 1 0,-1 0 0,1 0 0,0 0 1,-1 0-1,1-1 0,-1 1 0,1 0 0,-1 0 1,0 0-1,1 0 0,-1 0 0,0 0 0,0 0 0,0 0 1,1 0-1,-1 0 0,0 1 0,-1 0 0,1-1 4,0 0 0,0-1-1,0 1 1,0 0 0,0-1-1,0 1 1,0 0 0,0-1-1,1 1 1,-1 0 0,0 0-1,0-1 1,1 1 0,-1-1-1,0 1 1,1 0 0,-1-1-1,0 1 1,1-1 0,-1 1-1,1-1 1,-1 1 0,1-1-1,-1 1 1,1-1 0,-1 1-1,2 0 1,-1-2 36,0 1-1,0-1 1,0 0-1,0 1 1,0-1 0,0 0-1,-1 0 1,1 1-1,0-1 1,-1 0-1,1 0 1,0 0-1,-1 0 1,1 0 0,-1 0-1,1 0 1,-1 0-1,0 0 1,1 0-1,-1 0 1,0 0 0,0-2-1,7-31 674,-7 30-656,4-37 276,-1-60 1,-3 75-527,27 30-391,-16-4 585,0 0-1,1-1 1,-1 0 0,0-1-1,0 0 1,0-1-1,0 0 1,-1-1-1,1 0 1,-1-1 0,0 0-1,0 0 1,-1-1-1,1 0 1,-1-1-1,0 0 1,-1-1 0,9-9-1,-3 4 70,-1-2-1,-1 1 1,0-2-1,-1 0 0,0 0 1,-2-1-1,0 0 1,0 0-1,10-35 1,-15 16 281,-4 35-347,0 1 0,0-1 0,0 1 1,0-1-1,-1 1 0,1-1 0,0 0 1,0 1-1,0-1 0,0 1 0,0-1 1,-1 1-1,1-1 0,0 1 0,-1-1 1,1 1-1,0-1 0,-1 1 0,1 0 1,0-1-1,-1 1 0,1-1 0,-1 1 1,1 0-1,0-1 0,-1 1 0,1 0 1,-1 0-1,1-1 0,-1 1 0,0 0 1,1 0-1,-1 0 0,1 0 0,-1 0 1,1 0-1,-1 0 0,1 0 0,-1 0 1,0 0-1,1 0 0,-1 0 0,1 0 1,-1 0-1,1 0 0,-1 0 0,1 1 1,-1-1-1,1 0 0,-1 0 0,1 1 1,-1-1-1,1 0 0,-1 1 0,1-1 1,0 0-1,-1 1 0,-5 3-11,1 1-1,0-1 0,0 1 1,0 0-1,0 0 1,1 1-1,0 0 1,0-1-1,-4 9 1,-28 61 34,31-65-24,-5 12 73,1-1 0,1 2 0,1-1-1,0 1 1,2 0 0,1 0 0,1 1 0,1-1 0,1 37 0,1-58-115,0 0-1,0 0 0,0 0 1,0 0-1,1 0 1,-1 0-1,1-1 0,-1 1 1,1 0-1,0 0 1,-1-1-1,1 1 0,0 0 1,0-1-1,0 1 1,1-1-1,-1 1 0,0-1 1,1 0-1,-1 1 1,0-1-1,1 0 0,-1 0 1,1 0-1,0 0 1,-1 0-1,1 0 0,0-1 1,0 1-1,0-1 1,-1 1-1,1-1 0,0 1 1,0-1-1,0 0 1,0 0-1,0 0 0,0 0 1,-1 0-1,1-1 1,0 1-1,0 0 0,0-1 1,0 0-1,-1 1 1,4-3-1,4 0-1170,0-1-1,0 0 1,-1 0-1,1-1 1,-1 0-1,0-1 1,14-12-1,4-10-5800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28.642"/>
    </inkml:context>
    <inkml:brush xml:id="br0">
      <inkml:brushProperty name="width" value="0.025" units="cm"/>
      <inkml:brushProperty name="height" value="0.025" units="cm"/>
    </inkml:brush>
  </inkml:definitions>
  <inkml:trace contextRef="#ctx0" brushRef="#br0">1 19 12172,'0'0'1692,"9"3"-1810,56 17 107,0-4-1,2-3 0,-1-2 0,123 3 1,404 26 678,-23 0-128,-142-43-487,-295-5-24,159-32-1,-120 6 30,-21 2 19,1 7-1,187-8 0,-257 33 336,0 3 0,138 23 0,-91 0-148,138 22 221,-228-43-1041,1-3 0,-1-1-1,1-2 1,67-9 0,-6-18-2839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496"/>
    </inkml:context>
    <inkml:brush xml:id="br0">
      <inkml:brushProperty name="width" value="0.025" units="cm"/>
      <inkml:brushProperty name="height" value="0.025" units="cm"/>
    </inkml:brush>
  </inkml:definitions>
  <inkml:trace contextRef="#ctx0" brushRef="#br0">121 254 9993,'0'0'10998,"-9"7"-9413,-5 4-861,1 1-1,0 0 1,-17 23-1,25-30-527,1 2 0,-1-1 0,1 0 0,1 1-1,-1 0 1,1 0 0,0 0 0,1 0 0,0 0-1,0 0 1,0 1 0,0 14 0,1-21-186,1 0 0,0 0 0,0 0 0,1 0 0,-1 0 0,0 0 0,0 0 0,0 0 0,1 0 0,-1-1 0,0 1 0,1 0 0,-1 0 0,1 0 0,-1 0 0,1 0 0,-1 0 0,1-1 0,0 1 0,-1 0 1,1-1-1,0 1 0,0 0 0,-1-1 0,1 1 0,0-1 0,2 2 0,-1-2 9,1 1-1,-1-1 1,1 1 0,-1-1 0,1 0 0,-1 0 0,1 0 0,-1 0-1,1-1 1,4 0 0,2-2 96,0 0 1,-1 0-1,1 0 0,-1-1 0,13-8 1,-2-3 23,0-1 0,-1-1 1,0 0-1,-2-1 1,0-1-1,-1-1 0,-1 0 1,-1-1-1,-1 0 1,0-1-1,-2 0 0,-1-1 1,0 0-1,-2-1 0,-1 1 1,0-1-1,2-33 1,-12 34-67,-7 18-25,8 6-48,1 0 1,0 0-1,0 0 1,0 0-1,0 0 1,0 0-1,0 1 0,0-1 1,0 1-1,1-1 1,-1 1-1,1 0 1,-1-1-1,-2 5 1,-12 19 1,1 0 0,1 1 0,1 0 1,-14 43-1,21-51 0,1 1 1,0 0 0,2 1-1,0-1 1,1 0 0,1 1-1,2 34 1,0-48-53,0-1 0,0 1 0,1-1 1,-1 0-1,1 0 0,0 0 0,1 0 1,-1 0-1,1 0 0,0-1 0,0 1 1,1-1-1,-1 0 0,1 0 0,0 0 0,0 0 1,0 0-1,9 4 0,21 7-2890,3-9-3365,-18-6-1180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917"/>
    </inkml:context>
    <inkml:brush xml:id="br0">
      <inkml:brushProperty name="width" value="0.025" units="cm"/>
      <inkml:brushProperty name="height" value="0.025" units="cm"/>
    </inkml:brush>
  </inkml:definitions>
  <inkml:trace contextRef="#ctx0" brushRef="#br0">1 495 14350,'0'0'8119,"10"6"-6624,-1-3-1298,-1 1 0,1-2 0,0 0 1,0 0-1,0 0 0,0-1 0,0 0 0,0-1 0,1 0 1,-1-1-1,0 0 0,18-4 0,23-6 173,57-22 0,-42 13-192,1633-375-1598,-1514 369 1681,-184 26-318,0 0-1,0 0 1,0 0 0,0 0-1,1 0 1,-1 0-1,0 0 1,0 0 0,0 0-1,0 0 1,0 0-1,1 0 1,-1 0 0,0 0-1,0 0 1,0 0-1,0 0 1,0 0 0,0 0-1,0 0 1,1 0 0,-1 0-1,0-1 1,0 1-1,0 0 1,0 0 0,0 0-1,0 0 1,0 0-1,0 0 1,0-1 0,0 1-1,0 0 1,1 0-1,-1 0 1,0 0 0,0 0-1,0-1 1,0 1-1,0 0 1,0 0 0,0 0-1,0 0 1,0 0-1,0-1 1,0 1 0,-1 0-1,1 0 1,0 0-1,0 0 1,0 0 0,0 0-1,0-1 1,0 1-1,0 0 1,0 0 0,0 0-1,0 0 1,0 0 0,-1 0-1,1 0 1,0 0-1,0-1 1,0 1 0,0 0-1,0 0 1,-9-7-5712,-7-5-8885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7.930"/>
    </inkml:context>
    <inkml:brush xml:id="br0">
      <inkml:brushProperty name="width" value="0.025" units="cm"/>
      <inkml:brushProperty name="height" value="0.025" units="cm"/>
    </inkml:brush>
  </inkml:definitions>
  <inkml:trace contextRef="#ctx0" brushRef="#br0">142 58 12043,'0'-9'27,"-2"-30"731,2 39-721,0-1 0,0 1 0,0 0 0,0-1 0,0 1 0,0-1 0,0 1 0,-1 0 0,1-1 1,0 1-1,0 0 0,0-1 0,0 1 0,-1 0 0,1-1 0,0 1 0,0 0 0,0-1 0,-1 1 0,1 0 0,0-1 0,-1 1 0,1 0 0,0 0 0,0 0 0,-1-1 0,1 1 0,0 0 0,-1 0 0,1 0 0,-1 0 0,1 0 0,0-1 0,-1 1 0,1 0 1,0 0-1,-1 0 0,1 0 0,-1 0 0,1 0 0,0 0 0,-1 0 0,1 0 0,-1 1 0,1-1 0,0 0 0,-1 0 0,-13 14 1826,5 1-1465,2 0 1,0 1-1,1 0 0,0 0 1,-4 25-1,-14 95-66,18-95-225,-14 124 152,8 0-1,6 1 0,8 1 1,24 168-1,-14-200-4673,-12-80-1574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39.711"/>
    </inkml:context>
    <inkml:brush xml:id="br0">
      <inkml:brushProperty name="width" value="0.025" units="cm"/>
      <inkml:brushProperty name="height" value="0.025" units="cm"/>
    </inkml:brush>
  </inkml:definitions>
  <inkml:trace contextRef="#ctx0" brushRef="#br0">304 305 4933,'-2'-5'612,"0"1"1,-1-1-1,0 1 1,0 0 0,0 0-1,-1 0 1,1 0-1,-1 1 1,0-1 0,0 1-1,0 0 1,0 0-1,-1 0 1,1 1 0,-8-4-1,9 5-509,-1 0-1,1 0 1,0 0-1,0 1 1,-1-1-1,1 1 1,-1 0-1,1-1 1,0 2-1,-1-1 1,1 0-1,0 1 1,-1 0-1,1-1 0,0 1 1,0 0-1,-1 1 1,1-1-1,0 1 1,0-1-1,0 1 1,1 0-1,-1 0 1,-4 5-1,-5 6 29,0 1 0,2 0 0,0 1 0,0 0 0,2 0 0,0 1 0,0 0-1,2 1 1,0 0 0,-4 19 0,-5 25 412,-8 92-1,12-46-137,4 1-1,10 142 0,0-200-380,3-1 1,2 1 0,2-2-1,2 1 1,2-1 0,3-1-1,28 58 1,-38-91-30,2 0 0,0 0 0,0-1 0,1-1 0,1 1 0,0-1 0,1-1 0,24 18-1,-32-25 8,1-1 0,-1 0 0,1 0-1,0-1 1,0 1 0,1-1 0,-1 0-1,0-1 1,1 1 0,-1-1 0,1 0-1,-1 0 1,1-1 0,-1 0 0,1 0-1,0 0 1,-1-1 0,1 1 0,-1-1-1,1-1 1,-1 1 0,0-1 0,1 0-1,-1 0 1,0 0 0,0-1 0,0 0-1,8-6 1,2-5 103,-1 0-1,0 0 1,-1-1 0,-1-1-1,-1 0 1,0-1 0,-1 0-1,15-34 1,48-154 1424,-71 200-1502,24-83 282,-3-2 0,-4-1 0,-4 0 0,-5-1 0,-3 0 0,-10-169 0,-1 225-272,-2 1 0,-1-1 0,-2 1 0,-2 1 0,-1 0 1,-24-48-1,28 65-24,-1 0 1,-1 1 0,0 0-1,-1 1 1,-1 0-1,0 1 1,-1 1 0,-1-1-1,0 2 1,0 0-1,-1 1 1,-1 0 0,0 2-1,-18-9 1,27 15-46,1 0-1,-1 1 1,1 0 0,-1 0-1,0 1 1,0 0 0,0 0-1,0 1 1,0-1 0,0 1-1,0 1 1,0 0 0,-12 2 0,13-1-41,0 1 0,1-1 0,0 1 0,-1 0 0,1 0 1,0 1-1,0-1 0,1 1 0,-1 0 0,1 1 0,0-1 1,0 1-1,0 0 0,1-1 0,-6 11 0,0 3-1144,0 0 0,-10 34-1,2 9-4707,7-18-1265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49.173"/>
    </inkml:context>
    <inkml:brush xml:id="br0">
      <inkml:brushProperty name="width" value="0.025" units="cm"/>
      <inkml:brushProperty name="height" value="0.025" units="cm"/>
    </inkml:brush>
  </inkml:definitions>
  <inkml:trace contextRef="#ctx0" brushRef="#br0">989 161 2338,'0'0'2333,"-3"-8"-1852,2 4-266,0-1 1,0 1-1,0-1 1,-1 1 0,1 0-1,-1 0 1,0 0 0,-1 0-1,1 0 1,-1 1-1,0-1 1,1 1 0,-1-1-1,-1 1 1,1 0 0,-1 0-1,1 0 1,-1 1 0,0-1-1,0 1 1,0 0-1,0 0 1,0 0 0,0 1-1,0 0 1,-1-1 0,-5 1-1,0 0-149,-1 1-1,0 0 0,0 1 0,1 0 1,-1 1-1,0 0 0,1 1 0,-15 5 1,-81 41 606,38-16 465,34-17-929,0 1-1,1 1 0,1 2 1,1 1-1,1 2 1,0 1-1,2 1 0,-28 33 1,34-33-54,2 2 1,1 0-1,1 1 1,2 1-1,0 1 1,2 0-1,2 1 0,0 1 1,-10 47-1,0 47 209,5 0 0,6 1 0,9 246 0,6-324-228,2 0 0,2-1-1,2 1 1,32 87-1,-38-125-124,0 0 0,1 0 1,1-1-1,0 0 0,0 0 0,1 0 0,0-1 0,1 0 0,0-1 0,1 1 1,13 10-1,-16-15 11,0-1 1,0 1-1,0-1 0,0 0 1,0-1-1,1 0 1,-1 0-1,1 0 0,-1 0 1,1-1-1,0 0 1,0-1-1,-1 0 0,1 0 1,0 0-1,0-1 1,-1 0-1,1 0 0,0 0 1,-1-1-1,11-4 1,-5 0 15,0 0 1,0-1 0,0-1 0,-1 0-1,0 0 1,0-1 0,12-13 0,66-81 36,-53 59-55,216-271 84,-202 244-48,-4-1-1,64-133 1,-65 103 89,34-110 1,-69 178-17,-2 1 1,0-1 0,-3-1-1,0 1 1,-3-1 0,-1 1-1,-5-62 1,0 79-38,0 1-1,-1-1 1,-1 1-1,0-1 1,-2 2-1,1-1 1,-2 1-1,0 0 1,-1 1-1,0 0 1,-1 1-1,-1 0 1,0 0-1,-1 2 1,-15-13-1,-5 0-92,0 1 0,-1 1 0,-2 2 0,0 1 0,-53-18 0,71 30-10,0 2 0,0 0 0,-1 1 0,0 1 0,0 1 0,0 1 0,1 0 0,-1 2 0,0 0 0,0 1 0,0 0 0,0 2 0,1 0 0,0 2 0,0 0 0,0 0 0,0 2 0,1 0 0,-28 19 0,3-1 4,1 1 0,1 2 0,2 2-1,-40 42 1,60-54-3,0 2-1,2 0 1,1 1 0,0 0-1,2 1 1,0 1-1,2 0 1,0 0 0,-9 37-1,5 4 27,4 1 0,2-1 1,3 2-1,3-1 0,9 108 0,-2-133-61,1 0 0,3-1-1,1 0 1,22 59 0,-25-82 17,1 1-1,1-1 1,1 0-1,0-1 1,2 0-1,-1-1 1,2 0-1,0 0 1,1-1-1,0-1 1,1 0-1,16 11 1,-20-18-39,-1 0 0,1-1 0,0-1 1,1 1-1,-1-2 0,1 1 0,-1-1 0,1-1 0,0 0 0,0-1 0,0 0 1,0 0-1,0-1 0,1-1 0,13-2 0,-10 0-8,0-1-1,-1 0 1,1-1-1,-1-1 1,0 0-1,0-1 1,-1 0-1,0-1 1,0-1-1,18-16 1,8-12-36,-1-1 1,-2-2-1,-1-2 0,46-73 0,-45 54-153,-2-2-1,51-133 0,-72 160 169,-1 0 1,-3-1-1,0 0 0,-3-1 0,-1 0 1,-2 0-1,-1 0 0,-5-55 1,2 87 98,0-1-1,0 0 1,0 1 0,-1-1 0,0 1-1,0 0 1,-1 0 0,0 0 0,0 0-1,0 0 1,-1 0 0,0 1 0,0 0-1,0-1 1,-1 2 0,1-1 0,-1 0 0,0 1-1,-1 0 1,1 0 0,-1 1 0,0-1-1,0 1 1,-9-3 0,7 3-9,-1 1 0,1 1 0,-1-1 0,0 2-1,1-1 1,-1 1 0,0 0 0,0 1 0,0 0 0,1 0 0,-1 1 0,1 0 0,-1 1 0,1 0-1,0 0 1,0 1 0,0 0 0,-8 5 0,-1 2-83,-1 0 0,1 2 1,1 0-1,0 1 0,1 0 0,1 1 1,0 1-1,1 0 0,1 1 0,0 1 1,2 0-1,0 0 0,0 1 0,2 0 1,-11 35-1,-47 191-7053,33-148 2942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1.446"/>
    </inkml:context>
    <inkml:brush xml:id="br0">
      <inkml:brushProperty name="width" value="0.025" units="cm"/>
      <inkml:brushProperty name="height" value="0.025" units="cm"/>
    </inkml:brush>
  </inkml:definitions>
  <inkml:trace contextRef="#ctx0" brushRef="#br0">42 958 12300,'0'0'3897,"1"-15"-3166,46-413 515,-12 161-1189,-30 217 31,10-147 865,-25 234 258,2-15-1093,-112 528 1254,118-539-1354,0-3-10,1 0 1,0-1-1,1 1 1,0 0 0,0 11-1,2-17-65,2-8-19,30-66 18,-4-1 1,39-139-1,-51 152-319,55-196-1465,-78 275 1755,-47 170 110,6-67-2879,17-67-1954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049"/>
    </inkml:context>
    <inkml:brush xml:id="br0">
      <inkml:brushProperty name="width" value="0.025" units="cm"/>
      <inkml:brushProperty name="height" value="0.025" units="cm"/>
    </inkml:brush>
  </inkml:definitions>
  <inkml:trace contextRef="#ctx0" brushRef="#br0">1 3523 6790,'0'0'5691,"4"-11"-5242,21-43 535,2 2 0,3 0 0,67-85 0,-38 53-890,616-809 109,80 112 1708,-163 186-384,-172 166-1255,-342 352 8,286-275 2029,-359 347-3770,-8 6 52,-16 11-1234,7-4 816,-27 15-4366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390"/>
    </inkml:context>
    <inkml:brush xml:id="br0">
      <inkml:brushProperty name="width" value="0.025" units="cm"/>
      <inkml:brushProperty name="height" value="0.025" units="cm"/>
    </inkml:brush>
  </inkml:definitions>
  <inkml:trace contextRef="#ctx0" brushRef="#br0">1 1 3908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720"/>
    </inkml:context>
    <inkml:brush xml:id="br0">
      <inkml:brushProperty name="width" value="0.025" units="cm"/>
      <inkml:brushProperty name="height" value="0.025" units="cm"/>
    </inkml:brush>
  </inkml:definitions>
  <inkml:trace contextRef="#ctx0" brushRef="#br0">135 216 7751,'3'-11'2387,"2"-2"-1616,-3 7-289,0 1-1,0-1 1,-1 0-1,0 1 0,0-1 1,0 0-1,0-9 1,-3 20 3115,-5 5-2838,0 3-749,-19 45 139,3 0 0,2 2 0,4 1 0,1 0-1,4 1 1,2 1 0,-2 97 0,11-155-139,1 0 0,1 0 0,-1-1 0,1 1 0,-1 0 0,1 0 0,1-1 0,-1 1 0,1-1 0,0 1 0,0-1 0,0 0 0,3 5 0,-3-7-8,0 0 0,0 0 0,0-1 0,0 1 0,0 0 0,1-1 0,-1 0 0,0 0 0,1 0 0,-1 0 0,1 0 0,-1 0 0,1 0 0,-1-1 0,1 0 0,0 1 0,-1-1 0,1 0 0,0 0 0,-1 0 0,1-1 0,0 1 0,-1 0 0,1-1 0,4-2 0,7-1 39,1-2 0,-1 0 0,0-1-1,-1 0 1,0-1 0,0-1 0,21-17 0,81-85 198,-84 79-191,258-273-639,-103 96-4156,-99 108-1238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4.355"/>
    </inkml:context>
    <inkml:brush xml:id="br0">
      <inkml:brushProperty name="width" value="0.025" units="cm"/>
      <inkml:brushProperty name="height" value="0.025" units="cm"/>
    </inkml:brush>
  </inkml:definitions>
  <inkml:trace contextRef="#ctx0" brushRef="#br0">226 72 12684,'0'0'2685,"1"-10"-699,2-31-400,-3 41-1537,0-1 1,0 0-1,0 1 1,0-1 0,0 0-1,0 0 1,0 1-1,0-1 1,0 0-1,0 0 1,0 1 0,-1-1-1,1 0 1,0 1-1,0-1 1,-1 0 0,1 1-1,-1-1 1,1 0-1,0 1 1,-1-1-1,1 1 1,-1-1 0,1 1-1,-1-1 1,1 1-1,-1-1 1,0 1 0,1-1-1,-1 1 1,0 0-1,1-1 1,-1 1-1,0 0 1,1 0 0,-1 0-1,0-1 1,0 1-1,1 0 1,-1 0 0,0 0-1,0 0 1,1 0-1,-1 0 1,0 0-1,1 1 1,-1-1 0,0 0-1,0 0 1,1 0-1,-1 1 1,0-1 0,0 1-1,-34 18 397,18-1-364,0 0 0,2 1 0,0 0 0,2 1 0,0 1 0,1 0 0,1 1 0,1 0 0,1 1 0,1-1 0,0 2 0,2-1 1,1 1-1,1 0 0,-1 27 0,5-46-59,0 0 0,0 0-1,0 0 1,0 0 0,1 0 0,0 0 0,0-1 0,0 1 0,1 0 0,-1 0 0,1-1 0,0 1-1,1-1 1,-1 1 0,1-1 0,0 0 0,5 7 0,-4-8-15,0-1 0,0 1-1,0-1 1,0 1 0,0-1 0,1-1 0,-1 1-1,0 0 1,1-1 0,0 0 0,-1 0 0,1 0-1,-1-1 1,1 0 0,0 0 0,0 0 0,-1 0 0,10-2-1,-1-1-132,0 0 0,-1-1 0,1 0-1,-1-1 1,0 0 0,0-1-1,0 0 1,-1-1 0,13-9 0,-7 3-1193,0-2 1,21-22-1,5-13-4474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36.465"/>
    </inkml:context>
    <inkml:brush xml:id="br0">
      <inkml:brushProperty name="width" value="0.025" units="cm"/>
      <inkml:brushProperty name="height" value="0.025" units="cm"/>
    </inkml:brush>
  </inkml:definitions>
  <inkml:trace contextRef="#ctx0" brushRef="#br0">0 330 10410,'0'0'203,"13"6"-102,-11-5-95,7 4 30,0 0 0,1 0 0,0-1 1,0-1-1,0 0 0,1 0 1,-1-1-1,1 0 0,11 0 0,1000-38-220,-865 26 246,628-11 306,-223 12 406,1671-111 353,-653 35-546,-1375 81-47,270-41 0,-457 42-1440,1-1 1,34-12-1,-17-2-3023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4.725"/>
    </inkml:context>
    <inkml:brush xml:id="br0">
      <inkml:brushProperty name="width" value="0.025" units="cm"/>
      <inkml:brushProperty name="height" value="0.025" units="cm"/>
    </inkml:brush>
  </inkml:definitions>
  <inkml:trace contextRef="#ctx0" brushRef="#br0">21 1 14510,'0'0'4703,"-4"12"-3854,-1 4-435,1 0 1,1 1-1,1 0 1,0-1 0,1 30-1,2-40-329,-1 0-1,1 0 1,0-1-1,0 1 1,1 0-1,0 0 1,0 0-1,0-1 0,1 0 1,3 6-1,-4-8-82,0 0 0,0-1 0,0 1 0,1-1 0,-1 0 0,1 0-1,0 0 1,0 0 0,0 0 0,0 0 0,0-1 0,0 1 0,0-1-1,0 0 1,0 0 0,1 0 0,-1 0 0,0-1 0,6 1 0,-5-1 32,1-1 0,-1 1 0,1-1 0,-1 0 0,0 0 0,0 0 0,1-1 0,-1 1 0,0-1 0,0 0 0,0 0 0,-1-1 0,1 1 0,0-1 0,-1 0 0,0 0 0,0 0 0,4-4 0,8-11 24,0 0 0,15-27 0,-7 10-163,-23 35 99,0-1 1,1 1-1,-1-1 1,0 0-1,0 1 0,1-1 1,-1 1-1,0 0 1,1-1-1,-1 1 1,1-1-1,-1 1 0,0-1 1,1 1-1,-1 0 1,1-1-1,-1 1 1,1 0-1,-1 0 0,1-1 1,-1 1-1,1 0 1,-1 0-1,1 0 1,0 0-1,-1 0 0,1-1 1,-1 1-1,1 0 1,-1 0-1,1 1 0,0-1 1,0 0-1,6 20 156,-7 47 546,0-52-509,-1 3-104,1 31 109,0-48-210,0 0 0,0 0 1,0 0-1,0 1 0,0-1 1,0 0-1,1 0 0,-1 0 0,1 0 1,-1 0-1,0 0 0,1 0 1,0 0-1,-1 0 0,1 0 1,0 0-1,-1 0 0,1 0 0,0 0 1,0-1-1,0 1 0,0 0 1,0-1-1,0 1 0,0-1 1,0 1-1,0-1 0,0 1 1,0-1-1,0 1 0,0-1 0,1 0 1,-1 0-170,0 0 0,1 0 0,-1 0 0,0 0 1,0 0-1,0-1 0,0 1 0,0 0 0,0-1 0,0 1 0,0 0 1,-1-1-1,1 1 0,0-1 0,0 0 0,0 1 0,0-1 1,-1 0-1,1 1 0,0-1 0,-1 0 0,1 0 0,0 0 1,-1 0-1,1 0 0,-1 0 0,1 0 0,-1 0 0,1-1 0,7-23-6833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5.373"/>
    </inkml:context>
    <inkml:brush xml:id="br0">
      <inkml:brushProperty name="width" value="0.025" units="cm"/>
      <inkml:brushProperty name="height" value="0.025" units="cm"/>
    </inkml:brush>
  </inkml:definitions>
  <inkml:trace contextRef="#ctx0" brushRef="#br0">0 48 9513,'0'0'10202,"3"8"-9636,34 123 2845,-37-130-3398,1 0-1,-1 0 1,1 1 0,-1-1 0,1 0-1,-1 0 1,1 0 0,0 0 0,-1 0-1,1 0 1,0 0 0,0 0 0,0 0-1,0 0 1,0 0 0,0 0 0,0-1-1,0 1 1,0 0 0,0-1 0,1 1-1,-1-1 1,0 1 0,0-1 0,1 0-1,-1 1 1,2-1 0,-1 0 29,0-1 0,1 1 0,-1-1 0,0 0 0,0 0 0,0 0 0,1 0 1,-1 0-1,0 0 0,0-1 0,-1 1 0,1-1 0,3-2 0,5-7 119,0-1 1,0 0-1,10-18 0,-19 29-172,23-45 70,-20 36-95,0 0-1,1 0 0,1 1 0,-1 0 1,1 0-1,10-11 0,-15 20 31,-1 0-1,0-1 1,0 1-1,1 0 1,-1-1-1,0 1 1,1 0-1,-1 0 1,1-1-1,-1 1 0,0 0 1,1 0-1,-1 0 1,1 0-1,-1 0 1,0 0-1,1-1 1,-1 1-1,1 0 1,-1 0-1,1 0 0,-1 0 1,0 0-1,1 1 1,-1-1-1,1 0 1,-1 0-1,1 0 1,-1 0-1,0 0 1,1 0-1,-1 1 0,0-1 1,1 0-1,-1 0 1,0 1-1,1-1 1,-1 0-1,0 1 1,1-1-1,-1 0 1,0 1-1,0-1 0,1 0 1,-1 1-1,0-1 1,0 0-1,0 1 1,1-1-1,-1 1 1,0-1-1,0 1 1,0-1-1,0 0 0,0 1 1,0-1-1,0 1 1,0 0-1,4 33 90,-3-29-20,0 15 119,-1-13-139,0 0 0,0 0-1,0 0 1,1-1 0,1 1-1,-1 0 1,1 0-1,0-1 1,0 1 0,6 10-1,-7-16-46,0 0-1,0-1 0,0 1 0,0-1 0,0 1 0,0-1 1,0 1-1,0-1 0,0 0 0,0 1 0,0-1 0,0 0 1,0 0-1,0 0 0,0 0 0,0 0 0,0 0 1,0 0-1,0 0 0,0 0 0,0 0 0,0-1 0,0 1 1,0 0-1,0-1 0,0 1 0,0-1 0,0 1 0,0-1 1,0 1-1,0-1 0,0 0 0,-1 1 0,1-1 0,0 0 1,0 0-1,-1 0 0,1 1 0,-1-1 0,1 0 0,-1 0 1,2-2-1,24-40-3582,-26 41 3271,16-41-9715,-10 21 2114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5.701"/>
    </inkml:context>
    <inkml:brush xml:id="br0">
      <inkml:brushProperty name="width" value="0.025" units="cm"/>
      <inkml:brushProperty name="height" value="0.025" units="cm"/>
    </inkml:brush>
  </inkml:definitions>
  <inkml:trace contextRef="#ctx0" brushRef="#br0">0 7 14350,'0'0'7367,"38"-1"-11756,-21-5-3394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091"/>
    </inkml:context>
    <inkml:brush xml:id="br0">
      <inkml:brushProperty name="width" value="0.025" units="cm"/>
      <inkml:brushProperty name="height" value="0.025" units="cm"/>
    </inkml:brush>
  </inkml:definitions>
  <inkml:trace contextRef="#ctx0" brushRef="#br0">106 74 13229,'0'0'3897,"-11"7"-1602,4-2-1905,-45 33 1296,48-36-1539,2 1 0,-1-1-1,0 1 1,0 0 0,1 0-1,-1 0 1,1 0 0,0 0-1,0 0 1,0 1 0,1-1-1,-1 1 1,1-1 0,0 1-1,0 0 1,-1 4 0,2-8-143,0 1 1,0-1-1,0 1 1,0-1-1,0 1 1,0-1-1,1 1 1,-1-1-1,0 1 1,0-1-1,0 1 1,1-1-1,-1 1 1,0-1-1,0 1 1,1-1-1,-1 1 1,0-1-1,1 0 1,-1 1 0,1-1-1,-1 0 1,0 1-1,1-1 1,-1 0-1,1 0 1,-1 1-1,1-1 1,-1 0-1,1 0 1,-1 0-1,1 0 1,0 1-1,23-4 115,20-16 137,-36 14-205,0-1 0,-1 0-1,0-1 1,0 1 0,-1-1-1,1-1 1,-2 1 0,1-1 0,-1 0-1,0 0 1,-1-1 0,0 0-1,0 1 1,-1-1 0,0-1 0,0 1-1,-1 0 1,-1 0 0,2-15-1,-15 97 495,11-65-507,1-1 0,0 0 0,0 1 0,1-1 0,2 10 0,9 4-1115,-11-19 714,1-1 1,-1 0-1,1 0 1,0 0-1,-1 0 0,1 0 1,0-1-1,-1 1 1,1 0-1,0-1 1,0 1-1,3 0 0,12-1-6539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528"/>
    </inkml:context>
    <inkml:brush xml:id="br0">
      <inkml:brushProperty name="width" value="0.025" units="cm"/>
      <inkml:brushProperty name="height" value="0.025" units="cm"/>
    </inkml:brush>
  </inkml:definitions>
  <inkml:trace contextRef="#ctx0" brushRef="#br0">130 1 12684,'0'0'9198,"-9"9"-8920,2-1-319,-57 64 1018,57-64-803,1 0 1,0 1 0,1 0-1,0 0 1,0 0-1,0 0 1,-5 19 0,10-28-176,0 1 1,0-1-1,0 1 1,0-1 0,0 1-1,0-1 1,0 1-1,0-1 1,0 0 0,0 1-1,0-1 1,0 1-1,0-1 1,0 1 0,0-1-1,0 1 1,1-1 0,-1 1-1,0-1 1,0 1-1,0-1 1,1 0 0,-1 1-1,0-1 1,1 1-1,-1-1 1,0 0 0,1 1-1,-1-1 1,1 0-1,-1 0 1,0 1 0,1-1-1,-1 0 1,1 0 0,-1 0-1,1 1 1,-1-1-1,1 0 1,-1 0 0,1 0-1,-1 0 1,1 0-1,-1 0 1,0 0 0,1 0-1,-1 0 1,1 0-1,-1 0 1,1 0 0,-1-1-1,1 1 1,-1 0 0,1 0-1,-1 0 1,1-1-1,-1 1 1,0 0 0,1 0-1,-1-1 1,1 0-1,31-16 212,-3-6-247,61-41-426,-81 58 437,1 0 0,1 1 0,-1 0 0,1 1 0,0 0-1,0 1 1,12-3 0,-22 6 18,-1 0 0,1 0 0,-1 0 1,1-1-1,0 1 0,-1 0 0,1 0 0,0 0 0,-1 0 1,1 0-1,-1 0 0,1 1 0,0-1 0,-1 0 0,1 0 0,-1 0 1,1 1-1,0-1 0,-1 0 0,1 0 0,-1 1 0,1-1 1,-1 1-1,1-1 0,-1 0 0,0 1 0,1-1 0,-1 1 0,1-1 1,-1 1-1,1 0 0,-3 22 173,-20 24 357,11-29-414,-1 0 1,0 0-1,-1-2 1,-1 0-1,-28 25 0,42-40-131,0-1 0,-1 0-1,1 0 1,0 1 0,-1-1-1,1 0 1,0 0 0,0 0-1,-1 0 1,1 1-1,0-1 1,-1 0 0,1 0-1,0 0 1,-1 0 0,1 0-1,-1 0 1,1 0 0,0 0-1,-1 0 1,1 0-1,0 0 1,-1 0 0,1 0-1,0 0 1,-1 0 0,1 0-1,0 0 1,-1-1 0,1 1-1,0 0 1,-1 0 0,1 0-1,0-1 1,-1 1-1,1 0 1,0 0 0,0-1-1,-1 1 1,1 0 0,0 0-1,0-1 1,0 1 0,-1 0-1,1-1 1,0 1-1,0-1 1,-4-27-1717,9-35-2402,-5 62 4064,9-57-4808,1-9-1355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993"/>
    </inkml:context>
    <inkml:brush xml:id="br0">
      <inkml:brushProperty name="width" value="0.025" units="cm"/>
      <inkml:brushProperty name="height" value="0.025" units="cm"/>
    </inkml:brush>
  </inkml:definitions>
  <inkml:trace contextRef="#ctx0" brushRef="#br0">1 1 13389,'0'0'4308,"4"10"-2808,2 16-293,8 53 1,-10-46-678,1-1 1,16 48-1,-19-72-504,1 0 0,0 0 0,1-1 1,0 1-1,0-1 0,1 0 0,-1 0 0,2 0 1,-1-1-1,1 0 0,0 0 0,0 0 0,0-1 0,13 9 1,-18-14-37,-1 0 0,0 0 0,0 0 0,0 0 0,0 0 0,0 0 0,1 0 0,-1 0 0,0 0 0,0 0 0,0 0 0,0 0 0,1 0 0,-1 0 0,0 0 0,0 0 0,0 0 1,0 0-1,1 0 0,-1 0 0,0 0 0,0 0 0,0 0 0,0 0 0,0 0 0,0 0 0,1 0 0,-1-1 0,0 1 0,0 0 0,0 0 0,0 0 0,0 0 0,0 0 0,0 0 0,1-1 0,-1 1 1,0 0-1,0 0 0,0 0 0,0 0 0,0 0 0,0-1 0,0 1 0,0 0 0,0 0 0,0 0 0,0 0 0,0 0 0,0-1 0,0-14-152,-4-16-1,0 17 130,0 2 7,1-1 1,1 1 0,-2-25 0,4 36 40,0 0 0,1 0 0,-1 1 0,1-1 0,-1 0-1,1 1 1,-1-1 0,1 0 0,-1 1 0,1-1 0,0 1 0,-1-1-1,1 1 1,0-1 0,0 1 0,-1 0 0,1-1 0,0 1-1,0 0 1,0-1 0,-1 1 0,1 0 0,2 0 0,30-6 161,-13 2-79,-7 0-22,1-2-1,0 1 0,-1-2 0,0 1 1,18-15-1,-26 18 7,0-1 1,0 1 0,0-1-1,-1-1 1,0 1-1,0-1 1,0 1 0,0-1-1,-1 0 1,0-1-1,0 1 1,0 0 0,-1-1-1,1 0 1,2-11-1,-5 17-63,0-1 0,0 1 0,0 0 0,0-1 0,0 1 0,0-1-1,0 1 1,0 0 0,0-1 0,-1 1 0,1 0 0,0-1 0,0 1 0,0 0-1,0 0 1,0-1 0,-1 1 0,1 0 0,0-1 0,0 1 0,0 0-1,-1 0 1,1-1 0,0 1 0,-1 0 0,1 0 0,0 0 0,0-1 0,-1 1-1,1 0 1,0 0 0,-1 0 0,1 0 0,0 0 0,-1 0 0,1 0 0,0 0-1,-1-1 1,1 1 0,0 0 0,-1 0 0,1 1 0,-1-1 0,1 0 0,0 0-1,-1 0 1,1 0 0,0 0 0,-1 0 0,1 0 0,0 0 0,0 1-1,-1-1 1,1 0 0,0 0 0,-1 1 0,-20 10-1,14-4-2,0 1 1,0 0-1,1 0 1,0 1-1,0-1 1,1 1-1,0 0 0,0 1 1,1-1-1,0 1 1,1 0-1,0 0 0,1 0 1,0 0-1,0 1 1,1-1-1,1 17 1,0-26-15,0 0 0,0 0 1,0 0-1,0 0 0,0 0 1,0 0-1,1 0 1,-1 0-1,0 0 0,1 0 1,-1 0-1,1 0 0,-1 0 1,1 0-1,0 0 1,-1 0-1,1 0 0,0 0 1,-1-1-1,1 1 1,0 0-1,0-1 0,0 1 1,0 0-1,0-1 0,0 1 1,0-1-1,1 1 1,1 0-33,0-1 0,-1 0 0,1 0 0,0 0 0,-1 0 0,1-1 1,0 1-1,-1-1 0,1 1 0,-1-1 0,5-1 0,2-2-670,0 0 0,0-1 0,-1 0-1,1 0 1,11-11 0,14-18-5705,1-5-7501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7.726"/>
    </inkml:context>
    <inkml:brush xml:id="br0">
      <inkml:brushProperty name="width" value="0.025" units="cm"/>
      <inkml:brushProperty name="height" value="0.025" units="cm"/>
    </inkml:brush>
  </inkml:definitions>
  <inkml:trace contextRef="#ctx0" brushRef="#br0">0 62 4901,'0'0'10949,"5"10"-9711,23 52 776,29 95 0,-37-95-819,2-2 0,47 92 0,-54-135 581,-14-33-428,-14-49-169,10 52-1270,-9-41 172,-6-25-343,3 0 0,-9-153 0,24 230 214,0 0 0,0 0 0,0 0 0,0 0 0,1 1 0,-1-1 0,1 0 1,-1 0-1,1 1 0,0-1 0,0 0 0,0 1 0,0-1 0,0 1 0,0-1 0,0 1 0,0-1 0,0 1 0,1 0 0,-1 0 0,1-1 0,-1 1 0,1 0 1,-1 0-1,1 1 0,0-1 0,-1 0 0,1 1 0,0-1 0,0 0 0,-1 1 0,1 0 0,0-1 0,0 1 0,0 0 0,0 0 0,-1 0 0,1 0 0,0 1 1,0-1-1,0 0 0,-1 1 0,1-1 0,0 1 0,0 0 0,-1 0 0,1-1 0,0 1 0,1 2 0,-2-2 39,1 1-1,-1-1 1,0 1-1,0 0 1,0 0-1,0-1 1,-1 1-1,1 0 1,0 0-1,-1 0 1,1 0-1,-1 0 1,0 0-1,1 0 1,-1 0-1,0 0 1,0 0-1,0 0 1,-1 0-1,1 0 1,0 0 0,-1 0-1,0 0 1,1 0-1,-2 2 1,-1 4 38,0 0 0,-1 0 0,0 0 0,-7 11 0,-66 77 125,117-142-8597,-7 8 3119,-1-2-1104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132"/>
    </inkml:context>
    <inkml:brush xml:id="br0">
      <inkml:brushProperty name="width" value="0.025" units="cm"/>
      <inkml:brushProperty name="height" value="0.025" units="cm"/>
    </inkml:brush>
  </inkml:definitions>
  <inkml:trace contextRef="#ctx0" brushRef="#br0">20 29 14862,'-2'10'1180,"-5"21"140,3 1 1,0-1-1,2 1 0,1 0 1,7 54-1,-3-63-1011,1 0 0,1-1-1,2 1 1,0-1 0,13 28-1,27 53-105,-48-126 399,2 10-520,-3-70 6,-2-226-2525,5 296 2327,0 0 0,0 1 0,7-23 0,-8 33-6,1-1 0,-1 1 0,1 0 0,0 0 0,0-1 0,-1 1 0,1 0 0,1 0 0,-1 0 0,0 0 0,0 0 0,1 0-1,0 0 1,-1 1 0,1-1 0,0 0 0,-1 1 0,1-1 0,0 1 0,0 0 0,0 0 0,1-1 0,-1 1 0,0 1 0,0-1 0,0 0 0,4 0 0,-6 1 112,1 0 1,0 1-1,-1-1 1,1 0-1,-1 1 0,1-1 1,-1 1-1,1-1 1,-1 1-1,1-1 0,-1 1 1,0-1-1,1 1 1,-1-1-1,0 1 0,1 0 1,-1-1-1,0 1 1,0-1-1,1 1 1,-1 0-1,0-1 0,0 1 1,0 0-1,0-1 1,0 1-1,0 0 0,0-1 1,0 1-1,0 0 1,0-1-1,-1 1 0,1 0 1,-5 26 136,-1-16 84,0-1 1,0 0-1,-1 0 1,-1 0-1,1-1 1,-2 0-1,-10 9 1,-33 40 33,76-79-8761,-2-1 1079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473"/>
    </inkml:context>
    <inkml:brush xml:id="br0">
      <inkml:brushProperty name="width" value="0.025" units="cm"/>
      <inkml:brushProperty name="height" value="0.025" units="cm"/>
    </inkml:brush>
  </inkml:definitions>
  <inkml:trace contextRef="#ctx0" brushRef="#br0">62 93 12684,'0'0'9540,"5"-10"-9476,1 1-46,-2 3 8,0-1 0,0 1 0,-1-1 0,1 0-1,-1 0 1,-1 0 0,1-1 0,1-10 0,-26 21 1212,17 1-1163,-1 0 0,1 0-1,0 1 1,1 0 0,-1 0 0,1 0 0,0 0-1,0 1 1,0 0 0,1-1 0,0 1-1,0 1 1,-3 8 0,2-2 151,0 0 0,1 0 0,0 0 0,0 0 0,0 25-1,3-36-226,0-1 0,0 1 0,0-1 0,0 1-1,0-1 1,0 1 0,0-1 0,1 1 0,-1-1-1,0 1 1,1-1 0,-1 1 0,1-1-1,0 1 1,-1-1 0,1 0 0,0 0 0,0 1-1,0-1 1,0 0 0,0 0 0,0 0 0,0 0-1,3 2 1,-2-3-69,-1 1-1,1-1 0,0 1 1,0-1-1,0 0 1,0 0-1,1 0 1,-1 0-1,0 0 0,0-1 1,0 1-1,0 0 1,-1-1-1,1 0 1,0 1-1,2-2 0,5-2-869,0-1-1,-1 0 0,1 0 0,-1-1 1,-1 0-1,12-11 0,9-13-5924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801"/>
    </inkml:context>
    <inkml:brush xml:id="br0">
      <inkml:brushProperty name="width" value="0.025" units="cm"/>
      <inkml:brushProperty name="height" value="0.025" units="cm"/>
    </inkml:brush>
  </inkml:definitions>
  <inkml:trace contextRef="#ctx0" brushRef="#br0">91 142 12588,'0'0'6609,"-9"10"-5264,8-10-1340,-11 12 805,0 1 1,-20 28-1,29-37-718,0 0 0,1 0 1,-1 0-1,1 0 0,0 0 0,0 1 1,0-1-1,1 1 0,0-1 1,0 1-1,0 0 0,0-1 0,1 1 1,0 0-1,0 0 0,0-1 1,0 1-1,1 0 0,1 7 0,-1-11-87,0 0-1,-1 0 0,1 0 0,0 0 0,0 0 0,0-1 0,-1 1 1,1 0-1,0-1 0,0 1 0,0 0 0,0-1 0,0 1 0,0-1 1,0 0-1,0 1 0,1-1 0,-1 0 0,0 0 0,0 0 0,0 1 1,0-1-1,0 0 0,0-1 0,0 1 0,1 0 0,-1 0 0,2-1 1,31-12 163,-25 6-249,-1-2 1,0 1-1,0-1 1,-1 0-1,0 0 1,0-1-1,-1 0 1,0 0-1,-1-1 1,0 1-1,-1-1 1,5-18-1,-3 3 61,0-1 0,-2 0-1,-1 0 1,-1-36 0,-15 216 970,13-144-939,0 1 0,1-1 0,0 0 0,5 18 0,8 1-1717,10-8-4015,-2-14-5255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794"/>
    </inkml:context>
    <inkml:brush xml:id="br0">
      <inkml:brushProperty name="width" value="0.025" units="cm"/>
      <inkml:brushProperty name="height" value="0.025" units="cm"/>
    </inkml:brush>
  </inkml:definitions>
  <inkml:trace contextRef="#ctx0" brushRef="#br0">1 65 14029,'0'0'7170,"13"-6"-6706,25-7-267,1 2-1,0 1 1,0 2-1,49-3 0,5 6-381,-54 5-4680,-54 7-6356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1.054"/>
    </inkml:context>
    <inkml:brush xml:id="br0">
      <inkml:brushProperty name="width" value="0.025" units="cm"/>
      <inkml:brushProperty name="height" value="0.025" units="cm"/>
    </inkml:brush>
  </inkml:definitions>
  <inkml:trace contextRef="#ctx0" brushRef="#br0">5089 393 11435,'0'0'16,"-11"-4"155,-209-75-657,169 65 402,-1 2 0,0 2 0,0 3 0,-71-1 0,12 0 103,-742-108 1727,443 62-1692,-481 0-1,528 41-65,-275-1 77,550 19-60,0 4 0,1 4-1,-137 37 1,102-12 12,-219 98 1,310-122 58,1 1 0,1 2 0,0 1 0,1 1 0,1 2 1,-33 32-1,52-46-51,1 1 0,0 0 0,0 1 0,1 0 0,0 0-1,1 0 1,0 1 0,0 0 0,1 0 0,0 0 0,1 0 0,0 0 0,0 1 0,1 0 0,1-1 0,0 1 0,0 0 0,1 0 0,1-1 0,0 1 0,0 0 0,1 0-1,6 20 1,-2-16-14,1 0 0,0-1-1,1 0 1,0 0 0,1-1-1,1 0 1,0 0 0,1-1-1,14 12 1,14 10 104,65 45 0,-29-29-76,3-4 1,1-3-1,96 37 1,-54-35-17,201 48 1,600 46 5,-814-128-12,-2 1-14,921 85 36,-743-84-28,461-38 0,-200-45-15,-437 49 0,-1-4 0,203-76 0,-277 87 57,0-1 0,-1-2 0,-1-1 1,-1-1-1,36-30 0,-54 40 9,-1-2-1,-1 1 0,0-1 1,0-1-1,-1 0 1,-1 0-1,0-1 1,-1 0-1,0 0 1,-1-1-1,0 0 0,-1 0 1,-1 0-1,0 0 1,2-20-1,-4 17-36,-1 1-1,-1-1 0,0 0 1,-1 1-1,-1-1 1,-1 1-1,0-1 0,-1 1 1,-1 0-1,-7-17 0,3 13 1,-2 1 0,0 0-1,-1 0 1,0 1-1,-2 1 1,0 0-1,-21-19 1,-11-5 34,-2 2 1,-1 3 0,-2 1-1,-2 3 1,-101-46-1,42 31 120,-232-61 0,-46 36-423,140 31-2971,154 18-543,8-7-4752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9.426"/>
    </inkml:context>
    <inkml:brush xml:id="br0">
      <inkml:brushProperty name="width" value="0.025" units="cm"/>
      <inkml:brushProperty name="height" value="0.025" units="cm"/>
    </inkml:brush>
  </inkml:definitions>
  <inkml:trace contextRef="#ctx0" brushRef="#br0">0 175 5765,'0'0'9412,"1"10"-7538,-1-10-1861,0 9 540,1 0-1,0 0 1,0 0 0,1 0-1,4 12 1,-5-18-433,0-1-1,0 1 1,1-1 0,-1 1 0,0-1 0,1 1-1,0-1 1,0 0 0,0 0 0,0 0-1,0 0 1,0 0 0,0 0 0,0-1 0,1 1-1,-1-1 1,1 1 0,-1-1 0,1 0 0,0 0-1,-1 0 1,1 0 0,0-1 0,0 1-1,4 0 1,2-2-27,-1 1 0,1-1 0,-1 0 0,0-1-1,1 0 1,-1-1 0,0 1 0,0-1 0,-1-1 0,1 0-1,-1 0 1,1 0 0,12-11 0,9-9-18,49-50 0,-43 38-94,-15 24 56,-19 12-15,-1 0 0,0 0 0,1 0 0,-1 0 1,1 0-1,-1 0 0,0 0 0,1 0 0,-1 1 1,1-1-1,-1 0 0,0 0 0,1 1 0,-1-1 1,0 0-1,1 0 0,-1 1 0,0-1 0,0 0 1,1 1-1,-1-1 0,0 0 0,0 1 1,0-1-1,1 1 0,-1-1 0,0 0 0,0 1 1,0 0-1,2 45 1985,-3-21-1162,1-25-843,0 0 0,0 1 0,0-1 0,1 0 0,-1 1 0,0-1 0,0 0 0,0 1 0,1-1-1,-1 0 1,0 1 0,0-1 0,1 0 0,-1 0 0,0 1 0,0-1 0,1 0 0,-1 0 0,0 1 0,1-1 0,-1 0-1,0 0 1,1 0 0,-1 0 0,1 0 0,-1 0 0,0 0 0,1 1 0,-1-1 0,0 0 0,1 0 0,-1 0 0,1 0-1,-1-1 1,0 1 0,1 0 0,-1 0 0,0 0 0,1 0 0,-1 0 0,0 0 0,1-1 0,-1 1 0,0 0 0,1 0-1,16-10 109,-6-2-224,-1 0 0,0 0 0,-1-1 0,0 0 0,-1-1-1,9-19 1,20-32-1895,-37 65 1974,0 0 1,0-1-1,0 1 0,1 0 1,-1 0-1,0 0 0,0 0 1,0-1-1,0 1 1,0 0-1,0 0 0,0 0 1,0 0-1,0 0 0,1 0 1,-1-1-1,0 1 0,0 0 1,0 0-1,0 0 1,0 0-1,0 0 0,1 0 1,-1 0-1,0 0 0,0 0 1,0 0-1,0 0 1,1 0-1,-1 0 0,0 0 1,0 0-1,0 0 0,0 0 1,1 0-1,-1 0 1,0 0-1,0 0 0,0 0 1,0 0-1,1 0 0,-1 0 1,0 0-1,0 0 0,0 0 1,0 0-1,0 0 1,0 0-1,1 1 0,-1-1 1,0 0-1,0 0 0,0 0 1,0 0-1,0 0 1,0 0-1,0 1 0,0-1 1,1 0-1,-1 0 0,0 0 1,0 0-1,0 1 1,0-1-1,0 0 0,0 0 1,4 22-538,-3 36 989,-1-51-617,0 15-408,0-9-5451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9.753"/>
    </inkml:context>
    <inkml:brush xml:id="br0">
      <inkml:brushProperty name="width" value="0.025" units="cm"/>
      <inkml:brushProperty name="height" value="0.025" units="cm"/>
    </inkml:brush>
  </inkml:definitions>
  <inkml:trace contextRef="#ctx0" brushRef="#br0">8 0 19218,'0'0'5029,"-8"53"-5221,16-48-2499,-1-1-3138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5.955"/>
    </inkml:context>
    <inkml:brush xml:id="br0">
      <inkml:brushProperty name="width" value="0.025" units="cm"/>
      <inkml:brushProperty name="height" value="0.025" units="cm"/>
    </inkml:brush>
  </inkml:definitions>
  <inkml:trace contextRef="#ctx0" brushRef="#br0">223 97 4933,'0'0'11643,"0"-8"-11077,2-3-381,0 2 526,-1 0 0,0 0 0,0 1 0,-1-1 0,0 0 0,-1-11 0,-2 19-512,-1 0-1,1 0 1,0 0 0,-1 1 0,1-1-1,-1 1 1,1 0 0,-1 0 0,1 0-1,-1 1 1,1-1 0,-6 2 0,1 1-174,1 0 0,-1 1 1,1 0-1,0 0 0,0 1 1,0 0-1,0 0 0,1 0 1,0 1-1,0 0 0,0 0 1,1 1-1,0-1 1,0 1-1,1 0 0,0 1 1,-6 13-1,0 3 37,0 1 1,2 1-1,1-1 1,-5 35-1,11-54-62,-6 36-12,-1 45 1,7-77 6,1-1 1,0 1 0,1 0 0,0 0 0,0-1 0,1 1-1,1 0 1,-1-1 0,2 0 0,6 16 0,-8-22 1,0 0 0,0 0-1,0 0 1,1 0 0,-1 0 0,0-1 0,1 1 0,0-1 0,0 0-1,-1 0 1,1 0 0,1 0 0,-1 0 0,0-1 0,0 1-1,1-1 1,-1 0 0,6 1 0,-4-1 4,0-1 1,0 0-1,0 0 0,0-1 1,0 1-1,0-1 1,0 0-1,0-1 0,0 1 1,0-1-1,7-3 0,3-4-147,0 0 0,-1-1-1,0 0 1,0-1 0,-2 0-1,18-20 1,-24 25-363,33-43-471,-26 20-1378,-13 27 1959,1 1-1,-1-1 1,0 0 0,0 1-1,0-1 1,0 0-1,0 1 1,0-1-1,0 0 1,-1 1-1,1-1 1,0 0-1,-1 1 1,0-3 0,-8-5-4833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6.301"/>
    </inkml:context>
    <inkml:brush xml:id="br0">
      <inkml:brushProperty name="width" value="0.025" units="cm"/>
      <inkml:brushProperty name="height" value="0.025" units="cm"/>
    </inkml:brush>
  </inkml:definitions>
  <inkml:trace contextRef="#ctx0" brushRef="#br0">0 7 12011,'0'0'9209,"0"-4"-8712,1 2 407,-1 5-106,3 16 494,1 12-724,1-1-1,11 37 1,-15-64-744,1-1-1,-1 0 1,1 1-1,0-1 1,0 0-1,0 0 1,0 0 0,0-1-1,1 1 1,-1 0-1,0-1 1,1 1-1,-1-1 1,1 0-1,0 0 1,2 1-1,16 8-8252,-15-6 2989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046"/>
    </inkml:context>
    <inkml:brush xml:id="br0">
      <inkml:brushProperty name="width" value="0.025" units="cm"/>
      <inkml:brushProperty name="height" value="0.025" units="cm"/>
    </inkml:brush>
  </inkml:definitions>
  <inkml:trace contextRef="#ctx0" brushRef="#br0">1 137 11531,'0'0'10287,"5"-1"-9796,2-2-369,0 0-1,-1 0 1,1 0-1,-1-1 0,0 0 1,0 0-1,0 0 1,-1-1-1,0 0 1,0 0-1,0 0 1,0-1-1,5-8 1,-4 5-105,2 1 1,-1 0 0,1 0-1,0 0 1,0 1 0,1 0-1,10-5 1,-19 12-18,0 0 0,1 0 0,-1 0 0,1 0 1,-1 0-1,1 0 0,-1 0 0,1 0 0,-1 0 0,1 0 1,-1 0-1,0 1 0,1-1 0,-1 0 0,1 0 0,-1 0 1,0 1-1,1-1 0,-1 0 0,1 1 0,-1-1 0,0 0 0,1 1 1,-1-1-1,0 0 0,0 1 0,1-1 0,-1 0 0,0 1 1,0-1-1,0 1 0,1-1 0,-1 1 0,0-1 0,0 1 1,0-1-1,0 0 0,0 1 0,0-1 0,0 1 0,0-1 0,0 1 1,0-1-1,0 1 0,-1 0 0,3 31 313,-3-27-259,1 21 83,-1 0 6,1-1-1,1 0 1,2 0-1,0 0 1,13 49-1,-12-66-1753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390"/>
    </inkml:context>
    <inkml:brush xml:id="br0">
      <inkml:brushProperty name="width" value="0.025" units="cm"/>
      <inkml:brushProperty name="height" value="0.025" units="cm"/>
    </inkml:brush>
  </inkml:definitions>
  <inkml:trace contextRef="#ctx0" brushRef="#br0">0 0 12236,'0'0'7110,"1"10"-6325,0 41 391,0 13-305,2-1 1,22 119-1,-24-178-969,1 0-1,-1 0 0,0-1 1,1 1-1,0-1 0,0 0 1,0 1-1,0-1 0,0 0 1,1 0-1,5 5 0,-7-7-82,0-1-1,0 1 0,0 0 1,0-1-1,0 1 0,0-1 1,0 1-1,0-1 0,0 0 1,1 1-1,-1-1 0,0 0 1,0 0-1,0 0 0,1 0 1,-1 0-1,0 0 0,0 0 1,0 0-1,1 0 1,-1-1-1,0 1 0,0 0 1,0-1-1,0 1 0,0-1 1,0 1-1,0-1 0,0 0 1,0 1-1,0-1 0,0 0 1,0 0-1,0 0 0,0 1 1,-1-1-1,1 0 0,0 0 1,0 0-1,-1 0 0,1-2 1,13-19-4357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732"/>
    </inkml:context>
    <inkml:brush xml:id="br0">
      <inkml:brushProperty name="width" value="0.025" units="cm"/>
      <inkml:brushProperty name="height" value="0.025" units="cm"/>
    </inkml:brush>
  </inkml:definitions>
  <inkml:trace contextRef="#ctx0" brushRef="#br0">41 0 11307,'0'0'6940,"-4"10"-5259,-4 12-1006,1 1 0,-8 42 1,13-50-419,0-1 0,0 1 1,2-1-1,0 1 1,0 0-1,5 25 1,-5-39-253,0 0 1,0 0 0,0 0 0,1 0-1,-1-1 1,0 1 0,0 0-1,1 0 1,-1 0 0,0 0-1,1 0 1,-1-1 0,1 1-1,-1 0 1,1 0 0,0-1-1,-1 1 1,1 0 0,0-1-1,-1 1 1,1 0 0,0-1-1,0 1 1,-1-1 0,1 1 0,0-1-1,0 0 1,0 1 0,0-1-1,0 0 1,0 0 0,-1 0-1,1 1 1,0-1 0,0 0-1,0 0 1,0 0 0,0-1-1,0 1 1,0 0 0,0 0-1,0 0 1,0-1 0,0 1-1,-1 0 1,1-1 0,0 1 0,1-1-1,1-1 40,1-1-1,-1 1 1,0 0 0,0-1-1,0 0 1,0 0-1,-1 0 1,1 0-1,-1 0 1,2-4 0,2-4 52,-2 0 1,0 0-1,0-1 1,-1 1-1,3-24 1,-5 30-56,0 1-1,-1-1 1,1 1 0,-1-1-1,0 0 1,-1 1 0,1-1-1,-1 0 1,0 1 0,0-1-1,0 1 1,-1 0 0,1-1-1,-1 1 1,0 0 0,-1 0-1,1 0 1,-4-5 0,5 8-100,0 0 1,0 0-1,0 1 1,-1-1-1,1 0 1,0 1-1,0-1 1,0 1-1,-1-1 1,1 1-1,0-1 1,-1 1 0,1 0-1,-1 0 1,1-1-1,0 1 1,-1 0-1,1 1 1,0-1-1,-3 0 1,4 0-214,-1 1 0,0-1 0,1 0 0,-1 0 1,1 1-1,-1-1 0,1 1 0,-1-1 0,1 0 1,-1 1-1,1-1 0,-1 1 0,1-1 0,0 1 0,-1-1 1,1 1-1,0-1 0,-1 1 0,1 0 0,0-1 1,0 1-1,0-1 0,-1 1 0,1 0 0,0-1 1,0 1-1,0 0 0,0-1 0,0 2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075"/>
    </inkml:context>
    <inkml:brush xml:id="br0">
      <inkml:brushProperty name="width" value="0.025" units="cm"/>
      <inkml:brushProperty name="height" value="0.025" units="cm"/>
    </inkml:brush>
  </inkml:definitions>
  <inkml:trace contextRef="#ctx0" brushRef="#br0">14 0 11659,'0'0'9006,"-2"13"-7362,-4 29-440,2 0 0,3 1 0,3 47-1,-3-90-1208,1 1-1,0 0 0,1-1 0,-1 1 0,0 0 0,0-1 1,0 1-1,0 0 0,0-1 0,1 1 0,-1 0 1,0-1-1,1 1 0,-1 0 0,0-1 0,1 1 0,-1-1 1,1 1-1,-1-1 0,1 1 0,-1-1 0,1 1 1,-1-1-1,1 0 0,-1 1 0,1-1 0,0 0 0,-1 1 1,1-1-1,-1 0 0,1 0 0,0 1 0,-1-1 1,1 0-1,0 0 0,-1 0 0,1 0 0,0 0 0,0 0 1,-1 0-1,1 0 0,0 0 0,-1-1 0,1 1 1,0 0-1,-1 0 0,1 0 0,-1-1 0,1 1 0,0 0 1,-1-1-1,1 1 0,-1-1 0,1 1 0,-1-1 1,1 1-1,-1-1 0,1 1 0,0-2 0,37-35-1846,-33 30 989,-1 4 626,-1 0 1,1 0-1,-1 0 0,1 1 0,0-1 1,0 1-1,0 0 0,0 0 1,6-1-1,-9 2 226,0 1-1,0 0 1,0-1 0,0 1-1,0 0 1,0 0 0,0 0-1,0 0 1,0 0 0,0 0-1,0 0 1,0 0 0,0 0 0,0 1-1,0-1 1,0 0 0,0 1-1,0-1 1,0 1 0,0-1-1,0 1 1,-1-1 0,1 1-1,0-1 1,0 1 0,-1 0 0,1 0-1,0-1 1,-1 1 0,1 0-1,0 0 1,-1 0 0,1 0-1,-1-1 1,0 1 0,1 0-1,-1 0 1,0 0 0,1 0 0,-1 0-1,0 0 1,0 0 0,0 0-1,0 0 1,0 0 0,0 2-1,0 10 410,0-1-1,0 1 0,-2 0 1,1 0-1,-2-1 0,-4 18 0,5-23-191,0-1 0,-1 0 0,0 1 0,0-1 0,0 0 0,-1-1 0,1 1 0,-1 0 0,-1-1 0,1 0 0,-1 0 0,0 0-1,-9 6 1,13-10-265,0-1-1,1 1 0,-1 0 1,0-1-1,0 0 1,1 1-1,-1-1 0,0 1 1,0-1-1,0 0 0,0 0 1,0 1-1,0-1 1,1 0-1,-1 0 0,0 0 1,0 0-1,0 0 0,0 0 1,0 0-1,0 0 0,0-1 1,1 1-1,-1 0 1,0 0-1,0-1 0,0 1 1,0-1-1,1 1 0,-1-1 1,0 1-1,0-1 0,1 1 1,-1-1-1,-1-1 1,1 0-652,-1 0 1,1-1-1,0 1 1,0-1 0,0 1-1,0-1 1,0 0-1,1 1 1,-1-1-1,1-3 1,-1-13-7538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419"/>
    </inkml:context>
    <inkml:brush xml:id="br0">
      <inkml:brushProperty name="width" value="0.025" units="cm"/>
      <inkml:brushProperty name="height" value="0.025" units="cm"/>
    </inkml:brush>
  </inkml:definitions>
  <inkml:trace contextRef="#ctx0" brushRef="#br0">61 34 18546,'0'0'5471,"-8"8"-5102,3-4-315,0 0 1,1 0 0,0 1-1,0-1 1,0 1 0,1 0-1,-1 0 1,1 1-1,0-1 1,1 1 0,-1-1-1,1 1 1,0 0 0,1 0-1,-1 0 1,1 6 0,3 42 527,-2-53-578,0 0 0,0 0 1,0 0-1,1 0 0,-1 0 0,1 0 1,-1 0-1,0 0 0,1 0 0,0 0 1,-1-1-1,1 1 0,-1 0 0,1 0 1,0 0-1,0-1 0,0 1 0,1 1 1,-1-2 3,0 0 0,0 0 0,0 0 0,1 0 0,-1 0 1,0 0-1,0 0 0,0 0 0,0-1 0,0 1 1,0 0-1,0-1 0,0 1 0,0-1 0,0 1 1,0-1-1,0 1 0,0-1 0,0 0 0,0 1 1,0-1-1,-1 0 0,2-1 0,4-5-6,1 0 0,-2-1 0,1 0-1,-1 0 1,0-1 0,-1 1 0,0-1 0,0 0 0,-1 0-1,4-15 1,-3 6-202,0 1 0,-1-1 1,1-20-1,-4 148-9,0-110 156,0 0 0,0 1 0,0-1-1,0 0 1,-1 1 0,1-1-1,0 0 1,0 1 0,0-1 0,0 0-1,0 1 1,0-1 0,0 1-1,1-1 1,-1 0 0,0 1 0,0-1-1,0 0 1,0 1 0,0-1-1,0 0 1,1 0 0,-1 1 0,0-1-1,0 0 1,0 1 0,1-1-1,-1 0 1,0 0 0,0 0-1,1 1 1,-1-1 0,0 0 0,1 0-1,-1 0 1,0 1 0,1-1-1,-1 0 1,0 0 0,1 0 0,-1 0-1,0 0 1,1 0 0,-1 0-1,0 0 1,1 0 0,-1 0 0,0 0-1,1 0 1,-1 0 0,0 0-1,1 0 1,-1 0 0,0 0-1,1-1 1,-1 1 0,0 0 0,1 0-1,-1 0 1,0-1 0,0 1-1,1 0 1,-1 0 0,0 0 0,0-1-1,1 1 1,-1 0 0,0-1-1,17-20-5226,-4-8-1724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776"/>
    </inkml:context>
    <inkml:brush xml:id="br0">
      <inkml:brushProperty name="width" value="0.025" units="cm"/>
      <inkml:brushProperty name="height" value="0.025" units="cm"/>
    </inkml:brush>
  </inkml:definitions>
  <inkml:trace contextRef="#ctx0" brushRef="#br0">25 1 15567,'-2'8'2765,"-4"17"-1792,0 1 0,2 0 0,1 0 0,1 0 1,1 0-1,2 30 0,0-52-995,0-1 0,0 1 0,0 0-1,0-1 1,1 1 0,-1-1 0,1 1 0,0-1 0,0 0 0,0 0 0,0 0 0,1 0 0,-1 0-1,1 0 1,0 0 0,0-1 0,0 0 0,0 1 0,0-1 0,0 0 0,1-1 0,-1 1 0,0 0 0,1-1-1,0 0 1,-1 0 0,1 0 0,0 0 0,0-1 0,-1 1 0,1-1 0,0 0 0,0 0 0,0-1-1,4 0 1,-6 1-63,0-1-1,0 0 0,-1 1 0,1-1 0,0 0 0,-1 0 1,1 0-1,-1 0 0,1 0 0,-1-1 0,1 1 0,-1 0 1,0-1-1,0 1 0,1-1 0,-1 1 0,0-1 0,0 0 1,-1 1-1,1-1 0,0 0 0,-1 0 0,1-1 0,10-40-2146,-10 41 3321,-2 22-127,0-4-449,1-1 0,0 0-1,4 25 1,-4-38-482,0 0 0,0 0 0,0 0 1,1 0-1,-1-1 0,1 1 0,-1 0 0,1 0 0,0 0 0,0-1 0,0 1 0,0 0 1,0-1-1,0 1 0,0-1 0,0 1 0,1-1 0,-1 0 0,1 1 0,-1-1 0,1 0 1,-1 0-1,1 0 0,-1 0 0,1 0 0,0-1 0,0 1 0,0 0 0,-1-1 0,1 1 1,0-1-1,0 0 0,0 1 0,0-1 0,0 0 0,3-1 0,-3 1-41,0-1 1,1 0-1,-1-1 0,0 1 0,1 0 1,-1 0-1,0-1 0,0 0 0,0 1 0,0-1 1,-1 0-1,1 0 0,0 0 0,-1 0 1,1 0-1,-1 0 0,0 0 0,0-1 0,0 1 1,0 0-1,0-1 0,0 1 0,0-1 0,-1 1 1,1-3-1,5-35-3117,-4 8-4088,-2 9-676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7.842"/>
    </inkml:context>
    <inkml:brush xml:id="br0">
      <inkml:brushProperty name="width" value="0.025" units="cm"/>
      <inkml:brushProperty name="height" value="0.025" units="cm"/>
    </inkml:brush>
  </inkml:definitions>
  <inkml:trace contextRef="#ctx0" brushRef="#br0">0 60 10826,'0'0'3993,"12"-4"-4639,5-2 657,0 2 0,0 0-1,0 1 1,1 1 0,24-1-1,51 8 797,179 32 0,-168-19-616,120 6 1,866-37 62,-317-6-236,568 4 468,-598 11 501,-141 3-809,-5-31-110,-538 26 44,355-22 844,-409 29-925,0-1 1,0 1 0,0 1-1,0-1 1,0 1-1,-1-1 1,1 1-1,-1 1 1,1-1 0,6 5-1,10 5-2713,1-4-4261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9.105"/>
    </inkml:context>
    <inkml:brush xml:id="br0">
      <inkml:brushProperty name="width" value="0.025" units="cm"/>
      <inkml:brushProperty name="height" value="0.025" units="cm"/>
    </inkml:brush>
  </inkml:definitions>
  <inkml:trace contextRef="#ctx0" brushRef="#br0">0 68 13965,'0'0'10063,"7"-1"-12188,9-3-420,-2-1 0,1 0 0,21-12 0,9-2 873,-1 4 7481,-43 15-5595,0 0 0,0-1 0,1 1 0,-1 0 0,0 0 0,0 0 0,1 0 0,-1 0 0,0 0 0,0 0 0,1 0 0,-1 1 0,0-1 0,0 0 0,0 1 0,1-1 0,-1 1 0,0-1 0,0 1 0,0 0 0,0-1 0,0 1 0,0 0 0,0 0 0,0 0 0,1 1 0,-1 1 76,1 0-1,-1 0 0,1 0 0,-1 0 0,0 0 1,-1 0-1,1 0 0,0 0 0,-1 0 0,0 5 1,0 12 569,-1-1 0,-7 36 0,7-46-555,-6 56 272,7-64-578,1-1 0,-1 0 0,0 1 0,1-1 0,-1 0 0,0 1 0,1-1 0,-1 0 0,1 1 0,-1-1 0,0 0 0,1 0 0,-1 0 0,1 0 0,-1 1 0,1-1 0,-1 0 0,1 0 0,-1 0 0,1 0 0,-1 0 0,1 0 0,-1 0 0,1 0 0,-1 0 0,1 0 0,-1 0 0,0-1 0,1 1 0,-1 0 0,1 0 0,-1 0 0,1-1 0,-1 1 0,0 0 0,1 0 0,-1-1 0,1 1 0,-1 0 1,1-1-1,18-10-50,-17 10-8,71-61-1686,-67 55 12,0 1 1,0-1-1,0-1 1,7-13-1,-8 12-4886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039"/>
    </inkml:context>
    <inkml:brush xml:id="br0">
      <inkml:brushProperty name="width" value="0.025" units="cm"/>
      <inkml:brushProperty name="height" value="0.025" units="cm"/>
    </inkml:brush>
  </inkml:definitions>
  <inkml:trace contextRef="#ctx0" brushRef="#br0">0 502 12908,'0'0'8526,"9"-5"-8350,28-17 1170,-25 14-2545,-1 0 1,0-1-1,11-12 1,-17 16 682,0 0 0,0-1 0,-1 1 0,0-1 1,0 0-1,-1 0 0,1-1 0,-1 1 0,-1-1 0,1 0 0,-1 1 0,0-1 1,-1 0-1,0 0 0,1-14 0,-2 21 640,0 0 1,0 0-1,0 0 0,0-1 0,-1 1 1,1 0-1,0 0 0,0 0 0,0 0 1,-1 0-1,1 0 0,0-1 0,0 1 1,0 0-1,-1 0 0,1 0 1,0 0-1,0 0 0,0 0 0,-1 0 1,1 0-1,0 0 0,0 0 0,-1 0 1,1 0-1,0 0 0,0 0 0,-1 0 1,1 0-1,0 0 0,0 0 0,0 0 1,-1 1-1,1-1 0,0 0 1,0 0-1,0 0 0,-1 0 0,1 0 1,0 0-1,0 1 0,0-1 0,0 0 1,0 0-1,-1 0 0,1 1 0,0-1 1,0 0-1,0 0 0,0 0 0,0 1 1,0-1-1,0 0 0,0 0 1,0 0-1,0 1 0,-11 12 923,9-2-454,0-1 0,0 0 0,1 0 0,1 0 0,0 1 0,1 11 0,-1-20-519,1 0 0,-1 0 0,0 0 0,1 0 0,-1-1-1,1 1 1,0 0 0,-1 0 0,1 0 0,0-1 0,0 1-1,0 0 1,1-1 0,-1 1 0,0-1 0,3 3 0,-2-3-71,-1-1-1,1 1 1,-1-1 0,1 0 0,0 1 0,-1-1 0,1 0-1,-1 0 1,1 0 0,0 0 0,-1 0 0,1 0 0,0-1-1,-1 1 1,1-1 0,-1 1 0,1-1 0,-1 1 0,1-1-1,-1 0 1,1 0 0,-1 1 0,0-1 0,2-2 0,4-2-316,-1-1 1,0 1 0,0-1 0,-1-1-1,0 1 1,0-1 0,0 0 0,-1 0-1,7-15 1,-5 8-724,0-1 1,0 0-1,-2 0 0,4-21 0,-8 37 1438,1 50 2715,8-25-1560,-9-26-1511,1 1 0,-1-1 0,1 1 1,-1-1-1,1 1 0,-1-1 0,1 0 1,-1 0-1,1 1 0,0-1 0,-1 0 1,1 0-1,-1 1 0,1-1 1,0 0-1,-1 0 0,1 0 0,-1 0 1,1 0-1,0 0 0,-1 0 0,1 0 1,0 0-1,-1 0 0,1 0 0,-1 0 1,1-1-1,0 1 0,-1 0 0,1 0 1,-1-1-1,1 1 0,-1 0 0,2-1 1,2-4 88,0-1-1,-1 1 1,1 0 0,-1-1 0,0 0 0,0 0 0,-1 0-1,1 0 1,-2 0 0,1 0 0,1-11 0,0 7-82,4-20-275,0-1 1,-2 1-1,-2-1 0,-1 0 1,-3-61-1,-3 81 10,-2 19 144,-2 19 92,8-22-33,-9 125 1113,8-117-980,2-1 1,-1 1-1,2-1 1,0 0-1,0 1 1,1-1 0,1 0-1,5 14 1,-8-24-117,0-1 0,-1 1 1,1 0-1,0 0 0,0-1 1,0 1-1,1-1 0,-1 1 1,0-1-1,0 1 0,1-1 1,-1 0-1,1 1 1,-1-1-1,1 0 0,0 0 1,-1 0-1,1 0 0,0-1 1,0 1-1,-1 0 0,1-1 1,3 1-1,-3-1 8,-1-1 0,0 1-1,1-1 1,-1 1 0,0-1-1,1 0 1,-1 0 0,0 0 0,0 1-1,1-1 1,-1 0 0,0-1 0,0 1-1,0 0 1,0 0 0,-1 0 0,1 0-1,0-1 1,0 1 0,-1 0 0,1-1-1,-1 1 1,1-1 0,-1 1 0,1-1-1,-1 1 1,0-1 0,0 1-1,0-2 1,3-15-14,-2 0 0,0 1 1,0-1-1,-4-24 0,4 49 90,0-1 0,0 0 0,0 1-1,1-1 1,0 0 0,1 0 0,2 7 0,-3-11-76,0 1 1,-1-1-1,1 0 0,0 0 1,0 1-1,1-1 0,-1 0 1,0-1-1,1 1 0,-1 0 1,1-1-1,-1 1 0,1-1 1,0 0-1,0 0 0,-1 0 1,1 0-1,0 0 0,0-1 1,0 1-1,4-1 0,-3 0 6,0 1 0,1-1 0,-1 0 0,0-1-1,1 1 1,-1-1 0,0 0 0,0 0 0,0 0 0,1 0 0,-1-1-1,0 0 1,-1 0 0,1 0 0,0 0 0,-1-1 0,1 1-1,-1-1 1,0 0 0,1 0 0,-1 0 0,-1 0 0,5-7-1,-2 3-10,-1-1 1,-1 0-1,0 0 0,0 0 0,0 0 0,-1 0 0,0-1 0,-1 1 0,0-1 0,0 1 0,-1-10 0,-13 82 565,13-56-413,-1 28 576,1-35-733,0 0 0,0 0 0,0-1-1,0 1 1,0 0 0,0 0 0,0-1 0,1 1 0,-1 0 0,0 0 0,0-1 0,1 1 0,-1 0 0,0-1 0,1 1 0,-1-1 0,1 1 0,-1 0 0,1-1 0,-1 1-1,1-1 1,-1 1 0,1-1 0,0 1 0,-1-1 0,1 0 0,0 1 0,-1-1 0,1 0 0,0 1 0,0-1 0,-1 0 0,1 0 0,0 0 0,0 0 0,0 0-1,0 0-118,0-1-1,0 1 0,0-1 0,0 1 1,0-1-1,-1 0 0,1 0 0,0 1 0,0-1 1,-1 0-1,1 0 0,0 0 0,-1 0 1,1 0-1,-1 0 0,1 0 0,-1 0 0,0 0 1,1 0-1,-1 0 0,0 0 0,0 0 1,0 0-1,1 0 0,-2-2 0,4-31-5042,-3 5-679,0-4-1959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411"/>
    </inkml:context>
    <inkml:brush xml:id="br0">
      <inkml:brushProperty name="width" value="0.025" units="cm"/>
      <inkml:brushProperty name="height" value="0.025" units="cm"/>
    </inkml:brush>
  </inkml:definitions>
  <inkml:trace contextRef="#ctx0" brushRef="#br0">1 48 11275,'0'0'1297,"1"8"-144,-1-4-1184,1-1 1,-1 1-1,1-1 1,-1 1-1,1-1 1,0 1-1,0-1 0,1 0 1,-1 1-1,1-1 1,-1 0-1,1 0 1,0 0-1,0 0 0,0-1 1,1 1-1,-1 0 1,1-1-1,0 0 0,-1 1 1,1-1-1,0 0 1,0-1-1,0 1 1,0 0-1,1-1 0,-1 0 1,0 1-1,1-1 1,-1-1-1,1 1 1,5 0-1,23-1 466,-26-1 336,-1 1 0,1-1 1,0 1-1,0 0 1,0 1-1,0 0 1,0 0-1,-1 0 0,1 0 1,0 1-1,-1 0 1,1 0-1,-1 1 1,0-1-1,1 1 0,8 7 1,-12-8-703,0 0 0,0-1-1,1 1 1,-1-1 0,0 0 0,1 1 0,-1-1 0,1 0 0,0 0 0,-1-1-1,1 1 1,0 0 0,-1-1 0,1 0 0,0 0 0,0 0 0,-1 0-1,1 0 1,0 0 0,0-1 0,-1 1 0,1-1 0,0 0 0,-1 0 0,1 0-1,-1 0 1,1 0 0,-1 0 0,1-1 0,3-3 0,7-5-224,0-1 0,-1 0 0,0-1 0,12-16 0,0 1-687,-19 22 678,0-2-53,0 1-1,1 1 0,0-1 1,0 1-1,1 0 1,-1 0-1,1 0 0,0 1 1,0 0-1,15-5 1,-21 9 245,0 0 1,0 1 0,-1-1 0,1 0 0,0 0 0,0 0 0,-1 1 0,1-1 0,0 0 0,0 1-1,-1-1 1,1 1 0,0-1 0,-1 1 0,1-1 0,0 1 0,-1 0 0,1-1 0,-1 1-1,1 0 1,-1-1 0,1 1 0,-1 0 0,0 0 0,1-1 0,-1 1 0,0 0 0,0 0 0,1 1-1,9 36 1610,-3-9-801,6-12-5662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894"/>
    </inkml:context>
    <inkml:brush xml:id="br0">
      <inkml:brushProperty name="width" value="0.025" units="cm"/>
      <inkml:brushProperty name="height" value="0.025" units="cm"/>
    </inkml:brush>
  </inkml:definitions>
  <inkml:trace contextRef="#ctx0" brushRef="#br0">0 1398 10090,'0'0'3827,"8"-4"-2161,22-14-493,-1 0 0,-1-2 0,-1-2 1,38-37-1,-4 3-35,101-76 810,328-208 1,-300 231-4034,342-142 0,-467 225 867,222-96 1716,-229 93 205,-1-3 0,94-67-1,-115 68-2810,-5 1-2670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4.910"/>
    </inkml:context>
    <inkml:brush xml:id="br0">
      <inkml:brushProperty name="width" value="0.025" units="cm"/>
      <inkml:brushProperty name="height" value="0.025" units="cm"/>
    </inkml:brush>
  </inkml:definitions>
  <inkml:trace contextRef="#ctx0" brushRef="#br0">160 22 2242,'-15'0'641,"2"0"-353,2-2-160,-2-2-32,3 0-288,-2 0-417,0 1 129,2 1 352,-2 0-32,1 2-32,2 0 448,0 0 288,1 0-287,3 0-193,-1 0-513,3 2-1473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6.862"/>
    </inkml:context>
    <inkml:brush xml:id="br0">
      <inkml:brushProperty name="width" value="0.025" units="cm"/>
      <inkml:brushProperty name="height" value="0.025" units="cm"/>
    </inkml:brush>
  </inkml:definitions>
  <inkml:trace contextRef="#ctx0" brushRef="#br0">0 1865 2306,'0'0'3502,"18"12"-2151,-7-16-1088,0-1 0,0 0 0,17-11 0,23-10 73,40-15-130,-59 25 110,63-21 0,-82 34-272,0 2 0,1-1 0,-1 2-1,0 0 1,1 0 0,-1 1 0,21 5 0,41 1 598,-50-7-473,0-1 0,0-1-1,-1-2 1,1 0 0,-1-2 0,0-1 0,0 0 0,0-2 0,-1-1 0,29-17 0,52-34-111,113-88 1,-113 76 60,4 5 0,118-55 1,-193 110-123,0 1 0,0 1 0,1 2 0,53-7 0,-9 1 2,43-17 56,201-84 1,-253 89-50,235-74 24,-204 70-33,-32 14-17,110-16 0,22-3 38,-157 22-12,1-2-1,-2-2 0,0-2 1,71-46-1,-87 51-5,-3 4-5,1 1 1,0 1-1,1 1 0,-1 1 1,2 2-1,-1 0 0,37-1 1,41 4-114,-77 3 143,0-1 0,0-1 0,-1-1 0,1-2 0,25-6 0,109-50 48,-2 1-45,-95 39-22,71-18-38,-86 24 40,-1-2 0,-1-2 1,51-27-1,-25 11 49,-59 27-42,0-1 0,0-1 0,0 0 0,15-15 0,36-25 38,-39 36-497,-19 11-11,0-1 0,0 0 1,0-1-1,-1 1 0,1-1 1,-1 0-1,0 0 0,0 0 1,6-8-1,1-9-5220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7.055"/>
    </inkml:context>
    <inkml:brush xml:id="br0">
      <inkml:brushProperty name="width" value="0.025" units="cm"/>
      <inkml:brushProperty name="height" value="0.025" units="cm"/>
    </inkml:brush>
  </inkml:definitions>
  <inkml:trace contextRef="#ctx0" brushRef="#br0">42 124 5605,'0'0'16475,"-3"11"-16230,-9 44 482,2 1 1,2 0-1,0 63 1,9-123-708,0 0 0,0 0 1,0 1-1,1-1 1,0 0-1,0 0 0,3-4 1,5-11 93,9-27 288,-2-1 0,-2-1 1,-3-1-1,-1 0 0,6-78 0,-21 163-339,-2-1 0,-15 53-1,1-1-79,18-77 55,-12 71-153,13-70 45,4-10 4,12-40-4,47-178 193,-102 396-422,25-138 66,-5 21-157,14-21-8788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8.500"/>
    </inkml:context>
    <inkml:brush xml:id="br0">
      <inkml:brushProperty name="width" value="0.025" units="cm"/>
      <inkml:brushProperty name="height" value="0.025" units="cm"/>
    </inkml:brush>
  </inkml:definitions>
  <inkml:trace contextRef="#ctx0" brushRef="#br0">0 1594 10826,'0'0'8376,"4"-16"-7260,33-108 567,79-172 0,-71 187-1360,31-80-151,278-616-205,-350 798-98,15-28-103,-4 23-3176,-17 17-1234,-7 11 64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8.953"/>
    </inkml:context>
    <inkml:brush xml:id="br0">
      <inkml:brushProperty name="width" value="0.025" units="cm"/>
      <inkml:brushProperty name="height" value="0.025" units="cm"/>
    </inkml:brush>
  </inkml:definitions>
  <inkml:trace contextRef="#ctx0" brushRef="#br0">23 59 9513,'0'-9'2669,"1"-16"-1314,-1 1 4496,0 54-3245,-18 439-1980,17-438-622,-2 80-47,3-111 41,-1 1-1,1-1 0,0 0 0,0 0 0,0 0 1,0 1-1,0-1 0,0 0 0,0 0 1,0 1-1,0-1 0,0 0 0,0 0 1,0 0-1,0 1 0,0-1 0,0 0 0,0 0 1,0 1-1,0-1 0,0 0 0,0 0 1,0 0-1,0 1 0,0-1 0,0 0 0,1 0 1,-1 0-1,0 1 0,0-1 0,0 0 1,0 0-1,0 0 0,1 0 0,-1 0 1,0 1-1,0-1 0,0 0 0,1 0 0,-1 0 1,0 0-1,0 0 0,0 0 0,1 0 1,-1 0-1,0 0 0,0 0 0,1 0 0,-1 0 1,0 0-1,0 0 0,0 0 0,1 0 1,11-12-10,8-22 136,23-51 1,2 3 1,5 1-1,70-87 1,-19 43-5683,-62 74-2419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0.038"/>
    </inkml:context>
    <inkml:brush xml:id="br0">
      <inkml:brushProperty name="width" value="0.025" units="cm"/>
      <inkml:brushProperty name="height" value="0.025" units="cm"/>
    </inkml:brush>
  </inkml:definitions>
  <inkml:trace contextRef="#ctx0" brushRef="#br0">30 302 10858,'-1'1'246,"0"-1"0,0 0 0,0 1 0,0-1 0,0 0 0,0 1 0,0-1 0,0 0 0,0 0 0,0 0 0,0 0-1,0 0 1,1 0 0,-1 0 0,0 0 0,0-1 0,0 1 0,0 0 0,0 0 0,0-1 0,0 1 0,0-1 0,0 1 0,1-1 0,-1 1 0,-1-2 0,1 1-120,1-1 0,-1 1 1,1 0-1,0-1 1,-1 1-1,1 0 1,0-1-1,0 1 1,0 0-1,0-1 0,0 1 1,0-1-1,1 1 1,-1 0-1,0-1 1,1-1-1,29-60 2,-26 56 403,1-4-298,1-1 76,0 0-1,0 1 1,1 0 0,1 0-1,-1 1 1,2 0 0,-1 0-1,16-13 1,-23 23-286,0-1 0,0 0 0,1 1-1,-1-1 1,0 0 0,0 1 0,0 0 0,1-1-1,-1 1 1,0 0 0,0-1 0,1 1 0,-1 0 0,0 0-1,1 0 1,-1 0 0,0 0 0,1 1 0,-1-1-1,0 0 1,0 0 0,1 1 0,-1-1 0,0 1 0,0-1-1,0 1 1,0 0 0,1-1 0,-1 1 0,0 0 0,0 0-1,0 0 1,-1 0 0,1 0 0,0 0 0,0 0-1,1 2 1,2 5 46,1-1 1,-2 2-1,1-1 0,4 14 0,-2-2 53,-1-9-110,-1-1 1,1 0-1,1 1 1,0-2-1,1 1 1,0-1-1,8 9 1,-13-16-5,-1 0 0,1-1 0,0 1 0,0-1 0,0 0-1,0 1 1,0-1 0,0 0 0,0 0 0,0 0 0,0-1 0,1 1 0,-1-1 0,0 1 0,1-1 0,-1 1-1,0-1 1,0 0 0,1 0 0,-1-1 0,0 1 0,1 0 0,-1-1 0,0 1 0,0-1 0,1 0-1,-1 1 1,0-1 0,0 0 0,0 0 0,0-1 0,0 1 0,0 0 0,0-1 0,-1 1 0,1-1 0,0 0-1,-1 1 1,1-1 0,-1 0 0,2-3 0,7-7 135,-1-1 1,-1 0-1,0-1 1,-1 0-1,0 0 1,-1 0-1,-1-1 0,0 0 1,-1 0-1,0 0 1,-2 0-1,0-1 1,0 1-1,-1-21 0,2 28-1341,11 7-6017,-7 2 3019,1-1-6715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8.944"/>
    </inkml:context>
    <inkml:brush xml:id="br0">
      <inkml:brushProperty name="width" value="0.025" units="cm"/>
      <inkml:brushProperty name="height" value="0.025" units="cm"/>
    </inkml:brush>
  </inkml:definitions>
  <inkml:trace contextRef="#ctx0" brushRef="#br0">1 719 4869,'0'0'8760,"9"-4"-7559,2 0-853,0-2 0,0 0 0,-1 0-1,0 0 1,0-2 0,-1 1 0,0-1 0,14-15 0,71-91 1221,-50 58-1053,14-14 217,294-331 157,-351 401-1638,-7 0-2642,-9 1 166,-8 5-1378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0.851"/>
    </inkml:context>
    <inkml:brush xml:id="br0">
      <inkml:brushProperty name="width" value="0.025" units="cm"/>
      <inkml:brushProperty name="height" value="0.025" units="cm"/>
    </inkml:brush>
  </inkml:definitions>
  <inkml:trace contextRef="#ctx0" brushRef="#br0">1 0 14157,'0'0'12887,"3"13"-12721,20 90 15,19 70-992,-42-171 703,0-1 0,1 1 1,-1-1-1,1 1 0,-1-1 1,1 1-1,0-1 0,-1 0 0,1 1 1,0-1-1,0 0 0,0 0 1,0 0-1,0 1 0,0-1 0,1 0 1,-1 0-1,0-1 0,0 1 1,3 1-1,-3-2-36,0 0 0,0 0 1,0 0-1,1 0 0,-1 0 0,0-1 1,0 1-1,0-1 0,0 1 1,0 0-1,-1-1 0,1 0 0,0 1 1,0-1-1,0 1 0,0-1 1,0 0-1,-1 0 0,1 1 0,0-1 1,0-2-1,5-5-1372,-1 0 0,-1-1 0,1 1 0,5-18 0,3-15-5206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209"/>
    </inkml:context>
    <inkml:brush xml:id="br0">
      <inkml:brushProperty name="width" value="0.025" units="cm"/>
      <inkml:brushProperty name="height" value="0.025" units="cm"/>
    </inkml:brush>
  </inkml:definitions>
  <inkml:trace contextRef="#ctx0" brushRef="#br0">51 65 13837,'0'0'4420,"-7"10"-3117,1-3-1213,2 0 0,-1 0-1,1 1 1,0 0 0,0 0 0,1 0 0,0 0 0,0 1 0,1-1-1,0 1 1,-1 17 0,3-25-66,0 8 71,0 1 1,0-1-1,1 1 1,1-1-1,2 14 1,-3-22-59,-1 1-1,1-1 1,-1 1 0,1-1 0,0 1 0,-1-1-1,1 1 1,0-1 0,0 0 0,0 0 0,0 1-1,0-1 1,0 0 0,0 0 0,1 0 0,-1 0-1,0 0 1,1-1 0,-1 1 0,0 0-1,1-1 1,-1 1 0,1 0 0,-1-1 0,1 0-1,-1 1 1,1-1 0,0 0 0,-1 0 0,1 0-1,-1 0 1,1 0 0,-1 0 0,1 0-1,0-1 1,-1 1 0,1-1 0,-1 1 0,1-1-1,-1 1 1,0-1 0,1 0 0,0 0 0,4-3 162,-1 1 1,0-1 0,-1 0 0,1 0-1,-1 0 1,1-1 0,-1 1 0,-1-1-1,1 0 1,-1 0 0,0 0 0,0-1 0,0 1-1,-1-1 1,3-9 0,0 1 144,0-1 1,-2 0 0,0 1-1,0-1 1,0-20-1,-3 31-250,-1-1 0,1 0 0,-1 0 0,1 1-1,-1-1 1,0 0 0,-1 1 0,1-1 0,-1 1-1,0-1 1,0 1 0,-1 0 0,-2-5 0,3 8-94,1-1 0,-1 0 0,0 0 0,1 1 0,-1-1 0,0 1 0,0 0 0,0 0 0,0-1 0,0 1 0,-1 0 0,1 1 0,0-1 0,0 0 0,-1 1 0,1-1 0,0 1 0,0-1 0,-1 1 0,1 0 0,-1 0 0,1 0 0,0 1 0,-1-1 0,1 0 0,0 1 0,0 0 0,-4 1 0,2 0-138,1 0 1,0 1 0,0-1 0,0 1 0,0 0 0,0-1 0,1 1 0,-1 1 0,1-1 0,0 0 0,0 1 0,0-1 0,0 1 0,1-1 0,-1 1 0,-1 7 0,2-6-257,-1-1 1,1 0-1,0 0 1,0 1-1,1-1 0,-1 0 1,1 1-1,0-1 1,0 0-1,1 1 1,-1-1-1,1 1 0,0-1 1,0 0-1,2 6 1,-1-8-6,-1-1 0,0 0 0,0 0 0,1 0 0,-1 0 1,1 0-1,-1 0 0,1 0 0,-1 0 0,1 0 0,0-1 0,-1 1 1,1-1-1,0 1 0,-1-1 0,1 0 0,0 1 0,0-1 0,-1 0 1,4 0-1,21 0-5559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538"/>
    </inkml:context>
    <inkml:brush xml:id="br0">
      <inkml:brushProperty name="width" value="0.025" units="cm"/>
      <inkml:brushProperty name="height" value="0.025" units="cm"/>
    </inkml:brush>
  </inkml:definitions>
  <inkml:trace contextRef="#ctx0" brushRef="#br0">49 16 6758,'0'0'12663,"-6"9"-11601,0 2-923,0 1 0,0 0 0,2 0 0,-1 0-1,1 0 1,1 1 0,0 0 0,1-1 0,0 1-1,1 0 1,1 0 0,0 15 0,0-27-134,0 0 0,0 0 0,0 0 1,0 0-1,0 0 0,0 0 0,0 0 1,1-1-1,-1 1 0,0 0 0,0 0 1,1 0-1,-1 0 0,1-1 0,-1 1 0,1 0 1,-1 0-1,1-1 0,-1 1 0,1 0 1,-1-1-1,1 1 0,0 0 0,-1-1 1,1 1-1,0-1 0,0 1 0,-1-1 0,1 0 1,0 1-1,0-1 0,0 0 0,0 1 1,0-1-1,-1 0 0,1 0 0,0 0 1,0 0-1,0 0 0,0 0 0,0 0 1,0 0-1,0 0 0,-1 0 0,1-1 0,0 1 1,0 0-1,1-1 0,1 0 88,0-1 0,0 1 0,0-1 0,0 0 0,0 0 0,0 0 0,-1 0 0,1 0 0,-1 0 0,0-1 0,4-4 0,0-4 273,-1 0 0,-1 0 0,0 0 0,0-1 0,-1 0 0,-1 1 1,0-1-1,0 0 0,-1 0 0,-1 0 0,-2-24 0,3 35-354,-1 0 0,0 0 0,0-1 0,0 1 0,-1 0 0,1 0 0,0-1 0,0 1 0,-1 0-1,1 0 1,-1 0 0,1 0 0,-1 0 0,1 0 0,-1-1 0,1 1 0,-1 0 0,0 1 0,0-1 0,0 0 0,0 0 0,1 0-1,-1 0 1,0 1 0,0-1 0,-1 0 0,1 1 0,0-1 0,0 1 0,0-1 0,0 1 0,0 0 0,0-1 0,-1 1 0,-1 0-1,1 0-66,0 0 0,0 1 0,0-1 0,0 0 0,1 1 0,-1 0 0,0 0 0,0-1 0,1 1-1,-1 0 1,0 0 0,1 1 0,-1-1 0,1 0 0,-1 0 0,1 1 0,0-1 0,-1 1-1,1-1 1,0 1 0,0 0 0,-1 1 0,-1 4-602,0 0 0,0 1 1,1-1-1,0 1 0,-2 10 0,3 2-3653,4-1-3919,1-11-616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868"/>
    </inkml:context>
    <inkml:brush xml:id="br0">
      <inkml:brushProperty name="width" value="0.025" units="cm"/>
      <inkml:brushProperty name="height" value="0.025" units="cm"/>
    </inkml:brush>
  </inkml:definitions>
  <inkml:trace contextRef="#ctx0" brushRef="#br0">0 119 17264,'0'0'7624,"48"-31"-7144,-19 14-192,0 2-192,1 0-192,-6 5-865,0-2-1825,-8 2-1250,-5 1-3940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206"/>
    </inkml:context>
    <inkml:brush xml:id="br0">
      <inkml:brushProperty name="width" value="0.025" units="cm"/>
      <inkml:brushProperty name="height" value="0.025" units="cm"/>
    </inkml:brush>
  </inkml:definitions>
  <inkml:trace contextRef="#ctx0" brushRef="#br0">1 105 8936,'0'0'7383,"3"-9"-5818,0 3-1361,-1 0 0,1 0 0,1 1 0,-1-1 1,0 1-1,1 0 0,0 0 0,1 1 0,-1-1 1,1 1-1,0 0 0,0 0 0,0 0 0,0 1 0,1-1 1,-1 1-1,1 1 0,0-1 0,0 1 0,0 0 1,0 0-1,0 1 0,8-1 0,-10 1-169,-1 0 0,0 1 0,0-1 0,1 1-1,-1 0 1,0 0 0,1 0 0,-1 1 0,0-1-1,1 1 1,-1 0 0,0-1 0,0 2 0,0-1 0,4 2-1,-5-1-35,0 0 0,0 0-1,-1 0 1,1 0 0,-1 0-1,0 0 1,1 1-1,-1-1 1,0 0 0,-1 1-1,1-1 1,0 1 0,-1-1-1,1 1 1,-1-1 0,0 1-1,1-1 1,-1 1-1,-1 0 1,1 3 0,-2 8 38,-1 0 1,0 0 0,0 0 0,-1-1-1,-1 1 1,-1-1 0,1 0 0,-15 21-1,12-21 198,1 1-1,0 0 1,1 1-1,0-1 0,1 1 1,-4 24-1,9-39-231,0 1 0,0-1 1,0 1-1,0-1 0,0 1 0,0-1 0,0 1 0,0-1 0,0 0 0,0 1 1,1-1-1,-1 1 0,0-1 0,0 1 0,1-1 0,-1 1 0,0-1 0,0 0 1,1 1-1,-1-1 0,1 0 0,-1 1 0,0-1 0,1 0 0,-1 0 0,1 1 1,-1-1-1,0 0 0,1 0 0,-1 0 0,1 1 0,-1-1 0,1 0 0,-1 0 0,1 0 1,-1 0-1,1 0 0,-1 0 0,1 0 0,-1 0 0,1 0 0,0 0 0,23-4 98,-14-1-280,1 1 0,-1-2 0,0 1 0,0-1 0,0-1-1,-1 0 1,0 0 0,10-10 0,1-5-3266,0 0 0,18-26 0,-8 4-5043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566"/>
    </inkml:context>
    <inkml:brush xml:id="br0">
      <inkml:brushProperty name="width" value="0.025" units="cm"/>
      <inkml:brushProperty name="height" value="0.025" units="cm"/>
    </inkml:brush>
  </inkml:definitions>
  <inkml:trace contextRef="#ctx0" brushRef="#br0">84 10 15471,'-6'8'2573,"-8"10"-1524,0 0 0,-11 23-1,21-36-877,1 1-1,0 0 0,0-1 1,1 1-1,0 1 0,0-1 1,0 0-1,1 0 0,0 1 1,0-1-1,1 0 0,-1 1 1,1-1-1,2 10 0,-2-15-162,1 0 0,-1 0 0,0-1-1,1 1 1,0 0 0,-1 0 0,1 0 0,0 0-1,-1-1 1,1 1 0,0 0 0,0-1 0,-1 1-1,1 0 1,0-1 0,0 1 0,0-1 0,0 0-1,0 1 1,0-1 0,0 0 0,0 1 0,0-1-1,0 0 1,0 0 0,0 0 0,0 0 0,0 0-1,0 0 1,0 0 0,0 0 0,0 0 0,0-1-1,0 1 1,0 0 0,0-1 0,0 1 0,0 0-1,1-2 1,2 1 84,0-1 0,0 1 0,0-1-1,0 0 1,-1-1 0,1 1 0,6-6-1,-4 1 115,0 0 0,0-1 0,-1 1-1,0-1 1,0 0 0,-1 0-1,0-1 1,-1 1 0,1-1-1,-2 0 1,1 0 0,-1 0-1,-1 0 1,0 0 0,0 0-1,-1-18 1,0 26-193,0-1 1,-1 1-1,1 0 0,0 0 1,-1 0-1,1-1 0,-1 1 1,0 0-1,1 0 0,-1 0 1,0 0-1,0 0 0,1 0 1,-1 0-1,0 0 0,0 0 1,0 0-1,0 1 0,0-1 1,0 0-1,-1 1 0,1-1 1,0 0-1,0 1 0,0 0 1,-1-1-1,1 1 0,0 0 1,0-1-1,-1 1 0,1 0 1,0 0-1,-1 0 0,1 0 1,0 0-1,-3 1 0,1-1-26,1 1-1,-1-1 1,0 1 0,0 0-1,0 0 1,0 0-1,0 0 1,1 1-1,-1-1 1,0 1-1,1-1 1,-1 1-1,1 0 1,0 0-1,-3 2 1,4-2-123,-1 1 0,0-1 1,0 0-1,1 0 0,0 1 0,-1-1 1,1 1-1,0-1 0,0 1 0,0 0 1,1-1-1,-1 1 0,1 0 1,-1 0-1,1-1 0,0 1 0,0 0 1,0 0-1,0 0 0,2 3 1,-1-4-204,0 0 1,0 0 0,0-1-1,0 1 1,1 0 0,-1-1-1,1 1 1,-1-1 0,1 0-1,-1 1 1,1-1 0,0 0-1,0 0 1,0 0 0,0 0-1,-1-1 1,1 1 0,0 0 0,0-1-1,0 1 1,1-1 0,-1 0-1,0 0 1,0 0 0,0 0-1,4 0 1,-1 0-544,0 0 0,0-1 0,0 0 0,0 0 0,0 0 0,0 0 0,0-1 0,9-3 0,18-13-3597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926"/>
    </inkml:context>
    <inkml:brush xml:id="br0">
      <inkml:brushProperty name="width" value="0.025" units="cm"/>
      <inkml:brushProperty name="height" value="0.025" units="cm"/>
    </inkml:brush>
  </inkml:definitions>
  <inkml:trace contextRef="#ctx0" brushRef="#br0">49 28 9545,'0'0'12817,"-5"11"-12368,4-8-434,-5 10 292,1 0 0,1 0 0,-5 21 0,8-31-234,1 0 0,-1 1-1,1-1 1,0 0 0,0 1-1,0-1 1,1 0 0,-1 1-1,3 5 1,-3-7-62,1-1 1,-1 0-1,1 0 1,0 1-1,0-1 1,0 0 0,0 0-1,-1 0 1,1 0-1,1 0 1,-1 0-1,0 0 1,0-1-1,0 1 1,0 0-1,1 0 1,-1-1-1,0 1 1,0-1-1,1 1 1,-1-1-1,1 0 1,-1 1 0,2-1-1,1 0 72,1 0 0,-1 0 0,0 0 0,0 0 0,0-1 0,0 0 0,1 0 0,-1 0 1,0 0-1,0-1 0,-1 1 0,1-1 0,0 0 0,0 0 0,-1 0 0,1-1 0,-1 1 0,0-1 0,0 0 0,0 0 0,0 0 0,4-6 0,-3 3 107,0 0-1,0 0 0,-1-1 1,0 1-1,0-1 1,0 0-1,-1 0 0,0 0 1,0 0-1,-1 0 0,0-1 1,0-9-1,-1 16-156,0 0-1,0-1 0,0 1 1,0 0-1,-1 0 0,1 0 1,0-1-1,-1 1 1,1 0-1,-1 0 0,1 0 1,-1 0-1,0 0 1,1 0-1,-1 0 0,0 0 1,0 0-1,0 0 0,0 0 1,0 0-1,0 1 1,0-1-1,0 0 0,-2 0 1,0-1-15,-1 1 0,0 0 0,0 0 0,1 0 0,-1 0 0,0 0 1,0 1-1,-5 0 0,2 0-122,1 0 1,-1 0-1,0 1 0,0 0 0,1 0 1,-1 1-1,1 0 0,-1 0 1,-9 5-1,-4 11-1383,11-8-1044,-2-2-3375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3.266"/>
    </inkml:context>
    <inkml:brush xml:id="br0">
      <inkml:brushProperty name="width" value="0.025" units="cm"/>
      <inkml:brushProperty name="height" value="0.025" units="cm"/>
    </inkml:brush>
  </inkml:definitions>
  <inkml:trace contextRef="#ctx0" brushRef="#br0">1 1 13613,'0'0'7975,"20"65"-7206,-9-32-288,1 2-321,-1-2-96,2-2-128,2-5-833,-1-4-993,-1-9-1057,-3-7-1569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3.699"/>
    </inkml:context>
    <inkml:brush xml:id="br0">
      <inkml:brushProperty name="width" value="0.025" units="cm"/>
      <inkml:brushProperty name="height" value="0.025" units="cm"/>
    </inkml:brush>
  </inkml:definitions>
  <inkml:trace contextRef="#ctx0" brushRef="#br0">1 246 12556,'0'-9'2680,"1"0"-2287,0 0-1,1 1 1,0-1 0,0 1 0,1-1 0,0 1 0,1 0-1,0 0 1,0 0 0,0 0 0,1 1 0,0 0 0,1 0 0,0 0-1,0 1 1,13-12 0,-8 8-140,0 1 0,0 0 1,1 1-1,0 0 0,1 0 0,-1 2 0,1-1 1,1 2-1,-1-1 0,1 2 0,0 0 0,0 1 1,17-2-1,-29 5-255,0-1 1,-1 1-1,1 0 1,-1 0 0,1 1-1,-1-1 1,1 0-1,-1 0 1,1 1 0,-1-1-1,1 1 1,-1-1-1,1 1 1,-1 0-1,0-1 1,1 1 0,-1 0-1,0 0 1,0 0-1,1 0 1,-1 0 0,0 0-1,0 1 1,0-1-1,0 0 1,-1 0-1,2 3 1,-1-1 9,0 1-1,0-1 1,0 1 0,-1-1 0,0 1-1,1 0 1,-1-1 0,-1 1-1,1 0 1,0-1 0,-2 6 0,-2 5 36,0 0 1,0 0-1,-2-1 1,1 1-1,-9 12 1,5-11-10,1-1-1,-2 0 1,1-1 0,-2 0 0,-21 20-1,76-78-205,-28 34 64,0 0 0,29-14 0,-40 23 66,0 0 0,0 0-1,0 0 1,0 0 0,1 1 0,-1 0-1,0 0 1,1 0 0,-1 1 0,1 0 0,-1 0-1,1 0 1,-1 1 0,7 1 0,-10-1 26,-1 0 0,1 0 0,-1 0 0,1 0 0,-1 1 0,0-1 0,0 0 0,1 1 0,-1-1 0,0 1 1,0-1-1,-1 1 0,1-1 0,0 1 0,0 0 0,-1-1 0,1 1 0,-1 0 0,0 0 0,1-1 0,-1 1 0,0 0 0,0 0 0,0-1 0,0 1 1,0 0-1,-1 3 0,0 2 85,1 0 0,-2-1 1,1 1-1,-1-1 1,1 1-1,-5 7 1,-3 1 234,-1-1 1,-1-1-1,0 0 1,-1 0-1,0-1 1,-1 0-1,0-2 1,-1 1-1,0-1 1,0-1-1,-1-1 1,-30 13-1,44-20-371,0-1 0,0 1-1,0-1 1,0 1 0,0-1-1,0 0 1,0 1 0,0-1 0,0 0-1,0 1 1,0-1 0,-1 0-1,1 0 1,0 0 0,0 0-1,0 0 1,0 0 0,0-1-1,0 1 1,0 0 0,0 0-1,0-1 1,0 1 0,0-1 0,-2 0-1,3 0-109,0-1 0,0 1 0,0 0 1,0 0-1,0 0 0,0-1 0,0 1 0,0 0 0,1 0 0,-1 0 0,1 0 0,-1-1 0,1 1 1,-1 0-1,1 0 0,-1 0 0,1 0 0,1-1 0,39-49-8712,-14 25 1254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057"/>
    </inkml:context>
    <inkml:brush xml:id="br0">
      <inkml:brushProperty name="width" value="0.025" units="cm"/>
      <inkml:brushProperty name="height" value="0.025" units="cm"/>
    </inkml:brush>
  </inkml:definitions>
  <inkml:trace contextRef="#ctx0" brushRef="#br0">1 0 14510,'0'0'7783,"0"66"-7174,0-39-257,5-3-256,5-3-64,4-5-769,1-10-1441,2-6-832,-2 0-2436,0-18-4099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9.303"/>
    </inkml:context>
    <inkml:brush xml:id="br0">
      <inkml:brushProperty name="width" value="0.025" units="cm"/>
      <inkml:brushProperty name="height" value="0.025" units="cm"/>
    </inkml:brush>
  </inkml:definitions>
  <inkml:trace contextRef="#ctx0" brushRef="#br0">268 0 13933,'0'0'1490,"-4"9"-1336,-128 349 583,92-268-577,18-43 559,2 1 0,-26 94 0,45-141-697,1 0-1,-1 0 1,1 1-1,-1-1 1,1 0-1,0 1 1,0-1-1,-1 0 1,1 1 0,0-1-1,0 0 1,0 1-1,1-1 1,-1 0-1,0 1 1,0-1 0,1 0-1,-1 1 1,1-1-1,-1 0 1,1 0-1,0 1 1,-1-1 0,1 0-1,0 0 1,0 0-1,0 0 1,1 1-1,0-1 21,1-1-1,-1 0 0,1 1 1,-1-1-1,1 0 0,0-1 1,-1 1-1,1 0 0,-1-1 1,1 1-1,-1-1 0,0 0 1,1 0-1,-1 0 0,4-2 1,37-19 1108,-1-2 1,45-33-1,30-19-512,-2 20-1853,-37 26-6619,-51 20-366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400"/>
    </inkml:context>
    <inkml:brush xml:id="br0">
      <inkml:brushProperty name="width" value="0.025" units="cm"/>
      <inkml:brushProperty name="height" value="0.025" units="cm"/>
    </inkml:brush>
  </inkml:definitions>
  <inkml:trace contextRef="#ctx0" brushRef="#br0">0 90 14542,'0'0'4511,"0"10"-4079,2 20-150,2 0 1,0-1-1,2 1 0,2-1 0,0 0 1,2 0-1,20 41 0,-30-69-285,1 1 0,0 0 0,-1-1 0,1 1 0,0 0 0,0-1 0,0 1 0,0-1 0,0 1 0,0-1 0,1 0 0,-1 1 0,0-1 0,1 0 0,-1 0 0,1 0 0,-1 0 0,1 0 0,0 0 0,-1-1 0,1 1 0,0 0 0,-1-1 0,1 0 0,3 1 0,-2-1-23,-1-1 0,0 0 0,0 0 0,0 0 0,0 0 0,0-1 0,0 1 0,-1 0 1,1-1-1,0 0 0,-1 1 0,1-1 0,-1 0 0,1 1 0,-1-1 0,0 0 0,1-3 0,6-9-281,-1-1-1,-1 0 1,0-1 0,5-21-1,-5 5 197,-1 1 0,-1-1-1,-2 1 1,-2-1 0,0 0-1,-7-41 1,1 55 1565,3 29-410,0 30-569,3-16-108,1 0 0,1 0 0,8 34 0,-9-51-255,1-1 0,1 1 0,-1-1-1,1 0 1,0 1 0,1-2 0,-1 1 0,1 0-1,1-1 1,-1 1 0,1-1 0,1 0-1,-1-1 1,1 0 0,8 7 0,20 1-256,-14-11-2015,-6-9-4747,-10-3-1886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864"/>
    </inkml:context>
    <inkml:brush xml:id="br0">
      <inkml:brushProperty name="width" value="0.025" units="cm"/>
      <inkml:brushProperty name="height" value="0.025" units="cm"/>
    </inkml:brush>
  </inkml:definitions>
  <inkml:trace contextRef="#ctx0" brushRef="#br0">163 6 15855,'0'0'7426,"-8"-2"-7229,5 1-194,1 0-1,-1 1 0,1-1 1,-1 1-1,0 0 0,1 0 1,-1 0-1,0 0 0,1 1 1,-1-1-1,0 1 0,1-1 1,-1 1-1,1 0 0,-4 1 1,2 1-3,0 0 1,-1 0-1,2 1 1,-1 0-1,0-1 1,1 1-1,-1 1 1,1-1-1,-3 5 1,-3 4 145,0 1 0,2-1 0,-1 1 1,2 1-1,0-1 0,0 1 0,2 0 0,-1 0 1,2 1-1,0-1 0,1 1 0,0 26 0,2-40-133,0-1 0,1 0 0,-1 1 0,0-1 1,1 0-1,-1 1 0,0-1 0,1 0 0,-1 0 0,1 0 0,0 0 0,-1 1 0,1-1 0,0 0 0,0 0 0,0 0 0,0 0 0,0-1 0,0 1 0,0 0 0,0 0 0,0 0 0,0-1 0,2 2 0,0-1 9,0-1 0,0 1 1,0 0-1,0-1 0,0 0 0,1 1 1,-1-1-1,0 0 0,6-2 0,1 1 29,1-2 0,-2 1 0,1-2 0,0 1 0,13-8 1,3-3-263,-1-2 0,32-26 1,-48 35-454,-1-1-1,0 0 1,0 0 0,-1-1-1,9-14 1,-7 2-2427,-10 7-2456,-7 4-4142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5.205"/>
    </inkml:context>
    <inkml:brush xml:id="br0">
      <inkml:brushProperty name="width" value="0.025" units="cm"/>
      <inkml:brushProperty name="height" value="0.025" units="cm"/>
    </inkml:brush>
  </inkml:definitions>
  <inkml:trace contextRef="#ctx0" brushRef="#br0">1 250 12556,'0'0'8488,"82"-71"-7015,-36 39-224,0-2-256,2 1-512,-5 4-417,-7 8-160,-10 4-1057,-7 6-801,-11 9-961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5.549"/>
    </inkml:context>
    <inkml:brush xml:id="br0">
      <inkml:brushProperty name="width" value="0.025" units="cm"/>
      <inkml:brushProperty name="height" value="0.025" units="cm"/>
    </inkml:brush>
  </inkml:definitions>
  <inkml:trace contextRef="#ctx0" brushRef="#br0">0 299 8232,'0'0'11947,"78"-71"-10634,-33 37-224,3-3-160,2 3-448,0 2-449,-4 7-705,-6 2-1601,-8 2-3011,-7 0-5413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6.218"/>
    </inkml:context>
    <inkml:brush xml:id="br0">
      <inkml:brushProperty name="width" value="0.025" units="cm"/>
      <inkml:brushProperty name="height" value="0.025" units="cm"/>
    </inkml:brush>
  </inkml:definitions>
  <inkml:trace contextRef="#ctx0" brushRef="#br0">80 1090 10410,'-9'5'2333,"-61"36"2359,69-41-3886,5-2-144,227-155 3762,-96 61-2799,324-211 417,200-136-2574,-631 424 399,4-3-6,57-50 0,-78 56 218,-12 16-77,1 0-1,-1 0 1,0-1 0,1 1 0,-1 0-1,1 0 1,-1 0 0,0 0 0,1-1 0,-1 1-1,1 0 1,-1 0 0,0 0 0,1 1-1,-1-1 1,1 0 0,-1 0 0,0 0-1,1 0 1,-1 1 0,1-1 0,-1 0 0,1 0-1,-1 1 1,1-1 0,-1 0 0,0 1-1,-24 13 0,0 1 0,1 1 0,1 1 0,-26 25 0,13-12-11,-914 716-871,905-711 882,25-19 6,-1-1 0,-35 20 0,51-35 8,10-8-185,33-29-128,1 1 0,2 1 0,78-49 0,-64 46 139,324-209-246,-20 12-887,-348 228 1177,-4 3 9,0-1 1,0 0-1,0-1 0,0 0 1,-1 0-1,9-11 0,-15 17 107,0 0 0,0 0 0,1-1 0,-1 1 0,0 0 0,0 0 0,0 0 0,0 0 0,0 0 0,0-1 0,0 1 0,0 0 0,0 0-1,0 0 1,0-1 0,1 1 0,-1 0 0,0 0 0,0 0 0,0 0 0,0-1 0,0 1 0,-1 0 0,1 0 0,0 0 0,0 0 0,0-1 0,0 1-1,0 0 1,0 0 0,0 0 0,0 0 0,0-1 0,0 1 0,0 0 0,-1 0 0,1 0 0,0 0 0,0 0 0,0-1 0,0 1 0,0 0 0,-1 0-1,1 0 1,0 0 0,0 0 0,0 0 0,0 0 0,-1 0 0,1 0 0,0 0 0,0 0 0,0 0 0,0 0 0,-1 0 0,-17 0 96,-19 9 90,-10 12-107,0 1 0,-68 46 0,-84 72 350,138-96-187,-653 520-478,643-497-1031,29-22-3575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25.105"/>
    </inkml:context>
    <inkml:brush xml:id="br0">
      <inkml:brushProperty name="width" value="0.025" units="cm"/>
      <inkml:brushProperty name="height" value="0.025" units="cm"/>
    </inkml:brush>
  </inkml:definitions>
  <inkml:trace contextRef="#ctx0" brushRef="#br0">518 120 4260,'1'-8'611,"0"-1"0,-1 0 0,0 0 0,0 0 1,-1 1-1,0-1 0,-3-8 0,3 14-374,0 0-1,-1 1 1,1 0 0,0-1-1,-1 1 1,0 0 0,1 0 0,-1-1-1,0 2 1,0-1 0,-1 0-1,1 0 1,0 1 0,0-1-1,-1 1 1,1-1 0,-1 1 0,1 0-1,-1 0 1,0 0 0,1 1-1,-1-1 1,0 1 0,0-1 0,1 1-1,-5 0 1,-1 0-22,-1 0-1,1 1 1,-1 0-1,1 0 1,0 1 0,0 0-1,-1 0 1,1 1-1,1 0 1,-1 1 0,0 0-1,1 0 1,0 0-1,-11 10 1,-10 8 65,2 2 1,-27 30 0,45-46-162,-13 15 9,2 1 1,1 1-1,1 0 1,1 1-1,1 1 1,1 0-1,1 1 1,2 0-1,-11 44 0,9-15-94,2 0 0,4 1-1,1 0 1,3 60-1,3-92-30,0 68 56,17 139 0,-13-205-50,1-1 0,1-1 1,1 1-1,2-1 0,1 0 0,0-1 1,2 0-1,1-1 0,29 41 1,-37-58 11,0-1 0,0 1 0,1-1 0,0 0 1,0-1-1,1 1 0,0-1 0,-1-1 0,2 1 1,-1-1-1,0 0 0,1-1 0,0 0 0,0 0 1,0 0-1,0-1 0,0-1 0,0 1 0,0-1 1,1 0-1,-1-1 0,0 0 0,1-1 0,-1 1 1,0-2-1,1 1 0,-1-1 0,0 0 1,0-1-1,0 0 0,-1 0 0,1-1 0,-1 0 1,1 0-1,6-6 0,13-12 216,0-2 0,-2 0-1,-1-2 1,-1-1 0,-1-1 0,-2 0 0,21-39-1,-8 5 119,-2-1-1,37-112 0,-50 119-159,-3-2-1,-2 0 0,-3 0 0,5-91 1,-14 118-143,-1-1 1,-2 1-1,-1 0 0,-1-1 1,-2 2-1,-1-1 1,-1 1-1,-2 0 1,-1 0-1,-18-34 1,24 55-46,-1 0 0,1 0 0,-2 0 1,1 1-1,-1 0 0,0 1 0,-1-1 0,0 1 1,0 1-1,0-1 0,-1 2 0,0-1 1,0 1-1,-18-7 0,18 9-42,0 1 0,0 0 0,0 0 0,-1 1 0,1 0 0,0 1 0,-1 0 0,1 1 0,0-1 1,0 2-1,-1-1 0,1 2 0,0-1 0,1 1 0,-1 0 0,-15 8 0,8-2-467,1 1 0,-22 18 0,7-5-2204,-2-3-4277,28-19 145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26.394"/>
    </inkml:context>
    <inkml:brush xml:id="br0">
      <inkml:brushProperty name="width" value="0.025" units="cm"/>
      <inkml:brushProperty name="height" value="0.025" units="cm"/>
    </inkml:brush>
  </inkml:definitions>
  <inkml:trace contextRef="#ctx0" brushRef="#br0">38 130 10730,'9'3'9787,"25"1"-8044,50 4-2415,-53-10 725,0-2 0,-1 0 0,0-2 0,52-17 0,-42 11 61,-94 28 1976,19-4-1536,-1-2 0,1-2-1,-1-1 1,-68 4-1,89-11-489,9 1-33,0-1 0,-1 1 0,1-1 0,0-1 0,0 1 0,-1-1 0,1 0-1,0-1 1,0 1 0,0-1 0,0-1 0,1 1 0,-10-6 0,78 5-346,-23 3 283,0-2 0,0-1 0,-1-2 0,1-1 0,-1-3 0,-1-1 0,39-15 0,-153 61 301,41-17-246,-1-1 0,0-3-1,-2 0 1,1-3 0,-48 10-1,83-22-26,1 1 0,-1-1 0,1 0 0,-1 1 0,1-1 0,-1 0 0,0 0 0,1 0 0,-1-1-1,1 1 1,-1 0 0,1 0 0,-1-1 0,1 1 0,-1-1 0,-1 0 0,3 0-6,0 1-1,0-1 1,0 0 0,0 1-1,0-1 1,0 1 0,0-1-1,0 1 1,0-1 0,0 0-1,0 1 1,1-1 0,-1 1-1,0-1 1,0 1 0,1-1-1,-1 1 1,0-1 0,1 1-1,-1-1 1,0 1 0,1 0-1,-1-1 1,1 1 0,-1-1-1,1 1 1,0-1 0,48-33-176,4 4 116,2 2 1,2 2 0,0 3-1,82-22 1,-116 41-212,-28 10 222,-35 15 143,0-5 74,-2-1 1,0-2-1,-1-2 1,0-2 0,0-1-1,-73 2 1,114-15-1078,8-5 7,11-8-695,39-32-3806,-22 19-267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5.334"/>
    </inkml:context>
    <inkml:brush xml:id="br0">
      <inkml:brushProperty name="width" value="0.025" units="cm"/>
      <inkml:brushProperty name="height" value="0.025" units="cm"/>
    </inkml:brush>
  </inkml:definitions>
  <inkml:trace contextRef="#ctx0" brushRef="#br0">92 0 4452,'0'0'13859,"-6"8"-13486,1 0-185,1-1-1,-1 1 0,1 0 1,1 0-1,0 0 0,0 0 1,0 1-1,1 0 0,0-1 1,0 14-1,0 74 279,4 0 0,19 125 1,-1-10-26,-9 1 0,-21 270 1,-13 79-351,-17 255 52,12 513-805,30-940 657,63 945 64,-27-727-545,-38-607 446,0 0-1,0 0 1,1 1 0,-1-1 0,0 0-1,0 0 1,0 0 0,0 0-1,0 0 1,0 1 0,0-1 0,0 0-1,0 0 1,1 0 0,-1 0 0,0 1-1,0-1 1,0 0 0,0 0-1,0 0 1,0 0 0,0 1 0,0-1-1,0 0 1,0 0 0,0 0-1,0 0 1,-1 1 0,1-1 0,0 0-1,0 0 1,0 0 0,0 0-1,0 1 1,0-1 0,0 0 0,0 0-1,0 0 1,-1 0 0,1 0-1,0 0 1,0 1 0,0-1 0,0 0-1,0 0 1,0 0 0,-1 0-1,1 0 1,0 0 0,0 0 0,0 0-1,0 0 1,-1 0 0,1 0-1,0 0 1,0 0 0,0 0 0,-1 0-1,1 0 1,0 0 0,0 0-1,0 0 1,0 0 0,-1 0 0,1 0-1,0 0 1,-10-12-4062,4 4 3403,-22-25-3999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6.083"/>
    </inkml:context>
    <inkml:brush xml:id="br0">
      <inkml:brushProperty name="width" value="0.025" units="cm"/>
      <inkml:brushProperty name="height" value="0.025" units="cm"/>
    </inkml:brush>
  </inkml:definitions>
  <inkml:trace contextRef="#ctx0" brushRef="#br0">106 354 3491,'-6'4'964,"1"-1"-1,-1 1 1,1 0-1,0 1 1,0-1-1,0 1 1,1 0-1,-7 9 1,5-5-30,0 1 0,1-1-1,0 1 1,-6 19 0,6-9-82,0 1 0,1-1 0,1 1 0,0 41 0,3-61-844,0-1 0,-1 0 0,1 1 0,0-1-1,0 0 1,0 1 0,0-1 0,0 1 0,0-1 0,1 0 0,-1 1 0,0-1 0,0 0 0,0 1-1,0-1 1,0 0 0,0 1 0,1-1 0,-1 0 0,0 1 0,0-1 0,0 0 0,1 0 0,-1 1 0,0-1-1,0 0 1,1 0 0,-1 1 0,0-1 0,1 0 0,-1 0 0,0 0 0,1 0 0,-1 0 0,0 1-1,1-1 1,-1 0 0,0 0 0,1 0 0,-1 0 0,0 0 0,1 0 0,-1 0 0,1 0 0,-1 0-1,0 0 1,1 0 0,-1-1 0,19-10 149,1-13 120,-1 0-1,-1-1 0,-2-1 0,0 0 0,16-42 0,-23 51-192,22-45 359,-3-2 0,-2-1 0,-3-1 0,14-73 0,-37 139-439,0-1-1,0 1 0,0 0 1,0 0-1,0 0 0,0-1 1,0 1-1,0 0 0,0 0 1,0 0-1,0-1 0,0 1 1,0 0-1,1 0 1,-1 0-1,0-1 0,0 1 1,0 0-1,0 0 0,0 0 1,0 0-1,0 0 0,1-1 1,-1 1-1,0 0 0,0 0 1,0 0-1,0 0 0,1 0 1,-1 0-1,0 0 1,0-1-1,0 1 0,1 0 1,-1 0-1,0 0 0,0 0 1,0 0-1,1 0 0,-1 0 1,0 0-1,0 0 0,0 0 1,1 0-1,-1 0 0,0 0 1,0 0-1,0 0 1,1 1-1,10 10 31,15 31-91,-17-27 99,21 33 240,43 88 0,-62-110-722,-2 0 1,10 40-1,-7 18-3983,-10-58-1700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7.389"/>
    </inkml:context>
    <inkml:brush xml:id="br0">
      <inkml:brushProperty name="width" value="0.025" units="cm"/>
      <inkml:brushProperty name="height" value="0.025" units="cm"/>
    </inkml:brush>
  </inkml:definitions>
  <inkml:trace contextRef="#ctx0" brushRef="#br0">4 1 1217,'0'0'15439,"0"10"-15407,-4 151 26,6 181 2740,14-239-1872,-2-17-1596,-10-28-4049,-4-50-80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0.038"/>
    </inkml:context>
    <inkml:brush xml:id="br0">
      <inkml:brushProperty name="width" value="0.025" units="cm"/>
      <inkml:brushProperty name="height" value="0.025" units="cm"/>
    </inkml:brush>
  </inkml:definitions>
  <inkml:trace contextRef="#ctx0" brushRef="#br0">244 163 9321,'5'-9'5546,"1"-4"-4779,0 0 0,-1-1 0,0 0-1,-1 1 1,0-1 0,-1-1-1,1-27 1,-4 41-668,-1 0 0,1 0 0,-1 0 0,1 0-1,-1 0 1,0 0 0,1 0 0,-1 1 0,0-1 0,0 0 0,0 0-1,0 1 1,0-1 0,0 1 0,0-1 0,0 1 0,0-1-1,0 1 1,0-1 0,0 1 0,0 0 0,0 0 0,0 0 0,0-1-1,0 1 1,0 0 0,-1 0 0,1 0 0,-2 1 0,-36 2 645,29-1-704,0 1-1,1 1 0,-1-1 1,1 2-1,0-1 1,0 1-1,0 1 0,0-1 1,1 1-1,0 1 0,1 0 1,-1 0-1,1 0 0,-11 16 1,8-10-51,1 0 0,1 1 0,0 0 0,0 1 0,1-1 0,1 2 0,1-1 0,-6 25 0,9-33-62,1 1 0,0-1 0,0 0 1,0 1-1,1-1 0,1 1 1,-1-1-1,1 0 0,0 1 1,1-1-1,4 14 0,-4-18-138,0 0-1,0 1 0,0-1 0,1 0 1,0-1-1,-1 1 0,1 0 0,0-1 1,0 1-1,0-1 0,1 0 0,-1 0 1,1 0-1,-1-1 0,1 1 0,-1-1 1,1 0-1,0 0 0,0 0 0,0 0 1,-1-1-1,1 1 0,0-1 0,4 0 1,6 0-783,-1-1 0,0 0 0,1 0 0,-1-1 1,0-1-1,0-1 0,0 1 0,0-2 0,-1 0 0,0 0 1,19-13-1,7-7-2594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6.546"/>
    </inkml:context>
    <inkml:brush xml:id="br0">
      <inkml:brushProperty name="width" value="0.025" units="cm"/>
      <inkml:brushProperty name="height" value="0.025" units="cm"/>
    </inkml:brush>
  </inkml:definitions>
  <inkml:trace contextRef="#ctx0" brushRef="#br0">114 0 6502,'1'6'11467,"-1"13"-5682,-3 120-4054,-5 97-1180,5-75-1523,3-161 913,0 0-1,0 0 1,0 0 0,0 0 0,0 1 0,0-1 0,0 0 0,0 0-1,0 0 1,0 1 0,0-1 0,0 0 0,0 0 0,0 0 0,0 0 0,0 1-1,0-1 1,0 0 0,0 0 0,0 0 0,-1 0 0,1 1 0,0-1-1,0 0 1,0 0 0,0 0 0,0 0 0,0 0 0,-1 1 0,1-1-1,0 0 1,0 0 0,0 0 0,0 0 0,0 0 0,-1 0 0,1 0 0,0 0-1,0 0 1,0 1 0,-1-1 0,1 0 0,0 0 0,0 0 0,0 0-1,0 0 1,-1 0 0,-8-8-1736,-6-13-815,-27-57-5473,13 25 1997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6.888"/>
    </inkml:context>
    <inkml:brush xml:id="br0">
      <inkml:brushProperty name="width" value="0.025" units="cm"/>
      <inkml:brushProperty name="height" value="0.025" units="cm"/>
    </inkml:brush>
  </inkml:definitions>
  <inkml:trace contextRef="#ctx0" brushRef="#br0">34 217 11050,'-5'-9'2056,"4"7"-2006,-4-5 626,1-1 0,0 1 0,0-1 0,1-1 0,-3-10 0,6 17-512,-1-1-1,1 0 1,0 1-1,-1-1 1,1 0 0,0 1-1,1-1 1,-1 0-1,0 1 1,1-1 0,-1 1-1,1-1 1,0 0-1,0 1 1,0-1 0,0 1-1,0 0 1,1-1-1,-1 1 1,1 0 0,0 0-1,-1 0 1,1 0-1,0 0 1,3-2 0,12-7-2,1 0 0,1 1 0,-1 1 0,2 1 0,-1 1 1,1 0-1,0 2 0,0 0 0,1 1 0,-1 1 0,1 1 0,0 1 1,0 1-1,0 1 0,22 3 0,-33-2-166,0 0-1,0 1 1,0 0-1,0 1 1,0 0 0,-1 1-1,1-1 1,-1 2-1,-1-1 1,1 2 0,-1-1-1,0 1 1,0 0-1,-1 0 1,0 1 0,0 0-1,-1 0 1,0 1-1,0 0 1,-1 0 0,0 0-1,-1 1 1,5 14-1,-1-1 40,-2-1 0,-1 1-1,-1 1 1,0-1-1,-2 0 1,-1 1 0,-1-1-1,0 1 1,-7 35-1,4-44 228,-1-1-1,0 1 0,-1-1 0,-1 0 1,0 0-1,-1 0 0,0-1 0,-1 0 1,-1 0-1,0-1 0,-1-1 0,-15 16 1,17-19-105,-1 0 1,0-1 0,0 0 0,0 0 0,-1-1 0,0-1 0,0 1 0,-1-2 0,0 1-1,1-2 1,-1 1 0,-1-1 0,1-1 0,0 0 0,-1-1 0,-21 1 0,27-4-163,-1 1 0,1-1 0,0 0 0,0 0 0,0 0 0,0-1 0,0 0 0,0 0 0,1-1 0,-1 1 1,1-1-1,0-1 0,0 1 0,1-1 0,-1 1 0,1-1 0,-7-11 0,7 10-384,1 1 0,0-1 0,0 1 0,0-1 0,1 0 0,0 0 0,0 0 0,0-1 0,1 1 0,0 0 0,-1-9 0,2 14 204,1 0 0,-1 0 0,0 0 0,0 0 0,1 0 0,-1 0 0,1 0 0,-1 0 1,1 0-1,-1 0 0,1 0 0,-1 0 0,1 0 0,0 0 0,0 0 0,-1 1 0,1-1 0,0 0 0,0 1 0,0-1 0,0 0 0,0 1 0,0-1 0,0 1 0,0 0 0,0-1 0,0 1 0,2-1 0,37-5-5102,-27 4 2587,20-3-3071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7.234"/>
    </inkml:context>
    <inkml:brush xml:id="br0">
      <inkml:brushProperty name="width" value="0.025" units="cm"/>
      <inkml:brushProperty name="height" value="0.025" units="cm"/>
    </inkml:brush>
  </inkml:definitions>
  <inkml:trace contextRef="#ctx0" brushRef="#br0">7 192 19026,'0'0'3785,"8"-1"-2333,13-3-725,10-2-223,0-2 0,32-11-1,-56 17-488,0-1-1,1 0 0,-1-1 0,-1 0 0,1 0 0,0 0 0,-1-1 0,0 0 1,0 0-1,0 0 0,-1-1 0,0 0 0,0 0 0,6-9 0,-10 13 20,0 0 0,1-1 0,-1 1 0,0-1 0,0 1 0,0 0 0,-1-1 0,1 0 0,-1 1 0,1-1 0,-1 1 0,0-1 0,0 0-1,0 1 1,0-1 0,0 1 0,-1-1 0,-1-5 0,1 7 27,0-1 0,0 1 1,0-1-1,0 1 0,0-1 0,-1 1 0,1 0 0,-1-1 1,1 1-1,-1 0 0,1 0 0,-1 0 0,0 0 0,1 0 1,-1 1-1,0-1 0,0 1 0,0-1 0,1 1 0,-3-1 1,-2 0 7,0 1 1,0 0 0,1 0 0,-1 0 0,0 1 0,0-1 0,1 1 0,-1 1 0,0-1 0,1 1 0,-1 0 0,1 0 0,0 1 0,0 0 0,-9 6 0,1 2-15,0 2 0,2-1 1,0 1-1,0 1 0,1 0 1,1 1-1,0-1 1,1 2-1,0-1 0,2 1 1,0 0-1,0 1 1,2 0-1,0-1 0,-2 20 1,6-33-52,0-1 1,0 1 0,0 0 0,0 0-1,0 0 1,1 0 0,-1 0 0,1 0-1,0 0 1,0-1 0,0 1 0,0 0-1,0-1 1,1 1 0,-1 0 0,1-1-1,0 0 1,-1 1 0,1-1-1,0 0 1,0 0 0,1 0 0,-1 0-1,0 0 1,1-1 0,-1 1 0,1-1-1,-1 1 1,1-1 0,0 0 0,0 0-1,-1 0 1,1-1 0,4 1 0,9 2-149,1-1 1,0-1-1,0 0 0,29-4 1,-32 3-181,48-11-3142,-23-4-2922,7-10-8822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7.792"/>
    </inkml:context>
    <inkml:brush xml:id="br0">
      <inkml:brushProperty name="width" value="0.025" units="cm"/>
      <inkml:brushProperty name="height" value="0.025" units="cm"/>
    </inkml:brush>
  </inkml:definitions>
  <inkml:trace contextRef="#ctx0" brushRef="#br0">1 141 13357,'0'0'13132,"68"-21"-12684,-18 3-383,8-3-65,3 0-897,-1 0-2370,-7 2-2147,-6 0-6661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8.462"/>
    </inkml:context>
    <inkml:brush xml:id="br0">
      <inkml:brushProperty name="width" value="0.025" units="cm"/>
      <inkml:brushProperty name="height" value="0.025" units="cm"/>
    </inkml:brush>
  </inkml:definitions>
  <inkml:trace contextRef="#ctx0" brushRef="#br0">388 9 14318,'0'0'8317,"-11"-3"-7623,9 3-676,-1-1-1,0 0 0,-1 0 1,1 0-1,-1 0 0,1 1 0,-1 0 0,0-1 0,1 1 1,-1 1-1,1-1 0,-1 0 0,1 1 0,-1 0 0,1 0 0,-1 0 1,1 0-1,0 0 0,0 1 0,-1 0 0,1-1 0,0 1 1,0 0-1,1 1 0,-1-1 0,-4 5 0,-32 35 168,2 1-1,2 2 1,-47 81-1,68-101-55,1 0-1,1 0 1,2 1-1,0 1 1,2 0-1,1 0 1,1 0-1,2 1 1,-3 39-1,7-64-126,0 0-1,0 0 1,0 1 0,0-1-1,0 0 1,1 0-1,0 0 1,-1 1-1,1-1 1,0 0-1,0 0 1,1 0-1,-1 0 1,1 0-1,0-1 1,-1 1-1,1 0 1,0-1 0,0 1-1,4 2 1,-1-2 0,-1-1 1,1 0-1,-1 0 0,1 0 1,0-1-1,0 0 1,0 1-1,0-2 1,0 1-1,0-1 1,0 1-1,8-2 0,0 0-111,1-1 0,0 0-1,-1-1 1,0 0-1,0-1 1,0-1 0,0 0-1,0-1 1,-1 0-1,22-16 1,-23 15-371,1-2 0,-2 1 1,1-1-1,-1-1 0,-1 0 0,0-1 0,0 1 0,-1-2 1,0 1-1,-1-1 0,6-13 0,-4-8-2600,-8 2-1388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9.160"/>
    </inkml:context>
    <inkml:brush xml:id="br0">
      <inkml:brushProperty name="width" value="0.025" units="cm"/>
      <inkml:brushProperty name="height" value="0.025" units="cm"/>
    </inkml:brush>
  </inkml:definitions>
  <inkml:trace contextRef="#ctx0" brushRef="#br0">255 72 11147,'0'0'7900,"-11"-9"-6586,-37-23-754,45 30-532,0 1 0,-1-1 0,1 1 0,0 0 0,-1 0 0,1 1 0,-1-1 0,1 1 0,-1-1 0,1 1 0,-1 0-1,1 0 1,-1 1 0,1-1 0,0 1 0,-1 0 0,1 0 0,-1 0 0,1 0 0,0 0 0,0 1 0,0-1 0,0 1 0,0 0 0,0 0 0,0 0 0,-4 5 0,-3 3 134,0 0 1,1 1 0,0 0 0,-13 24-1,16-25 48,1-1 1,0 1-1,0 1 0,1-1 0,1 0 0,0 1 0,0 0 0,1 0 1,0 0-1,0 17 0,2-26-204,1-1 0,-1 1 0,0 0 0,0-1 0,1 1 0,-1-1 0,1 1 0,-1 0 0,1-1 0,0 1 0,-1-1 0,1 0 0,0 1 0,0-1 0,0 0 0,0 1 0,0-1 0,0 0 0,1 0 0,-1 0 0,0 0 0,1 0 0,-1 0 0,0 0 0,1 0 0,-1-1 0,1 1 0,0 0 0,-1-1 0,1 0 0,-1 1 0,1-1 0,0 0 0,-1 0 0,1 0 0,0 0 0,-1 0 0,1 0 0,1 0 0,4-1 16,-1 1 1,0-1-1,1-1 1,-1 1-1,0-1 0,0 0 1,0 0-1,0-1 1,7-4-1,-1-1 26,0-1-1,-1-1 0,0 0 0,-1 0 0,0-1 1,-1-1-1,0 1 0,0-2 0,-2 1 1,1-1-1,-2 0 0,1 0 0,-2-1 1,0 0-1,-1 0 0,0 0 0,-1-1 1,-1 1-1,2-18 0,-4 32-45,0 0-1,0-1 0,0 1 1,0 0-1,0 0 0,0-1 1,0 1-1,0 0 1,0 0-1,0-1 0,1 1 1,-1 0-1,0-1 1,-1 1-1,1 0 0,0 0 1,0-1-1,0 1 1,0 0-1,0 0 0,0-1 1,0 1-1,0 0 0,0 0 1,0-1-1,-1 1 1,1 0-1,0 0 0,0-1 1,0 1-1,-1 0 1,1 0-1,0 0 0,0 0 1,0-1-1,-1 1 0,1 0 1,0 0-1,0 0 1,-1 0-1,1 0 0,0 0 1,-1-1-1,-9 12-66,-7 23-27,15-28 94,1 0 1,-1 1-1,1-1 1,0 1-1,1-1 0,-1 1 1,1-1-1,2 13 1,-2-17 0,1 0 1,0 0 0,-1 0 0,1 0-1,0 0 1,0 0 0,1 0-1,-1 0 1,0-1 0,1 1 0,-1 0-1,1-1 1,-1 1 0,1-1 0,-1 0-1,1 1 1,0-1 0,0 0-1,0 0 1,0 0 0,0 0 0,0 0-1,0-1 1,0 1 0,0-1 0,0 1-1,0-1 1,1 0 0,3 0 0,0 1 2,0-1 1,0 0 0,0-1 0,0 0 0,-1 1-1,1-2 1,0 1 0,0-1 0,-1 0 0,1 0 0,-1 0-1,1-1 1,-1 0 0,0 0 0,0 0 0,-1-1 0,7-5-1,3-5 17,0-1 0,-2 0-1,20-31 1,-29 86-274,-5-25 286,1-5-6,0 1 0,0-1 0,1 1 0,1-1 0,2 17 0,-3-26-23,1 1 0,-1-1 0,1 1 0,-1-1 0,1 1 0,0-1 0,-1 0 0,1 0 0,0 1 1,0-1-1,0 0 0,0 0 0,0 0 0,0 0 0,0 0 0,0 0 0,1 0 0,1 1 0,-1-1 2,0-1 1,1 1-1,-1-1 0,0 0 0,0 0 0,0 0 0,1 0 0,-1 0 0,0 0 0,0 0 0,0-1 0,0 1 0,0-1 1,1 0-1,-1 0 0,0 0 0,1-1 0,6-3-17,-1-1 1,0 0-1,0 0 0,-1-1 0,0 0 1,0 0-1,-1-1 0,0 0 1,0 0-1,8-17 0,-9 17-474,-1 0-1,0-1 1,-1 1-1,1-1 0,-2 0 1,4-16-1,-30 66-6434,21-29 1179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9.656"/>
    </inkml:context>
    <inkml:brush xml:id="br0">
      <inkml:brushProperty name="width" value="0.025" units="cm"/>
      <inkml:brushProperty name="height" value="0.025" units="cm"/>
    </inkml:brush>
  </inkml:definitions>
  <inkml:trace contextRef="#ctx0" brushRef="#br0">158 18 4933,'0'0'14280,"-6"10"-12807,-9 17-635,1 0 0,2 1 1,1 0-1,-14 50 0,4 61-583,17-99-261,-2 0-1,-2 0 1,-17 52-1,17-79 141,5-22 417,5-24 46,21-75-840,50-140 0,-68 231 170,2 0 0,0 0 0,0 1 0,2 0 0,19-30 0,-24 42 77,-1 0 0,1 0 0,0 0-1,0 0 1,0 0 0,0 1 0,1 0-1,-1 0 1,1 0 0,0 0 0,0 1 0,0-1-1,0 2 1,0-1 0,0 0 0,1 1-1,-1 0 1,1 0 0,-1 1 0,1-1 0,-1 1-1,1 0 1,8 2 0,-12-1-8,0-1 0,0 1 0,0 0 0,0 0 0,0 0 0,0 0 1,0 0-1,0 1 0,-1-1 0,1 0 0,0 1 0,-1 0 0,1-1 0,-1 1 0,0 0 1,0 0-1,1-1 0,-1 1 0,0 0 0,-1 0 0,1 0 0,0 0 0,0 1 0,-1-1 0,0 0 1,1 0-1,-1 0 0,0 0 0,0 1 0,0 3 0,0 1 34,0 0 0,-1 0 0,0 0 0,0-1 0,0 1 0,-1 0 0,0 0 0,-5 11 0,1-7 408,-1 0 0,-1 0-1,0-1 1,0 0-1,-1-1 1,-17 15-1,22-20-291,-1 0 0,0 0 0,0-1 0,0 0-1,0 0 1,-1 0 0,1 0 0,-1-1-1,1 0 1,-1 0 0,0-1 0,0 1-1,0-1 1,0 0 0,0-1 0,-8 0 0,13 0-214,-1-1 0,1 1 0,0-1 1,-1 1-1,1-1 0,0 0 1,0 0-1,-1 1 0,1-1 1,0 0-1,0 0 0,0 0 1,0 0-1,0 0 0,0-1 0,1 1 1,-1 0-1,0 0 0,0-1 1,1 1-1,-1 0 0,1-1 1,-1 1-1,1 0 0,0-1 1,0 1-1,-1-1 0,1 1 0,0-1 1,0 1-1,0 0 0,0-1 1,1 1-1,-1-1 0,0 1 1,1-2-1,0-3-670,0-1 0,1 1 0,-1 0 0,1 0 0,0 0 0,1 0 1,3-6-1,18-21-4195,4-4-2850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110"/>
    </inkml:context>
    <inkml:brush xml:id="br0">
      <inkml:brushProperty name="width" value="0.025" units="cm"/>
      <inkml:brushProperty name="height" value="0.025" units="cm"/>
    </inkml:brush>
  </inkml:definitions>
  <inkml:trace contextRef="#ctx0" brushRef="#br0">116 1 6822,'0'0'10421,"-5"7"-6572,-18 30-1702,2 1 1,-16 39-1,31-64-1974,1 0-1,1 0 0,0 0 0,1 0 1,0 1-1,1-1 0,1 1 0,0-1 1,1 1-1,0 0 0,3 16 0,-3-28-200,0 1 0,1-1-1,-1 0 1,1 0-1,-1 0 1,1 0 0,0 0-1,0 0 1,0 0-1,0 0 1,0-1 0,0 1-1,0 0 1,1-1 0,-1 1-1,1 0 1,-1-1-1,1 0 1,-1 1 0,1-1-1,0 0 1,0 0-1,0 0 1,0 0 0,0 0-1,0 0 1,0-1-1,0 1 1,0 0 0,0-1-1,0 0 1,0 0 0,0 1-1,0-1 1,1-1-1,-1 1 1,0 0 0,0 0-1,0-1 1,4 0-1,1-2-257,0 1-1,0-1 0,0 0 1,0-1-1,0 0 0,-1 0 1,1 0-1,-1-1 1,10-9-1,-4 0-135,-10 10 461,0 1-1,0 0 1,1 0-1,0 0 1,0 0-1,0 0 1,0 1-1,0-1 1,0 1-1,1 0 1,-1-1-1,1 2 1,5-4-1,6 46 1873,-12-37-1891,0-1 0,0 1 0,0-1 0,0 0-1,0 1 1,1-2 0,-1 1 0,1 0 0,0-1-1,0 1 1,0-1 0,0 0 0,0 0 0,0-1-1,1 1 1,-1-1 0,0 0 0,1 0 0,-1-1-1,1 1 1,-1-1 0,1 0 0,-1 0 0,10-2-1,11-1-257,0-1 0,0-1 0,30-11 0,-33 9-388,-1 1 227,-8 2 237,0 0 1,1 1-1,0 0 1,24-1-1,-37 5 231,-1-1 0,1 0 0,-1 1 0,1-1 0,0 0 0,-1 1 0,1-1-1,-1 1 1,1-1 0,-1 1 0,1-1 0,-1 1 0,1-1 0,-1 1 0,0-1 0,1 1 0,-1 0-1,0-1 1,1 1 0,-1 0 0,0 0 0,1 0-75,-1 1 0,1-1-1,-1 0 1,1 0 0,-1 0 0,1 0 0,0 0-1,0 0 1,-1 0 0,1 0 0,0 0 0,0 0-1,0 0 1,0 0 0,0-1 0,0 1-1,2 0 1,21 0-3175,-22-1 2628,-1-1 1,0 1-1,0-1 0,1 0 1,-1 1-1,0-1 0,0 0 0,0 0 1,0 0-1,0 0 0,0 0 1,0 0-1,0 0 0,0 0 0,0 0 1,0-2-1,8-15-10028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456"/>
    </inkml:context>
    <inkml:brush xml:id="br0">
      <inkml:brushProperty name="width" value="0.025" units="cm"/>
      <inkml:brushProperty name="height" value="0.025" units="cm"/>
    </inkml:brush>
  </inkml:definitions>
  <inkml:trace contextRef="#ctx0" brushRef="#br0">1 1 7527,'0'0'20692,"46"0"-36195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974"/>
    </inkml:context>
    <inkml:brush xml:id="br0">
      <inkml:brushProperty name="width" value="0.025" units="cm"/>
      <inkml:brushProperty name="height" value="0.025" units="cm"/>
    </inkml:brush>
  </inkml:definitions>
  <inkml:trace contextRef="#ctx0" brushRef="#br0">183 0 5317,'0'0'443,"-11"8"2385,-2 0 4637,8-8-6871,-7 0 345,-1 0 0,1 1 0,0 0-1,-1 0 1,1 1 0,-14 5-1,23-6-802,0 1-1,-1-1 0,1 1 0,0 0 0,0 0 0,0 0 1,0 1-1,1-1 0,-1 1 0,1-1 0,-1 1 1,1 0-1,0 0 0,0 0 0,0 0 0,0 0 0,1 1 1,-1-1-1,1 0 0,0 1 0,0-1 0,0 1 0,0-1 1,1 1-1,0 0 0,-1 4 0,1-7-116,0 0 1,0 1-1,0-1 0,0 1 1,0-1-1,0 1 0,1-1 1,-1 1-1,0-1 0,1 0 1,-1 1-1,1-1 0,0 0 1,-1 1-1,1-1 0,0 0 1,0 0-1,0 0 0,-1 1 1,1-1-1,0 0 0,1 0 1,-1 0-1,2 1 0,0 0 3,1-1-1,-1 0 0,1 1 1,-1-1-1,1 0 0,-1-1 0,1 1 1,-1-1-1,1 0 0,3 1 1,3-2-121,-1 1 0,0-1 0,1-1 0,-1 0-1,0 0 1,0 0 0,13-7 0,-11 2-281,1 0-1,-2-1 1,1 0-1,-1-1 1,0 0-1,11-13 0,-26 66 1417,-32 209 1450,5-20-923,25-199-1430,-2 0 0,-1 0 0,-2-1 0,-27 54 0,38-84-71,0-1 0,0 0 0,0 0 0,-1 0 0,1 0 0,-1 0 0,1 0 0,-1-1 0,0 1 0,1 0 0,-1-1 0,0 1 0,0-1 0,0 0 0,-5 2 0,6-3-35,0 0 0,0 0 0,0 0 0,0 0 0,0-1 0,0 1 0,0-1 0,0 1 0,0-1 0,0 1 0,0-1 0,0 1 0,0-1 0,0 0 0,0 1 0,0-1 0,1 0 0,-1 0 0,0 0 0,0 0 0,1 0 0,-1 0 0,1 0 0,-1 0 0,1 0 0,-1 0 0,1 0 0,0 0 0,-1 0 0,1 0 0,0 0 0,0 0 0,0 0 0,0-1 0,0 0 0,-6-27-91,0 0 0,2 0 0,2-1 0,1 0 0,1 1 0,1-1-1,1 1 1,2-1 0,14-52 0,-11 61-322,0 1 1,2-1-1,0 1 1,1 1-1,23-33 0,-20 36-611,0 1-1,0 0 0,1 1 0,1 0 0,1 1 0,30-20 0,-8 11-7228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0.551"/>
    </inkml:context>
    <inkml:brush xml:id="br0">
      <inkml:brushProperty name="width" value="0.025" units="cm"/>
      <inkml:brushProperty name="height" value="0.025" units="cm"/>
    </inkml:brush>
  </inkml:definitions>
  <inkml:trace contextRef="#ctx0" brushRef="#br0">24 223 3331,'5'-10'3112,"-2"4"-2673,30-61 4234,-30 61-3891,-1 0 0,0 0 0,0 0 0,-1 0 0,0-1 0,0 1 1,0-1-1,0 1 0,-1 0 0,-1-11 0,-16 27 1481,9 0-2259,1 1 0,1 0 0,-1 0 0,2 1 0,-1-1 0,2 1 0,0 0 0,0 1-1,1-1 1,0 1 0,1-1 0,1 1 0,0 0 0,1 12 0,0-24-8,0 0-1,1-1 1,-1 1 0,0-1-1,1 1 1,-1-1 0,0 1 0,1-1-1,-1 1 1,1-1 0,-1 1-1,1-1 1,-1 1 0,1-1-1,-1 0 1,1 1 0,-1-1-1,1 0 1,-1 1 0,1-1 0,0 0-1,-1 0 1,1 0 0,-1 1-1,1-1 1,0 0 0,-1 0-1,1 0 1,0 0 0,-1 0-1,1 0 1,0 0 0,-1 0 0,2-1-1,24-6-4,-9-3 75,-1 0-1,-1-1 1,1-1 0,-2-1 0,15-15-1,-14 13 68,1 0-1,0 2 0,35-24 0,-50 37-121,-1-1 0,1 1 0,0-1 0,-1 1 0,1 0 0,-1 0-1,1-1 1,0 1 0,-1 0 0,1 0 0,0 0 0,-1-1 0,1 1 0,0 0-1,-1 0 1,1 0 0,0 0 0,-1 0 0,1 0 0,0 1 0,-1-1-1,1 0 1,0 0 0,-1 0 0,1 1 0,-1-1 0,1 0 0,0 1 0,-1-1-1,1 0 1,0 1 0,6 23 235,-12 47-5,2-51-216,3-19-28,0 1 0,0 0-1,-1 0 1,1 0 0,0-1 0,0 1 0,1 0 0,-1 0-1,0 0 1,1-1 0,-1 1 0,1 0 0,-1-1 0,1 1 0,1 2-1,-1-3 8,0-1-1,1 0 0,-1 1 0,0-1 0,0 0 0,0 1 1,0-1-1,1 0 0,-1 0 0,0 0 0,0 0 0,0 0 1,1 0-1,-1 0 0,0-1 0,0 1 0,0 0 0,1-1 1,-1 1-1,0 0 0,0-1 0,0 0 0,0 1 0,0-1 1,1-1-1,18-10 185,0-2 0,-1 0 0,-1-2 1,-1 0-1,18-20 0,23-21-84,-48 48-82,-7 6-23,1-1 1,-1 1-1,1 0 1,0 0-1,0 0 1,0 0-1,1 1 1,-1 0 0,1 0-1,-1 0 1,8-2-1,-11 4-2,-1 1 0,1-1 1,-1 0-1,1 1 0,-1-1 0,1 1 0,-1-1 0,1 1 0,-1 0 1,1-1-1,-1 1 0,0-1 0,1 1 0,-1-1 0,0 1 1,0 0-1,0-1 0,1 1 0,-1 0 0,0-1 0,0 1 1,0 0-1,0-1 0,0 1 0,0 0 0,0 0 0,-1 0 1,1 30 123,0-25-94,0 5 9,1 17-46,-1-28 10,0 1 1,0-1-1,0 1 0,1-1 0,-1 1 0,0-1 0,0 1 0,1-1 1,-1 1-1,0-1 0,1 0 0,-1 1 0,0-1 0,1 0 0,-1 1 1,1-1-1,-1 0 0,1 1 0,-1-1 0,0 0 0,1 0 0,-1 1 1,1-1-1,-1 0 0,1 0 0,-1 0 0,1 0 0,0 0 0,-1 0 1,1 0-1,-1 0 0,1 0 0,-1 0 0,1 0 0,-1 0 0,1 0 1,-1 0-1,1-1 0,-1 1 0,1 0 0,-1 0 0,1 0 0,0-1 0,11-5 94,-1-1 0,0 0-1,0-1 1,-1 0-1,0-1 1,15-15-1,-14 13-72,1 0-1,0 0 1,25-16-1,-36 27-24,-1-1 1,1 1-1,-1-1 0,1 1 0,-1 0 1,1-1-1,-1 1 0,1 0 0,-1-1 1,1 1-1,-1 0 0,1 0 1,0 0-1,-1 0 0,1 0 0,-1-1 1,1 1-1,0 0 0,-1 0 0,1 0 1,-1 1-1,1-1 0,0 0 0,-1 0 1,1 0-1,-1 0 0,1 0 0,0 1 1,-1-1-1,1 0 0,-1 1 0,1-1 1,-1 0-1,1 1 0,-1-1 1,1 0-1,0 1 0,0 26 42,-17 32-665,3-34-1397,3-11-2070,1-10-4197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1.474"/>
    </inkml:context>
    <inkml:brush xml:id="br0">
      <inkml:brushProperty name="width" value="0.025" units="cm"/>
      <inkml:brushProperty name="height" value="0.025" units="cm"/>
    </inkml:brush>
  </inkml:definitions>
  <inkml:trace contextRef="#ctx0" brushRef="#br0">81 0 7847,'0'0'10699,"-44"54"-9386,31-13 32,2 10-672,4 10 63,1 4 33,6-1-449,0-3-288,0-4 33,6-9-65,4-7-833,-3-13-1634,-6-9-2433,-1-6-3108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1.804"/>
    </inkml:context>
    <inkml:brush xml:id="br0">
      <inkml:brushProperty name="width" value="0.025" units="cm"/>
      <inkml:brushProperty name="height" value="0.025" units="cm"/>
    </inkml:brush>
  </inkml:definitions>
  <inkml:trace contextRef="#ctx0" brushRef="#br0">7 271 11307,'-2'-12'3710,"1"6"-3400,-1 0-1,2 0 1,-1 0-1,0 0 1,1 0 0,0 0-1,1-1 1,-1 1 0,1 0-1,0 0 1,1 1-1,-1-1 1,1 0 0,1 0-1,-1 1 1,1-1 0,0 1-1,0 0 1,0 0-1,1 0 1,5-6 0,6-3-45,2 2 0,-1 0 0,1 0 0,1 2 0,0 0 1,1 1-1,0 1 0,0 1 0,0 1 0,36-7 0,-31 8-239,0 1 0,1 2 0,-1 0 0,1 2 0,-1 1 0,1 0 0,-1 2-1,40 10 1,-54-10-42,0 0 0,0 1 0,0 0 0,-1 0 0,0 1 0,0 1 0,0-1-1,-1 1 1,1 1 0,-1 0 0,-1 0 0,1 0 0,-1 1 0,-1 0 0,0 1 0,0-1-1,0 1 1,6 16 0,-7-13 35,-1 0-1,0 0 1,-1 1-1,-1-1 0,0 1 1,0 0-1,-2-1 1,1 1-1,-2 0 1,0 0-1,0-1 1,-1 1-1,0 0 1,-1-1-1,-5 12 1,-3 4 462,-1-1 0,-1-1 0,-1 0 1,-1-1-1,-2 0 0,0-1 1,-2-1-1,0-1 0,-1-1 0,-2-1 1,0 0-1,-46 30 0,61-46-436,1 0 0,-1-1 0,0 1 0,0-1 0,0-1 0,0 0-1,0 0 1,0 0 0,-1-1 0,1 0 0,-1 0 0,-7-1 0,11 0-66,0-1 1,1 0 0,-1 0-1,1 0 1,-1 0-1,1 0 1,-1-1 0,1 0-1,0 1 1,0-1-1,0 0 1,0-1 0,0 1-1,0-1 1,1 1 0,-1-1-1,1 0 1,0 0-1,-1 0 1,1 0 0,1 0-1,-1 0 1,0 0-1,1-1 1,-2-6 0,0 3-335,0 0 1,1 0-1,0 0 1,1-1-1,-1 1 1,1-1-1,1 1 1,-1-1-1,1 0 1,1 1 0,-1-1-1,2 1 1,-1-1-1,1 1 1,0 0-1,0-1 1,1 1-1,-1 0 1,2 0-1,6-10 1,-5 10-652,1 0 0,0 1 0,0 0-1,0 0 1,1 0 0,0 1 0,1 0 0,-1 0 0,1 1 0,-1 0 0,14-5-1,36-10-7838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149"/>
    </inkml:context>
    <inkml:brush xml:id="br0">
      <inkml:brushProperty name="width" value="0.025" units="cm"/>
      <inkml:brushProperty name="height" value="0.025" units="cm"/>
    </inkml:brush>
  </inkml:definitions>
  <inkml:trace contextRef="#ctx0" brushRef="#br0">0 310 18706,'0'0'4489,"9"0"-2417,-4 0-1965,0 0 0,0-1 0,0 0 0,0 0 0,0 0 0,-1 0 0,1-1 0,0 0 0,-1 0 0,1 0 0,-1 0 0,0-1 0,1 0 0,-1 0 0,0 0 0,-1 0 0,1-1 0,-1 1 0,5-6 0,5-6-54,0 0 0,-1-1 0,0 0 0,15-30 0,-23 38-30,-1 1-1,1-1 1,-2 0 0,1 0-1,-1-1 1,0 1 0,0 0-1,-1-1 1,0 1 0,-1-1-1,0 1 1,0-1-1,-2-12 1,1 20 0,1 0-1,0-1 0,0 1 1,-1 0-1,1-1 1,-1 1-1,1 0 1,-1 0-1,1 0 0,-1-1 1,0 1-1,0 0 1,0 0-1,1 0 1,-1 0-1,0 0 1,0 0-1,0 0 0,-1 1 1,1-1-1,0 0 1,0 1-1,0-1 1,0 0-1,-1 1 0,1 0 1,0-1-1,-1 1 1,1 0-1,0-1 1,-1 1-1,1 0 0,0 0 1,-1 0-1,1 0 1,0 0-1,-1 1 1,1-1-1,0 0 0,-1 1 1,1-1-1,0 1 1,0-1-1,-1 1 1,-1 1-1,-2 0 5,-1 1 0,1 0 0,0 0 0,0 1 0,1 0 0,-1 0 1,1 0-1,-1 0 0,-3 6 0,0 2 42,1 0 1,0 1 0,1 0 0,1 0 0,0 1-1,0-1 1,1 1 0,1 0 0,1 0-1,0 1 1,-1 16 0,3-26-83,0-1 1,0 1-1,0 0 1,1 0-1,-1 0 0,1 0 1,0 0-1,1-1 1,-1 1-1,1 0 1,0-1-1,0 1 0,0-1 1,1 0-1,-1 0 1,1 0-1,0 0 1,0 0-1,1-1 0,-1 1 1,1-1-1,0 0 1,-1 0-1,1 0 0,1 0 1,-1-1-1,0 0 1,1 0-1,-1 0 1,1 0-1,0-1 0,-1 1 1,1-1-1,0-1 1,5 1-1,45 0-3189,-19-9-1961,15-13-7500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491"/>
    </inkml:context>
    <inkml:brush xml:id="br0">
      <inkml:brushProperty name="width" value="0.025" units="cm"/>
      <inkml:brushProperty name="height" value="0.025" units="cm"/>
    </inkml:brush>
  </inkml:definitions>
  <inkml:trace contextRef="#ctx0" brushRef="#br0">0 11 12940,'0'0'8584,"56"40"-7431,-14-40-736,9 0-257,8-1-160,7-11-1569,-2-6-2627,0-2-6919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818"/>
    </inkml:context>
    <inkml:brush xml:id="br0">
      <inkml:brushProperty name="width" value="0.025" units="cm"/>
      <inkml:brushProperty name="height" value="0.025" units="cm"/>
    </inkml:brush>
  </inkml:definitions>
  <inkml:trace contextRef="#ctx0" brushRef="#br0">96 1 4965,'0'0'11851,"-37"48"-11050,20-8 224,1 6-129,5 5-735,2 1-33,7 0 32,2-8-64,0-7-160,8-6-801,-3-6-768,-2-7-674,-3-7 386,-5-9-418,-9-2-2081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174"/>
    </inkml:context>
    <inkml:brush xml:id="br0">
      <inkml:brushProperty name="width" value="0.025" units="cm"/>
      <inkml:brushProperty name="height" value="0.025" units="cm"/>
    </inkml:brush>
  </inkml:definitions>
  <inkml:trace contextRef="#ctx0" brushRef="#br0">3 204 6150,'-2'-12'850,"1"0"0,1 0 1,0-1-1,1 1 0,2-15 1,-2 23-551,1 0 0,-1-1 0,1 1 1,0 0-1,0 0 0,0 0 0,1 1 0,-1-1 1,1 0-1,0 1 0,0 0 0,0 0 1,0 0-1,1 0 0,-1 0 0,1 0 1,6-2-1,3-3 246,1 2-1,0 0 1,1 0 0,0 1 0,-1 1 0,2 1 0,15-2 0,7 1 818,65 2-1,-95 2-1292,0 1 0,0 0-1,0 0 1,0 0-1,0 1 1,0 0 0,-1 1-1,1 0 1,7 4-1,-11-5-62,-1 0-1,1 1 0,-1-1 0,0 1 1,1 0-1,-1 0 0,0 0 0,-1 0 1,1 1-1,-1-1 0,1 1 0,-1 0 1,0-1-1,0 1 0,-1 0 0,1 0 0,-1 0 1,2 8-1,-1-2 106,-1 0 0,-1 0 0,0 0 1,0 0-1,0 0 0,-2 0 0,1 0 0,-5 14 1,-2 3 442,-21 41 1,19-46-57,0 0 0,2 0 0,-8 32 0,16-53-483,-1 0-1,1 0 1,-1 0 0,1 1-1,0-1 1,-1 0 0,1 0-1,0 1 1,0-1 0,0 0-1,0 1 1,0-1 0,0 0-1,0 0 1,1 1 0,-1-1-1,0 0 1,1 0 0,-1 1 0,1-1-1,-1 0 1,1 0 0,-1 0-1,1 0 1,0 0 0,0 0-1,0 0 1,-1 0 0,1 0-1,0 0 1,0 0 0,0-1-1,0 1 1,0 0 0,1-1 0,-1 1-1,0 0 1,0-1 0,0 0-1,1 1 1,-1-1 0,0 0-1,0 1 1,1-1 0,-1 0-1,0 0 1,0 0 0,1 0-1,-1 0 1,0-1 0,0 1-1,1 0 1,-1 0 0,0-1 0,2 0-1,7-2 0,0 0 0,-1 0 0,1-1 0,-1 0 0,15-10 0,-9 5-118,-1-1 1,0 0-1,0-1 0,-1-1 0,-1 0 1,0-1-1,-1 0 0,0-1 0,-1 0 1,-1-1-1,0 0 0,-1 0 0,0-1 0,-1 0 1,7-25-1,-35 119 760,13-53-292,1 0 0,1 1 0,1 0 0,-2 44 0,7-69-358,0 1 1,0-1 0,-1 0 0,1 1-1,0-1 1,1 1 0,-1-1-1,0 0 1,0 1 0,1-1 0,-1 1-1,0-1 1,1 0 0,0 1-1,-1-1 1,1 0 0,0 0 0,-1 0-1,1 1 1,0-1 0,0 0 0,0 0-1,0 0 1,0 0 0,0 0-1,0-1 1,1 1 0,-1 0 0,0 0-1,0-1 1,1 1 0,-1-1-1,0 1 1,1-1 0,-1 0 0,0 1-1,1-1 1,-1 0 0,1 0 0,-1 0-1,1 0 1,-1 0 0,0 0-1,1 0 1,1-1 0,0 0-181,0 0 1,0 0-1,0 0 0,0 0 1,0 0-1,-1-1 0,1 0 1,0 1-1,-1-1 1,1 0-1,-1 0 0,0 0 1,0-1-1,0 1 0,0 0 1,0-1-1,0 1 1,0-1-1,-1 0 0,2-3 1,-1-2-1711,0 1 0,-1 0 0,0-1 0,0 1 1,-1-11-1,0-19-12446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516"/>
    </inkml:context>
    <inkml:brush xml:id="br0">
      <inkml:brushProperty name="width" value="0.025" units="cm"/>
      <inkml:brushProperty name="height" value="0.025" units="cm"/>
    </inkml:brush>
  </inkml:definitions>
  <inkml:trace contextRef="#ctx0" brushRef="#br0">1 0 6246,'0'0'20435,"11"50"-20371,9-42-160,2 1-2018,0-1-2626,1 1-6567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874"/>
    </inkml:context>
    <inkml:brush xml:id="br0">
      <inkml:brushProperty name="width" value="0.025" units="cm"/>
      <inkml:brushProperty name="height" value="0.025" units="cm"/>
    </inkml:brush>
  </inkml:definitions>
  <inkml:trace contextRef="#ctx0" brushRef="#br0">192 1 13741,'0'0'4575,"-12"0"-988,-5 0-2706,-66 2 2532,78-2-3304,0 1 0,1 0 0,-1-1 0,1 2 0,-1-1 0,1 0 0,-1 1 0,1 0 0,0 0 0,0 0 0,0 1 0,0-1 0,0 1 0,0 0 0,-6 7 0,10-9-119,-1-1 0,1 1 1,-1 0-1,1 0 0,-1 0 0,1 0 0,0 0 0,-1 0 0,1 0 0,0 0 1,0 0-1,-1 0 0,1 0 0,0 0 0,0 0 0,0 0 0,0 0 1,1 0-1,-1 0 0,0 0 0,0 0 0,1-1 0,-1 1 0,0 0 0,1 0 1,-1 0-1,1 0 0,-1 0 0,1 0 0,-1-1 0,1 1 0,0 0 1,-1 0-1,1-1 0,0 1 0,0 0 0,0-1 0,-1 1 0,1-1 0,0 1 1,0-1-1,0 1 0,0-1 0,0 0 0,0 0 0,0 1 0,0-1 1,2 0-1,60 13-1026,-51-11 729,6 1-118,65 15-959,-77-16 1347,1 0-1,0 0 1,-1 1-1,1 0 1,-1 0 0,0 1-1,0-1 1,0 1-1,6 6 1,-11-9 59,0 0 1,0 0-1,0 0 1,0 0-1,0 0 1,-1 0-1,1 0 0,0 0 1,-1 0-1,1 1 1,-1-1-1,1 0 0,-1 0 1,1 1-1,-1-1 1,0 0-1,0 0 1,0 1-1,0-1 0,0 0 1,0 1-1,0-1 1,0 0-1,0 0 0,0 1 1,-1-1-1,0 2 1,0 0 105,-1 0 0,0-1 0,0 1 1,0-1-1,0 1 0,-1-1 1,1 0-1,-1 0 0,1 0 0,-6 3 1,-7 3 391,1-1 1,-1 0 0,-20 5-1,20-7-523,1-1 0,-1-1 0,0 0-1,-29 1 1,43-5-226,1 1-1,-1 0 1,0-1-1,1 1 0,-1 0 1,0-1-1,1 1 1,-1-1-1,1 1 1,-1-1-1,0 1 1,1-1-1,0 0 0,-1 1 1,1-1-1,-1 0 1,1 1-1,0-1 1,-1 0-1,1 1 1,0-1-1,0 0 1,0 0-1,-1 1 0,1-1 1,0 0-1,0 0 1,0 1-1,0-1 1,0 0-1,0 0 1,1 0-1,-1 1 1,0-1-1,0 0 0,0 1 1,1-1-1,-1 0 1,0 0-1,1 1 1,-1-1-1,2-1 1,9-21-8233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203"/>
    </inkml:context>
    <inkml:brush xml:id="br0">
      <inkml:brushProperty name="width" value="0.025" units="cm"/>
      <inkml:brushProperty name="height" value="0.025" units="cm"/>
    </inkml:brush>
  </inkml:definitions>
  <inkml:trace contextRef="#ctx0" brushRef="#br0">101 0 8584,'0'0'16789,"-9"13"-15652,-1 2-881,0 0 0,1 0-1,1 1 1,0 0-1,2 1 1,0 0-1,-6 22 1,2 33 91,3 1 0,2 89 0,5-161-330,0-1 1,0 1-1,0 0 0,0-1 1,0 1-1,0 0 1,0 0-1,0-1 0,0 1 1,0 0-1,0-1 0,0 1 1,1 0-1,-1-1 1,0 1-1,0 0 0,1-1 1,-1 1-1,1 0 0,-1-1 1,0 1-1,1-1 0,-1 1 1,1-1-1,-1 1 1,1-1-1,0 1 0,-1-1 1,1 1-1,-1-1 0,1 0 1,0 1-1,-1-1 1,1 0-1,0 0 0,-1 0 1,1 1-1,0-1 0,-1 0 1,1 0-1,0 0 0,0 0 1,-1 0-1,1 0 1,0 0-1,1-1 0,0 0 28,1 1-1,0-2 1,0 1-1,-1 0 1,1 0-1,-1-1 1,1 0 0,-1 1-1,1-1 1,-1 0-1,2-3 1,12-13-14,-2-2-1,0 0 1,-1 0 0,-1-1 0,-1-1 0,-1 0 0,10-31 0,-11 23-209,-1-1-1,-1 0 1,-1 0 0,-2 0 0,0-39-1,-4 70 161,0 0-1,0 0 0,0 1 0,0-1 0,0 0 0,0 0 1,0 0-1,0 0 0,0 0 0,0 0 0,0 0 0,-1 0 0,1 0 1,0 0-1,0 0 0,0 0 0,0 0 0,0 0 0,0 1 0,0-1 1,0 0-1,0 0 0,0 0 0,-1 0 0,1 0 0,0 0 0,0 0 1,0 0-1,0 0 0,0 0 0,0 0 0,0 0 0,0 0 0,0 0 1,0 0-1,-1 0 0,1 0 0,0-1 0,0 1 0,0 0 0,0 0 1,0 0-1,0 0 0,0 0 0,0 0 0,0 0 0,0 0 0,0 0 1,-1 0-1,1 0 0,0 0 0,0 0 0,0 0 0,0-1 0,0 1 1,0 0-1,-9 15-1276,-8 19-3927,7-13-687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606"/>
    </inkml:context>
    <inkml:brush xml:id="br0">
      <inkml:brushProperty name="width" value="0.025" units="cm"/>
      <inkml:brushProperty name="height" value="0.025" units="cm"/>
    </inkml:brush>
  </inkml:definitions>
  <inkml:trace contextRef="#ctx0" brushRef="#br0">1 132 6406,'0'0'19960,"10"2"-19287,-4-1-673,-1 0-1,1 0 1,0-1 0,0 0-1,0 0 1,-1 0 0,1 0 0,0-1-1,0 0 1,-1-1 0,1 1-1,-1-1 1,1 0 0,-1 0-1,0-1 1,1 1 0,8-7 0,18-15-1602,-24 17 1431,-1 1-1,1 0 0,0 1 0,0 0 1,0 0-1,1 0 0,0 1 0,0 1 1,0-1-1,0 2 0,18-4 0,-25 6 248,0 1 0,0 0-1,1 0 1,-1 0-1,0 0 1,0 0-1,0 1 1,0-1-1,-1 1 1,1-1-1,0 1 1,-1-1-1,1 1 1,-1 0-1,1 0 1,-1 0-1,0 0 1,0 0-1,0 0 1,0 0 0,2 5-1,-2-4 18,0 1 0,1-1 0,0 0 0,0 0 0,0 0 0,0 0 0,0 0 0,1 0 0,-1-1-1,1 1 1,0-1 0,0 1 0,5 2 0,-1-3-95,-1 0-1,1-1 1,0 0-1,0 0 1,0 0-1,0-1 1,0 0-1,0 0 1,0-1-1,0 0 1,0-1-1,0 1 1,11-5-1,9-5-876,0-1-1,26-15 1,0 0-254,-35 18 1113,-12 6 164,0 0-1,1 0 0,0 0 1,-1 1-1,1 0 0,0 0 1,0 0-1,9 0 1,-15 2-31,-1 1 0,1-1 0,0 1 0,0-1 1,0 1-1,-1 0 0,1-1 0,0 1 0,-1-1 1,1 1-1,-1 0 0,1 0 0,0-1 1,-1 1-1,0 0 0,1 0 0,-1 0 0,1 0 1,-1 0-1,0-1 0,0 1 0,1 1 0,7 30 367,-4-16-174,1-4 7,0 1-1,1-1 0,1 0 0,10 15 0,10 7-1407,35 36-1,-38-46 19,-2 1-1,-1 1 0,18 29 0,-34-46 1200,0-1-1,-1 1 1,0 1-1,0-1 1,-1 0-1,0 1 1,-1 0 0,0 0-1,0 0 1,-1 0-1,-1 0 1,0 0 0,0 0-1,-2 13 1,1-19 113,0 0 1,0 0-1,0-1 0,-1 1 1,0 0-1,1-1 0,-1 1 1,0-1-1,-1 0 0,1 1 1,-1-1-1,1 0 1,-1 0-1,0-1 0,0 1 1,0-1-1,0 1 0,-1-1 1,1 0-1,-1 0 1,-6 3-1,7-4-171,-1 0 0,1 0 0,0 0 0,0-1 0,-1 1 0,1-1 0,0 1 0,-1-1 1,1 0-1,0 0 0,-1-1 0,1 1 0,0-1 0,0 0 0,-1 0 0,1 0 0,0 0 0,0 0 0,0 0 0,0-1 0,0 0 0,0 0 0,1 0 0,-1 0 1,0 0-1,-2-3 0,-1-4-98,0 0 0,0 0 0,1-1 0,0 1 0,1-1 0,0 0 0,1-1 0,0 1 0,0-1 0,1 1 0,1-1 0,0 0 0,0 0 0,1 0 0,0 1 0,1-1 0,0 0 0,1 0 0,0 1 0,1-1 0,0 1 0,0 0 0,1-1 0,1 2 0,0-1 0,0 0 0,1 1 0,0 0 0,8-10 0,2 5 46,1 1 1,1 0-1,0 2 0,0-1 1,32-12-1,32-21-1880,-56 24-2371,-14 3-1729,-4-3-4687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017"/>
    </inkml:context>
    <inkml:brush xml:id="br0">
      <inkml:brushProperty name="width" value="0.025" units="cm"/>
      <inkml:brushProperty name="height" value="0.025" units="cm"/>
    </inkml:brush>
  </inkml:definitions>
  <inkml:trace contextRef="#ctx0" brushRef="#br0">149 439 7335,'0'0'3854,"-1"-8"-1158,1 3-2299,0 1-1,0 0 1,-1 0-1,0 0 1,0 0 0,0 0-1,0 0 1,-1 0-1,-2-5 1,3 8-273,0-1 1,0 1-1,0 0 1,-1 0-1,1-1 1,0 1-1,-1 0 1,1 0-1,-1 1 1,1-1-1,-1 0 1,0 0-1,1 1 0,-1-1 1,0 1-1,1-1 1,-1 1-1,0 0 1,0-1-1,1 1 1,-1 0-1,0 0 1,0 0-1,1 1 1,-1-1-1,0 0 1,0 1-1,1-1 1,-1 1-1,0 0 1,-1 0-1,-2 1-102,1 1 0,-1 0 0,1-1 0,0 1 0,0 1 0,0-1 0,0 1-1,1-1 1,-1 1 0,1 0 0,0 0 0,0 1 0,0-1 0,1 1 0,-1-1 0,1 1 0,-2 6 0,0 1-27,0 0 1,1 0-1,0 0 1,1 0-1,0 0 1,0 14-1,2-25 8,0 0 1,0 0-1,0 0 1,0 0-1,0 0 1,0 0-1,0 0 1,0 0-1,1 0 1,-1 0-1,0 0 1,1 0-1,-1 0 1,1 0-1,-1 0 1,1-1-1,-1 1 1,1 0-1,-1 0 1,1 0-1,0-1 1,0 1-1,-1 0 0,1-1 1,0 1-1,0-1 1,0 1-1,0-1 1,0 1-1,-1-1 1,1 1-1,0-1 1,0 0-1,0 0 1,0 0-1,0 1 1,0-1-1,0 0 1,0 0-1,0 0 1,0 0-1,0 0 1,0-1-1,0 1 1,0 0-1,0 0 0,0-1 1,0 1-1,0-1 1,0 1-1,0-1 1,1 0-1,6-2 184,1-1-1,-1-1 0,0 1 0,11-9 1,43-40 1184,-46 38-1116,1 0-1,0 2 0,0 0 0,22-12 0,-39 25-254,1 0 0,0-1 0,0 1 0,-1 0 0,1 0 0,0-1 0,0 1 0,-1 0 0,1 0 0,0 0 0,0 0 0,-1 0 0,1 0 0,0 0 0,0 0 0,-1 1 0,1-1-1,0 0 1,0 0 0,-1 1 0,1-1 0,0 0 0,-1 1 0,1-1 0,0 1 0,-1-1 0,1 1 0,0-1 0,-1 1 0,1-1 0,-1 1 0,1-1 0,-1 1 0,0 0 0,1-1 0,-1 1 0,1 0 0,-1-1 0,0 1 0,0 0 0,1 0 0,-1-1-1,0 1 1,0 0 0,0 0 0,0-1 0,0 1 0,0 0 0,0 1 0,2 57 121,-2-28-85,0-30-36,0-1-1,0 1 1,0 0-1,1 0 1,-1-1 0,0 1-1,0 0 1,0-1-1,0 1 1,1 0-1,-1-1 1,0 1 0,1 0-1,-1-1 1,1 1-1,-1-1 1,1 1 0,-1 0-1,1-1 1,-1 1-1,1-1 1,-1 0-1,1 1 1,-1-1 0,1 1-1,0-1 1,-1 0-1,1 1 1,0-1-1,-1 0 1,1 0 0,0 0-1,0 1 1,-1-1-1,1 0 1,0 0 0,-1 0-1,1 0 1,0 0-1,0 0 1,-1-1-1,1 1 1,0 0 0,-1 0-1,1 0 1,0-1-1,-1 1 1,1 0 0,0-1-1,-1 1 1,2-1-1,30-25 55,25-49 98,-45 57-125,0 1 1,2 0-1,0 1 0,27-24 0,-41 40-28,0-1 0,0 1-1,0 0 1,0 0-1,1 0 1,-1 0 0,0 0-1,0-1 1,0 1 0,1 0-1,-1 0 1,0 0-1,0 0 1,1 0 0,-1 0-1,0 0 1,0 0 0,0 0-1,1 0 1,-1 0-1,0 0 1,0 0 0,1 0-1,-1 0 1,0 0 0,0 0-1,1 0 1,-1 0-1,0 0 1,0 0 0,0 0-1,1 1 1,-1-1 0,0 0-1,0 0 1,0 0-1,0 0 1,1 0 0,-1 1-1,0-1 1,0 0 0,0 0-1,0 0 1,0 1-1,1-1 1,3 17 9,-4 29 22,0-37-69,-1 2 82,2 24-1734,0-34 1626,-1-1 1,0 1 0,0 0-1,0-1 1,0 1-1,1-1 1,-1 1 0,0-1-1,1 1 1,-1-1-1,0 1 1,1-1 0,-1 1-1,0-1 1,1 0-1,-1 1 1,1-1 0,-1 0-1,1 1 1,-1-1 0,1 0-1,-1 1 1,1-1-1,-1 0 1,1 0 0,0 0-1,-1 0 1,1 0-1,-1 1 1,1-1 0,0 0-1,-1 0 1,1 0-1,-1 0 1,1-1 0,-1 1-1,1 0 1,0 0-1,-1 0 1,1 0 0,-1-1-1,1 1 1,-1 0-1,1 0 1,-1-1 0,1 1-1,-1 0 1,1-1-1,-1 1 1,1-1 0,6-4-301,0 0 1,-1 0 0,0-1 0,0 0 0,0 0 0,-1-1 0,0 1-1,6-12 1,36-66-3312,-32 55 2521,59-128-564,-35 49 4692,-60 169-1702,10-35-674,2 1 0,0 0 0,2 1 0,1-1 0,-3 49 0,8-75-599,1-1 0,0 1 0,0 0 0,0-1 0,0 1 0,1 0 0,-1-1 0,0 1 0,0 0 0,0-1 1,0 1-1,1-1 0,-1 1 0,0 0 0,1-1 0,-1 1 0,0-1 0,1 1 0,-1-1 0,1 1 0,-1-1 0,1 1 0,-1-1 1,1 1-1,-1-1 0,1 0 0,-1 1 0,1-1 0,1 1 0,21-3-134,22-20-145,-35 13 186,6-3 100,-16 11-2,0 1 1,1 0-1,-1 0 0,0 0 1,1 0-1,-1 1 0,0-1 0,0 0 1,1 0-1,-1 0 0,0 0 1,1 0-1,-1 0 0,0 0 0,0 0 1,1 1-1,-1-1 0,0 0 0,0 0 1,1 0-1,-1 1 0,0-1 1,0 0-1,0 0 0,0 0 0,1 1 1,-1-1-1,0 0 0,0 0 0,0 1 1,0-1-1,0 0 0,0 1 1,1-1-1,-1 0 0,0 0 0,0 1 1,0-1-1,0 0 0,0 1 0,0-1 1,0 0-1,0 1 0,-1-1 1,1 0-1,0 0 0,0 1 0,0-1 1,0 0-1,0 0 0,0 1 1,0-1-1,-1 0 0,1 1 0,-8 34 240,6-31-212,1 1-1,0 0 1,-1-1-1,2 1 1,-1 0-1,0-1 0,1 1 1,0 0-1,0 0 1,0 0-1,2 5 1,-2-10-27,1 1 0,-1-1 0,1 1 0,0-1 0,-1 1 0,1-1 0,0 1 0,-1-1 0,1 1 0,0-1 0,-1 0 0,1 0-1,0 1 1,0-1 0,-1 0 0,1 0 0,0 0 0,0 0 0,0 0 0,-1 0 0,1 0 0,0 0 0,0 0 0,0 0 0,-1 0 0,1 0 0,0-1 0,0 1 0,-1 0 0,1 0 0,0-1 0,-1 1 0,2-1 0,25-13 347,20-23 259,15-11-204,-57 44-387,-1 1-1,1 1 1,1-1 0,-1 1 0,0 0-1,0 0 1,1 0 0,-1 1 0,1-1-1,7 1 1,-12 1-2,0 1 0,0-1 0,0 1-1,0 0 1,0 0 0,0 0 0,0 0 0,0-1 0,0 1-1,0 0 1,-1 1 0,1-1 0,0 0 0,0 0-1,-1 0 1,1 0 0,-1 0 0,1 1 0,-1-1 0,0 0-1,0 0 1,1 1 0,-1-1 0,0 0 0,0 1-1,0-1 1,0 0 0,0 1 0,-1-1 0,1 2-1,-3 48 846,-25 107 510,-6 47 144,34-203-1472,-1 1 0,1 0 0,-1-1-1,1 1 1,-1 0 0,0-1 0,0 1 0,0-1 0,-1 0 0,1 1 0,-1-1 0,1 0-1,-1 0 1,0 0 0,1 0 0,-5 3 0,5-4-21,0-1 0,1 1 1,-1-1-1,0 0 0,0 1 0,1-1 0,-1 0 0,0 0 1,0 1-1,0-1 0,1 0 0,-1 0 0,0 0 1,0 0-1,0 0 0,1 0 0,-1 0 0,0 0 0,0-1 1,0 1-1,1 0 0,-2-1 0,0 0-4,1 0 0,-1 0 0,1 0 0,0 0 0,-1-1 0,1 1 0,0-1 0,0 1 0,0 0 0,0-1 0,0 0 0,0 1 0,0-1 0,0-2 0,-3-8-10,0 0 1,1-1-1,1 1 1,0-1-1,0 1 0,1-1 1,1 0-1,0 1 1,1-1-1,0 0 0,1 1 1,1-1-1,0 1 1,7-21-1,-4 18-124,0 1 1,1 0-1,0 1 0,1 0 0,0 0 1,1 0-1,0 1 0,1 1 0,1 0 1,0 0-1,0 1 0,14-9 0,-24 17-32,27-16-3086,-9 4-2243,4-3-6904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933"/>
    </inkml:context>
    <inkml:brush xml:id="br0">
      <inkml:brushProperty name="width" value="0.025" units="cm"/>
      <inkml:brushProperty name="height" value="0.025" units="cm"/>
    </inkml:brush>
  </inkml:definitions>
  <inkml:trace contextRef="#ctx0" brushRef="#br0">1 1 12780,'0'0'15695,"55"9"-26201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5.324"/>
    </inkml:context>
    <inkml:brush xml:id="br0">
      <inkml:brushProperty name="width" value="0.025" units="cm"/>
      <inkml:brushProperty name="height" value="0.025" units="cm"/>
    </inkml:brush>
  </inkml:definitions>
  <inkml:trace contextRef="#ctx0" brushRef="#br0">161 943 6182,'-54'24'7060,"33"-16"-5208,0 1-1,-39 24 0,55-27-728,19-4-100,19-5-562,-1 0 0,1-3 0,-1 0 0,41-15-1,-19 6-36,377-102 217,661-162 608,18 66-1750,-17 4 714,-925 171 1261,184-37 1030,-251 58-2430,152-5 0,-237 21-335,0 2 0,0 0-1,26 4 1,13 14-5932,-47-17 240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56.288"/>
    </inkml:context>
    <inkml:brush xml:id="br0">
      <inkml:brushProperty name="width" value="0.025" units="cm"/>
      <inkml:brushProperty name="height" value="0.025" units="cm"/>
    </inkml:brush>
  </inkml:definitions>
  <inkml:trace contextRef="#ctx0" brushRef="#br0">3593 339 9001,'-32'-2'154,"0"-2"1,0-1 0,1-1 0,0-2 0,-49-19 0,30 5 167,1-2 0,-68-45 0,81 46-293,-1 1-1,-1 2 1,-1 1 0,-1 2 0,0 2 0,-1 1 0,-1 3 0,0 1 0,0 2 0,-1 2 0,-45-1 0,-9 8 82,-1 5-1,0 3 1,1 5 0,-134 36 0,-365 154 103,486-157-212,1 4 0,-101 65 0,150-77 105,2 2-1,1 3 1,3 2 0,-85 92 0,71-56-88,3 4 0,4 2 0,4 3 1,5 3-1,3 1 0,4 3 1,-39 124-1,55-126-33,4 1 0,4 0 0,4 2 0,5 0 0,4 0 0,4 1 0,19 191 0,-7-230-3,3 0 0,2-1-1,3 0 1,3-2 0,2 0 0,3-1-1,2-1 1,2-1 0,3-2 0,3-1-1,1-2 1,3-1 0,1-2-1,3-2 1,2-1 0,55 42 0,-17-26 54,3-4-1,2-4 1,3-4 0,186 71 0,-116-65-2,2-7-1,201 31 1,-136-45-61,1-10 1,0-10-1,1-10 1,325-37-1,-271-4 65,-2-13-1,-2-12 1,309-113 0,-395 106 25,-4-9 1,-4-7 0,236-150-1,-306 161 127,-4-5 0,-3-6 0,-4-3 0,-4-5 0,171-210 0,-223 240-141,-3-2 0,-3-2 0,-3-2 0,-3-2 0,-3-1 0,37-122 0,-57 149 9,-2 0 0,-2-1 0,-2 0-1,-2-1 1,-3 0 0,-1 1 0,-2-1 0,-3 0 0,-1 1 0,-3-1 0,-2 2-1,-19-60 1,5 49-19,-2 1 0,-2 1 0,-2 1 0,-3 2-1,-2 1 1,-3 2 0,-1 1 0,-2 3 0,-3 1-1,-53-42 1,9 17-14,-3 4-1,-2 5 1,-3 3 0,-179-76-1,128 75 8,-2 7 0,-2 6-1,-3 6 1,-167-19 0,105 34-52,-2 10 1,-302 17-1,-437 111-147,27 82 0,678-135 111,-428 87-1246,470-123-802,37-21-978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28.525"/>
    </inkml:context>
    <inkml:brush xml:id="br0">
      <inkml:brushProperty name="width" value="0.025" units="cm"/>
      <inkml:brushProperty name="height" value="0.025" units="cm"/>
    </inkml:brush>
  </inkml:definitions>
  <inkml:trace contextRef="#ctx0" brushRef="#br0">36 130 18097,'-5'8'1425,"2"-3"-1171,0-2-99,0 1-1,0 0 1,0 0 0,1 0-1,0 0 1,0 1-1,0-1 1,0 0 0,1 1-1,0 0 1,0-1 0,0 1-1,0 6 1,1-10-107,1 0 1,-1-1 0,1 1-1,0 0 1,0 0 0,-1-1-1,1 1 1,0-1 0,0 1-1,0-1 1,0 1 0,-1-1-1,1 1 1,0-1 0,0 0-1,0 1 1,0-1 0,0 0-1,0 0 1,0 0-1,0 0 1,0 0 0,2 0-1,30 0 540,-24 0-325,36-4 1,1-2 0,-1-1 0,0-3 0,81-29 1,-7 4-188,-94 28-60,-3 0 22,0 1 0,0 1 0,1 1-1,0 0 1,-1 2 0,32 1 0,-54 2-12,0-1 0,1 0 1,-1 1-1,0-1 1,0 1-1,0-1 1,0 0-1,1 1 0,-1-1 1,0 1-1,0-1 1,0 1-1,0-1 0,0 0 1,0 1-1,0-1 1,0 1-1,0-1 1,-1 1-1,1-1 0,0 0 1,0 1-1,0-1 1,0 1-1,-1-1 1,1 0-1,0 1 0,0-1 1,-1 0-1,1 1 1,0-1-1,0 0 0,-1 1 1,1-1-1,0 0 1,-1 1-1,1-1 1,-1 0-1,1 0 0,-15 16 473,-6 1-419,-1-1 0,0-2 0,-1 0 0,-1-1 1,-1-1-1,1-2 0,-2 0 0,-51 12 0,8-10-41,-1-2-1,-85 0 1,84-7-3,113-5-365,-20 1 323,1 0 0,-1-2 0,0 0 1,23-8-1,203-87 54,0-1-344,-226 96 272,-22 4 27,0-1 1,0 0-1,1 1 1,-1-1-1,0 0 1,0 1-1,0-1 1,0 0-1,0 1 1,0-1-1,0 0 1,0 1-1,0-1 1,0 0-1,0 1 1,0-1-1,0 0 1,0 0-1,0 1 1,-1-1-1,1 0 1,0 1-1,0-1 1,0 0-1,0 1 1,-1-1-1,1 0 1,0 0-1,0 1 1,0-1-1,-1 0 1,1 0-1,0 0 1,-1 1-1,-33 29 337,11-12-227,-1-1-1,-1-2 1,0 0 0,-1-2-1,0 0 1,-1-2 0,-1-2-1,0 0 1,0-1-1,-1-2 1,0-1 0,0-1-1,-38-1 1,49-3-123,7 1-22,0 0 0,-1-1 0,1 0 0,0-1 1,0-1-1,0 0 0,0 0 0,1-1 0,-1 0 1,1-1-1,-15-7 0,24 11 21,0 0 0,1-1 0,-1 1 0,0 0 0,0-1 0,1 1 0,-1 0 0,0-1 0,1 1 0,-1-1 0,1 1 0,-1-1-1,1 0 1,-1 1 0,1-1 0,-1 1 0,1-1 0,-1 0 0,1 1 0,0-1 0,-1 0 0,1 0 0,0 1 0,0-1 0,-1 0 0,1 0 0,0 0 0,0 1 0,0-1 0,0 0 0,0 0 0,0 0 0,0 1 0,0-1 0,1 0 0,-1 0 0,0 1-1,0-1 1,1 0 0,-1 0 0,0 1 0,1-1 0,-1 0 0,1 1 0,-1-1 0,1 0 0,-1 1 0,1-1 0,-1 1 0,1-1 0,0 1 0,-1-1 0,1 1 0,0-1 0,46-20-333,-41 19 325,115-36-176,2 5 1,245-33-1,-100 47-6213,-197 17-111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36.158"/>
    </inkml:context>
    <inkml:brush xml:id="br0">
      <inkml:brushProperty name="width" value="0.025" units="cm"/>
      <inkml:brushProperty name="height" value="0.025" units="cm"/>
    </inkml:brush>
  </inkml:definitions>
  <inkml:trace contextRef="#ctx0" brushRef="#br0">447 469 12908,'-9'-1'1356,"4"0"-1046,-1 2 3,0-2 0,0 1-1,0-1 1,0 1-1,0-2 1,0 1-1,0-1 1,-10-4-1,16 6-288,0-1-1,0 1 1,-1 0-1,1-1 1,0 1-1,0-1 1,0 1-1,0 0 1,0-1-1,0 1 1,0-1-1,0 1 1,1 0-1,-1-1 1,0 1-1,0 0 1,0-1-1,0 1 1,0 0-1,1-1 1,-1 1-1,0 0 1,0-1-1,1 1 1,-1 0-1,0-1 1,0 1-1,1 0 1,-1 0-1,0 0 1,1-1-1,-1 1 1,0 0-1,1 0 1,-1 0-1,0 0 1,1-1-1,0 1 1,17-10-64,-15 9 135,66-33 290,147-49 0,-187 74-372,0 2 0,1 1-1,0 1 1,0 1 0,1 2 0,-1 1 0,1 2 0,33 4 0,-60-4-20,-1-1 0,1 1-1,-1 0 1,1 0 0,-1 0 0,0 1 0,1 0-1,-1-1 1,0 1 0,0 0 0,5 5 0,-7-7 15,-1 1 1,1-1 0,-1 1-1,1 0 1,-1-1 0,1 1-1,-1 0 1,0-1-1,1 1 1,-1 0 0,0 0-1,0-1 1,0 1 0,1 0-1,-1 0 1,0-1 0,0 1-1,0 0 1,0 0-1,0-1 1,0 1 0,-1 1-1,1 0 38,-1-1-1,0 0 0,0 1 0,0-1 0,0 0 0,0 1 1,0-1-1,0 0 0,0 0 0,-1 0 0,1 0 0,0 0 1,-1 0-1,-2 1 0,-18 9 390,0-1-1,-1-1 1,0-1-1,0-1 1,-1-1 0,-42 5-1,-151 0 795,163-12-1151,0-3 0,0-2 0,-64-17 0,-151-58-91,234 65 50,23 7-7,12 9-30,0-1 0,0 1-1,0 0 1,0 0 0,0 0-1,0-1 1,0 1 0,0 0 0,0 0-1,0 0 1,0-1 0,0 1 0,0 0-1,0 0 1,0 0 0,0 0 0,0-1-1,0 1 1,0 0 0,0 0-1,0 0 1,1-1 0,-1 1 0,0 0-1,0 0 1,0 0 0,0 0 0,0 0-1,0-1 1,1 1 0,-1 0 0,0 0-1,0 0 1,0 0 0,1 0-1,-1 0 1,0 0 0,0 0 0,0 0-1,0-1 1,1 1 0,-1 0 0,0 0-1,0 0 1,0 0 0,1 0 0,-1 0-1,0 0 1,0 0 0,0 1 0,1-1-1,-1 0 1,108-12-225,32-5 263,-58-5-359,-1-3 0,119-55 1,0 0 12,-187 76 217,0-2-106,0 1 0,0 0 0,1 2 0,-1-1 0,1 1 0,0 1 0,0 1 0,0 0 0,24 2 0,-37-1 188,0 0-1,0 0 1,0 0-1,0 1 1,0-1-1,0 1 1,0-1-1,0 1 1,0-1-1,0 1 1,0 0-1,0-1 1,0 1-1,0 0 1,0 0-1,-1-1 1,1 1 0,0 0-1,0 0 1,-1 0-1,1 0 1,-1 0-1,1 0 1,-1 0-1,1 0 1,-1 0-1,0 0 1,0 1-1,1-1 1,-1 0-1,0 0 1,0 0-1,0 0 1,0 0-1,0 1 1,0-1 0,-1 0-1,1 0 1,0 0-1,-1 0 1,1 0-1,-1 2 1,-2 3 29,1 0 1,-1 0 0,0 0 0,-1 0-1,-7 11 1,-10 6 164,0 0 0,-1-2 0,-2 0 0,0-2 0,-42 27 0,13-15 661,-107 47 1,126-64-563,-2-2 0,-67 15 0,84-24-261,0 0 0,0-2 0,0 0 0,0 0-1,0-2 1,0-1 0,-27-5 0,40 5-38,1 1-1,0-1 1,0 0-1,0-1 1,0 1-1,0-1 1,0 0-1,1 0 0,-1-1 1,1 1-1,0-1 1,0 0-1,0 0 1,1 0-1,-1-1 1,-2-4-1,4 5-73,0 1-1,0-1 1,1 1-1,0-1 0,-1 0 1,1 1-1,1-1 1,-1 0-1,0 0 1,1 0-1,0 0 1,0 1-1,0-1 1,0 0-1,1 0 1,-1 0-1,1 0 1,0 0-1,0 1 1,1-1-1,-1 0 0,1 1 1,3-7-1,4 0-564,0 0-1,0 0 0,1 1 0,1 1 0,-1 0 0,1 0 1,20-10-1,-30 17 576,62-37-5643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8.285"/>
    </inkml:context>
    <inkml:brush xml:id="br0">
      <inkml:brushProperty name="width" value="0.025" units="cm"/>
      <inkml:brushProperty name="height" value="0.025" units="cm"/>
    </inkml:brush>
  </inkml:definitions>
  <inkml:trace contextRef="#ctx0" brushRef="#br0">8 1 7911,'0'0'52,"0"0"-1,-1 0 0,1 0 1,0 0-1,0-1 0,0 1 0,0 0 1,0 0-1,-1 0 0,1 0 0,0 0 1,0 0-1,0 0 0,-1 0 0,1 0 1,0 0-1,0 0 0,0 0 1,0 0-1,-1 0 0,1 0 0,0 0 1,0 0-1,0 0 0,0 0 0,-1 0 1,1 1-1,0-1 0,0 0 0,0 0 1,0 0-1,-1 0 0,1 0 1,0 0-1,0 0 0,0 1 0,0-1 1,0 0-1,0 0 0,0 0 0,-1 0 1,1 0-1,0 1 0,0-1 0,0 0 1,0 0-1,0 0 0,0 0 1,0 1-1,0-1 0,0 0 0,0 0 1,0 0-1,0 1 0,0-1 0,0 0 1,0 0-1,12 10 1310,18 6 352,-30-16-1707,207 81 3339,-162-65-2900,-9-5-262,1-2-1,64 8 0,-59-11 70,75 20 1,11 18 490,-50-16 49,128 29 1,-132-44-694,-9-3-31,78 25 0,35 25 60,126 36 245,196 2 54,13 3-48,-238-29-286,569 137 418,356 40 225,-615-126-647,117 24 725,-556-118-737,269 46-53,588 110 117,-598-102-36,-13-22-62,-29-6 74,327 33 809,-547-74-571,-118-8-342,-18-3-3005,-19-1-6195,-7-2-3753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4.671"/>
    </inkml:context>
    <inkml:brush xml:id="br0">
      <inkml:brushProperty name="width" value="0.025" units="cm"/>
      <inkml:brushProperty name="height" value="0.025" units="cm"/>
    </inkml:brush>
  </inkml:definitions>
  <inkml:trace contextRef="#ctx0" brushRef="#br0">28 1 1345,'-3'4'3267,"-2"1"-3139,2-1-31,2-1-65,-2-1 0,1-2-32,1 0-32,0 0-32,0 0 32,-2 0-193,1 0-640,0 0-1633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5.186"/>
    </inkml:context>
    <inkml:brush xml:id="br0">
      <inkml:brushProperty name="width" value="0.025" units="cm"/>
      <inkml:brushProperty name="height" value="0.025" units="cm"/>
    </inkml:brush>
  </inkml:definitions>
  <inkml:trace contextRef="#ctx0" brushRef="#br0">1 0 4132,'0'0'4137,"1"35"-1735,9-27-2157,19 21 2196,-28-34-8068,-1 2 3214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4.626"/>
    </inkml:context>
    <inkml:brush xml:id="br0">
      <inkml:brushProperty name="width" value="0.025" units="cm"/>
      <inkml:brushProperty name="height" value="0.025" units="cm"/>
    </inkml:brush>
  </inkml:definitions>
  <inkml:trace contextRef="#ctx0" brushRef="#br0">484 347 3267,'20'-31'285,"37"-67"1451,-53 89-1365,0 0 1,0-1 0,-1 1 0,0-1 0,-1 1 0,0-1-1,-1 0 1,0 0 0,0-10 0,-1 18-257,-1-1 1,1 1-1,-1-1 1,1 1-1,-1 0 0,0 0 1,0-1-1,0 1 1,0 0-1,-1 0 1,1 0-1,0 0 1,-1 0-1,1 0 0,-1 0 1,0 1-1,0-1 1,0 1-1,0-1 1,0 1-1,0 0 0,0-1 1,0 1-1,0 0 1,0 0-1,-1 1 1,1-1-1,0 0 1,-1 1-1,1 0 0,-1-1 1,1 1-1,0 0 1,-4 0-1,-4 0 163,0 0 0,1 1-1,-1 0 1,0 0 0,1 1-1,-1 0 1,-15 6 0,7 1-144,-1 1 0,1 1 0,1 0 0,0 1 0,1 1 0,0 1 0,1 0 0,-18 21 0,-1 7-66,2 0-1,-29 50 1,38-53 60,2 1-1,1 0 0,-17 55 1,28-67-22,2-1 1,1 1-1,1 0 0,1 1 1,1-1-1,2 36 1,1-55-105,1 0 0,0 1 1,0-1-1,1 0 0,0 0 1,0 0-1,1 0 0,1 0 1,-1 0-1,1-1 1,1 1-1,-1-1 0,2-1 1,-1 1-1,1 0 0,0-1 1,0-1-1,1 1 0,0-1 1,0 0-1,1 0 0,-1-1 1,1 0-1,1 0 1,-1-1-1,0 0 0,1-1 1,0 1-1,0-2 0,0 1 1,0-1-1,0-1 0,14 1 1,-8-1 25,1-1-1,0 0 1,0-2 0,0 0 0,-1 0 0,1-2 0,-1 0-1,0 0 1,21-10 0,-14 3 35,0 0 0,-1-2 0,-1 0 0,0-2 0,28-25 0,-13 4 155,0-1 0,-3-2 0,-1-1 0,-2-2 0,32-60 0,-37 55 138,-1 0-1,26-83 0,-40 100-104,-2 0-1,-1 0 0,-1 0 0,-2-1 1,0-57-1,-3 81-180,-1 1 0,1-1 0,-1 1-1,-1-1 1,1 1 0,-1-1 0,0 1 0,0 0 0,-1 0 0,0 0 0,0 0-1,-1 0 1,1 0 0,-1 1 0,-9-10 0,7 11-50,0-1 1,0 1-1,-1 0 1,1 0-1,-1 0 0,0 1 1,0 0-1,0 1 1,-1-1-1,1 2 1,-1-1-1,1 1 1,-12-1-1,-3 2-38,1 0 1,0 2-1,0 0 0,0 2 0,0 0 1,1 1-1,-1 1 0,1 1 1,1 1-1,-1 1 0,2 0 0,-1 2 1,-20 14-1,-8 9-455,2 2 0,1 1-1,-62 69 1,37-22-1530,34-24-3318,33-54-194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31.043"/>
    </inkml:context>
    <inkml:brush xml:id="br0">
      <inkml:brushProperty name="width" value="0.025" units="cm"/>
      <inkml:brushProperty name="height" value="0.025" units="cm"/>
    </inkml:brush>
  </inkml:definitions>
  <inkml:trace contextRef="#ctx0" brushRef="#br0">492 147 4644,'-5'0'325,"-1"1"0,1 0 0,-1 0 0,1 1 0,0-1 0,0 1-1,-1 0 1,1 1 0,0-1 0,1 1 0,-1 0 0,-5 4 0,-54 50 470,43-36 37,-7 7-466,2 1 0,1 1 0,1 1-1,2 1 1,1 1 0,2 1 0,-23 55-1,15-20-355,3 0-1,4 2 0,-13 77 0,23-93 303,3 1 0,3-1 1,2 1-1,2-1 0,3 1 0,15 90 0,-10-109-159,1-1 1,2 1-1,1-2 0,2 0 0,1 0 0,2-1 1,2-1-1,0-1 0,3-1 0,40 47 0,-52-67-142,0-1-1,1 0 1,0-1-1,1 0 0,-1-1 1,2 0-1,-1-1 1,1 0-1,0-1 0,0-1 1,1 0-1,0-1 1,-1 0-1,24 3 0,-21-6 5,0-1 0,-1 0 0,1-1 0,-1 0-1,1-2 1,-1 0 0,1 0 0,-1-2 0,-1 0-1,1 0 1,-1-2 0,1 1 0,15-12-1,5-6 10,-1-1-1,-1-2 0,-1-1 0,-1-2 1,-2-1-1,-1-2 0,-1 0 0,-2-2 0,-1 0 1,-3-2-1,0-1 0,16-42 0,-11 12 54,-2-1 0,-3-1-1,-3-1 1,-3 0-1,-4-1 1,4-93 0,-12 83 290,-3 0 1,-16-116-1,11 164-270,-1 1-1,-2 0 0,-2 0 1,0 1-1,-2 1 0,-2-1 1,-1 2-1,-29-46 0,36 65-18,0 0 0,-1 0-1,0 1 1,-1 1 0,0-1 0,0 2-1,-1-1 1,0 2 0,0-1-1,-1 1 1,0 1 0,0 0-1,-20-6 1,22 10-53,1 0 0,-1 0 0,0 1 0,0 0 0,-1 1 0,1 0 1,0 0-1,0 1 0,0 1 0,0-1 0,0 2 0,1-1 0,-1 1 0,1 1 0,-1 0 0,1 0 0,0 1 0,-13 9 1,-20 19-321,1 2 1,2 1-1,-57 68 1,66-71-589,23-24 502,4-6 97,1 1 0,-1-1 0,0 0 1,1 0-1,-2 0 0,1-1 0,0 1 0,0-1 0,-1 1 0,0-1 0,1 0 1,-1-1-1,0 1 0,-5 1 0,-8-5-3933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579"/>
    </inkml:context>
    <inkml:brush xml:id="br0">
      <inkml:brushProperty name="width" value="0.025" units="cm"/>
      <inkml:brushProperty name="height" value="0.025" units="cm"/>
    </inkml:brush>
  </inkml:definitions>
  <inkml:trace contextRef="#ctx0" brushRef="#br0">48 22 11371,'-3'-22'9877,"-4"34"-6685,-8 43-3684,13-47 1357,-4 16-618,1-1 0,1 1 0,-2 37-1,6-61-245,0 1 0,0 0 0,0 0 0,0 0-1,0 0 1,0-1 0,1 1 0,-1 0 0,0 0-1,0 0 1,1-1 0,-1 1 0,0 0-1,1 0 1,-1-1 0,0 1 0,1 0 0,-1-1-1,1 1 1,0 0 0,-1-1 0,1 1 0,-1-1-1,1 1 1,0-1 0,0 1 0,-1-1 0,2 1-1,1 0 6,-1-1 1,0 0-1,0 1 0,0-1 0,1 0 0,-1 0 0,0-1 1,0 1-1,1 0 0,-1-1 0,2 0 0,65-29 166,-53 22-142,-15 8-27,11-6 1,0 1 1,1 1-1,24-5 1,-36 8-6,1 1 1,0-1-1,-1 1 1,1-1-1,0 1 1,-1 0-1,1 0 1,0 0-1,0 0 0,-1 0 1,1 1-1,0-1 1,-1 0-1,1 1 1,0-1-1,-1 1 1,1 0-1,0-1 1,-1 1-1,1 0 1,-1 0-1,1 0 1,-1 0-1,0 0 1,1 0-1,-1 1 1,0-1-1,0 0 1,0 1-1,0-1 1,0 1-1,0-1 1,0 1-1,-1-1 1,1 1-1,0-1 1,-1 1-1,1 0 1,-1 2-1,1 5 9,-1 0-1,0 0 1,-1 0-1,0 0 1,0 0 0,-1 0-1,0-1 1,0 1-1,-1-1 1,-7 15-1,7-17 87,0 0 1,0 0-1,-1-1 0,0 1 0,0-1 1,0 0-1,-1 0 0,1 0 0,-1-1 1,0 0-1,-1 0 0,1 0 0,-1-1 1,1 1-1,-11 3 0,15-6-131,-1-1 0,0 1-1,0-1 1,1 1 0,-1-1-1,0 0 1,0 0 0,0 0-1,0 0 1,1 0 0,-1 0-1,0 0 1,0-1 0,0 1-1,0-1 1,1 1 0,-1-1-1,0 0 1,1 1 0,-1-1-1,0 0 1,1 0 0,-1 0-1,1-1 1,-1 1 0,1 0-1,0 0 1,0-1 0,-1 1-1,1-1 1,0 1 0,0-1 0,0 1-1,0-1 1,1 0 0,-1 1-1,0-1 1,1 0 0,-1 0-1,1 0 1,0 1 0,0-1-1,-1 0 1,1-3 0,0 0-706,-1 0 0,1 0 0,0 0 0,0 0 1,0 0-1,1 0 0,-1 0 0,1 0 0,0 0 0,1 1 1,-1-1-1,1 0 0,0 0 0,0 1 0,6-8 0,7-2-4734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6.154"/>
    </inkml:context>
    <inkml:brush xml:id="br0">
      <inkml:brushProperty name="width" value="0.025" units="cm"/>
      <inkml:brushProperty name="height" value="0.025" units="cm"/>
    </inkml:brush>
  </inkml:definitions>
  <inkml:trace contextRef="#ctx0" brushRef="#br0">0 2255 12844,'0'0'1500,"2"-10"-571,0-2-750,2-1-1,0 1 1,0 0-1,1 1 1,1-1-1,-1 1 0,15-20 1,68-81 661,-72 92-754,576-610 1495,-6 109-1504,-412 389-60,303-173 1,346-106 67,-925 441-3395,21-5-1606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6.530"/>
    </inkml:context>
    <inkml:brush xml:id="br0">
      <inkml:brushProperty name="width" value="0.025" units="cm"/>
      <inkml:brushProperty name="height" value="0.025" units="cm"/>
    </inkml:brush>
  </inkml:definitions>
  <inkml:trace contextRef="#ctx0" brushRef="#br0">402 0 6919,'0'0'5546,"-10"3"-4847,5 0-666,0-1-1,0 0 0,0 1 1,1 0-1,-1 0 0,1 1 1,-1-1-1,1 1 0,0 0 1,0 0-1,-3 5 0,-41 67 72,-2 12 413,-101 200 2839,134-251-3139,2 2-1,2-1 1,2 2-1,1 0 1,-8 74-1,17-99-219,0-1-1,1 0 1,1 1-1,0-1 0,1 0 1,1 1-1,5 17 0,-6-26-1,0 0-1,1 0 0,0-1 0,0 1 1,0-1-1,1 0 0,-1 0 0,1 0 1,1 0-1,-1-1 0,1 0 0,-1 0 1,1 0-1,0 0 0,1-1 0,-1 0 1,1 0-1,-1 0 0,9 2 0,-1-1 8,1 0-1,-1-2 0,1 1 0,0-2 0,0 0 1,0 0-1,0-2 0,0 1 0,0-2 0,-1 0 1,1-1-1,0 0 0,25-10 0,3-5 63,1-1 0,76-51 0,-8-4-1468,118-104 0,-45 16-3470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7.293"/>
    </inkml:context>
    <inkml:brush xml:id="br0">
      <inkml:brushProperty name="width" value="0.025" units="cm"/>
      <inkml:brushProperty name="height" value="0.025" units="cm"/>
    </inkml:brush>
  </inkml:definitions>
  <inkml:trace contextRef="#ctx0" brushRef="#br0">0 0 15471,'0'0'7612,"4"13"-7025,4 34-273,-1 0-1,-2 0 1,-3 1-1,-5 76 1,0-71-848,3 1 1,2 0 0,2-1-1,13 66 1,-16-117 821,1 14-5119,-16-26-1826,-9-13 1628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7.621"/>
    </inkml:context>
    <inkml:brush xml:id="br0">
      <inkml:brushProperty name="width" value="0.025" units="cm"/>
      <inkml:brushProperty name="height" value="0.025" units="cm"/>
    </inkml:brush>
  </inkml:definitions>
  <inkml:trace contextRef="#ctx0" brushRef="#br0">15 302 11050,'0'0'6022,"-14"-51"-4965,33 36-224,13-4 416,12-2 96,17-6-224,10-3-160,7 0-224,2 0-481,-3 4-192,-8 5-96,-11 8-993,-13 4-1569,-13 3-2115,-13 2-5124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8.556"/>
    </inkml:context>
    <inkml:brush xml:id="br0">
      <inkml:brushProperty name="width" value="0.025" units="cm"/>
      <inkml:brushProperty name="height" value="0.025" units="cm"/>
    </inkml:brush>
  </inkml:definitions>
  <inkml:trace contextRef="#ctx0" brushRef="#br0">1 120 8680,'0'0'14510,"8"1"-14088,-6 0-379,1 0 0,-1-1 0,1 1 1,-1 0-1,1 0 0,-1 0 0,0 1 1,0-1-1,0 0 0,1 1 0,-1 0 1,-1-1-1,1 1 0,0 0 0,0 0 1,-1 0-1,3 4 0,0 2 17,0 1 0,-1-1-1,0 1 1,0 0 0,0 8 0,21 190 2310,-22-242-2211,0-78 192,-3 101-334,0 0-1,0 1 0,-2-1 0,1 0 1,-1 1-1,-1 0 0,-5-13 1,15 45-180,-6-18 136,1 0 0,-1 0 0,1 0 0,0-1 0,0 1 0,0 0 0,0 0 0,1-1 0,1 4 0,0-1 23,1-1 1,-1 1-1,1-1 0,0 1 1,1-1-1,-1-1 0,1 1 0,-1 0 1,1-1-1,0 0 0,0 0 0,1-1 1,-1 1-1,0-1 0,1 0 0,0-1 1,-1 1-1,1-1 0,0 0 1,0-1-1,-1 1 0,1-1 0,0 0 1,0-1-1,0 0 0,10-2 0,-8 1 17,0-1-1,-1 0 0,1 0 1,-1-1-1,1 0 0,-1-1 1,0 1-1,-1-1 0,1-1 1,-1 1-1,0-1 0,0 0 1,-1 0-1,0-1 0,0 0 1,0 0-1,-1 0 0,5-11 1,-5 7 14,0 0 1,0 0-1,-1 0 1,0 0 0,-1 0-1,-1-1 1,0 1-1,0-1 1,-1 0-1,0 1 1,-3-17 0,3 27-28,0 1 0,0 0 0,0-1 0,0 1 0,0-1 0,0 1 0,0-1 0,0 1 0,0 0 0,-1-1 0,1 1 0,0-1 0,0 1 0,0 0 0,0-1 0,-1 1 0,1-1 0,0 1 0,0 0 1,-1-1-1,1 1 0,0 0 0,0-1 0,-1 1 0,1 0 0,0 0 0,-1-1 0,1 1 0,-1 0 0,1 0 0,0 0 0,-1 0 0,1-1 0,-1 1 0,1 0 0,0 0 0,-1 0 0,1 0 0,-1 0 0,1 0 0,-1 0 1,1 0-1,0 0 0,-1 0 0,1 0 0,-1 0 0,1 0 0,-1 1 0,1-1 0,0 0 0,-1 0 0,1 0 0,0 1 0,-1-1 0,1 0 0,0 0 0,-1 1 0,1-1 0,0 0 0,-1 1 0,1-1 0,0 0 0,0 1 1,-1-1-1,1 0 0,0 1 0,0-1 0,-1 1 0,-13 28-137,-4 51 39,17-74 98,0 0 1,1 0-1,-1-1 0,1 1 0,0 0 0,1 0 0,0 0 0,0 0 1,0 0-1,0-1 0,5 11 0,-5-14 2,1 0 0,0 0 0,0-1-1,0 1 1,0 0 0,0-1 0,0 1 0,1-1 0,-1 1-1,0-1 1,1 0 0,-1 0 0,1 0 0,-1-1 0,1 1-1,0 0 1,-1-1 0,1 0 0,-1 1 0,1-1 0,0 0 0,-1-1-1,1 1 1,0 0 0,-1-1 0,1 1 0,-1-1 0,1 0-1,3-2 1,5 0 33,0-2-1,0 1 0,0-1 1,0-1-1,11-8 1,32-31 32,-41 33-55,1 0 0,1 1 0,-1 0 1,29-15-1,-42 26-10,0-1 1,1 1 0,-1-1-1,0 1 1,0 0-1,0-1 1,1 1 0,-1 0-1,0 0 1,0 0-1,1 0 1,-1 0 0,0 0-1,0 0 1,0 0-1,1 1 1,-1-1 0,0 0-1,0 1 1,0-1 0,0 1-1,0-1 1,1 1-1,-1 0 1,0-1 0,0 1-1,-1 0 1,1 0-1,2 1 1,20 38 153,-21-35-140,0 0-1,0-1 0,1 1 1,-1-1-1,1 0 1,0 1-1,7 6 0,-5-8 18,0 0 0,0-1 0,0 1-1,0-1 1,0 0 0,0-1-1,1 1 1,-1-1 0,1 0-1,-1 0 1,1-1 0,0 1-1,-1-1 1,1-1 0,-1 1-1,1-1 1,-1 0 0,1 0-1,-1-1 1,1 1 0,7-4 0,12-6 84,-1-1 1,0-1-1,26-19 1,-22 15-202,-21 13-368,0-1 127,1 0 1,0 1-1,0 0 1,16-6 0,-3 8-4607,0 4-5195,-8 3 853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8.900"/>
    </inkml:context>
    <inkml:brush xml:id="br0">
      <inkml:brushProperty name="width" value="0.025" units="cm"/>
      <inkml:brushProperty name="height" value="0.025" units="cm"/>
    </inkml:brush>
  </inkml:definitions>
  <inkml:trace contextRef="#ctx0" brushRef="#br0">108 316 4805,'0'0'11771,"-3"-10"-7132,-13-31-2493,15 40-2082,1-1 1,0 1-1,-1 0 1,1 0-1,-1-1 1,1 1-1,-1 0 1,0 0-1,0 0 1,1 0 0,-1 0-1,0 0 1,0 0-1,0 0 1,0 0-1,0 0 1,0 1-1,0-1 1,0 0-1,-1 1 1,1-1-1,0 1 1,0-1-1,-1 1 1,1 0-1,0-1 1,0 1-1,-1 0 1,1 0 0,0 0-1,-1 0 1,1 0-1,0 0 1,-1 0-1,1 0 1,0 1-1,0-1 1,-1 0-1,1 1 1,0-1-1,0 1 1,0 0-1,-1-1 1,1 1-1,-1 1 1,-1 0-2,-1 1 0,1 1 0,0-1 0,0 1 0,0-1 0,0 1 1,1 0-1,-1 0 0,1 0 0,-2 5 0,3-6-37,0 0 0,0 0 0,0 0 0,0 1 0,0-1 0,1 0 0,-1 1 0,1-1 0,0 0 0,0 1 0,0-1 0,1 1 0,0 4 0,0-6-22,0-1 1,0 0-1,0 0 0,0 1 0,0-1 1,0 0-1,0 0 0,0 0 1,0 0-1,1 0 0,-1-1 1,0 1-1,1 0 0,-1 0 1,0-1-1,1 1 0,-1-1 0,1 0 1,-1 1-1,1-1 0,-1 0 1,1 0-1,-1 0 0,1 0 1,-1 0-1,1 0 0,-1 0 0,1 0 1,-1-1-1,1 1 0,2-1 1,3-1 16,-1-1 1,1 1-1,-1-1 0,0 0 1,0-1-1,0 1 1,0-1-1,-1 0 0,1-1 1,-1 0-1,0 1 1,0-1-1,-1-1 0,1 1 1,4-9-1,7-11 23,-1 0 1,13-34-1,43-118 100,-69 217-384,-14 30 405,7-53-101,2 1 1,0 0 0,1 0 0,1 0 0,0 0-1,2 0 1,3 29 0,-3-43-123,1 0 1,-1 0-1,1 0 0,-1 0 0,1 0 0,0-1 1,1 1-1,-1-1 0,1 1 0,-1-1 1,1 0-1,0 0 0,0 0 0,0-1 1,1 1-1,-1-1 0,1 0 0,-1 1 1,1-1-1,4 1 0,2 1-776,0-1 0,-1 0 0,2-1 0,-1 0 0,0-1 0,0 0 0,12-1 0,36-1-7985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9.819"/>
    </inkml:context>
    <inkml:brush xml:id="br0">
      <inkml:brushProperty name="width" value="0.025" units="cm"/>
      <inkml:brushProperty name="height" value="0.025" units="cm"/>
    </inkml:brush>
  </inkml:definitions>
  <inkml:trace contextRef="#ctx0" brushRef="#br0">116 536 4388,'0'0'7196,"0"-8"-4569,1-28-460,-1 36-2105,0-1-1,0 0 1,0 1-1,0-1 1,0 0 0,0 1-1,0-1 1,0 0-1,0 1 1,0-1-1,-1 1 1,1-1-1,0 0 1,0 1 0,-1-1-1,1 0 1,0 1-1,-1-1 1,1 1-1,-1-1 1,1 1 0,0-1-1,-1 1 1,1-1-1,-1 1 1,0 0-1,1-1 1,-1 1-1,1 0 1,-1-1 0,1 1-1,-1 0 1,0-1-1,1 1 1,-1 0-1,0 0 1,1 0 0,-1 0-1,0 0 1,1 0-1,-1 0 1,0 0-1,1 0 1,-1 0-1,0 0 1,1 0 0,-1 0-1,0 1 1,1-1-1,-1 0 1,1 1-1,-1-1 1,0 0 0,1 1-1,-1-1 1,1 0-1,-2 2 1,-27 22 665,21-14-483,1 1 1,0 0 0,1 1 0,1 0-1,-1 0 1,2 0 0,0 0 0,0 1-1,1-1 1,1 1 0,0 0-1,0 15 1,1-27-235,1 0 0,0 0-1,0 0 1,0 0-1,0 0 1,0 0 0,0 0-1,1 1 1,-1-1 0,0 0-1,1 0 1,-1 0 0,0 0-1,1 0 1,-1 0 0,1 0-1,-1 0 1,1 0-1,0 0 1,0 0 0,-1-1-1,1 1 1,0 0 0,0 0-1,0-1 1,0 1 0,0 0-1,0-1 1,0 1 0,1 0-1,0-1 7,1 0 1,-1 0-1,1 0 0,0 0 0,-1 0 1,1 0-1,-1-1 0,1 1 0,-1-1 0,1 0 1,-1 0-1,5-2 0,4-2 94,0-1-1,0-1 0,0 0 1,14-13-1,-7 1 121,0 0-1,-1-1 1,-2-1-1,22-38 1,-29 47-102,-1 0 1,-1-1 0,0 0 0,-1 0 0,0 0 0,-1-1-1,4-25 1,-9 68-135,0-18-1,1 0 1,0 0-1,0-1 1,1 1-1,1 0 1,4 19-1,-5-27 12,0-1-1,1 1 1,-1-1-1,1 0 1,-1 0-1,1 1 1,0-1-1,0 0 1,0 0-1,0-1 1,0 1-1,0 0 1,1-1-1,-1 1 1,0-1-1,1 0 1,-1 0-1,1 0 1,-1 0-1,1 0 1,0 0-1,-1-1 1,1 1-1,0-1 1,0 0-1,-1 0 0,1 0 1,0 0-1,0 0 1,-1-1-1,1 1 1,5-3-1,2 1 70,0-2-1,0 1 1,-1-1-1,1-1 1,-1 1-1,0-2 1,0 1-1,0-1 0,-1-1 1,0 1-1,0-2 1,10-11-1,2-4 164,-1-1-1,-1-1 0,17-30 1,-22 31-66,-1-1 0,-1 0 1,-1-1-1,-2 0 0,0 0 1,-2-1-1,-1 0 0,-1 0 1,-1-1-1,-1-29 0,-1 56-169,-1 0 0,0 1 0,0-1 0,0 0 0,0 0 0,0 1 0,0-1-1,0 0 1,0 0 0,0 1 0,0-1 0,0 0 0,-1 1 0,1-1 0,0 0 0,0 0 0,-1 1-1,1-1 1,-1 0 0,1 1 0,0-1 0,-1 1 0,1-1 0,-1 1 0,0-2 0,-13 12-83,-9 30-96,7 5 159,1 0 1,3 1-1,2 1 1,1 0-1,3 0 0,2 0 1,2 1-1,2 0 1,7 59-1,3-58-231,25 80 1,-23-95 90,-2 1 0,-2 0 0,-1 0 0,5 71 0,-12-105 162,0 0-1,0 0 1,1 0-1,-1 0 1,0 0-1,-1 1 1,1-1-1,0 0 1,0 0-1,0 0 1,-1 0 0,1 0-1,-1 0 1,1 0-1,-1 1 1,1-1-1,-1 0 1,0 0-1,0-1 4,1 0 0,-1 0-1,1 0 1,-1 0 0,1 0 0,-1 0-1,1 0 1,-1 0 0,1 0 0,-1 0-1,1-1 1,-1 1 0,1 0 0,0 0-1,-1-1 1,1 1 0,-1 0 0,1-1-1,0 1 1,-1 0 0,1-1 0,-1 1 0,1-1-1,0 1 1,0 0 0,-1-1 0,-21-40 213,5-6-180,-9-24-83,2-2-1,-17-94 0,40 162-39,0-1 0,0 1 0,1-1-1,0 0 1,0 1 0,0-1 0,0 0-1,1 1 1,0-1 0,0 1 0,3-9-1,-2 11-175,0 0-1,1-1 0,-1 1 1,1 0-1,0 0 1,0 1-1,0-1 0,0 1 1,0-1-1,0 1 0,1 0 1,-1 0-1,1 1 0,-1-1 1,1 1-1,7-3 0,34-9-4464,12 1-2584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5.422"/>
    </inkml:context>
    <inkml:brush xml:id="br0">
      <inkml:brushProperty name="width" value="0.025" units="cm"/>
      <inkml:brushProperty name="height" value="0.025" units="cm"/>
    </inkml:brush>
  </inkml:definitions>
  <inkml:trace contextRef="#ctx0" brushRef="#br0">149 253 8008,'0'0'8872,"-8"-2"-5738,2 0-2830,-1 0-1,1 1 1,0 0 0,0 0 0,-1 1 0,1-1 0,0 1 0,-9 1 0,12 0-250,-1 0 0,1 0 0,0 0 0,0 1 0,0-1 0,0 1 0,0 0 0,0-1 0,1 1 0,-1 1 0,1-1 0,-1 0 0,1 1 1,0-1-1,-1 1 0,1-1 0,1 1 0,-1 0 0,0 0 0,-2 6 0,1-1-33,-1 0 1,2 0-1,-1 0 1,1 0-1,0 0 1,1 1-1,-1-1 1,2 1-1,-1-1 1,1 0-1,1 1 1,0-1-1,3 15 1,-3-20-21,0 1 0,0-1 0,0 0 0,0-1 0,1 1 0,0 0 0,0 0-1,-1-1 1,1 1 0,1-1 0,-1 1 0,0-1 0,1 0 0,-1 0 0,5 3 0,-3-3 29,0-1-1,0 1 1,1-1-1,-1 0 1,0 0-1,0 0 0,1-1 1,-1 1-1,0-1 1,1 0-1,-1 0 1,0-1-1,0 1 1,8-3-1,-1 0 151,0-1-1,0 0 1,0-1-1,0 0 1,-1-1-1,0-1 1,0 1-1,0-1 1,-1-1-1,0 0 1,11-12 0,-1-2-41,0-1 0,-1 0 1,21-38-1,-27 40-90,-4 10-36,-1 0 1,0-1-1,-1 0 1,-1 0-1,0 0 1,0-1 0,-1 1-1,3-22 1,-31 71-751,20-30 729,1-1 0,-1 1 1,1 0-1,0 0 0,1 0 0,-1 0 0,2 0 0,-1 0 1,1 1-1,0-1 0,0 1 0,1-1 0,0 1 0,1 7 1,0-13 0,0-1 0,0 1 1,1-1-1,-1 1 1,0-1-1,1 0 0,-1 1 1,1-1-1,-1 0 1,1 0-1,0 0 0,-1 0 1,1 0-1,0 0 1,0-1-1,0 1 0,0-1 1,-1 1-1,1-1 1,0 0-1,0 1 0,0-1 1,0 0-1,0 0 1,0-1-1,0 1 0,0 0 1,0-1-1,3 0 1,4-1 29,1 0 0,-1 0 0,0-1 0,0 0 1,8-4-1,3-5 14,-2-1 1,0 0-1,0-2 0,-1 0 1,-1-1-1,0 0 0,-1-1 1,-1-1-1,-1 0 1,-1-1-1,0-1 0,14-32 1,-18 33 24,-11 22-106,-16 36-86,-5 14 192,2 2 0,3 1 0,3 0 0,1 1 0,4 1 0,1 0 0,-2 108 0,24 194 61,-14-359 779,-1-12-334,-2-19-116,-2-47-475,4-94 1,4 141-254,1 1 1,2 0-1,1 0 0,1 0 0,2 0 0,15-37 0,-20 58 146,1 0-1,1 0 0,-1 0 1,1 1-1,0 0 0,1 0 0,0 0 1,0 1-1,0-1 0,1 1 0,0 1 1,15-10-1,-10 9-1038,1 0 0,1 1 0,-1 0 0,1 1 1,0 0-1,0 1 0,19-1 0,17-1-7933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0.828"/>
    </inkml:context>
    <inkml:brush xml:id="br0">
      <inkml:brushProperty name="width" value="0.025" units="cm"/>
      <inkml:brushProperty name="height" value="0.025" units="cm"/>
    </inkml:brush>
  </inkml:definitions>
  <inkml:trace contextRef="#ctx0" brushRef="#br0">233 372 9417,'0'-1'463,"0"-1"0,0 0 0,0 1 0,-1-1 1,1 0-1,0 1 0,-1-1 0,1 0 0,-1 1 0,1-1 0,-1 1 0,0-1 1,0 1-1,0-1 0,0 1 0,0 0 0,0-1 0,-2-1 0,2 2-211,-1 0 0,1 0 0,-1 0 1,0 0-1,0 0 0,1 1 0,-1-1 0,0 1 0,0-1 0,0 1 0,0-1 0,0 1 0,-4 0 0,2 0-150,-1 1 0,0-1 0,1 1 0,-1 0 1,1 0-1,-1 1 0,1-1 0,0 1 0,0 0 0,-1 0 0,1 1 0,-7 4 0,-2 7 11,1 1 0,0 0 0,1 0 0,0 2 0,1-1-1,1 1 1,1 0 0,0 1 0,2 0 0,0 0-1,0 0 1,2 1 0,0 0 0,-1 24 0,5-41-94,-1 0 1,1 0-1,0 0 1,0 0-1,0 0 1,0 0-1,0 1 1,0-1-1,0 0 0,1 0 1,-1 0-1,1 0 1,0 0-1,-1 0 1,1 0-1,0-1 1,0 1-1,0 0 1,0 0-1,1-1 1,-1 1-1,0 0 1,1-1-1,-1 1 1,1-1-1,0 0 0,2 2 1,0-2-3,-1 0 0,1-1 0,-1 1-1,1-1 1,-1 0 0,1 0 0,-1 0 0,1-1 0,-1 1 0,1-1-1,-1 0 1,1 0 0,-1 0 0,0 0 0,0-1 0,1 1 0,3-4 0,13-6 112,-1-2 0,0-1 1,-1 0-1,-1-2 0,0 0 1,-1 0-1,23-30 1,-7 2-41,-2-1 0,29-57 0,-37 59 161,27-78 0,-43 100 22,0 1 1,-1-1-1,-1 0 1,-1 0 0,-1 0-1,0-29 1,-14 71 303,-5 26-584,2 1 0,2 0-1,3 1 1,1 0-1,3 1 1,0 85 0,6-128-337,0 0 0,1 0 0,1 0 0,-1 0 0,1 0 0,0 0 0,0 0 0,1-1 0,0 1 0,5 8 0,-7-13 166,1 0 0,-1-1 0,0 1 1,1 0-1,-1 0 0,1-1 0,-1 1 0,1-1 0,0 1 0,0-1 0,0 0 0,0 1 0,0-1 0,0 0 0,0 0 0,0-1 0,0 1 0,0 0 0,0-1 0,1 1 0,-1-1 1,0 0-1,1 0 0,-1 0 0,0 0 0,0 0 0,1 0 0,-1-1 0,0 1 0,0-1 0,0 1 0,1-1 0,-1 0 0,0 0 0,0 0 0,3-2 0,14-14-6787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1.175"/>
    </inkml:context>
    <inkml:brush xml:id="br0">
      <inkml:brushProperty name="width" value="0.025" units="cm"/>
      <inkml:brushProperty name="height" value="0.025" units="cm"/>
    </inkml:brush>
  </inkml:definitions>
  <inkml:trace contextRef="#ctx0" brushRef="#br0">2 245 15278,'0'0'3145,"-1"8"-1069,1-6-1980,0 0 0,-1 0 0,1 0 0,0 0 0,0 0-1,0 0 1,0 0 0,1 0 0,-1 0 0,0 0 0,1 0 0,-1 0-1,1-1 1,0 1 0,0 0 0,0 0 0,-1 0 0,2-1 0,-1 1-1,0-1 1,0 1 0,0-1 0,1 1 0,-1-1 0,1 0-1,-1 1 1,1-1 0,0 0 0,-1 0 0,1 0 0,0-1 0,0 1-1,-1 0 1,1 0 0,0-1 0,0 0 0,0 1 0,0-1-1,0 0 1,0 0 0,0 0 0,0 0 0,2 0 0,9-1 18,-1 0 0,1 0 0,-1-1 0,0-1 0,0 0 0,0 0 0,0-1 0,-1-1-1,1 0 1,-1-1 0,0 0 0,-1-1 0,1 0 0,-1 0 0,-1-1 0,10-9 0,-10 8-81,0 1-1,-1-2 0,0 1 1,-1-1-1,1 0 0,-2-1 1,1 1-1,-2-1 1,1-1-1,-2 1 0,1-1 1,-2 0-1,0 0 0,0 0 1,-1 0-1,1-14 0,-3 25-21,0 0 0,1 1 0,-1-1 0,0 0-1,0 0 1,0 0 0,0 0 0,0 0 0,0 0-1,-1 0 1,1 1 0,0-1 0,0 0 0,-1 0-1,1 0 1,0 0 0,-1 1 0,1-1 0,-1 0 0,1 0-1,-1 1 1,1-1 0,-1 0 0,1 1 0,-1-1-1,0 1 1,0-1 0,1 1 0,-1-1 0,0 1-1,0-1 1,1 1 0,-1-1 0,0 1 0,0 0-1,0 0 1,0-1 0,0 1 0,1 0 0,-1 0-1,0 0 1,0 0 0,-1 0 0,-1 1-10,1 0 1,-1-1-1,0 1 1,1 0-1,-1 1 1,1-1-1,-1 0 1,1 1-1,-1 0 1,1-1-1,0 1 1,0 0-1,-3 3 1,-7 10 11,0 1-1,1 1 1,0 0 0,1 0 0,-13 34-1,19-40 27,0 0-1,0 0 1,1 0 0,0 1-1,1-1 1,1 1-1,0-1 1,0 1-1,1-1 1,1 1-1,2 15 1,-3-24-76,1-1 1,0 0-1,0 0 1,0 0-1,1 0 0,-1 0 1,0 0-1,1 0 1,-1 0-1,1-1 0,0 1 1,0-1-1,-1 1 1,1-1-1,0 1 0,0-1 1,0 0-1,1 0 1,-1 0-1,0 0 0,0 0 1,0-1-1,1 1 1,-1-1-1,0 1 0,1-1 1,-1 0-1,0 0 0,1 0 1,-1 0-1,4-1 1,0 1-574,1-1 1,0 0-1,-1 0 1,1-1 0,-1 0-1,0 0 1,1 0-1,-1-1 1,10-6 0,10-13-4714,-2-7-2898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953"/>
    </inkml:context>
    <inkml:brush xml:id="br0">
      <inkml:brushProperty name="width" value="0.025" units="cm"/>
      <inkml:brushProperty name="height" value="0.025" units="cm"/>
    </inkml:brush>
  </inkml:definitions>
  <inkml:trace contextRef="#ctx0" brushRef="#br0">1 166 7495,'7'-1'5109,"6"-1"-3666,-1 0-1,0 0 1,0-1-1,0-1 1,0 0-1,-1-1 1,21-11 0,-27 13-1340,0-1 1,-1 1-1,1-1 1,-1 0 0,0 0-1,0-1 1,0 1-1,0-1 1,-1 0 0,0 0-1,0 0 1,0-1 0,-1 1-1,1-1 1,-1 1-1,-1-1 1,1 0 0,-1 0-1,1-11 1,-1 17-81,-1-1 1,0 0 0,0 1-1,0-1 1,0 0-1,0 1 1,0-1 0,0 0-1,0 1 1,0-1-1,0 0 1,0 1 0,-1-1-1,1 0 1,0 1-1,0-1 1,-1 0-1,1 1 1,0-1 0,-1 1-1,1-1 1,-1 1-1,1-1 1,0 1 0,-1-1-1,1 1 1,-1-1-1,0 1 1,1-1 0,-1 1-1,-21 3 369,16-1-379,0 1 1,1 1 0,-1-1 0,1 1 0,-9 7 0,4-1-19,0 1 0,1 0-1,0 1 1,1 0 0,0 0-1,1 1 1,0-1 0,1 2-1,1-1 1,0 1 0,1 0-1,0 0 1,-3 26 0,7-39 2,0 0 1,0 0 0,0 0 0,0 0-1,0 0 1,0 0 0,0 0 0,0-1 0,0 1-1,1 0 1,-1 0 0,0 0 0,1 0-1,-1 0 1,1 0 0,-1 0 0,1 0 0,-1-1-1,1 1 1,0 0 0,-1 0 0,1-1-1,0 1 1,0 0 0,0-1 0,-1 1 0,1-1-1,0 1 1,0-1 0,1 1 0,1 0-8,0-1-1,0 1 1,0-1 0,0 0 0,0 0 0,0 0 0,0 0 0,0-1-1,0 1 1,4-2 0,4-1-381,1 0 0,-1-1 0,0-1 0,14-7 0,14-14-3538,-2-3-2877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1.614"/>
    </inkml:context>
    <inkml:brush xml:id="br0">
      <inkml:brushProperty name="width" value="0.025" units="cm"/>
      <inkml:brushProperty name="height" value="0.025" units="cm"/>
    </inkml:brush>
  </inkml:definitions>
  <inkml:trace contextRef="#ctx0" brushRef="#br0">46 0 16752,'-5'11'2210,"-2"2"-1544,1 0 0,0 1 0,1-1 0,1 1 0,0 0 0,1 0 0,-2 27 0,15 146 871,0-19-1489,-9-126-11,1-26-20,-1 1 0,-1 0 0,-1 0-1,0-1 1,-1 1 0,-1-1-1,-8 26 1,8-86 1280,2-15-1000,4-165-305,-1 191-134,2 1 0,2 0 0,0 0 0,20-55-1,-22 78 132,0 0-1,1 0 1,0 0-1,1 0 0,0 1 1,0 0-1,0 0 1,1 1-1,0 0 0,1 0 1,12-9-1,-15 13 15,-1 0 0,1 0-1,0 1 1,0 0 0,0-1-1,0 2 1,0-1 0,0 0-1,0 1 1,1 0 0,-1 1-1,0-1 1,1 1 0,-1 0 0,1 0-1,-1 0 1,1 1 0,-1 0-1,0 0 1,0 0 0,1 1-1,-1 0 1,5 2 0,-6-2 8,-1-1 0,0 1 0,1 0 0,-1 0 0,0 0 1,0 1-1,0-1 0,0 1 0,-1-1 0,1 1 0,-1 0 0,1 0 0,-1 0 1,0 1-1,0-1 0,-1 0 0,1 1 0,-1-1 0,1 1 0,-1-1 1,0 1-1,-1 0 0,1-1 0,0 1 0,-1 0 0,0 0 0,0 0 1,0-1-1,-1 1 0,1 0 0,-1 0 0,0-1 0,-1 6 0,-3 3 168,1-1 0,-1 0 0,-1-1 0,0 1 0,-1-1 0,0 0-1,0-1 1,-1 0 0,-11 11 0,-51 39 690,64-55-852,1-1 1,-1 1-1,0-1 1,0 0-1,-1 0 1,1-1-1,-1 1 1,1-2-1,-1 1 1,0-1-1,-8 1 0,14-2-109,0 0-1,0 0 1,0 0-1,1-1 0,-1 1 1,0 0-1,0-1 1,1 1-1,-1-1 0,0 1 1,1 0-1,-1-1 0,0 0 1,1 1-1,-1-1 1,1 1-1,-1-1 0,1 0 1,-1 1-1,1-1 1,-1 0-1,1 1 0,0-1 1,-1 0-1,1 0 0,0 0 1,0 1-1,-1-1 1,1 0-1,0 0 0,0 0 1,0 0-1,0 1 0,0-1 1,0 0-1,0 0 1,0 0-1,1 1 0,-1-1 1,0 0-1,0 0 1,1 0-1,-1 1 0,1-2 1,15-39-4164,-7 28 2099,0 0 0,1 0 0,16-16 1,9-6-3487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094"/>
    </inkml:context>
    <inkml:brush xml:id="br0">
      <inkml:brushProperty name="width" value="0.025" units="cm"/>
      <inkml:brushProperty name="height" value="0.025" units="cm"/>
    </inkml:brush>
  </inkml:definitions>
  <inkml:trace contextRef="#ctx0" brushRef="#br0">29 116 8456,'0'0'13874,"1"15"-12475,-2 26-310,-2-1 0,-12 60 0,10-76-929,2 0 1,1 0-1,1 44 0,1-67-158,0-1 0,0 1 0,0 0 0,0 0 0,0-1 0,1 1 0,-1 0 1,0 0-1,0-1 0,0 1 0,1 0 0,-1 0 0,0-1 0,1 1 0,-1 0 0,1-1 0,-1 1 0,1 0 0,-1-1 1,1 1-1,0 0 0,10-6 232,7-25 196,-12 5-420,-2-2 1,-1 1-1,-1 0 1,-1-44-1,-2 40-190,-3 8-124,3 22 292,1 0 0,0 0-1,-1 0 1,1 0-1,-1 0 1,1 0 0,0 1-1,-1-1 1,1 0 0,0 0-1,0 0 1,-1 1-1,1-1 1,0 0 0,-1 0-1,1 1 1,0-1-1,0 0 1,-1 1 0,1-1-1,0 0 1,0 1 0,0-1-1,0 0 1,-1 1-1,1-1 1,0 0 0,0 1-1,0-1 1,0 0 0,0 1-1,0 0 1,-1 0 3,1 1 0,0-1 0,-1 1 1,1 0-1,0-1 0,0 1 0,0 0 1,0-1-1,0 1 0,0-1 0,0 1 1,0 0-1,1-1 0,-1 1 0,1-1 0,-1 1 1,1 0-1,0-1 0,-1 0 0,1 1 1,0-1-1,0 1 0,0-1 0,0 0 1,0 0-1,0 0 0,1 1 0,1 0 0,4 1 5,0 0-1,1-1 1,-1 0-1,1 0 1,-1 0-1,1-1 1,-1 0-1,1-1 1,0 0-1,0 0 1,-1-1-1,1 0 1,0 0-1,-1 0 1,11-5-1,4-1 39,0-1 0,-1-1 0,38-21 1,-36 16 0,0-2 1,42-35-1,-59 46-9,0-1-1,0 0 0,-1 0 0,1 0 1,-1-1-1,-1 1 0,1-1 1,-1 0-1,0-1 0,-1 1 0,0-1 1,0 0-1,0 1 0,1-12 0,-4 19-21,0-1 1,0 0-1,0 1 0,0-1 0,0 0 0,0 1 1,0-1-1,-1 0 0,1 0 0,0 1 0,0-1 1,-1 1-1,1-1 0,0 0 0,-1 1 0,1-1 1,0 1-1,-1-1 0,1 0 0,-1 1 0,1 0 1,-1-1-1,1 1 0,-1-1 0,0 1 0,1-1 1,-1 1-1,0 0 0,1 0 0,-1-1 0,1 1 1,-1 0-1,0 0 0,0 0 0,1 0 0,-1-1 1,0 1-1,1 0 0,-1 0 0,0 0 0,1 1 1,-1-1-1,0 0 0,0 0 0,1 0 0,-1 0 0,1 1 1,-2-1-1,-35 16 121,26-8-17,0 1-1,1 1 1,0-1 0,0 2-1,1-1 1,0 1-1,-8 15 1,12-19-45,1 0 1,0 1-1,0-1 0,1 1 0,0 0 0,1 0 1,-1 0-1,1 1 0,1-1 0,0 0 0,0 1 1,0-1-1,2 12 0,-1-18-73,1 1-1,-1-1 1,1 0 0,0 1-1,0-1 1,0 0 0,0 0-1,0 0 1,0 0 0,1 0 0,-1 0-1,1 0 1,-1 0 0,1-1-1,0 1 1,0 0 0,0-1-1,0 0 1,0 1 0,0-1-1,0 0 1,3 1 0,24 6-1973,1-7-3543,-3-5-3218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578"/>
    </inkml:context>
    <inkml:brush xml:id="br0">
      <inkml:brushProperty name="width" value="0.025" units="cm"/>
      <inkml:brushProperty name="height" value="0.025" units="cm"/>
    </inkml:brush>
  </inkml:definitions>
  <inkml:trace contextRef="#ctx0" brushRef="#br0">232 1 5061,'0'0'19795,"-10"0"-18787,3 0-966,0 1-1,0 0 0,0 1 0,1-1 0,-1 1 0,0 1 0,1-1 0,0 1 0,0 0 1,-1 1-1,2-1 0,-1 1 0,0 0 0,1 1 0,0-1 0,0 1 0,0 0 0,1 1 0,-6 7 1,-1-1 13,1 1 0,0 0 0,1 0 1,1 0-1,0 1 0,1 1 1,0-1-1,1 1 0,1 0 0,0 1 1,1-1-1,1 1 0,-2 20 1,5-34-53,0 1 0,0-1 0,1 1 0,-1-1 0,1 1 0,-1-1 0,1 0 0,0 1 0,0-1 0,0 0 0,0 0 0,0 0 0,1 1 0,-1-1 0,1 0 0,-1-1 0,1 1 1,0 0-1,-1 0 0,1-1 0,0 1 0,0-1 0,0 0 0,1 1 0,-1-1 0,0 0 0,0 0 0,1 0 0,-1-1 0,0 1 0,1-1 0,-1 1 0,1-1 0,-1 0 0,1 0 0,-1 0 0,4 0 0,6 0-71,-1-1 0,1 0-1,0 0 1,-1-1-1,0-1 1,22-7 0,2-5-2106,45-25 0,-9-6-4913,-31 15-568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905"/>
    </inkml:context>
    <inkml:brush xml:id="br0">
      <inkml:brushProperty name="width" value="0.025" units="cm"/>
      <inkml:brushProperty name="height" value="0.025" units="cm"/>
    </inkml:brush>
  </inkml:definitions>
  <inkml:trace contextRef="#ctx0" brushRef="#br0">67 213 3267,'0'0'16816,"-45"59"-16047,35-29-353,2 8 97,5 0-321,3 1-160,0-5 0,1-7-64,11-9-32,3-10-641,-3-8-64,6-8 193,-4-14-898,0-11-1761,2-7-2594</inkml:trace>
  <inkml:trace contextRef="#ctx0" brushRef="#br0" timeOffset="1">106 0 16143,'0'0'7559,"-31"68"-8391,39-47-1859,-1 0-3235,6 2-4772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3.277"/>
    </inkml:context>
    <inkml:brush xml:id="br0">
      <inkml:brushProperty name="width" value="0.025" units="cm"/>
      <inkml:brushProperty name="height" value="0.025" units="cm"/>
    </inkml:brush>
  </inkml:definitions>
  <inkml:trace contextRef="#ctx0" brushRef="#br0">101 91 13229,'0'0'3042,"-9"5"-1130,-1 2-1395,0 1 1,0 0 0,-17 18 0,24-22-363,-1 1 1,1-1-1,0 0 1,0 1-1,0-1 1,1 1-1,-1 0 1,1 0-1,0 0 1,1 0 0,-1 1-1,1-1 1,0 0-1,0 7 1,1-12-149,0 1 0,0 0-1,0-1 1,0 1 0,0-1 0,0 1 0,1 0 0,-1-1 0,0 1 0,0-1 0,1 1 0,-1-1 0,0 1-1,1-1 1,-1 1 0,0-1 0,1 1 0,-1-1 0,1 1 0,-1-1 0,1 0 0,-1 1 0,1-1 0,-1 0-1,1 1 1,-1-1 0,1 0 0,-1 0 0,1 1 0,0-1 0,-1 0 0,1 0 0,-1 0 0,1 0 0,0 0-1,-1 0 1,1 0 0,-1 0 0,1 0 0,0 0 0,-1 0 0,1 0 0,-1-1 0,1 1 0,0 0 0,-1 0-1,1-1 1,30-13 564,-15 3-535,-1-1 1,0-1-1,-1 0 1,0-1-1,-1-1 1,-1 0-1,0-1 1,-2 0-1,1 0 1,-2-1-1,14-33 1,-21 37 10,-8 14 178,-9 20 111,5-4-55,1 1 0,1-1 0,1 2-1,0-1 1,2 1 0,0 0 0,1 0 0,1 0-1,-2 29 1,5-45-256,0 0 0,0 0-1,0 0 1,0 0 0,0 0-1,1-1 1,0 1 0,-1 0-1,1 0 1,0-1 0,0 1 0,0 0-1,1-1 1,-1 1 0,1-1-1,-1 1 1,1-1 0,0 0-1,0 0 1,0 0 0,0 0 0,3 2-1,-1-1 12,0-1 0,0-1 0,0 1 0,0-1 0,1 1 0,-1-1 0,1 0 0,-1-1 0,1 1 0,-1-1 0,1 0 0,8-1 1,2-1-232,-1 0 1,1-1 0,0-1-1,-1-1 1,0 0 0,0 0 0,25-15-1,12-17-4326,-3-5-4779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052"/>
    </inkml:context>
    <inkml:brush xml:id="br0">
      <inkml:brushProperty name="width" value="0.025" units="cm"/>
      <inkml:brushProperty name="height" value="0.025" units="cm"/>
    </inkml:brush>
  </inkml:definitions>
  <inkml:trace contextRef="#ctx0" brushRef="#br0">2 0 8200,'0'0'8237,"4"10"-7143,2 10-427,-1 0 0,-1 1-1,0 0 1,-2-1 0,0 1-1,-1 25 1,-16 137 656,0 2-832,19-171 55,5-19-58,6-21 80,-9 5-485,1-1 1,-2 1-1,-1-1 1,-1 1 0,-1-1-1,0 0 1,-2 0 0,-5-42-1,0 47-128,-3 18-284,7 1 285,-1 0 0,1-1-1,0 1 1,0 0 0,0 0-1,0 0 1,1 0 0,-1 0-1,0 0 1,1 0 0,0 0-1,-1 3 1,0 3 15,1 1 0,0 0 0,0-1 1,0 1-1,1-1 0,1 1 0,0-1 0,0 0 0,0 1 0,7 13 0,-7-18 22,1-1-1,0 1 0,0 0 0,0-1 0,0 0 0,1 1 0,-1-1 0,1-1 0,0 1 1,0 0-1,0-1 0,0 0 0,0 0 0,0 0 0,1 0 0,-1-1 0,1 0 0,-1 0 1,1 0-1,-1 0 0,8-1 0,-1 1 18,0-1-1,0 0 1,0-1 0,0-1 0,0 0-1,0 0 1,0-1 0,-1 0-1,1-1 1,-1 0 0,0-1 0,0 0-1,-1-1 1,1 1 0,-1-2-1,9-7 1,-8 5 44,0-1-1,0 1 0,-1-2 1,-1 1-1,1-1 1,-2 0-1,0-1 0,0 0 1,-1 0-1,0-1 1,-1 1-1,6-23 0,-49 131-629,15-5 824,22-82-190,-1 0 0,1 1-1,1-1 1,0 0 0,0 0 0,0 0 0,1 1 0,3 10 0,-3-19-58,-1 0 0,1 0 0,-1 0-1,1 1 1,0-1 0,-1 0 0,1 0 0,0 0 0,0 0 0,0 0 0,0-1 0,0 1 0,0 0 0,0 0 0,0-1 0,0 1 0,0 0 0,0-1 0,1 1 0,-1-1 0,0 0 0,0 1 0,0-1 0,1 0 0,-1 0 0,0 1 0,1-1 0,-1 0 0,0-1 0,0 1 0,1 0 0,-1 0 0,0 0 0,1-1 0,-1 1 0,0-1 0,2 0 0,1 0-175,-1-1 1,1 1 0,-1-1 0,1 0-1,-1 0 1,1 0 0,-1 0-1,0 0 1,0-1 0,0 0-1,3-3 1,-2-1-1010,0 0 1,-1 0-1,0 0 1,0-1-1,-1 1 0,4-15 1,2-22-8715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425"/>
    </inkml:context>
    <inkml:brush xml:id="br0">
      <inkml:brushProperty name="width" value="0.025" units="cm"/>
      <inkml:brushProperty name="height" value="0.025" units="cm"/>
    </inkml:brush>
  </inkml:definitions>
  <inkml:trace contextRef="#ctx0" brushRef="#br0">27 1 13357,'0'0'9577,"-27"47"-9097,30-25-448,14 2-64,7 2-128,5-2-1826,0-1-1505,-1-4-3524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769"/>
    </inkml:context>
    <inkml:brush xml:id="br0">
      <inkml:brushProperty name="width" value="0.025" units="cm"/>
      <inkml:brushProperty name="height" value="0.025" units="cm"/>
    </inkml:brush>
  </inkml:definitions>
  <inkml:trace contextRef="#ctx0" brushRef="#br0">52 0 8584,'0'0'6059,"-6"12"-3528,0-2-2094,1-3 69,0 1-1,0-1 0,1 1 0,0 1 0,1-1 1,0 1-1,0-1 0,0 1 0,1 0 0,-1 13 1,4-21-493,-1-1 1,1 1-1,-1 0 1,1-1 0,-1 1-1,1-1 1,-1 1-1,1-1 1,0 1 0,-1-1-1,1 1 1,0-1-1,-1 0 1,1 1 0,0-1-1,0 0 1,0 1-1,-1-1 1,1 0 0,0 0-1,0 0 1,0 0-1,-1 0 1,1 0 0,0 0-1,0 0 1,0 0-1,0 0 1,26-3 147,-12-1-128,0-1 0,-1-1 1,0 0-1,0-1 0,0-1 1,20-14-1,23-12-789,-46 28 655,-1 1 1,0 0 0,1 0 0,0 1-1,0 1 1,0 0 0,1 1 0,14-2-1,-26 4 139,1 0 0,0 0 0,-1 0 0,1 0 0,-1 0 0,1 0 0,-1 1 0,1-1-1,-1 0 1,1 0 0,0 1 0,-1-1 0,0 0 0,1 0 0,-1 1 0,1-1 0,-1 1 0,1-1-1,-1 0 1,0 1 0,1-1 0,-1 1 0,0-1 0,1 1 0,-1-1 0,0 1 0,0-1-1,1 1 1,-1 0 0,3 23 770,-3-22-777,0 0 0,0 0-1,0 0 1,0 0-1,0 0 1,0 0-1,1 0 1,-1 0-1,1 0 1,-1 0 0,1 0-1,0 0 1,-1 0-1,1 0 1,0-1-1,0 1 1,1 0-1,-1 0 1,0-1 0,0 1-1,1-1 1,2 3-1,1-3 42,0 1-1,0-1 0,1 0 1,-1 0-1,0 0 1,0-1-1,1 0 0,-1 0 1,0 0-1,1-1 1,-1 0-1,8-2 0,67-24 283,-14 4-595,-65 23 252,8-3-461,-1 1-1,1 1 0,0 0 1,0 0-1,13 1 0,-21 0 300,1 0 0,-1 0-1,0 0 1,1 1 0,-1-1 0,0 0-1,0 1 1,1-1 0,-1 1-1,0 0 1,0-1 0,0 1-1,0 0 1,0 0 0,1 0-1,-2 0 1,1 0 0,0 0-1,0 0 1,0 0 0,0 0-1,-1 0 1,1 0 0,0 0-1,-1 1 1,1-1 0,-1 0-1,1 0 1,-1 1 0,0-1-1,0 0 1,1 1 0,-1-1-1,0 1 1,0-1 0,0 0 0,-1 1-1,1-1 1,0 0 0,0 1-1,-1-1 1,1 0 0,-1 0-1,0 2 1,-6 17-7301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214"/>
    </inkml:context>
    <inkml:brush xml:id="br0">
      <inkml:brushProperty name="width" value="0.025" units="cm"/>
      <inkml:brushProperty name="height" value="0.025" units="cm"/>
    </inkml:brush>
  </inkml:definitions>
  <inkml:trace contextRef="#ctx0" brushRef="#br0">279 210 4132,'17'-10'-253,"66"-38"3330,-69 39-1485,0-1-1,0 0 1,-1 0-1,0-2 1,-1 0 0,14-17-1,-24 27-1266,-1-1 0,1 1 0,0 0 0,-1-1 0,0 1 0,0-1 0,1 0 0,-1 1 0,-1-1 0,1 0 0,0 0 0,-1 1 0,1-6 0,-1 7-236,-1 0 1,1 0 0,0 0-1,-1 0 1,1 0 0,-1 0-1,1 0 1,-1 0 0,0 0-1,1 1 1,-1-1 0,0 0-1,0 0 1,0 1 0,1-1 0,-1 1-1,0-1 1,0 0 0,0 1-1,0-1 1,0 1 0,0 0-1,0-1 1,0 1 0,0 0-1,0 0 1,0 0 0,0-1-1,0 1 1,0 0 0,0 0-1,0 1 1,0-1 0,0 0-1,-2 0 1,-8 2-57,0 0 0,0 0 0,0 1 0,1 1-1,-1 0 1,1 0 0,0 1 0,0 0 0,0 0 0,1 1 0,0 1 0,-9 7-1,-19 18 0,-44 47-1,75-72-3,-31 32 307,-50 69 1,76-92-189,1 0 0,0 1 0,1 0 0,1 0 0,0 1 0,2 0 0,-9 36 0,14-52-139,0 1-1,1-1 0,-1 1 1,1-1-1,0 1 1,0-1-1,0 1 1,0 0-1,0-1 1,1 1-1,-1-1 1,1 1-1,-1-1 1,1 1-1,0-1 0,0 0 1,0 1-1,0-1 1,1 0-1,-1 0 1,0 0-1,1 0 1,0 0-1,-1 0 1,1 0-1,0 0 0,0-1 1,0 1-1,0-1 1,1 1-1,-1-1 1,0 0-1,0 0 1,1 0-1,-1 0 1,1 0-1,-1 0 1,1-1-1,-1 0 0,1 1 1,-1-1-1,4 0 1,10 0 24,0 0 0,0-1 0,0-1 0,0 0 0,24-8 0,0-1-309,-1-2 0,0-1 0,-1-3 0,-1 0 0,0-3 0,-1-1 0,34-27 0,-65 44-151,0 0 0,-1-1 0,1 0 0,-1 0 0,0 0 0,0 0 0,4-8 0,-7 12 79,0-1 0,-1 1 0,1-1 0,0 1 0,-1-1-1,1 0 1,-1 0 0,1 1 0,-1-1 0,0 0 0,0 1 0,0-1 0,0 0 0,0 0 0,0 0 0,0 1-1,-1-1 1,1 0 0,-1 1 0,1-1 0,-1 0 0,1 1 0,-1-1 0,0 1 0,0-1 0,0 1-1,0-1 1,0 1 0,0-1 0,0 1 0,-3-2 0,-25-13-10696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556"/>
    </inkml:context>
    <inkml:brush xml:id="br0">
      <inkml:brushProperty name="width" value="0.025" units="cm"/>
      <inkml:brushProperty name="height" value="0.025" units="cm"/>
    </inkml:brush>
  </inkml:definitions>
  <inkml:trace contextRef="#ctx0" brushRef="#br0">0 152 12844,'0'0'9289,"57"-26"-7848,-8 8 193,7-6-545,10 5-769,5-1-256,0 5-64,-2 4-1505,-15 2-1794,-15 4-3171,-15 0-6246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3.388"/>
    </inkml:context>
    <inkml:brush xml:id="br0">
      <inkml:brushProperty name="width" value="0.025" units="cm"/>
      <inkml:brushProperty name="height" value="0.025" units="cm"/>
    </inkml:brush>
  </inkml:definitions>
  <inkml:trace contextRef="#ctx0" brushRef="#br0">39 100 7207,'0'0'12198,"9"0"-10879,4 1-939,-5 0-64,1-1 0,0 1 0,-1-2 0,1 1-1,-1-1 1,12-3 0,-18 4-295,1-1 0,-1 0 0,0 0 0,1 0 0,-1-1 0,0 1-1,0 0 1,0-1 0,0 1 0,0-1 0,-1 0 0,1 0 0,0 1 0,-1-1 0,1 0 0,-1 0 0,0-1 0,1 1 0,-1 0-1,0 0 1,-1-1 0,1 1 0,0 0 0,-1-1 0,1 1 0,-1-1 0,1 1 0,-1-1 0,0-3 0,0 5-13,0-1 0,0 1 0,0-1 0,0 1 0,0-1 0,0 1 0,-1 0 0,1-1 0,0 1 1,-1 0-1,1-1 0,-1 1 0,1 0 0,-1-1 0,0 1 0,1 0 0,-1 0 0,0 0 0,0-1 1,0 1-1,0 0 0,0 0 0,0 1 0,0-1 0,0 0 0,-1 0 0,1 0 0,0 1 0,0-1 0,-1 0 1,1 1-1,0 0 0,-1-1 0,1 1 0,-1 0 0,1-1 0,0 1 0,-1 0 0,1 0 0,-1 0 0,1 0 1,0 1-1,-1-1 0,1 0 0,-1 0 0,0 1 0,-4 0 20,1 1 1,0-1-1,0 1 0,0 0 1,0 0-1,0 1 1,0-1-1,1 1 0,-1 0 1,1 0-1,-5 6 0,1 0-36,0 1-1,1 0 0,1 0 0,0 1 0,0 0 1,-6 16-1,10-20 2,-1 0 1,1 0 0,0 0-1,1 0 1,0 0-1,0 1 1,0-1-1,1 1 1,0-1-1,1 0 1,1 13 0,-1-18-12,0-1 0,0 1 0,-1-1 0,1 1 1,0-1-1,0 0 0,0 0 0,1 1 0,-1-1 0,0 0 1,0 0-1,1 0 0,-1 0 0,0 0 0,1-1 1,-1 1-1,1 0 0,-1-1 0,1 1 0,-1-1 1,1 1-1,0-1 0,-1 0 0,1 1 0,0-1 1,-1 0-1,1 0 0,-1 0 0,1-1 0,0 1 0,2-1 1,3 0-274,0 0 1,1 0 0,-1-1 0,0-1-1,13-4 1,1-5-1833,-1-1 0,29-23 0,-3-3-3952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929"/>
    </inkml:context>
    <inkml:brush xml:id="br0">
      <inkml:brushProperty name="width" value="0.025" units="cm"/>
      <inkml:brushProperty name="height" value="0.025" units="cm"/>
    </inkml:brush>
  </inkml:definitions>
  <inkml:trace contextRef="#ctx0" brushRef="#br0">1 261 16143,'0'0'2883,"60"-8"-2114,13-24 608,16-7-352,17-2-480,2-1-385,-6 4-64,-9 6-1121,-13 3-5766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7.271"/>
    </inkml:context>
    <inkml:brush xml:id="br0">
      <inkml:brushProperty name="width" value="0.025" units="cm"/>
      <inkml:brushProperty name="height" value="0.025" units="cm"/>
    </inkml:brush>
  </inkml:definitions>
  <inkml:trace contextRef="#ctx0" brushRef="#br0">1 83 4004,'0'0'11136,"0"8"-9465,1 36 527,7 56 0,-7-87-1969,1 1 1,1-1-1,0 1 0,1-1 0,1 0 1,0-1-1,0 1 0,2-1 0,7 12 1,-12-21-188,0 0 0,1 0 1,-1 0-1,1-1 1,0 1-1,0-1 0,0 0 1,0 0-1,0 0 1,0 0-1,1 0 1,-1-1-1,1 1 0,-1-1 1,1 0-1,-1 0 1,1 0-1,5 0 1,-3-1 74,1-1 0,-1 1 0,0-1 1,0 0-1,0 0 0,0-1 0,0 0 1,0 0-1,-1 0 0,8-5 1,1-1 51,-1 0 0,-1-1 0,0-1 1,0 0-1,-1 0 0,0-1 0,-1 0 1,11-16-1,-13 14-18,0-1-1,-1 0 1,-1 0 0,0 0-1,-1-1 1,6-29 0,-9 36-95,-1 0-1,0-1 1,0 1 0,0 0-1,-1-1 1,-1 1-1,1-1 1,-1 1 0,-1-1-1,1 1 1,-2 0 0,1 0-1,-1 0 1,-4-8 0,6 14-73,0 0 1,0 0-1,0 0 0,0 0 1,-1 1-1,1-1 1,-1 1-1,1-1 0,-1 1 1,1-1-1,-1 1 1,0 0-1,0 0 0,0-1 1,0 2-1,0-1 1,0 0-1,0 0 0,0 0 1,0 1-1,0 0 1,-3-1-1,3 1-1,1 1-1,-1-1 1,1 0 0,0 1 0,-1 0-1,1-1 1,-1 1 0,1 0 0,0 0-1,0 0 1,0 0 0,-1 0 0,1 0-1,0 0 1,0 0 0,0 0-1,1 0 1,-1 1 0,0-1 0,0 0-1,1 1 1,-1-1 0,1 0 0,-1 1-1,1-1 1,-1 1 0,1-1 0,0 1-1,0-1 1,0 1 0,0 2 0,-1 0-134,1 1 1,-1-1-1,1 0 1,0 1-1,0-1 1,1 0-1,0 1 1,-1-1 0,1 0-1,1 0 1,2 7-1,14 6-3360,14-11-3677,-10-6-1545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7.755"/>
    </inkml:context>
    <inkml:brush xml:id="br0">
      <inkml:brushProperty name="width" value="0.025" units="cm"/>
      <inkml:brushProperty name="height" value="0.025" units="cm"/>
    </inkml:brush>
  </inkml:definitions>
  <inkml:trace contextRef="#ctx0" brushRef="#br0">249 99 13453,'2'-10'1815,"1"1"-1735,-1 2 577,-1 1-1,1-1 1,-1 1-1,0-1 1,-1-13-1,0 19-533,0 0-1,0 0 1,0 0-1,-1-1 1,1 1-1,0 0 1,-1 0 0,1 0-1,-1 0 1,1-1-1,-1 1 1,0 0-1,1 0 1,-1 0-1,0 0 1,0 1-1,0-1 1,0 0 0,0 0-1,0 0 1,0 1-1,0-1 1,0 0-1,0 1 1,0-1-1,0 1 1,0-1-1,0 1 1,-1 0 0,1 0-1,0-1 1,0 1-1,0 0 1,-1 0-1,1 0 1,0 0-1,0 0 1,-1 0-1,1 1 1,0-1 0,0 0-1,-2 1 1,-7 2-37,0 0 1,1 1 0,-1 0-1,1 0 1,0 1 0,0 0 0,1 0-1,-1 1 1,1 0 0,-10 11 0,-1 1 262,1 1 0,-30 41 0,44-55-301,1 1 0,-1-1-1,1 1 1,0 0-1,0 0 1,1 1-1,-3 9 1,5-14-48,0-1-1,-1 0 1,1 1-1,0-1 1,0 1-1,0-1 1,0 0 0,1 1-1,-1-1 1,0 1-1,1-1 1,-1 0-1,1 1 1,-1-1 0,1 0-1,-1 1 1,1-1-1,0 0 1,0 0-1,0 0 1,0 0 0,0 0-1,0 0 1,0 0-1,0 0 1,0 0-1,0 0 1,0 0 0,0-1-1,1 1 1,-1 0-1,0-1 1,1 1-1,-1-1 1,0 0 0,1 1-1,-1-1 1,1 0-1,-1 0 1,3 0-1,42 4-499,89-4-1,5-1-297,-135 1 782,0 1-1,0 0 1,-1 0 0,1 0-1,0 0 1,0 1-1,-1-1 1,7 5-1,-10-6 30,0 1-1,0-1 1,0 1-1,-1 0 1,1-1-1,0 1 1,-1 0-1,1 0 1,0-1-1,-1 1 1,1 0-1,-1 0 1,1 0-1,-1 0 1,0 0-1,1 0 1,-1 0-1,0 0 1,1 0-1,-1 0 1,0 0-1,0 0 1,0 0-1,0 0 1,0 0-1,0 0 1,0 0-1,-1 0 1,1 0-1,0 0 1,0 0-1,-1 0 1,1-1-1,-1 1 1,1 0-1,-1 0 1,1 0-1,-1 0 1,1 0-1,-1-1 1,0 1-1,1 0 1,-1-1-1,0 1 1,0 0-1,0-1 1,0 1-1,-1 0 1,-17 13 389,-1-1 1,0 0-1,-1-2 0,0 0 1,-1-1-1,0-1 1,-36 8-1,40-12-395,-1 0 1,0-2-1,0-1 1,-37 1-1,54-3-239,1 0-1,0 0 1,0 0-1,0 0 1,-1 0-1,1-1 1,0 1-1,0 0 1,0-1-1,0 1 1,0-1-1,-1 1 1,1-1-1,0 0 1,0 1-1,0-1 1,-1-1-1,-6-10-5869,5 2-3614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8.765"/>
    </inkml:context>
    <inkml:brush xml:id="br0">
      <inkml:brushProperty name="width" value="0.025" units="cm"/>
      <inkml:brushProperty name="height" value="0.025" units="cm"/>
    </inkml:brush>
  </inkml:definitions>
  <inkml:trace contextRef="#ctx0" brushRef="#br0">98 1 10570,'0'0'8787,"-2"11"-8344,-17 133 995,2-34-1180,-2 144 0,17-219-228,1-26-246,1 0 0,-1 1 0,2-1 0,-1 0 1,3 12-1,-4-24-1457,-2-10-3184,-12-20-27,-7-2-1148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9.125"/>
    </inkml:context>
    <inkml:brush xml:id="br0">
      <inkml:brushProperty name="width" value="0.025" units="cm"/>
      <inkml:brushProperty name="height" value="0.025" units="cm"/>
    </inkml:brush>
  </inkml:definitions>
  <inkml:trace contextRef="#ctx0" brushRef="#br0">126 292 7079,'-12'-12'3085,"-3"-2"-2002,-5-3 1579,2-1 1,-33-40-1,50 57-2547,0-1 0,-1 1 0,2-1 0,-1 0 0,0 0 1,0 1-1,0-1 0,1 0 0,-1 0 0,1 0 0,0 0 0,-1 0 0,1 0 0,0 0 0,0 0 0,0 0 0,0 0 0,1 0 0,-1 1 0,0-1 0,1 0 1,-1 0-1,1 0 0,0 0 0,0 0 0,0 1 0,0-1 0,0 0 0,0 1 0,0-1 0,0 1 0,1-1 0,-1 1 0,0 0 0,1-1 0,-1 1 0,1 0 1,0 0-1,3-2 0,8-4-164,0 0 0,0 1 0,1 0 0,18-5 0,-18 6 304,27-9-187,0 2 1,0 1 0,2 2-1,-1 2 1,1 2 0,0 2 0,49 3-1,-84 0-76,-1 1-1,0 0 0,1 0 0,-1 1 0,0 0 0,0 0 1,0 0-1,0 1 0,-1 0 0,1 1 0,-1-1 1,1 1-1,-1 1 0,0-1 0,-1 1 0,1 0 0,-1 0 1,0 1-1,0-1 0,-1 1 0,0 0 0,7 12 1,-7-8-5,0 1 1,0 0 0,-1 0 0,0 0 0,-1 0-1,0 1 1,-1-1 0,0 1 0,-1-1 0,0 1-1,-1-1 1,0 1 0,-6 22 0,0-13 323,0 0-1,-1-1 1,-2 0 0,0 0 0,-1-1 0,-1-1-1,0 1 1,-2-2 0,0 0 0,-1-1 0,-1 0-1,0-1 1,-1-1 0,0 0 0,-1-2 0,-1 0 0,-29 14-1,45-24-310,-1-1 0,1 1-1,-1-1 1,0 0-1,1 0 1,-1 0-1,0-1 1,0 1 0,0-1-1,1 0 1,-1 0-1,0 0 1,0-1-1,0 1 1,1-1 0,-6-1-1,7 1-190,1-1-1,-1 1 0,1-1 1,-1 1-1,1-1 1,0 1-1,-1-1 0,1 0 1,0 1-1,0-1 1,0 0-1,0 0 0,1 0 1,-1 0-1,0 0 1,1 0-1,-1 0 0,1 0 1,0 0-1,0 0 0,0 0 1,0 0-1,0 0 1,0 0-1,0 0 0,1 0 1,-1 0-1,1 0 1,-1 0-1,3-4 0,-2 1-799,2 0 0,-1-1-1,0 1 1,1 0 0,0 0-1,0 0 1,1 1 0,-1-1-1,6-4 1,15-14-7417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9.841"/>
    </inkml:context>
    <inkml:brush xml:id="br0">
      <inkml:brushProperty name="width" value="0.025" units="cm"/>
      <inkml:brushProperty name="height" value="0.025" units="cm"/>
    </inkml:brush>
  </inkml:definitions>
  <inkml:trace contextRef="#ctx0" brushRef="#br0">182 124 4612,'0'0'11072,"2"-8"-9075,3-12-941,1 0 1473,-1-1 0,4-34 0,-48 58-1750,30 0-753,0 0-1,0 1 1,1 0-1,-1 1 1,1 0 0,0 0-1,0 1 1,1 0-1,0 0 1,0 0 0,0 1-1,1 0 1,0 1-1,0-1 1,-6 13 0,5-9 9,1 0 0,1 1 0,0-1 0,1 1 0,0 1 0,0-1 0,2 0 0,-1 1 0,2-1 0,-1 25 0,2-35-28,0 1-1,0-1 0,0 0 1,1 0-1,-1 0 1,1 0-1,-1 0 0,1 0 1,0 0-1,0 0 0,0 0 1,0 0-1,0 0 0,0-1 1,0 1-1,1 0 0,-1-1 1,1 1-1,-1-1 1,1 1-1,-1-1 0,1 0 1,0 0-1,0 0 0,0 0 1,0 0-1,-1 0 0,1 0 1,0-1-1,1 1 1,-1-1-1,0 1 0,3-1 1,-2 1 5,0-1 0,0 0 0,1-1 0,-1 1 0,0 0 0,0-1 0,0 0 0,0 0 0,1 0 0,-1 0 0,0 0 0,-1-1 0,1 1 0,0-1 0,0 1 0,-1-1 0,1 0 0,-1-1 0,1 1 0,-1 0 0,4-5 0,8-18 34,-1 0-1,-2 0 1,0-1 0,11-41 0,-21 62-46,-1 4 18,0 1 0,1 0-1,-1 0 1,0-1 0,0 1-1,0 0 1,0-1 0,0 1-1,0 0 1,0-1 0,0 1-1,0 0 1,0 0-1,0-1 1,0 1 0,0 0-1,-1-1 1,1 1 0,0 0-1,0-1 1,0 1 0,0 0-1,0 0 1,-1-1 0,1 1-1,0 0 1,0 0 0,0-1-1,-1 1 1,1 0 0,0 0-1,0 0 1,-1 0-1,1-1 1,0 1 0,-1 0-1,1 0 1,0 0 0,0 0-1,-1 0 1,1 0 0,0 0-1,-1 0 1,1 0 0,0 0-1,-1 0 1,1 0 0,0 0-1,-1 0 1,1 0 0,0 0-1,0 0 1,-1 0-1,1 0 1,-1 1 0,-6 1-1984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0.321"/>
    </inkml:context>
    <inkml:brush xml:id="br0">
      <inkml:brushProperty name="width" value="0.025" units="cm"/>
      <inkml:brushProperty name="height" value="0.025" units="cm"/>
    </inkml:brush>
  </inkml:definitions>
  <inkml:trace contextRef="#ctx0" brushRef="#br0">100 82 12620,'0'0'2835,"3"-8"122,9-18 90,-12 26-3000,0 0-1,0 0 0,0 0 1,0 0-1,0 0 0,0 0 1,0 1-1,0-1 1,0 0-1,0 0 0,0 0 1,1 0-1,-1 0 0,0 0 1,0 0-1,0 0 1,0 0-1,0 0 0,0 0 1,0 0-1,0 0 0,0 0 1,0 0-1,0 0 1,0 0-1,1 0 0,-1 0 1,0 0-1,0 0 0,0 0 1,0 0-1,0 0 1,0 0-1,0 0 0,0 0 1,0 0-1,0 0 0,0 0 1,0 0-1,1 0 1,-1 0-1,0 0 0,0 0 1,0-1-1,0 1 0,0 0 1,0 0-1,0 0 1,0 0-1,0 0 0,0 0 1,0 0-1,0 0 0,-3 23 793,-46 154 319,34-131-1005,1 1 0,3 1-1,1 0 1,-5 86 0,15-133-157,0 0 0,-1-1-1,1 1 1,0 0 0,0 0 0,0 0-1,0 0 1,0 0 0,0-1 0,0 1-1,1 0 1,-1 0 0,0 0 0,0 0 0,1-1-1,-1 1 1,0 0 0,1 0 0,-1-1-1,1 1 1,-1 0 0,1-1 0,-1 1 0,1 0-1,0-1 1,-1 1 0,1-1 0,0 1-1,-1-1 1,1 1 0,0-1 0,0 0-1,-1 1 1,1-1 0,0 0 0,0 1 0,0-1-1,0 0 1,-1 0 0,1 0 0,0 0-1,0 0 1,0 0 0,0 0 0,0 0 0,-1 0-1,1 0 1,0-1 0,0 1 0,0 0-1,0 0 1,-1-1 0,1 1 0,0-1 0,0 1-1,-1-1 1,2 0 0,4-2-81,1-1 1,-1 0-1,0 0 0,0-1 1,8-8-1,9-13-267,-2-1-1,-1-1 0,-1-1 1,-1 0-1,-2-1 0,16-40 1,-6 3 537,32-136 0,-57 199-233,7-36 1036,-11 36-239,-8 22-447,-10 25-83,2 1-1,2 0 0,2 2 1,2-1-1,1 2 0,3 0 0,2 0 1,-1 64-1,8-103-177,0-1 1,1 1-1,0 0 1,0-1-1,5 15 0,11 2-1564,-16-23 1179,0 0 1,1 0-1,-1 0 0,1-1 0,-1 1 0,0 0 1,1-1-1,0 1 0,-1-1 0,1 0 0,-1 0 1,1 1-1,-1-1 0,1 0 0,0 0 0,-1-1 1,3 1-1,7-3-7979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1.208"/>
    </inkml:context>
    <inkml:brush xml:id="br0">
      <inkml:brushProperty name="width" value="0.025" units="cm"/>
      <inkml:brushProperty name="height" value="0.025" units="cm"/>
    </inkml:brush>
  </inkml:definitions>
  <inkml:trace contextRef="#ctx0" brushRef="#br0">150 350 3683,'0'0'4821,"6"-9"-3166,-3 4-1590,22-37 2355,-23 39-1952,-1 0 0,0 0 0,1 0 0,-1 0 0,-1 0 0,1 0 0,0 0 0,-1-1 0,0 1-1,0 0 1,0 0 0,0-1 0,0 1 0,0 0 0,-2-5 0,1 7-324,0-1 0,0 1-1,0 0 1,0 0 0,0 0 0,0 0 0,0 0 0,0 0-1,0 0 1,0 0 0,-1 0 0,1 1 0,0-1-1,-1 0 1,1 1 0,0-1 0,-1 1 0,1 0 0,-1-1-1,1 1 1,-1 0 0,1 0 0,-1 0 0,1 0-1,-1 0 1,1 0 0,-1 0 0,1 0 0,0 1 0,-1-1-1,1 1 1,-3 0 0,-2 1-49,0 0 1,0 0-1,1 1 0,-1-1 1,1 1-1,-9 6 0,-46 50 200,56-54-244,-1 0-1,2 1 0,-1-1 1,0 1-1,1 0 0,0 0 1,1 0-1,-1 0 0,1 0 1,-2 10-1,4-16-44,0 1 0,0 0 0,0-1 0,0 1 0,0-1 0,0 1 0,0 0 0,0-1 0,0 1 0,0-1 0,1 1 0,-1 0 0,0-1 0,0 1 0,1-1 0,-1 1 0,0-1 0,1 1 0,-1-1 0,1 1 0,-1-1 0,0 1 0,1-1 0,-1 0 0,1 1 0,-1-1 0,1 0 0,-1 1 0,2-1 0,22 4 102,28-11 124,-51 7-213,91-23 256,-67 15-215,1 1 1,0 1-1,1 1 1,-1 2-1,1 0 0,0 2 1,35 3-1,-60-2-35,0 0 0,0 1 0,0 0 0,0-1 0,0 1 0,-1 0 0,1 0 0,0 0 0,0 0 0,-1 1 0,1-1 0,0 0 0,-1 1 0,1-1 0,-1 1 0,0-1 0,0 1 0,1 0 0,-1-1 0,0 1 0,0 0 0,-1 0 0,1 0 0,0 0 0,0 0 0,-1 0 0,0 0 0,1 0 0,-1 0 0,0 0 0,0 0 0,0 3 0,2 8 330,-2-13-338,0 0 0,0 0 1,0 1-1,0-1 0,1 0 0,-1 0 0,0 0 1,0 0-1,0 0 0,0 0 0,0 1 0,0-1 1,0 0-1,0 0 0,0 0 0,0 0 0,1 0 1,-1 0-1,0 0 0,0 0 0,0 0 0,0 1 1,0-1-1,0 0 0,1 0 0,-1 0 0,0 0 1,0 0-1,0 0 0,0 0 0,0 0 0,1 0 1,-1 0-1,0 0 0,0 0 0,0 0 0,0 0 1,0 0-1,1 0 0,-1 0 0,0-1 0,0 1 1,0 0-1,0 0 0,0 0 0,0 0 0,1 0 1,-1 0-1,0 0 0,0 0 0,0 0 0,0 0 1,0-1-1,11-9 465,5-11-46,4-14-292,-3-1 0,0-1 0,-3 0 1,-1-2-1,-2 1 0,-1-1 0,6-62 0,-16 100-154,0 1 0,0-1 0,1 1-1,-1 0 1,0-1 0,0 1 0,0-1-1,0 1 1,0 0 0,1-1 0,-1 1 0,0 0-1,0-1 1,0 1 0,1 0 0,-1-1 0,0 1-1,1 0 1,-1 0 0,0-1 0,1 1 0,-1 0-1,0 0 1,1 0 0,-1-1 0,0 1 0,1 0-1,-1 0 1,1 0 0,-1 0 0,0 0-1,1 0 1,-1 0 0,1 0 0,-1 0 0,0 0-1,1 0 1,-1 0 0,1 0 0,-1 0 0,0 0-1,1 0 1,-1 1 0,0-1 0,1 0 0,-1 0-1,0 0 1,1 1 0,-1-1 0,0 0 0,1 0-1,-1 1 1,0-1 0,1 1 0,29 22-1346,-5-4-159,-19-16 522,1-1 0,-1 1 0,1-1 0,0 0 0,-1-1 0,1 0 0,0 0 0,0 0 0,7-1 0,29 1-11077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0:14.839"/>
    </inkml:context>
    <inkml:brush xml:id="br0">
      <inkml:brushProperty name="width" value="0.025" units="cm"/>
      <inkml:brushProperty name="height" value="0.025" units="cm"/>
    </inkml:brush>
  </inkml:definitions>
  <inkml:trace contextRef="#ctx0" brushRef="#br0">10209 222 11082,'-499'-21'417,"41"2"-816,202 12 227,-1203 4 494,801 12-308,-1088 113 792,15 153-865,599-33 15,791-149 362,-419 174 1,628-212-174,3 6 1,3 6-1,-133 93 0,208-123-170,1 1-1,2 3 1,2 2-1,1 2 1,3 1-1,2 3 0,2 1 1,2 2-1,-46 88 1,74-124 9,1 0 0,1 0 0,0 1 0,1 0 1,1 0-1,1 0 0,0 0 0,0 25 0,3-30-13,1 0-1,1 0 0,0 0 1,0 0-1,1 0 0,1-1 0,0 1 1,0-1-1,1 0 0,0 0 0,1-1 1,14 19-1,5 2 4,2-2 1,1 0-1,1-2 0,1-1 0,2-1 1,0-2-1,2-1 0,0-2 0,67 28 0,-12-12-35,2-4-1,182 38 0,-116-43 107,229 12 1,163-37 77,84-63 124,-3-44-100,-430 70-130,1545-288-358,-166 29-216,6 39 264,-287 45 316,-21-85-73,122-141-350,-1262 385 647,-2-5 1,232-135-1,-360 187-183,-1 0-1,0 0 0,0-1 1,0 0-1,-1-1 1,0 1-1,0-1 1,0 0-1,0 0 1,3-8-1,-6 11 4,-1 0 0,0 0 0,0 0 0,0 1 0,-1-1 0,1 0 0,-1 0 0,1 0 1,-1 0-1,0 0 0,0 0 0,-1 0 0,1 0 0,0 0 0,-1 0 0,0 0 0,0 0 0,0 0 0,0 1 0,0-1 0,0 0 0,-1 1 0,1-1 0,-1 1 0,0-1 0,0 1 0,0 0 1,-4-4-1,-11-9 13,0 1 0,-2 0 0,0 2 0,0 0 1,-1 1-1,0 1 0,-1 1 0,-29-9 0,-19-3-110,-92-15 1,-675-50 161,567 68-329,-288-26-957,-999-58-5384,1234 93 2326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6.874"/>
    </inkml:context>
    <inkml:brush xml:id="br0">
      <inkml:brushProperty name="width" value="0.025" units="cm"/>
      <inkml:brushProperty name="height" value="0.025" units="cm"/>
    </inkml:brush>
  </inkml:definitions>
  <inkml:trace contextRef="#ctx0" brushRef="#br0">52 29 9577,'-4'-25'9113,"4"25"-9022,0 0 1,0 0-1,0-1 0,-1 1 0,1 0 1,0 0-1,0 0 0,0-1 0,0 1 0,-1 0 1,1 0-1,0 0 0,0-1 0,0 1 1,-1 0-1,1 0 0,0 0 0,0 0 1,-1 0-1,1-1 0,0 1 0,0 0 1,-1 0-1,1 0 0,0 0 0,-1 0 0,1 0 1,0 0-1,0 0 0,-1 0 0,1 0 1,0 0-1,0 0 0,-1 0 0,1 0 1,0 1-1,0-1 0,-1 0 0,1 0 1,-2 2-23,0 0 1,1 0-1,-1 0 1,0 0-1,1 0 1,0 0-1,0 0 1,-1 1-1,1-1 1,1 0-1,-1 1 1,0-1-1,0 1 1,0 3-1,-7 41 28,3 0 0,1 0 1,2 1-1,6 63 0,-4-108-94,0 0-1,0 0 1,1-1 0,-1 1 0,1 0-1,0-1 1,-1 1 0,1 0 0,0-1-1,1 1 1,-1-1 0,0 0-1,1 1 1,-1-1 0,1 0 0,0 0-1,0 0 1,0 0 0,0 0 0,0 0-1,0-1 1,0 1 0,1-1 0,-1 1-1,1-1 1,-1 0 0,5 1 0,-3-1 27,0-1 0,0 1 1,0-1-1,0-1 1,1 1-1,-1 0 1,0-1-1,0 0 1,0 0-1,0 0 0,0-1 1,0 1-1,0-1 1,-1 0-1,1 0 1,0 0-1,5-5 1,19-15-33,0-1 0,-2-2 0,0-1 0,-2 0 0,-1-2 0,-1-1 0,-2 0 0,0-2 0,-3 0 0,29-67 0,-117 295 664,23-67 707,-48 204 1,90-295-1227,-2 60 1,7-73-3594,1-4-3728,0-40-520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134"/>
    </inkml:context>
    <inkml:brush xml:id="br0">
      <inkml:brushProperty name="width" value="0.025" units="cm"/>
      <inkml:brushProperty name="height" value="0.025" units="cm"/>
    </inkml:brush>
  </inkml:definitions>
  <inkml:trace contextRef="#ctx0" brushRef="#br0">79 25 14157,'0'0'5029,"62"-4"-3812,-20-4-480,6 0-609,-2 3-96,-2 5-192,-8 0-865,-13 5-448,-9 8-1314,-14 5-736,-6-1-737</inkml:trace>
  <inkml:trace contextRef="#ctx0" brushRef="#br0" timeOffset="1">0 262 7815,'0'0'11083,"86"16"-10699,-32-30-288,3 1-64,-5 0-352,-4 2-545,-5 4-1057,-8 1-512,-3 0-1025,-7 1-897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3.730"/>
    </inkml:context>
    <inkml:brush xml:id="br0">
      <inkml:brushProperty name="width" value="0.025" units="cm"/>
      <inkml:brushProperty name="height" value="0.025" units="cm"/>
    </inkml:brush>
  </inkml:definitions>
  <inkml:trace contextRef="#ctx0" brushRef="#br0">86 1 9225,'0'0'7276,"-9"11"-5883,1-1-1126,-1 0-34,1 0 0,0 0 0,1 1 1,0 1-1,0-1 0,1 1 0,1 0 0,-5 15 0,10-26-221,-1 0 0,1-1 0,0 1-1,0-1 1,0 1 0,0 0 0,0-1-1,0 1 1,0 0 0,0-1 0,0 1 0,0-1-1,0 1 1,0 0 0,1-1 0,-1 1 0,0-1-1,0 1 1,1 0 0,-1-1 0,0 1 0,1-1-1,-1 1 1,0-1 0,1 1 0,-1-1 0,1 1-1,-1-1 1,1 0 0,0 1 0,22-1 120,29-20-102,-46 17 3,52-16 23,-54 17-54,-1 2 1,1-1 0,-1 0-1,1 1 1,0-1 0,-1 1-1,1 0 1,0 1 0,-1-1-1,1 0 1,-1 1 0,1 0-1,-1 0 1,6 2 0,-8-2 30,1 1-1,-1-1 1,0 1 0,0-1 0,0 1 0,0 0 0,0-1-1,0 1 1,0 0 0,-1 0 0,1 0 0,-1 0-1,1-1 1,-1 1 0,0 0 0,0 0 0,1 0 0,-2 0-1,1 0 1,0 0 0,-1 3 0,1 1 137,-1 0 1,0-1 0,-1 1-1,1-1 1,-1 0 0,-3 8-1,-7 5 79,0-1-1,0 0 0,-2-1 0,0 0 0,-1-1 1,-1-1-1,-29 22 0,44-35-323,1-1 1,-1 1-1,0 0 0,0-1 1,1 1-1,-1-1 0,0 1 1,0 0-1,1-1 0,-1 0 1,0 1-1,0-1 0,0 0 1,0 1-1,0-1 0,0 0 1,0 0-1,0 0 0,1 0 1,-1 0-1,0 0 0,0 0 0,0 0 1,0 0-1,0 0 0,0 0 1,0 0-1,-1-1 0,1-1-89,1 1 0,-1-1 0,1 1 0,-1 0 0,1-1 0,0 1 0,0-1 0,0 1 0,0-1 0,0 1 0,0 0 0,0-1 0,0 1 0,1-1 0,-1 1 0,1-2 0,28-72-6530,-26 68 5429,23-54-5579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7.433"/>
    </inkml:context>
    <inkml:brush xml:id="br0">
      <inkml:brushProperty name="width" value="0.025" units="cm"/>
      <inkml:brushProperty name="height" value="0.025" units="cm"/>
    </inkml:brush>
  </inkml:definitions>
  <inkml:trace contextRef="#ctx0" brushRef="#br0">109 43 17521,'0'0'3849,"-10"8"-3657,1 0-160,1 0 0,0 0 0,0 1 0,1-1 0,0 2 0,0-1 0,1 1 0,1 0 0,0 0 0,0 1 0,-4 12 0,6-12 14,0 1 0,0 0-1,1-1 1,0 1 0,1 0 0,1 21-1,0-33-40,0 1-1,0 0 1,0 0-1,0-1 0,0 1 1,1 0-1,-1 0 0,0-1 1,0 1-1,1 0 1,-1 0-1,0-1 0,1 1 1,-1 0-1,1-1 1,-1 1-1,1-1 0,-1 1 1,1-1-1,-1 1 0,1 0 1,-1-1-1,1 0 1,0 1-1,-1-1 0,1 1 1,0-1-1,1 1 0,23-5 302,-18 1-169,0 0 0,0 0 0,-1-1 0,1 0 0,6-6 0,3-4-26,-1-1 0,0-1 1,-1 0-1,-1 0 0,0-2 0,-2 0 0,0 0 1,0-1-1,-2 0 0,-1-1 0,8-22 1,-23 72-33,1-11-67,2 0 1,1 0 0,0 0-1,1 1 1,2 21-1,0-40-11,0 0 0,0 0 0,0 0-1,0 0 1,0 0 0,0 0 0,1 0 0,-1 0-1,0 0 1,1 0 0,-1 0 0,1 0-1,-1 0 1,1-1 0,-1 1 0,1 0 0,0 0-1,-1-1 1,1 1 0,0 0 0,0-1 0,-1 1-1,1 0 1,0-1 0,0 1 0,2 0-1,-1-1 13,0 1 0,0-1 0,1 0 0,-1 0 0,0 0 0,0 0 0,0 0 0,1-1 1,-1 1-1,0-1 0,4-1 0,2-1 48,0-1 0,0 0 0,-1 0 0,1 0 1,9-9-1,62-69 165,-16 15-127,-63 67-99,1 0-1,-1 0 1,0 0-1,0 0 1,1-1-1,-1 1 1,0 0-1,0 0 0,1 0 1,-1 0-1,0 1 1,0-1-1,1 0 1,-1 0-1,0 0 0,0 0 1,1 0-1,-1 0 1,0 0-1,0 0 1,0 0-1,1 1 0,-1-1 1,0 0-1,0 0 1,0 0-1,0 0 1,1 1-1,-1-1 0,0 0 1,0 0-1,0 0 1,0 1-1,0-1 1,1 0-1,-1 0 1,0 1-1,0-1 0,0 0 1,0 0-1,0 0 1,0 1-1,0-1 1,0 0-1,0 0 0,0 1 1,0-1-1,0 0 1,0 0-1,0 1 1,0-1-1,0 0 0,-1 0 1,1 1-1,0-1 1,0 0-1,0 0 1,0 1-1,-1 15 8,-2-1 69,2-12-49,0 1 0,0 0 0,1-1 0,-1 1 0,1 0 0,0 0 0,0 0 0,0-1 0,0 1 0,2 5 0,-2-9-22,1 1-1,-1-1 0,1 0 0,-1 1 0,1-1 0,-1 0 0,1 0 1,0 1-1,-1-1 0,1 0 0,-1 0 0,1 0 0,0 0 1,-1 0-1,1 0 0,0 0 0,-1 0 0,1 0 0,-1 0 0,1 0 1,0 0-1,-1 0 0,1 0 0,-1-1 0,1 1 0,0 0 0,-1 0 1,1-1-1,-1 1 0,1 0 0,0-1 0,18-11 130,-9 3-16,-1 0 0,-1 0 0,12-16 0,-14 17-91,0 0 0,0 1 1,1 0-1,0 0 0,0 0 0,16-11 0,-22 19-14,-1 0 0,1 0 0,0 0 0,-1 0 0,1 0 0,-1 0-1,1 0 1,-1 0 0,0 0 0,1 0 0,-1 0 0,0 0 0,0 0-1,0 1 1,0-1 0,0 0 0,0 0 0,0 0 0,0 0 0,0 2 0,-1 29 426,-3-2-154,3-22-294,0-1 1,0 1-1,0 0 1,1 0-1,0 0 1,0-1 0,1 1-1,2 10 1,-3-18-176,1 1 0,-1 0 1,1 0-1,-1 0 1,1 0-1,0 0 0,0-1 1,-1 1-1,1 0 0,0-1 1,0 1-1,0-1 1,-1 1-1,1 0 0,0-1 1,0 0-1,0 1 1,0-1-1,0 0 0,0 1 1,0-1-1,0 0 1,0 0-1,0 0 0,0 0 1,0 0-1,0 0 1,0 0-1,0 0 0,0 0 1,0-1-1,2 0 0,19-5-8250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7.965"/>
    </inkml:context>
    <inkml:brush xml:id="br0">
      <inkml:brushProperty name="width" value="0.025" units="cm"/>
      <inkml:brushProperty name="height" value="0.025" units="cm"/>
    </inkml:brush>
  </inkml:definitions>
  <inkml:trace contextRef="#ctx0" brushRef="#br0">207 0 12524,'0'0'11488,"-11"2"-10415,1 0-963,0 0 1,0 0-1,1 1 0,-1 1 1,1-1-1,0 1 0,0 1 1,1 0-1,-1 0 0,1 1 1,-11 9-1,11-7-72,0 1 0,1-1 0,0 1 0,1 0 0,0 1 0,0 0 0,1 0-1,0 0 1,1 0 0,-5 16 0,8-24-58,0 1 0,1 0 0,-1 0 0,1 0 0,-1 0-1,1 0 1,0 0 0,0 0 0,0 0 0,0 0 0,1 0 0,-1 0 0,1 0-1,0 0 1,0 0 0,0 0 0,0-1 0,0 1 0,1 0 0,-1-1-1,1 1 1,0-1 0,0 1 0,0-1 0,0 0 0,0 0 0,0 0 0,0 0-1,1 0 1,-1 0 0,1-1 0,-1 1 0,1-1 0,0 0 0,0 0-1,-1 0 1,1 0 0,0 0 0,0 0 0,0-1 0,0 0 0,6 1 0,3 0-640,1 0 0,0-1 1,-1 0-1,1-1 1,-1 0-1,1-1 1,-1-1-1,13-3 1,54-27-6682,-22 3-859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8.355"/>
    </inkml:context>
    <inkml:brush xml:id="br0">
      <inkml:brushProperty name="width" value="0.025" units="cm"/>
      <inkml:brushProperty name="height" value="0.025" units="cm"/>
    </inkml:brush>
  </inkml:definitions>
  <inkml:trace contextRef="#ctx0" brushRef="#br0">165 1 12908,'0'0'4127,"-9"3"-1415,-2 2-2320,0 1 1,1 1-1,0 0 1,0 0-1,0 1 1,1 0-1,0 0 1,1 1-1,-12 16 1,14-18-279,1 0 0,0 0 0,0 1 0,1-1 0,0 1 0,1 0 0,-1 0 0,2 1 0,-1-1 0,1 1 0,0-1 0,1 1 0,0 0 0,0-1 0,1 13 0,0-20-114,1 0-1,-1 1 1,0-1 0,1 0-1,-1 0 1,1 0-1,-1 1 1,1-1 0,-1 0-1,1 0 1,0 0 0,0 0-1,-1 0 1,1 0-1,0 0 1,0 0 0,0-1-1,0 1 1,0 0 0,0 0-1,0-1 1,1 1-1,0 0 1,2 0 8,-1 0-1,1 0 1,-1 0-1,1-1 1,0 1 0,-1-1-1,1 0 1,5 0 0,-1-1 15,-1 0 1,1-1 0,0 1 0,0-1 0,-1-1 0,1 1 0,9-6 0,2-6 14,-1 0 0,-1-1 0,0-1 0,-1 0 1,18-24-1,-17 20 16,-17 20-54,1 1 1,-1 0-1,0-1 1,1 1-1,-1-1 1,0 1-1,1 0 1,-1-1-1,0 1 1,0 0-1,0-1 1,0 1-1,1 0 1,-1-1-1,0 1 1,0 0-1,0-1 1,0 1-1,-1 0 1,1-1-1,0 1 1,0 0-1,0-1 1,0 1-1,-1 0 1,1 0-1,-4 28 259,2-24-237,1 1 0,-1 0 0,1-1 0,1 1 0,-1 0 0,1 0 0,0 0 0,1 6 0,-1-11-19,0 0-1,1 0 0,-1-1 1,0 1-1,1 0 1,-1 0-1,1 0 1,-1-1-1,1 1 1,-1 0-1,1 0 1,-1-1-1,1 1 1,0-1-1,-1 1 0,1 0 1,0-1-1,0 1 1,-1-1-1,1 0 1,0 1-1,1 0 1,0-1 6,1 0 1,-1 1-1,1-1 1,-1 0 0,1 0-1,-1-1 1,1 1-1,-1 0 1,1-1 0,-1 1-1,0-1 1,3-1-1,12-6 70,0 0 0,0-1-1,-1-1 1,22-16-1,40-25 75,-71 47-160,1 1 1,-1 0-1,0 0 1,1 1-1,0 0 1,-1 0-1,1 0 1,0 1-1,8 0 1,-15 1 4,0 1-1,0-1 1,0 1 0,0 0 0,0-1 0,0 1 0,0 0 0,0 0-1,0 0 1,0 0 0,0-1 0,-1 1 0,1 0 0,0 0-1,-1 0 1,1 1 0,-1-1 0,1 0 0,-1 0 0,1 0 0,-1 0-1,0 0 1,0 1 0,1-1 0,-1 0 0,0 0 0,0 0 0,0 1-1,0-1 1,-1 0 0,1 0 0,-1 2 0,-4 48 26,5-48-57,-3 31-3843,3-29-1970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207"/>
    </inkml:context>
    <inkml:brush xml:id="br0">
      <inkml:brushProperty name="width" value="0.025" units="cm"/>
      <inkml:brushProperty name="height" value="0.025" units="cm"/>
    </inkml:brush>
  </inkml:definitions>
  <inkml:trace contextRef="#ctx0" brushRef="#br0">110 356 11915,'0'0'4020,"-1"-9"-892,1 8-2812,-2-29 1613,2 29-1868,0 1-1,0-1 0,0 0 0,-1 1 0,1-1 0,0 1 1,0-1-1,-1 0 0,1 1 0,0-1 0,-1 1 0,1-1 0,0 1 1,-1-1-1,1 1 0,-1-1 0,1 1 0,-1 0 0,1-1 1,-1 1-1,1 0 0,-1-1 0,0 1 0,1 0 0,-1 0 1,1-1-1,-1 1 0,0 0 0,1 0 0,-1 0 0,0 0 0,1 0 1,-1 0-1,1 0 0,-1 0 0,0 0 0,1 0 0,-1 0 1,0 0-1,1 1 0,-1-1 0,1 0 0,-1 0 0,0 1 1,1-1-1,-1 0 0,1 1 0,-1-1 0,0 1 0,-4 3-11,0 0-1,1 1 1,-1-1 0,1 1-1,0 0 1,1 0-1,-1 1 1,1-1-1,0 1 1,0-1-1,0 1 1,-1 6-1,-22 77-49,24-82-4,1-1-1,0 1 1,0 0-1,0 0 1,1 0 0,0 0-1,0 0 1,3 12-1,-2-17 12,-1 0 0,1 0 0,0 0 0,0-1 0,0 1 0,0-1 0,1 1 0,-1-1 0,0 1 0,1-1 0,-1 1 0,1-1 0,-1 0 0,1 0 0,0 0 0,-1 0 0,1 0 0,0 0 0,0-1 0,0 1 0,0 0 0,-1-1 0,1 0 0,0 1 0,0-1 0,0 0 0,0 0 0,0 0 0,0 0-1,0 0 1,0 0 0,0-1 0,0 1 0,4-2 0,6-1 62,1-1 0,-1-1 0,1 0 0,-1 0 0,0-1 0,-1 0-1,0-1 1,0-1 0,0 0 0,-1 0 0,13-14 0,2-3 23,-2-2 1,41-58-1,-15-4 38,-67 155-263,15-56 146,-7 16-11,1 1 0,2-1 0,-7 46 0,14-71-4,-1 0 0,1 0-1,0 0 1,-1 0 0,1 0-1,0 0 1,0 0 0,0 0-1,0 0 1,0 0 0,0 0-1,0 0 1,0 0 0,1 0-1,-1 0 1,0 0 0,1 0-1,-1 0 1,0-1 0,1 1 0,-1 0-1,1 0 1,0 0 0,-1 0-1,1 0 1,0-1 0,-1 1-1,1 0 1,0-1 0,0 1-1,0 0 1,-1-1 0,1 1-1,0-1 1,0 0 0,0 1 0,0-1-1,0 0 1,0 1 0,0-1-1,0 0 1,0 0 0,0 0-1,0 0 1,0 0 0,0 0-1,0 0 1,0 0 0,0 0-1,0 0 1,0-1 0,0 1-1,0 0 1,0-1 0,0 1 0,0-1-1,0 1 1,-1-1 0,3-1-1,5-2-57,0 0 0,0-1 0,0 0 0,-1 0-1,9-9 1,4-7-773,-2 0-1,-1-1 0,0-2 0,-2 1 1,0-2-1,-2 0 0,13-35 0,54-190-11918,-96 293 23340,-9 3-4201,12-22-4831,0 0 1,-11 34-1,21-50-1455,1-1 0,0 1 0,1 0 0,-1 0 0,1 0 0,1 0 0,0 0 0,0 0 0,0 0 0,1 0 0,1 0 0,2 11 0,0-2-94,-2 0 0,1-1 0,-2 1 1,0 0-1,-1 1 0,-3 17 0,1 18-220,2-53 147,0 0 1,0-1-1,0 1 0,0 0 1,1 0-1,-1 0 0,0-1 1,0 1-1,0 0 1,0 0-1,0 0 0,0-1 1,0 1-1,0 0 1,1 0-1,-1 0 0,0 0 1,0 0-1,0-1 1,0 1-1,0 0 0,1 0 1,-1 0-1,0 0 0,0 0 1,0 0-1,0 0 1,1 0-1,-1 0 0,0 0 1,0 0-1,0 0 1,1 0-1,-1 0 0,0 0 1,0 0-1,0 0 1,1 0-1,-1 0 0,0 0 1,0 0-1,0 0 0,1 0 1,-1 0-1,0 0 1,0 0-1,0 0 0,0 0 1,1 0-1,-1 1 1,0-1-1,0 0 0,0 0 1,0 0-1,0 0 1,1 0-1,-1 1 0,0-1 1,0 0-1,0 0 0,0 0 1,0 1-1,0-1 1,0 0-1,0 0 0,0 0 1,0 0-1,0 1 1,11-15-3581,-1-8-2193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627"/>
    </inkml:context>
    <inkml:brush xml:id="br0">
      <inkml:brushProperty name="width" value="0.025" units="cm"/>
      <inkml:brushProperty name="height" value="0.025" units="cm"/>
    </inkml:brush>
  </inkml:definitions>
  <inkml:trace contextRef="#ctx0" brushRef="#br0">189 98 15631,'1'-8'3043,"-1"4"-2544,2-10 969,0 0 1,-1-1 0,-2-14 0,1 28-1413,0 0-1,-1 1 1,1-1 0,0 0 0,-1 0 0,1 1-1,-1-1 1,1 0 0,-1 1 0,1-1 0,-1 0-1,0 1 1,1-1 0,-1 1 0,0-1 0,0 1-1,1-1 1,-1 1 0,0 0 0,0-1 0,0 1-1,1 0 1,-1 0 0,0-1 0,0 1 0,0 0-1,0 0 1,1 0 0,-1 0 0,0 0 0,0 0-1,0 0 1,0 1 0,0-1 0,1 0 0,-1 0-1,0 1 1,0-1 0,0 0 0,-1 2 0,-35 15 138,19-3-153,1 1 0,-25 26 1,36-35-33,1 0 0,0 0 0,0 1 1,1-1-1,0 1 0,0 0 1,1 0-1,-1 0 0,2 1 0,-1-1 1,-1 9-1,4-15-12,1 0 1,-1 0-1,0 0 1,1 0-1,-1 0 1,1 0-1,-1 0 1,1 0-1,0-1 1,-1 1-1,1 0 1,0 0-1,-1-1 1,1 1-1,0 0 1,0-1-1,0 1 1,0-1-1,0 1 1,0-1-1,-1 0 1,1 1-1,0-1 1,0 0-1,0 1 1,0-1 0,0 0-1,0 0 1,1 0-1,-1 0 1,0 0-1,0 0 1,0 0-1,1-1 0,45-1-7,-44 2 7,85-17-354,-69 12 266,1 1 0,0 1 0,-1 0 0,1 1 0,22 2 0,-42 0 90,1 0 0,-1 0-1,0-1 1,1 1-1,-1 0 1,0 0 0,0 1-1,1-1 1,-1 0-1,0 0 1,1 0 0,-1 0-1,0 0 1,1 0-1,-1 0 1,0 0 0,0 1-1,1-1 1,-1 0-1,0 0 1,0 0 0,1 1-1,-1-1 1,0 0-1,0 0 1,0 0 0,1 1-1,-1-1 1,0 0-1,0 1 1,0-1 0,0 0-1,0 0 1,0 1-1,1-1 1,-1 0 0,0 1-1,-7 12 113,-15 8 344,-59 30 879,73-47-1252,0 0-1,-1 0 0,1-1 0,-1 0 1,1 0-1,-1-1 0,0 0 0,-13 0 1,22-2-144,-1 0 0,1 0 0,0 0 0,-1 0 0,1 0 0,0 0 0,0 0 0,-1 0 0,1 0 0,0 0 0,-1-1 0,1 1 0,0 0 0,0 0 0,-1 0 0,1-1 0,0 1 0,0 0 0,-1 0 0,1 0 0,0-1 0,0 1 0,0 0 0,-1-1 0,1 1 0,0 0 0,0 0 0,0-1 0,0 1 0,0 0 0,0-1-1,0 1 1,0 0 0,-1-1 0,1 1 0,0 0 0,0-1 0,1 1 0,-1 0 0,0-1 0,0 1 0,0 0 0,0-1 0,0 1 0,0 0 0,0 0 0,0-1 0,1 1 0,-1 0 0,0-1 0,0 1 0,0 0 0,1 0 0,-1-1 0,0 1 0,0 0 0,1 0 0,-1 0 0,0-1 0,0 1 0,1 0 0,-1 0 0,0 0 0,1 0 0,-1 0 0,17-17-3794,4 1-1248,5 0-2311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969"/>
    </inkml:context>
    <inkml:brush xml:id="br0">
      <inkml:brushProperty name="width" value="0.025" units="cm"/>
      <inkml:brushProperty name="height" value="0.025" units="cm"/>
    </inkml:brush>
  </inkml:definitions>
  <inkml:trace contextRef="#ctx0" brushRef="#br0">136 4 9417,'0'0'9780,"-10"3"-7389,0 2-1995,-1 0 0,1 0 0,0 1 0,1 0 0,-1 1 0,-14 14 0,20-18-277,0 0 1,1 1 0,0-1 0,0 1-1,0 0 1,0-1 0,1 1-1,-1 0 1,1 1 0,0-1 0,0 0-1,0 1 1,1-1 0,0 1 0,0-1-1,0 1 1,0 0 0,1-1 0,-1 1-1,1 0 1,1 0 0,0 6 0,0-9-105,0-1 1,0 1-1,0-1 1,0 0-1,1 1 1,-1-1-1,0 0 1,1 0 0,-1 1-1,1-1 1,-1 0-1,1-1 1,0 1-1,-1 0 1,1 0-1,0-1 1,0 1-1,-1-1 1,1 1 0,0-1-1,0 0 1,0 0-1,0 0 1,-1 0-1,3 0 1,50-4 498,-48 2-453,1 0 0,0-1 0,-1 0 1,1 0-1,-1-1 0,0 1 0,0-1 1,0-1-1,-1 1 0,1-1 0,-1 0 0,0 0 1,6-9-1,-8 11-50,0-1 0,-1 0 1,1 0-1,-1 0 0,1-1 1,-1 1-1,-1-1 0,1 1 1,-1-1-1,1 0 0,-1 1 0,-1-1 1,1 0-1,-1 0 0,1 0 1,-1 0-1,-1 1 0,1-1 1,-1 0-1,-2-8 0,3 12-87,-1 0 0,0 0 0,0 0 0,1 0 0,-1 0 0,0 0 0,0 0 0,0 0 0,0 0 0,0 0 1,-1 0-1,1 0 0,0 1 0,0-1 0,0 1 0,-1-1 0,1 1 0,0-1 0,-1 1 0,1 0 0,0-1 0,-1 1 0,1 0 0,-1 0 0,1 0 0,0 0 0,-1 0 0,1 1 0,0-1 0,-1 0 0,1 1 0,-3 0 0,-41 18-7923,25-7-692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0.498"/>
    </inkml:context>
    <inkml:brush xml:id="br0">
      <inkml:brushProperty name="width" value="0.025" units="cm"/>
      <inkml:brushProperty name="height" value="0.025" units="cm"/>
    </inkml:brush>
  </inkml:definitions>
  <inkml:trace contextRef="#ctx0" brushRef="#br0">23 0 7783,'0'0'12359,"0"14"-11190,1 62 965,-12 95 0,-1 38-1464,12-202-665,0 0 1,0 0-1,1 0 1,0 0-1,1 0 1,-1 0-1,6 12 1,-7-17 0,1-1-1,0 1 1,0-1-1,0 1 1,0-1 0,0 1-1,0-1 1,1 0-1,-1 1 1,0-1 0,1 0-1,-1 0 1,1 0-1,-1 0 1,1 0 0,0 0-1,-1-1 1,1 1-1,0 0 1,-1-1 0,1 0-1,0 1 1,0-1-1,0 0 1,-1 0 0,1 0-1,0 0 1,0 0-1,0 0 1,-1 0 0,1-1-1,0 1 1,0-1-1,2 0 1,5-3 119,-1 0 0,1 0 0,-1-1 0,0 0 0,-1 0 0,1-1 0,-1 0 0,0 0 0,0-1 0,8-11 0,10-14 122,23-38-1,-30 42-213,2-5 95,-14 22 5,0 1 1,0 1-1,15-18 0,-21 27-133,1 0 0,-1 0 0,0 0 0,0 0 0,1 0-1,-1 0 1,0 0 0,0 0 0,0 0 0,1 1-1,-1-1 1,0 0 0,0 0 0,0 0 0,1 0 0,-1 0-1,0 0 1,0 0 0,0 0 0,1 1 0,-1-1-1,0 0 1,0 0 0,0 0 0,0 0 0,0 1-1,1-1 1,-1 0 0,0 0 0,0 0 0,0 1 0,0-1-1,0 0 1,0 0 0,0 0 0,0 1 0,0-1-1,0 0 1,0 0 0,0 1 0,0-1 0,0 0 0,0 0-1,0 0 1,0 1 0,0-1 0,0 0 0,0 0-1,0 1 1,0-1 0,0 0 0,-1 0 0,2 17-12,-3 3 60,-1-1 0,-9 30 1,8-33-565,0 0 0,1 1 0,1 0 1,-1 23-1,3-40 378,0 1-1,0 0 1,0 0 0,1-1-1,-1 1 1,0 0 0,0 0 0,1-1-1,-1 1 1,0 0 0,1-1-1,-1 1 1,1-1 0,-1 1 0,1 0-1,-1-1 1,1 1 0,0-1-1,-1 1 1,1-1 0,-1 0 0,1 1-1,0-1 1,-1 0 0,1 1-1,0-1 1,0 0 0,-1 0 0,1 0-1,0 1 1,0-1 0,-1 0-1,1 0 1,0 0 0,0 0 0,-1 0-1,1 0 1,0-1 0,0 1-1,-1 0 1,1 0 0,0-1 0,0 1-1,-1 0 1,1 0 0,0-1-1,-1 1 1,1-1 0,0 0 0,37-22-5985,-11-5 347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1.043"/>
    </inkml:context>
    <inkml:brush xml:id="br0">
      <inkml:brushProperty name="width" value="0.025" units="cm"/>
      <inkml:brushProperty name="height" value="0.025" units="cm"/>
    </inkml:brush>
  </inkml:definitions>
  <inkml:trace contextRef="#ctx0" brushRef="#br0">110 60 6118,'0'0'14136,"-8"3"-12850,2-1-1146,1 1 0,0 0-1,-1 0 1,1 1 0,0-1-1,1 1 1,-1 0 0,1 0-1,-1 1 1,1-1 0,1 1-1,-1 0 1,1 0 0,-6 10-1,4-6 51,1 0-1,0 0 0,1 0 0,0 1 1,0-1-1,1 1 0,0 0 1,1-1-1,-1 18 0,2-26-182,1 0 0,-1 0-1,0 0 1,0 0 0,1 0 0,-1-1-1,0 1 1,1 0 0,-1 0 0,1 0-1,-1-1 1,1 1 0,-1 0 0,1 0-1,0-1 1,-1 1 0,1-1 0,0 1-1,-1-1 1,1 1 0,0-1 0,0 1-1,0-1 1,-1 1 0,1-1 0,0 0-1,0 1 1,0-1 0,0 0 0,0 0-1,0 0 1,0 0 0,0 0 0,-1 0-1,1 0 1,0 0 0,0 0 0,0 0-1,0-1 1,0 1 0,1-1 0,2 1 49,1-1 0,0 0 0,-1-1 0,1 1 0,-1-1 0,1 0 0,4-3 0,4-5 22,-1 0 1,0-1 0,-1 0 0,0-1 0,-1 0 0,0-1-1,-1 0 1,0-1 0,-1 1 0,-1-1 0,0-1 0,6-19-1,-28 69-321,11-26 234,-1 0 0,1 1 0,1-1 0,-1 1 0,2 0 0,-1 0 0,1-1-1,1 2 1,0-1 0,0 0 0,2 11 0,-1-20 6,1 1 0,-1-1 0,1 1 0,0-1 0,0 0 0,-1 0 0,1 1 0,0-1 0,0 0 0,0 0 0,0 0 0,0 0 0,1 0 0,-1 0 0,0 0 0,0-1 0,1 1 0,-1 0 0,0-1 0,1 1 0,-1-1 0,1 1 0,-1-1 0,1 0 0,-1 1 0,1-1 0,-1 0 0,1 0 0,-1 0 0,1 0 0,-1 0 0,0-1 0,1 1 0,-1 0 0,1-1 0,2 0 0,3-1 19,1 0 0,-1 0 0,0 0 0,0-1 0,0 0-1,8-5 1,-1-1 0,-1-1 0,0-1 0,21-22 1,-30 28-7,0 1 1,0-1-1,-1 0 1,1 0 0,-1 0-1,0 0 1,-1-1 0,1 1-1,-1-1 1,0 1 0,-1-1-1,1 0 1,-1 0 0,1-6-1,-6 10 15,-5 9-39,-4 11-23,11-13 30,0 1 1,0 0-1,1-1 1,0 1-1,0 0 1,0 0-1,1 0 1,0 0-1,1 7 1,-1-12 19,0 0 0,0 0 0,0 0 1,1 1-1,-1-1 0,0 0 0,1 0 1,-1 0-1,1 0 0,-1 1 0,1-1 1,-1 0-1,1 0 0,0 0 0,0 0 1,0-1-1,-1 1 0,1 0 0,2 1 1,-2-1 29,1-1 0,-1 0 0,1 0 1,-1 0-1,1 0 0,-1 0 1,0 0-1,1 0 0,-1 0 1,1 0-1,-1-1 0,0 1 0,1-1 1,-1 1-1,0-1 0,1 1 1,-1-1-1,0 0 0,0 0 1,0 0-1,0 1 0,2-3 0,3-2 26,0-1 0,0 0 0,-1 0 0,1 0-1,-1-1 1,0 0 0,-1 0 0,0 0 0,4-10 0,-5 12-64,-1-1 0,0 1 1,0-1-1,0 0 0,-1 0 1,0 0-1,0 0 1,0 0-1,-1 0 0,0 0 1,0 0-1,0 0 0,-2-8 1,2 13-13,0 0-1,0 1 1,0-1 0,0 1 0,-1-1-1,1 1 1,0-1 0,0 1-1,0-1 1,0 1 0,-1-1 0,1 1-1,0-1 1,0 1 0,-1-1 0,1 1-1,0 0 1,-1-1 0,1 1 0,-1-1-1,1 1 1,0 0 0,-1-1-1,1 1 1,-1 0 0,1 0 0,-1-1-1,1 1 1,-1 0 0,1 0 0,-1 0-1,1 0 1,-1 0 0,1-1 0,-1 1-1,0 0 1,1 0 0,-1 0-1,1 0 1,-1 1 0,1-1 0,-1 0-1,1 0 1,-1 0 0,0 1 0,0-1-142,0 1 0,0 0-1,0 0 1,1-1 0,-1 1 0,0 0 0,0 0 0,1 0 0,-1 0 0,0 0 0,1 0 0,-1 0 0,1 0 0,0 0 0,-1 0 0,1 1 0,0-1-1,0 0 1,-1 0 0,1 2 0,0-1-383,0-1 0,0 1 0,0 0 0,0-1 0,0 1-1,0 0 1,0-1 0,1 1 0,-1 0 0,0-1 0,1 1 0,0-1-1,-1 1 1,1-1 0,0 1 0,0-1 0,0 1 0,0-1 0,0 0-1,0 1 1,1 0 0,10 7-7363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1.446"/>
    </inkml:context>
    <inkml:brush xml:id="br0">
      <inkml:brushProperty name="width" value="0.025" units="cm"/>
      <inkml:brushProperty name="height" value="0.025" units="cm"/>
    </inkml:brush>
  </inkml:definitions>
  <inkml:trace contextRef="#ctx0" brushRef="#br0">62 174 3940,'0'0'18385,"17"4"-15951,-11-5-2295,1 0-1,-1-1 0,0 0 0,0 0 0,0 0 0,0-1 0,0 0 1,0 0-1,-1 0 0,0-1 0,1 0 0,-1 0 0,8-9 0,-7 8-60,0-1 0,-1 0 0,1-1 0,-1 1 0,0-1 0,-1 0 0,0 0 0,0 0 0,0-1 0,3-12 0,-6 19-70,-1 0 0,1 0 0,-1-1 1,1 1-1,-1 0 0,0 0 0,1-1 0,-1 1 0,0 0 0,0-1 0,0 1 0,0 0 0,0-1 0,0 1 0,-1 0 0,1-1 0,0 1 0,-1 0 0,1 0 0,-1-1 0,1 1 0,-1 0 0,1 0 0,-1 0 0,0 0 0,0 0 0,0 0 0,1 0 0,-1 0 0,0 0 0,0 0 0,0 0 0,-1 0 1,1 1-1,0-1 0,0 0 0,0 1 0,0-1 0,-1 1 0,1-1 0,0 1 0,0 0 0,-1 0 0,1-1 0,0 1 0,-1 0 0,1 0 0,0 0 0,-1 0 0,1 1 0,-2-1 0,-4 1 23,0 1 1,0 0-1,1 0 1,-1 0-1,1 1 0,-1-1 1,1 2-1,0-1 0,-6 5 1,0 2 0,-1 1-1,1 0 1,1 1 0,0 0 0,1 0 0,-9 15 0,15-21-15,0 0 0,0 1 1,1-1-1,0 1 0,1-1 1,-1 1-1,1 0 0,0 0 1,1 0-1,0 0 0,0 0 1,0 1-1,1-1 1,0 0-1,1 0 0,0 8 1,1-11-9,-1-1 1,1 1-1,0-1 1,-1 0 0,1 0-1,1 0 1,-1 0 0,0 0-1,1 0 1,0 0-1,0-1 1,-1 1 0,1-1-1,1 0 1,-1 0-1,0 0 1,0 0 0,1-1-1,-1 1 1,1-1 0,0 0-1,-1 0 1,1 0-1,6 0 1,10 2-201,0-1 0,0-1 0,25-1 0,8-6-2910,-1-9-3465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101"/>
    </inkml:context>
    <inkml:brush xml:id="br0">
      <inkml:brushProperty name="width" value="0.025" units="cm"/>
      <inkml:brushProperty name="height" value="0.025" units="cm"/>
    </inkml:brush>
  </inkml:definitions>
  <inkml:trace contextRef="#ctx0" brushRef="#br0">232 33 10378,'-13'1'5151,"4"-1"-4824,-1 1 0,1 0 0,-1 0 0,1 1 0,-1 0 0,1 1 0,0 0 0,0 0 0,0 1 0,1 0 0,-1 1 0,1 0 0,0 0 0,0 1 0,1 0 0,-1 0 0,1 1 0,1 0 0,-7 8 0,6-5-275,2 0 0,0 0 0,0 0 0,1 1 0,0 0 0,0 0 0,2 0 0,-1 0 0,1 0-1,1 0 1,0 1 0,1-1 0,0 0 0,1 13 0,0-22-26,-1 1-1,1-1 1,-1 1-1,1-1 1,0 0-1,0 1 1,0-1 0,0 0-1,0 1 1,0-1-1,1 0 1,-1 0-1,1 0 1,-1 0-1,1 0 1,0-1-1,0 1 1,0 0-1,0-1 1,0 1-1,0-1 1,0 0-1,0 0 1,1 0-1,-1 0 1,0 0 0,1 0-1,-1-1 1,1 1-1,-1-1 1,1 0-1,-1 1 1,1-1-1,-1 0 1,1 0-1,-1-1 1,1 1-1,3-2 1,5 0 116,0 0 1,0-1-1,-1 0 1,0-1-1,1 0 1,-1-1-1,15-9 1,-1-2 29,-1-1 0,-1-1 1,0-1-1,-1 0 1,-2-2-1,0 0 1,-1-2-1,-1 0 1,23-41-1,-27 30 410,-12 32-536,0 1 0,-1-1 0,1 1 0,-1-1-1,1 1 1,-1-1 0,0 1 0,0-1 0,0 1 0,0-1 0,0 0 0,0 1 0,0-1 0,0 1 0,-1-1-1,1 1 1,-1-1 0,1 1 0,-1-3 0,-1 4-32,1 1 1,0-1-1,0 0 0,0 0 0,0 0 0,0 1 1,0-1-1,0 0 0,0 1 0,0-1 1,0 1-1,0-1 0,0 1 0,0 0 1,0-1-1,1 1 0,-1 0 0,0 0 1,0-1-1,1 1 0,-1 0 0,0 0 1,1 0-1,-1 0 0,1 0 0,-1 0 1,0 2-1,-17 30 67,8-11-58,2 1-1,-10 45 1,16-59-24,0 0 0,1 1 1,0-1-1,1 1 0,0 0 0,0-1 0,1 1 1,0-1-1,1 1 0,3 11 0,-4-18-34,1-1-1,-1 1 0,1-1 1,-1 1-1,1-1 0,0 0 1,0 1-1,0-1 0,0 0 1,0 0-1,0-1 0,0 1 1,1 0-1,-1-1 0,1 1 1,0-1-1,-1 0 0,1 0 1,0 0-1,-1 0 0,1 0 1,0-1-1,0 1 0,0-1 1,0 0-1,0 1 0,0-2 1,-1 1-1,7-1 0,38-12-3052,-8-10-3367,3-18-6010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4.480"/>
    </inkml:context>
    <inkml:brush xml:id="br0">
      <inkml:brushProperty name="width" value="0.025" units="cm"/>
      <inkml:brushProperty name="height" value="0.025" units="cm"/>
    </inkml:brush>
  </inkml:definitions>
  <inkml:trace contextRef="#ctx0" brushRef="#br0">114 0 14894,'0'0'2098,"-3"10"-849,-15 56-434,3 1 0,3 1-1,3 0 1,-1 77-1,11-84-651,0-11 698,-6 56 0,0-280 842,4 165-1693,1 0 0,-2 1 0,1-1 0,-1 1 1,0-1-1,-1 1 0,0 0 0,0 0 0,-9-15 0,12 23-11,0 0 0,0 0 0,0 0 0,0 0 0,0-1 0,0 1 0,0 0 0,-1 0-1,1 0 1,0 0 0,0 0 0,0 0 0,0 0 0,-1 0 0,1 0 0,0 0 0,0 0 0,0 0 0,0-1 0,-1 1-1,1 0 1,0 0 0,0 0 0,0 0 0,0 1 0,-1-1 0,1 0 0,0 0 0,0 0 0,0 0 0,0 0-1,0 0 1,-1 0 0,1 0 0,0 0 0,0 0 0,0 0 0,0 0 0,0 1 0,-1-1 0,1 0 0,0 0-1,0 0 1,0 0 0,0 0 0,0 0 0,0 1 0,0-1 0,0 0 0,0 0 0,-1 0 0,1 0 0,0 1 0,-2 14-53,2 17 27,0-29 27,1-1 0,-1 1 0,1-1 0,-1 0 0,1 1 0,0-1 0,0 0 0,0 0 0,0 0 0,0 1-1,0-1 1,1 0 0,-1 0 0,1-1 0,0 1 0,-1 0 0,1 0 0,0-1 0,0 1 0,4 1-1,-2-1 2,-1-1-1,1 1 1,0-1-1,0 0 1,0 0-1,1-1 1,-1 1-1,0-1 1,0 0-1,0 0 1,6-1-1,3-1 2,0-1 0,0 0 0,0-1-1,-1 0 1,1-1 0,16-10-1,35-32-1,-40 27 6,-24 20-6,0 0-1,0-1 1,1 1 0,-1 0 0,0 0 0,0 0 0,0 0-1,1 0 1,-1-1 0,0 1 0,0 0 0,1 0 0,-1 0-1,0 0 1,0 0 0,1 0 0,-1 0 0,0 0 0,0 0-1,1 0 1,-1 0 0,0 0 0,0 0 0,1 0 0,-1 0-1,0 0 1,0 0 0,1 0 0,-1 0 0,0 0-1,0 0 1,0 0 0,1 1 0,-1-1 0,0 0 0,0 0-1,0 0 1,1 0 0,-1 1 0,0-1 0,0 0 0,0 0-1,1 1 1,3 16 8,-4 31 82,0-37-25,0-8-44,0 0 1,0 0-1,0 0 1,0 0-1,1 0 1,-1 0-1,1 0 0,0 0 1,0 0-1,0 0 1,2 4-1,-2-6-14,0 0-1,0-1 0,0 1 1,0 0-1,1 0 0,-1-1 1,0 1-1,0-1 0,0 1 1,1-1-1,-1 1 0,0-1 1,1 0-1,-1 0 0,0 1 1,1-1-1,-1 0 0,0 0 1,1 0-1,-1-1 0,0 1 0,0 0 1,1 0-1,-1-1 0,0 1 1,1-1-1,-1 1 0,0-1 1,0 1-1,2-2 0,15-7 31,0-1-1,-1-1 0,24-19 0,-30 21-32,0 0 0,1 1 1,-1 0-1,2 1 0,-1 0 0,1 1 1,0 0-1,0 1 0,23-5 0,-35 10-4,0 0 0,0 0-1,0 0 1,0 0-1,0 0 1,0 0 0,0 0-1,0 1 1,0-1 0,0 0-1,-1 0 1,1 1 0,0-1-1,0 1 1,0-1-1,-1 1 1,1-1 0,0 1-1,0-1 1,-1 1 0,1 0-1,0-1 1,-1 1 0,1 0-1,-1 0 1,1-1 0,-1 1-1,1 0 1,-1 0-1,0 0 1,1 0 0,-1-1-1,0 1 1,0 0 0,1 0-1,-1 0 1,0 0 0,0 0-1,0 0 1,0 1 0,-3 54 119,2-51-85,0 1 0,0 0 0,1-1-1,0 1 1,0-1 0,2 10 0,-2-14-27,1-1 1,-1 1-1,1-1 1,-1 1-1,1-1 0,-1 1 1,1-1-1,0 1 1,-1-1-1,1 0 1,0 1-1,-1-1 0,1 0 1,0 0-1,0 1 1,-1-1-1,1 0 0,0 0 1,0 0-1,-1 0 1,1 0-1,0 0 1,0 0-1,-1 0 0,1-1 1,0 1-1,0 0 1,-1 0-1,1 0 1,0-1-1,-1 1 0,2-1 1,24-11 217,50-45-29,-61 44-191,0 1 1,1 0-1,0 1 1,1 1-1,0 1 1,0 0-1,1 1 1,26-8-1,-43 16-6,0-1 0,-1 1 0,1 0-1,0-1 1,0 1 0,0 0 0,-1 0 0,1 0 0,0 0-1,0-1 1,0 1 0,0 0 0,-1 1 0,1-1-1,0 0 1,0 0 0,0 0 0,-1 0 0,1 1-1,0-1 1,0 0 0,0 1 0,-1-1 0,1 0 0,0 1-1,-1-1 1,1 1 0,0 0 0,-1-1 0,1 1-1,-1-1 1,1 1 0,-1 0 0,1-1 0,-1 1-1,1 0 1,-1 0 0,0-1 0,1 1 0,-1 1 0,-5 37 30,4-37-27,0 1-1,0 0 1,1-1-1,-1 1 0,0 0 1,1 0-1,0 0 0,0 0 1,0-1-1,0 1 0,0 0 1,1 0-1,1 5 0,-2-7-2,1-1-1,0 0 0,0 1 1,-1-1-1,1 0 0,0 0 1,0 1-1,0-1 0,-1 0 1,1 0-1,0 0 0,0 0 1,0 0-1,-1 0 0,1 0 1,0 0-1,0 0 0,0-1 1,-1 1-1,1 0 0,0 0 1,0-1-1,0 1 0,-1 0 1,1-1-1,0 1 0,-1-1 1,1 1-1,0-1 0,-1 1 1,1-1-1,0 0 0,22-19-541,-17 13-379,0-1 0,0 1-1,0-1 1,-1 0-1,7-14 1,-10 17-443,0-1-1,0 1 1,0-1 0,-1 1-1,0-1 1,1-7 0,-1-9-4566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505"/>
    </inkml:context>
    <inkml:brush xml:id="br0">
      <inkml:brushProperty name="width" value="0.025" units="cm"/>
      <inkml:brushProperty name="height" value="0.025" units="cm"/>
    </inkml:brush>
  </inkml:definitions>
  <inkml:trace contextRef="#ctx0" brushRef="#br0">32 0 9001,'0'0'17232,"-20"80"-16752,15-21-223,0 4-193,3 2-64,2-7 0,0-7-64,14-12-737,8-14-1217,10-16-288,3-9-257,6-18 385,1-16-961,0-9-1473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864"/>
    </inkml:context>
    <inkml:brush xml:id="br0">
      <inkml:brushProperty name="width" value="0.025" units="cm"/>
      <inkml:brushProperty name="height" value="0.025" units="cm"/>
    </inkml:brush>
  </inkml:definitions>
  <inkml:trace contextRef="#ctx0" brushRef="#br0">154 0 9769,'-10'6'3321,"-2"2"-2783,1 1 0,-1 0 0,2 1-1,-1 0 1,1 1 0,1 0 0,0 0 0,1 1 0,0 0 0,0 1 0,2 0 0,-8 17 0,11-23-298,1 0 0,-1 0 0,1 0 0,1 1 0,-1-1 0,1 0 1,0 1-1,1-1 0,0 1 0,1 13 0,0-20-172,-1 1-1,1 0 1,-1 0 0,1-1 0,0 1 0,0 0 0,0-1-1,0 1 1,0-1 0,0 1 0,0-1 0,0 0 0,1 1-1,-1-1 1,0 0 0,1 0 0,-1 0 0,4 2 0,-2-2 16,1 0 1,-1 0-1,1 0 1,-1-1-1,1 1 1,0-1-1,-1 0 1,1 0 0,0 0-1,-1 0 1,1-1-1,5-1 1,3-1 46,-1-2-1,1 0 1,-1 0 0,-1-1 0,1 0-1,-1-1 1,0 0 0,0-1 0,-1 0 0,0 0-1,-1-1 1,0 0 0,0-1 0,-1 0 0,0 0-1,-1 0 1,0-1 0,0 0 0,-1 0 0,-1-1-1,6-21 1,-9 30-158,-1 1 0,0-1 0,0 1 0,0 0 0,0-1 0,0 1 0,-1-1 0,1 1-1,-1-1 1,1 1 0,-1 0 0,0-1 0,0 1 0,0 0 0,0 0 0,0 0 0,-1-1 0,1 1 0,-1 0 0,1 1 0,-1-1 0,0 0-1,0 0 1,0 1 0,0-1 0,0 1 0,0 0 0,0 0 0,0-1 0,0 1 0,-1 1 0,1-1 0,0 0 0,-1 0 0,1 1 0,-1 0-1,1-1 1,-1 1 0,1 0 0,-1 0 0,1 0 0,-1 0 0,1 1 0,0-1 0,-1 1 0,1 0 0,-1-1 0,1 1 0,0 0-1,0 0 1,0 0 0,-1 1 0,1-1 0,0 1 0,-3 2 0,2-1-154,1 0 1,-1 0-1,1 0 0,0 0 1,0 0-1,0 0 0,0 1 0,0-1 1,1 1-1,-1-1 0,1 1 1,0 0-1,0-1 0,0 8 0,1-8-173,-1-1-1,1 0 0,0 0 0,0 0 1,0 0-1,0 1 0,0-1 0,1 0 1,-1 0-1,1 0 0,0 0 0,-1 0 1,1 0-1,0 0 0,0 0 0,0 0 1,0 0-1,0 0 0,1-1 0,-1 1 1,1 0-1,-1-1 0,1 1 0,-1-1 1,1 0-1,4 3 0,20 5-6078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3.224"/>
    </inkml:context>
    <inkml:brush xml:id="br0">
      <inkml:brushProperty name="width" value="0.025" units="cm"/>
      <inkml:brushProperty name="height" value="0.025" units="cm"/>
    </inkml:brush>
  </inkml:definitions>
  <inkml:trace contextRef="#ctx0" brushRef="#br0">149 11 11627,'0'0'7020,"-8"-4"-5563,5 3-1368,1 0-1,-1 0 1,1 1-1,0-1 1,-1 0-1,0 1 0,1-1 1,-1 1-1,1 0 1,-1 0-1,1 0 1,-1 0-1,0 0 0,1 1 1,-5 1-1,3-1 3,1 1-1,0 1 0,-1-1 1,1 0-1,0 1 0,0 0 1,0-1-1,1 1 0,-1 0 1,1 1-1,-1-1 0,-2 7 0,-2 0 6,0 1 0,0 1-1,2 0 1,-1-1 0,2 2-1,-1-1 1,2 0-1,-1 1 1,2 0 0,-2 15-1,4-27-92,0-1 1,0 1-1,0-1 0,0 1 1,0-1-1,0 1 0,0 0 0,0-1 1,0 1-1,0-1 0,0 1 1,1-1-1,-1 1 0,0-1 0,0 0 1,0 1-1,1-1 0,-1 1 0,0-1 1,1 1-1,-1-1 0,0 0 1,1 1-1,-1-1 0,1 0 0,-1 1 1,1-1-1,-1 0 0,0 1 1,1-1-1,-1 0 0,1 0 0,-1 0 1,1 0-1,0 1 0,22-7 141,18-22 139,-33 19-212,0-1 1,0 1-1,-1-2 1,11-20 0,-16 26-260,1 0-1,-1-1 1,0 0 0,-1 1 0,1-1 0,-1 0 0,0 0 0,0 0 0,-1 1 0,0-1 0,0 0-1,-1-8 1,0 14 136,1 0 0,0 0 0,0 0 0,0 0 0,0-1-1,0 1 1,0 0 0,-1 0 0,1 0 0,0 0 0,0 0-1,0 0 1,-1 0 0,1-1 0,0 1 0,0 0 0,0 0-1,0 0 1,-1 0 0,1 0 0,0 0 0,0 0 0,0 0-1,-1 0 1,1 0 0,0 0 0,0 0 0,0 0 0,-1 0-1,1 1 1,0-1 0,0 0 0,0 0 0,-1 0 0,1 0-1,0 0 1,0 0 0,0 0 0,0 0 0,0 1 0,-1-1-1,1 0 1,0 0 0,0 0 0,0 0 0,0 1 0,0-1-1,0 0 1,0 0 0,-1 0 0,1 0 0,0 1 0,0-1-1,0 0 1,0 0 0,0 0 0,0 1 0,0-1 0,0 0-1,0 0 1,-7 13-876,2 28-3717,4-23 1191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3.566"/>
    </inkml:context>
    <inkml:brush xml:id="br0">
      <inkml:brushProperty name="width" value="0.025" units="cm"/>
      <inkml:brushProperty name="height" value="0.025" units="cm"/>
    </inkml:brush>
  </inkml:definitions>
  <inkml:trace contextRef="#ctx0" brushRef="#br0">126 1 11627,'0'0'5285,"-8"2"-3299,5-1-1917,-1 0 1,1 0-1,0 1 1,0-1-1,0 1 1,0 0-1,0-1 1,0 1 0,1 1-1,-1-1 1,1 0-1,-1 1 1,-3 4-1,2 0 68,-1 1 0,1-1-1,1 1 1,0 0 0,-5 16 0,8-22-126,-37 148 1735,33-132-1535,2 0 1,0 0-1,1 0 0,1 0 0,0 0 0,5 26 0,-5-42-207,0-1 1,0 0 0,1 0 0,-1 0 0,0 0 0,1 0-1,-1 0 1,1 0 0,-1 0 0,1 0 0,-1 0 0,1 0-1,0 0 1,-1 0 0,1 0 0,0 0 0,0-1 0,0 1-1,0 0 1,-1-1 0,1 1 0,0 0 0,0-1 0,0 1-1,0-1 1,1 0 0,-1 1 0,0-1 0,0 0 0,0 1-1,0-1 1,0 0 0,0 0 0,0 0 0,1 0 0,-1 0-1,0 0 1,0-1 0,0 1 0,0 0 0,0-1 0,0 1-1,0 0 1,2-2 0,2 0 26,0 0 0,0-1 0,-1 1 0,1-1 0,-1 0 0,0-1 0,0 1 0,4-5 0,20-30 5,-2 0 0,-1-2 0,-3-1-1,23-55 1,-35 74-44,-7 17-2238,-5 10 18,-7 11-4130,-3-2-4137</inkml:trace>
  <inkml:trace contextRef="#ctx0" brushRef="#br0" timeOffset="1">133 338 15503,'0'0'5861,"9"49"-4291,11-38-738,2-2-447,9-2-353,2-6-1345,-2-1-4197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4.377"/>
    </inkml:context>
    <inkml:brush xml:id="br0">
      <inkml:brushProperty name="width" value="0.025" units="cm"/>
      <inkml:brushProperty name="height" value="0.025" units="cm"/>
    </inkml:brush>
  </inkml:definitions>
  <inkml:trace contextRef="#ctx0" brushRef="#br0">97 298 13581,'0'0'2125,"-9"-2"-273,-33-8-437,41 10-1371,0 0 0,-1 0 0,1 0 0,0 1 0,0-1 0,0 0 0,-1 0 0,1 1 0,0-1 0,0 1 0,0-1 0,0 1-1,0 0 1,0-1 0,0 1 0,0 0 0,0 0 0,0-1 0,0 1 0,0 0 0,0 0 0,1 0 0,-1 0 0,0 0 0,1 0 0,-1 1 0,0 0 0,-9 34 681,9-29-573,-1 1-28,0 1 1,1 0-1,0-1 0,1 1 0,0 0 0,0 0 0,0 0 1,3 9-1,-2-16-83,0 1 1,0-1 0,0 1-1,0-1 1,0 1 0,0-1-1,1 0 1,-1 1-1,1-1 1,0 0 0,0 0-1,0 0 1,0-1-1,0 1 1,0 0 0,0-1-1,0 1 1,1-1 0,-1 0-1,0 0 1,1 0-1,0 0 1,-1 0 0,1 0-1,-1-1 1,1 1-1,0-1 1,-1 0 0,1 0-1,3 0 1,2 0-2,1-1 0,-1-1 0,0 1 0,0-1-1,0-1 1,0 1 0,0-1 0,0-1 0,-1 1 0,0-2 0,1 1 0,-2-1 0,1 0 0,0 0 0,-1 0-1,0-1 1,0 0 0,9-13 0,-5 7-23,-1-1 0,0 0 0,-1-1 0,0 0 0,-1 0 1,-1-1-1,0 0 0,-1 0 0,4-17 0,-10 37-29,-9 62-217,9-60 211,0-1 1,1 1-1,0 0 1,0-1-1,1 1 1,0 0-1,0-1 1,0 1-1,4 8 0,-4-13 34,0-1-1,-1 1 1,1-1 0,0 0-1,0 1 1,0-1-1,0 0 1,1 0-1,-1 0 1,0 0 0,0 0-1,1 0 1,-1 0-1,1 0 1,-1 0-1,1 0 1,-1-1-1,1 1 1,-1-1 0,1 1-1,-1-1 1,1 0-1,0 0 1,-1 1-1,1-1 1,0 0 0,-1 0-1,1-1 1,0 1-1,-1 0 1,1 0-1,-1-1 1,1 1-1,-1-1 1,1 0 0,-1 1-1,1-1 1,-1 0-1,1 0 1,1-1-1,4-2 124,-1-1 1,1 0-1,-1 0 0,0-1 0,0 1 0,8-12 1,6-10 94,-1-1 1,-1 0 0,-2-2 0,0 0 0,-2 0 0,-2-2 0,-1 0 0,-1 0 0,9-56-1,-54 188-714,24-60 537,1-1 0,2 2 1,2-1-1,2 1 0,1 0 0,5 58 0,-2-95-55,1-1 0,0 1-1,0-1 1,0 1 0,1-1-1,-1 0 1,1 0 0,0 1-1,0-1 1,0 0-1,0 0 1,0-1 0,1 1-1,-1 0 1,1-1 0,3 3-1,-5-5-3,0 1 0,0 0 0,0-1 0,0 1 0,0-1 0,0 1 0,0-1 0,0 0 0,0 1 0,1-1 0,-1 0 0,0 0 0,0 0 0,0 0 0,0 0 0,1 0 0,-1 0 0,0 0 0,0 0 0,0 0 0,0-1 0,0 1 0,1-1 0,-1 1 0,0-1 0,0 1 0,0-1 0,0 1 0,0-1 0,0 0 0,0 1 0,-1-1 0,1 0 0,0 0 0,0 0 0,-1 0 0,1 0 0,0 0 0,-1 0 0,1 0 0,-1 0 0,1 0 0,-1 0 0,1 0 0,-1 0 0,0-1 0,0 1 0,0 0 0,1 0 0,-1-1 0,2-8-104,-1 1 1,0 0-1,0 0 1,0-1-1,-1 1 1,-1 0-1,0-1 1,0 1-1,-1 0 1,0 0-1,0 0 1,-1 0-1,0 0 1,-1 0-1,0 1 1,-9-15-1,4 8-90,-1 1 1,-1 0-1,0 0 0,-1 1 0,0 1 1,-1 0-1,0 1 0,-17-11 0,22 17 213,2 1 266,9 5 135,18 7-36,7-1-332,0-2 1,0 0-1,1-2 0,32 0 1,14-7-4937,-26-3-4493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5.823"/>
    </inkml:context>
    <inkml:brush xml:id="br0">
      <inkml:brushProperty name="width" value="0.025" units="cm"/>
      <inkml:brushProperty name="height" value="0.025" units="cm"/>
    </inkml:brush>
  </inkml:definitions>
  <inkml:trace contextRef="#ctx0" brushRef="#br0">13 74 10570,'0'0'14253,"4"10"-13382,1 3-723,-2 1 0,1 0 1,-2 0-1,0 0 0,-1 0 1,0 1-1,-2 15 0,-12 117 24,5-78-116,-4 174 131,12-243-186,0 0 1,0-1-1,0 1 0,0 0 1,1 0-1,-1 0 0,0 0 1,0 0-1,0 0 0,1 0 1,-1-1-1,0 1 0,0 0 1,0 0-1,1 0 0,-1 0 1,0 0-1,0 0 0,1 0 1,-1 0-1,0 0 0,0 0 1,0 0-1,1 0 0,-1 0 1,0 0-1,0 1 0,1-1 1,-1 0-1,0 0 0,0 0 1,0 0-1,1 0 0,-1 0 1,0 1-1,0-1 0,0 0 1,0 0-1,0 0 0,1 0 1,-1 1-1,0-1 0,0 0 1,0 0-1,0 0 0,0 1 1,0-1-1,0 0 0,0 0 1,1 0-1,-1 1 0,0-1 1,0 0-1,0 0 0,0 1 1,0-1-1,0 0 0,0 0 1,0 0-1,-1 1 0,1-1 1,0 0-1,0 1 0,11-17 106,-4-1-131,-1 1 0,0-1-1,-2 0 1,0 0 0,-1 0-1,2-25 1,-3 2-857,-6-67 0,-3 66 358,7 39 516,0 0 1,-1 1 0,1-1-1,-1 0 1,0 1 0,0-1-1,1 1 1,-1-1 0,0 1-1,0-1 1,0 1-1,-1-1 1,1 1 0,0 0-1,0 0 1,-1 0 0,1 0-1,-1 0 1,1 0 0,-3-1-1,4 2 5,-1 0 0,0 1-1,0-1 1,0 0 0,0 0-1,0 1 1,1-1-1,-1 0 1,0 1 0,0-1-1,0 1 1,1-1 0,-1 1-1,0 0 1,1-1 0,-1 1-1,0 0 1,1-1 0,-1 1-1,1 0 1,-1 0 0,1-1-1,0 1 1,-1 0 0,1 0-1,0 0 1,-1 0 0,1-1-1,0 1 1,0 0 0,0 0-1,0 0 1,0 0-1,0 0 1,0 0 0,0 1-1,-2 43 130,2-41-113,0 0-3,0-1 1,0 0 0,0 1-1,0-1 1,1 0 0,0 1 0,-1-1-1,1 0 1,0 0 0,1 1 0,-1-1-1,0 0 1,1 0 0,0 0-1,0-1 1,0 1 0,3 4 0,-2-5 3,-1-1 0,0 1 0,1-1 0,-1 1 0,1-1 0,0 0 0,-1 0 1,1 0-1,0-1 0,-1 1 0,1 0 0,0-1 0,0 0 0,0 0 0,0 0 0,5 0 1,1-2 15,-1 0 0,1 0 1,-1-1-1,1 0 0,-1 0 1,0-1-1,0 0 0,0 0 1,-1-1-1,1 0 0,-1 0 1,7-8-1,1-2-11,-1 0-1,-1-1 1,0-1 0,-1 0-1,-1-1 1,-1 0 0,15-35-1,-19 37 42,-1 1-1,-1-1 1,0 1-1,-1-1 0,-1 0 1,0 0-1,-2 0 1,1-1-1,-2 1 1,-4-26-1,6 41-55,-1 0-1,0 0 1,0 1 0,0-1-1,0 0 1,0 0-1,0 0 1,-1 0-1,1 1 1,0-1 0,0 0-1,-1 0 1,1 0-1,0 1 1,-1-1-1,1 0 1,0 0 0,-1 1-1,1-1 1,-1 0-1,0 1 1,1-1-1,-1 1 1,1-1 0,-1 1-1,0-1 1,0 1-1,1-1 1,-1 1-1,0-1 1,0 1 0,1 0-1,-1 0 1,0-1-1,0 1 1,0 0-1,1 0 1,-1 0 0,0 0-1,0 0 1,0 0-1,0 0 1,1 0-1,-1 0 1,-1 1 0,-1 0-1,1 0 0,0 1 0,0 0 0,0-1 0,0 1 0,0 0 0,0 0 0,0 0 0,1 0 0,-1 0 0,1 1 0,-1-1 0,-1 5 0,-17 37 43,2 1 0,3 2 1,1-1-1,2 2 0,-8 72 0,19-116-36,1 0 0,0 0 0,0 0 0,0 1 0,0-1 0,1 0 0,-1 0 0,1 0 0,0 0 0,1 0 0,1 6 0,-2-9-10,1 0 0,-1 1 1,0-1-1,1 0 0,-1 0 1,0 0-1,1 0 0,-1-1 0,1 1 1,-1 0-1,1 0 0,0-1 1,-1 1-1,1-1 0,0 0 1,-1 1-1,1-1 0,0 0 1,-1 0-1,1 0 0,0 0 0,-1 0 1,1-1-1,0 1 0,0 0 1,-1-1-1,1 1 0,-1-1 1,4-1-1,8-4 22,0 0 0,0-1 0,0 0-1,-1-1 1,0 0 0,0-1 0,16-17 0,-15 13-30,1 2 1,0 0-1,0 1 0,29-16 0,-42 26 6,0-1-1,0 1 1,0-1-1,0 1 1,0-1-1,0 1 1,0 0-1,0-1 1,0 1-1,0 0 1,0 0-1,0 0 1,1 0-1,-1 0 1,0 0-1,0 0 1,0 0-1,0 0 1,0 1-1,0-1 1,0 0-1,0 1 1,0-1-1,0 1 0,0-1 1,0 1-1,2 1 1,-2 0 6,0-1 1,0 1 0,1 0-1,-2 0 1,1 0-1,0 0 1,0 0-1,-1 0 1,1 1-1,-1-1 1,0 0 0,1 0-1,-1 3 1,-1 11 38,0-1 0,0 0 1,-5 18-1,5-31-43,-2 15-66,-1 0-221,1 1 0,-2 27-1,5-44 210,0-1-1,0 0 1,0 0-1,0 0 1,0 1-1,0-1 1,0 0-1,1 0 0,-1 0 1,0 0-1,0 1 1,0-1-1,0 0 1,0 0-1,0 0 1,0 0-1,1 1 1,-1-1-1,0 0 1,0 0-1,0 0 0,0 0 1,1 0-1,-1 0 1,0 0-1,0 1 1,0-1-1,0 0 1,1 0-1,-1 0 1,0 0-1,0 0 0,0 0 1,1 0-1,-1 0 1,0 0-1,0 0 1,0 0-1,1 0 1,-1 0-1,0 0 1,0 0-1,0 0 1,1 0-1,-1 0 0,0-1 1,0 1-1,0 0 1,0 0-1,1 0 1,-1 0-1,0 0 1,0 0-1,0-1 1,0 1-1,0 0 0,1 0 1,-1 0-1,0 0 1,0-1-1,0 1 1,0 0-1,11-11-4117,3-10-3284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165"/>
    </inkml:context>
    <inkml:brush xml:id="br0">
      <inkml:brushProperty name="width" value="0.025" units="cm"/>
      <inkml:brushProperty name="height" value="0.025" units="cm"/>
    </inkml:brush>
  </inkml:definitions>
  <inkml:trace contextRef="#ctx0" brushRef="#br0">0 108 9865,'0'0'7618,"5"8"-4164,-4-4-3234,1 0 0,0-1 0,0 1-1,1-1 1,-1 0 0,1 0 0,-1 0-1,1 0 1,0 0 0,0-1 0,1 1 0,-1-1-1,0 0 1,1 1 0,-1-2 0,1 1 0,0 0-1,-1-1 1,1 0 0,0 0 0,0 0 0,0 0-1,0 0 1,0-1 0,0 0 0,0 0 0,0 0-1,8-1 1,-2-1-54,-1 0-1,1-1 1,0 0-1,-1 0 0,0-1 1,0 0-1,0-1 1,0 0-1,-1 0 1,11-9-1,-13 9-123,0 1 0,0-1 0,0-1 0,-1 1 0,0-1 0,0 0 0,0 0 0,-1 0 0,0-1 0,0 1 0,-1-1 0,0 0 0,0 0 0,2-10 0,-5 17-40,0-1-1,0 0 1,0 0-1,0 0 0,0 0 1,0 1-1,0-1 0,0 0 1,-1 0-1,1 0 0,0 1 1,-1-1-1,1 0 1,-1 0-1,1 1 0,0-1 1,-1 0-1,0 1 0,1-1 1,-1 1-1,1-1 0,-1 1 1,0-1-1,1 1 1,-1-1-1,0 1 0,1-1 1,-1 1-1,0 0 0,0-1 1,0 1-1,1 0 0,-1 0 1,0 0-1,0 0 1,0 0-1,0 0 0,1 0 1,-1 0-1,0 0 0,0 0 1,0 0-1,1 0 0,-1 0 1,-2 1-1,-2 0 5,0 0-1,0 0 1,-1 0-1,1 1 1,0-1-1,-7 5 1,1 1-21,1 0 0,0 1 0,0 0 1,1 0-1,0 1 0,0 0 0,1 1 0,-12 18 0,16-22-19,0 0 0,1 0 0,-1 1 0,1 0-1,0-1 1,1 1 0,0 0 0,0 0-1,0 0 1,1 0 0,0 1 0,1-1-1,-1 0 1,1 0 0,1 1 0,1 12 0,-1-18-156,0 1 1,0-1-1,0 0 1,1 1 0,-1-1-1,0 0 1,1 0-1,-1 0 1,1 0 0,0 0-1,0 0 1,0 0 0,0-1-1,0 1 1,0-1-1,0 0 1,3 2 0,28 7-6615,-1-9-4732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524"/>
    </inkml:context>
    <inkml:brush xml:id="br0">
      <inkml:brushProperty name="width" value="0.025" units="cm"/>
      <inkml:brushProperty name="height" value="0.025" units="cm"/>
    </inkml:brush>
  </inkml:definitions>
  <inkml:trace contextRef="#ctx0" brushRef="#br0">1 1 5541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880"/>
    </inkml:context>
    <inkml:brush xml:id="br0">
      <inkml:brushProperty name="width" value="0.025" units="cm"/>
      <inkml:brushProperty name="height" value="0.025" units="cm"/>
    </inkml:brush>
  </inkml:definitions>
  <inkml:trace contextRef="#ctx0" brushRef="#br0">1 299 11787,'0'0'2023,"0"8"-896,0-6-996,0 0 1,0 0-1,0-1 0,0 1 1,0 0-1,0 0 1,1 0-1,-1 0 0,1 0 1,-1 0-1,1-1 0,0 1 1,-1 0-1,1 0 1,0-1-1,0 1 0,2 1 1,-1-1 113,1-1 0,0 0 0,-1 1 1,1-1-1,0 0 0,0 0 0,0-1 0,0 1 1,0 0-1,0-1 0,0 0 0,0 0 0,0 0 1,4 0-1,6-1 119,0-1-1,0 0 1,0-1 0,0 0 0,0-1-1,-1 0 1,0-1 0,0-1-1,0 0 1,15-10 0,-10 5-259,0-1 1,-1-1-1,0 0 1,-1-1-1,26-32 1,-38 42-30,0 0 1,0-1 0,0 1-1,-1-1 1,1 1 0,-1-1 0,0 0-1,0 0 1,-1 0 0,0 0 0,0 0-1,0 0 1,0-7 0,-1 10-41,0 0 0,-1-1 0,1 1 0,-1 0 0,0 1 0,1-1 1,-1 0-1,0 0 0,0 0 0,0 0 0,-1 1 0,1-1 0,0 0 0,0 1 1,-1-1-1,1 1 0,-1 0 0,0-1 0,1 1 0,-1 0 0,0 0 0,0 0 0,0 0 1,1 0-1,-1 0 0,0 1 0,0-1 0,0 1 0,0-1 0,0 1 0,-1 0 0,1 0 1,0 0-1,-3 0 0,-4 0-32,1 1 0,0-1 0,-1 2 0,1-1 0,0 1 0,0 0 0,0 1 0,0 0 0,0 0 0,0 1 0,1 0 0,0 0 0,0 1 0,0 0 0,0 0 0,1 0 0,0 1 0,0 0 0,0 0 0,-6 10 1,5-7-14,1 0 0,0 0 0,0 1 0,1 0 0,0 0 0,1 0 0,0 0 0,1 1 0,0-1 0,0 1 0,1 0 0,1 0 0,0 0 0,0 0 0,2 15 0,-1-24-60,1 1 1,0-1-1,-1 0 0,1 1 1,0-1-1,0 0 0,1 1 1,-1-1-1,0 0 0,1 0 1,-1 0-1,1 0 0,0 0 1,0 0-1,0-1 0,-1 1 1,2 0-1,-1-1 0,0 0 1,0 1-1,0-1 0,1 0 1,-1 0-1,0 0 0,1-1 0,-1 1 1,1-1-1,-1 1 0,1-1 1,-1 0-1,1 0 0,-1 0 1,1 0-1,-1 0 0,4-1 1,5 0-525,0 0 1,0-1-1,0 0 1,0-1-1,0 0 1,19-9-1,-4-1-2645,-1-2-1,36-27 1,-5-4-6815</inkml:trace>
  <inkml:trace contextRef="#ctx0" brushRef="#br0" timeOffset="1">656 1 14125,'0'0'6118,"-27"62"-4548,0-10-770,-5 11-63,-3 3 128,4-1-32,2-9-449,9-9-288,10-13-64,5-13-736,5-14-418,1-15-2593,6-14 704,-5-8-1761,1-9 31,-3-4-2754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7.222"/>
    </inkml:context>
    <inkml:brush xml:id="br0">
      <inkml:brushProperty name="width" value="0.025" units="cm"/>
      <inkml:brushProperty name="height" value="0.025" units="cm"/>
    </inkml:brush>
  </inkml:definitions>
  <inkml:trace contextRef="#ctx0" brushRef="#br0">0 1 7495,'0'0'14478,"25"64"-13677,-4-46-289,8-1-288,2-6-96,6-3-32,-1-5-768,-1-3-2723,-6 0-5029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4.853"/>
    </inkml:context>
    <inkml:brush xml:id="br0">
      <inkml:brushProperty name="width" value="0.025" units="cm"/>
      <inkml:brushProperty name="height" value="0.025" units="cm"/>
    </inkml:brush>
  </inkml:definitions>
  <inkml:trace contextRef="#ctx0" brushRef="#br0">49 46 2274,'-11'-16'4741,"-2"4"-1122,3 3 289,3 3-545,3 4-1089,1 2 289,6 0-2531,6 0-833,3 2-1762,3-1-4003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8.166"/>
    </inkml:context>
    <inkml:brush xml:id="br0">
      <inkml:brushProperty name="width" value="0.025" units="cm"/>
      <inkml:brushProperty name="height" value="0.025" units="cm"/>
    </inkml:brush>
  </inkml:definitions>
  <inkml:trace contextRef="#ctx0" brushRef="#br0">192 300 4548,'0'0'5686,"-9"0"-1896,4-1-3451,0 0 1,0 1-1,0 0 0,0 0 0,-1 0 1,1 1-1,0 0 0,0 0 0,0 0 1,0 1-1,1-1 0,-1 1 1,0 0-1,1 0 0,-1 1 0,1 0 1,-7 4-1,2 1-11,1 1 0,0 0 1,0 0-1,1 1 0,0-1 0,1 1 1,0 1-1,-7 17 0,10-20-227,0-1-1,0 1 1,1 0-1,0-1 1,1 1-1,0 0 1,0 0-1,1 0 1,0 0-1,0 0 1,0 0-1,1 0 1,4 15 0,-4-22-94,-1 1 1,1 0 0,0 0 0,-1 0 0,1-1 0,0 1-1,0 0 1,1-1 0,-1 1 0,0-1 0,0 1 0,1-1-1,-1 0 1,1 0 0,-1 1 0,1-1 0,-1 0 0,1 0-1,0-1 1,0 1 0,-1 0 0,4 0 0,-1 0 4,0 0-1,1-1 1,-1 0 0,0 0 0,0 0 0,0-1 0,0 0 0,0 1-1,0-1 1,5-2 0,5-2 20,-1-1 0,1 0 0,-1-1 0,-1-1-1,13-9 1,5-6-511,-1-2-1,-1-2 1,-1 0-1,-1-2 1,43-63-1,-57 73-167,0-2-1,-1 1 0,-1-2 0,0 1 1,-2-1-1,-1-1 0,-1 1 0,0-1 1,-2 0-1,-1-1 0,1-23 0,-4 47 662,0-1 0,0 0-1,0 1 1,0-1 0,0 0-1,0 0 1,0 1-1,0-1 1,0 0 0,0 0-1,0 1 1,0-1 0,0 0-1,-1 0 1,1 1 0,0-1-1,0 0 1,-1 1 0,1-1-1,-1 0 1,1 1 0,0-1-1,-1 1 1,1-1 0,-1 0-1,0 1 1,1 0 0,-1-1-1,0 0 1,-16 12 1144,-15 33 547,8 2-429,-23 61 1,40-87-714,1 0 0,0 0 0,2 1 0,0 0 0,-1 40 0,5-59-542,0 0 0,0 1 0,0-1 0,0 0 0,0 0 0,0 0 0,1 0 0,-1 0 0,1 1 0,0-1 1,0 0-1,-1 0 0,1-1 0,0 1 0,1 0 0,-1 0 0,0 0 0,0-1 0,1 1 0,-1 0 0,1-1 0,3 3 1,-2-3-13,0 0 1,0 0 0,0 0 0,0 0 0,0 0 0,0-1 0,0 1 0,0-1-1,0 0 1,0 0 0,0 0 0,0-1 0,0 1 0,4-2 0,6-1 4,0-1 1,0-1 0,-1 0 0,1-1 0,-1 0-1,13-10 1,10-11-87,-29 21 54,0 1 0,1-1 0,0 1-1,0 0 1,0 0 0,1 1 0,-1 0 0,1 1-1,0-1 1,15-3 0,-23 8 17,1-1 1,-1 0-1,1 0 0,-1 1 1,0-1-1,1 0 0,-1 1 1,1-1-1,-1 0 0,0 1 1,1-1-1,-1 1 0,0-1 0,1 0 1,-1 1-1,0-1 0,1 1 1,-1-1-1,0 1 0,0-1 1,0 1-1,0-1 0,0 1 1,1 0-1,-1-1 0,0 1 1,0-1-1,0 1 0,0-1 0,-1 2 1,1 23 99,0-18-54,0 10 55,-1-6-41,1-1 0,0 1 0,1-1-1,0 1 1,1-1 0,3 13 0,-4-21-46,0 0 0,0 0-1,0 0 1,0 0 0,0 0-1,1 0 1,-1 0 0,1 0 0,-1-1-1,1 1 1,0 0 0,0-1 0,-1 0-1,1 1 1,0-1 0,0 0-1,0 0 1,1 0 0,-1 0 0,0 0-1,0 0 1,0-1 0,1 1-1,-1-1 1,0 0 0,1 1 0,-1-1-1,0 0 1,1-1 0,-1 1 0,0 0-1,1 0 1,3-2 0,5-2-17,-1 1 0,0-1 0,1-1 1,-2 0-1,1 0 0,-1-1 0,0 0 0,0-1 1,0 0-1,-1-1 0,0 1 0,9-12 0,-7 7-664,2 1 0,-1 0 0,2 1 0,25-16 0,-38 25 659,0 1 1,1 0 0,-1 0-1,0 0 1,0 0 0,0 0-1,1 0 1,-1 0-1,0 0 1,0 0 0,0 0-1,1 0 1,-1 0-1,0 0 1,0 0 0,0 0-1,1 0 1,-1 0 0,0 0-1,0 0 1,0 0-1,0 0 1,1 0 0,-1 0-1,0 0 1,0 1 0,0-1-1,0 0 1,1 0-1,-1 0 1,0 0 0,0 0-1,0 0 1,0 1-1,0-1 1,1 0 0,-1 0-1,0 0 1,0 0 0,0 1-1,0-1 1,0 0-1,0 0 1,0 0 0,0 1-1,0-1 1,2 16 72,-2-14-54,0-1 0,0 1 1,0-1-1,1 1 0,-1 0 0,0-1 1,0 1-1,1-1 0,-1 1 1,1-1-1,-1 1 0,1-1 0,0 1 1,0-1-1,1 3 0,2-3 20,-1 0 0,1 0 0,0 0 0,-1-1 0,1 1 0,0-1 0,-1 0 0,1 0 0,0 0 0,-1 0 0,1-1 0,0 0 0,-1 1 0,1-1 0,-1 0 0,1-1-1,3-1 1,65-35 423,-54 27-516,-4 4 77,40-22-235,-51 28 171,0-1 1,0 1-1,0 0 1,0 0-1,0 0 1,1 1-1,-1-1 1,0 1-1,0 0 1,1 0-1,-1 0 1,0 0-1,1 0 1,3 1-1,-6 2 74,0 0 0,0 0 0,0 0 0,0 0 1,-1 0-1,0 0 0,1 0 0,-1 1 0,0-1 0,-1 0 0,1 0 0,-1 4 1,0-3 29,-9 78 1102,5-57-275,2 0 1,0 35 0,3-51-826,1 0 0,0 0 1,0 0-1,1 0 0,1 0 1,-1 0-1,1 0 0,1-1 1,0 1-1,6 10 1,-4-10-5,5 8-184,-1 0 0,0 1 1,-1 1-1,11 34 0,-18-48 115,-1 0-1,0 0 0,0 1 1,-1-1-1,1 0 1,-1 0-1,0 1 0,-1-1 1,1 0-1,-1 0 1,0 0-1,-1 0 0,1 0 1,-1 0-1,0 0 1,0 0-1,0 0 0,-1-1 1,0 1-1,1-1 1,-2 0-1,1 0 0,0 0 1,-6 4-1,3-2 111,0-1 1,0 0-1,-1-1 0,0 1 0,0-1 1,0 0-1,0-1 0,-1 0 0,-11 4 0,16-7-50,1 1 0,0-1 0,-1 1 0,1-1 0,-1 0 0,1 0 0,-1 0 0,1 0 0,0 0 0,-1 0 0,1-1-1,-1 0 1,1 1 0,0-1 0,-1 0 0,1 0 0,0 0 0,0 0 0,0 0 0,0-1 0,0 1 0,0-1 0,0 1-1,0-1 1,0 0 0,1 1 0,-1-1 0,1 0 0,-1 0 0,1 0 0,0-1 0,0 1 0,0 0 0,-2-5 0,-1-6-118,1-1 1,0 0-1,1 0 1,0 0-1,1 0 1,1 0 0,0 0-1,0 0 1,2 0-1,0 0 1,0 1-1,2-1 1,0 0 0,0 1-1,1 0 1,0 0-1,1 0 1,13-19-1,2 1-31,0 0 0,2 2 1,2 0-1,0 2 0,53-44 0,-55 53 132,-4 3 180,35-35-1,-51 47-119,1-1-1,-1 0 1,0 0 0,0 0 0,0 0-1,-1 0 1,1-1 0,-1 0 0,0 1 0,-1-1-1,1 0 1,-1 0 0,0 1 0,0-1-1,0-8 1,-1 12-68,0 0 0,-1 1 0,1-1 0,-1 0 0,1 1 0,-1-1 0,1 1-1,-1-1 1,1 1 0,-1-1 0,0 1 0,1 0 0,-1-1 0,1 1 0,-1 0 0,0-1-1,0 1 1,1 0 0,-1 0 0,0 0 0,1-1 0,-1 1 0,0 0 0,0 0 0,1 0-1,-1 0 1,0 0 0,0 0 0,1 1 0,-1-1 0,0 0 0,1 0 0,-1 0 0,0 1 0,0-1-1,0 1 1,-29 10 420,27-7-473,-1-1 0,1 0 0,0 1 0,0 0 0,0 0 0,1 0 0,0 0 0,-1 0 0,1 0 0,0 1 0,1-1 0,-1 1 0,1-1 0,0 1 0,0 0 0,1-1 0,-1 1 0,1 0 0,0 0 0,1 5 0,-1-7-39,0 0 0,1 1 1,0-1-1,-1 0 1,1 0-1,0 0 1,1 0-1,-1 0 0,0-1 1,1 1-1,0 0 1,0-1-1,-1 1 1,2-1-1,-1 1 0,0-1 1,0 0-1,1 0 1,-1 0-1,1 0 1,-1 0-1,1-1 0,0 1 1,0-1-1,0 0 1,0 0-1,0 0 1,0 0-1,0 0 0,5 0 1,24-1-4935,2-5-4937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9.854"/>
    </inkml:context>
    <inkml:brush xml:id="br0">
      <inkml:brushProperty name="width" value="0.025" units="cm"/>
      <inkml:brushProperty name="height" value="0.025" units="cm"/>
    </inkml:brush>
  </inkml:definitions>
  <inkml:trace contextRef="#ctx0" brushRef="#br0">37 288 14318,'-4'19'8413,"-3"18"-4284,-3 15-4078,3 0-1,-1 87 1,8-139-40,0 1-1,0 0 0,0-1 1,0 1-1,0-1 0,0 1 1,0 0-1,0-1 0,0 1 1,0 0-1,1-1 0,-1 1 1,0-1-1,0 1 0,1 0 1,-1-1-1,0 1 0,1-1 1,-1 1-1,1-1 0,-1 1 1,0-1-1,1 0 0,-1 1 1,1-1-1,-1 1 0,1-1 1,0 0-1,-1 1 0,1-1 1,-1 0-1,1 0 0,-1 0 1,1 1-1,0-1 0,-1 0 1,1 0-1,0 0 0,-1 0 1,1 0-1,0 0 0,-1 0 1,1 0-1,-1 0 0,1 0 1,0-1-1,-1 1 0,1 0 1,-1 0-1,1-1 0,0 1 1,-1 0-1,2-1 0,27-23 708,-22 13-684,-1 0-1,0-1 1,-1 1-1,-1-1 1,0 0-1,0 0 1,-1-1 0,-1 1-1,0-1 1,0 0-1,-2 1 1,1-1-1,-4-22 1,-1 17-31,-2 23-159,5-4 114,0 1-1,1 0 1,0 0-1,-1 0 0,1 0 1,0 0-1,0 0 1,0 0-1,0 0 1,0 0-1,0 0 1,0 0-1,1 0 1,-1-1-1,1 1 1,0 0-1,0 2 1,2 0-165,0-1 0,0 1 0,0-1 0,1 0 0,-1 0 0,1 0-1,0-1 1,0 1 0,0-1 0,0 0 0,0 0 0,0 0 0,0 0 0,1-1 0,-1 0 0,1 0 0,-1 0 0,1 0 0,-1-1 0,1 0 0,-1 1 0,1-2 0,5 0 0,0 1-263,-1-1-1,0 0 1,1-1-1,-1 0 1,0-1 0,0 0-1,0 0 1,0-1 0,0 0-1,10-7 1,-12 6 299,0-1 0,0 0 0,0 0 0,-1-1 0,0 0 0,7-11 1,-11 15 441,0-1 1,0 1-1,0-1 1,0 0 0,-1 0-1,1 0 1,-1 0-1,0 0 1,0 0 0,-1-1-1,1 1 1,-1 0 0,0 0-1,0 0 1,-1-7-1,1 10-226,0 1-1,0 0 0,0-1 0,-1 1 0,1 0 0,0-1 0,0 1 1,0 0-1,-1-1 0,1 1 0,0 0 0,-1-1 0,1 1 0,0 0 0,0 0 1,-1-1-1,1 1 0,0 0 0,-1 0 0,1 0 0,-1-1 0,1 1 1,0 0-1,-1 0 0,1 0 0,-1 0 0,1 0 0,0 0 0,-1 0 1,1 0-1,-1 0 0,1 0 0,0 0 0,-1 0 0,1 0 0,0 0 1,-1 0-1,1 1 0,-1-1 0,1 0 0,0 0 0,-1 1 0,-16 9 386,11 0-356,0 1 1,0 0-1,1-1 0,0 2 1,1-1-1,0 0 0,1 1 1,0 0-1,1 0 0,0 0 1,1 0-1,0 18 0,1-29-62,0 0 0,0 0 0,0-1 0,0 1 0,0 0 0,0 0 0,0-1 0,1 1 0,-1 0 0,0 0 0,0-1 0,0 1 0,1 0 0,-1 0 0,1-1 0,-1 1 0,0 0 0,1-1 0,-1 1 0,1-1 0,-1 1 0,1 0 0,-1-1 0,1 1-1,0-1 1,-1 0 0,1 1 0,1 0 0,22-4 181,-17 0-155,-1 0 1,1 0-1,-1-1 0,0 0 0,8-7 0,0-4-72,0 0-1,-1-1 1,20-34 0,-8 12-1633,-28 78 22,1-29 1653,0-2 39,0-1 0,1 1 0,0-1 0,1 1 0,0 12 0,0-20-27,0 0 0,0 1 1,1-1-1,-1 0 0,0 1 1,1-1-1,-1 0 0,1 0 0,0 0 1,-1 1-1,1-1 0,0 0 1,0 0-1,-1 0 0,1 0 1,0 0-1,0 0 0,0-1 1,0 1-1,1 0 0,-1 0 1,0-1-1,0 1 0,0 0 0,0-1 1,1 1-1,-1-1 0,0 0 1,1 1-1,-1-1 0,0 0 1,0 0-1,1 0 0,-1 0 1,0 0-1,1 0 0,-1 0 0,0-1 1,1 1-1,-1 0 0,2-1 1,7-2 209,-1 0 1,1-1-1,-1 0 0,0 0 1,-1-1-1,1 0 1,-1-1-1,0 0 0,0 0 1,8-9-1,71-79 343,-72 76-477,6-7 148,0-2 1,29-51 0,-43 65-205,-1 1-1,0-1 1,-1 0 0,-1 0 0,0-1-1,0 0 1,-1 1 0,-1-1 0,0-16-1,-2 30-38,0 0 0,0 0-1,0 1 1,0-1-1,-1 0 1,1 0-1,0 1 1,0-1-1,0 0 1,-1 0-1,1 0 1,0 1-1,-1-1 1,1 0-1,0 0 1,0 0-1,-1 0 1,1 0-1,0 0 1,-1 0-1,1 0 1,0 0-1,0 0 1,-1 0-1,1 0 1,0 0-1,-1 0 1,1 0-1,0 0 1,-1 0-1,1 0 1,0 0-1,0 0 1,-1 0-1,1 0 1,0 0-1,-1-1 1,1 1 0,0 0-1,0 0 1,-1 0-1,1-1 1,0 1-1,0 0 1,0 0-1,-1-1 1,1 1-1,0 0 1,0 0-1,0-1 1,0 1-1,0 0 1,-1 0-1,1-1 1,0 1-1,0 0 1,0-1-1,0 1 1,0 0-1,0-1 1,0 1-1,0 0 1,0-1-1,0 1 1,0 0-1,1-1 1,-18 22-9,4 4 20,1 1 0,1 0 1,2 1-1,1 0 0,1 1 0,1 0 0,1 0 0,2 0 0,0 0 1,4 48-1,-1-69-8,1 0 0,0-1 0,0 1 0,1 0 0,0-1 0,0 1 0,1-1 0,5 12 0,-7-17-15,0 1 0,0 0 0,0 0 0,0-1 0,1 1 0,-1-1 0,0 1 0,1-1 0,-1 1 0,1-1 1,-1 0-1,1 0 0,0 0 0,0 0 0,-1 0 0,1 0 0,0 0 0,0 0 0,0-1 0,0 1 0,0-1 0,0 1 0,0-1 0,0 0 0,0 0 0,0 0 0,0 0 0,0 0 0,0-1 0,0 1 0,0 0 0,0-1 0,3-1 0,-3 1-33,-1 0-1,1 0 0,-1 0 1,0 0-1,0-1 1,1 1-1,-1 0 0,0-1 1,0 1-1,0-1 0,-1 1 1,1-1-1,0 1 1,0-1-1,-1 1 0,1-1 1,-1 0-1,0 1 0,1-1 1,-1 0-1,0 0 1,0 1-1,0-1 0,0 0 1,0 0-1,-1 1 0,0-3 1,1-1 13,-1 0 0,0 0 0,0 0 1,-1 0-1,1 1 0,-1-1 0,0 0 0,-4-5 1,-6-6 18,-2 1 0,1 1 0,-17-13 0,-26-29 108,56 56-94,-1 0 1,1 0 0,0 0 0,0-1 0,0 1-1,0 0 1,-1 0 0,1 0 0,0 0 0,0-1-1,0 1 1,0 0 0,0 0 0,0 0 0,0-1 0,0 1-1,-1 0 1,1 0 0,0 0 0,0-1 0,0 1-1,0 0 1,0 0 0,0 0 0,0-1 0,0 1-1,0 0 1,0 0 0,1-1 0,-1 1 0,0 0 0,0 0-1,0 0 1,0-1 0,0 1 0,0 0 0,0 0-1,0 0 1,1 0 0,-1-1 0,0 1 0,0 0-1,0 0 1,0 0 0,1 0 0,-1 0 0,0 0-1,0-1 1,0 1 0,0 0 0,1 0 0,-1 0 0,0 0-1,0 0 1,1 0 0,20-2 17,23 9-53,-42-7 79,82 23-1441,-69-19-51,0-1 1,1-1-1,-1 0 1,1-2 0,0 1-1,20-4 1,-33 3 1423,0-1 0,1 0 1,-1-1-1,0 1 0,0 0 1,0-1-1,0 0 0,0 1 1,0-1-1,0-1 0,0 1 1,-1 0-1,1-1 0,-1 1 0,4-6 1,-4 6 352,-1 0 1,0 0-1,1 0 0,-1 0 1,0 0-1,0 0 1,-1 0-1,1-1 0,0 1 1,-1 0-1,1 0 1,-1-1-1,0 1 1,0 0-1,0-1 0,0 1 1,0 0-1,0 0 1,-1-1-1,1 1 0,-1 0 1,0 0-1,1-1 1,-3-3-1,3 6-265,0-1 1,-1 1-1,1-1 0,0 0 0,0 1 1,-1-1-1,1 1 0,0-1 0,-1 1 1,1-1-1,-1 1 0,1-1 0,-1 1 1,1-1-1,-1 1 0,1 0 0,-1-1 1,1 1-1,-1 0 0,1 0 0,-1-1 1,0 1-1,1 0 0,-1 0 0,1 0 1,-1-1-1,0 1 0,1 0 0,-1 0 1,0 0-1,1 0 0,-1 0 0,1 1 1,-1-1-1,0 0 0,1 0 0,-1 0 1,1 0-1,-1 1 0,0-1 0,1 0 1,-1 0-1,1 1 0,-1-1 0,1 1 1,-1-1-1,1 0 0,-1 1 0,0 0 1,0 1 9,-1 0 1,1 0-1,0 0 1,-1 0-1,1 0 1,0 0 0,1 0-1,-1 0 1,0 0-1,0 1 1,1-1 0,-1 4-1,1-2-2,0 1-1,0-1 0,0 1 1,1-1-1,-1 0 1,1 1-1,0-1 0,1 0 1,1 5-1,-2-8-66,-1 0-1,1 0 1,0 0-1,0 0 1,0-1-1,-1 1 1,1 0 0,0 0-1,0-1 1,0 1-1,0-1 1,0 1-1,0-1 1,0 1-1,0-1 1,1 1-1,-1-1 1,0 0 0,0 0-1,0 0 1,0 0-1,0 0 1,0 0-1,1 0 1,-1 0-1,0 0 1,0 0-1,0 0 1,0-1 0,0 1-1,0-1 1,0 1-1,1-1 1,-1 1-1,0-1 1,-1 1-1,1-1 1,0 0-1,0 1 1,0-1 0,1-2-1,1 1 0,-1 0 0,1 0 0,-1 0 0,1 0-1,-1-1 1,0 1 0,0-1 0,0 1 0,-1-1 0,1 0 0,-1 0 0,1 0-1,-1 0 1,0 0 0,0 0 0,0 0 0,-1 0 0,1-1 0,0-3 0,-1 7-6,-1-1 0,1 1 1,0 0-1,0 0 0,0-1 1,0 1-1,-1 0 0,1-1 1,0 1-1,0 0 0,0 0 1,-1-1-1,1 1 0,0 0 1,-1 0-1,1 0 0,0 0 1,0-1-1,-1 1 0,1 0 1,0 0-1,-1 0 0,1 0 1,0 0-1,-1 0 0,1 0 1,0 0-1,-1 0 0,1 0 1,0 0-1,-1 0 0,1 0 1,0 0-1,-1 0 0,1 0 1,0 0-1,-1 0 0,1 0 1,0 1-1,0-1 0,-1 0 1,1 0-1,0 0 0,-1 0 1,1 1-1,0-1 0,0 0 1,-1 0-1,1 1 1,0-1-1,0 0 0,0 0 1,0 1-1,-1 0 0,-16 14 3,9-4 120,1 0-1,0 1 1,1 0 0,1 0 0,0 1 0,0-1-1,1 1 1,1 0 0,0 1 0,1-1-1,-1 27 1,3-39-114,0 1-1,0-1 0,0 1 1,0-1-1,0 1 1,1-1-1,-1 0 1,0 1-1,1-1 0,-1 1 1,1-1-1,0 0 1,0 1-1,-1-1 0,1 0 1,0 0-1,0 1 1,0-1-1,0 0 0,0 0 1,0 0-1,1 0 1,-1 0-1,2 0 0,0 1 14,0-1 0,1 0 0,-1 0-1,1 0 1,-1 0 0,1-1-1,-1 1 1,1-1 0,-1 0 0,5 0-1,3-1-161,0 0-1,0-1 1,0 0 0,-1-1-1,1 0 1,10-5-1,-14 4-1085,0 1-1,0-1 0,0 0 0,-1 0 0,7-6 0,5-10-8302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0.946"/>
    </inkml:context>
    <inkml:brush xml:id="br0">
      <inkml:brushProperty name="width" value="0.025" units="cm"/>
      <inkml:brushProperty name="height" value="0.025" units="cm"/>
    </inkml:brush>
  </inkml:definitions>
  <inkml:trace contextRef="#ctx0" brushRef="#br0">57 204 8904,'-3'0'470,"0"0"-1,1 0 0,-1 0 0,0-1 0,1 1 0,-1-1 1,0 1-1,1-1 0,-1 0 0,1 0 0,0 0 0,-1 0 1,1 0-1,0-1 0,-1 1 0,1-1 0,0 1 0,0-1 1,0 0-1,-2-3 0,3 4-365,1-1 0,-1 0-1,1 1 1,-1-1 0,1 0 0,-1 0 0,1 1 0,0-1-1,0 0 1,0 0 0,0 1 0,1-1 0,-1 0 0,0 0-1,1 1 1,-1-1 0,1 0 0,-1 1 0,1-1 0,0 0-1,0 1 1,0-1 0,0 1 0,0 0 0,0-1 0,0 1-1,0 0 1,0-1 0,1 1 0,-1 0 0,3-2 0,1-1 29,0-1 0,0 1 0,0 0 0,1 0 0,0 1 1,-1 0-1,1 0 0,0 0 0,1 1 0,-1-1 0,0 2 1,1-1-1,-1 1 0,1 0 0,-1 0 0,1 0 0,11 1 0,-16 2-125,0-1-1,0 0 0,0 0 0,0 1 0,0-1 0,0 1 0,-1 0 0,1-1 0,0 1 0,-1 0 0,0 0 0,1 0 0,-1 0 0,0 0 0,0 1 0,0-1 0,0 0 0,0 0 0,-1 1 0,1-1 0,-1 0 0,1 1 0,-1-1 0,0 1 0,0-1 0,0 0 0,-1 4 0,-3 71 111,-2-49-102,-18 54-1,16-59-140,1 1 0,1 1 0,-4 29 0,10-54 121,-1 1 1,1-1 0,0 1 0,0 0 0,0-1 0,-1 1-1,1 0 1,0-1 0,0 1 0,0 0 0,0 0-1,0-1 1,0 1 0,0 0 0,0-1 0,0 1-1,0 0 1,1-1 0,-1 1 0,0 0 0,0-1-1,1 1 1,-1-1 0,0 1 0,1 0 0,-1-1 0,1 1-1,-1-1 1,1 1 0,-1-1 0,1 1 0,-1-1-1,1 0 1,-1 1 0,1-1 0,-1 1 0,1-1-1,0 0 1,-1 0 0,1 1 0,0-1 0,-1 0-1,1 0 1,0 0 0,-1 0 0,1 0 0,0 0-1,-1 0 1,1 0 0,0 0 0,-1 0 0,1 0 0,0 0-1,-1 0 1,1-1 0,0 1 0,-1 0 0,1 0-1,0-1 1,-1 1 0,1 0 0,0-2 0,38-26-21,-14 5 44,-2-2 0,-1 0 0,-1-1-1,-2-1 1,0-1 0,-2-1 0,-1 0-1,-1-1 1,20-60 0,-34 88-17,-3 9-13,-7 23-38,-6 47-30,14-70 80,0 8 49,0-1 0,0 1 0,2 0 0,-1-1 0,4 16 0,-3-28-37,-1 1 0,1-1 1,-1 0-1,1 1 0,0-1 0,0 0 0,0 1 0,0-1 1,1 0-1,-1 0 0,0 0 0,1 0 0,0 0 0,-1 0 1,1-1-1,0 1 0,0 0 0,0-1 0,0 1 0,0-1 1,0 0-1,1 0 0,-1 0 0,0 0 0,1 0 0,-1 0 1,0-1-1,1 1 0,-1-1 0,1 0 0,-1 1 0,1-1 1,-1 0-1,1-1 0,-1 1 0,5-1 0,-1-1 107,0 0-1,-1 0 0,1 0 1,0-1-1,-1 0 0,1 0 1,-1 0-1,0-1 0,0 0 1,0 0-1,-1 0 1,1 0-1,-1-1 0,0 0 1,5-9-1,4-4 28,-1-2 1,-1 1 0,8-22-1,-13 28-122,0-1 0,-1 0-1,-1 0 1,0 0 0,-1-1 0,0 1 0,-1-1-1,-1 0 1,0 1 0,-1-1 0,-3-18 0,3 33-26,0-1 0,0 1 0,0-1 0,0 1 0,0-1 1,0 1-1,0-1 0,0 1 0,0 0 0,-1-1 0,1 1 1,0-1-1,0 1 0,0-1 0,-1 1 0,1 0 0,0-1 1,-1 1-1,1 0 0,0-1 0,-1 1 0,1 0 0,0-1 1,-1 1-1,1 0 0,-1 0 0,1-1 0,-1 1 0,1 0 1,0 0-1,-1 0 0,1 0 0,-1 0 0,0-1 0,-12 12-33,-7 24-19,16-18 47,0-1 0,1 1 1,0 0-1,2 0 1,0 0-1,2 32 1,-1-47 6,0 0 1,0 0 0,0 0 0,1 0-1,-1-1 1,0 1 0,1 0 0,-1 0-1,1 0 1,-1-1 0,1 1 0,0 0-1,0-1 1,0 1 0,0-1 0,0 1-1,0-1 1,1 1 0,-1-1 0,0 0-1,1 0 1,-1 0 0,1 1 0,-1-1-1,1-1 1,-1 1 0,1 0 0,0 0-1,-1-1 1,1 1 0,0 0 0,0-1-1,-1 0 1,1 1 0,0-1 0,0 0-1,0 0 1,0 0 0,-1 0 0,1-1-1,0 1 1,0 0 0,0-1 0,-1 1-1,1-1 1,0 0 0,3-1 0,4-2 23,0 0 0,0 0 0,0-1 0,0-1 1,-1 0-1,0 0 0,10-10 0,-4 2-5,0-2 0,-2 0 0,20-31 0,-27 39-9,0-1 1,-1 0-1,0 0 1,0 0-1,-1 0 1,-1-1-1,1 0 0,-1 1 1,1-19-1,-4 28-12,1 0 0,0 0 0,0 0 0,0 0 0,0-1 0,0 1 0,0 0 0,0 0 0,0 0 0,0 0 0,0 0 0,-1 0 0,1-1 0,0 1 0,0 0 0,0 0 0,0 0 0,0 0 0,0 0 0,-1 0 0,1 0 0,0 0 0,0 0 0,0 0 0,0 0 0,-1 0 0,1 0 0,0 0 0,0 0 0,0 0 0,0 0 0,-1 0 0,1 0-1,0 0 1,0 0 0,0 0 0,0 0 0,0 0 0,-1 0 0,1 0 0,0 0 0,0 0 0,0 0 0,0 0 0,0 0 0,-1 1 0,1-1 0,0 0 0,0 0 0,0 0 0,0 0 0,0 0 0,0 0 0,0 1 0,0-1 0,0 0 0,-1 0 0,1 0 0,0 0 0,0 0 0,0 1 0,0-1 0,0 0 0,0 0 0,0 0 0,0 1 0,-8 10-57,-1 7 88,2 1 0,0 0 0,2 0 0,0 1 0,1 0-1,0-1 1,2 1 0,1 0 0,1 32 0,0-51-26,0-1 0,0 1 0,0 0-1,0 0 1,1-1 0,-1 1 0,0 0 0,0-1-1,1 1 1,-1 0 0,0-1 0,1 1 0,-1-1-1,1 1 1,-1 0 0,1-1 0,-1 1-1,1-1 1,-1 1 0,1-1 0,0 0 0,-1 1-1,1-1 1,0 0 0,-1 1 0,1-1 0,0 0-1,0 1 1,27-3 93,21-16-132,-30 9-462,18-11-2651,-18 1-3758,-10 5-1301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1.554"/>
    </inkml:context>
    <inkml:brush xml:id="br0">
      <inkml:brushProperty name="width" value="0.025" units="cm"/>
      <inkml:brushProperty name="height" value="0.025" units="cm"/>
    </inkml:brush>
  </inkml:definitions>
  <inkml:trace contextRef="#ctx0" brushRef="#br0">54 1 9129,'0'0'10255,"-1"9"-8766,-51 383 3663,51-373-5104,3-17-74,4-10-38,3-11-188,-2-11-491,-1 0 0,-1-1 0,-2 0 0,-1-50 0,-2 81 746,0 0 0,0 0 0,0-1 0,0 1 1,0 0-1,1 0 0,-1 0 0,0 0 0,0 0 1,0-1-1,0 1 0,1 0 0,-1 0 0,0 0 1,0 0-1,0 0 0,0 0 0,1 0 0,-1 0 1,0-1-1,0 1 0,0 0 0,1 0 0,-1 0 1,0 0-1,0 0 0,1 0 0,-1 0 0,0 0 1,0 0-1,0 0 0,1 1 0,-1-1 0,0 0 1,0 0-1,0 0 0,1 0 0,-1 0 0,0 0 1,0 0-1,0 0 0,0 1 0,1-1 0,-1 0 1,0 0-1,0 0 0,0 0 0,0 1 0,0-1 1,0 0-1,1 0 0,-1 0 0,0 0 0,0 1 1,0-1-1,0 0 0,0 0 0,0 0 0,0 1 1,21 19 409,6 6 71,-22-24-386,0 0 1,0 0 0,0 0 0,0 0 0,0-1 0,0 0 0,0 0 0,1 0 0,-1 0 0,0-1 0,0 0 0,1 0 0,-1-1 0,0 0 0,10-2 0,-7 1 76,1-1 0,0-1 0,-1 0 0,0 0 0,0-1 0,0 1-1,0-2 1,11-10 0,-10 9-99,-1-1 0,-1 0 0,0 0 0,0 0 0,0-1 0,-1 0 0,-1 0-1,1-1 1,-1 0 0,-1 0 0,0 0 0,0 0 0,-1-1 0,-1 1 0,3-20 0,-5 29-74,0 0 1,0-1 0,0 1 0,0 0 0,0 0 0,0-1-1,0 1 1,0 0 0,-1 0 0,1 0 0,0-1-1,-1 1 1,1 0 0,-1 0 0,1 0 0,-1 0-1,0 0 1,-1-1 0,2 2-5,-1-1 0,1 1 0,-1 0-1,1 0 1,-1 0 0,0-1 0,1 1 0,-1 0 0,0 0-1,1 0 1,-1 0 0,1 0 0,-1 0 0,0 1 0,1-1 0,-1 0-1,1 0 1,-1 0 0,0 0 0,1 1 0,-1-1 0,1 0-1,-1 1 1,0 0 0,-3 2-13,-1 0 0,1 1 0,0 0-1,1 0 1,-1 0 0,-4 8 0,-6 7 13,1 2 1,1-1-1,1 2 0,1 0 1,1 0-1,1 1 1,1-1-1,0 2 0,-2 25 1,9-47 0,-1-1-1,1 1 1,0 0 0,0-1-1,0 1 1,0 0 0,0-1-1,1 1 1,-1-1 0,0 1-1,1 0 1,-1-1 0,1 1-1,0-1 1,0 1 0,-1-1-1,1 1 1,0-1 0,0 0-1,0 1 1,0-1 0,0 0 0,3 2-1,-2-2-4,1 0-1,-1 0 1,0 0-1,1 0 1,-1-1-1,1 1 1,-1-1-1,0 0 1,1 0-1,-1 0 0,1 0 1,-1 0-1,1 0 1,2-1-1,6-2-61,0 0 0,0 0 0,0-1-1,-1-1 1,19-10 0,-9 1-424,24-14-493,-42 27 830,1-1 0,-1 1 0,1 0 0,0 0 0,0 0 0,-1 0 0,1 1 0,0-1 0,0 1 0,0-1 0,0 1 0,0 0 1,4 0-1,-7 1 143,1 0 0,-1-1 0,1 1 0,-1 0 0,1 0 0,-1-1 0,1 1 0,-1 0 0,0 0 0,1-1 0,-1 1 0,0 0 0,0 0 0,0 0 0,0 0 0,0-1 0,0 1 0,0 0 0,0 0 0,0 0 0,0 0 0,0 0 0,0-1 0,-1 1 0,1 0 0,0 0 0,-1 1 0,-8 23-822,8-23 400,-1 0 0,1 0 0,-1 0 0,0 0 0,1-1 0,-1 1 0,0-1 0,0 1 0,0-1 0,0 1 0,-1-1 0,-2 1 0,-12 2-4616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1.908"/>
    </inkml:context>
    <inkml:brush xml:id="br0">
      <inkml:brushProperty name="width" value="0.025" units="cm"/>
      <inkml:brushProperty name="height" value="0.025" units="cm"/>
    </inkml:brush>
  </inkml:definitions>
  <inkml:trace contextRef="#ctx0" brushRef="#br0">0 1 15471,'0'0'2530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2.728"/>
    </inkml:context>
    <inkml:brush xml:id="br0">
      <inkml:brushProperty name="width" value="0.025" units="cm"/>
      <inkml:brushProperty name="height" value="0.025" units="cm"/>
    </inkml:brush>
  </inkml:definitions>
  <inkml:trace contextRef="#ctx0" brushRef="#br0">32 83 6182,'1'-8'7100,"-1"5"-7313,6-43 6453,-6 34-2139,-5 35-2586,-8 54-945,2-1 0,5 1 0,3 103-1,3-179-563,-1-1-1,1 0 1,0 1-1,0-1 1,0 0-1,0 1 1,0-1-1,0 0 1,1 1-1,-1-1 1,0 0-1,0 1 1,0-1 0,0 0-1,0 1 1,0-1-1,1 0 1,-1 1-1,0-1 1,0 0-1,0 0 1,1 1-1,-1-1 1,0 0-1,0 0 1,1 1-1,-1-1 1,0 0-1,1 0 1,-1 0-1,0 0 1,1 1-1,-1-1 1,0 0-1,1 0 1,-1 0-1,0 0 1,1 0-1,-1 0 1,0 0-1,1 0 1,-1 0-1,0 0 1,1 0-1,-1 0 1,0 0-1,1 0 1,-1 0-1,0 0 1,1-1-1,-1 1 1,0 0-1,1 0 1,-1 0-1,0 0 1,1-1-1,-1 1 1,0 0-1,0 0 1,1-1-1,-1 1 1,0 0-1,0-1 1,0 1-1,1 0 1,-1 0-1,0-1 1,18-19 169,-7 2-194,-1-1 0,-1 0 1,-1 0-1,0-1 0,-1 0 0,-1 0 0,-1 0 0,-1-1 0,-1 0 0,-1 0 0,-1 0 1,-1-26-1,-2 31-161,-2 20-52,0 28 19,5-29 209,0 0-1,-1 1 0,1-1 1,1 0-1,-1 0 1,0 0-1,1 0 1,-1 0-1,1 0 1,0-1-1,0 1 1,0-1-1,1 1 0,-1-1 1,0 1-1,1-1 1,-1 0-1,1 0 1,0-1-1,0 1 1,0 0-1,0-1 1,0 0-1,0 0 0,0 0 1,0 0-1,1 0 1,-1-1-1,0 1 1,7-1-1,-3 1 13,1 0-1,-1-1 1,1-1-1,-1 1 1,1-1 0,-1 0-1,1-1 1,-1 1-1,0-2 1,0 1-1,1-1 1,11-7-1,-12 5 47,0 0-1,0-1 0,0 0 0,-1-1 0,0 1 0,0-1 0,0 0 1,-1-1-1,0 1 0,-1-1 0,0 0 0,0-1 0,-1 1 0,1 0 1,-2-1-1,1 0 0,-2 0 0,1 1 0,-1-1 0,0 0 0,-1-14 1,0 22-53,0 0 0,1 0 1,-1 0-1,0 0 1,0 0-1,0 0 1,0 1-1,0-1 1,0 0-1,-1 0 1,1 0-1,0 0 1,0 0-1,-1 0 1,1 1-1,0-1 1,-1 0-1,1 0 1,-1 0-1,1 1 1,-1-1-1,1 0 1,-1 1-1,0-1 1,1 0-1,-1 1 1,0-1-1,0 1 1,1-1-1,-1 1 1,0-1-1,0 1 1,0 0-1,1-1 1,-1 1-1,-1 0 0,0 0-7,0 0-1,1 1 1,-1-1-1,0 1 1,1-1-1,-1 1 1,0 0-1,1 0 1,-1 0-1,1 0 0,-1 0 1,1 0-1,0 0 1,-1 0-1,1 0 1,0 1-1,0-1 1,-2 3-1,-6 10-4,1 1 0,0 0 0,1 0 0,0 0 0,2 1 0,0-1 0,-4 20 0,3-5-2,2 1-1,-2 60 1,6-87 20,0 1 0,0-1 0,0 1 0,1-1-1,-1 0 1,1 1 0,0-1 0,1 0 0,-1 0 0,1 1 0,-1-1 0,1 0 0,1 0 0,-1-1-1,0 1 1,1 0 0,4 3 0,-4-4 3,0-1 0,0 0 0,1 0 1,-1-1-1,1 1 0,0-1 0,-1 1 0,1-1 0,0 0 0,0-1 0,0 1 0,0-1 0,0 1 1,0-1-1,0 0 0,0-1 0,-1 1 0,1-1 0,0 0 0,4-1 0,2-1 15,0 0 0,0-1-1,0-1 1,-1 0-1,1 0 1,-1 0 0,-1-1-1,1-1 1,-1 0 0,0 0-1,0 0 1,7-11-1,-9 12-16,-1 0 0,0-1 0,0 0 0,-1 0 0,0 0 0,0 0-1,-1 0 1,1-1 0,-2 0 0,1 0 0,-1 0 0,0 0 0,-1 0-1,0 0 1,0 0 0,-1-11 0,0 18-6,0 0-1,-1 0 1,1 0-1,0-1 1,-1 1-1,1 0 1,-1 0-1,1 0 1,-1-1 0,1 1-1,-1 0 1,0 0-1,0 0 1,1 0-1,-1 0 1,0 1-1,0-1 1,0 0 0,0 0-1,0 0 1,0 1-1,0-1 1,-1 1-1,1-1 1,0 1-1,0-1 1,0 1-1,0-1 1,-1 1 0,1 0-1,0 0 1,0 0-1,-1 0 1,1 0-1,0 0 1,-1 0-1,1 0 1,0 0-1,0 1 1,-1-1 0,-1 1-1,-1 0-6,0 0 0,0 1 0,0-1 0,0 1 0,1 0 0,-1 0 0,0 0 0,1 0 0,-1 1 0,1-1 0,-5 5 0,2 1 6,1 0-1,0 1 0,0-1 0,1 1 1,0 0-1,0 0 0,1 1 0,1-1 0,-1 1 1,-1 19-1,3-26-5,1 1 0,0 0 0,0-1 0,0 1 0,0 0 0,0-1 1,1 1-1,0-1 0,-1 1 0,1 0 0,1-1 0,-1 0 0,0 1 0,1-1 0,0 0 0,0 0 0,0 1 0,0-2 1,0 1-1,1 0 0,-1 0 0,1-1 0,-1 1 0,1-1 0,0 0 0,0 0 0,0 0 0,1 0 0,-1 0 0,0-1 1,8 3-1,-3-2-426,1-1 0,-1 1 0,1-2 0,-1 1 1,1-1-1,0 0 0,10-2 0,33-12-6564,-6-10-6277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3.416"/>
    </inkml:context>
    <inkml:brush xml:id="br0">
      <inkml:brushProperty name="width" value="0.025" units="cm"/>
      <inkml:brushProperty name="height" value="0.025" units="cm"/>
    </inkml:brush>
  </inkml:definitions>
  <inkml:trace contextRef="#ctx0" brushRef="#br0">1 0 12684,'0'0'7826,"1"13"-5776,4 56-23,-3-18-780,12 67 1,-14-116-1239,1 1 0,-1-1 0,1 1 1,0-1-1,0 0 0,0 1 0,0-1 0,0 0 1,0 0-1,0 0 0,1 1 0,-1-2 1,1 1-1,0 0 0,0 0 0,-1 0 0,1-1 1,0 1-1,0-1 0,0 1 0,1-1 1,-1 0-1,0 0 0,0 0 0,5 1 1,-4-2-3,0 1 0,0-1 0,1 0 0,-1-1 1,0 1-1,0-1 0,1 1 0,-1-1 1,0 0-1,0 0 0,0 0 0,0-1 0,0 1 1,0-1-1,0 1 0,-1-1 0,1 0 1,0 0-1,2-3 0,20-21 21,-1-1 0,-1-2 1,-1 0-1,-2-1 0,-1-1 0,29-63 1,-58 158-152,7-55 121,-2 9 3,0 0 1,2 0 0,-4 36 0,7-54 1,0 1 0,0 0 1,0-1-1,0 1 0,0 0 0,0-1 0,1 1 0,-1-1 0,0 1 1,0 0-1,0-1 0,1 1 0,-1-1 0,0 1 0,1-1 1,-1 1-1,0-1 0,1 1 0,-1-1 0,1 1 0,-1-1 0,1 1 1,-1-1-1,1 0 0,-1 1 0,1-1 0,-1 0 0,1 0 1,0 1-1,-1-1 0,1 0 0,-1 0 0,1 0 0,0 0 0,-1 1 1,1-1-1,0 0 0,-1 0 0,1 0 0,-1-1 0,1 1 1,0 0-1,-1 0 0,1 0 0,0 0 0,-1-1 0,1 1 0,-1 0 1,1 0-1,-1-1 0,1 1 0,-1 0 0,1-1 0,0 0 1,33-20 249,-12 1-174,30-36-1,-35 36-68,2 0 0,22-18 0,-41 38-11,0 0-1,0 0 1,0 0 0,1-1-1,-1 1 1,0 0 0,0 0-1,0 0 1,0 0-1,1 0 1,-1-1 0,0 1-1,0 0 1,1 0 0,-1 0-1,0 0 1,0 0 0,0 0-1,1 0 1,-1 0 0,0 0-1,0 0 1,1 0 0,-1 0-1,0 0 1,0 0 0,0 0-1,1 0 1,-1 0 0,0 0-1,0 0 1,1 0 0,-1 0-1,0 1 1,0-1-1,0 0 1,0 0 0,1 0-1,-1 0 1,0 0 0,0 1-1,0-1 1,0 0 0,1 0-1,-1 0 1,0 0 0,0 1-1,0-1 1,0 0 0,0 0-1,0 1 1,0-1 0,2 20 37,-7 24 111,-4-6-93,6-26-59,0-1 1,0 1-1,1-1 0,1 1 0,0-1 1,0 1-1,3 20 0,-2-31-29,0 0 0,1 0-1,-1-1 1,1 1 0,-1 0-1,1-1 1,-1 1 0,1 0 0,-1-1-1,1 1 1,0-1 0,-1 1 0,1-1-1,0 1 1,-1-1 0,1 0-1,0 1 1,0-1 0,0 0 0,-1 1-1,1-1 1,0 0 0,0 0 0,0 0-1,-1 0 1,1 0 0,0 0-1,0 0 1,0 0 0,0 0 0,-1 0-1,1 0 1,0 0 0,0-1 0,0 1-1,-1 0 1,1-1 0,0 1-1,0-1 1,-1 1 0,1-1 0,0 1-1,-1-1 1,2 0 0,32-23-2967,14-33-7718,-26 25 1569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035"/>
    </inkml:context>
    <inkml:brush xml:id="br0">
      <inkml:brushProperty name="width" value="0.025" units="cm"/>
      <inkml:brushProperty name="height" value="0.025" units="cm"/>
    </inkml:brush>
  </inkml:definitions>
  <inkml:trace contextRef="#ctx0" brushRef="#br0">127 1 13645,'0'0'3561,"-8"10"-1090,-9 10-1668,-42 51 1771,52-62-2190,1-1-1,1 1 0,-1 0 0,1 1 0,1-1 0,-6 17 0,10-26-380,0 1 0,0-1 0,0 1 0,0-1 0,0 0 0,0 1 1,1-1-1,-1 0 0,0 1 0,0-1 0,0 1 0,0-1 0,0 0 0,1 0 0,-1 1 0,0-1 0,0 0 0,1 1 0,-1-1 0,0 0 0,0 0 0,1 1 0,-1-1 0,0 0 0,1 0 0,-1 0 0,0 1 0,1-1 0,-1 0 0,0 0 0,1 0 0,-1 0 0,1 0 0,-1 0 0,0 0 0,1 0 0,-1 0 0,0 0 0,1 0 0,-1 0 0,1 0 0,-1 0 0,0 0 0,1 0 0,-1 0 0,0-1 0,1 1 0,-1 0 0,0 0 1,1 0-1,-1 0 0,0-1 0,1 1 0,-1-1 0,23-10 65,-13 3-154,0-1 0,-1-1 1,0 0-1,0 0 0,-2-1 0,1 0 0,-1 0 0,-1-1 0,0 0 0,7-20 0,-35 77-530,3-7 688,14-26-7,0 0 1,1 1 0,1 0-1,0 0 1,0 0-1,0 17 1,3-29-62,0 0 1,0-1-1,0 1 1,0-1-1,0 1 1,0 0-1,0-1 1,0 1 0,0-1-1,1 1 1,-1-1-1,0 1 1,0 0-1,1-1 1,-1 1-1,0-1 1,1 1-1,-1-1 1,0 0-1,1 1 1,-1-1-1,0 1 1,1-1-1,-1 0 1,1 1-1,-1-1 1,1 0-1,-1 1 1,1-1-1,-1 0 1,2 1-1,20-4 82,21-21 31,45-59-59,-21 18-36,-66 64-23,-1 0 0,1 1 0,-1-1 1,1 0-1,-1 1 0,1-1 0,-1 1 0,1-1 0,0 1 0,-1 0 0,1-1 1,0 1-1,0 0 0,-1-1 0,1 1 0,0 0 0,0 0 0,-1-1 0,1 1 1,0 0-1,0 0 0,-1 0 0,1 0 0,0 0 0,1 0 0,2 18-45,-17 42 17,9-46 84,3-9 54,0-1 0,0 1-1,1-1 1,-1 1-1,1-1 1,0 1 0,0-1-1,1 1 1,-1-1-1,3 8 1,-3-11-78,1 0 1,-1 0-1,1-1 1,-1 1-1,1 0 1,0 0-1,-1 0 1,1-1-1,0 1 1,-1 0-1,1-1 0,0 1 1,0-1-1,0 1 1,-1-1-1,1 1 1,0-1-1,0 1 1,0-1-1,1 0 0,0 1 11,1-1 0,-1 0-1,1 0 1,-1 0-1,1 0 1,-1-1 0,1 1-1,-1-1 1,1 1-1,-1-1 1,3-1 0,9-4 79,0-1 1,-1-1 0,0 0-1,18-16 1,-23 17-165,0 1 0,0 0 0,0 0 0,1 0 0,0 1-1,0 0 1,1 1 0,-1 0 0,1 0 0,0 1 0,0 1 0,17-3 0,-26 5 44,0 1 0,0 0 0,0 0 1,0 0-1,-1 0 0,1-1 0,0 1 0,-1 0 1,1 0-1,-1 0 0,1 1 0,-1-1 1,1 0-1,-1 0 0,0 0 0,0 0 1,1 0-1,-1 0 0,0 1 0,0-1 1,0 0-1,0 0 0,0 0 0,-1 0 1,1 0-1,0 1 0,0-1 0,-1 0 1,1 0-1,-2 2 0,-8 39 302,10-42-291,0 0-1,-1 1 0,1-1 0,0 1 1,0-1-1,0 0 0,-1 1 1,1-1-1,0 1 0,0-1 1,0 1-1,0-1 0,0 0 0,0 1 1,0-1-1,0 1 0,0-1 1,0 1-1,0-1 0,0 0 1,0 1-1,1-1 0,-1 1 0,0-1 1,0 0-1,0 1 0,1-1 1,-1 1-1,0-1 0,0 0 1,1 1-1,-1-1 0,0 0 0,1 1 1,16-3 203,31-22-392,-33 16-209,13-3-1071,7-2-3468,-15 0-3902,-12 4 948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408"/>
    </inkml:context>
    <inkml:brush xml:id="br0">
      <inkml:brushProperty name="width" value="0.025" units="cm"/>
      <inkml:brushProperty name="height" value="0.025" units="cm"/>
    </inkml:brush>
  </inkml:definitions>
  <inkml:trace contextRef="#ctx0" brushRef="#br0">46 45 11050,'0'0'11595,"-46"-44"-9481,49 45-2114,3 6-64,-1-2-1473,-4-1-2211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766"/>
    </inkml:context>
    <inkml:brush xml:id="br0">
      <inkml:brushProperty name="width" value="0.025" units="cm"/>
      <inkml:brushProperty name="height" value="0.025" units="cm"/>
    </inkml:brush>
  </inkml:definitions>
  <inkml:trace contextRef="#ctx0" brushRef="#br0">31 160 16303,'0'0'417,"-8"3"853,-14 7 29,22-9-1275,0-1 1,0 0-1,0 0 1,0 0-1,0 0 1,0 0-1,0 1 1,0-1-1,0 0 0,0 0 1,0 0-1,0 0 1,0 0-1,0 1 1,0-1-1,0 0 1,0 0-1,0 0 1,0 0-1,0 1 0,0-1 1,0 0-1,0 0 1,0 0-1,0 0 1,1 0-1,-1 0 1,0 1-1,0-1 1,0 0-1,0 0 0,0 0 1,0 0-1,0 0 1,1 0-1,-1 0 1,0 0-1,0 0 1,0 1-1,0-1 0,0 0 1,1 0-1,-1 0 1,0 0-1,0 0 1,0 0-1,0 0 1,0 0-1,1 0 1,-1 0-1,0 0 0,0 0 1,0 0-1,0 0 1,1 0-1,-1 0 1,0-1-1,0 1 1,0 0-1,0 0 1,1 0-1,59-1 2164,-53 1-2125,269-25 3085,-27 2-2687,390-5-301,176-11-832,-759 35 588,264-27-131,-300 26 299,-27 0-929,-38-3-2678,36 7 2116,-34-6-4503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5.445"/>
    </inkml:context>
    <inkml:brush xml:id="br0">
      <inkml:brushProperty name="width" value="0.025" units="cm"/>
      <inkml:brushProperty name="height" value="0.025" units="cm"/>
    </inkml:brush>
  </inkml:definitions>
  <inkml:trace contextRef="#ctx0" brushRef="#br0">102 393 17873,'-9'5'1906,"3"-3"-1561,-47 29 1611,50-29-1896,1 0 1,-1 0 0,1 0-1,-1 0 1,1 0 0,0 1-1,0-1 1,0 1 0,1 0-1,-1-1 1,0 1 0,1 0 0,0 0-1,0 0 1,0 0 0,0 0-1,0 0 1,0 6 0,1-7-58,0-1 1,1 0 0,-1 0-1,1 0 1,0 0 0,-1 0-1,1 0 1,0 1 0,0-1-1,-1-1 1,1 1 0,0 0-1,0 0 1,0 0 0,0 0-1,0-1 1,0 1 0,1 0-1,-1-1 1,0 1 0,0-1-1,0 1 1,1-1 0,-1 0-1,0 0 1,0 1 0,1-1-1,-1 0 1,0 0 0,0 0-1,1 0 1,-1 0 0,0-1-1,3 1 1,3-1 5,0 1 0,0-1 0,1 0-1,-1-1 1,8-3 0,-1-1 9,-1-2-1,0 0 0,0-1 1,-1 0-1,0 0 1,-1-2-1,0 1 1,0-2-1,-1 1 1,-1-1-1,0-1 0,-1 1 1,0-1-1,6-15 1,-10 11 509,-12 17 302,-14 23-344,19-19-468,0 0-1,0 1 1,1-1-1,0 1 0,0-1 1,0 1-1,0 0 0,1 0 1,0-1-1,0 1 0,0 0 1,1 0-1,-1 0 0,1 0 1,1 7-1,0-11-13,-1 0 1,1 0-1,-1-1 1,1 1-1,0 0 0,-1-1 1,1 1-1,0-1 0,0 1 1,0-1-1,-1 1 1,1-1-1,0 1 0,0-1 1,0 0-1,0 1 0,0-1 1,0 0-1,0 0 1,-1 0-1,1 0 0,0 0 1,0 0-1,0 0 0,0 0 1,0 0-1,1-1 1,28-6 104,-17 0 46,0 0 1,0-1-1,-1-1 1,0 0-1,0-1 0,15-16 1,58-73 718,-68 75-717,0 0 1,20-40-1,-32 54-192,0-1 1,-1 0-1,0 0 0,0 0 1,-1-1-1,0 1 0,-1-1 0,-1 1 1,1-13-1,-7 19-134,-5 12 89,-5 11 28,0 4 86,1 1 1,1 0 0,-16 42-1,24-54 25,2 0 0,0 0 0,0 0-1,1 1 1,0-1 0,1 1-1,0-1 1,1 1 0,0-1 0,1 1-1,3 13 1,-3-22-54,0 1 0,0-1 0,0 0 1,1 0-1,-1 0 0,1 0 0,0 0 0,0 0 0,0 0 0,1-1 0,-1 1 0,0-1 1,1 0-1,0 1 0,-1-1 0,1 0 0,0 0 0,0-1 0,0 1 0,5 1 1,-6-2 5,0-1 1,1 1-1,-1 0 1,0-1 0,0 0-1,0 0 1,1 0 0,-1 0-1,0 0 1,0 0 0,0 0-1,0 0 1,1-1 0,-1 0-1,0 1 1,0-1-1,0 0 1,0 0 0,0 0-1,0 0 1,0 0 0,0 0-1,-1-1 1,1 1 0,0-1-1,-1 1 1,1-1 0,-1 1-1,0-1 1,1 0-1,-1 0 1,2-3 0,1-3 13,0-1 0,-1 0 1,1 0-1,-1 0 0,-1 0 1,0 0-1,0 0 0,0-18 1,-2 26-4,6 23-347,-2-20 326,-1 1-1,0-1 0,1 0 0,-1 0 1,1 0-1,-1-1 0,1 1 1,0-1-1,0 0 0,0 0 0,0 0 1,-1 0-1,1-1 0,0 0 1,1 1-1,-1-1 0,0-1 0,7 0 1,-2-1 14,0 1 0,0-1 1,-1 0-1,1-1 1,0 0-1,-1 0 0,11-7 1,-14 8-4,-1-1 1,1 0-1,-1 0 1,0 0-1,0 0 0,0-1 1,0 1-1,-1-1 1,0 0-1,1 0 1,-1-1-1,0 1 1,4-9-1,-7 12-9,0 1 1,0-1-1,-1 1 1,1-1-1,0 1 1,0-1-1,0 1 1,0 0-1,0-1 1,0 1-1,-1-1 1,1 1-1,0 0 1,0-1-1,-1 1 1,1 0-1,0-1 0,0 1 1,-1 0-1,1-1 1,0 1-1,-1 0 1,1-1-1,-1 1 1,1 0-1,0 0 1,-1 0-1,1-1 1,-1 1-1,1 0 1,-1 0-1,1 0 1,0 0-1,-1 0 0,1 0 1,-1 0-1,1 0 1,-1 0-1,1 0 1,-1 0-1,1 0 1,0 0-1,-1 0 1,1 0-1,-1 1 1,1-1-1,-1 0 1,1 0-1,0 0 1,-1 1-1,1-1 1,-1 1-1,-26 9-96,19-4 90,-1 1-1,1 0 0,1 1 0,-1 0 1,1 0-1,1 1 0,-8 11 0,10-15 19,1 0 0,1 0 1,-1 0-1,1 1 0,0-1 0,0 0 0,0 1 0,1 0 0,0-1 0,0 1 0,0 0 0,1 0 0,0-1 0,0 1 0,2 8 0,-1-12-14,0 0 1,0-1-1,0 1 0,0-1 0,0 1 0,1-1 1,-1 0-1,1 0 0,-1 0 0,1 1 0,-1-1 1,1-1-1,0 1 0,-1 0 0,1 0 0,0-1 1,0 1-1,-1 0 0,1-1 0,0 0 0,0 0 1,0 1-1,0-1 0,0 0 0,-1 0 0,1-1 1,0 1-1,0 0 0,3-1 0,4 0-241,1-1-1,-1 0 1,1 0-1,14-6 1,-4-1-1302,-1-1 1,0-1-1,-1-1 0,18-15 1,30-32-8057,-37 30 2547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5.638"/>
    </inkml:context>
    <inkml:brush xml:id="br0">
      <inkml:brushProperty name="width" value="0.025" units="cm"/>
      <inkml:brushProperty name="height" value="0.025" units="cm"/>
    </inkml:brush>
  </inkml:definitions>
  <inkml:trace contextRef="#ctx0" brushRef="#br0">38 0 6822,'0'0'13128,"1"15"-12210,-21 346 3063,2-121-2389,18-234-1540,2 31 345,6-30-212,9-17-61,7-14 5,39-51 0,-3 2-99,-49 62-22,43-43 10,-50 50-18,0 0 0,1 1 0,0 0 0,0 0 0,0 0 0,0 1 1,0-1-1,1 1 0,-1 0 0,9-1 0,-13 3 1,0 0 0,0 0 1,0 0-1,-1 0 0,1 1 0,0-1 0,0 0 0,0 1 1,0-1-1,-1 0 0,1 1 0,0-1 0,0 1 0,-1-1 1,1 1-1,0 0 0,-1-1 0,1 1 0,0 0 0,-1-1 1,1 1-1,-1 0 0,1 0 0,-1-1 0,0 1 0,1 0 1,-1 0-1,0 0 0,1 0 0,-1-1 0,0 1 0,0 0 1,0 0-1,0 0 0,0 0 0,0 1 0,0 44 190,0-34-110,-1 8-12,-1-1 0,-1 0 0,-6 24 0,3-13-19,5-27-18,10-25 309,1-1-233,-1 0-1,-1-1 0,-2 0 1,0-1-1,-1 1 0,-2-1 1,-1 0-1,0-35 1,-4 50-117,-2 16-74,0 18-434,4-22 324,0-1 0,0 1 0,0 0 0,0 0 0,1 0 1,-1 0-1,0 0 0,1-1 0,0 1 0,-1 0 0,1 0 0,0-1 0,0 1 0,0 0 1,0-1-1,0 1 0,0-1 0,1 1 0,-1-1 0,3 2 0,-2-1-606,1-1 0,0 0 0,-1 1-1,1-1 1,0 0 0,0 0 0,0-1 0,0 1-1,0-1 1,0 1 0,0-1 0,4 0 0,16 0-6728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009"/>
    </inkml:context>
    <inkml:brush xml:id="br0">
      <inkml:brushProperty name="width" value="0.025" units="cm"/>
      <inkml:brushProperty name="height" value="0.025" units="cm"/>
    </inkml:brush>
  </inkml:definitions>
  <inkml:trace contextRef="#ctx0" brushRef="#br0">135 31 12492,'0'0'7650,"-11"5"-6588,4-1-946,0 0-1,0 1 0,0 0 1,1 0-1,0 0 1,0 0-1,0 1 1,0 0-1,1 0 0,0 1 1,0 0-1,1 0 1,0 0-1,0 0 1,-4 14-1,2-7 98,0 0 0,2 1 0,0 0 0,1 0 0,0 0 0,1 0 0,1 0 0,0 18 0,1-32-200,0 0 0,1 0 0,-1-1 0,0 1-1,1 0 1,-1 0 0,0 0 0,1 0 0,0 0 0,-1-1 0,1 1 0,-1 0 0,1 0 0,0-1 0,-1 1 0,1-1 0,0 1 0,0 0 0,0-1 0,-1 1 0,1-1 0,0 0 0,0 1 0,0-1 0,0 0 0,0 1 0,0-1 0,0 0 0,0 0 0,0 0 0,0 0 0,0 0 0,0 0 0,0 0 0,-1 0 0,1 0 0,0-1 0,0 1 0,0 0 0,0-1-1,0 1 1,0 0 0,0-1 0,0 1 0,1-2 0,3 0 76,1-1-1,0 0 0,-1 0 0,0 0 1,10-8-1,1-6 22,-1 0 0,0-1 0,-1 0 0,21-39 0,-28 44-26,0 0 1,-1 0-1,-1 0 0,0-1 0,-1 0 0,0 0 1,-1 0-1,2-28 0,-9 38 166,-3 13-164,-6 17-54,6-7-27,1 0-1,1 0 1,1 0 0,0 1-1,2-1 1,-1 33-1,3-50-44,0-1-1,0 0 0,0 1 0,0-1 0,0 0 1,0 1-1,0-1 0,1 0 0,-1 1 1,0-1-1,1 0 0,0 0 0,-1 1 0,1-1 1,-1 0-1,1 0 0,0 0 0,0 0 0,0 0 1,0 0-1,0 0 0,0 0 0,0 0 1,0 0-1,0-1 0,2 2 0,0-1-166,-1 0 0,1-1-1,0 0 1,-1 0 0,1 1 0,0-1-1,-1-1 1,1 1 0,0 0 0,-1-1-1,1 1 1,4-3 0,4-1-1097,0 0 0,0-2 1,-1 1-1,20-14 1,36-40-10687,-32 27 11872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618"/>
    </inkml:context>
    <inkml:brush xml:id="br0">
      <inkml:brushProperty name="width" value="0.025" units="cm"/>
      <inkml:brushProperty name="height" value="0.025" units="cm"/>
    </inkml:brush>
  </inkml:definitions>
  <inkml:trace contextRef="#ctx0" brushRef="#br0">151 242 7271,'0'0'9940,"-9"2"-7837,3 0-1860,0 1 1,0 0-1,0 0 0,0 0 0,0 0 0,1 1 1,0 0-1,0 0 0,0 0 0,0 1 0,1 0 1,-1 0-1,1 0 0,0 0 0,1 1 0,-1 0 1,-3 8-1,0-2 39,0 1 0,1 0 1,0 1-1,1 0 0,0-1 1,1 2-1,1-1 0,-2 19 1,4-32-282,1-1 0,0 1 0,0 0 0,0-1 0,0 1 0,0 0 0,0-1 0,0 1 1,0-1-1,0 1 0,0 0 0,0-1 0,0 1 0,0 0 0,0-1 0,1 1 0,-1-1 0,0 1 0,1-1 0,-1 1 1,0 0-1,1-1 0,-1 1 0,0-1 0,1 1 0,-1-1 0,1 0 0,-1 1 0,1-1 0,-1 1 0,1-1 0,-1 0 0,1 0 1,0 1-1,-1-1 0,1 0 0,-1 0 0,1 0 0,0 1 0,-1-1 0,1 0 0,0 0 0,-1 0 0,1 0 0,-1 0 1,1 0-1,0 0 0,-1-1 0,1 1 0,0 0 0,-1 0 0,1 0 0,-1-1 0,1 1 0,0-1 0,32-20 131,-15 2-92,-1-1 0,-2-1 0,0-1 1,-1 0-1,-1-1 0,12-31 0,-7 10 210,-2 0 0,15-75-1,-28 108-237,-2 6-16,1 1 0,-1-1 0,0 0 0,0 1 0,0-1 0,-1 0 0,1 0-1,-1 0 1,-1 0 0,1 1 0,-2-9 0,1 14-6,-1 0 0,1 0 0,0 1 0,-1-1 0,1 0 0,0 1 0,0-1 0,0 1 0,0-1 0,0 1 0,0-1 0,1 1 0,-1 0 0,0 2 0,-55 147 0,50-129 140,1 1 0,0-1 0,2 1-1,1 0 1,0 25 0,2-46-127,0 0 1,0 0-1,0 0 0,0 0 0,1 0 1,-1 0-1,1 0 0,-1 0 0,1 0 0,0 0 1,0 0-1,0-1 0,0 1 0,0 0 1,0-1-1,0 1 0,0 0 0,1-1 0,-1 1 1,1-1-1,-1 0 0,1 1 0,0-1 1,-1 0-1,1 0 0,0 0 0,0 0 0,0-1 1,0 1-1,-1 0 0,1-1 0,0 1 1,0-1-1,0 0 0,1 0 0,-1 1 0,0-1 1,0-1-1,0 1 0,0 0 0,2-1 1,5 0 7,-1-1 1,1 0 0,0 0-1,-1-1 1,0 0-1,0 0 1,0-1 0,12-7-1,-5 1-180,1-1-1,-2 0 0,1 0 1,-2-2-1,0 0 1,0 0-1,-1-1 0,17-27 1,-30 44 115,-8 12 131,1 1 0,1 0 0,1 0 0,0 1 1,1 0-1,1 0 0,0 0 0,-1 23 0,5-38-66,0-1 1,0 0-1,0 1 0,0-1 0,0 0 0,0 1 0,1-1 0,-1 0 1,0 1-1,1-1 0,-1 0 0,1 0 0,-1 0 0,1 1 1,0-1-1,-1 0 0,1 0 0,0 0 0,0 0 0,0 0 0,0 0 1,0 0-1,0 0 0,0-1 0,0 1 0,0 0 0,2 0 1,-1 0 6,1 0 1,0-1 0,0 1 0,0-1-1,0 0 1,0 0 0,0 0 0,0 0-1,0-1 1,0 1 0,5-2-1,4-2 38,-1 0 0,1 0 0,-1-1 0,21-13 0,106-86 19,-137 104-76,-1 0 1,0-1 0,0 1 0,0 0-1,1 0 1,-1 0 0,0 0-1,1 0 1,-1-1 0,0 1-1,0 0 1,1 0 0,-1 0-1,0 0 1,0 0 0,1 0 0,-1 0-1,0 0 1,1 0 0,-1 0-1,0 0 1,0 0 0,1 0-1,-1 0 1,0 1 0,1-1-1,-1 0 1,0 0 0,0 0 0,1 0-1,-1 0 1,0 1 0,0-1-1,0 0 1,1 0 0,-1 0-1,0 1 1,0-1 0,1 0-1,3 17 90,-3 32 138,-2-32-215,1-17-11,0 0 0,0 1 1,0-1-1,0 1 0,0-1 1,0 0-1,0 1 0,0-1 1,0 1-1,1-1 1,-1 0-1,0 1 0,0-1 1,0 0-1,0 1 0,0-1 1,1 0-1,-1 1 0,0-1 1,0 0-1,1 1 0,-1-1 1,0 0-1,1 0 0,-1 1 1,0-1-1,0 0 0,1 0 1,-1 1-1,1-1 0,-1 0 1,0 0-1,1 0 1,-1 0-1,0 0 0,1 0 1,-1 0-1,1 1 0,17-9-258,14-18-1738,-23 14-241,0-1-1,-1 0 0,0 0 0,10-25 0,-5 3-3912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959"/>
    </inkml:context>
    <inkml:brush xml:id="br0">
      <inkml:brushProperty name="width" value="0.025" units="cm"/>
      <inkml:brushProperty name="height" value="0.025" units="cm"/>
    </inkml:brush>
  </inkml:definitions>
  <inkml:trace contextRef="#ctx0" brushRef="#br0">5 0 10570,'0'0'7335,"-4"58"-7431,20-45-961,5-2-1570,1-4-1376,3-3-1026</inkml:trace>
  <inkml:trace contextRef="#ctx0" brushRef="#br0" timeOffset="1">126 95 2146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7.303"/>
    </inkml:context>
    <inkml:brush xml:id="br0">
      <inkml:brushProperty name="width" value="0.025" units="cm"/>
      <inkml:brushProperty name="height" value="0.025" units="cm"/>
    </inkml:brush>
  </inkml:definitions>
  <inkml:trace contextRef="#ctx0" brushRef="#br0">171 0 4452,'0'0'10821,"-2"11"-8776,-9 53 71,3-21 1227,-6 77 1,16-91-3022,1-1 0,1 0 0,9 30 0,-8-36-313,0 0 0,-1 0 0,-1 0 0,-1 0 0,-1 1-1,-3 23 1,1-41 53,0 1 0,-1-1-1,0 0 1,0 0-1,0-1 1,-1 1 0,0 0-1,0-1 1,0 0 0,0 1-1,-1-1 1,1 0-1,-1-1 1,0 1 0,0-1-1,-8 5 1,10-6-32,0-1 0,0 0-1,0 1 1,0-1 0,-1 0 0,1 0 0,0 0-1,0-1 1,-1 1 0,1-1 0,0 1 0,-1-1-1,1 0 1,0 1 0,-1-1 0,1-1 0,0 1-1,-1 0 1,1 0 0,0-1 0,-1 0 0,1 1 0,0-1-1,0 0 1,-1 0 0,1 0 0,0 0 0,0 0-1,0-1 1,0 1 0,1-1 0,-1 1 0,0-1-1,1 0 1,-1 0 0,1 1 0,-1-1 0,-1-4-1,-3-6-49,0 1 0,1-1 0,1 0 1,0-1-1,1 1 0,0-1 0,1 1 0,0-1 0,1 0 0,0 0 0,1 0 0,1 0 0,0 0 0,0 1 0,2-1 0,-1 0 0,2 1 0,0 0 0,0-1 0,1 2 0,0-1 0,1 0 0,1 1 0,0 0 0,0 1 0,1-1 0,0 2 0,1-1 0,0 1 0,12-9 0,37-20-1283,13-10-6464,-27 13-4538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7.738"/>
    </inkml:context>
    <inkml:brush xml:id="br0">
      <inkml:brushProperty name="width" value="0.025" units="cm"/>
      <inkml:brushProperty name="height" value="0.025" units="cm"/>
    </inkml:brush>
  </inkml:definitions>
  <inkml:trace contextRef="#ctx0" brushRef="#br0">69 116 17136,'0'0'1746,"0"14"-849,-18 298 3110,9-219-3235,-33 135 1,196-702 626,-109 346-1346,-35 98-48,-7 17-3,1 1-1,0 0 0,1 1 0,0-1 0,1 1 0,0 0 0,1 0 1,9-11-1,-15 21-3,0-1 1,0 1-1,0 0 1,0 0-1,0 0 1,0 0-1,0 0 1,1 0-1,-1 0 1,0 1-1,1-1 1,-1 0-1,0 1 1,1-1-1,-1 1 1,1-1-1,-1 1 1,1 0-1,-1 0 1,1 0-1,-1 0 1,1 0-1,-1 0 1,1 0-1,2 1 1,-2 0-5,0 0 0,0 0 1,0 1-1,0-1 0,0 1 1,-1-1-1,1 1 0,-1 0 1,1 0-1,-1-1 0,0 1 1,0 0-1,1 0 0,0 5 1,2 3-12,-1 0 0,0 0 1,0 0-1,-1 0 1,0 1-1,-1 10 0,-1-12 107,-1 1-1,-1-1 0,0 0 0,0 0 0,0 0 0,-2 0 0,1 0 0,-1-1 0,0 1 1,0-1-1,-1 0 0,-1 0 0,1-1 0,-1 0 0,-7 8 0,3-6-54,1 0 0,-1 0 0,0-1 0,-1 0 0,0-1 0,0 0 0,-1-1-1,0 0 1,0-1 0,-17 5 0,24-8-3889,11-2-3403,3-1 4697,13 1-4610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8.174"/>
    </inkml:context>
    <inkml:brush xml:id="br0">
      <inkml:brushProperty name="width" value="0.025" units="cm"/>
      <inkml:brushProperty name="height" value="0.025" units="cm"/>
    </inkml:brush>
  </inkml:definitions>
  <inkml:trace contextRef="#ctx0" brushRef="#br0">163 104 13901,'-2'-8'3582,"1"2"-3162,-1 1 1,1-1-1,-1 1 0,0 0 0,-1 0 0,1 0 0,-6-7 0,7 10-350,0 1-1,0 0 1,0-1-1,0 1 1,-1 0-1,1 0 1,0 0-1,0 0 0,-1 0 1,1 0-1,-1 0 1,1 0-1,-1 1 1,1-1-1,-1 1 1,1-1-1,-1 1 0,0-1 1,1 1-1,-1 0 1,1 0-1,-1 0 1,0 0-1,1 0 1,-1 0-1,0 0 1,1 1-1,-1-1 0,1 1 1,-1-1-1,0 1 1,1-1-1,-1 1 1,1 0-1,0 0 1,-1 0-1,1-1 0,-3 3 1,-1 3-55,-1-1 0,1 1 0,-1 0-1,2 1 1,-1-1 0,1 1 0,0 0 0,-6 13 0,3-3 209,1 0 0,-9 33 0,15-48-164,-1 0 0,0 0 1,1 0-1,-1 0 0,1 1 0,-1-1 0,1 0 1,0 0-1,0 0 0,0 0 0,0 0 0,1 0 1,-1 1-1,0-1 0,1 0 0,-1 0 0,1 0 0,0 0 1,0 0-1,0 0 0,0 0 0,0-1 0,0 1 1,0 0-1,1-1 0,-1 1 0,4 2 0,-2-3-23,1 0-1,0 0 1,-1 0-1,1-1 1,0 0-1,0 1 1,-1-1-1,1-1 1,0 1-1,0-1 1,-1 1-1,1-1 0,0 0 1,-1 0-1,7-3 1,42-18 76,-40 16-117,0 1 1,1 0-1,-1 0 1,1 1 0,0 1-1,0 0 1,22-1-1,-35 4 3,1 0-1,0 0 1,-1 1-1,1-1 1,0 0-1,-1 0 1,1 1-1,0-1 0,-1 1 1,1-1-1,-1 0 1,1 1-1,-1-1 1,1 1-1,-1-1 1,1 1-1,-1 0 1,1-1-1,-1 1 1,0-1-1,1 1 0,-1 0 1,0-1-1,0 1 1,1 0-1,-1-1 1,0 1-1,0 0 1,0 0-1,0-1 1,0 1-1,0 0 1,0-1-1,0 1 0,0 0 1,0-1-1,-1 1 1,1 0-1,-1 1 1,-3 5 90,2-20 193,0-25 561,-2 1 0,-14-68 1,12 79-988,36 45-4265,-23-14 3716,-1 0 0,1-1 0,0 0 0,0-1 0,0 0 0,9 3 0,27 1-5635,-16-7-382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8.860"/>
    </inkml:context>
    <inkml:brush xml:id="br0">
      <inkml:brushProperty name="width" value="0.025" units="cm"/>
      <inkml:brushProperty name="height" value="0.025" units="cm"/>
    </inkml:brush>
  </inkml:definitions>
  <inkml:trace contextRef="#ctx0" brushRef="#br0">119 1 10826,'0'0'2552,"-9"1"427,5 0-2812,1 0 1,-1 0 0,1 0-1,-1 0 1,1 0 0,-1 1-1,1 0 1,0-1 0,0 1-1,0 0 1,0 1 0,0-1-1,0 0 1,0 1 0,1 0-1,0 0 1,-1 0 0,1 0-1,0 0 1,0 0 0,1 0-1,-1 0 1,0 1 0,1-1-1,0 1 1,-1 3 0,-8 29 395,1 0 0,2 0 0,1 1 1,3 0-1,0 0 0,2 0 0,9 70 0,-8-102-542,6 33 43,-6-37-60,0 0-1,1 0 1,-1 0 0,0 1-1,1-1 1,-1 0 0,1 0-1,-1 0 1,1 0 0,-1 0-1,1 0 1,0 0 0,0 0-1,-1 0 1,1 0 0,0 0-1,0-1 1,0 1 0,0 0-1,0-1 1,0 1 0,0 0-1,0-1 1,2 1 0,-2-1 3,0-1 0,0 1 1,0-1-1,0 1 1,0-1-1,0 0 0,0 1 1,-1-1-1,1 0 1,0 0-1,0 0 1,-1 1-1,1-1 0,-1 0 1,1 0-1,-1 0 1,1 0-1,-1 0 1,1 0-1,-1 0 0,0 0 1,1-1-1,-1 1 1,0 0-1,0 0 1,0 0-1,0 0 0,0-1 1,3-41 31,-3 38-37,1-12 23,-1-1 1,-4-31-1,3 45-20,1-1 0,-1 0 0,-1 1 0,1-1 0,-1 1 0,1-1 0,-1 1-1,0 0 1,-1-1 0,1 1 0,-1 0 0,0 1 0,0-1 0,0 0 0,-6-4 0,-1 4-61,11 10-61,0-4 110,0 0 0,0-1 1,0 0-1,1 1 0,-1-1 0,0 1 0,0-1 0,1 0 0,-1 0 1,1 0-1,-1 0 0,3 1 0,11 2-155,1-1 0,-1-1 0,1-1 0,0 0 0,-1-1 0,20-3 0,11 1-60,-45 2 214,1 0 1,-1 0-1,0 1 0,1-1 1,-1 0-1,0 0 1,0 1-1,1-1 0,-1 0 1,0 1-1,0-1 0,0 1 1,0 0-1,1-1 0,-1 1 1,0 0-1,0 0 1,0 0-1,0 0 0,-1-1 1,1 1-1,0 1 0,1 1 1,0 0 39,-1 0 0,0 0 0,0 0 0,-1 0 0,1 0 0,0 0 0,-1 0 1,0 0-1,0 6 0,-1 7 230,-2 0-1,1 0 1,-7 17 0,7-26-171,0 3 205,-1 0 0,1 1 1,-1 19-1,3-29-275,0-1 0,1 1 0,-1-1 0,0 0 0,0 1 0,0-1 0,0 1 0,1-1 0,-1 0-1,0 1 1,0-1 0,1 1 0,-1-1 0,0 0 0,1 0 0,-1 1 0,0-1 0,1 0 0,-1 0 0,1 1 0,-1-1 0,0 0 0,1 0 0,-1 0 0,1 1 0,-1-1-1,0 0 1,1 0 0,-1 0 0,1 0 0,-1 0 0,1 0 0,-1 0 0,1 0 0,-1 0 0,0 0 0,1 0 0,-1-1 0,1 1 0,20-6 150,-3-5-164,-1-1 1,-1-1-1,0 0 0,0-1 1,-1-1-1,-1 0 0,15-23 1,32-30-718,-61 67 706,0 1 0,0 0 1,1 0-1,-1-1 1,0 1-1,0 0 0,0 0 1,0 0-1,1-1 0,-1 1 1,0 0-1,0 0 0,1 0 1,-1 0-1,0-1 0,0 1 1,1 0-1,-1 0 1,0 0-1,0 0 0,1 0 1,-1 0-1,0 0 0,1 0 1,-1 0-1,0 0 0,0 0 1,1 0-1,-1 0 1,0 0-1,1 0 0,-1 0 1,0 0-1,0 0 0,1 0 1,-1 1-1,0-1 0,0 0 1,1 0-1,-1 0 0,0 0 1,0 1-1,1-1 1,-1 0-1,0 0 0,0 0 1,0 1-1,0-1 0,1 0 1,-1 0-1,0 1 0,0-1 1,0 0-1,0 1 0,5 26 82,-7 35 637,2-61-677,1 23 827,7-16-115,-5-9-683,0 0 0,0 0 0,-1 0 0,1 0 0,-1 0 0,1 0 0,-1-1 0,1 1 0,3-4-1,15-8-445,-19 11 123,0 1 0,1-1-1,-1 1 1,1 0 0,-1 0-1,1 0 1,-1 0-1,1 1 1,0-1 0,-1 1-1,1-1 1,4 1-1,-6 0 97,0 1 0,0-1-1,0 1 1,0 0-1,-1-1 1,1 1-1,0 0 1,0-1 0,0 1-1,-1 0 1,1 0-1,0-1 1,-1 1-1,1 0 1,-1 0 0,1 0-1,-1 0 1,1 0-1,-1 0 1,0 0-1,0 0 1,1 0 0,-1 0-1,0 0 1,0 0-1,0 0 1,0 0-1,0 1 1,0-1 0,0 0-1,-1 1 1,1 31-5478,-3-20-1131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9.405"/>
    </inkml:context>
    <inkml:brush xml:id="br0">
      <inkml:brushProperty name="width" value="0.025" units="cm"/>
      <inkml:brushProperty name="height" value="0.025" units="cm"/>
    </inkml:brush>
  </inkml:definitions>
  <inkml:trace contextRef="#ctx0" brushRef="#br0">1 163 18065,'0'0'7533,"10"4"-6813,-10-4-718,7 4 125,-1-1 0,1-1 1,0 0-1,0 0 0,0 0 1,11 1-1,-15-3-52,0 0 1,0 0-1,0 0 1,0-1-1,0 1 1,0-1-1,0 0 0,0 0 1,0 0-1,0 0 1,-1-1-1,1 1 0,0-1 1,-1 1-1,1-1 1,-1 0-1,1 0 0,-1 0 1,0-1-1,0 1 1,3-5-1,17-31 272,-21 36-338,0 0 0,0 0 0,-1 0 0,1 0 0,0 0 1,-1-1-1,0 1 0,1 0 0,-1 0 0,0-1 0,0 1 0,0 0 0,0 0 0,-1 0 1,1-1-1,-2-3 0,2 6-11,-1-1 1,0 1-1,1-1 1,-1 1-1,0-1 1,0 1 0,1 0-1,-1-1 1,0 1-1,0 0 1,0 0-1,1 0 1,-1 0-1,0-1 1,0 1-1,0 0 1,0 0 0,0 1-1,1-1 1,-1 0-1,0 0 1,0 0-1,0 0 1,0 1-1,1-1 1,-1 0-1,0 1 1,0-1-1,1 1 1,-1-1 0,0 1-1,1-1 1,-1 1-1,0 0 1,1-1-1,-1 1 1,0 0-1,-25 23-44,16-12 38,0 0-1,1 1 0,-11 20 0,17-29 7,1 1 0,0 0 0,0-1 1,0 1-1,0 0 0,1 0 0,0 0 0,0 1 0,0-1 0,1 0 0,0 0 0,0 0 0,0 1 0,1 5 0,0-10 1,0 1 0,-1-1 0,1 1 0,0-1 0,0 0 0,0 0 0,1 0 0,-1 0-1,0 0 1,0 0 0,0 0 0,1 0 0,-1 0 0,1 0 0,-1-1 0,1 1 0,-1 0 0,1-1-1,-1 1 1,1-1 0,-1 0 0,1 0 0,-1 1 0,4-1 0,48 1-51,-40-1-13,294-9-720,-294 11 1030,-20 1 340,-24 2 171,27-5-647,1 0-1,-1 0 1,0 0-1,0 0 1,1-1-1,-1 0 1,0 0 0,1 0-1,-1 0 1,1-1-1,-1 1 1,1-1 0,0 0-1,0 0 1,0 0-1,0 0 1,-4-4 0,3 1-60,0-1 1,0 1-1,1-1 1,0 1-1,0-1 1,0 0 0,1-1-1,-1 1 1,0-9-1,-2 1-54,1-1 0,1 0-1,1 0 1,0 0 0,1-16-1,0 28-18,1 0 0,1 0-1,-1 0 1,0 0 0,1 0-1,0 0 1,-1 0 0,1 0-1,0 0 1,1 0-1,-1 0 1,0 1 0,1-1-1,0 0 1,-1 1 0,1-1-1,0 1 1,0 0 0,1 0-1,-1 0 1,0 0-1,1 0 1,-1 0 0,1 0-1,0 1 1,-1 0 0,1-1-1,0 1 1,0 0 0,0 0-1,4 0 1,18-3-1241,1 2 0,-1 1 0,1 2-1,48 5 1,-15 0-5926,-8-3-5445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40.028"/>
    </inkml:context>
    <inkml:brush xml:id="br0">
      <inkml:brushProperty name="width" value="0.025" units="cm"/>
      <inkml:brushProperty name="height" value="0.025" units="cm"/>
    </inkml:brush>
  </inkml:definitions>
  <inkml:trace contextRef="#ctx0" brushRef="#br0">189 393 11531,'-30'-1'376,"16"0"-58,0 0-1,-1 1 1,1 1-1,0 0 1,-18 5-1,29-6-277,0 1-1,0 0 0,0 0 0,0 1 1,0-1-1,1 1 0,-1-1 0,0 1 1,1 0-1,-1 0 0,1 0 0,0 0 1,0 0-1,0 1 0,0-1 0,0 1 1,0-1-1,1 1 0,-1 0 1,1 0-1,0-1 0,0 1 0,0 0 1,0 0-1,0 0 0,1 0 0,-1 1 1,1-1-1,0 5 0,0-6 46,0 1-1,0-1 0,1 0 1,-1 1-1,1-1 1,0 0-1,-1 1 1,1-1-1,0 0 0,1 0 1,-1 1-1,0-1 1,1 0-1,-1-1 1,1 1-1,-1 0 0,1 0 1,0 0-1,0-1 1,0 1-1,0-1 0,0 0 1,0 0-1,0 1 1,0-1-1,0 0 1,1-1-1,-1 1 0,0 0 1,1-1-1,3 1 1,11 2 306,0 0 1,-1-2-1,26 0 0,-32 0-163,51-3 392,0-2 1,83-16-1,121-39 119,-119 25-403,1015-167-524,-377 147-3291,-548 53 2896,139-5 376,-281 0 1323,181-37-1,-100-2 3647,-77 20-5598,-1 2-6827,-56 13-4823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5.785"/>
    </inkml:context>
    <inkml:brush xml:id="br0">
      <inkml:brushProperty name="width" value="0.025" units="cm"/>
      <inkml:brushProperty name="height" value="0.025" units="cm"/>
    </inkml:brush>
  </inkml:definitions>
  <inkml:trace contextRef="#ctx0" brushRef="#br0">140 224 6406,'0'0'13704,"-10"4"-12487,-1 1-869,1 0 1,1 0 0,-1 1-1,1 1 1,0-1-1,-11 12 1,15-14-160,0 1-1,0 0 1,1 1-1,0-1 1,0 1 0,1-1-1,-1 1 1,1 0-1,0 0 1,1 1-1,0-1 1,0 1 0,0-1-1,-1 8 1,3-12-182,0-1-1,-1 1 1,1 0 0,0-1 0,0 1-1,0 0 1,0-1 0,1 1 0,-1 0-1,0-1 1,1 1 0,-1-1 0,1 1-1,-1-1 1,1 1 0,0-1-1,0 1 1,-1-1 0,1 1 0,0-1-1,0 0 1,1 0 0,-1 0 0,0 1-1,0-1 1,2 1 0,0-1 23,-1 0 0,1-1 0,0 1 0,-1 0 0,1-1 1,0 0-1,-1 0 0,1 0 0,0 0 0,-1 0 0,1 0 0,0-1 0,0 1 0,-1-1 1,1 0-1,2-1 0,5-2 79,0-1 1,0-1 0,-1 1-1,0-1 1,0-1 0,-1 0-1,1 0 1,-2-1 0,8-8-1,61-81 44,-59 74-126,-1-1 1,-1-1-1,-1-1 1,-2 0-1,0 0 1,14-51-1,-25 76-29,-1 0 0,0 1 0,0-1 0,1 0 0,-1 1 0,0-1 0,0 0 0,0 1 0,0-1 0,0 0 0,0 1 0,0-1-1,0 0 1,0 1 0,0-1 0,0 0 0,0 0 0,-1 1 0,1-1 0,0 0 0,0 1 0,-1-1 0,1 1 0,-1-1 0,0-1 0,-13 8-52,-15 23 6,17-11 83,0-1 1,2 2-1,0 0 0,1 0 0,1 1 0,1 0 0,0 0 0,2 0 0,0 1 0,2 0 0,0 0 0,1 0 0,2 39 0,0-56-84,1 0 0,0 0 0,0 1 0,0-1 0,1 0 0,-1 0 0,1 0 0,0 0 0,0-1 0,0 1 0,1 0 0,-1-1 0,1 0 0,0 1 0,0-1 0,0 0 0,0-1 0,1 1 0,-1 0 0,1-1 0,-1 0 0,1 0 0,5 2 0,-6-3-684,0 0-1,0 0 1,0-1 0,1 1 0,-1-1-1,0 0 1,0 0 0,1 0 0,-1 0-1,0-1 1,0 0 0,6-1 0,9-8-11444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6.364"/>
    </inkml:context>
    <inkml:brush xml:id="br0">
      <inkml:brushProperty name="width" value="0.025" units="cm"/>
      <inkml:brushProperty name="height" value="0.025" units="cm"/>
    </inkml:brush>
  </inkml:definitions>
  <inkml:trace contextRef="#ctx0" brushRef="#br0">1 677 7976,'0'0'11717,"8"2"-11455,7 0-160,0 0 1,1-1 0,-1-1-1,1-1 1,-1 0-1,18-4 1,106-25 880,-64 13-549,668-129 899,10 39-4241,-272 55 2375,634-105 5834,-523 44-5493,-341 60-5435,-242 51-123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1.427"/>
    </inkml:context>
    <inkml:brush xml:id="br0">
      <inkml:brushProperty name="width" value="0.025" units="cm"/>
      <inkml:brushProperty name="height" value="0.025" units="cm"/>
    </inkml:brush>
  </inkml:definitions>
  <inkml:trace contextRef="#ctx0" brushRef="#br0">1 60 4132,'0'0'22971,"0"10"-22763,5 231 1031,4-273 452,-1 11-1509,-3-8-222,-1 0 0,-1-1 0,-1-31 0,-1 63 39,-1 1-1,1-1 1,0 0-1,0 0 0,1 0 1,-1 0-1,0 0 1,1-1-1,-1 1 0,1 0 1,-1 0-1,1-1 1,0 1-1,0-1 1,0 0-1,0 0 0,0 1 1,0-1-1,0 0 1,0-1-1,0 1 0,0 0 1,0-1-1,1 1 1,-1-1-1,0 1 1,1-1-1,-1 0 0,0 0 1,0 0-1,1-1 1,-1 1-1,0 0 0,1-1 1,-1 1-1,0-1 1,0 0-1,0 0 1,3-1-1,2-2 18,0 0 1,0 0-1,0-1 1,-1 1-1,1-2 1,-1 1-1,0-1 1,-1 0-1,10-12 1,-15 18-14,4-5 46,0 0 1,0-1-1,-1 1 1,0-1-1,0 0 1,0 0 0,-1 0-1,0 0 1,0 0-1,0 0 1,0-8 0,-2 14 78,-14 21-320,7-11 206,2 0 0,-1-1 0,1 2 1,1-1-1,0 0 0,0 1 0,1 0 0,0 0 1,1 0-1,0 0 0,0 23 0,3-33-53,-1 0 0,1 0-1,0 0 1,-1 0 0,1 0-1,0 0 1,-1 0 0,1 0-1,0 0 1,0 0 0,0-1-1,0 1 1,0 0-1,0-1 1,0 1 0,0 0-1,0-1 1,0 1 0,0-1-1,1 0 1,-1 1 0,0-1-1,0 0 1,0 0 0,1 0-1,1 0 1,39 2-2320,-34-3 1552,38-1-6465,-40 2 5576,-1-1-1,1-1 0,-1 1 1,0-1-1,1 0 0,5-3 1,5-5-5228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2"/>
    </inkml:context>
    <inkml:brush xml:id="br0">
      <inkml:brushProperty name="width" value="0.025" units="cm"/>
      <inkml:brushProperty name="height" value="0.025" units="cm"/>
    </inkml:brush>
  </inkml:definitions>
  <inkml:trace contextRef="#ctx0" brushRef="#br0">42 287 1089,'4'-12'4086,"2"-18"5914,-9 11-2101,3 19-7815,0 0 1,-1-1-1,1 1 0,-1 0 1,1 0-1,-1-1 1,0 1-1,1 0 1,-1 0-1,1 0 0,-1 0 1,1 0-1,-1 0 1,1 0-1,-1 0 1,1 0-1,-1 0 1,1 0-1,-1 0 0,0 1 1,1-1-1,-1 0 1,1 0-1,-1 1 1,1-1-1,0 0 0,-1 0 1,1 1-1,-1-1 1,1 0-1,-1 1 1,1-1-1,-1 1 1,-2 3-39,0 0 1,0 0 0,0 0 0,0 0 0,1 0 0,-1 1 0,1-1 0,0 1 0,1-1 0,-1 1 0,1 0 0,0 0 0,0 0-1,0-1 1,1 1 0,0 0 0,0 0 0,1 7 0,-1-11-36,1-1 0,-1 1 0,1-1 0,-1 0 0,1 1 0,-1-1 0,1 0 1,0 0-1,-1 1 0,1-1 0,-1 0 0,1 0 0,0 0 0,-1 0 0,1 0 0,0 0 0,-1 0 0,1 0 0,0 0 0,-1 0 0,1 0 0,-1 0 0,1 0 0,0 0 0,-1-1 1,1 1-1,-1 0 0,2-1 0,17-8 399,-6-1-299,-2-1-1,1 0 1,-2-1-1,1 0 1,-2-1-1,0 0 1,0 0-1,-1-1 1,6-14-1,-20 80-307,2-37 226,-1 2-35,0 0 0,2 0 0,-3 34 0,6-51 8,1 1-1,-1-1 0,0 1 1,0-1-1,1 1 0,-1-1 1,0 0-1,1 1 1,-1-1-1,0 1 0,1-1 1,-1 0-1,1 1 0,-1-1 1,1 0-1,-1 1 0,1-1 1,-1 0-1,1 0 1,-1 0-1,1 1 0,-1-1 1,1 0-1,-1 0 0,1 0 1,-1 0-1,1 0 0,-1 0 1,1 0-1,-1 0 0,1 0 1,-1 0-1,1 0 1,0 0-1,-1-1 0,1 1 1,-1 0-1,1 0 0,-1 0 1,1-1-1,-1 1 0,0 0 1,1-1-1,0 0 1,25-12 155,11-27-979,-1-1 0,-2-1 0,53-91 0,-84 128 1063,0-1-1,0 0 1,-1 0 0,0 0 0,0 0 0,1-7-1,-2 12-201,-1 0-1,1 0 0,-1 0 1,0 0-1,0 0 0,0 0 1,1 0-1,-1 0 0,0 0 1,0 0-1,0 0 0,-1 0 1,1 0-1,0 0 1,0 0-1,0 0 0,-1 0 1,1 0-1,-1 0 0,1 0 1,-1 0-1,1 0 0,-1 0 1,1 0-1,-1 1 0,0-1 1,0 0-1,1 0 0,-1 1 1,0-1-1,0 0 0,0 1 1,0-1-1,1 1 0,-1-1 1,0 1-1,0-1 0,0 1 1,0 0-1,0 0 1,0-1-1,-1 1 0,1 0 1,-1 0-1,0 1-41,1-1 1,-1 1 0,1 0-1,0 0 1,-1-1-1,1 1 1,0 0-1,-1 1 1,1-1 0,0 0-1,0 0 1,0 0-1,0 1 1,0-1-1,0 0 1,0 1-1,1-1 1,-1 1 0,0-1-1,0 3 1,-15 39 94,13-34-5,-4 13 263,2 0 0,0 0 0,1 1 0,1-1 0,1 1 0,2 39 0,0-60-350,1 0-1,-1 0 0,0 0 0,1 0 0,-1 0 0,1 0 1,0 0-1,0-1 0,0 1 0,0 0 0,0 0 0,0-1 1,0 1-1,0-1 0,1 1 0,-1-1 0,0 1 0,1-1 1,0 0-1,-1 0 0,1 1 0,0-1 0,-1 0 0,1-1 1,0 1-1,0 0 0,0 0 0,0-1 0,0 1 0,0-1 1,0 0-1,0 0 0,0 0 0,0 1 0,4-2 0,35-5-2555,-7-9-4552,-5-6-4380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0.497"/>
    </inkml:context>
    <inkml:brush xml:id="br0">
      <inkml:brushProperty name="width" value="0.025" units="cm"/>
      <inkml:brushProperty name="height" value="0.025" units="cm"/>
    </inkml:brush>
  </inkml:definitions>
  <inkml:trace contextRef="#ctx0" brushRef="#br0">174 68 5573,'0'0'1212,"9"-3"-902,-3 1 417,41-14 389,-21 3 1523,-10-2 3491,-20 8-1579,-10 4-3441,-18 2-1478,31 1 638,-8-1-257,-1 2 0,1-1 1,0 1-1,0 1 0,0-1 0,1 2 0,-1-1 1,0 1-1,1 0 0,0 1 0,-1 0 0,1 0 1,1 1-1,-1 0 0,1 1 0,0-1 0,0 1 1,-10 11-1,9-8 84,0 0 1,1 0 0,0 1-1,-9 15 1,14-21-68,0 0 0,1 0 1,-1-1-1,1 1 0,-1 0 1,1 0-1,0 1 1,1-1-1,-1 0 0,1 0 1,-1 0-1,1 0 0,1 1 1,-1-1-1,1 0 0,1 5 1,-1-7-29,0-1 1,0 1 0,0-1-1,0 0 1,0 1 0,1-1-1,-1 0 1,0 0-1,1 0 1,-1 0 0,1 0-1,-1 0 1,1-1 0,0 1-1,-1 0 1,1-1 0,0 1-1,-1-1 1,1 0 0,0 1-1,0-1 1,-1 0 0,1 0-1,0 0 1,0 0 0,-1-1-1,1 1 1,0 0 0,2-2-1,3 1 25,1 0 0,-1-1 0,0 0-1,0-1 1,12-5 0,1-4 5,-2 0 1,0-2-1,0 0 1,-1-1-1,-1 0 1,0-2-1,-1 1 1,-1-2-1,-1 0 1,15-27-1,-21 27 159,-14 25 95,-17 31-165,18-23-51,0 1 0,1 0 1,1 0-1,0 1 0,2-1 0,0 1 0,-1 26 0,4-41-63,-1-1 0,0 0 0,0 1 0,0-1 0,1 0 0,-1 1 0,1-1 0,-1 0-1,1 0 1,-1 1 0,1-1 0,0 0 0,0 0 0,-1 0 0,1 0 0,0 0 0,0 0 0,0 0 0,0 0 0,0 0 0,1 0 0,-1-1 0,0 1 0,0 0 0,0-1 0,1 1 0,-1-1 0,0 0 0,0 1 0,1-1 0,-1 0 0,0 0 0,1 1-1,-1-1 1,1 0 0,-1 0 0,0-1 0,1 1 0,-1 0 0,0 0 0,3-2 0,3 1 12,0 0 1,0-1-1,0 0 0,0-1 0,0 0 1,12-6-1,7-10-22,-1-1 0,0-1-1,23-27 1,-7 8-69,-41 39 69,0 1 1,0 0 0,0 0 0,0-1 0,1 1 0,-1 0 0,0 0 0,0 0 0,0-1 0,0 1 0,1 0 0,-1 0 0,0 0 0,0 0 0,0-1 0,1 1-1,-1 0 1,0 0 0,0 0 0,1 0 0,-1 0 0,0 0 0,0 0 0,1 0 0,-1 0 0,0 0 0,1 0 0,-1 0 0,0 0 0,0 0 0,1 0 0,-1 0 0,0 0-1,0 0 1,1 0 0,-1 0 0,0 0 0,0 0 0,1 0 0,-1 1 0,0-1 0,0 0 0,0 0 0,1 0 0,-1 1 0,2 16 21,-9 37 156,5-38-125,2-15-49,-1 0 0,1-1 1,0 1-1,0 0 0,0-1 0,0 1 0,0 0 0,0-1 1,0 1-1,0 0 0,0 0 0,0-1 0,1 1 1,-1 0-1,0-1 0,0 1 0,1-1 0,-1 1 0,0 0 1,1-1-1,-1 1 0,1-1 0,-1 1 0,1-1 1,-1 1-1,1-1 0,-1 1 0,1-1 0,0 1 0,21-4 67,28-30 48,-43 28-111,17-13-2,-17 12-6,0 0 0,0 1-1,0 0 1,1 0 0,0 0-1,0 1 1,0 1 0,15-6 0,-22 9 1,-1 0 0,0 0 1,1 0-1,-1 0 0,0 1 1,1-1-1,-1 0 0,0 0 1,0 0-1,1 0 1,-1 0-1,0 1 0,1-1 1,-1 0-1,0 0 0,0 0 1,1 1-1,-1-1 0,0 0 1,0 0-1,0 1 1,1-1-1,-1 0 0,0 1 1,0-1-1,0 0 0,0 1 1,0-1-1,1 0 0,-1 1 1,0-1-1,0 0 1,0 1-1,0-1 0,0 0 1,0 1-1,0 23 188,-8 19 265,1-16-340,11-22-981,8-13-1206,2-5-2077,0 0-2152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0.886"/>
    </inkml:context>
    <inkml:brush xml:id="br0">
      <inkml:brushProperty name="width" value="0.025" units="cm"/>
      <inkml:brushProperty name="height" value="0.025" units="cm"/>
    </inkml:brush>
  </inkml:definitions>
  <inkml:trace contextRef="#ctx0" brushRef="#br0">1 0 11723,'0'0'11659,"2"9"-10650,1 5-718,0 1 0,-2 0 0,1-1 0,-2 1 0,0 0 0,-1-1 0,-4 24 0,4-16-97,9-17-100,-4-7-76,-1 1 0,-1 0-1,1-1 1,0 1 0,0-1 0,0 0 0,-1 0-1,5-4 1,31-33-311,-29 29 233,-1 0 1,2 1-1,-1 0 1,1 0 0,0 2-1,1-1 1,18-9-1,-29 17 54,1 1 0,-1-1-1,0 0 1,1 1-1,-1-1 1,1 1 0,-1-1-1,1 1 1,-1-1 0,0 1-1,0-1 1,1 1 0,-1-1-1,0 1 1,0 0 0,1-1-1,-1 1 1,0-1-1,0 1 1,0 0 0,0-1-1,0 1 1,0-1 0,0 1-1,0 0 1,0-1 0,0 1-1,0-1 1,-1 1-1,1 0 1,0-1 0,0 1-1,-1-1 1,0 2 0,-4 25 68,-5-2 16,7-19 5,0 1-1,1-1 1,0 1 0,0 0-1,0 0 1,0 14 0,25-22-916,8-15-3799,-12 2-1518,-16 11 4531,16-11-8423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966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5907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556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5153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042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785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5845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5642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67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81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463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21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customXml" Target="../ink/ink152.xml"/><Relationship Id="rId299" Type="http://schemas.openxmlformats.org/officeDocument/2006/relationships/customXml" Target="../ink/ink242.xml"/><Relationship Id="rId21" Type="http://schemas.openxmlformats.org/officeDocument/2006/relationships/customXml" Target="../ink/ink104.xml"/><Relationship Id="rId63" Type="http://schemas.openxmlformats.org/officeDocument/2006/relationships/customXml" Target="../ink/ink125.xml"/><Relationship Id="rId159" Type="http://schemas.openxmlformats.org/officeDocument/2006/relationships/customXml" Target="../ink/ink173.xml"/><Relationship Id="rId324" Type="http://schemas.openxmlformats.org/officeDocument/2006/relationships/image" Target="../media/image252.png"/><Relationship Id="rId366" Type="http://schemas.openxmlformats.org/officeDocument/2006/relationships/image" Target="../media/image273.png"/><Relationship Id="rId170" Type="http://schemas.openxmlformats.org/officeDocument/2006/relationships/image" Target="../media/image176.png"/><Relationship Id="rId226" Type="http://schemas.openxmlformats.org/officeDocument/2006/relationships/image" Target="../media/image204.png"/><Relationship Id="rId433" Type="http://schemas.openxmlformats.org/officeDocument/2006/relationships/customXml" Target="../ink/ink309.xml"/><Relationship Id="rId268" Type="http://schemas.openxmlformats.org/officeDocument/2006/relationships/image" Target="../media/image225.png"/><Relationship Id="rId32" Type="http://schemas.openxmlformats.org/officeDocument/2006/relationships/image" Target="../media/image107.png"/><Relationship Id="rId74" Type="http://schemas.openxmlformats.org/officeDocument/2006/relationships/image" Target="../media/image128.png"/><Relationship Id="rId128" Type="http://schemas.openxmlformats.org/officeDocument/2006/relationships/image" Target="../media/image155.png"/><Relationship Id="rId335" Type="http://schemas.openxmlformats.org/officeDocument/2006/relationships/customXml" Target="../ink/ink260.xml"/><Relationship Id="rId377" Type="http://schemas.openxmlformats.org/officeDocument/2006/relationships/customXml" Target="../ink/ink281.xml"/><Relationship Id="rId5" Type="http://schemas.openxmlformats.org/officeDocument/2006/relationships/customXml" Target="../ink/ink96.xml"/><Relationship Id="rId181" Type="http://schemas.openxmlformats.org/officeDocument/2006/relationships/customXml" Target="../ink/ink184.xml"/><Relationship Id="rId237" Type="http://schemas.openxmlformats.org/officeDocument/2006/relationships/customXml" Target="../ink/ink212.xml"/><Relationship Id="rId402" Type="http://schemas.openxmlformats.org/officeDocument/2006/relationships/image" Target="../media/image291.png"/><Relationship Id="rId279" Type="http://schemas.openxmlformats.org/officeDocument/2006/relationships/customXml" Target="../ink/ink233.xml"/><Relationship Id="rId444" Type="http://schemas.openxmlformats.org/officeDocument/2006/relationships/customXml" Target="../ink/ink315.xml"/><Relationship Id="rId43" Type="http://schemas.openxmlformats.org/officeDocument/2006/relationships/customXml" Target="../ink/ink115.xml"/><Relationship Id="rId139" Type="http://schemas.openxmlformats.org/officeDocument/2006/relationships/customXml" Target="../ink/ink163.xml"/><Relationship Id="rId290" Type="http://schemas.openxmlformats.org/officeDocument/2006/relationships/image" Target="../media/image236.png"/><Relationship Id="rId304" Type="http://schemas.openxmlformats.org/officeDocument/2006/relationships/image" Target="../media/image242.png"/><Relationship Id="rId346" Type="http://schemas.openxmlformats.org/officeDocument/2006/relationships/image" Target="../media/image263.png"/><Relationship Id="rId388" Type="http://schemas.openxmlformats.org/officeDocument/2006/relationships/image" Target="../media/image284.png"/><Relationship Id="rId85" Type="http://schemas.openxmlformats.org/officeDocument/2006/relationships/customXml" Target="../ink/ink136.xml"/><Relationship Id="rId150" Type="http://schemas.openxmlformats.org/officeDocument/2006/relationships/image" Target="../media/image166.png"/><Relationship Id="rId192" Type="http://schemas.openxmlformats.org/officeDocument/2006/relationships/image" Target="../media/image187.png"/><Relationship Id="rId206" Type="http://schemas.openxmlformats.org/officeDocument/2006/relationships/image" Target="../media/image194.png"/><Relationship Id="rId413" Type="http://schemas.openxmlformats.org/officeDocument/2006/relationships/customXml" Target="../ink/ink299.xml"/><Relationship Id="rId248" Type="http://schemas.openxmlformats.org/officeDocument/2006/relationships/image" Target="../media/image215.png"/><Relationship Id="rId12" Type="http://schemas.openxmlformats.org/officeDocument/2006/relationships/image" Target="../media/image97.png"/><Relationship Id="rId108" Type="http://schemas.openxmlformats.org/officeDocument/2006/relationships/image" Target="../media/image145.png"/><Relationship Id="rId315" Type="http://schemas.openxmlformats.org/officeDocument/2006/relationships/customXml" Target="../ink/ink250.xml"/><Relationship Id="rId357" Type="http://schemas.openxmlformats.org/officeDocument/2006/relationships/customXml" Target="../ink/ink271.xml"/><Relationship Id="rId54" Type="http://schemas.openxmlformats.org/officeDocument/2006/relationships/image" Target="../media/image118.png"/><Relationship Id="rId96" Type="http://schemas.openxmlformats.org/officeDocument/2006/relationships/image" Target="../media/image139.png"/><Relationship Id="rId161" Type="http://schemas.openxmlformats.org/officeDocument/2006/relationships/customXml" Target="../ink/ink174.xml"/><Relationship Id="rId217" Type="http://schemas.openxmlformats.org/officeDocument/2006/relationships/customXml" Target="../ink/ink202.xml"/><Relationship Id="rId399" Type="http://schemas.openxmlformats.org/officeDocument/2006/relationships/customXml" Target="../ink/ink292.xml"/><Relationship Id="rId259" Type="http://schemas.openxmlformats.org/officeDocument/2006/relationships/customXml" Target="../ink/ink223.xml"/><Relationship Id="rId424" Type="http://schemas.openxmlformats.org/officeDocument/2006/relationships/image" Target="../media/image301.png"/><Relationship Id="rId23" Type="http://schemas.openxmlformats.org/officeDocument/2006/relationships/customXml" Target="../ink/ink105.xml"/><Relationship Id="rId119" Type="http://schemas.openxmlformats.org/officeDocument/2006/relationships/customXml" Target="../ink/ink153.xml"/><Relationship Id="rId270" Type="http://schemas.openxmlformats.org/officeDocument/2006/relationships/image" Target="../media/image226.png"/><Relationship Id="rId326" Type="http://schemas.openxmlformats.org/officeDocument/2006/relationships/image" Target="../media/image253.png"/><Relationship Id="rId65" Type="http://schemas.openxmlformats.org/officeDocument/2006/relationships/customXml" Target="../ink/ink126.xml"/><Relationship Id="rId130" Type="http://schemas.openxmlformats.org/officeDocument/2006/relationships/image" Target="../media/image156.png"/><Relationship Id="rId368" Type="http://schemas.openxmlformats.org/officeDocument/2006/relationships/image" Target="../media/image274.png"/><Relationship Id="rId172" Type="http://schemas.openxmlformats.org/officeDocument/2006/relationships/image" Target="../media/image177.png"/><Relationship Id="rId228" Type="http://schemas.openxmlformats.org/officeDocument/2006/relationships/image" Target="../media/image205.png"/><Relationship Id="rId435" Type="http://schemas.openxmlformats.org/officeDocument/2006/relationships/customXml" Target="../ink/ink310.xml"/><Relationship Id="rId281" Type="http://schemas.openxmlformats.org/officeDocument/2006/relationships/customXml" Target="../ink/ink234.xml"/><Relationship Id="rId337" Type="http://schemas.openxmlformats.org/officeDocument/2006/relationships/customXml" Target="../ink/ink261.xml"/><Relationship Id="rId34" Type="http://schemas.openxmlformats.org/officeDocument/2006/relationships/image" Target="../media/image108.png"/><Relationship Id="rId76" Type="http://schemas.openxmlformats.org/officeDocument/2006/relationships/image" Target="../media/image129.png"/><Relationship Id="rId141" Type="http://schemas.openxmlformats.org/officeDocument/2006/relationships/customXml" Target="../ink/ink164.xml"/><Relationship Id="rId379" Type="http://schemas.openxmlformats.org/officeDocument/2006/relationships/customXml" Target="../ink/ink282.xml"/><Relationship Id="rId7" Type="http://schemas.openxmlformats.org/officeDocument/2006/relationships/customXml" Target="../ink/ink97.xml"/><Relationship Id="rId183" Type="http://schemas.openxmlformats.org/officeDocument/2006/relationships/customXml" Target="../ink/ink185.xml"/><Relationship Id="rId239" Type="http://schemas.openxmlformats.org/officeDocument/2006/relationships/customXml" Target="../ink/ink213.xml"/><Relationship Id="rId390" Type="http://schemas.openxmlformats.org/officeDocument/2006/relationships/image" Target="../media/image285.png"/><Relationship Id="rId404" Type="http://schemas.openxmlformats.org/officeDocument/2006/relationships/image" Target="../media/image292.png"/><Relationship Id="rId446" Type="http://schemas.openxmlformats.org/officeDocument/2006/relationships/customXml" Target="../ink/ink316.xml"/><Relationship Id="rId250" Type="http://schemas.openxmlformats.org/officeDocument/2006/relationships/image" Target="../media/image216.png"/><Relationship Id="rId292" Type="http://schemas.openxmlformats.org/officeDocument/2006/relationships/image" Target="../media/image237.png"/><Relationship Id="rId306" Type="http://schemas.openxmlformats.org/officeDocument/2006/relationships/image" Target="../media/image243.png"/><Relationship Id="rId45" Type="http://schemas.openxmlformats.org/officeDocument/2006/relationships/customXml" Target="../ink/ink116.xml"/><Relationship Id="rId87" Type="http://schemas.openxmlformats.org/officeDocument/2006/relationships/customXml" Target="../ink/ink137.xml"/><Relationship Id="rId110" Type="http://schemas.openxmlformats.org/officeDocument/2006/relationships/image" Target="../media/image146.png"/><Relationship Id="rId348" Type="http://schemas.openxmlformats.org/officeDocument/2006/relationships/image" Target="../media/image264.png"/><Relationship Id="rId152" Type="http://schemas.openxmlformats.org/officeDocument/2006/relationships/image" Target="../media/image167.png"/><Relationship Id="rId194" Type="http://schemas.openxmlformats.org/officeDocument/2006/relationships/image" Target="../media/image188.png"/><Relationship Id="rId208" Type="http://schemas.openxmlformats.org/officeDocument/2006/relationships/image" Target="../media/image195.png"/><Relationship Id="rId415" Type="http://schemas.openxmlformats.org/officeDocument/2006/relationships/customXml" Target="../ink/ink300.xml"/><Relationship Id="rId261" Type="http://schemas.openxmlformats.org/officeDocument/2006/relationships/customXml" Target="../ink/ink224.xml"/><Relationship Id="rId14" Type="http://schemas.openxmlformats.org/officeDocument/2006/relationships/image" Target="../media/image98.png"/><Relationship Id="rId56" Type="http://schemas.openxmlformats.org/officeDocument/2006/relationships/image" Target="../media/image119.png"/><Relationship Id="rId317" Type="http://schemas.openxmlformats.org/officeDocument/2006/relationships/customXml" Target="../ink/ink251.xml"/><Relationship Id="rId359" Type="http://schemas.openxmlformats.org/officeDocument/2006/relationships/customXml" Target="../ink/ink272.xml"/><Relationship Id="rId98" Type="http://schemas.openxmlformats.org/officeDocument/2006/relationships/image" Target="../media/image140.png"/><Relationship Id="rId121" Type="http://schemas.openxmlformats.org/officeDocument/2006/relationships/customXml" Target="../ink/ink154.xml"/><Relationship Id="rId163" Type="http://schemas.openxmlformats.org/officeDocument/2006/relationships/customXml" Target="../ink/ink175.xml"/><Relationship Id="rId219" Type="http://schemas.openxmlformats.org/officeDocument/2006/relationships/customXml" Target="../ink/ink203.xml"/><Relationship Id="rId370" Type="http://schemas.openxmlformats.org/officeDocument/2006/relationships/image" Target="../media/image275.png"/><Relationship Id="rId426" Type="http://schemas.openxmlformats.org/officeDocument/2006/relationships/image" Target="../media/image302.png"/><Relationship Id="rId230" Type="http://schemas.openxmlformats.org/officeDocument/2006/relationships/image" Target="../media/image206.png"/><Relationship Id="rId25" Type="http://schemas.openxmlformats.org/officeDocument/2006/relationships/customXml" Target="../ink/ink106.xml"/><Relationship Id="rId67" Type="http://schemas.openxmlformats.org/officeDocument/2006/relationships/customXml" Target="../ink/ink127.xml"/><Relationship Id="rId272" Type="http://schemas.openxmlformats.org/officeDocument/2006/relationships/image" Target="../media/image227.png"/><Relationship Id="rId328" Type="http://schemas.openxmlformats.org/officeDocument/2006/relationships/image" Target="../media/image254.png"/><Relationship Id="rId132" Type="http://schemas.openxmlformats.org/officeDocument/2006/relationships/image" Target="../media/image157.png"/><Relationship Id="rId174" Type="http://schemas.openxmlformats.org/officeDocument/2006/relationships/image" Target="../media/image178.png"/><Relationship Id="rId381" Type="http://schemas.openxmlformats.org/officeDocument/2006/relationships/customXml" Target="../ink/ink283.xml"/><Relationship Id="rId241" Type="http://schemas.openxmlformats.org/officeDocument/2006/relationships/customXml" Target="../ink/ink214.xml"/><Relationship Id="rId437" Type="http://schemas.openxmlformats.org/officeDocument/2006/relationships/customXml" Target="../ink/ink311.xml"/><Relationship Id="rId36" Type="http://schemas.openxmlformats.org/officeDocument/2006/relationships/image" Target="../media/image109.png"/><Relationship Id="rId283" Type="http://schemas.openxmlformats.org/officeDocument/2006/relationships/customXml" Target="../ink/ink235.xml"/><Relationship Id="rId339" Type="http://schemas.openxmlformats.org/officeDocument/2006/relationships/customXml" Target="../ink/ink262.xml"/><Relationship Id="rId78" Type="http://schemas.openxmlformats.org/officeDocument/2006/relationships/image" Target="../media/image130.png"/><Relationship Id="rId101" Type="http://schemas.openxmlformats.org/officeDocument/2006/relationships/customXml" Target="../ink/ink144.xml"/><Relationship Id="rId143" Type="http://schemas.openxmlformats.org/officeDocument/2006/relationships/customXml" Target="../ink/ink165.xml"/><Relationship Id="rId185" Type="http://schemas.openxmlformats.org/officeDocument/2006/relationships/customXml" Target="../ink/ink186.xml"/><Relationship Id="rId350" Type="http://schemas.openxmlformats.org/officeDocument/2006/relationships/image" Target="../media/image265.png"/><Relationship Id="rId406" Type="http://schemas.openxmlformats.org/officeDocument/2006/relationships/image" Target="../media/image293.png"/><Relationship Id="rId9" Type="http://schemas.openxmlformats.org/officeDocument/2006/relationships/customXml" Target="../ink/ink98.xml"/><Relationship Id="rId210" Type="http://schemas.openxmlformats.org/officeDocument/2006/relationships/image" Target="../media/image196.png"/><Relationship Id="rId392" Type="http://schemas.openxmlformats.org/officeDocument/2006/relationships/image" Target="../media/image286.png"/><Relationship Id="rId252" Type="http://schemas.openxmlformats.org/officeDocument/2006/relationships/image" Target="../media/image217.png"/><Relationship Id="rId294" Type="http://schemas.openxmlformats.org/officeDocument/2006/relationships/image" Target="../media/image238.png"/><Relationship Id="rId308" Type="http://schemas.openxmlformats.org/officeDocument/2006/relationships/image" Target="../media/image244.png"/><Relationship Id="rId47" Type="http://schemas.openxmlformats.org/officeDocument/2006/relationships/customXml" Target="../ink/ink117.xml"/><Relationship Id="rId89" Type="http://schemas.openxmlformats.org/officeDocument/2006/relationships/customXml" Target="../ink/ink138.xml"/><Relationship Id="rId112" Type="http://schemas.openxmlformats.org/officeDocument/2006/relationships/image" Target="../media/image147.png"/><Relationship Id="rId154" Type="http://schemas.openxmlformats.org/officeDocument/2006/relationships/image" Target="../media/image168.png"/><Relationship Id="rId361" Type="http://schemas.openxmlformats.org/officeDocument/2006/relationships/customXml" Target="../ink/ink273.xml"/><Relationship Id="rId196" Type="http://schemas.openxmlformats.org/officeDocument/2006/relationships/image" Target="../media/image189.png"/><Relationship Id="rId417" Type="http://schemas.openxmlformats.org/officeDocument/2006/relationships/customXml" Target="../ink/ink301.xml"/><Relationship Id="rId16" Type="http://schemas.openxmlformats.org/officeDocument/2006/relationships/image" Target="../media/image99.png"/><Relationship Id="rId221" Type="http://schemas.openxmlformats.org/officeDocument/2006/relationships/customXml" Target="../ink/ink204.xml"/><Relationship Id="rId263" Type="http://schemas.openxmlformats.org/officeDocument/2006/relationships/customXml" Target="../ink/ink225.xml"/><Relationship Id="rId319" Type="http://schemas.openxmlformats.org/officeDocument/2006/relationships/customXml" Target="../ink/ink252.xml"/><Relationship Id="rId58" Type="http://schemas.openxmlformats.org/officeDocument/2006/relationships/image" Target="../media/image120.png"/><Relationship Id="rId123" Type="http://schemas.openxmlformats.org/officeDocument/2006/relationships/customXml" Target="../ink/ink155.xml"/><Relationship Id="rId330" Type="http://schemas.openxmlformats.org/officeDocument/2006/relationships/image" Target="../media/image255.png"/><Relationship Id="rId165" Type="http://schemas.openxmlformats.org/officeDocument/2006/relationships/customXml" Target="../ink/ink176.xml"/><Relationship Id="rId372" Type="http://schemas.openxmlformats.org/officeDocument/2006/relationships/image" Target="../media/image276.png"/><Relationship Id="rId428" Type="http://schemas.openxmlformats.org/officeDocument/2006/relationships/image" Target="../media/image303.png"/><Relationship Id="rId232" Type="http://schemas.openxmlformats.org/officeDocument/2006/relationships/image" Target="../media/image207.png"/><Relationship Id="rId274" Type="http://schemas.openxmlformats.org/officeDocument/2006/relationships/image" Target="../media/image228.png"/><Relationship Id="rId27" Type="http://schemas.openxmlformats.org/officeDocument/2006/relationships/customXml" Target="../ink/ink107.xml"/><Relationship Id="rId69" Type="http://schemas.openxmlformats.org/officeDocument/2006/relationships/customXml" Target="../ink/ink128.xml"/><Relationship Id="rId134" Type="http://schemas.openxmlformats.org/officeDocument/2006/relationships/image" Target="../media/image158.png"/><Relationship Id="rId80" Type="http://schemas.openxmlformats.org/officeDocument/2006/relationships/image" Target="../media/image131.png"/><Relationship Id="rId176" Type="http://schemas.openxmlformats.org/officeDocument/2006/relationships/image" Target="../media/image179.png"/><Relationship Id="rId341" Type="http://schemas.openxmlformats.org/officeDocument/2006/relationships/customXml" Target="../ink/ink263.xml"/><Relationship Id="rId383" Type="http://schemas.openxmlformats.org/officeDocument/2006/relationships/customXml" Target="../ink/ink284.xml"/><Relationship Id="rId439" Type="http://schemas.openxmlformats.org/officeDocument/2006/relationships/customXml" Target="../ink/ink312.xml"/><Relationship Id="rId201" Type="http://schemas.openxmlformats.org/officeDocument/2006/relationships/customXml" Target="../ink/ink194.xml"/><Relationship Id="rId243" Type="http://schemas.openxmlformats.org/officeDocument/2006/relationships/customXml" Target="../ink/ink215.xml"/><Relationship Id="rId285" Type="http://schemas.openxmlformats.org/officeDocument/2006/relationships/customXml" Target="../ink/ink236.xml"/><Relationship Id="rId38" Type="http://schemas.openxmlformats.org/officeDocument/2006/relationships/image" Target="../media/image110.png"/><Relationship Id="rId103" Type="http://schemas.openxmlformats.org/officeDocument/2006/relationships/customXml" Target="../ink/ink145.xml"/><Relationship Id="rId310" Type="http://schemas.openxmlformats.org/officeDocument/2006/relationships/image" Target="../media/image245.png"/><Relationship Id="rId91" Type="http://schemas.openxmlformats.org/officeDocument/2006/relationships/customXml" Target="../ink/ink139.xml"/><Relationship Id="rId145" Type="http://schemas.openxmlformats.org/officeDocument/2006/relationships/customXml" Target="../ink/ink166.xml"/><Relationship Id="rId187" Type="http://schemas.openxmlformats.org/officeDocument/2006/relationships/customXml" Target="../ink/ink187.xml"/><Relationship Id="rId352" Type="http://schemas.openxmlformats.org/officeDocument/2006/relationships/image" Target="../media/image266.png"/><Relationship Id="rId394" Type="http://schemas.openxmlformats.org/officeDocument/2006/relationships/image" Target="../media/image287.png"/><Relationship Id="rId408" Type="http://schemas.openxmlformats.org/officeDocument/2006/relationships/image" Target="../media/image294.png"/><Relationship Id="rId212" Type="http://schemas.openxmlformats.org/officeDocument/2006/relationships/image" Target="../media/image197.png"/><Relationship Id="rId254" Type="http://schemas.openxmlformats.org/officeDocument/2006/relationships/image" Target="../media/image218.png"/><Relationship Id="rId49" Type="http://schemas.openxmlformats.org/officeDocument/2006/relationships/customXml" Target="../ink/ink118.xml"/><Relationship Id="rId114" Type="http://schemas.openxmlformats.org/officeDocument/2006/relationships/image" Target="../media/image148.png"/><Relationship Id="rId296" Type="http://schemas.openxmlformats.org/officeDocument/2006/relationships/image" Target="../media/image239.png"/><Relationship Id="rId60" Type="http://schemas.openxmlformats.org/officeDocument/2006/relationships/image" Target="../media/image121.png"/><Relationship Id="rId156" Type="http://schemas.openxmlformats.org/officeDocument/2006/relationships/image" Target="../media/image169.png"/><Relationship Id="rId198" Type="http://schemas.openxmlformats.org/officeDocument/2006/relationships/image" Target="../media/image190.png"/><Relationship Id="rId321" Type="http://schemas.openxmlformats.org/officeDocument/2006/relationships/customXml" Target="../ink/ink253.xml"/><Relationship Id="rId363" Type="http://schemas.openxmlformats.org/officeDocument/2006/relationships/customXml" Target="../ink/ink274.xml"/><Relationship Id="rId419" Type="http://schemas.openxmlformats.org/officeDocument/2006/relationships/customXml" Target="../ink/ink302.xml"/><Relationship Id="rId223" Type="http://schemas.openxmlformats.org/officeDocument/2006/relationships/customXml" Target="../ink/ink205.xml"/><Relationship Id="rId430" Type="http://schemas.openxmlformats.org/officeDocument/2006/relationships/image" Target="../media/image304.png"/><Relationship Id="rId18" Type="http://schemas.openxmlformats.org/officeDocument/2006/relationships/image" Target="../media/image100.png"/><Relationship Id="rId39" Type="http://schemas.openxmlformats.org/officeDocument/2006/relationships/customXml" Target="../ink/ink113.xml"/><Relationship Id="rId265" Type="http://schemas.openxmlformats.org/officeDocument/2006/relationships/customXml" Target="../ink/ink226.xml"/><Relationship Id="rId286" Type="http://schemas.openxmlformats.org/officeDocument/2006/relationships/image" Target="../media/image234.png"/><Relationship Id="rId50" Type="http://schemas.openxmlformats.org/officeDocument/2006/relationships/image" Target="../media/image116.png"/><Relationship Id="rId104" Type="http://schemas.openxmlformats.org/officeDocument/2006/relationships/image" Target="../media/image143.png"/><Relationship Id="rId125" Type="http://schemas.openxmlformats.org/officeDocument/2006/relationships/customXml" Target="../ink/ink156.xml"/><Relationship Id="rId146" Type="http://schemas.openxmlformats.org/officeDocument/2006/relationships/image" Target="../media/image164.png"/><Relationship Id="rId167" Type="http://schemas.openxmlformats.org/officeDocument/2006/relationships/customXml" Target="../ink/ink177.xml"/><Relationship Id="rId188" Type="http://schemas.openxmlformats.org/officeDocument/2006/relationships/image" Target="../media/image185.png"/><Relationship Id="rId311" Type="http://schemas.openxmlformats.org/officeDocument/2006/relationships/customXml" Target="../ink/ink248.xml"/><Relationship Id="rId332" Type="http://schemas.openxmlformats.org/officeDocument/2006/relationships/image" Target="../media/image256.png"/><Relationship Id="rId353" Type="http://schemas.openxmlformats.org/officeDocument/2006/relationships/customXml" Target="../ink/ink269.xml"/><Relationship Id="rId374" Type="http://schemas.openxmlformats.org/officeDocument/2006/relationships/image" Target="../media/image277.png"/><Relationship Id="rId395" Type="http://schemas.openxmlformats.org/officeDocument/2006/relationships/customXml" Target="../ink/ink290.xml"/><Relationship Id="rId409" Type="http://schemas.openxmlformats.org/officeDocument/2006/relationships/customXml" Target="../ink/ink297.xml"/><Relationship Id="rId71" Type="http://schemas.openxmlformats.org/officeDocument/2006/relationships/customXml" Target="../ink/ink129.xml"/><Relationship Id="rId92" Type="http://schemas.openxmlformats.org/officeDocument/2006/relationships/image" Target="../media/image137.png"/><Relationship Id="rId213" Type="http://schemas.openxmlformats.org/officeDocument/2006/relationships/customXml" Target="../ink/ink200.xml"/><Relationship Id="rId234" Type="http://schemas.openxmlformats.org/officeDocument/2006/relationships/image" Target="../media/image208.png"/><Relationship Id="rId420" Type="http://schemas.openxmlformats.org/officeDocument/2006/relationships/image" Target="../media/image299.png"/><Relationship Id="rId2" Type="http://schemas.openxmlformats.org/officeDocument/2006/relationships/slideLayout" Target="../slideLayouts/slideLayout7.xml"/><Relationship Id="rId29" Type="http://schemas.openxmlformats.org/officeDocument/2006/relationships/customXml" Target="../ink/ink108.xml"/><Relationship Id="rId255" Type="http://schemas.openxmlformats.org/officeDocument/2006/relationships/customXml" Target="../ink/ink221.xml"/><Relationship Id="rId276" Type="http://schemas.openxmlformats.org/officeDocument/2006/relationships/image" Target="../media/image229.png"/><Relationship Id="rId297" Type="http://schemas.openxmlformats.org/officeDocument/2006/relationships/package" Target="../embeddings/Microsoft_Excel_Worksheet.xlsx"/><Relationship Id="rId441" Type="http://schemas.openxmlformats.org/officeDocument/2006/relationships/image" Target="../media/image309.png"/><Relationship Id="rId40" Type="http://schemas.openxmlformats.org/officeDocument/2006/relationships/image" Target="../media/image111.png"/><Relationship Id="rId115" Type="http://schemas.openxmlformats.org/officeDocument/2006/relationships/customXml" Target="../ink/ink151.xml"/><Relationship Id="rId136" Type="http://schemas.openxmlformats.org/officeDocument/2006/relationships/image" Target="../media/image159.png"/><Relationship Id="rId157" Type="http://schemas.openxmlformats.org/officeDocument/2006/relationships/customXml" Target="../ink/ink172.xml"/><Relationship Id="rId178" Type="http://schemas.openxmlformats.org/officeDocument/2006/relationships/image" Target="../media/image180.png"/><Relationship Id="rId301" Type="http://schemas.openxmlformats.org/officeDocument/2006/relationships/customXml" Target="../ink/ink243.xml"/><Relationship Id="rId322" Type="http://schemas.openxmlformats.org/officeDocument/2006/relationships/image" Target="../media/image251.png"/><Relationship Id="rId343" Type="http://schemas.openxmlformats.org/officeDocument/2006/relationships/customXml" Target="../ink/ink264.xml"/><Relationship Id="rId364" Type="http://schemas.openxmlformats.org/officeDocument/2006/relationships/image" Target="../media/image272.png"/><Relationship Id="rId61" Type="http://schemas.openxmlformats.org/officeDocument/2006/relationships/customXml" Target="../ink/ink124.xml"/><Relationship Id="rId82" Type="http://schemas.openxmlformats.org/officeDocument/2006/relationships/image" Target="../media/image132.png"/><Relationship Id="rId199" Type="http://schemas.openxmlformats.org/officeDocument/2006/relationships/customXml" Target="../ink/ink193.xml"/><Relationship Id="rId203" Type="http://schemas.openxmlformats.org/officeDocument/2006/relationships/customXml" Target="../ink/ink195.xml"/><Relationship Id="rId385" Type="http://schemas.openxmlformats.org/officeDocument/2006/relationships/customXml" Target="../ink/ink285.xml"/><Relationship Id="rId19" Type="http://schemas.openxmlformats.org/officeDocument/2006/relationships/customXml" Target="../ink/ink103.xml"/><Relationship Id="rId224" Type="http://schemas.openxmlformats.org/officeDocument/2006/relationships/image" Target="../media/image203.png"/><Relationship Id="rId245" Type="http://schemas.openxmlformats.org/officeDocument/2006/relationships/customXml" Target="../ink/ink216.xml"/><Relationship Id="rId266" Type="http://schemas.openxmlformats.org/officeDocument/2006/relationships/image" Target="../media/image224.png"/><Relationship Id="rId287" Type="http://schemas.openxmlformats.org/officeDocument/2006/relationships/customXml" Target="../ink/ink237.xml"/><Relationship Id="rId410" Type="http://schemas.openxmlformats.org/officeDocument/2006/relationships/image" Target="../media/image295.png"/><Relationship Id="rId431" Type="http://schemas.openxmlformats.org/officeDocument/2006/relationships/customXml" Target="../ink/ink308.xml"/><Relationship Id="rId30" Type="http://schemas.openxmlformats.org/officeDocument/2006/relationships/image" Target="../media/image106.png"/><Relationship Id="rId105" Type="http://schemas.openxmlformats.org/officeDocument/2006/relationships/customXml" Target="../ink/ink146.xml"/><Relationship Id="rId126" Type="http://schemas.openxmlformats.org/officeDocument/2006/relationships/image" Target="../media/image154.png"/><Relationship Id="rId147" Type="http://schemas.openxmlformats.org/officeDocument/2006/relationships/customXml" Target="../ink/ink167.xml"/><Relationship Id="rId168" Type="http://schemas.openxmlformats.org/officeDocument/2006/relationships/image" Target="../media/image175.png"/><Relationship Id="rId312" Type="http://schemas.openxmlformats.org/officeDocument/2006/relationships/image" Target="../media/image246.png"/><Relationship Id="rId333" Type="http://schemas.openxmlformats.org/officeDocument/2006/relationships/customXml" Target="../ink/ink259.xml"/><Relationship Id="rId354" Type="http://schemas.openxmlformats.org/officeDocument/2006/relationships/image" Target="../media/image267.png"/><Relationship Id="rId51" Type="http://schemas.openxmlformats.org/officeDocument/2006/relationships/customXml" Target="../ink/ink119.xml"/><Relationship Id="rId72" Type="http://schemas.openxmlformats.org/officeDocument/2006/relationships/image" Target="../media/image127.png"/><Relationship Id="rId93" Type="http://schemas.openxmlformats.org/officeDocument/2006/relationships/customXml" Target="../ink/ink140.xml"/><Relationship Id="rId189" Type="http://schemas.openxmlformats.org/officeDocument/2006/relationships/customXml" Target="../ink/ink188.xml"/><Relationship Id="rId375" Type="http://schemas.openxmlformats.org/officeDocument/2006/relationships/customXml" Target="../ink/ink280.xml"/><Relationship Id="rId396" Type="http://schemas.openxmlformats.org/officeDocument/2006/relationships/image" Target="../media/image288.png"/><Relationship Id="rId3" Type="http://schemas.openxmlformats.org/officeDocument/2006/relationships/notesSlide" Target="../notesSlides/notesSlide5.xml"/><Relationship Id="rId214" Type="http://schemas.openxmlformats.org/officeDocument/2006/relationships/image" Target="../media/image198.png"/><Relationship Id="rId235" Type="http://schemas.openxmlformats.org/officeDocument/2006/relationships/customXml" Target="../ink/ink211.xml"/><Relationship Id="rId256" Type="http://schemas.openxmlformats.org/officeDocument/2006/relationships/image" Target="../media/image219.png"/><Relationship Id="rId277" Type="http://schemas.openxmlformats.org/officeDocument/2006/relationships/customXml" Target="../ink/ink232.xml"/><Relationship Id="rId298" Type="http://schemas.openxmlformats.org/officeDocument/2006/relationships/image" Target="../media/image60.emf"/><Relationship Id="rId400" Type="http://schemas.openxmlformats.org/officeDocument/2006/relationships/image" Target="../media/image290.png"/><Relationship Id="rId421" Type="http://schemas.openxmlformats.org/officeDocument/2006/relationships/customXml" Target="../ink/ink303.xml"/><Relationship Id="rId442" Type="http://schemas.openxmlformats.org/officeDocument/2006/relationships/customXml" Target="../ink/ink314.xml"/><Relationship Id="rId116" Type="http://schemas.openxmlformats.org/officeDocument/2006/relationships/image" Target="../media/image149.png"/><Relationship Id="rId137" Type="http://schemas.openxmlformats.org/officeDocument/2006/relationships/customXml" Target="../ink/ink162.xml"/><Relationship Id="rId158" Type="http://schemas.openxmlformats.org/officeDocument/2006/relationships/image" Target="../media/image170.png"/><Relationship Id="rId302" Type="http://schemas.openxmlformats.org/officeDocument/2006/relationships/image" Target="../media/image241.png"/><Relationship Id="rId323" Type="http://schemas.openxmlformats.org/officeDocument/2006/relationships/customXml" Target="../ink/ink254.xml"/><Relationship Id="rId344" Type="http://schemas.openxmlformats.org/officeDocument/2006/relationships/image" Target="../media/image262.png"/><Relationship Id="rId20" Type="http://schemas.openxmlformats.org/officeDocument/2006/relationships/image" Target="../media/image101.png"/><Relationship Id="rId41" Type="http://schemas.openxmlformats.org/officeDocument/2006/relationships/customXml" Target="../ink/ink114.xml"/><Relationship Id="rId62" Type="http://schemas.openxmlformats.org/officeDocument/2006/relationships/image" Target="../media/image122.png"/><Relationship Id="rId83" Type="http://schemas.openxmlformats.org/officeDocument/2006/relationships/customXml" Target="../ink/ink135.xml"/><Relationship Id="rId179" Type="http://schemas.openxmlformats.org/officeDocument/2006/relationships/customXml" Target="../ink/ink183.xml"/><Relationship Id="rId365" Type="http://schemas.openxmlformats.org/officeDocument/2006/relationships/customXml" Target="../ink/ink275.xml"/><Relationship Id="rId386" Type="http://schemas.openxmlformats.org/officeDocument/2006/relationships/image" Target="../media/image283.png"/><Relationship Id="rId190" Type="http://schemas.openxmlformats.org/officeDocument/2006/relationships/image" Target="../media/image186.png"/><Relationship Id="rId204" Type="http://schemas.openxmlformats.org/officeDocument/2006/relationships/image" Target="../media/image193.png"/><Relationship Id="rId225" Type="http://schemas.openxmlformats.org/officeDocument/2006/relationships/customXml" Target="../ink/ink206.xml"/><Relationship Id="rId246" Type="http://schemas.openxmlformats.org/officeDocument/2006/relationships/image" Target="../media/image214.png"/><Relationship Id="rId267" Type="http://schemas.openxmlformats.org/officeDocument/2006/relationships/customXml" Target="../ink/ink227.xml"/><Relationship Id="rId288" Type="http://schemas.openxmlformats.org/officeDocument/2006/relationships/image" Target="../media/image235.png"/><Relationship Id="rId411" Type="http://schemas.openxmlformats.org/officeDocument/2006/relationships/customXml" Target="../ink/ink298.xml"/><Relationship Id="rId432" Type="http://schemas.openxmlformats.org/officeDocument/2006/relationships/image" Target="../media/image305.png"/><Relationship Id="rId106" Type="http://schemas.openxmlformats.org/officeDocument/2006/relationships/image" Target="../media/image144.png"/><Relationship Id="rId127" Type="http://schemas.openxmlformats.org/officeDocument/2006/relationships/customXml" Target="../ink/ink157.xml"/><Relationship Id="rId313" Type="http://schemas.openxmlformats.org/officeDocument/2006/relationships/customXml" Target="../ink/ink249.xml"/><Relationship Id="rId10" Type="http://schemas.openxmlformats.org/officeDocument/2006/relationships/image" Target="../media/image96.png"/><Relationship Id="rId31" Type="http://schemas.openxmlformats.org/officeDocument/2006/relationships/customXml" Target="../ink/ink109.xml"/><Relationship Id="rId52" Type="http://schemas.openxmlformats.org/officeDocument/2006/relationships/image" Target="../media/image117.png"/><Relationship Id="rId73" Type="http://schemas.openxmlformats.org/officeDocument/2006/relationships/customXml" Target="../ink/ink130.xml"/><Relationship Id="rId94" Type="http://schemas.openxmlformats.org/officeDocument/2006/relationships/image" Target="../media/image138.png"/><Relationship Id="rId148" Type="http://schemas.openxmlformats.org/officeDocument/2006/relationships/image" Target="../media/image165.png"/><Relationship Id="rId169" Type="http://schemas.openxmlformats.org/officeDocument/2006/relationships/customXml" Target="../ink/ink178.xml"/><Relationship Id="rId334" Type="http://schemas.openxmlformats.org/officeDocument/2006/relationships/image" Target="../media/image257.png"/><Relationship Id="rId355" Type="http://schemas.openxmlformats.org/officeDocument/2006/relationships/customXml" Target="../ink/ink270.xml"/><Relationship Id="rId376" Type="http://schemas.openxmlformats.org/officeDocument/2006/relationships/image" Target="../media/image278.png"/><Relationship Id="rId397" Type="http://schemas.openxmlformats.org/officeDocument/2006/relationships/customXml" Target="../ink/ink291.xml"/><Relationship Id="rId4" Type="http://schemas.openxmlformats.org/officeDocument/2006/relationships/image" Target="../media/image92.png"/><Relationship Id="rId180" Type="http://schemas.openxmlformats.org/officeDocument/2006/relationships/image" Target="../media/image181.png"/><Relationship Id="rId215" Type="http://schemas.openxmlformats.org/officeDocument/2006/relationships/customXml" Target="../ink/ink201.xml"/><Relationship Id="rId236" Type="http://schemas.openxmlformats.org/officeDocument/2006/relationships/image" Target="../media/image209.png"/><Relationship Id="rId257" Type="http://schemas.openxmlformats.org/officeDocument/2006/relationships/customXml" Target="../ink/ink222.xml"/><Relationship Id="rId278" Type="http://schemas.openxmlformats.org/officeDocument/2006/relationships/image" Target="../media/image230.png"/><Relationship Id="rId401" Type="http://schemas.openxmlformats.org/officeDocument/2006/relationships/customXml" Target="../ink/ink293.xml"/><Relationship Id="rId422" Type="http://schemas.openxmlformats.org/officeDocument/2006/relationships/image" Target="../media/image300.png"/><Relationship Id="rId443" Type="http://schemas.openxmlformats.org/officeDocument/2006/relationships/image" Target="../media/image310.png"/><Relationship Id="rId303" Type="http://schemas.openxmlformats.org/officeDocument/2006/relationships/customXml" Target="../ink/ink244.xml"/><Relationship Id="rId42" Type="http://schemas.openxmlformats.org/officeDocument/2006/relationships/image" Target="../media/image112.png"/><Relationship Id="rId84" Type="http://schemas.openxmlformats.org/officeDocument/2006/relationships/image" Target="../media/image133.png"/><Relationship Id="rId138" Type="http://schemas.openxmlformats.org/officeDocument/2006/relationships/image" Target="../media/image160.png"/><Relationship Id="rId345" Type="http://schemas.openxmlformats.org/officeDocument/2006/relationships/customXml" Target="../ink/ink265.xml"/><Relationship Id="rId387" Type="http://schemas.openxmlformats.org/officeDocument/2006/relationships/customXml" Target="../ink/ink286.xml"/><Relationship Id="rId191" Type="http://schemas.openxmlformats.org/officeDocument/2006/relationships/customXml" Target="../ink/ink189.xml"/><Relationship Id="rId205" Type="http://schemas.openxmlformats.org/officeDocument/2006/relationships/customXml" Target="../ink/ink196.xml"/><Relationship Id="rId247" Type="http://schemas.openxmlformats.org/officeDocument/2006/relationships/customXml" Target="../ink/ink217.xml"/><Relationship Id="rId412" Type="http://schemas.openxmlformats.org/officeDocument/2006/relationships/image" Target="../media/image296.png"/><Relationship Id="rId107" Type="http://schemas.openxmlformats.org/officeDocument/2006/relationships/customXml" Target="../ink/ink147.xml"/><Relationship Id="rId289" Type="http://schemas.openxmlformats.org/officeDocument/2006/relationships/customXml" Target="../ink/ink238.xml"/><Relationship Id="rId11" Type="http://schemas.openxmlformats.org/officeDocument/2006/relationships/customXml" Target="../ink/ink99.xml"/><Relationship Id="rId53" Type="http://schemas.openxmlformats.org/officeDocument/2006/relationships/customXml" Target="../ink/ink120.xml"/><Relationship Id="rId149" Type="http://schemas.openxmlformats.org/officeDocument/2006/relationships/customXml" Target="../ink/ink168.xml"/><Relationship Id="rId314" Type="http://schemas.openxmlformats.org/officeDocument/2006/relationships/image" Target="../media/image247.png"/><Relationship Id="rId356" Type="http://schemas.openxmlformats.org/officeDocument/2006/relationships/image" Target="../media/image268.png"/><Relationship Id="rId398" Type="http://schemas.openxmlformats.org/officeDocument/2006/relationships/image" Target="../media/image289.png"/><Relationship Id="rId95" Type="http://schemas.openxmlformats.org/officeDocument/2006/relationships/customXml" Target="../ink/ink141.xml"/><Relationship Id="rId160" Type="http://schemas.openxmlformats.org/officeDocument/2006/relationships/image" Target="../media/image171.png"/><Relationship Id="rId216" Type="http://schemas.openxmlformats.org/officeDocument/2006/relationships/image" Target="../media/image199.png"/><Relationship Id="rId423" Type="http://schemas.openxmlformats.org/officeDocument/2006/relationships/customXml" Target="../ink/ink304.xml"/><Relationship Id="rId258" Type="http://schemas.openxmlformats.org/officeDocument/2006/relationships/image" Target="../media/image220.png"/><Relationship Id="rId22" Type="http://schemas.openxmlformats.org/officeDocument/2006/relationships/image" Target="../media/image102.png"/><Relationship Id="rId64" Type="http://schemas.openxmlformats.org/officeDocument/2006/relationships/image" Target="../media/image123.png"/><Relationship Id="rId118" Type="http://schemas.openxmlformats.org/officeDocument/2006/relationships/image" Target="../media/image150.png"/><Relationship Id="rId325" Type="http://schemas.openxmlformats.org/officeDocument/2006/relationships/customXml" Target="../ink/ink255.xml"/><Relationship Id="rId367" Type="http://schemas.openxmlformats.org/officeDocument/2006/relationships/customXml" Target="../ink/ink276.xml"/><Relationship Id="rId171" Type="http://schemas.openxmlformats.org/officeDocument/2006/relationships/customXml" Target="../ink/ink179.xml"/><Relationship Id="rId227" Type="http://schemas.openxmlformats.org/officeDocument/2006/relationships/customXml" Target="../ink/ink207.xml"/><Relationship Id="rId269" Type="http://schemas.openxmlformats.org/officeDocument/2006/relationships/customXml" Target="../ink/ink228.xml"/><Relationship Id="rId434" Type="http://schemas.openxmlformats.org/officeDocument/2006/relationships/image" Target="../media/image306.png"/><Relationship Id="rId33" Type="http://schemas.openxmlformats.org/officeDocument/2006/relationships/customXml" Target="../ink/ink110.xml"/><Relationship Id="rId129" Type="http://schemas.openxmlformats.org/officeDocument/2006/relationships/customXml" Target="../ink/ink158.xml"/><Relationship Id="rId280" Type="http://schemas.openxmlformats.org/officeDocument/2006/relationships/image" Target="../media/image231.png"/><Relationship Id="rId336" Type="http://schemas.openxmlformats.org/officeDocument/2006/relationships/image" Target="../media/image258.png"/><Relationship Id="rId75" Type="http://schemas.openxmlformats.org/officeDocument/2006/relationships/customXml" Target="../ink/ink131.xml"/><Relationship Id="rId140" Type="http://schemas.openxmlformats.org/officeDocument/2006/relationships/image" Target="../media/image161.png"/><Relationship Id="rId182" Type="http://schemas.openxmlformats.org/officeDocument/2006/relationships/image" Target="../media/image182.png"/><Relationship Id="rId378" Type="http://schemas.openxmlformats.org/officeDocument/2006/relationships/image" Target="../media/image279.png"/><Relationship Id="rId403" Type="http://schemas.openxmlformats.org/officeDocument/2006/relationships/customXml" Target="../ink/ink294.xml"/><Relationship Id="rId6" Type="http://schemas.openxmlformats.org/officeDocument/2006/relationships/image" Target="../media/image94.png"/><Relationship Id="rId238" Type="http://schemas.openxmlformats.org/officeDocument/2006/relationships/image" Target="../media/image210.png"/><Relationship Id="rId445" Type="http://schemas.openxmlformats.org/officeDocument/2006/relationships/image" Target="../media/image311.png"/><Relationship Id="rId291" Type="http://schemas.openxmlformats.org/officeDocument/2006/relationships/customXml" Target="../ink/ink239.xml"/><Relationship Id="rId305" Type="http://schemas.openxmlformats.org/officeDocument/2006/relationships/customXml" Target="../ink/ink245.xml"/><Relationship Id="rId347" Type="http://schemas.openxmlformats.org/officeDocument/2006/relationships/customXml" Target="../ink/ink266.xml"/><Relationship Id="rId44" Type="http://schemas.openxmlformats.org/officeDocument/2006/relationships/image" Target="../media/image113.png"/><Relationship Id="rId86" Type="http://schemas.openxmlformats.org/officeDocument/2006/relationships/image" Target="../media/image134.png"/><Relationship Id="rId151" Type="http://schemas.openxmlformats.org/officeDocument/2006/relationships/customXml" Target="../ink/ink169.xml"/><Relationship Id="rId389" Type="http://schemas.openxmlformats.org/officeDocument/2006/relationships/customXml" Target="../ink/ink287.xml"/><Relationship Id="rId193" Type="http://schemas.openxmlformats.org/officeDocument/2006/relationships/customXml" Target="../ink/ink190.xml"/><Relationship Id="rId207" Type="http://schemas.openxmlformats.org/officeDocument/2006/relationships/customXml" Target="../ink/ink197.xml"/><Relationship Id="rId249" Type="http://schemas.openxmlformats.org/officeDocument/2006/relationships/customXml" Target="../ink/ink218.xml"/><Relationship Id="rId414" Type="http://schemas.openxmlformats.org/officeDocument/2006/relationships/image" Target="../media/image297.png"/><Relationship Id="rId13" Type="http://schemas.openxmlformats.org/officeDocument/2006/relationships/customXml" Target="../ink/ink100.xml"/><Relationship Id="rId109" Type="http://schemas.openxmlformats.org/officeDocument/2006/relationships/customXml" Target="../ink/ink148.xml"/><Relationship Id="rId260" Type="http://schemas.openxmlformats.org/officeDocument/2006/relationships/image" Target="../media/image221.png"/><Relationship Id="rId316" Type="http://schemas.openxmlformats.org/officeDocument/2006/relationships/image" Target="../media/image248.png"/><Relationship Id="rId55" Type="http://schemas.openxmlformats.org/officeDocument/2006/relationships/customXml" Target="../ink/ink121.xml"/><Relationship Id="rId97" Type="http://schemas.openxmlformats.org/officeDocument/2006/relationships/customXml" Target="../ink/ink142.xml"/><Relationship Id="rId120" Type="http://schemas.openxmlformats.org/officeDocument/2006/relationships/image" Target="../media/image151.png"/><Relationship Id="rId358" Type="http://schemas.openxmlformats.org/officeDocument/2006/relationships/image" Target="../media/image269.png"/><Relationship Id="rId162" Type="http://schemas.openxmlformats.org/officeDocument/2006/relationships/image" Target="../media/image172.png"/><Relationship Id="rId218" Type="http://schemas.openxmlformats.org/officeDocument/2006/relationships/image" Target="../media/image200.png"/><Relationship Id="rId425" Type="http://schemas.openxmlformats.org/officeDocument/2006/relationships/customXml" Target="../ink/ink305.xml"/><Relationship Id="rId271" Type="http://schemas.openxmlformats.org/officeDocument/2006/relationships/customXml" Target="../ink/ink229.xml"/><Relationship Id="rId24" Type="http://schemas.openxmlformats.org/officeDocument/2006/relationships/image" Target="../media/image103.png"/><Relationship Id="rId66" Type="http://schemas.openxmlformats.org/officeDocument/2006/relationships/image" Target="../media/image124.png"/><Relationship Id="rId131" Type="http://schemas.openxmlformats.org/officeDocument/2006/relationships/customXml" Target="../ink/ink159.xml"/><Relationship Id="rId327" Type="http://schemas.openxmlformats.org/officeDocument/2006/relationships/customXml" Target="../ink/ink256.xml"/><Relationship Id="rId369" Type="http://schemas.openxmlformats.org/officeDocument/2006/relationships/customXml" Target="../ink/ink277.xml"/><Relationship Id="rId173" Type="http://schemas.openxmlformats.org/officeDocument/2006/relationships/customXml" Target="../ink/ink180.xml"/><Relationship Id="rId229" Type="http://schemas.openxmlformats.org/officeDocument/2006/relationships/customXml" Target="../ink/ink208.xml"/><Relationship Id="rId380" Type="http://schemas.openxmlformats.org/officeDocument/2006/relationships/image" Target="../media/image280.png"/><Relationship Id="rId436" Type="http://schemas.openxmlformats.org/officeDocument/2006/relationships/image" Target="../media/image307.png"/><Relationship Id="rId240" Type="http://schemas.openxmlformats.org/officeDocument/2006/relationships/image" Target="../media/image211.png"/><Relationship Id="rId35" Type="http://schemas.openxmlformats.org/officeDocument/2006/relationships/customXml" Target="../ink/ink111.xml"/><Relationship Id="rId77" Type="http://schemas.openxmlformats.org/officeDocument/2006/relationships/customXml" Target="../ink/ink132.xml"/><Relationship Id="rId100" Type="http://schemas.openxmlformats.org/officeDocument/2006/relationships/image" Target="../media/image141.png"/><Relationship Id="rId282" Type="http://schemas.openxmlformats.org/officeDocument/2006/relationships/image" Target="../media/image232.png"/><Relationship Id="rId338" Type="http://schemas.openxmlformats.org/officeDocument/2006/relationships/image" Target="../media/image259.png"/><Relationship Id="rId8" Type="http://schemas.openxmlformats.org/officeDocument/2006/relationships/image" Target="../media/image95.png"/><Relationship Id="rId142" Type="http://schemas.openxmlformats.org/officeDocument/2006/relationships/image" Target="../media/image162.png"/><Relationship Id="rId184" Type="http://schemas.openxmlformats.org/officeDocument/2006/relationships/image" Target="../media/image183.png"/><Relationship Id="rId391" Type="http://schemas.openxmlformats.org/officeDocument/2006/relationships/customXml" Target="../ink/ink288.xml"/><Relationship Id="rId405" Type="http://schemas.openxmlformats.org/officeDocument/2006/relationships/customXml" Target="../ink/ink295.xml"/><Relationship Id="rId447" Type="http://schemas.openxmlformats.org/officeDocument/2006/relationships/image" Target="../media/image312.png"/><Relationship Id="rId251" Type="http://schemas.openxmlformats.org/officeDocument/2006/relationships/customXml" Target="../ink/ink219.xml"/><Relationship Id="rId46" Type="http://schemas.openxmlformats.org/officeDocument/2006/relationships/image" Target="../media/image114.png"/><Relationship Id="rId293" Type="http://schemas.openxmlformats.org/officeDocument/2006/relationships/customXml" Target="../ink/ink240.xml"/><Relationship Id="rId307" Type="http://schemas.openxmlformats.org/officeDocument/2006/relationships/customXml" Target="../ink/ink246.xml"/><Relationship Id="rId349" Type="http://schemas.openxmlformats.org/officeDocument/2006/relationships/customXml" Target="../ink/ink267.xml"/><Relationship Id="rId88" Type="http://schemas.openxmlformats.org/officeDocument/2006/relationships/image" Target="../media/image135.png"/><Relationship Id="rId111" Type="http://schemas.openxmlformats.org/officeDocument/2006/relationships/customXml" Target="../ink/ink149.xml"/><Relationship Id="rId153" Type="http://schemas.openxmlformats.org/officeDocument/2006/relationships/customXml" Target="../ink/ink170.xml"/><Relationship Id="rId195" Type="http://schemas.openxmlformats.org/officeDocument/2006/relationships/customXml" Target="../ink/ink191.xml"/><Relationship Id="rId209" Type="http://schemas.openxmlformats.org/officeDocument/2006/relationships/customXml" Target="../ink/ink198.xml"/><Relationship Id="rId360" Type="http://schemas.openxmlformats.org/officeDocument/2006/relationships/image" Target="../media/image270.png"/><Relationship Id="rId416" Type="http://schemas.openxmlformats.org/officeDocument/2006/relationships/image" Target="../media/image7100.png"/><Relationship Id="rId220" Type="http://schemas.openxmlformats.org/officeDocument/2006/relationships/image" Target="../media/image201.png"/><Relationship Id="rId15" Type="http://schemas.openxmlformats.org/officeDocument/2006/relationships/customXml" Target="../ink/ink101.xml"/><Relationship Id="rId57" Type="http://schemas.openxmlformats.org/officeDocument/2006/relationships/customXml" Target="../ink/ink122.xml"/><Relationship Id="rId262" Type="http://schemas.openxmlformats.org/officeDocument/2006/relationships/image" Target="../media/image222.png"/><Relationship Id="rId318" Type="http://schemas.openxmlformats.org/officeDocument/2006/relationships/image" Target="../media/image249.png"/><Relationship Id="rId99" Type="http://schemas.openxmlformats.org/officeDocument/2006/relationships/customXml" Target="../ink/ink143.xml"/><Relationship Id="rId122" Type="http://schemas.openxmlformats.org/officeDocument/2006/relationships/image" Target="../media/image152.png"/><Relationship Id="rId164" Type="http://schemas.openxmlformats.org/officeDocument/2006/relationships/image" Target="../media/image173.png"/><Relationship Id="rId371" Type="http://schemas.openxmlformats.org/officeDocument/2006/relationships/customXml" Target="../ink/ink278.xml"/><Relationship Id="rId427" Type="http://schemas.openxmlformats.org/officeDocument/2006/relationships/customXml" Target="../ink/ink306.xml"/><Relationship Id="rId26" Type="http://schemas.openxmlformats.org/officeDocument/2006/relationships/image" Target="../media/image104.png"/><Relationship Id="rId231" Type="http://schemas.openxmlformats.org/officeDocument/2006/relationships/customXml" Target="../ink/ink209.xml"/><Relationship Id="rId273" Type="http://schemas.openxmlformats.org/officeDocument/2006/relationships/customXml" Target="../ink/ink230.xml"/><Relationship Id="rId329" Type="http://schemas.openxmlformats.org/officeDocument/2006/relationships/customXml" Target="../ink/ink257.xml"/><Relationship Id="rId68" Type="http://schemas.openxmlformats.org/officeDocument/2006/relationships/image" Target="../media/image125.png"/><Relationship Id="rId133" Type="http://schemas.openxmlformats.org/officeDocument/2006/relationships/customXml" Target="../ink/ink160.xml"/><Relationship Id="rId175" Type="http://schemas.openxmlformats.org/officeDocument/2006/relationships/customXml" Target="../ink/ink181.xml"/><Relationship Id="rId340" Type="http://schemas.openxmlformats.org/officeDocument/2006/relationships/image" Target="../media/image260.png"/><Relationship Id="rId200" Type="http://schemas.openxmlformats.org/officeDocument/2006/relationships/image" Target="../media/image191.png"/><Relationship Id="rId382" Type="http://schemas.openxmlformats.org/officeDocument/2006/relationships/image" Target="../media/image281.png"/><Relationship Id="rId438" Type="http://schemas.openxmlformats.org/officeDocument/2006/relationships/image" Target="../media/image308.png"/><Relationship Id="rId242" Type="http://schemas.openxmlformats.org/officeDocument/2006/relationships/image" Target="../media/image212.png"/><Relationship Id="rId284" Type="http://schemas.openxmlformats.org/officeDocument/2006/relationships/image" Target="../media/image233.png"/><Relationship Id="rId37" Type="http://schemas.openxmlformats.org/officeDocument/2006/relationships/customXml" Target="../ink/ink112.xml"/><Relationship Id="rId79" Type="http://schemas.openxmlformats.org/officeDocument/2006/relationships/customXml" Target="../ink/ink133.xml"/><Relationship Id="rId102" Type="http://schemas.openxmlformats.org/officeDocument/2006/relationships/image" Target="../media/image142.png"/><Relationship Id="rId144" Type="http://schemas.openxmlformats.org/officeDocument/2006/relationships/image" Target="../media/image163.png"/><Relationship Id="rId90" Type="http://schemas.openxmlformats.org/officeDocument/2006/relationships/image" Target="../media/image136.png"/><Relationship Id="rId186" Type="http://schemas.openxmlformats.org/officeDocument/2006/relationships/image" Target="../media/image184.png"/><Relationship Id="rId351" Type="http://schemas.openxmlformats.org/officeDocument/2006/relationships/customXml" Target="../ink/ink268.xml"/><Relationship Id="rId393" Type="http://schemas.openxmlformats.org/officeDocument/2006/relationships/customXml" Target="../ink/ink289.xml"/><Relationship Id="rId407" Type="http://schemas.openxmlformats.org/officeDocument/2006/relationships/customXml" Target="../ink/ink296.xml"/><Relationship Id="rId211" Type="http://schemas.openxmlformats.org/officeDocument/2006/relationships/customXml" Target="../ink/ink199.xml"/><Relationship Id="rId253" Type="http://schemas.openxmlformats.org/officeDocument/2006/relationships/customXml" Target="../ink/ink220.xml"/><Relationship Id="rId295" Type="http://schemas.openxmlformats.org/officeDocument/2006/relationships/customXml" Target="../ink/ink241.xml"/><Relationship Id="rId309" Type="http://schemas.openxmlformats.org/officeDocument/2006/relationships/customXml" Target="../ink/ink247.xml"/><Relationship Id="rId48" Type="http://schemas.openxmlformats.org/officeDocument/2006/relationships/image" Target="../media/image115.png"/><Relationship Id="rId113" Type="http://schemas.openxmlformats.org/officeDocument/2006/relationships/customXml" Target="../ink/ink150.xml"/><Relationship Id="rId320" Type="http://schemas.openxmlformats.org/officeDocument/2006/relationships/image" Target="../media/image250.png"/><Relationship Id="rId155" Type="http://schemas.openxmlformats.org/officeDocument/2006/relationships/customXml" Target="../ink/ink171.xml"/><Relationship Id="rId197" Type="http://schemas.openxmlformats.org/officeDocument/2006/relationships/customXml" Target="../ink/ink192.xml"/><Relationship Id="rId362" Type="http://schemas.openxmlformats.org/officeDocument/2006/relationships/image" Target="../media/image271.png"/><Relationship Id="rId418" Type="http://schemas.openxmlformats.org/officeDocument/2006/relationships/image" Target="../media/image298.png"/><Relationship Id="rId222" Type="http://schemas.openxmlformats.org/officeDocument/2006/relationships/image" Target="../media/image202.png"/><Relationship Id="rId264" Type="http://schemas.openxmlformats.org/officeDocument/2006/relationships/image" Target="../media/image223.png"/><Relationship Id="rId17" Type="http://schemas.openxmlformats.org/officeDocument/2006/relationships/customXml" Target="../ink/ink102.xml"/><Relationship Id="rId59" Type="http://schemas.openxmlformats.org/officeDocument/2006/relationships/customXml" Target="../ink/ink123.xml"/><Relationship Id="rId124" Type="http://schemas.openxmlformats.org/officeDocument/2006/relationships/image" Target="../media/image153.png"/><Relationship Id="rId70" Type="http://schemas.openxmlformats.org/officeDocument/2006/relationships/image" Target="../media/image126.png"/><Relationship Id="rId166" Type="http://schemas.openxmlformats.org/officeDocument/2006/relationships/image" Target="../media/image174.png"/><Relationship Id="rId331" Type="http://schemas.openxmlformats.org/officeDocument/2006/relationships/customXml" Target="../ink/ink258.xml"/><Relationship Id="rId373" Type="http://schemas.openxmlformats.org/officeDocument/2006/relationships/customXml" Target="../ink/ink279.xml"/><Relationship Id="rId429" Type="http://schemas.openxmlformats.org/officeDocument/2006/relationships/customXml" Target="../ink/ink307.xml"/><Relationship Id="rId1" Type="http://schemas.openxmlformats.org/officeDocument/2006/relationships/vmlDrawing" Target="../drawings/vmlDrawing1.vml"/><Relationship Id="rId233" Type="http://schemas.openxmlformats.org/officeDocument/2006/relationships/customXml" Target="../ink/ink210.xml"/><Relationship Id="rId440" Type="http://schemas.openxmlformats.org/officeDocument/2006/relationships/customXml" Target="../ink/ink313.xml"/><Relationship Id="rId28" Type="http://schemas.openxmlformats.org/officeDocument/2006/relationships/image" Target="../media/image105.png"/><Relationship Id="rId275" Type="http://schemas.openxmlformats.org/officeDocument/2006/relationships/customXml" Target="../ink/ink231.xml"/><Relationship Id="rId300" Type="http://schemas.openxmlformats.org/officeDocument/2006/relationships/image" Target="../media/image240.png"/><Relationship Id="rId81" Type="http://schemas.openxmlformats.org/officeDocument/2006/relationships/customXml" Target="../ink/ink134.xml"/><Relationship Id="rId135" Type="http://schemas.openxmlformats.org/officeDocument/2006/relationships/customXml" Target="../ink/ink161.xml"/><Relationship Id="rId177" Type="http://schemas.openxmlformats.org/officeDocument/2006/relationships/customXml" Target="../ink/ink182.xml"/><Relationship Id="rId342" Type="http://schemas.openxmlformats.org/officeDocument/2006/relationships/image" Target="../media/image261.png"/><Relationship Id="rId384" Type="http://schemas.openxmlformats.org/officeDocument/2006/relationships/image" Target="../media/image282.png"/><Relationship Id="rId202" Type="http://schemas.openxmlformats.org/officeDocument/2006/relationships/image" Target="../media/image192.png"/><Relationship Id="rId244" Type="http://schemas.openxmlformats.org/officeDocument/2006/relationships/image" Target="../media/image213.png"/></Relationships>
</file>

<file path=ppt/slides/_rels/slide11.xml.rels><?xml version="1.0" encoding="UTF-8" standalone="yes"?>
<Relationships xmlns="http://schemas.openxmlformats.org/package/2006/relationships"><Relationship Id="rId117" Type="http://schemas.openxmlformats.org/officeDocument/2006/relationships/customXml" Target="../ink/ink373.xml"/><Relationship Id="rId21" Type="http://schemas.openxmlformats.org/officeDocument/2006/relationships/customXml" Target="../ink/ink325.xml"/><Relationship Id="rId42" Type="http://schemas.openxmlformats.org/officeDocument/2006/relationships/image" Target="../media/image332.png"/><Relationship Id="rId63" Type="http://schemas.openxmlformats.org/officeDocument/2006/relationships/customXml" Target="../ink/ink346.xml"/><Relationship Id="rId84" Type="http://schemas.openxmlformats.org/officeDocument/2006/relationships/image" Target="../media/image353.png"/><Relationship Id="rId138" Type="http://schemas.openxmlformats.org/officeDocument/2006/relationships/customXml" Target="../ink/ink384.xml"/><Relationship Id="rId159" Type="http://schemas.openxmlformats.org/officeDocument/2006/relationships/image" Target="../media/image390.png"/><Relationship Id="rId170" Type="http://schemas.openxmlformats.org/officeDocument/2006/relationships/customXml" Target="../ink/ink400.xml"/><Relationship Id="rId107" Type="http://schemas.openxmlformats.org/officeDocument/2006/relationships/customXml" Target="../ink/ink368.xml"/><Relationship Id="rId11" Type="http://schemas.openxmlformats.org/officeDocument/2006/relationships/customXml" Target="../ink/ink320.xml"/><Relationship Id="rId32" Type="http://schemas.openxmlformats.org/officeDocument/2006/relationships/image" Target="../media/image327.png"/><Relationship Id="rId53" Type="http://schemas.openxmlformats.org/officeDocument/2006/relationships/customXml" Target="../ink/ink341.xml"/><Relationship Id="rId74" Type="http://schemas.openxmlformats.org/officeDocument/2006/relationships/image" Target="../media/image348.png"/><Relationship Id="rId128" Type="http://schemas.openxmlformats.org/officeDocument/2006/relationships/customXml" Target="../ink/ink379.xml"/><Relationship Id="rId149" Type="http://schemas.openxmlformats.org/officeDocument/2006/relationships/image" Target="../media/image385.png"/><Relationship Id="rId5" Type="http://schemas.openxmlformats.org/officeDocument/2006/relationships/customXml" Target="../ink/ink317.xml"/><Relationship Id="rId95" Type="http://schemas.openxmlformats.org/officeDocument/2006/relationships/customXml" Target="../ink/ink362.xml"/><Relationship Id="rId160" Type="http://schemas.openxmlformats.org/officeDocument/2006/relationships/customXml" Target="../ink/ink395.xml"/><Relationship Id="rId22" Type="http://schemas.openxmlformats.org/officeDocument/2006/relationships/image" Target="../media/image322.png"/><Relationship Id="rId43" Type="http://schemas.openxmlformats.org/officeDocument/2006/relationships/customXml" Target="../ink/ink336.xml"/><Relationship Id="rId64" Type="http://schemas.openxmlformats.org/officeDocument/2006/relationships/image" Target="../media/image343.png"/><Relationship Id="rId118" Type="http://schemas.openxmlformats.org/officeDocument/2006/relationships/image" Target="../media/image370.png"/><Relationship Id="rId139" Type="http://schemas.openxmlformats.org/officeDocument/2006/relationships/image" Target="../media/image380.png"/><Relationship Id="rId85" Type="http://schemas.openxmlformats.org/officeDocument/2006/relationships/customXml" Target="../ink/ink357.xml"/><Relationship Id="rId150" Type="http://schemas.openxmlformats.org/officeDocument/2006/relationships/customXml" Target="../ink/ink390.xml"/><Relationship Id="rId171" Type="http://schemas.openxmlformats.org/officeDocument/2006/relationships/image" Target="../media/image396.png"/><Relationship Id="rId12" Type="http://schemas.openxmlformats.org/officeDocument/2006/relationships/image" Target="../media/image317.png"/><Relationship Id="rId33" Type="http://schemas.openxmlformats.org/officeDocument/2006/relationships/customXml" Target="../ink/ink331.xml"/><Relationship Id="rId108" Type="http://schemas.openxmlformats.org/officeDocument/2006/relationships/image" Target="../media/image365.png"/><Relationship Id="rId129" Type="http://schemas.openxmlformats.org/officeDocument/2006/relationships/image" Target="../media/image375.png"/><Relationship Id="rId54" Type="http://schemas.openxmlformats.org/officeDocument/2006/relationships/image" Target="../media/image338.png"/><Relationship Id="rId75" Type="http://schemas.openxmlformats.org/officeDocument/2006/relationships/customXml" Target="../ink/ink352.xml"/><Relationship Id="rId96" Type="http://schemas.openxmlformats.org/officeDocument/2006/relationships/image" Target="../media/image359.png"/><Relationship Id="rId140" Type="http://schemas.openxmlformats.org/officeDocument/2006/relationships/customXml" Target="../ink/ink385.xml"/><Relationship Id="rId161" Type="http://schemas.openxmlformats.org/officeDocument/2006/relationships/image" Target="../media/image391.png"/><Relationship Id="rId6" Type="http://schemas.openxmlformats.org/officeDocument/2006/relationships/image" Target="../media/image315.png"/><Relationship Id="rId23" Type="http://schemas.openxmlformats.org/officeDocument/2006/relationships/customXml" Target="../ink/ink326.xml"/><Relationship Id="rId28" Type="http://schemas.openxmlformats.org/officeDocument/2006/relationships/image" Target="../media/image325.png"/><Relationship Id="rId49" Type="http://schemas.openxmlformats.org/officeDocument/2006/relationships/customXml" Target="../ink/ink339.xml"/><Relationship Id="rId114" Type="http://schemas.openxmlformats.org/officeDocument/2006/relationships/image" Target="../media/image368.png"/><Relationship Id="rId119" Type="http://schemas.openxmlformats.org/officeDocument/2006/relationships/customXml" Target="../ink/ink374.xml"/><Relationship Id="rId44" Type="http://schemas.openxmlformats.org/officeDocument/2006/relationships/image" Target="../media/image333.png"/><Relationship Id="rId60" Type="http://schemas.openxmlformats.org/officeDocument/2006/relationships/image" Target="../media/image341.png"/><Relationship Id="rId65" Type="http://schemas.openxmlformats.org/officeDocument/2006/relationships/customXml" Target="../ink/ink347.xml"/><Relationship Id="rId81" Type="http://schemas.openxmlformats.org/officeDocument/2006/relationships/customXml" Target="../ink/ink355.xml"/><Relationship Id="rId86" Type="http://schemas.openxmlformats.org/officeDocument/2006/relationships/image" Target="../media/image354.png"/><Relationship Id="rId130" Type="http://schemas.openxmlformats.org/officeDocument/2006/relationships/customXml" Target="../ink/ink380.xml"/><Relationship Id="rId135" Type="http://schemas.openxmlformats.org/officeDocument/2006/relationships/image" Target="../media/image378.png"/><Relationship Id="rId151" Type="http://schemas.openxmlformats.org/officeDocument/2006/relationships/image" Target="../media/image386.png"/><Relationship Id="rId156" Type="http://schemas.openxmlformats.org/officeDocument/2006/relationships/customXml" Target="../ink/ink393.xml"/><Relationship Id="rId177" Type="http://schemas.openxmlformats.org/officeDocument/2006/relationships/customXml" Target="../ink/ink404.xml"/><Relationship Id="rId172" Type="http://schemas.openxmlformats.org/officeDocument/2006/relationships/customXml" Target="../ink/ink401.xml"/><Relationship Id="rId13" Type="http://schemas.openxmlformats.org/officeDocument/2006/relationships/customXml" Target="../ink/ink321.xml"/><Relationship Id="rId18" Type="http://schemas.openxmlformats.org/officeDocument/2006/relationships/image" Target="../media/image320.png"/><Relationship Id="rId39" Type="http://schemas.openxmlformats.org/officeDocument/2006/relationships/customXml" Target="../ink/ink334.xml"/><Relationship Id="rId109" Type="http://schemas.openxmlformats.org/officeDocument/2006/relationships/customXml" Target="../ink/ink369.xml"/><Relationship Id="rId34" Type="http://schemas.openxmlformats.org/officeDocument/2006/relationships/image" Target="../media/image328.png"/><Relationship Id="rId50" Type="http://schemas.openxmlformats.org/officeDocument/2006/relationships/image" Target="../media/image336.png"/><Relationship Id="rId55" Type="http://schemas.openxmlformats.org/officeDocument/2006/relationships/customXml" Target="../ink/ink342.xml"/><Relationship Id="rId76" Type="http://schemas.openxmlformats.org/officeDocument/2006/relationships/image" Target="../media/image349.png"/><Relationship Id="rId97" Type="http://schemas.openxmlformats.org/officeDocument/2006/relationships/customXml" Target="../ink/ink363.xml"/><Relationship Id="rId104" Type="http://schemas.openxmlformats.org/officeDocument/2006/relationships/image" Target="../media/image363.png"/><Relationship Id="rId120" Type="http://schemas.openxmlformats.org/officeDocument/2006/relationships/image" Target="../media/image371.png"/><Relationship Id="rId125" Type="http://schemas.openxmlformats.org/officeDocument/2006/relationships/customXml" Target="../ink/ink377.xml"/><Relationship Id="rId141" Type="http://schemas.openxmlformats.org/officeDocument/2006/relationships/image" Target="../media/image381.png"/><Relationship Id="rId146" Type="http://schemas.openxmlformats.org/officeDocument/2006/relationships/customXml" Target="../ink/ink388.xml"/><Relationship Id="rId167" Type="http://schemas.openxmlformats.org/officeDocument/2006/relationships/image" Target="../media/image394.png"/><Relationship Id="rId7" Type="http://schemas.openxmlformats.org/officeDocument/2006/relationships/customXml" Target="../ink/ink318.xml"/><Relationship Id="rId71" Type="http://schemas.openxmlformats.org/officeDocument/2006/relationships/customXml" Target="../ink/ink350.xml"/><Relationship Id="rId92" Type="http://schemas.openxmlformats.org/officeDocument/2006/relationships/image" Target="../media/image357.png"/><Relationship Id="rId162" Type="http://schemas.openxmlformats.org/officeDocument/2006/relationships/customXml" Target="../ink/ink396.xml"/><Relationship Id="rId2" Type="http://schemas.openxmlformats.org/officeDocument/2006/relationships/notesSlide" Target="../notesSlides/notesSlide6.xml"/><Relationship Id="rId29" Type="http://schemas.openxmlformats.org/officeDocument/2006/relationships/customXml" Target="../ink/ink329.xml"/><Relationship Id="rId24" Type="http://schemas.openxmlformats.org/officeDocument/2006/relationships/image" Target="../media/image323.png"/><Relationship Id="rId40" Type="http://schemas.openxmlformats.org/officeDocument/2006/relationships/image" Target="../media/image331.png"/><Relationship Id="rId45" Type="http://schemas.openxmlformats.org/officeDocument/2006/relationships/customXml" Target="../ink/ink337.xml"/><Relationship Id="rId66" Type="http://schemas.openxmlformats.org/officeDocument/2006/relationships/image" Target="../media/image344.png"/><Relationship Id="rId87" Type="http://schemas.openxmlformats.org/officeDocument/2006/relationships/customXml" Target="../ink/ink358.xml"/><Relationship Id="rId110" Type="http://schemas.openxmlformats.org/officeDocument/2006/relationships/image" Target="../media/image366.png"/><Relationship Id="rId115" Type="http://schemas.openxmlformats.org/officeDocument/2006/relationships/customXml" Target="../ink/ink372.xml"/><Relationship Id="rId131" Type="http://schemas.openxmlformats.org/officeDocument/2006/relationships/image" Target="../media/image376.png"/><Relationship Id="rId136" Type="http://schemas.openxmlformats.org/officeDocument/2006/relationships/customXml" Target="../ink/ink383.xml"/><Relationship Id="rId157" Type="http://schemas.openxmlformats.org/officeDocument/2006/relationships/image" Target="../media/image389.png"/><Relationship Id="rId178" Type="http://schemas.openxmlformats.org/officeDocument/2006/relationships/image" Target="../media/image399.png"/><Relationship Id="rId61" Type="http://schemas.openxmlformats.org/officeDocument/2006/relationships/customXml" Target="../ink/ink345.xml"/><Relationship Id="rId82" Type="http://schemas.openxmlformats.org/officeDocument/2006/relationships/image" Target="../media/image352.png"/><Relationship Id="rId152" Type="http://schemas.openxmlformats.org/officeDocument/2006/relationships/customXml" Target="../ink/ink391.xml"/><Relationship Id="rId173" Type="http://schemas.openxmlformats.org/officeDocument/2006/relationships/customXml" Target="../ink/ink402.xml"/><Relationship Id="rId19" Type="http://schemas.openxmlformats.org/officeDocument/2006/relationships/customXml" Target="../ink/ink324.xml"/><Relationship Id="rId14" Type="http://schemas.openxmlformats.org/officeDocument/2006/relationships/image" Target="../media/image318.png"/><Relationship Id="rId30" Type="http://schemas.openxmlformats.org/officeDocument/2006/relationships/image" Target="../media/image326.png"/><Relationship Id="rId35" Type="http://schemas.openxmlformats.org/officeDocument/2006/relationships/customXml" Target="../ink/ink332.xml"/><Relationship Id="rId56" Type="http://schemas.openxmlformats.org/officeDocument/2006/relationships/image" Target="../media/image339.png"/><Relationship Id="rId77" Type="http://schemas.openxmlformats.org/officeDocument/2006/relationships/customXml" Target="../ink/ink353.xml"/><Relationship Id="rId100" Type="http://schemas.openxmlformats.org/officeDocument/2006/relationships/image" Target="../media/image361.png"/><Relationship Id="rId105" Type="http://schemas.openxmlformats.org/officeDocument/2006/relationships/customXml" Target="../ink/ink367.xml"/><Relationship Id="rId126" Type="http://schemas.openxmlformats.org/officeDocument/2006/relationships/image" Target="../media/image374.png"/><Relationship Id="rId147" Type="http://schemas.openxmlformats.org/officeDocument/2006/relationships/image" Target="../media/image384.png"/><Relationship Id="rId168" Type="http://schemas.openxmlformats.org/officeDocument/2006/relationships/customXml" Target="../ink/ink399.xml"/><Relationship Id="rId8" Type="http://schemas.openxmlformats.org/officeDocument/2006/relationships/image" Target="../media/image314.png"/><Relationship Id="rId51" Type="http://schemas.openxmlformats.org/officeDocument/2006/relationships/customXml" Target="../ink/ink340.xml"/><Relationship Id="rId72" Type="http://schemas.openxmlformats.org/officeDocument/2006/relationships/image" Target="../media/image347.png"/><Relationship Id="rId93" Type="http://schemas.openxmlformats.org/officeDocument/2006/relationships/customXml" Target="../ink/ink361.xml"/><Relationship Id="rId98" Type="http://schemas.openxmlformats.org/officeDocument/2006/relationships/image" Target="../media/image360.png"/><Relationship Id="rId121" Type="http://schemas.openxmlformats.org/officeDocument/2006/relationships/customXml" Target="../ink/ink375.xml"/><Relationship Id="rId142" Type="http://schemas.openxmlformats.org/officeDocument/2006/relationships/customXml" Target="../ink/ink386.xml"/><Relationship Id="rId163" Type="http://schemas.openxmlformats.org/officeDocument/2006/relationships/image" Target="../media/image392.png"/><Relationship Id="rId3" Type="http://schemas.openxmlformats.org/officeDocument/2006/relationships/image" Target="../media/image93.png"/><Relationship Id="rId25" Type="http://schemas.openxmlformats.org/officeDocument/2006/relationships/customXml" Target="../ink/ink327.xml"/><Relationship Id="rId46" Type="http://schemas.openxmlformats.org/officeDocument/2006/relationships/image" Target="../media/image334.png"/><Relationship Id="rId67" Type="http://schemas.openxmlformats.org/officeDocument/2006/relationships/customXml" Target="../ink/ink348.xml"/><Relationship Id="rId116" Type="http://schemas.openxmlformats.org/officeDocument/2006/relationships/image" Target="../media/image369.png"/><Relationship Id="rId137" Type="http://schemas.openxmlformats.org/officeDocument/2006/relationships/image" Target="../media/image379.png"/><Relationship Id="rId158" Type="http://schemas.openxmlformats.org/officeDocument/2006/relationships/customXml" Target="../ink/ink394.xml"/><Relationship Id="rId20" Type="http://schemas.openxmlformats.org/officeDocument/2006/relationships/image" Target="../media/image321.png"/><Relationship Id="rId41" Type="http://schemas.openxmlformats.org/officeDocument/2006/relationships/customXml" Target="../ink/ink335.xml"/><Relationship Id="rId62" Type="http://schemas.openxmlformats.org/officeDocument/2006/relationships/image" Target="../media/image342.png"/><Relationship Id="rId83" Type="http://schemas.openxmlformats.org/officeDocument/2006/relationships/customXml" Target="../ink/ink356.xml"/><Relationship Id="rId88" Type="http://schemas.openxmlformats.org/officeDocument/2006/relationships/image" Target="../media/image355.png"/><Relationship Id="rId111" Type="http://schemas.openxmlformats.org/officeDocument/2006/relationships/customXml" Target="../ink/ink370.xml"/><Relationship Id="rId132" Type="http://schemas.openxmlformats.org/officeDocument/2006/relationships/customXml" Target="../ink/ink381.xml"/><Relationship Id="rId153" Type="http://schemas.openxmlformats.org/officeDocument/2006/relationships/image" Target="../media/image387.png"/><Relationship Id="rId174" Type="http://schemas.openxmlformats.org/officeDocument/2006/relationships/image" Target="../media/image397.png"/><Relationship Id="rId179" Type="http://schemas.openxmlformats.org/officeDocument/2006/relationships/customXml" Target="../ink/ink405.xml"/><Relationship Id="rId15" Type="http://schemas.openxmlformats.org/officeDocument/2006/relationships/customXml" Target="../ink/ink322.xml"/><Relationship Id="rId36" Type="http://schemas.openxmlformats.org/officeDocument/2006/relationships/image" Target="../media/image329.png"/><Relationship Id="rId57" Type="http://schemas.openxmlformats.org/officeDocument/2006/relationships/customXml" Target="../ink/ink343.xml"/><Relationship Id="rId106" Type="http://schemas.openxmlformats.org/officeDocument/2006/relationships/image" Target="../media/image364.png"/><Relationship Id="rId127" Type="http://schemas.openxmlformats.org/officeDocument/2006/relationships/customXml" Target="../ink/ink378.xml"/><Relationship Id="rId10" Type="http://schemas.openxmlformats.org/officeDocument/2006/relationships/image" Target="../media/image316.png"/><Relationship Id="rId31" Type="http://schemas.openxmlformats.org/officeDocument/2006/relationships/customXml" Target="../ink/ink330.xml"/><Relationship Id="rId52" Type="http://schemas.openxmlformats.org/officeDocument/2006/relationships/image" Target="../media/image337.png"/><Relationship Id="rId73" Type="http://schemas.openxmlformats.org/officeDocument/2006/relationships/customXml" Target="../ink/ink351.xml"/><Relationship Id="rId78" Type="http://schemas.openxmlformats.org/officeDocument/2006/relationships/image" Target="../media/image350.png"/><Relationship Id="rId94" Type="http://schemas.openxmlformats.org/officeDocument/2006/relationships/image" Target="../media/image358.png"/><Relationship Id="rId99" Type="http://schemas.openxmlformats.org/officeDocument/2006/relationships/customXml" Target="../ink/ink364.xml"/><Relationship Id="rId101" Type="http://schemas.openxmlformats.org/officeDocument/2006/relationships/customXml" Target="../ink/ink365.xml"/><Relationship Id="rId122" Type="http://schemas.openxmlformats.org/officeDocument/2006/relationships/image" Target="../media/image372.png"/><Relationship Id="rId143" Type="http://schemas.openxmlformats.org/officeDocument/2006/relationships/image" Target="../media/image382.png"/><Relationship Id="rId148" Type="http://schemas.openxmlformats.org/officeDocument/2006/relationships/customXml" Target="../ink/ink389.xml"/><Relationship Id="rId164" Type="http://schemas.openxmlformats.org/officeDocument/2006/relationships/customXml" Target="../ink/ink397.xml"/><Relationship Id="rId169" Type="http://schemas.openxmlformats.org/officeDocument/2006/relationships/image" Target="../media/image395.png"/><Relationship Id="rId4" Type="http://schemas.openxmlformats.org/officeDocument/2006/relationships/image" Target="../media/image313.png"/><Relationship Id="rId9" Type="http://schemas.openxmlformats.org/officeDocument/2006/relationships/customXml" Target="../ink/ink319.xml"/><Relationship Id="rId180" Type="http://schemas.openxmlformats.org/officeDocument/2006/relationships/image" Target="../media/image400.png"/><Relationship Id="rId26" Type="http://schemas.openxmlformats.org/officeDocument/2006/relationships/image" Target="../media/image324.png"/><Relationship Id="rId47" Type="http://schemas.openxmlformats.org/officeDocument/2006/relationships/customXml" Target="../ink/ink338.xml"/><Relationship Id="rId68" Type="http://schemas.openxmlformats.org/officeDocument/2006/relationships/image" Target="../media/image345.png"/><Relationship Id="rId89" Type="http://schemas.openxmlformats.org/officeDocument/2006/relationships/customXml" Target="../ink/ink359.xml"/><Relationship Id="rId112" Type="http://schemas.openxmlformats.org/officeDocument/2006/relationships/image" Target="../media/image367.png"/><Relationship Id="rId133" Type="http://schemas.openxmlformats.org/officeDocument/2006/relationships/image" Target="../media/image377.png"/><Relationship Id="rId154" Type="http://schemas.openxmlformats.org/officeDocument/2006/relationships/customXml" Target="../ink/ink392.xml"/><Relationship Id="rId175" Type="http://schemas.openxmlformats.org/officeDocument/2006/relationships/customXml" Target="../ink/ink403.xml"/><Relationship Id="rId16" Type="http://schemas.openxmlformats.org/officeDocument/2006/relationships/image" Target="../media/image319.png"/><Relationship Id="rId37" Type="http://schemas.openxmlformats.org/officeDocument/2006/relationships/customXml" Target="../ink/ink333.xml"/><Relationship Id="rId58" Type="http://schemas.openxmlformats.org/officeDocument/2006/relationships/image" Target="../media/image340.png"/><Relationship Id="rId79" Type="http://schemas.openxmlformats.org/officeDocument/2006/relationships/customXml" Target="../ink/ink354.xml"/><Relationship Id="rId102" Type="http://schemas.openxmlformats.org/officeDocument/2006/relationships/image" Target="../media/image362.png"/><Relationship Id="rId123" Type="http://schemas.openxmlformats.org/officeDocument/2006/relationships/customXml" Target="../ink/ink376.xml"/><Relationship Id="rId144" Type="http://schemas.openxmlformats.org/officeDocument/2006/relationships/customXml" Target="../ink/ink387.xml"/><Relationship Id="rId90" Type="http://schemas.openxmlformats.org/officeDocument/2006/relationships/image" Target="../media/image356.png"/><Relationship Id="rId165" Type="http://schemas.openxmlformats.org/officeDocument/2006/relationships/image" Target="../media/image393.png"/><Relationship Id="rId27" Type="http://schemas.openxmlformats.org/officeDocument/2006/relationships/customXml" Target="../ink/ink328.xml"/><Relationship Id="rId48" Type="http://schemas.openxmlformats.org/officeDocument/2006/relationships/image" Target="../media/image335.png"/><Relationship Id="rId69" Type="http://schemas.openxmlformats.org/officeDocument/2006/relationships/customXml" Target="../ink/ink349.xml"/><Relationship Id="rId113" Type="http://schemas.openxmlformats.org/officeDocument/2006/relationships/customXml" Target="../ink/ink371.xml"/><Relationship Id="rId134" Type="http://schemas.openxmlformats.org/officeDocument/2006/relationships/customXml" Target="../ink/ink382.xml"/><Relationship Id="rId80" Type="http://schemas.openxmlformats.org/officeDocument/2006/relationships/image" Target="../media/image351.png"/><Relationship Id="rId155" Type="http://schemas.openxmlformats.org/officeDocument/2006/relationships/image" Target="../media/image388.png"/><Relationship Id="rId176" Type="http://schemas.openxmlformats.org/officeDocument/2006/relationships/image" Target="../media/image398.png"/><Relationship Id="rId17" Type="http://schemas.openxmlformats.org/officeDocument/2006/relationships/customXml" Target="../ink/ink323.xml"/><Relationship Id="rId38" Type="http://schemas.openxmlformats.org/officeDocument/2006/relationships/image" Target="../media/image330.png"/><Relationship Id="rId59" Type="http://schemas.openxmlformats.org/officeDocument/2006/relationships/customXml" Target="../ink/ink344.xml"/><Relationship Id="rId103" Type="http://schemas.openxmlformats.org/officeDocument/2006/relationships/customXml" Target="../ink/ink366.xml"/><Relationship Id="rId124" Type="http://schemas.openxmlformats.org/officeDocument/2006/relationships/image" Target="../media/image373.png"/><Relationship Id="rId70" Type="http://schemas.openxmlformats.org/officeDocument/2006/relationships/image" Target="../media/image346.png"/><Relationship Id="rId91" Type="http://schemas.openxmlformats.org/officeDocument/2006/relationships/customXml" Target="../ink/ink360.xml"/><Relationship Id="rId145" Type="http://schemas.openxmlformats.org/officeDocument/2006/relationships/image" Target="../media/image383.png"/><Relationship Id="rId166" Type="http://schemas.openxmlformats.org/officeDocument/2006/relationships/customXml" Target="../ink/ink39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statis.de/DE/Service/Bibliothek/_publikationen-fachserienliste-18.html?nn=20613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3.png"/></Relationships>
</file>

<file path=ppt/slides/_rels/slide13.xml.rels><?xml version="1.0" encoding="UTF-8" standalone="yes"?>
<Relationships xmlns="http://schemas.openxmlformats.org/package/2006/relationships"><Relationship Id="rId117" Type="http://schemas.openxmlformats.org/officeDocument/2006/relationships/customXml" Target="../ink/ink462.xml"/><Relationship Id="rId299" Type="http://schemas.openxmlformats.org/officeDocument/2006/relationships/customXml" Target="../ink/ink553.xml"/><Relationship Id="rId21" Type="http://schemas.openxmlformats.org/officeDocument/2006/relationships/customXml" Target="../ink/ink414.xml"/><Relationship Id="rId63" Type="http://schemas.openxmlformats.org/officeDocument/2006/relationships/customXml" Target="../ink/ink435.xml"/><Relationship Id="rId159" Type="http://schemas.openxmlformats.org/officeDocument/2006/relationships/customXml" Target="../ink/ink483.xml"/><Relationship Id="rId324" Type="http://schemas.openxmlformats.org/officeDocument/2006/relationships/image" Target="../media/image561.png"/><Relationship Id="rId366" Type="http://schemas.openxmlformats.org/officeDocument/2006/relationships/image" Target="../media/image581.png"/><Relationship Id="rId170" Type="http://schemas.openxmlformats.org/officeDocument/2006/relationships/image" Target="../media/image484.png"/><Relationship Id="rId226" Type="http://schemas.openxmlformats.org/officeDocument/2006/relationships/image" Target="../media/image512.png"/><Relationship Id="rId268" Type="http://schemas.openxmlformats.org/officeDocument/2006/relationships/image" Target="../media/image533.png"/><Relationship Id="rId32" Type="http://schemas.openxmlformats.org/officeDocument/2006/relationships/image" Target="../media/image415.png"/><Relationship Id="rId74" Type="http://schemas.openxmlformats.org/officeDocument/2006/relationships/image" Target="../media/image436.png"/><Relationship Id="rId128" Type="http://schemas.openxmlformats.org/officeDocument/2006/relationships/image" Target="../media/image463.png"/><Relationship Id="rId335" Type="http://schemas.openxmlformats.org/officeDocument/2006/relationships/customXml" Target="../ink/ink571.xml"/><Relationship Id="rId377" Type="http://schemas.openxmlformats.org/officeDocument/2006/relationships/customXml" Target="../ink/ink592.xml"/><Relationship Id="rId5" Type="http://schemas.openxmlformats.org/officeDocument/2006/relationships/customXml" Target="../ink/ink406.xml"/><Relationship Id="rId181" Type="http://schemas.openxmlformats.org/officeDocument/2006/relationships/customXml" Target="../ink/ink494.xml"/><Relationship Id="rId237" Type="http://schemas.openxmlformats.org/officeDocument/2006/relationships/customXml" Target="../ink/ink522.xml"/><Relationship Id="rId402" Type="http://schemas.openxmlformats.org/officeDocument/2006/relationships/image" Target="../media/image598.png"/><Relationship Id="rId279" Type="http://schemas.openxmlformats.org/officeDocument/2006/relationships/customXml" Target="../ink/ink543.xml"/><Relationship Id="rId43" Type="http://schemas.openxmlformats.org/officeDocument/2006/relationships/customXml" Target="../ink/ink425.xml"/><Relationship Id="rId139" Type="http://schemas.openxmlformats.org/officeDocument/2006/relationships/customXml" Target="../ink/ink473.xml"/><Relationship Id="rId290" Type="http://schemas.openxmlformats.org/officeDocument/2006/relationships/image" Target="../media/image544.png"/><Relationship Id="rId304" Type="http://schemas.openxmlformats.org/officeDocument/2006/relationships/image" Target="../media/image551.png"/><Relationship Id="rId346" Type="http://schemas.openxmlformats.org/officeDocument/2006/relationships/image" Target="../media/image572.png"/><Relationship Id="rId388" Type="http://schemas.openxmlformats.org/officeDocument/2006/relationships/image" Target="../media/image361.png"/><Relationship Id="rId85" Type="http://schemas.openxmlformats.org/officeDocument/2006/relationships/customXml" Target="../ink/ink446.xml"/><Relationship Id="rId150" Type="http://schemas.openxmlformats.org/officeDocument/2006/relationships/image" Target="../media/image474.png"/><Relationship Id="rId192" Type="http://schemas.openxmlformats.org/officeDocument/2006/relationships/image" Target="../media/image495.png"/><Relationship Id="rId206" Type="http://schemas.openxmlformats.org/officeDocument/2006/relationships/image" Target="../media/image502.png"/><Relationship Id="rId248" Type="http://schemas.openxmlformats.org/officeDocument/2006/relationships/image" Target="../media/image523.png"/><Relationship Id="rId12" Type="http://schemas.openxmlformats.org/officeDocument/2006/relationships/image" Target="../media/image405.png"/><Relationship Id="rId108" Type="http://schemas.openxmlformats.org/officeDocument/2006/relationships/image" Target="../media/image453.png"/><Relationship Id="rId315" Type="http://schemas.openxmlformats.org/officeDocument/2006/relationships/customXml" Target="../ink/ink561.xml"/><Relationship Id="rId357" Type="http://schemas.openxmlformats.org/officeDocument/2006/relationships/customXml" Target="../ink/ink582.xml"/><Relationship Id="rId54" Type="http://schemas.openxmlformats.org/officeDocument/2006/relationships/image" Target="../media/image426.png"/><Relationship Id="rId96" Type="http://schemas.openxmlformats.org/officeDocument/2006/relationships/image" Target="../media/image447.png"/><Relationship Id="rId161" Type="http://schemas.openxmlformats.org/officeDocument/2006/relationships/customXml" Target="../ink/ink484.xml"/><Relationship Id="rId217" Type="http://schemas.openxmlformats.org/officeDocument/2006/relationships/customXml" Target="../ink/ink512.xml"/><Relationship Id="rId399" Type="http://schemas.openxmlformats.org/officeDocument/2006/relationships/customXml" Target="../ink/ink603.xml"/><Relationship Id="rId259" Type="http://schemas.openxmlformats.org/officeDocument/2006/relationships/customXml" Target="../ink/ink533.xml"/><Relationship Id="rId23" Type="http://schemas.openxmlformats.org/officeDocument/2006/relationships/customXml" Target="../ink/ink415.xml"/><Relationship Id="rId119" Type="http://schemas.openxmlformats.org/officeDocument/2006/relationships/customXml" Target="../ink/ink463.xml"/><Relationship Id="rId270" Type="http://schemas.openxmlformats.org/officeDocument/2006/relationships/image" Target="../media/image534.png"/><Relationship Id="rId326" Type="http://schemas.openxmlformats.org/officeDocument/2006/relationships/image" Target="../media/image562.png"/><Relationship Id="rId65" Type="http://schemas.openxmlformats.org/officeDocument/2006/relationships/customXml" Target="../ink/ink436.xml"/><Relationship Id="rId130" Type="http://schemas.openxmlformats.org/officeDocument/2006/relationships/image" Target="../media/image464.png"/><Relationship Id="rId368" Type="http://schemas.openxmlformats.org/officeDocument/2006/relationships/image" Target="../media/image582.png"/><Relationship Id="rId172" Type="http://schemas.openxmlformats.org/officeDocument/2006/relationships/image" Target="../media/image485.png"/><Relationship Id="rId228" Type="http://schemas.openxmlformats.org/officeDocument/2006/relationships/image" Target="../media/image513.png"/><Relationship Id="rId281" Type="http://schemas.openxmlformats.org/officeDocument/2006/relationships/customXml" Target="../ink/ink544.xml"/><Relationship Id="rId337" Type="http://schemas.openxmlformats.org/officeDocument/2006/relationships/customXml" Target="../ink/ink572.xml"/><Relationship Id="rId34" Type="http://schemas.openxmlformats.org/officeDocument/2006/relationships/image" Target="../media/image416.png"/><Relationship Id="rId76" Type="http://schemas.openxmlformats.org/officeDocument/2006/relationships/image" Target="../media/image437.png"/><Relationship Id="rId141" Type="http://schemas.openxmlformats.org/officeDocument/2006/relationships/customXml" Target="../ink/ink474.xml"/><Relationship Id="rId379" Type="http://schemas.openxmlformats.org/officeDocument/2006/relationships/customXml" Target="../ink/ink593.xml"/><Relationship Id="rId7" Type="http://schemas.openxmlformats.org/officeDocument/2006/relationships/customXml" Target="../ink/ink407.xml"/><Relationship Id="rId183" Type="http://schemas.openxmlformats.org/officeDocument/2006/relationships/customXml" Target="../ink/ink495.xml"/><Relationship Id="rId239" Type="http://schemas.openxmlformats.org/officeDocument/2006/relationships/customXml" Target="../ink/ink523.xml"/><Relationship Id="rId390" Type="http://schemas.openxmlformats.org/officeDocument/2006/relationships/image" Target="../media/image592.png"/><Relationship Id="rId404" Type="http://schemas.openxmlformats.org/officeDocument/2006/relationships/image" Target="../media/image599.png"/><Relationship Id="rId250" Type="http://schemas.openxmlformats.org/officeDocument/2006/relationships/image" Target="../media/image524.png"/><Relationship Id="rId292" Type="http://schemas.openxmlformats.org/officeDocument/2006/relationships/image" Target="../media/image545.png"/><Relationship Id="rId306" Type="http://schemas.openxmlformats.org/officeDocument/2006/relationships/image" Target="../media/image552.png"/><Relationship Id="rId45" Type="http://schemas.openxmlformats.org/officeDocument/2006/relationships/customXml" Target="../ink/ink426.xml"/><Relationship Id="rId87" Type="http://schemas.openxmlformats.org/officeDocument/2006/relationships/customXml" Target="../ink/ink447.xml"/><Relationship Id="rId110" Type="http://schemas.openxmlformats.org/officeDocument/2006/relationships/image" Target="../media/image454.png"/><Relationship Id="rId348" Type="http://schemas.openxmlformats.org/officeDocument/2006/relationships/image" Target="../media/image573.png"/><Relationship Id="rId152" Type="http://schemas.openxmlformats.org/officeDocument/2006/relationships/image" Target="../media/image475.png"/><Relationship Id="rId194" Type="http://schemas.openxmlformats.org/officeDocument/2006/relationships/image" Target="../media/image496.png"/><Relationship Id="rId208" Type="http://schemas.openxmlformats.org/officeDocument/2006/relationships/image" Target="../media/image503.png"/><Relationship Id="rId261" Type="http://schemas.openxmlformats.org/officeDocument/2006/relationships/customXml" Target="../ink/ink534.xml"/><Relationship Id="rId14" Type="http://schemas.openxmlformats.org/officeDocument/2006/relationships/image" Target="../media/image406.png"/><Relationship Id="rId56" Type="http://schemas.openxmlformats.org/officeDocument/2006/relationships/image" Target="../media/image427.png"/><Relationship Id="rId317" Type="http://schemas.openxmlformats.org/officeDocument/2006/relationships/customXml" Target="../ink/ink562.xml"/><Relationship Id="rId359" Type="http://schemas.openxmlformats.org/officeDocument/2006/relationships/customXml" Target="../ink/ink583.xml"/><Relationship Id="rId98" Type="http://schemas.openxmlformats.org/officeDocument/2006/relationships/image" Target="../media/image448.png"/><Relationship Id="rId121" Type="http://schemas.openxmlformats.org/officeDocument/2006/relationships/customXml" Target="../ink/ink464.xml"/><Relationship Id="rId163" Type="http://schemas.openxmlformats.org/officeDocument/2006/relationships/customXml" Target="../ink/ink485.xml"/><Relationship Id="rId219" Type="http://schemas.openxmlformats.org/officeDocument/2006/relationships/customXml" Target="../ink/ink513.xml"/><Relationship Id="rId370" Type="http://schemas.openxmlformats.org/officeDocument/2006/relationships/image" Target="../media/image583.png"/><Relationship Id="rId230" Type="http://schemas.openxmlformats.org/officeDocument/2006/relationships/image" Target="../media/image514.png"/><Relationship Id="rId25" Type="http://schemas.openxmlformats.org/officeDocument/2006/relationships/customXml" Target="../ink/ink416.xml"/><Relationship Id="rId67" Type="http://schemas.openxmlformats.org/officeDocument/2006/relationships/customXml" Target="../ink/ink437.xml"/><Relationship Id="rId272" Type="http://schemas.openxmlformats.org/officeDocument/2006/relationships/image" Target="../media/image535.png"/><Relationship Id="rId328" Type="http://schemas.openxmlformats.org/officeDocument/2006/relationships/image" Target="../media/image563.png"/><Relationship Id="rId132" Type="http://schemas.openxmlformats.org/officeDocument/2006/relationships/image" Target="../media/image465.png"/><Relationship Id="rId174" Type="http://schemas.openxmlformats.org/officeDocument/2006/relationships/image" Target="../media/image486.png"/><Relationship Id="rId381" Type="http://schemas.openxmlformats.org/officeDocument/2006/relationships/customXml" Target="../ink/ink594.xml"/><Relationship Id="rId241" Type="http://schemas.openxmlformats.org/officeDocument/2006/relationships/customXml" Target="../ink/ink524.xml"/><Relationship Id="rId36" Type="http://schemas.openxmlformats.org/officeDocument/2006/relationships/image" Target="../media/image417.png"/><Relationship Id="rId283" Type="http://schemas.openxmlformats.org/officeDocument/2006/relationships/customXml" Target="../ink/ink545.xml"/><Relationship Id="rId339" Type="http://schemas.openxmlformats.org/officeDocument/2006/relationships/customXml" Target="../ink/ink573.xml"/><Relationship Id="rId78" Type="http://schemas.openxmlformats.org/officeDocument/2006/relationships/image" Target="../media/image438.png"/><Relationship Id="rId101" Type="http://schemas.openxmlformats.org/officeDocument/2006/relationships/customXml" Target="../ink/ink454.xml"/><Relationship Id="rId143" Type="http://schemas.openxmlformats.org/officeDocument/2006/relationships/customXml" Target="../ink/ink475.xml"/><Relationship Id="rId185" Type="http://schemas.openxmlformats.org/officeDocument/2006/relationships/customXml" Target="../ink/ink496.xml"/><Relationship Id="rId350" Type="http://schemas.openxmlformats.org/officeDocument/2006/relationships/image" Target="../media/image574.png"/><Relationship Id="rId406" Type="http://schemas.openxmlformats.org/officeDocument/2006/relationships/image" Target="../media/image600.png"/><Relationship Id="rId9" Type="http://schemas.openxmlformats.org/officeDocument/2006/relationships/customXml" Target="../ink/ink408.xml"/><Relationship Id="rId210" Type="http://schemas.openxmlformats.org/officeDocument/2006/relationships/image" Target="../media/image504.png"/><Relationship Id="rId392" Type="http://schemas.openxmlformats.org/officeDocument/2006/relationships/image" Target="../media/image593.png"/><Relationship Id="rId252" Type="http://schemas.openxmlformats.org/officeDocument/2006/relationships/image" Target="../media/image525.png"/><Relationship Id="rId294" Type="http://schemas.openxmlformats.org/officeDocument/2006/relationships/image" Target="../media/image546.png"/><Relationship Id="rId308" Type="http://schemas.openxmlformats.org/officeDocument/2006/relationships/image" Target="../media/image553.png"/><Relationship Id="rId47" Type="http://schemas.openxmlformats.org/officeDocument/2006/relationships/customXml" Target="../ink/ink427.xml"/><Relationship Id="rId89" Type="http://schemas.openxmlformats.org/officeDocument/2006/relationships/customXml" Target="../ink/ink448.xml"/><Relationship Id="rId112" Type="http://schemas.openxmlformats.org/officeDocument/2006/relationships/image" Target="../media/image455.png"/><Relationship Id="rId154" Type="http://schemas.openxmlformats.org/officeDocument/2006/relationships/image" Target="../media/image476.png"/><Relationship Id="rId361" Type="http://schemas.openxmlformats.org/officeDocument/2006/relationships/customXml" Target="../ink/ink584.xml"/><Relationship Id="rId196" Type="http://schemas.openxmlformats.org/officeDocument/2006/relationships/image" Target="../media/image497.png"/><Relationship Id="rId16" Type="http://schemas.openxmlformats.org/officeDocument/2006/relationships/image" Target="../media/image407.png"/><Relationship Id="rId221" Type="http://schemas.openxmlformats.org/officeDocument/2006/relationships/customXml" Target="../ink/ink514.xml"/><Relationship Id="rId263" Type="http://schemas.openxmlformats.org/officeDocument/2006/relationships/customXml" Target="../ink/ink535.xml"/><Relationship Id="rId319" Type="http://schemas.openxmlformats.org/officeDocument/2006/relationships/customXml" Target="../ink/ink563.xml"/><Relationship Id="rId58" Type="http://schemas.openxmlformats.org/officeDocument/2006/relationships/image" Target="../media/image428.png"/><Relationship Id="rId123" Type="http://schemas.openxmlformats.org/officeDocument/2006/relationships/customXml" Target="../ink/ink465.xml"/><Relationship Id="rId330" Type="http://schemas.openxmlformats.org/officeDocument/2006/relationships/image" Target="../media/image564.png"/><Relationship Id="rId165" Type="http://schemas.openxmlformats.org/officeDocument/2006/relationships/customXml" Target="../ink/ink486.xml"/><Relationship Id="rId372" Type="http://schemas.openxmlformats.org/officeDocument/2006/relationships/image" Target="../media/image584.png"/><Relationship Id="rId211" Type="http://schemas.openxmlformats.org/officeDocument/2006/relationships/customXml" Target="../ink/ink509.xml"/><Relationship Id="rId232" Type="http://schemas.openxmlformats.org/officeDocument/2006/relationships/image" Target="../media/image515.png"/><Relationship Id="rId253" Type="http://schemas.openxmlformats.org/officeDocument/2006/relationships/customXml" Target="../ink/ink530.xml"/><Relationship Id="rId274" Type="http://schemas.openxmlformats.org/officeDocument/2006/relationships/image" Target="../media/image536.png"/><Relationship Id="rId295" Type="http://schemas.openxmlformats.org/officeDocument/2006/relationships/customXml" Target="../ink/ink551.xml"/><Relationship Id="rId309" Type="http://schemas.openxmlformats.org/officeDocument/2006/relationships/customXml" Target="../ink/ink558.xml"/><Relationship Id="rId27" Type="http://schemas.openxmlformats.org/officeDocument/2006/relationships/customXml" Target="../ink/ink417.xml"/><Relationship Id="rId48" Type="http://schemas.openxmlformats.org/officeDocument/2006/relationships/image" Target="../media/image423.png"/><Relationship Id="rId69" Type="http://schemas.openxmlformats.org/officeDocument/2006/relationships/customXml" Target="../ink/ink438.xml"/><Relationship Id="rId113" Type="http://schemas.openxmlformats.org/officeDocument/2006/relationships/customXml" Target="../ink/ink460.xml"/><Relationship Id="rId134" Type="http://schemas.openxmlformats.org/officeDocument/2006/relationships/image" Target="../media/image466.png"/><Relationship Id="rId320" Type="http://schemas.openxmlformats.org/officeDocument/2006/relationships/image" Target="../media/image559.png"/><Relationship Id="rId80" Type="http://schemas.openxmlformats.org/officeDocument/2006/relationships/image" Target="../media/image439.png"/><Relationship Id="rId155" Type="http://schemas.openxmlformats.org/officeDocument/2006/relationships/customXml" Target="../ink/ink481.xml"/><Relationship Id="rId176" Type="http://schemas.openxmlformats.org/officeDocument/2006/relationships/image" Target="../media/image487.png"/><Relationship Id="rId197" Type="http://schemas.openxmlformats.org/officeDocument/2006/relationships/customXml" Target="../ink/ink502.xml"/><Relationship Id="rId341" Type="http://schemas.openxmlformats.org/officeDocument/2006/relationships/customXml" Target="../ink/ink574.xml"/><Relationship Id="rId362" Type="http://schemas.openxmlformats.org/officeDocument/2006/relationships/image" Target="../media/image579.png"/><Relationship Id="rId383" Type="http://schemas.openxmlformats.org/officeDocument/2006/relationships/customXml" Target="../ink/ink595.xml"/><Relationship Id="rId201" Type="http://schemas.openxmlformats.org/officeDocument/2006/relationships/customXml" Target="../ink/ink504.xml"/><Relationship Id="rId222" Type="http://schemas.openxmlformats.org/officeDocument/2006/relationships/image" Target="../media/image510.png"/><Relationship Id="rId243" Type="http://schemas.openxmlformats.org/officeDocument/2006/relationships/customXml" Target="../ink/ink525.xml"/><Relationship Id="rId264" Type="http://schemas.openxmlformats.org/officeDocument/2006/relationships/image" Target="../media/image531.png"/><Relationship Id="rId285" Type="http://schemas.openxmlformats.org/officeDocument/2006/relationships/customXml" Target="../ink/ink546.xml"/><Relationship Id="rId17" Type="http://schemas.openxmlformats.org/officeDocument/2006/relationships/customXml" Target="../ink/ink412.xml"/><Relationship Id="rId38" Type="http://schemas.openxmlformats.org/officeDocument/2006/relationships/image" Target="../media/image418.png"/><Relationship Id="rId59" Type="http://schemas.openxmlformats.org/officeDocument/2006/relationships/customXml" Target="../ink/ink433.xml"/><Relationship Id="rId103" Type="http://schemas.openxmlformats.org/officeDocument/2006/relationships/customXml" Target="../ink/ink455.xml"/><Relationship Id="rId124" Type="http://schemas.openxmlformats.org/officeDocument/2006/relationships/image" Target="../media/image461.png"/><Relationship Id="rId310" Type="http://schemas.openxmlformats.org/officeDocument/2006/relationships/image" Target="../media/image554.png"/><Relationship Id="rId70" Type="http://schemas.openxmlformats.org/officeDocument/2006/relationships/image" Target="../media/image434.png"/><Relationship Id="rId91" Type="http://schemas.openxmlformats.org/officeDocument/2006/relationships/customXml" Target="../ink/ink449.xml"/><Relationship Id="rId145" Type="http://schemas.openxmlformats.org/officeDocument/2006/relationships/customXml" Target="../ink/ink476.xml"/><Relationship Id="rId166" Type="http://schemas.openxmlformats.org/officeDocument/2006/relationships/image" Target="../media/image482.png"/><Relationship Id="rId187" Type="http://schemas.openxmlformats.org/officeDocument/2006/relationships/customXml" Target="../ink/ink497.xml"/><Relationship Id="rId331" Type="http://schemas.openxmlformats.org/officeDocument/2006/relationships/customXml" Target="../ink/ink569.xml"/><Relationship Id="rId352" Type="http://schemas.openxmlformats.org/officeDocument/2006/relationships/image" Target="../media/image575.png"/><Relationship Id="rId373" Type="http://schemas.openxmlformats.org/officeDocument/2006/relationships/customXml" Target="../ink/ink590.xml"/><Relationship Id="rId394" Type="http://schemas.openxmlformats.org/officeDocument/2006/relationships/image" Target="../media/image594.png"/><Relationship Id="rId408" Type="http://schemas.openxmlformats.org/officeDocument/2006/relationships/image" Target="../media/image601.png"/><Relationship Id="rId1" Type="http://schemas.openxmlformats.org/officeDocument/2006/relationships/slideLayout" Target="../slideLayouts/slideLayout7.xml"/><Relationship Id="rId212" Type="http://schemas.openxmlformats.org/officeDocument/2006/relationships/image" Target="../media/image505.png"/><Relationship Id="rId233" Type="http://schemas.openxmlformats.org/officeDocument/2006/relationships/customXml" Target="../ink/ink520.xml"/><Relationship Id="rId254" Type="http://schemas.openxmlformats.org/officeDocument/2006/relationships/image" Target="../media/image526.png"/><Relationship Id="rId28" Type="http://schemas.openxmlformats.org/officeDocument/2006/relationships/image" Target="../media/image413.png"/><Relationship Id="rId49" Type="http://schemas.openxmlformats.org/officeDocument/2006/relationships/customXml" Target="../ink/ink428.xml"/><Relationship Id="rId114" Type="http://schemas.openxmlformats.org/officeDocument/2006/relationships/image" Target="../media/image456.png"/><Relationship Id="rId275" Type="http://schemas.openxmlformats.org/officeDocument/2006/relationships/customXml" Target="../ink/ink541.xml"/><Relationship Id="rId296" Type="http://schemas.openxmlformats.org/officeDocument/2006/relationships/image" Target="../media/image547.png"/><Relationship Id="rId300" Type="http://schemas.openxmlformats.org/officeDocument/2006/relationships/image" Target="../media/image549.png"/><Relationship Id="rId60" Type="http://schemas.openxmlformats.org/officeDocument/2006/relationships/image" Target="../media/image429.png"/><Relationship Id="rId81" Type="http://schemas.openxmlformats.org/officeDocument/2006/relationships/customXml" Target="../ink/ink444.xml"/><Relationship Id="rId135" Type="http://schemas.openxmlformats.org/officeDocument/2006/relationships/customXml" Target="../ink/ink471.xml"/><Relationship Id="rId156" Type="http://schemas.openxmlformats.org/officeDocument/2006/relationships/image" Target="../media/image477.png"/><Relationship Id="rId177" Type="http://schemas.openxmlformats.org/officeDocument/2006/relationships/customXml" Target="../ink/ink492.xml"/><Relationship Id="rId198" Type="http://schemas.openxmlformats.org/officeDocument/2006/relationships/image" Target="../media/image498.png"/><Relationship Id="rId321" Type="http://schemas.openxmlformats.org/officeDocument/2006/relationships/customXml" Target="../ink/ink564.xml"/><Relationship Id="rId342" Type="http://schemas.openxmlformats.org/officeDocument/2006/relationships/image" Target="../media/image570.png"/><Relationship Id="rId363" Type="http://schemas.openxmlformats.org/officeDocument/2006/relationships/customXml" Target="../ink/ink585.xml"/><Relationship Id="rId384" Type="http://schemas.openxmlformats.org/officeDocument/2006/relationships/image" Target="../media/image590.png"/><Relationship Id="rId202" Type="http://schemas.openxmlformats.org/officeDocument/2006/relationships/image" Target="../media/image500.png"/><Relationship Id="rId223" Type="http://schemas.openxmlformats.org/officeDocument/2006/relationships/customXml" Target="../ink/ink515.xml"/><Relationship Id="rId244" Type="http://schemas.openxmlformats.org/officeDocument/2006/relationships/image" Target="../media/image521.png"/><Relationship Id="rId18" Type="http://schemas.openxmlformats.org/officeDocument/2006/relationships/image" Target="../media/image408.png"/><Relationship Id="rId39" Type="http://schemas.openxmlformats.org/officeDocument/2006/relationships/customXml" Target="../ink/ink423.xml"/><Relationship Id="rId265" Type="http://schemas.openxmlformats.org/officeDocument/2006/relationships/customXml" Target="../ink/ink536.xml"/><Relationship Id="rId286" Type="http://schemas.openxmlformats.org/officeDocument/2006/relationships/image" Target="../media/image542.png"/><Relationship Id="rId50" Type="http://schemas.openxmlformats.org/officeDocument/2006/relationships/image" Target="../media/image424.png"/><Relationship Id="rId104" Type="http://schemas.openxmlformats.org/officeDocument/2006/relationships/image" Target="../media/image451.png"/><Relationship Id="rId125" Type="http://schemas.openxmlformats.org/officeDocument/2006/relationships/customXml" Target="../ink/ink466.xml"/><Relationship Id="rId146" Type="http://schemas.openxmlformats.org/officeDocument/2006/relationships/image" Target="../media/image472.png"/><Relationship Id="rId167" Type="http://schemas.openxmlformats.org/officeDocument/2006/relationships/customXml" Target="../ink/ink487.xml"/><Relationship Id="rId188" Type="http://schemas.openxmlformats.org/officeDocument/2006/relationships/image" Target="../media/image493.png"/><Relationship Id="rId311" Type="http://schemas.openxmlformats.org/officeDocument/2006/relationships/customXml" Target="../ink/ink559.xml"/><Relationship Id="rId332" Type="http://schemas.openxmlformats.org/officeDocument/2006/relationships/image" Target="../media/image565.png"/><Relationship Id="rId353" Type="http://schemas.openxmlformats.org/officeDocument/2006/relationships/customXml" Target="../ink/ink580.xml"/><Relationship Id="rId374" Type="http://schemas.openxmlformats.org/officeDocument/2006/relationships/image" Target="../media/image585.png"/><Relationship Id="rId395" Type="http://schemas.openxmlformats.org/officeDocument/2006/relationships/customXml" Target="../ink/ink601.xml"/><Relationship Id="rId71" Type="http://schemas.openxmlformats.org/officeDocument/2006/relationships/customXml" Target="../ink/ink439.xml"/><Relationship Id="rId92" Type="http://schemas.openxmlformats.org/officeDocument/2006/relationships/image" Target="../media/image445.png"/><Relationship Id="rId213" Type="http://schemas.openxmlformats.org/officeDocument/2006/relationships/customXml" Target="../ink/ink510.xml"/><Relationship Id="rId234" Type="http://schemas.openxmlformats.org/officeDocument/2006/relationships/image" Target="../media/image516.png"/><Relationship Id="rId2" Type="http://schemas.openxmlformats.org/officeDocument/2006/relationships/notesSlide" Target="../notesSlides/notesSlide8.xml"/><Relationship Id="rId29" Type="http://schemas.openxmlformats.org/officeDocument/2006/relationships/customXml" Target="../ink/ink418.xml"/><Relationship Id="rId255" Type="http://schemas.openxmlformats.org/officeDocument/2006/relationships/customXml" Target="../ink/ink531.xml"/><Relationship Id="rId276" Type="http://schemas.openxmlformats.org/officeDocument/2006/relationships/image" Target="../media/image537.png"/><Relationship Id="rId297" Type="http://schemas.openxmlformats.org/officeDocument/2006/relationships/customXml" Target="../ink/ink552.xml"/><Relationship Id="rId40" Type="http://schemas.openxmlformats.org/officeDocument/2006/relationships/image" Target="../media/image419.png"/><Relationship Id="rId115" Type="http://schemas.openxmlformats.org/officeDocument/2006/relationships/customXml" Target="../ink/ink461.xml"/><Relationship Id="rId136" Type="http://schemas.openxmlformats.org/officeDocument/2006/relationships/image" Target="../media/image467.png"/><Relationship Id="rId157" Type="http://schemas.openxmlformats.org/officeDocument/2006/relationships/customXml" Target="../ink/ink482.xml"/><Relationship Id="rId178" Type="http://schemas.openxmlformats.org/officeDocument/2006/relationships/image" Target="../media/image488.png"/><Relationship Id="rId301" Type="http://schemas.openxmlformats.org/officeDocument/2006/relationships/customXml" Target="../ink/ink554.xml"/><Relationship Id="rId322" Type="http://schemas.openxmlformats.org/officeDocument/2006/relationships/image" Target="../media/image560.png"/><Relationship Id="rId343" Type="http://schemas.openxmlformats.org/officeDocument/2006/relationships/customXml" Target="../ink/ink575.xml"/><Relationship Id="rId364" Type="http://schemas.openxmlformats.org/officeDocument/2006/relationships/image" Target="../media/image580.png"/><Relationship Id="rId61" Type="http://schemas.openxmlformats.org/officeDocument/2006/relationships/customXml" Target="../ink/ink434.xml"/><Relationship Id="rId82" Type="http://schemas.openxmlformats.org/officeDocument/2006/relationships/image" Target="../media/image440.png"/><Relationship Id="rId199" Type="http://schemas.openxmlformats.org/officeDocument/2006/relationships/customXml" Target="../ink/ink503.xml"/><Relationship Id="rId203" Type="http://schemas.openxmlformats.org/officeDocument/2006/relationships/customXml" Target="../ink/ink505.xml"/><Relationship Id="rId385" Type="http://schemas.openxmlformats.org/officeDocument/2006/relationships/customXml" Target="../ink/ink596.xml"/><Relationship Id="rId19" Type="http://schemas.openxmlformats.org/officeDocument/2006/relationships/customXml" Target="../ink/ink413.xml"/><Relationship Id="rId224" Type="http://schemas.openxmlformats.org/officeDocument/2006/relationships/image" Target="../media/image511.png"/><Relationship Id="rId245" Type="http://schemas.openxmlformats.org/officeDocument/2006/relationships/customXml" Target="../ink/ink526.xml"/><Relationship Id="rId266" Type="http://schemas.openxmlformats.org/officeDocument/2006/relationships/image" Target="../media/image532.png"/><Relationship Id="rId287" Type="http://schemas.openxmlformats.org/officeDocument/2006/relationships/customXml" Target="../ink/ink547.xml"/><Relationship Id="rId30" Type="http://schemas.openxmlformats.org/officeDocument/2006/relationships/image" Target="../media/image414.png"/><Relationship Id="rId105" Type="http://schemas.openxmlformats.org/officeDocument/2006/relationships/customXml" Target="../ink/ink456.xml"/><Relationship Id="rId126" Type="http://schemas.openxmlformats.org/officeDocument/2006/relationships/image" Target="../media/image462.png"/><Relationship Id="rId147" Type="http://schemas.openxmlformats.org/officeDocument/2006/relationships/customXml" Target="../ink/ink477.xml"/><Relationship Id="rId168" Type="http://schemas.openxmlformats.org/officeDocument/2006/relationships/image" Target="../media/image483.png"/><Relationship Id="rId312" Type="http://schemas.openxmlformats.org/officeDocument/2006/relationships/image" Target="../media/image555.png"/><Relationship Id="rId333" Type="http://schemas.openxmlformats.org/officeDocument/2006/relationships/customXml" Target="../ink/ink570.xml"/><Relationship Id="rId354" Type="http://schemas.openxmlformats.org/officeDocument/2006/relationships/image" Target="../media/image576.png"/><Relationship Id="rId51" Type="http://schemas.openxmlformats.org/officeDocument/2006/relationships/customXml" Target="../ink/ink429.xml"/><Relationship Id="rId72" Type="http://schemas.openxmlformats.org/officeDocument/2006/relationships/image" Target="../media/image435.png"/><Relationship Id="rId93" Type="http://schemas.openxmlformats.org/officeDocument/2006/relationships/customXml" Target="../ink/ink450.xml"/><Relationship Id="rId189" Type="http://schemas.openxmlformats.org/officeDocument/2006/relationships/customXml" Target="../ink/ink498.xml"/><Relationship Id="rId375" Type="http://schemas.openxmlformats.org/officeDocument/2006/relationships/customXml" Target="../ink/ink591.xml"/><Relationship Id="rId396" Type="http://schemas.openxmlformats.org/officeDocument/2006/relationships/image" Target="../media/image595.png"/><Relationship Id="rId3" Type="http://schemas.openxmlformats.org/officeDocument/2006/relationships/hyperlink" Target="https://www.bundesbank.de/dynamic/action/de/statistiken/zeitreihen-datenbanken/zeitreihen-datenbank/759778/759778?listId=www_siws_mb09_07a" TargetMode="External"/><Relationship Id="rId214" Type="http://schemas.openxmlformats.org/officeDocument/2006/relationships/image" Target="../media/image506.png"/><Relationship Id="rId235" Type="http://schemas.openxmlformats.org/officeDocument/2006/relationships/customXml" Target="../ink/ink521.xml"/><Relationship Id="rId256" Type="http://schemas.openxmlformats.org/officeDocument/2006/relationships/image" Target="../media/image527.png"/><Relationship Id="rId277" Type="http://schemas.openxmlformats.org/officeDocument/2006/relationships/customXml" Target="../ink/ink542.xml"/><Relationship Id="rId298" Type="http://schemas.openxmlformats.org/officeDocument/2006/relationships/image" Target="../media/image548.png"/><Relationship Id="rId400" Type="http://schemas.openxmlformats.org/officeDocument/2006/relationships/image" Target="../media/image597.png"/><Relationship Id="rId116" Type="http://schemas.openxmlformats.org/officeDocument/2006/relationships/image" Target="../media/image457.png"/><Relationship Id="rId137" Type="http://schemas.openxmlformats.org/officeDocument/2006/relationships/customXml" Target="../ink/ink472.xml"/><Relationship Id="rId158" Type="http://schemas.openxmlformats.org/officeDocument/2006/relationships/image" Target="../media/image478.png"/><Relationship Id="rId302" Type="http://schemas.openxmlformats.org/officeDocument/2006/relationships/image" Target="../media/image550.png"/><Relationship Id="rId323" Type="http://schemas.openxmlformats.org/officeDocument/2006/relationships/customXml" Target="../ink/ink565.xml"/><Relationship Id="rId344" Type="http://schemas.openxmlformats.org/officeDocument/2006/relationships/image" Target="../media/image571.png"/><Relationship Id="rId20" Type="http://schemas.openxmlformats.org/officeDocument/2006/relationships/image" Target="../media/image409.png"/><Relationship Id="rId41" Type="http://schemas.openxmlformats.org/officeDocument/2006/relationships/customXml" Target="../ink/ink424.xml"/><Relationship Id="rId62" Type="http://schemas.openxmlformats.org/officeDocument/2006/relationships/image" Target="../media/image430.png"/><Relationship Id="rId83" Type="http://schemas.openxmlformats.org/officeDocument/2006/relationships/customXml" Target="../ink/ink445.xml"/><Relationship Id="rId179" Type="http://schemas.openxmlformats.org/officeDocument/2006/relationships/customXml" Target="../ink/ink493.xml"/><Relationship Id="rId365" Type="http://schemas.openxmlformats.org/officeDocument/2006/relationships/customXml" Target="../ink/ink586.xml"/><Relationship Id="rId386" Type="http://schemas.openxmlformats.org/officeDocument/2006/relationships/image" Target="../media/image591.png"/><Relationship Id="rId190" Type="http://schemas.openxmlformats.org/officeDocument/2006/relationships/image" Target="../media/image494.png"/><Relationship Id="rId204" Type="http://schemas.openxmlformats.org/officeDocument/2006/relationships/image" Target="../media/image501.png"/><Relationship Id="rId225" Type="http://schemas.openxmlformats.org/officeDocument/2006/relationships/customXml" Target="../ink/ink516.xml"/><Relationship Id="rId246" Type="http://schemas.openxmlformats.org/officeDocument/2006/relationships/image" Target="../media/image522.png"/><Relationship Id="rId267" Type="http://schemas.openxmlformats.org/officeDocument/2006/relationships/customXml" Target="../ink/ink537.xml"/><Relationship Id="rId288" Type="http://schemas.openxmlformats.org/officeDocument/2006/relationships/image" Target="../media/image543.png"/><Relationship Id="rId106" Type="http://schemas.openxmlformats.org/officeDocument/2006/relationships/image" Target="../media/image452.png"/><Relationship Id="rId127" Type="http://schemas.openxmlformats.org/officeDocument/2006/relationships/customXml" Target="../ink/ink467.xml"/><Relationship Id="rId313" Type="http://schemas.openxmlformats.org/officeDocument/2006/relationships/customXml" Target="../ink/ink560.xml"/><Relationship Id="rId10" Type="http://schemas.openxmlformats.org/officeDocument/2006/relationships/image" Target="../media/image404.png"/><Relationship Id="rId31" Type="http://schemas.openxmlformats.org/officeDocument/2006/relationships/customXml" Target="../ink/ink419.xml"/><Relationship Id="rId52" Type="http://schemas.openxmlformats.org/officeDocument/2006/relationships/image" Target="../media/image425.png"/><Relationship Id="rId73" Type="http://schemas.openxmlformats.org/officeDocument/2006/relationships/customXml" Target="../ink/ink440.xml"/><Relationship Id="rId94" Type="http://schemas.openxmlformats.org/officeDocument/2006/relationships/image" Target="../media/image446.png"/><Relationship Id="rId148" Type="http://schemas.openxmlformats.org/officeDocument/2006/relationships/image" Target="../media/image473.png"/><Relationship Id="rId169" Type="http://schemas.openxmlformats.org/officeDocument/2006/relationships/customXml" Target="../ink/ink488.xml"/><Relationship Id="rId334" Type="http://schemas.openxmlformats.org/officeDocument/2006/relationships/image" Target="../media/image566.png"/><Relationship Id="rId355" Type="http://schemas.openxmlformats.org/officeDocument/2006/relationships/customXml" Target="../ink/ink581.xml"/><Relationship Id="rId376" Type="http://schemas.openxmlformats.org/officeDocument/2006/relationships/image" Target="../media/image586.png"/><Relationship Id="rId397" Type="http://schemas.openxmlformats.org/officeDocument/2006/relationships/customXml" Target="../ink/ink602.xml"/><Relationship Id="rId4" Type="http://schemas.openxmlformats.org/officeDocument/2006/relationships/image" Target="../media/image401.png"/><Relationship Id="rId180" Type="http://schemas.openxmlformats.org/officeDocument/2006/relationships/image" Target="../media/image489.png"/><Relationship Id="rId215" Type="http://schemas.openxmlformats.org/officeDocument/2006/relationships/customXml" Target="../ink/ink511.xml"/><Relationship Id="rId236" Type="http://schemas.openxmlformats.org/officeDocument/2006/relationships/image" Target="../media/image517.png"/><Relationship Id="rId257" Type="http://schemas.openxmlformats.org/officeDocument/2006/relationships/customXml" Target="../ink/ink532.xml"/><Relationship Id="rId278" Type="http://schemas.openxmlformats.org/officeDocument/2006/relationships/image" Target="../media/image538.png"/><Relationship Id="rId401" Type="http://schemas.openxmlformats.org/officeDocument/2006/relationships/customXml" Target="../ink/ink604.xml"/><Relationship Id="rId303" Type="http://schemas.openxmlformats.org/officeDocument/2006/relationships/customXml" Target="../ink/ink555.xml"/><Relationship Id="rId42" Type="http://schemas.openxmlformats.org/officeDocument/2006/relationships/image" Target="../media/image420.png"/><Relationship Id="rId84" Type="http://schemas.openxmlformats.org/officeDocument/2006/relationships/image" Target="../media/image441.png"/><Relationship Id="rId138" Type="http://schemas.openxmlformats.org/officeDocument/2006/relationships/image" Target="../media/image468.png"/><Relationship Id="rId345" Type="http://schemas.openxmlformats.org/officeDocument/2006/relationships/customXml" Target="../ink/ink576.xml"/><Relationship Id="rId387" Type="http://schemas.openxmlformats.org/officeDocument/2006/relationships/customXml" Target="../ink/ink597.xml"/><Relationship Id="rId191" Type="http://schemas.openxmlformats.org/officeDocument/2006/relationships/customXml" Target="../ink/ink499.xml"/><Relationship Id="rId205" Type="http://schemas.openxmlformats.org/officeDocument/2006/relationships/customXml" Target="../ink/ink506.xml"/><Relationship Id="rId247" Type="http://schemas.openxmlformats.org/officeDocument/2006/relationships/customXml" Target="../ink/ink527.xml"/><Relationship Id="rId107" Type="http://schemas.openxmlformats.org/officeDocument/2006/relationships/customXml" Target="../ink/ink457.xml"/><Relationship Id="rId289" Type="http://schemas.openxmlformats.org/officeDocument/2006/relationships/customXml" Target="../ink/ink548.xml"/><Relationship Id="rId11" Type="http://schemas.openxmlformats.org/officeDocument/2006/relationships/customXml" Target="../ink/ink409.xml"/><Relationship Id="rId53" Type="http://schemas.openxmlformats.org/officeDocument/2006/relationships/customXml" Target="../ink/ink430.xml"/><Relationship Id="rId149" Type="http://schemas.openxmlformats.org/officeDocument/2006/relationships/customXml" Target="../ink/ink478.xml"/><Relationship Id="rId314" Type="http://schemas.openxmlformats.org/officeDocument/2006/relationships/image" Target="../media/image556.png"/><Relationship Id="rId356" Type="http://schemas.openxmlformats.org/officeDocument/2006/relationships/image" Target="../media/image324.png"/><Relationship Id="rId398" Type="http://schemas.openxmlformats.org/officeDocument/2006/relationships/image" Target="../media/image596.png"/><Relationship Id="rId95" Type="http://schemas.openxmlformats.org/officeDocument/2006/relationships/customXml" Target="../ink/ink451.xml"/><Relationship Id="rId160" Type="http://schemas.openxmlformats.org/officeDocument/2006/relationships/image" Target="../media/image479.png"/><Relationship Id="rId216" Type="http://schemas.openxmlformats.org/officeDocument/2006/relationships/image" Target="../media/image507.png"/><Relationship Id="rId258" Type="http://schemas.openxmlformats.org/officeDocument/2006/relationships/image" Target="../media/image528.png"/><Relationship Id="rId22" Type="http://schemas.openxmlformats.org/officeDocument/2006/relationships/image" Target="../media/image410.png"/><Relationship Id="rId64" Type="http://schemas.openxmlformats.org/officeDocument/2006/relationships/image" Target="../media/image431.png"/><Relationship Id="rId118" Type="http://schemas.openxmlformats.org/officeDocument/2006/relationships/image" Target="../media/image458.png"/><Relationship Id="rId325" Type="http://schemas.openxmlformats.org/officeDocument/2006/relationships/customXml" Target="../ink/ink566.xml"/><Relationship Id="rId367" Type="http://schemas.openxmlformats.org/officeDocument/2006/relationships/customXml" Target="../ink/ink587.xml"/><Relationship Id="rId171" Type="http://schemas.openxmlformats.org/officeDocument/2006/relationships/customXml" Target="../ink/ink489.xml"/><Relationship Id="rId227" Type="http://schemas.openxmlformats.org/officeDocument/2006/relationships/customXml" Target="../ink/ink517.xml"/><Relationship Id="rId269" Type="http://schemas.openxmlformats.org/officeDocument/2006/relationships/customXml" Target="../ink/ink538.xml"/><Relationship Id="rId33" Type="http://schemas.openxmlformats.org/officeDocument/2006/relationships/customXml" Target="../ink/ink420.xml"/><Relationship Id="rId129" Type="http://schemas.openxmlformats.org/officeDocument/2006/relationships/customXml" Target="../ink/ink468.xml"/><Relationship Id="rId280" Type="http://schemas.openxmlformats.org/officeDocument/2006/relationships/image" Target="../media/image539.png"/><Relationship Id="rId336" Type="http://schemas.openxmlformats.org/officeDocument/2006/relationships/image" Target="../media/image567.png"/><Relationship Id="rId75" Type="http://schemas.openxmlformats.org/officeDocument/2006/relationships/customXml" Target="../ink/ink441.xml"/><Relationship Id="rId140" Type="http://schemas.openxmlformats.org/officeDocument/2006/relationships/image" Target="../media/image469.png"/><Relationship Id="rId182" Type="http://schemas.openxmlformats.org/officeDocument/2006/relationships/image" Target="../media/image490.png"/><Relationship Id="rId378" Type="http://schemas.openxmlformats.org/officeDocument/2006/relationships/image" Target="../media/image587.png"/><Relationship Id="rId403" Type="http://schemas.openxmlformats.org/officeDocument/2006/relationships/customXml" Target="../ink/ink605.xml"/><Relationship Id="rId6" Type="http://schemas.openxmlformats.org/officeDocument/2006/relationships/image" Target="../media/image402.png"/><Relationship Id="rId238" Type="http://schemas.openxmlformats.org/officeDocument/2006/relationships/image" Target="../media/image518.png"/><Relationship Id="rId291" Type="http://schemas.openxmlformats.org/officeDocument/2006/relationships/customXml" Target="../ink/ink549.xml"/><Relationship Id="rId305" Type="http://schemas.openxmlformats.org/officeDocument/2006/relationships/customXml" Target="../ink/ink556.xml"/><Relationship Id="rId347" Type="http://schemas.openxmlformats.org/officeDocument/2006/relationships/customXml" Target="../ink/ink577.xml"/><Relationship Id="rId44" Type="http://schemas.openxmlformats.org/officeDocument/2006/relationships/image" Target="../media/image421.png"/><Relationship Id="rId86" Type="http://schemas.openxmlformats.org/officeDocument/2006/relationships/image" Target="../media/image442.png"/><Relationship Id="rId151" Type="http://schemas.openxmlformats.org/officeDocument/2006/relationships/customXml" Target="../ink/ink479.xml"/><Relationship Id="rId389" Type="http://schemas.openxmlformats.org/officeDocument/2006/relationships/customXml" Target="../ink/ink598.xml"/><Relationship Id="rId193" Type="http://schemas.openxmlformats.org/officeDocument/2006/relationships/customXml" Target="../ink/ink500.xml"/><Relationship Id="rId207" Type="http://schemas.openxmlformats.org/officeDocument/2006/relationships/customXml" Target="../ink/ink507.xml"/><Relationship Id="rId249" Type="http://schemas.openxmlformats.org/officeDocument/2006/relationships/customXml" Target="../ink/ink528.xml"/><Relationship Id="rId13" Type="http://schemas.openxmlformats.org/officeDocument/2006/relationships/customXml" Target="../ink/ink410.xml"/><Relationship Id="rId109" Type="http://schemas.openxmlformats.org/officeDocument/2006/relationships/customXml" Target="../ink/ink458.xml"/><Relationship Id="rId260" Type="http://schemas.openxmlformats.org/officeDocument/2006/relationships/image" Target="../media/image529.png"/><Relationship Id="rId316" Type="http://schemas.openxmlformats.org/officeDocument/2006/relationships/image" Target="../media/image557.png"/><Relationship Id="rId55" Type="http://schemas.openxmlformats.org/officeDocument/2006/relationships/customXml" Target="../ink/ink431.xml"/><Relationship Id="rId97" Type="http://schemas.openxmlformats.org/officeDocument/2006/relationships/customXml" Target="../ink/ink452.xml"/><Relationship Id="rId120" Type="http://schemas.openxmlformats.org/officeDocument/2006/relationships/image" Target="../media/image459.png"/><Relationship Id="rId358" Type="http://schemas.openxmlformats.org/officeDocument/2006/relationships/image" Target="../media/image577.png"/><Relationship Id="rId162" Type="http://schemas.openxmlformats.org/officeDocument/2006/relationships/image" Target="../media/image480.png"/><Relationship Id="rId218" Type="http://schemas.openxmlformats.org/officeDocument/2006/relationships/image" Target="../media/image508.png"/><Relationship Id="rId271" Type="http://schemas.openxmlformats.org/officeDocument/2006/relationships/customXml" Target="../ink/ink539.xml"/><Relationship Id="rId24" Type="http://schemas.openxmlformats.org/officeDocument/2006/relationships/image" Target="../media/image411.png"/><Relationship Id="rId66" Type="http://schemas.openxmlformats.org/officeDocument/2006/relationships/image" Target="../media/image432.png"/><Relationship Id="rId131" Type="http://schemas.openxmlformats.org/officeDocument/2006/relationships/customXml" Target="../ink/ink469.xml"/><Relationship Id="rId327" Type="http://schemas.openxmlformats.org/officeDocument/2006/relationships/customXml" Target="../ink/ink567.xml"/><Relationship Id="rId369" Type="http://schemas.openxmlformats.org/officeDocument/2006/relationships/customXml" Target="../ink/ink588.xml"/><Relationship Id="rId173" Type="http://schemas.openxmlformats.org/officeDocument/2006/relationships/customXml" Target="../ink/ink490.xml"/><Relationship Id="rId229" Type="http://schemas.openxmlformats.org/officeDocument/2006/relationships/customXml" Target="../ink/ink518.xml"/><Relationship Id="rId380" Type="http://schemas.openxmlformats.org/officeDocument/2006/relationships/image" Target="../media/image588.png"/><Relationship Id="rId240" Type="http://schemas.openxmlformats.org/officeDocument/2006/relationships/image" Target="../media/image519.png"/><Relationship Id="rId35" Type="http://schemas.openxmlformats.org/officeDocument/2006/relationships/customXml" Target="../ink/ink421.xml"/><Relationship Id="rId77" Type="http://schemas.openxmlformats.org/officeDocument/2006/relationships/customXml" Target="../ink/ink442.xml"/><Relationship Id="rId100" Type="http://schemas.openxmlformats.org/officeDocument/2006/relationships/image" Target="../media/image449.png"/><Relationship Id="rId282" Type="http://schemas.openxmlformats.org/officeDocument/2006/relationships/image" Target="../media/image540.png"/><Relationship Id="rId338" Type="http://schemas.openxmlformats.org/officeDocument/2006/relationships/image" Target="../media/image568.png"/><Relationship Id="rId8" Type="http://schemas.openxmlformats.org/officeDocument/2006/relationships/image" Target="../media/image403.png"/><Relationship Id="rId142" Type="http://schemas.openxmlformats.org/officeDocument/2006/relationships/image" Target="../media/image470.png"/><Relationship Id="rId184" Type="http://schemas.openxmlformats.org/officeDocument/2006/relationships/image" Target="../media/image491.png"/><Relationship Id="rId391" Type="http://schemas.openxmlformats.org/officeDocument/2006/relationships/customXml" Target="../ink/ink599.xml"/><Relationship Id="rId405" Type="http://schemas.openxmlformats.org/officeDocument/2006/relationships/customXml" Target="../ink/ink606.xml"/><Relationship Id="rId251" Type="http://schemas.openxmlformats.org/officeDocument/2006/relationships/customXml" Target="../ink/ink529.xml"/><Relationship Id="rId46" Type="http://schemas.openxmlformats.org/officeDocument/2006/relationships/image" Target="../media/image422.png"/><Relationship Id="rId293" Type="http://schemas.openxmlformats.org/officeDocument/2006/relationships/customXml" Target="../ink/ink550.xml"/><Relationship Id="rId307" Type="http://schemas.openxmlformats.org/officeDocument/2006/relationships/customXml" Target="../ink/ink557.xml"/><Relationship Id="rId349" Type="http://schemas.openxmlformats.org/officeDocument/2006/relationships/customXml" Target="../ink/ink578.xml"/><Relationship Id="rId88" Type="http://schemas.openxmlformats.org/officeDocument/2006/relationships/image" Target="../media/image443.png"/><Relationship Id="rId111" Type="http://schemas.openxmlformats.org/officeDocument/2006/relationships/customXml" Target="../ink/ink459.xml"/><Relationship Id="rId153" Type="http://schemas.openxmlformats.org/officeDocument/2006/relationships/customXml" Target="../ink/ink480.xml"/><Relationship Id="rId195" Type="http://schemas.openxmlformats.org/officeDocument/2006/relationships/customXml" Target="../ink/ink501.xml"/><Relationship Id="rId209" Type="http://schemas.openxmlformats.org/officeDocument/2006/relationships/customXml" Target="../ink/ink508.xml"/><Relationship Id="rId360" Type="http://schemas.openxmlformats.org/officeDocument/2006/relationships/image" Target="../media/image578.png"/><Relationship Id="rId220" Type="http://schemas.openxmlformats.org/officeDocument/2006/relationships/image" Target="../media/image509.png"/><Relationship Id="rId15" Type="http://schemas.openxmlformats.org/officeDocument/2006/relationships/customXml" Target="../ink/ink411.xml"/><Relationship Id="rId57" Type="http://schemas.openxmlformats.org/officeDocument/2006/relationships/customXml" Target="../ink/ink432.xml"/><Relationship Id="rId262" Type="http://schemas.openxmlformats.org/officeDocument/2006/relationships/image" Target="../media/image530.png"/><Relationship Id="rId318" Type="http://schemas.openxmlformats.org/officeDocument/2006/relationships/image" Target="../media/image558.png"/><Relationship Id="rId99" Type="http://schemas.openxmlformats.org/officeDocument/2006/relationships/customXml" Target="../ink/ink453.xml"/><Relationship Id="rId122" Type="http://schemas.openxmlformats.org/officeDocument/2006/relationships/image" Target="../media/image460.png"/><Relationship Id="rId164" Type="http://schemas.openxmlformats.org/officeDocument/2006/relationships/image" Target="../media/image481.png"/><Relationship Id="rId371" Type="http://schemas.openxmlformats.org/officeDocument/2006/relationships/customXml" Target="../ink/ink589.xml"/><Relationship Id="rId26" Type="http://schemas.openxmlformats.org/officeDocument/2006/relationships/image" Target="../media/image412.png"/><Relationship Id="rId231" Type="http://schemas.openxmlformats.org/officeDocument/2006/relationships/customXml" Target="../ink/ink519.xml"/><Relationship Id="rId273" Type="http://schemas.openxmlformats.org/officeDocument/2006/relationships/customXml" Target="../ink/ink540.xml"/><Relationship Id="rId329" Type="http://schemas.openxmlformats.org/officeDocument/2006/relationships/customXml" Target="../ink/ink568.xml"/><Relationship Id="rId68" Type="http://schemas.openxmlformats.org/officeDocument/2006/relationships/image" Target="../media/image433.png"/><Relationship Id="rId133" Type="http://schemas.openxmlformats.org/officeDocument/2006/relationships/customXml" Target="../ink/ink470.xml"/><Relationship Id="rId175" Type="http://schemas.openxmlformats.org/officeDocument/2006/relationships/customXml" Target="../ink/ink491.xml"/><Relationship Id="rId340" Type="http://schemas.openxmlformats.org/officeDocument/2006/relationships/image" Target="../media/image569.png"/><Relationship Id="rId200" Type="http://schemas.openxmlformats.org/officeDocument/2006/relationships/image" Target="../media/image499.png"/><Relationship Id="rId382" Type="http://schemas.openxmlformats.org/officeDocument/2006/relationships/image" Target="../media/image589.png"/><Relationship Id="rId242" Type="http://schemas.openxmlformats.org/officeDocument/2006/relationships/image" Target="../media/image520.png"/><Relationship Id="rId284" Type="http://schemas.openxmlformats.org/officeDocument/2006/relationships/image" Target="../media/image541.png"/><Relationship Id="rId37" Type="http://schemas.openxmlformats.org/officeDocument/2006/relationships/customXml" Target="../ink/ink422.xml"/><Relationship Id="rId79" Type="http://schemas.openxmlformats.org/officeDocument/2006/relationships/customXml" Target="../ink/ink443.xml"/><Relationship Id="rId102" Type="http://schemas.openxmlformats.org/officeDocument/2006/relationships/image" Target="../media/image450.png"/><Relationship Id="rId144" Type="http://schemas.openxmlformats.org/officeDocument/2006/relationships/image" Target="../media/image471.png"/><Relationship Id="rId90" Type="http://schemas.openxmlformats.org/officeDocument/2006/relationships/image" Target="../media/image444.png"/><Relationship Id="rId186" Type="http://schemas.openxmlformats.org/officeDocument/2006/relationships/image" Target="../media/image492.png"/><Relationship Id="rId351" Type="http://schemas.openxmlformats.org/officeDocument/2006/relationships/customXml" Target="../ink/ink579.xml"/><Relationship Id="rId393" Type="http://schemas.openxmlformats.org/officeDocument/2006/relationships/customXml" Target="../ink/ink600.xml"/><Relationship Id="rId407" Type="http://schemas.openxmlformats.org/officeDocument/2006/relationships/customXml" Target="../ink/ink607.xml"/></Relationships>
</file>

<file path=ppt/slides/_rels/slide14.xml.rels><?xml version="1.0" encoding="UTF-8" standalone="yes"?>
<Relationships xmlns="http://schemas.openxmlformats.org/package/2006/relationships"><Relationship Id="rId117" Type="http://schemas.openxmlformats.org/officeDocument/2006/relationships/customXml" Target="../ink/ink664.xml"/><Relationship Id="rId21" Type="http://schemas.openxmlformats.org/officeDocument/2006/relationships/customXml" Target="../ink/ink616.xml"/><Relationship Id="rId42" Type="http://schemas.openxmlformats.org/officeDocument/2006/relationships/image" Target="../media/image621.png"/><Relationship Id="rId63" Type="http://schemas.openxmlformats.org/officeDocument/2006/relationships/customXml" Target="../ink/ink637.xml"/><Relationship Id="rId84" Type="http://schemas.openxmlformats.org/officeDocument/2006/relationships/image" Target="../media/image642.png"/><Relationship Id="rId138" Type="http://schemas.openxmlformats.org/officeDocument/2006/relationships/image" Target="../media/image669.png"/><Relationship Id="rId159" Type="http://schemas.openxmlformats.org/officeDocument/2006/relationships/customXml" Target="../ink/ink685.xml"/><Relationship Id="rId170" Type="http://schemas.openxmlformats.org/officeDocument/2006/relationships/image" Target="../media/image685.png"/><Relationship Id="rId107" Type="http://schemas.openxmlformats.org/officeDocument/2006/relationships/customXml" Target="../ink/ink659.xml"/><Relationship Id="rId11" Type="http://schemas.openxmlformats.org/officeDocument/2006/relationships/customXml" Target="../ink/ink611.xml"/><Relationship Id="rId32" Type="http://schemas.openxmlformats.org/officeDocument/2006/relationships/image" Target="../media/image616.png"/><Relationship Id="rId53" Type="http://schemas.openxmlformats.org/officeDocument/2006/relationships/customXml" Target="../ink/ink632.xml"/><Relationship Id="rId74" Type="http://schemas.openxmlformats.org/officeDocument/2006/relationships/image" Target="../media/image637.png"/><Relationship Id="rId128" Type="http://schemas.openxmlformats.org/officeDocument/2006/relationships/image" Target="../media/image664.png"/><Relationship Id="rId149" Type="http://schemas.openxmlformats.org/officeDocument/2006/relationships/customXml" Target="../ink/ink680.xml"/><Relationship Id="rId5" Type="http://schemas.openxmlformats.org/officeDocument/2006/relationships/customXml" Target="../ink/ink608.xml"/><Relationship Id="rId95" Type="http://schemas.openxmlformats.org/officeDocument/2006/relationships/customXml" Target="../ink/ink653.xml"/><Relationship Id="rId160" Type="http://schemas.openxmlformats.org/officeDocument/2006/relationships/image" Target="../media/image680.png"/><Relationship Id="rId181" Type="http://schemas.openxmlformats.org/officeDocument/2006/relationships/customXml" Target="../ink/ink696.xml"/><Relationship Id="rId22" Type="http://schemas.openxmlformats.org/officeDocument/2006/relationships/image" Target="../media/image611.png"/><Relationship Id="rId43" Type="http://schemas.openxmlformats.org/officeDocument/2006/relationships/customXml" Target="../ink/ink627.xml"/><Relationship Id="rId64" Type="http://schemas.openxmlformats.org/officeDocument/2006/relationships/image" Target="../media/image632.png"/><Relationship Id="rId118" Type="http://schemas.openxmlformats.org/officeDocument/2006/relationships/image" Target="../media/image659.png"/><Relationship Id="rId139" Type="http://schemas.openxmlformats.org/officeDocument/2006/relationships/customXml" Target="../ink/ink675.xml"/><Relationship Id="rId85" Type="http://schemas.openxmlformats.org/officeDocument/2006/relationships/customXml" Target="../ink/ink648.xml"/><Relationship Id="rId150" Type="http://schemas.openxmlformats.org/officeDocument/2006/relationships/image" Target="../media/image675.png"/><Relationship Id="rId171" Type="http://schemas.openxmlformats.org/officeDocument/2006/relationships/customXml" Target="../ink/ink691.xml"/><Relationship Id="rId12" Type="http://schemas.openxmlformats.org/officeDocument/2006/relationships/image" Target="../media/image606.png"/><Relationship Id="rId33" Type="http://schemas.openxmlformats.org/officeDocument/2006/relationships/customXml" Target="../ink/ink622.xml"/><Relationship Id="rId108" Type="http://schemas.openxmlformats.org/officeDocument/2006/relationships/image" Target="../media/image654.png"/><Relationship Id="rId129" Type="http://schemas.openxmlformats.org/officeDocument/2006/relationships/customXml" Target="../ink/ink670.xml"/><Relationship Id="rId54" Type="http://schemas.openxmlformats.org/officeDocument/2006/relationships/image" Target="../media/image627.png"/><Relationship Id="rId75" Type="http://schemas.openxmlformats.org/officeDocument/2006/relationships/customXml" Target="../ink/ink643.xml"/><Relationship Id="rId96" Type="http://schemas.openxmlformats.org/officeDocument/2006/relationships/image" Target="../media/image648.png"/><Relationship Id="rId140" Type="http://schemas.openxmlformats.org/officeDocument/2006/relationships/image" Target="../media/image670.png"/><Relationship Id="rId161" Type="http://schemas.openxmlformats.org/officeDocument/2006/relationships/customXml" Target="../ink/ink686.xml"/><Relationship Id="rId182" Type="http://schemas.openxmlformats.org/officeDocument/2006/relationships/image" Target="../media/image690.png"/><Relationship Id="rId6" Type="http://schemas.openxmlformats.org/officeDocument/2006/relationships/image" Target="../media/image603.png"/><Relationship Id="rId23" Type="http://schemas.openxmlformats.org/officeDocument/2006/relationships/customXml" Target="../ink/ink617.xml"/><Relationship Id="rId119" Type="http://schemas.openxmlformats.org/officeDocument/2006/relationships/customXml" Target="../ink/ink665.xml"/><Relationship Id="rId44" Type="http://schemas.openxmlformats.org/officeDocument/2006/relationships/image" Target="../media/image622.png"/><Relationship Id="rId65" Type="http://schemas.openxmlformats.org/officeDocument/2006/relationships/customXml" Target="../ink/ink638.xml"/><Relationship Id="rId86" Type="http://schemas.openxmlformats.org/officeDocument/2006/relationships/image" Target="../media/image643.png"/><Relationship Id="rId130" Type="http://schemas.openxmlformats.org/officeDocument/2006/relationships/image" Target="../media/image665.png"/><Relationship Id="rId151" Type="http://schemas.openxmlformats.org/officeDocument/2006/relationships/customXml" Target="../ink/ink681.xml"/><Relationship Id="rId172" Type="http://schemas.openxmlformats.org/officeDocument/2006/relationships/image" Target="../media/image686.png"/><Relationship Id="rId13" Type="http://schemas.openxmlformats.org/officeDocument/2006/relationships/customXml" Target="../ink/ink612.xml"/><Relationship Id="rId18" Type="http://schemas.openxmlformats.org/officeDocument/2006/relationships/image" Target="../media/image609.png"/><Relationship Id="rId39" Type="http://schemas.openxmlformats.org/officeDocument/2006/relationships/customXml" Target="../ink/ink625.xml"/><Relationship Id="rId109" Type="http://schemas.openxmlformats.org/officeDocument/2006/relationships/customXml" Target="../ink/ink660.xml"/><Relationship Id="rId34" Type="http://schemas.openxmlformats.org/officeDocument/2006/relationships/image" Target="../media/image617.png"/><Relationship Id="rId50" Type="http://schemas.openxmlformats.org/officeDocument/2006/relationships/image" Target="../media/image625.png"/><Relationship Id="rId55" Type="http://schemas.openxmlformats.org/officeDocument/2006/relationships/customXml" Target="../ink/ink633.xml"/><Relationship Id="rId76" Type="http://schemas.openxmlformats.org/officeDocument/2006/relationships/image" Target="../media/image638.png"/><Relationship Id="rId97" Type="http://schemas.openxmlformats.org/officeDocument/2006/relationships/customXml" Target="../ink/ink654.xml"/><Relationship Id="rId104" Type="http://schemas.openxmlformats.org/officeDocument/2006/relationships/image" Target="../media/image652.png"/><Relationship Id="rId120" Type="http://schemas.openxmlformats.org/officeDocument/2006/relationships/image" Target="../media/image660.png"/><Relationship Id="rId125" Type="http://schemas.openxmlformats.org/officeDocument/2006/relationships/customXml" Target="../ink/ink668.xml"/><Relationship Id="rId141" Type="http://schemas.openxmlformats.org/officeDocument/2006/relationships/customXml" Target="../ink/ink676.xml"/><Relationship Id="rId146" Type="http://schemas.openxmlformats.org/officeDocument/2006/relationships/image" Target="../media/image673.png"/><Relationship Id="rId167" Type="http://schemas.openxmlformats.org/officeDocument/2006/relationships/customXml" Target="../ink/ink689.xml"/><Relationship Id="rId7" Type="http://schemas.openxmlformats.org/officeDocument/2006/relationships/customXml" Target="../ink/ink609.xml"/><Relationship Id="rId71" Type="http://schemas.openxmlformats.org/officeDocument/2006/relationships/customXml" Target="../ink/ink641.xml"/><Relationship Id="rId92" Type="http://schemas.openxmlformats.org/officeDocument/2006/relationships/image" Target="../media/image646.png"/><Relationship Id="rId162" Type="http://schemas.openxmlformats.org/officeDocument/2006/relationships/image" Target="../media/image681.png"/><Relationship Id="rId183" Type="http://schemas.openxmlformats.org/officeDocument/2006/relationships/customXml" Target="../ink/ink697.xml"/><Relationship Id="rId2" Type="http://schemas.openxmlformats.org/officeDocument/2006/relationships/notesSlide" Target="../notesSlides/notesSlide9.xml"/><Relationship Id="rId29" Type="http://schemas.openxmlformats.org/officeDocument/2006/relationships/customXml" Target="../ink/ink620.xml"/><Relationship Id="rId24" Type="http://schemas.openxmlformats.org/officeDocument/2006/relationships/image" Target="../media/image612.png"/><Relationship Id="rId40" Type="http://schemas.openxmlformats.org/officeDocument/2006/relationships/image" Target="../media/image620.png"/><Relationship Id="rId45" Type="http://schemas.openxmlformats.org/officeDocument/2006/relationships/customXml" Target="../ink/ink628.xml"/><Relationship Id="rId66" Type="http://schemas.openxmlformats.org/officeDocument/2006/relationships/image" Target="../media/image633.png"/><Relationship Id="rId87" Type="http://schemas.openxmlformats.org/officeDocument/2006/relationships/customXml" Target="../ink/ink649.xml"/><Relationship Id="rId110" Type="http://schemas.openxmlformats.org/officeDocument/2006/relationships/image" Target="../media/image655.png"/><Relationship Id="rId115" Type="http://schemas.openxmlformats.org/officeDocument/2006/relationships/customXml" Target="../ink/ink663.xml"/><Relationship Id="rId131" Type="http://schemas.openxmlformats.org/officeDocument/2006/relationships/customXml" Target="../ink/ink671.xml"/><Relationship Id="rId136" Type="http://schemas.openxmlformats.org/officeDocument/2006/relationships/image" Target="../media/image668.png"/><Relationship Id="rId157" Type="http://schemas.openxmlformats.org/officeDocument/2006/relationships/customXml" Target="../ink/ink684.xml"/><Relationship Id="rId178" Type="http://schemas.openxmlformats.org/officeDocument/2006/relationships/image" Target="../media/image324.png"/><Relationship Id="rId61" Type="http://schemas.openxmlformats.org/officeDocument/2006/relationships/customXml" Target="../ink/ink636.xml"/><Relationship Id="rId82" Type="http://schemas.openxmlformats.org/officeDocument/2006/relationships/image" Target="../media/image641.png"/><Relationship Id="rId152" Type="http://schemas.openxmlformats.org/officeDocument/2006/relationships/image" Target="../media/image676.png"/><Relationship Id="rId173" Type="http://schemas.openxmlformats.org/officeDocument/2006/relationships/customXml" Target="../ink/ink692.xml"/><Relationship Id="rId19" Type="http://schemas.openxmlformats.org/officeDocument/2006/relationships/customXml" Target="../ink/ink615.xml"/><Relationship Id="rId14" Type="http://schemas.openxmlformats.org/officeDocument/2006/relationships/image" Target="../media/image607.png"/><Relationship Id="rId30" Type="http://schemas.openxmlformats.org/officeDocument/2006/relationships/image" Target="../media/image615.png"/><Relationship Id="rId35" Type="http://schemas.openxmlformats.org/officeDocument/2006/relationships/customXml" Target="../ink/ink623.xml"/><Relationship Id="rId56" Type="http://schemas.openxmlformats.org/officeDocument/2006/relationships/image" Target="../media/image628.png"/><Relationship Id="rId77" Type="http://schemas.openxmlformats.org/officeDocument/2006/relationships/customXml" Target="../ink/ink644.xml"/><Relationship Id="rId100" Type="http://schemas.openxmlformats.org/officeDocument/2006/relationships/image" Target="../media/image650.png"/><Relationship Id="rId105" Type="http://schemas.openxmlformats.org/officeDocument/2006/relationships/customXml" Target="../ink/ink658.xml"/><Relationship Id="rId126" Type="http://schemas.openxmlformats.org/officeDocument/2006/relationships/image" Target="../media/image663.png"/><Relationship Id="rId147" Type="http://schemas.openxmlformats.org/officeDocument/2006/relationships/customXml" Target="../ink/ink679.xml"/><Relationship Id="rId168" Type="http://schemas.openxmlformats.org/officeDocument/2006/relationships/image" Target="../media/image684.png"/><Relationship Id="rId8" Type="http://schemas.openxmlformats.org/officeDocument/2006/relationships/image" Target="../media/image604.png"/><Relationship Id="rId51" Type="http://schemas.openxmlformats.org/officeDocument/2006/relationships/customXml" Target="../ink/ink631.xml"/><Relationship Id="rId72" Type="http://schemas.openxmlformats.org/officeDocument/2006/relationships/image" Target="../media/image636.png"/><Relationship Id="rId93" Type="http://schemas.openxmlformats.org/officeDocument/2006/relationships/customXml" Target="../ink/ink652.xml"/><Relationship Id="rId98" Type="http://schemas.openxmlformats.org/officeDocument/2006/relationships/image" Target="../media/image649.png"/><Relationship Id="rId121" Type="http://schemas.openxmlformats.org/officeDocument/2006/relationships/customXml" Target="../ink/ink666.xml"/><Relationship Id="rId142" Type="http://schemas.openxmlformats.org/officeDocument/2006/relationships/image" Target="../media/image671.png"/><Relationship Id="rId163" Type="http://schemas.openxmlformats.org/officeDocument/2006/relationships/customXml" Target="../ink/ink687.xml"/><Relationship Id="rId184" Type="http://schemas.openxmlformats.org/officeDocument/2006/relationships/image" Target="../media/image691.png"/><Relationship Id="rId3" Type="http://schemas.openxmlformats.org/officeDocument/2006/relationships/hyperlink" Target="https://www.bundesbank.de/dynamic/action/de/statistiken/zeitreihen-datenbanken/zeitreihen-datenbank/759778/759778?listId=www_siws_mb09_06c" TargetMode="External"/><Relationship Id="rId25" Type="http://schemas.openxmlformats.org/officeDocument/2006/relationships/customXml" Target="../ink/ink618.xml"/><Relationship Id="rId46" Type="http://schemas.openxmlformats.org/officeDocument/2006/relationships/image" Target="../media/image623.png"/><Relationship Id="rId67" Type="http://schemas.openxmlformats.org/officeDocument/2006/relationships/customXml" Target="../ink/ink639.xml"/><Relationship Id="rId116" Type="http://schemas.openxmlformats.org/officeDocument/2006/relationships/image" Target="../media/image658.png"/><Relationship Id="rId137" Type="http://schemas.openxmlformats.org/officeDocument/2006/relationships/customXml" Target="../ink/ink674.xml"/><Relationship Id="rId158" Type="http://schemas.openxmlformats.org/officeDocument/2006/relationships/image" Target="../media/image679.png"/><Relationship Id="rId20" Type="http://schemas.openxmlformats.org/officeDocument/2006/relationships/image" Target="../media/image610.png"/><Relationship Id="rId41" Type="http://schemas.openxmlformats.org/officeDocument/2006/relationships/customXml" Target="../ink/ink626.xml"/><Relationship Id="rId62" Type="http://schemas.openxmlformats.org/officeDocument/2006/relationships/image" Target="../media/image631.png"/><Relationship Id="rId83" Type="http://schemas.openxmlformats.org/officeDocument/2006/relationships/customXml" Target="../ink/ink647.xml"/><Relationship Id="rId88" Type="http://schemas.openxmlformats.org/officeDocument/2006/relationships/image" Target="../media/image644.png"/><Relationship Id="rId111" Type="http://schemas.openxmlformats.org/officeDocument/2006/relationships/customXml" Target="../ink/ink661.xml"/><Relationship Id="rId132" Type="http://schemas.openxmlformats.org/officeDocument/2006/relationships/image" Target="../media/image666.png"/><Relationship Id="rId153" Type="http://schemas.openxmlformats.org/officeDocument/2006/relationships/customXml" Target="../ink/ink682.xml"/><Relationship Id="rId174" Type="http://schemas.openxmlformats.org/officeDocument/2006/relationships/image" Target="../media/image687.png"/><Relationship Id="rId179" Type="http://schemas.openxmlformats.org/officeDocument/2006/relationships/customXml" Target="../ink/ink695.xml"/><Relationship Id="rId15" Type="http://schemas.openxmlformats.org/officeDocument/2006/relationships/customXml" Target="../ink/ink613.xml"/><Relationship Id="rId36" Type="http://schemas.openxmlformats.org/officeDocument/2006/relationships/image" Target="../media/image618.png"/><Relationship Id="rId57" Type="http://schemas.openxmlformats.org/officeDocument/2006/relationships/customXml" Target="../ink/ink634.xml"/><Relationship Id="rId106" Type="http://schemas.openxmlformats.org/officeDocument/2006/relationships/image" Target="../media/image653.png"/><Relationship Id="rId127" Type="http://schemas.openxmlformats.org/officeDocument/2006/relationships/customXml" Target="../ink/ink669.xml"/><Relationship Id="rId10" Type="http://schemas.openxmlformats.org/officeDocument/2006/relationships/image" Target="../media/image605.png"/><Relationship Id="rId31" Type="http://schemas.openxmlformats.org/officeDocument/2006/relationships/customXml" Target="../ink/ink621.xml"/><Relationship Id="rId52" Type="http://schemas.openxmlformats.org/officeDocument/2006/relationships/image" Target="../media/image626.png"/><Relationship Id="rId73" Type="http://schemas.openxmlformats.org/officeDocument/2006/relationships/customXml" Target="../ink/ink642.xml"/><Relationship Id="rId78" Type="http://schemas.openxmlformats.org/officeDocument/2006/relationships/image" Target="../media/image639.png"/><Relationship Id="rId94" Type="http://schemas.openxmlformats.org/officeDocument/2006/relationships/image" Target="../media/image647.png"/><Relationship Id="rId99" Type="http://schemas.openxmlformats.org/officeDocument/2006/relationships/customXml" Target="../ink/ink655.xml"/><Relationship Id="rId101" Type="http://schemas.openxmlformats.org/officeDocument/2006/relationships/customXml" Target="../ink/ink656.xml"/><Relationship Id="rId122" Type="http://schemas.openxmlformats.org/officeDocument/2006/relationships/image" Target="../media/image661.png"/><Relationship Id="rId143" Type="http://schemas.openxmlformats.org/officeDocument/2006/relationships/customXml" Target="../ink/ink677.xml"/><Relationship Id="rId148" Type="http://schemas.openxmlformats.org/officeDocument/2006/relationships/image" Target="../media/image674.png"/><Relationship Id="rId164" Type="http://schemas.openxmlformats.org/officeDocument/2006/relationships/image" Target="../media/image682.png"/><Relationship Id="rId169" Type="http://schemas.openxmlformats.org/officeDocument/2006/relationships/customXml" Target="../ink/ink690.xml"/><Relationship Id="rId185" Type="http://schemas.openxmlformats.org/officeDocument/2006/relationships/customXml" Target="../ink/ink698.xml"/><Relationship Id="rId4" Type="http://schemas.openxmlformats.org/officeDocument/2006/relationships/image" Target="../media/image602.png"/><Relationship Id="rId9" Type="http://schemas.openxmlformats.org/officeDocument/2006/relationships/customXml" Target="../ink/ink610.xml"/><Relationship Id="rId180" Type="http://schemas.openxmlformats.org/officeDocument/2006/relationships/image" Target="../media/image689.png"/><Relationship Id="rId26" Type="http://schemas.openxmlformats.org/officeDocument/2006/relationships/image" Target="../media/image613.png"/><Relationship Id="rId47" Type="http://schemas.openxmlformats.org/officeDocument/2006/relationships/customXml" Target="../ink/ink629.xml"/><Relationship Id="rId68" Type="http://schemas.openxmlformats.org/officeDocument/2006/relationships/image" Target="../media/image634.png"/><Relationship Id="rId89" Type="http://schemas.openxmlformats.org/officeDocument/2006/relationships/customXml" Target="../ink/ink650.xml"/><Relationship Id="rId112" Type="http://schemas.openxmlformats.org/officeDocument/2006/relationships/image" Target="../media/image656.png"/><Relationship Id="rId133" Type="http://schemas.openxmlformats.org/officeDocument/2006/relationships/customXml" Target="../ink/ink672.xml"/><Relationship Id="rId154" Type="http://schemas.openxmlformats.org/officeDocument/2006/relationships/image" Target="../media/image677.png"/><Relationship Id="rId175" Type="http://schemas.openxmlformats.org/officeDocument/2006/relationships/customXml" Target="../ink/ink693.xml"/><Relationship Id="rId16" Type="http://schemas.openxmlformats.org/officeDocument/2006/relationships/image" Target="../media/image608.png"/><Relationship Id="rId37" Type="http://schemas.openxmlformats.org/officeDocument/2006/relationships/customXml" Target="../ink/ink624.xml"/><Relationship Id="rId58" Type="http://schemas.openxmlformats.org/officeDocument/2006/relationships/image" Target="../media/image629.png"/><Relationship Id="rId79" Type="http://schemas.openxmlformats.org/officeDocument/2006/relationships/customXml" Target="../ink/ink645.xml"/><Relationship Id="rId102" Type="http://schemas.openxmlformats.org/officeDocument/2006/relationships/image" Target="../media/image651.png"/><Relationship Id="rId123" Type="http://schemas.openxmlformats.org/officeDocument/2006/relationships/customXml" Target="../ink/ink667.xml"/><Relationship Id="rId144" Type="http://schemas.openxmlformats.org/officeDocument/2006/relationships/image" Target="../media/image672.png"/><Relationship Id="rId90" Type="http://schemas.openxmlformats.org/officeDocument/2006/relationships/image" Target="../media/image645.png"/><Relationship Id="rId165" Type="http://schemas.openxmlformats.org/officeDocument/2006/relationships/customXml" Target="../ink/ink688.xml"/><Relationship Id="rId186" Type="http://schemas.openxmlformats.org/officeDocument/2006/relationships/image" Target="../media/image692.png"/><Relationship Id="rId27" Type="http://schemas.openxmlformats.org/officeDocument/2006/relationships/customXml" Target="../ink/ink619.xml"/><Relationship Id="rId48" Type="http://schemas.openxmlformats.org/officeDocument/2006/relationships/image" Target="../media/image624.png"/><Relationship Id="rId69" Type="http://schemas.openxmlformats.org/officeDocument/2006/relationships/customXml" Target="../ink/ink640.xml"/><Relationship Id="rId113" Type="http://schemas.openxmlformats.org/officeDocument/2006/relationships/customXml" Target="../ink/ink662.xml"/><Relationship Id="rId134" Type="http://schemas.openxmlformats.org/officeDocument/2006/relationships/image" Target="../media/image667.png"/><Relationship Id="rId80" Type="http://schemas.openxmlformats.org/officeDocument/2006/relationships/image" Target="../media/image640.png"/><Relationship Id="rId155" Type="http://schemas.openxmlformats.org/officeDocument/2006/relationships/customXml" Target="../ink/ink683.xml"/><Relationship Id="rId176" Type="http://schemas.openxmlformats.org/officeDocument/2006/relationships/image" Target="../media/image688.png"/><Relationship Id="rId17" Type="http://schemas.openxmlformats.org/officeDocument/2006/relationships/customXml" Target="../ink/ink614.xml"/><Relationship Id="rId38" Type="http://schemas.openxmlformats.org/officeDocument/2006/relationships/image" Target="../media/image619.png"/><Relationship Id="rId59" Type="http://schemas.openxmlformats.org/officeDocument/2006/relationships/customXml" Target="../ink/ink635.xml"/><Relationship Id="rId103" Type="http://schemas.openxmlformats.org/officeDocument/2006/relationships/customXml" Target="../ink/ink657.xml"/><Relationship Id="rId124" Type="http://schemas.openxmlformats.org/officeDocument/2006/relationships/image" Target="../media/image662.png"/><Relationship Id="rId70" Type="http://schemas.openxmlformats.org/officeDocument/2006/relationships/image" Target="../media/image635.png"/><Relationship Id="rId91" Type="http://schemas.openxmlformats.org/officeDocument/2006/relationships/customXml" Target="../ink/ink651.xml"/><Relationship Id="rId145" Type="http://schemas.openxmlformats.org/officeDocument/2006/relationships/customXml" Target="../ink/ink678.xml"/><Relationship Id="rId166" Type="http://schemas.openxmlformats.org/officeDocument/2006/relationships/image" Target="../media/image683.png"/><Relationship Id="rId1" Type="http://schemas.openxmlformats.org/officeDocument/2006/relationships/slideLayout" Target="../slideLayouts/slideLayout7.xml"/><Relationship Id="rId28" Type="http://schemas.openxmlformats.org/officeDocument/2006/relationships/image" Target="../media/image614.png"/><Relationship Id="rId49" Type="http://schemas.openxmlformats.org/officeDocument/2006/relationships/customXml" Target="../ink/ink630.xml"/><Relationship Id="rId114" Type="http://schemas.openxmlformats.org/officeDocument/2006/relationships/image" Target="../media/image657.png"/><Relationship Id="rId60" Type="http://schemas.openxmlformats.org/officeDocument/2006/relationships/image" Target="../media/image630.png"/><Relationship Id="rId81" Type="http://schemas.openxmlformats.org/officeDocument/2006/relationships/customXml" Target="../ink/ink646.xml"/><Relationship Id="rId135" Type="http://schemas.openxmlformats.org/officeDocument/2006/relationships/customXml" Target="../ink/ink673.xml"/><Relationship Id="rId156" Type="http://schemas.openxmlformats.org/officeDocument/2006/relationships/image" Target="../media/image678.png"/><Relationship Id="rId177" Type="http://schemas.openxmlformats.org/officeDocument/2006/relationships/customXml" Target="../ink/ink694.xml"/></Relationships>
</file>

<file path=ppt/slides/_rels/slide15.xml.rels><?xml version="1.0" encoding="UTF-8" standalone="yes"?>
<Relationships xmlns="http://schemas.openxmlformats.org/package/2006/relationships"><Relationship Id="rId117" Type="http://schemas.openxmlformats.org/officeDocument/2006/relationships/image" Target="../media/image748.png"/><Relationship Id="rId299" Type="http://schemas.openxmlformats.org/officeDocument/2006/relationships/image" Target="../media/image838.png"/><Relationship Id="rId21" Type="http://schemas.openxmlformats.org/officeDocument/2006/relationships/image" Target="../media/image701.png"/><Relationship Id="rId63" Type="http://schemas.openxmlformats.org/officeDocument/2006/relationships/image" Target="../media/image722.png"/><Relationship Id="rId159" Type="http://schemas.openxmlformats.org/officeDocument/2006/relationships/image" Target="../media/image769.png"/><Relationship Id="rId324" Type="http://schemas.openxmlformats.org/officeDocument/2006/relationships/customXml" Target="../ink/ink859.xml"/><Relationship Id="rId170" Type="http://schemas.openxmlformats.org/officeDocument/2006/relationships/image" Target="../media/image774.png"/><Relationship Id="rId226" Type="http://schemas.openxmlformats.org/officeDocument/2006/relationships/customXml" Target="../ink/ink810.xml"/><Relationship Id="rId268" Type="http://schemas.openxmlformats.org/officeDocument/2006/relationships/customXml" Target="../ink/ink831.xml"/><Relationship Id="rId32" Type="http://schemas.openxmlformats.org/officeDocument/2006/relationships/customXml" Target="../ink/ink712.xml"/><Relationship Id="rId74" Type="http://schemas.openxmlformats.org/officeDocument/2006/relationships/customXml" Target="../ink/ink733.xml"/><Relationship Id="rId128" Type="http://schemas.openxmlformats.org/officeDocument/2006/relationships/customXml" Target="../ink/ink760.xml"/><Relationship Id="rId5" Type="http://schemas.openxmlformats.org/officeDocument/2006/relationships/image" Target="../media/image693.png"/><Relationship Id="rId181" Type="http://schemas.openxmlformats.org/officeDocument/2006/relationships/customXml" Target="../ink/ink787.xml"/><Relationship Id="rId237" Type="http://schemas.openxmlformats.org/officeDocument/2006/relationships/image" Target="../media/image807.png"/><Relationship Id="rId279" Type="http://schemas.openxmlformats.org/officeDocument/2006/relationships/image" Target="../media/image828.png"/><Relationship Id="rId43" Type="http://schemas.openxmlformats.org/officeDocument/2006/relationships/image" Target="../media/image712.png"/><Relationship Id="rId139" Type="http://schemas.openxmlformats.org/officeDocument/2006/relationships/image" Target="../media/image759.png"/><Relationship Id="rId290" Type="http://schemas.openxmlformats.org/officeDocument/2006/relationships/customXml" Target="../ink/ink842.xml"/><Relationship Id="rId304" Type="http://schemas.openxmlformats.org/officeDocument/2006/relationships/customXml" Target="../ink/ink849.xml"/><Relationship Id="rId85" Type="http://schemas.openxmlformats.org/officeDocument/2006/relationships/image" Target="../media/image732.png"/><Relationship Id="rId150" Type="http://schemas.openxmlformats.org/officeDocument/2006/relationships/customXml" Target="../ink/ink771.xml"/><Relationship Id="rId192" Type="http://schemas.openxmlformats.org/officeDocument/2006/relationships/customXml" Target="../ink/ink793.xml"/><Relationship Id="rId206" Type="http://schemas.openxmlformats.org/officeDocument/2006/relationships/customXml" Target="../ink/ink800.xml"/><Relationship Id="rId248" Type="http://schemas.openxmlformats.org/officeDocument/2006/relationships/customXml" Target="../ink/ink821.xml"/><Relationship Id="rId12" Type="http://schemas.openxmlformats.org/officeDocument/2006/relationships/customXml" Target="../ink/ink702.xml"/><Relationship Id="rId108" Type="http://schemas.openxmlformats.org/officeDocument/2006/relationships/customXml" Target="../ink/ink750.xml"/><Relationship Id="rId315" Type="http://schemas.openxmlformats.org/officeDocument/2006/relationships/image" Target="../media/image846.png"/><Relationship Id="rId54" Type="http://schemas.openxmlformats.org/officeDocument/2006/relationships/customXml" Target="../ink/ink723.xml"/><Relationship Id="rId96" Type="http://schemas.openxmlformats.org/officeDocument/2006/relationships/customXml" Target="../ink/ink744.xml"/><Relationship Id="rId161" Type="http://schemas.openxmlformats.org/officeDocument/2006/relationships/customXml" Target="../ink/ink777.xml"/><Relationship Id="rId217" Type="http://schemas.openxmlformats.org/officeDocument/2006/relationships/image" Target="../media/image797.png"/><Relationship Id="rId259" Type="http://schemas.openxmlformats.org/officeDocument/2006/relationships/image" Target="../media/image818.png"/><Relationship Id="rId23" Type="http://schemas.openxmlformats.org/officeDocument/2006/relationships/image" Target="../media/image702.png"/><Relationship Id="rId119" Type="http://schemas.openxmlformats.org/officeDocument/2006/relationships/image" Target="../media/image749.png"/><Relationship Id="rId270" Type="http://schemas.openxmlformats.org/officeDocument/2006/relationships/customXml" Target="../ink/ink832.xml"/><Relationship Id="rId326" Type="http://schemas.openxmlformats.org/officeDocument/2006/relationships/customXml" Target="../ink/ink860.xml"/><Relationship Id="rId65" Type="http://schemas.openxmlformats.org/officeDocument/2006/relationships/image" Target="../media/image723.png"/><Relationship Id="rId130" Type="http://schemas.openxmlformats.org/officeDocument/2006/relationships/customXml" Target="../ink/ink761.xml"/><Relationship Id="rId172" Type="http://schemas.openxmlformats.org/officeDocument/2006/relationships/image" Target="../media/image775.png"/><Relationship Id="rId228" Type="http://schemas.openxmlformats.org/officeDocument/2006/relationships/customXml" Target="../ink/ink811.xml"/><Relationship Id="rId281" Type="http://schemas.openxmlformats.org/officeDocument/2006/relationships/image" Target="../media/image829.png"/><Relationship Id="rId34" Type="http://schemas.openxmlformats.org/officeDocument/2006/relationships/customXml" Target="../ink/ink713.xml"/><Relationship Id="rId76" Type="http://schemas.openxmlformats.org/officeDocument/2006/relationships/customXml" Target="../ink/ink734.xml"/><Relationship Id="rId141" Type="http://schemas.openxmlformats.org/officeDocument/2006/relationships/image" Target="../media/image760.png"/><Relationship Id="rId7" Type="http://schemas.openxmlformats.org/officeDocument/2006/relationships/image" Target="../media/image694.png"/><Relationship Id="rId183" Type="http://schemas.openxmlformats.org/officeDocument/2006/relationships/image" Target="../media/image780.png"/><Relationship Id="rId239" Type="http://schemas.openxmlformats.org/officeDocument/2006/relationships/image" Target="../media/image808.png"/><Relationship Id="rId250" Type="http://schemas.openxmlformats.org/officeDocument/2006/relationships/customXml" Target="../ink/ink822.xml"/><Relationship Id="rId271" Type="http://schemas.openxmlformats.org/officeDocument/2006/relationships/image" Target="../media/image824.png"/><Relationship Id="rId292" Type="http://schemas.openxmlformats.org/officeDocument/2006/relationships/customXml" Target="../ink/ink843.xml"/><Relationship Id="rId306" Type="http://schemas.openxmlformats.org/officeDocument/2006/relationships/customXml" Target="../ink/ink850.xml"/><Relationship Id="rId24" Type="http://schemas.openxmlformats.org/officeDocument/2006/relationships/customXml" Target="../ink/ink708.xml"/><Relationship Id="rId45" Type="http://schemas.openxmlformats.org/officeDocument/2006/relationships/image" Target="../media/image713.png"/><Relationship Id="rId66" Type="http://schemas.openxmlformats.org/officeDocument/2006/relationships/customXml" Target="../ink/ink729.xml"/><Relationship Id="rId87" Type="http://schemas.openxmlformats.org/officeDocument/2006/relationships/image" Target="../media/image733.png"/><Relationship Id="rId110" Type="http://schemas.openxmlformats.org/officeDocument/2006/relationships/customXml" Target="../ink/ink751.xml"/><Relationship Id="rId131" Type="http://schemas.openxmlformats.org/officeDocument/2006/relationships/image" Target="../media/image755.png"/><Relationship Id="rId327" Type="http://schemas.openxmlformats.org/officeDocument/2006/relationships/image" Target="../media/image852.png"/><Relationship Id="rId152" Type="http://schemas.openxmlformats.org/officeDocument/2006/relationships/customXml" Target="../ink/ink772.xml"/><Relationship Id="rId173" Type="http://schemas.openxmlformats.org/officeDocument/2006/relationships/customXml" Target="../ink/ink783.xml"/><Relationship Id="rId194" Type="http://schemas.openxmlformats.org/officeDocument/2006/relationships/customXml" Target="../ink/ink794.xml"/><Relationship Id="rId208" Type="http://schemas.openxmlformats.org/officeDocument/2006/relationships/customXml" Target="../ink/ink801.xml"/><Relationship Id="rId229" Type="http://schemas.openxmlformats.org/officeDocument/2006/relationships/image" Target="../media/image803.png"/><Relationship Id="rId240" Type="http://schemas.openxmlformats.org/officeDocument/2006/relationships/customXml" Target="../ink/ink817.xml"/><Relationship Id="rId261" Type="http://schemas.openxmlformats.org/officeDocument/2006/relationships/image" Target="../media/image819.png"/><Relationship Id="rId14" Type="http://schemas.openxmlformats.org/officeDocument/2006/relationships/customXml" Target="../ink/ink703.xml"/><Relationship Id="rId35" Type="http://schemas.openxmlformats.org/officeDocument/2006/relationships/image" Target="../media/image708.png"/><Relationship Id="rId56" Type="http://schemas.openxmlformats.org/officeDocument/2006/relationships/customXml" Target="../ink/ink724.xml"/><Relationship Id="rId77" Type="http://schemas.openxmlformats.org/officeDocument/2006/relationships/image" Target="../media/image729.png"/><Relationship Id="rId100" Type="http://schemas.openxmlformats.org/officeDocument/2006/relationships/customXml" Target="../ink/ink746.xml"/><Relationship Id="rId282" Type="http://schemas.openxmlformats.org/officeDocument/2006/relationships/customXml" Target="../ink/ink838.xml"/><Relationship Id="rId317" Type="http://schemas.openxmlformats.org/officeDocument/2006/relationships/image" Target="../media/image847.png"/><Relationship Id="rId8" Type="http://schemas.openxmlformats.org/officeDocument/2006/relationships/customXml" Target="../ink/ink700.xml"/><Relationship Id="rId98" Type="http://schemas.openxmlformats.org/officeDocument/2006/relationships/customXml" Target="../ink/ink745.xml"/><Relationship Id="rId121" Type="http://schemas.openxmlformats.org/officeDocument/2006/relationships/image" Target="../media/image750.png"/><Relationship Id="rId142" Type="http://schemas.openxmlformats.org/officeDocument/2006/relationships/customXml" Target="../ink/ink767.xml"/><Relationship Id="rId163" Type="http://schemas.openxmlformats.org/officeDocument/2006/relationships/customXml" Target="../ink/ink778.xml"/><Relationship Id="rId184" Type="http://schemas.openxmlformats.org/officeDocument/2006/relationships/customXml" Target="../ink/ink789.xml"/><Relationship Id="rId219" Type="http://schemas.openxmlformats.org/officeDocument/2006/relationships/image" Target="../media/image798.png"/><Relationship Id="rId230" Type="http://schemas.openxmlformats.org/officeDocument/2006/relationships/customXml" Target="../ink/ink812.xml"/><Relationship Id="rId251" Type="http://schemas.openxmlformats.org/officeDocument/2006/relationships/image" Target="../media/image814.png"/><Relationship Id="rId25" Type="http://schemas.openxmlformats.org/officeDocument/2006/relationships/image" Target="../media/image703.png"/><Relationship Id="rId46" Type="http://schemas.openxmlformats.org/officeDocument/2006/relationships/customXml" Target="../ink/ink719.xml"/><Relationship Id="rId67" Type="http://schemas.openxmlformats.org/officeDocument/2006/relationships/image" Target="../media/image724.png"/><Relationship Id="rId272" Type="http://schemas.openxmlformats.org/officeDocument/2006/relationships/customXml" Target="../ink/ink833.xml"/><Relationship Id="rId293" Type="http://schemas.openxmlformats.org/officeDocument/2006/relationships/image" Target="../media/image835.png"/><Relationship Id="rId307" Type="http://schemas.openxmlformats.org/officeDocument/2006/relationships/image" Target="../media/image842.png"/><Relationship Id="rId328" Type="http://schemas.openxmlformats.org/officeDocument/2006/relationships/customXml" Target="../ink/ink861.xml"/><Relationship Id="rId88" Type="http://schemas.openxmlformats.org/officeDocument/2006/relationships/customXml" Target="../ink/ink740.xml"/><Relationship Id="rId111" Type="http://schemas.openxmlformats.org/officeDocument/2006/relationships/image" Target="../media/image745.png"/><Relationship Id="rId132" Type="http://schemas.openxmlformats.org/officeDocument/2006/relationships/customXml" Target="../ink/ink762.xml"/><Relationship Id="rId153" Type="http://schemas.openxmlformats.org/officeDocument/2006/relationships/image" Target="../media/image766.png"/><Relationship Id="rId174" Type="http://schemas.openxmlformats.org/officeDocument/2006/relationships/image" Target="../media/image776.png"/><Relationship Id="rId195" Type="http://schemas.openxmlformats.org/officeDocument/2006/relationships/image" Target="../media/image786.png"/><Relationship Id="rId209" Type="http://schemas.openxmlformats.org/officeDocument/2006/relationships/image" Target="../media/image793.png"/><Relationship Id="rId220" Type="http://schemas.openxmlformats.org/officeDocument/2006/relationships/customXml" Target="../ink/ink807.xml"/><Relationship Id="rId241" Type="http://schemas.openxmlformats.org/officeDocument/2006/relationships/image" Target="../media/image809.png"/><Relationship Id="rId15" Type="http://schemas.openxmlformats.org/officeDocument/2006/relationships/image" Target="../media/image698.png"/><Relationship Id="rId36" Type="http://schemas.openxmlformats.org/officeDocument/2006/relationships/customXml" Target="../ink/ink714.xml"/><Relationship Id="rId57" Type="http://schemas.openxmlformats.org/officeDocument/2006/relationships/image" Target="../media/image719.png"/><Relationship Id="rId262" Type="http://schemas.openxmlformats.org/officeDocument/2006/relationships/customXml" Target="../ink/ink828.xml"/><Relationship Id="rId283" Type="http://schemas.openxmlformats.org/officeDocument/2006/relationships/image" Target="../media/image830.png"/><Relationship Id="rId318" Type="http://schemas.openxmlformats.org/officeDocument/2006/relationships/customXml" Target="../ink/ink856.xml"/><Relationship Id="rId78" Type="http://schemas.openxmlformats.org/officeDocument/2006/relationships/customXml" Target="../ink/ink735.xml"/><Relationship Id="rId99" Type="http://schemas.openxmlformats.org/officeDocument/2006/relationships/image" Target="../media/image739.png"/><Relationship Id="rId101" Type="http://schemas.openxmlformats.org/officeDocument/2006/relationships/image" Target="../media/image740.png"/><Relationship Id="rId122" Type="http://schemas.openxmlformats.org/officeDocument/2006/relationships/customXml" Target="../ink/ink757.xml"/><Relationship Id="rId143" Type="http://schemas.openxmlformats.org/officeDocument/2006/relationships/image" Target="../media/image761.png"/><Relationship Id="rId164" Type="http://schemas.openxmlformats.org/officeDocument/2006/relationships/image" Target="../media/image771.png"/><Relationship Id="rId185" Type="http://schemas.openxmlformats.org/officeDocument/2006/relationships/image" Target="../media/image781.png"/><Relationship Id="rId9" Type="http://schemas.openxmlformats.org/officeDocument/2006/relationships/image" Target="../media/image695.png"/><Relationship Id="rId210" Type="http://schemas.openxmlformats.org/officeDocument/2006/relationships/customXml" Target="../ink/ink802.xml"/><Relationship Id="rId26" Type="http://schemas.openxmlformats.org/officeDocument/2006/relationships/customXml" Target="../ink/ink709.xml"/><Relationship Id="rId231" Type="http://schemas.openxmlformats.org/officeDocument/2006/relationships/image" Target="../media/image804.png"/><Relationship Id="rId252" Type="http://schemas.openxmlformats.org/officeDocument/2006/relationships/customXml" Target="../ink/ink823.xml"/><Relationship Id="rId273" Type="http://schemas.openxmlformats.org/officeDocument/2006/relationships/image" Target="../media/image825.png"/><Relationship Id="rId294" Type="http://schemas.openxmlformats.org/officeDocument/2006/relationships/customXml" Target="../ink/ink844.xml"/><Relationship Id="rId308" Type="http://schemas.openxmlformats.org/officeDocument/2006/relationships/customXml" Target="../ink/ink851.xml"/><Relationship Id="rId329" Type="http://schemas.openxmlformats.org/officeDocument/2006/relationships/image" Target="../media/image853.png"/><Relationship Id="rId47" Type="http://schemas.openxmlformats.org/officeDocument/2006/relationships/image" Target="../media/image714.png"/><Relationship Id="rId68" Type="http://schemas.openxmlformats.org/officeDocument/2006/relationships/customXml" Target="../ink/ink730.xml"/><Relationship Id="rId89" Type="http://schemas.openxmlformats.org/officeDocument/2006/relationships/image" Target="../media/image734.png"/><Relationship Id="rId112" Type="http://schemas.openxmlformats.org/officeDocument/2006/relationships/customXml" Target="../ink/ink752.xml"/><Relationship Id="rId133" Type="http://schemas.openxmlformats.org/officeDocument/2006/relationships/image" Target="../media/image756.png"/><Relationship Id="rId154" Type="http://schemas.openxmlformats.org/officeDocument/2006/relationships/customXml" Target="../ink/ink773.xml"/><Relationship Id="rId175" Type="http://schemas.openxmlformats.org/officeDocument/2006/relationships/customXml" Target="../ink/ink784.xml"/><Relationship Id="rId196" Type="http://schemas.openxmlformats.org/officeDocument/2006/relationships/customXml" Target="../ink/ink795.xml"/><Relationship Id="rId200" Type="http://schemas.openxmlformats.org/officeDocument/2006/relationships/customXml" Target="../ink/ink797.xml"/><Relationship Id="rId16" Type="http://schemas.openxmlformats.org/officeDocument/2006/relationships/customXml" Target="../ink/ink704.xml"/><Relationship Id="rId221" Type="http://schemas.openxmlformats.org/officeDocument/2006/relationships/image" Target="../media/image799.png"/><Relationship Id="rId242" Type="http://schemas.openxmlformats.org/officeDocument/2006/relationships/customXml" Target="../ink/ink818.xml"/><Relationship Id="rId263" Type="http://schemas.openxmlformats.org/officeDocument/2006/relationships/image" Target="../media/image820.png"/><Relationship Id="rId284" Type="http://schemas.openxmlformats.org/officeDocument/2006/relationships/customXml" Target="../ink/ink839.xml"/><Relationship Id="rId319" Type="http://schemas.openxmlformats.org/officeDocument/2006/relationships/image" Target="../media/image848.png"/><Relationship Id="rId37" Type="http://schemas.openxmlformats.org/officeDocument/2006/relationships/image" Target="../media/image709.png"/><Relationship Id="rId58" Type="http://schemas.openxmlformats.org/officeDocument/2006/relationships/customXml" Target="../ink/ink725.xml"/><Relationship Id="rId79" Type="http://schemas.openxmlformats.org/officeDocument/2006/relationships/image" Target="../media/image730.png"/><Relationship Id="rId102" Type="http://schemas.openxmlformats.org/officeDocument/2006/relationships/customXml" Target="../ink/ink747.xml"/><Relationship Id="rId123" Type="http://schemas.openxmlformats.org/officeDocument/2006/relationships/image" Target="../media/image751.png"/><Relationship Id="rId144" Type="http://schemas.openxmlformats.org/officeDocument/2006/relationships/customXml" Target="../ink/ink768.xml"/><Relationship Id="rId330" Type="http://schemas.openxmlformats.org/officeDocument/2006/relationships/customXml" Target="../ink/ink862.xml"/><Relationship Id="rId90" Type="http://schemas.openxmlformats.org/officeDocument/2006/relationships/customXml" Target="../ink/ink741.xml"/><Relationship Id="rId165" Type="http://schemas.openxmlformats.org/officeDocument/2006/relationships/customXml" Target="../ink/ink779.xml"/><Relationship Id="rId186" Type="http://schemas.openxmlformats.org/officeDocument/2006/relationships/customXml" Target="../ink/ink790.xml"/><Relationship Id="rId211" Type="http://schemas.openxmlformats.org/officeDocument/2006/relationships/image" Target="../media/image794.png"/><Relationship Id="rId232" Type="http://schemas.openxmlformats.org/officeDocument/2006/relationships/customXml" Target="../ink/ink813.xml"/><Relationship Id="rId253" Type="http://schemas.openxmlformats.org/officeDocument/2006/relationships/image" Target="../media/image815.png"/><Relationship Id="rId274" Type="http://schemas.openxmlformats.org/officeDocument/2006/relationships/customXml" Target="../ink/ink834.xml"/><Relationship Id="rId295" Type="http://schemas.openxmlformats.org/officeDocument/2006/relationships/image" Target="../media/image836.png"/><Relationship Id="rId309" Type="http://schemas.openxmlformats.org/officeDocument/2006/relationships/image" Target="../media/image843.png"/><Relationship Id="rId27" Type="http://schemas.openxmlformats.org/officeDocument/2006/relationships/image" Target="../media/image704.png"/><Relationship Id="rId48" Type="http://schemas.openxmlformats.org/officeDocument/2006/relationships/customXml" Target="../ink/ink720.xml"/><Relationship Id="rId69" Type="http://schemas.openxmlformats.org/officeDocument/2006/relationships/image" Target="../media/image725.png"/><Relationship Id="rId113" Type="http://schemas.openxmlformats.org/officeDocument/2006/relationships/image" Target="../media/image746.png"/><Relationship Id="rId134" Type="http://schemas.openxmlformats.org/officeDocument/2006/relationships/customXml" Target="../ink/ink763.xml"/><Relationship Id="rId320" Type="http://schemas.openxmlformats.org/officeDocument/2006/relationships/customXml" Target="../ink/ink857.xml"/><Relationship Id="rId80" Type="http://schemas.openxmlformats.org/officeDocument/2006/relationships/customXml" Target="../ink/ink736.xml"/><Relationship Id="rId155" Type="http://schemas.openxmlformats.org/officeDocument/2006/relationships/image" Target="../media/image767.png"/><Relationship Id="rId176" Type="http://schemas.openxmlformats.org/officeDocument/2006/relationships/image" Target="../media/image777.png"/><Relationship Id="rId197" Type="http://schemas.openxmlformats.org/officeDocument/2006/relationships/image" Target="../media/image787.png"/><Relationship Id="rId201" Type="http://schemas.openxmlformats.org/officeDocument/2006/relationships/image" Target="../media/image789.png"/><Relationship Id="rId222" Type="http://schemas.openxmlformats.org/officeDocument/2006/relationships/customXml" Target="../ink/ink808.xml"/><Relationship Id="rId243" Type="http://schemas.openxmlformats.org/officeDocument/2006/relationships/image" Target="../media/image810.png"/><Relationship Id="rId264" Type="http://schemas.openxmlformats.org/officeDocument/2006/relationships/customXml" Target="../ink/ink829.xml"/><Relationship Id="rId285" Type="http://schemas.openxmlformats.org/officeDocument/2006/relationships/image" Target="../media/image831.png"/><Relationship Id="rId17" Type="http://schemas.openxmlformats.org/officeDocument/2006/relationships/image" Target="../media/image699.png"/><Relationship Id="rId38" Type="http://schemas.openxmlformats.org/officeDocument/2006/relationships/customXml" Target="../ink/ink715.xml"/><Relationship Id="rId59" Type="http://schemas.openxmlformats.org/officeDocument/2006/relationships/image" Target="../media/image720.png"/><Relationship Id="rId103" Type="http://schemas.openxmlformats.org/officeDocument/2006/relationships/image" Target="../media/image741.png"/><Relationship Id="rId124" Type="http://schemas.openxmlformats.org/officeDocument/2006/relationships/customXml" Target="../ink/ink758.xml"/><Relationship Id="rId310" Type="http://schemas.openxmlformats.org/officeDocument/2006/relationships/customXml" Target="../ink/ink852.xml"/><Relationship Id="rId70" Type="http://schemas.openxmlformats.org/officeDocument/2006/relationships/customXml" Target="../ink/ink731.xml"/><Relationship Id="rId91" Type="http://schemas.openxmlformats.org/officeDocument/2006/relationships/image" Target="../media/image735.png"/><Relationship Id="rId145" Type="http://schemas.openxmlformats.org/officeDocument/2006/relationships/image" Target="../media/image762.png"/><Relationship Id="rId166" Type="http://schemas.openxmlformats.org/officeDocument/2006/relationships/image" Target="../media/image772.png"/><Relationship Id="rId187" Type="http://schemas.openxmlformats.org/officeDocument/2006/relationships/image" Target="../media/image782.png"/><Relationship Id="rId331" Type="http://schemas.openxmlformats.org/officeDocument/2006/relationships/image" Target="../media/image854.png"/><Relationship Id="rId1" Type="http://schemas.openxmlformats.org/officeDocument/2006/relationships/slideLayout" Target="../slideLayouts/slideLayout7.xml"/><Relationship Id="rId212" Type="http://schemas.openxmlformats.org/officeDocument/2006/relationships/customXml" Target="../ink/ink803.xml"/><Relationship Id="rId233" Type="http://schemas.openxmlformats.org/officeDocument/2006/relationships/image" Target="../media/image805.png"/><Relationship Id="rId254" Type="http://schemas.openxmlformats.org/officeDocument/2006/relationships/customXml" Target="../ink/ink824.xml"/><Relationship Id="rId28" Type="http://schemas.openxmlformats.org/officeDocument/2006/relationships/customXml" Target="../ink/ink710.xml"/><Relationship Id="rId49" Type="http://schemas.openxmlformats.org/officeDocument/2006/relationships/image" Target="../media/image715.png"/><Relationship Id="rId114" Type="http://schemas.openxmlformats.org/officeDocument/2006/relationships/customXml" Target="../ink/ink753.xml"/><Relationship Id="rId275" Type="http://schemas.openxmlformats.org/officeDocument/2006/relationships/image" Target="../media/image826.png"/><Relationship Id="rId296" Type="http://schemas.openxmlformats.org/officeDocument/2006/relationships/customXml" Target="../ink/ink845.xml"/><Relationship Id="rId300" Type="http://schemas.openxmlformats.org/officeDocument/2006/relationships/customXml" Target="../ink/ink847.xml"/><Relationship Id="rId60" Type="http://schemas.openxmlformats.org/officeDocument/2006/relationships/customXml" Target="../ink/ink726.xml"/><Relationship Id="rId81" Type="http://schemas.openxmlformats.org/officeDocument/2006/relationships/image" Target="../media/image731.png"/><Relationship Id="rId135" Type="http://schemas.openxmlformats.org/officeDocument/2006/relationships/image" Target="../media/image757.png"/><Relationship Id="rId156" Type="http://schemas.openxmlformats.org/officeDocument/2006/relationships/customXml" Target="../ink/ink774.xml"/><Relationship Id="rId177" Type="http://schemas.openxmlformats.org/officeDocument/2006/relationships/customXml" Target="../ink/ink785.xml"/><Relationship Id="rId198" Type="http://schemas.openxmlformats.org/officeDocument/2006/relationships/customXml" Target="../ink/ink796.xml"/><Relationship Id="rId321" Type="http://schemas.openxmlformats.org/officeDocument/2006/relationships/image" Target="../media/image849.png"/><Relationship Id="rId202" Type="http://schemas.openxmlformats.org/officeDocument/2006/relationships/customXml" Target="../ink/ink798.xml"/><Relationship Id="rId223" Type="http://schemas.openxmlformats.org/officeDocument/2006/relationships/image" Target="../media/image800.png"/><Relationship Id="rId244" Type="http://schemas.openxmlformats.org/officeDocument/2006/relationships/customXml" Target="../ink/ink819.xml"/><Relationship Id="rId18" Type="http://schemas.openxmlformats.org/officeDocument/2006/relationships/customXml" Target="../ink/ink705.xml"/><Relationship Id="rId39" Type="http://schemas.openxmlformats.org/officeDocument/2006/relationships/image" Target="../media/image710.png"/><Relationship Id="rId265" Type="http://schemas.openxmlformats.org/officeDocument/2006/relationships/image" Target="../media/image821.png"/><Relationship Id="rId286" Type="http://schemas.openxmlformats.org/officeDocument/2006/relationships/customXml" Target="../ink/ink840.xml"/><Relationship Id="rId50" Type="http://schemas.openxmlformats.org/officeDocument/2006/relationships/customXml" Target="../ink/ink721.xml"/><Relationship Id="rId104" Type="http://schemas.openxmlformats.org/officeDocument/2006/relationships/customXml" Target="../ink/ink748.xml"/><Relationship Id="rId125" Type="http://schemas.openxmlformats.org/officeDocument/2006/relationships/image" Target="../media/image752.png"/><Relationship Id="rId146" Type="http://schemas.openxmlformats.org/officeDocument/2006/relationships/customXml" Target="../ink/ink769.xml"/><Relationship Id="rId167" Type="http://schemas.openxmlformats.org/officeDocument/2006/relationships/customXml" Target="../ink/ink780.xml"/><Relationship Id="rId188" Type="http://schemas.openxmlformats.org/officeDocument/2006/relationships/customXml" Target="../ink/ink791.xml"/><Relationship Id="rId311" Type="http://schemas.openxmlformats.org/officeDocument/2006/relationships/image" Target="../media/image844.png"/><Relationship Id="rId71" Type="http://schemas.openxmlformats.org/officeDocument/2006/relationships/image" Target="../media/image726.png"/><Relationship Id="rId92" Type="http://schemas.openxmlformats.org/officeDocument/2006/relationships/customXml" Target="../ink/ink742.xml"/><Relationship Id="rId213" Type="http://schemas.openxmlformats.org/officeDocument/2006/relationships/image" Target="../media/image795.png"/><Relationship Id="rId234" Type="http://schemas.openxmlformats.org/officeDocument/2006/relationships/customXml" Target="../ink/ink814.xml"/><Relationship Id="rId2" Type="http://schemas.openxmlformats.org/officeDocument/2006/relationships/notesSlide" Target="../notesSlides/notesSlide10.xml"/><Relationship Id="rId29" Type="http://schemas.openxmlformats.org/officeDocument/2006/relationships/image" Target="../media/image705.png"/><Relationship Id="rId255" Type="http://schemas.openxmlformats.org/officeDocument/2006/relationships/image" Target="../media/image816.png"/><Relationship Id="rId276" Type="http://schemas.openxmlformats.org/officeDocument/2006/relationships/customXml" Target="../ink/ink835.xml"/><Relationship Id="rId297" Type="http://schemas.openxmlformats.org/officeDocument/2006/relationships/image" Target="../media/image837.png"/><Relationship Id="rId40" Type="http://schemas.openxmlformats.org/officeDocument/2006/relationships/customXml" Target="../ink/ink716.xml"/><Relationship Id="rId115" Type="http://schemas.openxmlformats.org/officeDocument/2006/relationships/image" Target="../media/image747.png"/><Relationship Id="rId136" Type="http://schemas.openxmlformats.org/officeDocument/2006/relationships/customXml" Target="../ink/ink764.xml"/><Relationship Id="rId157" Type="http://schemas.openxmlformats.org/officeDocument/2006/relationships/image" Target="../media/image768.png"/><Relationship Id="rId178" Type="http://schemas.openxmlformats.org/officeDocument/2006/relationships/image" Target="../media/image778.png"/><Relationship Id="rId301" Type="http://schemas.openxmlformats.org/officeDocument/2006/relationships/image" Target="../media/image839.png"/><Relationship Id="rId322" Type="http://schemas.openxmlformats.org/officeDocument/2006/relationships/customXml" Target="../ink/ink858.xml"/><Relationship Id="rId61" Type="http://schemas.openxmlformats.org/officeDocument/2006/relationships/image" Target="../media/image721.png"/><Relationship Id="rId82" Type="http://schemas.openxmlformats.org/officeDocument/2006/relationships/customXml" Target="../ink/ink737.xml"/><Relationship Id="rId199" Type="http://schemas.openxmlformats.org/officeDocument/2006/relationships/image" Target="../media/image788.png"/><Relationship Id="rId203" Type="http://schemas.openxmlformats.org/officeDocument/2006/relationships/image" Target="../media/image790.png"/><Relationship Id="rId19" Type="http://schemas.openxmlformats.org/officeDocument/2006/relationships/image" Target="../media/image700.png"/><Relationship Id="rId224" Type="http://schemas.openxmlformats.org/officeDocument/2006/relationships/customXml" Target="../ink/ink809.xml"/><Relationship Id="rId245" Type="http://schemas.openxmlformats.org/officeDocument/2006/relationships/image" Target="../media/image811.png"/><Relationship Id="rId266" Type="http://schemas.openxmlformats.org/officeDocument/2006/relationships/customXml" Target="../ink/ink830.xml"/><Relationship Id="rId287" Type="http://schemas.openxmlformats.org/officeDocument/2006/relationships/image" Target="../media/image832.png"/><Relationship Id="rId30" Type="http://schemas.openxmlformats.org/officeDocument/2006/relationships/customXml" Target="../ink/ink711.xml"/><Relationship Id="rId105" Type="http://schemas.openxmlformats.org/officeDocument/2006/relationships/image" Target="../media/image742.png"/><Relationship Id="rId126" Type="http://schemas.openxmlformats.org/officeDocument/2006/relationships/customXml" Target="../ink/ink759.xml"/><Relationship Id="rId147" Type="http://schemas.openxmlformats.org/officeDocument/2006/relationships/image" Target="../media/image763.png"/><Relationship Id="rId168" Type="http://schemas.openxmlformats.org/officeDocument/2006/relationships/image" Target="../media/image773.png"/><Relationship Id="rId312" Type="http://schemas.openxmlformats.org/officeDocument/2006/relationships/customXml" Target="../ink/ink853.xml"/><Relationship Id="rId51" Type="http://schemas.openxmlformats.org/officeDocument/2006/relationships/image" Target="../media/image716.png"/><Relationship Id="rId72" Type="http://schemas.openxmlformats.org/officeDocument/2006/relationships/customXml" Target="../ink/ink732.xml"/><Relationship Id="rId93" Type="http://schemas.openxmlformats.org/officeDocument/2006/relationships/image" Target="../media/image736.png"/><Relationship Id="rId189" Type="http://schemas.openxmlformats.org/officeDocument/2006/relationships/image" Target="../media/image783.png"/><Relationship Id="rId3" Type="http://schemas.openxmlformats.org/officeDocument/2006/relationships/hyperlink" Target="https://www.destatis.de/DE/Service/Bibliothek/_publikationen-fachserienliste-18.html?nn=206136" TargetMode="External"/><Relationship Id="rId214" Type="http://schemas.openxmlformats.org/officeDocument/2006/relationships/customXml" Target="../ink/ink804.xml"/><Relationship Id="rId235" Type="http://schemas.openxmlformats.org/officeDocument/2006/relationships/image" Target="../media/image806.png"/><Relationship Id="rId256" Type="http://schemas.openxmlformats.org/officeDocument/2006/relationships/customXml" Target="../ink/ink825.xml"/><Relationship Id="rId277" Type="http://schemas.openxmlformats.org/officeDocument/2006/relationships/image" Target="../media/image827.png"/><Relationship Id="rId298" Type="http://schemas.openxmlformats.org/officeDocument/2006/relationships/customXml" Target="../ink/ink846.xml"/><Relationship Id="rId116" Type="http://schemas.openxmlformats.org/officeDocument/2006/relationships/customXml" Target="../ink/ink754.xml"/><Relationship Id="rId137" Type="http://schemas.openxmlformats.org/officeDocument/2006/relationships/image" Target="../media/image758.png"/><Relationship Id="rId158" Type="http://schemas.openxmlformats.org/officeDocument/2006/relationships/customXml" Target="../ink/ink775.xml"/><Relationship Id="rId302" Type="http://schemas.openxmlformats.org/officeDocument/2006/relationships/customXml" Target="../ink/ink848.xml"/><Relationship Id="rId323" Type="http://schemas.openxmlformats.org/officeDocument/2006/relationships/image" Target="../media/image850.png"/><Relationship Id="rId20" Type="http://schemas.openxmlformats.org/officeDocument/2006/relationships/customXml" Target="../ink/ink706.xml"/><Relationship Id="rId41" Type="http://schemas.openxmlformats.org/officeDocument/2006/relationships/image" Target="../media/image711.png"/><Relationship Id="rId62" Type="http://schemas.openxmlformats.org/officeDocument/2006/relationships/customXml" Target="../ink/ink727.xml"/><Relationship Id="rId83" Type="http://schemas.openxmlformats.org/officeDocument/2006/relationships/image" Target="../media/image324.png"/><Relationship Id="rId179" Type="http://schemas.openxmlformats.org/officeDocument/2006/relationships/customXml" Target="../ink/ink786.xml"/><Relationship Id="rId190" Type="http://schemas.openxmlformats.org/officeDocument/2006/relationships/customXml" Target="../ink/ink792.xml"/><Relationship Id="rId204" Type="http://schemas.openxmlformats.org/officeDocument/2006/relationships/customXml" Target="../ink/ink799.xml"/><Relationship Id="rId225" Type="http://schemas.openxmlformats.org/officeDocument/2006/relationships/image" Target="../media/image801.png"/><Relationship Id="rId246" Type="http://schemas.openxmlformats.org/officeDocument/2006/relationships/customXml" Target="../ink/ink820.xml"/><Relationship Id="rId267" Type="http://schemas.openxmlformats.org/officeDocument/2006/relationships/image" Target="../media/image822.png"/><Relationship Id="rId288" Type="http://schemas.openxmlformats.org/officeDocument/2006/relationships/customXml" Target="../ink/ink841.xml"/><Relationship Id="rId106" Type="http://schemas.openxmlformats.org/officeDocument/2006/relationships/customXml" Target="../ink/ink749.xml"/><Relationship Id="rId127" Type="http://schemas.openxmlformats.org/officeDocument/2006/relationships/image" Target="../media/image753.png"/><Relationship Id="rId313" Type="http://schemas.openxmlformats.org/officeDocument/2006/relationships/image" Target="../media/image845.png"/><Relationship Id="rId10" Type="http://schemas.openxmlformats.org/officeDocument/2006/relationships/customXml" Target="../ink/ink701.xml"/><Relationship Id="rId31" Type="http://schemas.openxmlformats.org/officeDocument/2006/relationships/image" Target="../media/image706.png"/><Relationship Id="rId52" Type="http://schemas.openxmlformats.org/officeDocument/2006/relationships/customXml" Target="../ink/ink722.xml"/><Relationship Id="rId73" Type="http://schemas.openxmlformats.org/officeDocument/2006/relationships/image" Target="../media/image727.png"/><Relationship Id="rId94" Type="http://schemas.openxmlformats.org/officeDocument/2006/relationships/customXml" Target="../ink/ink743.xml"/><Relationship Id="rId148" Type="http://schemas.openxmlformats.org/officeDocument/2006/relationships/customXml" Target="../ink/ink770.xml"/><Relationship Id="rId169" Type="http://schemas.openxmlformats.org/officeDocument/2006/relationships/customXml" Target="../ink/ink781.xml"/><Relationship Id="rId4" Type="http://schemas.openxmlformats.org/officeDocument/2006/relationships/chart" Target="../charts/chart1.xml"/><Relationship Id="rId180" Type="http://schemas.openxmlformats.org/officeDocument/2006/relationships/image" Target="../media/image779.png"/><Relationship Id="rId215" Type="http://schemas.openxmlformats.org/officeDocument/2006/relationships/image" Target="../media/image796.png"/><Relationship Id="rId236" Type="http://schemas.openxmlformats.org/officeDocument/2006/relationships/customXml" Target="../ink/ink815.xml"/><Relationship Id="rId257" Type="http://schemas.openxmlformats.org/officeDocument/2006/relationships/image" Target="../media/image817.png"/><Relationship Id="rId278" Type="http://schemas.openxmlformats.org/officeDocument/2006/relationships/customXml" Target="../ink/ink836.xml"/><Relationship Id="rId303" Type="http://schemas.openxmlformats.org/officeDocument/2006/relationships/image" Target="../media/image840.png"/><Relationship Id="rId42" Type="http://schemas.openxmlformats.org/officeDocument/2006/relationships/customXml" Target="../ink/ink717.xml"/><Relationship Id="rId84" Type="http://schemas.openxmlformats.org/officeDocument/2006/relationships/customXml" Target="../ink/ink738.xml"/><Relationship Id="rId138" Type="http://schemas.openxmlformats.org/officeDocument/2006/relationships/customXml" Target="../ink/ink765.xml"/><Relationship Id="rId191" Type="http://schemas.openxmlformats.org/officeDocument/2006/relationships/image" Target="../media/image784.png"/><Relationship Id="rId205" Type="http://schemas.openxmlformats.org/officeDocument/2006/relationships/image" Target="../media/image791.png"/><Relationship Id="rId247" Type="http://schemas.openxmlformats.org/officeDocument/2006/relationships/image" Target="../media/image812.png"/><Relationship Id="rId107" Type="http://schemas.openxmlformats.org/officeDocument/2006/relationships/image" Target="../media/image743.png"/><Relationship Id="rId289" Type="http://schemas.openxmlformats.org/officeDocument/2006/relationships/image" Target="../media/image833.png"/><Relationship Id="rId11" Type="http://schemas.openxmlformats.org/officeDocument/2006/relationships/image" Target="../media/image696.png"/><Relationship Id="rId53" Type="http://schemas.openxmlformats.org/officeDocument/2006/relationships/image" Target="../media/image717.png"/><Relationship Id="rId149" Type="http://schemas.openxmlformats.org/officeDocument/2006/relationships/image" Target="../media/image764.png"/><Relationship Id="rId314" Type="http://schemas.openxmlformats.org/officeDocument/2006/relationships/customXml" Target="../ink/ink854.xml"/><Relationship Id="rId95" Type="http://schemas.openxmlformats.org/officeDocument/2006/relationships/image" Target="../media/image737.png"/><Relationship Id="rId160" Type="http://schemas.openxmlformats.org/officeDocument/2006/relationships/customXml" Target="../ink/ink776.xml"/><Relationship Id="rId216" Type="http://schemas.openxmlformats.org/officeDocument/2006/relationships/customXml" Target="../ink/ink805.xml"/><Relationship Id="rId258" Type="http://schemas.openxmlformats.org/officeDocument/2006/relationships/customXml" Target="../ink/ink826.xml"/><Relationship Id="rId22" Type="http://schemas.openxmlformats.org/officeDocument/2006/relationships/customXml" Target="../ink/ink707.xml"/><Relationship Id="rId64" Type="http://schemas.openxmlformats.org/officeDocument/2006/relationships/customXml" Target="../ink/ink728.xml"/><Relationship Id="rId118" Type="http://schemas.openxmlformats.org/officeDocument/2006/relationships/customXml" Target="../ink/ink755.xml"/><Relationship Id="rId325" Type="http://schemas.openxmlformats.org/officeDocument/2006/relationships/image" Target="../media/image851.png"/><Relationship Id="rId171" Type="http://schemas.openxmlformats.org/officeDocument/2006/relationships/customXml" Target="../ink/ink782.xml"/><Relationship Id="rId227" Type="http://schemas.openxmlformats.org/officeDocument/2006/relationships/image" Target="../media/image802.png"/><Relationship Id="rId269" Type="http://schemas.openxmlformats.org/officeDocument/2006/relationships/image" Target="../media/image823.png"/><Relationship Id="rId33" Type="http://schemas.openxmlformats.org/officeDocument/2006/relationships/image" Target="../media/image707.png"/><Relationship Id="rId129" Type="http://schemas.openxmlformats.org/officeDocument/2006/relationships/image" Target="../media/image754.png"/><Relationship Id="rId280" Type="http://schemas.openxmlformats.org/officeDocument/2006/relationships/customXml" Target="../ink/ink837.xml"/><Relationship Id="rId75" Type="http://schemas.openxmlformats.org/officeDocument/2006/relationships/image" Target="../media/image728.png"/><Relationship Id="rId140" Type="http://schemas.openxmlformats.org/officeDocument/2006/relationships/customXml" Target="../ink/ink766.xml"/><Relationship Id="rId182" Type="http://schemas.openxmlformats.org/officeDocument/2006/relationships/customXml" Target="../ink/ink788.xml"/><Relationship Id="rId6" Type="http://schemas.openxmlformats.org/officeDocument/2006/relationships/customXml" Target="../ink/ink699.xml"/><Relationship Id="rId238" Type="http://schemas.openxmlformats.org/officeDocument/2006/relationships/customXml" Target="../ink/ink816.xml"/><Relationship Id="rId291" Type="http://schemas.openxmlformats.org/officeDocument/2006/relationships/image" Target="../media/image834.png"/><Relationship Id="rId305" Type="http://schemas.openxmlformats.org/officeDocument/2006/relationships/image" Target="../media/image841.png"/><Relationship Id="rId44" Type="http://schemas.openxmlformats.org/officeDocument/2006/relationships/customXml" Target="../ink/ink718.xml"/><Relationship Id="rId86" Type="http://schemas.openxmlformats.org/officeDocument/2006/relationships/customXml" Target="../ink/ink739.xml"/><Relationship Id="rId151" Type="http://schemas.openxmlformats.org/officeDocument/2006/relationships/image" Target="../media/image765.png"/><Relationship Id="rId193" Type="http://schemas.openxmlformats.org/officeDocument/2006/relationships/image" Target="../media/image785.png"/><Relationship Id="rId207" Type="http://schemas.openxmlformats.org/officeDocument/2006/relationships/image" Target="../media/image792.png"/><Relationship Id="rId249" Type="http://schemas.openxmlformats.org/officeDocument/2006/relationships/image" Target="../media/image813.png"/><Relationship Id="rId13" Type="http://schemas.openxmlformats.org/officeDocument/2006/relationships/image" Target="../media/image697.png"/><Relationship Id="rId109" Type="http://schemas.openxmlformats.org/officeDocument/2006/relationships/image" Target="../media/image744.png"/><Relationship Id="rId260" Type="http://schemas.openxmlformats.org/officeDocument/2006/relationships/customXml" Target="../ink/ink827.xml"/><Relationship Id="rId316" Type="http://schemas.openxmlformats.org/officeDocument/2006/relationships/customXml" Target="../ink/ink855.xml"/><Relationship Id="rId55" Type="http://schemas.openxmlformats.org/officeDocument/2006/relationships/image" Target="../media/image718.png"/><Relationship Id="rId97" Type="http://schemas.openxmlformats.org/officeDocument/2006/relationships/image" Target="../media/image738.png"/><Relationship Id="rId120" Type="http://schemas.openxmlformats.org/officeDocument/2006/relationships/customXml" Target="../ink/ink756.xml"/><Relationship Id="rId162" Type="http://schemas.openxmlformats.org/officeDocument/2006/relationships/image" Target="../media/image770.png"/><Relationship Id="rId218" Type="http://schemas.openxmlformats.org/officeDocument/2006/relationships/customXml" Target="../ink/ink806.xml"/></Relationships>
</file>

<file path=ppt/slides/_rels/slide16.xml.rels><?xml version="1.0" encoding="UTF-8" standalone="yes"?>
<Relationships xmlns="http://schemas.openxmlformats.org/package/2006/relationships"><Relationship Id="rId117" Type="http://schemas.openxmlformats.org/officeDocument/2006/relationships/customXml" Target="../ink/ink919.xml"/><Relationship Id="rId21" Type="http://schemas.openxmlformats.org/officeDocument/2006/relationships/customXml" Target="../ink/ink871.xml"/><Relationship Id="rId42" Type="http://schemas.openxmlformats.org/officeDocument/2006/relationships/image" Target="../media/image874.png"/><Relationship Id="rId63" Type="http://schemas.openxmlformats.org/officeDocument/2006/relationships/customXml" Target="../ink/ink892.xml"/><Relationship Id="rId84" Type="http://schemas.openxmlformats.org/officeDocument/2006/relationships/image" Target="../media/image895.png"/><Relationship Id="rId138" Type="http://schemas.openxmlformats.org/officeDocument/2006/relationships/customXml" Target="../ink/ink930.xml"/><Relationship Id="rId107" Type="http://schemas.openxmlformats.org/officeDocument/2006/relationships/customXml" Target="../ink/ink914.xml"/><Relationship Id="rId11" Type="http://schemas.openxmlformats.org/officeDocument/2006/relationships/customXml" Target="../ink/ink866.xml"/><Relationship Id="rId32" Type="http://schemas.openxmlformats.org/officeDocument/2006/relationships/image" Target="../media/image869.png"/><Relationship Id="rId53" Type="http://schemas.openxmlformats.org/officeDocument/2006/relationships/customXml" Target="../ink/ink887.xml"/><Relationship Id="rId74" Type="http://schemas.openxmlformats.org/officeDocument/2006/relationships/image" Target="../media/image890.png"/><Relationship Id="rId128" Type="http://schemas.openxmlformats.org/officeDocument/2006/relationships/customXml" Target="../ink/ink925.xml"/><Relationship Id="rId149" Type="http://schemas.openxmlformats.org/officeDocument/2006/relationships/image" Target="../media/image926.png"/><Relationship Id="rId5" Type="http://schemas.openxmlformats.org/officeDocument/2006/relationships/customXml" Target="../ink/ink863.xml"/><Relationship Id="rId95" Type="http://schemas.openxmlformats.org/officeDocument/2006/relationships/customXml" Target="../ink/ink908.xml"/><Relationship Id="rId22" Type="http://schemas.openxmlformats.org/officeDocument/2006/relationships/image" Target="../media/image864.png"/><Relationship Id="rId43" Type="http://schemas.openxmlformats.org/officeDocument/2006/relationships/customXml" Target="../ink/ink882.xml"/><Relationship Id="rId64" Type="http://schemas.openxmlformats.org/officeDocument/2006/relationships/image" Target="../media/image885.png"/><Relationship Id="rId118" Type="http://schemas.openxmlformats.org/officeDocument/2006/relationships/image" Target="../media/image911.png"/><Relationship Id="rId139" Type="http://schemas.openxmlformats.org/officeDocument/2006/relationships/image" Target="../media/image921.png"/><Relationship Id="rId80" Type="http://schemas.openxmlformats.org/officeDocument/2006/relationships/image" Target="../media/image893.png"/><Relationship Id="rId85" Type="http://schemas.openxmlformats.org/officeDocument/2006/relationships/customXml" Target="../ink/ink903.xml"/><Relationship Id="rId150" Type="http://schemas.openxmlformats.org/officeDocument/2006/relationships/customXml" Target="../ink/ink936.xml"/><Relationship Id="rId155" Type="http://schemas.openxmlformats.org/officeDocument/2006/relationships/image" Target="../media/image929.png"/><Relationship Id="rId12" Type="http://schemas.openxmlformats.org/officeDocument/2006/relationships/image" Target="../media/image859.png"/><Relationship Id="rId17" Type="http://schemas.openxmlformats.org/officeDocument/2006/relationships/customXml" Target="../ink/ink869.xml"/><Relationship Id="rId33" Type="http://schemas.openxmlformats.org/officeDocument/2006/relationships/customXml" Target="../ink/ink877.xml"/><Relationship Id="rId38" Type="http://schemas.openxmlformats.org/officeDocument/2006/relationships/image" Target="../media/image872.png"/><Relationship Id="rId59" Type="http://schemas.openxmlformats.org/officeDocument/2006/relationships/customXml" Target="../ink/ink890.xml"/><Relationship Id="rId103" Type="http://schemas.openxmlformats.org/officeDocument/2006/relationships/customXml" Target="../ink/ink912.xml"/><Relationship Id="rId108" Type="http://schemas.openxmlformats.org/officeDocument/2006/relationships/image" Target="../media/image907.png"/><Relationship Id="rId124" Type="http://schemas.openxmlformats.org/officeDocument/2006/relationships/image" Target="../media/image914.png"/><Relationship Id="rId129" Type="http://schemas.openxmlformats.org/officeDocument/2006/relationships/image" Target="../media/image916.png"/><Relationship Id="rId54" Type="http://schemas.openxmlformats.org/officeDocument/2006/relationships/image" Target="../media/image880.png"/><Relationship Id="rId70" Type="http://schemas.openxmlformats.org/officeDocument/2006/relationships/image" Target="../media/image888.png"/><Relationship Id="rId75" Type="http://schemas.openxmlformats.org/officeDocument/2006/relationships/customXml" Target="../ink/ink898.xml"/><Relationship Id="rId91" Type="http://schemas.openxmlformats.org/officeDocument/2006/relationships/customXml" Target="../ink/ink906.xml"/><Relationship Id="rId96" Type="http://schemas.openxmlformats.org/officeDocument/2006/relationships/image" Target="../media/image901.png"/><Relationship Id="rId140" Type="http://schemas.openxmlformats.org/officeDocument/2006/relationships/customXml" Target="../ink/ink931.xml"/><Relationship Id="rId145" Type="http://schemas.openxmlformats.org/officeDocument/2006/relationships/image" Target="../media/image924.png"/><Relationship Id="rId1" Type="http://schemas.openxmlformats.org/officeDocument/2006/relationships/slideLayout" Target="../slideLayouts/slideLayout7.xml"/><Relationship Id="rId6" Type="http://schemas.openxmlformats.org/officeDocument/2006/relationships/image" Target="../media/image856.png"/><Relationship Id="rId23" Type="http://schemas.openxmlformats.org/officeDocument/2006/relationships/customXml" Target="../ink/ink872.xml"/><Relationship Id="rId28" Type="http://schemas.openxmlformats.org/officeDocument/2006/relationships/image" Target="../media/image867.png"/><Relationship Id="rId49" Type="http://schemas.openxmlformats.org/officeDocument/2006/relationships/customXml" Target="../ink/ink885.xml"/><Relationship Id="rId114" Type="http://schemas.openxmlformats.org/officeDocument/2006/relationships/image" Target="../media/image324.png"/><Relationship Id="rId119" Type="http://schemas.openxmlformats.org/officeDocument/2006/relationships/customXml" Target="../ink/ink920.xml"/><Relationship Id="rId44" Type="http://schemas.openxmlformats.org/officeDocument/2006/relationships/image" Target="../media/image875.png"/><Relationship Id="rId60" Type="http://schemas.openxmlformats.org/officeDocument/2006/relationships/image" Target="../media/image883.png"/><Relationship Id="rId65" Type="http://schemas.openxmlformats.org/officeDocument/2006/relationships/customXml" Target="../ink/ink893.xml"/><Relationship Id="rId81" Type="http://schemas.openxmlformats.org/officeDocument/2006/relationships/customXml" Target="../ink/ink901.xml"/><Relationship Id="rId86" Type="http://schemas.openxmlformats.org/officeDocument/2006/relationships/image" Target="../media/image896.png"/><Relationship Id="rId130" Type="http://schemas.openxmlformats.org/officeDocument/2006/relationships/customXml" Target="../ink/ink926.xml"/><Relationship Id="rId135" Type="http://schemas.openxmlformats.org/officeDocument/2006/relationships/image" Target="../media/image919.png"/><Relationship Id="rId151" Type="http://schemas.openxmlformats.org/officeDocument/2006/relationships/image" Target="../media/image927.png"/><Relationship Id="rId156" Type="http://schemas.openxmlformats.org/officeDocument/2006/relationships/customXml" Target="../ink/ink939.xml"/><Relationship Id="rId13" Type="http://schemas.openxmlformats.org/officeDocument/2006/relationships/customXml" Target="../ink/ink867.xml"/><Relationship Id="rId18" Type="http://schemas.openxmlformats.org/officeDocument/2006/relationships/image" Target="../media/image862.png"/><Relationship Id="rId39" Type="http://schemas.openxmlformats.org/officeDocument/2006/relationships/customXml" Target="../ink/ink880.xml"/><Relationship Id="rId109" Type="http://schemas.openxmlformats.org/officeDocument/2006/relationships/customXml" Target="../ink/ink915.xml"/><Relationship Id="rId34" Type="http://schemas.openxmlformats.org/officeDocument/2006/relationships/image" Target="../media/image870.png"/><Relationship Id="rId50" Type="http://schemas.openxmlformats.org/officeDocument/2006/relationships/image" Target="../media/image878.png"/><Relationship Id="rId55" Type="http://schemas.openxmlformats.org/officeDocument/2006/relationships/customXml" Target="../ink/ink888.xml"/><Relationship Id="rId76" Type="http://schemas.openxmlformats.org/officeDocument/2006/relationships/image" Target="../media/image891.png"/><Relationship Id="rId97" Type="http://schemas.openxmlformats.org/officeDocument/2006/relationships/customXml" Target="../ink/ink909.xml"/><Relationship Id="rId104" Type="http://schemas.openxmlformats.org/officeDocument/2006/relationships/image" Target="../media/image905.png"/><Relationship Id="rId120" Type="http://schemas.openxmlformats.org/officeDocument/2006/relationships/image" Target="../media/image912.png"/><Relationship Id="rId125" Type="http://schemas.openxmlformats.org/officeDocument/2006/relationships/customXml" Target="../ink/ink923.xml"/><Relationship Id="rId141" Type="http://schemas.openxmlformats.org/officeDocument/2006/relationships/image" Target="../media/image922.png"/><Relationship Id="rId146" Type="http://schemas.openxmlformats.org/officeDocument/2006/relationships/customXml" Target="../ink/ink934.xml"/><Relationship Id="rId7" Type="http://schemas.openxmlformats.org/officeDocument/2006/relationships/customXml" Target="../ink/ink864.xml"/><Relationship Id="rId71" Type="http://schemas.openxmlformats.org/officeDocument/2006/relationships/customXml" Target="../ink/ink896.xml"/><Relationship Id="rId92" Type="http://schemas.openxmlformats.org/officeDocument/2006/relationships/image" Target="../media/image899.png"/><Relationship Id="rId2" Type="http://schemas.openxmlformats.org/officeDocument/2006/relationships/notesSlide" Target="../notesSlides/notesSlide11.xml"/><Relationship Id="rId29" Type="http://schemas.openxmlformats.org/officeDocument/2006/relationships/customXml" Target="../ink/ink875.xml"/><Relationship Id="rId24" Type="http://schemas.openxmlformats.org/officeDocument/2006/relationships/image" Target="../media/image865.png"/><Relationship Id="rId40" Type="http://schemas.openxmlformats.org/officeDocument/2006/relationships/image" Target="../media/image873.png"/><Relationship Id="rId45" Type="http://schemas.openxmlformats.org/officeDocument/2006/relationships/customXml" Target="../ink/ink883.xml"/><Relationship Id="rId66" Type="http://schemas.openxmlformats.org/officeDocument/2006/relationships/image" Target="../media/image886.png"/><Relationship Id="rId87" Type="http://schemas.openxmlformats.org/officeDocument/2006/relationships/customXml" Target="../ink/ink904.xml"/><Relationship Id="rId110" Type="http://schemas.openxmlformats.org/officeDocument/2006/relationships/image" Target="../media/image908.png"/><Relationship Id="rId115" Type="http://schemas.openxmlformats.org/officeDocument/2006/relationships/customXml" Target="../ink/ink918.xml"/><Relationship Id="rId131" Type="http://schemas.openxmlformats.org/officeDocument/2006/relationships/image" Target="../media/image917.png"/><Relationship Id="rId136" Type="http://schemas.openxmlformats.org/officeDocument/2006/relationships/customXml" Target="../ink/ink929.xml"/><Relationship Id="rId157" Type="http://schemas.openxmlformats.org/officeDocument/2006/relationships/image" Target="../media/image930.png"/><Relationship Id="rId61" Type="http://schemas.openxmlformats.org/officeDocument/2006/relationships/customXml" Target="../ink/ink891.xml"/><Relationship Id="rId82" Type="http://schemas.openxmlformats.org/officeDocument/2006/relationships/image" Target="../media/image894.png"/><Relationship Id="rId152" Type="http://schemas.openxmlformats.org/officeDocument/2006/relationships/customXml" Target="../ink/ink937.xml"/><Relationship Id="rId19" Type="http://schemas.openxmlformats.org/officeDocument/2006/relationships/customXml" Target="../ink/ink870.xml"/><Relationship Id="rId14" Type="http://schemas.openxmlformats.org/officeDocument/2006/relationships/image" Target="../media/image860.png"/><Relationship Id="rId30" Type="http://schemas.openxmlformats.org/officeDocument/2006/relationships/image" Target="../media/image868.png"/><Relationship Id="rId35" Type="http://schemas.openxmlformats.org/officeDocument/2006/relationships/customXml" Target="../ink/ink878.xml"/><Relationship Id="rId56" Type="http://schemas.openxmlformats.org/officeDocument/2006/relationships/image" Target="../media/image881.png"/><Relationship Id="rId77" Type="http://schemas.openxmlformats.org/officeDocument/2006/relationships/customXml" Target="../ink/ink899.xml"/><Relationship Id="rId100" Type="http://schemas.openxmlformats.org/officeDocument/2006/relationships/image" Target="../media/image903.png"/><Relationship Id="rId105" Type="http://schemas.openxmlformats.org/officeDocument/2006/relationships/customXml" Target="../ink/ink913.xml"/><Relationship Id="rId126" Type="http://schemas.openxmlformats.org/officeDocument/2006/relationships/image" Target="../media/image915.png"/><Relationship Id="rId147" Type="http://schemas.openxmlformats.org/officeDocument/2006/relationships/image" Target="../media/image925.png"/><Relationship Id="rId8" Type="http://schemas.openxmlformats.org/officeDocument/2006/relationships/image" Target="../media/image857.png"/><Relationship Id="rId51" Type="http://schemas.openxmlformats.org/officeDocument/2006/relationships/customXml" Target="../ink/ink886.xml"/><Relationship Id="rId72" Type="http://schemas.openxmlformats.org/officeDocument/2006/relationships/image" Target="../media/image889.png"/><Relationship Id="rId93" Type="http://schemas.openxmlformats.org/officeDocument/2006/relationships/customXml" Target="../ink/ink907.xml"/><Relationship Id="rId98" Type="http://schemas.openxmlformats.org/officeDocument/2006/relationships/image" Target="../media/image902.png"/><Relationship Id="rId121" Type="http://schemas.openxmlformats.org/officeDocument/2006/relationships/customXml" Target="../ink/ink921.xml"/><Relationship Id="rId142" Type="http://schemas.openxmlformats.org/officeDocument/2006/relationships/customXml" Target="../ink/ink932.xml"/><Relationship Id="rId3" Type="http://schemas.openxmlformats.org/officeDocument/2006/relationships/hyperlink" Target="https://www.bundesbank.de/dynamic/action/de/statistiken/zeitreihen-datenbanken/zeitreihen-datenbank/759778/759778?listId=www_sdks_b01012_3" TargetMode="External"/><Relationship Id="rId25" Type="http://schemas.openxmlformats.org/officeDocument/2006/relationships/customXml" Target="../ink/ink873.xml"/><Relationship Id="rId46" Type="http://schemas.openxmlformats.org/officeDocument/2006/relationships/image" Target="../media/image876.png"/><Relationship Id="rId67" Type="http://schemas.openxmlformats.org/officeDocument/2006/relationships/customXml" Target="../ink/ink894.xml"/><Relationship Id="rId116" Type="http://schemas.openxmlformats.org/officeDocument/2006/relationships/image" Target="../media/image910.png"/><Relationship Id="rId137" Type="http://schemas.openxmlformats.org/officeDocument/2006/relationships/image" Target="../media/image920.png"/><Relationship Id="rId20" Type="http://schemas.openxmlformats.org/officeDocument/2006/relationships/image" Target="../media/image863.png"/><Relationship Id="rId41" Type="http://schemas.openxmlformats.org/officeDocument/2006/relationships/customXml" Target="../ink/ink881.xml"/><Relationship Id="rId62" Type="http://schemas.openxmlformats.org/officeDocument/2006/relationships/image" Target="../media/image884.png"/><Relationship Id="rId83" Type="http://schemas.openxmlformats.org/officeDocument/2006/relationships/customXml" Target="../ink/ink902.xml"/><Relationship Id="rId88" Type="http://schemas.openxmlformats.org/officeDocument/2006/relationships/image" Target="../media/image897.png"/><Relationship Id="rId111" Type="http://schemas.openxmlformats.org/officeDocument/2006/relationships/customXml" Target="../ink/ink916.xml"/><Relationship Id="rId132" Type="http://schemas.openxmlformats.org/officeDocument/2006/relationships/customXml" Target="../ink/ink927.xml"/><Relationship Id="rId153" Type="http://schemas.openxmlformats.org/officeDocument/2006/relationships/image" Target="../media/image928.png"/><Relationship Id="rId15" Type="http://schemas.openxmlformats.org/officeDocument/2006/relationships/customXml" Target="../ink/ink868.xml"/><Relationship Id="rId36" Type="http://schemas.openxmlformats.org/officeDocument/2006/relationships/image" Target="../media/image871.png"/><Relationship Id="rId57" Type="http://schemas.openxmlformats.org/officeDocument/2006/relationships/customXml" Target="../ink/ink889.xml"/><Relationship Id="rId106" Type="http://schemas.openxmlformats.org/officeDocument/2006/relationships/image" Target="../media/image906.png"/><Relationship Id="rId127" Type="http://schemas.openxmlformats.org/officeDocument/2006/relationships/customXml" Target="../ink/ink924.xml"/><Relationship Id="rId10" Type="http://schemas.openxmlformats.org/officeDocument/2006/relationships/image" Target="../media/image858.png"/><Relationship Id="rId31" Type="http://schemas.openxmlformats.org/officeDocument/2006/relationships/customXml" Target="../ink/ink876.xml"/><Relationship Id="rId52" Type="http://schemas.openxmlformats.org/officeDocument/2006/relationships/image" Target="../media/image879.png"/><Relationship Id="rId73" Type="http://schemas.openxmlformats.org/officeDocument/2006/relationships/customXml" Target="../ink/ink897.xml"/><Relationship Id="rId78" Type="http://schemas.openxmlformats.org/officeDocument/2006/relationships/image" Target="../media/image892.png"/><Relationship Id="rId94" Type="http://schemas.openxmlformats.org/officeDocument/2006/relationships/image" Target="../media/image900.png"/><Relationship Id="rId99" Type="http://schemas.openxmlformats.org/officeDocument/2006/relationships/customXml" Target="../ink/ink910.xml"/><Relationship Id="rId101" Type="http://schemas.openxmlformats.org/officeDocument/2006/relationships/customXml" Target="../ink/ink911.xml"/><Relationship Id="rId122" Type="http://schemas.openxmlformats.org/officeDocument/2006/relationships/image" Target="../media/image913.png"/><Relationship Id="rId143" Type="http://schemas.openxmlformats.org/officeDocument/2006/relationships/image" Target="../media/image923.png"/><Relationship Id="rId148" Type="http://schemas.openxmlformats.org/officeDocument/2006/relationships/customXml" Target="../ink/ink935.xml"/><Relationship Id="rId4" Type="http://schemas.openxmlformats.org/officeDocument/2006/relationships/image" Target="../media/image855.png"/><Relationship Id="rId9" Type="http://schemas.openxmlformats.org/officeDocument/2006/relationships/customXml" Target="../ink/ink865.xml"/><Relationship Id="rId26" Type="http://schemas.openxmlformats.org/officeDocument/2006/relationships/image" Target="../media/image866.png"/><Relationship Id="rId47" Type="http://schemas.openxmlformats.org/officeDocument/2006/relationships/customXml" Target="../ink/ink884.xml"/><Relationship Id="rId68" Type="http://schemas.openxmlformats.org/officeDocument/2006/relationships/image" Target="../media/image887.png"/><Relationship Id="rId89" Type="http://schemas.openxmlformats.org/officeDocument/2006/relationships/customXml" Target="../ink/ink905.xml"/><Relationship Id="rId112" Type="http://schemas.openxmlformats.org/officeDocument/2006/relationships/image" Target="../media/image909.png"/><Relationship Id="rId133" Type="http://schemas.openxmlformats.org/officeDocument/2006/relationships/image" Target="../media/image918.png"/><Relationship Id="rId154" Type="http://schemas.openxmlformats.org/officeDocument/2006/relationships/customXml" Target="../ink/ink938.xml"/><Relationship Id="rId16" Type="http://schemas.openxmlformats.org/officeDocument/2006/relationships/image" Target="../media/image861.png"/><Relationship Id="rId37" Type="http://schemas.openxmlformats.org/officeDocument/2006/relationships/customXml" Target="../ink/ink879.xml"/><Relationship Id="rId58" Type="http://schemas.openxmlformats.org/officeDocument/2006/relationships/image" Target="../media/image882.png"/><Relationship Id="rId79" Type="http://schemas.openxmlformats.org/officeDocument/2006/relationships/customXml" Target="../ink/ink900.xml"/><Relationship Id="rId102" Type="http://schemas.openxmlformats.org/officeDocument/2006/relationships/image" Target="../media/image904.png"/><Relationship Id="rId123" Type="http://schemas.openxmlformats.org/officeDocument/2006/relationships/customXml" Target="../ink/ink922.xml"/><Relationship Id="rId144" Type="http://schemas.openxmlformats.org/officeDocument/2006/relationships/customXml" Target="../ink/ink933.xml"/><Relationship Id="rId90" Type="http://schemas.openxmlformats.org/officeDocument/2006/relationships/image" Target="../media/image898.png"/><Relationship Id="rId27" Type="http://schemas.openxmlformats.org/officeDocument/2006/relationships/customXml" Target="../ink/ink874.xml"/><Relationship Id="rId48" Type="http://schemas.openxmlformats.org/officeDocument/2006/relationships/image" Target="../media/image877.png"/><Relationship Id="rId69" Type="http://schemas.openxmlformats.org/officeDocument/2006/relationships/customXml" Target="../ink/ink895.xml"/><Relationship Id="rId113" Type="http://schemas.openxmlformats.org/officeDocument/2006/relationships/customXml" Target="../ink/ink917.xml"/><Relationship Id="rId134" Type="http://schemas.openxmlformats.org/officeDocument/2006/relationships/customXml" Target="../ink/ink928.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kms_it03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kms_it03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zista_mb0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23452/723452?tsId=BBK01.BJ9059&amp;statisticType=BBK_ITS&amp;tsTab=0&amp;dateSelect=202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bundesbank.de/dynamic/action/de/statistiken/zeitreihen-datenbanken/zeitreihen-datenbank/723452/723452?listId=www_v27_web011_11a&amp;treeAnchor=FINANZEN&amp;statisticType=BBK_ITS&amp;tsId=BBK01.BJ9069&amp;dateSelect=20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4.xml"/><Relationship Id="rId42" Type="http://schemas.openxmlformats.org/officeDocument/2006/relationships/image" Target="../media/image25.png"/><Relationship Id="rId47" Type="http://schemas.openxmlformats.org/officeDocument/2006/relationships/customXml" Target="../ink/ink27.xml"/><Relationship Id="rId63" Type="http://schemas.openxmlformats.org/officeDocument/2006/relationships/customXml" Target="../ink/ink35.xml"/><Relationship Id="rId68" Type="http://schemas.openxmlformats.org/officeDocument/2006/relationships/image" Target="../media/image38.png"/><Relationship Id="rId84" Type="http://schemas.openxmlformats.org/officeDocument/2006/relationships/image" Target="../media/image46.png"/><Relationship Id="rId89" Type="http://schemas.openxmlformats.org/officeDocument/2006/relationships/customXml" Target="../ink/ink48.xml"/><Relationship Id="rId16" Type="http://schemas.openxmlformats.org/officeDocument/2006/relationships/image" Target="../media/image12.png"/><Relationship Id="rId11" Type="http://schemas.openxmlformats.org/officeDocument/2006/relationships/customXml" Target="../ink/ink9.xml"/><Relationship Id="rId32" Type="http://schemas.openxmlformats.org/officeDocument/2006/relationships/image" Target="../media/image20.png"/><Relationship Id="rId37" Type="http://schemas.openxmlformats.org/officeDocument/2006/relationships/customXml" Target="../ink/ink22.xml"/><Relationship Id="rId53" Type="http://schemas.openxmlformats.org/officeDocument/2006/relationships/customXml" Target="../ink/ink30.xml"/><Relationship Id="rId58" Type="http://schemas.openxmlformats.org/officeDocument/2006/relationships/image" Target="../media/image33.png"/><Relationship Id="rId74" Type="http://schemas.openxmlformats.org/officeDocument/2006/relationships/image" Target="../media/image41.png"/><Relationship Id="rId79" Type="http://schemas.openxmlformats.org/officeDocument/2006/relationships/customXml" Target="../ink/ink43.xml"/><Relationship Id="rId5" Type="http://schemas.openxmlformats.org/officeDocument/2006/relationships/customXml" Target="../ink/ink6.xml"/><Relationship Id="rId90" Type="http://schemas.openxmlformats.org/officeDocument/2006/relationships/image" Target="../media/image49.png"/><Relationship Id="rId95" Type="http://schemas.openxmlformats.org/officeDocument/2006/relationships/customXml" Target="../ink/ink51.xml"/><Relationship Id="rId22" Type="http://schemas.openxmlformats.org/officeDocument/2006/relationships/image" Target="../media/image15.png"/><Relationship Id="rId27" Type="http://schemas.openxmlformats.org/officeDocument/2006/relationships/customXml" Target="../ink/ink17.xml"/><Relationship Id="rId43" Type="http://schemas.openxmlformats.org/officeDocument/2006/relationships/customXml" Target="../ink/ink25.xml"/><Relationship Id="rId48" Type="http://schemas.openxmlformats.org/officeDocument/2006/relationships/image" Target="../media/image28.png"/><Relationship Id="rId64" Type="http://schemas.openxmlformats.org/officeDocument/2006/relationships/image" Target="../media/image36.png"/><Relationship Id="rId69" Type="http://schemas.openxmlformats.org/officeDocument/2006/relationships/customXml" Target="../ink/ink38.xml"/><Relationship Id="rId80" Type="http://schemas.openxmlformats.org/officeDocument/2006/relationships/image" Target="../media/image44.png"/><Relationship Id="rId85" Type="http://schemas.openxmlformats.org/officeDocument/2006/relationships/customXml" Target="../ink/ink46.xml"/><Relationship Id="rId3" Type="http://schemas.openxmlformats.org/officeDocument/2006/relationships/customXml" Target="../ink/ink5.xml"/><Relationship Id="rId12" Type="http://schemas.openxmlformats.org/officeDocument/2006/relationships/image" Target="../media/image10.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23.png"/><Relationship Id="rId46" Type="http://schemas.openxmlformats.org/officeDocument/2006/relationships/image" Target="../media/image27.png"/><Relationship Id="rId59" Type="http://schemas.openxmlformats.org/officeDocument/2006/relationships/customXml" Target="../ink/ink33.xml"/><Relationship Id="rId67" Type="http://schemas.openxmlformats.org/officeDocument/2006/relationships/customXml" Target="../ink/ink37.xml"/><Relationship Id="rId20" Type="http://schemas.openxmlformats.org/officeDocument/2006/relationships/image" Target="../media/image14.png"/><Relationship Id="rId41" Type="http://schemas.openxmlformats.org/officeDocument/2006/relationships/customXml" Target="../ink/ink24.xml"/><Relationship Id="rId54" Type="http://schemas.openxmlformats.org/officeDocument/2006/relationships/image" Target="../media/image31.png"/><Relationship Id="rId62" Type="http://schemas.openxmlformats.org/officeDocument/2006/relationships/image" Target="../media/image35.png"/><Relationship Id="rId70" Type="http://schemas.openxmlformats.org/officeDocument/2006/relationships/image" Target="../media/image39.png"/><Relationship Id="rId75" Type="http://schemas.openxmlformats.org/officeDocument/2006/relationships/customXml" Target="../ink/ink41.xml"/><Relationship Id="rId83" Type="http://schemas.openxmlformats.org/officeDocument/2006/relationships/customXml" Target="../ink/ink45.xml"/><Relationship Id="rId88" Type="http://schemas.openxmlformats.org/officeDocument/2006/relationships/image" Target="../media/image48.png"/><Relationship Id="rId91" Type="http://schemas.openxmlformats.org/officeDocument/2006/relationships/customXml" Target="../ink/ink49.xml"/><Relationship Id="rId9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7100.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customXml" Target="../ink/ink28.xml"/><Relationship Id="rId57" Type="http://schemas.openxmlformats.org/officeDocument/2006/relationships/customXml" Target="../ink/ink32.xml"/><Relationship Id="rId10" Type="http://schemas.openxmlformats.org/officeDocument/2006/relationships/image" Target="../media/image9.png"/><Relationship Id="rId31" Type="http://schemas.openxmlformats.org/officeDocument/2006/relationships/customXml" Target="../ink/ink19.xml"/><Relationship Id="rId44" Type="http://schemas.openxmlformats.org/officeDocument/2006/relationships/image" Target="../media/image26.png"/><Relationship Id="rId52" Type="http://schemas.openxmlformats.org/officeDocument/2006/relationships/image" Target="../media/image30.png"/><Relationship Id="rId60" Type="http://schemas.openxmlformats.org/officeDocument/2006/relationships/image" Target="../media/image34.png"/><Relationship Id="rId65" Type="http://schemas.openxmlformats.org/officeDocument/2006/relationships/customXml" Target="../ink/ink36.xml"/><Relationship Id="rId73" Type="http://schemas.openxmlformats.org/officeDocument/2006/relationships/customXml" Target="../ink/ink40.xml"/><Relationship Id="rId78" Type="http://schemas.openxmlformats.org/officeDocument/2006/relationships/image" Target="../media/image43.png"/><Relationship Id="rId81" Type="http://schemas.openxmlformats.org/officeDocument/2006/relationships/customXml" Target="../ink/ink44.xml"/><Relationship Id="rId86" Type="http://schemas.openxmlformats.org/officeDocument/2006/relationships/image" Target="../media/image47.png"/><Relationship Id="rId94" Type="http://schemas.openxmlformats.org/officeDocument/2006/relationships/image" Target="../media/image51.png"/><Relationship Id="rId99" Type="http://schemas.openxmlformats.org/officeDocument/2006/relationships/customXml" Target="../ink/ink53.xml"/><Relationship Id="rId4" Type="http://schemas.openxmlformats.org/officeDocument/2006/relationships/image" Target="../media/image6100.png"/><Relationship Id="rId9" Type="http://schemas.openxmlformats.org/officeDocument/2006/relationships/customXml" Target="../ink/ink8.xml"/><Relationship Id="rId13" Type="http://schemas.openxmlformats.org/officeDocument/2006/relationships/customXml" Target="../ink/ink10.xml"/><Relationship Id="rId18" Type="http://schemas.openxmlformats.org/officeDocument/2006/relationships/image" Target="../media/image13.png"/><Relationship Id="rId39" Type="http://schemas.openxmlformats.org/officeDocument/2006/relationships/customXml" Target="../ink/ink23.xml"/><Relationship Id="rId34" Type="http://schemas.openxmlformats.org/officeDocument/2006/relationships/image" Target="../media/image21.png"/><Relationship Id="rId50" Type="http://schemas.openxmlformats.org/officeDocument/2006/relationships/image" Target="../media/image29.png"/><Relationship Id="rId55" Type="http://schemas.openxmlformats.org/officeDocument/2006/relationships/customXml" Target="../ink/ink31.xml"/><Relationship Id="rId76" Type="http://schemas.openxmlformats.org/officeDocument/2006/relationships/image" Target="../media/image42.png"/><Relationship Id="rId97" Type="http://schemas.openxmlformats.org/officeDocument/2006/relationships/customXml" Target="../ink/ink52.xml"/><Relationship Id="rId7" Type="http://schemas.openxmlformats.org/officeDocument/2006/relationships/customXml" Target="../ink/ink7.xml"/><Relationship Id="rId71" Type="http://schemas.openxmlformats.org/officeDocument/2006/relationships/customXml" Target="../ink/ink39.xml"/><Relationship Id="rId92" Type="http://schemas.openxmlformats.org/officeDocument/2006/relationships/image" Target="../media/image50.png"/><Relationship Id="rId2" Type="http://schemas.openxmlformats.org/officeDocument/2006/relationships/image" Target="../media/image7.png"/><Relationship Id="rId29" Type="http://schemas.openxmlformats.org/officeDocument/2006/relationships/customXml" Target="../ink/ink18.xml"/><Relationship Id="rId24" Type="http://schemas.openxmlformats.org/officeDocument/2006/relationships/image" Target="../media/image16.png"/><Relationship Id="rId40" Type="http://schemas.openxmlformats.org/officeDocument/2006/relationships/image" Target="../media/image24.png"/><Relationship Id="rId45" Type="http://schemas.openxmlformats.org/officeDocument/2006/relationships/customXml" Target="../ink/ink26.xml"/><Relationship Id="rId66" Type="http://schemas.openxmlformats.org/officeDocument/2006/relationships/image" Target="../media/image37.png"/><Relationship Id="rId87" Type="http://schemas.openxmlformats.org/officeDocument/2006/relationships/customXml" Target="../ink/ink47.xml"/><Relationship Id="rId61" Type="http://schemas.openxmlformats.org/officeDocument/2006/relationships/customXml" Target="../ink/ink34.xml"/><Relationship Id="rId82" Type="http://schemas.openxmlformats.org/officeDocument/2006/relationships/image" Target="../media/image45.png"/><Relationship Id="rId19" Type="http://schemas.openxmlformats.org/officeDocument/2006/relationships/customXml" Target="../ink/ink13.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customXml" Target="../ink/ink21.xml"/><Relationship Id="rId56" Type="http://schemas.openxmlformats.org/officeDocument/2006/relationships/image" Target="../media/image32.png"/><Relationship Id="rId77" Type="http://schemas.openxmlformats.org/officeDocument/2006/relationships/customXml" Target="../ink/ink42.xml"/><Relationship Id="rId100" Type="http://schemas.openxmlformats.org/officeDocument/2006/relationships/image" Target="../media/image54.png"/><Relationship Id="rId8" Type="http://schemas.openxmlformats.org/officeDocument/2006/relationships/image" Target="../media/image8.png"/><Relationship Id="rId51" Type="http://schemas.openxmlformats.org/officeDocument/2006/relationships/customXml" Target="../ink/ink29.xml"/><Relationship Id="rId72" Type="http://schemas.openxmlformats.org/officeDocument/2006/relationships/image" Target="../media/image40.png"/><Relationship Id="rId93" Type="http://schemas.openxmlformats.org/officeDocument/2006/relationships/customXml" Target="../ink/ink50.xml"/><Relationship Id="rId98"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59.xml"/><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customXml" Target="../ink/ink58.xml"/><Relationship Id="rId5" Type="http://schemas.openxmlformats.org/officeDocument/2006/relationships/customXml" Target="../ink/ink55.xml"/><Relationship Id="rId10" Type="http://schemas.openxmlformats.org/officeDocument/2006/relationships/image" Target="../media/image57.png"/><Relationship Id="rId4" Type="http://schemas.openxmlformats.org/officeDocument/2006/relationships/image" Target="../media/image5410.png"/><Relationship Id="rId9" Type="http://schemas.openxmlformats.org/officeDocument/2006/relationships/customXml" Target="../ink/ink57.xml"/><Relationship Id="rId14"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5910.png"/><Relationship Id="rId13" Type="http://schemas.openxmlformats.org/officeDocument/2006/relationships/customXml" Target="../ink/ink65.xml"/><Relationship Id="rId18" Type="http://schemas.openxmlformats.org/officeDocument/2006/relationships/image" Target="../media/image64.png"/><Relationship Id="rId26" Type="http://schemas.openxmlformats.org/officeDocument/2006/relationships/image" Target="../media/image67.png"/><Relationship Id="rId3" Type="http://schemas.openxmlformats.org/officeDocument/2006/relationships/customXml" Target="../ink/ink60.xml"/><Relationship Id="rId21" Type="http://schemas.openxmlformats.org/officeDocument/2006/relationships/customXml" Target="../ink/ink69.xml"/><Relationship Id="rId7" Type="http://schemas.openxmlformats.org/officeDocument/2006/relationships/customXml" Target="../ink/ink62.xml"/><Relationship Id="rId12" Type="http://schemas.openxmlformats.org/officeDocument/2006/relationships/image" Target="../media/image61.png"/><Relationship Id="rId17" Type="http://schemas.openxmlformats.org/officeDocument/2006/relationships/customXml" Target="../ink/ink67.xml"/><Relationship Id="rId25" Type="http://schemas.openxmlformats.org/officeDocument/2006/relationships/customXml" Target="../ink/ink71.xml"/><Relationship Id="rId2" Type="http://schemas.openxmlformats.org/officeDocument/2006/relationships/notesSlide" Target="../notesSlides/notesSlide3.xml"/><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customXml" Target="../ink/ink73.xml"/><Relationship Id="rId1" Type="http://schemas.openxmlformats.org/officeDocument/2006/relationships/slideLayout" Target="../slideLayouts/slideLayout7.xml"/><Relationship Id="rId6" Type="http://schemas.openxmlformats.org/officeDocument/2006/relationships/image" Target="../media/image5810.png"/><Relationship Id="rId11" Type="http://schemas.openxmlformats.org/officeDocument/2006/relationships/customXml" Target="../ink/ink64.xml"/><Relationship Id="rId24" Type="http://schemas.openxmlformats.org/officeDocument/2006/relationships/image" Target="../media/image7100.png"/><Relationship Id="rId5" Type="http://schemas.openxmlformats.org/officeDocument/2006/relationships/customXml" Target="../ink/ink61.xml"/><Relationship Id="rId15" Type="http://schemas.openxmlformats.org/officeDocument/2006/relationships/customXml" Target="../ink/ink66.xml"/><Relationship Id="rId23" Type="http://schemas.openxmlformats.org/officeDocument/2006/relationships/customXml" Target="../ink/ink70.xml"/><Relationship Id="rId28" Type="http://schemas.openxmlformats.org/officeDocument/2006/relationships/image" Target="../media/image68.png"/><Relationship Id="rId10" Type="http://schemas.openxmlformats.org/officeDocument/2006/relationships/image" Target="../media/image60.png"/><Relationship Id="rId19" Type="http://schemas.openxmlformats.org/officeDocument/2006/relationships/customXml" Target="../ink/ink68.xml"/><Relationship Id="rId4" Type="http://schemas.openxmlformats.org/officeDocument/2006/relationships/image" Target="../media/image5710.png"/><Relationship Id="rId9" Type="http://schemas.openxmlformats.org/officeDocument/2006/relationships/customXml" Target="../ink/ink63.xml"/><Relationship Id="rId14" Type="http://schemas.openxmlformats.org/officeDocument/2006/relationships/image" Target="../media/image62.png"/><Relationship Id="rId22" Type="http://schemas.openxmlformats.org/officeDocument/2006/relationships/image" Target="../media/image66.png"/><Relationship Id="rId27" Type="http://schemas.openxmlformats.org/officeDocument/2006/relationships/customXml" Target="../ink/ink72.xml"/><Relationship Id="rId30" Type="http://schemas.openxmlformats.org/officeDocument/2006/relationships/image" Target="../media/image69.png"/></Relationships>
</file>

<file path=ppt/slides/_rels/slide9.xml.rels><?xml version="1.0" encoding="UTF-8" standalone="yes"?>
<Relationships xmlns="http://schemas.openxmlformats.org/package/2006/relationships"><Relationship Id="rId13" Type="http://schemas.openxmlformats.org/officeDocument/2006/relationships/customXml" Target="../ink/ink79.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92.xml"/><Relationship Id="rId21" Type="http://schemas.openxmlformats.org/officeDocument/2006/relationships/customXml" Target="../ink/ink83.xml"/><Relationship Id="rId34" Type="http://schemas.openxmlformats.org/officeDocument/2006/relationships/image" Target="../media/image85.png"/><Relationship Id="rId42" Type="http://schemas.openxmlformats.org/officeDocument/2006/relationships/image" Target="../media/image89.png"/><Relationship Id="rId7" Type="http://schemas.openxmlformats.org/officeDocument/2006/relationships/customXml" Target="../ink/ink76.xml"/><Relationship Id="rId2" Type="http://schemas.openxmlformats.org/officeDocument/2006/relationships/notesSlide" Target="../notesSlides/notesSlide4.xml"/><Relationship Id="rId16" Type="http://schemas.openxmlformats.org/officeDocument/2006/relationships/image" Target="../media/image76.png"/><Relationship Id="rId29" Type="http://schemas.openxmlformats.org/officeDocument/2006/relationships/customXml" Target="../ink/ink87.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customXml" Target="../ink/ink78.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91.xml"/><Relationship Id="rId40" Type="http://schemas.openxmlformats.org/officeDocument/2006/relationships/image" Target="../media/image88.png"/><Relationship Id="rId45" Type="http://schemas.openxmlformats.org/officeDocument/2006/relationships/customXml" Target="../ink/ink95.xml"/><Relationship Id="rId5" Type="http://schemas.openxmlformats.org/officeDocument/2006/relationships/customXml" Target="../ink/ink75.xml"/><Relationship Id="rId15" Type="http://schemas.openxmlformats.org/officeDocument/2006/relationships/customXml" Target="../ink/ink80.xml"/><Relationship Id="rId23" Type="http://schemas.openxmlformats.org/officeDocument/2006/relationships/customXml" Target="../ink/ink84.xml"/><Relationship Id="rId28" Type="http://schemas.openxmlformats.org/officeDocument/2006/relationships/image" Target="../media/image82.png"/><Relationship Id="rId36"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customXml" Target="../ink/ink82.xml"/><Relationship Id="rId31" Type="http://schemas.openxmlformats.org/officeDocument/2006/relationships/customXml" Target="../ink/ink88.xml"/><Relationship Id="rId44"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77.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86.xml"/><Relationship Id="rId30" Type="http://schemas.openxmlformats.org/officeDocument/2006/relationships/image" Target="../media/image83.png"/><Relationship Id="rId35" Type="http://schemas.openxmlformats.org/officeDocument/2006/relationships/customXml" Target="../ink/ink90.xml"/><Relationship Id="rId43" Type="http://schemas.openxmlformats.org/officeDocument/2006/relationships/customXml" Target="../ink/ink94.xml"/><Relationship Id="rId8" Type="http://schemas.openxmlformats.org/officeDocument/2006/relationships/image" Target="../media/image72.png"/><Relationship Id="rId3" Type="http://schemas.openxmlformats.org/officeDocument/2006/relationships/customXml" Target="../ink/ink74.xml"/><Relationship Id="rId12" Type="http://schemas.openxmlformats.org/officeDocument/2006/relationships/image" Target="../media/image74.png"/><Relationship Id="rId17" Type="http://schemas.openxmlformats.org/officeDocument/2006/relationships/customXml" Target="../ink/ink81.xml"/><Relationship Id="rId25" Type="http://schemas.openxmlformats.org/officeDocument/2006/relationships/customXml" Target="../ink/ink85.xml"/><Relationship Id="rId33" Type="http://schemas.openxmlformats.org/officeDocument/2006/relationships/customXml" Target="../ink/ink89.xml"/><Relationship Id="rId38" Type="http://schemas.openxmlformats.org/officeDocument/2006/relationships/image" Target="../media/image87.png"/><Relationship Id="rId46" Type="http://schemas.openxmlformats.org/officeDocument/2006/relationships/image" Target="../media/image91.png"/><Relationship Id="rId20" Type="http://schemas.openxmlformats.org/officeDocument/2006/relationships/image" Target="../media/image78.png"/><Relationship Id="rId41" Type="http://schemas.openxmlformats.org/officeDocument/2006/relationships/customXml" Target="../ink/ink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223398" y="184666"/>
            <a:ext cx="1190086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Simple calculation of average growth with quaterly data for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6901788" y="3603202"/>
            <a:ext cx="1476686"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600" dirty="0" err="1"/>
              <a:t>Source:Destatis</a:t>
            </a:r>
            <a:endParaRPr lang="de-DE" sz="1600" dirty="0"/>
          </a:p>
        </p:txBody>
      </p:sp>
      <p:sp>
        <p:nvSpPr>
          <p:cNvPr id="2" name="Text Box 2">
            <a:extLst>
              <a:ext uri="{FF2B5EF4-FFF2-40B4-BE49-F238E27FC236}">
                <a16:creationId xmlns:a16="http://schemas.microsoft.com/office/drawing/2014/main" id="{10535568-25BA-1491-4D98-AAD7D78E22D9}"/>
              </a:ext>
            </a:extLst>
          </p:cNvPr>
          <p:cNvSpPr txBox="1">
            <a:spLocks noChangeArrowheads="1"/>
          </p:cNvSpPr>
          <p:nvPr/>
        </p:nvSpPr>
        <p:spPr bwMode="auto">
          <a:xfrm>
            <a:off x="158796" y="832680"/>
            <a:ext cx="5012246" cy="430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400">
                <a:solidFill>
                  <a:srgbClr val="000000"/>
                </a:solidFill>
              </a:rPr>
              <a:t>Calculate the following average growth rates and interprete </a:t>
            </a:r>
            <a:endParaRPr lang="de-DE" sz="1400" b="1" dirty="0">
              <a:solidFill>
                <a:srgbClr val="000000"/>
              </a:solidFill>
            </a:endParaRPr>
          </a:p>
        </p:txBody>
      </p:sp>
      <p:pic>
        <p:nvPicPr>
          <p:cNvPr id="4" name="Grafik 3">
            <a:extLst>
              <a:ext uri="{FF2B5EF4-FFF2-40B4-BE49-F238E27FC236}">
                <a16:creationId xmlns:a16="http://schemas.microsoft.com/office/drawing/2014/main" id="{BB575D64-95CE-49AE-9ECA-1C652114D2FF}"/>
              </a:ext>
            </a:extLst>
          </p:cNvPr>
          <p:cNvPicPr>
            <a:picLocks noChangeAspect="1"/>
          </p:cNvPicPr>
          <p:nvPr/>
        </p:nvPicPr>
        <p:blipFill>
          <a:blip r:embed="rId4"/>
          <a:stretch>
            <a:fillRect/>
          </a:stretch>
        </p:blipFill>
        <p:spPr>
          <a:xfrm>
            <a:off x="7036282" y="832680"/>
            <a:ext cx="4584589" cy="2755631"/>
          </a:xfrm>
          <a:prstGeom prst="rect">
            <a:avLst/>
          </a:prstGeom>
        </p:spPr>
      </p:pic>
      <p:sp>
        <p:nvSpPr>
          <p:cNvPr id="9" name="Rechteck 8">
            <a:extLst>
              <a:ext uri="{FF2B5EF4-FFF2-40B4-BE49-F238E27FC236}">
                <a16:creationId xmlns:a16="http://schemas.microsoft.com/office/drawing/2014/main" id="{A2C06ACA-E29E-45FF-958B-45624AA31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D32AAC75-8080-473B-BE85-3EC061144E21}"/>
              </a:ext>
            </a:extLst>
          </p:cNvPr>
          <p:cNvGrpSpPr/>
          <p:nvPr/>
        </p:nvGrpSpPr>
        <p:grpSpPr>
          <a:xfrm>
            <a:off x="8785239" y="910446"/>
            <a:ext cx="274680" cy="165600"/>
            <a:chOff x="8785239" y="910446"/>
            <a:chExt cx="274680" cy="1656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A92B801-5527-49C6-9181-7B8090DC30EF}"/>
                    </a:ext>
                  </a:extLst>
                </p14:cNvPr>
                <p14:cNvContentPartPr/>
                <p14:nvPr/>
              </p14:nvContentPartPr>
              <p14:xfrm>
                <a:off x="8785239" y="964086"/>
                <a:ext cx="123840" cy="111960"/>
              </p14:xfrm>
            </p:contentPart>
          </mc:Choice>
          <mc:Fallback xmlns="">
            <p:pic>
              <p:nvPicPr>
                <p:cNvPr id="5" name="Freihand 4">
                  <a:extLst>
                    <a:ext uri="{FF2B5EF4-FFF2-40B4-BE49-F238E27FC236}">
                      <a16:creationId xmlns:a16="http://schemas.microsoft.com/office/drawing/2014/main" id="{8A92B801-5527-49C6-9181-7B8090DC30EF}"/>
                    </a:ext>
                  </a:extLst>
                </p:cNvPr>
                <p:cNvPicPr/>
                <p:nvPr/>
              </p:nvPicPr>
              <p:blipFill>
                <a:blip r:embed="rId6"/>
                <a:stretch>
                  <a:fillRect/>
                </a:stretch>
              </p:blipFill>
              <p:spPr>
                <a:xfrm>
                  <a:off x="8780919" y="959766"/>
                  <a:ext cx="132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EFF8DB1-F01A-4786-9A32-7B160364BFBC}"/>
                    </a:ext>
                  </a:extLst>
                </p14:cNvPr>
                <p14:cNvContentPartPr/>
                <p14:nvPr/>
              </p14:nvContentPartPr>
              <p14:xfrm>
                <a:off x="8900799" y="910446"/>
                <a:ext cx="159120" cy="128160"/>
              </p14:xfrm>
            </p:contentPart>
          </mc:Choice>
          <mc:Fallback xmlns="">
            <p:pic>
              <p:nvPicPr>
                <p:cNvPr id="6" name="Freihand 5">
                  <a:extLst>
                    <a:ext uri="{FF2B5EF4-FFF2-40B4-BE49-F238E27FC236}">
                      <a16:creationId xmlns:a16="http://schemas.microsoft.com/office/drawing/2014/main" id="{AEFF8DB1-F01A-4786-9A32-7B160364BFBC}"/>
                    </a:ext>
                  </a:extLst>
                </p:cNvPr>
                <p:cNvPicPr/>
                <p:nvPr/>
              </p:nvPicPr>
              <p:blipFill>
                <a:blip r:embed="rId8"/>
                <a:stretch>
                  <a:fillRect/>
                </a:stretch>
              </p:blipFill>
              <p:spPr>
                <a:xfrm>
                  <a:off x="8896479" y="906126"/>
                  <a:ext cx="167760" cy="136800"/>
                </a:xfrm>
                <a:prstGeom prst="rect">
                  <a:avLst/>
                </a:prstGeom>
              </p:spPr>
            </p:pic>
          </mc:Fallback>
        </mc:AlternateContent>
      </p:grpSp>
      <p:grpSp>
        <p:nvGrpSpPr>
          <p:cNvPr id="119877" name="Gruppieren 119876">
            <a:extLst>
              <a:ext uri="{FF2B5EF4-FFF2-40B4-BE49-F238E27FC236}">
                <a16:creationId xmlns:a16="http://schemas.microsoft.com/office/drawing/2014/main" id="{9229C0B4-7120-4E08-B60A-8BFE3A41E0D9}"/>
              </a:ext>
            </a:extLst>
          </p:cNvPr>
          <p:cNvGrpSpPr/>
          <p:nvPr/>
        </p:nvGrpSpPr>
        <p:grpSpPr>
          <a:xfrm>
            <a:off x="526119" y="5475966"/>
            <a:ext cx="4501080" cy="1238760"/>
            <a:chOff x="526119" y="5475966"/>
            <a:chExt cx="4501080" cy="1238760"/>
          </a:xfrm>
        </p:grpSpPr>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4353931C-64F0-4C6C-8252-1D32559FDE73}"/>
                    </a:ext>
                  </a:extLst>
                </p14:cNvPr>
                <p14:cNvContentPartPr/>
                <p14:nvPr/>
              </p14:nvContentPartPr>
              <p14:xfrm>
                <a:off x="778839" y="5565606"/>
                <a:ext cx="268560" cy="84600"/>
              </p14:xfrm>
            </p:contentPart>
          </mc:Choice>
          <mc:Fallback xmlns="">
            <p:pic>
              <p:nvPicPr>
                <p:cNvPr id="13" name="Freihand 12">
                  <a:extLst>
                    <a:ext uri="{FF2B5EF4-FFF2-40B4-BE49-F238E27FC236}">
                      <a16:creationId xmlns:a16="http://schemas.microsoft.com/office/drawing/2014/main" id="{4353931C-64F0-4C6C-8252-1D32559FDE73}"/>
                    </a:ext>
                  </a:extLst>
                </p:cNvPr>
                <p:cNvPicPr/>
                <p:nvPr/>
              </p:nvPicPr>
              <p:blipFill>
                <a:blip r:embed="rId10"/>
                <a:stretch>
                  <a:fillRect/>
                </a:stretch>
              </p:blipFill>
              <p:spPr>
                <a:xfrm>
                  <a:off x="774519" y="5561286"/>
                  <a:ext cx="277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68DBFECF-426D-40C3-B547-FF3D7ED2975A}"/>
                    </a:ext>
                  </a:extLst>
                </p14:cNvPr>
                <p14:cNvContentPartPr/>
                <p14:nvPr/>
              </p14:nvContentPartPr>
              <p14:xfrm>
                <a:off x="1089519" y="5571726"/>
                <a:ext cx="87840" cy="63360"/>
              </p14:xfrm>
            </p:contentPart>
          </mc:Choice>
          <mc:Fallback xmlns="">
            <p:pic>
              <p:nvPicPr>
                <p:cNvPr id="14" name="Freihand 13">
                  <a:extLst>
                    <a:ext uri="{FF2B5EF4-FFF2-40B4-BE49-F238E27FC236}">
                      <a16:creationId xmlns:a16="http://schemas.microsoft.com/office/drawing/2014/main" id="{68DBFECF-426D-40C3-B547-FF3D7ED2975A}"/>
                    </a:ext>
                  </a:extLst>
                </p:cNvPr>
                <p:cNvPicPr/>
                <p:nvPr/>
              </p:nvPicPr>
              <p:blipFill>
                <a:blip r:embed="rId12"/>
                <a:stretch>
                  <a:fillRect/>
                </a:stretch>
              </p:blipFill>
              <p:spPr>
                <a:xfrm>
                  <a:off x="1085199" y="5567406"/>
                  <a:ext cx="96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BE91DC-69C2-40A8-AFF5-1EFC64E80305}"/>
                    </a:ext>
                  </a:extLst>
                </p14:cNvPr>
                <p14:cNvContentPartPr/>
                <p14:nvPr/>
              </p14:nvContentPartPr>
              <p14:xfrm>
                <a:off x="1206159" y="5583966"/>
                <a:ext cx="69840" cy="47160"/>
              </p14:xfrm>
            </p:contentPart>
          </mc:Choice>
          <mc:Fallback xmlns="">
            <p:pic>
              <p:nvPicPr>
                <p:cNvPr id="15" name="Freihand 14">
                  <a:extLst>
                    <a:ext uri="{FF2B5EF4-FFF2-40B4-BE49-F238E27FC236}">
                      <a16:creationId xmlns:a16="http://schemas.microsoft.com/office/drawing/2014/main" id="{72BE91DC-69C2-40A8-AFF5-1EFC64E80305}"/>
                    </a:ext>
                  </a:extLst>
                </p:cNvPr>
                <p:cNvPicPr/>
                <p:nvPr/>
              </p:nvPicPr>
              <p:blipFill>
                <a:blip r:embed="rId14"/>
                <a:stretch>
                  <a:fillRect/>
                </a:stretch>
              </p:blipFill>
              <p:spPr>
                <a:xfrm>
                  <a:off x="1201839" y="5579646"/>
                  <a:ext cx="7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03E9926-F587-47E5-A007-26E8C0F6DF23}"/>
                    </a:ext>
                  </a:extLst>
                </p14:cNvPr>
                <p14:cNvContentPartPr/>
                <p14:nvPr/>
              </p14:nvContentPartPr>
              <p14:xfrm>
                <a:off x="1307679" y="5522046"/>
                <a:ext cx="219960" cy="128160"/>
              </p14:xfrm>
            </p:contentPart>
          </mc:Choice>
          <mc:Fallback xmlns="">
            <p:pic>
              <p:nvPicPr>
                <p:cNvPr id="16" name="Freihand 15">
                  <a:extLst>
                    <a:ext uri="{FF2B5EF4-FFF2-40B4-BE49-F238E27FC236}">
                      <a16:creationId xmlns:a16="http://schemas.microsoft.com/office/drawing/2014/main" id="{D03E9926-F587-47E5-A007-26E8C0F6DF23}"/>
                    </a:ext>
                  </a:extLst>
                </p:cNvPr>
                <p:cNvPicPr/>
                <p:nvPr/>
              </p:nvPicPr>
              <p:blipFill>
                <a:blip r:embed="rId16"/>
                <a:stretch>
                  <a:fillRect/>
                </a:stretch>
              </p:blipFill>
              <p:spPr>
                <a:xfrm>
                  <a:off x="1303359" y="5517726"/>
                  <a:ext cx="228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56FAB81-009E-44FA-8485-ADC8286C98A9}"/>
                    </a:ext>
                  </a:extLst>
                </p14:cNvPr>
                <p14:cNvContentPartPr/>
                <p14:nvPr/>
              </p14:nvContentPartPr>
              <p14:xfrm>
                <a:off x="1520799" y="5541846"/>
                <a:ext cx="20880" cy="2520"/>
              </p14:xfrm>
            </p:contentPart>
          </mc:Choice>
          <mc:Fallback xmlns="">
            <p:pic>
              <p:nvPicPr>
                <p:cNvPr id="17" name="Freihand 16">
                  <a:extLst>
                    <a:ext uri="{FF2B5EF4-FFF2-40B4-BE49-F238E27FC236}">
                      <a16:creationId xmlns:a16="http://schemas.microsoft.com/office/drawing/2014/main" id="{656FAB81-009E-44FA-8485-ADC8286C98A9}"/>
                    </a:ext>
                  </a:extLst>
                </p:cNvPr>
                <p:cNvPicPr/>
                <p:nvPr/>
              </p:nvPicPr>
              <p:blipFill>
                <a:blip r:embed="rId18"/>
                <a:stretch>
                  <a:fillRect/>
                </a:stretch>
              </p:blipFill>
              <p:spPr>
                <a:xfrm>
                  <a:off x="1516479" y="5537526"/>
                  <a:ext cx="29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00FFE2EE-993E-425B-9949-AB8A6EB463EA}"/>
                    </a:ext>
                  </a:extLst>
                </p14:cNvPr>
                <p14:cNvContentPartPr/>
                <p14:nvPr/>
              </p14:nvContentPartPr>
              <p14:xfrm>
                <a:off x="1539159" y="5565966"/>
                <a:ext cx="84240" cy="66240"/>
              </p14:xfrm>
            </p:contentPart>
          </mc:Choice>
          <mc:Fallback xmlns="">
            <p:pic>
              <p:nvPicPr>
                <p:cNvPr id="18" name="Freihand 17">
                  <a:extLst>
                    <a:ext uri="{FF2B5EF4-FFF2-40B4-BE49-F238E27FC236}">
                      <a16:creationId xmlns:a16="http://schemas.microsoft.com/office/drawing/2014/main" id="{00FFE2EE-993E-425B-9949-AB8A6EB463EA}"/>
                    </a:ext>
                  </a:extLst>
                </p:cNvPr>
                <p:cNvPicPr/>
                <p:nvPr/>
              </p:nvPicPr>
              <p:blipFill>
                <a:blip r:embed="rId20"/>
                <a:stretch>
                  <a:fillRect/>
                </a:stretch>
              </p:blipFill>
              <p:spPr>
                <a:xfrm>
                  <a:off x="1534839" y="5561646"/>
                  <a:ext cx="92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E79EBEC-D5FD-49EF-8441-1C0C0CA75E6A}"/>
                    </a:ext>
                  </a:extLst>
                </p14:cNvPr>
                <p14:cNvContentPartPr/>
                <p14:nvPr/>
              </p14:nvContentPartPr>
              <p14:xfrm>
                <a:off x="1638159" y="5582166"/>
                <a:ext cx="69840" cy="54360"/>
              </p14:xfrm>
            </p:contentPart>
          </mc:Choice>
          <mc:Fallback xmlns="">
            <p:pic>
              <p:nvPicPr>
                <p:cNvPr id="19" name="Freihand 18">
                  <a:extLst>
                    <a:ext uri="{FF2B5EF4-FFF2-40B4-BE49-F238E27FC236}">
                      <a16:creationId xmlns:a16="http://schemas.microsoft.com/office/drawing/2014/main" id="{6E79EBEC-D5FD-49EF-8441-1C0C0CA75E6A}"/>
                    </a:ext>
                  </a:extLst>
                </p:cNvPr>
                <p:cNvPicPr/>
                <p:nvPr/>
              </p:nvPicPr>
              <p:blipFill>
                <a:blip r:embed="rId22"/>
                <a:stretch>
                  <a:fillRect/>
                </a:stretch>
              </p:blipFill>
              <p:spPr>
                <a:xfrm>
                  <a:off x="1633839" y="5577846"/>
                  <a:ext cx="78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A1BA683-4842-4CEA-B072-EDF268903A32}"/>
                    </a:ext>
                  </a:extLst>
                </p14:cNvPr>
                <p14:cNvContentPartPr/>
                <p14:nvPr/>
              </p14:nvContentPartPr>
              <p14:xfrm>
                <a:off x="1744719" y="5536806"/>
                <a:ext cx="93240" cy="92880"/>
              </p14:xfrm>
            </p:contentPart>
          </mc:Choice>
          <mc:Fallback xmlns="">
            <p:pic>
              <p:nvPicPr>
                <p:cNvPr id="20" name="Freihand 19">
                  <a:extLst>
                    <a:ext uri="{FF2B5EF4-FFF2-40B4-BE49-F238E27FC236}">
                      <a16:creationId xmlns:a16="http://schemas.microsoft.com/office/drawing/2014/main" id="{4A1BA683-4842-4CEA-B072-EDF268903A32}"/>
                    </a:ext>
                  </a:extLst>
                </p:cNvPr>
                <p:cNvPicPr/>
                <p:nvPr/>
              </p:nvPicPr>
              <p:blipFill>
                <a:blip r:embed="rId24"/>
                <a:stretch>
                  <a:fillRect/>
                </a:stretch>
              </p:blipFill>
              <p:spPr>
                <a:xfrm>
                  <a:off x="1740399" y="5532486"/>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0EFD94C7-BD06-4EB3-A664-1724D22D52ED}"/>
                    </a:ext>
                  </a:extLst>
                </p14:cNvPr>
                <p14:cNvContentPartPr/>
                <p14:nvPr/>
              </p14:nvContentPartPr>
              <p14:xfrm>
                <a:off x="2077719" y="5566686"/>
                <a:ext cx="482040" cy="192240"/>
              </p14:xfrm>
            </p:contentPart>
          </mc:Choice>
          <mc:Fallback xmlns="">
            <p:pic>
              <p:nvPicPr>
                <p:cNvPr id="21" name="Freihand 20">
                  <a:extLst>
                    <a:ext uri="{FF2B5EF4-FFF2-40B4-BE49-F238E27FC236}">
                      <a16:creationId xmlns:a16="http://schemas.microsoft.com/office/drawing/2014/main" id="{0EFD94C7-BD06-4EB3-A664-1724D22D52ED}"/>
                    </a:ext>
                  </a:extLst>
                </p:cNvPr>
                <p:cNvPicPr/>
                <p:nvPr/>
              </p:nvPicPr>
              <p:blipFill>
                <a:blip r:embed="rId26"/>
                <a:stretch>
                  <a:fillRect/>
                </a:stretch>
              </p:blipFill>
              <p:spPr>
                <a:xfrm>
                  <a:off x="2073399" y="5562366"/>
                  <a:ext cx="490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82C229FB-3A20-4B58-B647-FBE313F39200}"/>
                    </a:ext>
                  </a:extLst>
                </p14:cNvPr>
                <p14:cNvContentPartPr/>
                <p14:nvPr/>
              </p14:nvContentPartPr>
              <p14:xfrm>
                <a:off x="2604759" y="5508366"/>
                <a:ext cx="149040" cy="104760"/>
              </p14:xfrm>
            </p:contentPart>
          </mc:Choice>
          <mc:Fallback xmlns="">
            <p:pic>
              <p:nvPicPr>
                <p:cNvPr id="22" name="Freihand 21">
                  <a:extLst>
                    <a:ext uri="{FF2B5EF4-FFF2-40B4-BE49-F238E27FC236}">
                      <a16:creationId xmlns:a16="http://schemas.microsoft.com/office/drawing/2014/main" id="{82C229FB-3A20-4B58-B647-FBE313F39200}"/>
                    </a:ext>
                  </a:extLst>
                </p:cNvPr>
                <p:cNvPicPr/>
                <p:nvPr/>
              </p:nvPicPr>
              <p:blipFill>
                <a:blip r:embed="rId28"/>
                <a:stretch>
                  <a:fillRect/>
                </a:stretch>
              </p:blipFill>
              <p:spPr>
                <a:xfrm>
                  <a:off x="2600439" y="5504046"/>
                  <a:ext cx="157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6EC565FA-719D-4BD9-BE94-831AAF0B132F}"/>
                    </a:ext>
                  </a:extLst>
                </p14:cNvPr>
                <p14:cNvContentPartPr/>
                <p14:nvPr/>
              </p14:nvContentPartPr>
              <p14:xfrm>
                <a:off x="2898159" y="5549766"/>
                <a:ext cx="80280" cy="90360"/>
              </p14:xfrm>
            </p:contentPart>
          </mc:Choice>
          <mc:Fallback xmlns="">
            <p:pic>
              <p:nvPicPr>
                <p:cNvPr id="25" name="Freihand 24">
                  <a:extLst>
                    <a:ext uri="{FF2B5EF4-FFF2-40B4-BE49-F238E27FC236}">
                      <a16:creationId xmlns:a16="http://schemas.microsoft.com/office/drawing/2014/main" id="{6EC565FA-719D-4BD9-BE94-831AAF0B132F}"/>
                    </a:ext>
                  </a:extLst>
                </p:cNvPr>
                <p:cNvPicPr/>
                <p:nvPr/>
              </p:nvPicPr>
              <p:blipFill>
                <a:blip r:embed="rId30"/>
                <a:stretch>
                  <a:fillRect/>
                </a:stretch>
              </p:blipFill>
              <p:spPr>
                <a:xfrm>
                  <a:off x="2893839" y="5545446"/>
                  <a:ext cx="88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5BFAAD4C-A9AE-45DF-AA7E-C497921664F9}"/>
                    </a:ext>
                  </a:extLst>
                </p14:cNvPr>
                <p14:cNvContentPartPr/>
                <p14:nvPr/>
              </p14:nvContentPartPr>
              <p14:xfrm>
                <a:off x="2984199" y="5475966"/>
                <a:ext cx="273960" cy="130680"/>
              </p14:xfrm>
            </p:contentPart>
          </mc:Choice>
          <mc:Fallback xmlns="">
            <p:pic>
              <p:nvPicPr>
                <p:cNvPr id="26" name="Freihand 25">
                  <a:extLst>
                    <a:ext uri="{FF2B5EF4-FFF2-40B4-BE49-F238E27FC236}">
                      <a16:creationId xmlns:a16="http://schemas.microsoft.com/office/drawing/2014/main" id="{5BFAAD4C-A9AE-45DF-AA7E-C497921664F9}"/>
                    </a:ext>
                  </a:extLst>
                </p:cNvPr>
                <p:cNvPicPr/>
                <p:nvPr/>
              </p:nvPicPr>
              <p:blipFill>
                <a:blip r:embed="rId32"/>
                <a:stretch>
                  <a:fillRect/>
                </a:stretch>
              </p:blipFill>
              <p:spPr>
                <a:xfrm>
                  <a:off x="2979879" y="5471646"/>
                  <a:ext cx="282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4D9DDAE2-44FB-476B-9291-E1283D37EDC6}"/>
                    </a:ext>
                  </a:extLst>
                </p14:cNvPr>
                <p14:cNvContentPartPr/>
                <p14:nvPr/>
              </p14:nvContentPartPr>
              <p14:xfrm>
                <a:off x="526119" y="5913726"/>
                <a:ext cx="159480" cy="27720"/>
              </p14:xfrm>
            </p:contentPart>
          </mc:Choice>
          <mc:Fallback xmlns="">
            <p:pic>
              <p:nvPicPr>
                <p:cNvPr id="28" name="Freihand 27">
                  <a:extLst>
                    <a:ext uri="{FF2B5EF4-FFF2-40B4-BE49-F238E27FC236}">
                      <a16:creationId xmlns:a16="http://schemas.microsoft.com/office/drawing/2014/main" id="{4D9DDAE2-44FB-476B-9291-E1283D37EDC6}"/>
                    </a:ext>
                  </a:extLst>
                </p:cNvPr>
                <p:cNvPicPr/>
                <p:nvPr/>
              </p:nvPicPr>
              <p:blipFill>
                <a:blip r:embed="rId34"/>
                <a:stretch>
                  <a:fillRect/>
                </a:stretch>
              </p:blipFill>
              <p:spPr>
                <a:xfrm>
                  <a:off x="521799" y="5909406"/>
                  <a:ext cx="168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7E743E94-B4BD-42B4-B851-62BF78DA91D0}"/>
                    </a:ext>
                  </a:extLst>
                </p14:cNvPr>
                <p14:cNvContentPartPr/>
                <p14:nvPr/>
              </p14:nvContentPartPr>
              <p14:xfrm>
                <a:off x="651759" y="5866926"/>
                <a:ext cx="127800" cy="122040"/>
              </p14:xfrm>
            </p:contentPart>
          </mc:Choice>
          <mc:Fallback xmlns="">
            <p:pic>
              <p:nvPicPr>
                <p:cNvPr id="29" name="Freihand 28">
                  <a:extLst>
                    <a:ext uri="{FF2B5EF4-FFF2-40B4-BE49-F238E27FC236}">
                      <a16:creationId xmlns:a16="http://schemas.microsoft.com/office/drawing/2014/main" id="{7E743E94-B4BD-42B4-B851-62BF78DA91D0}"/>
                    </a:ext>
                  </a:extLst>
                </p:cNvPr>
                <p:cNvPicPr/>
                <p:nvPr/>
              </p:nvPicPr>
              <p:blipFill>
                <a:blip r:embed="rId36"/>
                <a:stretch>
                  <a:fillRect/>
                </a:stretch>
              </p:blipFill>
              <p:spPr>
                <a:xfrm>
                  <a:off x="647439" y="5862606"/>
                  <a:ext cx="136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3" name="Freihand 52">
                  <a:extLst>
                    <a:ext uri="{FF2B5EF4-FFF2-40B4-BE49-F238E27FC236}">
                      <a16:creationId xmlns:a16="http://schemas.microsoft.com/office/drawing/2014/main" id="{0C06A2F4-17D8-42F6-843E-493C9DEDDBFF}"/>
                    </a:ext>
                  </a:extLst>
                </p14:cNvPr>
                <p14:cNvContentPartPr/>
                <p14:nvPr/>
              </p14:nvContentPartPr>
              <p14:xfrm>
                <a:off x="1773519" y="6244926"/>
                <a:ext cx="91440" cy="75600"/>
              </p14:xfrm>
            </p:contentPart>
          </mc:Choice>
          <mc:Fallback xmlns="">
            <p:pic>
              <p:nvPicPr>
                <p:cNvPr id="53" name="Freihand 52">
                  <a:extLst>
                    <a:ext uri="{FF2B5EF4-FFF2-40B4-BE49-F238E27FC236}">
                      <a16:creationId xmlns:a16="http://schemas.microsoft.com/office/drawing/2014/main" id="{0C06A2F4-17D8-42F6-843E-493C9DEDDBFF}"/>
                    </a:ext>
                  </a:extLst>
                </p:cNvPr>
                <p:cNvPicPr/>
                <p:nvPr/>
              </p:nvPicPr>
              <p:blipFill>
                <a:blip r:embed="rId38"/>
                <a:stretch>
                  <a:fillRect/>
                </a:stretch>
              </p:blipFill>
              <p:spPr>
                <a:xfrm>
                  <a:off x="1769199" y="6240606"/>
                  <a:ext cx="100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4" name="Freihand 53">
                  <a:extLst>
                    <a:ext uri="{FF2B5EF4-FFF2-40B4-BE49-F238E27FC236}">
                      <a16:creationId xmlns:a16="http://schemas.microsoft.com/office/drawing/2014/main" id="{31C81EFB-7E13-45F3-BE91-0EEA979D6FDE}"/>
                    </a:ext>
                  </a:extLst>
                </p14:cNvPr>
                <p14:cNvContentPartPr/>
                <p14:nvPr/>
              </p14:nvContentPartPr>
              <p14:xfrm>
                <a:off x="1810239" y="6285246"/>
                <a:ext cx="74160" cy="43920"/>
              </p14:xfrm>
            </p:contentPart>
          </mc:Choice>
          <mc:Fallback xmlns="">
            <p:pic>
              <p:nvPicPr>
                <p:cNvPr id="54" name="Freihand 53">
                  <a:extLst>
                    <a:ext uri="{FF2B5EF4-FFF2-40B4-BE49-F238E27FC236}">
                      <a16:creationId xmlns:a16="http://schemas.microsoft.com/office/drawing/2014/main" id="{31C81EFB-7E13-45F3-BE91-0EEA979D6FDE}"/>
                    </a:ext>
                  </a:extLst>
                </p:cNvPr>
                <p:cNvPicPr/>
                <p:nvPr/>
              </p:nvPicPr>
              <p:blipFill>
                <a:blip r:embed="rId40"/>
                <a:stretch>
                  <a:fillRect/>
                </a:stretch>
              </p:blipFill>
              <p:spPr>
                <a:xfrm>
                  <a:off x="1805919" y="6280926"/>
                  <a:ext cx="82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5" name="Freihand 54">
                  <a:extLst>
                    <a:ext uri="{FF2B5EF4-FFF2-40B4-BE49-F238E27FC236}">
                      <a16:creationId xmlns:a16="http://schemas.microsoft.com/office/drawing/2014/main" id="{D11F0E3A-7271-441D-8651-5FC174855D88}"/>
                    </a:ext>
                  </a:extLst>
                </p14:cNvPr>
                <p14:cNvContentPartPr/>
                <p14:nvPr/>
              </p14:nvContentPartPr>
              <p14:xfrm>
                <a:off x="1914639" y="6243846"/>
                <a:ext cx="81360" cy="74160"/>
              </p14:xfrm>
            </p:contentPart>
          </mc:Choice>
          <mc:Fallback xmlns="">
            <p:pic>
              <p:nvPicPr>
                <p:cNvPr id="55" name="Freihand 54">
                  <a:extLst>
                    <a:ext uri="{FF2B5EF4-FFF2-40B4-BE49-F238E27FC236}">
                      <a16:creationId xmlns:a16="http://schemas.microsoft.com/office/drawing/2014/main" id="{D11F0E3A-7271-441D-8651-5FC174855D88}"/>
                    </a:ext>
                  </a:extLst>
                </p:cNvPr>
                <p:cNvPicPr/>
                <p:nvPr/>
              </p:nvPicPr>
              <p:blipFill>
                <a:blip r:embed="rId42"/>
                <a:stretch>
                  <a:fillRect/>
                </a:stretch>
              </p:blipFill>
              <p:spPr>
                <a:xfrm>
                  <a:off x="1910319" y="6239526"/>
                  <a:ext cx="9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33F6CC03-3FE9-4B24-96DF-11FD3675F6F5}"/>
                    </a:ext>
                  </a:extLst>
                </p14:cNvPr>
                <p14:cNvContentPartPr/>
                <p14:nvPr/>
              </p14:nvContentPartPr>
              <p14:xfrm>
                <a:off x="1007439" y="5887086"/>
                <a:ext cx="122040" cy="119520"/>
              </p14:xfrm>
            </p:contentPart>
          </mc:Choice>
          <mc:Fallback xmlns="">
            <p:pic>
              <p:nvPicPr>
                <p:cNvPr id="31" name="Freihand 30">
                  <a:extLst>
                    <a:ext uri="{FF2B5EF4-FFF2-40B4-BE49-F238E27FC236}">
                      <a16:creationId xmlns:a16="http://schemas.microsoft.com/office/drawing/2014/main" id="{33F6CC03-3FE9-4B24-96DF-11FD3675F6F5}"/>
                    </a:ext>
                  </a:extLst>
                </p:cNvPr>
                <p:cNvPicPr/>
                <p:nvPr/>
              </p:nvPicPr>
              <p:blipFill>
                <a:blip r:embed="rId44"/>
                <a:stretch>
                  <a:fillRect/>
                </a:stretch>
              </p:blipFill>
              <p:spPr>
                <a:xfrm>
                  <a:off x="1003119" y="5882766"/>
                  <a:ext cx="130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DEF7CF5-F95B-4957-8315-24274B63F516}"/>
                    </a:ext>
                  </a:extLst>
                </p14:cNvPr>
                <p14:cNvContentPartPr/>
                <p14:nvPr/>
              </p14:nvContentPartPr>
              <p14:xfrm>
                <a:off x="1175919" y="5880606"/>
                <a:ext cx="98640" cy="101160"/>
              </p14:xfrm>
            </p:contentPart>
          </mc:Choice>
          <mc:Fallback xmlns="">
            <p:pic>
              <p:nvPicPr>
                <p:cNvPr id="32" name="Freihand 31">
                  <a:extLst>
                    <a:ext uri="{FF2B5EF4-FFF2-40B4-BE49-F238E27FC236}">
                      <a16:creationId xmlns:a16="http://schemas.microsoft.com/office/drawing/2014/main" id="{ADEF7CF5-F95B-4957-8315-24274B63F516}"/>
                    </a:ext>
                  </a:extLst>
                </p:cNvPr>
                <p:cNvPicPr/>
                <p:nvPr/>
              </p:nvPicPr>
              <p:blipFill>
                <a:blip r:embed="rId46"/>
                <a:stretch>
                  <a:fillRect/>
                </a:stretch>
              </p:blipFill>
              <p:spPr>
                <a:xfrm>
                  <a:off x="1171599" y="5876286"/>
                  <a:ext cx="107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D918E8B-AFFB-42F2-85EB-57117B405382}"/>
                    </a:ext>
                  </a:extLst>
                </p14:cNvPr>
                <p14:cNvContentPartPr/>
                <p14:nvPr/>
              </p14:nvContentPartPr>
              <p14:xfrm>
                <a:off x="1293999" y="5876646"/>
                <a:ext cx="135720" cy="108000"/>
              </p14:xfrm>
            </p:contentPart>
          </mc:Choice>
          <mc:Fallback xmlns="">
            <p:pic>
              <p:nvPicPr>
                <p:cNvPr id="33" name="Freihand 32">
                  <a:extLst>
                    <a:ext uri="{FF2B5EF4-FFF2-40B4-BE49-F238E27FC236}">
                      <a16:creationId xmlns:a16="http://schemas.microsoft.com/office/drawing/2014/main" id="{AD918E8B-AFFB-42F2-85EB-57117B405382}"/>
                    </a:ext>
                  </a:extLst>
                </p:cNvPr>
                <p:cNvPicPr/>
                <p:nvPr/>
              </p:nvPicPr>
              <p:blipFill>
                <a:blip r:embed="rId48"/>
                <a:stretch>
                  <a:fillRect/>
                </a:stretch>
              </p:blipFill>
              <p:spPr>
                <a:xfrm>
                  <a:off x="1289679" y="5872326"/>
                  <a:ext cx="144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008DEEB7-CB3F-497D-827F-6B4CFB208AD3}"/>
                    </a:ext>
                  </a:extLst>
                </p14:cNvPr>
                <p14:cNvContentPartPr/>
                <p14:nvPr/>
              </p14:nvContentPartPr>
              <p14:xfrm>
                <a:off x="1504239" y="5786646"/>
                <a:ext cx="61920" cy="198000"/>
              </p14:xfrm>
            </p:contentPart>
          </mc:Choice>
          <mc:Fallback xmlns="">
            <p:pic>
              <p:nvPicPr>
                <p:cNvPr id="35" name="Freihand 34">
                  <a:extLst>
                    <a:ext uri="{FF2B5EF4-FFF2-40B4-BE49-F238E27FC236}">
                      <a16:creationId xmlns:a16="http://schemas.microsoft.com/office/drawing/2014/main" id="{008DEEB7-CB3F-497D-827F-6B4CFB208AD3}"/>
                    </a:ext>
                  </a:extLst>
                </p:cNvPr>
                <p:cNvPicPr/>
                <p:nvPr/>
              </p:nvPicPr>
              <p:blipFill>
                <a:blip r:embed="rId50"/>
                <a:stretch>
                  <a:fillRect/>
                </a:stretch>
              </p:blipFill>
              <p:spPr>
                <a:xfrm>
                  <a:off x="1499919" y="5782326"/>
                  <a:ext cx="70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73AFB7EC-69BA-455C-A1A4-E855FDE3D444}"/>
                    </a:ext>
                  </a:extLst>
                </p14:cNvPr>
                <p14:cNvContentPartPr/>
                <p14:nvPr/>
              </p14:nvContentPartPr>
              <p14:xfrm>
                <a:off x="1611159" y="5846766"/>
                <a:ext cx="97920" cy="100800"/>
              </p14:xfrm>
            </p:contentPart>
          </mc:Choice>
          <mc:Fallback xmlns="">
            <p:pic>
              <p:nvPicPr>
                <p:cNvPr id="37" name="Freihand 36">
                  <a:extLst>
                    <a:ext uri="{FF2B5EF4-FFF2-40B4-BE49-F238E27FC236}">
                      <a16:creationId xmlns:a16="http://schemas.microsoft.com/office/drawing/2014/main" id="{73AFB7EC-69BA-455C-A1A4-E855FDE3D444}"/>
                    </a:ext>
                  </a:extLst>
                </p:cNvPr>
                <p:cNvPicPr/>
                <p:nvPr/>
              </p:nvPicPr>
              <p:blipFill>
                <a:blip r:embed="rId52"/>
                <a:stretch>
                  <a:fillRect/>
                </a:stretch>
              </p:blipFill>
              <p:spPr>
                <a:xfrm>
                  <a:off x="1606839" y="5842446"/>
                  <a:ext cx="106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BCFF8691-8526-4C5E-9DA3-456C35EC431D}"/>
                    </a:ext>
                  </a:extLst>
                </p14:cNvPr>
                <p14:cNvContentPartPr/>
                <p14:nvPr/>
              </p14:nvContentPartPr>
              <p14:xfrm>
                <a:off x="1833999" y="5866206"/>
                <a:ext cx="9720" cy="81360"/>
              </p14:xfrm>
            </p:contentPart>
          </mc:Choice>
          <mc:Fallback xmlns="">
            <p:pic>
              <p:nvPicPr>
                <p:cNvPr id="38" name="Freihand 37">
                  <a:extLst>
                    <a:ext uri="{FF2B5EF4-FFF2-40B4-BE49-F238E27FC236}">
                      <a16:creationId xmlns:a16="http://schemas.microsoft.com/office/drawing/2014/main" id="{BCFF8691-8526-4C5E-9DA3-456C35EC431D}"/>
                    </a:ext>
                  </a:extLst>
                </p:cNvPr>
                <p:cNvPicPr/>
                <p:nvPr/>
              </p:nvPicPr>
              <p:blipFill>
                <a:blip r:embed="rId54"/>
                <a:stretch>
                  <a:fillRect/>
                </a:stretch>
              </p:blipFill>
              <p:spPr>
                <a:xfrm>
                  <a:off x="1829679" y="5861886"/>
                  <a:ext cx="1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C67474B7-6BD5-4D33-A65B-1B54C5CFFECF}"/>
                    </a:ext>
                  </a:extLst>
                </p14:cNvPr>
                <p14:cNvContentPartPr/>
                <p14:nvPr/>
              </p14:nvContentPartPr>
              <p14:xfrm>
                <a:off x="1796199" y="5898606"/>
                <a:ext cx="71640" cy="3240"/>
              </p14:xfrm>
            </p:contentPart>
          </mc:Choice>
          <mc:Fallback xmlns="">
            <p:pic>
              <p:nvPicPr>
                <p:cNvPr id="39" name="Freihand 38">
                  <a:extLst>
                    <a:ext uri="{FF2B5EF4-FFF2-40B4-BE49-F238E27FC236}">
                      <a16:creationId xmlns:a16="http://schemas.microsoft.com/office/drawing/2014/main" id="{C67474B7-6BD5-4D33-A65B-1B54C5CFFECF}"/>
                    </a:ext>
                  </a:extLst>
                </p:cNvPr>
                <p:cNvPicPr/>
                <p:nvPr/>
              </p:nvPicPr>
              <p:blipFill>
                <a:blip r:embed="rId56"/>
                <a:stretch>
                  <a:fillRect/>
                </a:stretch>
              </p:blipFill>
              <p:spPr>
                <a:xfrm>
                  <a:off x="1791879" y="5894286"/>
                  <a:ext cx="80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810E7F8-BA7E-4C49-BB09-8474999C1A29}"/>
                    </a:ext>
                  </a:extLst>
                </p14:cNvPr>
                <p14:cNvContentPartPr/>
                <p14:nvPr/>
              </p14:nvContentPartPr>
              <p14:xfrm>
                <a:off x="1972239" y="5869806"/>
                <a:ext cx="83160" cy="57600"/>
              </p14:xfrm>
            </p:contentPart>
          </mc:Choice>
          <mc:Fallback xmlns="">
            <p:pic>
              <p:nvPicPr>
                <p:cNvPr id="40" name="Freihand 39">
                  <a:extLst>
                    <a:ext uri="{FF2B5EF4-FFF2-40B4-BE49-F238E27FC236}">
                      <a16:creationId xmlns:a16="http://schemas.microsoft.com/office/drawing/2014/main" id="{3810E7F8-BA7E-4C49-BB09-8474999C1A29}"/>
                    </a:ext>
                  </a:extLst>
                </p:cNvPr>
                <p:cNvPicPr/>
                <p:nvPr/>
              </p:nvPicPr>
              <p:blipFill>
                <a:blip r:embed="rId58"/>
                <a:stretch>
                  <a:fillRect/>
                </a:stretch>
              </p:blipFill>
              <p:spPr>
                <a:xfrm>
                  <a:off x="1967919" y="5865486"/>
                  <a:ext cx="91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2AF4FD79-A350-46D7-B3E5-A48A5B87B46C}"/>
                    </a:ext>
                  </a:extLst>
                </p14:cNvPr>
                <p14:cNvContentPartPr/>
                <p14:nvPr/>
              </p14:nvContentPartPr>
              <p14:xfrm>
                <a:off x="2104719" y="5909766"/>
                <a:ext cx="11880" cy="82800"/>
              </p14:xfrm>
            </p:contentPart>
          </mc:Choice>
          <mc:Fallback xmlns="">
            <p:pic>
              <p:nvPicPr>
                <p:cNvPr id="41" name="Freihand 40">
                  <a:extLst>
                    <a:ext uri="{FF2B5EF4-FFF2-40B4-BE49-F238E27FC236}">
                      <a16:creationId xmlns:a16="http://schemas.microsoft.com/office/drawing/2014/main" id="{2AF4FD79-A350-46D7-B3E5-A48A5B87B46C}"/>
                    </a:ext>
                  </a:extLst>
                </p:cNvPr>
                <p:cNvPicPr/>
                <p:nvPr/>
              </p:nvPicPr>
              <p:blipFill>
                <a:blip r:embed="rId60"/>
                <a:stretch>
                  <a:fillRect/>
                </a:stretch>
              </p:blipFill>
              <p:spPr>
                <a:xfrm>
                  <a:off x="2100399" y="5905446"/>
                  <a:ext cx="2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24395D9B-DB9C-4941-BB0D-F4BA0F54A26D}"/>
                    </a:ext>
                  </a:extLst>
                </p14:cNvPr>
                <p14:cNvContentPartPr/>
                <p14:nvPr/>
              </p14:nvContentPartPr>
              <p14:xfrm>
                <a:off x="2157999" y="5827686"/>
                <a:ext cx="92880" cy="106920"/>
              </p14:xfrm>
            </p:contentPart>
          </mc:Choice>
          <mc:Fallback xmlns="">
            <p:pic>
              <p:nvPicPr>
                <p:cNvPr id="43" name="Freihand 42">
                  <a:extLst>
                    <a:ext uri="{FF2B5EF4-FFF2-40B4-BE49-F238E27FC236}">
                      <a16:creationId xmlns:a16="http://schemas.microsoft.com/office/drawing/2014/main" id="{24395D9B-DB9C-4941-BB0D-F4BA0F54A26D}"/>
                    </a:ext>
                  </a:extLst>
                </p:cNvPr>
                <p:cNvPicPr/>
                <p:nvPr/>
              </p:nvPicPr>
              <p:blipFill>
                <a:blip r:embed="rId62"/>
                <a:stretch>
                  <a:fillRect/>
                </a:stretch>
              </p:blipFill>
              <p:spPr>
                <a:xfrm>
                  <a:off x="2153679" y="5823366"/>
                  <a:ext cx="10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47833651-10E3-4779-AE6F-77414ACBE8D9}"/>
                    </a:ext>
                  </a:extLst>
                </p14:cNvPr>
                <p14:cNvContentPartPr/>
                <p14:nvPr/>
              </p14:nvContentPartPr>
              <p14:xfrm>
                <a:off x="2266719" y="5807526"/>
                <a:ext cx="75960" cy="90360"/>
              </p14:xfrm>
            </p:contentPart>
          </mc:Choice>
          <mc:Fallback xmlns="">
            <p:pic>
              <p:nvPicPr>
                <p:cNvPr id="45" name="Freihand 44">
                  <a:extLst>
                    <a:ext uri="{FF2B5EF4-FFF2-40B4-BE49-F238E27FC236}">
                      <a16:creationId xmlns:a16="http://schemas.microsoft.com/office/drawing/2014/main" id="{47833651-10E3-4779-AE6F-77414ACBE8D9}"/>
                    </a:ext>
                  </a:extLst>
                </p:cNvPr>
                <p:cNvPicPr/>
                <p:nvPr/>
              </p:nvPicPr>
              <p:blipFill>
                <a:blip r:embed="rId64"/>
                <a:stretch>
                  <a:fillRect/>
                </a:stretch>
              </p:blipFill>
              <p:spPr>
                <a:xfrm>
                  <a:off x="2262399" y="5803206"/>
                  <a:ext cx="84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66E181F0-D816-450C-A3AB-95AA65B9BAA9}"/>
                    </a:ext>
                  </a:extLst>
                </p14:cNvPr>
                <p14:cNvContentPartPr/>
                <p14:nvPr/>
              </p14:nvContentPartPr>
              <p14:xfrm>
                <a:off x="2309199" y="5857566"/>
                <a:ext cx="16560" cy="66240"/>
              </p14:xfrm>
            </p:contentPart>
          </mc:Choice>
          <mc:Fallback xmlns="">
            <p:pic>
              <p:nvPicPr>
                <p:cNvPr id="46" name="Freihand 45">
                  <a:extLst>
                    <a:ext uri="{FF2B5EF4-FFF2-40B4-BE49-F238E27FC236}">
                      <a16:creationId xmlns:a16="http://schemas.microsoft.com/office/drawing/2014/main" id="{66E181F0-D816-450C-A3AB-95AA65B9BAA9}"/>
                    </a:ext>
                  </a:extLst>
                </p:cNvPr>
                <p:cNvPicPr/>
                <p:nvPr/>
              </p:nvPicPr>
              <p:blipFill>
                <a:blip r:embed="rId66"/>
                <a:stretch>
                  <a:fillRect/>
                </a:stretch>
              </p:blipFill>
              <p:spPr>
                <a:xfrm>
                  <a:off x="2304879" y="5853246"/>
                  <a:ext cx="25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36F42E61-710F-432B-9BDB-D5E441EB4102}"/>
                    </a:ext>
                  </a:extLst>
                </p14:cNvPr>
                <p14:cNvContentPartPr/>
                <p14:nvPr/>
              </p14:nvContentPartPr>
              <p14:xfrm>
                <a:off x="2402799" y="5843166"/>
                <a:ext cx="37440" cy="63360"/>
              </p14:xfrm>
            </p:contentPart>
          </mc:Choice>
          <mc:Fallback xmlns="">
            <p:pic>
              <p:nvPicPr>
                <p:cNvPr id="47" name="Freihand 46">
                  <a:extLst>
                    <a:ext uri="{FF2B5EF4-FFF2-40B4-BE49-F238E27FC236}">
                      <a16:creationId xmlns:a16="http://schemas.microsoft.com/office/drawing/2014/main" id="{36F42E61-710F-432B-9BDB-D5E441EB4102}"/>
                    </a:ext>
                  </a:extLst>
                </p:cNvPr>
                <p:cNvPicPr/>
                <p:nvPr/>
              </p:nvPicPr>
              <p:blipFill>
                <a:blip r:embed="rId68"/>
                <a:stretch>
                  <a:fillRect/>
                </a:stretch>
              </p:blipFill>
              <p:spPr>
                <a:xfrm>
                  <a:off x="2398479" y="5838846"/>
                  <a:ext cx="46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D2F5BAD-91CA-40B4-9EEB-802369ED9BED}"/>
                    </a:ext>
                  </a:extLst>
                </p14:cNvPr>
                <p14:cNvContentPartPr/>
                <p14:nvPr/>
              </p14:nvContentPartPr>
              <p14:xfrm>
                <a:off x="2357799" y="5795646"/>
                <a:ext cx="41040" cy="61920"/>
              </p14:xfrm>
            </p:contentPart>
          </mc:Choice>
          <mc:Fallback xmlns="">
            <p:pic>
              <p:nvPicPr>
                <p:cNvPr id="48" name="Freihand 47">
                  <a:extLst>
                    <a:ext uri="{FF2B5EF4-FFF2-40B4-BE49-F238E27FC236}">
                      <a16:creationId xmlns:a16="http://schemas.microsoft.com/office/drawing/2014/main" id="{3D2F5BAD-91CA-40B4-9EEB-802369ED9BED}"/>
                    </a:ext>
                  </a:extLst>
                </p:cNvPr>
                <p:cNvPicPr/>
                <p:nvPr/>
              </p:nvPicPr>
              <p:blipFill>
                <a:blip r:embed="rId70"/>
                <a:stretch>
                  <a:fillRect/>
                </a:stretch>
              </p:blipFill>
              <p:spPr>
                <a:xfrm>
                  <a:off x="2353479" y="5791326"/>
                  <a:ext cx="49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D799EE54-E4F5-4AD1-8230-02BE73DB0D30}"/>
                    </a:ext>
                  </a:extLst>
                </p14:cNvPr>
                <p14:cNvContentPartPr/>
                <p14:nvPr/>
              </p14:nvContentPartPr>
              <p14:xfrm>
                <a:off x="2418279" y="5875926"/>
                <a:ext cx="53640" cy="50040"/>
              </p14:xfrm>
            </p:contentPart>
          </mc:Choice>
          <mc:Fallback xmlns="">
            <p:pic>
              <p:nvPicPr>
                <p:cNvPr id="49" name="Freihand 48">
                  <a:extLst>
                    <a:ext uri="{FF2B5EF4-FFF2-40B4-BE49-F238E27FC236}">
                      <a16:creationId xmlns:a16="http://schemas.microsoft.com/office/drawing/2014/main" id="{D799EE54-E4F5-4AD1-8230-02BE73DB0D30}"/>
                    </a:ext>
                  </a:extLst>
                </p:cNvPr>
                <p:cNvPicPr/>
                <p:nvPr/>
              </p:nvPicPr>
              <p:blipFill>
                <a:blip r:embed="rId72"/>
                <a:stretch>
                  <a:fillRect/>
                </a:stretch>
              </p:blipFill>
              <p:spPr>
                <a:xfrm>
                  <a:off x="2413959" y="5871606"/>
                  <a:ext cx="62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366A565B-4BAB-48A8-856B-DE18FC5ED1CE}"/>
                    </a:ext>
                  </a:extLst>
                </p14:cNvPr>
                <p14:cNvContentPartPr/>
                <p14:nvPr/>
              </p14:nvContentPartPr>
              <p14:xfrm>
                <a:off x="2450679" y="5787006"/>
                <a:ext cx="83160" cy="179280"/>
              </p14:xfrm>
            </p:contentPart>
          </mc:Choice>
          <mc:Fallback xmlns="">
            <p:pic>
              <p:nvPicPr>
                <p:cNvPr id="50" name="Freihand 49">
                  <a:extLst>
                    <a:ext uri="{FF2B5EF4-FFF2-40B4-BE49-F238E27FC236}">
                      <a16:creationId xmlns:a16="http://schemas.microsoft.com/office/drawing/2014/main" id="{366A565B-4BAB-48A8-856B-DE18FC5ED1CE}"/>
                    </a:ext>
                  </a:extLst>
                </p:cNvPr>
                <p:cNvPicPr/>
                <p:nvPr/>
              </p:nvPicPr>
              <p:blipFill>
                <a:blip r:embed="rId74"/>
                <a:stretch>
                  <a:fillRect/>
                </a:stretch>
              </p:blipFill>
              <p:spPr>
                <a:xfrm>
                  <a:off x="2446359" y="5782686"/>
                  <a:ext cx="91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522003FF-F35C-412B-97E3-64DE55A722A8}"/>
                    </a:ext>
                  </a:extLst>
                </p14:cNvPr>
                <p14:cNvContentPartPr/>
                <p14:nvPr/>
              </p14:nvContentPartPr>
              <p14:xfrm>
                <a:off x="1493439" y="6055206"/>
                <a:ext cx="374400" cy="83160"/>
              </p14:xfrm>
            </p:contentPart>
          </mc:Choice>
          <mc:Fallback xmlns="">
            <p:pic>
              <p:nvPicPr>
                <p:cNvPr id="51" name="Freihand 50">
                  <a:extLst>
                    <a:ext uri="{FF2B5EF4-FFF2-40B4-BE49-F238E27FC236}">
                      <a16:creationId xmlns:a16="http://schemas.microsoft.com/office/drawing/2014/main" id="{522003FF-F35C-412B-97E3-64DE55A722A8}"/>
                    </a:ext>
                  </a:extLst>
                </p:cNvPr>
                <p:cNvPicPr/>
                <p:nvPr/>
              </p:nvPicPr>
              <p:blipFill>
                <a:blip r:embed="rId76"/>
                <a:stretch>
                  <a:fillRect/>
                </a:stretch>
              </p:blipFill>
              <p:spPr>
                <a:xfrm>
                  <a:off x="1489119" y="6050886"/>
                  <a:ext cx="383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11BB87A1-5E91-484C-856A-33FA08E20EB4}"/>
                    </a:ext>
                  </a:extLst>
                </p14:cNvPr>
                <p14:cNvContentPartPr/>
                <p14:nvPr/>
              </p14:nvContentPartPr>
              <p14:xfrm>
                <a:off x="1887279" y="6068886"/>
                <a:ext cx="481680" cy="68400"/>
              </p14:xfrm>
            </p:contentPart>
          </mc:Choice>
          <mc:Fallback xmlns="">
            <p:pic>
              <p:nvPicPr>
                <p:cNvPr id="52" name="Freihand 51">
                  <a:extLst>
                    <a:ext uri="{FF2B5EF4-FFF2-40B4-BE49-F238E27FC236}">
                      <a16:creationId xmlns:a16="http://schemas.microsoft.com/office/drawing/2014/main" id="{11BB87A1-5E91-484C-856A-33FA08E20EB4}"/>
                    </a:ext>
                  </a:extLst>
                </p:cNvPr>
                <p:cNvPicPr/>
                <p:nvPr/>
              </p:nvPicPr>
              <p:blipFill>
                <a:blip r:embed="rId78"/>
                <a:stretch>
                  <a:fillRect/>
                </a:stretch>
              </p:blipFill>
              <p:spPr>
                <a:xfrm>
                  <a:off x="1882959" y="6064566"/>
                  <a:ext cx="490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57D80DC2-E850-458A-8A22-1235AE66AF33}"/>
                    </a:ext>
                  </a:extLst>
                </p14:cNvPr>
                <p14:cNvContentPartPr/>
                <p14:nvPr/>
              </p14:nvContentPartPr>
              <p14:xfrm>
                <a:off x="2578479" y="5772606"/>
                <a:ext cx="90360" cy="168480"/>
              </p14:xfrm>
            </p:contentPart>
          </mc:Choice>
          <mc:Fallback xmlns="">
            <p:pic>
              <p:nvPicPr>
                <p:cNvPr id="58" name="Freihand 57">
                  <a:extLst>
                    <a:ext uri="{FF2B5EF4-FFF2-40B4-BE49-F238E27FC236}">
                      <a16:creationId xmlns:a16="http://schemas.microsoft.com/office/drawing/2014/main" id="{57D80DC2-E850-458A-8A22-1235AE66AF33}"/>
                    </a:ext>
                  </a:extLst>
                </p:cNvPr>
                <p:cNvPicPr/>
                <p:nvPr/>
              </p:nvPicPr>
              <p:blipFill>
                <a:blip r:embed="rId80"/>
                <a:stretch>
                  <a:fillRect/>
                </a:stretch>
              </p:blipFill>
              <p:spPr>
                <a:xfrm>
                  <a:off x="2574159" y="5768286"/>
                  <a:ext cx="9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70521608-B8C7-430A-B728-0CEAA6E06371}"/>
                    </a:ext>
                  </a:extLst>
                </p14:cNvPr>
                <p14:cNvContentPartPr/>
                <p14:nvPr/>
              </p14:nvContentPartPr>
              <p14:xfrm>
                <a:off x="2689719" y="5822286"/>
                <a:ext cx="132120" cy="95400"/>
              </p14:xfrm>
            </p:contentPart>
          </mc:Choice>
          <mc:Fallback xmlns="">
            <p:pic>
              <p:nvPicPr>
                <p:cNvPr id="60" name="Freihand 59">
                  <a:extLst>
                    <a:ext uri="{FF2B5EF4-FFF2-40B4-BE49-F238E27FC236}">
                      <a16:creationId xmlns:a16="http://schemas.microsoft.com/office/drawing/2014/main" id="{70521608-B8C7-430A-B728-0CEAA6E06371}"/>
                    </a:ext>
                  </a:extLst>
                </p:cNvPr>
                <p:cNvPicPr/>
                <p:nvPr/>
              </p:nvPicPr>
              <p:blipFill>
                <a:blip r:embed="rId82"/>
                <a:stretch>
                  <a:fillRect/>
                </a:stretch>
              </p:blipFill>
              <p:spPr>
                <a:xfrm>
                  <a:off x="2685399" y="5817966"/>
                  <a:ext cx="14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134E5BD5-32DE-4EE5-92E0-74E59B0334FF}"/>
                    </a:ext>
                  </a:extLst>
                </p14:cNvPr>
                <p14:cNvContentPartPr/>
                <p14:nvPr/>
              </p14:nvContentPartPr>
              <p14:xfrm>
                <a:off x="2852799" y="5835606"/>
                <a:ext cx="17280" cy="74520"/>
              </p14:xfrm>
            </p:contentPart>
          </mc:Choice>
          <mc:Fallback xmlns="">
            <p:pic>
              <p:nvPicPr>
                <p:cNvPr id="61" name="Freihand 60">
                  <a:extLst>
                    <a:ext uri="{FF2B5EF4-FFF2-40B4-BE49-F238E27FC236}">
                      <a16:creationId xmlns:a16="http://schemas.microsoft.com/office/drawing/2014/main" id="{134E5BD5-32DE-4EE5-92E0-74E59B0334FF}"/>
                    </a:ext>
                  </a:extLst>
                </p:cNvPr>
                <p:cNvPicPr/>
                <p:nvPr/>
              </p:nvPicPr>
              <p:blipFill>
                <a:blip r:embed="rId84"/>
                <a:stretch>
                  <a:fillRect/>
                </a:stretch>
              </p:blipFill>
              <p:spPr>
                <a:xfrm>
                  <a:off x="2848479" y="5831286"/>
                  <a:ext cx="25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344F40C3-8283-4DCE-B206-FD5EECCBAA3C}"/>
                    </a:ext>
                  </a:extLst>
                </p14:cNvPr>
                <p14:cNvContentPartPr/>
                <p14:nvPr/>
              </p14:nvContentPartPr>
              <p14:xfrm>
                <a:off x="2822199" y="5862606"/>
                <a:ext cx="113760" cy="17640"/>
              </p14:xfrm>
            </p:contentPart>
          </mc:Choice>
          <mc:Fallback xmlns="">
            <p:pic>
              <p:nvPicPr>
                <p:cNvPr id="62" name="Freihand 61">
                  <a:extLst>
                    <a:ext uri="{FF2B5EF4-FFF2-40B4-BE49-F238E27FC236}">
                      <a16:creationId xmlns:a16="http://schemas.microsoft.com/office/drawing/2014/main" id="{344F40C3-8283-4DCE-B206-FD5EECCBAA3C}"/>
                    </a:ext>
                  </a:extLst>
                </p:cNvPr>
                <p:cNvPicPr/>
                <p:nvPr/>
              </p:nvPicPr>
              <p:blipFill>
                <a:blip r:embed="rId86"/>
                <a:stretch>
                  <a:fillRect/>
                </a:stretch>
              </p:blipFill>
              <p:spPr>
                <a:xfrm>
                  <a:off x="2817879" y="5858286"/>
                  <a:ext cx="122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3D7BBA99-5F61-4730-98BD-23A7563B3A80}"/>
                    </a:ext>
                  </a:extLst>
                </p14:cNvPr>
                <p14:cNvContentPartPr/>
                <p14:nvPr/>
              </p14:nvContentPartPr>
              <p14:xfrm>
                <a:off x="2937759" y="5825166"/>
                <a:ext cx="131760" cy="120240"/>
              </p14:xfrm>
            </p:contentPart>
          </mc:Choice>
          <mc:Fallback xmlns="">
            <p:pic>
              <p:nvPicPr>
                <p:cNvPr id="63" name="Freihand 62">
                  <a:extLst>
                    <a:ext uri="{FF2B5EF4-FFF2-40B4-BE49-F238E27FC236}">
                      <a16:creationId xmlns:a16="http://schemas.microsoft.com/office/drawing/2014/main" id="{3D7BBA99-5F61-4730-98BD-23A7563B3A80}"/>
                    </a:ext>
                  </a:extLst>
                </p:cNvPr>
                <p:cNvPicPr/>
                <p:nvPr/>
              </p:nvPicPr>
              <p:blipFill>
                <a:blip r:embed="rId88"/>
                <a:stretch>
                  <a:fillRect/>
                </a:stretch>
              </p:blipFill>
              <p:spPr>
                <a:xfrm>
                  <a:off x="2933439" y="5820846"/>
                  <a:ext cx="140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9808" name="Freihand 119807">
                  <a:extLst>
                    <a:ext uri="{FF2B5EF4-FFF2-40B4-BE49-F238E27FC236}">
                      <a16:creationId xmlns:a16="http://schemas.microsoft.com/office/drawing/2014/main" id="{59576DED-5F37-4A36-8C3A-1639B3D1578A}"/>
                    </a:ext>
                  </a:extLst>
                </p14:cNvPr>
                <p14:cNvContentPartPr/>
                <p14:nvPr/>
              </p14:nvContentPartPr>
              <p14:xfrm>
                <a:off x="3085719" y="5816526"/>
                <a:ext cx="64080" cy="101520"/>
              </p14:xfrm>
            </p:contentPart>
          </mc:Choice>
          <mc:Fallback xmlns="">
            <p:pic>
              <p:nvPicPr>
                <p:cNvPr id="119808" name="Freihand 119807">
                  <a:extLst>
                    <a:ext uri="{FF2B5EF4-FFF2-40B4-BE49-F238E27FC236}">
                      <a16:creationId xmlns:a16="http://schemas.microsoft.com/office/drawing/2014/main" id="{59576DED-5F37-4A36-8C3A-1639B3D1578A}"/>
                    </a:ext>
                  </a:extLst>
                </p:cNvPr>
                <p:cNvPicPr/>
                <p:nvPr/>
              </p:nvPicPr>
              <p:blipFill>
                <a:blip r:embed="rId90"/>
                <a:stretch>
                  <a:fillRect/>
                </a:stretch>
              </p:blipFill>
              <p:spPr>
                <a:xfrm>
                  <a:off x="3081399" y="5812206"/>
                  <a:ext cx="72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9809" name="Freihand 119808">
                  <a:extLst>
                    <a:ext uri="{FF2B5EF4-FFF2-40B4-BE49-F238E27FC236}">
                      <a16:creationId xmlns:a16="http://schemas.microsoft.com/office/drawing/2014/main" id="{F21AFDAE-4BC9-4448-B5A3-648CA8FF594C}"/>
                    </a:ext>
                  </a:extLst>
                </p14:cNvPr>
                <p14:cNvContentPartPr/>
                <p14:nvPr/>
              </p14:nvContentPartPr>
              <p14:xfrm>
                <a:off x="3180399" y="5805366"/>
                <a:ext cx="46080" cy="90720"/>
              </p14:xfrm>
            </p:contentPart>
          </mc:Choice>
          <mc:Fallback xmlns="">
            <p:pic>
              <p:nvPicPr>
                <p:cNvPr id="119809" name="Freihand 119808">
                  <a:extLst>
                    <a:ext uri="{FF2B5EF4-FFF2-40B4-BE49-F238E27FC236}">
                      <a16:creationId xmlns:a16="http://schemas.microsoft.com/office/drawing/2014/main" id="{F21AFDAE-4BC9-4448-B5A3-648CA8FF594C}"/>
                    </a:ext>
                  </a:extLst>
                </p:cNvPr>
                <p:cNvPicPr/>
                <p:nvPr/>
              </p:nvPicPr>
              <p:blipFill>
                <a:blip r:embed="rId92"/>
                <a:stretch>
                  <a:fillRect/>
                </a:stretch>
              </p:blipFill>
              <p:spPr>
                <a:xfrm>
                  <a:off x="3176079" y="5801046"/>
                  <a:ext cx="54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9810" name="Freihand 119809">
                  <a:extLst>
                    <a:ext uri="{FF2B5EF4-FFF2-40B4-BE49-F238E27FC236}">
                      <a16:creationId xmlns:a16="http://schemas.microsoft.com/office/drawing/2014/main" id="{BA82522C-B9F7-4B63-BCC6-263B934CC65D}"/>
                    </a:ext>
                  </a:extLst>
                </p14:cNvPr>
                <p14:cNvContentPartPr/>
                <p14:nvPr/>
              </p14:nvContentPartPr>
              <p14:xfrm>
                <a:off x="3252399" y="5780886"/>
                <a:ext cx="51480" cy="128160"/>
              </p14:xfrm>
            </p:contentPart>
          </mc:Choice>
          <mc:Fallback xmlns="">
            <p:pic>
              <p:nvPicPr>
                <p:cNvPr id="119810" name="Freihand 119809">
                  <a:extLst>
                    <a:ext uri="{FF2B5EF4-FFF2-40B4-BE49-F238E27FC236}">
                      <a16:creationId xmlns:a16="http://schemas.microsoft.com/office/drawing/2014/main" id="{BA82522C-B9F7-4B63-BCC6-263B934CC65D}"/>
                    </a:ext>
                  </a:extLst>
                </p:cNvPr>
                <p:cNvPicPr/>
                <p:nvPr/>
              </p:nvPicPr>
              <p:blipFill>
                <a:blip r:embed="rId94"/>
                <a:stretch>
                  <a:fillRect/>
                </a:stretch>
              </p:blipFill>
              <p:spPr>
                <a:xfrm>
                  <a:off x="3248079" y="5776566"/>
                  <a:ext cx="60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9812" name="Freihand 119811">
                  <a:extLst>
                    <a:ext uri="{FF2B5EF4-FFF2-40B4-BE49-F238E27FC236}">
                      <a16:creationId xmlns:a16="http://schemas.microsoft.com/office/drawing/2014/main" id="{9F6D0643-E414-4298-A0FA-C13183F71F37}"/>
                    </a:ext>
                  </a:extLst>
                </p14:cNvPr>
                <p14:cNvContentPartPr/>
                <p14:nvPr/>
              </p14:nvContentPartPr>
              <p14:xfrm>
                <a:off x="3216039" y="5832726"/>
                <a:ext cx="18360" cy="54000"/>
              </p14:xfrm>
            </p:contentPart>
          </mc:Choice>
          <mc:Fallback xmlns="">
            <p:pic>
              <p:nvPicPr>
                <p:cNvPr id="119812" name="Freihand 119811">
                  <a:extLst>
                    <a:ext uri="{FF2B5EF4-FFF2-40B4-BE49-F238E27FC236}">
                      <a16:creationId xmlns:a16="http://schemas.microsoft.com/office/drawing/2014/main" id="{9F6D0643-E414-4298-A0FA-C13183F71F37}"/>
                    </a:ext>
                  </a:extLst>
                </p:cNvPr>
                <p:cNvPicPr/>
                <p:nvPr/>
              </p:nvPicPr>
              <p:blipFill>
                <a:blip r:embed="rId96"/>
                <a:stretch>
                  <a:fillRect/>
                </a:stretch>
              </p:blipFill>
              <p:spPr>
                <a:xfrm>
                  <a:off x="3211719" y="5828406"/>
                  <a:ext cx="27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9814" name="Freihand 119813">
                  <a:extLst>
                    <a:ext uri="{FF2B5EF4-FFF2-40B4-BE49-F238E27FC236}">
                      <a16:creationId xmlns:a16="http://schemas.microsoft.com/office/drawing/2014/main" id="{2EBD4919-0320-4D2C-BACC-468A46D3C352}"/>
                    </a:ext>
                  </a:extLst>
                </p14:cNvPr>
                <p14:cNvContentPartPr/>
                <p14:nvPr/>
              </p14:nvContentPartPr>
              <p14:xfrm>
                <a:off x="3192999" y="5803926"/>
                <a:ext cx="57960" cy="34560"/>
              </p14:xfrm>
            </p:contentPart>
          </mc:Choice>
          <mc:Fallback xmlns="">
            <p:pic>
              <p:nvPicPr>
                <p:cNvPr id="119814" name="Freihand 119813">
                  <a:extLst>
                    <a:ext uri="{FF2B5EF4-FFF2-40B4-BE49-F238E27FC236}">
                      <a16:creationId xmlns:a16="http://schemas.microsoft.com/office/drawing/2014/main" id="{2EBD4919-0320-4D2C-BACC-468A46D3C352}"/>
                    </a:ext>
                  </a:extLst>
                </p:cNvPr>
                <p:cNvPicPr/>
                <p:nvPr/>
              </p:nvPicPr>
              <p:blipFill>
                <a:blip r:embed="rId98"/>
                <a:stretch>
                  <a:fillRect/>
                </a:stretch>
              </p:blipFill>
              <p:spPr>
                <a:xfrm>
                  <a:off x="3188679" y="5799606"/>
                  <a:ext cx="66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9815" name="Freihand 119814">
                  <a:extLst>
                    <a:ext uri="{FF2B5EF4-FFF2-40B4-BE49-F238E27FC236}">
                      <a16:creationId xmlns:a16="http://schemas.microsoft.com/office/drawing/2014/main" id="{70654F67-DBF5-4FA5-95ED-2D97019FCE93}"/>
                    </a:ext>
                  </a:extLst>
                </p14:cNvPr>
                <p14:cNvContentPartPr/>
                <p14:nvPr/>
              </p14:nvContentPartPr>
              <p14:xfrm>
                <a:off x="3225759" y="5869806"/>
                <a:ext cx="46800" cy="30240"/>
              </p14:xfrm>
            </p:contentPart>
          </mc:Choice>
          <mc:Fallback xmlns="">
            <p:pic>
              <p:nvPicPr>
                <p:cNvPr id="119815" name="Freihand 119814">
                  <a:extLst>
                    <a:ext uri="{FF2B5EF4-FFF2-40B4-BE49-F238E27FC236}">
                      <a16:creationId xmlns:a16="http://schemas.microsoft.com/office/drawing/2014/main" id="{70654F67-DBF5-4FA5-95ED-2D97019FCE93}"/>
                    </a:ext>
                  </a:extLst>
                </p:cNvPr>
                <p:cNvPicPr/>
                <p:nvPr/>
              </p:nvPicPr>
              <p:blipFill>
                <a:blip r:embed="rId100"/>
                <a:stretch>
                  <a:fillRect/>
                </a:stretch>
              </p:blipFill>
              <p:spPr>
                <a:xfrm>
                  <a:off x="3221439" y="5865486"/>
                  <a:ext cx="55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9816" name="Freihand 119815">
                  <a:extLst>
                    <a:ext uri="{FF2B5EF4-FFF2-40B4-BE49-F238E27FC236}">
                      <a16:creationId xmlns:a16="http://schemas.microsoft.com/office/drawing/2014/main" id="{D74FDBF9-11A1-44E3-AFDB-E3FD58324C79}"/>
                    </a:ext>
                  </a:extLst>
                </p14:cNvPr>
                <p14:cNvContentPartPr/>
                <p14:nvPr/>
              </p14:nvContentPartPr>
              <p14:xfrm>
                <a:off x="2537799" y="6039006"/>
                <a:ext cx="624600" cy="40680"/>
              </p14:xfrm>
            </p:contentPart>
          </mc:Choice>
          <mc:Fallback xmlns="">
            <p:pic>
              <p:nvPicPr>
                <p:cNvPr id="119816" name="Freihand 119815">
                  <a:extLst>
                    <a:ext uri="{FF2B5EF4-FFF2-40B4-BE49-F238E27FC236}">
                      <a16:creationId xmlns:a16="http://schemas.microsoft.com/office/drawing/2014/main" id="{D74FDBF9-11A1-44E3-AFDB-E3FD58324C79}"/>
                    </a:ext>
                  </a:extLst>
                </p:cNvPr>
                <p:cNvPicPr/>
                <p:nvPr/>
              </p:nvPicPr>
              <p:blipFill>
                <a:blip r:embed="rId102"/>
                <a:stretch>
                  <a:fillRect/>
                </a:stretch>
              </p:blipFill>
              <p:spPr>
                <a:xfrm>
                  <a:off x="2533479" y="6034686"/>
                  <a:ext cx="633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9817" name="Freihand 119816">
                  <a:extLst>
                    <a:ext uri="{FF2B5EF4-FFF2-40B4-BE49-F238E27FC236}">
                      <a16:creationId xmlns:a16="http://schemas.microsoft.com/office/drawing/2014/main" id="{F13EC495-4FB7-4884-9C43-83980C58A547}"/>
                    </a:ext>
                  </a:extLst>
                </p14:cNvPr>
                <p14:cNvContentPartPr/>
                <p14:nvPr/>
              </p14:nvContentPartPr>
              <p14:xfrm>
                <a:off x="2790519" y="6184446"/>
                <a:ext cx="110520" cy="68040"/>
              </p14:xfrm>
            </p:contentPart>
          </mc:Choice>
          <mc:Fallback xmlns="">
            <p:pic>
              <p:nvPicPr>
                <p:cNvPr id="119817" name="Freihand 119816">
                  <a:extLst>
                    <a:ext uri="{FF2B5EF4-FFF2-40B4-BE49-F238E27FC236}">
                      <a16:creationId xmlns:a16="http://schemas.microsoft.com/office/drawing/2014/main" id="{F13EC495-4FB7-4884-9C43-83980C58A547}"/>
                    </a:ext>
                  </a:extLst>
                </p:cNvPr>
                <p:cNvPicPr/>
                <p:nvPr/>
              </p:nvPicPr>
              <p:blipFill>
                <a:blip r:embed="rId104"/>
                <a:stretch>
                  <a:fillRect/>
                </a:stretch>
              </p:blipFill>
              <p:spPr>
                <a:xfrm>
                  <a:off x="2786199" y="6180126"/>
                  <a:ext cx="119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818" name="Freihand 119817">
                  <a:extLst>
                    <a:ext uri="{FF2B5EF4-FFF2-40B4-BE49-F238E27FC236}">
                      <a16:creationId xmlns:a16="http://schemas.microsoft.com/office/drawing/2014/main" id="{B326D533-5819-45CC-A9B8-51965487FCB4}"/>
                    </a:ext>
                  </a:extLst>
                </p14:cNvPr>
                <p14:cNvContentPartPr/>
                <p14:nvPr/>
              </p14:nvContentPartPr>
              <p14:xfrm>
                <a:off x="2802399" y="6255726"/>
                <a:ext cx="97560" cy="6120"/>
              </p14:xfrm>
            </p:contentPart>
          </mc:Choice>
          <mc:Fallback xmlns="">
            <p:pic>
              <p:nvPicPr>
                <p:cNvPr id="119818" name="Freihand 119817">
                  <a:extLst>
                    <a:ext uri="{FF2B5EF4-FFF2-40B4-BE49-F238E27FC236}">
                      <a16:creationId xmlns:a16="http://schemas.microsoft.com/office/drawing/2014/main" id="{B326D533-5819-45CC-A9B8-51965487FCB4}"/>
                    </a:ext>
                  </a:extLst>
                </p:cNvPr>
                <p:cNvPicPr/>
                <p:nvPr/>
              </p:nvPicPr>
              <p:blipFill>
                <a:blip r:embed="rId106"/>
                <a:stretch>
                  <a:fillRect/>
                </a:stretch>
              </p:blipFill>
              <p:spPr>
                <a:xfrm>
                  <a:off x="2798079" y="6251406"/>
                  <a:ext cx="106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819" name="Freihand 119818">
                  <a:extLst>
                    <a:ext uri="{FF2B5EF4-FFF2-40B4-BE49-F238E27FC236}">
                      <a16:creationId xmlns:a16="http://schemas.microsoft.com/office/drawing/2014/main" id="{DC78FF2D-E110-40B5-B495-DD3EDDA69A26}"/>
                    </a:ext>
                  </a:extLst>
                </p14:cNvPr>
                <p14:cNvContentPartPr/>
                <p14:nvPr/>
              </p14:nvContentPartPr>
              <p14:xfrm>
                <a:off x="2941359" y="6239886"/>
                <a:ext cx="134280" cy="66600"/>
              </p14:xfrm>
            </p:contentPart>
          </mc:Choice>
          <mc:Fallback xmlns="">
            <p:pic>
              <p:nvPicPr>
                <p:cNvPr id="119819" name="Freihand 119818">
                  <a:extLst>
                    <a:ext uri="{FF2B5EF4-FFF2-40B4-BE49-F238E27FC236}">
                      <a16:creationId xmlns:a16="http://schemas.microsoft.com/office/drawing/2014/main" id="{DC78FF2D-E110-40B5-B495-DD3EDDA69A26}"/>
                    </a:ext>
                  </a:extLst>
                </p:cNvPr>
                <p:cNvPicPr/>
                <p:nvPr/>
              </p:nvPicPr>
              <p:blipFill>
                <a:blip r:embed="rId108"/>
                <a:stretch>
                  <a:fillRect/>
                </a:stretch>
              </p:blipFill>
              <p:spPr>
                <a:xfrm>
                  <a:off x="2937039" y="6235566"/>
                  <a:ext cx="142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9820" name="Freihand 119819">
                  <a:extLst>
                    <a:ext uri="{FF2B5EF4-FFF2-40B4-BE49-F238E27FC236}">
                      <a16:creationId xmlns:a16="http://schemas.microsoft.com/office/drawing/2014/main" id="{5B68A73E-7149-4D4D-AF21-AE8F80B194A6}"/>
                    </a:ext>
                  </a:extLst>
                </p14:cNvPr>
                <p14:cNvContentPartPr/>
                <p14:nvPr/>
              </p14:nvContentPartPr>
              <p14:xfrm>
                <a:off x="3336279" y="5778006"/>
                <a:ext cx="94680" cy="126000"/>
              </p14:xfrm>
            </p:contentPart>
          </mc:Choice>
          <mc:Fallback xmlns="">
            <p:pic>
              <p:nvPicPr>
                <p:cNvPr id="119820" name="Freihand 119819">
                  <a:extLst>
                    <a:ext uri="{FF2B5EF4-FFF2-40B4-BE49-F238E27FC236}">
                      <a16:creationId xmlns:a16="http://schemas.microsoft.com/office/drawing/2014/main" id="{5B68A73E-7149-4D4D-AF21-AE8F80B194A6}"/>
                    </a:ext>
                  </a:extLst>
                </p:cNvPr>
                <p:cNvPicPr/>
                <p:nvPr/>
              </p:nvPicPr>
              <p:blipFill>
                <a:blip r:embed="rId110"/>
                <a:stretch>
                  <a:fillRect/>
                </a:stretch>
              </p:blipFill>
              <p:spPr>
                <a:xfrm>
                  <a:off x="3331959" y="5773686"/>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9821" name="Freihand 119820">
                  <a:extLst>
                    <a:ext uri="{FF2B5EF4-FFF2-40B4-BE49-F238E27FC236}">
                      <a16:creationId xmlns:a16="http://schemas.microsoft.com/office/drawing/2014/main" id="{CF0C72AF-19AE-41C8-8252-17D5956F6038}"/>
                    </a:ext>
                  </a:extLst>
                </p14:cNvPr>
                <p14:cNvContentPartPr/>
                <p14:nvPr/>
              </p14:nvContentPartPr>
              <p14:xfrm>
                <a:off x="4021719" y="5744526"/>
                <a:ext cx="50040" cy="157680"/>
              </p14:xfrm>
            </p:contentPart>
          </mc:Choice>
          <mc:Fallback xmlns="">
            <p:pic>
              <p:nvPicPr>
                <p:cNvPr id="119821" name="Freihand 119820">
                  <a:extLst>
                    <a:ext uri="{FF2B5EF4-FFF2-40B4-BE49-F238E27FC236}">
                      <a16:creationId xmlns:a16="http://schemas.microsoft.com/office/drawing/2014/main" id="{CF0C72AF-19AE-41C8-8252-17D5956F6038}"/>
                    </a:ext>
                  </a:extLst>
                </p:cNvPr>
                <p:cNvPicPr/>
                <p:nvPr/>
              </p:nvPicPr>
              <p:blipFill>
                <a:blip r:embed="rId112"/>
                <a:stretch>
                  <a:fillRect/>
                </a:stretch>
              </p:blipFill>
              <p:spPr>
                <a:xfrm>
                  <a:off x="4017399" y="5740206"/>
                  <a:ext cx="58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9822" name="Freihand 119821">
                  <a:extLst>
                    <a:ext uri="{FF2B5EF4-FFF2-40B4-BE49-F238E27FC236}">
                      <a16:creationId xmlns:a16="http://schemas.microsoft.com/office/drawing/2014/main" id="{D9D10B59-BAEB-4B1B-A51D-435E597D3AD7}"/>
                    </a:ext>
                  </a:extLst>
                </p14:cNvPr>
                <p14:cNvContentPartPr/>
                <p14:nvPr/>
              </p14:nvContentPartPr>
              <p14:xfrm>
                <a:off x="3395319" y="5780166"/>
                <a:ext cx="119520" cy="102240"/>
              </p14:xfrm>
            </p:contentPart>
          </mc:Choice>
          <mc:Fallback xmlns="">
            <p:pic>
              <p:nvPicPr>
                <p:cNvPr id="119822" name="Freihand 119821">
                  <a:extLst>
                    <a:ext uri="{FF2B5EF4-FFF2-40B4-BE49-F238E27FC236}">
                      <a16:creationId xmlns:a16="http://schemas.microsoft.com/office/drawing/2014/main" id="{D9D10B59-BAEB-4B1B-A51D-435E597D3AD7}"/>
                    </a:ext>
                  </a:extLst>
                </p:cNvPr>
                <p:cNvPicPr/>
                <p:nvPr/>
              </p:nvPicPr>
              <p:blipFill>
                <a:blip r:embed="rId114"/>
                <a:stretch>
                  <a:fillRect/>
                </a:stretch>
              </p:blipFill>
              <p:spPr>
                <a:xfrm>
                  <a:off x="3390999" y="5775846"/>
                  <a:ext cx="128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9823" name="Freihand 119822">
                  <a:extLst>
                    <a:ext uri="{FF2B5EF4-FFF2-40B4-BE49-F238E27FC236}">
                      <a16:creationId xmlns:a16="http://schemas.microsoft.com/office/drawing/2014/main" id="{BFDDBB19-02CB-4F2F-B155-338E6C115E62}"/>
                    </a:ext>
                  </a:extLst>
                </p14:cNvPr>
                <p14:cNvContentPartPr/>
                <p14:nvPr/>
              </p14:nvContentPartPr>
              <p14:xfrm>
                <a:off x="3559119" y="5814726"/>
                <a:ext cx="9720" cy="68040"/>
              </p14:xfrm>
            </p:contentPart>
          </mc:Choice>
          <mc:Fallback xmlns="">
            <p:pic>
              <p:nvPicPr>
                <p:cNvPr id="119823" name="Freihand 119822">
                  <a:extLst>
                    <a:ext uri="{FF2B5EF4-FFF2-40B4-BE49-F238E27FC236}">
                      <a16:creationId xmlns:a16="http://schemas.microsoft.com/office/drawing/2014/main" id="{BFDDBB19-02CB-4F2F-B155-338E6C115E62}"/>
                    </a:ext>
                  </a:extLst>
                </p:cNvPr>
                <p:cNvPicPr/>
                <p:nvPr/>
              </p:nvPicPr>
              <p:blipFill>
                <a:blip r:embed="rId116"/>
                <a:stretch>
                  <a:fillRect/>
                </a:stretch>
              </p:blipFill>
              <p:spPr>
                <a:xfrm>
                  <a:off x="3554799" y="5810406"/>
                  <a:ext cx="18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824" name="Freihand 119823">
                  <a:extLst>
                    <a:ext uri="{FF2B5EF4-FFF2-40B4-BE49-F238E27FC236}">
                      <a16:creationId xmlns:a16="http://schemas.microsoft.com/office/drawing/2014/main" id="{4D981C32-1CA3-4EE2-A1D5-C8182268D48E}"/>
                    </a:ext>
                  </a:extLst>
                </p14:cNvPr>
                <p14:cNvContentPartPr/>
                <p14:nvPr/>
              </p14:nvContentPartPr>
              <p14:xfrm>
                <a:off x="3531039" y="5822646"/>
                <a:ext cx="95040" cy="29520"/>
              </p14:xfrm>
            </p:contentPart>
          </mc:Choice>
          <mc:Fallback xmlns="">
            <p:pic>
              <p:nvPicPr>
                <p:cNvPr id="119824" name="Freihand 119823">
                  <a:extLst>
                    <a:ext uri="{FF2B5EF4-FFF2-40B4-BE49-F238E27FC236}">
                      <a16:creationId xmlns:a16="http://schemas.microsoft.com/office/drawing/2014/main" id="{4D981C32-1CA3-4EE2-A1D5-C8182268D48E}"/>
                    </a:ext>
                  </a:extLst>
                </p:cNvPr>
                <p:cNvPicPr/>
                <p:nvPr/>
              </p:nvPicPr>
              <p:blipFill>
                <a:blip r:embed="rId118"/>
                <a:stretch>
                  <a:fillRect/>
                </a:stretch>
              </p:blipFill>
              <p:spPr>
                <a:xfrm>
                  <a:off x="3526719" y="5818326"/>
                  <a:ext cx="10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825" name="Freihand 119824">
                  <a:extLst>
                    <a:ext uri="{FF2B5EF4-FFF2-40B4-BE49-F238E27FC236}">
                      <a16:creationId xmlns:a16="http://schemas.microsoft.com/office/drawing/2014/main" id="{7713E15C-0B77-416C-91D1-0F56770A0956}"/>
                    </a:ext>
                  </a:extLst>
                </p14:cNvPr>
                <p14:cNvContentPartPr/>
                <p14:nvPr/>
              </p14:nvContentPartPr>
              <p14:xfrm>
                <a:off x="3623199" y="5790246"/>
                <a:ext cx="78840" cy="76320"/>
              </p14:xfrm>
            </p:contentPart>
          </mc:Choice>
          <mc:Fallback xmlns="">
            <p:pic>
              <p:nvPicPr>
                <p:cNvPr id="119825" name="Freihand 119824">
                  <a:extLst>
                    <a:ext uri="{FF2B5EF4-FFF2-40B4-BE49-F238E27FC236}">
                      <a16:creationId xmlns:a16="http://schemas.microsoft.com/office/drawing/2014/main" id="{7713E15C-0B77-416C-91D1-0F56770A0956}"/>
                    </a:ext>
                  </a:extLst>
                </p:cNvPr>
                <p:cNvPicPr/>
                <p:nvPr/>
              </p:nvPicPr>
              <p:blipFill>
                <a:blip r:embed="rId120"/>
                <a:stretch>
                  <a:fillRect/>
                </a:stretch>
              </p:blipFill>
              <p:spPr>
                <a:xfrm>
                  <a:off x="3618879" y="5785926"/>
                  <a:ext cx="87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9826" name="Freihand 119825">
                  <a:extLst>
                    <a:ext uri="{FF2B5EF4-FFF2-40B4-BE49-F238E27FC236}">
                      <a16:creationId xmlns:a16="http://schemas.microsoft.com/office/drawing/2014/main" id="{59B05094-1039-4BCA-8955-0286E2F8E0DB}"/>
                    </a:ext>
                  </a:extLst>
                </p14:cNvPr>
                <p14:cNvContentPartPr/>
                <p14:nvPr/>
              </p14:nvContentPartPr>
              <p14:xfrm>
                <a:off x="3700599" y="5876646"/>
                <a:ext cx="7560" cy="28440"/>
              </p14:xfrm>
            </p:contentPart>
          </mc:Choice>
          <mc:Fallback xmlns="">
            <p:pic>
              <p:nvPicPr>
                <p:cNvPr id="119826" name="Freihand 119825">
                  <a:extLst>
                    <a:ext uri="{FF2B5EF4-FFF2-40B4-BE49-F238E27FC236}">
                      <a16:creationId xmlns:a16="http://schemas.microsoft.com/office/drawing/2014/main" id="{59B05094-1039-4BCA-8955-0286E2F8E0DB}"/>
                    </a:ext>
                  </a:extLst>
                </p:cNvPr>
                <p:cNvPicPr/>
                <p:nvPr/>
              </p:nvPicPr>
              <p:blipFill>
                <a:blip r:embed="rId122"/>
                <a:stretch>
                  <a:fillRect/>
                </a:stretch>
              </p:blipFill>
              <p:spPr>
                <a:xfrm>
                  <a:off x="3696279" y="5872326"/>
                  <a:ext cx="16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827" name="Freihand 119826">
                  <a:extLst>
                    <a:ext uri="{FF2B5EF4-FFF2-40B4-BE49-F238E27FC236}">
                      <a16:creationId xmlns:a16="http://schemas.microsoft.com/office/drawing/2014/main" id="{B457E308-96E7-4924-8BD2-6CBA15E851A8}"/>
                    </a:ext>
                  </a:extLst>
                </p14:cNvPr>
                <p14:cNvContentPartPr/>
                <p14:nvPr/>
              </p14:nvContentPartPr>
              <p14:xfrm>
                <a:off x="3752439" y="5804286"/>
                <a:ext cx="40680" cy="78840"/>
              </p14:xfrm>
            </p:contentPart>
          </mc:Choice>
          <mc:Fallback xmlns="">
            <p:pic>
              <p:nvPicPr>
                <p:cNvPr id="119827" name="Freihand 119826">
                  <a:extLst>
                    <a:ext uri="{FF2B5EF4-FFF2-40B4-BE49-F238E27FC236}">
                      <a16:creationId xmlns:a16="http://schemas.microsoft.com/office/drawing/2014/main" id="{B457E308-96E7-4924-8BD2-6CBA15E851A8}"/>
                    </a:ext>
                  </a:extLst>
                </p:cNvPr>
                <p:cNvPicPr/>
                <p:nvPr/>
              </p:nvPicPr>
              <p:blipFill>
                <a:blip r:embed="rId124"/>
                <a:stretch>
                  <a:fillRect/>
                </a:stretch>
              </p:blipFill>
              <p:spPr>
                <a:xfrm>
                  <a:off x="3748119" y="5799966"/>
                  <a:ext cx="4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828" name="Freihand 119827">
                  <a:extLst>
                    <a:ext uri="{FF2B5EF4-FFF2-40B4-BE49-F238E27FC236}">
                      <a16:creationId xmlns:a16="http://schemas.microsoft.com/office/drawing/2014/main" id="{95CCE96C-8B8A-4A30-8DAD-7D736994E195}"/>
                    </a:ext>
                  </a:extLst>
                </p14:cNvPr>
                <p14:cNvContentPartPr/>
                <p14:nvPr/>
              </p14:nvContentPartPr>
              <p14:xfrm>
                <a:off x="3793839" y="5786646"/>
                <a:ext cx="51480" cy="91800"/>
              </p14:xfrm>
            </p:contentPart>
          </mc:Choice>
          <mc:Fallback xmlns="">
            <p:pic>
              <p:nvPicPr>
                <p:cNvPr id="119828" name="Freihand 119827">
                  <a:extLst>
                    <a:ext uri="{FF2B5EF4-FFF2-40B4-BE49-F238E27FC236}">
                      <a16:creationId xmlns:a16="http://schemas.microsoft.com/office/drawing/2014/main" id="{95CCE96C-8B8A-4A30-8DAD-7D736994E195}"/>
                    </a:ext>
                  </a:extLst>
                </p:cNvPr>
                <p:cNvPicPr/>
                <p:nvPr/>
              </p:nvPicPr>
              <p:blipFill>
                <a:blip r:embed="rId126"/>
                <a:stretch>
                  <a:fillRect/>
                </a:stretch>
              </p:blipFill>
              <p:spPr>
                <a:xfrm>
                  <a:off x="3789519" y="5782326"/>
                  <a:ext cx="60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9829" name="Freihand 119828">
                  <a:extLst>
                    <a:ext uri="{FF2B5EF4-FFF2-40B4-BE49-F238E27FC236}">
                      <a16:creationId xmlns:a16="http://schemas.microsoft.com/office/drawing/2014/main" id="{424404DC-4B62-4D40-9E58-405870236CC0}"/>
                    </a:ext>
                  </a:extLst>
                </p14:cNvPr>
                <p14:cNvContentPartPr/>
                <p14:nvPr/>
              </p14:nvContentPartPr>
              <p14:xfrm>
                <a:off x="3877359" y="5808606"/>
                <a:ext cx="33480" cy="50760"/>
              </p14:xfrm>
            </p:contentPart>
          </mc:Choice>
          <mc:Fallback xmlns="">
            <p:pic>
              <p:nvPicPr>
                <p:cNvPr id="119829" name="Freihand 119828">
                  <a:extLst>
                    <a:ext uri="{FF2B5EF4-FFF2-40B4-BE49-F238E27FC236}">
                      <a16:creationId xmlns:a16="http://schemas.microsoft.com/office/drawing/2014/main" id="{424404DC-4B62-4D40-9E58-405870236CC0}"/>
                    </a:ext>
                  </a:extLst>
                </p:cNvPr>
                <p:cNvPicPr/>
                <p:nvPr/>
              </p:nvPicPr>
              <p:blipFill>
                <a:blip r:embed="rId128"/>
                <a:stretch>
                  <a:fillRect/>
                </a:stretch>
              </p:blipFill>
              <p:spPr>
                <a:xfrm>
                  <a:off x="3873039" y="5804286"/>
                  <a:ext cx="42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9830" name="Freihand 119829">
                  <a:extLst>
                    <a:ext uri="{FF2B5EF4-FFF2-40B4-BE49-F238E27FC236}">
                      <a16:creationId xmlns:a16="http://schemas.microsoft.com/office/drawing/2014/main" id="{02B1D66C-DF4D-4DA4-A86B-25AED7ADEDF7}"/>
                    </a:ext>
                  </a:extLst>
                </p14:cNvPr>
                <p14:cNvContentPartPr/>
                <p14:nvPr/>
              </p14:nvContentPartPr>
              <p14:xfrm>
                <a:off x="3848559" y="5758566"/>
                <a:ext cx="46080" cy="32760"/>
              </p14:xfrm>
            </p:contentPart>
          </mc:Choice>
          <mc:Fallback xmlns="">
            <p:pic>
              <p:nvPicPr>
                <p:cNvPr id="119830" name="Freihand 119829">
                  <a:extLst>
                    <a:ext uri="{FF2B5EF4-FFF2-40B4-BE49-F238E27FC236}">
                      <a16:creationId xmlns:a16="http://schemas.microsoft.com/office/drawing/2014/main" id="{02B1D66C-DF4D-4DA4-A86B-25AED7ADEDF7}"/>
                    </a:ext>
                  </a:extLst>
                </p:cNvPr>
                <p:cNvPicPr/>
                <p:nvPr/>
              </p:nvPicPr>
              <p:blipFill>
                <a:blip r:embed="rId130"/>
                <a:stretch>
                  <a:fillRect/>
                </a:stretch>
              </p:blipFill>
              <p:spPr>
                <a:xfrm>
                  <a:off x="3844239" y="5754246"/>
                  <a:ext cx="54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831" name="Freihand 119830">
                  <a:extLst>
                    <a:ext uri="{FF2B5EF4-FFF2-40B4-BE49-F238E27FC236}">
                      <a16:creationId xmlns:a16="http://schemas.microsoft.com/office/drawing/2014/main" id="{7CB6F4E3-86F7-49FD-81C0-75C60C3AB689}"/>
                    </a:ext>
                  </a:extLst>
                </p14:cNvPr>
                <p14:cNvContentPartPr/>
                <p14:nvPr/>
              </p14:nvContentPartPr>
              <p14:xfrm>
                <a:off x="3896439" y="5832006"/>
                <a:ext cx="63360" cy="52200"/>
              </p14:xfrm>
            </p:contentPart>
          </mc:Choice>
          <mc:Fallback xmlns="">
            <p:pic>
              <p:nvPicPr>
                <p:cNvPr id="119831" name="Freihand 119830">
                  <a:extLst>
                    <a:ext uri="{FF2B5EF4-FFF2-40B4-BE49-F238E27FC236}">
                      <a16:creationId xmlns:a16="http://schemas.microsoft.com/office/drawing/2014/main" id="{7CB6F4E3-86F7-49FD-81C0-75C60C3AB689}"/>
                    </a:ext>
                  </a:extLst>
                </p:cNvPr>
                <p:cNvPicPr/>
                <p:nvPr/>
              </p:nvPicPr>
              <p:blipFill>
                <a:blip r:embed="rId132"/>
                <a:stretch>
                  <a:fillRect/>
                </a:stretch>
              </p:blipFill>
              <p:spPr>
                <a:xfrm>
                  <a:off x="3892119" y="5827686"/>
                  <a:ext cx="7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9832" name="Freihand 119831">
                  <a:extLst>
                    <a:ext uri="{FF2B5EF4-FFF2-40B4-BE49-F238E27FC236}">
                      <a16:creationId xmlns:a16="http://schemas.microsoft.com/office/drawing/2014/main" id="{62A7C307-015D-4ADC-8DD6-7B7D60843000}"/>
                    </a:ext>
                  </a:extLst>
                </p14:cNvPr>
                <p14:cNvContentPartPr/>
                <p14:nvPr/>
              </p14:nvContentPartPr>
              <p14:xfrm>
                <a:off x="3426999" y="5978526"/>
                <a:ext cx="571320" cy="50760"/>
              </p14:xfrm>
            </p:contentPart>
          </mc:Choice>
          <mc:Fallback xmlns="">
            <p:pic>
              <p:nvPicPr>
                <p:cNvPr id="119832" name="Freihand 119831">
                  <a:extLst>
                    <a:ext uri="{FF2B5EF4-FFF2-40B4-BE49-F238E27FC236}">
                      <a16:creationId xmlns:a16="http://schemas.microsoft.com/office/drawing/2014/main" id="{62A7C307-015D-4ADC-8DD6-7B7D60843000}"/>
                    </a:ext>
                  </a:extLst>
                </p:cNvPr>
                <p:cNvPicPr/>
                <p:nvPr/>
              </p:nvPicPr>
              <p:blipFill>
                <a:blip r:embed="rId134"/>
                <a:stretch>
                  <a:fillRect/>
                </a:stretch>
              </p:blipFill>
              <p:spPr>
                <a:xfrm>
                  <a:off x="3422679" y="5974206"/>
                  <a:ext cx="579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833" name="Freihand 119832">
                  <a:extLst>
                    <a:ext uri="{FF2B5EF4-FFF2-40B4-BE49-F238E27FC236}">
                      <a16:creationId xmlns:a16="http://schemas.microsoft.com/office/drawing/2014/main" id="{25CDA941-E9DB-4CB1-BFB0-F567A43D8BA9}"/>
                    </a:ext>
                  </a:extLst>
                </p14:cNvPr>
                <p14:cNvContentPartPr/>
                <p14:nvPr/>
              </p14:nvContentPartPr>
              <p14:xfrm>
                <a:off x="3523119" y="6153126"/>
                <a:ext cx="84240" cy="88920"/>
              </p14:xfrm>
            </p:contentPart>
          </mc:Choice>
          <mc:Fallback xmlns="">
            <p:pic>
              <p:nvPicPr>
                <p:cNvPr id="119833" name="Freihand 119832">
                  <a:extLst>
                    <a:ext uri="{FF2B5EF4-FFF2-40B4-BE49-F238E27FC236}">
                      <a16:creationId xmlns:a16="http://schemas.microsoft.com/office/drawing/2014/main" id="{25CDA941-E9DB-4CB1-BFB0-F567A43D8BA9}"/>
                    </a:ext>
                  </a:extLst>
                </p:cNvPr>
                <p:cNvPicPr/>
                <p:nvPr/>
              </p:nvPicPr>
              <p:blipFill>
                <a:blip r:embed="rId136"/>
                <a:stretch>
                  <a:fillRect/>
                </a:stretch>
              </p:blipFill>
              <p:spPr>
                <a:xfrm>
                  <a:off x="3518799" y="6148806"/>
                  <a:ext cx="92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9834" name="Freihand 119833">
                  <a:extLst>
                    <a:ext uri="{FF2B5EF4-FFF2-40B4-BE49-F238E27FC236}">
                      <a16:creationId xmlns:a16="http://schemas.microsoft.com/office/drawing/2014/main" id="{C1A05FC1-5D36-43AB-85A1-F6A51C907FB6}"/>
                    </a:ext>
                  </a:extLst>
                </p14:cNvPr>
                <p14:cNvContentPartPr/>
                <p14:nvPr/>
              </p14:nvContentPartPr>
              <p14:xfrm>
                <a:off x="3655239" y="6212526"/>
                <a:ext cx="72720" cy="108000"/>
              </p14:xfrm>
            </p:contentPart>
          </mc:Choice>
          <mc:Fallback xmlns="">
            <p:pic>
              <p:nvPicPr>
                <p:cNvPr id="119834" name="Freihand 119833">
                  <a:extLst>
                    <a:ext uri="{FF2B5EF4-FFF2-40B4-BE49-F238E27FC236}">
                      <a16:creationId xmlns:a16="http://schemas.microsoft.com/office/drawing/2014/main" id="{C1A05FC1-5D36-43AB-85A1-F6A51C907FB6}"/>
                    </a:ext>
                  </a:extLst>
                </p:cNvPr>
                <p:cNvPicPr/>
                <p:nvPr/>
              </p:nvPicPr>
              <p:blipFill>
                <a:blip r:embed="rId138"/>
                <a:stretch>
                  <a:fillRect/>
                </a:stretch>
              </p:blipFill>
              <p:spPr>
                <a:xfrm>
                  <a:off x="3650919" y="6208206"/>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9837" name="Freihand 119836">
                  <a:extLst>
                    <a:ext uri="{FF2B5EF4-FFF2-40B4-BE49-F238E27FC236}">
                      <a16:creationId xmlns:a16="http://schemas.microsoft.com/office/drawing/2014/main" id="{307C9B56-7D28-46DE-A127-CA6C84368A35}"/>
                    </a:ext>
                  </a:extLst>
                </p14:cNvPr>
                <p14:cNvContentPartPr/>
                <p14:nvPr/>
              </p14:nvContentPartPr>
              <p14:xfrm>
                <a:off x="3548679" y="6233766"/>
                <a:ext cx="44280" cy="27000"/>
              </p14:xfrm>
            </p:contentPart>
          </mc:Choice>
          <mc:Fallback xmlns="">
            <p:pic>
              <p:nvPicPr>
                <p:cNvPr id="119837" name="Freihand 119836">
                  <a:extLst>
                    <a:ext uri="{FF2B5EF4-FFF2-40B4-BE49-F238E27FC236}">
                      <a16:creationId xmlns:a16="http://schemas.microsoft.com/office/drawing/2014/main" id="{307C9B56-7D28-46DE-A127-CA6C84368A35}"/>
                    </a:ext>
                  </a:extLst>
                </p:cNvPr>
                <p:cNvPicPr/>
                <p:nvPr/>
              </p:nvPicPr>
              <p:blipFill>
                <a:blip r:embed="rId140"/>
                <a:stretch>
                  <a:fillRect/>
                </a:stretch>
              </p:blipFill>
              <p:spPr>
                <a:xfrm>
                  <a:off x="3544359" y="6229446"/>
                  <a:ext cx="5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838" name="Freihand 119837">
                  <a:extLst>
                    <a:ext uri="{FF2B5EF4-FFF2-40B4-BE49-F238E27FC236}">
                      <a16:creationId xmlns:a16="http://schemas.microsoft.com/office/drawing/2014/main" id="{6BDA9949-B183-478D-BC37-2BE964417160}"/>
                    </a:ext>
                  </a:extLst>
                </p14:cNvPr>
                <p14:cNvContentPartPr/>
                <p14:nvPr/>
              </p14:nvContentPartPr>
              <p14:xfrm>
                <a:off x="4080399" y="5757846"/>
                <a:ext cx="81000" cy="134280"/>
              </p14:xfrm>
            </p:contentPart>
          </mc:Choice>
          <mc:Fallback xmlns="">
            <p:pic>
              <p:nvPicPr>
                <p:cNvPr id="119838" name="Freihand 119837">
                  <a:extLst>
                    <a:ext uri="{FF2B5EF4-FFF2-40B4-BE49-F238E27FC236}">
                      <a16:creationId xmlns:a16="http://schemas.microsoft.com/office/drawing/2014/main" id="{6BDA9949-B183-478D-BC37-2BE964417160}"/>
                    </a:ext>
                  </a:extLst>
                </p:cNvPr>
                <p:cNvPicPr/>
                <p:nvPr/>
              </p:nvPicPr>
              <p:blipFill>
                <a:blip r:embed="rId142"/>
                <a:stretch>
                  <a:fillRect/>
                </a:stretch>
              </p:blipFill>
              <p:spPr>
                <a:xfrm>
                  <a:off x="4076079" y="5753526"/>
                  <a:ext cx="89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839" name="Freihand 119838">
                  <a:extLst>
                    <a:ext uri="{FF2B5EF4-FFF2-40B4-BE49-F238E27FC236}">
                      <a16:creationId xmlns:a16="http://schemas.microsoft.com/office/drawing/2014/main" id="{39A41165-F09C-4152-89FE-BC40E91DB89C}"/>
                    </a:ext>
                  </a:extLst>
                </p14:cNvPr>
                <p14:cNvContentPartPr/>
                <p14:nvPr/>
              </p14:nvContentPartPr>
              <p14:xfrm>
                <a:off x="4191279" y="5742726"/>
                <a:ext cx="111240" cy="131760"/>
              </p14:xfrm>
            </p:contentPart>
          </mc:Choice>
          <mc:Fallback xmlns="">
            <p:pic>
              <p:nvPicPr>
                <p:cNvPr id="119839" name="Freihand 119838">
                  <a:extLst>
                    <a:ext uri="{FF2B5EF4-FFF2-40B4-BE49-F238E27FC236}">
                      <a16:creationId xmlns:a16="http://schemas.microsoft.com/office/drawing/2014/main" id="{39A41165-F09C-4152-89FE-BC40E91DB89C}"/>
                    </a:ext>
                  </a:extLst>
                </p:cNvPr>
                <p:cNvPicPr/>
                <p:nvPr/>
              </p:nvPicPr>
              <p:blipFill>
                <a:blip r:embed="rId144"/>
                <a:stretch>
                  <a:fillRect/>
                </a:stretch>
              </p:blipFill>
              <p:spPr>
                <a:xfrm>
                  <a:off x="4186959" y="5738406"/>
                  <a:ext cx="11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840" name="Freihand 119839">
                  <a:extLst>
                    <a:ext uri="{FF2B5EF4-FFF2-40B4-BE49-F238E27FC236}">
                      <a16:creationId xmlns:a16="http://schemas.microsoft.com/office/drawing/2014/main" id="{AF63114B-5E02-4C8D-BAAC-85EA21A42904}"/>
                    </a:ext>
                  </a:extLst>
                </p14:cNvPr>
                <p14:cNvContentPartPr/>
                <p14:nvPr/>
              </p14:nvContentPartPr>
              <p14:xfrm>
                <a:off x="4370559" y="5744166"/>
                <a:ext cx="29880" cy="128880"/>
              </p14:xfrm>
            </p:contentPart>
          </mc:Choice>
          <mc:Fallback xmlns="">
            <p:pic>
              <p:nvPicPr>
                <p:cNvPr id="119840" name="Freihand 119839">
                  <a:extLst>
                    <a:ext uri="{FF2B5EF4-FFF2-40B4-BE49-F238E27FC236}">
                      <a16:creationId xmlns:a16="http://schemas.microsoft.com/office/drawing/2014/main" id="{AF63114B-5E02-4C8D-BAAC-85EA21A42904}"/>
                    </a:ext>
                  </a:extLst>
                </p:cNvPr>
                <p:cNvPicPr/>
                <p:nvPr/>
              </p:nvPicPr>
              <p:blipFill>
                <a:blip r:embed="rId146"/>
                <a:stretch>
                  <a:fillRect/>
                </a:stretch>
              </p:blipFill>
              <p:spPr>
                <a:xfrm>
                  <a:off x="4366239" y="5739846"/>
                  <a:ext cx="38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9841" name="Freihand 119840">
                  <a:extLst>
                    <a:ext uri="{FF2B5EF4-FFF2-40B4-BE49-F238E27FC236}">
                      <a16:creationId xmlns:a16="http://schemas.microsoft.com/office/drawing/2014/main" id="{05697655-50A7-4843-8679-4C5DE63A30C9}"/>
                    </a:ext>
                  </a:extLst>
                </p14:cNvPr>
                <p14:cNvContentPartPr/>
                <p14:nvPr/>
              </p14:nvContentPartPr>
              <p14:xfrm>
                <a:off x="4329159" y="5798166"/>
                <a:ext cx="95760" cy="3600"/>
              </p14:xfrm>
            </p:contentPart>
          </mc:Choice>
          <mc:Fallback xmlns="">
            <p:pic>
              <p:nvPicPr>
                <p:cNvPr id="119841" name="Freihand 119840">
                  <a:extLst>
                    <a:ext uri="{FF2B5EF4-FFF2-40B4-BE49-F238E27FC236}">
                      <a16:creationId xmlns:a16="http://schemas.microsoft.com/office/drawing/2014/main" id="{05697655-50A7-4843-8679-4C5DE63A30C9}"/>
                    </a:ext>
                  </a:extLst>
                </p:cNvPr>
                <p:cNvPicPr/>
                <p:nvPr/>
              </p:nvPicPr>
              <p:blipFill>
                <a:blip r:embed="rId148"/>
                <a:stretch>
                  <a:fillRect/>
                </a:stretch>
              </p:blipFill>
              <p:spPr>
                <a:xfrm>
                  <a:off x="4324839" y="5793846"/>
                  <a:ext cx="104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842" name="Freihand 119841">
                  <a:extLst>
                    <a:ext uri="{FF2B5EF4-FFF2-40B4-BE49-F238E27FC236}">
                      <a16:creationId xmlns:a16="http://schemas.microsoft.com/office/drawing/2014/main" id="{5981F198-BFDC-4375-8AF6-74E150DFDD36}"/>
                    </a:ext>
                  </a:extLst>
                </p14:cNvPr>
                <p14:cNvContentPartPr/>
                <p14:nvPr/>
              </p14:nvContentPartPr>
              <p14:xfrm>
                <a:off x="4456599" y="5742366"/>
                <a:ext cx="99000" cy="116640"/>
              </p14:xfrm>
            </p:contentPart>
          </mc:Choice>
          <mc:Fallback xmlns="">
            <p:pic>
              <p:nvPicPr>
                <p:cNvPr id="119842" name="Freihand 119841">
                  <a:extLst>
                    <a:ext uri="{FF2B5EF4-FFF2-40B4-BE49-F238E27FC236}">
                      <a16:creationId xmlns:a16="http://schemas.microsoft.com/office/drawing/2014/main" id="{5981F198-BFDC-4375-8AF6-74E150DFDD36}"/>
                    </a:ext>
                  </a:extLst>
                </p:cNvPr>
                <p:cNvPicPr/>
                <p:nvPr/>
              </p:nvPicPr>
              <p:blipFill>
                <a:blip r:embed="rId150"/>
                <a:stretch>
                  <a:fillRect/>
                </a:stretch>
              </p:blipFill>
              <p:spPr>
                <a:xfrm>
                  <a:off x="4452279" y="5738046"/>
                  <a:ext cx="10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843" name="Freihand 119842">
                  <a:extLst>
                    <a:ext uri="{FF2B5EF4-FFF2-40B4-BE49-F238E27FC236}">
                      <a16:creationId xmlns:a16="http://schemas.microsoft.com/office/drawing/2014/main" id="{0A8E8A87-7F3A-486F-924F-5101463411A2}"/>
                    </a:ext>
                  </a:extLst>
                </p14:cNvPr>
                <p14:cNvContentPartPr/>
                <p14:nvPr/>
              </p14:nvContentPartPr>
              <p14:xfrm>
                <a:off x="4572159" y="5835606"/>
                <a:ext cx="11880" cy="93240"/>
              </p14:xfrm>
            </p:contentPart>
          </mc:Choice>
          <mc:Fallback xmlns="">
            <p:pic>
              <p:nvPicPr>
                <p:cNvPr id="119843" name="Freihand 119842">
                  <a:extLst>
                    <a:ext uri="{FF2B5EF4-FFF2-40B4-BE49-F238E27FC236}">
                      <a16:creationId xmlns:a16="http://schemas.microsoft.com/office/drawing/2014/main" id="{0A8E8A87-7F3A-486F-924F-5101463411A2}"/>
                    </a:ext>
                  </a:extLst>
                </p:cNvPr>
                <p:cNvPicPr/>
                <p:nvPr/>
              </p:nvPicPr>
              <p:blipFill>
                <a:blip r:embed="rId152"/>
                <a:stretch>
                  <a:fillRect/>
                </a:stretch>
              </p:blipFill>
              <p:spPr>
                <a:xfrm>
                  <a:off x="4567839" y="5831286"/>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9844" name="Freihand 119843">
                  <a:extLst>
                    <a:ext uri="{FF2B5EF4-FFF2-40B4-BE49-F238E27FC236}">
                      <a16:creationId xmlns:a16="http://schemas.microsoft.com/office/drawing/2014/main" id="{F44F8DCC-9F18-4DA8-A666-408B0C7484E2}"/>
                    </a:ext>
                  </a:extLst>
                </p14:cNvPr>
                <p14:cNvContentPartPr/>
                <p14:nvPr/>
              </p14:nvContentPartPr>
              <p14:xfrm>
                <a:off x="4639839" y="5736966"/>
                <a:ext cx="71640" cy="123480"/>
              </p14:xfrm>
            </p:contentPart>
          </mc:Choice>
          <mc:Fallback xmlns="">
            <p:pic>
              <p:nvPicPr>
                <p:cNvPr id="119844" name="Freihand 119843">
                  <a:extLst>
                    <a:ext uri="{FF2B5EF4-FFF2-40B4-BE49-F238E27FC236}">
                      <a16:creationId xmlns:a16="http://schemas.microsoft.com/office/drawing/2014/main" id="{F44F8DCC-9F18-4DA8-A666-408B0C7484E2}"/>
                    </a:ext>
                  </a:extLst>
                </p:cNvPr>
                <p:cNvPicPr/>
                <p:nvPr/>
              </p:nvPicPr>
              <p:blipFill>
                <a:blip r:embed="rId154"/>
                <a:stretch>
                  <a:fillRect/>
                </a:stretch>
              </p:blipFill>
              <p:spPr>
                <a:xfrm>
                  <a:off x="4635519" y="5732646"/>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845" name="Freihand 119844">
                  <a:extLst>
                    <a:ext uri="{FF2B5EF4-FFF2-40B4-BE49-F238E27FC236}">
                      <a16:creationId xmlns:a16="http://schemas.microsoft.com/office/drawing/2014/main" id="{F32FAD2A-72C1-420F-86BB-EA3FF620220D}"/>
                    </a:ext>
                  </a:extLst>
                </p14:cNvPr>
                <p14:cNvContentPartPr/>
                <p14:nvPr/>
              </p14:nvContentPartPr>
              <p14:xfrm>
                <a:off x="4724439" y="5717526"/>
                <a:ext cx="55440" cy="81720"/>
              </p14:xfrm>
            </p:contentPart>
          </mc:Choice>
          <mc:Fallback xmlns="">
            <p:pic>
              <p:nvPicPr>
                <p:cNvPr id="119845" name="Freihand 119844">
                  <a:extLst>
                    <a:ext uri="{FF2B5EF4-FFF2-40B4-BE49-F238E27FC236}">
                      <a16:creationId xmlns:a16="http://schemas.microsoft.com/office/drawing/2014/main" id="{F32FAD2A-72C1-420F-86BB-EA3FF620220D}"/>
                    </a:ext>
                  </a:extLst>
                </p:cNvPr>
                <p:cNvPicPr/>
                <p:nvPr/>
              </p:nvPicPr>
              <p:blipFill>
                <a:blip r:embed="rId156"/>
                <a:stretch>
                  <a:fillRect/>
                </a:stretch>
              </p:blipFill>
              <p:spPr>
                <a:xfrm>
                  <a:off x="4720119" y="5713206"/>
                  <a:ext cx="64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846" name="Freihand 119845">
                  <a:extLst>
                    <a:ext uri="{FF2B5EF4-FFF2-40B4-BE49-F238E27FC236}">
                      <a16:creationId xmlns:a16="http://schemas.microsoft.com/office/drawing/2014/main" id="{186EB96D-4BEB-4B07-B22E-46D13D303455}"/>
                    </a:ext>
                  </a:extLst>
                </p14:cNvPr>
                <p14:cNvContentPartPr/>
                <p14:nvPr/>
              </p14:nvContentPartPr>
              <p14:xfrm>
                <a:off x="4771239" y="5761086"/>
                <a:ext cx="24840" cy="66960"/>
              </p14:xfrm>
            </p:contentPart>
          </mc:Choice>
          <mc:Fallback xmlns="">
            <p:pic>
              <p:nvPicPr>
                <p:cNvPr id="119846" name="Freihand 119845">
                  <a:extLst>
                    <a:ext uri="{FF2B5EF4-FFF2-40B4-BE49-F238E27FC236}">
                      <a16:creationId xmlns:a16="http://schemas.microsoft.com/office/drawing/2014/main" id="{186EB96D-4BEB-4B07-B22E-46D13D303455}"/>
                    </a:ext>
                  </a:extLst>
                </p:cNvPr>
                <p:cNvPicPr/>
                <p:nvPr/>
              </p:nvPicPr>
              <p:blipFill>
                <a:blip r:embed="rId158"/>
                <a:stretch>
                  <a:fillRect/>
                </a:stretch>
              </p:blipFill>
              <p:spPr>
                <a:xfrm>
                  <a:off x="4766919" y="5756766"/>
                  <a:ext cx="33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847" name="Freihand 119846">
                  <a:extLst>
                    <a:ext uri="{FF2B5EF4-FFF2-40B4-BE49-F238E27FC236}">
                      <a16:creationId xmlns:a16="http://schemas.microsoft.com/office/drawing/2014/main" id="{560A504F-700A-4AEC-8661-4F450D6FB176}"/>
                    </a:ext>
                  </a:extLst>
                </p14:cNvPr>
                <p14:cNvContentPartPr/>
                <p14:nvPr/>
              </p14:nvContentPartPr>
              <p14:xfrm>
                <a:off x="4854039" y="5745246"/>
                <a:ext cx="60840" cy="90720"/>
              </p14:xfrm>
            </p:contentPart>
          </mc:Choice>
          <mc:Fallback xmlns="">
            <p:pic>
              <p:nvPicPr>
                <p:cNvPr id="119847" name="Freihand 119846">
                  <a:extLst>
                    <a:ext uri="{FF2B5EF4-FFF2-40B4-BE49-F238E27FC236}">
                      <a16:creationId xmlns:a16="http://schemas.microsoft.com/office/drawing/2014/main" id="{560A504F-700A-4AEC-8661-4F450D6FB176}"/>
                    </a:ext>
                  </a:extLst>
                </p:cNvPr>
                <p:cNvPicPr/>
                <p:nvPr/>
              </p:nvPicPr>
              <p:blipFill>
                <a:blip r:embed="rId160"/>
                <a:stretch>
                  <a:fillRect/>
                </a:stretch>
              </p:blipFill>
              <p:spPr>
                <a:xfrm>
                  <a:off x="4849719" y="5740926"/>
                  <a:ext cx="69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848" name="Freihand 119847">
                  <a:extLst>
                    <a:ext uri="{FF2B5EF4-FFF2-40B4-BE49-F238E27FC236}">
                      <a16:creationId xmlns:a16="http://schemas.microsoft.com/office/drawing/2014/main" id="{5BA9017E-2A86-41C1-A047-AA59BCE727D2}"/>
                    </a:ext>
                  </a:extLst>
                </p14:cNvPr>
                <p14:cNvContentPartPr/>
                <p14:nvPr/>
              </p14:nvContentPartPr>
              <p14:xfrm>
                <a:off x="4822359" y="5699886"/>
                <a:ext cx="47160" cy="47520"/>
              </p14:xfrm>
            </p:contentPart>
          </mc:Choice>
          <mc:Fallback xmlns="">
            <p:pic>
              <p:nvPicPr>
                <p:cNvPr id="119848" name="Freihand 119847">
                  <a:extLst>
                    <a:ext uri="{FF2B5EF4-FFF2-40B4-BE49-F238E27FC236}">
                      <a16:creationId xmlns:a16="http://schemas.microsoft.com/office/drawing/2014/main" id="{5BA9017E-2A86-41C1-A047-AA59BCE727D2}"/>
                    </a:ext>
                  </a:extLst>
                </p:cNvPr>
                <p:cNvPicPr/>
                <p:nvPr/>
              </p:nvPicPr>
              <p:blipFill>
                <a:blip r:embed="rId162"/>
                <a:stretch>
                  <a:fillRect/>
                </a:stretch>
              </p:blipFill>
              <p:spPr>
                <a:xfrm>
                  <a:off x="4818039" y="5695566"/>
                  <a:ext cx="5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849" name="Freihand 119848">
                  <a:extLst>
                    <a:ext uri="{FF2B5EF4-FFF2-40B4-BE49-F238E27FC236}">
                      <a16:creationId xmlns:a16="http://schemas.microsoft.com/office/drawing/2014/main" id="{D751E4AA-034F-4967-A0DC-2ED8DD2F0912}"/>
                    </a:ext>
                  </a:extLst>
                </p14:cNvPr>
                <p14:cNvContentPartPr/>
                <p14:nvPr/>
              </p14:nvContentPartPr>
              <p14:xfrm>
                <a:off x="4902639" y="5793486"/>
                <a:ext cx="52560" cy="52200"/>
              </p14:xfrm>
            </p:contentPart>
          </mc:Choice>
          <mc:Fallback xmlns="">
            <p:pic>
              <p:nvPicPr>
                <p:cNvPr id="119849" name="Freihand 119848">
                  <a:extLst>
                    <a:ext uri="{FF2B5EF4-FFF2-40B4-BE49-F238E27FC236}">
                      <a16:creationId xmlns:a16="http://schemas.microsoft.com/office/drawing/2014/main" id="{D751E4AA-034F-4967-A0DC-2ED8DD2F0912}"/>
                    </a:ext>
                  </a:extLst>
                </p:cNvPr>
                <p:cNvPicPr/>
                <p:nvPr/>
              </p:nvPicPr>
              <p:blipFill>
                <a:blip r:embed="rId164"/>
                <a:stretch>
                  <a:fillRect/>
                </a:stretch>
              </p:blipFill>
              <p:spPr>
                <a:xfrm>
                  <a:off x="4898319" y="5789166"/>
                  <a:ext cx="61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850" name="Freihand 119849">
                  <a:extLst>
                    <a:ext uri="{FF2B5EF4-FFF2-40B4-BE49-F238E27FC236}">
                      <a16:creationId xmlns:a16="http://schemas.microsoft.com/office/drawing/2014/main" id="{2616ADA1-BDFD-4FC4-83EB-5B78D1AD76F6}"/>
                    </a:ext>
                  </a:extLst>
                </p14:cNvPr>
                <p14:cNvContentPartPr/>
                <p14:nvPr/>
              </p14:nvContentPartPr>
              <p14:xfrm>
                <a:off x="4965999" y="5685486"/>
                <a:ext cx="61200" cy="190440"/>
              </p14:xfrm>
            </p:contentPart>
          </mc:Choice>
          <mc:Fallback xmlns="">
            <p:pic>
              <p:nvPicPr>
                <p:cNvPr id="119850" name="Freihand 119849">
                  <a:extLst>
                    <a:ext uri="{FF2B5EF4-FFF2-40B4-BE49-F238E27FC236}">
                      <a16:creationId xmlns:a16="http://schemas.microsoft.com/office/drawing/2014/main" id="{2616ADA1-BDFD-4FC4-83EB-5B78D1AD76F6}"/>
                    </a:ext>
                  </a:extLst>
                </p:cNvPr>
                <p:cNvPicPr/>
                <p:nvPr/>
              </p:nvPicPr>
              <p:blipFill>
                <a:blip r:embed="rId166"/>
                <a:stretch>
                  <a:fillRect/>
                </a:stretch>
              </p:blipFill>
              <p:spPr>
                <a:xfrm>
                  <a:off x="4961679" y="5681166"/>
                  <a:ext cx="69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9851" name="Freihand 119850">
                  <a:extLst>
                    <a:ext uri="{FF2B5EF4-FFF2-40B4-BE49-F238E27FC236}">
                      <a16:creationId xmlns:a16="http://schemas.microsoft.com/office/drawing/2014/main" id="{AFC12B23-5C2E-4185-AC6F-066D6E7E8D7D}"/>
                    </a:ext>
                  </a:extLst>
                </p14:cNvPr>
                <p14:cNvContentPartPr/>
                <p14:nvPr/>
              </p14:nvContentPartPr>
              <p14:xfrm>
                <a:off x="4213239" y="5944686"/>
                <a:ext cx="700560" cy="41400"/>
              </p14:xfrm>
            </p:contentPart>
          </mc:Choice>
          <mc:Fallback xmlns="">
            <p:pic>
              <p:nvPicPr>
                <p:cNvPr id="119851" name="Freihand 119850">
                  <a:extLst>
                    <a:ext uri="{FF2B5EF4-FFF2-40B4-BE49-F238E27FC236}">
                      <a16:creationId xmlns:a16="http://schemas.microsoft.com/office/drawing/2014/main" id="{AFC12B23-5C2E-4185-AC6F-066D6E7E8D7D}"/>
                    </a:ext>
                  </a:extLst>
                </p:cNvPr>
                <p:cNvPicPr/>
                <p:nvPr/>
              </p:nvPicPr>
              <p:blipFill>
                <a:blip r:embed="rId168"/>
                <a:stretch>
                  <a:fillRect/>
                </a:stretch>
              </p:blipFill>
              <p:spPr>
                <a:xfrm>
                  <a:off x="4208919" y="5940366"/>
                  <a:ext cx="70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852" name="Freihand 119851">
                  <a:extLst>
                    <a:ext uri="{FF2B5EF4-FFF2-40B4-BE49-F238E27FC236}">
                      <a16:creationId xmlns:a16="http://schemas.microsoft.com/office/drawing/2014/main" id="{AEA3FF30-3D81-4A27-AAF8-013237547924}"/>
                    </a:ext>
                  </a:extLst>
                </p14:cNvPr>
                <p14:cNvContentPartPr/>
                <p14:nvPr/>
              </p14:nvContentPartPr>
              <p14:xfrm>
                <a:off x="4439679" y="6087246"/>
                <a:ext cx="115200" cy="120960"/>
              </p14:xfrm>
            </p:contentPart>
          </mc:Choice>
          <mc:Fallback xmlns="">
            <p:pic>
              <p:nvPicPr>
                <p:cNvPr id="119852" name="Freihand 119851">
                  <a:extLst>
                    <a:ext uri="{FF2B5EF4-FFF2-40B4-BE49-F238E27FC236}">
                      <a16:creationId xmlns:a16="http://schemas.microsoft.com/office/drawing/2014/main" id="{AEA3FF30-3D81-4A27-AAF8-013237547924}"/>
                    </a:ext>
                  </a:extLst>
                </p:cNvPr>
                <p:cNvPicPr/>
                <p:nvPr/>
              </p:nvPicPr>
              <p:blipFill>
                <a:blip r:embed="rId170"/>
                <a:stretch>
                  <a:fillRect/>
                </a:stretch>
              </p:blipFill>
              <p:spPr>
                <a:xfrm>
                  <a:off x="4435359" y="6082926"/>
                  <a:ext cx="123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853" name="Freihand 119852">
                  <a:extLst>
                    <a:ext uri="{FF2B5EF4-FFF2-40B4-BE49-F238E27FC236}">
                      <a16:creationId xmlns:a16="http://schemas.microsoft.com/office/drawing/2014/main" id="{746EA3A8-5CDE-495D-ACEE-6633E4DB4C8D}"/>
                    </a:ext>
                  </a:extLst>
                </p14:cNvPr>
                <p14:cNvContentPartPr/>
                <p14:nvPr/>
              </p14:nvContentPartPr>
              <p14:xfrm>
                <a:off x="4490799" y="6132966"/>
                <a:ext cx="70200" cy="65880"/>
              </p14:xfrm>
            </p:contentPart>
          </mc:Choice>
          <mc:Fallback xmlns="">
            <p:pic>
              <p:nvPicPr>
                <p:cNvPr id="119853" name="Freihand 119852">
                  <a:extLst>
                    <a:ext uri="{FF2B5EF4-FFF2-40B4-BE49-F238E27FC236}">
                      <a16:creationId xmlns:a16="http://schemas.microsoft.com/office/drawing/2014/main" id="{746EA3A8-5CDE-495D-ACEE-6633E4DB4C8D}"/>
                    </a:ext>
                  </a:extLst>
                </p:cNvPr>
                <p:cNvPicPr/>
                <p:nvPr/>
              </p:nvPicPr>
              <p:blipFill>
                <a:blip r:embed="rId172"/>
                <a:stretch>
                  <a:fillRect/>
                </a:stretch>
              </p:blipFill>
              <p:spPr>
                <a:xfrm>
                  <a:off x="4486479" y="6128646"/>
                  <a:ext cx="78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854" name="Freihand 119853">
                  <a:extLst>
                    <a:ext uri="{FF2B5EF4-FFF2-40B4-BE49-F238E27FC236}">
                      <a16:creationId xmlns:a16="http://schemas.microsoft.com/office/drawing/2014/main" id="{FCF2DBE8-2B1B-41E6-91D9-2BE3835D8BE7}"/>
                    </a:ext>
                  </a:extLst>
                </p14:cNvPr>
                <p14:cNvContentPartPr/>
                <p14:nvPr/>
              </p14:nvContentPartPr>
              <p14:xfrm>
                <a:off x="4585119" y="6182646"/>
                <a:ext cx="86760" cy="51480"/>
              </p14:xfrm>
            </p:contentPart>
          </mc:Choice>
          <mc:Fallback xmlns="">
            <p:pic>
              <p:nvPicPr>
                <p:cNvPr id="119854" name="Freihand 119853">
                  <a:extLst>
                    <a:ext uri="{FF2B5EF4-FFF2-40B4-BE49-F238E27FC236}">
                      <a16:creationId xmlns:a16="http://schemas.microsoft.com/office/drawing/2014/main" id="{FCF2DBE8-2B1B-41E6-91D9-2BE3835D8BE7}"/>
                    </a:ext>
                  </a:extLst>
                </p:cNvPr>
                <p:cNvPicPr/>
                <p:nvPr/>
              </p:nvPicPr>
              <p:blipFill>
                <a:blip r:embed="rId174"/>
                <a:stretch>
                  <a:fillRect/>
                </a:stretch>
              </p:blipFill>
              <p:spPr>
                <a:xfrm>
                  <a:off x="4580799" y="6178326"/>
                  <a:ext cx="95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855" name="Freihand 119854">
                  <a:extLst>
                    <a:ext uri="{FF2B5EF4-FFF2-40B4-BE49-F238E27FC236}">
                      <a16:creationId xmlns:a16="http://schemas.microsoft.com/office/drawing/2014/main" id="{1FC8AF5D-BA5A-4750-A9B3-1EF5C05D5808}"/>
                    </a:ext>
                  </a:extLst>
                </p14:cNvPr>
                <p14:cNvContentPartPr/>
                <p14:nvPr/>
              </p14:nvContentPartPr>
              <p14:xfrm>
                <a:off x="4631199" y="6188046"/>
                <a:ext cx="20520" cy="86040"/>
              </p14:xfrm>
            </p:contentPart>
          </mc:Choice>
          <mc:Fallback xmlns="">
            <p:pic>
              <p:nvPicPr>
                <p:cNvPr id="119855" name="Freihand 119854">
                  <a:extLst>
                    <a:ext uri="{FF2B5EF4-FFF2-40B4-BE49-F238E27FC236}">
                      <a16:creationId xmlns:a16="http://schemas.microsoft.com/office/drawing/2014/main" id="{1FC8AF5D-BA5A-4750-A9B3-1EF5C05D5808}"/>
                    </a:ext>
                  </a:extLst>
                </p:cNvPr>
                <p:cNvPicPr/>
                <p:nvPr/>
              </p:nvPicPr>
              <p:blipFill>
                <a:blip r:embed="rId176"/>
                <a:stretch>
                  <a:fillRect/>
                </a:stretch>
              </p:blipFill>
              <p:spPr>
                <a:xfrm>
                  <a:off x="4626879" y="6183726"/>
                  <a:ext cx="29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858" name="Freihand 119857">
                  <a:extLst>
                    <a:ext uri="{FF2B5EF4-FFF2-40B4-BE49-F238E27FC236}">
                      <a16:creationId xmlns:a16="http://schemas.microsoft.com/office/drawing/2014/main" id="{46378C7C-CAE2-4880-97BD-7D289F386242}"/>
                    </a:ext>
                  </a:extLst>
                </p14:cNvPr>
                <p14:cNvContentPartPr/>
                <p14:nvPr/>
              </p14:nvContentPartPr>
              <p14:xfrm>
                <a:off x="1634559" y="6367686"/>
                <a:ext cx="2271600" cy="72720"/>
              </p14:xfrm>
            </p:contentPart>
          </mc:Choice>
          <mc:Fallback xmlns="">
            <p:pic>
              <p:nvPicPr>
                <p:cNvPr id="119858" name="Freihand 119857">
                  <a:extLst>
                    <a:ext uri="{FF2B5EF4-FFF2-40B4-BE49-F238E27FC236}">
                      <a16:creationId xmlns:a16="http://schemas.microsoft.com/office/drawing/2014/main" id="{46378C7C-CAE2-4880-97BD-7D289F386242}"/>
                    </a:ext>
                  </a:extLst>
                </p:cNvPr>
                <p:cNvPicPr/>
                <p:nvPr/>
              </p:nvPicPr>
              <p:blipFill>
                <a:blip r:embed="rId178"/>
                <a:stretch>
                  <a:fillRect/>
                </a:stretch>
              </p:blipFill>
              <p:spPr>
                <a:xfrm>
                  <a:off x="1630239" y="6363366"/>
                  <a:ext cx="2280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859" name="Freihand 119858">
                  <a:extLst>
                    <a:ext uri="{FF2B5EF4-FFF2-40B4-BE49-F238E27FC236}">
                      <a16:creationId xmlns:a16="http://schemas.microsoft.com/office/drawing/2014/main" id="{E5B8BB61-8A7C-4F77-A19B-A47EAC8D7824}"/>
                    </a:ext>
                  </a:extLst>
                </p14:cNvPr>
                <p14:cNvContentPartPr/>
                <p14:nvPr/>
              </p14:nvContentPartPr>
              <p14:xfrm>
                <a:off x="3832359" y="6260406"/>
                <a:ext cx="967680" cy="199440"/>
              </p14:xfrm>
            </p:contentPart>
          </mc:Choice>
          <mc:Fallback xmlns="">
            <p:pic>
              <p:nvPicPr>
                <p:cNvPr id="119859" name="Freihand 119858">
                  <a:extLst>
                    <a:ext uri="{FF2B5EF4-FFF2-40B4-BE49-F238E27FC236}">
                      <a16:creationId xmlns:a16="http://schemas.microsoft.com/office/drawing/2014/main" id="{E5B8BB61-8A7C-4F77-A19B-A47EAC8D7824}"/>
                    </a:ext>
                  </a:extLst>
                </p:cNvPr>
                <p:cNvPicPr/>
                <p:nvPr/>
              </p:nvPicPr>
              <p:blipFill>
                <a:blip r:embed="rId180"/>
                <a:stretch>
                  <a:fillRect/>
                </a:stretch>
              </p:blipFill>
              <p:spPr>
                <a:xfrm>
                  <a:off x="3828039" y="6256086"/>
                  <a:ext cx="97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861" name="Freihand 119860">
                  <a:extLst>
                    <a:ext uri="{FF2B5EF4-FFF2-40B4-BE49-F238E27FC236}">
                      <a16:creationId xmlns:a16="http://schemas.microsoft.com/office/drawing/2014/main" id="{58BFC52D-AF2F-42BB-BD63-D4F2B0768DFC}"/>
                    </a:ext>
                  </a:extLst>
                </p14:cNvPr>
                <p14:cNvContentPartPr/>
                <p14:nvPr/>
              </p14:nvContentPartPr>
              <p14:xfrm>
                <a:off x="2847399" y="6559206"/>
                <a:ext cx="149400" cy="98280"/>
              </p14:xfrm>
            </p:contentPart>
          </mc:Choice>
          <mc:Fallback xmlns="">
            <p:pic>
              <p:nvPicPr>
                <p:cNvPr id="119861" name="Freihand 119860">
                  <a:extLst>
                    <a:ext uri="{FF2B5EF4-FFF2-40B4-BE49-F238E27FC236}">
                      <a16:creationId xmlns:a16="http://schemas.microsoft.com/office/drawing/2014/main" id="{58BFC52D-AF2F-42BB-BD63-D4F2B0768DFC}"/>
                    </a:ext>
                  </a:extLst>
                </p:cNvPr>
                <p:cNvPicPr/>
                <p:nvPr/>
              </p:nvPicPr>
              <p:blipFill>
                <a:blip r:embed="rId182"/>
                <a:stretch>
                  <a:fillRect/>
                </a:stretch>
              </p:blipFill>
              <p:spPr>
                <a:xfrm>
                  <a:off x="2843079" y="6554886"/>
                  <a:ext cx="158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862" name="Freihand 119861">
                  <a:extLst>
                    <a:ext uri="{FF2B5EF4-FFF2-40B4-BE49-F238E27FC236}">
                      <a16:creationId xmlns:a16="http://schemas.microsoft.com/office/drawing/2014/main" id="{E961FC8D-4FE9-414E-8FA2-67A7762CF5F0}"/>
                    </a:ext>
                  </a:extLst>
                </p14:cNvPr>
                <p14:cNvContentPartPr/>
                <p14:nvPr/>
              </p14:nvContentPartPr>
              <p14:xfrm>
                <a:off x="3136839" y="6559566"/>
                <a:ext cx="12600" cy="71280"/>
              </p14:xfrm>
            </p:contentPart>
          </mc:Choice>
          <mc:Fallback xmlns="">
            <p:pic>
              <p:nvPicPr>
                <p:cNvPr id="119862" name="Freihand 119861">
                  <a:extLst>
                    <a:ext uri="{FF2B5EF4-FFF2-40B4-BE49-F238E27FC236}">
                      <a16:creationId xmlns:a16="http://schemas.microsoft.com/office/drawing/2014/main" id="{E961FC8D-4FE9-414E-8FA2-67A7762CF5F0}"/>
                    </a:ext>
                  </a:extLst>
                </p:cNvPr>
                <p:cNvPicPr/>
                <p:nvPr/>
              </p:nvPicPr>
              <p:blipFill>
                <a:blip r:embed="rId184"/>
                <a:stretch>
                  <a:fillRect/>
                </a:stretch>
              </p:blipFill>
              <p:spPr>
                <a:xfrm>
                  <a:off x="3132519" y="6555246"/>
                  <a:ext cx="2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863" name="Freihand 119862">
                  <a:extLst>
                    <a:ext uri="{FF2B5EF4-FFF2-40B4-BE49-F238E27FC236}">
                      <a16:creationId xmlns:a16="http://schemas.microsoft.com/office/drawing/2014/main" id="{65A95B58-AFB4-461D-8BB3-8BE44319225A}"/>
                    </a:ext>
                  </a:extLst>
                </p14:cNvPr>
                <p14:cNvContentPartPr/>
                <p14:nvPr/>
              </p14:nvContentPartPr>
              <p14:xfrm>
                <a:off x="3110559" y="6578286"/>
                <a:ext cx="83160" cy="8640"/>
              </p14:xfrm>
            </p:contentPart>
          </mc:Choice>
          <mc:Fallback xmlns="">
            <p:pic>
              <p:nvPicPr>
                <p:cNvPr id="119863" name="Freihand 119862">
                  <a:extLst>
                    <a:ext uri="{FF2B5EF4-FFF2-40B4-BE49-F238E27FC236}">
                      <a16:creationId xmlns:a16="http://schemas.microsoft.com/office/drawing/2014/main" id="{65A95B58-AFB4-461D-8BB3-8BE44319225A}"/>
                    </a:ext>
                  </a:extLst>
                </p:cNvPr>
                <p:cNvPicPr/>
                <p:nvPr/>
              </p:nvPicPr>
              <p:blipFill>
                <a:blip r:embed="rId186"/>
                <a:stretch>
                  <a:fillRect/>
                </a:stretch>
              </p:blipFill>
              <p:spPr>
                <a:xfrm>
                  <a:off x="3106239" y="6573966"/>
                  <a:ext cx="91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864" name="Freihand 119863">
                  <a:extLst>
                    <a:ext uri="{FF2B5EF4-FFF2-40B4-BE49-F238E27FC236}">
                      <a16:creationId xmlns:a16="http://schemas.microsoft.com/office/drawing/2014/main" id="{60725EC1-B066-4E57-91FA-47F31B39284D}"/>
                    </a:ext>
                  </a:extLst>
                </p14:cNvPr>
                <p14:cNvContentPartPr/>
                <p14:nvPr/>
              </p14:nvContentPartPr>
              <p14:xfrm>
                <a:off x="3245199" y="6539046"/>
                <a:ext cx="66600" cy="68040"/>
              </p14:xfrm>
            </p:contentPart>
          </mc:Choice>
          <mc:Fallback xmlns="">
            <p:pic>
              <p:nvPicPr>
                <p:cNvPr id="119864" name="Freihand 119863">
                  <a:extLst>
                    <a:ext uri="{FF2B5EF4-FFF2-40B4-BE49-F238E27FC236}">
                      <a16:creationId xmlns:a16="http://schemas.microsoft.com/office/drawing/2014/main" id="{60725EC1-B066-4E57-91FA-47F31B39284D}"/>
                    </a:ext>
                  </a:extLst>
                </p:cNvPr>
                <p:cNvPicPr/>
                <p:nvPr/>
              </p:nvPicPr>
              <p:blipFill>
                <a:blip r:embed="rId188"/>
                <a:stretch>
                  <a:fillRect/>
                </a:stretch>
              </p:blipFill>
              <p:spPr>
                <a:xfrm>
                  <a:off x="3240879" y="6534726"/>
                  <a:ext cx="75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865" name="Freihand 119864">
                  <a:extLst>
                    <a:ext uri="{FF2B5EF4-FFF2-40B4-BE49-F238E27FC236}">
                      <a16:creationId xmlns:a16="http://schemas.microsoft.com/office/drawing/2014/main" id="{186BF2A6-1A92-461B-AD6D-EA9FF4FB8D43}"/>
                    </a:ext>
                  </a:extLst>
                </p14:cNvPr>
                <p14:cNvContentPartPr/>
                <p14:nvPr/>
              </p14:nvContentPartPr>
              <p14:xfrm>
                <a:off x="3341679" y="6607086"/>
                <a:ext cx="6480" cy="51120"/>
              </p14:xfrm>
            </p:contentPart>
          </mc:Choice>
          <mc:Fallback xmlns="">
            <p:pic>
              <p:nvPicPr>
                <p:cNvPr id="119865" name="Freihand 119864">
                  <a:extLst>
                    <a:ext uri="{FF2B5EF4-FFF2-40B4-BE49-F238E27FC236}">
                      <a16:creationId xmlns:a16="http://schemas.microsoft.com/office/drawing/2014/main" id="{186BF2A6-1A92-461B-AD6D-EA9FF4FB8D43}"/>
                    </a:ext>
                  </a:extLst>
                </p:cNvPr>
                <p:cNvPicPr/>
                <p:nvPr/>
              </p:nvPicPr>
              <p:blipFill>
                <a:blip r:embed="rId190"/>
                <a:stretch>
                  <a:fillRect/>
                </a:stretch>
              </p:blipFill>
              <p:spPr>
                <a:xfrm>
                  <a:off x="3337359" y="6602766"/>
                  <a:ext cx="15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866" name="Freihand 119865">
                  <a:extLst>
                    <a:ext uri="{FF2B5EF4-FFF2-40B4-BE49-F238E27FC236}">
                      <a16:creationId xmlns:a16="http://schemas.microsoft.com/office/drawing/2014/main" id="{5AA3A69F-2E41-4488-9E5C-F1BB7DF15C65}"/>
                    </a:ext>
                  </a:extLst>
                </p14:cNvPr>
                <p14:cNvContentPartPr/>
                <p14:nvPr/>
              </p14:nvContentPartPr>
              <p14:xfrm>
                <a:off x="3378759" y="6529326"/>
                <a:ext cx="48240" cy="92520"/>
              </p14:xfrm>
            </p:contentPart>
          </mc:Choice>
          <mc:Fallback xmlns="">
            <p:pic>
              <p:nvPicPr>
                <p:cNvPr id="119866" name="Freihand 119865">
                  <a:extLst>
                    <a:ext uri="{FF2B5EF4-FFF2-40B4-BE49-F238E27FC236}">
                      <a16:creationId xmlns:a16="http://schemas.microsoft.com/office/drawing/2014/main" id="{5AA3A69F-2E41-4488-9E5C-F1BB7DF15C65}"/>
                    </a:ext>
                  </a:extLst>
                </p:cNvPr>
                <p:cNvPicPr/>
                <p:nvPr/>
              </p:nvPicPr>
              <p:blipFill>
                <a:blip r:embed="rId192"/>
                <a:stretch>
                  <a:fillRect/>
                </a:stretch>
              </p:blipFill>
              <p:spPr>
                <a:xfrm>
                  <a:off x="3374439" y="6525006"/>
                  <a:ext cx="56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867" name="Freihand 119866">
                  <a:extLst>
                    <a:ext uri="{FF2B5EF4-FFF2-40B4-BE49-F238E27FC236}">
                      <a16:creationId xmlns:a16="http://schemas.microsoft.com/office/drawing/2014/main" id="{214AB95B-BD84-4A21-B7B8-D0878C56FD3F}"/>
                    </a:ext>
                  </a:extLst>
                </p14:cNvPr>
                <p14:cNvContentPartPr/>
                <p14:nvPr/>
              </p14:nvContentPartPr>
              <p14:xfrm>
                <a:off x="3462999" y="6536526"/>
                <a:ext cx="43560" cy="56520"/>
              </p14:xfrm>
            </p:contentPart>
          </mc:Choice>
          <mc:Fallback xmlns="">
            <p:pic>
              <p:nvPicPr>
                <p:cNvPr id="119867" name="Freihand 119866">
                  <a:extLst>
                    <a:ext uri="{FF2B5EF4-FFF2-40B4-BE49-F238E27FC236}">
                      <a16:creationId xmlns:a16="http://schemas.microsoft.com/office/drawing/2014/main" id="{214AB95B-BD84-4A21-B7B8-D0878C56FD3F}"/>
                    </a:ext>
                  </a:extLst>
                </p:cNvPr>
                <p:cNvPicPr/>
                <p:nvPr/>
              </p:nvPicPr>
              <p:blipFill>
                <a:blip r:embed="rId194"/>
                <a:stretch>
                  <a:fillRect/>
                </a:stretch>
              </p:blipFill>
              <p:spPr>
                <a:xfrm>
                  <a:off x="3458679" y="6532206"/>
                  <a:ext cx="52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868" name="Freihand 119867">
                  <a:extLst>
                    <a:ext uri="{FF2B5EF4-FFF2-40B4-BE49-F238E27FC236}">
                      <a16:creationId xmlns:a16="http://schemas.microsoft.com/office/drawing/2014/main" id="{18455378-73E2-4943-B475-125D993BC0C3}"/>
                    </a:ext>
                  </a:extLst>
                </p14:cNvPr>
                <p14:cNvContentPartPr/>
                <p14:nvPr/>
              </p14:nvContentPartPr>
              <p14:xfrm>
                <a:off x="3490719" y="6559566"/>
                <a:ext cx="18000" cy="50040"/>
              </p14:xfrm>
            </p:contentPart>
          </mc:Choice>
          <mc:Fallback xmlns="">
            <p:pic>
              <p:nvPicPr>
                <p:cNvPr id="119868" name="Freihand 119867">
                  <a:extLst>
                    <a:ext uri="{FF2B5EF4-FFF2-40B4-BE49-F238E27FC236}">
                      <a16:creationId xmlns:a16="http://schemas.microsoft.com/office/drawing/2014/main" id="{18455378-73E2-4943-B475-125D993BC0C3}"/>
                    </a:ext>
                  </a:extLst>
                </p:cNvPr>
                <p:cNvPicPr/>
                <p:nvPr/>
              </p:nvPicPr>
              <p:blipFill>
                <a:blip r:embed="rId196"/>
                <a:stretch>
                  <a:fillRect/>
                </a:stretch>
              </p:blipFill>
              <p:spPr>
                <a:xfrm>
                  <a:off x="3486399" y="6555246"/>
                  <a:ext cx="26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869" name="Freihand 119868">
                  <a:extLst>
                    <a:ext uri="{FF2B5EF4-FFF2-40B4-BE49-F238E27FC236}">
                      <a16:creationId xmlns:a16="http://schemas.microsoft.com/office/drawing/2014/main" id="{48002FD0-431C-4858-AC52-07EA53187F4B}"/>
                    </a:ext>
                  </a:extLst>
                </p14:cNvPr>
                <p14:cNvContentPartPr/>
                <p14:nvPr/>
              </p14:nvContentPartPr>
              <p14:xfrm>
                <a:off x="3573879" y="6534006"/>
                <a:ext cx="49320" cy="62280"/>
              </p14:xfrm>
            </p:contentPart>
          </mc:Choice>
          <mc:Fallback xmlns="">
            <p:pic>
              <p:nvPicPr>
                <p:cNvPr id="119869" name="Freihand 119868">
                  <a:extLst>
                    <a:ext uri="{FF2B5EF4-FFF2-40B4-BE49-F238E27FC236}">
                      <a16:creationId xmlns:a16="http://schemas.microsoft.com/office/drawing/2014/main" id="{48002FD0-431C-4858-AC52-07EA53187F4B}"/>
                    </a:ext>
                  </a:extLst>
                </p:cNvPr>
                <p:cNvPicPr/>
                <p:nvPr/>
              </p:nvPicPr>
              <p:blipFill>
                <a:blip r:embed="rId198"/>
                <a:stretch>
                  <a:fillRect/>
                </a:stretch>
              </p:blipFill>
              <p:spPr>
                <a:xfrm>
                  <a:off x="3569559" y="6529686"/>
                  <a:ext cx="57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870" name="Freihand 119869">
                  <a:extLst>
                    <a:ext uri="{FF2B5EF4-FFF2-40B4-BE49-F238E27FC236}">
                      <a16:creationId xmlns:a16="http://schemas.microsoft.com/office/drawing/2014/main" id="{F52F9704-7548-4082-8399-F973B7853418}"/>
                    </a:ext>
                  </a:extLst>
                </p14:cNvPr>
                <p14:cNvContentPartPr/>
                <p14:nvPr/>
              </p14:nvContentPartPr>
              <p14:xfrm>
                <a:off x="3528159" y="6499806"/>
                <a:ext cx="46080" cy="51480"/>
              </p14:xfrm>
            </p:contentPart>
          </mc:Choice>
          <mc:Fallback xmlns="">
            <p:pic>
              <p:nvPicPr>
                <p:cNvPr id="119870" name="Freihand 119869">
                  <a:extLst>
                    <a:ext uri="{FF2B5EF4-FFF2-40B4-BE49-F238E27FC236}">
                      <a16:creationId xmlns:a16="http://schemas.microsoft.com/office/drawing/2014/main" id="{F52F9704-7548-4082-8399-F973B7853418}"/>
                    </a:ext>
                  </a:extLst>
                </p:cNvPr>
                <p:cNvPicPr/>
                <p:nvPr/>
              </p:nvPicPr>
              <p:blipFill>
                <a:blip r:embed="rId200"/>
                <a:stretch>
                  <a:fillRect/>
                </a:stretch>
              </p:blipFill>
              <p:spPr>
                <a:xfrm>
                  <a:off x="3523839" y="6495486"/>
                  <a:ext cx="54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871" name="Freihand 119870">
                  <a:extLst>
                    <a:ext uri="{FF2B5EF4-FFF2-40B4-BE49-F238E27FC236}">
                      <a16:creationId xmlns:a16="http://schemas.microsoft.com/office/drawing/2014/main" id="{548D8C8C-74D8-4830-AE3A-47F008806363}"/>
                    </a:ext>
                  </a:extLst>
                </p14:cNvPr>
                <p14:cNvContentPartPr/>
                <p14:nvPr/>
              </p14:nvContentPartPr>
              <p14:xfrm>
                <a:off x="3603039" y="6576846"/>
                <a:ext cx="34920" cy="25200"/>
              </p14:xfrm>
            </p:contentPart>
          </mc:Choice>
          <mc:Fallback xmlns="">
            <p:pic>
              <p:nvPicPr>
                <p:cNvPr id="119871" name="Freihand 119870">
                  <a:extLst>
                    <a:ext uri="{FF2B5EF4-FFF2-40B4-BE49-F238E27FC236}">
                      <a16:creationId xmlns:a16="http://schemas.microsoft.com/office/drawing/2014/main" id="{548D8C8C-74D8-4830-AE3A-47F008806363}"/>
                    </a:ext>
                  </a:extLst>
                </p:cNvPr>
                <p:cNvPicPr/>
                <p:nvPr/>
              </p:nvPicPr>
              <p:blipFill>
                <a:blip r:embed="rId202"/>
                <a:stretch>
                  <a:fillRect/>
                </a:stretch>
              </p:blipFill>
              <p:spPr>
                <a:xfrm>
                  <a:off x="3598719" y="6572526"/>
                  <a:ext cx="43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872" name="Freihand 119871">
                  <a:extLst>
                    <a:ext uri="{FF2B5EF4-FFF2-40B4-BE49-F238E27FC236}">
                      <a16:creationId xmlns:a16="http://schemas.microsoft.com/office/drawing/2014/main" id="{50366F73-1D55-4EF7-9738-A8B98F2CE61A}"/>
                    </a:ext>
                  </a:extLst>
                </p14:cNvPr>
                <p14:cNvContentPartPr/>
                <p14:nvPr/>
              </p14:nvContentPartPr>
              <p14:xfrm>
                <a:off x="3613119" y="6495126"/>
                <a:ext cx="82080" cy="139680"/>
              </p14:xfrm>
            </p:contentPart>
          </mc:Choice>
          <mc:Fallback xmlns="">
            <p:pic>
              <p:nvPicPr>
                <p:cNvPr id="119872" name="Freihand 119871">
                  <a:extLst>
                    <a:ext uri="{FF2B5EF4-FFF2-40B4-BE49-F238E27FC236}">
                      <a16:creationId xmlns:a16="http://schemas.microsoft.com/office/drawing/2014/main" id="{50366F73-1D55-4EF7-9738-A8B98F2CE61A}"/>
                    </a:ext>
                  </a:extLst>
                </p:cNvPr>
                <p:cNvPicPr/>
                <p:nvPr/>
              </p:nvPicPr>
              <p:blipFill>
                <a:blip r:embed="rId204"/>
                <a:stretch>
                  <a:fillRect/>
                </a:stretch>
              </p:blipFill>
              <p:spPr>
                <a:xfrm>
                  <a:off x="3608799" y="6490806"/>
                  <a:ext cx="90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873" name="Freihand 119872">
                  <a:extLst>
                    <a:ext uri="{FF2B5EF4-FFF2-40B4-BE49-F238E27FC236}">
                      <a16:creationId xmlns:a16="http://schemas.microsoft.com/office/drawing/2014/main" id="{240EBA11-8EE1-48ED-8752-6B999771F08D}"/>
                    </a:ext>
                  </a:extLst>
                </p14:cNvPr>
                <p14:cNvContentPartPr/>
                <p14:nvPr/>
              </p14:nvContentPartPr>
              <p14:xfrm>
                <a:off x="2775399" y="6474606"/>
                <a:ext cx="83880" cy="240120"/>
              </p14:xfrm>
            </p:contentPart>
          </mc:Choice>
          <mc:Fallback xmlns="">
            <p:pic>
              <p:nvPicPr>
                <p:cNvPr id="119873" name="Freihand 119872">
                  <a:extLst>
                    <a:ext uri="{FF2B5EF4-FFF2-40B4-BE49-F238E27FC236}">
                      <a16:creationId xmlns:a16="http://schemas.microsoft.com/office/drawing/2014/main" id="{240EBA11-8EE1-48ED-8752-6B999771F08D}"/>
                    </a:ext>
                  </a:extLst>
                </p:cNvPr>
                <p:cNvPicPr/>
                <p:nvPr/>
              </p:nvPicPr>
              <p:blipFill>
                <a:blip r:embed="rId206"/>
                <a:stretch>
                  <a:fillRect/>
                </a:stretch>
              </p:blipFill>
              <p:spPr>
                <a:xfrm>
                  <a:off x="2771079" y="6470286"/>
                  <a:ext cx="92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875" name="Freihand 119874">
                  <a:extLst>
                    <a:ext uri="{FF2B5EF4-FFF2-40B4-BE49-F238E27FC236}">
                      <a16:creationId xmlns:a16="http://schemas.microsoft.com/office/drawing/2014/main" id="{B2C8725C-886A-4BF1-8556-62646BE4B4B2}"/>
                    </a:ext>
                  </a:extLst>
                </p14:cNvPr>
                <p14:cNvContentPartPr/>
                <p14:nvPr/>
              </p14:nvContentPartPr>
              <p14:xfrm>
                <a:off x="3720759" y="6383526"/>
                <a:ext cx="86040" cy="77760"/>
              </p14:xfrm>
            </p:contentPart>
          </mc:Choice>
          <mc:Fallback xmlns="">
            <p:pic>
              <p:nvPicPr>
                <p:cNvPr id="119875" name="Freihand 119874">
                  <a:extLst>
                    <a:ext uri="{FF2B5EF4-FFF2-40B4-BE49-F238E27FC236}">
                      <a16:creationId xmlns:a16="http://schemas.microsoft.com/office/drawing/2014/main" id="{B2C8725C-886A-4BF1-8556-62646BE4B4B2}"/>
                    </a:ext>
                  </a:extLst>
                </p:cNvPr>
                <p:cNvPicPr/>
                <p:nvPr/>
              </p:nvPicPr>
              <p:blipFill>
                <a:blip r:embed="rId208"/>
                <a:stretch>
                  <a:fillRect/>
                </a:stretch>
              </p:blipFill>
              <p:spPr>
                <a:xfrm>
                  <a:off x="3716439" y="6379206"/>
                  <a:ext cx="94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876" name="Freihand 119875">
                  <a:extLst>
                    <a:ext uri="{FF2B5EF4-FFF2-40B4-BE49-F238E27FC236}">
                      <a16:creationId xmlns:a16="http://schemas.microsoft.com/office/drawing/2014/main" id="{6390F428-C054-4957-8498-24B3ED5E3688}"/>
                    </a:ext>
                  </a:extLst>
                </p14:cNvPr>
                <p14:cNvContentPartPr/>
                <p14:nvPr/>
              </p14:nvContentPartPr>
              <p14:xfrm>
                <a:off x="3779079" y="6407646"/>
                <a:ext cx="28080" cy="81360"/>
              </p14:xfrm>
            </p:contentPart>
          </mc:Choice>
          <mc:Fallback xmlns="">
            <p:pic>
              <p:nvPicPr>
                <p:cNvPr id="119876" name="Freihand 119875">
                  <a:extLst>
                    <a:ext uri="{FF2B5EF4-FFF2-40B4-BE49-F238E27FC236}">
                      <a16:creationId xmlns:a16="http://schemas.microsoft.com/office/drawing/2014/main" id="{6390F428-C054-4957-8498-24B3ED5E3688}"/>
                    </a:ext>
                  </a:extLst>
                </p:cNvPr>
                <p:cNvPicPr/>
                <p:nvPr/>
              </p:nvPicPr>
              <p:blipFill>
                <a:blip r:embed="rId210"/>
                <a:stretch>
                  <a:fillRect/>
                </a:stretch>
              </p:blipFill>
              <p:spPr>
                <a:xfrm>
                  <a:off x="3774759" y="6403326"/>
                  <a:ext cx="36720" cy="90000"/>
                </a:xfrm>
                <a:prstGeom prst="rect">
                  <a:avLst/>
                </a:prstGeom>
              </p:spPr>
            </p:pic>
          </mc:Fallback>
        </mc:AlternateContent>
      </p:grpSp>
      <p:grpSp>
        <p:nvGrpSpPr>
          <p:cNvPr id="119883" name="Gruppieren 119882">
            <a:extLst>
              <a:ext uri="{FF2B5EF4-FFF2-40B4-BE49-F238E27FC236}">
                <a16:creationId xmlns:a16="http://schemas.microsoft.com/office/drawing/2014/main" id="{C465621A-6643-4969-8832-9B86DBD8B3B6}"/>
              </a:ext>
            </a:extLst>
          </p:cNvPr>
          <p:cNvGrpSpPr/>
          <p:nvPr/>
        </p:nvGrpSpPr>
        <p:grpSpPr>
          <a:xfrm>
            <a:off x="4263279" y="6510606"/>
            <a:ext cx="302400" cy="100440"/>
            <a:chOff x="4263279" y="6510606"/>
            <a:chExt cx="302400" cy="100440"/>
          </a:xfrm>
        </p:grpSpPr>
        <mc:AlternateContent xmlns:mc="http://schemas.openxmlformats.org/markup-compatibility/2006" xmlns:p14="http://schemas.microsoft.com/office/powerpoint/2010/main">
          <mc:Choice Requires="p14">
            <p:contentPart p14:bwMode="auto" r:id="rId211">
              <p14:nvContentPartPr>
                <p14:cNvPr id="119878" name="Freihand 119877">
                  <a:extLst>
                    <a:ext uri="{FF2B5EF4-FFF2-40B4-BE49-F238E27FC236}">
                      <a16:creationId xmlns:a16="http://schemas.microsoft.com/office/drawing/2014/main" id="{80CF94AE-FE48-4294-BADE-93EB7C10B973}"/>
                    </a:ext>
                  </a:extLst>
                </p14:cNvPr>
                <p14:cNvContentPartPr/>
                <p14:nvPr/>
              </p14:nvContentPartPr>
              <p14:xfrm>
                <a:off x="4263279" y="6547326"/>
                <a:ext cx="196920" cy="28440"/>
              </p14:xfrm>
            </p:contentPart>
          </mc:Choice>
          <mc:Fallback xmlns="">
            <p:pic>
              <p:nvPicPr>
                <p:cNvPr id="119878" name="Freihand 119877">
                  <a:extLst>
                    <a:ext uri="{FF2B5EF4-FFF2-40B4-BE49-F238E27FC236}">
                      <a16:creationId xmlns:a16="http://schemas.microsoft.com/office/drawing/2014/main" id="{80CF94AE-FE48-4294-BADE-93EB7C10B973}"/>
                    </a:ext>
                  </a:extLst>
                </p:cNvPr>
                <p:cNvPicPr/>
                <p:nvPr/>
              </p:nvPicPr>
              <p:blipFill>
                <a:blip r:embed="rId212"/>
                <a:stretch>
                  <a:fillRect/>
                </a:stretch>
              </p:blipFill>
              <p:spPr>
                <a:xfrm>
                  <a:off x="4258959" y="6543006"/>
                  <a:ext cx="205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9879" name="Freihand 119878">
                  <a:extLst>
                    <a:ext uri="{FF2B5EF4-FFF2-40B4-BE49-F238E27FC236}">
                      <a16:creationId xmlns:a16="http://schemas.microsoft.com/office/drawing/2014/main" id="{2785D548-9B05-42C7-8F0C-86F68D66B025}"/>
                    </a:ext>
                  </a:extLst>
                </p14:cNvPr>
                <p14:cNvContentPartPr/>
                <p14:nvPr/>
              </p14:nvContentPartPr>
              <p14:xfrm>
                <a:off x="4451559" y="6510606"/>
                <a:ext cx="114120" cy="100440"/>
              </p14:xfrm>
            </p:contentPart>
          </mc:Choice>
          <mc:Fallback xmlns="">
            <p:pic>
              <p:nvPicPr>
                <p:cNvPr id="119879" name="Freihand 119878">
                  <a:extLst>
                    <a:ext uri="{FF2B5EF4-FFF2-40B4-BE49-F238E27FC236}">
                      <a16:creationId xmlns:a16="http://schemas.microsoft.com/office/drawing/2014/main" id="{2785D548-9B05-42C7-8F0C-86F68D66B025}"/>
                    </a:ext>
                  </a:extLst>
                </p:cNvPr>
                <p:cNvPicPr/>
                <p:nvPr/>
              </p:nvPicPr>
              <p:blipFill>
                <a:blip r:embed="rId214"/>
                <a:stretch>
                  <a:fillRect/>
                </a:stretch>
              </p:blipFill>
              <p:spPr>
                <a:xfrm>
                  <a:off x="4447239" y="6506286"/>
                  <a:ext cx="122760" cy="109080"/>
                </a:xfrm>
                <a:prstGeom prst="rect">
                  <a:avLst/>
                </a:prstGeom>
              </p:spPr>
            </p:pic>
          </mc:Fallback>
        </mc:AlternateContent>
      </p:grpSp>
      <p:grpSp>
        <p:nvGrpSpPr>
          <p:cNvPr id="119929" name="Gruppieren 119928">
            <a:extLst>
              <a:ext uri="{FF2B5EF4-FFF2-40B4-BE49-F238E27FC236}">
                <a16:creationId xmlns:a16="http://schemas.microsoft.com/office/drawing/2014/main" id="{629B4727-D3D6-4706-BE45-4C4071F7E077}"/>
              </a:ext>
            </a:extLst>
          </p:cNvPr>
          <p:cNvGrpSpPr/>
          <p:nvPr/>
        </p:nvGrpSpPr>
        <p:grpSpPr>
          <a:xfrm>
            <a:off x="4764759" y="6351126"/>
            <a:ext cx="3657240" cy="394920"/>
            <a:chOff x="4764759" y="6351126"/>
            <a:chExt cx="3657240" cy="394920"/>
          </a:xfrm>
        </p:grpSpPr>
        <mc:AlternateContent xmlns:mc="http://schemas.openxmlformats.org/markup-compatibility/2006" xmlns:p14="http://schemas.microsoft.com/office/powerpoint/2010/main">
          <mc:Choice Requires="p14">
            <p:contentPart p14:bwMode="auto" r:id="rId215">
              <p14:nvContentPartPr>
                <p14:cNvPr id="119880" name="Freihand 119879">
                  <a:extLst>
                    <a:ext uri="{FF2B5EF4-FFF2-40B4-BE49-F238E27FC236}">
                      <a16:creationId xmlns:a16="http://schemas.microsoft.com/office/drawing/2014/main" id="{80A782C7-C1AA-47AA-B8CB-EC21D3224BF6}"/>
                    </a:ext>
                  </a:extLst>
                </p14:cNvPr>
                <p14:cNvContentPartPr/>
                <p14:nvPr/>
              </p14:nvContentPartPr>
              <p14:xfrm>
                <a:off x="4768359" y="6489006"/>
                <a:ext cx="81720" cy="72720"/>
              </p14:xfrm>
            </p:contentPart>
          </mc:Choice>
          <mc:Fallback xmlns="">
            <p:pic>
              <p:nvPicPr>
                <p:cNvPr id="119880" name="Freihand 119879">
                  <a:extLst>
                    <a:ext uri="{FF2B5EF4-FFF2-40B4-BE49-F238E27FC236}">
                      <a16:creationId xmlns:a16="http://schemas.microsoft.com/office/drawing/2014/main" id="{80A782C7-C1AA-47AA-B8CB-EC21D3224BF6}"/>
                    </a:ext>
                  </a:extLst>
                </p:cNvPr>
                <p:cNvPicPr/>
                <p:nvPr/>
              </p:nvPicPr>
              <p:blipFill>
                <a:blip r:embed="rId216"/>
                <a:stretch>
                  <a:fillRect/>
                </a:stretch>
              </p:blipFill>
              <p:spPr>
                <a:xfrm>
                  <a:off x="4764039" y="6484686"/>
                  <a:ext cx="9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9881" name="Freihand 119880">
                  <a:extLst>
                    <a:ext uri="{FF2B5EF4-FFF2-40B4-BE49-F238E27FC236}">
                      <a16:creationId xmlns:a16="http://schemas.microsoft.com/office/drawing/2014/main" id="{657EE342-9F4E-4053-9C53-2E0A8A6DDFB9}"/>
                    </a:ext>
                  </a:extLst>
                </p14:cNvPr>
                <p14:cNvContentPartPr/>
                <p14:nvPr/>
              </p14:nvContentPartPr>
              <p14:xfrm>
                <a:off x="4764759" y="6414846"/>
                <a:ext cx="118080" cy="222840"/>
              </p14:xfrm>
            </p:contentPart>
          </mc:Choice>
          <mc:Fallback xmlns="">
            <p:pic>
              <p:nvPicPr>
                <p:cNvPr id="119881" name="Freihand 119880">
                  <a:extLst>
                    <a:ext uri="{FF2B5EF4-FFF2-40B4-BE49-F238E27FC236}">
                      <a16:creationId xmlns:a16="http://schemas.microsoft.com/office/drawing/2014/main" id="{657EE342-9F4E-4053-9C53-2E0A8A6DDFB9}"/>
                    </a:ext>
                  </a:extLst>
                </p:cNvPr>
                <p:cNvPicPr/>
                <p:nvPr/>
              </p:nvPicPr>
              <p:blipFill>
                <a:blip r:embed="rId218"/>
                <a:stretch>
                  <a:fillRect/>
                </a:stretch>
              </p:blipFill>
              <p:spPr>
                <a:xfrm>
                  <a:off x="4760439" y="6410526"/>
                  <a:ext cx="12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9884" name="Freihand 119883">
                  <a:extLst>
                    <a:ext uri="{FF2B5EF4-FFF2-40B4-BE49-F238E27FC236}">
                      <a16:creationId xmlns:a16="http://schemas.microsoft.com/office/drawing/2014/main" id="{5AD4C4E7-D76E-4D84-847C-9F747F65CA18}"/>
                    </a:ext>
                  </a:extLst>
                </p14:cNvPr>
                <p14:cNvContentPartPr/>
                <p14:nvPr/>
              </p14:nvContentPartPr>
              <p14:xfrm>
                <a:off x="4926759" y="6507726"/>
                <a:ext cx="245160" cy="76320"/>
              </p14:xfrm>
            </p:contentPart>
          </mc:Choice>
          <mc:Fallback xmlns="">
            <p:pic>
              <p:nvPicPr>
                <p:cNvPr id="119884" name="Freihand 119883">
                  <a:extLst>
                    <a:ext uri="{FF2B5EF4-FFF2-40B4-BE49-F238E27FC236}">
                      <a16:creationId xmlns:a16="http://schemas.microsoft.com/office/drawing/2014/main" id="{5AD4C4E7-D76E-4D84-847C-9F747F65CA18}"/>
                    </a:ext>
                  </a:extLst>
                </p:cNvPr>
                <p:cNvPicPr/>
                <p:nvPr/>
              </p:nvPicPr>
              <p:blipFill>
                <a:blip r:embed="rId220"/>
                <a:stretch>
                  <a:fillRect/>
                </a:stretch>
              </p:blipFill>
              <p:spPr>
                <a:xfrm>
                  <a:off x="4922439" y="6503406"/>
                  <a:ext cx="253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9885" name="Freihand 119884">
                  <a:extLst>
                    <a:ext uri="{FF2B5EF4-FFF2-40B4-BE49-F238E27FC236}">
                      <a16:creationId xmlns:a16="http://schemas.microsoft.com/office/drawing/2014/main" id="{6DA1E0C9-8527-43E6-A5C0-1432D226E658}"/>
                    </a:ext>
                  </a:extLst>
                </p14:cNvPr>
                <p14:cNvContentPartPr/>
                <p14:nvPr/>
              </p14:nvContentPartPr>
              <p14:xfrm>
                <a:off x="5208279" y="6504486"/>
                <a:ext cx="94320" cy="65160"/>
              </p14:xfrm>
            </p:contentPart>
          </mc:Choice>
          <mc:Fallback xmlns="">
            <p:pic>
              <p:nvPicPr>
                <p:cNvPr id="119885" name="Freihand 119884">
                  <a:extLst>
                    <a:ext uri="{FF2B5EF4-FFF2-40B4-BE49-F238E27FC236}">
                      <a16:creationId xmlns:a16="http://schemas.microsoft.com/office/drawing/2014/main" id="{6DA1E0C9-8527-43E6-A5C0-1432D226E658}"/>
                    </a:ext>
                  </a:extLst>
                </p:cNvPr>
                <p:cNvPicPr/>
                <p:nvPr/>
              </p:nvPicPr>
              <p:blipFill>
                <a:blip r:embed="rId222"/>
                <a:stretch>
                  <a:fillRect/>
                </a:stretch>
              </p:blipFill>
              <p:spPr>
                <a:xfrm>
                  <a:off x="5203959" y="6500166"/>
                  <a:ext cx="102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9886" name="Freihand 119885">
                  <a:extLst>
                    <a:ext uri="{FF2B5EF4-FFF2-40B4-BE49-F238E27FC236}">
                      <a16:creationId xmlns:a16="http://schemas.microsoft.com/office/drawing/2014/main" id="{928658B2-E0C4-4088-8E50-8B7FE0FDFE1A}"/>
                    </a:ext>
                  </a:extLst>
                </p14:cNvPr>
                <p14:cNvContentPartPr/>
                <p14:nvPr/>
              </p14:nvContentPartPr>
              <p14:xfrm>
                <a:off x="5307999" y="6520686"/>
                <a:ext cx="76680" cy="43200"/>
              </p14:xfrm>
            </p:contentPart>
          </mc:Choice>
          <mc:Fallback xmlns="">
            <p:pic>
              <p:nvPicPr>
                <p:cNvPr id="119886" name="Freihand 119885">
                  <a:extLst>
                    <a:ext uri="{FF2B5EF4-FFF2-40B4-BE49-F238E27FC236}">
                      <a16:creationId xmlns:a16="http://schemas.microsoft.com/office/drawing/2014/main" id="{928658B2-E0C4-4088-8E50-8B7FE0FDFE1A}"/>
                    </a:ext>
                  </a:extLst>
                </p:cNvPr>
                <p:cNvPicPr/>
                <p:nvPr/>
              </p:nvPicPr>
              <p:blipFill>
                <a:blip r:embed="rId224"/>
                <a:stretch>
                  <a:fillRect/>
                </a:stretch>
              </p:blipFill>
              <p:spPr>
                <a:xfrm>
                  <a:off x="5303679" y="6516366"/>
                  <a:ext cx="85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9887" name="Freihand 119886">
                  <a:extLst>
                    <a:ext uri="{FF2B5EF4-FFF2-40B4-BE49-F238E27FC236}">
                      <a16:creationId xmlns:a16="http://schemas.microsoft.com/office/drawing/2014/main" id="{D2C5CCE8-42A2-4105-9B6D-4549D101354B}"/>
                    </a:ext>
                  </a:extLst>
                </p14:cNvPr>
                <p14:cNvContentPartPr/>
                <p14:nvPr/>
              </p14:nvContentPartPr>
              <p14:xfrm>
                <a:off x="5389719" y="6454086"/>
                <a:ext cx="189720" cy="114480"/>
              </p14:xfrm>
            </p:contentPart>
          </mc:Choice>
          <mc:Fallback xmlns="">
            <p:pic>
              <p:nvPicPr>
                <p:cNvPr id="119887" name="Freihand 119886">
                  <a:extLst>
                    <a:ext uri="{FF2B5EF4-FFF2-40B4-BE49-F238E27FC236}">
                      <a16:creationId xmlns:a16="http://schemas.microsoft.com/office/drawing/2014/main" id="{D2C5CCE8-42A2-4105-9B6D-4549D101354B}"/>
                    </a:ext>
                  </a:extLst>
                </p:cNvPr>
                <p:cNvPicPr/>
                <p:nvPr/>
              </p:nvPicPr>
              <p:blipFill>
                <a:blip r:embed="rId226"/>
                <a:stretch>
                  <a:fillRect/>
                </a:stretch>
              </p:blipFill>
              <p:spPr>
                <a:xfrm>
                  <a:off x="5385399" y="6449766"/>
                  <a:ext cx="198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9888" name="Freihand 119887">
                  <a:extLst>
                    <a:ext uri="{FF2B5EF4-FFF2-40B4-BE49-F238E27FC236}">
                      <a16:creationId xmlns:a16="http://schemas.microsoft.com/office/drawing/2014/main" id="{717C4820-8A59-4A50-83B9-0708852260CC}"/>
                    </a:ext>
                  </a:extLst>
                </p14:cNvPr>
                <p14:cNvContentPartPr/>
                <p14:nvPr/>
              </p14:nvContentPartPr>
              <p14:xfrm>
                <a:off x="5574039" y="6449406"/>
                <a:ext cx="77400" cy="83880"/>
              </p14:xfrm>
            </p:contentPart>
          </mc:Choice>
          <mc:Fallback xmlns="">
            <p:pic>
              <p:nvPicPr>
                <p:cNvPr id="119888" name="Freihand 119887">
                  <a:extLst>
                    <a:ext uri="{FF2B5EF4-FFF2-40B4-BE49-F238E27FC236}">
                      <a16:creationId xmlns:a16="http://schemas.microsoft.com/office/drawing/2014/main" id="{717C4820-8A59-4A50-83B9-0708852260CC}"/>
                    </a:ext>
                  </a:extLst>
                </p:cNvPr>
                <p:cNvPicPr/>
                <p:nvPr/>
              </p:nvPicPr>
              <p:blipFill>
                <a:blip r:embed="rId228"/>
                <a:stretch>
                  <a:fillRect/>
                </a:stretch>
              </p:blipFill>
              <p:spPr>
                <a:xfrm>
                  <a:off x="5569719" y="6445086"/>
                  <a:ext cx="86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9889" name="Freihand 119888">
                  <a:extLst>
                    <a:ext uri="{FF2B5EF4-FFF2-40B4-BE49-F238E27FC236}">
                      <a16:creationId xmlns:a16="http://schemas.microsoft.com/office/drawing/2014/main" id="{56B82694-6DE5-41B0-92FC-DB1F35B59107}"/>
                    </a:ext>
                  </a:extLst>
                </p14:cNvPr>
                <p14:cNvContentPartPr/>
                <p14:nvPr/>
              </p14:nvContentPartPr>
              <p14:xfrm>
                <a:off x="5598519" y="6508446"/>
                <a:ext cx="79920" cy="360"/>
              </p14:xfrm>
            </p:contentPart>
          </mc:Choice>
          <mc:Fallback xmlns="">
            <p:pic>
              <p:nvPicPr>
                <p:cNvPr id="119889" name="Freihand 119888">
                  <a:extLst>
                    <a:ext uri="{FF2B5EF4-FFF2-40B4-BE49-F238E27FC236}">
                      <a16:creationId xmlns:a16="http://schemas.microsoft.com/office/drawing/2014/main" id="{56B82694-6DE5-41B0-92FC-DB1F35B59107}"/>
                    </a:ext>
                  </a:extLst>
                </p:cNvPr>
                <p:cNvPicPr/>
                <p:nvPr/>
              </p:nvPicPr>
              <p:blipFill>
                <a:blip r:embed="rId230"/>
                <a:stretch>
                  <a:fillRect/>
                </a:stretch>
              </p:blipFill>
              <p:spPr>
                <a:xfrm>
                  <a:off x="5594199" y="6504126"/>
                  <a:ext cx="88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9890" name="Freihand 119889">
                  <a:extLst>
                    <a:ext uri="{FF2B5EF4-FFF2-40B4-BE49-F238E27FC236}">
                      <a16:creationId xmlns:a16="http://schemas.microsoft.com/office/drawing/2014/main" id="{4A04320E-753D-4098-8DFA-212B71317EF3}"/>
                    </a:ext>
                  </a:extLst>
                </p14:cNvPr>
                <p14:cNvContentPartPr/>
                <p14:nvPr/>
              </p14:nvContentPartPr>
              <p14:xfrm>
                <a:off x="5665839" y="6471726"/>
                <a:ext cx="82080" cy="66960"/>
              </p14:xfrm>
            </p:contentPart>
          </mc:Choice>
          <mc:Fallback xmlns="">
            <p:pic>
              <p:nvPicPr>
                <p:cNvPr id="119890" name="Freihand 119889">
                  <a:extLst>
                    <a:ext uri="{FF2B5EF4-FFF2-40B4-BE49-F238E27FC236}">
                      <a16:creationId xmlns:a16="http://schemas.microsoft.com/office/drawing/2014/main" id="{4A04320E-753D-4098-8DFA-212B71317EF3}"/>
                    </a:ext>
                  </a:extLst>
                </p:cNvPr>
                <p:cNvPicPr/>
                <p:nvPr/>
              </p:nvPicPr>
              <p:blipFill>
                <a:blip r:embed="rId232"/>
                <a:stretch>
                  <a:fillRect/>
                </a:stretch>
              </p:blipFill>
              <p:spPr>
                <a:xfrm>
                  <a:off x="5661519" y="6467406"/>
                  <a:ext cx="90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9891" name="Freihand 119890">
                  <a:extLst>
                    <a:ext uri="{FF2B5EF4-FFF2-40B4-BE49-F238E27FC236}">
                      <a16:creationId xmlns:a16="http://schemas.microsoft.com/office/drawing/2014/main" id="{ACE09227-4B89-45BD-BEE7-B07830FEA0EB}"/>
                    </a:ext>
                  </a:extLst>
                </p14:cNvPr>
                <p14:cNvContentPartPr/>
                <p14:nvPr/>
              </p14:nvContentPartPr>
              <p14:xfrm>
                <a:off x="5763039" y="6445806"/>
                <a:ext cx="121680" cy="95400"/>
              </p14:xfrm>
            </p:contentPart>
          </mc:Choice>
          <mc:Fallback xmlns="">
            <p:pic>
              <p:nvPicPr>
                <p:cNvPr id="119891" name="Freihand 119890">
                  <a:extLst>
                    <a:ext uri="{FF2B5EF4-FFF2-40B4-BE49-F238E27FC236}">
                      <a16:creationId xmlns:a16="http://schemas.microsoft.com/office/drawing/2014/main" id="{ACE09227-4B89-45BD-BEE7-B07830FEA0EB}"/>
                    </a:ext>
                  </a:extLst>
                </p:cNvPr>
                <p:cNvPicPr/>
                <p:nvPr/>
              </p:nvPicPr>
              <p:blipFill>
                <a:blip r:embed="rId234"/>
                <a:stretch>
                  <a:fillRect/>
                </a:stretch>
              </p:blipFill>
              <p:spPr>
                <a:xfrm>
                  <a:off x="5758719" y="6441486"/>
                  <a:ext cx="130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892" name="Freihand 119891">
                  <a:extLst>
                    <a:ext uri="{FF2B5EF4-FFF2-40B4-BE49-F238E27FC236}">
                      <a16:creationId xmlns:a16="http://schemas.microsoft.com/office/drawing/2014/main" id="{60442B67-0079-495A-A979-74AD60E8AD9E}"/>
                    </a:ext>
                  </a:extLst>
                </p14:cNvPr>
                <p14:cNvContentPartPr/>
                <p14:nvPr/>
              </p14:nvContentPartPr>
              <p14:xfrm>
                <a:off x="6001719" y="6450486"/>
                <a:ext cx="180360" cy="169920"/>
              </p14:xfrm>
            </p:contentPart>
          </mc:Choice>
          <mc:Fallback xmlns="">
            <p:pic>
              <p:nvPicPr>
                <p:cNvPr id="119892" name="Freihand 119891">
                  <a:extLst>
                    <a:ext uri="{FF2B5EF4-FFF2-40B4-BE49-F238E27FC236}">
                      <a16:creationId xmlns:a16="http://schemas.microsoft.com/office/drawing/2014/main" id="{60442B67-0079-495A-A979-74AD60E8AD9E}"/>
                    </a:ext>
                  </a:extLst>
                </p:cNvPr>
                <p:cNvPicPr/>
                <p:nvPr/>
              </p:nvPicPr>
              <p:blipFill>
                <a:blip r:embed="rId236"/>
                <a:stretch>
                  <a:fillRect/>
                </a:stretch>
              </p:blipFill>
              <p:spPr>
                <a:xfrm>
                  <a:off x="5997399" y="6446166"/>
                  <a:ext cx="189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893" name="Freihand 119892">
                  <a:extLst>
                    <a:ext uri="{FF2B5EF4-FFF2-40B4-BE49-F238E27FC236}">
                      <a16:creationId xmlns:a16="http://schemas.microsoft.com/office/drawing/2014/main" id="{AE5CF518-89D8-4EF3-93AF-79A906DC4E66}"/>
                    </a:ext>
                  </a:extLst>
                </p14:cNvPr>
                <p14:cNvContentPartPr/>
                <p14:nvPr/>
              </p14:nvContentPartPr>
              <p14:xfrm>
                <a:off x="6195039" y="6459486"/>
                <a:ext cx="235800" cy="66240"/>
              </p14:xfrm>
            </p:contentPart>
          </mc:Choice>
          <mc:Fallback xmlns="">
            <p:pic>
              <p:nvPicPr>
                <p:cNvPr id="119893" name="Freihand 119892">
                  <a:extLst>
                    <a:ext uri="{FF2B5EF4-FFF2-40B4-BE49-F238E27FC236}">
                      <a16:creationId xmlns:a16="http://schemas.microsoft.com/office/drawing/2014/main" id="{AE5CF518-89D8-4EF3-93AF-79A906DC4E66}"/>
                    </a:ext>
                  </a:extLst>
                </p:cNvPr>
                <p:cNvPicPr/>
                <p:nvPr/>
              </p:nvPicPr>
              <p:blipFill>
                <a:blip r:embed="rId238"/>
                <a:stretch>
                  <a:fillRect/>
                </a:stretch>
              </p:blipFill>
              <p:spPr>
                <a:xfrm>
                  <a:off x="6190719" y="6455166"/>
                  <a:ext cx="244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894" name="Freihand 119893">
                  <a:extLst>
                    <a:ext uri="{FF2B5EF4-FFF2-40B4-BE49-F238E27FC236}">
                      <a16:creationId xmlns:a16="http://schemas.microsoft.com/office/drawing/2014/main" id="{0AF89AE5-FB69-46DF-B356-DCEF30BCDA7B}"/>
                    </a:ext>
                  </a:extLst>
                </p14:cNvPr>
                <p14:cNvContentPartPr/>
                <p14:nvPr/>
              </p14:nvContentPartPr>
              <p14:xfrm>
                <a:off x="6472599" y="6381006"/>
                <a:ext cx="121320" cy="121320"/>
              </p14:xfrm>
            </p:contentPart>
          </mc:Choice>
          <mc:Fallback xmlns="">
            <p:pic>
              <p:nvPicPr>
                <p:cNvPr id="119894" name="Freihand 119893">
                  <a:extLst>
                    <a:ext uri="{FF2B5EF4-FFF2-40B4-BE49-F238E27FC236}">
                      <a16:creationId xmlns:a16="http://schemas.microsoft.com/office/drawing/2014/main" id="{0AF89AE5-FB69-46DF-B356-DCEF30BCDA7B}"/>
                    </a:ext>
                  </a:extLst>
                </p:cNvPr>
                <p:cNvPicPr/>
                <p:nvPr/>
              </p:nvPicPr>
              <p:blipFill>
                <a:blip r:embed="rId240"/>
                <a:stretch>
                  <a:fillRect/>
                </a:stretch>
              </p:blipFill>
              <p:spPr>
                <a:xfrm>
                  <a:off x="6468279" y="6376686"/>
                  <a:ext cx="129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9895" name="Freihand 119894">
                  <a:extLst>
                    <a:ext uri="{FF2B5EF4-FFF2-40B4-BE49-F238E27FC236}">
                      <a16:creationId xmlns:a16="http://schemas.microsoft.com/office/drawing/2014/main" id="{48DD4842-CCEE-4B9D-BE16-DB894B0B0BE0}"/>
                    </a:ext>
                  </a:extLst>
                </p14:cNvPr>
                <p14:cNvContentPartPr/>
                <p14:nvPr/>
              </p14:nvContentPartPr>
              <p14:xfrm>
                <a:off x="6627759" y="6449406"/>
                <a:ext cx="115560" cy="17280"/>
              </p14:xfrm>
            </p:contentPart>
          </mc:Choice>
          <mc:Fallback xmlns="">
            <p:pic>
              <p:nvPicPr>
                <p:cNvPr id="119895" name="Freihand 119894">
                  <a:extLst>
                    <a:ext uri="{FF2B5EF4-FFF2-40B4-BE49-F238E27FC236}">
                      <a16:creationId xmlns:a16="http://schemas.microsoft.com/office/drawing/2014/main" id="{48DD4842-CCEE-4B9D-BE16-DB894B0B0BE0}"/>
                    </a:ext>
                  </a:extLst>
                </p:cNvPr>
                <p:cNvPicPr/>
                <p:nvPr/>
              </p:nvPicPr>
              <p:blipFill>
                <a:blip r:embed="rId242"/>
                <a:stretch>
                  <a:fillRect/>
                </a:stretch>
              </p:blipFill>
              <p:spPr>
                <a:xfrm>
                  <a:off x="6623439" y="6445086"/>
                  <a:ext cx="124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896" name="Freihand 119895">
                  <a:extLst>
                    <a:ext uri="{FF2B5EF4-FFF2-40B4-BE49-F238E27FC236}">
                      <a16:creationId xmlns:a16="http://schemas.microsoft.com/office/drawing/2014/main" id="{FA46A688-37B7-4C0E-8B9C-0505CFB088EC}"/>
                    </a:ext>
                  </a:extLst>
                </p14:cNvPr>
                <p14:cNvContentPartPr/>
                <p14:nvPr/>
              </p14:nvContentPartPr>
              <p14:xfrm>
                <a:off x="6734319" y="6415206"/>
                <a:ext cx="50760" cy="70560"/>
              </p14:xfrm>
            </p:contentPart>
          </mc:Choice>
          <mc:Fallback xmlns="">
            <p:pic>
              <p:nvPicPr>
                <p:cNvPr id="119896" name="Freihand 119895">
                  <a:extLst>
                    <a:ext uri="{FF2B5EF4-FFF2-40B4-BE49-F238E27FC236}">
                      <a16:creationId xmlns:a16="http://schemas.microsoft.com/office/drawing/2014/main" id="{FA46A688-37B7-4C0E-8B9C-0505CFB088EC}"/>
                    </a:ext>
                  </a:extLst>
                </p:cNvPr>
                <p:cNvPicPr/>
                <p:nvPr/>
              </p:nvPicPr>
              <p:blipFill>
                <a:blip r:embed="rId244"/>
                <a:stretch>
                  <a:fillRect/>
                </a:stretch>
              </p:blipFill>
              <p:spPr>
                <a:xfrm>
                  <a:off x="6729999" y="6410886"/>
                  <a:ext cx="59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9897" name="Freihand 119896">
                  <a:extLst>
                    <a:ext uri="{FF2B5EF4-FFF2-40B4-BE49-F238E27FC236}">
                      <a16:creationId xmlns:a16="http://schemas.microsoft.com/office/drawing/2014/main" id="{391C88C3-6BB1-4A7E-90F1-9670A8DAC85E}"/>
                    </a:ext>
                  </a:extLst>
                </p14:cNvPr>
                <p14:cNvContentPartPr/>
                <p14:nvPr/>
              </p14:nvContentPartPr>
              <p14:xfrm>
                <a:off x="6795159" y="6351126"/>
                <a:ext cx="213840" cy="135720"/>
              </p14:xfrm>
            </p:contentPart>
          </mc:Choice>
          <mc:Fallback xmlns="">
            <p:pic>
              <p:nvPicPr>
                <p:cNvPr id="119897" name="Freihand 119896">
                  <a:extLst>
                    <a:ext uri="{FF2B5EF4-FFF2-40B4-BE49-F238E27FC236}">
                      <a16:creationId xmlns:a16="http://schemas.microsoft.com/office/drawing/2014/main" id="{391C88C3-6BB1-4A7E-90F1-9670A8DAC85E}"/>
                    </a:ext>
                  </a:extLst>
                </p:cNvPr>
                <p:cNvPicPr/>
                <p:nvPr/>
              </p:nvPicPr>
              <p:blipFill>
                <a:blip r:embed="rId246"/>
                <a:stretch>
                  <a:fillRect/>
                </a:stretch>
              </p:blipFill>
              <p:spPr>
                <a:xfrm>
                  <a:off x="6790839" y="6346806"/>
                  <a:ext cx="22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9899" name="Freihand 119898">
                  <a:extLst>
                    <a:ext uri="{FF2B5EF4-FFF2-40B4-BE49-F238E27FC236}">
                      <a16:creationId xmlns:a16="http://schemas.microsoft.com/office/drawing/2014/main" id="{15658EC5-8068-4409-B4E6-A1015B1CE151}"/>
                    </a:ext>
                  </a:extLst>
                </p14:cNvPr>
                <p14:cNvContentPartPr/>
                <p14:nvPr/>
              </p14:nvContentPartPr>
              <p14:xfrm>
                <a:off x="6507879" y="6669726"/>
                <a:ext cx="130680" cy="23400"/>
              </p14:xfrm>
            </p:contentPart>
          </mc:Choice>
          <mc:Fallback xmlns="">
            <p:pic>
              <p:nvPicPr>
                <p:cNvPr id="119899" name="Freihand 119898">
                  <a:extLst>
                    <a:ext uri="{FF2B5EF4-FFF2-40B4-BE49-F238E27FC236}">
                      <a16:creationId xmlns:a16="http://schemas.microsoft.com/office/drawing/2014/main" id="{15658EC5-8068-4409-B4E6-A1015B1CE151}"/>
                    </a:ext>
                  </a:extLst>
                </p:cNvPr>
                <p:cNvPicPr/>
                <p:nvPr/>
              </p:nvPicPr>
              <p:blipFill>
                <a:blip r:embed="rId248"/>
                <a:stretch>
                  <a:fillRect/>
                </a:stretch>
              </p:blipFill>
              <p:spPr>
                <a:xfrm>
                  <a:off x="6503559" y="6665406"/>
                  <a:ext cx="139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9900" name="Freihand 119899">
                  <a:extLst>
                    <a:ext uri="{FF2B5EF4-FFF2-40B4-BE49-F238E27FC236}">
                      <a16:creationId xmlns:a16="http://schemas.microsoft.com/office/drawing/2014/main" id="{4FE6FC48-A892-44AC-93F2-1FF2C892A756}"/>
                    </a:ext>
                  </a:extLst>
                </p14:cNvPr>
                <p14:cNvContentPartPr/>
                <p14:nvPr/>
              </p14:nvContentPartPr>
              <p14:xfrm>
                <a:off x="6626319" y="6623646"/>
                <a:ext cx="101880" cy="122400"/>
              </p14:xfrm>
            </p:contentPart>
          </mc:Choice>
          <mc:Fallback xmlns="">
            <p:pic>
              <p:nvPicPr>
                <p:cNvPr id="119900" name="Freihand 119899">
                  <a:extLst>
                    <a:ext uri="{FF2B5EF4-FFF2-40B4-BE49-F238E27FC236}">
                      <a16:creationId xmlns:a16="http://schemas.microsoft.com/office/drawing/2014/main" id="{4FE6FC48-A892-44AC-93F2-1FF2C892A756}"/>
                    </a:ext>
                  </a:extLst>
                </p:cNvPr>
                <p:cNvPicPr/>
                <p:nvPr/>
              </p:nvPicPr>
              <p:blipFill>
                <a:blip r:embed="rId250"/>
                <a:stretch>
                  <a:fillRect/>
                </a:stretch>
              </p:blipFill>
              <p:spPr>
                <a:xfrm>
                  <a:off x="6621999" y="6619326"/>
                  <a:ext cx="110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902" name="Freihand 119901">
                  <a:extLst>
                    <a:ext uri="{FF2B5EF4-FFF2-40B4-BE49-F238E27FC236}">
                      <a16:creationId xmlns:a16="http://schemas.microsoft.com/office/drawing/2014/main" id="{312FD28C-262C-49B4-91F1-C05B8FE40148}"/>
                    </a:ext>
                  </a:extLst>
                </p14:cNvPr>
                <p14:cNvContentPartPr/>
                <p14:nvPr/>
              </p14:nvContentPartPr>
              <p14:xfrm>
                <a:off x="6822879" y="6590886"/>
                <a:ext cx="128520" cy="88200"/>
              </p14:xfrm>
            </p:contentPart>
          </mc:Choice>
          <mc:Fallback xmlns="">
            <p:pic>
              <p:nvPicPr>
                <p:cNvPr id="119902" name="Freihand 119901">
                  <a:extLst>
                    <a:ext uri="{FF2B5EF4-FFF2-40B4-BE49-F238E27FC236}">
                      <a16:creationId xmlns:a16="http://schemas.microsoft.com/office/drawing/2014/main" id="{312FD28C-262C-49B4-91F1-C05B8FE40148}"/>
                    </a:ext>
                  </a:extLst>
                </p:cNvPr>
                <p:cNvPicPr/>
                <p:nvPr/>
              </p:nvPicPr>
              <p:blipFill>
                <a:blip r:embed="rId252"/>
                <a:stretch>
                  <a:fillRect/>
                </a:stretch>
              </p:blipFill>
              <p:spPr>
                <a:xfrm>
                  <a:off x="6818559" y="6586566"/>
                  <a:ext cx="137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9903" name="Freihand 119902">
                  <a:extLst>
                    <a:ext uri="{FF2B5EF4-FFF2-40B4-BE49-F238E27FC236}">
                      <a16:creationId xmlns:a16="http://schemas.microsoft.com/office/drawing/2014/main" id="{97548FF5-32E1-41D8-8AA2-FF5D64D44479}"/>
                    </a:ext>
                  </a:extLst>
                </p14:cNvPr>
                <p14:cNvContentPartPr/>
                <p14:nvPr/>
              </p14:nvContentPartPr>
              <p14:xfrm>
                <a:off x="7050399" y="6589086"/>
                <a:ext cx="16200" cy="107280"/>
              </p14:xfrm>
            </p:contentPart>
          </mc:Choice>
          <mc:Fallback xmlns="">
            <p:pic>
              <p:nvPicPr>
                <p:cNvPr id="119903" name="Freihand 119902">
                  <a:extLst>
                    <a:ext uri="{FF2B5EF4-FFF2-40B4-BE49-F238E27FC236}">
                      <a16:creationId xmlns:a16="http://schemas.microsoft.com/office/drawing/2014/main" id="{97548FF5-32E1-41D8-8AA2-FF5D64D44479}"/>
                    </a:ext>
                  </a:extLst>
                </p:cNvPr>
                <p:cNvPicPr/>
                <p:nvPr/>
              </p:nvPicPr>
              <p:blipFill>
                <a:blip r:embed="rId254"/>
                <a:stretch>
                  <a:fillRect/>
                </a:stretch>
              </p:blipFill>
              <p:spPr>
                <a:xfrm>
                  <a:off x="7046079" y="6584766"/>
                  <a:ext cx="2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904" name="Freihand 119903">
                  <a:extLst>
                    <a:ext uri="{FF2B5EF4-FFF2-40B4-BE49-F238E27FC236}">
                      <a16:creationId xmlns:a16="http://schemas.microsoft.com/office/drawing/2014/main" id="{B2880056-267C-4E8B-871A-EEA9804910B2}"/>
                    </a:ext>
                  </a:extLst>
                </p14:cNvPr>
                <p14:cNvContentPartPr/>
                <p14:nvPr/>
              </p14:nvContentPartPr>
              <p14:xfrm>
                <a:off x="7014399" y="6630846"/>
                <a:ext cx="86760" cy="17280"/>
              </p14:xfrm>
            </p:contentPart>
          </mc:Choice>
          <mc:Fallback xmlns="">
            <p:pic>
              <p:nvPicPr>
                <p:cNvPr id="119904" name="Freihand 119903">
                  <a:extLst>
                    <a:ext uri="{FF2B5EF4-FFF2-40B4-BE49-F238E27FC236}">
                      <a16:creationId xmlns:a16="http://schemas.microsoft.com/office/drawing/2014/main" id="{B2880056-267C-4E8B-871A-EEA9804910B2}"/>
                    </a:ext>
                  </a:extLst>
                </p:cNvPr>
                <p:cNvPicPr/>
                <p:nvPr/>
              </p:nvPicPr>
              <p:blipFill>
                <a:blip r:embed="rId256"/>
                <a:stretch>
                  <a:fillRect/>
                </a:stretch>
              </p:blipFill>
              <p:spPr>
                <a:xfrm>
                  <a:off x="7010079" y="6626526"/>
                  <a:ext cx="95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905" name="Freihand 119904">
                  <a:extLst>
                    <a:ext uri="{FF2B5EF4-FFF2-40B4-BE49-F238E27FC236}">
                      <a16:creationId xmlns:a16="http://schemas.microsoft.com/office/drawing/2014/main" id="{091E4096-1E78-4A13-AC9A-CB1A39D4F5D6}"/>
                    </a:ext>
                  </a:extLst>
                </p14:cNvPr>
                <p14:cNvContentPartPr/>
                <p14:nvPr/>
              </p14:nvContentPartPr>
              <p14:xfrm>
                <a:off x="7141839" y="6590886"/>
                <a:ext cx="117000" cy="110520"/>
              </p14:xfrm>
            </p:contentPart>
          </mc:Choice>
          <mc:Fallback xmlns="">
            <p:pic>
              <p:nvPicPr>
                <p:cNvPr id="119905" name="Freihand 119904">
                  <a:extLst>
                    <a:ext uri="{FF2B5EF4-FFF2-40B4-BE49-F238E27FC236}">
                      <a16:creationId xmlns:a16="http://schemas.microsoft.com/office/drawing/2014/main" id="{091E4096-1E78-4A13-AC9A-CB1A39D4F5D6}"/>
                    </a:ext>
                  </a:extLst>
                </p:cNvPr>
                <p:cNvPicPr/>
                <p:nvPr/>
              </p:nvPicPr>
              <p:blipFill>
                <a:blip r:embed="rId258"/>
                <a:stretch>
                  <a:fillRect/>
                </a:stretch>
              </p:blipFill>
              <p:spPr>
                <a:xfrm>
                  <a:off x="7137519" y="6586566"/>
                  <a:ext cx="125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9906" name="Freihand 119905">
                  <a:extLst>
                    <a:ext uri="{FF2B5EF4-FFF2-40B4-BE49-F238E27FC236}">
                      <a16:creationId xmlns:a16="http://schemas.microsoft.com/office/drawing/2014/main" id="{ABBFD97F-EFD4-453D-AFC3-FBD72A3E534C}"/>
                    </a:ext>
                  </a:extLst>
                </p14:cNvPr>
                <p14:cNvContentPartPr/>
                <p14:nvPr/>
              </p14:nvContentPartPr>
              <p14:xfrm>
                <a:off x="7293759" y="6564246"/>
                <a:ext cx="50400" cy="91800"/>
              </p14:xfrm>
            </p:contentPart>
          </mc:Choice>
          <mc:Fallback xmlns="">
            <p:pic>
              <p:nvPicPr>
                <p:cNvPr id="119906" name="Freihand 119905">
                  <a:extLst>
                    <a:ext uri="{FF2B5EF4-FFF2-40B4-BE49-F238E27FC236}">
                      <a16:creationId xmlns:a16="http://schemas.microsoft.com/office/drawing/2014/main" id="{ABBFD97F-EFD4-453D-AFC3-FBD72A3E534C}"/>
                    </a:ext>
                  </a:extLst>
                </p:cNvPr>
                <p:cNvPicPr/>
                <p:nvPr/>
              </p:nvPicPr>
              <p:blipFill>
                <a:blip r:embed="rId260"/>
                <a:stretch>
                  <a:fillRect/>
                </a:stretch>
              </p:blipFill>
              <p:spPr>
                <a:xfrm>
                  <a:off x="7289439" y="6559926"/>
                  <a:ext cx="59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9907" name="Freihand 119906">
                  <a:extLst>
                    <a:ext uri="{FF2B5EF4-FFF2-40B4-BE49-F238E27FC236}">
                      <a16:creationId xmlns:a16="http://schemas.microsoft.com/office/drawing/2014/main" id="{1E884E3B-FD88-42AA-A613-BF4E33D96493}"/>
                    </a:ext>
                  </a:extLst>
                </p14:cNvPr>
                <p14:cNvContentPartPr/>
                <p14:nvPr/>
              </p14:nvContentPartPr>
              <p14:xfrm>
                <a:off x="7360719" y="6541566"/>
                <a:ext cx="52560" cy="68760"/>
              </p14:xfrm>
            </p:contentPart>
          </mc:Choice>
          <mc:Fallback xmlns="">
            <p:pic>
              <p:nvPicPr>
                <p:cNvPr id="119907" name="Freihand 119906">
                  <a:extLst>
                    <a:ext uri="{FF2B5EF4-FFF2-40B4-BE49-F238E27FC236}">
                      <a16:creationId xmlns:a16="http://schemas.microsoft.com/office/drawing/2014/main" id="{1E884E3B-FD88-42AA-A613-BF4E33D96493}"/>
                    </a:ext>
                  </a:extLst>
                </p:cNvPr>
                <p:cNvPicPr/>
                <p:nvPr/>
              </p:nvPicPr>
              <p:blipFill>
                <a:blip r:embed="rId262"/>
                <a:stretch>
                  <a:fillRect/>
                </a:stretch>
              </p:blipFill>
              <p:spPr>
                <a:xfrm>
                  <a:off x="7356399" y="6537246"/>
                  <a:ext cx="61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9908" name="Freihand 119907">
                  <a:extLst>
                    <a:ext uri="{FF2B5EF4-FFF2-40B4-BE49-F238E27FC236}">
                      <a16:creationId xmlns:a16="http://schemas.microsoft.com/office/drawing/2014/main" id="{0D5146ED-3E26-4C59-B79C-0B123C31A77A}"/>
                    </a:ext>
                  </a:extLst>
                </p14:cNvPr>
                <p14:cNvContentPartPr/>
                <p14:nvPr/>
              </p14:nvContentPartPr>
              <p14:xfrm>
                <a:off x="7400679" y="6584406"/>
                <a:ext cx="17280" cy="65160"/>
              </p14:xfrm>
            </p:contentPart>
          </mc:Choice>
          <mc:Fallback xmlns="">
            <p:pic>
              <p:nvPicPr>
                <p:cNvPr id="119908" name="Freihand 119907">
                  <a:extLst>
                    <a:ext uri="{FF2B5EF4-FFF2-40B4-BE49-F238E27FC236}">
                      <a16:creationId xmlns:a16="http://schemas.microsoft.com/office/drawing/2014/main" id="{0D5146ED-3E26-4C59-B79C-0B123C31A77A}"/>
                    </a:ext>
                  </a:extLst>
                </p:cNvPr>
                <p:cNvPicPr/>
                <p:nvPr/>
              </p:nvPicPr>
              <p:blipFill>
                <a:blip r:embed="rId264"/>
                <a:stretch>
                  <a:fillRect/>
                </a:stretch>
              </p:blipFill>
              <p:spPr>
                <a:xfrm>
                  <a:off x="7396359" y="6580086"/>
                  <a:ext cx="25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9909" name="Freihand 119908">
                  <a:extLst>
                    <a:ext uri="{FF2B5EF4-FFF2-40B4-BE49-F238E27FC236}">
                      <a16:creationId xmlns:a16="http://schemas.microsoft.com/office/drawing/2014/main" id="{5FEB9AB0-19FD-4738-814B-2221323AF0B4}"/>
                    </a:ext>
                  </a:extLst>
                </p14:cNvPr>
                <p14:cNvContentPartPr/>
                <p14:nvPr/>
              </p14:nvContentPartPr>
              <p14:xfrm>
                <a:off x="7454679" y="6527886"/>
                <a:ext cx="45000" cy="82440"/>
              </p14:xfrm>
            </p:contentPart>
          </mc:Choice>
          <mc:Fallback xmlns="">
            <p:pic>
              <p:nvPicPr>
                <p:cNvPr id="119909" name="Freihand 119908">
                  <a:extLst>
                    <a:ext uri="{FF2B5EF4-FFF2-40B4-BE49-F238E27FC236}">
                      <a16:creationId xmlns:a16="http://schemas.microsoft.com/office/drawing/2014/main" id="{5FEB9AB0-19FD-4738-814B-2221323AF0B4}"/>
                    </a:ext>
                  </a:extLst>
                </p:cNvPr>
                <p:cNvPicPr/>
                <p:nvPr/>
              </p:nvPicPr>
              <p:blipFill>
                <a:blip r:embed="rId266"/>
                <a:stretch>
                  <a:fillRect/>
                </a:stretch>
              </p:blipFill>
              <p:spPr>
                <a:xfrm>
                  <a:off x="7450359" y="6523566"/>
                  <a:ext cx="53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9910" name="Freihand 119909">
                  <a:extLst>
                    <a:ext uri="{FF2B5EF4-FFF2-40B4-BE49-F238E27FC236}">
                      <a16:creationId xmlns:a16="http://schemas.microsoft.com/office/drawing/2014/main" id="{0696761E-7B32-4D8F-A03F-E730D9C3C684}"/>
                    </a:ext>
                  </a:extLst>
                </p14:cNvPr>
                <p14:cNvContentPartPr/>
                <p14:nvPr/>
              </p14:nvContentPartPr>
              <p14:xfrm>
                <a:off x="7414719" y="6494766"/>
                <a:ext cx="54720" cy="73440"/>
              </p14:xfrm>
            </p:contentPart>
          </mc:Choice>
          <mc:Fallback xmlns="">
            <p:pic>
              <p:nvPicPr>
                <p:cNvPr id="119910" name="Freihand 119909">
                  <a:extLst>
                    <a:ext uri="{FF2B5EF4-FFF2-40B4-BE49-F238E27FC236}">
                      <a16:creationId xmlns:a16="http://schemas.microsoft.com/office/drawing/2014/main" id="{0696761E-7B32-4D8F-A03F-E730D9C3C684}"/>
                    </a:ext>
                  </a:extLst>
                </p:cNvPr>
                <p:cNvPicPr/>
                <p:nvPr/>
              </p:nvPicPr>
              <p:blipFill>
                <a:blip r:embed="rId268"/>
                <a:stretch>
                  <a:fillRect/>
                </a:stretch>
              </p:blipFill>
              <p:spPr>
                <a:xfrm>
                  <a:off x="7410399" y="6490446"/>
                  <a:ext cx="6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9911" name="Freihand 119910">
                  <a:extLst>
                    <a:ext uri="{FF2B5EF4-FFF2-40B4-BE49-F238E27FC236}">
                      <a16:creationId xmlns:a16="http://schemas.microsoft.com/office/drawing/2014/main" id="{90573CA4-C3A8-4CB2-8FA9-3D636E98D482}"/>
                    </a:ext>
                  </a:extLst>
                </p14:cNvPr>
                <p14:cNvContentPartPr/>
                <p14:nvPr/>
              </p14:nvContentPartPr>
              <p14:xfrm>
                <a:off x="7474839" y="6558486"/>
                <a:ext cx="60120" cy="74520"/>
              </p14:xfrm>
            </p:contentPart>
          </mc:Choice>
          <mc:Fallback xmlns="">
            <p:pic>
              <p:nvPicPr>
                <p:cNvPr id="119911" name="Freihand 119910">
                  <a:extLst>
                    <a:ext uri="{FF2B5EF4-FFF2-40B4-BE49-F238E27FC236}">
                      <a16:creationId xmlns:a16="http://schemas.microsoft.com/office/drawing/2014/main" id="{90573CA4-C3A8-4CB2-8FA9-3D636E98D482}"/>
                    </a:ext>
                  </a:extLst>
                </p:cNvPr>
                <p:cNvPicPr/>
                <p:nvPr/>
              </p:nvPicPr>
              <p:blipFill>
                <a:blip r:embed="rId270"/>
                <a:stretch>
                  <a:fillRect/>
                </a:stretch>
              </p:blipFill>
              <p:spPr>
                <a:xfrm>
                  <a:off x="7470519" y="6554166"/>
                  <a:ext cx="68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9912" name="Freihand 119911">
                  <a:extLst>
                    <a:ext uri="{FF2B5EF4-FFF2-40B4-BE49-F238E27FC236}">
                      <a16:creationId xmlns:a16="http://schemas.microsoft.com/office/drawing/2014/main" id="{FC6B086F-EFA4-45C2-B18E-FD6A7B598C12}"/>
                    </a:ext>
                  </a:extLst>
                </p14:cNvPr>
                <p14:cNvContentPartPr/>
                <p14:nvPr/>
              </p14:nvContentPartPr>
              <p14:xfrm>
                <a:off x="7459359" y="6469566"/>
                <a:ext cx="97920" cy="207720"/>
              </p14:xfrm>
            </p:contentPart>
          </mc:Choice>
          <mc:Fallback xmlns="">
            <p:pic>
              <p:nvPicPr>
                <p:cNvPr id="119912" name="Freihand 119911">
                  <a:extLst>
                    <a:ext uri="{FF2B5EF4-FFF2-40B4-BE49-F238E27FC236}">
                      <a16:creationId xmlns:a16="http://schemas.microsoft.com/office/drawing/2014/main" id="{FC6B086F-EFA4-45C2-B18E-FD6A7B598C12}"/>
                    </a:ext>
                  </a:extLst>
                </p:cNvPr>
                <p:cNvPicPr/>
                <p:nvPr/>
              </p:nvPicPr>
              <p:blipFill>
                <a:blip r:embed="rId272"/>
                <a:stretch>
                  <a:fillRect/>
                </a:stretch>
              </p:blipFill>
              <p:spPr>
                <a:xfrm>
                  <a:off x="7455039" y="6465246"/>
                  <a:ext cx="106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9913" name="Freihand 119912">
                  <a:extLst>
                    <a:ext uri="{FF2B5EF4-FFF2-40B4-BE49-F238E27FC236}">
                      <a16:creationId xmlns:a16="http://schemas.microsoft.com/office/drawing/2014/main" id="{40B3C5CF-1016-4DFA-B2B7-F90B0A027D59}"/>
                    </a:ext>
                  </a:extLst>
                </p14:cNvPr>
                <p14:cNvContentPartPr/>
                <p14:nvPr/>
              </p14:nvContentPartPr>
              <p14:xfrm>
                <a:off x="6799839" y="6517806"/>
                <a:ext cx="103680" cy="204840"/>
              </p14:xfrm>
            </p:contentPart>
          </mc:Choice>
          <mc:Fallback xmlns="">
            <p:pic>
              <p:nvPicPr>
                <p:cNvPr id="119913" name="Freihand 119912">
                  <a:extLst>
                    <a:ext uri="{FF2B5EF4-FFF2-40B4-BE49-F238E27FC236}">
                      <a16:creationId xmlns:a16="http://schemas.microsoft.com/office/drawing/2014/main" id="{40B3C5CF-1016-4DFA-B2B7-F90B0A027D59}"/>
                    </a:ext>
                  </a:extLst>
                </p:cNvPr>
                <p:cNvPicPr/>
                <p:nvPr/>
              </p:nvPicPr>
              <p:blipFill>
                <a:blip r:embed="rId274"/>
                <a:stretch>
                  <a:fillRect/>
                </a:stretch>
              </p:blipFill>
              <p:spPr>
                <a:xfrm>
                  <a:off x="6795519" y="6513486"/>
                  <a:ext cx="112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9915" name="Freihand 119914">
                  <a:extLst>
                    <a:ext uri="{FF2B5EF4-FFF2-40B4-BE49-F238E27FC236}">
                      <a16:creationId xmlns:a16="http://schemas.microsoft.com/office/drawing/2014/main" id="{DD4BC038-AAC2-401D-81AA-A2CAF6A15124}"/>
                    </a:ext>
                  </a:extLst>
                </p14:cNvPr>
                <p14:cNvContentPartPr/>
                <p14:nvPr/>
              </p14:nvContentPartPr>
              <p14:xfrm>
                <a:off x="7570239" y="6353286"/>
                <a:ext cx="80280" cy="91440"/>
              </p14:xfrm>
            </p:contentPart>
          </mc:Choice>
          <mc:Fallback xmlns="">
            <p:pic>
              <p:nvPicPr>
                <p:cNvPr id="119915" name="Freihand 119914">
                  <a:extLst>
                    <a:ext uri="{FF2B5EF4-FFF2-40B4-BE49-F238E27FC236}">
                      <a16:creationId xmlns:a16="http://schemas.microsoft.com/office/drawing/2014/main" id="{DD4BC038-AAC2-401D-81AA-A2CAF6A15124}"/>
                    </a:ext>
                  </a:extLst>
                </p:cNvPr>
                <p:cNvPicPr/>
                <p:nvPr/>
              </p:nvPicPr>
              <p:blipFill>
                <a:blip r:embed="rId276"/>
                <a:stretch>
                  <a:fillRect/>
                </a:stretch>
              </p:blipFill>
              <p:spPr>
                <a:xfrm>
                  <a:off x="7565919" y="6348966"/>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9916" name="Freihand 119915">
                  <a:extLst>
                    <a:ext uri="{FF2B5EF4-FFF2-40B4-BE49-F238E27FC236}">
                      <a16:creationId xmlns:a16="http://schemas.microsoft.com/office/drawing/2014/main" id="{6C3E488B-C339-4D93-9DF0-A1B767078880}"/>
                    </a:ext>
                  </a:extLst>
                </p14:cNvPr>
                <p14:cNvContentPartPr/>
                <p14:nvPr/>
              </p14:nvContentPartPr>
              <p14:xfrm>
                <a:off x="7627119" y="6379926"/>
                <a:ext cx="25920" cy="95400"/>
              </p14:xfrm>
            </p:contentPart>
          </mc:Choice>
          <mc:Fallback xmlns="">
            <p:pic>
              <p:nvPicPr>
                <p:cNvPr id="119916" name="Freihand 119915">
                  <a:extLst>
                    <a:ext uri="{FF2B5EF4-FFF2-40B4-BE49-F238E27FC236}">
                      <a16:creationId xmlns:a16="http://schemas.microsoft.com/office/drawing/2014/main" id="{6C3E488B-C339-4D93-9DF0-A1B767078880}"/>
                    </a:ext>
                  </a:extLst>
                </p:cNvPr>
                <p:cNvPicPr/>
                <p:nvPr/>
              </p:nvPicPr>
              <p:blipFill>
                <a:blip r:embed="rId278"/>
                <a:stretch>
                  <a:fillRect/>
                </a:stretch>
              </p:blipFill>
              <p:spPr>
                <a:xfrm>
                  <a:off x="7622799" y="6375606"/>
                  <a:ext cx="34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9917" name="Freihand 119916">
                  <a:extLst>
                    <a:ext uri="{FF2B5EF4-FFF2-40B4-BE49-F238E27FC236}">
                      <a16:creationId xmlns:a16="http://schemas.microsoft.com/office/drawing/2014/main" id="{8C4FC695-8FD0-4C56-B057-A11208522B87}"/>
                    </a:ext>
                  </a:extLst>
                </p14:cNvPr>
                <p14:cNvContentPartPr/>
                <p14:nvPr/>
              </p14:nvContentPartPr>
              <p14:xfrm>
                <a:off x="7639359" y="6584046"/>
                <a:ext cx="163080" cy="22320"/>
              </p14:xfrm>
            </p:contentPart>
          </mc:Choice>
          <mc:Fallback xmlns="">
            <p:pic>
              <p:nvPicPr>
                <p:cNvPr id="119917" name="Freihand 119916">
                  <a:extLst>
                    <a:ext uri="{FF2B5EF4-FFF2-40B4-BE49-F238E27FC236}">
                      <a16:creationId xmlns:a16="http://schemas.microsoft.com/office/drawing/2014/main" id="{8C4FC695-8FD0-4C56-B057-A11208522B87}"/>
                    </a:ext>
                  </a:extLst>
                </p:cNvPr>
                <p:cNvPicPr/>
                <p:nvPr/>
              </p:nvPicPr>
              <p:blipFill>
                <a:blip r:embed="rId280"/>
                <a:stretch>
                  <a:fillRect/>
                </a:stretch>
              </p:blipFill>
              <p:spPr>
                <a:xfrm>
                  <a:off x="7635039" y="6579726"/>
                  <a:ext cx="171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9918" name="Freihand 119917">
                  <a:extLst>
                    <a:ext uri="{FF2B5EF4-FFF2-40B4-BE49-F238E27FC236}">
                      <a16:creationId xmlns:a16="http://schemas.microsoft.com/office/drawing/2014/main" id="{FD5758D0-6E11-4FBC-A351-5F693A622682}"/>
                    </a:ext>
                  </a:extLst>
                </p14:cNvPr>
                <p14:cNvContentPartPr/>
                <p14:nvPr/>
              </p14:nvContentPartPr>
              <p14:xfrm>
                <a:off x="7860399" y="6502686"/>
                <a:ext cx="136440" cy="123840"/>
              </p14:xfrm>
            </p:contentPart>
          </mc:Choice>
          <mc:Fallback xmlns="">
            <p:pic>
              <p:nvPicPr>
                <p:cNvPr id="119918" name="Freihand 119917">
                  <a:extLst>
                    <a:ext uri="{FF2B5EF4-FFF2-40B4-BE49-F238E27FC236}">
                      <a16:creationId xmlns:a16="http://schemas.microsoft.com/office/drawing/2014/main" id="{FD5758D0-6E11-4FBC-A351-5F693A622682}"/>
                    </a:ext>
                  </a:extLst>
                </p:cNvPr>
                <p:cNvPicPr/>
                <p:nvPr/>
              </p:nvPicPr>
              <p:blipFill>
                <a:blip r:embed="rId282"/>
                <a:stretch>
                  <a:fillRect/>
                </a:stretch>
              </p:blipFill>
              <p:spPr>
                <a:xfrm>
                  <a:off x="7856079" y="6498366"/>
                  <a:ext cx="145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9920" name="Freihand 119919">
                  <a:extLst>
                    <a:ext uri="{FF2B5EF4-FFF2-40B4-BE49-F238E27FC236}">
                      <a16:creationId xmlns:a16="http://schemas.microsoft.com/office/drawing/2014/main" id="{8517808C-E757-4498-B340-990BE583620D}"/>
                    </a:ext>
                  </a:extLst>
                </p14:cNvPr>
                <p14:cNvContentPartPr/>
                <p14:nvPr/>
              </p14:nvContentPartPr>
              <p14:xfrm>
                <a:off x="8044359" y="6555246"/>
                <a:ext cx="67320" cy="5040"/>
              </p14:xfrm>
            </p:contentPart>
          </mc:Choice>
          <mc:Fallback xmlns="">
            <p:pic>
              <p:nvPicPr>
                <p:cNvPr id="119920" name="Freihand 119919">
                  <a:extLst>
                    <a:ext uri="{FF2B5EF4-FFF2-40B4-BE49-F238E27FC236}">
                      <a16:creationId xmlns:a16="http://schemas.microsoft.com/office/drawing/2014/main" id="{8517808C-E757-4498-B340-990BE583620D}"/>
                    </a:ext>
                  </a:extLst>
                </p:cNvPr>
                <p:cNvPicPr/>
                <p:nvPr/>
              </p:nvPicPr>
              <p:blipFill>
                <a:blip r:embed="rId284"/>
                <a:stretch>
                  <a:fillRect/>
                </a:stretch>
              </p:blipFill>
              <p:spPr>
                <a:xfrm>
                  <a:off x="8040039" y="6550926"/>
                  <a:ext cx="75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9921" name="Freihand 119920">
                  <a:extLst>
                    <a:ext uri="{FF2B5EF4-FFF2-40B4-BE49-F238E27FC236}">
                      <a16:creationId xmlns:a16="http://schemas.microsoft.com/office/drawing/2014/main" id="{6B555DDE-7929-49F5-AADA-7855545756B7}"/>
                    </a:ext>
                  </a:extLst>
                </p14:cNvPr>
                <p14:cNvContentPartPr/>
                <p14:nvPr/>
              </p14:nvContentPartPr>
              <p14:xfrm>
                <a:off x="8036799" y="6578286"/>
                <a:ext cx="83880" cy="21600"/>
              </p14:xfrm>
            </p:contentPart>
          </mc:Choice>
          <mc:Fallback xmlns="">
            <p:pic>
              <p:nvPicPr>
                <p:cNvPr id="119921" name="Freihand 119920">
                  <a:extLst>
                    <a:ext uri="{FF2B5EF4-FFF2-40B4-BE49-F238E27FC236}">
                      <a16:creationId xmlns:a16="http://schemas.microsoft.com/office/drawing/2014/main" id="{6B555DDE-7929-49F5-AADA-7855545756B7}"/>
                    </a:ext>
                  </a:extLst>
                </p:cNvPr>
                <p:cNvPicPr/>
                <p:nvPr/>
              </p:nvPicPr>
              <p:blipFill>
                <a:blip r:embed="rId286"/>
                <a:stretch>
                  <a:fillRect/>
                </a:stretch>
              </p:blipFill>
              <p:spPr>
                <a:xfrm>
                  <a:off x="8032479" y="6573966"/>
                  <a:ext cx="92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9923" name="Freihand 119922">
                  <a:extLst>
                    <a:ext uri="{FF2B5EF4-FFF2-40B4-BE49-F238E27FC236}">
                      <a16:creationId xmlns:a16="http://schemas.microsoft.com/office/drawing/2014/main" id="{FA2BC2DF-E72C-45DC-A637-7BDE9C16F026}"/>
                    </a:ext>
                  </a:extLst>
                </p14:cNvPr>
                <p14:cNvContentPartPr/>
                <p14:nvPr/>
              </p14:nvContentPartPr>
              <p14:xfrm>
                <a:off x="8131119" y="6498726"/>
                <a:ext cx="79560" cy="208080"/>
              </p14:xfrm>
            </p:contentPart>
          </mc:Choice>
          <mc:Fallback xmlns="">
            <p:pic>
              <p:nvPicPr>
                <p:cNvPr id="119923" name="Freihand 119922">
                  <a:extLst>
                    <a:ext uri="{FF2B5EF4-FFF2-40B4-BE49-F238E27FC236}">
                      <a16:creationId xmlns:a16="http://schemas.microsoft.com/office/drawing/2014/main" id="{FA2BC2DF-E72C-45DC-A637-7BDE9C16F026}"/>
                    </a:ext>
                  </a:extLst>
                </p:cNvPr>
                <p:cNvPicPr/>
                <p:nvPr/>
              </p:nvPicPr>
              <p:blipFill>
                <a:blip r:embed="rId288"/>
                <a:stretch>
                  <a:fillRect/>
                </a:stretch>
              </p:blipFill>
              <p:spPr>
                <a:xfrm>
                  <a:off x="8126799" y="6494406"/>
                  <a:ext cx="88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9924" name="Freihand 119923">
                  <a:extLst>
                    <a:ext uri="{FF2B5EF4-FFF2-40B4-BE49-F238E27FC236}">
                      <a16:creationId xmlns:a16="http://schemas.microsoft.com/office/drawing/2014/main" id="{5973F75A-2BDD-4347-A60E-93E454AF810B}"/>
                    </a:ext>
                  </a:extLst>
                </p14:cNvPr>
                <p14:cNvContentPartPr/>
                <p14:nvPr/>
              </p14:nvContentPartPr>
              <p14:xfrm>
                <a:off x="8215719" y="6574326"/>
                <a:ext cx="77040" cy="47880"/>
              </p14:xfrm>
            </p:contentPart>
          </mc:Choice>
          <mc:Fallback xmlns="">
            <p:pic>
              <p:nvPicPr>
                <p:cNvPr id="119924" name="Freihand 119923">
                  <a:extLst>
                    <a:ext uri="{FF2B5EF4-FFF2-40B4-BE49-F238E27FC236}">
                      <a16:creationId xmlns:a16="http://schemas.microsoft.com/office/drawing/2014/main" id="{5973F75A-2BDD-4347-A60E-93E454AF810B}"/>
                    </a:ext>
                  </a:extLst>
                </p:cNvPr>
                <p:cNvPicPr/>
                <p:nvPr/>
              </p:nvPicPr>
              <p:blipFill>
                <a:blip r:embed="rId290"/>
                <a:stretch>
                  <a:fillRect/>
                </a:stretch>
              </p:blipFill>
              <p:spPr>
                <a:xfrm>
                  <a:off x="8211399" y="6570006"/>
                  <a:ext cx="85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9926" name="Freihand 119925">
                  <a:extLst>
                    <a:ext uri="{FF2B5EF4-FFF2-40B4-BE49-F238E27FC236}">
                      <a16:creationId xmlns:a16="http://schemas.microsoft.com/office/drawing/2014/main" id="{A4CB8EA5-D2C7-41B9-9C69-5EA4CF326548}"/>
                    </a:ext>
                  </a:extLst>
                </p14:cNvPr>
                <p14:cNvContentPartPr/>
                <p14:nvPr/>
              </p14:nvContentPartPr>
              <p14:xfrm>
                <a:off x="8247399" y="6519246"/>
                <a:ext cx="75960" cy="1080"/>
              </p14:xfrm>
            </p:contentPart>
          </mc:Choice>
          <mc:Fallback xmlns="">
            <p:pic>
              <p:nvPicPr>
                <p:cNvPr id="119926" name="Freihand 119925">
                  <a:extLst>
                    <a:ext uri="{FF2B5EF4-FFF2-40B4-BE49-F238E27FC236}">
                      <a16:creationId xmlns:a16="http://schemas.microsoft.com/office/drawing/2014/main" id="{A4CB8EA5-D2C7-41B9-9C69-5EA4CF326548}"/>
                    </a:ext>
                  </a:extLst>
                </p:cNvPr>
                <p:cNvPicPr/>
                <p:nvPr/>
              </p:nvPicPr>
              <p:blipFill>
                <a:blip r:embed="rId292"/>
                <a:stretch>
                  <a:fillRect/>
                </a:stretch>
              </p:blipFill>
              <p:spPr>
                <a:xfrm>
                  <a:off x="8243079" y="6514926"/>
                  <a:ext cx="84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9927" name="Freihand 119926">
                  <a:extLst>
                    <a:ext uri="{FF2B5EF4-FFF2-40B4-BE49-F238E27FC236}">
                      <a16:creationId xmlns:a16="http://schemas.microsoft.com/office/drawing/2014/main" id="{9F295560-AA03-40F2-9CDD-3EDF3C7D9783}"/>
                    </a:ext>
                  </a:extLst>
                </p14:cNvPr>
                <p14:cNvContentPartPr/>
                <p14:nvPr/>
              </p14:nvContentPartPr>
              <p14:xfrm>
                <a:off x="8355039" y="6470286"/>
                <a:ext cx="66960" cy="76680"/>
              </p14:xfrm>
            </p:contentPart>
          </mc:Choice>
          <mc:Fallback xmlns="">
            <p:pic>
              <p:nvPicPr>
                <p:cNvPr id="119927" name="Freihand 119926">
                  <a:extLst>
                    <a:ext uri="{FF2B5EF4-FFF2-40B4-BE49-F238E27FC236}">
                      <a16:creationId xmlns:a16="http://schemas.microsoft.com/office/drawing/2014/main" id="{9F295560-AA03-40F2-9CDD-3EDF3C7D9783}"/>
                    </a:ext>
                  </a:extLst>
                </p:cNvPr>
                <p:cNvPicPr/>
                <p:nvPr/>
              </p:nvPicPr>
              <p:blipFill>
                <a:blip r:embed="rId294"/>
                <a:stretch>
                  <a:fillRect/>
                </a:stretch>
              </p:blipFill>
              <p:spPr>
                <a:xfrm>
                  <a:off x="8350719" y="6465966"/>
                  <a:ext cx="75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9928" name="Freihand 119927">
                  <a:extLst>
                    <a:ext uri="{FF2B5EF4-FFF2-40B4-BE49-F238E27FC236}">
                      <a16:creationId xmlns:a16="http://schemas.microsoft.com/office/drawing/2014/main" id="{CF5CD559-4490-48C3-B050-B6C02BFA7B45}"/>
                    </a:ext>
                  </a:extLst>
                </p14:cNvPr>
                <p14:cNvContentPartPr/>
                <p14:nvPr/>
              </p14:nvContentPartPr>
              <p14:xfrm>
                <a:off x="8360799" y="6406926"/>
                <a:ext cx="57960" cy="215280"/>
              </p14:xfrm>
            </p:contentPart>
          </mc:Choice>
          <mc:Fallback xmlns="">
            <p:pic>
              <p:nvPicPr>
                <p:cNvPr id="119928" name="Freihand 119927">
                  <a:extLst>
                    <a:ext uri="{FF2B5EF4-FFF2-40B4-BE49-F238E27FC236}">
                      <a16:creationId xmlns:a16="http://schemas.microsoft.com/office/drawing/2014/main" id="{CF5CD559-4490-48C3-B050-B6C02BFA7B45}"/>
                    </a:ext>
                  </a:extLst>
                </p:cNvPr>
                <p:cNvPicPr/>
                <p:nvPr/>
              </p:nvPicPr>
              <p:blipFill>
                <a:blip r:embed="rId296"/>
                <a:stretch>
                  <a:fillRect/>
                </a:stretch>
              </p:blipFill>
              <p:spPr>
                <a:xfrm>
                  <a:off x="8356479" y="6402606"/>
                  <a:ext cx="66600" cy="223920"/>
                </a:xfrm>
                <a:prstGeom prst="rect">
                  <a:avLst/>
                </a:prstGeom>
              </p:spPr>
            </p:pic>
          </mc:Fallback>
        </mc:AlternateContent>
      </p:grpSp>
      <p:graphicFrame>
        <p:nvGraphicFramePr>
          <p:cNvPr id="119931" name="Objekt 119930">
            <a:extLst>
              <a:ext uri="{FF2B5EF4-FFF2-40B4-BE49-F238E27FC236}">
                <a16:creationId xmlns:a16="http://schemas.microsoft.com/office/drawing/2014/main" id="{F6DEA971-61B1-4F7A-B119-FBFD901DB8A9}"/>
              </a:ext>
            </a:extLst>
          </p:cNvPr>
          <p:cNvGraphicFramePr>
            <a:graphicFrameLocks noChangeAspect="1"/>
          </p:cNvGraphicFramePr>
          <p:nvPr>
            <p:extLst>
              <p:ext uri="{D42A27DB-BD31-4B8C-83A1-F6EECF244321}">
                <p14:modId xmlns:p14="http://schemas.microsoft.com/office/powerpoint/2010/main" val="1873566854"/>
              </p:ext>
            </p:extLst>
          </p:nvPr>
        </p:nvGraphicFramePr>
        <p:xfrm>
          <a:off x="885966" y="1118481"/>
          <a:ext cx="3714750" cy="4200525"/>
        </p:xfrm>
        <a:graphic>
          <a:graphicData uri="http://schemas.openxmlformats.org/presentationml/2006/ole">
            <mc:AlternateContent xmlns:mc="http://schemas.openxmlformats.org/markup-compatibility/2006">
              <mc:Choice xmlns:v="urn:schemas-microsoft-com:vml" Requires="v">
                <p:oleObj spid="_x0000_s1031" name="Worksheet" r:id="rId297" imgW="3714750" imgH="4200525" progId="Excel.Sheet.12">
                  <p:embed/>
                </p:oleObj>
              </mc:Choice>
              <mc:Fallback>
                <p:oleObj name="Worksheet" r:id="rId297" imgW="3714750" imgH="4200525" progId="Excel.Sheet.12">
                  <p:embed/>
                  <p:pic>
                    <p:nvPicPr>
                      <p:cNvPr id="0" name=""/>
                      <p:cNvPicPr/>
                      <p:nvPr/>
                    </p:nvPicPr>
                    <p:blipFill>
                      <a:blip r:embed="rId298"/>
                      <a:stretch>
                        <a:fillRect/>
                      </a:stretch>
                    </p:blipFill>
                    <p:spPr>
                      <a:xfrm>
                        <a:off x="885966" y="1118481"/>
                        <a:ext cx="3714750" cy="420052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299">
            <p14:nvContentPartPr>
              <p14:cNvPr id="119932" name="Freihand 119931">
                <a:extLst>
                  <a:ext uri="{FF2B5EF4-FFF2-40B4-BE49-F238E27FC236}">
                    <a16:creationId xmlns:a16="http://schemas.microsoft.com/office/drawing/2014/main" id="{86A8E549-C94C-4194-BB16-1FC4CF5F5375}"/>
                  </a:ext>
                </a:extLst>
              </p14:cNvPr>
              <p14:cNvContentPartPr/>
              <p14:nvPr/>
            </p14:nvContentPartPr>
            <p14:xfrm>
              <a:off x="4064919" y="1302486"/>
              <a:ext cx="643320" cy="226440"/>
            </p14:xfrm>
          </p:contentPart>
        </mc:Choice>
        <mc:Fallback xmlns="">
          <p:pic>
            <p:nvPicPr>
              <p:cNvPr id="119932" name="Freihand 119931">
                <a:extLst>
                  <a:ext uri="{FF2B5EF4-FFF2-40B4-BE49-F238E27FC236}">
                    <a16:creationId xmlns:a16="http://schemas.microsoft.com/office/drawing/2014/main" id="{86A8E549-C94C-4194-BB16-1FC4CF5F5375}"/>
                  </a:ext>
                </a:extLst>
              </p:cNvPr>
              <p:cNvPicPr/>
              <p:nvPr/>
            </p:nvPicPr>
            <p:blipFill>
              <a:blip r:embed="rId300"/>
              <a:stretch>
                <a:fillRect/>
              </a:stretch>
            </p:blipFill>
            <p:spPr>
              <a:xfrm>
                <a:off x="4060599" y="1298166"/>
                <a:ext cx="651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9933" name="Freihand 119932">
                <a:extLst>
                  <a:ext uri="{FF2B5EF4-FFF2-40B4-BE49-F238E27FC236}">
                    <a16:creationId xmlns:a16="http://schemas.microsoft.com/office/drawing/2014/main" id="{2844A67D-3B94-4EE4-A84E-BB52F7C919EB}"/>
                  </a:ext>
                </a:extLst>
              </p14:cNvPr>
              <p14:cNvContentPartPr/>
              <p14:nvPr/>
            </p14:nvContentPartPr>
            <p14:xfrm>
              <a:off x="4026759" y="1674726"/>
              <a:ext cx="693360" cy="207360"/>
            </p14:xfrm>
          </p:contentPart>
        </mc:Choice>
        <mc:Fallback xmlns="">
          <p:pic>
            <p:nvPicPr>
              <p:cNvPr id="119933" name="Freihand 119932">
                <a:extLst>
                  <a:ext uri="{FF2B5EF4-FFF2-40B4-BE49-F238E27FC236}">
                    <a16:creationId xmlns:a16="http://schemas.microsoft.com/office/drawing/2014/main" id="{2844A67D-3B94-4EE4-A84E-BB52F7C919EB}"/>
                  </a:ext>
                </a:extLst>
              </p:cNvPr>
              <p:cNvPicPr/>
              <p:nvPr/>
            </p:nvPicPr>
            <p:blipFill>
              <a:blip r:embed="rId302"/>
              <a:stretch>
                <a:fillRect/>
              </a:stretch>
            </p:blipFill>
            <p:spPr>
              <a:xfrm>
                <a:off x="4022439" y="1670406"/>
                <a:ext cx="70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0011" name="Freihand 120010">
                <a:extLst>
                  <a:ext uri="{FF2B5EF4-FFF2-40B4-BE49-F238E27FC236}">
                    <a16:creationId xmlns:a16="http://schemas.microsoft.com/office/drawing/2014/main" id="{69065DD1-8CE9-4702-9D56-B3879B6647C6}"/>
                  </a:ext>
                </a:extLst>
              </p14:cNvPr>
              <p14:cNvContentPartPr/>
              <p14:nvPr/>
            </p14:nvContentPartPr>
            <p14:xfrm>
              <a:off x="11043519" y="1676886"/>
              <a:ext cx="417600" cy="37800"/>
            </p14:xfrm>
          </p:contentPart>
        </mc:Choice>
        <mc:Fallback xmlns="">
          <p:pic>
            <p:nvPicPr>
              <p:cNvPr id="120011" name="Freihand 120010">
                <a:extLst>
                  <a:ext uri="{FF2B5EF4-FFF2-40B4-BE49-F238E27FC236}">
                    <a16:creationId xmlns:a16="http://schemas.microsoft.com/office/drawing/2014/main" id="{69065DD1-8CE9-4702-9D56-B3879B6647C6}"/>
                  </a:ext>
                </a:extLst>
              </p:cNvPr>
              <p:cNvPicPr/>
              <p:nvPr/>
            </p:nvPicPr>
            <p:blipFill>
              <a:blip r:embed="rId304"/>
              <a:stretch>
                <a:fillRect/>
              </a:stretch>
            </p:blipFill>
            <p:spPr>
              <a:xfrm>
                <a:off x="11039199" y="1672566"/>
                <a:ext cx="426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0012" name="Freihand 120011">
                <a:extLst>
                  <a:ext uri="{FF2B5EF4-FFF2-40B4-BE49-F238E27FC236}">
                    <a16:creationId xmlns:a16="http://schemas.microsoft.com/office/drawing/2014/main" id="{0BCC5078-A2C2-4BCC-800A-9984FE8FB111}"/>
                  </a:ext>
                </a:extLst>
              </p14:cNvPr>
              <p14:cNvContentPartPr/>
              <p14:nvPr/>
            </p14:nvContentPartPr>
            <p14:xfrm>
              <a:off x="11044239" y="1495086"/>
              <a:ext cx="495360" cy="335880"/>
            </p14:xfrm>
          </p:contentPart>
        </mc:Choice>
        <mc:Fallback xmlns="">
          <p:pic>
            <p:nvPicPr>
              <p:cNvPr id="120012" name="Freihand 120011">
                <a:extLst>
                  <a:ext uri="{FF2B5EF4-FFF2-40B4-BE49-F238E27FC236}">
                    <a16:creationId xmlns:a16="http://schemas.microsoft.com/office/drawing/2014/main" id="{0BCC5078-A2C2-4BCC-800A-9984FE8FB111}"/>
                  </a:ext>
                </a:extLst>
              </p:cNvPr>
              <p:cNvPicPr/>
              <p:nvPr/>
            </p:nvPicPr>
            <p:blipFill>
              <a:blip r:embed="rId306"/>
              <a:stretch>
                <a:fillRect/>
              </a:stretch>
            </p:blipFill>
            <p:spPr>
              <a:xfrm>
                <a:off x="11039919" y="1490766"/>
                <a:ext cx="5040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0013" name="Freihand 120012">
                <a:extLst>
                  <a:ext uri="{FF2B5EF4-FFF2-40B4-BE49-F238E27FC236}">
                    <a16:creationId xmlns:a16="http://schemas.microsoft.com/office/drawing/2014/main" id="{0237655D-E61C-4A43-A2E0-0B4172EE04E5}"/>
                  </a:ext>
                </a:extLst>
              </p14:cNvPr>
              <p14:cNvContentPartPr/>
              <p14:nvPr/>
            </p14:nvContentPartPr>
            <p14:xfrm>
              <a:off x="11040639" y="1558446"/>
              <a:ext cx="432720" cy="289080"/>
            </p14:xfrm>
          </p:contentPart>
        </mc:Choice>
        <mc:Fallback xmlns="">
          <p:pic>
            <p:nvPicPr>
              <p:cNvPr id="120013" name="Freihand 120012">
                <a:extLst>
                  <a:ext uri="{FF2B5EF4-FFF2-40B4-BE49-F238E27FC236}">
                    <a16:creationId xmlns:a16="http://schemas.microsoft.com/office/drawing/2014/main" id="{0237655D-E61C-4A43-A2E0-0B4172EE04E5}"/>
                  </a:ext>
                </a:extLst>
              </p:cNvPr>
              <p:cNvPicPr/>
              <p:nvPr/>
            </p:nvPicPr>
            <p:blipFill>
              <a:blip r:embed="rId308"/>
              <a:stretch>
                <a:fillRect/>
              </a:stretch>
            </p:blipFill>
            <p:spPr>
              <a:xfrm>
                <a:off x="11036319" y="1554126"/>
                <a:ext cx="441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0014" name="Freihand 120013">
                <a:extLst>
                  <a:ext uri="{FF2B5EF4-FFF2-40B4-BE49-F238E27FC236}">
                    <a16:creationId xmlns:a16="http://schemas.microsoft.com/office/drawing/2014/main" id="{0A7FB30C-A5B6-467A-838B-DCE5B683FF01}"/>
                  </a:ext>
                </a:extLst>
              </p14:cNvPr>
              <p14:cNvContentPartPr/>
              <p14:nvPr/>
            </p14:nvContentPartPr>
            <p14:xfrm>
              <a:off x="4986159" y="4141086"/>
              <a:ext cx="1039320" cy="565920"/>
            </p14:xfrm>
          </p:contentPart>
        </mc:Choice>
        <mc:Fallback xmlns="">
          <p:pic>
            <p:nvPicPr>
              <p:cNvPr id="120014" name="Freihand 120013">
                <a:extLst>
                  <a:ext uri="{FF2B5EF4-FFF2-40B4-BE49-F238E27FC236}">
                    <a16:creationId xmlns:a16="http://schemas.microsoft.com/office/drawing/2014/main" id="{0A7FB30C-A5B6-467A-838B-DCE5B683FF01}"/>
                  </a:ext>
                </a:extLst>
              </p:cNvPr>
              <p:cNvPicPr/>
              <p:nvPr/>
            </p:nvPicPr>
            <p:blipFill>
              <a:blip r:embed="rId310"/>
              <a:stretch>
                <a:fillRect/>
              </a:stretch>
            </p:blipFill>
            <p:spPr>
              <a:xfrm>
                <a:off x="4981839" y="4136766"/>
                <a:ext cx="1047960" cy="574560"/>
              </a:xfrm>
              <a:prstGeom prst="rect">
                <a:avLst/>
              </a:prstGeom>
            </p:spPr>
          </p:pic>
        </mc:Fallback>
      </mc:AlternateContent>
      <p:grpSp>
        <p:nvGrpSpPr>
          <p:cNvPr id="120017" name="Gruppieren 120016">
            <a:extLst>
              <a:ext uri="{FF2B5EF4-FFF2-40B4-BE49-F238E27FC236}">
                <a16:creationId xmlns:a16="http://schemas.microsoft.com/office/drawing/2014/main" id="{DDEB1225-DD05-44C8-8F62-0313A07BBC6A}"/>
              </a:ext>
            </a:extLst>
          </p:cNvPr>
          <p:cNvGrpSpPr/>
          <p:nvPr/>
        </p:nvGrpSpPr>
        <p:grpSpPr>
          <a:xfrm>
            <a:off x="4083639" y="1261446"/>
            <a:ext cx="2801880" cy="3831840"/>
            <a:chOff x="4083639" y="1261446"/>
            <a:chExt cx="2801880" cy="3831840"/>
          </a:xfrm>
        </p:grpSpPr>
        <mc:AlternateContent xmlns:mc="http://schemas.openxmlformats.org/markup-compatibility/2006" xmlns:p14="http://schemas.microsoft.com/office/powerpoint/2010/main">
          <mc:Choice Requires="p14">
            <p:contentPart p14:bwMode="auto" r:id="rId311">
              <p14:nvContentPartPr>
                <p14:cNvPr id="119934" name="Freihand 119933">
                  <a:extLst>
                    <a:ext uri="{FF2B5EF4-FFF2-40B4-BE49-F238E27FC236}">
                      <a16:creationId xmlns:a16="http://schemas.microsoft.com/office/drawing/2014/main" id="{F112473B-8063-4E7A-9D4F-25FF9FD41909}"/>
                    </a:ext>
                  </a:extLst>
                </p14:cNvPr>
                <p14:cNvContentPartPr/>
                <p14:nvPr/>
              </p14:nvContentPartPr>
              <p14:xfrm>
                <a:off x="4832079" y="1375206"/>
                <a:ext cx="18720" cy="270720"/>
              </p14:xfrm>
            </p:contentPart>
          </mc:Choice>
          <mc:Fallback xmlns="">
            <p:pic>
              <p:nvPicPr>
                <p:cNvPr id="119934" name="Freihand 119933">
                  <a:extLst>
                    <a:ext uri="{FF2B5EF4-FFF2-40B4-BE49-F238E27FC236}">
                      <a16:creationId xmlns:a16="http://schemas.microsoft.com/office/drawing/2014/main" id="{F112473B-8063-4E7A-9D4F-25FF9FD41909}"/>
                    </a:ext>
                  </a:extLst>
                </p:cNvPr>
                <p:cNvPicPr/>
                <p:nvPr/>
              </p:nvPicPr>
              <p:blipFill>
                <a:blip r:embed="rId312"/>
                <a:stretch>
                  <a:fillRect/>
                </a:stretch>
              </p:blipFill>
              <p:spPr>
                <a:xfrm>
                  <a:off x="4827759" y="1370886"/>
                  <a:ext cx="273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9935" name="Freihand 119934">
                  <a:extLst>
                    <a:ext uri="{FF2B5EF4-FFF2-40B4-BE49-F238E27FC236}">
                      <a16:creationId xmlns:a16="http://schemas.microsoft.com/office/drawing/2014/main" id="{2090E439-3F9B-4465-A23F-CEBE68FAFD53}"/>
                    </a:ext>
                  </a:extLst>
                </p14:cNvPr>
                <p14:cNvContentPartPr/>
                <p14:nvPr/>
              </p14:nvContentPartPr>
              <p14:xfrm>
                <a:off x="4777359" y="1613166"/>
                <a:ext cx="128520" cy="132120"/>
              </p14:xfrm>
            </p:contentPart>
          </mc:Choice>
          <mc:Fallback xmlns="">
            <p:pic>
              <p:nvPicPr>
                <p:cNvPr id="119935" name="Freihand 119934">
                  <a:extLst>
                    <a:ext uri="{FF2B5EF4-FFF2-40B4-BE49-F238E27FC236}">
                      <a16:creationId xmlns:a16="http://schemas.microsoft.com/office/drawing/2014/main" id="{2090E439-3F9B-4465-A23F-CEBE68FAFD53}"/>
                    </a:ext>
                  </a:extLst>
                </p:cNvPr>
                <p:cNvPicPr/>
                <p:nvPr/>
              </p:nvPicPr>
              <p:blipFill>
                <a:blip r:embed="rId314"/>
                <a:stretch>
                  <a:fillRect/>
                </a:stretch>
              </p:blipFill>
              <p:spPr>
                <a:xfrm>
                  <a:off x="4773039" y="1608846"/>
                  <a:ext cx="137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9937" name="Freihand 119936">
                  <a:extLst>
                    <a:ext uri="{FF2B5EF4-FFF2-40B4-BE49-F238E27FC236}">
                      <a16:creationId xmlns:a16="http://schemas.microsoft.com/office/drawing/2014/main" id="{EB534C50-795E-42D3-94F0-5733765A9329}"/>
                    </a:ext>
                  </a:extLst>
                </p14:cNvPr>
                <p14:cNvContentPartPr/>
                <p14:nvPr/>
              </p14:nvContentPartPr>
              <p14:xfrm>
                <a:off x="4981479" y="1381326"/>
                <a:ext cx="122760" cy="50040"/>
              </p14:xfrm>
            </p:contentPart>
          </mc:Choice>
          <mc:Fallback xmlns="">
            <p:pic>
              <p:nvPicPr>
                <p:cNvPr id="119937" name="Freihand 119936">
                  <a:extLst>
                    <a:ext uri="{FF2B5EF4-FFF2-40B4-BE49-F238E27FC236}">
                      <a16:creationId xmlns:a16="http://schemas.microsoft.com/office/drawing/2014/main" id="{EB534C50-795E-42D3-94F0-5733765A9329}"/>
                    </a:ext>
                  </a:extLst>
                </p:cNvPr>
                <p:cNvPicPr/>
                <p:nvPr/>
              </p:nvPicPr>
              <p:blipFill>
                <a:blip r:embed="rId316"/>
                <a:stretch>
                  <a:fillRect/>
                </a:stretch>
              </p:blipFill>
              <p:spPr>
                <a:xfrm>
                  <a:off x="4977159" y="1377006"/>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9938" name="Freihand 119937">
                  <a:extLst>
                    <a:ext uri="{FF2B5EF4-FFF2-40B4-BE49-F238E27FC236}">
                      <a16:creationId xmlns:a16="http://schemas.microsoft.com/office/drawing/2014/main" id="{C953AD5D-3A24-4921-9D40-7ADCDE5BF775}"/>
                    </a:ext>
                  </a:extLst>
                </p14:cNvPr>
                <p14:cNvContentPartPr/>
                <p14:nvPr/>
              </p14:nvContentPartPr>
              <p14:xfrm>
                <a:off x="5192079" y="1315806"/>
                <a:ext cx="95400" cy="78120"/>
              </p14:xfrm>
            </p:contentPart>
          </mc:Choice>
          <mc:Fallback xmlns="">
            <p:pic>
              <p:nvPicPr>
                <p:cNvPr id="119938" name="Freihand 119937">
                  <a:extLst>
                    <a:ext uri="{FF2B5EF4-FFF2-40B4-BE49-F238E27FC236}">
                      <a16:creationId xmlns:a16="http://schemas.microsoft.com/office/drawing/2014/main" id="{C953AD5D-3A24-4921-9D40-7ADCDE5BF775}"/>
                    </a:ext>
                  </a:extLst>
                </p:cNvPr>
                <p:cNvPicPr/>
                <p:nvPr/>
              </p:nvPicPr>
              <p:blipFill>
                <a:blip r:embed="rId318"/>
                <a:stretch>
                  <a:fillRect/>
                </a:stretch>
              </p:blipFill>
              <p:spPr>
                <a:xfrm>
                  <a:off x="5187759" y="1311486"/>
                  <a:ext cx="10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9939" name="Freihand 119938">
                  <a:extLst>
                    <a:ext uri="{FF2B5EF4-FFF2-40B4-BE49-F238E27FC236}">
                      <a16:creationId xmlns:a16="http://schemas.microsoft.com/office/drawing/2014/main" id="{FC1D78BA-CFD2-4B81-8778-52C59B16F300}"/>
                    </a:ext>
                  </a:extLst>
                </p14:cNvPr>
                <p14:cNvContentPartPr/>
                <p14:nvPr/>
              </p14:nvContentPartPr>
              <p14:xfrm>
                <a:off x="5310159" y="1381326"/>
                <a:ext cx="9720" cy="66960"/>
              </p14:xfrm>
            </p:contentPart>
          </mc:Choice>
          <mc:Fallback xmlns="">
            <p:pic>
              <p:nvPicPr>
                <p:cNvPr id="119939" name="Freihand 119938">
                  <a:extLst>
                    <a:ext uri="{FF2B5EF4-FFF2-40B4-BE49-F238E27FC236}">
                      <a16:creationId xmlns:a16="http://schemas.microsoft.com/office/drawing/2014/main" id="{FC1D78BA-CFD2-4B81-8778-52C59B16F300}"/>
                    </a:ext>
                  </a:extLst>
                </p:cNvPr>
                <p:cNvPicPr/>
                <p:nvPr/>
              </p:nvPicPr>
              <p:blipFill>
                <a:blip r:embed="rId320"/>
                <a:stretch>
                  <a:fillRect/>
                </a:stretch>
              </p:blipFill>
              <p:spPr>
                <a:xfrm>
                  <a:off x="5305839" y="1377006"/>
                  <a:ext cx="18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9940" name="Freihand 119939">
                  <a:extLst>
                    <a:ext uri="{FF2B5EF4-FFF2-40B4-BE49-F238E27FC236}">
                      <a16:creationId xmlns:a16="http://schemas.microsoft.com/office/drawing/2014/main" id="{91E6CE75-7277-41A5-A445-8810231ADEA5}"/>
                    </a:ext>
                  </a:extLst>
                </p14:cNvPr>
                <p14:cNvContentPartPr/>
                <p14:nvPr/>
              </p14:nvContentPartPr>
              <p14:xfrm>
                <a:off x="5383239" y="1292766"/>
                <a:ext cx="36720" cy="111960"/>
              </p14:xfrm>
            </p:contentPart>
          </mc:Choice>
          <mc:Fallback xmlns="">
            <p:pic>
              <p:nvPicPr>
                <p:cNvPr id="119940" name="Freihand 119939">
                  <a:extLst>
                    <a:ext uri="{FF2B5EF4-FFF2-40B4-BE49-F238E27FC236}">
                      <a16:creationId xmlns:a16="http://schemas.microsoft.com/office/drawing/2014/main" id="{91E6CE75-7277-41A5-A445-8810231ADEA5}"/>
                    </a:ext>
                  </a:extLst>
                </p:cNvPr>
                <p:cNvPicPr/>
                <p:nvPr/>
              </p:nvPicPr>
              <p:blipFill>
                <a:blip r:embed="rId322"/>
                <a:stretch>
                  <a:fillRect/>
                </a:stretch>
              </p:blipFill>
              <p:spPr>
                <a:xfrm>
                  <a:off x="5378919" y="1288446"/>
                  <a:ext cx="45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9941" name="Freihand 119940">
                  <a:extLst>
                    <a:ext uri="{FF2B5EF4-FFF2-40B4-BE49-F238E27FC236}">
                      <a16:creationId xmlns:a16="http://schemas.microsoft.com/office/drawing/2014/main" id="{5A40CE1E-E69E-4AD0-B60E-9D3F68B0E79E}"/>
                    </a:ext>
                  </a:extLst>
                </p14:cNvPr>
                <p14:cNvContentPartPr/>
                <p14:nvPr/>
              </p14:nvContentPartPr>
              <p14:xfrm>
                <a:off x="5504919" y="1311126"/>
                <a:ext cx="48240" cy="74160"/>
              </p14:xfrm>
            </p:contentPart>
          </mc:Choice>
          <mc:Fallback xmlns="">
            <p:pic>
              <p:nvPicPr>
                <p:cNvPr id="119941" name="Freihand 119940">
                  <a:extLst>
                    <a:ext uri="{FF2B5EF4-FFF2-40B4-BE49-F238E27FC236}">
                      <a16:creationId xmlns:a16="http://schemas.microsoft.com/office/drawing/2014/main" id="{5A40CE1E-E69E-4AD0-B60E-9D3F68B0E79E}"/>
                    </a:ext>
                  </a:extLst>
                </p:cNvPr>
                <p:cNvPicPr/>
                <p:nvPr/>
              </p:nvPicPr>
              <p:blipFill>
                <a:blip r:embed="rId324"/>
                <a:stretch>
                  <a:fillRect/>
                </a:stretch>
              </p:blipFill>
              <p:spPr>
                <a:xfrm>
                  <a:off x="5500599" y="1306806"/>
                  <a:ext cx="56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9942" name="Freihand 119941">
                  <a:extLst>
                    <a:ext uri="{FF2B5EF4-FFF2-40B4-BE49-F238E27FC236}">
                      <a16:creationId xmlns:a16="http://schemas.microsoft.com/office/drawing/2014/main" id="{E73D6C89-4EA0-43AA-8800-022403C4CBD6}"/>
                    </a:ext>
                  </a:extLst>
                </p14:cNvPr>
                <p14:cNvContentPartPr/>
                <p14:nvPr/>
              </p14:nvContentPartPr>
              <p14:xfrm>
                <a:off x="5447679" y="1261446"/>
                <a:ext cx="56880" cy="38880"/>
              </p14:xfrm>
            </p:contentPart>
          </mc:Choice>
          <mc:Fallback xmlns="">
            <p:pic>
              <p:nvPicPr>
                <p:cNvPr id="119942" name="Freihand 119941">
                  <a:extLst>
                    <a:ext uri="{FF2B5EF4-FFF2-40B4-BE49-F238E27FC236}">
                      <a16:creationId xmlns:a16="http://schemas.microsoft.com/office/drawing/2014/main" id="{E73D6C89-4EA0-43AA-8800-022403C4CBD6}"/>
                    </a:ext>
                  </a:extLst>
                </p:cNvPr>
                <p:cNvPicPr/>
                <p:nvPr/>
              </p:nvPicPr>
              <p:blipFill>
                <a:blip r:embed="rId326"/>
                <a:stretch>
                  <a:fillRect/>
                </a:stretch>
              </p:blipFill>
              <p:spPr>
                <a:xfrm>
                  <a:off x="5443359" y="1257126"/>
                  <a:ext cx="65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9943" name="Freihand 119942">
                  <a:extLst>
                    <a:ext uri="{FF2B5EF4-FFF2-40B4-BE49-F238E27FC236}">
                      <a16:creationId xmlns:a16="http://schemas.microsoft.com/office/drawing/2014/main" id="{A74689F7-1DD9-4D17-8693-EC82A2E94DC9}"/>
                    </a:ext>
                  </a:extLst>
                </p14:cNvPr>
                <p14:cNvContentPartPr/>
                <p14:nvPr/>
              </p14:nvContentPartPr>
              <p14:xfrm>
                <a:off x="5546679" y="1350006"/>
                <a:ext cx="50400" cy="38880"/>
              </p14:xfrm>
            </p:contentPart>
          </mc:Choice>
          <mc:Fallback xmlns="">
            <p:pic>
              <p:nvPicPr>
                <p:cNvPr id="119943" name="Freihand 119942">
                  <a:extLst>
                    <a:ext uri="{FF2B5EF4-FFF2-40B4-BE49-F238E27FC236}">
                      <a16:creationId xmlns:a16="http://schemas.microsoft.com/office/drawing/2014/main" id="{A74689F7-1DD9-4D17-8693-EC82A2E94DC9}"/>
                    </a:ext>
                  </a:extLst>
                </p:cNvPr>
                <p:cNvPicPr/>
                <p:nvPr/>
              </p:nvPicPr>
              <p:blipFill>
                <a:blip r:embed="rId328"/>
                <a:stretch>
                  <a:fillRect/>
                </a:stretch>
              </p:blipFill>
              <p:spPr>
                <a:xfrm>
                  <a:off x="5542359" y="1345686"/>
                  <a:ext cx="5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9945" name="Freihand 119944">
                  <a:extLst>
                    <a:ext uri="{FF2B5EF4-FFF2-40B4-BE49-F238E27FC236}">
                      <a16:creationId xmlns:a16="http://schemas.microsoft.com/office/drawing/2014/main" id="{7131B9AA-227D-493F-80F1-D3C3B653DEE2}"/>
                    </a:ext>
                  </a:extLst>
                </p14:cNvPr>
                <p14:cNvContentPartPr/>
                <p14:nvPr/>
              </p14:nvContentPartPr>
              <p14:xfrm>
                <a:off x="4939719" y="1766526"/>
                <a:ext cx="155880" cy="32400"/>
              </p14:xfrm>
            </p:contentPart>
          </mc:Choice>
          <mc:Fallback xmlns="">
            <p:pic>
              <p:nvPicPr>
                <p:cNvPr id="119945" name="Freihand 119944">
                  <a:extLst>
                    <a:ext uri="{FF2B5EF4-FFF2-40B4-BE49-F238E27FC236}">
                      <a16:creationId xmlns:a16="http://schemas.microsoft.com/office/drawing/2014/main" id="{7131B9AA-227D-493F-80F1-D3C3B653DEE2}"/>
                    </a:ext>
                  </a:extLst>
                </p:cNvPr>
                <p:cNvPicPr/>
                <p:nvPr/>
              </p:nvPicPr>
              <p:blipFill>
                <a:blip r:embed="rId330"/>
                <a:stretch>
                  <a:fillRect/>
                </a:stretch>
              </p:blipFill>
              <p:spPr>
                <a:xfrm>
                  <a:off x="4935399" y="1762206"/>
                  <a:ext cx="164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9946" name="Freihand 119945">
                  <a:extLst>
                    <a:ext uri="{FF2B5EF4-FFF2-40B4-BE49-F238E27FC236}">
                      <a16:creationId xmlns:a16="http://schemas.microsoft.com/office/drawing/2014/main" id="{E1AA23A8-613E-428F-AA83-A158B8729910}"/>
                    </a:ext>
                  </a:extLst>
                </p14:cNvPr>
                <p14:cNvContentPartPr/>
                <p14:nvPr/>
              </p14:nvContentPartPr>
              <p14:xfrm>
                <a:off x="5089839" y="1720806"/>
                <a:ext cx="45000" cy="115560"/>
              </p14:xfrm>
            </p:contentPart>
          </mc:Choice>
          <mc:Fallback xmlns="">
            <p:pic>
              <p:nvPicPr>
                <p:cNvPr id="119946" name="Freihand 119945">
                  <a:extLst>
                    <a:ext uri="{FF2B5EF4-FFF2-40B4-BE49-F238E27FC236}">
                      <a16:creationId xmlns:a16="http://schemas.microsoft.com/office/drawing/2014/main" id="{E1AA23A8-613E-428F-AA83-A158B8729910}"/>
                    </a:ext>
                  </a:extLst>
                </p:cNvPr>
                <p:cNvPicPr/>
                <p:nvPr/>
              </p:nvPicPr>
              <p:blipFill>
                <a:blip r:embed="rId332"/>
                <a:stretch>
                  <a:fillRect/>
                </a:stretch>
              </p:blipFill>
              <p:spPr>
                <a:xfrm>
                  <a:off x="5085519" y="1716486"/>
                  <a:ext cx="53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9947" name="Freihand 119946">
                  <a:extLst>
                    <a:ext uri="{FF2B5EF4-FFF2-40B4-BE49-F238E27FC236}">
                      <a16:creationId xmlns:a16="http://schemas.microsoft.com/office/drawing/2014/main" id="{B766353F-84DA-44BB-AD3C-EB402D05835F}"/>
                    </a:ext>
                  </a:extLst>
                </p14:cNvPr>
                <p14:cNvContentPartPr/>
                <p14:nvPr/>
              </p14:nvContentPartPr>
              <p14:xfrm>
                <a:off x="5213319" y="1698846"/>
                <a:ext cx="62640" cy="81720"/>
              </p14:xfrm>
            </p:contentPart>
          </mc:Choice>
          <mc:Fallback xmlns="">
            <p:pic>
              <p:nvPicPr>
                <p:cNvPr id="119947" name="Freihand 119946">
                  <a:extLst>
                    <a:ext uri="{FF2B5EF4-FFF2-40B4-BE49-F238E27FC236}">
                      <a16:creationId xmlns:a16="http://schemas.microsoft.com/office/drawing/2014/main" id="{B766353F-84DA-44BB-AD3C-EB402D05835F}"/>
                    </a:ext>
                  </a:extLst>
                </p:cNvPr>
                <p:cNvPicPr/>
                <p:nvPr/>
              </p:nvPicPr>
              <p:blipFill>
                <a:blip r:embed="rId334"/>
                <a:stretch>
                  <a:fillRect/>
                </a:stretch>
              </p:blipFill>
              <p:spPr>
                <a:xfrm>
                  <a:off x="5208999" y="1694526"/>
                  <a:ext cx="71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9948" name="Freihand 119947">
                  <a:extLst>
                    <a:ext uri="{FF2B5EF4-FFF2-40B4-BE49-F238E27FC236}">
                      <a16:creationId xmlns:a16="http://schemas.microsoft.com/office/drawing/2014/main" id="{1FFAE101-EEF5-4441-A880-AF8122410828}"/>
                    </a:ext>
                  </a:extLst>
                </p14:cNvPr>
                <p14:cNvContentPartPr/>
                <p14:nvPr/>
              </p14:nvContentPartPr>
              <p14:xfrm>
                <a:off x="5286399" y="1780926"/>
                <a:ext cx="16200" cy="64440"/>
              </p14:xfrm>
            </p:contentPart>
          </mc:Choice>
          <mc:Fallback xmlns="">
            <p:pic>
              <p:nvPicPr>
                <p:cNvPr id="119948" name="Freihand 119947">
                  <a:extLst>
                    <a:ext uri="{FF2B5EF4-FFF2-40B4-BE49-F238E27FC236}">
                      <a16:creationId xmlns:a16="http://schemas.microsoft.com/office/drawing/2014/main" id="{1FFAE101-EEF5-4441-A880-AF8122410828}"/>
                    </a:ext>
                  </a:extLst>
                </p:cNvPr>
                <p:cNvPicPr/>
                <p:nvPr/>
              </p:nvPicPr>
              <p:blipFill>
                <a:blip r:embed="rId336"/>
                <a:stretch>
                  <a:fillRect/>
                </a:stretch>
              </p:blipFill>
              <p:spPr>
                <a:xfrm>
                  <a:off x="5282079" y="1776606"/>
                  <a:ext cx="24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9949" name="Freihand 119948">
                  <a:extLst>
                    <a:ext uri="{FF2B5EF4-FFF2-40B4-BE49-F238E27FC236}">
                      <a16:creationId xmlns:a16="http://schemas.microsoft.com/office/drawing/2014/main" id="{F819D0CC-DB3F-44BA-B76A-8F69C514A971}"/>
                    </a:ext>
                  </a:extLst>
                </p14:cNvPr>
                <p14:cNvContentPartPr/>
                <p14:nvPr/>
              </p14:nvContentPartPr>
              <p14:xfrm>
                <a:off x="5338239" y="1679046"/>
                <a:ext cx="47880" cy="113040"/>
              </p14:xfrm>
            </p:contentPart>
          </mc:Choice>
          <mc:Fallback xmlns="">
            <p:pic>
              <p:nvPicPr>
                <p:cNvPr id="119949" name="Freihand 119948">
                  <a:extLst>
                    <a:ext uri="{FF2B5EF4-FFF2-40B4-BE49-F238E27FC236}">
                      <a16:creationId xmlns:a16="http://schemas.microsoft.com/office/drawing/2014/main" id="{F819D0CC-DB3F-44BA-B76A-8F69C514A971}"/>
                    </a:ext>
                  </a:extLst>
                </p:cNvPr>
                <p:cNvPicPr/>
                <p:nvPr/>
              </p:nvPicPr>
              <p:blipFill>
                <a:blip r:embed="rId338"/>
                <a:stretch>
                  <a:fillRect/>
                </a:stretch>
              </p:blipFill>
              <p:spPr>
                <a:xfrm>
                  <a:off x="5333919" y="1674726"/>
                  <a:ext cx="56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9950" name="Freihand 119949">
                  <a:extLst>
                    <a:ext uri="{FF2B5EF4-FFF2-40B4-BE49-F238E27FC236}">
                      <a16:creationId xmlns:a16="http://schemas.microsoft.com/office/drawing/2014/main" id="{737B5DA9-3A16-4399-BA8D-092DCB021E16}"/>
                    </a:ext>
                  </a:extLst>
                </p14:cNvPr>
                <p14:cNvContentPartPr/>
                <p14:nvPr/>
              </p14:nvContentPartPr>
              <p14:xfrm>
                <a:off x="5425719" y="1670406"/>
                <a:ext cx="43560" cy="111240"/>
              </p14:xfrm>
            </p:contentPart>
          </mc:Choice>
          <mc:Fallback xmlns="">
            <p:pic>
              <p:nvPicPr>
                <p:cNvPr id="119950" name="Freihand 119949">
                  <a:extLst>
                    <a:ext uri="{FF2B5EF4-FFF2-40B4-BE49-F238E27FC236}">
                      <a16:creationId xmlns:a16="http://schemas.microsoft.com/office/drawing/2014/main" id="{737B5DA9-3A16-4399-BA8D-092DCB021E16}"/>
                    </a:ext>
                  </a:extLst>
                </p:cNvPr>
                <p:cNvPicPr/>
                <p:nvPr/>
              </p:nvPicPr>
              <p:blipFill>
                <a:blip r:embed="rId340"/>
                <a:stretch>
                  <a:fillRect/>
                </a:stretch>
              </p:blipFill>
              <p:spPr>
                <a:xfrm>
                  <a:off x="5421399" y="1666086"/>
                  <a:ext cx="52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9951" name="Freihand 119950">
                  <a:extLst>
                    <a:ext uri="{FF2B5EF4-FFF2-40B4-BE49-F238E27FC236}">
                      <a16:creationId xmlns:a16="http://schemas.microsoft.com/office/drawing/2014/main" id="{9CF578E9-B4ED-44E4-9F6D-DBFE56717C28}"/>
                    </a:ext>
                  </a:extLst>
                </p14:cNvPr>
                <p14:cNvContentPartPr/>
                <p14:nvPr/>
              </p14:nvContentPartPr>
              <p14:xfrm>
                <a:off x="5448039" y="1660686"/>
                <a:ext cx="60840" cy="7920"/>
              </p14:xfrm>
            </p:contentPart>
          </mc:Choice>
          <mc:Fallback xmlns="">
            <p:pic>
              <p:nvPicPr>
                <p:cNvPr id="119951" name="Freihand 119950">
                  <a:extLst>
                    <a:ext uri="{FF2B5EF4-FFF2-40B4-BE49-F238E27FC236}">
                      <a16:creationId xmlns:a16="http://schemas.microsoft.com/office/drawing/2014/main" id="{9CF578E9-B4ED-44E4-9F6D-DBFE56717C28}"/>
                    </a:ext>
                  </a:extLst>
                </p:cNvPr>
                <p:cNvPicPr/>
                <p:nvPr/>
              </p:nvPicPr>
              <p:blipFill>
                <a:blip r:embed="rId342"/>
                <a:stretch>
                  <a:fillRect/>
                </a:stretch>
              </p:blipFill>
              <p:spPr>
                <a:xfrm>
                  <a:off x="5443719" y="1656366"/>
                  <a:ext cx="69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9952" name="Freihand 119951">
                  <a:extLst>
                    <a:ext uri="{FF2B5EF4-FFF2-40B4-BE49-F238E27FC236}">
                      <a16:creationId xmlns:a16="http://schemas.microsoft.com/office/drawing/2014/main" id="{7151258E-DD9B-45E0-9623-7EBB64BCC8E7}"/>
                    </a:ext>
                  </a:extLst>
                </p14:cNvPr>
                <p14:cNvContentPartPr/>
                <p14:nvPr/>
              </p14:nvContentPartPr>
              <p14:xfrm>
                <a:off x="5554599" y="1674366"/>
                <a:ext cx="43560" cy="88920"/>
              </p14:xfrm>
            </p:contentPart>
          </mc:Choice>
          <mc:Fallback xmlns="">
            <p:pic>
              <p:nvPicPr>
                <p:cNvPr id="119952" name="Freihand 119951">
                  <a:extLst>
                    <a:ext uri="{FF2B5EF4-FFF2-40B4-BE49-F238E27FC236}">
                      <a16:creationId xmlns:a16="http://schemas.microsoft.com/office/drawing/2014/main" id="{7151258E-DD9B-45E0-9623-7EBB64BCC8E7}"/>
                    </a:ext>
                  </a:extLst>
                </p:cNvPr>
                <p:cNvPicPr/>
                <p:nvPr/>
              </p:nvPicPr>
              <p:blipFill>
                <a:blip r:embed="rId344"/>
                <a:stretch>
                  <a:fillRect/>
                </a:stretch>
              </p:blipFill>
              <p:spPr>
                <a:xfrm>
                  <a:off x="5550279" y="1670046"/>
                  <a:ext cx="52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9953" name="Freihand 119952">
                  <a:extLst>
                    <a:ext uri="{FF2B5EF4-FFF2-40B4-BE49-F238E27FC236}">
                      <a16:creationId xmlns:a16="http://schemas.microsoft.com/office/drawing/2014/main" id="{15423F95-C5A3-4173-9F92-932A56D29979}"/>
                    </a:ext>
                  </a:extLst>
                </p14:cNvPr>
                <p14:cNvContentPartPr/>
                <p14:nvPr/>
              </p14:nvContentPartPr>
              <p14:xfrm>
                <a:off x="5507079" y="1621806"/>
                <a:ext cx="52920" cy="73440"/>
              </p14:xfrm>
            </p:contentPart>
          </mc:Choice>
          <mc:Fallback xmlns="">
            <p:pic>
              <p:nvPicPr>
                <p:cNvPr id="119953" name="Freihand 119952">
                  <a:extLst>
                    <a:ext uri="{FF2B5EF4-FFF2-40B4-BE49-F238E27FC236}">
                      <a16:creationId xmlns:a16="http://schemas.microsoft.com/office/drawing/2014/main" id="{15423F95-C5A3-4173-9F92-932A56D29979}"/>
                    </a:ext>
                  </a:extLst>
                </p:cNvPr>
                <p:cNvPicPr/>
                <p:nvPr/>
              </p:nvPicPr>
              <p:blipFill>
                <a:blip r:embed="rId346"/>
                <a:stretch>
                  <a:fillRect/>
                </a:stretch>
              </p:blipFill>
              <p:spPr>
                <a:xfrm>
                  <a:off x="5502759" y="1617486"/>
                  <a:ext cx="61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9954" name="Freihand 119953">
                  <a:extLst>
                    <a:ext uri="{FF2B5EF4-FFF2-40B4-BE49-F238E27FC236}">
                      <a16:creationId xmlns:a16="http://schemas.microsoft.com/office/drawing/2014/main" id="{3AB50413-C6A3-40CB-A99F-8BAB1D0B67B2}"/>
                    </a:ext>
                  </a:extLst>
                </p14:cNvPr>
                <p14:cNvContentPartPr/>
                <p14:nvPr/>
              </p14:nvContentPartPr>
              <p14:xfrm>
                <a:off x="5604279" y="1705326"/>
                <a:ext cx="37800" cy="51120"/>
              </p14:xfrm>
            </p:contentPart>
          </mc:Choice>
          <mc:Fallback xmlns="">
            <p:pic>
              <p:nvPicPr>
                <p:cNvPr id="119954" name="Freihand 119953">
                  <a:extLst>
                    <a:ext uri="{FF2B5EF4-FFF2-40B4-BE49-F238E27FC236}">
                      <a16:creationId xmlns:a16="http://schemas.microsoft.com/office/drawing/2014/main" id="{3AB50413-C6A3-40CB-A99F-8BAB1D0B67B2}"/>
                    </a:ext>
                  </a:extLst>
                </p:cNvPr>
                <p:cNvPicPr/>
                <p:nvPr/>
              </p:nvPicPr>
              <p:blipFill>
                <a:blip r:embed="rId348"/>
                <a:stretch>
                  <a:fillRect/>
                </a:stretch>
              </p:blipFill>
              <p:spPr>
                <a:xfrm>
                  <a:off x="5599959" y="1701006"/>
                  <a:ext cx="46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19956" name="Freihand 119955">
                  <a:extLst>
                    <a:ext uri="{FF2B5EF4-FFF2-40B4-BE49-F238E27FC236}">
                      <a16:creationId xmlns:a16="http://schemas.microsoft.com/office/drawing/2014/main" id="{EEA6333A-1710-4174-9389-EE55BACE23D2}"/>
                    </a:ext>
                  </a:extLst>
                </p14:cNvPr>
                <p14:cNvContentPartPr/>
                <p14:nvPr/>
              </p14:nvContentPartPr>
              <p14:xfrm>
                <a:off x="5734239" y="1263606"/>
                <a:ext cx="59760" cy="391680"/>
              </p14:xfrm>
            </p:contentPart>
          </mc:Choice>
          <mc:Fallback xmlns="">
            <p:pic>
              <p:nvPicPr>
                <p:cNvPr id="119956" name="Freihand 119955">
                  <a:extLst>
                    <a:ext uri="{FF2B5EF4-FFF2-40B4-BE49-F238E27FC236}">
                      <a16:creationId xmlns:a16="http://schemas.microsoft.com/office/drawing/2014/main" id="{EEA6333A-1710-4174-9389-EE55BACE23D2}"/>
                    </a:ext>
                  </a:extLst>
                </p:cNvPr>
                <p:cNvPicPr/>
                <p:nvPr/>
              </p:nvPicPr>
              <p:blipFill>
                <a:blip r:embed="rId350"/>
                <a:stretch>
                  <a:fillRect/>
                </a:stretch>
              </p:blipFill>
              <p:spPr>
                <a:xfrm>
                  <a:off x="5729919" y="1259286"/>
                  <a:ext cx="684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19957" name="Freihand 119956">
                  <a:extLst>
                    <a:ext uri="{FF2B5EF4-FFF2-40B4-BE49-F238E27FC236}">
                      <a16:creationId xmlns:a16="http://schemas.microsoft.com/office/drawing/2014/main" id="{D8B83C4D-C134-4DA0-8974-4CB8F56FC809}"/>
                    </a:ext>
                  </a:extLst>
                </p14:cNvPr>
                <p14:cNvContentPartPr/>
                <p14:nvPr/>
              </p14:nvContentPartPr>
              <p14:xfrm>
                <a:off x="5885079" y="1455846"/>
                <a:ext cx="90360" cy="73800"/>
              </p14:xfrm>
            </p:contentPart>
          </mc:Choice>
          <mc:Fallback xmlns="">
            <p:pic>
              <p:nvPicPr>
                <p:cNvPr id="119957" name="Freihand 119956">
                  <a:extLst>
                    <a:ext uri="{FF2B5EF4-FFF2-40B4-BE49-F238E27FC236}">
                      <a16:creationId xmlns:a16="http://schemas.microsoft.com/office/drawing/2014/main" id="{D8B83C4D-C134-4DA0-8974-4CB8F56FC809}"/>
                    </a:ext>
                  </a:extLst>
                </p:cNvPr>
                <p:cNvPicPr/>
                <p:nvPr/>
              </p:nvPicPr>
              <p:blipFill>
                <a:blip r:embed="rId352"/>
                <a:stretch>
                  <a:fillRect/>
                </a:stretch>
              </p:blipFill>
              <p:spPr>
                <a:xfrm>
                  <a:off x="5880759" y="1451526"/>
                  <a:ext cx="9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19959" name="Freihand 119958">
                  <a:extLst>
                    <a:ext uri="{FF2B5EF4-FFF2-40B4-BE49-F238E27FC236}">
                      <a16:creationId xmlns:a16="http://schemas.microsoft.com/office/drawing/2014/main" id="{633970AD-686F-46BA-BFF0-683DFA345243}"/>
                    </a:ext>
                  </a:extLst>
                </p14:cNvPr>
                <p14:cNvContentPartPr/>
                <p14:nvPr/>
              </p14:nvContentPartPr>
              <p14:xfrm>
                <a:off x="6065439" y="1336326"/>
                <a:ext cx="7920" cy="186120"/>
              </p14:xfrm>
            </p:contentPart>
          </mc:Choice>
          <mc:Fallback xmlns="">
            <p:pic>
              <p:nvPicPr>
                <p:cNvPr id="119959" name="Freihand 119958">
                  <a:extLst>
                    <a:ext uri="{FF2B5EF4-FFF2-40B4-BE49-F238E27FC236}">
                      <a16:creationId xmlns:a16="http://schemas.microsoft.com/office/drawing/2014/main" id="{633970AD-686F-46BA-BFF0-683DFA345243}"/>
                    </a:ext>
                  </a:extLst>
                </p:cNvPr>
                <p:cNvPicPr/>
                <p:nvPr/>
              </p:nvPicPr>
              <p:blipFill>
                <a:blip r:embed="rId354"/>
                <a:stretch>
                  <a:fillRect/>
                </a:stretch>
              </p:blipFill>
              <p:spPr>
                <a:xfrm>
                  <a:off x="6061119" y="1332006"/>
                  <a:ext cx="16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19960" name="Freihand 119959">
                  <a:extLst>
                    <a:ext uri="{FF2B5EF4-FFF2-40B4-BE49-F238E27FC236}">
                      <a16:creationId xmlns:a16="http://schemas.microsoft.com/office/drawing/2014/main" id="{BC60B646-6AB6-4C70-8A67-8E24541489B2}"/>
                    </a:ext>
                  </a:extLst>
                </p14:cNvPr>
                <p14:cNvContentPartPr/>
                <p14:nvPr/>
              </p14:nvContentPartPr>
              <p14:xfrm>
                <a:off x="6007839" y="1471326"/>
                <a:ext cx="129600" cy="100440"/>
              </p14:xfrm>
            </p:contentPart>
          </mc:Choice>
          <mc:Fallback xmlns="">
            <p:pic>
              <p:nvPicPr>
                <p:cNvPr id="119960" name="Freihand 119959">
                  <a:extLst>
                    <a:ext uri="{FF2B5EF4-FFF2-40B4-BE49-F238E27FC236}">
                      <a16:creationId xmlns:a16="http://schemas.microsoft.com/office/drawing/2014/main" id="{BC60B646-6AB6-4C70-8A67-8E24541489B2}"/>
                    </a:ext>
                  </a:extLst>
                </p:cNvPr>
                <p:cNvPicPr/>
                <p:nvPr/>
              </p:nvPicPr>
              <p:blipFill>
                <a:blip r:embed="rId356"/>
                <a:stretch>
                  <a:fillRect/>
                </a:stretch>
              </p:blipFill>
              <p:spPr>
                <a:xfrm>
                  <a:off x="6003519" y="1467006"/>
                  <a:ext cx="138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19961" name="Freihand 119960">
                  <a:extLst>
                    <a:ext uri="{FF2B5EF4-FFF2-40B4-BE49-F238E27FC236}">
                      <a16:creationId xmlns:a16="http://schemas.microsoft.com/office/drawing/2014/main" id="{531D17A5-90D4-4419-AF5C-20E770DD3F9D}"/>
                    </a:ext>
                  </a:extLst>
                </p14:cNvPr>
                <p14:cNvContentPartPr/>
                <p14:nvPr/>
              </p14:nvContentPartPr>
              <p14:xfrm>
                <a:off x="6198279" y="1355766"/>
                <a:ext cx="80640" cy="97560"/>
              </p14:xfrm>
            </p:contentPart>
          </mc:Choice>
          <mc:Fallback xmlns="">
            <p:pic>
              <p:nvPicPr>
                <p:cNvPr id="119961" name="Freihand 119960">
                  <a:extLst>
                    <a:ext uri="{FF2B5EF4-FFF2-40B4-BE49-F238E27FC236}">
                      <a16:creationId xmlns:a16="http://schemas.microsoft.com/office/drawing/2014/main" id="{531D17A5-90D4-4419-AF5C-20E770DD3F9D}"/>
                    </a:ext>
                  </a:extLst>
                </p:cNvPr>
                <p:cNvPicPr/>
                <p:nvPr/>
              </p:nvPicPr>
              <p:blipFill>
                <a:blip r:embed="rId358"/>
                <a:stretch>
                  <a:fillRect/>
                </a:stretch>
              </p:blipFill>
              <p:spPr>
                <a:xfrm>
                  <a:off x="6193959" y="1351446"/>
                  <a:ext cx="89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9962" name="Freihand 119961">
                  <a:extLst>
                    <a:ext uri="{FF2B5EF4-FFF2-40B4-BE49-F238E27FC236}">
                      <a16:creationId xmlns:a16="http://schemas.microsoft.com/office/drawing/2014/main" id="{677983EE-53C0-4246-8FE0-A676CA0BCB6C}"/>
                    </a:ext>
                  </a:extLst>
                </p14:cNvPr>
                <p14:cNvContentPartPr/>
                <p14:nvPr/>
              </p14:nvContentPartPr>
              <p14:xfrm>
                <a:off x="6294759" y="1454046"/>
                <a:ext cx="28440" cy="61920"/>
              </p14:xfrm>
            </p:contentPart>
          </mc:Choice>
          <mc:Fallback xmlns="">
            <p:pic>
              <p:nvPicPr>
                <p:cNvPr id="119962" name="Freihand 119961">
                  <a:extLst>
                    <a:ext uri="{FF2B5EF4-FFF2-40B4-BE49-F238E27FC236}">
                      <a16:creationId xmlns:a16="http://schemas.microsoft.com/office/drawing/2014/main" id="{677983EE-53C0-4246-8FE0-A676CA0BCB6C}"/>
                    </a:ext>
                  </a:extLst>
                </p:cNvPr>
                <p:cNvPicPr/>
                <p:nvPr/>
              </p:nvPicPr>
              <p:blipFill>
                <a:blip r:embed="rId360"/>
                <a:stretch>
                  <a:fillRect/>
                </a:stretch>
              </p:blipFill>
              <p:spPr>
                <a:xfrm>
                  <a:off x="6290439" y="1449726"/>
                  <a:ext cx="37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9963" name="Freihand 119962">
                  <a:extLst>
                    <a:ext uri="{FF2B5EF4-FFF2-40B4-BE49-F238E27FC236}">
                      <a16:creationId xmlns:a16="http://schemas.microsoft.com/office/drawing/2014/main" id="{E10E0B60-550B-41DF-A846-FB21DCB7C7A0}"/>
                    </a:ext>
                  </a:extLst>
                </p14:cNvPr>
                <p14:cNvContentPartPr/>
                <p14:nvPr/>
              </p14:nvContentPartPr>
              <p14:xfrm>
                <a:off x="6345519" y="1339206"/>
                <a:ext cx="93960" cy="136800"/>
              </p14:xfrm>
            </p:contentPart>
          </mc:Choice>
          <mc:Fallback xmlns="">
            <p:pic>
              <p:nvPicPr>
                <p:cNvPr id="119963" name="Freihand 119962">
                  <a:extLst>
                    <a:ext uri="{FF2B5EF4-FFF2-40B4-BE49-F238E27FC236}">
                      <a16:creationId xmlns:a16="http://schemas.microsoft.com/office/drawing/2014/main" id="{E10E0B60-550B-41DF-A846-FB21DCB7C7A0}"/>
                    </a:ext>
                  </a:extLst>
                </p:cNvPr>
                <p:cNvPicPr/>
                <p:nvPr/>
              </p:nvPicPr>
              <p:blipFill>
                <a:blip r:embed="rId362"/>
                <a:stretch>
                  <a:fillRect/>
                </a:stretch>
              </p:blipFill>
              <p:spPr>
                <a:xfrm>
                  <a:off x="6341199" y="1334886"/>
                  <a:ext cx="102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9964" name="Freihand 119963">
                  <a:extLst>
                    <a:ext uri="{FF2B5EF4-FFF2-40B4-BE49-F238E27FC236}">
                      <a16:creationId xmlns:a16="http://schemas.microsoft.com/office/drawing/2014/main" id="{CACDA635-D3F2-4648-8410-9E117D8568BD}"/>
                    </a:ext>
                  </a:extLst>
                </p14:cNvPr>
                <p14:cNvContentPartPr/>
                <p14:nvPr/>
              </p14:nvContentPartPr>
              <p14:xfrm>
                <a:off x="6508959" y="1350366"/>
                <a:ext cx="74520" cy="106920"/>
              </p14:xfrm>
            </p:contentPart>
          </mc:Choice>
          <mc:Fallback xmlns="">
            <p:pic>
              <p:nvPicPr>
                <p:cNvPr id="119964" name="Freihand 119963">
                  <a:extLst>
                    <a:ext uri="{FF2B5EF4-FFF2-40B4-BE49-F238E27FC236}">
                      <a16:creationId xmlns:a16="http://schemas.microsoft.com/office/drawing/2014/main" id="{CACDA635-D3F2-4648-8410-9E117D8568BD}"/>
                    </a:ext>
                  </a:extLst>
                </p:cNvPr>
                <p:cNvPicPr/>
                <p:nvPr/>
              </p:nvPicPr>
              <p:blipFill>
                <a:blip r:embed="rId364"/>
                <a:stretch>
                  <a:fillRect/>
                </a:stretch>
              </p:blipFill>
              <p:spPr>
                <a:xfrm>
                  <a:off x="6504639" y="1346046"/>
                  <a:ext cx="83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19965" name="Freihand 119964">
                  <a:extLst>
                    <a:ext uri="{FF2B5EF4-FFF2-40B4-BE49-F238E27FC236}">
                      <a16:creationId xmlns:a16="http://schemas.microsoft.com/office/drawing/2014/main" id="{C1EDAD3B-AB6A-412F-B3A5-C02A65105154}"/>
                    </a:ext>
                  </a:extLst>
                </p14:cNvPr>
                <p14:cNvContentPartPr/>
                <p14:nvPr/>
              </p14:nvContentPartPr>
              <p14:xfrm>
                <a:off x="6465039" y="1289886"/>
                <a:ext cx="80280" cy="45360"/>
              </p14:xfrm>
            </p:contentPart>
          </mc:Choice>
          <mc:Fallback xmlns="">
            <p:pic>
              <p:nvPicPr>
                <p:cNvPr id="119965" name="Freihand 119964">
                  <a:extLst>
                    <a:ext uri="{FF2B5EF4-FFF2-40B4-BE49-F238E27FC236}">
                      <a16:creationId xmlns:a16="http://schemas.microsoft.com/office/drawing/2014/main" id="{C1EDAD3B-AB6A-412F-B3A5-C02A65105154}"/>
                    </a:ext>
                  </a:extLst>
                </p:cNvPr>
                <p:cNvPicPr/>
                <p:nvPr/>
              </p:nvPicPr>
              <p:blipFill>
                <a:blip r:embed="rId366"/>
                <a:stretch>
                  <a:fillRect/>
                </a:stretch>
              </p:blipFill>
              <p:spPr>
                <a:xfrm>
                  <a:off x="6460719" y="1285566"/>
                  <a:ext cx="88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19966" name="Freihand 119965">
                  <a:extLst>
                    <a:ext uri="{FF2B5EF4-FFF2-40B4-BE49-F238E27FC236}">
                      <a16:creationId xmlns:a16="http://schemas.microsoft.com/office/drawing/2014/main" id="{6FAEF3A1-BB70-4163-A78B-7AE911BAB4FE}"/>
                    </a:ext>
                  </a:extLst>
                </p14:cNvPr>
                <p14:cNvContentPartPr/>
                <p14:nvPr/>
              </p14:nvContentPartPr>
              <p14:xfrm>
                <a:off x="6560799" y="1391406"/>
                <a:ext cx="48600" cy="54720"/>
              </p14:xfrm>
            </p:contentPart>
          </mc:Choice>
          <mc:Fallback xmlns="">
            <p:pic>
              <p:nvPicPr>
                <p:cNvPr id="119966" name="Freihand 119965">
                  <a:extLst>
                    <a:ext uri="{FF2B5EF4-FFF2-40B4-BE49-F238E27FC236}">
                      <a16:creationId xmlns:a16="http://schemas.microsoft.com/office/drawing/2014/main" id="{6FAEF3A1-BB70-4163-A78B-7AE911BAB4FE}"/>
                    </a:ext>
                  </a:extLst>
                </p:cNvPr>
                <p:cNvPicPr/>
                <p:nvPr/>
              </p:nvPicPr>
              <p:blipFill>
                <a:blip r:embed="rId368"/>
                <a:stretch>
                  <a:fillRect/>
                </a:stretch>
              </p:blipFill>
              <p:spPr>
                <a:xfrm>
                  <a:off x="6556479" y="1387086"/>
                  <a:ext cx="57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19967" name="Freihand 119966">
                  <a:extLst>
                    <a:ext uri="{FF2B5EF4-FFF2-40B4-BE49-F238E27FC236}">
                      <a16:creationId xmlns:a16="http://schemas.microsoft.com/office/drawing/2014/main" id="{990853DD-C720-4515-A117-8822597073F2}"/>
                    </a:ext>
                  </a:extLst>
                </p14:cNvPr>
                <p14:cNvContentPartPr/>
                <p14:nvPr/>
              </p14:nvContentPartPr>
              <p14:xfrm>
                <a:off x="6108639" y="1669686"/>
                <a:ext cx="190800" cy="25200"/>
              </p14:xfrm>
            </p:contentPart>
          </mc:Choice>
          <mc:Fallback xmlns="">
            <p:pic>
              <p:nvPicPr>
                <p:cNvPr id="119967" name="Freihand 119966">
                  <a:extLst>
                    <a:ext uri="{FF2B5EF4-FFF2-40B4-BE49-F238E27FC236}">
                      <a16:creationId xmlns:a16="http://schemas.microsoft.com/office/drawing/2014/main" id="{990853DD-C720-4515-A117-8822597073F2}"/>
                    </a:ext>
                  </a:extLst>
                </p:cNvPr>
                <p:cNvPicPr/>
                <p:nvPr/>
              </p:nvPicPr>
              <p:blipFill>
                <a:blip r:embed="rId370"/>
                <a:stretch>
                  <a:fillRect/>
                </a:stretch>
              </p:blipFill>
              <p:spPr>
                <a:xfrm>
                  <a:off x="6104319" y="1665366"/>
                  <a:ext cx="19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19969" name="Freihand 119968">
                  <a:extLst>
                    <a:ext uri="{FF2B5EF4-FFF2-40B4-BE49-F238E27FC236}">
                      <a16:creationId xmlns:a16="http://schemas.microsoft.com/office/drawing/2014/main" id="{3BDD3C0B-04FA-410D-BCB7-9CFF1DE91E59}"/>
                    </a:ext>
                  </a:extLst>
                </p14:cNvPr>
                <p14:cNvContentPartPr/>
                <p14:nvPr/>
              </p14:nvContentPartPr>
              <p14:xfrm>
                <a:off x="6052479" y="1408326"/>
                <a:ext cx="105480" cy="43200"/>
              </p14:xfrm>
            </p:contentPart>
          </mc:Choice>
          <mc:Fallback xmlns="">
            <p:pic>
              <p:nvPicPr>
                <p:cNvPr id="119969" name="Freihand 119968">
                  <a:extLst>
                    <a:ext uri="{FF2B5EF4-FFF2-40B4-BE49-F238E27FC236}">
                      <a16:creationId xmlns:a16="http://schemas.microsoft.com/office/drawing/2014/main" id="{3BDD3C0B-04FA-410D-BCB7-9CFF1DE91E59}"/>
                    </a:ext>
                  </a:extLst>
                </p:cNvPr>
                <p:cNvPicPr/>
                <p:nvPr/>
              </p:nvPicPr>
              <p:blipFill>
                <a:blip r:embed="rId372"/>
                <a:stretch>
                  <a:fillRect/>
                </a:stretch>
              </p:blipFill>
              <p:spPr>
                <a:xfrm>
                  <a:off x="6048159" y="1404006"/>
                  <a:ext cx="114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19970" name="Freihand 119969">
                  <a:extLst>
                    <a:ext uri="{FF2B5EF4-FFF2-40B4-BE49-F238E27FC236}">
                      <a16:creationId xmlns:a16="http://schemas.microsoft.com/office/drawing/2014/main" id="{0390A49E-12CA-4E92-B11E-EDFC558D278A}"/>
                    </a:ext>
                  </a:extLst>
                </p14:cNvPr>
                <p14:cNvContentPartPr/>
                <p14:nvPr/>
              </p14:nvContentPartPr>
              <p14:xfrm>
                <a:off x="6310599" y="1631166"/>
                <a:ext cx="65880" cy="153000"/>
              </p14:xfrm>
            </p:contentPart>
          </mc:Choice>
          <mc:Fallback xmlns="">
            <p:pic>
              <p:nvPicPr>
                <p:cNvPr id="119970" name="Freihand 119969">
                  <a:extLst>
                    <a:ext uri="{FF2B5EF4-FFF2-40B4-BE49-F238E27FC236}">
                      <a16:creationId xmlns:a16="http://schemas.microsoft.com/office/drawing/2014/main" id="{0390A49E-12CA-4E92-B11E-EDFC558D278A}"/>
                    </a:ext>
                  </a:extLst>
                </p:cNvPr>
                <p:cNvPicPr/>
                <p:nvPr/>
              </p:nvPicPr>
              <p:blipFill>
                <a:blip r:embed="rId374"/>
                <a:stretch>
                  <a:fillRect/>
                </a:stretch>
              </p:blipFill>
              <p:spPr>
                <a:xfrm>
                  <a:off x="6306279" y="1626846"/>
                  <a:ext cx="7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19971" name="Freihand 119970">
                  <a:extLst>
                    <a:ext uri="{FF2B5EF4-FFF2-40B4-BE49-F238E27FC236}">
                      <a16:creationId xmlns:a16="http://schemas.microsoft.com/office/drawing/2014/main" id="{C7DE51AD-98AD-495A-9507-6B4C46E41DBD}"/>
                    </a:ext>
                  </a:extLst>
                </p14:cNvPr>
                <p14:cNvContentPartPr/>
                <p14:nvPr/>
              </p14:nvContentPartPr>
              <p14:xfrm>
                <a:off x="6389439" y="1611726"/>
                <a:ext cx="82800" cy="55440"/>
              </p14:xfrm>
            </p:contentPart>
          </mc:Choice>
          <mc:Fallback xmlns="">
            <p:pic>
              <p:nvPicPr>
                <p:cNvPr id="119971" name="Freihand 119970">
                  <a:extLst>
                    <a:ext uri="{FF2B5EF4-FFF2-40B4-BE49-F238E27FC236}">
                      <a16:creationId xmlns:a16="http://schemas.microsoft.com/office/drawing/2014/main" id="{C7DE51AD-98AD-495A-9507-6B4C46E41DBD}"/>
                    </a:ext>
                  </a:extLst>
                </p:cNvPr>
                <p:cNvPicPr/>
                <p:nvPr/>
              </p:nvPicPr>
              <p:blipFill>
                <a:blip r:embed="rId376"/>
                <a:stretch>
                  <a:fillRect/>
                </a:stretch>
              </p:blipFill>
              <p:spPr>
                <a:xfrm>
                  <a:off x="6385119" y="1607406"/>
                  <a:ext cx="91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19972" name="Freihand 119971">
                  <a:extLst>
                    <a:ext uri="{FF2B5EF4-FFF2-40B4-BE49-F238E27FC236}">
                      <a16:creationId xmlns:a16="http://schemas.microsoft.com/office/drawing/2014/main" id="{40202BF6-3DBD-4C37-A8C3-7E95EE66F0FA}"/>
                    </a:ext>
                  </a:extLst>
                </p14:cNvPr>
                <p14:cNvContentPartPr/>
                <p14:nvPr/>
              </p14:nvContentPartPr>
              <p14:xfrm>
                <a:off x="6481599" y="1599846"/>
                <a:ext cx="45360" cy="44640"/>
              </p14:xfrm>
            </p:contentPart>
          </mc:Choice>
          <mc:Fallback xmlns="">
            <p:pic>
              <p:nvPicPr>
                <p:cNvPr id="119972" name="Freihand 119971">
                  <a:extLst>
                    <a:ext uri="{FF2B5EF4-FFF2-40B4-BE49-F238E27FC236}">
                      <a16:creationId xmlns:a16="http://schemas.microsoft.com/office/drawing/2014/main" id="{40202BF6-3DBD-4C37-A8C3-7E95EE66F0FA}"/>
                    </a:ext>
                  </a:extLst>
                </p:cNvPr>
                <p:cNvPicPr/>
                <p:nvPr/>
              </p:nvPicPr>
              <p:blipFill>
                <a:blip r:embed="rId378"/>
                <a:stretch>
                  <a:fillRect/>
                </a:stretch>
              </p:blipFill>
              <p:spPr>
                <a:xfrm>
                  <a:off x="6477279" y="1595526"/>
                  <a:ext cx="54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19973" name="Freihand 119972">
                  <a:extLst>
                    <a:ext uri="{FF2B5EF4-FFF2-40B4-BE49-F238E27FC236}">
                      <a16:creationId xmlns:a16="http://schemas.microsoft.com/office/drawing/2014/main" id="{AE7A8067-ED59-46D8-8904-54B446C99ADA}"/>
                    </a:ext>
                  </a:extLst>
                </p14:cNvPr>
                <p14:cNvContentPartPr/>
                <p14:nvPr/>
              </p14:nvContentPartPr>
              <p14:xfrm>
                <a:off x="6543159" y="1572846"/>
                <a:ext cx="104760" cy="46440"/>
              </p14:xfrm>
            </p:contentPart>
          </mc:Choice>
          <mc:Fallback xmlns="">
            <p:pic>
              <p:nvPicPr>
                <p:cNvPr id="119973" name="Freihand 119972">
                  <a:extLst>
                    <a:ext uri="{FF2B5EF4-FFF2-40B4-BE49-F238E27FC236}">
                      <a16:creationId xmlns:a16="http://schemas.microsoft.com/office/drawing/2014/main" id="{AE7A8067-ED59-46D8-8904-54B446C99ADA}"/>
                    </a:ext>
                  </a:extLst>
                </p:cNvPr>
                <p:cNvPicPr/>
                <p:nvPr/>
              </p:nvPicPr>
              <p:blipFill>
                <a:blip r:embed="rId380"/>
                <a:stretch>
                  <a:fillRect/>
                </a:stretch>
              </p:blipFill>
              <p:spPr>
                <a:xfrm>
                  <a:off x="6538839" y="1568526"/>
                  <a:ext cx="113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9974" name="Freihand 119973">
                  <a:extLst>
                    <a:ext uri="{FF2B5EF4-FFF2-40B4-BE49-F238E27FC236}">
                      <a16:creationId xmlns:a16="http://schemas.microsoft.com/office/drawing/2014/main" id="{F22D509F-9517-4EBD-8FB8-EDDAFBB89084}"/>
                    </a:ext>
                  </a:extLst>
                </p14:cNvPr>
                <p14:cNvContentPartPr/>
                <p14:nvPr/>
              </p14:nvContentPartPr>
              <p14:xfrm>
                <a:off x="6648639" y="1526766"/>
                <a:ext cx="93960" cy="98280"/>
              </p14:xfrm>
            </p:contentPart>
          </mc:Choice>
          <mc:Fallback xmlns="">
            <p:pic>
              <p:nvPicPr>
                <p:cNvPr id="119974" name="Freihand 119973">
                  <a:extLst>
                    <a:ext uri="{FF2B5EF4-FFF2-40B4-BE49-F238E27FC236}">
                      <a16:creationId xmlns:a16="http://schemas.microsoft.com/office/drawing/2014/main" id="{F22D509F-9517-4EBD-8FB8-EDDAFBB89084}"/>
                    </a:ext>
                  </a:extLst>
                </p:cNvPr>
                <p:cNvPicPr/>
                <p:nvPr/>
              </p:nvPicPr>
              <p:blipFill>
                <a:blip r:embed="rId382"/>
                <a:stretch>
                  <a:fillRect/>
                </a:stretch>
              </p:blipFill>
              <p:spPr>
                <a:xfrm>
                  <a:off x="6644319" y="1522446"/>
                  <a:ext cx="102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9975" name="Freihand 119974">
                  <a:extLst>
                    <a:ext uri="{FF2B5EF4-FFF2-40B4-BE49-F238E27FC236}">
                      <a16:creationId xmlns:a16="http://schemas.microsoft.com/office/drawing/2014/main" id="{DEA71B8D-2F38-49A5-9AEE-0BEFC55FCEA7}"/>
                    </a:ext>
                  </a:extLst>
                </p14:cNvPr>
                <p14:cNvContentPartPr/>
                <p14:nvPr/>
              </p14:nvContentPartPr>
              <p14:xfrm>
                <a:off x="6738999" y="1560966"/>
                <a:ext cx="72720" cy="124200"/>
              </p14:xfrm>
            </p:contentPart>
          </mc:Choice>
          <mc:Fallback xmlns="">
            <p:pic>
              <p:nvPicPr>
                <p:cNvPr id="119975" name="Freihand 119974">
                  <a:extLst>
                    <a:ext uri="{FF2B5EF4-FFF2-40B4-BE49-F238E27FC236}">
                      <a16:creationId xmlns:a16="http://schemas.microsoft.com/office/drawing/2014/main" id="{DEA71B8D-2F38-49A5-9AEE-0BEFC55FCEA7}"/>
                    </a:ext>
                  </a:extLst>
                </p:cNvPr>
                <p:cNvPicPr/>
                <p:nvPr/>
              </p:nvPicPr>
              <p:blipFill>
                <a:blip r:embed="rId384"/>
                <a:stretch>
                  <a:fillRect/>
                </a:stretch>
              </p:blipFill>
              <p:spPr>
                <a:xfrm>
                  <a:off x="6734679" y="1556646"/>
                  <a:ext cx="81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9976" name="Freihand 119975">
                  <a:extLst>
                    <a:ext uri="{FF2B5EF4-FFF2-40B4-BE49-F238E27FC236}">
                      <a16:creationId xmlns:a16="http://schemas.microsoft.com/office/drawing/2014/main" id="{E90FEB09-3868-4496-8A3F-C359C27FADC2}"/>
                    </a:ext>
                  </a:extLst>
                </p14:cNvPr>
                <p14:cNvContentPartPr/>
                <p14:nvPr/>
              </p14:nvContentPartPr>
              <p14:xfrm>
                <a:off x="6853479" y="1570686"/>
                <a:ext cx="32040" cy="1800"/>
              </p14:xfrm>
            </p:contentPart>
          </mc:Choice>
          <mc:Fallback xmlns="">
            <p:pic>
              <p:nvPicPr>
                <p:cNvPr id="119976" name="Freihand 119975">
                  <a:extLst>
                    <a:ext uri="{FF2B5EF4-FFF2-40B4-BE49-F238E27FC236}">
                      <a16:creationId xmlns:a16="http://schemas.microsoft.com/office/drawing/2014/main" id="{E90FEB09-3868-4496-8A3F-C359C27FADC2}"/>
                    </a:ext>
                  </a:extLst>
                </p:cNvPr>
                <p:cNvPicPr/>
                <p:nvPr/>
              </p:nvPicPr>
              <p:blipFill>
                <a:blip r:embed="rId386"/>
                <a:stretch>
                  <a:fillRect/>
                </a:stretch>
              </p:blipFill>
              <p:spPr>
                <a:xfrm>
                  <a:off x="6849159" y="1566366"/>
                  <a:ext cx="40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9977" name="Freihand 119976">
                  <a:extLst>
                    <a:ext uri="{FF2B5EF4-FFF2-40B4-BE49-F238E27FC236}">
                      <a16:creationId xmlns:a16="http://schemas.microsoft.com/office/drawing/2014/main" id="{4741F8CB-B2B0-4BFF-81B8-3B6110C7F4A5}"/>
                    </a:ext>
                  </a:extLst>
                </p14:cNvPr>
                <p14:cNvContentPartPr/>
                <p14:nvPr/>
              </p14:nvContentPartPr>
              <p14:xfrm>
                <a:off x="6271719" y="1847166"/>
                <a:ext cx="85680" cy="198000"/>
              </p14:xfrm>
            </p:contentPart>
          </mc:Choice>
          <mc:Fallback xmlns="">
            <p:pic>
              <p:nvPicPr>
                <p:cNvPr id="119977" name="Freihand 119976">
                  <a:extLst>
                    <a:ext uri="{FF2B5EF4-FFF2-40B4-BE49-F238E27FC236}">
                      <a16:creationId xmlns:a16="http://schemas.microsoft.com/office/drawing/2014/main" id="{4741F8CB-B2B0-4BFF-81B8-3B6110C7F4A5}"/>
                    </a:ext>
                  </a:extLst>
                </p:cNvPr>
                <p:cNvPicPr/>
                <p:nvPr/>
              </p:nvPicPr>
              <p:blipFill>
                <a:blip r:embed="rId388"/>
                <a:stretch>
                  <a:fillRect/>
                </a:stretch>
              </p:blipFill>
              <p:spPr>
                <a:xfrm>
                  <a:off x="6267399" y="1842846"/>
                  <a:ext cx="94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9978" name="Freihand 119977">
                  <a:extLst>
                    <a:ext uri="{FF2B5EF4-FFF2-40B4-BE49-F238E27FC236}">
                      <a16:creationId xmlns:a16="http://schemas.microsoft.com/office/drawing/2014/main" id="{C26A61AB-DF68-45E8-9C56-27FE4FC1F1B8}"/>
                    </a:ext>
                  </a:extLst>
                </p14:cNvPr>
                <p14:cNvContentPartPr/>
                <p14:nvPr/>
              </p14:nvContentPartPr>
              <p14:xfrm>
                <a:off x="6366039" y="1842486"/>
                <a:ext cx="171000" cy="68040"/>
              </p14:xfrm>
            </p:contentPart>
          </mc:Choice>
          <mc:Fallback xmlns="">
            <p:pic>
              <p:nvPicPr>
                <p:cNvPr id="119978" name="Freihand 119977">
                  <a:extLst>
                    <a:ext uri="{FF2B5EF4-FFF2-40B4-BE49-F238E27FC236}">
                      <a16:creationId xmlns:a16="http://schemas.microsoft.com/office/drawing/2014/main" id="{C26A61AB-DF68-45E8-9C56-27FE4FC1F1B8}"/>
                    </a:ext>
                  </a:extLst>
                </p:cNvPr>
                <p:cNvPicPr/>
                <p:nvPr/>
              </p:nvPicPr>
              <p:blipFill>
                <a:blip r:embed="rId390"/>
                <a:stretch>
                  <a:fillRect/>
                </a:stretch>
              </p:blipFill>
              <p:spPr>
                <a:xfrm>
                  <a:off x="6361719" y="1838166"/>
                  <a:ext cx="179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9979" name="Freihand 119978">
                  <a:extLst>
                    <a:ext uri="{FF2B5EF4-FFF2-40B4-BE49-F238E27FC236}">
                      <a16:creationId xmlns:a16="http://schemas.microsoft.com/office/drawing/2014/main" id="{D5647A88-7699-4BAD-9373-CBB0CD7A931A}"/>
                    </a:ext>
                  </a:extLst>
                </p14:cNvPr>
                <p14:cNvContentPartPr/>
                <p14:nvPr/>
              </p14:nvContentPartPr>
              <p14:xfrm>
                <a:off x="6564399" y="1737726"/>
                <a:ext cx="55800" cy="137520"/>
              </p14:xfrm>
            </p:contentPart>
          </mc:Choice>
          <mc:Fallback xmlns="">
            <p:pic>
              <p:nvPicPr>
                <p:cNvPr id="119979" name="Freihand 119978">
                  <a:extLst>
                    <a:ext uri="{FF2B5EF4-FFF2-40B4-BE49-F238E27FC236}">
                      <a16:creationId xmlns:a16="http://schemas.microsoft.com/office/drawing/2014/main" id="{D5647A88-7699-4BAD-9373-CBB0CD7A931A}"/>
                    </a:ext>
                  </a:extLst>
                </p:cNvPr>
                <p:cNvPicPr/>
                <p:nvPr/>
              </p:nvPicPr>
              <p:blipFill>
                <a:blip r:embed="rId392"/>
                <a:stretch>
                  <a:fillRect/>
                </a:stretch>
              </p:blipFill>
              <p:spPr>
                <a:xfrm>
                  <a:off x="6560079" y="1733406"/>
                  <a:ext cx="6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9980" name="Freihand 119979">
                  <a:extLst>
                    <a:ext uri="{FF2B5EF4-FFF2-40B4-BE49-F238E27FC236}">
                      <a16:creationId xmlns:a16="http://schemas.microsoft.com/office/drawing/2014/main" id="{EA220B21-36D1-4407-84C9-C27835443F90}"/>
                    </a:ext>
                  </a:extLst>
                </p14:cNvPr>
                <p14:cNvContentPartPr/>
                <p14:nvPr/>
              </p14:nvContentPartPr>
              <p14:xfrm>
                <a:off x="6539199" y="1777326"/>
                <a:ext cx="135720" cy="104400"/>
              </p14:xfrm>
            </p:contentPart>
          </mc:Choice>
          <mc:Fallback xmlns="">
            <p:pic>
              <p:nvPicPr>
                <p:cNvPr id="119980" name="Freihand 119979">
                  <a:extLst>
                    <a:ext uri="{FF2B5EF4-FFF2-40B4-BE49-F238E27FC236}">
                      <a16:creationId xmlns:a16="http://schemas.microsoft.com/office/drawing/2014/main" id="{EA220B21-36D1-4407-84C9-C27835443F90}"/>
                    </a:ext>
                  </a:extLst>
                </p:cNvPr>
                <p:cNvPicPr/>
                <p:nvPr/>
              </p:nvPicPr>
              <p:blipFill>
                <a:blip r:embed="rId394"/>
                <a:stretch>
                  <a:fillRect/>
                </a:stretch>
              </p:blipFill>
              <p:spPr>
                <a:xfrm>
                  <a:off x="6534879" y="1773006"/>
                  <a:ext cx="144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9981" name="Freihand 119980">
                  <a:extLst>
                    <a:ext uri="{FF2B5EF4-FFF2-40B4-BE49-F238E27FC236}">
                      <a16:creationId xmlns:a16="http://schemas.microsoft.com/office/drawing/2014/main" id="{4ECEE519-36FC-4CDD-A350-879DDB8DD38F}"/>
                    </a:ext>
                  </a:extLst>
                </p14:cNvPr>
                <p14:cNvContentPartPr/>
                <p14:nvPr/>
              </p14:nvContentPartPr>
              <p14:xfrm>
                <a:off x="6490959" y="1656006"/>
                <a:ext cx="215640" cy="127080"/>
              </p14:xfrm>
            </p:contentPart>
          </mc:Choice>
          <mc:Fallback xmlns="">
            <p:pic>
              <p:nvPicPr>
                <p:cNvPr id="119981" name="Freihand 119980">
                  <a:extLst>
                    <a:ext uri="{FF2B5EF4-FFF2-40B4-BE49-F238E27FC236}">
                      <a16:creationId xmlns:a16="http://schemas.microsoft.com/office/drawing/2014/main" id="{4ECEE519-36FC-4CDD-A350-879DDB8DD38F}"/>
                    </a:ext>
                  </a:extLst>
                </p:cNvPr>
                <p:cNvPicPr/>
                <p:nvPr/>
              </p:nvPicPr>
              <p:blipFill>
                <a:blip r:embed="rId396"/>
                <a:stretch>
                  <a:fillRect/>
                </a:stretch>
              </p:blipFill>
              <p:spPr>
                <a:xfrm>
                  <a:off x="6486639" y="1651686"/>
                  <a:ext cx="224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9982" name="Freihand 119981">
                  <a:extLst>
                    <a:ext uri="{FF2B5EF4-FFF2-40B4-BE49-F238E27FC236}">
                      <a16:creationId xmlns:a16="http://schemas.microsoft.com/office/drawing/2014/main" id="{9DD0DBF7-84C2-4E34-B7CE-AF4B5EFC92AF}"/>
                    </a:ext>
                  </a:extLst>
                </p14:cNvPr>
                <p14:cNvContentPartPr/>
                <p14:nvPr/>
              </p14:nvContentPartPr>
              <p14:xfrm>
                <a:off x="6702279" y="1847166"/>
                <a:ext cx="6480" cy="50760"/>
              </p14:xfrm>
            </p:contentPart>
          </mc:Choice>
          <mc:Fallback xmlns="">
            <p:pic>
              <p:nvPicPr>
                <p:cNvPr id="119982" name="Freihand 119981">
                  <a:extLst>
                    <a:ext uri="{FF2B5EF4-FFF2-40B4-BE49-F238E27FC236}">
                      <a16:creationId xmlns:a16="http://schemas.microsoft.com/office/drawing/2014/main" id="{9DD0DBF7-84C2-4E34-B7CE-AF4B5EFC92AF}"/>
                    </a:ext>
                  </a:extLst>
                </p:cNvPr>
                <p:cNvPicPr/>
                <p:nvPr/>
              </p:nvPicPr>
              <p:blipFill>
                <a:blip r:embed="rId398"/>
                <a:stretch>
                  <a:fillRect/>
                </a:stretch>
              </p:blipFill>
              <p:spPr>
                <a:xfrm>
                  <a:off x="6697959" y="1842846"/>
                  <a:ext cx="1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9984" name="Freihand 119983">
                  <a:extLst>
                    <a:ext uri="{FF2B5EF4-FFF2-40B4-BE49-F238E27FC236}">
                      <a16:creationId xmlns:a16="http://schemas.microsoft.com/office/drawing/2014/main" id="{A4A832A9-7F54-4300-9ADF-A1A056775702}"/>
                    </a:ext>
                  </a:extLst>
                </p14:cNvPr>
                <p14:cNvContentPartPr/>
                <p14:nvPr/>
              </p14:nvContentPartPr>
              <p14:xfrm>
                <a:off x="4671879" y="1378446"/>
                <a:ext cx="90360" cy="3485520"/>
              </p14:xfrm>
            </p:contentPart>
          </mc:Choice>
          <mc:Fallback xmlns="">
            <p:pic>
              <p:nvPicPr>
                <p:cNvPr id="119984" name="Freihand 119983">
                  <a:extLst>
                    <a:ext uri="{FF2B5EF4-FFF2-40B4-BE49-F238E27FC236}">
                      <a16:creationId xmlns:a16="http://schemas.microsoft.com/office/drawing/2014/main" id="{A4A832A9-7F54-4300-9ADF-A1A056775702}"/>
                    </a:ext>
                  </a:extLst>
                </p:cNvPr>
                <p:cNvPicPr/>
                <p:nvPr/>
              </p:nvPicPr>
              <p:blipFill>
                <a:blip r:embed="rId400"/>
                <a:stretch>
                  <a:fillRect/>
                </a:stretch>
              </p:blipFill>
              <p:spPr>
                <a:xfrm>
                  <a:off x="4667559" y="1374126"/>
                  <a:ext cx="99000" cy="3494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9985" name="Freihand 119984">
                  <a:extLst>
                    <a:ext uri="{FF2B5EF4-FFF2-40B4-BE49-F238E27FC236}">
                      <a16:creationId xmlns:a16="http://schemas.microsoft.com/office/drawing/2014/main" id="{B2408483-BD58-4801-8A6C-58E7F915D402}"/>
                    </a:ext>
                  </a:extLst>
                </p14:cNvPr>
                <p14:cNvContentPartPr/>
                <p14:nvPr/>
              </p14:nvContentPartPr>
              <p14:xfrm>
                <a:off x="4638759" y="4745886"/>
                <a:ext cx="118800" cy="176760"/>
              </p14:xfrm>
            </p:contentPart>
          </mc:Choice>
          <mc:Fallback xmlns="">
            <p:pic>
              <p:nvPicPr>
                <p:cNvPr id="119985" name="Freihand 119984">
                  <a:extLst>
                    <a:ext uri="{FF2B5EF4-FFF2-40B4-BE49-F238E27FC236}">
                      <a16:creationId xmlns:a16="http://schemas.microsoft.com/office/drawing/2014/main" id="{B2408483-BD58-4801-8A6C-58E7F915D402}"/>
                    </a:ext>
                  </a:extLst>
                </p:cNvPr>
                <p:cNvPicPr/>
                <p:nvPr/>
              </p:nvPicPr>
              <p:blipFill>
                <a:blip r:embed="rId402"/>
                <a:stretch>
                  <a:fillRect/>
                </a:stretch>
              </p:blipFill>
              <p:spPr>
                <a:xfrm>
                  <a:off x="4634439" y="4741566"/>
                  <a:ext cx="127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9987" name="Freihand 119986">
                  <a:extLst>
                    <a:ext uri="{FF2B5EF4-FFF2-40B4-BE49-F238E27FC236}">
                      <a16:creationId xmlns:a16="http://schemas.microsoft.com/office/drawing/2014/main" id="{273CAC52-BB32-4F74-909B-98C6D832A68F}"/>
                    </a:ext>
                  </a:extLst>
                </p14:cNvPr>
                <p14:cNvContentPartPr/>
                <p14:nvPr/>
              </p14:nvContentPartPr>
              <p14:xfrm>
                <a:off x="4614279" y="1914486"/>
                <a:ext cx="10800" cy="294120"/>
              </p14:xfrm>
            </p:contentPart>
          </mc:Choice>
          <mc:Fallback xmlns="">
            <p:pic>
              <p:nvPicPr>
                <p:cNvPr id="119987" name="Freihand 119986">
                  <a:extLst>
                    <a:ext uri="{FF2B5EF4-FFF2-40B4-BE49-F238E27FC236}">
                      <a16:creationId xmlns:a16="http://schemas.microsoft.com/office/drawing/2014/main" id="{273CAC52-BB32-4F74-909B-98C6D832A68F}"/>
                    </a:ext>
                  </a:extLst>
                </p:cNvPr>
                <p:cNvPicPr/>
                <p:nvPr/>
              </p:nvPicPr>
              <p:blipFill>
                <a:blip r:embed="rId404"/>
                <a:stretch>
                  <a:fillRect/>
                </a:stretch>
              </p:blipFill>
              <p:spPr>
                <a:xfrm>
                  <a:off x="4609959" y="1910166"/>
                  <a:ext cx="19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9988" name="Freihand 119987">
                  <a:extLst>
                    <a:ext uri="{FF2B5EF4-FFF2-40B4-BE49-F238E27FC236}">
                      <a16:creationId xmlns:a16="http://schemas.microsoft.com/office/drawing/2014/main" id="{9F0711AB-9688-4C13-A98D-E35953A404AA}"/>
                    </a:ext>
                  </a:extLst>
                </p14:cNvPr>
                <p14:cNvContentPartPr/>
                <p14:nvPr/>
              </p14:nvContentPartPr>
              <p14:xfrm>
                <a:off x="4594119" y="2146686"/>
                <a:ext cx="91800" cy="97200"/>
              </p14:xfrm>
            </p:contentPart>
          </mc:Choice>
          <mc:Fallback xmlns="">
            <p:pic>
              <p:nvPicPr>
                <p:cNvPr id="119988" name="Freihand 119987">
                  <a:extLst>
                    <a:ext uri="{FF2B5EF4-FFF2-40B4-BE49-F238E27FC236}">
                      <a16:creationId xmlns:a16="http://schemas.microsoft.com/office/drawing/2014/main" id="{9F0711AB-9688-4C13-A98D-E35953A404AA}"/>
                    </a:ext>
                  </a:extLst>
                </p:cNvPr>
                <p:cNvPicPr/>
                <p:nvPr/>
              </p:nvPicPr>
              <p:blipFill>
                <a:blip r:embed="rId406"/>
                <a:stretch>
                  <a:fillRect/>
                </a:stretch>
              </p:blipFill>
              <p:spPr>
                <a:xfrm>
                  <a:off x="4589799" y="2142366"/>
                  <a:ext cx="100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9990" name="Freihand 119989">
                  <a:extLst>
                    <a:ext uri="{FF2B5EF4-FFF2-40B4-BE49-F238E27FC236}">
                      <a16:creationId xmlns:a16="http://schemas.microsoft.com/office/drawing/2014/main" id="{BEF24D7A-B8C7-44D9-BF42-1F5B9BD901DB}"/>
                    </a:ext>
                  </a:extLst>
                </p14:cNvPr>
                <p14:cNvContentPartPr/>
                <p14:nvPr/>
              </p14:nvContentPartPr>
              <p14:xfrm>
                <a:off x="4155999" y="2269806"/>
                <a:ext cx="431280" cy="212040"/>
              </p14:xfrm>
            </p:contentPart>
          </mc:Choice>
          <mc:Fallback xmlns="">
            <p:pic>
              <p:nvPicPr>
                <p:cNvPr id="119990" name="Freihand 119989">
                  <a:extLst>
                    <a:ext uri="{FF2B5EF4-FFF2-40B4-BE49-F238E27FC236}">
                      <a16:creationId xmlns:a16="http://schemas.microsoft.com/office/drawing/2014/main" id="{BEF24D7A-B8C7-44D9-BF42-1F5B9BD901DB}"/>
                    </a:ext>
                  </a:extLst>
                </p:cNvPr>
                <p:cNvPicPr/>
                <p:nvPr/>
              </p:nvPicPr>
              <p:blipFill>
                <a:blip r:embed="rId408"/>
                <a:stretch>
                  <a:fillRect/>
                </a:stretch>
              </p:blipFill>
              <p:spPr>
                <a:xfrm>
                  <a:off x="4151679" y="2265486"/>
                  <a:ext cx="439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9992" name="Freihand 119991">
                  <a:extLst>
                    <a:ext uri="{FF2B5EF4-FFF2-40B4-BE49-F238E27FC236}">
                      <a16:creationId xmlns:a16="http://schemas.microsoft.com/office/drawing/2014/main" id="{6E7D9533-D43A-4D61-8A7B-A68C1649E511}"/>
                    </a:ext>
                  </a:extLst>
                </p14:cNvPr>
                <p14:cNvContentPartPr/>
                <p14:nvPr/>
              </p14:nvContentPartPr>
              <p14:xfrm>
                <a:off x="4701399" y="2424966"/>
                <a:ext cx="67680" cy="2668320"/>
              </p14:xfrm>
            </p:contentPart>
          </mc:Choice>
          <mc:Fallback xmlns="">
            <p:pic>
              <p:nvPicPr>
                <p:cNvPr id="119992" name="Freihand 119991">
                  <a:extLst>
                    <a:ext uri="{FF2B5EF4-FFF2-40B4-BE49-F238E27FC236}">
                      <a16:creationId xmlns:a16="http://schemas.microsoft.com/office/drawing/2014/main" id="{6E7D9533-D43A-4D61-8A7B-A68C1649E511}"/>
                    </a:ext>
                  </a:extLst>
                </p:cNvPr>
                <p:cNvPicPr/>
                <p:nvPr/>
              </p:nvPicPr>
              <p:blipFill>
                <a:blip r:embed="rId410"/>
                <a:stretch>
                  <a:fillRect/>
                </a:stretch>
              </p:blipFill>
              <p:spPr>
                <a:xfrm>
                  <a:off x="4697079" y="2420646"/>
                  <a:ext cx="76320" cy="2676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9994" name="Freihand 119993">
                  <a:extLst>
                    <a:ext uri="{FF2B5EF4-FFF2-40B4-BE49-F238E27FC236}">
                      <a16:creationId xmlns:a16="http://schemas.microsoft.com/office/drawing/2014/main" id="{62CCA2A0-E46E-44E7-924C-37F7DD8E2B61}"/>
                    </a:ext>
                  </a:extLst>
                </p14:cNvPr>
                <p14:cNvContentPartPr/>
                <p14:nvPr/>
              </p14:nvContentPartPr>
              <p14:xfrm>
                <a:off x="4083639" y="1285206"/>
                <a:ext cx="616680" cy="275040"/>
              </p14:xfrm>
            </p:contentPart>
          </mc:Choice>
          <mc:Fallback xmlns="">
            <p:pic>
              <p:nvPicPr>
                <p:cNvPr id="119994" name="Freihand 119993">
                  <a:extLst>
                    <a:ext uri="{FF2B5EF4-FFF2-40B4-BE49-F238E27FC236}">
                      <a16:creationId xmlns:a16="http://schemas.microsoft.com/office/drawing/2014/main" id="{62CCA2A0-E46E-44E7-924C-37F7DD8E2B61}"/>
                    </a:ext>
                  </a:extLst>
                </p:cNvPr>
                <p:cNvPicPr/>
                <p:nvPr/>
              </p:nvPicPr>
              <p:blipFill>
                <a:blip r:embed="rId412"/>
                <a:stretch>
                  <a:fillRect/>
                </a:stretch>
              </p:blipFill>
              <p:spPr>
                <a:xfrm>
                  <a:off x="4079319" y="1280886"/>
                  <a:ext cx="625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9996" name="Freihand 119995">
                  <a:extLst>
                    <a:ext uri="{FF2B5EF4-FFF2-40B4-BE49-F238E27FC236}">
                      <a16:creationId xmlns:a16="http://schemas.microsoft.com/office/drawing/2014/main" id="{9AFC8928-7CF4-4F3F-A455-F0BBF0C0F0EE}"/>
                    </a:ext>
                  </a:extLst>
                </p14:cNvPr>
                <p14:cNvContentPartPr/>
                <p14:nvPr/>
              </p14:nvContentPartPr>
              <p14:xfrm>
                <a:off x="4636239" y="2458446"/>
                <a:ext cx="19440" cy="44640"/>
              </p14:xfrm>
            </p:contentPart>
          </mc:Choice>
          <mc:Fallback xmlns="">
            <p:pic>
              <p:nvPicPr>
                <p:cNvPr id="119996" name="Freihand 119995">
                  <a:extLst>
                    <a:ext uri="{FF2B5EF4-FFF2-40B4-BE49-F238E27FC236}">
                      <a16:creationId xmlns:a16="http://schemas.microsoft.com/office/drawing/2014/main" id="{9AFC8928-7CF4-4F3F-A455-F0BBF0C0F0EE}"/>
                    </a:ext>
                  </a:extLst>
                </p:cNvPr>
                <p:cNvPicPr/>
                <p:nvPr/>
              </p:nvPicPr>
              <p:blipFill>
                <a:blip r:embed="rId414"/>
                <a:stretch>
                  <a:fillRect/>
                </a:stretch>
              </p:blipFill>
              <p:spPr>
                <a:xfrm>
                  <a:off x="4631919" y="2454126"/>
                  <a:ext cx="28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9997" name="Freihand 119996">
                  <a:extLst>
                    <a:ext uri="{FF2B5EF4-FFF2-40B4-BE49-F238E27FC236}">
                      <a16:creationId xmlns:a16="http://schemas.microsoft.com/office/drawing/2014/main" id="{EA5D0EFA-EA52-4DEA-9715-279337D13D88}"/>
                    </a:ext>
                  </a:extLst>
                </p14:cNvPr>
                <p14:cNvContentPartPr/>
                <p14:nvPr/>
              </p14:nvContentPartPr>
              <p14:xfrm>
                <a:off x="4654599" y="2502366"/>
                <a:ext cx="360" cy="360"/>
              </p14:xfrm>
            </p:contentPart>
          </mc:Choice>
          <mc:Fallback xmlns="">
            <p:pic>
              <p:nvPicPr>
                <p:cNvPr id="119997" name="Freihand 119996">
                  <a:extLst>
                    <a:ext uri="{FF2B5EF4-FFF2-40B4-BE49-F238E27FC236}">
                      <a16:creationId xmlns:a16="http://schemas.microsoft.com/office/drawing/2014/main" id="{EA5D0EFA-EA52-4DEA-9715-279337D13D88}"/>
                    </a:ext>
                  </a:extLst>
                </p:cNvPr>
                <p:cNvPicPr/>
                <p:nvPr/>
              </p:nvPicPr>
              <p:blipFill>
                <a:blip r:embed="rId416"/>
                <a:stretch>
                  <a:fillRect/>
                </a:stretch>
              </p:blipFill>
              <p:spPr>
                <a:xfrm>
                  <a:off x="4650279" y="249804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9998" name="Freihand 119997">
                  <a:extLst>
                    <a:ext uri="{FF2B5EF4-FFF2-40B4-BE49-F238E27FC236}">
                      <a16:creationId xmlns:a16="http://schemas.microsoft.com/office/drawing/2014/main" id="{F45A7CBD-6893-4634-A0C0-1D40EBFD7C6C}"/>
                    </a:ext>
                  </a:extLst>
                </p14:cNvPr>
                <p14:cNvContentPartPr/>
                <p14:nvPr/>
              </p14:nvContentPartPr>
              <p14:xfrm>
                <a:off x="4654599" y="2495886"/>
                <a:ext cx="92160" cy="2389680"/>
              </p14:xfrm>
            </p:contentPart>
          </mc:Choice>
          <mc:Fallback xmlns="">
            <p:pic>
              <p:nvPicPr>
                <p:cNvPr id="119998" name="Freihand 119997">
                  <a:extLst>
                    <a:ext uri="{FF2B5EF4-FFF2-40B4-BE49-F238E27FC236}">
                      <a16:creationId xmlns:a16="http://schemas.microsoft.com/office/drawing/2014/main" id="{F45A7CBD-6893-4634-A0C0-1D40EBFD7C6C}"/>
                    </a:ext>
                  </a:extLst>
                </p:cNvPr>
                <p:cNvPicPr/>
                <p:nvPr/>
              </p:nvPicPr>
              <p:blipFill>
                <a:blip r:embed="rId418"/>
                <a:stretch>
                  <a:fillRect/>
                </a:stretch>
              </p:blipFill>
              <p:spPr>
                <a:xfrm>
                  <a:off x="4650279" y="2491566"/>
                  <a:ext cx="100800" cy="2398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0000" name="Freihand 119999">
                  <a:extLst>
                    <a:ext uri="{FF2B5EF4-FFF2-40B4-BE49-F238E27FC236}">
                      <a16:creationId xmlns:a16="http://schemas.microsoft.com/office/drawing/2014/main" id="{F5D1C4BB-282D-4DB6-9631-8F19A65AC6A4}"/>
                    </a:ext>
                  </a:extLst>
                </p14:cNvPr>
                <p14:cNvContentPartPr/>
                <p14:nvPr/>
              </p14:nvContentPartPr>
              <p14:xfrm>
                <a:off x="4628679" y="4677486"/>
                <a:ext cx="144720" cy="314640"/>
              </p14:xfrm>
            </p:contentPart>
          </mc:Choice>
          <mc:Fallback xmlns="">
            <p:pic>
              <p:nvPicPr>
                <p:cNvPr id="120000" name="Freihand 119999">
                  <a:extLst>
                    <a:ext uri="{FF2B5EF4-FFF2-40B4-BE49-F238E27FC236}">
                      <a16:creationId xmlns:a16="http://schemas.microsoft.com/office/drawing/2014/main" id="{F5D1C4BB-282D-4DB6-9631-8F19A65AC6A4}"/>
                    </a:ext>
                  </a:extLst>
                </p:cNvPr>
                <p:cNvPicPr/>
                <p:nvPr/>
              </p:nvPicPr>
              <p:blipFill>
                <a:blip r:embed="rId420"/>
                <a:stretch>
                  <a:fillRect/>
                </a:stretch>
              </p:blipFill>
              <p:spPr>
                <a:xfrm>
                  <a:off x="4624359" y="4673166"/>
                  <a:ext cx="153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0002" name="Freihand 120001">
                  <a:extLst>
                    <a:ext uri="{FF2B5EF4-FFF2-40B4-BE49-F238E27FC236}">
                      <a16:creationId xmlns:a16="http://schemas.microsoft.com/office/drawing/2014/main" id="{7913FF74-8918-4DBA-9336-C2455769C354}"/>
                    </a:ext>
                  </a:extLst>
                </p14:cNvPr>
                <p14:cNvContentPartPr/>
                <p14:nvPr/>
              </p14:nvContentPartPr>
              <p14:xfrm>
                <a:off x="4845399" y="3833646"/>
                <a:ext cx="82440" cy="1059840"/>
              </p14:xfrm>
            </p:contentPart>
          </mc:Choice>
          <mc:Fallback xmlns="">
            <p:pic>
              <p:nvPicPr>
                <p:cNvPr id="120002" name="Freihand 120001">
                  <a:extLst>
                    <a:ext uri="{FF2B5EF4-FFF2-40B4-BE49-F238E27FC236}">
                      <a16:creationId xmlns:a16="http://schemas.microsoft.com/office/drawing/2014/main" id="{7913FF74-8918-4DBA-9336-C2455769C354}"/>
                    </a:ext>
                  </a:extLst>
                </p:cNvPr>
                <p:cNvPicPr/>
                <p:nvPr/>
              </p:nvPicPr>
              <p:blipFill>
                <a:blip r:embed="rId422"/>
                <a:stretch>
                  <a:fillRect/>
                </a:stretch>
              </p:blipFill>
              <p:spPr>
                <a:xfrm>
                  <a:off x="4841079" y="3829326"/>
                  <a:ext cx="9108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0003" name="Freihand 120002">
                  <a:extLst>
                    <a:ext uri="{FF2B5EF4-FFF2-40B4-BE49-F238E27FC236}">
                      <a16:creationId xmlns:a16="http://schemas.microsoft.com/office/drawing/2014/main" id="{A60C7097-D498-4533-8EAE-A8B135449B87}"/>
                    </a:ext>
                  </a:extLst>
                </p14:cNvPr>
                <p14:cNvContentPartPr/>
                <p14:nvPr/>
              </p14:nvContentPartPr>
              <p14:xfrm>
                <a:off x="5105679" y="4429446"/>
                <a:ext cx="148320" cy="80640"/>
              </p14:xfrm>
            </p:contentPart>
          </mc:Choice>
          <mc:Fallback xmlns="">
            <p:pic>
              <p:nvPicPr>
                <p:cNvPr id="120003" name="Freihand 120002">
                  <a:extLst>
                    <a:ext uri="{FF2B5EF4-FFF2-40B4-BE49-F238E27FC236}">
                      <a16:creationId xmlns:a16="http://schemas.microsoft.com/office/drawing/2014/main" id="{A60C7097-D498-4533-8EAE-A8B135449B87}"/>
                    </a:ext>
                  </a:extLst>
                </p:cNvPr>
                <p:cNvPicPr/>
                <p:nvPr/>
              </p:nvPicPr>
              <p:blipFill>
                <a:blip r:embed="rId424"/>
                <a:stretch>
                  <a:fillRect/>
                </a:stretch>
              </p:blipFill>
              <p:spPr>
                <a:xfrm>
                  <a:off x="5101359" y="4425126"/>
                  <a:ext cx="156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0004" name="Freihand 120003">
                  <a:extLst>
                    <a:ext uri="{FF2B5EF4-FFF2-40B4-BE49-F238E27FC236}">
                      <a16:creationId xmlns:a16="http://schemas.microsoft.com/office/drawing/2014/main" id="{145B8104-65A3-4843-B467-0F5C4D69EB41}"/>
                    </a:ext>
                  </a:extLst>
                </p14:cNvPr>
                <p14:cNvContentPartPr/>
                <p14:nvPr/>
              </p14:nvContentPartPr>
              <p14:xfrm>
                <a:off x="5331399" y="4386606"/>
                <a:ext cx="96480" cy="129960"/>
              </p14:xfrm>
            </p:contentPart>
          </mc:Choice>
          <mc:Fallback xmlns="">
            <p:pic>
              <p:nvPicPr>
                <p:cNvPr id="120004" name="Freihand 120003">
                  <a:extLst>
                    <a:ext uri="{FF2B5EF4-FFF2-40B4-BE49-F238E27FC236}">
                      <a16:creationId xmlns:a16="http://schemas.microsoft.com/office/drawing/2014/main" id="{145B8104-65A3-4843-B467-0F5C4D69EB41}"/>
                    </a:ext>
                  </a:extLst>
                </p:cNvPr>
                <p:cNvPicPr/>
                <p:nvPr/>
              </p:nvPicPr>
              <p:blipFill>
                <a:blip r:embed="rId426"/>
                <a:stretch>
                  <a:fillRect/>
                </a:stretch>
              </p:blipFill>
              <p:spPr>
                <a:xfrm>
                  <a:off x="5327079" y="4382286"/>
                  <a:ext cx="10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0005" name="Freihand 120004">
                  <a:extLst>
                    <a:ext uri="{FF2B5EF4-FFF2-40B4-BE49-F238E27FC236}">
                      <a16:creationId xmlns:a16="http://schemas.microsoft.com/office/drawing/2014/main" id="{DF993DB2-0B68-4F81-B79B-7873B9025D87}"/>
                    </a:ext>
                  </a:extLst>
                </p14:cNvPr>
                <p14:cNvContentPartPr/>
                <p14:nvPr/>
              </p14:nvContentPartPr>
              <p14:xfrm>
                <a:off x="5451279" y="4490646"/>
                <a:ext cx="17280" cy="86040"/>
              </p14:xfrm>
            </p:contentPart>
          </mc:Choice>
          <mc:Fallback xmlns="">
            <p:pic>
              <p:nvPicPr>
                <p:cNvPr id="120005" name="Freihand 120004">
                  <a:extLst>
                    <a:ext uri="{FF2B5EF4-FFF2-40B4-BE49-F238E27FC236}">
                      <a16:creationId xmlns:a16="http://schemas.microsoft.com/office/drawing/2014/main" id="{DF993DB2-0B68-4F81-B79B-7873B9025D87}"/>
                    </a:ext>
                  </a:extLst>
                </p:cNvPr>
                <p:cNvPicPr/>
                <p:nvPr/>
              </p:nvPicPr>
              <p:blipFill>
                <a:blip r:embed="rId428"/>
                <a:stretch>
                  <a:fillRect/>
                </a:stretch>
              </p:blipFill>
              <p:spPr>
                <a:xfrm>
                  <a:off x="5446959" y="4486326"/>
                  <a:ext cx="25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0006" name="Freihand 120005">
                  <a:extLst>
                    <a:ext uri="{FF2B5EF4-FFF2-40B4-BE49-F238E27FC236}">
                      <a16:creationId xmlns:a16="http://schemas.microsoft.com/office/drawing/2014/main" id="{860F2BE5-D13E-4E80-888A-070D40198598}"/>
                    </a:ext>
                  </a:extLst>
                </p14:cNvPr>
                <p14:cNvContentPartPr/>
                <p14:nvPr/>
              </p14:nvContentPartPr>
              <p14:xfrm>
                <a:off x="5511759" y="4379406"/>
                <a:ext cx="119160" cy="122760"/>
              </p14:xfrm>
            </p:contentPart>
          </mc:Choice>
          <mc:Fallback xmlns="">
            <p:pic>
              <p:nvPicPr>
                <p:cNvPr id="120006" name="Freihand 120005">
                  <a:extLst>
                    <a:ext uri="{FF2B5EF4-FFF2-40B4-BE49-F238E27FC236}">
                      <a16:creationId xmlns:a16="http://schemas.microsoft.com/office/drawing/2014/main" id="{860F2BE5-D13E-4E80-888A-070D40198598}"/>
                    </a:ext>
                  </a:extLst>
                </p:cNvPr>
                <p:cNvPicPr/>
                <p:nvPr/>
              </p:nvPicPr>
              <p:blipFill>
                <a:blip r:embed="rId430"/>
                <a:stretch>
                  <a:fillRect/>
                </a:stretch>
              </p:blipFill>
              <p:spPr>
                <a:xfrm>
                  <a:off x="5507439" y="4375086"/>
                  <a:ext cx="12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0007" name="Freihand 120006">
                  <a:extLst>
                    <a:ext uri="{FF2B5EF4-FFF2-40B4-BE49-F238E27FC236}">
                      <a16:creationId xmlns:a16="http://schemas.microsoft.com/office/drawing/2014/main" id="{A4BAA8A8-85EB-45E4-8501-E6317D02DB0D}"/>
                    </a:ext>
                  </a:extLst>
                </p14:cNvPr>
                <p14:cNvContentPartPr/>
                <p14:nvPr/>
              </p14:nvContentPartPr>
              <p14:xfrm>
                <a:off x="5676639" y="4325046"/>
                <a:ext cx="127800" cy="146160"/>
              </p14:xfrm>
            </p:contentPart>
          </mc:Choice>
          <mc:Fallback xmlns="">
            <p:pic>
              <p:nvPicPr>
                <p:cNvPr id="120007" name="Freihand 120006">
                  <a:extLst>
                    <a:ext uri="{FF2B5EF4-FFF2-40B4-BE49-F238E27FC236}">
                      <a16:creationId xmlns:a16="http://schemas.microsoft.com/office/drawing/2014/main" id="{A4BAA8A8-85EB-45E4-8501-E6317D02DB0D}"/>
                    </a:ext>
                  </a:extLst>
                </p:cNvPr>
                <p:cNvPicPr/>
                <p:nvPr/>
              </p:nvPicPr>
              <p:blipFill>
                <a:blip r:embed="rId432"/>
                <a:stretch>
                  <a:fillRect/>
                </a:stretch>
              </p:blipFill>
              <p:spPr>
                <a:xfrm>
                  <a:off x="5672319" y="4320726"/>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20008" name="Freihand 120007">
                  <a:extLst>
                    <a:ext uri="{FF2B5EF4-FFF2-40B4-BE49-F238E27FC236}">
                      <a16:creationId xmlns:a16="http://schemas.microsoft.com/office/drawing/2014/main" id="{7E8479E8-50B8-44CD-9C26-CB9427C1194C}"/>
                    </a:ext>
                  </a:extLst>
                </p14:cNvPr>
                <p14:cNvContentPartPr/>
                <p14:nvPr/>
              </p14:nvContentPartPr>
              <p14:xfrm>
                <a:off x="5784279" y="4434486"/>
                <a:ext cx="55080" cy="52560"/>
              </p14:xfrm>
            </p:contentPart>
          </mc:Choice>
          <mc:Fallback xmlns="">
            <p:pic>
              <p:nvPicPr>
                <p:cNvPr id="120008" name="Freihand 120007">
                  <a:extLst>
                    <a:ext uri="{FF2B5EF4-FFF2-40B4-BE49-F238E27FC236}">
                      <a16:creationId xmlns:a16="http://schemas.microsoft.com/office/drawing/2014/main" id="{7E8479E8-50B8-44CD-9C26-CB9427C1194C}"/>
                    </a:ext>
                  </a:extLst>
                </p:cNvPr>
                <p:cNvPicPr/>
                <p:nvPr/>
              </p:nvPicPr>
              <p:blipFill>
                <a:blip r:embed="rId434"/>
                <a:stretch>
                  <a:fillRect/>
                </a:stretch>
              </p:blipFill>
              <p:spPr>
                <a:xfrm>
                  <a:off x="5779959" y="4430166"/>
                  <a:ext cx="63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20016" name="Freihand 120015">
                  <a:extLst>
                    <a:ext uri="{FF2B5EF4-FFF2-40B4-BE49-F238E27FC236}">
                      <a16:creationId xmlns:a16="http://schemas.microsoft.com/office/drawing/2014/main" id="{2DBE8600-EC53-4741-A7D1-1049E9901EE0}"/>
                    </a:ext>
                  </a:extLst>
                </p14:cNvPr>
                <p14:cNvContentPartPr/>
                <p14:nvPr/>
              </p14:nvContentPartPr>
              <p14:xfrm>
                <a:off x="5060679" y="4111566"/>
                <a:ext cx="936000" cy="587880"/>
              </p14:xfrm>
            </p:contentPart>
          </mc:Choice>
          <mc:Fallback xmlns="">
            <p:pic>
              <p:nvPicPr>
                <p:cNvPr id="120016" name="Freihand 120015">
                  <a:extLst>
                    <a:ext uri="{FF2B5EF4-FFF2-40B4-BE49-F238E27FC236}">
                      <a16:creationId xmlns:a16="http://schemas.microsoft.com/office/drawing/2014/main" id="{2DBE8600-EC53-4741-A7D1-1049E9901EE0}"/>
                    </a:ext>
                  </a:extLst>
                </p:cNvPr>
                <p:cNvPicPr/>
                <p:nvPr/>
              </p:nvPicPr>
              <p:blipFill>
                <a:blip r:embed="rId436"/>
                <a:stretch>
                  <a:fillRect/>
                </a:stretch>
              </p:blipFill>
              <p:spPr>
                <a:xfrm>
                  <a:off x="5056359" y="4107246"/>
                  <a:ext cx="944640" cy="59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7">
            <p14:nvContentPartPr>
              <p14:cNvPr id="120018" name="Freihand 120017">
                <a:extLst>
                  <a:ext uri="{FF2B5EF4-FFF2-40B4-BE49-F238E27FC236}">
                    <a16:creationId xmlns:a16="http://schemas.microsoft.com/office/drawing/2014/main" id="{5DD1A68F-5D9B-46C4-83C0-15BF8C9CDCD9}"/>
                  </a:ext>
                </a:extLst>
              </p14:cNvPr>
              <p14:cNvContentPartPr/>
              <p14:nvPr/>
            </p14:nvContentPartPr>
            <p14:xfrm>
              <a:off x="11323239" y="1269726"/>
              <a:ext cx="595440" cy="418680"/>
            </p14:xfrm>
          </p:contentPart>
        </mc:Choice>
        <mc:Fallback xmlns="">
          <p:pic>
            <p:nvPicPr>
              <p:cNvPr id="120018" name="Freihand 120017">
                <a:extLst>
                  <a:ext uri="{FF2B5EF4-FFF2-40B4-BE49-F238E27FC236}">
                    <a16:creationId xmlns:a16="http://schemas.microsoft.com/office/drawing/2014/main" id="{5DD1A68F-5D9B-46C4-83C0-15BF8C9CDCD9}"/>
                  </a:ext>
                </a:extLst>
              </p:cNvPr>
              <p:cNvPicPr/>
              <p:nvPr/>
            </p:nvPicPr>
            <p:blipFill>
              <a:blip r:embed="rId438"/>
              <a:stretch>
                <a:fillRect/>
              </a:stretch>
            </p:blipFill>
            <p:spPr>
              <a:xfrm>
                <a:off x="11318919" y="1265406"/>
                <a:ext cx="604080" cy="427320"/>
              </a:xfrm>
              <a:prstGeom prst="rect">
                <a:avLst/>
              </a:prstGeom>
            </p:spPr>
          </p:pic>
        </mc:Fallback>
      </mc:AlternateContent>
      <p:grpSp>
        <p:nvGrpSpPr>
          <p:cNvPr id="120020" name="Gruppieren 120019">
            <a:extLst>
              <a:ext uri="{FF2B5EF4-FFF2-40B4-BE49-F238E27FC236}">
                <a16:creationId xmlns:a16="http://schemas.microsoft.com/office/drawing/2014/main" id="{D6275FA4-FF93-4F81-B3A9-C18028B2E474}"/>
              </a:ext>
            </a:extLst>
          </p:cNvPr>
          <p:cNvGrpSpPr/>
          <p:nvPr/>
        </p:nvGrpSpPr>
        <p:grpSpPr>
          <a:xfrm>
            <a:off x="7695159" y="1556646"/>
            <a:ext cx="3598200" cy="1300680"/>
            <a:chOff x="7695159" y="1556646"/>
            <a:chExt cx="3598200" cy="1300680"/>
          </a:xfrm>
        </p:grpSpPr>
        <mc:AlternateContent xmlns:mc="http://schemas.openxmlformats.org/markup-compatibility/2006" xmlns:p14="http://schemas.microsoft.com/office/powerpoint/2010/main">
          <mc:Choice Requires="p14">
            <p:contentPart p14:bwMode="auto" r:id="rId439">
              <p14:nvContentPartPr>
                <p14:cNvPr id="8" name="Freihand 7">
                  <a:extLst>
                    <a:ext uri="{FF2B5EF4-FFF2-40B4-BE49-F238E27FC236}">
                      <a16:creationId xmlns:a16="http://schemas.microsoft.com/office/drawing/2014/main" id="{3684B550-B83F-48CA-8D4D-E1733F2D69F4}"/>
                    </a:ext>
                  </a:extLst>
                </p14:cNvPr>
                <p14:cNvContentPartPr/>
                <p14:nvPr/>
              </p14:nvContentPartPr>
              <p14:xfrm>
                <a:off x="7804239" y="2793606"/>
                <a:ext cx="360" cy="360"/>
              </p14:xfrm>
            </p:contentPart>
          </mc:Choice>
          <mc:Fallback xmlns="">
            <p:pic>
              <p:nvPicPr>
                <p:cNvPr id="8" name="Freihand 7">
                  <a:extLst>
                    <a:ext uri="{FF2B5EF4-FFF2-40B4-BE49-F238E27FC236}">
                      <a16:creationId xmlns:a16="http://schemas.microsoft.com/office/drawing/2014/main" id="{3684B550-B83F-48CA-8D4D-E1733F2D69F4}"/>
                    </a:ext>
                  </a:extLst>
                </p:cNvPr>
                <p:cNvPicPr/>
                <p:nvPr/>
              </p:nvPicPr>
              <p:blipFill>
                <a:blip r:embed="rId416"/>
                <a:stretch>
                  <a:fillRect/>
                </a:stretch>
              </p:blipFill>
              <p:spPr>
                <a:xfrm>
                  <a:off x="7799919" y="278928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0" name="Freihand 9">
                  <a:extLst>
                    <a:ext uri="{FF2B5EF4-FFF2-40B4-BE49-F238E27FC236}">
                      <a16:creationId xmlns:a16="http://schemas.microsoft.com/office/drawing/2014/main" id="{8DDC912C-A301-47B1-8C54-3C5556B37DB9}"/>
                    </a:ext>
                  </a:extLst>
                </p14:cNvPr>
                <p14:cNvContentPartPr/>
                <p14:nvPr/>
              </p14:nvContentPartPr>
              <p14:xfrm>
                <a:off x="7695159" y="2778486"/>
                <a:ext cx="121680" cy="21960"/>
              </p14:xfrm>
            </p:contentPart>
          </mc:Choice>
          <mc:Fallback xmlns="">
            <p:pic>
              <p:nvPicPr>
                <p:cNvPr id="10" name="Freihand 9">
                  <a:extLst>
                    <a:ext uri="{FF2B5EF4-FFF2-40B4-BE49-F238E27FC236}">
                      <a16:creationId xmlns:a16="http://schemas.microsoft.com/office/drawing/2014/main" id="{8DDC912C-A301-47B1-8C54-3C5556B37DB9}"/>
                    </a:ext>
                  </a:extLst>
                </p:cNvPr>
                <p:cNvPicPr/>
                <p:nvPr/>
              </p:nvPicPr>
              <p:blipFill>
                <a:blip r:embed="rId441"/>
                <a:stretch>
                  <a:fillRect/>
                </a:stretch>
              </p:blipFill>
              <p:spPr>
                <a:xfrm>
                  <a:off x="7690839" y="2774166"/>
                  <a:ext cx="130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1" name="Freihand 10">
                  <a:extLst>
                    <a:ext uri="{FF2B5EF4-FFF2-40B4-BE49-F238E27FC236}">
                      <a16:creationId xmlns:a16="http://schemas.microsoft.com/office/drawing/2014/main" id="{91C78E10-0A95-4B5F-B228-DE66EE18F66F}"/>
                    </a:ext>
                  </a:extLst>
                </p14:cNvPr>
                <p14:cNvContentPartPr/>
                <p14:nvPr/>
              </p14:nvContentPartPr>
              <p14:xfrm>
                <a:off x="7761039" y="1556646"/>
                <a:ext cx="3532320" cy="1261080"/>
              </p14:xfrm>
            </p:contentPart>
          </mc:Choice>
          <mc:Fallback xmlns="">
            <p:pic>
              <p:nvPicPr>
                <p:cNvPr id="11" name="Freihand 10">
                  <a:extLst>
                    <a:ext uri="{FF2B5EF4-FFF2-40B4-BE49-F238E27FC236}">
                      <a16:creationId xmlns:a16="http://schemas.microsoft.com/office/drawing/2014/main" id="{91C78E10-0A95-4B5F-B228-DE66EE18F66F}"/>
                    </a:ext>
                  </a:extLst>
                </p:cNvPr>
                <p:cNvPicPr/>
                <p:nvPr/>
              </p:nvPicPr>
              <p:blipFill>
                <a:blip r:embed="rId443"/>
                <a:stretch>
                  <a:fillRect/>
                </a:stretch>
              </p:blipFill>
              <p:spPr>
                <a:xfrm>
                  <a:off x="7756719" y="1552326"/>
                  <a:ext cx="3540960" cy="1269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20019" name="Freihand 120018">
                  <a:extLst>
                    <a:ext uri="{FF2B5EF4-FFF2-40B4-BE49-F238E27FC236}">
                      <a16:creationId xmlns:a16="http://schemas.microsoft.com/office/drawing/2014/main" id="{CF192F36-B51A-4EBD-AA38-64D95A5B3DDE}"/>
                    </a:ext>
                  </a:extLst>
                </p14:cNvPr>
                <p14:cNvContentPartPr/>
                <p14:nvPr/>
              </p14:nvContentPartPr>
              <p14:xfrm>
                <a:off x="7870839" y="1784526"/>
                <a:ext cx="2822400" cy="1072800"/>
              </p14:xfrm>
            </p:contentPart>
          </mc:Choice>
          <mc:Fallback xmlns="">
            <p:pic>
              <p:nvPicPr>
                <p:cNvPr id="120019" name="Freihand 120018">
                  <a:extLst>
                    <a:ext uri="{FF2B5EF4-FFF2-40B4-BE49-F238E27FC236}">
                      <a16:creationId xmlns:a16="http://schemas.microsoft.com/office/drawing/2014/main" id="{CF192F36-B51A-4EBD-AA38-64D95A5B3DDE}"/>
                    </a:ext>
                  </a:extLst>
                </p:cNvPr>
                <p:cNvPicPr/>
                <p:nvPr/>
              </p:nvPicPr>
              <p:blipFill>
                <a:blip r:embed="rId445"/>
                <a:stretch>
                  <a:fillRect/>
                </a:stretch>
              </p:blipFill>
              <p:spPr>
                <a:xfrm>
                  <a:off x="7866519" y="1780206"/>
                  <a:ext cx="2831040" cy="10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6">
            <p14:nvContentPartPr>
              <p14:cNvPr id="120021" name="Freihand 120020">
                <a:extLst>
                  <a:ext uri="{FF2B5EF4-FFF2-40B4-BE49-F238E27FC236}">
                    <a16:creationId xmlns:a16="http://schemas.microsoft.com/office/drawing/2014/main" id="{22B882DB-514C-4501-85FA-0B939667F744}"/>
                  </a:ext>
                </a:extLst>
              </p14:cNvPr>
              <p14:cNvContentPartPr/>
              <p14:nvPr/>
            </p14:nvContentPartPr>
            <p14:xfrm>
              <a:off x="11073399" y="1679406"/>
              <a:ext cx="339840" cy="45000"/>
            </p14:xfrm>
          </p:contentPart>
        </mc:Choice>
        <mc:Fallback xmlns="">
          <p:pic>
            <p:nvPicPr>
              <p:cNvPr id="120021" name="Freihand 120020">
                <a:extLst>
                  <a:ext uri="{FF2B5EF4-FFF2-40B4-BE49-F238E27FC236}">
                    <a16:creationId xmlns:a16="http://schemas.microsoft.com/office/drawing/2014/main" id="{22B882DB-514C-4501-85FA-0B939667F744}"/>
                  </a:ext>
                </a:extLst>
              </p:cNvPr>
              <p:cNvPicPr/>
              <p:nvPr/>
            </p:nvPicPr>
            <p:blipFill>
              <a:blip r:embed="rId447"/>
              <a:stretch>
                <a:fillRect/>
              </a:stretch>
            </p:blipFill>
            <p:spPr>
              <a:xfrm>
                <a:off x="11069079" y="1675086"/>
                <a:ext cx="348480" cy="53640"/>
              </a:xfrm>
              <a:prstGeom prst="rect">
                <a:avLst/>
              </a:prstGeom>
            </p:spPr>
          </p:pic>
        </mc:Fallback>
      </mc:AlternateContent>
    </p:spTree>
    <p:extLst>
      <p:ext uri="{BB962C8B-B14F-4D97-AF65-F5344CB8AC3E}">
        <p14:creationId xmlns:p14="http://schemas.microsoft.com/office/powerpoint/2010/main" val="22824869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398C519-0527-AF38-8B34-288236C9036F}"/>
              </a:ext>
            </a:extLst>
          </p:cNvPr>
          <p:cNvPicPr>
            <a:picLocks noChangeAspect="1"/>
          </p:cNvPicPr>
          <p:nvPr/>
        </p:nvPicPr>
        <p:blipFill>
          <a:blip r:embed="rId3"/>
          <a:stretch>
            <a:fillRect/>
          </a:stretch>
        </p:blipFill>
        <p:spPr>
          <a:xfrm>
            <a:off x="326141" y="348849"/>
            <a:ext cx="9503415" cy="6120000"/>
          </a:xfrm>
          <a:prstGeom prst="rect">
            <a:avLst/>
          </a:prstGeom>
        </p:spPr>
      </p:pic>
      <p:sp>
        <p:nvSpPr>
          <p:cNvPr id="6" name="Title 1"/>
          <p:cNvSpPr txBox="1">
            <a:spLocks/>
          </p:cNvSpPr>
          <p:nvPr/>
        </p:nvSpPr>
        <p:spPr>
          <a:xfrm>
            <a:off x="2211782" y="68465"/>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 Germany</a:t>
            </a:r>
          </a:p>
          <a:p>
            <a:endParaRPr lang="en-US" sz="1814" dirty="0">
              <a:solidFill>
                <a:sysClr val="windowText" lastClr="000000"/>
              </a:solidFill>
            </a:endParaRPr>
          </a:p>
        </p:txBody>
      </p:sp>
      <p:cxnSp>
        <p:nvCxnSpPr>
          <p:cNvPr id="14" name="Straight Arrow Connector 13"/>
          <p:cNvCxnSpPr>
            <a:cxnSpLocks/>
          </p:cNvCxnSpPr>
          <p:nvPr/>
        </p:nvCxnSpPr>
        <p:spPr>
          <a:xfrm flipH="1" flipV="1">
            <a:off x="5007128" y="3435370"/>
            <a:ext cx="388980" cy="486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47429" y="3733417"/>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7011508" y="4421999"/>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V="1">
            <a:off x="3077816" y="3428554"/>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8"/>
          <p:cNvCxnSpPr>
            <a:cxnSpLocks/>
          </p:cNvCxnSpPr>
          <p:nvPr/>
        </p:nvCxnSpPr>
        <p:spPr>
          <a:xfrm flipV="1">
            <a:off x="1924940" y="3686868"/>
            <a:ext cx="223501" cy="940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4454296" cy="343620"/>
          </a:xfrm>
          <a:prstGeom prst="rect">
            <a:avLst/>
          </a:prstGeom>
          <a:noFill/>
        </p:spPr>
        <p:txBody>
          <a:bodyPr wrap="none" rtlCol="0">
            <a:spAutoFit/>
          </a:bodyPr>
          <a:lstStyle/>
          <a:p>
            <a:r>
              <a:rPr lang="de-DE" sz="1633"/>
              <a:t>Source: </a:t>
            </a:r>
            <a:r>
              <a:rPr lang="de-DE" sz="1633" dirty="0"/>
              <a:t>Destatis</a:t>
            </a:r>
            <a:r>
              <a:rPr lang="de-DE" sz="1633"/>
              <a:t>; price, seasonly, calendar adjusted</a:t>
            </a:r>
            <a:endParaRPr lang="de-DE" sz="1633" dirty="0"/>
          </a:p>
        </p:txBody>
      </p:sp>
      <p:cxnSp>
        <p:nvCxnSpPr>
          <p:cNvPr id="22" name="Straight Arrow Connector 20"/>
          <p:cNvCxnSpPr>
            <a:cxnSpLocks/>
          </p:cNvCxnSpPr>
          <p:nvPr/>
        </p:nvCxnSpPr>
        <p:spPr>
          <a:xfrm flipV="1">
            <a:off x="8527121" y="3913643"/>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633355" y="3962888"/>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a:t>
            </a:r>
            <a:endParaRPr lang="de-DE" dirty="0"/>
          </a:p>
        </p:txBody>
      </p:sp>
      <p:sp>
        <p:nvSpPr>
          <p:cNvPr id="20" name="Rechteck 19"/>
          <p:cNvSpPr/>
          <p:nvPr/>
        </p:nvSpPr>
        <p:spPr>
          <a:xfrm>
            <a:off x="281836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 </a:t>
            </a:r>
            <a:endParaRPr lang="de-DE" dirty="0"/>
          </a:p>
        </p:txBody>
      </p:sp>
      <p:sp>
        <p:nvSpPr>
          <p:cNvPr id="21" name="Rechteck 20"/>
          <p:cNvSpPr/>
          <p:nvPr/>
        </p:nvSpPr>
        <p:spPr>
          <a:xfrm>
            <a:off x="4878316" y="3587243"/>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6656025" y="390213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 </a:t>
            </a:r>
            <a:endParaRPr lang="de-DE" dirty="0"/>
          </a:p>
        </p:txBody>
      </p:sp>
      <p:sp>
        <p:nvSpPr>
          <p:cNvPr id="25" name="Rechteck 24"/>
          <p:cNvSpPr/>
          <p:nvPr/>
        </p:nvSpPr>
        <p:spPr>
          <a:xfrm>
            <a:off x="7018062" y="4669405"/>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 </a:t>
            </a:r>
            <a:endParaRPr lang="de-DE" dirty="0"/>
          </a:p>
        </p:txBody>
      </p:sp>
      <p:sp>
        <p:nvSpPr>
          <p:cNvPr id="26" name="Rechteck 25"/>
          <p:cNvSpPr/>
          <p:nvPr/>
        </p:nvSpPr>
        <p:spPr>
          <a:xfrm>
            <a:off x="846344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a:t>
            </a:r>
            <a:endParaRPr lang="de-DE" dirty="0"/>
          </a:p>
        </p:txBody>
      </p:sp>
      <p:cxnSp>
        <p:nvCxnSpPr>
          <p:cNvPr id="8" name="Straight Arrow Connector 20">
            <a:extLst>
              <a:ext uri="{FF2B5EF4-FFF2-40B4-BE49-F238E27FC236}">
                <a16:creationId xmlns:a16="http://schemas.microsoft.com/office/drawing/2014/main" id="{E16F816E-228B-E675-6F82-615030FE5348}"/>
              </a:ext>
            </a:extLst>
          </p:cNvPr>
          <p:cNvCxnSpPr>
            <a:cxnSpLocks/>
          </p:cNvCxnSpPr>
          <p:nvPr/>
        </p:nvCxnSpPr>
        <p:spPr>
          <a:xfrm flipV="1">
            <a:off x="9540155" y="3267137"/>
            <a:ext cx="0" cy="580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F775F3C-1BAF-E596-0342-A6EA7B240B86}"/>
              </a:ext>
            </a:extLst>
          </p:cNvPr>
          <p:cNvSpPr/>
          <p:nvPr/>
        </p:nvSpPr>
        <p:spPr>
          <a:xfrm>
            <a:off x="9539072" y="371369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7</a:t>
            </a:r>
            <a:r>
              <a:rPr lang="en-US">
                <a:latin typeface="Arial" panose="020B0604020202020204" pitchFamily="34" charset="0"/>
                <a:cs typeface="Arial" panose="020B0604020202020204" pitchFamily="34" charset="0"/>
              </a:rPr>
              <a:t>. </a:t>
            </a:r>
            <a:endParaRPr lang="de-DE" dirty="0"/>
          </a:p>
        </p:txBody>
      </p:sp>
      <p:sp>
        <p:nvSpPr>
          <p:cNvPr id="19" name="Rechteck 18">
            <a:extLst>
              <a:ext uri="{FF2B5EF4-FFF2-40B4-BE49-F238E27FC236}">
                <a16:creationId xmlns:a16="http://schemas.microsoft.com/office/drawing/2014/main" id="{CEF96CDB-0E1A-4DEA-8B3C-534569F46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9BA7670-C94F-47ED-AA6B-11A886B0452E}"/>
              </a:ext>
            </a:extLst>
          </p:cNvPr>
          <p:cNvPicPr>
            <a:picLocks noChangeAspect="1"/>
          </p:cNvPicPr>
          <p:nvPr/>
        </p:nvPicPr>
        <p:blipFill>
          <a:blip r:embed="rId4"/>
          <a:stretch>
            <a:fillRect/>
          </a:stretch>
        </p:blipFill>
        <p:spPr>
          <a:xfrm>
            <a:off x="9676742" y="152257"/>
            <a:ext cx="1998410" cy="1201172"/>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5B503E7-8B22-4823-958C-D0DE36BF0112}"/>
                  </a:ext>
                </a:extLst>
              </p14:cNvPr>
              <p14:cNvContentPartPr/>
              <p14:nvPr/>
            </p14:nvContentPartPr>
            <p14:xfrm>
              <a:off x="7720359" y="1215366"/>
              <a:ext cx="1090440" cy="771840"/>
            </p14:xfrm>
          </p:contentPart>
        </mc:Choice>
        <mc:Fallback xmlns="">
          <p:pic>
            <p:nvPicPr>
              <p:cNvPr id="5" name="Freihand 4">
                <a:extLst>
                  <a:ext uri="{FF2B5EF4-FFF2-40B4-BE49-F238E27FC236}">
                    <a16:creationId xmlns:a16="http://schemas.microsoft.com/office/drawing/2014/main" id="{95B503E7-8B22-4823-958C-D0DE36BF0112}"/>
                  </a:ext>
                </a:extLst>
              </p:cNvPr>
              <p:cNvPicPr/>
              <p:nvPr/>
            </p:nvPicPr>
            <p:blipFill>
              <a:blip r:embed="rId6"/>
              <a:stretch>
                <a:fillRect/>
              </a:stretch>
            </p:blipFill>
            <p:spPr>
              <a:xfrm>
                <a:off x="7716039" y="1211046"/>
                <a:ext cx="1099080" cy="78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4EF0E6C-0498-4265-93AF-66C699B927AD}"/>
                  </a:ext>
                </a:extLst>
              </p14:cNvPr>
              <p14:cNvContentPartPr/>
              <p14:nvPr/>
            </p14:nvContentPartPr>
            <p14:xfrm>
              <a:off x="1457799" y="2927526"/>
              <a:ext cx="102600" cy="35640"/>
            </p14:xfrm>
          </p:contentPart>
        </mc:Choice>
        <mc:Fallback>
          <p:pic>
            <p:nvPicPr>
              <p:cNvPr id="9" name="Freihand 8">
                <a:extLst>
                  <a:ext uri="{FF2B5EF4-FFF2-40B4-BE49-F238E27FC236}">
                    <a16:creationId xmlns:a16="http://schemas.microsoft.com/office/drawing/2014/main" id="{84EF0E6C-0498-4265-93AF-66C699B927AD}"/>
                  </a:ext>
                </a:extLst>
              </p:cNvPr>
              <p:cNvPicPr/>
              <p:nvPr/>
            </p:nvPicPr>
            <p:blipFill>
              <a:blip r:embed="rId8"/>
              <a:stretch>
                <a:fillRect/>
              </a:stretch>
            </p:blipFill>
            <p:spPr>
              <a:xfrm>
                <a:off x="1453479" y="2923206"/>
                <a:ext cx="11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6983438C-D5DA-4849-BC96-6F83307983E7}"/>
                  </a:ext>
                </a:extLst>
              </p14:cNvPr>
              <p14:cNvContentPartPr/>
              <p14:nvPr/>
            </p14:nvContentPartPr>
            <p14:xfrm>
              <a:off x="1994199" y="2905566"/>
              <a:ext cx="479160" cy="718560"/>
            </p14:xfrm>
          </p:contentPart>
        </mc:Choice>
        <mc:Fallback>
          <p:pic>
            <p:nvPicPr>
              <p:cNvPr id="10" name="Freihand 9">
                <a:extLst>
                  <a:ext uri="{FF2B5EF4-FFF2-40B4-BE49-F238E27FC236}">
                    <a16:creationId xmlns:a16="http://schemas.microsoft.com/office/drawing/2014/main" id="{6983438C-D5DA-4849-BC96-6F83307983E7}"/>
                  </a:ext>
                </a:extLst>
              </p:cNvPr>
              <p:cNvPicPr/>
              <p:nvPr/>
            </p:nvPicPr>
            <p:blipFill>
              <a:blip r:embed="rId10"/>
              <a:stretch>
                <a:fillRect/>
              </a:stretch>
            </p:blipFill>
            <p:spPr>
              <a:xfrm>
                <a:off x="1989879" y="2901246"/>
                <a:ext cx="487800" cy="727200"/>
              </a:xfrm>
              <a:prstGeom prst="rect">
                <a:avLst/>
              </a:prstGeom>
            </p:spPr>
          </p:pic>
        </mc:Fallback>
      </mc:AlternateContent>
      <p:grpSp>
        <p:nvGrpSpPr>
          <p:cNvPr id="37" name="Gruppieren 36">
            <a:extLst>
              <a:ext uri="{FF2B5EF4-FFF2-40B4-BE49-F238E27FC236}">
                <a16:creationId xmlns:a16="http://schemas.microsoft.com/office/drawing/2014/main" id="{626BA2E6-0C21-4E4F-A319-B865759B62B5}"/>
              </a:ext>
            </a:extLst>
          </p:cNvPr>
          <p:cNvGrpSpPr/>
          <p:nvPr/>
        </p:nvGrpSpPr>
        <p:grpSpPr>
          <a:xfrm>
            <a:off x="1515759" y="4599726"/>
            <a:ext cx="963360" cy="376560"/>
            <a:chOff x="1515759" y="4599726"/>
            <a:chExt cx="963360" cy="37656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9672DC1E-FA58-4606-B1EA-35BD0263CCE6}"/>
                    </a:ext>
                  </a:extLst>
                </p14:cNvPr>
                <p14:cNvContentPartPr/>
                <p14:nvPr/>
              </p14:nvContentPartPr>
              <p14:xfrm>
                <a:off x="1515759" y="4735806"/>
                <a:ext cx="108720" cy="157320"/>
              </p14:xfrm>
            </p:contentPart>
          </mc:Choice>
          <mc:Fallback>
            <p:pic>
              <p:nvPicPr>
                <p:cNvPr id="11" name="Freihand 10">
                  <a:extLst>
                    <a:ext uri="{FF2B5EF4-FFF2-40B4-BE49-F238E27FC236}">
                      <a16:creationId xmlns:a16="http://schemas.microsoft.com/office/drawing/2014/main" id="{9672DC1E-FA58-4606-B1EA-35BD0263CCE6}"/>
                    </a:ext>
                  </a:extLst>
                </p:cNvPr>
                <p:cNvPicPr/>
                <p:nvPr/>
              </p:nvPicPr>
              <p:blipFill>
                <a:blip r:embed="rId12"/>
                <a:stretch>
                  <a:fillRect/>
                </a:stretch>
              </p:blipFill>
              <p:spPr>
                <a:xfrm>
                  <a:off x="1511439" y="4731486"/>
                  <a:ext cx="117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7BDB3B6C-8E17-40B7-B6CF-01CA61592681}"/>
                    </a:ext>
                  </a:extLst>
                </p14:cNvPr>
                <p14:cNvContentPartPr/>
                <p14:nvPr/>
              </p14:nvContentPartPr>
              <p14:xfrm>
                <a:off x="1689999" y="4843446"/>
                <a:ext cx="12960" cy="33840"/>
              </p14:xfrm>
            </p:contentPart>
          </mc:Choice>
          <mc:Fallback>
            <p:pic>
              <p:nvPicPr>
                <p:cNvPr id="12" name="Freihand 11">
                  <a:extLst>
                    <a:ext uri="{FF2B5EF4-FFF2-40B4-BE49-F238E27FC236}">
                      <a16:creationId xmlns:a16="http://schemas.microsoft.com/office/drawing/2014/main" id="{7BDB3B6C-8E17-40B7-B6CF-01CA61592681}"/>
                    </a:ext>
                  </a:extLst>
                </p:cNvPr>
                <p:cNvPicPr/>
                <p:nvPr/>
              </p:nvPicPr>
              <p:blipFill>
                <a:blip r:embed="rId14"/>
                <a:stretch>
                  <a:fillRect/>
                </a:stretch>
              </p:blipFill>
              <p:spPr>
                <a:xfrm>
                  <a:off x="1685679" y="4839126"/>
                  <a:ext cx="21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C6720BD3-6A59-447B-894D-553883C32605}"/>
                    </a:ext>
                  </a:extLst>
                </p14:cNvPr>
                <p14:cNvContentPartPr/>
                <p14:nvPr/>
              </p14:nvContentPartPr>
              <p14:xfrm>
                <a:off x="1803039" y="4674606"/>
                <a:ext cx="82080" cy="152280"/>
              </p14:xfrm>
            </p:contentPart>
          </mc:Choice>
          <mc:Fallback>
            <p:pic>
              <p:nvPicPr>
                <p:cNvPr id="13" name="Freihand 12">
                  <a:extLst>
                    <a:ext uri="{FF2B5EF4-FFF2-40B4-BE49-F238E27FC236}">
                      <a16:creationId xmlns:a16="http://schemas.microsoft.com/office/drawing/2014/main" id="{C6720BD3-6A59-447B-894D-553883C32605}"/>
                    </a:ext>
                  </a:extLst>
                </p:cNvPr>
                <p:cNvPicPr/>
                <p:nvPr/>
              </p:nvPicPr>
              <p:blipFill>
                <a:blip r:embed="rId16"/>
                <a:stretch>
                  <a:fillRect/>
                </a:stretch>
              </p:blipFill>
              <p:spPr>
                <a:xfrm>
                  <a:off x="1798719" y="4670286"/>
                  <a:ext cx="90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2F86B235-11EA-46DC-AE61-272BE1B7E04D}"/>
                    </a:ext>
                  </a:extLst>
                </p14:cNvPr>
                <p14:cNvContentPartPr/>
                <p14:nvPr/>
              </p14:nvContentPartPr>
              <p14:xfrm>
                <a:off x="1920039" y="4746246"/>
                <a:ext cx="10440" cy="92880"/>
              </p14:xfrm>
            </p:contentPart>
          </mc:Choice>
          <mc:Fallback>
            <p:pic>
              <p:nvPicPr>
                <p:cNvPr id="24" name="Freihand 23">
                  <a:extLst>
                    <a:ext uri="{FF2B5EF4-FFF2-40B4-BE49-F238E27FC236}">
                      <a16:creationId xmlns:a16="http://schemas.microsoft.com/office/drawing/2014/main" id="{2F86B235-11EA-46DC-AE61-272BE1B7E04D}"/>
                    </a:ext>
                  </a:extLst>
                </p:cNvPr>
                <p:cNvPicPr/>
                <p:nvPr/>
              </p:nvPicPr>
              <p:blipFill>
                <a:blip r:embed="rId18"/>
                <a:stretch>
                  <a:fillRect/>
                </a:stretch>
              </p:blipFill>
              <p:spPr>
                <a:xfrm>
                  <a:off x="1915719" y="4741926"/>
                  <a:ext cx="19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D709FF13-8F29-4160-979E-D4FE4359FD12}"/>
                    </a:ext>
                  </a:extLst>
                </p14:cNvPr>
                <p14:cNvContentPartPr/>
                <p14:nvPr/>
              </p14:nvContentPartPr>
              <p14:xfrm>
                <a:off x="2004999" y="4623126"/>
                <a:ext cx="16560" cy="178560"/>
              </p14:xfrm>
            </p:contentPart>
          </mc:Choice>
          <mc:Fallback>
            <p:pic>
              <p:nvPicPr>
                <p:cNvPr id="27" name="Freihand 26">
                  <a:extLst>
                    <a:ext uri="{FF2B5EF4-FFF2-40B4-BE49-F238E27FC236}">
                      <a16:creationId xmlns:a16="http://schemas.microsoft.com/office/drawing/2014/main" id="{D709FF13-8F29-4160-979E-D4FE4359FD12}"/>
                    </a:ext>
                  </a:extLst>
                </p:cNvPr>
                <p:cNvPicPr/>
                <p:nvPr/>
              </p:nvPicPr>
              <p:blipFill>
                <a:blip r:embed="rId20"/>
                <a:stretch>
                  <a:fillRect/>
                </a:stretch>
              </p:blipFill>
              <p:spPr>
                <a:xfrm>
                  <a:off x="2000679" y="4618806"/>
                  <a:ext cx="25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1731D9F9-1F95-4D64-9DDB-8B8B8F923B15}"/>
                    </a:ext>
                  </a:extLst>
                </p14:cNvPr>
                <p14:cNvContentPartPr/>
                <p14:nvPr/>
              </p14:nvContentPartPr>
              <p14:xfrm>
                <a:off x="2037399" y="4692246"/>
                <a:ext cx="74520" cy="101160"/>
              </p14:xfrm>
            </p:contentPart>
          </mc:Choice>
          <mc:Fallback>
            <p:pic>
              <p:nvPicPr>
                <p:cNvPr id="28" name="Freihand 27">
                  <a:extLst>
                    <a:ext uri="{FF2B5EF4-FFF2-40B4-BE49-F238E27FC236}">
                      <a16:creationId xmlns:a16="http://schemas.microsoft.com/office/drawing/2014/main" id="{1731D9F9-1F95-4D64-9DDB-8B8B8F923B15}"/>
                    </a:ext>
                  </a:extLst>
                </p:cNvPr>
                <p:cNvPicPr/>
                <p:nvPr/>
              </p:nvPicPr>
              <p:blipFill>
                <a:blip r:embed="rId22"/>
                <a:stretch>
                  <a:fillRect/>
                </a:stretch>
              </p:blipFill>
              <p:spPr>
                <a:xfrm>
                  <a:off x="2033079" y="4687926"/>
                  <a:ext cx="83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B1E0696D-2747-47E9-9FFB-D2C5A196A816}"/>
                    </a:ext>
                  </a:extLst>
                </p14:cNvPr>
                <p14:cNvContentPartPr/>
                <p14:nvPr/>
              </p14:nvContentPartPr>
              <p14:xfrm>
                <a:off x="2127759" y="4679646"/>
                <a:ext cx="118440" cy="88560"/>
              </p14:xfrm>
            </p:contentPart>
          </mc:Choice>
          <mc:Fallback>
            <p:pic>
              <p:nvPicPr>
                <p:cNvPr id="30" name="Freihand 29">
                  <a:extLst>
                    <a:ext uri="{FF2B5EF4-FFF2-40B4-BE49-F238E27FC236}">
                      <a16:creationId xmlns:a16="http://schemas.microsoft.com/office/drawing/2014/main" id="{B1E0696D-2747-47E9-9FFB-D2C5A196A816}"/>
                    </a:ext>
                  </a:extLst>
                </p:cNvPr>
                <p:cNvPicPr/>
                <p:nvPr/>
              </p:nvPicPr>
              <p:blipFill>
                <a:blip r:embed="rId24"/>
                <a:stretch>
                  <a:fillRect/>
                </a:stretch>
              </p:blipFill>
              <p:spPr>
                <a:xfrm>
                  <a:off x="2123439" y="4675326"/>
                  <a:ext cx="127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E811EBA1-A39F-416A-B1FA-B969A90C780D}"/>
                    </a:ext>
                  </a:extLst>
                </p14:cNvPr>
                <p14:cNvContentPartPr/>
                <p14:nvPr/>
              </p14:nvContentPartPr>
              <p14:xfrm>
                <a:off x="2235399" y="4627446"/>
                <a:ext cx="360" cy="360"/>
              </p14:xfrm>
            </p:contentPart>
          </mc:Choice>
          <mc:Fallback>
            <p:pic>
              <p:nvPicPr>
                <p:cNvPr id="31" name="Freihand 30">
                  <a:extLst>
                    <a:ext uri="{FF2B5EF4-FFF2-40B4-BE49-F238E27FC236}">
                      <a16:creationId xmlns:a16="http://schemas.microsoft.com/office/drawing/2014/main" id="{E811EBA1-A39F-416A-B1FA-B969A90C780D}"/>
                    </a:ext>
                  </a:extLst>
                </p:cNvPr>
                <p:cNvPicPr/>
                <p:nvPr/>
              </p:nvPicPr>
              <p:blipFill>
                <a:blip r:embed="rId26"/>
                <a:stretch>
                  <a:fillRect/>
                </a:stretch>
              </p:blipFill>
              <p:spPr>
                <a:xfrm>
                  <a:off x="2231079" y="462312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0F8A676B-4FB9-49A9-8C7F-9650D8C3C3F1}"/>
                    </a:ext>
                  </a:extLst>
                </p14:cNvPr>
                <p14:cNvContentPartPr/>
                <p14:nvPr/>
              </p14:nvContentPartPr>
              <p14:xfrm>
                <a:off x="2260959" y="4665966"/>
                <a:ext cx="50040" cy="84600"/>
              </p14:xfrm>
            </p:contentPart>
          </mc:Choice>
          <mc:Fallback>
            <p:pic>
              <p:nvPicPr>
                <p:cNvPr id="32" name="Freihand 31">
                  <a:extLst>
                    <a:ext uri="{FF2B5EF4-FFF2-40B4-BE49-F238E27FC236}">
                      <a16:creationId xmlns:a16="http://schemas.microsoft.com/office/drawing/2014/main" id="{0F8A676B-4FB9-49A9-8C7F-9650D8C3C3F1}"/>
                    </a:ext>
                  </a:extLst>
                </p:cNvPr>
                <p:cNvPicPr/>
                <p:nvPr/>
              </p:nvPicPr>
              <p:blipFill>
                <a:blip r:embed="rId28"/>
                <a:stretch>
                  <a:fillRect/>
                </a:stretch>
              </p:blipFill>
              <p:spPr>
                <a:xfrm>
                  <a:off x="2256639" y="4661646"/>
                  <a:ext cx="58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817EE03B-3AA2-400A-95B5-70F339A772FE}"/>
                    </a:ext>
                  </a:extLst>
                </p14:cNvPr>
                <p14:cNvContentPartPr/>
                <p14:nvPr/>
              </p14:nvContentPartPr>
              <p14:xfrm>
                <a:off x="2350959" y="4599726"/>
                <a:ext cx="12960" cy="137880"/>
              </p14:xfrm>
            </p:contentPart>
          </mc:Choice>
          <mc:Fallback>
            <p:pic>
              <p:nvPicPr>
                <p:cNvPr id="33" name="Freihand 32">
                  <a:extLst>
                    <a:ext uri="{FF2B5EF4-FFF2-40B4-BE49-F238E27FC236}">
                      <a16:creationId xmlns:a16="http://schemas.microsoft.com/office/drawing/2014/main" id="{817EE03B-3AA2-400A-95B5-70F339A772FE}"/>
                    </a:ext>
                  </a:extLst>
                </p:cNvPr>
                <p:cNvPicPr/>
                <p:nvPr/>
              </p:nvPicPr>
              <p:blipFill>
                <a:blip r:embed="rId30"/>
                <a:stretch>
                  <a:fillRect/>
                </a:stretch>
              </p:blipFill>
              <p:spPr>
                <a:xfrm>
                  <a:off x="2346639" y="4595406"/>
                  <a:ext cx="21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CD827954-AA0C-47A6-A79C-FE95034EF0F8}"/>
                    </a:ext>
                  </a:extLst>
                </p14:cNvPr>
                <p14:cNvContentPartPr/>
                <p14:nvPr/>
              </p14:nvContentPartPr>
              <p14:xfrm>
                <a:off x="2402079" y="4654086"/>
                <a:ext cx="77040" cy="106560"/>
              </p14:xfrm>
            </p:contentPart>
          </mc:Choice>
          <mc:Fallback>
            <p:pic>
              <p:nvPicPr>
                <p:cNvPr id="34" name="Freihand 33">
                  <a:extLst>
                    <a:ext uri="{FF2B5EF4-FFF2-40B4-BE49-F238E27FC236}">
                      <a16:creationId xmlns:a16="http://schemas.microsoft.com/office/drawing/2014/main" id="{CD827954-AA0C-47A6-A79C-FE95034EF0F8}"/>
                    </a:ext>
                  </a:extLst>
                </p:cNvPr>
                <p:cNvPicPr/>
                <p:nvPr/>
              </p:nvPicPr>
              <p:blipFill>
                <a:blip r:embed="rId32"/>
                <a:stretch>
                  <a:fillRect/>
                </a:stretch>
              </p:blipFill>
              <p:spPr>
                <a:xfrm>
                  <a:off x="2397759" y="4649766"/>
                  <a:ext cx="85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6021598E-2D53-4CED-BE0A-DCF57F3353FF}"/>
                    </a:ext>
                  </a:extLst>
                </p14:cNvPr>
                <p14:cNvContentPartPr/>
                <p14:nvPr/>
              </p14:nvContentPartPr>
              <p14:xfrm>
                <a:off x="1758039" y="4816806"/>
                <a:ext cx="684720" cy="159480"/>
              </p14:xfrm>
            </p:contentPart>
          </mc:Choice>
          <mc:Fallback>
            <p:pic>
              <p:nvPicPr>
                <p:cNvPr id="36" name="Freihand 35">
                  <a:extLst>
                    <a:ext uri="{FF2B5EF4-FFF2-40B4-BE49-F238E27FC236}">
                      <a16:creationId xmlns:a16="http://schemas.microsoft.com/office/drawing/2014/main" id="{6021598E-2D53-4CED-BE0A-DCF57F3353FF}"/>
                    </a:ext>
                  </a:extLst>
                </p:cNvPr>
                <p:cNvPicPr/>
                <p:nvPr/>
              </p:nvPicPr>
              <p:blipFill>
                <a:blip r:embed="rId34"/>
                <a:stretch>
                  <a:fillRect/>
                </a:stretch>
              </p:blipFill>
              <p:spPr>
                <a:xfrm>
                  <a:off x="1753719" y="4812486"/>
                  <a:ext cx="693360" cy="168120"/>
                </a:xfrm>
                <a:prstGeom prst="rect">
                  <a:avLst/>
                </a:prstGeom>
              </p:spPr>
            </p:pic>
          </mc:Fallback>
        </mc:AlternateContent>
      </p:grpSp>
      <p:grpSp>
        <p:nvGrpSpPr>
          <p:cNvPr id="46" name="Gruppieren 45">
            <a:extLst>
              <a:ext uri="{FF2B5EF4-FFF2-40B4-BE49-F238E27FC236}">
                <a16:creationId xmlns:a16="http://schemas.microsoft.com/office/drawing/2014/main" id="{0D778286-CBBD-46E7-A869-206784FCF111}"/>
              </a:ext>
            </a:extLst>
          </p:cNvPr>
          <p:cNvGrpSpPr/>
          <p:nvPr/>
        </p:nvGrpSpPr>
        <p:grpSpPr>
          <a:xfrm>
            <a:off x="2658399" y="4011846"/>
            <a:ext cx="653760" cy="274320"/>
            <a:chOff x="2658399" y="4011846"/>
            <a:chExt cx="653760" cy="274320"/>
          </a:xfrm>
        </p:grpSpPr>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4EA123CD-7FB3-48F1-82BD-55F805182BFD}"/>
                    </a:ext>
                  </a:extLst>
                </p14:cNvPr>
                <p14:cNvContentPartPr/>
                <p14:nvPr/>
              </p14:nvContentPartPr>
              <p14:xfrm>
                <a:off x="2658399" y="4119126"/>
                <a:ext cx="83880" cy="167040"/>
              </p14:xfrm>
            </p:contentPart>
          </mc:Choice>
          <mc:Fallback>
            <p:pic>
              <p:nvPicPr>
                <p:cNvPr id="38" name="Freihand 37">
                  <a:extLst>
                    <a:ext uri="{FF2B5EF4-FFF2-40B4-BE49-F238E27FC236}">
                      <a16:creationId xmlns:a16="http://schemas.microsoft.com/office/drawing/2014/main" id="{4EA123CD-7FB3-48F1-82BD-55F805182BFD}"/>
                    </a:ext>
                  </a:extLst>
                </p:cNvPr>
                <p:cNvPicPr/>
                <p:nvPr/>
              </p:nvPicPr>
              <p:blipFill>
                <a:blip r:embed="rId36"/>
                <a:stretch>
                  <a:fillRect/>
                </a:stretch>
              </p:blipFill>
              <p:spPr>
                <a:xfrm>
                  <a:off x="2654079" y="4114806"/>
                  <a:ext cx="92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280C0745-1F49-44AD-A91E-27F5A920F342}"/>
                    </a:ext>
                  </a:extLst>
                </p14:cNvPr>
                <p14:cNvContentPartPr/>
                <p14:nvPr/>
              </p14:nvContentPartPr>
              <p14:xfrm>
                <a:off x="2803479" y="4268166"/>
                <a:ext cx="31320" cy="11160"/>
              </p14:xfrm>
            </p:contentPart>
          </mc:Choice>
          <mc:Fallback>
            <p:pic>
              <p:nvPicPr>
                <p:cNvPr id="39" name="Freihand 38">
                  <a:extLst>
                    <a:ext uri="{FF2B5EF4-FFF2-40B4-BE49-F238E27FC236}">
                      <a16:creationId xmlns:a16="http://schemas.microsoft.com/office/drawing/2014/main" id="{280C0745-1F49-44AD-A91E-27F5A920F342}"/>
                    </a:ext>
                  </a:extLst>
                </p:cNvPr>
                <p:cNvPicPr/>
                <p:nvPr/>
              </p:nvPicPr>
              <p:blipFill>
                <a:blip r:embed="rId38"/>
                <a:stretch>
                  <a:fillRect/>
                </a:stretch>
              </p:blipFill>
              <p:spPr>
                <a:xfrm>
                  <a:off x="2799159" y="4263846"/>
                  <a:ext cx="39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F4852291-0E3E-47DF-BC7F-78A51AC29A5D}"/>
                    </a:ext>
                  </a:extLst>
                </p14:cNvPr>
                <p14:cNvContentPartPr/>
                <p14:nvPr/>
              </p14:nvContentPartPr>
              <p14:xfrm>
                <a:off x="2883399" y="4123806"/>
                <a:ext cx="88920" cy="99000"/>
              </p14:xfrm>
            </p:contentPart>
          </mc:Choice>
          <mc:Fallback>
            <p:pic>
              <p:nvPicPr>
                <p:cNvPr id="40" name="Freihand 39">
                  <a:extLst>
                    <a:ext uri="{FF2B5EF4-FFF2-40B4-BE49-F238E27FC236}">
                      <a16:creationId xmlns:a16="http://schemas.microsoft.com/office/drawing/2014/main" id="{F4852291-0E3E-47DF-BC7F-78A51AC29A5D}"/>
                    </a:ext>
                  </a:extLst>
                </p:cNvPr>
                <p:cNvPicPr/>
                <p:nvPr/>
              </p:nvPicPr>
              <p:blipFill>
                <a:blip r:embed="rId40"/>
                <a:stretch>
                  <a:fillRect/>
                </a:stretch>
              </p:blipFill>
              <p:spPr>
                <a:xfrm>
                  <a:off x="2879079" y="4119486"/>
                  <a:ext cx="97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48395926-33E0-467A-89DC-2F57C5DB9543}"/>
                    </a:ext>
                  </a:extLst>
                </p14:cNvPr>
                <p14:cNvContentPartPr/>
                <p14:nvPr/>
              </p14:nvContentPartPr>
              <p14:xfrm>
                <a:off x="2997519" y="4194006"/>
                <a:ext cx="3960" cy="57240"/>
              </p14:xfrm>
            </p:contentPart>
          </mc:Choice>
          <mc:Fallback>
            <p:pic>
              <p:nvPicPr>
                <p:cNvPr id="41" name="Freihand 40">
                  <a:extLst>
                    <a:ext uri="{FF2B5EF4-FFF2-40B4-BE49-F238E27FC236}">
                      <a16:creationId xmlns:a16="http://schemas.microsoft.com/office/drawing/2014/main" id="{48395926-33E0-467A-89DC-2F57C5DB9543}"/>
                    </a:ext>
                  </a:extLst>
                </p:cNvPr>
                <p:cNvPicPr/>
                <p:nvPr/>
              </p:nvPicPr>
              <p:blipFill>
                <a:blip r:embed="rId42"/>
                <a:stretch>
                  <a:fillRect/>
                </a:stretch>
              </p:blipFill>
              <p:spPr>
                <a:xfrm>
                  <a:off x="2993199" y="4189686"/>
                  <a:ext cx="12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95E83FF4-7816-46A1-A637-10D3D563A699}"/>
                    </a:ext>
                  </a:extLst>
                </p14:cNvPr>
                <p14:cNvContentPartPr/>
                <p14:nvPr/>
              </p14:nvContentPartPr>
              <p14:xfrm>
                <a:off x="2952519" y="4011846"/>
                <a:ext cx="102600" cy="200880"/>
              </p14:xfrm>
            </p:contentPart>
          </mc:Choice>
          <mc:Fallback>
            <p:pic>
              <p:nvPicPr>
                <p:cNvPr id="42" name="Freihand 41">
                  <a:extLst>
                    <a:ext uri="{FF2B5EF4-FFF2-40B4-BE49-F238E27FC236}">
                      <a16:creationId xmlns:a16="http://schemas.microsoft.com/office/drawing/2014/main" id="{95E83FF4-7816-46A1-A637-10D3D563A699}"/>
                    </a:ext>
                  </a:extLst>
                </p:cNvPr>
                <p:cNvPicPr/>
                <p:nvPr/>
              </p:nvPicPr>
              <p:blipFill>
                <a:blip r:embed="rId44"/>
                <a:stretch>
                  <a:fillRect/>
                </a:stretch>
              </p:blipFill>
              <p:spPr>
                <a:xfrm>
                  <a:off x="2948199" y="4007526"/>
                  <a:ext cx="111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3A84241F-ADE3-441E-B132-B25C6763BEA4}"/>
                    </a:ext>
                  </a:extLst>
                </p14:cNvPr>
                <p14:cNvContentPartPr/>
                <p14:nvPr/>
              </p14:nvContentPartPr>
              <p14:xfrm>
                <a:off x="3083919" y="4131006"/>
                <a:ext cx="137160" cy="57600"/>
              </p14:xfrm>
            </p:contentPart>
          </mc:Choice>
          <mc:Fallback>
            <p:pic>
              <p:nvPicPr>
                <p:cNvPr id="43" name="Freihand 42">
                  <a:extLst>
                    <a:ext uri="{FF2B5EF4-FFF2-40B4-BE49-F238E27FC236}">
                      <a16:creationId xmlns:a16="http://schemas.microsoft.com/office/drawing/2014/main" id="{3A84241F-ADE3-441E-B132-B25C6763BEA4}"/>
                    </a:ext>
                  </a:extLst>
                </p:cNvPr>
                <p:cNvPicPr/>
                <p:nvPr/>
              </p:nvPicPr>
              <p:blipFill>
                <a:blip r:embed="rId46"/>
                <a:stretch>
                  <a:fillRect/>
                </a:stretch>
              </p:blipFill>
              <p:spPr>
                <a:xfrm>
                  <a:off x="3079599" y="4126686"/>
                  <a:ext cx="145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3798C8FC-FF19-42A5-8278-3C60FDB3DB97}"/>
                    </a:ext>
                  </a:extLst>
                </p14:cNvPr>
                <p14:cNvContentPartPr/>
                <p14:nvPr/>
              </p14:nvContentPartPr>
              <p14:xfrm>
                <a:off x="3207399" y="4069086"/>
                <a:ext cx="39960" cy="25920"/>
              </p14:xfrm>
            </p:contentPart>
          </mc:Choice>
          <mc:Fallback>
            <p:pic>
              <p:nvPicPr>
                <p:cNvPr id="44" name="Freihand 43">
                  <a:extLst>
                    <a:ext uri="{FF2B5EF4-FFF2-40B4-BE49-F238E27FC236}">
                      <a16:creationId xmlns:a16="http://schemas.microsoft.com/office/drawing/2014/main" id="{3798C8FC-FF19-42A5-8278-3C60FDB3DB97}"/>
                    </a:ext>
                  </a:extLst>
                </p:cNvPr>
                <p:cNvPicPr/>
                <p:nvPr/>
              </p:nvPicPr>
              <p:blipFill>
                <a:blip r:embed="rId48"/>
                <a:stretch>
                  <a:fillRect/>
                </a:stretch>
              </p:blipFill>
              <p:spPr>
                <a:xfrm>
                  <a:off x="3203079" y="4064766"/>
                  <a:ext cx="48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FD45FBD6-44D6-4AD1-A871-75ADB35EDD27}"/>
                    </a:ext>
                  </a:extLst>
                </p14:cNvPr>
                <p14:cNvContentPartPr/>
                <p14:nvPr/>
              </p14:nvContentPartPr>
              <p14:xfrm>
                <a:off x="3263919" y="4095366"/>
                <a:ext cx="48240" cy="93960"/>
              </p14:xfrm>
            </p:contentPart>
          </mc:Choice>
          <mc:Fallback>
            <p:pic>
              <p:nvPicPr>
                <p:cNvPr id="45" name="Freihand 44">
                  <a:extLst>
                    <a:ext uri="{FF2B5EF4-FFF2-40B4-BE49-F238E27FC236}">
                      <a16:creationId xmlns:a16="http://schemas.microsoft.com/office/drawing/2014/main" id="{FD45FBD6-44D6-4AD1-A871-75ADB35EDD27}"/>
                    </a:ext>
                  </a:extLst>
                </p:cNvPr>
                <p:cNvPicPr/>
                <p:nvPr/>
              </p:nvPicPr>
              <p:blipFill>
                <a:blip r:embed="rId50"/>
                <a:stretch>
                  <a:fillRect/>
                </a:stretch>
              </p:blipFill>
              <p:spPr>
                <a:xfrm>
                  <a:off x="3259599" y="4091046"/>
                  <a:ext cx="56880" cy="102600"/>
                </a:xfrm>
                <a:prstGeom prst="rect">
                  <a:avLst/>
                </a:prstGeom>
              </p:spPr>
            </p:pic>
          </mc:Fallback>
        </mc:AlternateContent>
      </p:grpSp>
      <p:grpSp>
        <p:nvGrpSpPr>
          <p:cNvPr id="61" name="Gruppieren 60">
            <a:extLst>
              <a:ext uri="{FF2B5EF4-FFF2-40B4-BE49-F238E27FC236}">
                <a16:creationId xmlns:a16="http://schemas.microsoft.com/office/drawing/2014/main" id="{765A7174-8982-4B39-9A54-4F0FC24F2162}"/>
              </a:ext>
            </a:extLst>
          </p:cNvPr>
          <p:cNvGrpSpPr/>
          <p:nvPr/>
        </p:nvGrpSpPr>
        <p:grpSpPr>
          <a:xfrm>
            <a:off x="4775559" y="4009686"/>
            <a:ext cx="990720" cy="507960"/>
            <a:chOff x="4775559" y="4009686"/>
            <a:chExt cx="990720" cy="507960"/>
          </a:xfrm>
        </p:grpSpPr>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B71FAA0B-021E-4A7C-8F9B-238ED725AAE3}"/>
                    </a:ext>
                  </a:extLst>
                </p14:cNvPr>
                <p14:cNvContentPartPr/>
                <p14:nvPr/>
              </p14:nvContentPartPr>
              <p14:xfrm>
                <a:off x="4800399" y="4009686"/>
                <a:ext cx="157320" cy="213120"/>
              </p14:xfrm>
            </p:contentPart>
          </mc:Choice>
          <mc:Fallback>
            <p:pic>
              <p:nvPicPr>
                <p:cNvPr id="47" name="Freihand 46">
                  <a:extLst>
                    <a:ext uri="{FF2B5EF4-FFF2-40B4-BE49-F238E27FC236}">
                      <a16:creationId xmlns:a16="http://schemas.microsoft.com/office/drawing/2014/main" id="{B71FAA0B-021E-4A7C-8F9B-238ED725AAE3}"/>
                    </a:ext>
                  </a:extLst>
                </p:cNvPr>
                <p:cNvPicPr/>
                <p:nvPr/>
              </p:nvPicPr>
              <p:blipFill>
                <a:blip r:embed="rId52"/>
                <a:stretch>
                  <a:fillRect/>
                </a:stretch>
              </p:blipFill>
              <p:spPr>
                <a:xfrm>
                  <a:off x="4796079" y="4005366"/>
                  <a:ext cx="165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C8B59C61-E816-4258-BC00-9A87BFEB8953}"/>
                    </a:ext>
                  </a:extLst>
                </p14:cNvPr>
                <p14:cNvContentPartPr/>
                <p14:nvPr/>
              </p14:nvContentPartPr>
              <p14:xfrm>
                <a:off x="4982199" y="4094646"/>
                <a:ext cx="268200" cy="81720"/>
              </p14:xfrm>
            </p:contentPart>
          </mc:Choice>
          <mc:Fallback>
            <p:pic>
              <p:nvPicPr>
                <p:cNvPr id="48" name="Freihand 47">
                  <a:extLst>
                    <a:ext uri="{FF2B5EF4-FFF2-40B4-BE49-F238E27FC236}">
                      <a16:creationId xmlns:a16="http://schemas.microsoft.com/office/drawing/2014/main" id="{C8B59C61-E816-4258-BC00-9A87BFEB8953}"/>
                    </a:ext>
                  </a:extLst>
                </p:cNvPr>
                <p:cNvPicPr/>
                <p:nvPr/>
              </p:nvPicPr>
              <p:blipFill>
                <a:blip r:embed="rId54"/>
                <a:stretch>
                  <a:fillRect/>
                </a:stretch>
              </p:blipFill>
              <p:spPr>
                <a:xfrm>
                  <a:off x="4977879" y="4090326"/>
                  <a:ext cx="276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CE27F825-2612-41F6-A738-B17200BACA6A}"/>
                    </a:ext>
                  </a:extLst>
                </p14:cNvPr>
                <p14:cNvContentPartPr/>
                <p14:nvPr/>
              </p14:nvContentPartPr>
              <p14:xfrm>
                <a:off x="5284239" y="4106886"/>
                <a:ext cx="219240" cy="84240"/>
              </p14:xfrm>
            </p:contentPart>
          </mc:Choice>
          <mc:Fallback>
            <p:pic>
              <p:nvPicPr>
                <p:cNvPr id="49" name="Freihand 48">
                  <a:extLst>
                    <a:ext uri="{FF2B5EF4-FFF2-40B4-BE49-F238E27FC236}">
                      <a16:creationId xmlns:a16="http://schemas.microsoft.com/office/drawing/2014/main" id="{CE27F825-2612-41F6-A738-B17200BACA6A}"/>
                    </a:ext>
                  </a:extLst>
                </p:cNvPr>
                <p:cNvPicPr/>
                <p:nvPr/>
              </p:nvPicPr>
              <p:blipFill>
                <a:blip r:embed="rId56"/>
                <a:stretch>
                  <a:fillRect/>
                </a:stretch>
              </p:blipFill>
              <p:spPr>
                <a:xfrm>
                  <a:off x="5279919" y="4102566"/>
                  <a:ext cx="227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FA1F510B-D89A-4640-819A-A50722FD9626}"/>
                    </a:ext>
                  </a:extLst>
                </p14:cNvPr>
                <p14:cNvContentPartPr/>
                <p14:nvPr/>
              </p14:nvContentPartPr>
              <p14:xfrm>
                <a:off x="4775559" y="4323606"/>
                <a:ext cx="160920" cy="194040"/>
              </p14:xfrm>
            </p:contentPart>
          </mc:Choice>
          <mc:Fallback>
            <p:pic>
              <p:nvPicPr>
                <p:cNvPr id="50" name="Freihand 49">
                  <a:extLst>
                    <a:ext uri="{FF2B5EF4-FFF2-40B4-BE49-F238E27FC236}">
                      <a16:creationId xmlns:a16="http://schemas.microsoft.com/office/drawing/2014/main" id="{FA1F510B-D89A-4640-819A-A50722FD9626}"/>
                    </a:ext>
                  </a:extLst>
                </p:cNvPr>
                <p:cNvPicPr/>
                <p:nvPr/>
              </p:nvPicPr>
              <p:blipFill>
                <a:blip r:embed="rId58"/>
                <a:stretch>
                  <a:fillRect/>
                </a:stretch>
              </p:blipFill>
              <p:spPr>
                <a:xfrm>
                  <a:off x="4771239" y="4319286"/>
                  <a:ext cx="169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0129CE21-2BF8-4BF9-838B-64D137970A9E}"/>
                    </a:ext>
                  </a:extLst>
                </p14:cNvPr>
                <p14:cNvContentPartPr/>
                <p14:nvPr/>
              </p14:nvContentPartPr>
              <p14:xfrm>
                <a:off x="4975359" y="4385886"/>
                <a:ext cx="206280" cy="73080"/>
              </p14:xfrm>
            </p:contentPart>
          </mc:Choice>
          <mc:Fallback>
            <p:pic>
              <p:nvPicPr>
                <p:cNvPr id="51" name="Freihand 50">
                  <a:extLst>
                    <a:ext uri="{FF2B5EF4-FFF2-40B4-BE49-F238E27FC236}">
                      <a16:creationId xmlns:a16="http://schemas.microsoft.com/office/drawing/2014/main" id="{0129CE21-2BF8-4BF9-838B-64D137970A9E}"/>
                    </a:ext>
                  </a:extLst>
                </p:cNvPr>
                <p:cNvPicPr/>
                <p:nvPr/>
              </p:nvPicPr>
              <p:blipFill>
                <a:blip r:embed="rId60"/>
                <a:stretch>
                  <a:fillRect/>
                </a:stretch>
              </p:blipFill>
              <p:spPr>
                <a:xfrm>
                  <a:off x="4971039" y="4381566"/>
                  <a:ext cx="214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AE56FFB2-EF86-4AD8-929D-0FE84F4DC07C}"/>
                    </a:ext>
                  </a:extLst>
                </p14:cNvPr>
                <p14:cNvContentPartPr/>
                <p14:nvPr/>
              </p14:nvContentPartPr>
              <p14:xfrm>
                <a:off x="5172999" y="4316046"/>
                <a:ext cx="11880" cy="22320"/>
              </p14:xfrm>
            </p:contentPart>
          </mc:Choice>
          <mc:Fallback>
            <p:pic>
              <p:nvPicPr>
                <p:cNvPr id="52" name="Freihand 51">
                  <a:extLst>
                    <a:ext uri="{FF2B5EF4-FFF2-40B4-BE49-F238E27FC236}">
                      <a16:creationId xmlns:a16="http://schemas.microsoft.com/office/drawing/2014/main" id="{AE56FFB2-EF86-4AD8-929D-0FE84F4DC07C}"/>
                    </a:ext>
                  </a:extLst>
                </p:cNvPr>
                <p:cNvPicPr/>
                <p:nvPr/>
              </p:nvPicPr>
              <p:blipFill>
                <a:blip r:embed="rId62"/>
                <a:stretch>
                  <a:fillRect/>
                </a:stretch>
              </p:blipFill>
              <p:spPr>
                <a:xfrm>
                  <a:off x="5168679" y="4311726"/>
                  <a:ext cx="20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8B33FEC4-FD33-46E2-89AE-72FDC3DBEF10}"/>
                    </a:ext>
                  </a:extLst>
                </p14:cNvPr>
                <p14:cNvContentPartPr/>
                <p14:nvPr/>
              </p14:nvContentPartPr>
              <p14:xfrm>
                <a:off x="5217279" y="4304526"/>
                <a:ext cx="117000" cy="190440"/>
              </p14:xfrm>
            </p:contentPart>
          </mc:Choice>
          <mc:Fallback>
            <p:pic>
              <p:nvPicPr>
                <p:cNvPr id="53" name="Freihand 52">
                  <a:extLst>
                    <a:ext uri="{FF2B5EF4-FFF2-40B4-BE49-F238E27FC236}">
                      <a16:creationId xmlns:a16="http://schemas.microsoft.com/office/drawing/2014/main" id="{8B33FEC4-FD33-46E2-89AE-72FDC3DBEF10}"/>
                    </a:ext>
                  </a:extLst>
                </p:cNvPr>
                <p:cNvPicPr/>
                <p:nvPr/>
              </p:nvPicPr>
              <p:blipFill>
                <a:blip r:embed="rId64"/>
                <a:stretch>
                  <a:fillRect/>
                </a:stretch>
              </p:blipFill>
              <p:spPr>
                <a:xfrm>
                  <a:off x="5212959" y="4300206"/>
                  <a:ext cx="125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7B225EEA-557E-4833-89D2-6393F7FD7380}"/>
                    </a:ext>
                  </a:extLst>
                </p14:cNvPr>
                <p14:cNvContentPartPr/>
                <p14:nvPr/>
              </p14:nvContentPartPr>
              <p14:xfrm>
                <a:off x="5331039" y="4300566"/>
                <a:ext cx="1800" cy="12960"/>
              </p14:xfrm>
            </p:contentPart>
          </mc:Choice>
          <mc:Fallback>
            <p:pic>
              <p:nvPicPr>
                <p:cNvPr id="54" name="Freihand 53">
                  <a:extLst>
                    <a:ext uri="{FF2B5EF4-FFF2-40B4-BE49-F238E27FC236}">
                      <a16:creationId xmlns:a16="http://schemas.microsoft.com/office/drawing/2014/main" id="{7B225EEA-557E-4833-89D2-6393F7FD7380}"/>
                    </a:ext>
                  </a:extLst>
                </p:cNvPr>
                <p:cNvPicPr/>
                <p:nvPr/>
              </p:nvPicPr>
              <p:blipFill>
                <a:blip r:embed="rId66"/>
                <a:stretch>
                  <a:fillRect/>
                </a:stretch>
              </p:blipFill>
              <p:spPr>
                <a:xfrm>
                  <a:off x="5326719" y="4296246"/>
                  <a:ext cx="10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40FC72B6-C4A2-4682-90B1-FFB685B22287}"/>
                    </a:ext>
                  </a:extLst>
                </p14:cNvPr>
                <p14:cNvContentPartPr/>
                <p14:nvPr/>
              </p14:nvContentPartPr>
              <p14:xfrm>
                <a:off x="5353359" y="4361046"/>
                <a:ext cx="70560" cy="77040"/>
              </p14:xfrm>
            </p:contentPart>
          </mc:Choice>
          <mc:Fallback>
            <p:pic>
              <p:nvPicPr>
                <p:cNvPr id="55" name="Freihand 54">
                  <a:extLst>
                    <a:ext uri="{FF2B5EF4-FFF2-40B4-BE49-F238E27FC236}">
                      <a16:creationId xmlns:a16="http://schemas.microsoft.com/office/drawing/2014/main" id="{40FC72B6-C4A2-4682-90B1-FFB685B22287}"/>
                    </a:ext>
                  </a:extLst>
                </p:cNvPr>
                <p:cNvPicPr/>
                <p:nvPr/>
              </p:nvPicPr>
              <p:blipFill>
                <a:blip r:embed="rId68"/>
                <a:stretch>
                  <a:fillRect/>
                </a:stretch>
              </p:blipFill>
              <p:spPr>
                <a:xfrm>
                  <a:off x="5349039" y="4356726"/>
                  <a:ext cx="79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1B3E8448-2AE5-460A-9467-FA796861454B}"/>
                    </a:ext>
                  </a:extLst>
                </p14:cNvPr>
                <p14:cNvContentPartPr/>
                <p14:nvPr/>
              </p14:nvContentPartPr>
              <p14:xfrm>
                <a:off x="5435799" y="4268526"/>
                <a:ext cx="178200" cy="147240"/>
              </p14:xfrm>
            </p:contentPart>
          </mc:Choice>
          <mc:Fallback>
            <p:pic>
              <p:nvPicPr>
                <p:cNvPr id="56" name="Freihand 55">
                  <a:extLst>
                    <a:ext uri="{FF2B5EF4-FFF2-40B4-BE49-F238E27FC236}">
                      <a16:creationId xmlns:a16="http://schemas.microsoft.com/office/drawing/2014/main" id="{1B3E8448-2AE5-460A-9467-FA796861454B}"/>
                    </a:ext>
                  </a:extLst>
                </p:cNvPr>
                <p:cNvPicPr/>
                <p:nvPr/>
              </p:nvPicPr>
              <p:blipFill>
                <a:blip r:embed="rId70"/>
                <a:stretch>
                  <a:fillRect/>
                </a:stretch>
              </p:blipFill>
              <p:spPr>
                <a:xfrm>
                  <a:off x="5431479" y="4264206"/>
                  <a:ext cx="186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366839A8-8658-4A3C-A24E-5ABC9DEB36D7}"/>
                    </a:ext>
                  </a:extLst>
                </p14:cNvPr>
                <p14:cNvContentPartPr/>
                <p14:nvPr/>
              </p14:nvContentPartPr>
              <p14:xfrm>
                <a:off x="5610039" y="4275726"/>
                <a:ext cx="13320" cy="36000"/>
              </p14:xfrm>
            </p:contentPart>
          </mc:Choice>
          <mc:Fallback>
            <p:pic>
              <p:nvPicPr>
                <p:cNvPr id="57" name="Freihand 56">
                  <a:extLst>
                    <a:ext uri="{FF2B5EF4-FFF2-40B4-BE49-F238E27FC236}">
                      <a16:creationId xmlns:a16="http://schemas.microsoft.com/office/drawing/2014/main" id="{366839A8-8658-4A3C-A24E-5ABC9DEB36D7}"/>
                    </a:ext>
                  </a:extLst>
                </p:cNvPr>
                <p:cNvPicPr/>
                <p:nvPr/>
              </p:nvPicPr>
              <p:blipFill>
                <a:blip r:embed="rId72"/>
                <a:stretch>
                  <a:fillRect/>
                </a:stretch>
              </p:blipFill>
              <p:spPr>
                <a:xfrm>
                  <a:off x="5605719" y="4271406"/>
                  <a:ext cx="21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BFD6EE91-7323-4E37-AE0D-80439E7DFA45}"/>
                    </a:ext>
                  </a:extLst>
                </p14:cNvPr>
                <p14:cNvContentPartPr/>
                <p14:nvPr/>
              </p14:nvContentPartPr>
              <p14:xfrm>
                <a:off x="5632359" y="4345206"/>
                <a:ext cx="133920" cy="58320"/>
              </p14:xfrm>
            </p:contentPart>
          </mc:Choice>
          <mc:Fallback>
            <p:pic>
              <p:nvPicPr>
                <p:cNvPr id="58" name="Freihand 57">
                  <a:extLst>
                    <a:ext uri="{FF2B5EF4-FFF2-40B4-BE49-F238E27FC236}">
                      <a16:creationId xmlns:a16="http://schemas.microsoft.com/office/drawing/2014/main" id="{BFD6EE91-7323-4E37-AE0D-80439E7DFA45}"/>
                    </a:ext>
                  </a:extLst>
                </p:cNvPr>
                <p:cNvPicPr/>
                <p:nvPr/>
              </p:nvPicPr>
              <p:blipFill>
                <a:blip r:embed="rId74"/>
                <a:stretch>
                  <a:fillRect/>
                </a:stretch>
              </p:blipFill>
              <p:spPr>
                <a:xfrm>
                  <a:off x="5628039" y="4340886"/>
                  <a:ext cx="14256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917CB7E3-987F-4080-8B55-071F0BE52313}"/>
                  </a:ext>
                </a:extLst>
              </p14:cNvPr>
              <p14:cNvContentPartPr/>
              <p14:nvPr/>
            </p14:nvContentPartPr>
            <p14:xfrm>
              <a:off x="4758279" y="2910606"/>
              <a:ext cx="522360" cy="487080"/>
            </p14:xfrm>
          </p:contentPart>
        </mc:Choice>
        <mc:Fallback>
          <p:pic>
            <p:nvPicPr>
              <p:cNvPr id="59" name="Freihand 58">
                <a:extLst>
                  <a:ext uri="{FF2B5EF4-FFF2-40B4-BE49-F238E27FC236}">
                    <a16:creationId xmlns:a16="http://schemas.microsoft.com/office/drawing/2014/main" id="{917CB7E3-987F-4080-8B55-071F0BE52313}"/>
                  </a:ext>
                </a:extLst>
              </p:cNvPr>
              <p:cNvPicPr/>
              <p:nvPr/>
            </p:nvPicPr>
            <p:blipFill>
              <a:blip r:embed="rId76"/>
              <a:stretch>
                <a:fillRect/>
              </a:stretch>
            </p:blipFill>
            <p:spPr>
              <a:xfrm>
                <a:off x="4753959" y="2906286"/>
                <a:ext cx="531000" cy="495720"/>
              </a:xfrm>
              <a:prstGeom prst="rect">
                <a:avLst/>
              </a:prstGeom>
            </p:spPr>
          </p:pic>
        </mc:Fallback>
      </mc:AlternateContent>
      <p:grpSp>
        <p:nvGrpSpPr>
          <p:cNvPr id="80" name="Gruppieren 79">
            <a:extLst>
              <a:ext uri="{FF2B5EF4-FFF2-40B4-BE49-F238E27FC236}">
                <a16:creationId xmlns:a16="http://schemas.microsoft.com/office/drawing/2014/main" id="{0F1B2A39-D4BA-4F53-A09B-803FCAAFF36F}"/>
              </a:ext>
            </a:extLst>
          </p:cNvPr>
          <p:cNvGrpSpPr/>
          <p:nvPr/>
        </p:nvGrpSpPr>
        <p:grpSpPr>
          <a:xfrm>
            <a:off x="6180639" y="3992406"/>
            <a:ext cx="1099080" cy="811080"/>
            <a:chOff x="6180639" y="3992406"/>
            <a:chExt cx="1099080" cy="811080"/>
          </a:xfrm>
        </p:grpSpPr>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1FFF2213-2C0C-4DD1-83B8-12DA7A6A63BD}"/>
                    </a:ext>
                  </a:extLst>
                </p14:cNvPr>
                <p14:cNvContentPartPr/>
                <p14:nvPr/>
              </p14:nvContentPartPr>
              <p14:xfrm>
                <a:off x="6281439" y="4524846"/>
                <a:ext cx="65160" cy="147600"/>
              </p14:xfrm>
            </p:contentPart>
          </mc:Choice>
          <mc:Fallback>
            <p:pic>
              <p:nvPicPr>
                <p:cNvPr id="62" name="Freihand 61">
                  <a:extLst>
                    <a:ext uri="{FF2B5EF4-FFF2-40B4-BE49-F238E27FC236}">
                      <a16:creationId xmlns:a16="http://schemas.microsoft.com/office/drawing/2014/main" id="{1FFF2213-2C0C-4DD1-83B8-12DA7A6A63BD}"/>
                    </a:ext>
                  </a:extLst>
                </p:cNvPr>
                <p:cNvPicPr/>
                <p:nvPr/>
              </p:nvPicPr>
              <p:blipFill>
                <a:blip r:embed="rId78"/>
                <a:stretch>
                  <a:fillRect/>
                </a:stretch>
              </p:blipFill>
              <p:spPr>
                <a:xfrm>
                  <a:off x="6277119" y="4520526"/>
                  <a:ext cx="73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4D05E812-02EB-474D-8906-8A06C136371C}"/>
                    </a:ext>
                  </a:extLst>
                </p14:cNvPr>
                <p14:cNvContentPartPr/>
                <p14:nvPr/>
              </p14:nvContentPartPr>
              <p14:xfrm>
                <a:off x="6180639" y="4457166"/>
                <a:ext cx="189000" cy="205560"/>
              </p14:xfrm>
            </p:contentPart>
          </mc:Choice>
          <mc:Fallback>
            <p:pic>
              <p:nvPicPr>
                <p:cNvPr id="63" name="Freihand 62">
                  <a:extLst>
                    <a:ext uri="{FF2B5EF4-FFF2-40B4-BE49-F238E27FC236}">
                      <a16:creationId xmlns:a16="http://schemas.microsoft.com/office/drawing/2014/main" id="{4D05E812-02EB-474D-8906-8A06C136371C}"/>
                    </a:ext>
                  </a:extLst>
                </p:cNvPr>
                <p:cNvPicPr/>
                <p:nvPr/>
              </p:nvPicPr>
              <p:blipFill>
                <a:blip r:embed="rId80"/>
                <a:stretch>
                  <a:fillRect/>
                </a:stretch>
              </p:blipFill>
              <p:spPr>
                <a:xfrm>
                  <a:off x="6176319" y="4452846"/>
                  <a:ext cx="197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F45A71E1-F923-4358-9A8B-1FB14FA0C919}"/>
                    </a:ext>
                  </a:extLst>
                </p14:cNvPr>
                <p14:cNvContentPartPr/>
                <p14:nvPr/>
              </p14:nvContentPartPr>
              <p14:xfrm>
                <a:off x="6416439" y="4341966"/>
                <a:ext cx="183600" cy="234000"/>
              </p14:xfrm>
            </p:contentPart>
          </mc:Choice>
          <mc:Fallback>
            <p:pic>
              <p:nvPicPr>
                <p:cNvPr id="64" name="Freihand 63">
                  <a:extLst>
                    <a:ext uri="{FF2B5EF4-FFF2-40B4-BE49-F238E27FC236}">
                      <a16:creationId xmlns:a16="http://schemas.microsoft.com/office/drawing/2014/main" id="{F45A71E1-F923-4358-9A8B-1FB14FA0C919}"/>
                    </a:ext>
                  </a:extLst>
                </p:cNvPr>
                <p:cNvPicPr/>
                <p:nvPr/>
              </p:nvPicPr>
              <p:blipFill>
                <a:blip r:embed="rId82"/>
                <a:stretch>
                  <a:fillRect/>
                </a:stretch>
              </p:blipFill>
              <p:spPr>
                <a:xfrm>
                  <a:off x="6412119" y="4337646"/>
                  <a:ext cx="1922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6" name="Freihand 65">
                  <a:extLst>
                    <a:ext uri="{FF2B5EF4-FFF2-40B4-BE49-F238E27FC236}">
                      <a16:creationId xmlns:a16="http://schemas.microsoft.com/office/drawing/2014/main" id="{A8C069E0-1002-4889-A561-68517CF56820}"/>
                    </a:ext>
                  </a:extLst>
                </p14:cNvPr>
                <p14:cNvContentPartPr/>
                <p14:nvPr/>
              </p14:nvContentPartPr>
              <p14:xfrm>
                <a:off x="6639999" y="4286166"/>
                <a:ext cx="256320" cy="154080"/>
              </p14:xfrm>
            </p:contentPart>
          </mc:Choice>
          <mc:Fallback>
            <p:pic>
              <p:nvPicPr>
                <p:cNvPr id="66" name="Freihand 65">
                  <a:extLst>
                    <a:ext uri="{FF2B5EF4-FFF2-40B4-BE49-F238E27FC236}">
                      <a16:creationId xmlns:a16="http://schemas.microsoft.com/office/drawing/2014/main" id="{A8C069E0-1002-4889-A561-68517CF56820}"/>
                    </a:ext>
                  </a:extLst>
                </p:cNvPr>
                <p:cNvPicPr/>
                <p:nvPr/>
              </p:nvPicPr>
              <p:blipFill>
                <a:blip r:embed="rId84"/>
                <a:stretch>
                  <a:fillRect/>
                </a:stretch>
              </p:blipFill>
              <p:spPr>
                <a:xfrm>
                  <a:off x="6635679" y="4281846"/>
                  <a:ext cx="264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7" name="Freihand 66">
                  <a:extLst>
                    <a:ext uri="{FF2B5EF4-FFF2-40B4-BE49-F238E27FC236}">
                      <a16:creationId xmlns:a16="http://schemas.microsoft.com/office/drawing/2014/main" id="{30C1487F-4944-4A36-927D-D43F51402B52}"/>
                    </a:ext>
                  </a:extLst>
                </p14:cNvPr>
                <p14:cNvContentPartPr/>
                <p14:nvPr/>
              </p14:nvContentPartPr>
              <p14:xfrm>
                <a:off x="6903879" y="4145406"/>
                <a:ext cx="188640" cy="133920"/>
              </p14:xfrm>
            </p:contentPart>
          </mc:Choice>
          <mc:Fallback>
            <p:pic>
              <p:nvPicPr>
                <p:cNvPr id="67" name="Freihand 66">
                  <a:extLst>
                    <a:ext uri="{FF2B5EF4-FFF2-40B4-BE49-F238E27FC236}">
                      <a16:creationId xmlns:a16="http://schemas.microsoft.com/office/drawing/2014/main" id="{30C1487F-4944-4A36-927D-D43F51402B52}"/>
                    </a:ext>
                  </a:extLst>
                </p:cNvPr>
                <p:cNvPicPr/>
                <p:nvPr/>
              </p:nvPicPr>
              <p:blipFill>
                <a:blip r:embed="rId86"/>
                <a:stretch>
                  <a:fillRect/>
                </a:stretch>
              </p:blipFill>
              <p:spPr>
                <a:xfrm>
                  <a:off x="6899559" y="4141086"/>
                  <a:ext cx="197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8" name="Freihand 67">
                  <a:extLst>
                    <a:ext uri="{FF2B5EF4-FFF2-40B4-BE49-F238E27FC236}">
                      <a16:creationId xmlns:a16="http://schemas.microsoft.com/office/drawing/2014/main" id="{6A550B97-14AC-4754-8530-E0CC69704660}"/>
                    </a:ext>
                  </a:extLst>
                </p14:cNvPr>
                <p14:cNvContentPartPr/>
                <p14:nvPr/>
              </p14:nvContentPartPr>
              <p14:xfrm>
                <a:off x="7034559" y="4070526"/>
                <a:ext cx="107280" cy="124200"/>
              </p14:xfrm>
            </p:contentPart>
          </mc:Choice>
          <mc:Fallback>
            <p:pic>
              <p:nvPicPr>
                <p:cNvPr id="68" name="Freihand 67">
                  <a:extLst>
                    <a:ext uri="{FF2B5EF4-FFF2-40B4-BE49-F238E27FC236}">
                      <a16:creationId xmlns:a16="http://schemas.microsoft.com/office/drawing/2014/main" id="{6A550B97-14AC-4754-8530-E0CC69704660}"/>
                    </a:ext>
                  </a:extLst>
                </p:cNvPr>
                <p:cNvPicPr/>
                <p:nvPr/>
              </p:nvPicPr>
              <p:blipFill>
                <a:blip r:embed="rId88"/>
                <a:stretch>
                  <a:fillRect/>
                </a:stretch>
              </p:blipFill>
              <p:spPr>
                <a:xfrm>
                  <a:off x="7030239" y="4066206"/>
                  <a:ext cx="115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9" name="Freihand 68">
                  <a:extLst>
                    <a:ext uri="{FF2B5EF4-FFF2-40B4-BE49-F238E27FC236}">
                      <a16:creationId xmlns:a16="http://schemas.microsoft.com/office/drawing/2014/main" id="{BEB002B0-A14A-471C-B7D0-643CBF3A5BCE}"/>
                    </a:ext>
                  </a:extLst>
                </p14:cNvPr>
                <p14:cNvContentPartPr/>
                <p14:nvPr/>
              </p14:nvContentPartPr>
              <p14:xfrm>
                <a:off x="7136079" y="3992406"/>
                <a:ext cx="60480" cy="137520"/>
              </p14:xfrm>
            </p:contentPart>
          </mc:Choice>
          <mc:Fallback>
            <p:pic>
              <p:nvPicPr>
                <p:cNvPr id="69" name="Freihand 68">
                  <a:extLst>
                    <a:ext uri="{FF2B5EF4-FFF2-40B4-BE49-F238E27FC236}">
                      <a16:creationId xmlns:a16="http://schemas.microsoft.com/office/drawing/2014/main" id="{BEB002B0-A14A-471C-B7D0-643CBF3A5BCE}"/>
                    </a:ext>
                  </a:extLst>
                </p:cNvPr>
                <p:cNvPicPr/>
                <p:nvPr/>
              </p:nvPicPr>
              <p:blipFill>
                <a:blip r:embed="rId90"/>
                <a:stretch>
                  <a:fillRect/>
                </a:stretch>
              </p:blipFill>
              <p:spPr>
                <a:xfrm>
                  <a:off x="7131759" y="3988086"/>
                  <a:ext cx="69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C8BF8CC1-82CD-41C4-B081-F23C8E253B12}"/>
                    </a:ext>
                  </a:extLst>
                </p14:cNvPr>
                <p14:cNvContentPartPr/>
                <p14:nvPr/>
              </p14:nvContentPartPr>
              <p14:xfrm>
                <a:off x="7195479" y="4004646"/>
                <a:ext cx="84240" cy="105480"/>
              </p14:xfrm>
            </p:contentPart>
          </mc:Choice>
          <mc:Fallback>
            <p:pic>
              <p:nvPicPr>
                <p:cNvPr id="70" name="Freihand 69">
                  <a:extLst>
                    <a:ext uri="{FF2B5EF4-FFF2-40B4-BE49-F238E27FC236}">
                      <a16:creationId xmlns:a16="http://schemas.microsoft.com/office/drawing/2014/main" id="{C8BF8CC1-82CD-41C4-B081-F23C8E253B12}"/>
                    </a:ext>
                  </a:extLst>
                </p:cNvPr>
                <p:cNvPicPr/>
                <p:nvPr/>
              </p:nvPicPr>
              <p:blipFill>
                <a:blip r:embed="rId92"/>
                <a:stretch>
                  <a:fillRect/>
                </a:stretch>
              </p:blipFill>
              <p:spPr>
                <a:xfrm>
                  <a:off x="7191159" y="4000326"/>
                  <a:ext cx="92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 name="Freihand 71">
                  <a:extLst>
                    <a:ext uri="{FF2B5EF4-FFF2-40B4-BE49-F238E27FC236}">
                      <a16:creationId xmlns:a16="http://schemas.microsoft.com/office/drawing/2014/main" id="{E6ACACA2-AA7C-461E-9C64-06FD9A08172D}"/>
                    </a:ext>
                  </a:extLst>
                </p14:cNvPr>
                <p14:cNvContentPartPr/>
                <p14:nvPr/>
              </p14:nvContentPartPr>
              <p14:xfrm>
                <a:off x="6386919" y="4646526"/>
                <a:ext cx="138960" cy="156960"/>
              </p14:xfrm>
            </p:contentPart>
          </mc:Choice>
          <mc:Fallback>
            <p:pic>
              <p:nvPicPr>
                <p:cNvPr id="72" name="Freihand 71">
                  <a:extLst>
                    <a:ext uri="{FF2B5EF4-FFF2-40B4-BE49-F238E27FC236}">
                      <a16:creationId xmlns:a16="http://schemas.microsoft.com/office/drawing/2014/main" id="{E6ACACA2-AA7C-461E-9C64-06FD9A08172D}"/>
                    </a:ext>
                  </a:extLst>
                </p:cNvPr>
                <p:cNvPicPr/>
                <p:nvPr/>
              </p:nvPicPr>
              <p:blipFill>
                <a:blip r:embed="rId94"/>
                <a:stretch>
                  <a:fillRect/>
                </a:stretch>
              </p:blipFill>
              <p:spPr>
                <a:xfrm>
                  <a:off x="6382599" y="4642206"/>
                  <a:ext cx="147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3" name="Freihand 72">
                  <a:extLst>
                    <a:ext uri="{FF2B5EF4-FFF2-40B4-BE49-F238E27FC236}">
                      <a16:creationId xmlns:a16="http://schemas.microsoft.com/office/drawing/2014/main" id="{3A9799D8-3E87-431A-A335-F663B47C7062}"/>
                    </a:ext>
                  </a:extLst>
                </p14:cNvPr>
                <p14:cNvContentPartPr/>
                <p14:nvPr/>
              </p14:nvContentPartPr>
              <p14:xfrm>
                <a:off x="6554319" y="4726446"/>
                <a:ext cx="15840" cy="7920"/>
              </p14:xfrm>
            </p:contentPart>
          </mc:Choice>
          <mc:Fallback>
            <p:pic>
              <p:nvPicPr>
                <p:cNvPr id="73" name="Freihand 72">
                  <a:extLst>
                    <a:ext uri="{FF2B5EF4-FFF2-40B4-BE49-F238E27FC236}">
                      <a16:creationId xmlns:a16="http://schemas.microsoft.com/office/drawing/2014/main" id="{3A9799D8-3E87-431A-A335-F663B47C7062}"/>
                    </a:ext>
                  </a:extLst>
                </p:cNvPr>
                <p:cNvPicPr/>
                <p:nvPr/>
              </p:nvPicPr>
              <p:blipFill>
                <a:blip r:embed="rId96"/>
                <a:stretch>
                  <a:fillRect/>
                </a:stretch>
              </p:blipFill>
              <p:spPr>
                <a:xfrm>
                  <a:off x="6549999" y="4722126"/>
                  <a:ext cx="24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4" name="Freihand 73">
                  <a:extLst>
                    <a:ext uri="{FF2B5EF4-FFF2-40B4-BE49-F238E27FC236}">
                      <a16:creationId xmlns:a16="http://schemas.microsoft.com/office/drawing/2014/main" id="{22DE05CE-DA59-4BE0-9F66-BBC54F644B12}"/>
                    </a:ext>
                  </a:extLst>
                </p14:cNvPr>
                <p14:cNvContentPartPr/>
                <p14:nvPr/>
              </p14:nvContentPartPr>
              <p14:xfrm>
                <a:off x="6621639" y="4538886"/>
                <a:ext cx="77760" cy="139680"/>
              </p14:xfrm>
            </p:contentPart>
          </mc:Choice>
          <mc:Fallback>
            <p:pic>
              <p:nvPicPr>
                <p:cNvPr id="74" name="Freihand 73">
                  <a:extLst>
                    <a:ext uri="{FF2B5EF4-FFF2-40B4-BE49-F238E27FC236}">
                      <a16:creationId xmlns:a16="http://schemas.microsoft.com/office/drawing/2014/main" id="{22DE05CE-DA59-4BE0-9F66-BBC54F644B12}"/>
                    </a:ext>
                  </a:extLst>
                </p:cNvPr>
                <p:cNvPicPr/>
                <p:nvPr/>
              </p:nvPicPr>
              <p:blipFill>
                <a:blip r:embed="rId98"/>
                <a:stretch>
                  <a:fillRect/>
                </a:stretch>
              </p:blipFill>
              <p:spPr>
                <a:xfrm>
                  <a:off x="6617319" y="4534566"/>
                  <a:ext cx="86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Freihand 74">
                  <a:extLst>
                    <a:ext uri="{FF2B5EF4-FFF2-40B4-BE49-F238E27FC236}">
                      <a16:creationId xmlns:a16="http://schemas.microsoft.com/office/drawing/2014/main" id="{96F8757E-1546-4745-BFE7-7CD804E711DE}"/>
                    </a:ext>
                  </a:extLst>
                </p14:cNvPr>
                <p14:cNvContentPartPr/>
                <p14:nvPr/>
              </p14:nvContentPartPr>
              <p14:xfrm>
                <a:off x="6763479" y="4596126"/>
                <a:ext cx="18360" cy="4680"/>
              </p14:xfrm>
            </p:contentPart>
          </mc:Choice>
          <mc:Fallback>
            <p:pic>
              <p:nvPicPr>
                <p:cNvPr id="75" name="Freihand 74">
                  <a:extLst>
                    <a:ext uri="{FF2B5EF4-FFF2-40B4-BE49-F238E27FC236}">
                      <a16:creationId xmlns:a16="http://schemas.microsoft.com/office/drawing/2014/main" id="{96F8757E-1546-4745-BFE7-7CD804E711DE}"/>
                    </a:ext>
                  </a:extLst>
                </p:cNvPr>
                <p:cNvPicPr/>
                <p:nvPr/>
              </p:nvPicPr>
              <p:blipFill>
                <a:blip r:embed="rId100"/>
                <a:stretch>
                  <a:fillRect/>
                </a:stretch>
              </p:blipFill>
              <p:spPr>
                <a:xfrm>
                  <a:off x="6759159" y="4591806"/>
                  <a:ext cx="27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Freihand 75">
                  <a:extLst>
                    <a:ext uri="{FF2B5EF4-FFF2-40B4-BE49-F238E27FC236}">
                      <a16:creationId xmlns:a16="http://schemas.microsoft.com/office/drawing/2014/main" id="{E89DEF5F-614B-48CD-8A44-36AF260FD7C4}"/>
                    </a:ext>
                  </a:extLst>
                </p14:cNvPr>
                <p14:cNvContentPartPr/>
                <p14:nvPr/>
              </p14:nvContentPartPr>
              <p14:xfrm>
                <a:off x="6769599" y="4435206"/>
                <a:ext cx="108000" cy="126000"/>
              </p14:xfrm>
            </p:contentPart>
          </mc:Choice>
          <mc:Fallback>
            <p:pic>
              <p:nvPicPr>
                <p:cNvPr id="76" name="Freihand 75">
                  <a:extLst>
                    <a:ext uri="{FF2B5EF4-FFF2-40B4-BE49-F238E27FC236}">
                      <a16:creationId xmlns:a16="http://schemas.microsoft.com/office/drawing/2014/main" id="{E89DEF5F-614B-48CD-8A44-36AF260FD7C4}"/>
                    </a:ext>
                  </a:extLst>
                </p:cNvPr>
                <p:cNvPicPr/>
                <p:nvPr/>
              </p:nvPicPr>
              <p:blipFill>
                <a:blip r:embed="rId102"/>
                <a:stretch>
                  <a:fillRect/>
                </a:stretch>
              </p:blipFill>
              <p:spPr>
                <a:xfrm>
                  <a:off x="6765279" y="4430886"/>
                  <a:ext cx="116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Freihand 76">
                  <a:extLst>
                    <a:ext uri="{FF2B5EF4-FFF2-40B4-BE49-F238E27FC236}">
                      <a16:creationId xmlns:a16="http://schemas.microsoft.com/office/drawing/2014/main" id="{76706713-15FF-4730-8149-36F60B8E05DE}"/>
                    </a:ext>
                  </a:extLst>
                </p14:cNvPr>
                <p14:cNvContentPartPr/>
                <p14:nvPr/>
              </p14:nvContentPartPr>
              <p14:xfrm>
                <a:off x="6875079" y="4395966"/>
                <a:ext cx="60120" cy="105840"/>
              </p14:xfrm>
            </p:contentPart>
          </mc:Choice>
          <mc:Fallback>
            <p:pic>
              <p:nvPicPr>
                <p:cNvPr id="77" name="Freihand 76">
                  <a:extLst>
                    <a:ext uri="{FF2B5EF4-FFF2-40B4-BE49-F238E27FC236}">
                      <a16:creationId xmlns:a16="http://schemas.microsoft.com/office/drawing/2014/main" id="{76706713-15FF-4730-8149-36F60B8E05DE}"/>
                    </a:ext>
                  </a:extLst>
                </p:cNvPr>
                <p:cNvPicPr/>
                <p:nvPr/>
              </p:nvPicPr>
              <p:blipFill>
                <a:blip r:embed="rId104"/>
                <a:stretch>
                  <a:fillRect/>
                </a:stretch>
              </p:blipFill>
              <p:spPr>
                <a:xfrm>
                  <a:off x="6870759" y="4391646"/>
                  <a:ext cx="68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8" name="Freihand 77">
                  <a:extLst>
                    <a:ext uri="{FF2B5EF4-FFF2-40B4-BE49-F238E27FC236}">
                      <a16:creationId xmlns:a16="http://schemas.microsoft.com/office/drawing/2014/main" id="{EDC86EF7-2A47-476A-AC13-B4207FE4A129}"/>
                    </a:ext>
                  </a:extLst>
                </p14:cNvPr>
                <p14:cNvContentPartPr/>
                <p14:nvPr/>
              </p14:nvContentPartPr>
              <p14:xfrm>
                <a:off x="6961119" y="4334406"/>
                <a:ext cx="65160" cy="121680"/>
              </p14:xfrm>
            </p:contentPart>
          </mc:Choice>
          <mc:Fallback>
            <p:pic>
              <p:nvPicPr>
                <p:cNvPr id="78" name="Freihand 77">
                  <a:extLst>
                    <a:ext uri="{FF2B5EF4-FFF2-40B4-BE49-F238E27FC236}">
                      <a16:creationId xmlns:a16="http://schemas.microsoft.com/office/drawing/2014/main" id="{EDC86EF7-2A47-476A-AC13-B4207FE4A129}"/>
                    </a:ext>
                  </a:extLst>
                </p:cNvPr>
                <p:cNvPicPr/>
                <p:nvPr/>
              </p:nvPicPr>
              <p:blipFill>
                <a:blip r:embed="rId106"/>
                <a:stretch>
                  <a:fillRect/>
                </a:stretch>
              </p:blipFill>
              <p:spPr>
                <a:xfrm>
                  <a:off x="6956799" y="4330086"/>
                  <a:ext cx="73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091CA743-44FC-440C-B2F0-BC805AAF0495}"/>
                    </a:ext>
                  </a:extLst>
                </p14:cNvPr>
                <p14:cNvContentPartPr/>
                <p14:nvPr/>
              </p14:nvContentPartPr>
              <p14:xfrm>
                <a:off x="7033479" y="4280766"/>
                <a:ext cx="76680" cy="146520"/>
              </p14:xfrm>
            </p:contentPart>
          </mc:Choice>
          <mc:Fallback>
            <p:pic>
              <p:nvPicPr>
                <p:cNvPr id="79" name="Freihand 78">
                  <a:extLst>
                    <a:ext uri="{FF2B5EF4-FFF2-40B4-BE49-F238E27FC236}">
                      <a16:creationId xmlns:a16="http://schemas.microsoft.com/office/drawing/2014/main" id="{091CA743-44FC-440C-B2F0-BC805AAF0495}"/>
                    </a:ext>
                  </a:extLst>
                </p:cNvPr>
                <p:cNvPicPr/>
                <p:nvPr/>
              </p:nvPicPr>
              <p:blipFill>
                <a:blip r:embed="rId108"/>
                <a:stretch>
                  <a:fillRect/>
                </a:stretch>
              </p:blipFill>
              <p:spPr>
                <a:xfrm>
                  <a:off x="7029159" y="4276446"/>
                  <a:ext cx="85320" cy="155160"/>
                </a:xfrm>
                <a:prstGeom prst="rect">
                  <a:avLst/>
                </a:prstGeom>
              </p:spPr>
            </p:pic>
          </mc:Fallback>
        </mc:AlternateContent>
      </p:grpSp>
      <p:grpSp>
        <p:nvGrpSpPr>
          <p:cNvPr id="83" name="Gruppieren 82">
            <a:extLst>
              <a:ext uri="{FF2B5EF4-FFF2-40B4-BE49-F238E27FC236}">
                <a16:creationId xmlns:a16="http://schemas.microsoft.com/office/drawing/2014/main" id="{752E41E4-016D-41EF-80D9-AAEE58048890}"/>
              </a:ext>
            </a:extLst>
          </p:cNvPr>
          <p:cNvGrpSpPr/>
          <p:nvPr/>
        </p:nvGrpSpPr>
        <p:grpSpPr>
          <a:xfrm>
            <a:off x="6602559" y="4881606"/>
            <a:ext cx="394920" cy="152640"/>
            <a:chOff x="6602559" y="4881606"/>
            <a:chExt cx="394920" cy="152640"/>
          </a:xfrm>
        </p:grpSpPr>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58E661A4-5C25-4984-9C73-C46B61DBFA2A}"/>
                    </a:ext>
                  </a:extLst>
                </p14:cNvPr>
                <p14:cNvContentPartPr/>
                <p14:nvPr/>
              </p14:nvContentPartPr>
              <p14:xfrm>
                <a:off x="6602559" y="4933806"/>
                <a:ext cx="273240" cy="100440"/>
              </p14:xfrm>
            </p:contentPart>
          </mc:Choice>
          <mc:Fallback>
            <p:pic>
              <p:nvPicPr>
                <p:cNvPr id="81" name="Freihand 80">
                  <a:extLst>
                    <a:ext uri="{FF2B5EF4-FFF2-40B4-BE49-F238E27FC236}">
                      <a16:creationId xmlns:a16="http://schemas.microsoft.com/office/drawing/2014/main" id="{58E661A4-5C25-4984-9C73-C46B61DBFA2A}"/>
                    </a:ext>
                  </a:extLst>
                </p:cNvPr>
                <p:cNvPicPr/>
                <p:nvPr/>
              </p:nvPicPr>
              <p:blipFill>
                <a:blip r:embed="rId110"/>
                <a:stretch>
                  <a:fillRect/>
                </a:stretch>
              </p:blipFill>
              <p:spPr>
                <a:xfrm>
                  <a:off x="6598239" y="4929486"/>
                  <a:ext cx="281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948D91C8-B5CC-484E-8F99-178DCD9059F3}"/>
                    </a:ext>
                  </a:extLst>
                </p14:cNvPr>
                <p14:cNvContentPartPr/>
                <p14:nvPr/>
              </p14:nvContentPartPr>
              <p14:xfrm>
                <a:off x="6859239" y="4881606"/>
                <a:ext cx="138240" cy="124560"/>
              </p14:xfrm>
            </p:contentPart>
          </mc:Choice>
          <mc:Fallback>
            <p:pic>
              <p:nvPicPr>
                <p:cNvPr id="82" name="Freihand 81">
                  <a:extLst>
                    <a:ext uri="{FF2B5EF4-FFF2-40B4-BE49-F238E27FC236}">
                      <a16:creationId xmlns:a16="http://schemas.microsoft.com/office/drawing/2014/main" id="{948D91C8-B5CC-484E-8F99-178DCD9059F3}"/>
                    </a:ext>
                  </a:extLst>
                </p:cNvPr>
                <p:cNvPicPr/>
                <p:nvPr/>
              </p:nvPicPr>
              <p:blipFill>
                <a:blip r:embed="rId112"/>
                <a:stretch>
                  <a:fillRect/>
                </a:stretch>
              </p:blipFill>
              <p:spPr>
                <a:xfrm>
                  <a:off x="6854919" y="4877286"/>
                  <a:ext cx="146880" cy="133200"/>
                </a:xfrm>
                <a:prstGeom prst="rect">
                  <a:avLst/>
                </a:prstGeom>
              </p:spPr>
            </p:pic>
          </mc:Fallback>
        </mc:AlternateContent>
      </p:grpSp>
      <p:grpSp>
        <p:nvGrpSpPr>
          <p:cNvPr id="103" name="Gruppieren 102">
            <a:extLst>
              <a:ext uri="{FF2B5EF4-FFF2-40B4-BE49-F238E27FC236}">
                <a16:creationId xmlns:a16="http://schemas.microsoft.com/office/drawing/2014/main" id="{5C4EF620-0CD6-49FB-9BA0-C4000C8CCDBF}"/>
              </a:ext>
            </a:extLst>
          </p:cNvPr>
          <p:cNvGrpSpPr/>
          <p:nvPr/>
        </p:nvGrpSpPr>
        <p:grpSpPr>
          <a:xfrm>
            <a:off x="5057439" y="4988166"/>
            <a:ext cx="1226160" cy="277560"/>
            <a:chOff x="5057439" y="4988166"/>
            <a:chExt cx="1226160" cy="277560"/>
          </a:xfrm>
        </p:grpSpPr>
        <mc:AlternateContent xmlns:mc="http://schemas.openxmlformats.org/markup-compatibility/2006">
          <mc:Choice xmlns:p14="http://schemas.microsoft.com/office/powerpoint/2010/main" Requires="p14">
            <p:contentPart p14:bwMode="auto" r:id="rId113">
              <p14:nvContentPartPr>
                <p14:cNvPr id="84" name="Freihand 83">
                  <a:extLst>
                    <a:ext uri="{FF2B5EF4-FFF2-40B4-BE49-F238E27FC236}">
                      <a16:creationId xmlns:a16="http://schemas.microsoft.com/office/drawing/2014/main" id="{670D1224-AAD7-4A87-BF91-C424BE9FAA05}"/>
                    </a:ext>
                  </a:extLst>
                </p14:cNvPr>
                <p14:cNvContentPartPr/>
                <p14:nvPr/>
              </p14:nvContentPartPr>
              <p14:xfrm>
                <a:off x="5057439" y="5002926"/>
                <a:ext cx="173160" cy="195840"/>
              </p14:xfrm>
            </p:contentPart>
          </mc:Choice>
          <mc:Fallback>
            <p:pic>
              <p:nvPicPr>
                <p:cNvPr id="84" name="Freihand 83">
                  <a:extLst>
                    <a:ext uri="{FF2B5EF4-FFF2-40B4-BE49-F238E27FC236}">
                      <a16:creationId xmlns:a16="http://schemas.microsoft.com/office/drawing/2014/main" id="{670D1224-AAD7-4A87-BF91-C424BE9FAA05}"/>
                    </a:ext>
                  </a:extLst>
                </p:cNvPr>
                <p:cNvPicPr/>
                <p:nvPr/>
              </p:nvPicPr>
              <p:blipFill>
                <a:blip r:embed="rId114"/>
                <a:stretch>
                  <a:fillRect/>
                </a:stretch>
              </p:blipFill>
              <p:spPr>
                <a:xfrm>
                  <a:off x="5053119" y="4998606"/>
                  <a:ext cx="181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Freihand 84">
                  <a:extLst>
                    <a:ext uri="{FF2B5EF4-FFF2-40B4-BE49-F238E27FC236}">
                      <a16:creationId xmlns:a16="http://schemas.microsoft.com/office/drawing/2014/main" id="{0FF780CF-72C8-4542-832D-4EB37718C1C8}"/>
                    </a:ext>
                  </a:extLst>
                </p14:cNvPr>
                <p14:cNvContentPartPr/>
                <p14:nvPr/>
              </p14:nvContentPartPr>
              <p14:xfrm>
                <a:off x="5291799" y="5001486"/>
                <a:ext cx="45360" cy="153360"/>
              </p14:xfrm>
            </p:contentPart>
          </mc:Choice>
          <mc:Fallback>
            <p:pic>
              <p:nvPicPr>
                <p:cNvPr id="85" name="Freihand 84">
                  <a:extLst>
                    <a:ext uri="{FF2B5EF4-FFF2-40B4-BE49-F238E27FC236}">
                      <a16:creationId xmlns:a16="http://schemas.microsoft.com/office/drawing/2014/main" id="{0FF780CF-72C8-4542-832D-4EB37718C1C8}"/>
                    </a:ext>
                  </a:extLst>
                </p:cNvPr>
                <p:cNvPicPr/>
                <p:nvPr/>
              </p:nvPicPr>
              <p:blipFill>
                <a:blip r:embed="rId116"/>
                <a:stretch>
                  <a:fillRect/>
                </a:stretch>
              </p:blipFill>
              <p:spPr>
                <a:xfrm>
                  <a:off x="5287479" y="4997166"/>
                  <a:ext cx="54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6" name="Freihand 85">
                  <a:extLst>
                    <a:ext uri="{FF2B5EF4-FFF2-40B4-BE49-F238E27FC236}">
                      <a16:creationId xmlns:a16="http://schemas.microsoft.com/office/drawing/2014/main" id="{9D9B6545-4517-4BF1-ACC1-E94622476772}"/>
                    </a:ext>
                  </a:extLst>
                </p14:cNvPr>
                <p14:cNvContentPartPr/>
                <p14:nvPr/>
              </p14:nvContentPartPr>
              <p14:xfrm>
                <a:off x="5342919" y="5086806"/>
                <a:ext cx="71640" cy="72720"/>
              </p14:xfrm>
            </p:contentPart>
          </mc:Choice>
          <mc:Fallback>
            <p:pic>
              <p:nvPicPr>
                <p:cNvPr id="86" name="Freihand 85">
                  <a:extLst>
                    <a:ext uri="{FF2B5EF4-FFF2-40B4-BE49-F238E27FC236}">
                      <a16:creationId xmlns:a16="http://schemas.microsoft.com/office/drawing/2014/main" id="{9D9B6545-4517-4BF1-ACC1-E94622476772}"/>
                    </a:ext>
                  </a:extLst>
                </p:cNvPr>
                <p:cNvPicPr/>
                <p:nvPr/>
              </p:nvPicPr>
              <p:blipFill>
                <a:blip r:embed="rId118"/>
                <a:stretch>
                  <a:fillRect/>
                </a:stretch>
              </p:blipFill>
              <p:spPr>
                <a:xfrm>
                  <a:off x="5338599" y="5082486"/>
                  <a:ext cx="80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7" name="Freihand 86">
                  <a:extLst>
                    <a:ext uri="{FF2B5EF4-FFF2-40B4-BE49-F238E27FC236}">
                      <a16:creationId xmlns:a16="http://schemas.microsoft.com/office/drawing/2014/main" id="{8DAD5108-56D2-4229-9467-2E809F9A34CE}"/>
                    </a:ext>
                  </a:extLst>
                </p14:cNvPr>
                <p14:cNvContentPartPr/>
                <p14:nvPr/>
              </p14:nvContentPartPr>
              <p14:xfrm>
                <a:off x="5437959" y="5018406"/>
                <a:ext cx="72360" cy="139680"/>
              </p14:xfrm>
            </p:contentPart>
          </mc:Choice>
          <mc:Fallback>
            <p:pic>
              <p:nvPicPr>
                <p:cNvPr id="87" name="Freihand 86">
                  <a:extLst>
                    <a:ext uri="{FF2B5EF4-FFF2-40B4-BE49-F238E27FC236}">
                      <a16:creationId xmlns:a16="http://schemas.microsoft.com/office/drawing/2014/main" id="{8DAD5108-56D2-4229-9467-2E809F9A34CE}"/>
                    </a:ext>
                  </a:extLst>
                </p:cNvPr>
                <p:cNvPicPr/>
                <p:nvPr/>
              </p:nvPicPr>
              <p:blipFill>
                <a:blip r:embed="rId120"/>
                <a:stretch>
                  <a:fillRect/>
                </a:stretch>
              </p:blipFill>
              <p:spPr>
                <a:xfrm>
                  <a:off x="5433639" y="5014086"/>
                  <a:ext cx="81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67E95F8D-9734-46A8-8111-4E6B0F0FEB30}"/>
                    </a:ext>
                  </a:extLst>
                </p14:cNvPr>
                <p14:cNvContentPartPr/>
                <p14:nvPr/>
              </p14:nvContentPartPr>
              <p14:xfrm>
                <a:off x="5516079" y="5097246"/>
                <a:ext cx="113040" cy="51840"/>
              </p14:xfrm>
            </p:contentPart>
          </mc:Choice>
          <mc:Fallback>
            <p:pic>
              <p:nvPicPr>
                <p:cNvPr id="88" name="Freihand 87">
                  <a:extLst>
                    <a:ext uri="{FF2B5EF4-FFF2-40B4-BE49-F238E27FC236}">
                      <a16:creationId xmlns:a16="http://schemas.microsoft.com/office/drawing/2014/main" id="{67E95F8D-9734-46A8-8111-4E6B0F0FEB30}"/>
                    </a:ext>
                  </a:extLst>
                </p:cNvPr>
                <p:cNvPicPr/>
                <p:nvPr/>
              </p:nvPicPr>
              <p:blipFill>
                <a:blip r:embed="rId122"/>
                <a:stretch>
                  <a:fillRect/>
                </a:stretch>
              </p:blipFill>
              <p:spPr>
                <a:xfrm>
                  <a:off x="5511759" y="5092926"/>
                  <a:ext cx="121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9" name="Freihand 88">
                  <a:extLst>
                    <a:ext uri="{FF2B5EF4-FFF2-40B4-BE49-F238E27FC236}">
                      <a16:creationId xmlns:a16="http://schemas.microsoft.com/office/drawing/2014/main" id="{AC94107F-74AE-4BFC-9464-541599D6BE68}"/>
                    </a:ext>
                  </a:extLst>
                </p14:cNvPr>
                <p14:cNvContentPartPr/>
                <p14:nvPr/>
              </p14:nvContentPartPr>
              <p14:xfrm>
                <a:off x="5635959" y="4988166"/>
                <a:ext cx="15840" cy="153000"/>
              </p14:xfrm>
            </p:contentPart>
          </mc:Choice>
          <mc:Fallback>
            <p:pic>
              <p:nvPicPr>
                <p:cNvPr id="89" name="Freihand 88">
                  <a:extLst>
                    <a:ext uri="{FF2B5EF4-FFF2-40B4-BE49-F238E27FC236}">
                      <a16:creationId xmlns:a16="http://schemas.microsoft.com/office/drawing/2014/main" id="{AC94107F-74AE-4BFC-9464-541599D6BE68}"/>
                    </a:ext>
                  </a:extLst>
                </p:cNvPr>
                <p:cNvPicPr/>
                <p:nvPr/>
              </p:nvPicPr>
              <p:blipFill>
                <a:blip r:embed="rId124"/>
                <a:stretch>
                  <a:fillRect/>
                </a:stretch>
              </p:blipFill>
              <p:spPr>
                <a:xfrm>
                  <a:off x="5631639" y="4983846"/>
                  <a:ext cx="24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Freihand 90">
                  <a:extLst>
                    <a:ext uri="{FF2B5EF4-FFF2-40B4-BE49-F238E27FC236}">
                      <a16:creationId xmlns:a16="http://schemas.microsoft.com/office/drawing/2014/main" id="{77EC5038-EBEA-48E2-8D2F-DB12CCF462D2}"/>
                    </a:ext>
                  </a:extLst>
                </p14:cNvPr>
                <p14:cNvContentPartPr/>
                <p14:nvPr/>
              </p14:nvContentPartPr>
              <p14:xfrm>
                <a:off x="5673759" y="5115246"/>
                <a:ext cx="234000" cy="150480"/>
              </p14:xfrm>
            </p:contentPart>
          </mc:Choice>
          <mc:Fallback>
            <p:pic>
              <p:nvPicPr>
                <p:cNvPr id="91" name="Freihand 90">
                  <a:extLst>
                    <a:ext uri="{FF2B5EF4-FFF2-40B4-BE49-F238E27FC236}">
                      <a16:creationId xmlns:a16="http://schemas.microsoft.com/office/drawing/2014/main" id="{77EC5038-EBEA-48E2-8D2F-DB12CCF462D2}"/>
                    </a:ext>
                  </a:extLst>
                </p:cNvPr>
                <p:cNvPicPr/>
                <p:nvPr/>
              </p:nvPicPr>
              <p:blipFill>
                <a:blip r:embed="rId126"/>
                <a:stretch>
                  <a:fillRect/>
                </a:stretch>
              </p:blipFill>
              <p:spPr>
                <a:xfrm>
                  <a:off x="5669439" y="5110926"/>
                  <a:ext cx="242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Freihand 91">
                  <a:extLst>
                    <a:ext uri="{FF2B5EF4-FFF2-40B4-BE49-F238E27FC236}">
                      <a16:creationId xmlns:a16="http://schemas.microsoft.com/office/drawing/2014/main" id="{3A93A7CB-7EEB-44A0-976D-4108E10B0022}"/>
                    </a:ext>
                  </a:extLst>
                </p14:cNvPr>
                <p14:cNvContentPartPr/>
                <p14:nvPr/>
              </p14:nvContentPartPr>
              <p14:xfrm>
                <a:off x="5932959" y="5139726"/>
                <a:ext cx="360" cy="360"/>
              </p14:xfrm>
            </p:contentPart>
          </mc:Choice>
          <mc:Fallback>
            <p:pic>
              <p:nvPicPr>
                <p:cNvPr id="92" name="Freihand 91">
                  <a:extLst>
                    <a:ext uri="{FF2B5EF4-FFF2-40B4-BE49-F238E27FC236}">
                      <a16:creationId xmlns:a16="http://schemas.microsoft.com/office/drawing/2014/main" id="{3A93A7CB-7EEB-44A0-976D-4108E10B0022}"/>
                    </a:ext>
                  </a:extLst>
                </p:cNvPr>
                <p:cNvPicPr/>
                <p:nvPr/>
              </p:nvPicPr>
              <p:blipFill>
                <a:blip r:embed="rId26"/>
                <a:stretch>
                  <a:fillRect/>
                </a:stretch>
              </p:blipFill>
              <p:spPr>
                <a:xfrm>
                  <a:off x="5928639" y="513540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Freihand 92">
                  <a:extLst>
                    <a:ext uri="{FF2B5EF4-FFF2-40B4-BE49-F238E27FC236}">
                      <a16:creationId xmlns:a16="http://schemas.microsoft.com/office/drawing/2014/main" id="{DF98E391-0A34-4878-8D19-257A745F35BF}"/>
                    </a:ext>
                  </a:extLst>
                </p14:cNvPr>
                <p14:cNvContentPartPr/>
                <p14:nvPr/>
              </p14:nvContentPartPr>
              <p14:xfrm>
                <a:off x="5958879" y="5176446"/>
                <a:ext cx="131040" cy="54720"/>
              </p14:xfrm>
            </p:contentPart>
          </mc:Choice>
          <mc:Fallback>
            <p:pic>
              <p:nvPicPr>
                <p:cNvPr id="93" name="Freihand 92">
                  <a:extLst>
                    <a:ext uri="{FF2B5EF4-FFF2-40B4-BE49-F238E27FC236}">
                      <a16:creationId xmlns:a16="http://schemas.microsoft.com/office/drawing/2014/main" id="{DF98E391-0A34-4878-8D19-257A745F35BF}"/>
                    </a:ext>
                  </a:extLst>
                </p:cNvPr>
                <p:cNvPicPr/>
                <p:nvPr/>
              </p:nvPicPr>
              <p:blipFill>
                <a:blip r:embed="rId129"/>
                <a:stretch>
                  <a:fillRect/>
                </a:stretch>
              </p:blipFill>
              <p:spPr>
                <a:xfrm>
                  <a:off x="5954559" y="5172126"/>
                  <a:ext cx="139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FE3ACB26-F1F1-4274-8A30-B1172BDA4D6F}"/>
                    </a:ext>
                  </a:extLst>
                </p14:cNvPr>
                <p14:cNvContentPartPr/>
                <p14:nvPr/>
              </p14:nvContentPartPr>
              <p14:xfrm>
                <a:off x="6085599" y="5128206"/>
                <a:ext cx="11880" cy="33480"/>
              </p14:xfrm>
            </p:contentPart>
          </mc:Choice>
          <mc:Fallback>
            <p:pic>
              <p:nvPicPr>
                <p:cNvPr id="94" name="Freihand 93">
                  <a:extLst>
                    <a:ext uri="{FF2B5EF4-FFF2-40B4-BE49-F238E27FC236}">
                      <a16:creationId xmlns:a16="http://schemas.microsoft.com/office/drawing/2014/main" id="{FE3ACB26-F1F1-4274-8A30-B1172BDA4D6F}"/>
                    </a:ext>
                  </a:extLst>
                </p:cNvPr>
                <p:cNvPicPr/>
                <p:nvPr/>
              </p:nvPicPr>
              <p:blipFill>
                <a:blip r:embed="rId131"/>
                <a:stretch>
                  <a:fillRect/>
                </a:stretch>
              </p:blipFill>
              <p:spPr>
                <a:xfrm>
                  <a:off x="6081279" y="5123886"/>
                  <a:ext cx="20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14755706-0C5C-4AC9-AAA0-BE3E19A8DF86}"/>
                    </a:ext>
                  </a:extLst>
                </p14:cNvPr>
                <p14:cNvContentPartPr/>
                <p14:nvPr/>
              </p14:nvContentPartPr>
              <p14:xfrm>
                <a:off x="6101439" y="5095806"/>
                <a:ext cx="182160" cy="132840"/>
              </p14:xfrm>
            </p:contentPart>
          </mc:Choice>
          <mc:Fallback>
            <p:pic>
              <p:nvPicPr>
                <p:cNvPr id="95" name="Freihand 94">
                  <a:extLst>
                    <a:ext uri="{FF2B5EF4-FFF2-40B4-BE49-F238E27FC236}">
                      <a16:creationId xmlns:a16="http://schemas.microsoft.com/office/drawing/2014/main" id="{14755706-0C5C-4AC9-AAA0-BE3E19A8DF86}"/>
                    </a:ext>
                  </a:extLst>
                </p:cNvPr>
                <p:cNvPicPr/>
                <p:nvPr/>
              </p:nvPicPr>
              <p:blipFill>
                <a:blip r:embed="rId133"/>
                <a:stretch>
                  <a:fillRect/>
                </a:stretch>
              </p:blipFill>
              <p:spPr>
                <a:xfrm>
                  <a:off x="6097119" y="5091486"/>
                  <a:ext cx="190800" cy="141480"/>
                </a:xfrm>
                <a:prstGeom prst="rect">
                  <a:avLst/>
                </a:prstGeom>
              </p:spPr>
            </p:pic>
          </mc:Fallback>
        </mc:AlternateContent>
      </p:grpSp>
      <p:grpSp>
        <p:nvGrpSpPr>
          <p:cNvPr id="102" name="Gruppieren 101">
            <a:extLst>
              <a:ext uri="{FF2B5EF4-FFF2-40B4-BE49-F238E27FC236}">
                <a16:creationId xmlns:a16="http://schemas.microsoft.com/office/drawing/2014/main" id="{E54CD87D-5EE2-4A6D-BE18-7B2D8F8FA065}"/>
              </a:ext>
            </a:extLst>
          </p:cNvPr>
          <p:cNvGrpSpPr/>
          <p:nvPr/>
        </p:nvGrpSpPr>
        <p:grpSpPr>
          <a:xfrm>
            <a:off x="6428319" y="5079966"/>
            <a:ext cx="484200" cy="176760"/>
            <a:chOff x="6428319" y="5079966"/>
            <a:chExt cx="484200" cy="176760"/>
          </a:xfrm>
        </p:grpSpPr>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5F87DFF7-FD2A-4116-8C5E-D070425B1D5C}"/>
                    </a:ext>
                  </a:extLst>
                </p14:cNvPr>
                <p14:cNvContentPartPr/>
                <p14:nvPr/>
              </p14:nvContentPartPr>
              <p14:xfrm>
                <a:off x="6428319" y="5125686"/>
                <a:ext cx="82440" cy="84240"/>
              </p14:xfrm>
            </p:contentPart>
          </mc:Choice>
          <mc:Fallback>
            <p:pic>
              <p:nvPicPr>
                <p:cNvPr id="96" name="Freihand 95">
                  <a:extLst>
                    <a:ext uri="{FF2B5EF4-FFF2-40B4-BE49-F238E27FC236}">
                      <a16:creationId xmlns:a16="http://schemas.microsoft.com/office/drawing/2014/main" id="{5F87DFF7-FD2A-4116-8C5E-D070425B1D5C}"/>
                    </a:ext>
                  </a:extLst>
                </p:cNvPr>
                <p:cNvPicPr/>
                <p:nvPr/>
              </p:nvPicPr>
              <p:blipFill>
                <a:blip r:embed="rId135"/>
                <a:stretch>
                  <a:fillRect/>
                </a:stretch>
              </p:blipFill>
              <p:spPr>
                <a:xfrm>
                  <a:off x="6423999" y="5121366"/>
                  <a:ext cx="91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78D4E98A-5F4B-4AB0-AABB-7BDBDE91691A}"/>
                    </a:ext>
                  </a:extLst>
                </p14:cNvPr>
                <p14:cNvContentPartPr/>
                <p14:nvPr/>
              </p14:nvContentPartPr>
              <p14:xfrm>
                <a:off x="6520119" y="5128926"/>
                <a:ext cx="132840" cy="85320"/>
              </p14:xfrm>
            </p:contentPart>
          </mc:Choice>
          <mc:Fallback>
            <p:pic>
              <p:nvPicPr>
                <p:cNvPr id="97" name="Freihand 96">
                  <a:extLst>
                    <a:ext uri="{FF2B5EF4-FFF2-40B4-BE49-F238E27FC236}">
                      <a16:creationId xmlns:a16="http://schemas.microsoft.com/office/drawing/2014/main" id="{78D4E98A-5F4B-4AB0-AABB-7BDBDE91691A}"/>
                    </a:ext>
                  </a:extLst>
                </p:cNvPr>
                <p:cNvPicPr/>
                <p:nvPr/>
              </p:nvPicPr>
              <p:blipFill>
                <a:blip r:embed="rId137"/>
                <a:stretch>
                  <a:fillRect/>
                </a:stretch>
              </p:blipFill>
              <p:spPr>
                <a:xfrm>
                  <a:off x="6515799" y="5124606"/>
                  <a:ext cx="141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45E7D9B1-14BB-41B2-8328-ECF63C1825D3}"/>
                    </a:ext>
                  </a:extLst>
                </p14:cNvPr>
                <p14:cNvContentPartPr/>
                <p14:nvPr/>
              </p14:nvContentPartPr>
              <p14:xfrm>
                <a:off x="6642159" y="5082846"/>
                <a:ext cx="30600" cy="37080"/>
              </p14:xfrm>
            </p:contentPart>
          </mc:Choice>
          <mc:Fallback>
            <p:pic>
              <p:nvPicPr>
                <p:cNvPr id="98" name="Freihand 97">
                  <a:extLst>
                    <a:ext uri="{FF2B5EF4-FFF2-40B4-BE49-F238E27FC236}">
                      <a16:creationId xmlns:a16="http://schemas.microsoft.com/office/drawing/2014/main" id="{45E7D9B1-14BB-41B2-8328-ECF63C1825D3}"/>
                    </a:ext>
                  </a:extLst>
                </p:cNvPr>
                <p:cNvPicPr/>
                <p:nvPr/>
              </p:nvPicPr>
              <p:blipFill>
                <a:blip r:embed="rId139"/>
                <a:stretch>
                  <a:fillRect/>
                </a:stretch>
              </p:blipFill>
              <p:spPr>
                <a:xfrm>
                  <a:off x="6637839" y="5078526"/>
                  <a:ext cx="39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AE4DD363-8776-4C7D-AE12-9300A02B9540}"/>
                    </a:ext>
                  </a:extLst>
                </p14:cNvPr>
                <p14:cNvContentPartPr/>
                <p14:nvPr/>
              </p14:nvContentPartPr>
              <p14:xfrm>
                <a:off x="6646839" y="5130006"/>
                <a:ext cx="144720" cy="96840"/>
              </p14:xfrm>
            </p:contentPart>
          </mc:Choice>
          <mc:Fallback>
            <p:pic>
              <p:nvPicPr>
                <p:cNvPr id="99" name="Freihand 98">
                  <a:extLst>
                    <a:ext uri="{FF2B5EF4-FFF2-40B4-BE49-F238E27FC236}">
                      <a16:creationId xmlns:a16="http://schemas.microsoft.com/office/drawing/2014/main" id="{AE4DD363-8776-4C7D-AE12-9300A02B9540}"/>
                    </a:ext>
                  </a:extLst>
                </p:cNvPr>
                <p:cNvPicPr/>
                <p:nvPr/>
              </p:nvPicPr>
              <p:blipFill>
                <a:blip r:embed="rId141"/>
                <a:stretch>
                  <a:fillRect/>
                </a:stretch>
              </p:blipFill>
              <p:spPr>
                <a:xfrm>
                  <a:off x="6642519" y="5125686"/>
                  <a:ext cx="153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E009F0A1-A464-4655-9894-5DF99B415618}"/>
                    </a:ext>
                  </a:extLst>
                </p14:cNvPr>
                <p14:cNvContentPartPr/>
                <p14:nvPr/>
              </p14:nvContentPartPr>
              <p14:xfrm>
                <a:off x="6793719" y="5079966"/>
                <a:ext cx="10080" cy="21960"/>
              </p14:xfrm>
            </p:contentPart>
          </mc:Choice>
          <mc:Fallback>
            <p:pic>
              <p:nvPicPr>
                <p:cNvPr id="100" name="Freihand 99">
                  <a:extLst>
                    <a:ext uri="{FF2B5EF4-FFF2-40B4-BE49-F238E27FC236}">
                      <a16:creationId xmlns:a16="http://schemas.microsoft.com/office/drawing/2014/main" id="{E009F0A1-A464-4655-9894-5DF99B415618}"/>
                    </a:ext>
                  </a:extLst>
                </p:cNvPr>
                <p:cNvPicPr/>
                <p:nvPr/>
              </p:nvPicPr>
              <p:blipFill>
                <a:blip r:embed="rId143"/>
                <a:stretch>
                  <a:fillRect/>
                </a:stretch>
              </p:blipFill>
              <p:spPr>
                <a:xfrm>
                  <a:off x="6789399" y="5075646"/>
                  <a:ext cx="1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Freihand 100">
                  <a:extLst>
                    <a:ext uri="{FF2B5EF4-FFF2-40B4-BE49-F238E27FC236}">
                      <a16:creationId xmlns:a16="http://schemas.microsoft.com/office/drawing/2014/main" id="{000FE8DA-DE0E-43E1-8E66-F40759CB8BA7}"/>
                    </a:ext>
                  </a:extLst>
                </p14:cNvPr>
                <p14:cNvContentPartPr/>
                <p14:nvPr/>
              </p14:nvContentPartPr>
              <p14:xfrm>
                <a:off x="6815319" y="5122446"/>
                <a:ext cx="97200" cy="134280"/>
              </p14:xfrm>
            </p:contentPart>
          </mc:Choice>
          <mc:Fallback>
            <p:pic>
              <p:nvPicPr>
                <p:cNvPr id="101" name="Freihand 100">
                  <a:extLst>
                    <a:ext uri="{FF2B5EF4-FFF2-40B4-BE49-F238E27FC236}">
                      <a16:creationId xmlns:a16="http://schemas.microsoft.com/office/drawing/2014/main" id="{000FE8DA-DE0E-43E1-8E66-F40759CB8BA7}"/>
                    </a:ext>
                  </a:extLst>
                </p:cNvPr>
                <p:cNvPicPr/>
                <p:nvPr/>
              </p:nvPicPr>
              <p:blipFill>
                <a:blip r:embed="rId145"/>
                <a:stretch>
                  <a:fillRect/>
                </a:stretch>
              </p:blipFill>
              <p:spPr>
                <a:xfrm>
                  <a:off x="6810999" y="5118126"/>
                  <a:ext cx="10584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297616CD-AD08-4102-B598-47864BDD0162}"/>
                  </a:ext>
                </a:extLst>
              </p14:cNvPr>
              <p14:cNvContentPartPr/>
              <p14:nvPr/>
            </p14:nvContentPartPr>
            <p14:xfrm>
              <a:off x="8845719" y="1063806"/>
              <a:ext cx="775080" cy="2743560"/>
            </p14:xfrm>
          </p:contentPart>
        </mc:Choice>
        <mc:Fallback>
          <p:pic>
            <p:nvPicPr>
              <p:cNvPr id="104" name="Freihand 103">
                <a:extLst>
                  <a:ext uri="{FF2B5EF4-FFF2-40B4-BE49-F238E27FC236}">
                    <a16:creationId xmlns:a16="http://schemas.microsoft.com/office/drawing/2014/main" id="{297616CD-AD08-4102-B598-47864BDD0162}"/>
                  </a:ext>
                </a:extLst>
              </p:cNvPr>
              <p:cNvPicPr/>
              <p:nvPr/>
            </p:nvPicPr>
            <p:blipFill>
              <a:blip r:embed="rId147"/>
              <a:stretch>
                <a:fillRect/>
              </a:stretch>
            </p:blipFill>
            <p:spPr>
              <a:xfrm>
                <a:off x="8841399" y="1059486"/>
                <a:ext cx="783720" cy="2752200"/>
              </a:xfrm>
              <a:prstGeom prst="rect">
                <a:avLst/>
              </a:prstGeom>
            </p:spPr>
          </p:pic>
        </mc:Fallback>
      </mc:AlternateContent>
      <p:grpSp>
        <p:nvGrpSpPr>
          <p:cNvPr id="112" name="Gruppieren 111">
            <a:extLst>
              <a:ext uri="{FF2B5EF4-FFF2-40B4-BE49-F238E27FC236}">
                <a16:creationId xmlns:a16="http://schemas.microsoft.com/office/drawing/2014/main" id="{C8FC2AD6-0E49-4E80-8796-BF074E5DE26A}"/>
              </a:ext>
            </a:extLst>
          </p:cNvPr>
          <p:cNvGrpSpPr/>
          <p:nvPr/>
        </p:nvGrpSpPr>
        <p:grpSpPr>
          <a:xfrm>
            <a:off x="8195199" y="3382566"/>
            <a:ext cx="573840" cy="648720"/>
            <a:chOff x="8195199" y="3382566"/>
            <a:chExt cx="573840" cy="648720"/>
          </a:xfrm>
        </p:grpSpPr>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267B3F9E-1A81-40F7-8EAC-2CA858C71E20}"/>
                    </a:ext>
                  </a:extLst>
                </p14:cNvPr>
                <p14:cNvContentPartPr/>
                <p14:nvPr/>
              </p14:nvContentPartPr>
              <p14:xfrm>
                <a:off x="8195199" y="3615486"/>
                <a:ext cx="128520" cy="202680"/>
              </p14:xfrm>
            </p:contentPart>
          </mc:Choice>
          <mc:Fallback>
            <p:pic>
              <p:nvPicPr>
                <p:cNvPr id="105" name="Freihand 104">
                  <a:extLst>
                    <a:ext uri="{FF2B5EF4-FFF2-40B4-BE49-F238E27FC236}">
                      <a16:creationId xmlns:a16="http://schemas.microsoft.com/office/drawing/2014/main" id="{267B3F9E-1A81-40F7-8EAC-2CA858C71E20}"/>
                    </a:ext>
                  </a:extLst>
                </p:cNvPr>
                <p:cNvPicPr/>
                <p:nvPr/>
              </p:nvPicPr>
              <p:blipFill>
                <a:blip r:embed="rId149"/>
                <a:stretch>
                  <a:fillRect/>
                </a:stretch>
              </p:blipFill>
              <p:spPr>
                <a:xfrm>
                  <a:off x="8190879" y="3611166"/>
                  <a:ext cx="137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3B775DD6-0DF9-43B2-81F1-74A0641CA385}"/>
                    </a:ext>
                  </a:extLst>
                </p14:cNvPr>
                <p14:cNvContentPartPr/>
                <p14:nvPr/>
              </p14:nvContentPartPr>
              <p14:xfrm>
                <a:off x="8344239" y="3562566"/>
                <a:ext cx="118800" cy="187920"/>
              </p14:xfrm>
            </p:contentPart>
          </mc:Choice>
          <mc:Fallback>
            <p:pic>
              <p:nvPicPr>
                <p:cNvPr id="106" name="Freihand 105">
                  <a:extLst>
                    <a:ext uri="{FF2B5EF4-FFF2-40B4-BE49-F238E27FC236}">
                      <a16:creationId xmlns:a16="http://schemas.microsoft.com/office/drawing/2014/main" id="{3B775DD6-0DF9-43B2-81F1-74A0641CA385}"/>
                    </a:ext>
                  </a:extLst>
                </p:cNvPr>
                <p:cNvPicPr/>
                <p:nvPr/>
              </p:nvPicPr>
              <p:blipFill>
                <a:blip r:embed="rId151"/>
                <a:stretch>
                  <a:fillRect/>
                </a:stretch>
              </p:blipFill>
              <p:spPr>
                <a:xfrm>
                  <a:off x="8339919" y="3558246"/>
                  <a:ext cx="127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C2C11542-1807-4E45-9AF6-45468CCD1879}"/>
                    </a:ext>
                  </a:extLst>
                </p14:cNvPr>
                <p14:cNvContentPartPr/>
                <p14:nvPr/>
              </p14:nvContentPartPr>
              <p14:xfrm>
                <a:off x="8475639" y="3497766"/>
                <a:ext cx="139320" cy="97200"/>
              </p14:xfrm>
            </p:contentPart>
          </mc:Choice>
          <mc:Fallback>
            <p:pic>
              <p:nvPicPr>
                <p:cNvPr id="107" name="Freihand 106">
                  <a:extLst>
                    <a:ext uri="{FF2B5EF4-FFF2-40B4-BE49-F238E27FC236}">
                      <a16:creationId xmlns:a16="http://schemas.microsoft.com/office/drawing/2014/main" id="{C2C11542-1807-4E45-9AF6-45468CCD1879}"/>
                    </a:ext>
                  </a:extLst>
                </p:cNvPr>
                <p:cNvPicPr/>
                <p:nvPr/>
              </p:nvPicPr>
              <p:blipFill>
                <a:blip r:embed="rId153"/>
                <a:stretch>
                  <a:fillRect/>
                </a:stretch>
              </p:blipFill>
              <p:spPr>
                <a:xfrm>
                  <a:off x="8471319" y="3493446"/>
                  <a:ext cx="147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32176926-430A-47AB-AC43-B44403853628}"/>
                    </a:ext>
                  </a:extLst>
                </p14:cNvPr>
                <p14:cNvContentPartPr/>
                <p14:nvPr/>
              </p14:nvContentPartPr>
              <p14:xfrm>
                <a:off x="8637999" y="3402366"/>
                <a:ext cx="46440" cy="113040"/>
              </p14:xfrm>
            </p:contentPart>
          </mc:Choice>
          <mc:Fallback>
            <p:pic>
              <p:nvPicPr>
                <p:cNvPr id="108" name="Freihand 107">
                  <a:extLst>
                    <a:ext uri="{FF2B5EF4-FFF2-40B4-BE49-F238E27FC236}">
                      <a16:creationId xmlns:a16="http://schemas.microsoft.com/office/drawing/2014/main" id="{32176926-430A-47AB-AC43-B44403853628}"/>
                    </a:ext>
                  </a:extLst>
                </p:cNvPr>
                <p:cNvPicPr/>
                <p:nvPr/>
              </p:nvPicPr>
              <p:blipFill>
                <a:blip r:embed="rId155"/>
                <a:stretch>
                  <a:fillRect/>
                </a:stretch>
              </p:blipFill>
              <p:spPr>
                <a:xfrm>
                  <a:off x="8633679" y="3398046"/>
                  <a:ext cx="55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0" name="Freihand 109">
                  <a:extLst>
                    <a:ext uri="{FF2B5EF4-FFF2-40B4-BE49-F238E27FC236}">
                      <a16:creationId xmlns:a16="http://schemas.microsoft.com/office/drawing/2014/main" id="{26FEE2D4-F49A-4347-A662-AE6FD4F75809}"/>
                    </a:ext>
                  </a:extLst>
                </p14:cNvPr>
                <p14:cNvContentPartPr/>
                <p14:nvPr/>
              </p14:nvContentPartPr>
              <p14:xfrm>
                <a:off x="8221839" y="3499566"/>
                <a:ext cx="547200" cy="531720"/>
              </p14:xfrm>
            </p:contentPart>
          </mc:Choice>
          <mc:Fallback>
            <p:pic>
              <p:nvPicPr>
                <p:cNvPr id="110" name="Freihand 109">
                  <a:extLst>
                    <a:ext uri="{FF2B5EF4-FFF2-40B4-BE49-F238E27FC236}">
                      <a16:creationId xmlns:a16="http://schemas.microsoft.com/office/drawing/2014/main" id="{26FEE2D4-F49A-4347-A662-AE6FD4F75809}"/>
                    </a:ext>
                  </a:extLst>
                </p:cNvPr>
                <p:cNvPicPr/>
                <p:nvPr/>
              </p:nvPicPr>
              <p:blipFill>
                <a:blip r:embed="rId157"/>
                <a:stretch>
                  <a:fillRect/>
                </a:stretch>
              </p:blipFill>
              <p:spPr>
                <a:xfrm>
                  <a:off x="8217519" y="3495246"/>
                  <a:ext cx="55584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1" name="Freihand 110">
                  <a:extLst>
                    <a:ext uri="{FF2B5EF4-FFF2-40B4-BE49-F238E27FC236}">
                      <a16:creationId xmlns:a16="http://schemas.microsoft.com/office/drawing/2014/main" id="{2B7DFD46-F30E-4AF8-AFBA-1E7A6C94F848}"/>
                    </a:ext>
                  </a:extLst>
                </p14:cNvPr>
                <p14:cNvContentPartPr/>
                <p14:nvPr/>
              </p14:nvContentPartPr>
              <p14:xfrm>
                <a:off x="8656359" y="3382566"/>
                <a:ext cx="95400" cy="107640"/>
              </p14:xfrm>
            </p:contentPart>
          </mc:Choice>
          <mc:Fallback>
            <p:pic>
              <p:nvPicPr>
                <p:cNvPr id="111" name="Freihand 110">
                  <a:extLst>
                    <a:ext uri="{FF2B5EF4-FFF2-40B4-BE49-F238E27FC236}">
                      <a16:creationId xmlns:a16="http://schemas.microsoft.com/office/drawing/2014/main" id="{2B7DFD46-F30E-4AF8-AFBA-1E7A6C94F848}"/>
                    </a:ext>
                  </a:extLst>
                </p:cNvPr>
                <p:cNvPicPr/>
                <p:nvPr/>
              </p:nvPicPr>
              <p:blipFill>
                <a:blip r:embed="rId159"/>
                <a:stretch>
                  <a:fillRect/>
                </a:stretch>
              </p:blipFill>
              <p:spPr>
                <a:xfrm>
                  <a:off x="8652039" y="3378246"/>
                  <a:ext cx="104040" cy="116280"/>
                </a:xfrm>
                <a:prstGeom prst="rect">
                  <a:avLst/>
                </a:prstGeom>
              </p:spPr>
            </p:pic>
          </mc:Fallback>
        </mc:AlternateContent>
      </p:grpSp>
      <p:grpSp>
        <p:nvGrpSpPr>
          <p:cNvPr id="125" name="Gruppieren 124">
            <a:extLst>
              <a:ext uri="{FF2B5EF4-FFF2-40B4-BE49-F238E27FC236}">
                <a16:creationId xmlns:a16="http://schemas.microsoft.com/office/drawing/2014/main" id="{FBB94AB7-FB68-497A-B60A-7A625A502F3E}"/>
              </a:ext>
            </a:extLst>
          </p:cNvPr>
          <p:cNvGrpSpPr/>
          <p:nvPr/>
        </p:nvGrpSpPr>
        <p:grpSpPr>
          <a:xfrm>
            <a:off x="9823839" y="2353686"/>
            <a:ext cx="1343880" cy="1505520"/>
            <a:chOff x="9823839" y="2353686"/>
            <a:chExt cx="1343880" cy="1505520"/>
          </a:xfrm>
        </p:grpSpPr>
        <mc:AlternateContent xmlns:mc="http://schemas.openxmlformats.org/markup-compatibility/2006">
          <mc:Choice xmlns:p14="http://schemas.microsoft.com/office/powerpoint/2010/main" Requires="p14">
            <p:contentPart p14:bwMode="auto" r:id="rId160">
              <p14:nvContentPartPr>
                <p14:cNvPr id="113" name="Freihand 112">
                  <a:extLst>
                    <a:ext uri="{FF2B5EF4-FFF2-40B4-BE49-F238E27FC236}">
                      <a16:creationId xmlns:a16="http://schemas.microsoft.com/office/drawing/2014/main" id="{C3871F69-80F6-4D2C-BD6A-514551B0AB4F}"/>
                    </a:ext>
                  </a:extLst>
                </p14:cNvPr>
                <p14:cNvContentPartPr/>
                <p14:nvPr/>
              </p14:nvContentPartPr>
              <p14:xfrm>
                <a:off x="9867399" y="3520086"/>
                <a:ext cx="139680" cy="293760"/>
              </p14:xfrm>
            </p:contentPart>
          </mc:Choice>
          <mc:Fallback>
            <p:pic>
              <p:nvPicPr>
                <p:cNvPr id="113" name="Freihand 112">
                  <a:extLst>
                    <a:ext uri="{FF2B5EF4-FFF2-40B4-BE49-F238E27FC236}">
                      <a16:creationId xmlns:a16="http://schemas.microsoft.com/office/drawing/2014/main" id="{C3871F69-80F6-4D2C-BD6A-514551B0AB4F}"/>
                    </a:ext>
                  </a:extLst>
                </p:cNvPr>
                <p:cNvPicPr/>
                <p:nvPr/>
              </p:nvPicPr>
              <p:blipFill>
                <a:blip r:embed="rId161"/>
                <a:stretch>
                  <a:fillRect/>
                </a:stretch>
              </p:blipFill>
              <p:spPr>
                <a:xfrm>
                  <a:off x="9863079" y="3515766"/>
                  <a:ext cx="1483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 name="Freihand 113">
                  <a:extLst>
                    <a:ext uri="{FF2B5EF4-FFF2-40B4-BE49-F238E27FC236}">
                      <a16:creationId xmlns:a16="http://schemas.microsoft.com/office/drawing/2014/main" id="{4A93FAFA-0EB5-45D5-A275-0BC8867601CD}"/>
                    </a:ext>
                  </a:extLst>
                </p14:cNvPr>
                <p14:cNvContentPartPr/>
                <p14:nvPr/>
              </p14:nvContentPartPr>
              <p14:xfrm>
                <a:off x="9823839" y="3567606"/>
                <a:ext cx="176040" cy="291600"/>
              </p14:xfrm>
            </p:contentPart>
          </mc:Choice>
          <mc:Fallback>
            <p:pic>
              <p:nvPicPr>
                <p:cNvPr id="114" name="Freihand 113">
                  <a:extLst>
                    <a:ext uri="{FF2B5EF4-FFF2-40B4-BE49-F238E27FC236}">
                      <a16:creationId xmlns:a16="http://schemas.microsoft.com/office/drawing/2014/main" id="{4A93FAFA-0EB5-45D5-A275-0BC8867601CD}"/>
                    </a:ext>
                  </a:extLst>
                </p:cNvPr>
                <p:cNvPicPr/>
                <p:nvPr/>
              </p:nvPicPr>
              <p:blipFill>
                <a:blip r:embed="rId163"/>
                <a:stretch>
                  <a:fillRect/>
                </a:stretch>
              </p:blipFill>
              <p:spPr>
                <a:xfrm>
                  <a:off x="9819519" y="3563286"/>
                  <a:ext cx="1846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Freihand 114">
                  <a:extLst>
                    <a:ext uri="{FF2B5EF4-FFF2-40B4-BE49-F238E27FC236}">
                      <a16:creationId xmlns:a16="http://schemas.microsoft.com/office/drawing/2014/main" id="{BCC4422A-2D1A-474F-B96B-D3F4365B78ED}"/>
                    </a:ext>
                  </a:extLst>
                </p14:cNvPr>
                <p14:cNvContentPartPr/>
                <p14:nvPr/>
              </p14:nvContentPartPr>
              <p14:xfrm>
                <a:off x="10053519" y="3146406"/>
                <a:ext cx="165960" cy="306000"/>
              </p14:xfrm>
            </p:contentPart>
          </mc:Choice>
          <mc:Fallback>
            <p:pic>
              <p:nvPicPr>
                <p:cNvPr id="115" name="Freihand 114">
                  <a:extLst>
                    <a:ext uri="{FF2B5EF4-FFF2-40B4-BE49-F238E27FC236}">
                      <a16:creationId xmlns:a16="http://schemas.microsoft.com/office/drawing/2014/main" id="{BCC4422A-2D1A-474F-B96B-D3F4365B78ED}"/>
                    </a:ext>
                  </a:extLst>
                </p:cNvPr>
                <p:cNvPicPr/>
                <p:nvPr/>
              </p:nvPicPr>
              <p:blipFill>
                <a:blip r:embed="rId165"/>
                <a:stretch>
                  <a:fillRect/>
                </a:stretch>
              </p:blipFill>
              <p:spPr>
                <a:xfrm>
                  <a:off x="10049199" y="3142086"/>
                  <a:ext cx="1746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Freihand 115">
                  <a:extLst>
                    <a:ext uri="{FF2B5EF4-FFF2-40B4-BE49-F238E27FC236}">
                      <a16:creationId xmlns:a16="http://schemas.microsoft.com/office/drawing/2014/main" id="{7A211543-1472-43F3-8D49-D5DE9D9E6413}"/>
                    </a:ext>
                  </a:extLst>
                </p14:cNvPr>
                <p14:cNvContentPartPr/>
                <p14:nvPr/>
              </p14:nvContentPartPr>
              <p14:xfrm>
                <a:off x="10192119" y="3037326"/>
                <a:ext cx="80640" cy="193320"/>
              </p14:xfrm>
            </p:contentPart>
          </mc:Choice>
          <mc:Fallback>
            <p:pic>
              <p:nvPicPr>
                <p:cNvPr id="116" name="Freihand 115">
                  <a:extLst>
                    <a:ext uri="{FF2B5EF4-FFF2-40B4-BE49-F238E27FC236}">
                      <a16:creationId xmlns:a16="http://schemas.microsoft.com/office/drawing/2014/main" id="{7A211543-1472-43F3-8D49-D5DE9D9E6413}"/>
                    </a:ext>
                  </a:extLst>
                </p:cNvPr>
                <p:cNvPicPr/>
                <p:nvPr/>
              </p:nvPicPr>
              <p:blipFill>
                <a:blip r:embed="rId167"/>
                <a:stretch>
                  <a:fillRect/>
                </a:stretch>
              </p:blipFill>
              <p:spPr>
                <a:xfrm>
                  <a:off x="10187799" y="3033006"/>
                  <a:ext cx="89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Freihand 116">
                  <a:extLst>
                    <a:ext uri="{FF2B5EF4-FFF2-40B4-BE49-F238E27FC236}">
                      <a16:creationId xmlns:a16="http://schemas.microsoft.com/office/drawing/2014/main" id="{A9157DC7-DDBB-4465-AB69-202C0A6F5DA0}"/>
                    </a:ext>
                  </a:extLst>
                </p14:cNvPr>
                <p14:cNvContentPartPr/>
                <p14:nvPr/>
              </p14:nvContentPartPr>
              <p14:xfrm>
                <a:off x="10275999" y="3075486"/>
                <a:ext cx="129600" cy="138960"/>
              </p14:xfrm>
            </p:contentPart>
          </mc:Choice>
          <mc:Fallback>
            <p:pic>
              <p:nvPicPr>
                <p:cNvPr id="117" name="Freihand 116">
                  <a:extLst>
                    <a:ext uri="{FF2B5EF4-FFF2-40B4-BE49-F238E27FC236}">
                      <a16:creationId xmlns:a16="http://schemas.microsoft.com/office/drawing/2014/main" id="{A9157DC7-DDBB-4465-AB69-202C0A6F5DA0}"/>
                    </a:ext>
                  </a:extLst>
                </p:cNvPr>
                <p:cNvPicPr/>
                <p:nvPr/>
              </p:nvPicPr>
              <p:blipFill>
                <a:blip r:embed="rId169"/>
                <a:stretch>
                  <a:fillRect/>
                </a:stretch>
              </p:blipFill>
              <p:spPr>
                <a:xfrm>
                  <a:off x="10271679" y="3071166"/>
                  <a:ext cx="138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8" name="Freihand 117">
                  <a:extLst>
                    <a:ext uri="{FF2B5EF4-FFF2-40B4-BE49-F238E27FC236}">
                      <a16:creationId xmlns:a16="http://schemas.microsoft.com/office/drawing/2014/main" id="{30B64279-E75C-42FD-B389-A415DFC4DE61}"/>
                    </a:ext>
                  </a:extLst>
                </p14:cNvPr>
                <p14:cNvContentPartPr/>
                <p14:nvPr/>
              </p14:nvContentPartPr>
              <p14:xfrm>
                <a:off x="10411719" y="2916006"/>
                <a:ext cx="192600" cy="203400"/>
              </p14:xfrm>
            </p:contentPart>
          </mc:Choice>
          <mc:Fallback>
            <p:pic>
              <p:nvPicPr>
                <p:cNvPr id="118" name="Freihand 117">
                  <a:extLst>
                    <a:ext uri="{FF2B5EF4-FFF2-40B4-BE49-F238E27FC236}">
                      <a16:creationId xmlns:a16="http://schemas.microsoft.com/office/drawing/2014/main" id="{30B64279-E75C-42FD-B389-A415DFC4DE61}"/>
                    </a:ext>
                  </a:extLst>
                </p:cNvPr>
                <p:cNvPicPr/>
                <p:nvPr/>
              </p:nvPicPr>
              <p:blipFill>
                <a:blip r:embed="rId171"/>
                <a:stretch>
                  <a:fillRect/>
                </a:stretch>
              </p:blipFill>
              <p:spPr>
                <a:xfrm>
                  <a:off x="10407399" y="2911686"/>
                  <a:ext cx="201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9" name="Freihand 118">
                  <a:extLst>
                    <a:ext uri="{FF2B5EF4-FFF2-40B4-BE49-F238E27FC236}">
                      <a16:creationId xmlns:a16="http://schemas.microsoft.com/office/drawing/2014/main" id="{33A93C3B-BD10-480A-B45A-C4734E075681}"/>
                    </a:ext>
                  </a:extLst>
                </p14:cNvPr>
                <p14:cNvContentPartPr/>
                <p14:nvPr/>
              </p14:nvContentPartPr>
              <p14:xfrm>
                <a:off x="10533399" y="2863446"/>
                <a:ext cx="360" cy="360"/>
              </p14:xfrm>
            </p:contentPart>
          </mc:Choice>
          <mc:Fallback>
            <p:pic>
              <p:nvPicPr>
                <p:cNvPr id="119" name="Freihand 118">
                  <a:extLst>
                    <a:ext uri="{FF2B5EF4-FFF2-40B4-BE49-F238E27FC236}">
                      <a16:creationId xmlns:a16="http://schemas.microsoft.com/office/drawing/2014/main" id="{33A93C3B-BD10-480A-B45A-C4734E075681}"/>
                    </a:ext>
                  </a:extLst>
                </p:cNvPr>
                <p:cNvPicPr/>
                <p:nvPr/>
              </p:nvPicPr>
              <p:blipFill>
                <a:blip r:embed="rId26"/>
                <a:stretch>
                  <a:fillRect/>
                </a:stretch>
              </p:blipFill>
              <p:spPr>
                <a:xfrm>
                  <a:off x="10529079" y="285912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58B08A9F-CC54-45E5-8030-0C1E43D26C54}"/>
                    </a:ext>
                  </a:extLst>
                </p14:cNvPr>
                <p14:cNvContentPartPr/>
                <p14:nvPr/>
              </p14:nvContentPartPr>
              <p14:xfrm>
                <a:off x="10636719" y="2838246"/>
                <a:ext cx="98280" cy="115200"/>
              </p14:xfrm>
            </p:contentPart>
          </mc:Choice>
          <mc:Fallback>
            <p:pic>
              <p:nvPicPr>
                <p:cNvPr id="120" name="Freihand 119">
                  <a:extLst>
                    <a:ext uri="{FF2B5EF4-FFF2-40B4-BE49-F238E27FC236}">
                      <a16:creationId xmlns:a16="http://schemas.microsoft.com/office/drawing/2014/main" id="{58B08A9F-CC54-45E5-8030-0C1E43D26C54}"/>
                    </a:ext>
                  </a:extLst>
                </p:cNvPr>
                <p:cNvPicPr/>
                <p:nvPr/>
              </p:nvPicPr>
              <p:blipFill>
                <a:blip r:embed="rId174"/>
                <a:stretch>
                  <a:fillRect/>
                </a:stretch>
              </p:blipFill>
              <p:spPr>
                <a:xfrm>
                  <a:off x="10632399" y="2833926"/>
                  <a:ext cx="106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F11A104E-ED93-48ED-A941-3B0D0D772CBC}"/>
                    </a:ext>
                  </a:extLst>
                </p14:cNvPr>
                <p14:cNvContentPartPr/>
                <p14:nvPr/>
              </p14:nvContentPartPr>
              <p14:xfrm>
                <a:off x="10798359" y="2700726"/>
                <a:ext cx="3240" cy="18720"/>
              </p14:xfrm>
            </p:contentPart>
          </mc:Choice>
          <mc:Fallback>
            <p:pic>
              <p:nvPicPr>
                <p:cNvPr id="121" name="Freihand 120">
                  <a:extLst>
                    <a:ext uri="{FF2B5EF4-FFF2-40B4-BE49-F238E27FC236}">
                      <a16:creationId xmlns:a16="http://schemas.microsoft.com/office/drawing/2014/main" id="{F11A104E-ED93-48ED-A941-3B0D0D772CBC}"/>
                    </a:ext>
                  </a:extLst>
                </p:cNvPr>
                <p:cNvPicPr/>
                <p:nvPr/>
              </p:nvPicPr>
              <p:blipFill>
                <a:blip r:embed="rId176"/>
                <a:stretch>
                  <a:fillRect/>
                </a:stretch>
              </p:blipFill>
              <p:spPr>
                <a:xfrm>
                  <a:off x="10794039" y="2696406"/>
                  <a:ext cx="11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DCD008B0-0D7D-48F4-A08D-3BD90990FE72}"/>
                    </a:ext>
                  </a:extLst>
                </p14:cNvPr>
                <p14:cNvContentPartPr/>
                <p14:nvPr/>
              </p14:nvContentPartPr>
              <p14:xfrm>
                <a:off x="10803399" y="2599926"/>
                <a:ext cx="140760" cy="195840"/>
              </p14:xfrm>
            </p:contentPart>
          </mc:Choice>
          <mc:Fallback>
            <p:pic>
              <p:nvPicPr>
                <p:cNvPr id="122" name="Freihand 121">
                  <a:extLst>
                    <a:ext uri="{FF2B5EF4-FFF2-40B4-BE49-F238E27FC236}">
                      <a16:creationId xmlns:a16="http://schemas.microsoft.com/office/drawing/2014/main" id="{DCD008B0-0D7D-48F4-A08D-3BD90990FE72}"/>
                    </a:ext>
                  </a:extLst>
                </p:cNvPr>
                <p:cNvPicPr/>
                <p:nvPr/>
              </p:nvPicPr>
              <p:blipFill>
                <a:blip r:embed="rId178"/>
                <a:stretch>
                  <a:fillRect/>
                </a:stretch>
              </p:blipFill>
              <p:spPr>
                <a:xfrm>
                  <a:off x="10799079" y="2595606"/>
                  <a:ext cx="149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54B2BACD-CC1B-4E5A-90C4-9D0BA3C6B00A}"/>
                    </a:ext>
                  </a:extLst>
                </p14:cNvPr>
                <p14:cNvContentPartPr/>
                <p14:nvPr/>
              </p14:nvContentPartPr>
              <p14:xfrm>
                <a:off x="10971879" y="2353686"/>
                <a:ext cx="195840" cy="302400"/>
              </p14:xfrm>
            </p:contentPart>
          </mc:Choice>
          <mc:Fallback>
            <p:pic>
              <p:nvPicPr>
                <p:cNvPr id="124" name="Freihand 123">
                  <a:extLst>
                    <a:ext uri="{FF2B5EF4-FFF2-40B4-BE49-F238E27FC236}">
                      <a16:creationId xmlns:a16="http://schemas.microsoft.com/office/drawing/2014/main" id="{54B2BACD-CC1B-4E5A-90C4-9D0BA3C6B00A}"/>
                    </a:ext>
                  </a:extLst>
                </p:cNvPr>
                <p:cNvPicPr/>
                <p:nvPr/>
              </p:nvPicPr>
              <p:blipFill>
                <a:blip r:embed="rId180"/>
                <a:stretch>
                  <a:fillRect/>
                </a:stretch>
              </p:blipFill>
              <p:spPr>
                <a:xfrm>
                  <a:off x="10967559" y="2349366"/>
                  <a:ext cx="204480" cy="311040"/>
                </a:xfrm>
                <a:prstGeom prst="rect">
                  <a:avLst/>
                </a:prstGeom>
              </p:spPr>
            </p:pic>
          </mc:Fallback>
        </mc:AlternateContent>
      </p:grpSp>
    </p:spTree>
    <p:extLst>
      <p:ext uri="{BB962C8B-B14F-4D97-AF65-F5344CB8AC3E}">
        <p14:creationId xmlns:p14="http://schemas.microsoft.com/office/powerpoint/2010/main" val="99156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677062" cy="343620"/>
          </a:xfrm>
          <a:prstGeom prst="rect">
            <a:avLst/>
          </a:prstGeom>
          <a:noFill/>
        </p:spPr>
        <p:txBody>
          <a:bodyPr wrap="none" rtlCol="0">
            <a:spAutoFit/>
          </a:bodyPr>
          <a:lstStyle/>
          <a:p>
            <a:r>
              <a:rPr lang="de-DE" sz="1633"/>
              <a:t>Economic growth</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947422EB-D1B4-7FC6-4B82-F827FE95D660}"/>
              </a:ext>
            </a:extLst>
          </p:cNvPr>
          <p:cNvSpPr txBox="1"/>
          <p:nvPr/>
        </p:nvSpPr>
        <p:spPr>
          <a:xfrm>
            <a:off x="2434155" y="324392"/>
            <a:ext cx="1548501" cy="343620"/>
          </a:xfrm>
          <a:prstGeom prst="rect">
            <a:avLst/>
          </a:prstGeom>
          <a:noFill/>
        </p:spPr>
        <p:txBody>
          <a:bodyPr wrap="none" rtlCol="0">
            <a:spAutoFit/>
          </a:bodyPr>
          <a:lstStyle/>
          <a:p>
            <a:r>
              <a:rPr lang="de-DE" sz="1633" dirty="0"/>
              <a:t>Source: </a:t>
            </a:r>
            <a:r>
              <a:rPr lang="de-DE" sz="1633" dirty="0" err="1">
                <a:hlinkClick r:id="rId3"/>
              </a:rPr>
              <a:t>Destatis</a:t>
            </a:r>
            <a:endParaRPr lang="de-DE" sz="1633" dirty="0"/>
          </a:p>
        </p:txBody>
      </p:sp>
      <p:pic>
        <p:nvPicPr>
          <p:cNvPr id="7" name="Grafik 6">
            <a:extLst>
              <a:ext uri="{FF2B5EF4-FFF2-40B4-BE49-F238E27FC236}">
                <a16:creationId xmlns:a16="http://schemas.microsoft.com/office/drawing/2014/main" id="{432C2760-8590-4355-88F8-96092D0558B6}"/>
              </a:ext>
            </a:extLst>
          </p:cNvPr>
          <p:cNvPicPr>
            <a:picLocks noChangeAspect="1"/>
          </p:cNvPicPr>
          <p:nvPr/>
        </p:nvPicPr>
        <p:blipFill>
          <a:blip r:embed="rId4"/>
          <a:stretch>
            <a:fillRect/>
          </a:stretch>
        </p:blipFill>
        <p:spPr>
          <a:xfrm>
            <a:off x="557018" y="1131393"/>
            <a:ext cx="7582068" cy="4557307"/>
          </a:xfrm>
          <a:prstGeom prst="rect">
            <a:avLst/>
          </a:prstGeom>
        </p:spPr>
      </p:pic>
    </p:spTree>
    <p:extLst>
      <p:ext uri="{BB962C8B-B14F-4D97-AF65-F5344CB8AC3E}">
        <p14:creationId xmlns:p14="http://schemas.microsoft.com/office/powerpoint/2010/main" val="282051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904415" cy="343620"/>
          </a:xfrm>
          <a:prstGeom prst="rect">
            <a:avLst/>
          </a:prstGeom>
          <a:noFill/>
        </p:spPr>
        <p:txBody>
          <a:bodyPr wrap="none" rtlCol="0">
            <a:spAutoFit/>
          </a:bodyPr>
          <a:lstStyle/>
          <a:p>
            <a:r>
              <a:rPr lang="de-DE" sz="1633"/>
              <a:t>Inflation</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24A4487-252B-810B-FC2B-62E4F5340531}"/>
              </a:ext>
            </a:extLst>
          </p:cNvPr>
          <p:cNvSpPr txBox="1"/>
          <p:nvPr/>
        </p:nvSpPr>
        <p:spPr>
          <a:xfrm>
            <a:off x="3098184" y="291735"/>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pic>
        <p:nvPicPr>
          <p:cNvPr id="3" name="Grafik 2">
            <a:extLst>
              <a:ext uri="{FF2B5EF4-FFF2-40B4-BE49-F238E27FC236}">
                <a16:creationId xmlns:a16="http://schemas.microsoft.com/office/drawing/2014/main" id="{50455805-8134-4852-BC96-243554F42AB6}"/>
              </a:ext>
            </a:extLst>
          </p:cNvPr>
          <p:cNvPicPr>
            <a:picLocks noChangeAspect="1"/>
          </p:cNvPicPr>
          <p:nvPr/>
        </p:nvPicPr>
        <p:blipFill>
          <a:blip r:embed="rId4"/>
          <a:stretch>
            <a:fillRect/>
          </a:stretch>
        </p:blipFill>
        <p:spPr>
          <a:xfrm>
            <a:off x="200902" y="780735"/>
            <a:ext cx="7748116" cy="4657113"/>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0209F72-4018-4133-9A0E-2A3E282104BF}"/>
                  </a:ext>
                </a:extLst>
              </p14:cNvPr>
              <p14:cNvContentPartPr/>
              <p14:nvPr/>
            </p14:nvContentPartPr>
            <p14:xfrm>
              <a:off x="4410519" y="2869926"/>
              <a:ext cx="88200" cy="1910880"/>
            </p14:xfrm>
          </p:contentPart>
        </mc:Choice>
        <mc:Fallback>
          <p:pic>
            <p:nvPicPr>
              <p:cNvPr id="4" name="Freihand 3">
                <a:extLst>
                  <a:ext uri="{FF2B5EF4-FFF2-40B4-BE49-F238E27FC236}">
                    <a16:creationId xmlns:a16="http://schemas.microsoft.com/office/drawing/2014/main" id="{80209F72-4018-4133-9A0E-2A3E282104BF}"/>
                  </a:ext>
                </a:extLst>
              </p:cNvPr>
              <p:cNvPicPr/>
              <p:nvPr/>
            </p:nvPicPr>
            <p:blipFill>
              <a:blip r:embed="rId6"/>
              <a:stretch>
                <a:fillRect/>
              </a:stretch>
            </p:blipFill>
            <p:spPr>
              <a:xfrm>
                <a:off x="4406199" y="2865606"/>
                <a:ext cx="96840" cy="191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5" name="Freihand 64">
                <a:extLst>
                  <a:ext uri="{FF2B5EF4-FFF2-40B4-BE49-F238E27FC236}">
                    <a16:creationId xmlns:a16="http://schemas.microsoft.com/office/drawing/2014/main" id="{4D13D1A8-409B-429F-9139-2C3FAACCF68C}"/>
                  </a:ext>
                </a:extLst>
              </p14:cNvPr>
              <p14:cNvContentPartPr/>
              <p14:nvPr/>
            </p14:nvContentPartPr>
            <p14:xfrm>
              <a:off x="4562439" y="4058286"/>
              <a:ext cx="255240" cy="84960"/>
            </p14:xfrm>
          </p:contentPart>
        </mc:Choice>
        <mc:Fallback>
          <p:pic>
            <p:nvPicPr>
              <p:cNvPr id="65" name="Freihand 64">
                <a:extLst>
                  <a:ext uri="{FF2B5EF4-FFF2-40B4-BE49-F238E27FC236}">
                    <a16:creationId xmlns:a16="http://schemas.microsoft.com/office/drawing/2014/main" id="{4D13D1A8-409B-429F-9139-2C3FAACCF68C}"/>
                  </a:ext>
                </a:extLst>
              </p:cNvPr>
              <p:cNvPicPr/>
              <p:nvPr/>
            </p:nvPicPr>
            <p:blipFill>
              <a:blip r:embed="rId8"/>
              <a:stretch>
                <a:fillRect/>
              </a:stretch>
            </p:blipFill>
            <p:spPr>
              <a:xfrm>
                <a:off x="4558119" y="4053966"/>
                <a:ext cx="263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 name="Freihand 102">
                <a:extLst>
                  <a:ext uri="{FF2B5EF4-FFF2-40B4-BE49-F238E27FC236}">
                    <a16:creationId xmlns:a16="http://schemas.microsoft.com/office/drawing/2014/main" id="{C5B5F061-8FD4-4A75-8E1D-B3CBF35D171B}"/>
                  </a:ext>
                </a:extLst>
              </p14:cNvPr>
              <p14:cNvContentPartPr/>
              <p14:nvPr/>
            </p14:nvContentPartPr>
            <p14:xfrm>
              <a:off x="4955199" y="3554646"/>
              <a:ext cx="1796400" cy="69480"/>
            </p14:xfrm>
          </p:contentPart>
        </mc:Choice>
        <mc:Fallback>
          <p:pic>
            <p:nvPicPr>
              <p:cNvPr id="103" name="Freihand 102">
                <a:extLst>
                  <a:ext uri="{FF2B5EF4-FFF2-40B4-BE49-F238E27FC236}">
                    <a16:creationId xmlns:a16="http://schemas.microsoft.com/office/drawing/2014/main" id="{C5B5F061-8FD4-4A75-8E1D-B3CBF35D171B}"/>
                  </a:ext>
                </a:extLst>
              </p:cNvPr>
              <p:cNvPicPr/>
              <p:nvPr/>
            </p:nvPicPr>
            <p:blipFill>
              <a:blip r:embed="rId10"/>
              <a:stretch>
                <a:fillRect/>
              </a:stretch>
            </p:blipFill>
            <p:spPr>
              <a:xfrm>
                <a:off x="4950879" y="3550326"/>
                <a:ext cx="1805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1" name="Freihand 200">
                <a:extLst>
                  <a:ext uri="{FF2B5EF4-FFF2-40B4-BE49-F238E27FC236}">
                    <a16:creationId xmlns:a16="http://schemas.microsoft.com/office/drawing/2014/main" id="{55ABC4CC-5259-4757-8EAA-0A4C57B942D6}"/>
                  </a:ext>
                </a:extLst>
              </p14:cNvPr>
              <p14:cNvContentPartPr/>
              <p14:nvPr/>
            </p14:nvContentPartPr>
            <p14:xfrm>
              <a:off x="4973919" y="3223446"/>
              <a:ext cx="1861920" cy="843480"/>
            </p14:xfrm>
          </p:contentPart>
        </mc:Choice>
        <mc:Fallback>
          <p:pic>
            <p:nvPicPr>
              <p:cNvPr id="201" name="Freihand 200">
                <a:extLst>
                  <a:ext uri="{FF2B5EF4-FFF2-40B4-BE49-F238E27FC236}">
                    <a16:creationId xmlns:a16="http://schemas.microsoft.com/office/drawing/2014/main" id="{55ABC4CC-5259-4757-8EAA-0A4C57B942D6}"/>
                  </a:ext>
                </a:extLst>
              </p:cNvPr>
              <p:cNvPicPr/>
              <p:nvPr/>
            </p:nvPicPr>
            <p:blipFill>
              <a:blip r:embed="rId12"/>
              <a:stretch>
                <a:fillRect/>
              </a:stretch>
            </p:blipFill>
            <p:spPr>
              <a:xfrm>
                <a:off x="4969599" y="3219126"/>
                <a:ext cx="187056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3" name="Freihand 202">
                <a:extLst>
                  <a:ext uri="{FF2B5EF4-FFF2-40B4-BE49-F238E27FC236}">
                    <a16:creationId xmlns:a16="http://schemas.microsoft.com/office/drawing/2014/main" id="{F2564363-1978-46FF-87C9-A28B664AE02B}"/>
                  </a:ext>
                </a:extLst>
              </p14:cNvPr>
              <p14:cNvContentPartPr/>
              <p14:nvPr/>
            </p14:nvContentPartPr>
            <p14:xfrm>
              <a:off x="8507319" y="2446566"/>
              <a:ext cx="406800" cy="853920"/>
            </p14:xfrm>
          </p:contentPart>
        </mc:Choice>
        <mc:Fallback>
          <p:pic>
            <p:nvPicPr>
              <p:cNvPr id="203" name="Freihand 202">
                <a:extLst>
                  <a:ext uri="{FF2B5EF4-FFF2-40B4-BE49-F238E27FC236}">
                    <a16:creationId xmlns:a16="http://schemas.microsoft.com/office/drawing/2014/main" id="{F2564363-1978-46FF-87C9-A28B664AE02B}"/>
                  </a:ext>
                </a:extLst>
              </p:cNvPr>
              <p:cNvPicPr/>
              <p:nvPr/>
            </p:nvPicPr>
            <p:blipFill>
              <a:blip r:embed="rId14"/>
              <a:stretch>
                <a:fillRect/>
              </a:stretch>
            </p:blipFill>
            <p:spPr>
              <a:xfrm>
                <a:off x="8502999" y="2442246"/>
                <a:ext cx="415440" cy="86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5" name="Freihand 204">
                <a:extLst>
                  <a:ext uri="{FF2B5EF4-FFF2-40B4-BE49-F238E27FC236}">
                    <a16:creationId xmlns:a16="http://schemas.microsoft.com/office/drawing/2014/main" id="{A911BB25-AE38-4AAC-BCCE-D0DB3B47D8FF}"/>
                  </a:ext>
                </a:extLst>
              </p14:cNvPr>
              <p14:cNvContentPartPr/>
              <p14:nvPr/>
            </p14:nvContentPartPr>
            <p14:xfrm>
              <a:off x="8933559" y="2633766"/>
              <a:ext cx="321480" cy="466560"/>
            </p14:xfrm>
          </p:contentPart>
        </mc:Choice>
        <mc:Fallback>
          <p:pic>
            <p:nvPicPr>
              <p:cNvPr id="205" name="Freihand 204">
                <a:extLst>
                  <a:ext uri="{FF2B5EF4-FFF2-40B4-BE49-F238E27FC236}">
                    <a16:creationId xmlns:a16="http://schemas.microsoft.com/office/drawing/2014/main" id="{A911BB25-AE38-4AAC-BCCE-D0DB3B47D8FF}"/>
                  </a:ext>
                </a:extLst>
              </p:cNvPr>
              <p:cNvPicPr/>
              <p:nvPr/>
            </p:nvPicPr>
            <p:blipFill>
              <a:blip r:embed="rId16"/>
              <a:stretch>
                <a:fillRect/>
              </a:stretch>
            </p:blipFill>
            <p:spPr>
              <a:xfrm>
                <a:off x="8929239" y="2629446"/>
                <a:ext cx="33012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7" name="Freihand 206">
                <a:extLst>
                  <a:ext uri="{FF2B5EF4-FFF2-40B4-BE49-F238E27FC236}">
                    <a16:creationId xmlns:a16="http://schemas.microsoft.com/office/drawing/2014/main" id="{6A781038-EC56-4E2B-AB50-8ADEBCAE9824}"/>
                  </a:ext>
                </a:extLst>
              </p14:cNvPr>
              <p14:cNvContentPartPr/>
              <p14:nvPr/>
            </p14:nvContentPartPr>
            <p14:xfrm>
              <a:off x="9881439" y="2466366"/>
              <a:ext cx="317160" cy="618120"/>
            </p14:xfrm>
          </p:contentPart>
        </mc:Choice>
        <mc:Fallback>
          <p:pic>
            <p:nvPicPr>
              <p:cNvPr id="207" name="Freihand 206">
                <a:extLst>
                  <a:ext uri="{FF2B5EF4-FFF2-40B4-BE49-F238E27FC236}">
                    <a16:creationId xmlns:a16="http://schemas.microsoft.com/office/drawing/2014/main" id="{6A781038-EC56-4E2B-AB50-8ADEBCAE9824}"/>
                  </a:ext>
                </a:extLst>
              </p:cNvPr>
              <p:cNvPicPr/>
              <p:nvPr/>
            </p:nvPicPr>
            <p:blipFill>
              <a:blip r:embed="rId18"/>
              <a:stretch>
                <a:fillRect/>
              </a:stretch>
            </p:blipFill>
            <p:spPr>
              <a:xfrm>
                <a:off x="9877119" y="2462046"/>
                <a:ext cx="32580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9" name="Freihand 208">
                <a:extLst>
                  <a:ext uri="{FF2B5EF4-FFF2-40B4-BE49-F238E27FC236}">
                    <a16:creationId xmlns:a16="http://schemas.microsoft.com/office/drawing/2014/main" id="{1651AA1B-1E3A-410C-AEA7-E431FB7744A9}"/>
                  </a:ext>
                </a:extLst>
              </p14:cNvPr>
              <p14:cNvContentPartPr/>
              <p14:nvPr/>
            </p14:nvContentPartPr>
            <p14:xfrm>
              <a:off x="8482839" y="2566086"/>
              <a:ext cx="410400" cy="692280"/>
            </p14:xfrm>
          </p:contentPart>
        </mc:Choice>
        <mc:Fallback>
          <p:pic>
            <p:nvPicPr>
              <p:cNvPr id="209" name="Freihand 208">
                <a:extLst>
                  <a:ext uri="{FF2B5EF4-FFF2-40B4-BE49-F238E27FC236}">
                    <a16:creationId xmlns:a16="http://schemas.microsoft.com/office/drawing/2014/main" id="{1651AA1B-1E3A-410C-AEA7-E431FB7744A9}"/>
                  </a:ext>
                </a:extLst>
              </p:cNvPr>
              <p:cNvPicPr/>
              <p:nvPr/>
            </p:nvPicPr>
            <p:blipFill>
              <a:blip r:embed="rId20"/>
              <a:stretch>
                <a:fillRect/>
              </a:stretch>
            </p:blipFill>
            <p:spPr>
              <a:xfrm>
                <a:off x="8478519" y="2561766"/>
                <a:ext cx="41904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1" name="Freihand 210">
                <a:extLst>
                  <a:ext uri="{FF2B5EF4-FFF2-40B4-BE49-F238E27FC236}">
                    <a16:creationId xmlns:a16="http://schemas.microsoft.com/office/drawing/2014/main" id="{2F724C42-3764-45DA-B1DB-5B280E1D124F}"/>
                  </a:ext>
                </a:extLst>
              </p14:cNvPr>
              <p14:cNvContentPartPr/>
              <p14:nvPr/>
            </p14:nvContentPartPr>
            <p14:xfrm>
              <a:off x="8043279" y="2431806"/>
              <a:ext cx="2272680" cy="760680"/>
            </p14:xfrm>
          </p:contentPart>
        </mc:Choice>
        <mc:Fallback>
          <p:pic>
            <p:nvPicPr>
              <p:cNvPr id="211" name="Freihand 210">
                <a:extLst>
                  <a:ext uri="{FF2B5EF4-FFF2-40B4-BE49-F238E27FC236}">
                    <a16:creationId xmlns:a16="http://schemas.microsoft.com/office/drawing/2014/main" id="{2F724C42-3764-45DA-B1DB-5B280E1D124F}"/>
                  </a:ext>
                </a:extLst>
              </p:cNvPr>
              <p:cNvPicPr/>
              <p:nvPr/>
            </p:nvPicPr>
            <p:blipFill>
              <a:blip r:embed="rId22"/>
              <a:stretch>
                <a:fillRect/>
              </a:stretch>
            </p:blipFill>
            <p:spPr>
              <a:xfrm>
                <a:off x="8038959" y="2427486"/>
                <a:ext cx="228132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2" name="Freihand 221">
                <a:extLst>
                  <a:ext uri="{FF2B5EF4-FFF2-40B4-BE49-F238E27FC236}">
                    <a16:creationId xmlns:a16="http://schemas.microsoft.com/office/drawing/2014/main" id="{F4695973-4F68-45E3-B2DD-BD4239E62835}"/>
                  </a:ext>
                </a:extLst>
              </p14:cNvPr>
              <p14:cNvContentPartPr/>
              <p14:nvPr/>
            </p14:nvContentPartPr>
            <p14:xfrm>
              <a:off x="4765119" y="3087006"/>
              <a:ext cx="2440440" cy="1271160"/>
            </p14:xfrm>
          </p:contentPart>
        </mc:Choice>
        <mc:Fallback>
          <p:pic>
            <p:nvPicPr>
              <p:cNvPr id="222" name="Freihand 221">
                <a:extLst>
                  <a:ext uri="{FF2B5EF4-FFF2-40B4-BE49-F238E27FC236}">
                    <a16:creationId xmlns:a16="http://schemas.microsoft.com/office/drawing/2014/main" id="{F4695973-4F68-45E3-B2DD-BD4239E62835}"/>
                  </a:ext>
                </a:extLst>
              </p:cNvPr>
              <p:cNvPicPr/>
              <p:nvPr/>
            </p:nvPicPr>
            <p:blipFill>
              <a:blip r:embed="rId24"/>
              <a:stretch>
                <a:fillRect/>
              </a:stretch>
            </p:blipFill>
            <p:spPr>
              <a:xfrm>
                <a:off x="4760799" y="3082686"/>
                <a:ext cx="2449080" cy="1279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6" name="Freihand 235">
                <a:extLst>
                  <a:ext uri="{FF2B5EF4-FFF2-40B4-BE49-F238E27FC236}">
                    <a16:creationId xmlns:a16="http://schemas.microsoft.com/office/drawing/2014/main" id="{1619A747-2C4A-4EB6-9382-9D182325C353}"/>
                  </a:ext>
                </a:extLst>
              </p14:cNvPr>
              <p14:cNvContentPartPr/>
              <p14:nvPr/>
            </p14:nvContentPartPr>
            <p14:xfrm>
              <a:off x="4718319" y="3151806"/>
              <a:ext cx="2235960" cy="994680"/>
            </p14:xfrm>
          </p:contentPart>
        </mc:Choice>
        <mc:Fallback>
          <p:pic>
            <p:nvPicPr>
              <p:cNvPr id="236" name="Freihand 235">
                <a:extLst>
                  <a:ext uri="{FF2B5EF4-FFF2-40B4-BE49-F238E27FC236}">
                    <a16:creationId xmlns:a16="http://schemas.microsoft.com/office/drawing/2014/main" id="{1619A747-2C4A-4EB6-9382-9D182325C353}"/>
                  </a:ext>
                </a:extLst>
              </p:cNvPr>
              <p:cNvPicPr/>
              <p:nvPr/>
            </p:nvPicPr>
            <p:blipFill>
              <a:blip r:embed="rId26"/>
              <a:stretch>
                <a:fillRect/>
              </a:stretch>
            </p:blipFill>
            <p:spPr>
              <a:xfrm>
                <a:off x="4713999" y="3147486"/>
                <a:ext cx="2244600" cy="1003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8" name="Freihand 237">
                <a:extLst>
                  <a:ext uri="{FF2B5EF4-FFF2-40B4-BE49-F238E27FC236}">
                    <a16:creationId xmlns:a16="http://schemas.microsoft.com/office/drawing/2014/main" id="{45B153B6-68E2-4DDC-B28B-68D89ADEB300}"/>
                  </a:ext>
                </a:extLst>
              </p14:cNvPr>
              <p14:cNvContentPartPr/>
              <p14:nvPr/>
            </p14:nvContentPartPr>
            <p14:xfrm>
              <a:off x="8449719" y="2572566"/>
              <a:ext cx="574560" cy="724320"/>
            </p14:xfrm>
          </p:contentPart>
        </mc:Choice>
        <mc:Fallback>
          <p:pic>
            <p:nvPicPr>
              <p:cNvPr id="238" name="Freihand 237">
                <a:extLst>
                  <a:ext uri="{FF2B5EF4-FFF2-40B4-BE49-F238E27FC236}">
                    <a16:creationId xmlns:a16="http://schemas.microsoft.com/office/drawing/2014/main" id="{45B153B6-68E2-4DDC-B28B-68D89ADEB300}"/>
                  </a:ext>
                </a:extLst>
              </p:cNvPr>
              <p:cNvPicPr/>
              <p:nvPr/>
            </p:nvPicPr>
            <p:blipFill>
              <a:blip r:embed="rId28"/>
              <a:stretch>
                <a:fillRect/>
              </a:stretch>
            </p:blipFill>
            <p:spPr>
              <a:xfrm>
                <a:off x="8445399" y="2568246"/>
                <a:ext cx="583200" cy="732960"/>
              </a:xfrm>
              <a:prstGeom prst="rect">
                <a:avLst/>
              </a:prstGeom>
            </p:spPr>
          </p:pic>
        </mc:Fallback>
      </mc:AlternateContent>
      <p:grpSp>
        <p:nvGrpSpPr>
          <p:cNvPr id="266" name="Gruppieren 265">
            <a:extLst>
              <a:ext uri="{FF2B5EF4-FFF2-40B4-BE49-F238E27FC236}">
                <a16:creationId xmlns:a16="http://schemas.microsoft.com/office/drawing/2014/main" id="{D46FC2D7-5E76-4C46-B0C0-B5A6817BEB91}"/>
              </a:ext>
            </a:extLst>
          </p:cNvPr>
          <p:cNvGrpSpPr/>
          <p:nvPr/>
        </p:nvGrpSpPr>
        <p:grpSpPr>
          <a:xfrm>
            <a:off x="3716079" y="523806"/>
            <a:ext cx="7740360" cy="3934080"/>
            <a:chOff x="3716079" y="523806"/>
            <a:chExt cx="7740360" cy="3934080"/>
          </a:xfrm>
        </p:grpSpPr>
        <mc:AlternateContent xmlns:mc="http://schemas.openxmlformats.org/markup-compatibility/2006">
          <mc:Choice xmlns:p14="http://schemas.microsoft.com/office/powerpoint/2010/main" Requires="p14">
            <p:contentPart p14:bwMode="auto" r:id="rId29">
              <p14:nvContentPartPr>
                <p14:cNvPr id="67" name="Freihand 66">
                  <a:extLst>
                    <a:ext uri="{FF2B5EF4-FFF2-40B4-BE49-F238E27FC236}">
                      <a16:creationId xmlns:a16="http://schemas.microsoft.com/office/drawing/2014/main" id="{B3CB35EC-AF30-4460-8AE9-A9636F82C1BF}"/>
                    </a:ext>
                  </a:extLst>
                </p14:cNvPr>
                <p14:cNvContentPartPr/>
                <p14:nvPr/>
              </p14:nvContentPartPr>
              <p14:xfrm>
                <a:off x="4864479" y="1320846"/>
                <a:ext cx="851760" cy="525600"/>
              </p14:xfrm>
            </p:contentPart>
          </mc:Choice>
          <mc:Fallback>
            <p:pic>
              <p:nvPicPr>
                <p:cNvPr id="67" name="Freihand 66">
                  <a:extLst>
                    <a:ext uri="{FF2B5EF4-FFF2-40B4-BE49-F238E27FC236}">
                      <a16:creationId xmlns:a16="http://schemas.microsoft.com/office/drawing/2014/main" id="{B3CB35EC-AF30-4460-8AE9-A9636F82C1BF}"/>
                    </a:ext>
                  </a:extLst>
                </p:cNvPr>
                <p:cNvPicPr/>
                <p:nvPr/>
              </p:nvPicPr>
              <p:blipFill>
                <a:blip r:embed="rId30"/>
                <a:stretch>
                  <a:fillRect/>
                </a:stretch>
              </p:blipFill>
              <p:spPr>
                <a:xfrm>
                  <a:off x="4860159" y="1316526"/>
                  <a:ext cx="86040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 name="Freihand 4">
                  <a:extLst>
                    <a:ext uri="{FF2B5EF4-FFF2-40B4-BE49-F238E27FC236}">
                      <a16:creationId xmlns:a16="http://schemas.microsoft.com/office/drawing/2014/main" id="{76922FC2-B64F-463B-B6D1-2966E4A6BCE9}"/>
                    </a:ext>
                  </a:extLst>
                </p14:cNvPr>
                <p14:cNvContentPartPr/>
                <p14:nvPr/>
              </p14:nvContentPartPr>
              <p14:xfrm>
                <a:off x="4464879" y="3013566"/>
                <a:ext cx="421560" cy="1172520"/>
              </p14:xfrm>
            </p:contentPart>
          </mc:Choice>
          <mc:Fallback>
            <p:pic>
              <p:nvPicPr>
                <p:cNvPr id="5" name="Freihand 4">
                  <a:extLst>
                    <a:ext uri="{FF2B5EF4-FFF2-40B4-BE49-F238E27FC236}">
                      <a16:creationId xmlns:a16="http://schemas.microsoft.com/office/drawing/2014/main" id="{76922FC2-B64F-463B-B6D1-2966E4A6BCE9}"/>
                    </a:ext>
                  </a:extLst>
                </p:cNvPr>
                <p:cNvPicPr/>
                <p:nvPr/>
              </p:nvPicPr>
              <p:blipFill>
                <a:blip r:embed="rId32"/>
                <a:stretch>
                  <a:fillRect/>
                </a:stretch>
              </p:blipFill>
              <p:spPr>
                <a:xfrm>
                  <a:off x="4460559" y="3009246"/>
                  <a:ext cx="430200" cy="118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 name="Freihand 6">
                  <a:extLst>
                    <a:ext uri="{FF2B5EF4-FFF2-40B4-BE49-F238E27FC236}">
                      <a16:creationId xmlns:a16="http://schemas.microsoft.com/office/drawing/2014/main" id="{2B4BA199-FFA8-4AFD-916B-6C167CE2EB50}"/>
                    </a:ext>
                  </a:extLst>
                </p14:cNvPr>
                <p14:cNvContentPartPr/>
                <p14:nvPr/>
              </p14:nvContentPartPr>
              <p14:xfrm>
                <a:off x="4616799" y="3812046"/>
                <a:ext cx="368280" cy="645840"/>
              </p14:xfrm>
            </p:contentPart>
          </mc:Choice>
          <mc:Fallback>
            <p:pic>
              <p:nvPicPr>
                <p:cNvPr id="7" name="Freihand 6">
                  <a:extLst>
                    <a:ext uri="{FF2B5EF4-FFF2-40B4-BE49-F238E27FC236}">
                      <a16:creationId xmlns:a16="http://schemas.microsoft.com/office/drawing/2014/main" id="{2B4BA199-FFA8-4AFD-916B-6C167CE2EB50}"/>
                    </a:ext>
                  </a:extLst>
                </p:cNvPr>
                <p:cNvPicPr/>
                <p:nvPr/>
              </p:nvPicPr>
              <p:blipFill>
                <a:blip r:embed="rId34"/>
                <a:stretch>
                  <a:fillRect/>
                </a:stretch>
              </p:blipFill>
              <p:spPr>
                <a:xfrm>
                  <a:off x="4612479" y="3807726"/>
                  <a:ext cx="37692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 name="Freihand 10">
                  <a:extLst>
                    <a:ext uri="{FF2B5EF4-FFF2-40B4-BE49-F238E27FC236}">
                      <a16:creationId xmlns:a16="http://schemas.microsoft.com/office/drawing/2014/main" id="{34197524-46CE-41B8-A6F6-41F887BF22AA}"/>
                    </a:ext>
                  </a:extLst>
                </p14:cNvPr>
                <p14:cNvContentPartPr/>
                <p14:nvPr/>
              </p14:nvContentPartPr>
              <p14:xfrm>
                <a:off x="4686279" y="3902406"/>
                <a:ext cx="321480" cy="539640"/>
              </p14:xfrm>
            </p:contentPart>
          </mc:Choice>
          <mc:Fallback>
            <p:pic>
              <p:nvPicPr>
                <p:cNvPr id="11" name="Freihand 10">
                  <a:extLst>
                    <a:ext uri="{FF2B5EF4-FFF2-40B4-BE49-F238E27FC236}">
                      <a16:creationId xmlns:a16="http://schemas.microsoft.com/office/drawing/2014/main" id="{34197524-46CE-41B8-A6F6-41F887BF22AA}"/>
                    </a:ext>
                  </a:extLst>
                </p:cNvPr>
                <p:cNvPicPr/>
                <p:nvPr/>
              </p:nvPicPr>
              <p:blipFill>
                <a:blip r:embed="rId36"/>
                <a:stretch>
                  <a:fillRect/>
                </a:stretch>
              </p:blipFill>
              <p:spPr>
                <a:xfrm>
                  <a:off x="4681959" y="3898086"/>
                  <a:ext cx="33012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D0C968B-6831-4AA0-8B52-6A2732F59429}"/>
                    </a:ext>
                  </a:extLst>
                </p14:cNvPr>
                <p14:cNvContentPartPr/>
                <p14:nvPr/>
              </p14:nvContentPartPr>
              <p14:xfrm>
                <a:off x="4521039" y="4051806"/>
                <a:ext cx="399240" cy="56880"/>
              </p14:xfrm>
            </p:contentPart>
          </mc:Choice>
          <mc:Fallback>
            <p:pic>
              <p:nvPicPr>
                <p:cNvPr id="23" name="Freihand 22">
                  <a:extLst>
                    <a:ext uri="{FF2B5EF4-FFF2-40B4-BE49-F238E27FC236}">
                      <a16:creationId xmlns:a16="http://schemas.microsoft.com/office/drawing/2014/main" id="{ED0C968B-6831-4AA0-8B52-6A2732F59429}"/>
                    </a:ext>
                  </a:extLst>
                </p:cNvPr>
                <p:cNvPicPr/>
                <p:nvPr/>
              </p:nvPicPr>
              <p:blipFill>
                <a:blip r:embed="rId38"/>
                <a:stretch>
                  <a:fillRect/>
                </a:stretch>
              </p:blipFill>
              <p:spPr>
                <a:xfrm>
                  <a:off x="4516719" y="4047486"/>
                  <a:ext cx="407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CC9FAE21-CF42-482D-B8E2-A4CD7ED810E0}"/>
                    </a:ext>
                  </a:extLst>
                </p14:cNvPr>
                <p14:cNvContentPartPr/>
                <p14:nvPr/>
              </p14:nvContentPartPr>
              <p14:xfrm>
                <a:off x="3716079" y="2419206"/>
                <a:ext cx="186840" cy="201960"/>
              </p14:xfrm>
            </p:contentPart>
          </mc:Choice>
          <mc:Fallback>
            <p:pic>
              <p:nvPicPr>
                <p:cNvPr id="18" name="Freihand 17">
                  <a:extLst>
                    <a:ext uri="{FF2B5EF4-FFF2-40B4-BE49-F238E27FC236}">
                      <a16:creationId xmlns:a16="http://schemas.microsoft.com/office/drawing/2014/main" id="{CC9FAE21-CF42-482D-B8E2-A4CD7ED810E0}"/>
                    </a:ext>
                  </a:extLst>
                </p:cNvPr>
                <p:cNvPicPr/>
                <p:nvPr/>
              </p:nvPicPr>
              <p:blipFill>
                <a:blip r:embed="rId40"/>
                <a:stretch>
                  <a:fillRect/>
                </a:stretch>
              </p:blipFill>
              <p:spPr>
                <a:xfrm>
                  <a:off x="3711759" y="2414886"/>
                  <a:ext cx="195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82134DBD-39DC-4B59-9181-99DE47C8EDAD}"/>
                    </a:ext>
                  </a:extLst>
                </p14:cNvPr>
                <p14:cNvContentPartPr/>
                <p14:nvPr/>
              </p14:nvContentPartPr>
              <p14:xfrm>
                <a:off x="3978519" y="2433966"/>
                <a:ext cx="104400" cy="141840"/>
              </p14:xfrm>
            </p:contentPart>
          </mc:Choice>
          <mc:Fallback>
            <p:pic>
              <p:nvPicPr>
                <p:cNvPr id="19" name="Freihand 18">
                  <a:extLst>
                    <a:ext uri="{FF2B5EF4-FFF2-40B4-BE49-F238E27FC236}">
                      <a16:creationId xmlns:a16="http://schemas.microsoft.com/office/drawing/2014/main" id="{82134DBD-39DC-4B59-9181-99DE47C8EDAD}"/>
                    </a:ext>
                  </a:extLst>
                </p:cNvPr>
                <p:cNvPicPr/>
                <p:nvPr/>
              </p:nvPicPr>
              <p:blipFill>
                <a:blip r:embed="rId42"/>
                <a:stretch>
                  <a:fillRect/>
                </a:stretch>
              </p:blipFill>
              <p:spPr>
                <a:xfrm>
                  <a:off x="3974199" y="2429646"/>
                  <a:ext cx="113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07E91581-9BEB-489C-AA82-0E8891D1A23B}"/>
                    </a:ext>
                  </a:extLst>
                </p14:cNvPr>
                <p14:cNvContentPartPr/>
                <p14:nvPr/>
              </p14:nvContentPartPr>
              <p14:xfrm>
                <a:off x="3902199" y="2330646"/>
                <a:ext cx="95040" cy="111600"/>
              </p14:xfrm>
            </p:contentPart>
          </mc:Choice>
          <mc:Fallback>
            <p:pic>
              <p:nvPicPr>
                <p:cNvPr id="20" name="Freihand 19">
                  <a:extLst>
                    <a:ext uri="{FF2B5EF4-FFF2-40B4-BE49-F238E27FC236}">
                      <a16:creationId xmlns:a16="http://schemas.microsoft.com/office/drawing/2014/main" id="{07E91581-9BEB-489C-AA82-0E8891D1A23B}"/>
                    </a:ext>
                  </a:extLst>
                </p:cNvPr>
                <p:cNvPicPr/>
                <p:nvPr/>
              </p:nvPicPr>
              <p:blipFill>
                <a:blip r:embed="rId44"/>
                <a:stretch>
                  <a:fillRect/>
                </a:stretch>
              </p:blipFill>
              <p:spPr>
                <a:xfrm>
                  <a:off x="3897879" y="2326326"/>
                  <a:ext cx="103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ECB228DD-F56D-4BDB-9044-A138AFA77D79}"/>
                    </a:ext>
                  </a:extLst>
                </p14:cNvPr>
                <p14:cNvContentPartPr/>
                <p14:nvPr/>
              </p14:nvContentPartPr>
              <p14:xfrm>
                <a:off x="4105959" y="2453046"/>
                <a:ext cx="43560" cy="39600"/>
              </p14:xfrm>
            </p:contentPart>
          </mc:Choice>
          <mc:Fallback>
            <p:pic>
              <p:nvPicPr>
                <p:cNvPr id="21" name="Freihand 20">
                  <a:extLst>
                    <a:ext uri="{FF2B5EF4-FFF2-40B4-BE49-F238E27FC236}">
                      <a16:creationId xmlns:a16="http://schemas.microsoft.com/office/drawing/2014/main" id="{ECB228DD-F56D-4BDB-9044-A138AFA77D79}"/>
                    </a:ext>
                  </a:extLst>
                </p:cNvPr>
                <p:cNvPicPr/>
                <p:nvPr/>
              </p:nvPicPr>
              <p:blipFill>
                <a:blip r:embed="rId46"/>
                <a:stretch>
                  <a:fillRect/>
                </a:stretch>
              </p:blipFill>
              <p:spPr>
                <a:xfrm>
                  <a:off x="4101639" y="2448726"/>
                  <a:ext cx="52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Freihand 13">
                  <a:extLst>
                    <a:ext uri="{FF2B5EF4-FFF2-40B4-BE49-F238E27FC236}">
                      <a16:creationId xmlns:a16="http://schemas.microsoft.com/office/drawing/2014/main" id="{202D0A0F-C09C-4BDB-ADBD-8C37C5CE3327}"/>
                    </a:ext>
                  </a:extLst>
                </p14:cNvPr>
                <p14:cNvContentPartPr/>
                <p14:nvPr/>
              </p14:nvContentPartPr>
              <p14:xfrm>
                <a:off x="4251759" y="3256926"/>
                <a:ext cx="321480" cy="29880"/>
              </p14:xfrm>
            </p:contentPart>
          </mc:Choice>
          <mc:Fallback>
            <p:pic>
              <p:nvPicPr>
                <p:cNvPr id="14" name="Freihand 13">
                  <a:extLst>
                    <a:ext uri="{FF2B5EF4-FFF2-40B4-BE49-F238E27FC236}">
                      <a16:creationId xmlns:a16="http://schemas.microsoft.com/office/drawing/2014/main" id="{202D0A0F-C09C-4BDB-ADBD-8C37C5CE3327}"/>
                    </a:ext>
                  </a:extLst>
                </p:cNvPr>
                <p:cNvPicPr/>
                <p:nvPr/>
              </p:nvPicPr>
              <p:blipFill>
                <a:blip r:embed="rId48"/>
                <a:stretch>
                  <a:fillRect/>
                </a:stretch>
              </p:blipFill>
              <p:spPr>
                <a:xfrm>
                  <a:off x="4247439" y="3252606"/>
                  <a:ext cx="330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 name="Freihand 14">
                  <a:extLst>
                    <a:ext uri="{FF2B5EF4-FFF2-40B4-BE49-F238E27FC236}">
                      <a16:creationId xmlns:a16="http://schemas.microsoft.com/office/drawing/2014/main" id="{5DFF0DD8-6EEB-4D47-B057-6AB621A0394B}"/>
                    </a:ext>
                  </a:extLst>
                </p14:cNvPr>
                <p14:cNvContentPartPr/>
                <p14:nvPr/>
              </p14:nvContentPartPr>
              <p14:xfrm>
                <a:off x="4234119" y="2966766"/>
                <a:ext cx="9360" cy="33480"/>
              </p14:xfrm>
            </p:contentPart>
          </mc:Choice>
          <mc:Fallback>
            <p:pic>
              <p:nvPicPr>
                <p:cNvPr id="15" name="Freihand 14">
                  <a:extLst>
                    <a:ext uri="{FF2B5EF4-FFF2-40B4-BE49-F238E27FC236}">
                      <a16:creationId xmlns:a16="http://schemas.microsoft.com/office/drawing/2014/main" id="{5DFF0DD8-6EEB-4D47-B057-6AB621A0394B}"/>
                    </a:ext>
                  </a:extLst>
                </p:cNvPr>
                <p:cNvPicPr/>
                <p:nvPr/>
              </p:nvPicPr>
              <p:blipFill>
                <a:blip r:embed="rId50"/>
                <a:stretch>
                  <a:fillRect/>
                </a:stretch>
              </p:blipFill>
              <p:spPr>
                <a:xfrm>
                  <a:off x="4229799" y="2962446"/>
                  <a:ext cx="18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 name="Freihand 15">
                  <a:extLst>
                    <a:ext uri="{FF2B5EF4-FFF2-40B4-BE49-F238E27FC236}">
                      <a16:creationId xmlns:a16="http://schemas.microsoft.com/office/drawing/2014/main" id="{02D92539-E180-48E7-8950-A2D8D6F4200F}"/>
                    </a:ext>
                  </a:extLst>
                </p14:cNvPr>
                <p14:cNvContentPartPr/>
                <p14:nvPr/>
              </p14:nvContentPartPr>
              <p14:xfrm>
                <a:off x="4144839" y="2832846"/>
                <a:ext cx="198360" cy="254520"/>
              </p14:xfrm>
            </p:contentPart>
          </mc:Choice>
          <mc:Fallback>
            <p:pic>
              <p:nvPicPr>
                <p:cNvPr id="16" name="Freihand 15">
                  <a:extLst>
                    <a:ext uri="{FF2B5EF4-FFF2-40B4-BE49-F238E27FC236}">
                      <a16:creationId xmlns:a16="http://schemas.microsoft.com/office/drawing/2014/main" id="{02D92539-E180-48E7-8950-A2D8D6F4200F}"/>
                    </a:ext>
                  </a:extLst>
                </p:cNvPr>
                <p:cNvPicPr/>
                <p:nvPr/>
              </p:nvPicPr>
              <p:blipFill>
                <a:blip r:embed="rId52"/>
                <a:stretch>
                  <a:fillRect/>
                </a:stretch>
              </p:blipFill>
              <p:spPr>
                <a:xfrm>
                  <a:off x="4140519" y="2828526"/>
                  <a:ext cx="2070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Freihand 16">
                  <a:extLst>
                    <a:ext uri="{FF2B5EF4-FFF2-40B4-BE49-F238E27FC236}">
                      <a16:creationId xmlns:a16="http://schemas.microsoft.com/office/drawing/2014/main" id="{250130AF-19FD-47E5-A63A-6968B95CCCC3}"/>
                    </a:ext>
                  </a:extLst>
                </p14:cNvPr>
                <p14:cNvContentPartPr/>
                <p14:nvPr/>
              </p14:nvContentPartPr>
              <p14:xfrm>
                <a:off x="4218279" y="2999526"/>
                <a:ext cx="204840" cy="156960"/>
              </p14:xfrm>
            </p:contentPart>
          </mc:Choice>
          <mc:Fallback>
            <p:pic>
              <p:nvPicPr>
                <p:cNvPr id="17" name="Freihand 16">
                  <a:extLst>
                    <a:ext uri="{FF2B5EF4-FFF2-40B4-BE49-F238E27FC236}">
                      <a16:creationId xmlns:a16="http://schemas.microsoft.com/office/drawing/2014/main" id="{250130AF-19FD-47E5-A63A-6968B95CCCC3}"/>
                    </a:ext>
                  </a:extLst>
                </p:cNvPr>
                <p:cNvPicPr/>
                <p:nvPr/>
              </p:nvPicPr>
              <p:blipFill>
                <a:blip r:embed="rId54"/>
                <a:stretch>
                  <a:fillRect/>
                </a:stretch>
              </p:blipFill>
              <p:spPr>
                <a:xfrm>
                  <a:off x="4213959" y="2995206"/>
                  <a:ext cx="213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 name="Freihand 24">
                  <a:extLst>
                    <a:ext uri="{FF2B5EF4-FFF2-40B4-BE49-F238E27FC236}">
                      <a16:creationId xmlns:a16="http://schemas.microsoft.com/office/drawing/2014/main" id="{F90CBE9A-7783-44CD-9253-E0C7D6AD0386}"/>
                    </a:ext>
                  </a:extLst>
                </p14:cNvPr>
                <p14:cNvContentPartPr/>
                <p14:nvPr/>
              </p14:nvContentPartPr>
              <p14:xfrm>
                <a:off x="4458759" y="2250726"/>
                <a:ext cx="101880" cy="912600"/>
              </p14:xfrm>
            </p:contentPart>
          </mc:Choice>
          <mc:Fallback>
            <p:pic>
              <p:nvPicPr>
                <p:cNvPr id="25" name="Freihand 24">
                  <a:extLst>
                    <a:ext uri="{FF2B5EF4-FFF2-40B4-BE49-F238E27FC236}">
                      <a16:creationId xmlns:a16="http://schemas.microsoft.com/office/drawing/2014/main" id="{F90CBE9A-7783-44CD-9253-E0C7D6AD0386}"/>
                    </a:ext>
                  </a:extLst>
                </p:cNvPr>
                <p:cNvPicPr/>
                <p:nvPr/>
              </p:nvPicPr>
              <p:blipFill>
                <a:blip r:embed="rId56"/>
                <a:stretch>
                  <a:fillRect/>
                </a:stretch>
              </p:blipFill>
              <p:spPr>
                <a:xfrm>
                  <a:off x="4454439" y="2246406"/>
                  <a:ext cx="110520" cy="921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4557C992-A25B-4725-9D34-5780E836990D}"/>
                    </a:ext>
                  </a:extLst>
                </p14:cNvPr>
                <p14:cNvContentPartPr/>
                <p14:nvPr/>
              </p14:nvContentPartPr>
              <p14:xfrm>
                <a:off x="4470279" y="2992326"/>
                <a:ext cx="169920" cy="291960"/>
              </p14:xfrm>
            </p:contentPart>
          </mc:Choice>
          <mc:Fallback>
            <p:pic>
              <p:nvPicPr>
                <p:cNvPr id="26" name="Freihand 25">
                  <a:extLst>
                    <a:ext uri="{FF2B5EF4-FFF2-40B4-BE49-F238E27FC236}">
                      <a16:creationId xmlns:a16="http://schemas.microsoft.com/office/drawing/2014/main" id="{4557C992-A25B-4725-9D34-5780E836990D}"/>
                    </a:ext>
                  </a:extLst>
                </p:cNvPr>
                <p:cNvPicPr/>
                <p:nvPr/>
              </p:nvPicPr>
              <p:blipFill>
                <a:blip r:embed="rId58"/>
                <a:stretch>
                  <a:fillRect/>
                </a:stretch>
              </p:blipFill>
              <p:spPr>
                <a:xfrm>
                  <a:off x="4465959" y="2988006"/>
                  <a:ext cx="1785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0" name="Freihand 99">
                  <a:extLst>
                    <a:ext uri="{FF2B5EF4-FFF2-40B4-BE49-F238E27FC236}">
                      <a16:creationId xmlns:a16="http://schemas.microsoft.com/office/drawing/2014/main" id="{E61B431B-845C-45EE-91FC-10029ED38ED5}"/>
                    </a:ext>
                  </a:extLst>
                </p14:cNvPr>
                <p14:cNvContentPartPr/>
                <p14:nvPr/>
              </p14:nvContentPartPr>
              <p14:xfrm>
                <a:off x="4653519" y="3612246"/>
                <a:ext cx="413280" cy="533880"/>
              </p14:xfrm>
            </p:contentPart>
          </mc:Choice>
          <mc:Fallback>
            <p:pic>
              <p:nvPicPr>
                <p:cNvPr id="100" name="Freihand 99">
                  <a:extLst>
                    <a:ext uri="{FF2B5EF4-FFF2-40B4-BE49-F238E27FC236}">
                      <a16:creationId xmlns:a16="http://schemas.microsoft.com/office/drawing/2014/main" id="{E61B431B-845C-45EE-91FC-10029ED38ED5}"/>
                    </a:ext>
                  </a:extLst>
                </p:cNvPr>
                <p:cNvPicPr/>
                <p:nvPr/>
              </p:nvPicPr>
              <p:blipFill>
                <a:blip r:embed="rId60"/>
                <a:stretch>
                  <a:fillRect/>
                </a:stretch>
              </p:blipFill>
              <p:spPr>
                <a:xfrm>
                  <a:off x="4649199" y="3607926"/>
                  <a:ext cx="42192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1" name="Freihand 100">
                  <a:extLst>
                    <a:ext uri="{FF2B5EF4-FFF2-40B4-BE49-F238E27FC236}">
                      <a16:creationId xmlns:a16="http://schemas.microsoft.com/office/drawing/2014/main" id="{255A1636-7C46-4AE3-8D4F-FD30022BD466}"/>
                    </a:ext>
                  </a:extLst>
                </p14:cNvPr>
                <p14:cNvContentPartPr/>
                <p14:nvPr/>
              </p14:nvContentPartPr>
              <p14:xfrm>
                <a:off x="4859799" y="3528006"/>
                <a:ext cx="253080" cy="180720"/>
              </p14:xfrm>
            </p:contentPart>
          </mc:Choice>
          <mc:Fallback>
            <p:pic>
              <p:nvPicPr>
                <p:cNvPr id="101" name="Freihand 100">
                  <a:extLst>
                    <a:ext uri="{FF2B5EF4-FFF2-40B4-BE49-F238E27FC236}">
                      <a16:creationId xmlns:a16="http://schemas.microsoft.com/office/drawing/2014/main" id="{255A1636-7C46-4AE3-8D4F-FD30022BD466}"/>
                    </a:ext>
                  </a:extLst>
                </p:cNvPr>
                <p:cNvPicPr/>
                <p:nvPr/>
              </p:nvPicPr>
              <p:blipFill>
                <a:blip r:embed="rId62"/>
                <a:stretch>
                  <a:fillRect/>
                </a:stretch>
              </p:blipFill>
              <p:spPr>
                <a:xfrm>
                  <a:off x="4855479" y="3523686"/>
                  <a:ext cx="261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5" name="Freihand 104">
                  <a:extLst>
                    <a:ext uri="{FF2B5EF4-FFF2-40B4-BE49-F238E27FC236}">
                      <a16:creationId xmlns:a16="http://schemas.microsoft.com/office/drawing/2014/main" id="{90417F6E-8687-4593-9405-52BE335BDE7A}"/>
                    </a:ext>
                  </a:extLst>
                </p14:cNvPr>
                <p14:cNvContentPartPr/>
                <p14:nvPr/>
              </p14:nvContentPartPr>
              <p14:xfrm>
                <a:off x="5759079" y="1815846"/>
                <a:ext cx="732240" cy="1621800"/>
              </p14:xfrm>
            </p:contentPart>
          </mc:Choice>
          <mc:Fallback>
            <p:pic>
              <p:nvPicPr>
                <p:cNvPr id="105" name="Freihand 104">
                  <a:extLst>
                    <a:ext uri="{FF2B5EF4-FFF2-40B4-BE49-F238E27FC236}">
                      <a16:creationId xmlns:a16="http://schemas.microsoft.com/office/drawing/2014/main" id="{90417F6E-8687-4593-9405-52BE335BDE7A}"/>
                    </a:ext>
                  </a:extLst>
                </p:cNvPr>
                <p:cNvPicPr/>
                <p:nvPr/>
              </p:nvPicPr>
              <p:blipFill>
                <a:blip r:embed="rId64"/>
                <a:stretch>
                  <a:fillRect/>
                </a:stretch>
              </p:blipFill>
              <p:spPr>
                <a:xfrm>
                  <a:off x="5754759" y="1811526"/>
                  <a:ext cx="740880" cy="163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6" name="Freihand 105">
                  <a:extLst>
                    <a:ext uri="{FF2B5EF4-FFF2-40B4-BE49-F238E27FC236}">
                      <a16:creationId xmlns:a16="http://schemas.microsoft.com/office/drawing/2014/main" id="{D0CEBC02-3DDD-40C9-BEE1-609B77430EC1}"/>
                    </a:ext>
                  </a:extLst>
                </p14:cNvPr>
                <p14:cNvContentPartPr/>
                <p14:nvPr/>
              </p14:nvContentPartPr>
              <p14:xfrm>
                <a:off x="5652519" y="3204366"/>
                <a:ext cx="347400" cy="321840"/>
              </p14:xfrm>
            </p:contentPart>
          </mc:Choice>
          <mc:Fallback>
            <p:pic>
              <p:nvPicPr>
                <p:cNvPr id="106" name="Freihand 105">
                  <a:extLst>
                    <a:ext uri="{FF2B5EF4-FFF2-40B4-BE49-F238E27FC236}">
                      <a16:creationId xmlns:a16="http://schemas.microsoft.com/office/drawing/2014/main" id="{D0CEBC02-3DDD-40C9-BEE1-609B77430EC1}"/>
                    </a:ext>
                  </a:extLst>
                </p:cNvPr>
                <p:cNvPicPr/>
                <p:nvPr/>
              </p:nvPicPr>
              <p:blipFill>
                <a:blip r:embed="rId66"/>
                <a:stretch>
                  <a:fillRect/>
                </a:stretch>
              </p:blipFill>
              <p:spPr>
                <a:xfrm>
                  <a:off x="5648199" y="3200046"/>
                  <a:ext cx="3560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DCA4C9A8-EC83-4CD7-A830-6B2885F7F83E}"/>
                    </a:ext>
                  </a:extLst>
                </p14:cNvPr>
                <p14:cNvContentPartPr/>
                <p14:nvPr/>
              </p14:nvContentPartPr>
              <p14:xfrm>
                <a:off x="3772239" y="1787766"/>
                <a:ext cx="18000" cy="173880"/>
              </p14:xfrm>
            </p:contentPart>
          </mc:Choice>
          <mc:Fallback>
            <p:pic>
              <p:nvPicPr>
                <p:cNvPr id="28" name="Freihand 27">
                  <a:extLst>
                    <a:ext uri="{FF2B5EF4-FFF2-40B4-BE49-F238E27FC236}">
                      <a16:creationId xmlns:a16="http://schemas.microsoft.com/office/drawing/2014/main" id="{DCA4C9A8-EC83-4CD7-A830-6B2885F7F83E}"/>
                    </a:ext>
                  </a:extLst>
                </p:cNvPr>
                <p:cNvPicPr/>
                <p:nvPr/>
              </p:nvPicPr>
              <p:blipFill>
                <a:blip r:embed="rId68"/>
                <a:stretch>
                  <a:fillRect/>
                </a:stretch>
              </p:blipFill>
              <p:spPr>
                <a:xfrm>
                  <a:off x="3767919" y="1783446"/>
                  <a:ext cx="26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6D51FA97-2612-4935-B0EA-A71433A55FB3}"/>
                    </a:ext>
                  </a:extLst>
                </p14:cNvPr>
                <p14:cNvContentPartPr/>
                <p14:nvPr/>
              </p14:nvContentPartPr>
              <p14:xfrm>
                <a:off x="3763959" y="1746006"/>
                <a:ext cx="121320" cy="113760"/>
              </p14:xfrm>
            </p:contentPart>
          </mc:Choice>
          <mc:Fallback>
            <p:pic>
              <p:nvPicPr>
                <p:cNvPr id="29" name="Freihand 28">
                  <a:extLst>
                    <a:ext uri="{FF2B5EF4-FFF2-40B4-BE49-F238E27FC236}">
                      <a16:creationId xmlns:a16="http://schemas.microsoft.com/office/drawing/2014/main" id="{6D51FA97-2612-4935-B0EA-A71433A55FB3}"/>
                    </a:ext>
                  </a:extLst>
                </p:cNvPr>
                <p:cNvPicPr/>
                <p:nvPr/>
              </p:nvPicPr>
              <p:blipFill>
                <a:blip r:embed="rId70"/>
                <a:stretch>
                  <a:fillRect/>
                </a:stretch>
              </p:blipFill>
              <p:spPr>
                <a:xfrm>
                  <a:off x="3759639" y="1741686"/>
                  <a:ext cx="129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FDC148DD-CC20-4146-83B1-BDC594741AC6}"/>
                    </a:ext>
                  </a:extLst>
                </p14:cNvPr>
                <p14:cNvContentPartPr/>
                <p14:nvPr/>
              </p14:nvContentPartPr>
              <p14:xfrm>
                <a:off x="3765759" y="1891446"/>
                <a:ext cx="120240" cy="65520"/>
              </p14:xfrm>
            </p:contentPart>
          </mc:Choice>
          <mc:Fallback>
            <p:pic>
              <p:nvPicPr>
                <p:cNvPr id="30" name="Freihand 29">
                  <a:extLst>
                    <a:ext uri="{FF2B5EF4-FFF2-40B4-BE49-F238E27FC236}">
                      <a16:creationId xmlns:a16="http://schemas.microsoft.com/office/drawing/2014/main" id="{FDC148DD-CC20-4146-83B1-BDC594741AC6}"/>
                    </a:ext>
                  </a:extLst>
                </p:cNvPr>
                <p:cNvPicPr/>
                <p:nvPr/>
              </p:nvPicPr>
              <p:blipFill>
                <a:blip r:embed="rId72"/>
                <a:stretch>
                  <a:fillRect/>
                </a:stretch>
              </p:blipFill>
              <p:spPr>
                <a:xfrm>
                  <a:off x="3761439" y="1887126"/>
                  <a:ext cx="128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2" name="Freihand 31">
                  <a:extLst>
                    <a:ext uri="{FF2B5EF4-FFF2-40B4-BE49-F238E27FC236}">
                      <a16:creationId xmlns:a16="http://schemas.microsoft.com/office/drawing/2014/main" id="{3F5E075A-884E-4FD4-BBC1-FEF8D75116C3}"/>
                    </a:ext>
                  </a:extLst>
                </p14:cNvPr>
                <p14:cNvContentPartPr/>
                <p14:nvPr/>
              </p14:nvContentPartPr>
              <p14:xfrm>
                <a:off x="3762879" y="1783086"/>
                <a:ext cx="173160" cy="288000"/>
              </p14:xfrm>
            </p:contentPart>
          </mc:Choice>
          <mc:Fallback>
            <p:pic>
              <p:nvPicPr>
                <p:cNvPr id="32" name="Freihand 31">
                  <a:extLst>
                    <a:ext uri="{FF2B5EF4-FFF2-40B4-BE49-F238E27FC236}">
                      <a16:creationId xmlns:a16="http://schemas.microsoft.com/office/drawing/2014/main" id="{3F5E075A-884E-4FD4-BBC1-FEF8D75116C3}"/>
                    </a:ext>
                  </a:extLst>
                </p:cNvPr>
                <p:cNvPicPr/>
                <p:nvPr/>
              </p:nvPicPr>
              <p:blipFill>
                <a:blip r:embed="rId74"/>
                <a:stretch>
                  <a:fillRect/>
                </a:stretch>
              </p:blipFill>
              <p:spPr>
                <a:xfrm>
                  <a:off x="3758559" y="1778766"/>
                  <a:ext cx="1818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3" name="Freihand 32">
                  <a:extLst>
                    <a:ext uri="{FF2B5EF4-FFF2-40B4-BE49-F238E27FC236}">
                      <a16:creationId xmlns:a16="http://schemas.microsoft.com/office/drawing/2014/main" id="{F6263168-907C-4C36-9882-A02E62CC14A8}"/>
                    </a:ext>
                  </a:extLst>
                </p14:cNvPr>
                <p14:cNvContentPartPr/>
                <p14:nvPr/>
              </p14:nvContentPartPr>
              <p14:xfrm>
                <a:off x="3967359" y="1778406"/>
                <a:ext cx="43920" cy="81000"/>
              </p14:xfrm>
            </p:contentPart>
          </mc:Choice>
          <mc:Fallback>
            <p:pic>
              <p:nvPicPr>
                <p:cNvPr id="33" name="Freihand 32">
                  <a:extLst>
                    <a:ext uri="{FF2B5EF4-FFF2-40B4-BE49-F238E27FC236}">
                      <a16:creationId xmlns:a16="http://schemas.microsoft.com/office/drawing/2014/main" id="{F6263168-907C-4C36-9882-A02E62CC14A8}"/>
                    </a:ext>
                  </a:extLst>
                </p:cNvPr>
                <p:cNvPicPr/>
                <p:nvPr/>
              </p:nvPicPr>
              <p:blipFill>
                <a:blip r:embed="rId76"/>
                <a:stretch>
                  <a:fillRect/>
                </a:stretch>
              </p:blipFill>
              <p:spPr>
                <a:xfrm>
                  <a:off x="3963039" y="1774086"/>
                  <a:ext cx="52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4" name="Freihand 33">
                  <a:extLst>
                    <a:ext uri="{FF2B5EF4-FFF2-40B4-BE49-F238E27FC236}">
                      <a16:creationId xmlns:a16="http://schemas.microsoft.com/office/drawing/2014/main" id="{756EAA00-6771-416F-A75C-616C537E4F3C}"/>
                    </a:ext>
                  </a:extLst>
                </p14:cNvPr>
                <p14:cNvContentPartPr/>
                <p14:nvPr/>
              </p14:nvContentPartPr>
              <p14:xfrm>
                <a:off x="3904359" y="1632606"/>
                <a:ext cx="30960" cy="285840"/>
              </p14:xfrm>
            </p:contentPart>
          </mc:Choice>
          <mc:Fallback>
            <p:pic>
              <p:nvPicPr>
                <p:cNvPr id="34" name="Freihand 33">
                  <a:extLst>
                    <a:ext uri="{FF2B5EF4-FFF2-40B4-BE49-F238E27FC236}">
                      <a16:creationId xmlns:a16="http://schemas.microsoft.com/office/drawing/2014/main" id="{756EAA00-6771-416F-A75C-616C537E4F3C}"/>
                    </a:ext>
                  </a:extLst>
                </p:cNvPr>
                <p:cNvPicPr/>
                <p:nvPr/>
              </p:nvPicPr>
              <p:blipFill>
                <a:blip r:embed="rId78"/>
                <a:stretch>
                  <a:fillRect/>
                </a:stretch>
              </p:blipFill>
              <p:spPr>
                <a:xfrm>
                  <a:off x="3900039" y="1628286"/>
                  <a:ext cx="396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5" name="Freihand 34">
                  <a:extLst>
                    <a:ext uri="{FF2B5EF4-FFF2-40B4-BE49-F238E27FC236}">
                      <a16:creationId xmlns:a16="http://schemas.microsoft.com/office/drawing/2014/main" id="{FC24DF08-A33A-48B5-91ED-64744BAD834E}"/>
                    </a:ext>
                  </a:extLst>
                </p14:cNvPr>
                <p14:cNvContentPartPr/>
                <p14:nvPr/>
              </p14:nvContentPartPr>
              <p14:xfrm>
                <a:off x="3964839" y="1780566"/>
                <a:ext cx="43200" cy="98640"/>
              </p14:xfrm>
            </p:contentPart>
          </mc:Choice>
          <mc:Fallback>
            <p:pic>
              <p:nvPicPr>
                <p:cNvPr id="35" name="Freihand 34">
                  <a:extLst>
                    <a:ext uri="{FF2B5EF4-FFF2-40B4-BE49-F238E27FC236}">
                      <a16:creationId xmlns:a16="http://schemas.microsoft.com/office/drawing/2014/main" id="{FC24DF08-A33A-48B5-91ED-64744BAD834E}"/>
                    </a:ext>
                  </a:extLst>
                </p:cNvPr>
                <p:cNvPicPr/>
                <p:nvPr/>
              </p:nvPicPr>
              <p:blipFill>
                <a:blip r:embed="rId80"/>
                <a:stretch>
                  <a:fillRect/>
                </a:stretch>
              </p:blipFill>
              <p:spPr>
                <a:xfrm>
                  <a:off x="3960519" y="1776246"/>
                  <a:ext cx="51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DC6BD4BF-77E0-45E8-AC00-7D9FF0DAA9F1}"/>
                    </a:ext>
                  </a:extLst>
                </p14:cNvPr>
                <p14:cNvContentPartPr/>
                <p14:nvPr/>
              </p14:nvContentPartPr>
              <p14:xfrm>
                <a:off x="4035039" y="1657446"/>
                <a:ext cx="70200" cy="186840"/>
              </p14:xfrm>
            </p:contentPart>
          </mc:Choice>
          <mc:Fallback>
            <p:pic>
              <p:nvPicPr>
                <p:cNvPr id="36" name="Freihand 35">
                  <a:extLst>
                    <a:ext uri="{FF2B5EF4-FFF2-40B4-BE49-F238E27FC236}">
                      <a16:creationId xmlns:a16="http://schemas.microsoft.com/office/drawing/2014/main" id="{DC6BD4BF-77E0-45E8-AC00-7D9FF0DAA9F1}"/>
                    </a:ext>
                  </a:extLst>
                </p:cNvPr>
                <p:cNvPicPr/>
                <p:nvPr/>
              </p:nvPicPr>
              <p:blipFill>
                <a:blip r:embed="rId82"/>
                <a:stretch>
                  <a:fillRect/>
                </a:stretch>
              </p:blipFill>
              <p:spPr>
                <a:xfrm>
                  <a:off x="4030719" y="1653126"/>
                  <a:ext cx="78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63455CE1-8253-4617-B2BC-84245B24925C}"/>
                    </a:ext>
                  </a:extLst>
                </p14:cNvPr>
                <p14:cNvContentPartPr/>
                <p14:nvPr/>
              </p14:nvContentPartPr>
              <p14:xfrm>
                <a:off x="4110279" y="1564566"/>
                <a:ext cx="175680" cy="242640"/>
              </p14:xfrm>
            </p:contentPart>
          </mc:Choice>
          <mc:Fallback>
            <p:pic>
              <p:nvPicPr>
                <p:cNvPr id="37" name="Freihand 36">
                  <a:extLst>
                    <a:ext uri="{FF2B5EF4-FFF2-40B4-BE49-F238E27FC236}">
                      <a16:creationId xmlns:a16="http://schemas.microsoft.com/office/drawing/2014/main" id="{63455CE1-8253-4617-B2BC-84245B24925C}"/>
                    </a:ext>
                  </a:extLst>
                </p:cNvPr>
                <p:cNvPicPr/>
                <p:nvPr/>
              </p:nvPicPr>
              <p:blipFill>
                <a:blip r:embed="rId84"/>
                <a:stretch>
                  <a:fillRect/>
                </a:stretch>
              </p:blipFill>
              <p:spPr>
                <a:xfrm>
                  <a:off x="4105959" y="1560246"/>
                  <a:ext cx="1843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9" name="Freihand 38">
                  <a:extLst>
                    <a:ext uri="{FF2B5EF4-FFF2-40B4-BE49-F238E27FC236}">
                      <a16:creationId xmlns:a16="http://schemas.microsoft.com/office/drawing/2014/main" id="{CD5CEFDD-5F58-4279-8C47-09B210553C05}"/>
                    </a:ext>
                  </a:extLst>
                </p14:cNvPr>
                <p14:cNvContentPartPr/>
                <p14:nvPr/>
              </p14:nvContentPartPr>
              <p14:xfrm>
                <a:off x="4419519" y="1483566"/>
                <a:ext cx="227880" cy="225000"/>
              </p14:xfrm>
            </p:contentPart>
          </mc:Choice>
          <mc:Fallback>
            <p:pic>
              <p:nvPicPr>
                <p:cNvPr id="39" name="Freihand 38">
                  <a:extLst>
                    <a:ext uri="{FF2B5EF4-FFF2-40B4-BE49-F238E27FC236}">
                      <a16:creationId xmlns:a16="http://schemas.microsoft.com/office/drawing/2014/main" id="{CD5CEFDD-5F58-4279-8C47-09B210553C05}"/>
                    </a:ext>
                  </a:extLst>
                </p:cNvPr>
                <p:cNvPicPr/>
                <p:nvPr/>
              </p:nvPicPr>
              <p:blipFill>
                <a:blip r:embed="rId86"/>
                <a:stretch>
                  <a:fillRect/>
                </a:stretch>
              </p:blipFill>
              <p:spPr>
                <a:xfrm>
                  <a:off x="4415199" y="1479246"/>
                  <a:ext cx="236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0" name="Freihand 39">
                  <a:extLst>
                    <a:ext uri="{FF2B5EF4-FFF2-40B4-BE49-F238E27FC236}">
                      <a16:creationId xmlns:a16="http://schemas.microsoft.com/office/drawing/2014/main" id="{EF59B317-0BBB-4838-9937-6A1D50BBE0A4}"/>
                    </a:ext>
                  </a:extLst>
                </p14:cNvPr>
                <p14:cNvContentPartPr/>
                <p14:nvPr/>
              </p14:nvContentPartPr>
              <p14:xfrm>
                <a:off x="4623999" y="1434246"/>
                <a:ext cx="3960" cy="17280"/>
              </p14:xfrm>
            </p:contentPart>
          </mc:Choice>
          <mc:Fallback>
            <p:pic>
              <p:nvPicPr>
                <p:cNvPr id="40" name="Freihand 39">
                  <a:extLst>
                    <a:ext uri="{FF2B5EF4-FFF2-40B4-BE49-F238E27FC236}">
                      <a16:creationId xmlns:a16="http://schemas.microsoft.com/office/drawing/2014/main" id="{EF59B317-0BBB-4838-9937-6A1D50BBE0A4}"/>
                    </a:ext>
                  </a:extLst>
                </p:cNvPr>
                <p:cNvPicPr/>
                <p:nvPr/>
              </p:nvPicPr>
              <p:blipFill>
                <a:blip r:embed="rId88"/>
                <a:stretch>
                  <a:fillRect/>
                </a:stretch>
              </p:blipFill>
              <p:spPr>
                <a:xfrm>
                  <a:off x="4619679" y="1429926"/>
                  <a:ext cx="12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E206AAD0-5E4A-4AB5-A5DE-414D131A57B2}"/>
                    </a:ext>
                  </a:extLst>
                </p14:cNvPr>
                <p14:cNvContentPartPr/>
                <p14:nvPr/>
              </p14:nvContentPartPr>
              <p14:xfrm>
                <a:off x="4701399" y="1437486"/>
                <a:ext cx="175320" cy="90000"/>
              </p14:xfrm>
            </p:contentPart>
          </mc:Choice>
          <mc:Fallback>
            <p:pic>
              <p:nvPicPr>
                <p:cNvPr id="41" name="Freihand 40">
                  <a:extLst>
                    <a:ext uri="{FF2B5EF4-FFF2-40B4-BE49-F238E27FC236}">
                      <a16:creationId xmlns:a16="http://schemas.microsoft.com/office/drawing/2014/main" id="{E206AAD0-5E4A-4AB5-A5DE-414D131A57B2}"/>
                    </a:ext>
                  </a:extLst>
                </p:cNvPr>
                <p:cNvPicPr/>
                <p:nvPr/>
              </p:nvPicPr>
              <p:blipFill>
                <a:blip r:embed="rId90"/>
                <a:stretch>
                  <a:fillRect/>
                </a:stretch>
              </p:blipFill>
              <p:spPr>
                <a:xfrm>
                  <a:off x="4697079" y="1433166"/>
                  <a:ext cx="183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2" name="Freihand 41">
                  <a:extLst>
                    <a:ext uri="{FF2B5EF4-FFF2-40B4-BE49-F238E27FC236}">
                      <a16:creationId xmlns:a16="http://schemas.microsoft.com/office/drawing/2014/main" id="{7B0CA72B-AE1B-476C-8816-BC5BFFFE6A81}"/>
                    </a:ext>
                  </a:extLst>
                </p14:cNvPr>
                <p14:cNvContentPartPr/>
                <p14:nvPr/>
              </p14:nvContentPartPr>
              <p14:xfrm>
                <a:off x="5011359" y="1286286"/>
                <a:ext cx="85320" cy="112680"/>
              </p14:xfrm>
            </p:contentPart>
          </mc:Choice>
          <mc:Fallback>
            <p:pic>
              <p:nvPicPr>
                <p:cNvPr id="42" name="Freihand 41">
                  <a:extLst>
                    <a:ext uri="{FF2B5EF4-FFF2-40B4-BE49-F238E27FC236}">
                      <a16:creationId xmlns:a16="http://schemas.microsoft.com/office/drawing/2014/main" id="{7B0CA72B-AE1B-476C-8816-BC5BFFFE6A81}"/>
                    </a:ext>
                  </a:extLst>
                </p:cNvPr>
                <p:cNvPicPr/>
                <p:nvPr/>
              </p:nvPicPr>
              <p:blipFill>
                <a:blip r:embed="rId92"/>
                <a:stretch>
                  <a:fillRect/>
                </a:stretch>
              </p:blipFill>
              <p:spPr>
                <a:xfrm>
                  <a:off x="5007039" y="1281966"/>
                  <a:ext cx="93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599B124E-D827-47E3-8308-FBDAE74718F4}"/>
                    </a:ext>
                  </a:extLst>
                </p14:cNvPr>
                <p14:cNvContentPartPr/>
                <p14:nvPr/>
              </p14:nvContentPartPr>
              <p14:xfrm>
                <a:off x="5109999" y="1206726"/>
                <a:ext cx="124560" cy="148680"/>
              </p14:xfrm>
            </p:contentPart>
          </mc:Choice>
          <mc:Fallback>
            <p:pic>
              <p:nvPicPr>
                <p:cNvPr id="43" name="Freihand 42">
                  <a:extLst>
                    <a:ext uri="{FF2B5EF4-FFF2-40B4-BE49-F238E27FC236}">
                      <a16:creationId xmlns:a16="http://schemas.microsoft.com/office/drawing/2014/main" id="{599B124E-D827-47E3-8308-FBDAE74718F4}"/>
                    </a:ext>
                  </a:extLst>
                </p:cNvPr>
                <p:cNvPicPr/>
                <p:nvPr/>
              </p:nvPicPr>
              <p:blipFill>
                <a:blip r:embed="rId94"/>
                <a:stretch>
                  <a:fillRect/>
                </a:stretch>
              </p:blipFill>
              <p:spPr>
                <a:xfrm>
                  <a:off x="5105679" y="1202406"/>
                  <a:ext cx="133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 name="Freihand 43">
                  <a:extLst>
                    <a:ext uri="{FF2B5EF4-FFF2-40B4-BE49-F238E27FC236}">
                      <a16:creationId xmlns:a16="http://schemas.microsoft.com/office/drawing/2014/main" id="{33750F8A-FEAE-423D-A806-D55618D7F947}"/>
                    </a:ext>
                  </a:extLst>
                </p14:cNvPr>
                <p14:cNvContentPartPr/>
                <p14:nvPr/>
              </p14:nvContentPartPr>
              <p14:xfrm>
                <a:off x="5193519" y="1119246"/>
                <a:ext cx="1440" cy="26640"/>
              </p14:xfrm>
            </p:contentPart>
          </mc:Choice>
          <mc:Fallback>
            <p:pic>
              <p:nvPicPr>
                <p:cNvPr id="44" name="Freihand 43">
                  <a:extLst>
                    <a:ext uri="{FF2B5EF4-FFF2-40B4-BE49-F238E27FC236}">
                      <a16:creationId xmlns:a16="http://schemas.microsoft.com/office/drawing/2014/main" id="{33750F8A-FEAE-423D-A806-D55618D7F947}"/>
                    </a:ext>
                  </a:extLst>
                </p:cNvPr>
                <p:cNvPicPr/>
                <p:nvPr/>
              </p:nvPicPr>
              <p:blipFill>
                <a:blip r:embed="rId96"/>
                <a:stretch>
                  <a:fillRect/>
                </a:stretch>
              </p:blipFill>
              <p:spPr>
                <a:xfrm>
                  <a:off x="5189199" y="1114926"/>
                  <a:ext cx="10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 name="Freihand 44">
                  <a:extLst>
                    <a:ext uri="{FF2B5EF4-FFF2-40B4-BE49-F238E27FC236}">
                      <a16:creationId xmlns:a16="http://schemas.microsoft.com/office/drawing/2014/main" id="{23FBCFE3-B2BB-4D8B-B93B-27287B92D127}"/>
                    </a:ext>
                  </a:extLst>
                </p14:cNvPr>
                <p14:cNvContentPartPr/>
                <p14:nvPr/>
              </p14:nvContentPartPr>
              <p14:xfrm>
                <a:off x="5257239" y="1175046"/>
                <a:ext cx="3240" cy="32400"/>
              </p14:xfrm>
            </p:contentPart>
          </mc:Choice>
          <mc:Fallback>
            <p:pic>
              <p:nvPicPr>
                <p:cNvPr id="45" name="Freihand 44">
                  <a:extLst>
                    <a:ext uri="{FF2B5EF4-FFF2-40B4-BE49-F238E27FC236}">
                      <a16:creationId xmlns:a16="http://schemas.microsoft.com/office/drawing/2014/main" id="{23FBCFE3-B2BB-4D8B-B93B-27287B92D127}"/>
                    </a:ext>
                  </a:extLst>
                </p:cNvPr>
                <p:cNvPicPr/>
                <p:nvPr/>
              </p:nvPicPr>
              <p:blipFill>
                <a:blip r:embed="rId98"/>
                <a:stretch>
                  <a:fillRect/>
                </a:stretch>
              </p:blipFill>
              <p:spPr>
                <a:xfrm>
                  <a:off x="5252919" y="1170726"/>
                  <a:ext cx="11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Freihand 45">
                  <a:extLst>
                    <a:ext uri="{FF2B5EF4-FFF2-40B4-BE49-F238E27FC236}">
                      <a16:creationId xmlns:a16="http://schemas.microsoft.com/office/drawing/2014/main" id="{27028879-916E-42F3-9DFB-53AF1698E0ED}"/>
                    </a:ext>
                  </a:extLst>
                </p14:cNvPr>
                <p14:cNvContentPartPr/>
                <p14:nvPr/>
              </p14:nvContentPartPr>
              <p14:xfrm>
                <a:off x="5225919" y="1159206"/>
                <a:ext cx="93600" cy="123480"/>
              </p14:xfrm>
            </p:contentPart>
          </mc:Choice>
          <mc:Fallback>
            <p:pic>
              <p:nvPicPr>
                <p:cNvPr id="46" name="Freihand 45">
                  <a:extLst>
                    <a:ext uri="{FF2B5EF4-FFF2-40B4-BE49-F238E27FC236}">
                      <a16:creationId xmlns:a16="http://schemas.microsoft.com/office/drawing/2014/main" id="{27028879-916E-42F3-9DFB-53AF1698E0ED}"/>
                    </a:ext>
                  </a:extLst>
                </p:cNvPr>
                <p:cNvPicPr/>
                <p:nvPr/>
              </p:nvPicPr>
              <p:blipFill>
                <a:blip r:embed="rId100"/>
                <a:stretch>
                  <a:fillRect/>
                </a:stretch>
              </p:blipFill>
              <p:spPr>
                <a:xfrm>
                  <a:off x="5221599" y="1154886"/>
                  <a:ext cx="102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BC951BAA-4518-4EEC-83DE-9453AB8F1CA3}"/>
                    </a:ext>
                  </a:extLst>
                </p14:cNvPr>
                <p14:cNvContentPartPr/>
                <p14:nvPr/>
              </p14:nvContentPartPr>
              <p14:xfrm>
                <a:off x="5338599" y="1080726"/>
                <a:ext cx="11520" cy="161280"/>
              </p14:xfrm>
            </p:contentPart>
          </mc:Choice>
          <mc:Fallback>
            <p:pic>
              <p:nvPicPr>
                <p:cNvPr id="47" name="Freihand 46">
                  <a:extLst>
                    <a:ext uri="{FF2B5EF4-FFF2-40B4-BE49-F238E27FC236}">
                      <a16:creationId xmlns:a16="http://schemas.microsoft.com/office/drawing/2014/main" id="{BC951BAA-4518-4EEC-83DE-9453AB8F1CA3}"/>
                    </a:ext>
                  </a:extLst>
                </p:cNvPr>
                <p:cNvPicPr/>
                <p:nvPr/>
              </p:nvPicPr>
              <p:blipFill>
                <a:blip r:embed="rId102"/>
                <a:stretch>
                  <a:fillRect/>
                </a:stretch>
              </p:blipFill>
              <p:spPr>
                <a:xfrm>
                  <a:off x="5334279" y="1076406"/>
                  <a:ext cx="20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 name="Freihand 47">
                  <a:extLst>
                    <a:ext uri="{FF2B5EF4-FFF2-40B4-BE49-F238E27FC236}">
                      <a16:creationId xmlns:a16="http://schemas.microsoft.com/office/drawing/2014/main" id="{CBB14B20-6FD1-4322-9573-6CF8EB2A9C89}"/>
                    </a:ext>
                  </a:extLst>
                </p14:cNvPr>
                <p14:cNvContentPartPr/>
                <p14:nvPr/>
              </p14:nvContentPartPr>
              <p14:xfrm>
                <a:off x="5383239" y="1101606"/>
                <a:ext cx="87840" cy="125280"/>
              </p14:xfrm>
            </p:contentPart>
          </mc:Choice>
          <mc:Fallback>
            <p:pic>
              <p:nvPicPr>
                <p:cNvPr id="48" name="Freihand 47">
                  <a:extLst>
                    <a:ext uri="{FF2B5EF4-FFF2-40B4-BE49-F238E27FC236}">
                      <a16:creationId xmlns:a16="http://schemas.microsoft.com/office/drawing/2014/main" id="{CBB14B20-6FD1-4322-9573-6CF8EB2A9C89}"/>
                    </a:ext>
                  </a:extLst>
                </p:cNvPr>
                <p:cNvPicPr/>
                <p:nvPr/>
              </p:nvPicPr>
              <p:blipFill>
                <a:blip r:embed="rId104"/>
                <a:stretch>
                  <a:fillRect/>
                </a:stretch>
              </p:blipFill>
              <p:spPr>
                <a:xfrm>
                  <a:off x="5378919" y="1097286"/>
                  <a:ext cx="96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 name="Freihand 49">
                  <a:extLst>
                    <a:ext uri="{FF2B5EF4-FFF2-40B4-BE49-F238E27FC236}">
                      <a16:creationId xmlns:a16="http://schemas.microsoft.com/office/drawing/2014/main" id="{C6FC0361-703F-45EF-9699-324AEC29FB8E}"/>
                    </a:ext>
                  </a:extLst>
                </p14:cNvPr>
                <p14:cNvContentPartPr/>
                <p14:nvPr/>
              </p14:nvContentPartPr>
              <p14:xfrm>
                <a:off x="4395399" y="1804686"/>
                <a:ext cx="216360" cy="133560"/>
              </p14:xfrm>
            </p:contentPart>
          </mc:Choice>
          <mc:Fallback>
            <p:pic>
              <p:nvPicPr>
                <p:cNvPr id="50" name="Freihand 49">
                  <a:extLst>
                    <a:ext uri="{FF2B5EF4-FFF2-40B4-BE49-F238E27FC236}">
                      <a16:creationId xmlns:a16="http://schemas.microsoft.com/office/drawing/2014/main" id="{C6FC0361-703F-45EF-9699-324AEC29FB8E}"/>
                    </a:ext>
                  </a:extLst>
                </p:cNvPr>
                <p:cNvPicPr/>
                <p:nvPr/>
              </p:nvPicPr>
              <p:blipFill>
                <a:blip r:embed="rId106"/>
                <a:stretch>
                  <a:fillRect/>
                </a:stretch>
              </p:blipFill>
              <p:spPr>
                <a:xfrm>
                  <a:off x="4391079" y="1800366"/>
                  <a:ext cx="225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 name="Freihand 50">
                  <a:extLst>
                    <a:ext uri="{FF2B5EF4-FFF2-40B4-BE49-F238E27FC236}">
                      <a16:creationId xmlns:a16="http://schemas.microsoft.com/office/drawing/2014/main" id="{040DC2F9-876B-4895-95E8-C2C83E0F581A}"/>
                    </a:ext>
                  </a:extLst>
                </p14:cNvPr>
                <p14:cNvContentPartPr/>
                <p14:nvPr/>
              </p14:nvContentPartPr>
              <p14:xfrm>
                <a:off x="4575399" y="1713246"/>
                <a:ext cx="151200" cy="199080"/>
              </p14:xfrm>
            </p:contentPart>
          </mc:Choice>
          <mc:Fallback>
            <p:pic>
              <p:nvPicPr>
                <p:cNvPr id="51" name="Freihand 50">
                  <a:extLst>
                    <a:ext uri="{FF2B5EF4-FFF2-40B4-BE49-F238E27FC236}">
                      <a16:creationId xmlns:a16="http://schemas.microsoft.com/office/drawing/2014/main" id="{040DC2F9-876B-4895-95E8-C2C83E0F581A}"/>
                    </a:ext>
                  </a:extLst>
                </p:cNvPr>
                <p:cNvPicPr/>
                <p:nvPr/>
              </p:nvPicPr>
              <p:blipFill>
                <a:blip r:embed="rId108"/>
                <a:stretch>
                  <a:fillRect/>
                </a:stretch>
              </p:blipFill>
              <p:spPr>
                <a:xfrm>
                  <a:off x="4571079" y="1708926"/>
                  <a:ext cx="159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3" name="Freihand 52">
                  <a:extLst>
                    <a:ext uri="{FF2B5EF4-FFF2-40B4-BE49-F238E27FC236}">
                      <a16:creationId xmlns:a16="http://schemas.microsoft.com/office/drawing/2014/main" id="{A4FDB293-A5E2-4454-B969-E0FC90DDD3E1}"/>
                    </a:ext>
                  </a:extLst>
                </p14:cNvPr>
                <p14:cNvContentPartPr/>
                <p14:nvPr/>
              </p14:nvContentPartPr>
              <p14:xfrm>
                <a:off x="4912719" y="1599486"/>
                <a:ext cx="44640" cy="134280"/>
              </p14:xfrm>
            </p:contentPart>
          </mc:Choice>
          <mc:Fallback>
            <p:pic>
              <p:nvPicPr>
                <p:cNvPr id="53" name="Freihand 52">
                  <a:extLst>
                    <a:ext uri="{FF2B5EF4-FFF2-40B4-BE49-F238E27FC236}">
                      <a16:creationId xmlns:a16="http://schemas.microsoft.com/office/drawing/2014/main" id="{A4FDB293-A5E2-4454-B969-E0FC90DDD3E1}"/>
                    </a:ext>
                  </a:extLst>
                </p:cNvPr>
                <p:cNvPicPr/>
                <p:nvPr/>
              </p:nvPicPr>
              <p:blipFill>
                <a:blip r:embed="rId110"/>
                <a:stretch>
                  <a:fillRect/>
                </a:stretch>
              </p:blipFill>
              <p:spPr>
                <a:xfrm>
                  <a:off x="4908399" y="1595166"/>
                  <a:ext cx="53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4" name="Freihand 53">
                  <a:extLst>
                    <a:ext uri="{FF2B5EF4-FFF2-40B4-BE49-F238E27FC236}">
                      <a16:creationId xmlns:a16="http://schemas.microsoft.com/office/drawing/2014/main" id="{04E6F4E2-A25E-4337-81A5-337CFC5CB299}"/>
                    </a:ext>
                  </a:extLst>
                </p14:cNvPr>
                <p14:cNvContentPartPr/>
                <p14:nvPr/>
              </p14:nvContentPartPr>
              <p14:xfrm>
                <a:off x="4803279" y="1559166"/>
                <a:ext cx="197280" cy="148680"/>
              </p14:xfrm>
            </p:contentPart>
          </mc:Choice>
          <mc:Fallback>
            <p:pic>
              <p:nvPicPr>
                <p:cNvPr id="54" name="Freihand 53">
                  <a:extLst>
                    <a:ext uri="{FF2B5EF4-FFF2-40B4-BE49-F238E27FC236}">
                      <a16:creationId xmlns:a16="http://schemas.microsoft.com/office/drawing/2014/main" id="{04E6F4E2-A25E-4337-81A5-337CFC5CB299}"/>
                    </a:ext>
                  </a:extLst>
                </p:cNvPr>
                <p:cNvPicPr/>
                <p:nvPr/>
              </p:nvPicPr>
              <p:blipFill>
                <a:blip r:embed="rId112"/>
                <a:stretch>
                  <a:fillRect/>
                </a:stretch>
              </p:blipFill>
              <p:spPr>
                <a:xfrm>
                  <a:off x="4798959" y="1554846"/>
                  <a:ext cx="205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 name="Freihand 54">
                  <a:extLst>
                    <a:ext uri="{FF2B5EF4-FFF2-40B4-BE49-F238E27FC236}">
                      <a16:creationId xmlns:a16="http://schemas.microsoft.com/office/drawing/2014/main" id="{39F3B746-1D8F-4F64-AA1D-73DA14E54DA5}"/>
                    </a:ext>
                  </a:extLst>
                </p14:cNvPr>
                <p14:cNvContentPartPr/>
                <p14:nvPr/>
              </p14:nvContentPartPr>
              <p14:xfrm>
                <a:off x="5073999" y="1424526"/>
                <a:ext cx="266400" cy="147960"/>
              </p14:xfrm>
            </p:contentPart>
          </mc:Choice>
          <mc:Fallback>
            <p:pic>
              <p:nvPicPr>
                <p:cNvPr id="55" name="Freihand 54">
                  <a:extLst>
                    <a:ext uri="{FF2B5EF4-FFF2-40B4-BE49-F238E27FC236}">
                      <a16:creationId xmlns:a16="http://schemas.microsoft.com/office/drawing/2014/main" id="{39F3B746-1D8F-4F64-AA1D-73DA14E54DA5}"/>
                    </a:ext>
                  </a:extLst>
                </p:cNvPr>
                <p:cNvPicPr/>
                <p:nvPr/>
              </p:nvPicPr>
              <p:blipFill>
                <a:blip r:embed="rId114"/>
                <a:stretch>
                  <a:fillRect/>
                </a:stretch>
              </p:blipFill>
              <p:spPr>
                <a:xfrm>
                  <a:off x="5069679" y="1420206"/>
                  <a:ext cx="275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6" name="Freihand 55">
                  <a:extLst>
                    <a:ext uri="{FF2B5EF4-FFF2-40B4-BE49-F238E27FC236}">
                      <a16:creationId xmlns:a16="http://schemas.microsoft.com/office/drawing/2014/main" id="{198FF330-F9A7-4331-87FC-A095CF34D923}"/>
                    </a:ext>
                  </a:extLst>
                </p14:cNvPr>
                <p14:cNvContentPartPr/>
                <p14:nvPr/>
              </p14:nvContentPartPr>
              <p14:xfrm>
                <a:off x="5409879" y="1309326"/>
                <a:ext cx="191520" cy="124560"/>
              </p14:xfrm>
            </p:contentPart>
          </mc:Choice>
          <mc:Fallback>
            <p:pic>
              <p:nvPicPr>
                <p:cNvPr id="56" name="Freihand 55">
                  <a:extLst>
                    <a:ext uri="{FF2B5EF4-FFF2-40B4-BE49-F238E27FC236}">
                      <a16:creationId xmlns:a16="http://schemas.microsoft.com/office/drawing/2014/main" id="{198FF330-F9A7-4331-87FC-A095CF34D923}"/>
                    </a:ext>
                  </a:extLst>
                </p:cNvPr>
                <p:cNvPicPr/>
                <p:nvPr/>
              </p:nvPicPr>
              <p:blipFill>
                <a:blip r:embed="rId116"/>
                <a:stretch>
                  <a:fillRect/>
                </a:stretch>
              </p:blipFill>
              <p:spPr>
                <a:xfrm>
                  <a:off x="5405559" y="1305006"/>
                  <a:ext cx="200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7" name="Freihand 56">
                  <a:extLst>
                    <a:ext uri="{FF2B5EF4-FFF2-40B4-BE49-F238E27FC236}">
                      <a16:creationId xmlns:a16="http://schemas.microsoft.com/office/drawing/2014/main" id="{745B218C-8DDE-4724-AF16-91FD145A086E}"/>
                    </a:ext>
                  </a:extLst>
                </p14:cNvPr>
                <p14:cNvContentPartPr/>
                <p14:nvPr/>
              </p14:nvContentPartPr>
              <p14:xfrm>
                <a:off x="5612919" y="1163166"/>
                <a:ext cx="108360" cy="154440"/>
              </p14:xfrm>
            </p:contentPart>
          </mc:Choice>
          <mc:Fallback>
            <p:pic>
              <p:nvPicPr>
                <p:cNvPr id="57" name="Freihand 56">
                  <a:extLst>
                    <a:ext uri="{FF2B5EF4-FFF2-40B4-BE49-F238E27FC236}">
                      <a16:creationId xmlns:a16="http://schemas.microsoft.com/office/drawing/2014/main" id="{745B218C-8DDE-4724-AF16-91FD145A086E}"/>
                    </a:ext>
                  </a:extLst>
                </p:cNvPr>
                <p:cNvPicPr/>
                <p:nvPr/>
              </p:nvPicPr>
              <p:blipFill>
                <a:blip r:embed="rId118"/>
                <a:stretch>
                  <a:fillRect/>
                </a:stretch>
              </p:blipFill>
              <p:spPr>
                <a:xfrm>
                  <a:off x="5608599" y="1158846"/>
                  <a:ext cx="117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12CF05A3-B3A5-4317-AA7C-3FA172413A3F}"/>
                    </a:ext>
                  </a:extLst>
                </p14:cNvPr>
                <p14:cNvContentPartPr/>
                <p14:nvPr/>
              </p14:nvContentPartPr>
              <p14:xfrm>
                <a:off x="5814879" y="1146246"/>
                <a:ext cx="24840" cy="55800"/>
              </p14:xfrm>
            </p:contentPart>
          </mc:Choice>
          <mc:Fallback>
            <p:pic>
              <p:nvPicPr>
                <p:cNvPr id="58" name="Freihand 57">
                  <a:extLst>
                    <a:ext uri="{FF2B5EF4-FFF2-40B4-BE49-F238E27FC236}">
                      <a16:creationId xmlns:a16="http://schemas.microsoft.com/office/drawing/2014/main" id="{12CF05A3-B3A5-4317-AA7C-3FA172413A3F}"/>
                    </a:ext>
                  </a:extLst>
                </p:cNvPr>
                <p:cNvPicPr/>
                <p:nvPr/>
              </p:nvPicPr>
              <p:blipFill>
                <a:blip r:embed="rId120"/>
                <a:stretch>
                  <a:fillRect/>
                </a:stretch>
              </p:blipFill>
              <p:spPr>
                <a:xfrm>
                  <a:off x="5810559" y="1141926"/>
                  <a:ext cx="33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9" name="Freihand 58">
                  <a:extLst>
                    <a:ext uri="{FF2B5EF4-FFF2-40B4-BE49-F238E27FC236}">
                      <a16:creationId xmlns:a16="http://schemas.microsoft.com/office/drawing/2014/main" id="{1666E822-C199-4B9F-86C6-3F85A3BA816C}"/>
                    </a:ext>
                  </a:extLst>
                </p14:cNvPr>
                <p14:cNvContentPartPr/>
                <p14:nvPr/>
              </p14:nvContentPartPr>
              <p14:xfrm>
                <a:off x="5800479" y="1066326"/>
                <a:ext cx="38160" cy="14400"/>
              </p14:xfrm>
            </p:contentPart>
          </mc:Choice>
          <mc:Fallback>
            <p:pic>
              <p:nvPicPr>
                <p:cNvPr id="59" name="Freihand 58">
                  <a:extLst>
                    <a:ext uri="{FF2B5EF4-FFF2-40B4-BE49-F238E27FC236}">
                      <a16:creationId xmlns:a16="http://schemas.microsoft.com/office/drawing/2014/main" id="{1666E822-C199-4B9F-86C6-3F85A3BA816C}"/>
                    </a:ext>
                  </a:extLst>
                </p:cNvPr>
                <p:cNvPicPr/>
                <p:nvPr/>
              </p:nvPicPr>
              <p:blipFill>
                <a:blip r:embed="rId122"/>
                <a:stretch>
                  <a:fillRect/>
                </a:stretch>
              </p:blipFill>
              <p:spPr>
                <a:xfrm>
                  <a:off x="5796159" y="1062006"/>
                  <a:ext cx="46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E6298479-8D90-4B94-A8E2-02D3C6CC656C}"/>
                    </a:ext>
                  </a:extLst>
                </p14:cNvPr>
                <p14:cNvContentPartPr/>
                <p14:nvPr/>
              </p14:nvContentPartPr>
              <p14:xfrm>
                <a:off x="5860599" y="1092606"/>
                <a:ext cx="72720" cy="91800"/>
              </p14:xfrm>
            </p:contentPart>
          </mc:Choice>
          <mc:Fallback>
            <p:pic>
              <p:nvPicPr>
                <p:cNvPr id="60" name="Freihand 59">
                  <a:extLst>
                    <a:ext uri="{FF2B5EF4-FFF2-40B4-BE49-F238E27FC236}">
                      <a16:creationId xmlns:a16="http://schemas.microsoft.com/office/drawing/2014/main" id="{E6298479-8D90-4B94-A8E2-02D3C6CC656C}"/>
                    </a:ext>
                  </a:extLst>
                </p:cNvPr>
                <p:cNvPicPr/>
                <p:nvPr/>
              </p:nvPicPr>
              <p:blipFill>
                <a:blip r:embed="rId124"/>
                <a:stretch>
                  <a:fillRect/>
                </a:stretch>
              </p:blipFill>
              <p:spPr>
                <a:xfrm>
                  <a:off x="5856279" y="1088286"/>
                  <a:ext cx="81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5A42F639-6715-4F8D-9978-6E7ADB0DD06B}"/>
                    </a:ext>
                  </a:extLst>
                </p14:cNvPr>
                <p14:cNvContentPartPr/>
                <p14:nvPr/>
              </p14:nvContentPartPr>
              <p14:xfrm>
                <a:off x="5992719" y="901806"/>
                <a:ext cx="218520" cy="206640"/>
              </p14:xfrm>
            </p:contentPart>
          </mc:Choice>
          <mc:Fallback>
            <p:pic>
              <p:nvPicPr>
                <p:cNvPr id="61" name="Freihand 60">
                  <a:extLst>
                    <a:ext uri="{FF2B5EF4-FFF2-40B4-BE49-F238E27FC236}">
                      <a16:creationId xmlns:a16="http://schemas.microsoft.com/office/drawing/2014/main" id="{5A42F639-6715-4F8D-9978-6E7ADB0DD06B}"/>
                    </a:ext>
                  </a:extLst>
                </p:cNvPr>
                <p:cNvPicPr/>
                <p:nvPr/>
              </p:nvPicPr>
              <p:blipFill>
                <a:blip r:embed="rId126"/>
                <a:stretch>
                  <a:fillRect/>
                </a:stretch>
              </p:blipFill>
              <p:spPr>
                <a:xfrm>
                  <a:off x="5988399" y="897486"/>
                  <a:ext cx="227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70975336-02EA-494E-815B-058821B53FCA}"/>
                    </a:ext>
                  </a:extLst>
                </p14:cNvPr>
                <p14:cNvContentPartPr/>
                <p14:nvPr/>
              </p14:nvContentPartPr>
              <p14:xfrm>
                <a:off x="6205119" y="756006"/>
                <a:ext cx="105480" cy="158760"/>
              </p14:xfrm>
            </p:contentPart>
          </mc:Choice>
          <mc:Fallback>
            <p:pic>
              <p:nvPicPr>
                <p:cNvPr id="62" name="Freihand 61">
                  <a:extLst>
                    <a:ext uri="{FF2B5EF4-FFF2-40B4-BE49-F238E27FC236}">
                      <a16:creationId xmlns:a16="http://schemas.microsoft.com/office/drawing/2014/main" id="{70975336-02EA-494E-815B-058821B53FCA}"/>
                    </a:ext>
                  </a:extLst>
                </p:cNvPr>
                <p:cNvPicPr/>
                <p:nvPr/>
              </p:nvPicPr>
              <p:blipFill>
                <a:blip r:embed="rId128"/>
                <a:stretch>
                  <a:fillRect/>
                </a:stretch>
              </p:blipFill>
              <p:spPr>
                <a:xfrm>
                  <a:off x="6200799" y="751686"/>
                  <a:ext cx="114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2D48F61B-4A41-42DD-919E-D0C1A5FC189F}"/>
                    </a:ext>
                  </a:extLst>
                </p14:cNvPr>
                <p14:cNvContentPartPr/>
                <p14:nvPr/>
              </p14:nvContentPartPr>
              <p14:xfrm>
                <a:off x="6316719" y="781206"/>
                <a:ext cx="155520" cy="77040"/>
              </p14:xfrm>
            </p:contentPart>
          </mc:Choice>
          <mc:Fallback>
            <p:pic>
              <p:nvPicPr>
                <p:cNvPr id="63" name="Freihand 62">
                  <a:extLst>
                    <a:ext uri="{FF2B5EF4-FFF2-40B4-BE49-F238E27FC236}">
                      <a16:creationId xmlns:a16="http://schemas.microsoft.com/office/drawing/2014/main" id="{2D48F61B-4A41-42DD-919E-D0C1A5FC189F}"/>
                    </a:ext>
                  </a:extLst>
                </p:cNvPr>
                <p:cNvPicPr/>
                <p:nvPr/>
              </p:nvPicPr>
              <p:blipFill>
                <a:blip r:embed="rId130"/>
                <a:stretch>
                  <a:fillRect/>
                </a:stretch>
              </p:blipFill>
              <p:spPr>
                <a:xfrm>
                  <a:off x="6312399" y="776886"/>
                  <a:ext cx="164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8" name="Freihand 107">
                  <a:extLst>
                    <a:ext uri="{FF2B5EF4-FFF2-40B4-BE49-F238E27FC236}">
                      <a16:creationId xmlns:a16="http://schemas.microsoft.com/office/drawing/2014/main" id="{63942B06-DD8F-46DD-9EE5-82F389C0BDFF}"/>
                    </a:ext>
                  </a:extLst>
                </p14:cNvPr>
                <p14:cNvContentPartPr/>
                <p14:nvPr/>
              </p14:nvContentPartPr>
              <p14:xfrm>
                <a:off x="6174159" y="1486806"/>
                <a:ext cx="25560" cy="159480"/>
              </p14:xfrm>
            </p:contentPart>
          </mc:Choice>
          <mc:Fallback>
            <p:pic>
              <p:nvPicPr>
                <p:cNvPr id="108" name="Freihand 107">
                  <a:extLst>
                    <a:ext uri="{FF2B5EF4-FFF2-40B4-BE49-F238E27FC236}">
                      <a16:creationId xmlns:a16="http://schemas.microsoft.com/office/drawing/2014/main" id="{63942B06-DD8F-46DD-9EE5-82F389C0BDFF}"/>
                    </a:ext>
                  </a:extLst>
                </p:cNvPr>
                <p:cNvPicPr/>
                <p:nvPr/>
              </p:nvPicPr>
              <p:blipFill>
                <a:blip r:embed="rId132"/>
                <a:stretch>
                  <a:fillRect/>
                </a:stretch>
              </p:blipFill>
              <p:spPr>
                <a:xfrm>
                  <a:off x="6169839" y="1482486"/>
                  <a:ext cx="34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9" name="Freihand 108">
                  <a:extLst>
                    <a:ext uri="{FF2B5EF4-FFF2-40B4-BE49-F238E27FC236}">
                      <a16:creationId xmlns:a16="http://schemas.microsoft.com/office/drawing/2014/main" id="{6FCE3916-86B0-4DFE-B9EC-1B028A1CDC46}"/>
                    </a:ext>
                  </a:extLst>
                </p14:cNvPr>
                <p14:cNvContentPartPr/>
                <p14:nvPr/>
              </p14:nvContentPartPr>
              <p14:xfrm>
                <a:off x="6075159" y="1458006"/>
                <a:ext cx="170640" cy="165600"/>
              </p14:xfrm>
            </p:contentPart>
          </mc:Choice>
          <mc:Fallback>
            <p:pic>
              <p:nvPicPr>
                <p:cNvPr id="109" name="Freihand 108">
                  <a:extLst>
                    <a:ext uri="{FF2B5EF4-FFF2-40B4-BE49-F238E27FC236}">
                      <a16:creationId xmlns:a16="http://schemas.microsoft.com/office/drawing/2014/main" id="{6FCE3916-86B0-4DFE-B9EC-1B028A1CDC46}"/>
                    </a:ext>
                  </a:extLst>
                </p:cNvPr>
                <p:cNvPicPr/>
                <p:nvPr/>
              </p:nvPicPr>
              <p:blipFill>
                <a:blip r:embed="rId134"/>
                <a:stretch>
                  <a:fillRect/>
                </a:stretch>
              </p:blipFill>
              <p:spPr>
                <a:xfrm>
                  <a:off x="6070839" y="1453686"/>
                  <a:ext cx="179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0" name="Freihand 109">
                  <a:extLst>
                    <a:ext uri="{FF2B5EF4-FFF2-40B4-BE49-F238E27FC236}">
                      <a16:creationId xmlns:a16="http://schemas.microsoft.com/office/drawing/2014/main" id="{588D1AF5-8D90-489A-9DD2-F1DE6B395C87}"/>
                    </a:ext>
                  </a:extLst>
                </p14:cNvPr>
                <p14:cNvContentPartPr/>
                <p14:nvPr/>
              </p14:nvContentPartPr>
              <p14:xfrm>
                <a:off x="6332919" y="1474566"/>
                <a:ext cx="15120" cy="116640"/>
              </p14:xfrm>
            </p:contentPart>
          </mc:Choice>
          <mc:Fallback>
            <p:pic>
              <p:nvPicPr>
                <p:cNvPr id="110" name="Freihand 109">
                  <a:extLst>
                    <a:ext uri="{FF2B5EF4-FFF2-40B4-BE49-F238E27FC236}">
                      <a16:creationId xmlns:a16="http://schemas.microsoft.com/office/drawing/2014/main" id="{588D1AF5-8D90-489A-9DD2-F1DE6B395C87}"/>
                    </a:ext>
                  </a:extLst>
                </p:cNvPr>
                <p:cNvPicPr/>
                <p:nvPr/>
              </p:nvPicPr>
              <p:blipFill>
                <a:blip r:embed="rId136"/>
                <a:stretch>
                  <a:fillRect/>
                </a:stretch>
              </p:blipFill>
              <p:spPr>
                <a:xfrm>
                  <a:off x="6328599" y="1470246"/>
                  <a:ext cx="23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1" name="Freihand 110">
                  <a:extLst>
                    <a:ext uri="{FF2B5EF4-FFF2-40B4-BE49-F238E27FC236}">
                      <a16:creationId xmlns:a16="http://schemas.microsoft.com/office/drawing/2014/main" id="{21FEF2FE-2C91-43C7-AB0B-B450767C9ECA}"/>
                    </a:ext>
                  </a:extLst>
                </p14:cNvPr>
                <p14:cNvContentPartPr/>
                <p14:nvPr/>
              </p14:nvContentPartPr>
              <p14:xfrm>
                <a:off x="6298359" y="1375206"/>
                <a:ext cx="9000" cy="10800"/>
              </p14:xfrm>
            </p:contentPart>
          </mc:Choice>
          <mc:Fallback>
            <p:pic>
              <p:nvPicPr>
                <p:cNvPr id="111" name="Freihand 110">
                  <a:extLst>
                    <a:ext uri="{FF2B5EF4-FFF2-40B4-BE49-F238E27FC236}">
                      <a16:creationId xmlns:a16="http://schemas.microsoft.com/office/drawing/2014/main" id="{21FEF2FE-2C91-43C7-AB0B-B450767C9ECA}"/>
                    </a:ext>
                  </a:extLst>
                </p:cNvPr>
                <p:cNvPicPr/>
                <p:nvPr/>
              </p:nvPicPr>
              <p:blipFill>
                <a:blip r:embed="rId138"/>
                <a:stretch>
                  <a:fillRect/>
                </a:stretch>
              </p:blipFill>
              <p:spPr>
                <a:xfrm>
                  <a:off x="6294039" y="1370886"/>
                  <a:ext cx="17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2" name="Freihand 111">
                  <a:extLst>
                    <a:ext uri="{FF2B5EF4-FFF2-40B4-BE49-F238E27FC236}">
                      <a16:creationId xmlns:a16="http://schemas.microsoft.com/office/drawing/2014/main" id="{A1628E93-5AE0-4A9A-BC73-C8CAF9EC1218}"/>
                    </a:ext>
                  </a:extLst>
                </p14:cNvPr>
                <p14:cNvContentPartPr/>
                <p14:nvPr/>
              </p14:nvContentPartPr>
              <p14:xfrm>
                <a:off x="6384759" y="1433886"/>
                <a:ext cx="78480" cy="110520"/>
              </p14:xfrm>
            </p:contentPart>
          </mc:Choice>
          <mc:Fallback>
            <p:pic>
              <p:nvPicPr>
                <p:cNvPr id="112" name="Freihand 111">
                  <a:extLst>
                    <a:ext uri="{FF2B5EF4-FFF2-40B4-BE49-F238E27FC236}">
                      <a16:creationId xmlns:a16="http://schemas.microsoft.com/office/drawing/2014/main" id="{A1628E93-5AE0-4A9A-BC73-C8CAF9EC1218}"/>
                    </a:ext>
                  </a:extLst>
                </p:cNvPr>
                <p:cNvPicPr/>
                <p:nvPr/>
              </p:nvPicPr>
              <p:blipFill>
                <a:blip r:embed="rId140"/>
                <a:stretch>
                  <a:fillRect/>
                </a:stretch>
              </p:blipFill>
              <p:spPr>
                <a:xfrm>
                  <a:off x="6380439" y="1429566"/>
                  <a:ext cx="87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Freihand 112">
                  <a:extLst>
                    <a:ext uri="{FF2B5EF4-FFF2-40B4-BE49-F238E27FC236}">
                      <a16:creationId xmlns:a16="http://schemas.microsoft.com/office/drawing/2014/main" id="{0B84E109-783E-49A3-BF98-04A10B624EB0}"/>
                    </a:ext>
                  </a:extLst>
                </p14:cNvPr>
                <p14:cNvContentPartPr/>
                <p14:nvPr/>
              </p14:nvContentPartPr>
              <p14:xfrm>
                <a:off x="6493119" y="1402926"/>
                <a:ext cx="89280" cy="92520"/>
              </p14:xfrm>
            </p:contentPart>
          </mc:Choice>
          <mc:Fallback>
            <p:pic>
              <p:nvPicPr>
                <p:cNvPr id="113" name="Freihand 112">
                  <a:extLst>
                    <a:ext uri="{FF2B5EF4-FFF2-40B4-BE49-F238E27FC236}">
                      <a16:creationId xmlns:a16="http://schemas.microsoft.com/office/drawing/2014/main" id="{0B84E109-783E-49A3-BF98-04A10B624EB0}"/>
                    </a:ext>
                  </a:extLst>
                </p:cNvPr>
                <p:cNvPicPr/>
                <p:nvPr/>
              </p:nvPicPr>
              <p:blipFill>
                <a:blip r:embed="rId142"/>
                <a:stretch>
                  <a:fillRect/>
                </a:stretch>
              </p:blipFill>
              <p:spPr>
                <a:xfrm>
                  <a:off x="6488799" y="1398606"/>
                  <a:ext cx="9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 name="Freihand 113">
                  <a:extLst>
                    <a:ext uri="{FF2B5EF4-FFF2-40B4-BE49-F238E27FC236}">
                      <a16:creationId xmlns:a16="http://schemas.microsoft.com/office/drawing/2014/main" id="{63158321-E76A-46DC-8031-3EF503D53648}"/>
                    </a:ext>
                  </a:extLst>
                </p14:cNvPr>
                <p14:cNvContentPartPr/>
                <p14:nvPr/>
              </p14:nvContentPartPr>
              <p14:xfrm>
                <a:off x="6586359" y="1402926"/>
                <a:ext cx="137160" cy="72000"/>
              </p14:xfrm>
            </p:contentPart>
          </mc:Choice>
          <mc:Fallback>
            <p:pic>
              <p:nvPicPr>
                <p:cNvPr id="114" name="Freihand 113">
                  <a:extLst>
                    <a:ext uri="{FF2B5EF4-FFF2-40B4-BE49-F238E27FC236}">
                      <a16:creationId xmlns:a16="http://schemas.microsoft.com/office/drawing/2014/main" id="{63158321-E76A-46DC-8031-3EF503D53648}"/>
                    </a:ext>
                  </a:extLst>
                </p:cNvPr>
                <p:cNvPicPr/>
                <p:nvPr/>
              </p:nvPicPr>
              <p:blipFill>
                <a:blip r:embed="rId144"/>
                <a:stretch>
                  <a:fillRect/>
                </a:stretch>
              </p:blipFill>
              <p:spPr>
                <a:xfrm>
                  <a:off x="6582039" y="1398606"/>
                  <a:ext cx="145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 name="Freihand 114">
                  <a:extLst>
                    <a:ext uri="{FF2B5EF4-FFF2-40B4-BE49-F238E27FC236}">
                      <a16:creationId xmlns:a16="http://schemas.microsoft.com/office/drawing/2014/main" id="{E5BFE4C3-CE4B-4EC3-92E2-66EA71610D0D}"/>
                    </a:ext>
                  </a:extLst>
                </p14:cNvPr>
                <p14:cNvContentPartPr/>
                <p14:nvPr/>
              </p14:nvContentPartPr>
              <p14:xfrm>
                <a:off x="6751599" y="1363686"/>
                <a:ext cx="85680" cy="75240"/>
              </p14:xfrm>
            </p:contentPart>
          </mc:Choice>
          <mc:Fallback>
            <p:pic>
              <p:nvPicPr>
                <p:cNvPr id="115" name="Freihand 114">
                  <a:extLst>
                    <a:ext uri="{FF2B5EF4-FFF2-40B4-BE49-F238E27FC236}">
                      <a16:creationId xmlns:a16="http://schemas.microsoft.com/office/drawing/2014/main" id="{E5BFE4C3-CE4B-4EC3-92E2-66EA71610D0D}"/>
                    </a:ext>
                  </a:extLst>
                </p:cNvPr>
                <p:cNvPicPr/>
                <p:nvPr/>
              </p:nvPicPr>
              <p:blipFill>
                <a:blip r:embed="rId146"/>
                <a:stretch>
                  <a:fillRect/>
                </a:stretch>
              </p:blipFill>
              <p:spPr>
                <a:xfrm>
                  <a:off x="6747279" y="1359366"/>
                  <a:ext cx="94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 name="Freihand 115">
                  <a:extLst>
                    <a:ext uri="{FF2B5EF4-FFF2-40B4-BE49-F238E27FC236}">
                      <a16:creationId xmlns:a16="http://schemas.microsoft.com/office/drawing/2014/main" id="{9D251057-6DC7-4C9D-99BA-3595C27E3F04}"/>
                    </a:ext>
                  </a:extLst>
                </p14:cNvPr>
                <p14:cNvContentPartPr/>
                <p14:nvPr/>
              </p14:nvContentPartPr>
              <p14:xfrm>
                <a:off x="6827199" y="1330926"/>
                <a:ext cx="95040" cy="99000"/>
              </p14:xfrm>
            </p:contentPart>
          </mc:Choice>
          <mc:Fallback>
            <p:pic>
              <p:nvPicPr>
                <p:cNvPr id="116" name="Freihand 115">
                  <a:extLst>
                    <a:ext uri="{FF2B5EF4-FFF2-40B4-BE49-F238E27FC236}">
                      <a16:creationId xmlns:a16="http://schemas.microsoft.com/office/drawing/2014/main" id="{9D251057-6DC7-4C9D-99BA-3595C27E3F04}"/>
                    </a:ext>
                  </a:extLst>
                </p:cNvPr>
                <p:cNvPicPr/>
                <p:nvPr/>
              </p:nvPicPr>
              <p:blipFill>
                <a:blip r:embed="rId148"/>
                <a:stretch>
                  <a:fillRect/>
                </a:stretch>
              </p:blipFill>
              <p:spPr>
                <a:xfrm>
                  <a:off x="6822879" y="1326606"/>
                  <a:ext cx="10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8" name="Freihand 117">
                  <a:extLst>
                    <a:ext uri="{FF2B5EF4-FFF2-40B4-BE49-F238E27FC236}">
                      <a16:creationId xmlns:a16="http://schemas.microsoft.com/office/drawing/2014/main" id="{255E1AEF-85BA-40B7-87DB-5EBD910BD68F}"/>
                    </a:ext>
                  </a:extLst>
                </p14:cNvPr>
                <p14:cNvContentPartPr/>
                <p14:nvPr/>
              </p14:nvContentPartPr>
              <p14:xfrm>
                <a:off x="6265959" y="1663566"/>
                <a:ext cx="91080" cy="155880"/>
              </p14:xfrm>
            </p:contentPart>
          </mc:Choice>
          <mc:Fallback>
            <p:pic>
              <p:nvPicPr>
                <p:cNvPr id="118" name="Freihand 117">
                  <a:extLst>
                    <a:ext uri="{FF2B5EF4-FFF2-40B4-BE49-F238E27FC236}">
                      <a16:creationId xmlns:a16="http://schemas.microsoft.com/office/drawing/2014/main" id="{255E1AEF-85BA-40B7-87DB-5EBD910BD68F}"/>
                    </a:ext>
                  </a:extLst>
                </p:cNvPr>
                <p:cNvPicPr/>
                <p:nvPr/>
              </p:nvPicPr>
              <p:blipFill>
                <a:blip r:embed="rId150"/>
                <a:stretch>
                  <a:fillRect/>
                </a:stretch>
              </p:blipFill>
              <p:spPr>
                <a:xfrm>
                  <a:off x="6261639" y="1659246"/>
                  <a:ext cx="99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9" name="Freihand 118">
                  <a:extLst>
                    <a:ext uri="{FF2B5EF4-FFF2-40B4-BE49-F238E27FC236}">
                      <a16:creationId xmlns:a16="http://schemas.microsoft.com/office/drawing/2014/main" id="{6569E38D-7A31-4489-B6A4-2DFC4EF68837}"/>
                    </a:ext>
                  </a:extLst>
                </p14:cNvPr>
                <p14:cNvContentPartPr/>
                <p14:nvPr/>
              </p14:nvContentPartPr>
              <p14:xfrm>
                <a:off x="6251919" y="1654206"/>
                <a:ext cx="107280" cy="150480"/>
              </p14:xfrm>
            </p:contentPart>
          </mc:Choice>
          <mc:Fallback>
            <p:pic>
              <p:nvPicPr>
                <p:cNvPr id="119" name="Freihand 118">
                  <a:extLst>
                    <a:ext uri="{FF2B5EF4-FFF2-40B4-BE49-F238E27FC236}">
                      <a16:creationId xmlns:a16="http://schemas.microsoft.com/office/drawing/2014/main" id="{6569E38D-7A31-4489-B6A4-2DFC4EF68837}"/>
                    </a:ext>
                  </a:extLst>
                </p:cNvPr>
                <p:cNvPicPr/>
                <p:nvPr/>
              </p:nvPicPr>
              <p:blipFill>
                <a:blip r:embed="rId152"/>
                <a:stretch>
                  <a:fillRect/>
                </a:stretch>
              </p:blipFill>
              <p:spPr>
                <a:xfrm>
                  <a:off x="6247599" y="1649886"/>
                  <a:ext cx="115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0" name="Freihand 119">
                  <a:extLst>
                    <a:ext uri="{FF2B5EF4-FFF2-40B4-BE49-F238E27FC236}">
                      <a16:creationId xmlns:a16="http://schemas.microsoft.com/office/drawing/2014/main" id="{7BCD6D34-1E2D-4EAE-AA50-B200EDFD7430}"/>
                    </a:ext>
                  </a:extLst>
                </p14:cNvPr>
                <p14:cNvContentPartPr/>
                <p14:nvPr/>
              </p14:nvContentPartPr>
              <p14:xfrm>
                <a:off x="6323199" y="1662126"/>
                <a:ext cx="170280" cy="111960"/>
              </p14:xfrm>
            </p:contentPart>
          </mc:Choice>
          <mc:Fallback>
            <p:pic>
              <p:nvPicPr>
                <p:cNvPr id="120" name="Freihand 119">
                  <a:extLst>
                    <a:ext uri="{FF2B5EF4-FFF2-40B4-BE49-F238E27FC236}">
                      <a16:creationId xmlns:a16="http://schemas.microsoft.com/office/drawing/2014/main" id="{7BCD6D34-1E2D-4EAE-AA50-B200EDFD7430}"/>
                    </a:ext>
                  </a:extLst>
                </p:cNvPr>
                <p:cNvPicPr/>
                <p:nvPr/>
              </p:nvPicPr>
              <p:blipFill>
                <a:blip r:embed="rId154"/>
                <a:stretch>
                  <a:fillRect/>
                </a:stretch>
              </p:blipFill>
              <p:spPr>
                <a:xfrm>
                  <a:off x="6318879" y="1657806"/>
                  <a:ext cx="178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1" name="Freihand 120">
                  <a:extLst>
                    <a:ext uri="{FF2B5EF4-FFF2-40B4-BE49-F238E27FC236}">
                      <a16:creationId xmlns:a16="http://schemas.microsoft.com/office/drawing/2014/main" id="{6C288CB4-66C3-4AEC-888F-CC9B990F5041}"/>
                    </a:ext>
                  </a:extLst>
                </p14:cNvPr>
                <p14:cNvContentPartPr/>
                <p14:nvPr/>
              </p14:nvContentPartPr>
              <p14:xfrm>
                <a:off x="6498879" y="1607766"/>
                <a:ext cx="146160" cy="114120"/>
              </p14:xfrm>
            </p:contentPart>
          </mc:Choice>
          <mc:Fallback>
            <p:pic>
              <p:nvPicPr>
                <p:cNvPr id="121" name="Freihand 120">
                  <a:extLst>
                    <a:ext uri="{FF2B5EF4-FFF2-40B4-BE49-F238E27FC236}">
                      <a16:creationId xmlns:a16="http://schemas.microsoft.com/office/drawing/2014/main" id="{6C288CB4-66C3-4AEC-888F-CC9B990F5041}"/>
                    </a:ext>
                  </a:extLst>
                </p:cNvPr>
                <p:cNvPicPr/>
                <p:nvPr/>
              </p:nvPicPr>
              <p:blipFill>
                <a:blip r:embed="rId156"/>
                <a:stretch>
                  <a:fillRect/>
                </a:stretch>
              </p:blipFill>
              <p:spPr>
                <a:xfrm>
                  <a:off x="6494559" y="1603446"/>
                  <a:ext cx="154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2" name="Freihand 121">
                  <a:extLst>
                    <a:ext uri="{FF2B5EF4-FFF2-40B4-BE49-F238E27FC236}">
                      <a16:creationId xmlns:a16="http://schemas.microsoft.com/office/drawing/2014/main" id="{8060D2A8-F9F5-4FD2-B08F-5DDF363E7728}"/>
                    </a:ext>
                  </a:extLst>
                </p14:cNvPr>
                <p14:cNvContentPartPr/>
                <p14:nvPr/>
              </p14:nvContentPartPr>
              <p14:xfrm>
                <a:off x="6646839" y="1551966"/>
                <a:ext cx="131400" cy="140760"/>
              </p14:xfrm>
            </p:contentPart>
          </mc:Choice>
          <mc:Fallback>
            <p:pic>
              <p:nvPicPr>
                <p:cNvPr id="122" name="Freihand 121">
                  <a:extLst>
                    <a:ext uri="{FF2B5EF4-FFF2-40B4-BE49-F238E27FC236}">
                      <a16:creationId xmlns:a16="http://schemas.microsoft.com/office/drawing/2014/main" id="{8060D2A8-F9F5-4FD2-B08F-5DDF363E7728}"/>
                    </a:ext>
                  </a:extLst>
                </p:cNvPr>
                <p:cNvPicPr/>
                <p:nvPr/>
              </p:nvPicPr>
              <p:blipFill>
                <a:blip r:embed="rId158"/>
                <a:stretch>
                  <a:fillRect/>
                </a:stretch>
              </p:blipFill>
              <p:spPr>
                <a:xfrm>
                  <a:off x="6642519" y="1547646"/>
                  <a:ext cx="140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3" name="Freihand 122">
                  <a:extLst>
                    <a:ext uri="{FF2B5EF4-FFF2-40B4-BE49-F238E27FC236}">
                      <a16:creationId xmlns:a16="http://schemas.microsoft.com/office/drawing/2014/main" id="{19D88A81-4562-4F0D-ABE9-8E79FED2EFC3}"/>
                    </a:ext>
                  </a:extLst>
                </p14:cNvPr>
                <p14:cNvContentPartPr/>
                <p14:nvPr/>
              </p14:nvContentPartPr>
              <p14:xfrm>
                <a:off x="6776079" y="1519206"/>
                <a:ext cx="160920" cy="256680"/>
              </p14:xfrm>
            </p:contentPart>
          </mc:Choice>
          <mc:Fallback>
            <p:pic>
              <p:nvPicPr>
                <p:cNvPr id="123" name="Freihand 122">
                  <a:extLst>
                    <a:ext uri="{FF2B5EF4-FFF2-40B4-BE49-F238E27FC236}">
                      <a16:creationId xmlns:a16="http://schemas.microsoft.com/office/drawing/2014/main" id="{19D88A81-4562-4F0D-ABE9-8E79FED2EFC3}"/>
                    </a:ext>
                  </a:extLst>
                </p:cNvPr>
                <p:cNvPicPr/>
                <p:nvPr/>
              </p:nvPicPr>
              <p:blipFill>
                <a:blip r:embed="rId160"/>
                <a:stretch>
                  <a:fillRect/>
                </a:stretch>
              </p:blipFill>
              <p:spPr>
                <a:xfrm>
                  <a:off x="6771759" y="1514886"/>
                  <a:ext cx="1695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4" name="Freihand 123">
                  <a:extLst>
                    <a:ext uri="{FF2B5EF4-FFF2-40B4-BE49-F238E27FC236}">
                      <a16:creationId xmlns:a16="http://schemas.microsoft.com/office/drawing/2014/main" id="{F55D7D6C-CD78-444B-ABDF-E9FCD707FF26}"/>
                    </a:ext>
                  </a:extLst>
                </p14:cNvPr>
                <p14:cNvContentPartPr/>
                <p14:nvPr/>
              </p14:nvContentPartPr>
              <p14:xfrm>
                <a:off x="7115559" y="1451166"/>
                <a:ext cx="40320" cy="133560"/>
              </p14:xfrm>
            </p:contentPart>
          </mc:Choice>
          <mc:Fallback>
            <p:pic>
              <p:nvPicPr>
                <p:cNvPr id="124" name="Freihand 123">
                  <a:extLst>
                    <a:ext uri="{FF2B5EF4-FFF2-40B4-BE49-F238E27FC236}">
                      <a16:creationId xmlns:a16="http://schemas.microsoft.com/office/drawing/2014/main" id="{F55D7D6C-CD78-444B-ABDF-E9FCD707FF26}"/>
                    </a:ext>
                  </a:extLst>
                </p:cNvPr>
                <p:cNvPicPr/>
                <p:nvPr/>
              </p:nvPicPr>
              <p:blipFill>
                <a:blip r:embed="rId162"/>
                <a:stretch>
                  <a:fillRect/>
                </a:stretch>
              </p:blipFill>
              <p:spPr>
                <a:xfrm>
                  <a:off x="7111239" y="1446846"/>
                  <a:ext cx="48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5" name="Freihand 124">
                  <a:extLst>
                    <a:ext uri="{FF2B5EF4-FFF2-40B4-BE49-F238E27FC236}">
                      <a16:creationId xmlns:a16="http://schemas.microsoft.com/office/drawing/2014/main" id="{02BD1202-B2F3-40FF-A92D-08A8E34D6076}"/>
                    </a:ext>
                  </a:extLst>
                </p14:cNvPr>
                <p14:cNvContentPartPr/>
                <p14:nvPr/>
              </p14:nvContentPartPr>
              <p14:xfrm>
                <a:off x="7035279" y="1409046"/>
                <a:ext cx="145800" cy="55080"/>
              </p14:xfrm>
            </p:contentPart>
          </mc:Choice>
          <mc:Fallback>
            <p:pic>
              <p:nvPicPr>
                <p:cNvPr id="125" name="Freihand 124">
                  <a:extLst>
                    <a:ext uri="{FF2B5EF4-FFF2-40B4-BE49-F238E27FC236}">
                      <a16:creationId xmlns:a16="http://schemas.microsoft.com/office/drawing/2014/main" id="{02BD1202-B2F3-40FF-A92D-08A8E34D6076}"/>
                    </a:ext>
                  </a:extLst>
                </p:cNvPr>
                <p:cNvPicPr/>
                <p:nvPr/>
              </p:nvPicPr>
              <p:blipFill>
                <a:blip r:embed="rId164"/>
                <a:stretch>
                  <a:fillRect/>
                </a:stretch>
              </p:blipFill>
              <p:spPr>
                <a:xfrm>
                  <a:off x="7030959" y="1404726"/>
                  <a:ext cx="154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6" name="Freihand 125">
                  <a:extLst>
                    <a:ext uri="{FF2B5EF4-FFF2-40B4-BE49-F238E27FC236}">
                      <a16:creationId xmlns:a16="http://schemas.microsoft.com/office/drawing/2014/main" id="{1738A49A-73BE-4E53-BB41-D3775D8E8786}"/>
                    </a:ext>
                  </a:extLst>
                </p14:cNvPr>
                <p14:cNvContentPartPr/>
                <p14:nvPr/>
              </p14:nvContentPartPr>
              <p14:xfrm>
                <a:off x="7188279" y="1387806"/>
                <a:ext cx="106920" cy="119160"/>
              </p14:xfrm>
            </p:contentPart>
          </mc:Choice>
          <mc:Fallback>
            <p:pic>
              <p:nvPicPr>
                <p:cNvPr id="126" name="Freihand 125">
                  <a:extLst>
                    <a:ext uri="{FF2B5EF4-FFF2-40B4-BE49-F238E27FC236}">
                      <a16:creationId xmlns:a16="http://schemas.microsoft.com/office/drawing/2014/main" id="{1738A49A-73BE-4E53-BB41-D3775D8E8786}"/>
                    </a:ext>
                  </a:extLst>
                </p:cNvPr>
                <p:cNvPicPr/>
                <p:nvPr/>
              </p:nvPicPr>
              <p:blipFill>
                <a:blip r:embed="rId166"/>
                <a:stretch>
                  <a:fillRect/>
                </a:stretch>
              </p:blipFill>
              <p:spPr>
                <a:xfrm>
                  <a:off x="7183959" y="1383486"/>
                  <a:ext cx="115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7" name="Freihand 126">
                  <a:extLst>
                    <a:ext uri="{FF2B5EF4-FFF2-40B4-BE49-F238E27FC236}">
                      <a16:creationId xmlns:a16="http://schemas.microsoft.com/office/drawing/2014/main" id="{8D9B1696-67A8-4ADF-8D2F-D4DF6BB41AA4}"/>
                    </a:ext>
                  </a:extLst>
                </p14:cNvPr>
                <p14:cNvContentPartPr/>
                <p14:nvPr/>
              </p14:nvContentPartPr>
              <p14:xfrm>
                <a:off x="7316079" y="1408686"/>
                <a:ext cx="74520" cy="84600"/>
              </p14:xfrm>
            </p:contentPart>
          </mc:Choice>
          <mc:Fallback>
            <p:pic>
              <p:nvPicPr>
                <p:cNvPr id="127" name="Freihand 126">
                  <a:extLst>
                    <a:ext uri="{FF2B5EF4-FFF2-40B4-BE49-F238E27FC236}">
                      <a16:creationId xmlns:a16="http://schemas.microsoft.com/office/drawing/2014/main" id="{8D9B1696-67A8-4ADF-8D2F-D4DF6BB41AA4}"/>
                    </a:ext>
                  </a:extLst>
                </p:cNvPr>
                <p:cNvPicPr/>
                <p:nvPr/>
              </p:nvPicPr>
              <p:blipFill>
                <a:blip r:embed="rId168"/>
                <a:stretch>
                  <a:fillRect/>
                </a:stretch>
              </p:blipFill>
              <p:spPr>
                <a:xfrm>
                  <a:off x="7311759" y="1404366"/>
                  <a:ext cx="83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8" name="Freihand 127">
                  <a:extLst>
                    <a:ext uri="{FF2B5EF4-FFF2-40B4-BE49-F238E27FC236}">
                      <a16:creationId xmlns:a16="http://schemas.microsoft.com/office/drawing/2014/main" id="{0276E45A-7127-4EF2-8397-699A7824775C}"/>
                    </a:ext>
                  </a:extLst>
                </p14:cNvPr>
                <p14:cNvContentPartPr/>
                <p14:nvPr/>
              </p14:nvContentPartPr>
              <p14:xfrm>
                <a:off x="7374759" y="1338486"/>
                <a:ext cx="258480" cy="174960"/>
              </p14:xfrm>
            </p:contentPart>
          </mc:Choice>
          <mc:Fallback>
            <p:pic>
              <p:nvPicPr>
                <p:cNvPr id="128" name="Freihand 127">
                  <a:extLst>
                    <a:ext uri="{FF2B5EF4-FFF2-40B4-BE49-F238E27FC236}">
                      <a16:creationId xmlns:a16="http://schemas.microsoft.com/office/drawing/2014/main" id="{0276E45A-7127-4EF2-8397-699A7824775C}"/>
                    </a:ext>
                  </a:extLst>
                </p:cNvPr>
                <p:cNvPicPr/>
                <p:nvPr/>
              </p:nvPicPr>
              <p:blipFill>
                <a:blip r:embed="rId170"/>
                <a:stretch>
                  <a:fillRect/>
                </a:stretch>
              </p:blipFill>
              <p:spPr>
                <a:xfrm>
                  <a:off x="7370439" y="1334166"/>
                  <a:ext cx="267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9" name="Freihand 128">
                  <a:extLst>
                    <a:ext uri="{FF2B5EF4-FFF2-40B4-BE49-F238E27FC236}">
                      <a16:creationId xmlns:a16="http://schemas.microsoft.com/office/drawing/2014/main" id="{606FFDE1-18E0-4251-9180-1CBCB9BA992D}"/>
                    </a:ext>
                  </a:extLst>
                </p14:cNvPr>
                <p14:cNvContentPartPr/>
                <p14:nvPr/>
              </p14:nvContentPartPr>
              <p14:xfrm>
                <a:off x="7674639" y="1114566"/>
                <a:ext cx="191880" cy="284400"/>
              </p14:xfrm>
            </p:contentPart>
          </mc:Choice>
          <mc:Fallback>
            <p:pic>
              <p:nvPicPr>
                <p:cNvPr id="129" name="Freihand 128">
                  <a:extLst>
                    <a:ext uri="{FF2B5EF4-FFF2-40B4-BE49-F238E27FC236}">
                      <a16:creationId xmlns:a16="http://schemas.microsoft.com/office/drawing/2014/main" id="{606FFDE1-18E0-4251-9180-1CBCB9BA992D}"/>
                    </a:ext>
                  </a:extLst>
                </p:cNvPr>
                <p:cNvPicPr/>
                <p:nvPr/>
              </p:nvPicPr>
              <p:blipFill>
                <a:blip r:embed="rId172"/>
                <a:stretch>
                  <a:fillRect/>
                </a:stretch>
              </p:blipFill>
              <p:spPr>
                <a:xfrm>
                  <a:off x="7670319" y="1110246"/>
                  <a:ext cx="2005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0" name="Freihand 129">
                  <a:extLst>
                    <a:ext uri="{FF2B5EF4-FFF2-40B4-BE49-F238E27FC236}">
                      <a16:creationId xmlns:a16="http://schemas.microsoft.com/office/drawing/2014/main" id="{188DA92E-C7CE-4C37-A700-3732ADD80BB7}"/>
                    </a:ext>
                  </a:extLst>
                </p14:cNvPr>
                <p14:cNvContentPartPr/>
                <p14:nvPr/>
              </p14:nvContentPartPr>
              <p14:xfrm>
                <a:off x="7279719" y="1593366"/>
                <a:ext cx="132840" cy="209160"/>
              </p14:xfrm>
            </p:contentPart>
          </mc:Choice>
          <mc:Fallback>
            <p:pic>
              <p:nvPicPr>
                <p:cNvPr id="130" name="Freihand 129">
                  <a:extLst>
                    <a:ext uri="{FF2B5EF4-FFF2-40B4-BE49-F238E27FC236}">
                      <a16:creationId xmlns:a16="http://schemas.microsoft.com/office/drawing/2014/main" id="{188DA92E-C7CE-4C37-A700-3732ADD80BB7}"/>
                    </a:ext>
                  </a:extLst>
                </p:cNvPr>
                <p:cNvPicPr/>
                <p:nvPr/>
              </p:nvPicPr>
              <p:blipFill>
                <a:blip r:embed="rId174"/>
                <a:stretch>
                  <a:fillRect/>
                </a:stretch>
              </p:blipFill>
              <p:spPr>
                <a:xfrm>
                  <a:off x="7275399" y="1589046"/>
                  <a:ext cx="141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2" name="Freihand 131">
                  <a:extLst>
                    <a:ext uri="{FF2B5EF4-FFF2-40B4-BE49-F238E27FC236}">
                      <a16:creationId xmlns:a16="http://schemas.microsoft.com/office/drawing/2014/main" id="{EE4AC5DF-1AB6-4676-8FD9-75B820D98C61}"/>
                    </a:ext>
                  </a:extLst>
                </p14:cNvPr>
                <p14:cNvContentPartPr/>
                <p14:nvPr/>
              </p14:nvContentPartPr>
              <p14:xfrm>
                <a:off x="7424799" y="1551966"/>
                <a:ext cx="378360" cy="259920"/>
              </p14:xfrm>
            </p:contentPart>
          </mc:Choice>
          <mc:Fallback>
            <p:pic>
              <p:nvPicPr>
                <p:cNvPr id="132" name="Freihand 131">
                  <a:extLst>
                    <a:ext uri="{FF2B5EF4-FFF2-40B4-BE49-F238E27FC236}">
                      <a16:creationId xmlns:a16="http://schemas.microsoft.com/office/drawing/2014/main" id="{EE4AC5DF-1AB6-4676-8FD9-75B820D98C61}"/>
                    </a:ext>
                  </a:extLst>
                </p:cNvPr>
                <p:cNvPicPr/>
                <p:nvPr/>
              </p:nvPicPr>
              <p:blipFill>
                <a:blip r:embed="rId176"/>
                <a:stretch>
                  <a:fillRect/>
                </a:stretch>
              </p:blipFill>
              <p:spPr>
                <a:xfrm>
                  <a:off x="7420479" y="1547646"/>
                  <a:ext cx="387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4" name="Freihand 133">
                  <a:extLst>
                    <a:ext uri="{FF2B5EF4-FFF2-40B4-BE49-F238E27FC236}">
                      <a16:creationId xmlns:a16="http://schemas.microsoft.com/office/drawing/2014/main" id="{BC21CCA9-55A7-45F2-96F1-A2B4E06F2252}"/>
                    </a:ext>
                  </a:extLst>
                </p14:cNvPr>
                <p14:cNvContentPartPr/>
                <p14:nvPr/>
              </p14:nvContentPartPr>
              <p14:xfrm>
                <a:off x="7751679" y="1423086"/>
                <a:ext cx="57240" cy="104400"/>
              </p14:xfrm>
            </p:contentPart>
          </mc:Choice>
          <mc:Fallback>
            <p:pic>
              <p:nvPicPr>
                <p:cNvPr id="134" name="Freihand 133">
                  <a:extLst>
                    <a:ext uri="{FF2B5EF4-FFF2-40B4-BE49-F238E27FC236}">
                      <a16:creationId xmlns:a16="http://schemas.microsoft.com/office/drawing/2014/main" id="{BC21CCA9-55A7-45F2-96F1-A2B4E06F2252}"/>
                    </a:ext>
                  </a:extLst>
                </p:cNvPr>
                <p:cNvPicPr/>
                <p:nvPr/>
              </p:nvPicPr>
              <p:blipFill>
                <a:blip r:embed="rId178"/>
                <a:stretch>
                  <a:fillRect/>
                </a:stretch>
              </p:blipFill>
              <p:spPr>
                <a:xfrm>
                  <a:off x="7747359" y="1418766"/>
                  <a:ext cx="65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5" name="Freihand 134">
                  <a:extLst>
                    <a:ext uri="{FF2B5EF4-FFF2-40B4-BE49-F238E27FC236}">
                      <a16:creationId xmlns:a16="http://schemas.microsoft.com/office/drawing/2014/main" id="{AEE02E2C-5B71-4A08-9A9A-E38B2BB7F28F}"/>
                    </a:ext>
                  </a:extLst>
                </p14:cNvPr>
                <p14:cNvContentPartPr/>
                <p14:nvPr/>
              </p14:nvContentPartPr>
              <p14:xfrm>
                <a:off x="7816839" y="1567806"/>
                <a:ext cx="16560" cy="46800"/>
              </p14:xfrm>
            </p:contentPart>
          </mc:Choice>
          <mc:Fallback>
            <p:pic>
              <p:nvPicPr>
                <p:cNvPr id="135" name="Freihand 134">
                  <a:extLst>
                    <a:ext uri="{FF2B5EF4-FFF2-40B4-BE49-F238E27FC236}">
                      <a16:creationId xmlns:a16="http://schemas.microsoft.com/office/drawing/2014/main" id="{AEE02E2C-5B71-4A08-9A9A-E38B2BB7F28F}"/>
                    </a:ext>
                  </a:extLst>
                </p:cNvPr>
                <p:cNvPicPr/>
                <p:nvPr/>
              </p:nvPicPr>
              <p:blipFill>
                <a:blip r:embed="rId180"/>
                <a:stretch>
                  <a:fillRect/>
                </a:stretch>
              </p:blipFill>
              <p:spPr>
                <a:xfrm>
                  <a:off x="7812519" y="1563486"/>
                  <a:ext cx="25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7" name="Freihand 136">
                  <a:extLst>
                    <a:ext uri="{FF2B5EF4-FFF2-40B4-BE49-F238E27FC236}">
                      <a16:creationId xmlns:a16="http://schemas.microsoft.com/office/drawing/2014/main" id="{342DFAD8-85A9-4C04-8B50-D5DFB95EDBFA}"/>
                    </a:ext>
                  </a:extLst>
                </p14:cNvPr>
                <p14:cNvContentPartPr/>
                <p14:nvPr/>
              </p14:nvContentPartPr>
              <p14:xfrm>
                <a:off x="7614159" y="1724766"/>
                <a:ext cx="717120" cy="1181520"/>
              </p14:xfrm>
            </p:contentPart>
          </mc:Choice>
          <mc:Fallback>
            <p:pic>
              <p:nvPicPr>
                <p:cNvPr id="137" name="Freihand 136">
                  <a:extLst>
                    <a:ext uri="{FF2B5EF4-FFF2-40B4-BE49-F238E27FC236}">
                      <a16:creationId xmlns:a16="http://schemas.microsoft.com/office/drawing/2014/main" id="{342DFAD8-85A9-4C04-8B50-D5DFB95EDBFA}"/>
                    </a:ext>
                  </a:extLst>
                </p:cNvPr>
                <p:cNvPicPr/>
                <p:nvPr/>
              </p:nvPicPr>
              <p:blipFill>
                <a:blip r:embed="rId182"/>
                <a:stretch>
                  <a:fillRect/>
                </a:stretch>
              </p:blipFill>
              <p:spPr>
                <a:xfrm>
                  <a:off x="7609839" y="1720446"/>
                  <a:ext cx="725760" cy="1190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 name="Freihand 137">
                  <a:extLst>
                    <a:ext uri="{FF2B5EF4-FFF2-40B4-BE49-F238E27FC236}">
                      <a16:creationId xmlns:a16="http://schemas.microsoft.com/office/drawing/2014/main" id="{AF394034-A107-4698-BD26-ECE25E3B7A41}"/>
                    </a:ext>
                  </a:extLst>
                </p14:cNvPr>
                <p14:cNvContentPartPr/>
                <p14:nvPr/>
              </p14:nvContentPartPr>
              <p14:xfrm>
                <a:off x="8329479" y="2745726"/>
                <a:ext cx="80640" cy="364320"/>
              </p14:xfrm>
            </p:contentPart>
          </mc:Choice>
          <mc:Fallback>
            <p:pic>
              <p:nvPicPr>
                <p:cNvPr id="138" name="Freihand 137">
                  <a:extLst>
                    <a:ext uri="{FF2B5EF4-FFF2-40B4-BE49-F238E27FC236}">
                      <a16:creationId xmlns:a16="http://schemas.microsoft.com/office/drawing/2014/main" id="{AF394034-A107-4698-BD26-ECE25E3B7A41}"/>
                    </a:ext>
                  </a:extLst>
                </p:cNvPr>
                <p:cNvPicPr/>
                <p:nvPr/>
              </p:nvPicPr>
              <p:blipFill>
                <a:blip r:embed="rId184"/>
                <a:stretch>
                  <a:fillRect/>
                </a:stretch>
              </p:blipFill>
              <p:spPr>
                <a:xfrm>
                  <a:off x="8325159" y="2741406"/>
                  <a:ext cx="892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4" name="Freihand 73">
                  <a:extLst>
                    <a:ext uri="{FF2B5EF4-FFF2-40B4-BE49-F238E27FC236}">
                      <a16:creationId xmlns:a16="http://schemas.microsoft.com/office/drawing/2014/main" id="{0079C653-4B9E-4C49-A113-C9FEF204546F}"/>
                    </a:ext>
                  </a:extLst>
                </p14:cNvPr>
                <p14:cNvContentPartPr/>
                <p14:nvPr/>
              </p14:nvContentPartPr>
              <p14:xfrm>
                <a:off x="11138199" y="2499486"/>
                <a:ext cx="168120" cy="212760"/>
              </p14:xfrm>
            </p:contentPart>
          </mc:Choice>
          <mc:Fallback>
            <p:pic>
              <p:nvPicPr>
                <p:cNvPr id="74" name="Freihand 73">
                  <a:extLst>
                    <a:ext uri="{FF2B5EF4-FFF2-40B4-BE49-F238E27FC236}">
                      <a16:creationId xmlns:a16="http://schemas.microsoft.com/office/drawing/2014/main" id="{0079C653-4B9E-4C49-A113-C9FEF204546F}"/>
                    </a:ext>
                  </a:extLst>
                </p:cNvPr>
                <p:cNvPicPr/>
                <p:nvPr/>
              </p:nvPicPr>
              <p:blipFill>
                <a:blip r:embed="rId186"/>
                <a:stretch>
                  <a:fillRect/>
                </a:stretch>
              </p:blipFill>
              <p:spPr>
                <a:xfrm>
                  <a:off x="11133879" y="2495166"/>
                  <a:ext cx="176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5" name="Freihand 74">
                  <a:extLst>
                    <a:ext uri="{FF2B5EF4-FFF2-40B4-BE49-F238E27FC236}">
                      <a16:creationId xmlns:a16="http://schemas.microsoft.com/office/drawing/2014/main" id="{233D0FEE-BA1F-4480-953B-E2A3838A465F}"/>
                    </a:ext>
                  </a:extLst>
                </p14:cNvPr>
                <p14:cNvContentPartPr/>
                <p14:nvPr/>
              </p14:nvContentPartPr>
              <p14:xfrm>
                <a:off x="11210919" y="2502366"/>
                <a:ext cx="180360" cy="91080"/>
              </p14:xfrm>
            </p:contentPart>
          </mc:Choice>
          <mc:Fallback>
            <p:pic>
              <p:nvPicPr>
                <p:cNvPr id="75" name="Freihand 74">
                  <a:extLst>
                    <a:ext uri="{FF2B5EF4-FFF2-40B4-BE49-F238E27FC236}">
                      <a16:creationId xmlns:a16="http://schemas.microsoft.com/office/drawing/2014/main" id="{233D0FEE-BA1F-4480-953B-E2A3838A465F}"/>
                    </a:ext>
                  </a:extLst>
                </p:cNvPr>
                <p:cNvPicPr/>
                <p:nvPr/>
              </p:nvPicPr>
              <p:blipFill>
                <a:blip r:embed="rId188"/>
                <a:stretch>
                  <a:fillRect/>
                </a:stretch>
              </p:blipFill>
              <p:spPr>
                <a:xfrm>
                  <a:off x="11206599" y="2498046"/>
                  <a:ext cx="189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9" name="Freihand 68">
                  <a:extLst>
                    <a:ext uri="{FF2B5EF4-FFF2-40B4-BE49-F238E27FC236}">
                      <a16:creationId xmlns:a16="http://schemas.microsoft.com/office/drawing/2014/main" id="{78891E55-7D24-458F-B90F-F6587F57B4A3}"/>
                    </a:ext>
                  </a:extLst>
                </p14:cNvPr>
                <p14:cNvContentPartPr/>
                <p14:nvPr/>
              </p14:nvContentPartPr>
              <p14:xfrm>
                <a:off x="9159639" y="832686"/>
                <a:ext cx="168840" cy="1387440"/>
              </p14:xfrm>
            </p:contentPart>
          </mc:Choice>
          <mc:Fallback>
            <p:pic>
              <p:nvPicPr>
                <p:cNvPr id="69" name="Freihand 68">
                  <a:extLst>
                    <a:ext uri="{FF2B5EF4-FFF2-40B4-BE49-F238E27FC236}">
                      <a16:creationId xmlns:a16="http://schemas.microsoft.com/office/drawing/2014/main" id="{78891E55-7D24-458F-B90F-F6587F57B4A3}"/>
                    </a:ext>
                  </a:extLst>
                </p:cNvPr>
                <p:cNvPicPr/>
                <p:nvPr/>
              </p:nvPicPr>
              <p:blipFill>
                <a:blip r:embed="rId190"/>
                <a:stretch>
                  <a:fillRect/>
                </a:stretch>
              </p:blipFill>
              <p:spPr>
                <a:xfrm>
                  <a:off x="9155319" y="828366"/>
                  <a:ext cx="177480" cy="1396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0" name="Freihand 69">
                  <a:extLst>
                    <a:ext uri="{FF2B5EF4-FFF2-40B4-BE49-F238E27FC236}">
                      <a16:creationId xmlns:a16="http://schemas.microsoft.com/office/drawing/2014/main" id="{5156E85E-65EF-42FE-96E0-E52AB5F81674}"/>
                    </a:ext>
                  </a:extLst>
                </p14:cNvPr>
                <p14:cNvContentPartPr/>
                <p14:nvPr/>
              </p14:nvContentPartPr>
              <p14:xfrm>
                <a:off x="8968839" y="2133366"/>
                <a:ext cx="2413080" cy="39960"/>
              </p14:xfrm>
            </p:contentPart>
          </mc:Choice>
          <mc:Fallback>
            <p:pic>
              <p:nvPicPr>
                <p:cNvPr id="70" name="Freihand 69">
                  <a:extLst>
                    <a:ext uri="{FF2B5EF4-FFF2-40B4-BE49-F238E27FC236}">
                      <a16:creationId xmlns:a16="http://schemas.microsoft.com/office/drawing/2014/main" id="{5156E85E-65EF-42FE-96E0-E52AB5F81674}"/>
                    </a:ext>
                  </a:extLst>
                </p:cNvPr>
                <p:cNvPicPr/>
                <p:nvPr/>
              </p:nvPicPr>
              <p:blipFill>
                <a:blip r:embed="rId192"/>
                <a:stretch>
                  <a:fillRect/>
                </a:stretch>
              </p:blipFill>
              <p:spPr>
                <a:xfrm>
                  <a:off x="8964519" y="2129046"/>
                  <a:ext cx="2421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1" name="Freihand 70">
                  <a:extLst>
                    <a:ext uri="{FF2B5EF4-FFF2-40B4-BE49-F238E27FC236}">
                      <a16:creationId xmlns:a16="http://schemas.microsoft.com/office/drawing/2014/main" id="{CFF5AC2B-4910-4DBF-AA5F-B481C5975D94}"/>
                    </a:ext>
                  </a:extLst>
                </p14:cNvPr>
                <p14:cNvContentPartPr/>
                <p14:nvPr/>
              </p14:nvContentPartPr>
              <p14:xfrm>
                <a:off x="11268879" y="2082246"/>
                <a:ext cx="187560" cy="232920"/>
              </p14:xfrm>
            </p:contentPart>
          </mc:Choice>
          <mc:Fallback>
            <p:pic>
              <p:nvPicPr>
                <p:cNvPr id="71" name="Freihand 70">
                  <a:extLst>
                    <a:ext uri="{FF2B5EF4-FFF2-40B4-BE49-F238E27FC236}">
                      <a16:creationId xmlns:a16="http://schemas.microsoft.com/office/drawing/2014/main" id="{CFF5AC2B-4910-4DBF-AA5F-B481C5975D94}"/>
                    </a:ext>
                  </a:extLst>
                </p:cNvPr>
                <p:cNvPicPr/>
                <p:nvPr/>
              </p:nvPicPr>
              <p:blipFill>
                <a:blip r:embed="rId194"/>
                <a:stretch>
                  <a:fillRect/>
                </a:stretch>
              </p:blipFill>
              <p:spPr>
                <a:xfrm>
                  <a:off x="11264559" y="2077926"/>
                  <a:ext cx="1962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2" name="Freihand 71">
                  <a:extLst>
                    <a:ext uri="{FF2B5EF4-FFF2-40B4-BE49-F238E27FC236}">
                      <a16:creationId xmlns:a16="http://schemas.microsoft.com/office/drawing/2014/main" id="{5FFA6915-A715-4BBA-AB1B-B1360ADA793A}"/>
                    </a:ext>
                  </a:extLst>
                </p14:cNvPr>
                <p14:cNvContentPartPr/>
                <p14:nvPr/>
              </p14:nvContentPartPr>
              <p14:xfrm>
                <a:off x="9141639" y="654126"/>
                <a:ext cx="313560" cy="288000"/>
              </p14:xfrm>
            </p:contentPart>
          </mc:Choice>
          <mc:Fallback>
            <p:pic>
              <p:nvPicPr>
                <p:cNvPr id="72" name="Freihand 71">
                  <a:extLst>
                    <a:ext uri="{FF2B5EF4-FFF2-40B4-BE49-F238E27FC236}">
                      <a16:creationId xmlns:a16="http://schemas.microsoft.com/office/drawing/2014/main" id="{5FFA6915-A715-4BBA-AB1B-B1360ADA793A}"/>
                    </a:ext>
                  </a:extLst>
                </p:cNvPr>
                <p:cNvPicPr/>
                <p:nvPr/>
              </p:nvPicPr>
              <p:blipFill>
                <a:blip r:embed="rId196"/>
                <a:stretch>
                  <a:fillRect/>
                </a:stretch>
              </p:blipFill>
              <p:spPr>
                <a:xfrm>
                  <a:off x="9137319" y="649806"/>
                  <a:ext cx="3222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3" name="Freihand 72">
                  <a:extLst>
                    <a:ext uri="{FF2B5EF4-FFF2-40B4-BE49-F238E27FC236}">
                      <a16:creationId xmlns:a16="http://schemas.microsoft.com/office/drawing/2014/main" id="{C95F6407-8195-4250-84DD-0A6E1A8CEF3D}"/>
                    </a:ext>
                  </a:extLst>
                </p14:cNvPr>
                <p14:cNvContentPartPr/>
                <p14:nvPr/>
              </p14:nvContentPartPr>
              <p14:xfrm>
                <a:off x="8907279" y="736206"/>
                <a:ext cx="127440" cy="295560"/>
              </p14:xfrm>
            </p:contentPart>
          </mc:Choice>
          <mc:Fallback>
            <p:pic>
              <p:nvPicPr>
                <p:cNvPr id="73" name="Freihand 72">
                  <a:extLst>
                    <a:ext uri="{FF2B5EF4-FFF2-40B4-BE49-F238E27FC236}">
                      <a16:creationId xmlns:a16="http://schemas.microsoft.com/office/drawing/2014/main" id="{C95F6407-8195-4250-84DD-0A6E1A8CEF3D}"/>
                    </a:ext>
                  </a:extLst>
                </p:cNvPr>
                <p:cNvPicPr/>
                <p:nvPr/>
              </p:nvPicPr>
              <p:blipFill>
                <a:blip r:embed="rId198"/>
                <a:stretch>
                  <a:fillRect/>
                </a:stretch>
              </p:blipFill>
              <p:spPr>
                <a:xfrm>
                  <a:off x="8902959" y="731886"/>
                  <a:ext cx="1360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6" name="Freihand 75">
                  <a:extLst>
                    <a:ext uri="{FF2B5EF4-FFF2-40B4-BE49-F238E27FC236}">
                      <a16:creationId xmlns:a16="http://schemas.microsoft.com/office/drawing/2014/main" id="{DC0144E8-CAA3-425E-A075-D697565184C1}"/>
                    </a:ext>
                  </a:extLst>
                </p14:cNvPr>
                <p14:cNvContentPartPr/>
                <p14:nvPr/>
              </p14:nvContentPartPr>
              <p14:xfrm>
                <a:off x="9550959" y="822966"/>
                <a:ext cx="1350720" cy="1158840"/>
              </p14:xfrm>
            </p:contentPart>
          </mc:Choice>
          <mc:Fallback>
            <p:pic>
              <p:nvPicPr>
                <p:cNvPr id="76" name="Freihand 75">
                  <a:extLst>
                    <a:ext uri="{FF2B5EF4-FFF2-40B4-BE49-F238E27FC236}">
                      <a16:creationId xmlns:a16="http://schemas.microsoft.com/office/drawing/2014/main" id="{DC0144E8-CAA3-425E-A075-D697565184C1}"/>
                    </a:ext>
                  </a:extLst>
                </p:cNvPr>
                <p:cNvPicPr/>
                <p:nvPr/>
              </p:nvPicPr>
              <p:blipFill>
                <a:blip r:embed="rId200"/>
                <a:stretch>
                  <a:fillRect/>
                </a:stretch>
              </p:blipFill>
              <p:spPr>
                <a:xfrm>
                  <a:off x="9546639" y="818646"/>
                  <a:ext cx="1359360" cy="1167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7" name="Freihand 76">
                  <a:extLst>
                    <a:ext uri="{FF2B5EF4-FFF2-40B4-BE49-F238E27FC236}">
                      <a16:creationId xmlns:a16="http://schemas.microsoft.com/office/drawing/2014/main" id="{4BA593E4-66FA-452D-973E-06D9A822CE07}"/>
                    </a:ext>
                  </a:extLst>
                </p14:cNvPr>
                <p14:cNvContentPartPr/>
                <p14:nvPr/>
              </p14:nvContentPartPr>
              <p14:xfrm>
                <a:off x="9643119" y="908646"/>
                <a:ext cx="978480" cy="930240"/>
              </p14:xfrm>
            </p:contentPart>
          </mc:Choice>
          <mc:Fallback>
            <p:pic>
              <p:nvPicPr>
                <p:cNvPr id="77" name="Freihand 76">
                  <a:extLst>
                    <a:ext uri="{FF2B5EF4-FFF2-40B4-BE49-F238E27FC236}">
                      <a16:creationId xmlns:a16="http://schemas.microsoft.com/office/drawing/2014/main" id="{4BA593E4-66FA-452D-973E-06D9A822CE07}"/>
                    </a:ext>
                  </a:extLst>
                </p:cNvPr>
                <p:cNvPicPr/>
                <p:nvPr/>
              </p:nvPicPr>
              <p:blipFill>
                <a:blip r:embed="rId202"/>
                <a:stretch>
                  <a:fillRect/>
                </a:stretch>
              </p:blipFill>
              <p:spPr>
                <a:xfrm>
                  <a:off x="9638799" y="904326"/>
                  <a:ext cx="987120" cy="938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9" name="Freihand 78">
                  <a:extLst>
                    <a:ext uri="{FF2B5EF4-FFF2-40B4-BE49-F238E27FC236}">
                      <a16:creationId xmlns:a16="http://schemas.microsoft.com/office/drawing/2014/main" id="{E3632CBB-C91C-4026-88EB-B3360696A3AE}"/>
                    </a:ext>
                  </a:extLst>
                </p14:cNvPr>
                <p14:cNvContentPartPr/>
                <p14:nvPr/>
              </p14:nvContentPartPr>
              <p14:xfrm>
                <a:off x="11089599" y="1883886"/>
                <a:ext cx="24840" cy="150480"/>
              </p14:xfrm>
            </p:contentPart>
          </mc:Choice>
          <mc:Fallback>
            <p:pic>
              <p:nvPicPr>
                <p:cNvPr id="79" name="Freihand 78">
                  <a:extLst>
                    <a:ext uri="{FF2B5EF4-FFF2-40B4-BE49-F238E27FC236}">
                      <a16:creationId xmlns:a16="http://schemas.microsoft.com/office/drawing/2014/main" id="{E3632CBB-C91C-4026-88EB-B3360696A3AE}"/>
                    </a:ext>
                  </a:extLst>
                </p:cNvPr>
                <p:cNvPicPr/>
                <p:nvPr/>
              </p:nvPicPr>
              <p:blipFill>
                <a:blip r:embed="rId204"/>
                <a:stretch>
                  <a:fillRect/>
                </a:stretch>
              </p:blipFill>
              <p:spPr>
                <a:xfrm>
                  <a:off x="11085279" y="1879566"/>
                  <a:ext cx="33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0" name="Freihand 79">
                  <a:extLst>
                    <a:ext uri="{FF2B5EF4-FFF2-40B4-BE49-F238E27FC236}">
                      <a16:creationId xmlns:a16="http://schemas.microsoft.com/office/drawing/2014/main" id="{F237EBEE-39CF-4636-A3F1-3885FAE3C983}"/>
                    </a:ext>
                  </a:extLst>
                </p14:cNvPr>
                <p14:cNvContentPartPr/>
                <p14:nvPr/>
              </p14:nvContentPartPr>
              <p14:xfrm>
                <a:off x="11007159" y="1853646"/>
                <a:ext cx="178560" cy="230040"/>
              </p14:xfrm>
            </p:contentPart>
          </mc:Choice>
          <mc:Fallback>
            <p:pic>
              <p:nvPicPr>
                <p:cNvPr id="80" name="Freihand 79">
                  <a:extLst>
                    <a:ext uri="{FF2B5EF4-FFF2-40B4-BE49-F238E27FC236}">
                      <a16:creationId xmlns:a16="http://schemas.microsoft.com/office/drawing/2014/main" id="{F237EBEE-39CF-4636-A3F1-3885FAE3C983}"/>
                    </a:ext>
                  </a:extLst>
                </p:cNvPr>
                <p:cNvPicPr/>
                <p:nvPr/>
              </p:nvPicPr>
              <p:blipFill>
                <a:blip r:embed="rId206"/>
                <a:stretch>
                  <a:fillRect/>
                </a:stretch>
              </p:blipFill>
              <p:spPr>
                <a:xfrm>
                  <a:off x="11002839" y="1849326"/>
                  <a:ext cx="187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2" name="Freihand 81">
                  <a:extLst>
                    <a:ext uri="{FF2B5EF4-FFF2-40B4-BE49-F238E27FC236}">
                      <a16:creationId xmlns:a16="http://schemas.microsoft.com/office/drawing/2014/main" id="{4DC7EAA4-3141-4117-82CC-5C6D5E04CD17}"/>
                    </a:ext>
                  </a:extLst>
                </p14:cNvPr>
                <p14:cNvContentPartPr/>
                <p14:nvPr/>
              </p14:nvContentPartPr>
              <p14:xfrm>
                <a:off x="10805199" y="737286"/>
                <a:ext cx="135720" cy="226080"/>
              </p14:xfrm>
            </p:contentPart>
          </mc:Choice>
          <mc:Fallback>
            <p:pic>
              <p:nvPicPr>
                <p:cNvPr id="82" name="Freihand 81">
                  <a:extLst>
                    <a:ext uri="{FF2B5EF4-FFF2-40B4-BE49-F238E27FC236}">
                      <a16:creationId xmlns:a16="http://schemas.microsoft.com/office/drawing/2014/main" id="{4DC7EAA4-3141-4117-82CC-5C6D5E04CD17}"/>
                    </a:ext>
                  </a:extLst>
                </p:cNvPr>
                <p:cNvPicPr/>
                <p:nvPr/>
              </p:nvPicPr>
              <p:blipFill>
                <a:blip r:embed="rId208"/>
                <a:stretch>
                  <a:fillRect/>
                </a:stretch>
              </p:blipFill>
              <p:spPr>
                <a:xfrm>
                  <a:off x="10800879" y="732966"/>
                  <a:ext cx="144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4" name="Freihand 83">
                  <a:extLst>
                    <a:ext uri="{FF2B5EF4-FFF2-40B4-BE49-F238E27FC236}">
                      <a16:creationId xmlns:a16="http://schemas.microsoft.com/office/drawing/2014/main" id="{A82B58CA-BCAD-4817-ADD2-FB29E4E42E53}"/>
                    </a:ext>
                  </a:extLst>
                </p14:cNvPr>
                <p14:cNvContentPartPr/>
                <p14:nvPr/>
              </p14:nvContentPartPr>
              <p14:xfrm>
                <a:off x="10022199" y="1513806"/>
                <a:ext cx="30240" cy="230040"/>
              </p14:xfrm>
            </p:contentPart>
          </mc:Choice>
          <mc:Fallback>
            <p:pic>
              <p:nvPicPr>
                <p:cNvPr id="84" name="Freihand 83">
                  <a:extLst>
                    <a:ext uri="{FF2B5EF4-FFF2-40B4-BE49-F238E27FC236}">
                      <a16:creationId xmlns:a16="http://schemas.microsoft.com/office/drawing/2014/main" id="{A82B58CA-BCAD-4817-ADD2-FB29E4E42E53}"/>
                    </a:ext>
                  </a:extLst>
                </p:cNvPr>
                <p:cNvPicPr/>
                <p:nvPr/>
              </p:nvPicPr>
              <p:blipFill>
                <a:blip r:embed="rId210"/>
                <a:stretch>
                  <a:fillRect/>
                </a:stretch>
              </p:blipFill>
              <p:spPr>
                <a:xfrm>
                  <a:off x="10017879" y="1509486"/>
                  <a:ext cx="388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5" name="Freihand 84">
                  <a:extLst>
                    <a:ext uri="{FF2B5EF4-FFF2-40B4-BE49-F238E27FC236}">
                      <a16:creationId xmlns:a16="http://schemas.microsoft.com/office/drawing/2014/main" id="{3C385D8C-D1A9-48B7-93F7-DEC64AF52CE0}"/>
                    </a:ext>
                  </a:extLst>
                </p14:cNvPr>
                <p14:cNvContentPartPr/>
                <p14:nvPr/>
              </p14:nvContentPartPr>
              <p14:xfrm>
                <a:off x="10011399" y="1938246"/>
                <a:ext cx="24120" cy="190800"/>
              </p14:xfrm>
            </p:contentPart>
          </mc:Choice>
          <mc:Fallback>
            <p:pic>
              <p:nvPicPr>
                <p:cNvPr id="85" name="Freihand 84">
                  <a:extLst>
                    <a:ext uri="{FF2B5EF4-FFF2-40B4-BE49-F238E27FC236}">
                      <a16:creationId xmlns:a16="http://schemas.microsoft.com/office/drawing/2014/main" id="{3C385D8C-D1A9-48B7-93F7-DEC64AF52CE0}"/>
                    </a:ext>
                  </a:extLst>
                </p:cNvPr>
                <p:cNvPicPr/>
                <p:nvPr/>
              </p:nvPicPr>
              <p:blipFill>
                <a:blip r:embed="rId212"/>
                <a:stretch>
                  <a:fillRect/>
                </a:stretch>
              </p:blipFill>
              <p:spPr>
                <a:xfrm>
                  <a:off x="10007079" y="1933926"/>
                  <a:ext cx="32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6" name="Freihand 85">
                  <a:extLst>
                    <a:ext uri="{FF2B5EF4-FFF2-40B4-BE49-F238E27FC236}">
                      <a16:creationId xmlns:a16="http://schemas.microsoft.com/office/drawing/2014/main" id="{5A4F2778-DBCD-4214-ACB7-171F30F07D15}"/>
                    </a:ext>
                  </a:extLst>
                </p14:cNvPr>
                <p14:cNvContentPartPr/>
                <p14:nvPr/>
              </p14:nvContentPartPr>
              <p14:xfrm>
                <a:off x="9769479" y="1470246"/>
                <a:ext cx="182160" cy="17280"/>
              </p14:xfrm>
            </p:contentPart>
          </mc:Choice>
          <mc:Fallback>
            <p:pic>
              <p:nvPicPr>
                <p:cNvPr id="86" name="Freihand 85">
                  <a:extLst>
                    <a:ext uri="{FF2B5EF4-FFF2-40B4-BE49-F238E27FC236}">
                      <a16:creationId xmlns:a16="http://schemas.microsoft.com/office/drawing/2014/main" id="{5A4F2778-DBCD-4214-ACB7-171F30F07D15}"/>
                    </a:ext>
                  </a:extLst>
                </p:cNvPr>
                <p:cNvPicPr/>
                <p:nvPr/>
              </p:nvPicPr>
              <p:blipFill>
                <a:blip r:embed="rId214"/>
                <a:stretch>
                  <a:fillRect/>
                </a:stretch>
              </p:blipFill>
              <p:spPr>
                <a:xfrm>
                  <a:off x="9765159" y="1465926"/>
                  <a:ext cx="190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7" name="Freihand 86">
                  <a:extLst>
                    <a:ext uri="{FF2B5EF4-FFF2-40B4-BE49-F238E27FC236}">
                      <a16:creationId xmlns:a16="http://schemas.microsoft.com/office/drawing/2014/main" id="{B85A7DBC-C0F0-4EFA-A8FC-9B7F8D8EF8FC}"/>
                    </a:ext>
                  </a:extLst>
                </p14:cNvPr>
                <p14:cNvContentPartPr/>
                <p14:nvPr/>
              </p14:nvContentPartPr>
              <p14:xfrm>
                <a:off x="9208959" y="1465566"/>
                <a:ext cx="261000" cy="46080"/>
              </p14:xfrm>
            </p:contentPart>
          </mc:Choice>
          <mc:Fallback>
            <p:pic>
              <p:nvPicPr>
                <p:cNvPr id="87" name="Freihand 86">
                  <a:extLst>
                    <a:ext uri="{FF2B5EF4-FFF2-40B4-BE49-F238E27FC236}">
                      <a16:creationId xmlns:a16="http://schemas.microsoft.com/office/drawing/2014/main" id="{B85A7DBC-C0F0-4EFA-A8FC-9B7F8D8EF8FC}"/>
                    </a:ext>
                  </a:extLst>
                </p:cNvPr>
                <p:cNvPicPr/>
                <p:nvPr/>
              </p:nvPicPr>
              <p:blipFill>
                <a:blip r:embed="rId216"/>
                <a:stretch>
                  <a:fillRect/>
                </a:stretch>
              </p:blipFill>
              <p:spPr>
                <a:xfrm>
                  <a:off x="9204639" y="1461246"/>
                  <a:ext cx="269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8" name="Freihand 87">
                  <a:extLst>
                    <a:ext uri="{FF2B5EF4-FFF2-40B4-BE49-F238E27FC236}">
                      <a16:creationId xmlns:a16="http://schemas.microsoft.com/office/drawing/2014/main" id="{1B0509B5-504B-40B4-938B-3D2FDB1BC97A}"/>
                    </a:ext>
                  </a:extLst>
                </p14:cNvPr>
                <p14:cNvContentPartPr/>
                <p14:nvPr/>
              </p14:nvContentPartPr>
              <p14:xfrm>
                <a:off x="8825559" y="1459086"/>
                <a:ext cx="122040" cy="245520"/>
              </p14:xfrm>
            </p:contentPart>
          </mc:Choice>
          <mc:Fallback>
            <p:pic>
              <p:nvPicPr>
                <p:cNvPr id="88" name="Freihand 87">
                  <a:extLst>
                    <a:ext uri="{FF2B5EF4-FFF2-40B4-BE49-F238E27FC236}">
                      <a16:creationId xmlns:a16="http://schemas.microsoft.com/office/drawing/2014/main" id="{1B0509B5-504B-40B4-938B-3D2FDB1BC97A}"/>
                    </a:ext>
                  </a:extLst>
                </p:cNvPr>
                <p:cNvPicPr/>
                <p:nvPr/>
              </p:nvPicPr>
              <p:blipFill>
                <a:blip r:embed="rId218"/>
                <a:stretch>
                  <a:fillRect/>
                </a:stretch>
              </p:blipFill>
              <p:spPr>
                <a:xfrm>
                  <a:off x="8821239" y="1454766"/>
                  <a:ext cx="130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9" name="Freihand 88">
                  <a:extLst>
                    <a:ext uri="{FF2B5EF4-FFF2-40B4-BE49-F238E27FC236}">
                      <a16:creationId xmlns:a16="http://schemas.microsoft.com/office/drawing/2014/main" id="{19699187-BE50-49EB-8651-D8D46FACD64F}"/>
                    </a:ext>
                  </a:extLst>
                </p14:cNvPr>
                <p14:cNvContentPartPr/>
                <p14:nvPr/>
              </p14:nvContentPartPr>
              <p14:xfrm>
                <a:off x="8934639" y="1325886"/>
                <a:ext cx="137520" cy="140040"/>
              </p14:xfrm>
            </p:contentPart>
          </mc:Choice>
          <mc:Fallback>
            <p:pic>
              <p:nvPicPr>
                <p:cNvPr id="89" name="Freihand 88">
                  <a:extLst>
                    <a:ext uri="{FF2B5EF4-FFF2-40B4-BE49-F238E27FC236}">
                      <a16:creationId xmlns:a16="http://schemas.microsoft.com/office/drawing/2014/main" id="{19699187-BE50-49EB-8651-D8D46FACD64F}"/>
                    </a:ext>
                  </a:extLst>
                </p:cNvPr>
                <p:cNvPicPr/>
                <p:nvPr/>
              </p:nvPicPr>
              <p:blipFill>
                <a:blip r:embed="rId220"/>
                <a:stretch>
                  <a:fillRect/>
                </a:stretch>
              </p:blipFill>
              <p:spPr>
                <a:xfrm>
                  <a:off x="8930319" y="1321566"/>
                  <a:ext cx="146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1" name="Freihand 90">
                  <a:extLst>
                    <a:ext uri="{FF2B5EF4-FFF2-40B4-BE49-F238E27FC236}">
                      <a16:creationId xmlns:a16="http://schemas.microsoft.com/office/drawing/2014/main" id="{8B5B383B-8FFF-4E23-AAE5-9CF69ECB774D}"/>
                    </a:ext>
                  </a:extLst>
                </p14:cNvPr>
                <p14:cNvContentPartPr/>
                <p14:nvPr/>
              </p14:nvContentPartPr>
              <p14:xfrm>
                <a:off x="9198519" y="1041846"/>
                <a:ext cx="409680" cy="334080"/>
              </p14:xfrm>
            </p:contentPart>
          </mc:Choice>
          <mc:Fallback>
            <p:pic>
              <p:nvPicPr>
                <p:cNvPr id="91" name="Freihand 90">
                  <a:extLst>
                    <a:ext uri="{FF2B5EF4-FFF2-40B4-BE49-F238E27FC236}">
                      <a16:creationId xmlns:a16="http://schemas.microsoft.com/office/drawing/2014/main" id="{8B5B383B-8FFF-4E23-AAE5-9CF69ECB774D}"/>
                    </a:ext>
                  </a:extLst>
                </p:cNvPr>
                <p:cNvPicPr/>
                <p:nvPr/>
              </p:nvPicPr>
              <p:blipFill>
                <a:blip r:embed="rId222"/>
                <a:stretch>
                  <a:fillRect/>
                </a:stretch>
              </p:blipFill>
              <p:spPr>
                <a:xfrm>
                  <a:off x="9194199" y="1037526"/>
                  <a:ext cx="4183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2" name="Freihand 91">
                  <a:extLst>
                    <a:ext uri="{FF2B5EF4-FFF2-40B4-BE49-F238E27FC236}">
                      <a16:creationId xmlns:a16="http://schemas.microsoft.com/office/drawing/2014/main" id="{DEAC6B3F-D6FE-430A-BCD4-8D4F7EC0B363}"/>
                    </a:ext>
                  </a:extLst>
                </p14:cNvPr>
                <p14:cNvContentPartPr/>
                <p14:nvPr/>
              </p14:nvContentPartPr>
              <p14:xfrm>
                <a:off x="8984679" y="1180086"/>
                <a:ext cx="305640" cy="329400"/>
              </p14:xfrm>
            </p:contentPart>
          </mc:Choice>
          <mc:Fallback>
            <p:pic>
              <p:nvPicPr>
                <p:cNvPr id="92" name="Freihand 91">
                  <a:extLst>
                    <a:ext uri="{FF2B5EF4-FFF2-40B4-BE49-F238E27FC236}">
                      <a16:creationId xmlns:a16="http://schemas.microsoft.com/office/drawing/2014/main" id="{DEAC6B3F-D6FE-430A-BCD4-8D4F7EC0B363}"/>
                    </a:ext>
                  </a:extLst>
                </p:cNvPr>
                <p:cNvPicPr/>
                <p:nvPr/>
              </p:nvPicPr>
              <p:blipFill>
                <a:blip r:embed="rId224"/>
                <a:stretch>
                  <a:fillRect/>
                </a:stretch>
              </p:blipFill>
              <p:spPr>
                <a:xfrm>
                  <a:off x="8980359" y="1175766"/>
                  <a:ext cx="3142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4" name="Freihand 93">
                  <a:extLst>
                    <a:ext uri="{FF2B5EF4-FFF2-40B4-BE49-F238E27FC236}">
                      <a16:creationId xmlns:a16="http://schemas.microsoft.com/office/drawing/2014/main" id="{3BA167AF-70B1-4326-B70A-5CD521B61314}"/>
                    </a:ext>
                  </a:extLst>
                </p14:cNvPr>
                <p14:cNvContentPartPr/>
                <p14:nvPr/>
              </p14:nvContentPartPr>
              <p14:xfrm>
                <a:off x="9302919" y="1080006"/>
                <a:ext cx="905040" cy="1071360"/>
              </p14:xfrm>
            </p:contentPart>
          </mc:Choice>
          <mc:Fallback>
            <p:pic>
              <p:nvPicPr>
                <p:cNvPr id="94" name="Freihand 93">
                  <a:extLst>
                    <a:ext uri="{FF2B5EF4-FFF2-40B4-BE49-F238E27FC236}">
                      <a16:creationId xmlns:a16="http://schemas.microsoft.com/office/drawing/2014/main" id="{3BA167AF-70B1-4326-B70A-5CD521B61314}"/>
                    </a:ext>
                  </a:extLst>
                </p:cNvPr>
                <p:cNvPicPr/>
                <p:nvPr/>
              </p:nvPicPr>
              <p:blipFill>
                <a:blip r:embed="rId226"/>
                <a:stretch>
                  <a:fillRect/>
                </a:stretch>
              </p:blipFill>
              <p:spPr>
                <a:xfrm>
                  <a:off x="9298599" y="1075686"/>
                  <a:ext cx="913680" cy="1080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95" name="Freihand 94">
                  <a:extLst>
                    <a:ext uri="{FF2B5EF4-FFF2-40B4-BE49-F238E27FC236}">
                      <a16:creationId xmlns:a16="http://schemas.microsoft.com/office/drawing/2014/main" id="{46323440-CE15-4817-A072-21F9B0E405E5}"/>
                    </a:ext>
                  </a:extLst>
                </p14:cNvPr>
                <p14:cNvContentPartPr/>
                <p14:nvPr/>
              </p14:nvContentPartPr>
              <p14:xfrm>
                <a:off x="9636639" y="1711446"/>
                <a:ext cx="99720" cy="14400"/>
              </p14:xfrm>
            </p:contentPart>
          </mc:Choice>
          <mc:Fallback>
            <p:pic>
              <p:nvPicPr>
                <p:cNvPr id="95" name="Freihand 94">
                  <a:extLst>
                    <a:ext uri="{FF2B5EF4-FFF2-40B4-BE49-F238E27FC236}">
                      <a16:creationId xmlns:a16="http://schemas.microsoft.com/office/drawing/2014/main" id="{46323440-CE15-4817-A072-21F9B0E405E5}"/>
                    </a:ext>
                  </a:extLst>
                </p:cNvPr>
                <p:cNvPicPr/>
                <p:nvPr/>
              </p:nvPicPr>
              <p:blipFill>
                <a:blip r:embed="rId228"/>
                <a:stretch>
                  <a:fillRect/>
                </a:stretch>
              </p:blipFill>
              <p:spPr>
                <a:xfrm>
                  <a:off x="9632319" y="1707126"/>
                  <a:ext cx="108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6" name="Freihand 95">
                  <a:extLst>
                    <a:ext uri="{FF2B5EF4-FFF2-40B4-BE49-F238E27FC236}">
                      <a16:creationId xmlns:a16="http://schemas.microsoft.com/office/drawing/2014/main" id="{5305F09C-D953-4FBC-B053-8A3285309587}"/>
                    </a:ext>
                  </a:extLst>
                </p14:cNvPr>
                <p14:cNvContentPartPr/>
                <p14:nvPr/>
              </p14:nvContentPartPr>
              <p14:xfrm>
                <a:off x="9303279" y="1669686"/>
                <a:ext cx="233280" cy="54000"/>
              </p14:xfrm>
            </p:contentPart>
          </mc:Choice>
          <mc:Fallback>
            <p:pic>
              <p:nvPicPr>
                <p:cNvPr id="96" name="Freihand 95">
                  <a:extLst>
                    <a:ext uri="{FF2B5EF4-FFF2-40B4-BE49-F238E27FC236}">
                      <a16:creationId xmlns:a16="http://schemas.microsoft.com/office/drawing/2014/main" id="{5305F09C-D953-4FBC-B053-8A3285309587}"/>
                    </a:ext>
                  </a:extLst>
                </p:cNvPr>
                <p:cNvPicPr/>
                <p:nvPr/>
              </p:nvPicPr>
              <p:blipFill>
                <a:blip r:embed="rId230"/>
                <a:stretch>
                  <a:fillRect/>
                </a:stretch>
              </p:blipFill>
              <p:spPr>
                <a:xfrm>
                  <a:off x="9298959" y="1665366"/>
                  <a:ext cx="241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7" name="Freihand 96">
                  <a:extLst>
                    <a:ext uri="{FF2B5EF4-FFF2-40B4-BE49-F238E27FC236}">
                      <a16:creationId xmlns:a16="http://schemas.microsoft.com/office/drawing/2014/main" id="{9C0786B6-E40D-4AD8-ADD8-851BDC90DA5D}"/>
                    </a:ext>
                  </a:extLst>
                </p14:cNvPr>
                <p14:cNvContentPartPr/>
                <p14:nvPr/>
              </p14:nvContentPartPr>
              <p14:xfrm>
                <a:off x="8662839" y="1486446"/>
                <a:ext cx="27000" cy="241920"/>
              </p14:xfrm>
            </p:contentPart>
          </mc:Choice>
          <mc:Fallback>
            <p:pic>
              <p:nvPicPr>
                <p:cNvPr id="97" name="Freihand 96">
                  <a:extLst>
                    <a:ext uri="{FF2B5EF4-FFF2-40B4-BE49-F238E27FC236}">
                      <a16:creationId xmlns:a16="http://schemas.microsoft.com/office/drawing/2014/main" id="{9C0786B6-E40D-4AD8-ADD8-851BDC90DA5D}"/>
                    </a:ext>
                  </a:extLst>
                </p:cNvPr>
                <p:cNvPicPr/>
                <p:nvPr/>
              </p:nvPicPr>
              <p:blipFill>
                <a:blip r:embed="rId232"/>
                <a:stretch>
                  <a:fillRect/>
                </a:stretch>
              </p:blipFill>
              <p:spPr>
                <a:xfrm>
                  <a:off x="8658519" y="1482126"/>
                  <a:ext cx="356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8" name="Freihand 97">
                  <a:extLst>
                    <a:ext uri="{FF2B5EF4-FFF2-40B4-BE49-F238E27FC236}">
                      <a16:creationId xmlns:a16="http://schemas.microsoft.com/office/drawing/2014/main" id="{101B9736-02B1-498D-836C-80D7820E35B3}"/>
                    </a:ext>
                  </a:extLst>
                </p14:cNvPr>
                <p14:cNvContentPartPr/>
                <p14:nvPr/>
              </p14:nvContentPartPr>
              <p14:xfrm>
                <a:off x="8597319" y="1626126"/>
                <a:ext cx="184680" cy="217080"/>
              </p14:xfrm>
            </p:contentPart>
          </mc:Choice>
          <mc:Fallback>
            <p:pic>
              <p:nvPicPr>
                <p:cNvPr id="98" name="Freihand 97">
                  <a:extLst>
                    <a:ext uri="{FF2B5EF4-FFF2-40B4-BE49-F238E27FC236}">
                      <a16:creationId xmlns:a16="http://schemas.microsoft.com/office/drawing/2014/main" id="{101B9736-02B1-498D-836C-80D7820E35B3}"/>
                    </a:ext>
                  </a:extLst>
                </p:cNvPr>
                <p:cNvPicPr/>
                <p:nvPr/>
              </p:nvPicPr>
              <p:blipFill>
                <a:blip r:embed="rId234"/>
                <a:stretch>
                  <a:fillRect/>
                </a:stretch>
              </p:blipFill>
              <p:spPr>
                <a:xfrm>
                  <a:off x="8592999" y="1621806"/>
                  <a:ext cx="193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13ABDFD1-2409-4A10-B608-7BDA1E6FA838}"/>
                    </a:ext>
                  </a:extLst>
                </p14:cNvPr>
                <p14:cNvContentPartPr/>
                <p14:nvPr/>
              </p14:nvContentPartPr>
              <p14:xfrm>
                <a:off x="8647719" y="2700366"/>
                <a:ext cx="165960" cy="348480"/>
              </p14:xfrm>
            </p:contentPart>
          </mc:Choice>
          <mc:Fallback>
            <p:pic>
              <p:nvPicPr>
                <p:cNvPr id="140" name="Freihand 139">
                  <a:extLst>
                    <a:ext uri="{FF2B5EF4-FFF2-40B4-BE49-F238E27FC236}">
                      <a16:creationId xmlns:a16="http://schemas.microsoft.com/office/drawing/2014/main" id="{13ABDFD1-2409-4A10-B608-7BDA1E6FA838}"/>
                    </a:ext>
                  </a:extLst>
                </p:cNvPr>
                <p:cNvPicPr/>
                <p:nvPr/>
              </p:nvPicPr>
              <p:blipFill>
                <a:blip r:embed="rId236"/>
                <a:stretch>
                  <a:fillRect/>
                </a:stretch>
              </p:blipFill>
              <p:spPr>
                <a:xfrm>
                  <a:off x="8643399" y="2696046"/>
                  <a:ext cx="1746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 name="Freihand 140">
                  <a:extLst>
                    <a:ext uri="{FF2B5EF4-FFF2-40B4-BE49-F238E27FC236}">
                      <a16:creationId xmlns:a16="http://schemas.microsoft.com/office/drawing/2014/main" id="{33106315-853B-4449-B7BB-04B470717146}"/>
                    </a:ext>
                  </a:extLst>
                </p14:cNvPr>
                <p14:cNvContentPartPr/>
                <p14:nvPr/>
              </p14:nvContentPartPr>
              <p14:xfrm>
                <a:off x="8936079" y="2851566"/>
                <a:ext cx="29520" cy="37440"/>
              </p14:xfrm>
            </p:contentPart>
          </mc:Choice>
          <mc:Fallback>
            <p:pic>
              <p:nvPicPr>
                <p:cNvPr id="141" name="Freihand 140">
                  <a:extLst>
                    <a:ext uri="{FF2B5EF4-FFF2-40B4-BE49-F238E27FC236}">
                      <a16:creationId xmlns:a16="http://schemas.microsoft.com/office/drawing/2014/main" id="{33106315-853B-4449-B7BB-04B470717146}"/>
                    </a:ext>
                  </a:extLst>
                </p:cNvPr>
                <p:cNvPicPr/>
                <p:nvPr/>
              </p:nvPicPr>
              <p:blipFill>
                <a:blip r:embed="rId238"/>
                <a:stretch>
                  <a:fillRect/>
                </a:stretch>
              </p:blipFill>
              <p:spPr>
                <a:xfrm>
                  <a:off x="8931759" y="2847246"/>
                  <a:ext cx="38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164C2308-41E5-431F-93C9-F48EF849A09D}"/>
                    </a:ext>
                  </a:extLst>
                </p14:cNvPr>
                <p14:cNvContentPartPr/>
                <p14:nvPr/>
              </p14:nvContentPartPr>
              <p14:xfrm>
                <a:off x="9060639" y="2748606"/>
                <a:ext cx="136440" cy="175320"/>
              </p14:xfrm>
            </p:contentPart>
          </mc:Choice>
          <mc:Fallback>
            <p:pic>
              <p:nvPicPr>
                <p:cNvPr id="142" name="Freihand 141">
                  <a:extLst>
                    <a:ext uri="{FF2B5EF4-FFF2-40B4-BE49-F238E27FC236}">
                      <a16:creationId xmlns:a16="http://schemas.microsoft.com/office/drawing/2014/main" id="{164C2308-41E5-431F-93C9-F48EF849A09D}"/>
                    </a:ext>
                  </a:extLst>
                </p:cNvPr>
                <p:cNvPicPr/>
                <p:nvPr/>
              </p:nvPicPr>
              <p:blipFill>
                <a:blip r:embed="rId240"/>
                <a:stretch>
                  <a:fillRect/>
                </a:stretch>
              </p:blipFill>
              <p:spPr>
                <a:xfrm>
                  <a:off x="9056319" y="2744286"/>
                  <a:ext cx="145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4" name="Freihand 143">
                  <a:extLst>
                    <a:ext uri="{FF2B5EF4-FFF2-40B4-BE49-F238E27FC236}">
                      <a16:creationId xmlns:a16="http://schemas.microsoft.com/office/drawing/2014/main" id="{12A11772-4300-4C2A-8554-E7C417FFCD30}"/>
                    </a:ext>
                  </a:extLst>
                </p14:cNvPr>
                <p14:cNvContentPartPr/>
                <p14:nvPr/>
              </p14:nvContentPartPr>
              <p14:xfrm>
                <a:off x="9325959" y="2824926"/>
                <a:ext cx="178920" cy="18720"/>
              </p14:xfrm>
            </p:contentPart>
          </mc:Choice>
          <mc:Fallback>
            <p:pic>
              <p:nvPicPr>
                <p:cNvPr id="144" name="Freihand 143">
                  <a:extLst>
                    <a:ext uri="{FF2B5EF4-FFF2-40B4-BE49-F238E27FC236}">
                      <a16:creationId xmlns:a16="http://schemas.microsoft.com/office/drawing/2014/main" id="{12A11772-4300-4C2A-8554-E7C417FFCD30}"/>
                    </a:ext>
                  </a:extLst>
                </p:cNvPr>
                <p:cNvPicPr/>
                <p:nvPr/>
              </p:nvPicPr>
              <p:blipFill>
                <a:blip r:embed="rId242"/>
                <a:stretch>
                  <a:fillRect/>
                </a:stretch>
              </p:blipFill>
              <p:spPr>
                <a:xfrm>
                  <a:off x="9321639" y="2820606"/>
                  <a:ext cx="187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33EF0AA1-E5F6-49F0-AB2D-155D92F1BA0F}"/>
                    </a:ext>
                  </a:extLst>
                </p14:cNvPr>
                <p14:cNvContentPartPr/>
                <p14:nvPr/>
              </p14:nvContentPartPr>
              <p14:xfrm>
                <a:off x="9360879" y="2892966"/>
                <a:ext cx="167760" cy="23400"/>
              </p14:xfrm>
            </p:contentPart>
          </mc:Choice>
          <mc:Fallback>
            <p:pic>
              <p:nvPicPr>
                <p:cNvPr id="145" name="Freihand 144">
                  <a:extLst>
                    <a:ext uri="{FF2B5EF4-FFF2-40B4-BE49-F238E27FC236}">
                      <a16:creationId xmlns:a16="http://schemas.microsoft.com/office/drawing/2014/main" id="{33EF0AA1-E5F6-49F0-AB2D-155D92F1BA0F}"/>
                    </a:ext>
                  </a:extLst>
                </p:cNvPr>
                <p:cNvPicPr/>
                <p:nvPr/>
              </p:nvPicPr>
              <p:blipFill>
                <a:blip r:embed="rId244"/>
                <a:stretch>
                  <a:fillRect/>
                </a:stretch>
              </p:blipFill>
              <p:spPr>
                <a:xfrm>
                  <a:off x="9356559" y="2888646"/>
                  <a:ext cx="176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1538FE6A-0250-457D-AFE9-5087029FE54B}"/>
                    </a:ext>
                  </a:extLst>
                </p14:cNvPr>
                <p14:cNvContentPartPr/>
                <p14:nvPr/>
              </p14:nvContentPartPr>
              <p14:xfrm>
                <a:off x="9956319" y="2704686"/>
                <a:ext cx="141120" cy="92880"/>
              </p14:xfrm>
            </p:contentPart>
          </mc:Choice>
          <mc:Fallback>
            <p:pic>
              <p:nvPicPr>
                <p:cNvPr id="147" name="Freihand 146">
                  <a:extLst>
                    <a:ext uri="{FF2B5EF4-FFF2-40B4-BE49-F238E27FC236}">
                      <a16:creationId xmlns:a16="http://schemas.microsoft.com/office/drawing/2014/main" id="{1538FE6A-0250-457D-AFE9-5087029FE54B}"/>
                    </a:ext>
                  </a:extLst>
                </p:cNvPr>
                <p:cNvPicPr/>
                <p:nvPr/>
              </p:nvPicPr>
              <p:blipFill>
                <a:blip r:embed="rId246"/>
                <a:stretch>
                  <a:fillRect/>
                </a:stretch>
              </p:blipFill>
              <p:spPr>
                <a:xfrm>
                  <a:off x="9951999" y="2700366"/>
                  <a:ext cx="149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02A65AC4-EA08-4560-92A8-7BEE6D476EBF}"/>
                    </a:ext>
                  </a:extLst>
                </p14:cNvPr>
                <p14:cNvContentPartPr/>
                <p14:nvPr/>
              </p14:nvContentPartPr>
              <p14:xfrm>
                <a:off x="10025439" y="2674446"/>
                <a:ext cx="85320" cy="327600"/>
              </p14:xfrm>
            </p:contentPart>
          </mc:Choice>
          <mc:Fallback>
            <p:pic>
              <p:nvPicPr>
                <p:cNvPr id="148" name="Freihand 147">
                  <a:extLst>
                    <a:ext uri="{FF2B5EF4-FFF2-40B4-BE49-F238E27FC236}">
                      <a16:creationId xmlns:a16="http://schemas.microsoft.com/office/drawing/2014/main" id="{02A65AC4-EA08-4560-92A8-7BEE6D476EBF}"/>
                    </a:ext>
                  </a:extLst>
                </p:cNvPr>
                <p:cNvPicPr/>
                <p:nvPr/>
              </p:nvPicPr>
              <p:blipFill>
                <a:blip r:embed="rId248"/>
                <a:stretch>
                  <a:fillRect/>
                </a:stretch>
              </p:blipFill>
              <p:spPr>
                <a:xfrm>
                  <a:off x="10021119" y="2670126"/>
                  <a:ext cx="939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 name="Freihand 149">
                  <a:extLst>
                    <a:ext uri="{FF2B5EF4-FFF2-40B4-BE49-F238E27FC236}">
                      <a16:creationId xmlns:a16="http://schemas.microsoft.com/office/drawing/2014/main" id="{01D4588B-589C-4EE8-B83F-FC02C63AC68A}"/>
                    </a:ext>
                  </a:extLst>
                </p14:cNvPr>
                <p14:cNvContentPartPr/>
                <p14:nvPr/>
              </p14:nvContentPartPr>
              <p14:xfrm>
                <a:off x="10035159" y="2418126"/>
                <a:ext cx="3960" cy="147240"/>
              </p14:xfrm>
            </p:contentPart>
          </mc:Choice>
          <mc:Fallback>
            <p:pic>
              <p:nvPicPr>
                <p:cNvPr id="150" name="Freihand 149">
                  <a:extLst>
                    <a:ext uri="{FF2B5EF4-FFF2-40B4-BE49-F238E27FC236}">
                      <a16:creationId xmlns:a16="http://schemas.microsoft.com/office/drawing/2014/main" id="{01D4588B-589C-4EE8-B83F-FC02C63AC68A}"/>
                    </a:ext>
                  </a:extLst>
                </p:cNvPr>
                <p:cNvPicPr/>
                <p:nvPr/>
              </p:nvPicPr>
              <p:blipFill>
                <a:blip r:embed="rId250"/>
                <a:stretch>
                  <a:fillRect/>
                </a:stretch>
              </p:blipFill>
              <p:spPr>
                <a:xfrm>
                  <a:off x="10030839" y="2413806"/>
                  <a:ext cx="12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DBDC9CCC-C542-43F9-A441-A71B2C16F59A}"/>
                    </a:ext>
                  </a:extLst>
                </p14:cNvPr>
                <p14:cNvContentPartPr/>
                <p14:nvPr/>
              </p14:nvContentPartPr>
              <p14:xfrm>
                <a:off x="9969999" y="2519286"/>
                <a:ext cx="137520" cy="116280"/>
              </p14:xfrm>
            </p:contentPart>
          </mc:Choice>
          <mc:Fallback>
            <p:pic>
              <p:nvPicPr>
                <p:cNvPr id="151" name="Freihand 150">
                  <a:extLst>
                    <a:ext uri="{FF2B5EF4-FFF2-40B4-BE49-F238E27FC236}">
                      <a16:creationId xmlns:a16="http://schemas.microsoft.com/office/drawing/2014/main" id="{DBDC9CCC-C542-43F9-A441-A71B2C16F59A}"/>
                    </a:ext>
                  </a:extLst>
                </p:cNvPr>
                <p:cNvPicPr/>
                <p:nvPr/>
              </p:nvPicPr>
              <p:blipFill>
                <a:blip r:embed="rId252"/>
                <a:stretch>
                  <a:fillRect/>
                </a:stretch>
              </p:blipFill>
              <p:spPr>
                <a:xfrm>
                  <a:off x="9965679" y="2514966"/>
                  <a:ext cx="146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65DB6504-5809-4599-BCB9-7E4B71A89922}"/>
                    </a:ext>
                  </a:extLst>
                </p14:cNvPr>
                <p14:cNvContentPartPr/>
                <p14:nvPr/>
              </p14:nvContentPartPr>
              <p14:xfrm>
                <a:off x="9846879" y="2223006"/>
                <a:ext cx="131760" cy="154800"/>
              </p14:xfrm>
            </p:contentPart>
          </mc:Choice>
          <mc:Fallback>
            <p:pic>
              <p:nvPicPr>
                <p:cNvPr id="153" name="Freihand 152">
                  <a:extLst>
                    <a:ext uri="{FF2B5EF4-FFF2-40B4-BE49-F238E27FC236}">
                      <a16:creationId xmlns:a16="http://schemas.microsoft.com/office/drawing/2014/main" id="{65DB6504-5809-4599-BCB9-7E4B71A89922}"/>
                    </a:ext>
                  </a:extLst>
                </p:cNvPr>
                <p:cNvPicPr/>
                <p:nvPr/>
              </p:nvPicPr>
              <p:blipFill>
                <a:blip r:embed="rId254"/>
                <a:stretch>
                  <a:fillRect/>
                </a:stretch>
              </p:blipFill>
              <p:spPr>
                <a:xfrm>
                  <a:off x="9842559" y="2218686"/>
                  <a:ext cx="140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EAC2CFC3-4A2F-435A-9752-27DFE1267590}"/>
                    </a:ext>
                  </a:extLst>
                </p14:cNvPr>
                <p14:cNvContentPartPr/>
                <p14:nvPr/>
              </p14:nvContentPartPr>
              <p14:xfrm>
                <a:off x="10007799" y="2231286"/>
                <a:ext cx="32760" cy="116280"/>
              </p14:xfrm>
            </p:contentPart>
          </mc:Choice>
          <mc:Fallback>
            <p:pic>
              <p:nvPicPr>
                <p:cNvPr id="154" name="Freihand 153">
                  <a:extLst>
                    <a:ext uri="{FF2B5EF4-FFF2-40B4-BE49-F238E27FC236}">
                      <a16:creationId xmlns:a16="http://schemas.microsoft.com/office/drawing/2014/main" id="{EAC2CFC3-4A2F-435A-9752-27DFE1267590}"/>
                    </a:ext>
                  </a:extLst>
                </p:cNvPr>
                <p:cNvPicPr/>
                <p:nvPr/>
              </p:nvPicPr>
              <p:blipFill>
                <a:blip r:embed="rId256"/>
                <a:stretch>
                  <a:fillRect/>
                </a:stretch>
              </p:blipFill>
              <p:spPr>
                <a:xfrm>
                  <a:off x="10003479" y="2226966"/>
                  <a:ext cx="41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8E9DEB10-B0EE-4738-9039-485AAE05432E}"/>
                    </a:ext>
                  </a:extLst>
                </p14:cNvPr>
                <p14:cNvContentPartPr/>
                <p14:nvPr/>
              </p14:nvContentPartPr>
              <p14:xfrm>
                <a:off x="9948039" y="2237046"/>
                <a:ext cx="135000" cy="149760"/>
              </p14:xfrm>
            </p:contentPart>
          </mc:Choice>
          <mc:Fallback>
            <p:pic>
              <p:nvPicPr>
                <p:cNvPr id="155" name="Freihand 154">
                  <a:extLst>
                    <a:ext uri="{FF2B5EF4-FFF2-40B4-BE49-F238E27FC236}">
                      <a16:creationId xmlns:a16="http://schemas.microsoft.com/office/drawing/2014/main" id="{8E9DEB10-B0EE-4738-9039-485AAE05432E}"/>
                    </a:ext>
                  </a:extLst>
                </p:cNvPr>
                <p:cNvPicPr/>
                <p:nvPr/>
              </p:nvPicPr>
              <p:blipFill>
                <a:blip r:embed="rId258"/>
                <a:stretch>
                  <a:fillRect/>
                </a:stretch>
              </p:blipFill>
              <p:spPr>
                <a:xfrm>
                  <a:off x="9943719" y="2232726"/>
                  <a:ext cx="143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A6EA3552-69A0-42E0-B9E3-2A20678765FA}"/>
                    </a:ext>
                  </a:extLst>
                </p14:cNvPr>
                <p14:cNvContentPartPr/>
                <p14:nvPr/>
              </p14:nvContentPartPr>
              <p14:xfrm>
                <a:off x="10133799" y="2242086"/>
                <a:ext cx="31320" cy="167760"/>
              </p14:xfrm>
            </p:contentPart>
          </mc:Choice>
          <mc:Fallback>
            <p:pic>
              <p:nvPicPr>
                <p:cNvPr id="156" name="Freihand 155">
                  <a:extLst>
                    <a:ext uri="{FF2B5EF4-FFF2-40B4-BE49-F238E27FC236}">
                      <a16:creationId xmlns:a16="http://schemas.microsoft.com/office/drawing/2014/main" id="{A6EA3552-69A0-42E0-B9E3-2A20678765FA}"/>
                    </a:ext>
                  </a:extLst>
                </p:cNvPr>
                <p:cNvPicPr/>
                <p:nvPr/>
              </p:nvPicPr>
              <p:blipFill>
                <a:blip r:embed="rId260"/>
                <a:stretch>
                  <a:fillRect/>
                </a:stretch>
              </p:blipFill>
              <p:spPr>
                <a:xfrm>
                  <a:off x="10129479" y="2237766"/>
                  <a:ext cx="39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1808D01B-E17E-452A-9439-CB9AD4F29DE3}"/>
                    </a:ext>
                  </a:extLst>
                </p14:cNvPr>
                <p14:cNvContentPartPr/>
                <p14:nvPr/>
              </p14:nvContentPartPr>
              <p14:xfrm>
                <a:off x="10088439" y="2225886"/>
                <a:ext cx="154080" cy="88200"/>
              </p14:xfrm>
            </p:contentPart>
          </mc:Choice>
          <mc:Fallback>
            <p:pic>
              <p:nvPicPr>
                <p:cNvPr id="157" name="Freihand 156">
                  <a:extLst>
                    <a:ext uri="{FF2B5EF4-FFF2-40B4-BE49-F238E27FC236}">
                      <a16:creationId xmlns:a16="http://schemas.microsoft.com/office/drawing/2014/main" id="{1808D01B-E17E-452A-9439-CB9AD4F29DE3}"/>
                    </a:ext>
                  </a:extLst>
                </p:cNvPr>
                <p:cNvPicPr/>
                <p:nvPr/>
              </p:nvPicPr>
              <p:blipFill>
                <a:blip r:embed="rId262"/>
                <a:stretch>
                  <a:fillRect/>
                </a:stretch>
              </p:blipFill>
              <p:spPr>
                <a:xfrm>
                  <a:off x="10084119" y="2221566"/>
                  <a:ext cx="162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9" name="Freihand 158">
                  <a:extLst>
                    <a:ext uri="{FF2B5EF4-FFF2-40B4-BE49-F238E27FC236}">
                      <a16:creationId xmlns:a16="http://schemas.microsoft.com/office/drawing/2014/main" id="{B30F68D9-D758-4437-9347-11F33A4DBA61}"/>
                    </a:ext>
                  </a:extLst>
                </p14:cNvPr>
                <p14:cNvContentPartPr/>
                <p14:nvPr/>
              </p14:nvContentPartPr>
              <p14:xfrm>
                <a:off x="9687039" y="2747166"/>
                <a:ext cx="36000" cy="165240"/>
              </p14:xfrm>
            </p:contentPart>
          </mc:Choice>
          <mc:Fallback>
            <p:pic>
              <p:nvPicPr>
                <p:cNvPr id="159" name="Freihand 158">
                  <a:extLst>
                    <a:ext uri="{FF2B5EF4-FFF2-40B4-BE49-F238E27FC236}">
                      <a16:creationId xmlns:a16="http://schemas.microsoft.com/office/drawing/2014/main" id="{B30F68D9-D758-4437-9347-11F33A4DBA61}"/>
                    </a:ext>
                  </a:extLst>
                </p:cNvPr>
                <p:cNvPicPr/>
                <p:nvPr/>
              </p:nvPicPr>
              <p:blipFill>
                <a:blip r:embed="rId264"/>
                <a:stretch>
                  <a:fillRect/>
                </a:stretch>
              </p:blipFill>
              <p:spPr>
                <a:xfrm>
                  <a:off x="9682719" y="2742846"/>
                  <a:ext cx="44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0" name="Freihand 159">
                  <a:extLst>
                    <a:ext uri="{FF2B5EF4-FFF2-40B4-BE49-F238E27FC236}">
                      <a16:creationId xmlns:a16="http://schemas.microsoft.com/office/drawing/2014/main" id="{B8B73A19-9F32-4C7D-AE4F-6D765AEFCA3E}"/>
                    </a:ext>
                  </a:extLst>
                </p14:cNvPr>
                <p14:cNvContentPartPr/>
                <p14:nvPr/>
              </p14:nvContentPartPr>
              <p14:xfrm>
                <a:off x="9609279" y="2709726"/>
                <a:ext cx="191160" cy="118080"/>
              </p14:xfrm>
            </p:contentPart>
          </mc:Choice>
          <mc:Fallback>
            <p:pic>
              <p:nvPicPr>
                <p:cNvPr id="160" name="Freihand 159">
                  <a:extLst>
                    <a:ext uri="{FF2B5EF4-FFF2-40B4-BE49-F238E27FC236}">
                      <a16:creationId xmlns:a16="http://schemas.microsoft.com/office/drawing/2014/main" id="{B8B73A19-9F32-4C7D-AE4F-6D765AEFCA3E}"/>
                    </a:ext>
                  </a:extLst>
                </p:cNvPr>
                <p:cNvPicPr/>
                <p:nvPr/>
              </p:nvPicPr>
              <p:blipFill>
                <a:blip r:embed="rId266"/>
                <a:stretch>
                  <a:fillRect/>
                </a:stretch>
              </p:blipFill>
              <p:spPr>
                <a:xfrm>
                  <a:off x="9604959" y="2705406"/>
                  <a:ext cx="199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59DC4686-1978-4578-AAF3-F0859EEFE720}"/>
                    </a:ext>
                  </a:extLst>
                </p14:cNvPr>
                <p14:cNvContentPartPr/>
                <p14:nvPr/>
              </p14:nvContentPartPr>
              <p14:xfrm>
                <a:off x="9861279" y="2801166"/>
                <a:ext cx="24840" cy="32760"/>
              </p14:xfrm>
            </p:contentPart>
          </mc:Choice>
          <mc:Fallback>
            <p:pic>
              <p:nvPicPr>
                <p:cNvPr id="162" name="Freihand 161">
                  <a:extLst>
                    <a:ext uri="{FF2B5EF4-FFF2-40B4-BE49-F238E27FC236}">
                      <a16:creationId xmlns:a16="http://schemas.microsoft.com/office/drawing/2014/main" id="{59DC4686-1978-4578-AAF3-F0859EEFE720}"/>
                    </a:ext>
                  </a:extLst>
                </p:cNvPr>
                <p:cNvPicPr/>
                <p:nvPr/>
              </p:nvPicPr>
              <p:blipFill>
                <a:blip r:embed="rId268"/>
                <a:stretch>
                  <a:fillRect/>
                </a:stretch>
              </p:blipFill>
              <p:spPr>
                <a:xfrm>
                  <a:off x="9856959" y="2796846"/>
                  <a:ext cx="33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Freihand 163">
                  <a:extLst>
                    <a:ext uri="{FF2B5EF4-FFF2-40B4-BE49-F238E27FC236}">
                      <a16:creationId xmlns:a16="http://schemas.microsoft.com/office/drawing/2014/main" id="{FAB05544-2A85-4A8F-809F-F5F0C6FA1FAD}"/>
                    </a:ext>
                  </a:extLst>
                </p14:cNvPr>
                <p14:cNvContentPartPr/>
                <p14:nvPr/>
              </p14:nvContentPartPr>
              <p14:xfrm>
                <a:off x="8597679" y="3148926"/>
                <a:ext cx="79560" cy="194040"/>
              </p14:xfrm>
            </p:contentPart>
          </mc:Choice>
          <mc:Fallback>
            <p:pic>
              <p:nvPicPr>
                <p:cNvPr id="164" name="Freihand 163">
                  <a:extLst>
                    <a:ext uri="{FF2B5EF4-FFF2-40B4-BE49-F238E27FC236}">
                      <a16:creationId xmlns:a16="http://schemas.microsoft.com/office/drawing/2014/main" id="{FAB05544-2A85-4A8F-809F-F5F0C6FA1FAD}"/>
                    </a:ext>
                  </a:extLst>
                </p:cNvPr>
                <p:cNvPicPr/>
                <p:nvPr/>
              </p:nvPicPr>
              <p:blipFill>
                <a:blip r:embed="rId270"/>
                <a:stretch>
                  <a:fillRect/>
                </a:stretch>
              </p:blipFill>
              <p:spPr>
                <a:xfrm>
                  <a:off x="8593359" y="3144606"/>
                  <a:ext cx="88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5" name="Freihand 164">
                  <a:extLst>
                    <a:ext uri="{FF2B5EF4-FFF2-40B4-BE49-F238E27FC236}">
                      <a16:creationId xmlns:a16="http://schemas.microsoft.com/office/drawing/2014/main" id="{8B202B55-C788-4848-A9D3-F31DD2EA318F}"/>
                    </a:ext>
                  </a:extLst>
                </p14:cNvPr>
                <p14:cNvContentPartPr/>
                <p14:nvPr/>
              </p14:nvContentPartPr>
              <p14:xfrm>
                <a:off x="8574279" y="3098526"/>
                <a:ext cx="139680" cy="117720"/>
              </p14:xfrm>
            </p:contentPart>
          </mc:Choice>
          <mc:Fallback>
            <p:pic>
              <p:nvPicPr>
                <p:cNvPr id="165" name="Freihand 164">
                  <a:extLst>
                    <a:ext uri="{FF2B5EF4-FFF2-40B4-BE49-F238E27FC236}">
                      <a16:creationId xmlns:a16="http://schemas.microsoft.com/office/drawing/2014/main" id="{8B202B55-C788-4848-A9D3-F31DD2EA318F}"/>
                    </a:ext>
                  </a:extLst>
                </p:cNvPr>
                <p:cNvPicPr/>
                <p:nvPr/>
              </p:nvPicPr>
              <p:blipFill>
                <a:blip r:embed="rId272"/>
                <a:stretch>
                  <a:fillRect/>
                </a:stretch>
              </p:blipFill>
              <p:spPr>
                <a:xfrm>
                  <a:off x="8569959" y="3094206"/>
                  <a:ext cx="148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6" name="Freihand 165">
                  <a:extLst>
                    <a:ext uri="{FF2B5EF4-FFF2-40B4-BE49-F238E27FC236}">
                      <a16:creationId xmlns:a16="http://schemas.microsoft.com/office/drawing/2014/main" id="{5ED98057-A89B-49CC-9E17-B4F240D151C9}"/>
                    </a:ext>
                  </a:extLst>
                </p14:cNvPr>
                <p14:cNvContentPartPr/>
                <p14:nvPr/>
              </p14:nvContentPartPr>
              <p14:xfrm>
                <a:off x="8288079" y="3537366"/>
                <a:ext cx="102600" cy="204840"/>
              </p14:xfrm>
            </p:contentPart>
          </mc:Choice>
          <mc:Fallback>
            <p:pic>
              <p:nvPicPr>
                <p:cNvPr id="166" name="Freihand 165">
                  <a:extLst>
                    <a:ext uri="{FF2B5EF4-FFF2-40B4-BE49-F238E27FC236}">
                      <a16:creationId xmlns:a16="http://schemas.microsoft.com/office/drawing/2014/main" id="{5ED98057-A89B-49CC-9E17-B4F240D151C9}"/>
                    </a:ext>
                  </a:extLst>
                </p:cNvPr>
                <p:cNvPicPr/>
                <p:nvPr/>
              </p:nvPicPr>
              <p:blipFill>
                <a:blip r:embed="rId274"/>
                <a:stretch>
                  <a:fillRect/>
                </a:stretch>
              </p:blipFill>
              <p:spPr>
                <a:xfrm>
                  <a:off x="8283759" y="3533046"/>
                  <a:ext cx="111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Freihand 166">
                  <a:extLst>
                    <a:ext uri="{FF2B5EF4-FFF2-40B4-BE49-F238E27FC236}">
                      <a16:creationId xmlns:a16="http://schemas.microsoft.com/office/drawing/2014/main" id="{26A7DCB5-F226-4707-8011-55CB202A364B}"/>
                    </a:ext>
                  </a:extLst>
                </p14:cNvPr>
                <p14:cNvContentPartPr/>
                <p14:nvPr/>
              </p14:nvContentPartPr>
              <p14:xfrm>
                <a:off x="8406879" y="3515766"/>
                <a:ext cx="348120" cy="248400"/>
              </p14:xfrm>
            </p:contentPart>
          </mc:Choice>
          <mc:Fallback>
            <p:pic>
              <p:nvPicPr>
                <p:cNvPr id="167" name="Freihand 166">
                  <a:extLst>
                    <a:ext uri="{FF2B5EF4-FFF2-40B4-BE49-F238E27FC236}">
                      <a16:creationId xmlns:a16="http://schemas.microsoft.com/office/drawing/2014/main" id="{26A7DCB5-F226-4707-8011-55CB202A364B}"/>
                    </a:ext>
                  </a:extLst>
                </p:cNvPr>
                <p:cNvPicPr/>
                <p:nvPr/>
              </p:nvPicPr>
              <p:blipFill>
                <a:blip r:embed="rId276"/>
                <a:stretch>
                  <a:fillRect/>
                </a:stretch>
              </p:blipFill>
              <p:spPr>
                <a:xfrm>
                  <a:off x="8402559" y="3511446"/>
                  <a:ext cx="356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7D78B685-1211-46D7-A8BC-25A86C888EB5}"/>
                    </a:ext>
                  </a:extLst>
                </p14:cNvPr>
                <p14:cNvContentPartPr/>
                <p14:nvPr/>
              </p14:nvContentPartPr>
              <p14:xfrm>
                <a:off x="9158559" y="3164406"/>
                <a:ext cx="29880" cy="169200"/>
              </p14:xfrm>
            </p:contentPart>
          </mc:Choice>
          <mc:Fallback>
            <p:pic>
              <p:nvPicPr>
                <p:cNvPr id="168" name="Freihand 167">
                  <a:extLst>
                    <a:ext uri="{FF2B5EF4-FFF2-40B4-BE49-F238E27FC236}">
                      <a16:creationId xmlns:a16="http://schemas.microsoft.com/office/drawing/2014/main" id="{7D78B685-1211-46D7-A8BC-25A86C888EB5}"/>
                    </a:ext>
                  </a:extLst>
                </p:cNvPr>
                <p:cNvPicPr/>
                <p:nvPr/>
              </p:nvPicPr>
              <p:blipFill>
                <a:blip r:embed="rId278"/>
                <a:stretch>
                  <a:fillRect/>
                </a:stretch>
              </p:blipFill>
              <p:spPr>
                <a:xfrm>
                  <a:off x="9154239" y="3160086"/>
                  <a:ext cx="38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D64427D9-82F0-4142-9401-A665D3B88459}"/>
                    </a:ext>
                  </a:extLst>
                </p14:cNvPr>
                <p14:cNvContentPartPr/>
                <p14:nvPr/>
              </p14:nvContentPartPr>
              <p14:xfrm>
                <a:off x="9091959" y="3061446"/>
                <a:ext cx="104040" cy="134280"/>
              </p14:xfrm>
            </p:contentPart>
          </mc:Choice>
          <mc:Fallback>
            <p:pic>
              <p:nvPicPr>
                <p:cNvPr id="169" name="Freihand 168">
                  <a:extLst>
                    <a:ext uri="{FF2B5EF4-FFF2-40B4-BE49-F238E27FC236}">
                      <a16:creationId xmlns:a16="http://schemas.microsoft.com/office/drawing/2014/main" id="{D64427D9-82F0-4142-9401-A665D3B88459}"/>
                    </a:ext>
                  </a:extLst>
                </p:cNvPr>
                <p:cNvPicPr/>
                <p:nvPr/>
              </p:nvPicPr>
              <p:blipFill>
                <a:blip r:embed="rId280"/>
                <a:stretch>
                  <a:fillRect/>
                </a:stretch>
              </p:blipFill>
              <p:spPr>
                <a:xfrm>
                  <a:off x="9087639" y="3057126"/>
                  <a:ext cx="112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E5539030-C7C5-4FE8-A42C-94D5B9992F98}"/>
                    </a:ext>
                  </a:extLst>
                </p14:cNvPr>
                <p14:cNvContentPartPr/>
                <p14:nvPr/>
              </p14:nvContentPartPr>
              <p14:xfrm>
                <a:off x="9085839" y="3429006"/>
                <a:ext cx="156240" cy="140400"/>
              </p14:xfrm>
            </p:contentPart>
          </mc:Choice>
          <mc:Fallback>
            <p:pic>
              <p:nvPicPr>
                <p:cNvPr id="170" name="Freihand 169">
                  <a:extLst>
                    <a:ext uri="{FF2B5EF4-FFF2-40B4-BE49-F238E27FC236}">
                      <a16:creationId xmlns:a16="http://schemas.microsoft.com/office/drawing/2014/main" id="{E5539030-C7C5-4FE8-A42C-94D5B9992F98}"/>
                    </a:ext>
                  </a:extLst>
                </p:cNvPr>
                <p:cNvPicPr/>
                <p:nvPr/>
              </p:nvPicPr>
              <p:blipFill>
                <a:blip r:embed="rId282"/>
                <a:stretch>
                  <a:fillRect/>
                </a:stretch>
              </p:blipFill>
              <p:spPr>
                <a:xfrm>
                  <a:off x="9081519" y="3424686"/>
                  <a:ext cx="164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787042AC-1AAE-4469-B4E8-B7618E8CF116}"/>
                    </a:ext>
                  </a:extLst>
                </p14:cNvPr>
                <p14:cNvContentPartPr/>
                <p14:nvPr/>
              </p14:nvContentPartPr>
              <p14:xfrm>
                <a:off x="9207159" y="3341166"/>
                <a:ext cx="48600" cy="160920"/>
              </p14:xfrm>
            </p:contentPart>
          </mc:Choice>
          <mc:Fallback>
            <p:pic>
              <p:nvPicPr>
                <p:cNvPr id="171" name="Freihand 170">
                  <a:extLst>
                    <a:ext uri="{FF2B5EF4-FFF2-40B4-BE49-F238E27FC236}">
                      <a16:creationId xmlns:a16="http://schemas.microsoft.com/office/drawing/2014/main" id="{787042AC-1AAE-4469-B4E8-B7618E8CF116}"/>
                    </a:ext>
                  </a:extLst>
                </p:cNvPr>
                <p:cNvPicPr/>
                <p:nvPr/>
              </p:nvPicPr>
              <p:blipFill>
                <a:blip r:embed="rId284"/>
                <a:stretch>
                  <a:fillRect/>
                </a:stretch>
              </p:blipFill>
              <p:spPr>
                <a:xfrm>
                  <a:off x="9202839" y="3336846"/>
                  <a:ext cx="57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E9AB7847-0E0D-4C49-874A-C06F718B0D2D}"/>
                    </a:ext>
                  </a:extLst>
                </p14:cNvPr>
                <p14:cNvContentPartPr/>
                <p14:nvPr/>
              </p14:nvContentPartPr>
              <p14:xfrm>
                <a:off x="9259719" y="3427926"/>
                <a:ext cx="42840" cy="84240"/>
              </p14:xfrm>
            </p:contentPart>
          </mc:Choice>
          <mc:Fallback>
            <p:pic>
              <p:nvPicPr>
                <p:cNvPr id="172" name="Freihand 171">
                  <a:extLst>
                    <a:ext uri="{FF2B5EF4-FFF2-40B4-BE49-F238E27FC236}">
                      <a16:creationId xmlns:a16="http://schemas.microsoft.com/office/drawing/2014/main" id="{E9AB7847-0E0D-4C49-874A-C06F718B0D2D}"/>
                    </a:ext>
                  </a:extLst>
                </p:cNvPr>
                <p:cNvPicPr/>
                <p:nvPr/>
              </p:nvPicPr>
              <p:blipFill>
                <a:blip r:embed="rId286"/>
                <a:stretch>
                  <a:fillRect/>
                </a:stretch>
              </p:blipFill>
              <p:spPr>
                <a:xfrm>
                  <a:off x="9255399" y="3423606"/>
                  <a:ext cx="51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7306D40A-610E-4457-9829-FEFBC4F3639D}"/>
                    </a:ext>
                  </a:extLst>
                </p14:cNvPr>
                <p14:cNvContentPartPr/>
                <p14:nvPr/>
              </p14:nvContentPartPr>
              <p14:xfrm>
                <a:off x="9323439" y="3403806"/>
                <a:ext cx="83880" cy="88920"/>
              </p14:xfrm>
            </p:contentPart>
          </mc:Choice>
          <mc:Fallback>
            <p:pic>
              <p:nvPicPr>
                <p:cNvPr id="173" name="Freihand 172">
                  <a:extLst>
                    <a:ext uri="{FF2B5EF4-FFF2-40B4-BE49-F238E27FC236}">
                      <a16:creationId xmlns:a16="http://schemas.microsoft.com/office/drawing/2014/main" id="{7306D40A-610E-4457-9829-FEFBC4F3639D}"/>
                    </a:ext>
                  </a:extLst>
                </p:cNvPr>
                <p:cNvPicPr/>
                <p:nvPr/>
              </p:nvPicPr>
              <p:blipFill>
                <a:blip r:embed="rId288"/>
                <a:stretch>
                  <a:fillRect/>
                </a:stretch>
              </p:blipFill>
              <p:spPr>
                <a:xfrm>
                  <a:off x="9319119" y="3399486"/>
                  <a:ext cx="92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CD54310C-228C-416C-B416-D401EAF8B39C}"/>
                    </a:ext>
                  </a:extLst>
                </p14:cNvPr>
                <p14:cNvContentPartPr/>
                <p14:nvPr/>
              </p14:nvContentPartPr>
              <p14:xfrm>
                <a:off x="9343239" y="3278166"/>
                <a:ext cx="9720" cy="24480"/>
              </p14:xfrm>
            </p:contentPart>
          </mc:Choice>
          <mc:Fallback>
            <p:pic>
              <p:nvPicPr>
                <p:cNvPr id="174" name="Freihand 173">
                  <a:extLst>
                    <a:ext uri="{FF2B5EF4-FFF2-40B4-BE49-F238E27FC236}">
                      <a16:creationId xmlns:a16="http://schemas.microsoft.com/office/drawing/2014/main" id="{CD54310C-228C-416C-B416-D401EAF8B39C}"/>
                    </a:ext>
                  </a:extLst>
                </p:cNvPr>
                <p:cNvPicPr/>
                <p:nvPr/>
              </p:nvPicPr>
              <p:blipFill>
                <a:blip r:embed="rId290"/>
                <a:stretch>
                  <a:fillRect/>
                </a:stretch>
              </p:blipFill>
              <p:spPr>
                <a:xfrm>
                  <a:off x="9338919" y="3273846"/>
                  <a:ext cx="18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4CB5089B-94E9-4BC4-BA4C-D7AABB57E3A3}"/>
                    </a:ext>
                  </a:extLst>
                </p14:cNvPr>
                <p14:cNvContentPartPr/>
                <p14:nvPr/>
              </p14:nvContentPartPr>
              <p14:xfrm>
                <a:off x="9382119" y="3274206"/>
                <a:ext cx="176760" cy="290520"/>
              </p14:xfrm>
            </p:contentPart>
          </mc:Choice>
          <mc:Fallback>
            <p:pic>
              <p:nvPicPr>
                <p:cNvPr id="175" name="Freihand 174">
                  <a:extLst>
                    <a:ext uri="{FF2B5EF4-FFF2-40B4-BE49-F238E27FC236}">
                      <a16:creationId xmlns:a16="http://schemas.microsoft.com/office/drawing/2014/main" id="{4CB5089B-94E9-4BC4-BA4C-D7AABB57E3A3}"/>
                    </a:ext>
                  </a:extLst>
                </p:cNvPr>
                <p:cNvPicPr/>
                <p:nvPr/>
              </p:nvPicPr>
              <p:blipFill>
                <a:blip r:embed="rId292"/>
                <a:stretch>
                  <a:fillRect/>
                </a:stretch>
              </p:blipFill>
              <p:spPr>
                <a:xfrm>
                  <a:off x="9377799" y="3269886"/>
                  <a:ext cx="1854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8E45CE5C-EDE7-4F38-AD61-BBDBC530006F}"/>
                    </a:ext>
                  </a:extLst>
                </p14:cNvPr>
                <p14:cNvContentPartPr/>
                <p14:nvPr/>
              </p14:nvContentPartPr>
              <p14:xfrm>
                <a:off x="9173679" y="3603246"/>
                <a:ext cx="164160" cy="237600"/>
              </p14:xfrm>
            </p:contentPart>
          </mc:Choice>
          <mc:Fallback>
            <p:pic>
              <p:nvPicPr>
                <p:cNvPr id="179" name="Freihand 178">
                  <a:extLst>
                    <a:ext uri="{FF2B5EF4-FFF2-40B4-BE49-F238E27FC236}">
                      <a16:creationId xmlns:a16="http://schemas.microsoft.com/office/drawing/2014/main" id="{8E45CE5C-EDE7-4F38-AD61-BBDBC530006F}"/>
                    </a:ext>
                  </a:extLst>
                </p:cNvPr>
                <p:cNvPicPr/>
                <p:nvPr/>
              </p:nvPicPr>
              <p:blipFill>
                <a:blip r:embed="rId294"/>
                <a:stretch>
                  <a:fillRect/>
                </a:stretch>
              </p:blipFill>
              <p:spPr>
                <a:xfrm>
                  <a:off x="9169359" y="3598926"/>
                  <a:ext cx="172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A06F0DC7-A0FA-4DF0-9419-7D73A9F66EA1}"/>
                    </a:ext>
                  </a:extLst>
                </p14:cNvPr>
                <p14:cNvContentPartPr/>
                <p14:nvPr/>
              </p14:nvContentPartPr>
              <p14:xfrm>
                <a:off x="9198519" y="3801606"/>
                <a:ext cx="122760" cy="165600"/>
              </p14:xfrm>
            </p:contentPart>
          </mc:Choice>
          <mc:Fallback>
            <p:pic>
              <p:nvPicPr>
                <p:cNvPr id="180" name="Freihand 179">
                  <a:extLst>
                    <a:ext uri="{FF2B5EF4-FFF2-40B4-BE49-F238E27FC236}">
                      <a16:creationId xmlns:a16="http://schemas.microsoft.com/office/drawing/2014/main" id="{A06F0DC7-A0FA-4DF0-9419-7D73A9F66EA1}"/>
                    </a:ext>
                  </a:extLst>
                </p:cNvPr>
                <p:cNvPicPr/>
                <p:nvPr/>
              </p:nvPicPr>
              <p:blipFill>
                <a:blip r:embed="rId296"/>
                <a:stretch>
                  <a:fillRect/>
                </a:stretch>
              </p:blipFill>
              <p:spPr>
                <a:xfrm>
                  <a:off x="9194199" y="3797286"/>
                  <a:ext cx="131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CA4C1988-745D-4559-AA1C-04036824F37C}"/>
                    </a:ext>
                  </a:extLst>
                </p14:cNvPr>
                <p14:cNvContentPartPr/>
                <p14:nvPr/>
              </p14:nvContentPartPr>
              <p14:xfrm>
                <a:off x="9325599" y="3828966"/>
                <a:ext cx="243360" cy="203040"/>
              </p14:xfrm>
            </p:contentPart>
          </mc:Choice>
          <mc:Fallback>
            <p:pic>
              <p:nvPicPr>
                <p:cNvPr id="181" name="Freihand 180">
                  <a:extLst>
                    <a:ext uri="{FF2B5EF4-FFF2-40B4-BE49-F238E27FC236}">
                      <a16:creationId xmlns:a16="http://schemas.microsoft.com/office/drawing/2014/main" id="{CA4C1988-745D-4559-AA1C-04036824F37C}"/>
                    </a:ext>
                  </a:extLst>
                </p:cNvPr>
                <p:cNvPicPr/>
                <p:nvPr/>
              </p:nvPicPr>
              <p:blipFill>
                <a:blip r:embed="rId298"/>
                <a:stretch>
                  <a:fillRect/>
                </a:stretch>
              </p:blipFill>
              <p:spPr>
                <a:xfrm>
                  <a:off x="9321279" y="3824646"/>
                  <a:ext cx="252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DEEA7A49-A950-498F-955B-482BD011B65D}"/>
                    </a:ext>
                  </a:extLst>
                </p14:cNvPr>
                <p14:cNvContentPartPr/>
                <p14:nvPr/>
              </p14:nvContentPartPr>
              <p14:xfrm>
                <a:off x="9810879" y="3119406"/>
                <a:ext cx="55440" cy="159840"/>
              </p14:xfrm>
            </p:contentPart>
          </mc:Choice>
          <mc:Fallback>
            <p:pic>
              <p:nvPicPr>
                <p:cNvPr id="182" name="Freihand 181">
                  <a:extLst>
                    <a:ext uri="{FF2B5EF4-FFF2-40B4-BE49-F238E27FC236}">
                      <a16:creationId xmlns:a16="http://schemas.microsoft.com/office/drawing/2014/main" id="{DEEA7A49-A950-498F-955B-482BD011B65D}"/>
                    </a:ext>
                  </a:extLst>
                </p:cNvPr>
                <p:cNvPicPr/>
                <p:nvPr/>
              </p:nvPicPr>
              <p:blipFill>
                <a:blip r:embed="rId300"/>
                <a:stretch>
                  <a:fillRect/>
                </a:stretch>
              </p:blipFill>
              <p:spPr>
                <a:xfrm>
                  <a:off x="9806559" y="3115086"/>
                  <a:ext cx="64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3" name="Freihand 182">
                  <a:extLst>
                    <a:ext uri="{FF2B5EF4-FFF2-40B4-BE49-F238E27FC236}">
                      <a16:creationId xmlns:a16="http://schemas.microsoft.com/office/drawing/2014/main" id="{02A74EE1-B7E8-4F48-A710-07F5053CAB69}"/>
                    </a:ext>
                  </a:extLst>
                </p14:cNvPr>
                <p14:cNvContentPartPr/>
                <p14:nvPr/>
              </p14:nvContentPartPr>
              <p14:xfrm>
                <a:off x="9738159" y="2992326"/>
                <a:ext cx="155160" cy="164160"/>
              </p14:xfrm>
            </p:contentPart>
          </mc:Choice>
          <mc:Fallback>
            <p:pic>
              <p:nvPicPr>
                <p:cNvPr id="183" name="Freihand 182">
                  <a:extLst>
                    <a:ext uri="{FF2B5EF4-FFF2-40B4-BE49-F238E27FC236}">
                      <a16:creationId xmlns:a16="http://schemas.microsoft.com/office/drawing/2014/main" id="{02A74EE1-B7E8-4F48-A710-07F5053CAB69}"/>
                    </a:ext>
                  </a:extLst>
                </p:cNvPr>
                <p:cNvPicPr/>
                <p:nvPr/>
              </p:nvPicPr>
              <p:blipFill>
                <a:blip r:embed="rId302"/>
                <a:stretch>
                  <a:fillRect/>
                </a:stretch>
              </p:blipFill>
              <p:spPr>
                <a:xfrm>
                  <a:off x="9733839" y="2988006"/>
                  <a:ext cx="163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4" name="Freihand 183">
                  <a:extLst>
                    <a:ext uri="{FF2B5EF4-FFF2-40B4-BE49-F238E27FC236}">
                      <a16:creationId xmlns:a16="http://schemas.microsoft.com/office/drawing/2014/main" id="{1AA74377-2CED-44E6-9D7B-EA4A69FE4B5E}"/>
                    </a:ext>
                  </a:extLst>
                </p14:cNvPr>
                <p14:cNvContentPartPr/>
                <p14:nvPr/>
              </p14:nvContentPartPr>
              <p14:xfrm>
                <a:off x="9853359" y="3429726"/>
                <a:ext cx="45360" cy="133560"/>
              </p14:xfrm>
            </p:contentPart>
          </mc:Choice>
          <mc:Fallback>
            <p:pic>
              <p:nvPicPr>
                <p:cNvPr id="184" name="Freihand 183">
                  <a:extLst>
                    <a:ext uri="{FF2B5EF4-FFF2-40B4-BE49-F238E27FC236}">
                      <a16:creationId xmlns:a16="http://schemas.microsoft.com/office/drawing/2014/main" id="{1AA74377-2CED-44E6-9D7B-EA4A69FE4B5E}"/>
                    </a:ext>
                  </a:extLst>
                </p:cNvPr>
                <p:cNvPicPr/>
                <p:nvPr/>
              </p:nvPicPr>
              <p:blipFill>
                <a:blip r:embed="rId304"/>
                <a:stretch>
                  <a:fillRect/>
                </a:stretch>
              </p:blipFill>
              <p:spPr>
                <a:xfrm>
                  <a:off x="9849039" y="3425406"/>
                  <a:ext cx="54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5" name="Freihand 184">
                  <a:extLst>
                    <a:ext uri="{FF2B5EF4-FFF2-40B4-BE49-F238E27FC236}">
                      <a16:creationId xmlns:a16="http://schemas.microsoft.com/office/drawing/2014/main" id="{3E6963F7-72A3-43EC-881A-14E87C58429B}"/>
                    </a:ext>
                  </a:extLst>
                </p14:cNvPr>
                <p14:cNvContentPartPr/>
                <p14:nvPr/>
              </p14:nvContentPartPr>
              <p14:xfrm>
                <a:off x="9777399" y="3363846"/>
                <a:ext cx="102600" cy="134280"/>
              </p14:xfrm>
            </p:contentPart>
          </mc:Choice>
          <mc:Fallback>
            <p:pic>
              <p:nvPicPr>
                <p:cNvPr id="185" name="Freihand 184">
                  <a:extLst>
                    <a:ext uri="{FF2B5EF4-FFF2-40B4-BE49-F238E27FC236}">
                      <a16:creationId xmlns:a16="http://schemas.microsoft.com/office/drawing/2014/main" id="{3E6963F7-72A3-43EC-881A-14E87C58429B}"/>
                    </a:ext>
                  </a:extLst>
                </p:cNvPr>
                <p:cNvPicPr/>
                <p:nvPr/>
              </p:nvPicPr>
              <p:blipFill>
                <a:blip r:embed="rId306"/>
                <a:stretch>
                  <a:fillRect/>
                </a:stretch>
              </p:blipFill>
              <p:spPr>
                <a:xfrm>
                  <a:off x="9773079" y="3359526"/>
                  <a:ext cx="111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6" name="Freihand 185">
                  <a:extLst>
                    <a:ext uri="{FF2B5EF4-FFF2-40B4-BE49-F238E27FC236}">
                      <a16:creationId xmlns:a16="http://schemas.microsoft.com/office/drawing/2014/main" id="{DA7A09F8-0C7C-4FC9-AF4B-D305351BAEF6}"/>
                    </a:ext>
                  </a:extLst>
                </p14:cNvPr>
                <p14:cNvContentPartPr/>
                <p14:nvPr/>
              </p14:nvContentPartPr>
              <p14:xfrm>
                <a:off x="9915999" y="3407766"/>
                <a:ext cx="93960" cy="101160"/>
              </p14:xfrm>
            </p:contentPart>
          </mc:Choice>
          <mc:Fallback>
            <p:pic>
              <p:nvPicPr>
                <p:cNvPr id="186" name="Freihand 185">
                  <a:extLst>
                    <a:ext uri="{FF2B5EF4-FFF2-40B4-BE49-F238E27FC236}">
                      <a16:creationId xmlns:a16="http://schemas.microsoft.com/office/drawing/2014/main" id="{DA7A09F8-0C7C-4FC9-AF4B-D305351BAEF6}"/>
                    </a:ext>
                  </a:extLst>
                </p:cNvPr>
                <p:cNvPicPr/>
                <p:nvPr/>
              </p:nvPicPr>
              <p:blipFill>
                <a:blip r:embed="rId308"/>
                <a:stretch>
                  <a:fillRect/>
                </a:stretch>
              </p:blipFill>
              <p:spPr>
                <a:xfrm>
                  <a:off x="9911679" y="3403446"/>
                  <a:ext cx="102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68E68C37-0DBC-47D0-9C8B-71E115DF5340}"/>
                    </a:ext>
                  </a:extLst>
                </p14:cNvPr>
                <p14:cNvContentPartPr/>
                <p14:nvPr/>
              </p14:nvContentPartPr>
              <p14:xfrm>
                <a:off x="9975759" y="3335406"/>
                <a:ext cx="75240" cy="126000"/>
              </p14:xfrm>
            </p:contentPart>
          </mc:Choice>
          <mc:Fallback>
            <p:pic>
              <p:nvPicPr>
                <p:cNvPr id="187" name="Freihand 186">
                  <a:extLst>
                    <a:ext uri="{FF2B5EF4-FFF2-40B4-BE49-F238E27FC236}">
                      <a16:creationId xmlns:a16="http://schemas.microsoft.com/office/drawing/2014/main" id="{68E68C37-0DBC-47D0-9C8B-71E115DF5340}"/>
                    </a:ext>
                  </a:extLst>
                </p:cNvPr>
                <p:cNvPicPr/>
                <p:nvPr/>
              </p:nvPicPr>
              <p:blipFill>
                <a:blip r:embed="rId310"/>
                <a:stretch>
                  <a:fillRect/>
                </a:stretch>
              </p:blipFill>
              <p:spPr>
                <a:xfrm>
                  <a:off x="9971439" y="3331086"/>
                  <a:ext cx="83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E6B3501A-463F-4BAF-A4F8-CB6DE6422BC4}"/>
                    </a:ext>
                  </a:extLst>
                </p14:cNvPr>
                <p14:cNvContentPartPr/>
                <p14:nvPr/>
              </p14:nvContentPartPr>
              <p14:xfrm>
                <a:off x="10061799" y="3337926"/>
                <a:ext cx="45000" cy="90360"/>
              </p14:xfrm>
            </p:contentPart>
          </mc:Choice>
          <mc:Fallback>
            <p:pic>
              <p:nvPicPr>
                <p:cNvPr id="188" name="Freihand 187">
                  <a:extLst>
                    <a:ext uri="{FF2B5EF4-FFF2-40B4-BE49-F238E27FC236}">
                      <a16:creationId xmlns:a16="http://schemas.microsoft.com/office/drawing/2014/main" id="{E6B3501A-463F-4BAF-A4F8-CB6DE6422BC4}"/>
                    </a:ext>
                  </a:extLst>
                </p:cNvPr>
                <p:cNvPicPr/>
                <p:nvPr/>
              </p:nvPicPr>
              <p:blipFill>
                <a:blip r:embed="rId312"/>
                <a:stretch>
                  <a:fillRect/>
                </a:stretch>
              </p:blipFill>
              <p:spPr>
                <a:xfrm>
                  <a:off x="10057479" y="3333606"/>
                  <a:ext cx="53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FAD05CF4-BE22-4144-AE9B-2AE44E19600A}"/>
                    </a:ext>
                  </a:extLst>
                </p14:cNvPr>
                <p14:cNvContentPartPr/>
                <p14:nvPr/>
              </p14:nvContentPartPr>
              <p14:xfrm>
                <a:off x="10147119" y="3330366"/>
                <a:ext cx="60840" cy="95040"/>
              </p14:xfrm>
            </p:contentPart>
          </mc:Choice>
          <mc:Fallback>
            <p:pic>
              <p:nvPicPr>
                <p:cNvPr id="189" name="Freihand 188">
                  <a:extLst>
                    <a:ext uri="{FF2B5EF4-FFF2-40B4-BE49-F238E27FC236}">
                      <a16:creationId xmlns:a16="http://schemas.microsoft.com/office/drawing/2014/main" id="{FAD05CF4-BE22-4144-AE9B-2AE44E19600A}"/>
                    </a:ext>
                  </a:extLst>
                </p:cNvPr>
                <p:cNvPicPr/>
                <p:nvPr/>
              </p:nvPicPr>
              <p:blipFill>
                <a:blip r:embed="rId314"/>
                <a:stretch>
                  <a:fillRect/>
                </a:stretch>
              </p:blipFill>
              <p:spPr>
                <a:xfrm>
                  <a:off x="10142799" y="3326046"/>
                  <a:ext cx="69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0" name="Freihand 189">
                  <a:extLst>
                    <a:ext uri="{FF2B5EF4-FFF2-40B4-BE49-F238E27FC236}">
                      <a16:creationId xmlns:a16="http://schemas.microsoft.com/office/drawing/2014/main" id="{B33A7A8D-899B-4082-84E8-0CD50D4E1463}"/>
                    </a:ext>
                  </a:extLst>
                </p14:cNvPr>
                <p14:cNvContentPartPr/>
                <p14:nvPr/>
              </p14:nvContentPartPr>
              <p14:xfrm>
                <a:off x="10319559" y="2973246"/>
                <a:ext cx="109800" cy="102960"/>
              </p14:xfrm>
            </p:contentPart>
          </mc:Choice>
          <mc:Fallback>
            <p:pic>
              <p:nvPicPr>
                <p:cNvPr id="190" name="Freihand 189">
                  <a:extLst>
                    <a:ext uri="{FF2B5EF4-FFF2-40B4-BE49-F238E27FC236}">
                      <a16:creationId xmlns:a16="http://schemas.microsoft.com/office/drawing/2014/main" id="{B33A7A8D-899B-4082-84E8-0CD50D4E1463}"/>
                    </a:ext>
                  </a:extLst>
                </p:cNvPr>
                <p:cNvPicPr/>
                <p:nvPr/>
              </p:nvPicPr>
              <p:blipFill>
                <a:blip r:embed="rId316"/>
                <a:stretch>
                  <a:fillRect/>
                </a:stretch>
              </p:blipFill>
              <p:spPr>
                <a:xfrm>
                  <a:off x="10315239" y="2968926"/>
                  <a:ext cx="118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1" name="Freihand 190">
                  <a:extLst>
                    <a:ext uri="{FF2B5EF4-FFF2-40B4-BE49-F238E27FC236}">
                      <a16:creationId xmlns:a16="http://schemas.microsoft.com/office/drawing/2014/main" id="{EC875B06-9120-4E51-A591-1594CB4EEC74}"/>
                    </a:ext>
                  </a:extLst>
                </p14:cNvPr>
                <p14:cNvContentPartPr/>
                <p14:nvPr/>
              </p14:nvContentPartPr>
              <p14:xfrm>
                <a:off x="10224879" y="2824206"/>
                <a:ext cx="169920" cy="186480"/>
              </p14:xfrm>
            </p:contentPart>
          </mc:Choice>
          <mc:Fallback>
            <p:pic>
              <p:nvPicPr>
                <p:cNvPr id="191" name="Freihand 190">
                  <a:extLst>
                    <a:ext uri="{FF2B5EF4-FFF2-40B4-BE49-F238E27FC236}">
                      <a16:creationId xmlns:a16="http://schemas.microsoft.com/office/drawing/2014/main" id="{EC875B06-9120-4E51-A591-1594CB4EEC74}"/>
                    </a:ext>
                  </a:extLst>
                </p:cNvPr>
                <p:cNvPicPr/>
                <p:nvPr/>
              </p:nvPicPr>
              <p:blipFill>
                <a:blip r:embed="rId318"/>
                <a:stretch>
                  <a:fillRect/>
                </a:stretch>
              </p:blipFill>
              <p:spPr>
                <a:xfrm>
                  <a:off x="10220559" y="2819886"/>
                  <a:ext cx="178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3" name="Freihand 192">
                  <a:extLst>
                    <a:ext uri="{FF2B5EF4-FFF2-40B4-BE49-F238E27FC236}">
                      <a16:creationId xmlns:a16="http://schemas.microsoft.com/office/drawing/2014/main" id="{1752C290-4808-4A30-80F7-8DB2F0DFF793}"/>
                    </a:ext>
                  </a:extLst>
                </p14:cNvPr>
                <p14:cNvContentPartPr/>
                <p14:nvPr/>
              </p14:nvContentPartPr>
              <p14:xfrm>
                <a:off x="10488759" y="3125526"/>
                <a:ext cx="139320" cy="175680"/>
              </p14:xfrm>
            </p:contentPart>
          </mc:Choice>
          <mc:Fallback>
            <p:pic>
              <p:nvPicPr>
                <p:cNvPr id="193" name="Freihand 192">
                  <a:extLst>
                    <a:ext uri="{FF2B5EF4-FFF2-40B4-BE49-F238E27FC236}">
                      <a16:creationId xmlns:a16="http://schemas.microsoft.com/office/drawing/2014/main" id="{1752C290-4808-4A30-80F7-8DB2F0DFF793}"/>
                    </a:ext>
                  </a:extLst>
                </p:cNvPr>
                <p:cNvPicPr/>
                <p:nvPr/>
              </p:nvPicPr>
              <p:blipFill>
                <a:blip r:embed="rId320"/>
                <a:stretch>
                  <a:fillRect/>
                </a:stretch>
              </p:blipFill>
              <p:spPr>
                <a:xfrm>
                  <a:off x="10484439" y="3121206"/>
                  <a:ext cx="147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4" name="Freihand 193">
                  <a:extLst>
                    <a:ext uri="{FF2B5EF4-FFF2-40B4-BE49-F238E27FC236}">
                      <a16:creationId xmlns:a16="http://schemas.microsoft.com/office/drawing/2014/main" id="{FC991C4A-E987-47A2-86C0-66840F4A5340}"/>
                    </a:ext>
                  </a:extLst>
                </p14:cNvPr>
                <p14:cNvContentPartPr/>
                <p14:nvPr/>
              </p14:nvContentPartPr>
              <p14:xfrm>
                <a:off x="10659039" y="3023646"/>
                <a:ext cx="171000" cy="197640"/>
              </p14:xfrm>
            </p:contentPart>
          </mc:Choice>
          <mc:Fallback>
            <p:pic>
              <p:nvPicPr>
                <p:cNvPr id="194" name="Freihand 193">
                  <a:extLst>
                    <a:ext uri="{FF2B5EF4-FFF2-40B4-BE49-F238E27FC236}">
                      <a16:creationId xmlns:a16="http://schemas.microsoft.com/office/drawing/2014/main" id="{FC991C4A-E987-47A2-86C0-66840F4A5340}"/>
                    </a:ext>
                  </a:extLst>
                </p:cNvPr>
                <p:cNvPicPr/>
                <p:nvPr/>
              </p:nvPicPr>
              <p:blipFill>
                <a:blip r:embed="rId322"/>
                <a:stretch>
                  <a:fillRect/>
                </a:stretch>
              </p:blipFill>
              <p:spPr>
                <a:xfrm>
                  <a:off x="10654719" y="3019326"/>
                  <a:ext cx="179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5" name="Freihand 194">
                  <a:extLst>
                    <a:ext uri="{FF2B5EF4-FFF2-40B4-BE49-F238E27FC236}">
                      <a16:creationId xmlns:a16="http://schemas.microsoft.com/office/drawing/2014/main" id="{888BC623-4AA5-4B28-BF44-3AEDD2D9CA09}"/>
                    </a:ext>
                  </a:extLst>
                </p14:cNvPr>
                <p14:cNvContentPartPr/>
                <p14:nvPr/>
              </p14:nvContentPartPr>
              <p14:xfrm>
                <a:off x="10934439" y="2983686"/>
                <a:ext cx="138240" cy="202680"/>
              </p14:xfrm>
            </p:contentPart>
          </mc:Choice>
          <mc:Fallback>
            <p:pic>
              <p:nvPicPr>
                <p:cNvPr id="195" name="Freihand 194">
                  <a:extLst>
                    <a:ext uri="{FF2B5EF4-FFF2-40B4-BE49-F238E27FC236}">
                      <a16:creationId xmlns:a16="http://schemas.microsoft.com/office/drawing/2014/main" id="{888BC623-4AA5-4B28-BF44-3AEDD2D9CA09}"/>
                    </a:ext>
                  </a:extLst>
                </p:cNvPr>
                <p:cNvPicPr/>
                <p:nvPr/>
              </p:nvPicPr>
              <p:blipFill>
                <a:blip r:embed="rId324"/>
                <a:stretch>
                  <a:fillRect/>
                </a:stretch>
              </p:blipFill>
              <p:spPr>
                <a:xfrm>
                  <a:off x="10930119" y="2979366"/>
                  <a:ext cx="146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6" name="Freihand 195">
                  <a:extLst>
                    <a:ext uri="{FF2B5EF4-FFF2-40B4-BE49-F238E27FC236}">
                      <a16:creationId xmlns:a16="http://schemas.microsoft.com/office/drawing/2014/main" id="{838CE4D9-D6C2-441F-9AA9-16326AC67A02}"/>
                    </a:ext>
                  </a:extLst>
                </p14:cNvPr>
                <p14:cNvContentPartPr/>
                <p14:nvPr/>
              </p14:nvContentPartPr>
              <p14:xfrm>
                <a:off x="11122359" y="2995206"/>
                <a:ext cx="2160" cy="126000"/>
              </p14:xfrm>
            </p:contentPart>
          </mc:Choice>
          <mc:Fallback>
            <p:pic>
              <p:nvPicPr>
                <p:cNvPr id="196" name="Freihand 195">
                  <a:extLst>
                    <a:ext uri="{FF2B5EF4-FFF2-40B4-BE49-F238E27FC236}">
                      <a16:creationId xmlns:a16="http://schemas.microsoft.com/office/drawing/2014/main" id="{838CE4D9-D6C2-441F-9AA9-16326AC67A02}"/>
                    </a:ext>
                  </a:extLst>
                </p:cNvPr>
                <p:cNvPicPr/>
                <p:nvPr/>
              </p:nvPicPr>
              <p:blipFill>
                <a:blip r:embed="rId326"/>
                <a:stretch>
                  <a:fillRect/>
                </a:stretch>
              </p:blipFill>
              <p:spPr>
                <a:xfrm>
                  <a:off x="11118039" y="2990886"/>
                  <a:ext cx="10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Freihand 196">
                  <a:extLst>
                    <a:ext uri="{FF2B5EF4-FFF2-40B4-BE49-F238E27FC236}">
                      <a16:creationId xmlns:a16="http://schemas.microsoft.com/office/drawing/2014/main" id="{E3C8503F-466D-4BCD-9A45-876C31849DE6}"/>
                    </a:ext>
                  </a:extLst>
                </p14:cNvPr>
                <p14:cNvContentPartPr/>
                <p14:nvPr/>
              </p14:nvContentPartPr>
              <p14:xfrm>
                <a:off x="11043159" y="2966046"/>
                <a:ext cx="132840" cy="182520"/>
              </p14:xfrm>
            </p:contentPart>
          </mc:Choice>
          <mc:Fallback>
            <p:pic>
              <p:nvPicPr>
                <p:cNvPr id="197" name="Freihand 196">
                  <a:extLst>
                    <a:ext uri="{FF2B5EF4-FFF2-40B4-BE49-F238E27FC236}">
                      <a16:creationId xmlns:a16="http://schemas.microsoft.com/office/drawing/2014/main" id="{E3C8503F-466D-4BCD-9A45-876C31849DE6}"/>
                    </a:ext>
                  </a:extLst>
                </p:cNvPr>
                <p:cNvPicPr/>
                <p:nvPr/>
              </p:nvPicPr>
              <p:blipFill>
                <a:blip r:embed="rId328"/>
                <a:stretch>
                  <a:fillRect/>
                </a:stretch>
              </p:blipFill>
              <p:spPr>
                <a:xfrm>
                  <a:off x="11038839" y="2961726"/>
                  <a:ext cx="141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Freihand 197">
                  <a:extLst>
                    <a:ext uri="{FF2B5EF4-FFF2-40B4-BE49-F238E27FC236}">
                      <a16:creationId xmlns:a16="http://schemas.microsoft.com/office/drawing/2014/main" id="{75AA370A-FD35-4A58-8506-50BE42CF79F7}"/>
                    </a:ext>
                  </a:extLst>
                </p14:cNvPr>
                <p14:cNvContentPartPr/>
                <p14:nvPr/>
              </p14:nvContentPartPr>
              <p14:xfrm>
                <a:off x="11251239" y="2936526"/>
                <a:ext cx="24120" cy="191160"/>
              </p14:xfrm>
            </p:contentPart>
          </mc:Choice>
          <mc:Fallback>
            <p:pic>
              <p:nvPicPr>
                <p:cNvPr id="198" name="Freihand 197">
                  <a:extLst>
                    <a:ext uri="{FF2B5EF4-FFF2-40B4-BE49-F238E27FC236}">
                      <a16:creationId xmlns:a16="http://schemas.microsoft.com/office/drawing/2014/main" id="{75AA370A-FD35-4A58-8506-50BE42CF79F7}"/>
                    </a:ext>
                  </a:extLst>
                </p:cNvPr>
                <p:cNvPicPr/>
                <p:nvPr/>
              </p:nvPicPr>
              <p:blipFill>
                <a:blip r:embed="rId330"/>
                <a:stretch>
                  <a:fillRect/>
                </a:stretch>
              </p:blipFill>
              <p:spPr>
                <a:xfrm>
                  <a:off x="11246919" y="2932206"/>
                  <a:ext cx="32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Freihand 198">
                  <a:extLst>
                    <a:ext uri="{FF2B5EF4-FFF2-40B4-BE49-F238E27FC236}">
                      <a16:creationId xmlns:a16="http://schemas.microsoft.com/office/drawing/2014/main" id="{01B6FDD5-8F49-4F2B-9BED-AF74053DFF35}"/>
                    </a:ext>
                  </a:extLst>
                </p14:cNvPr>
                <p14:cNvContentPartPr/>
                <p14:nvPr/>
              </p14:nvContentPartPr>
              <p14:xfrm>
                <a:off x="11203359" y="2906646"/>
                <a:ext cx="165600" cy="113400"/>
              </p14:xfrm>
            </p:contentPart>
          </mc:Choice>
          <mc:Fallback>
            <p:pic>
              <p:nvPicPr>
                <p:cNvPr id="199" name="Freihand 198">
                  <a:extLst>
                    <a:ext uri="{FF2B5EF4-FFF2-40B4-BE49-F238E27FC236}">
                      <a16:creationId xmlns:a16="http://schemas.microsoft.com/office/drawing/2014/main" id="{01B6FDD5-8F49-4F2B-9BED-AF74053DFF35}"/>
                    </a:ext>
                  </a:extLst>
                </p:cNvPr>
                <p:cNvPicPr/>
                <p:nvPr/>
              </p:nvPicPr>
              <p:blipFill>
                <a:blip r:embed="rId332"/>
                <a:stretch>
                  <a:fillRect/>
                </a:stretch>
              </p:blipFill>
              <p:spPr>
                <a:xfrm>
                  <a:off x="11199039" y="2902326"/>
                  <a:ext cx="174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3" name="Freihand 212">
                  <a:extLst>
                    <a:ext uri="{FF2B5EF4-FFF2-40B4-BE49-F238E27FC236}">
                      <a16:creationId xmlns:a16="http://schemas.microsoft.com/office/drawing/2014/main" id="{169F3E4F-DB6B-41F4-8637-B126374DD69E}"/>
                    </a:ext>
                  </a:extLst>
                </p14:cNvPr>
                <p14:cNvContentPartPr/>
                <p14:nvPr/>
              </p14:nvContentPartPr>
              <p14:xfrm>
                <a:off x="9908799" y="2546286"/>
                <a:ext cx="273600" cy="156600"/>
              </p14:xfrm>
            </p:contentPart>
          </mc:Choice>
          <mc:Fallback>
            <p:pic>
              <p:nvPicPr>
                <p:cNvPr id="213" name="Freihand 212">
                  <a:extLst>
                    <a:ext uri="{FF2B5EF4-FFF2-40B4-BE49-F238E27FC236}">
                      <a16:creationId xmlns:a16="http://schemas.microsoft.com/office/drawing/2014/main" id="{169F3E4F-DB6B-41F4-8637-B126374DD69E}"/>
                    </a:ext>
                  </a:extLst>
                </p:cNvPr>
                <p:cNvPicPr/>
                <p:nvPr/>
              </p:nvPicPr>
              <p:blipFill>
                <a:blip r:embed="rId334"/>
                <a:stretch>
                  <a:fillRect/>
                </a:stretch>
              </p:blipFill>
              <p:spPr>
                <a:xfrm>
                  <a:off x="9904479" y="2541966"/>
                  <a:ext cx="282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4" name="Freihand 213">
                  <a:extLst>
                    <a:ext uri="{FF2B5EF4-FFF2-40B4-BE49-F238E27FC236}">
                      <a16:creationId xmlns:a16="http://schemas.microsoft.com/office/drawing/2014/main" id="{2EBA3031-D63A-4F67-A9CE-BF63633E659D}"/>
                    </a:ext>
                  </a:extLst>
                </p14:cNvPr>
                <p14:cNvContentPartPr/>
                <p14:nvPr/>
              </p14:nvContentPartPr>
              <p14:xfrm>
                <a:off x="9013119" y="2623326"/>
                <a:ext cx="239400" cy="106560"/>
              </p14:xfrm>
            </p:contentPart>
          </mc:Choice>
          <mc:Fallback>
            <p:pic>
              <p:nvPicPr>
                <p:cNvPr id="214" name="Freihand 213">
                  <a:extLst>
                    <a:ext uri="{FF2B5EF4-FFF2-40B4-BE49-F238E27FC236}">
                      <a16:creationId xmlns:a16="http://schemas.microsoft.com/office/drawing/2014/main" id="{2EBA3031-D63A-4F67-A9CE-BF63633E659D}"/>
                    </a:ext>
                  </a:extLst>
                </p:cNvPr>
                <p:cNvPicPr/>
                <p:nvPr/>
              </p:nvPicPr>
              <p:blipFill>
                <a:blip r:embed="rId336"/>
                <a:stretch>
                  <a:fillRect/>
                </a:stretch>
              </p:blipFill>
              <p:spPr>
                <a:xfrm>
                  <a:off x="9008799" y="2619006"/>
                  <a:ext cx="248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6" name="Freihand 215">
                  <a:extLst>
                    <a:ext uri="{FF2B5EF4-FFF2-40B4-BE49-F238E27FC236}">
                      <a16:creationId xmlns:a16="http://schemas.microsoft.com/office/drawing/2014/main" id="{4D6AD464-E754-4C5D-8D43-F67677C636A8}"/>
                    </a:ext>
                  </a:extLst>
                </p14:cNvPr>
                <p14:cNvContentPartPr/>
                <p14:nvPr/>
              </p14:nvContentPartPr>
              <p14:xfrm>
                <a:off x="8436399" y="2694606"/>
                <a:ext cx="99720" cy="427320"/>
              </p14:xfrm>
            </p:contentPart>
          </mc:Choice>
          <mc:Fallback>
            <p:pic>
              <p:nvPicPr>
                <p:cNvPr id="216" name="Freihand 215">
                  <a:extLst>
                    <a:ext uri="{FF2B5EF4-FFF2-40B4-BE49-F238E27FC236}">
                      <a16:creationId xmlns:a16="http://schemas.microsoft.com/office/drawing/2014/main" id="{4D6AD464-E754-4C5D-8D43-F67677C636A8}"/>
                    </a:ext>
                  </a:extLst>
                </p:cNvPr>
                <p:cNvPicPr/>
                <p:nvPr/>
              </p:nvPicPr>
              <p:blipFill>
                <a:blip r:embed="rId338"/>
                <a:stretch>
                  <a:fillRect/>
                </a:stretch>
              </p:blipFill>
              <p:spPr>
                <a:xfrm>
                  <a:off x="8432079" y="2690286"/>
                  <a:ext cx="1083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7" name="Freihand 216">
                  <a:extLst>
                    <a:ext uri="{FF2B5EF4-FFF2-40B4-BE49-F238E27FC236}">
                      <a16:creationId xmlns:a16="http://schemas.microsoft.com/office/drawing/2014/main" id="{97E150E2-6A35-47C3-A51E-5F4F8B6E2B7B}"/>
                    </a:ext>
                  </a:extLst>
                </p14:cNvPr>
                <p14:cNvContentPartPr/>
                <p14:nvPr/>
              </p14:nvContentPartPr>
              <p14:xfrm>
                <a:off x="8384559" y="2541606"/>
                <a:ext cx="207000" cy="264600"/>
              </p14:xfrm>
            </p:contentPart>
          </mc:Choice>
          <mc:Fallback>
            <p:pic>
              <p:nvPicPr>
                <p:cNvPr id="217" name="Freihand 216">
                  <a:extLst>
                    <a:ext uri="{FF2B5EF4-FFF2-40B4-BE49-F238E27FC236}">
                      <a16:creationId xmlns:a16="http://schemas.microsoft.com/office/drawing/2014/main" id="{97E150E2-6A35-47C3-A51E-5F4F8B6E2B7B}"/>
                    </a:ext>
                  </a:extLst>
                </p:cNvPr>
                <p:cNvPicPr/>
                <p:nvPr/>
              </p:nvPicPr>
              <p:blipFill>
                <a:blip r:embed="rId340"/>
                <a:stretch>
                  <a:fillRect/>
                </a:stretch>
              </p:blipFill>
              <p:spPr>
                <a:xfrm>
                  <a:off x="8380239" y="2537286"/>
                  <a:ext cx="2156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9" name="Freihand 218">
                  <a:extLst>
                    <a:ext uri="{FF2B5EF4-FFF2-40B4-BE49-F238E27FC236}">
                      <a16:creationId xmlns:a16="http://schemas.microsoft.com/office/drawing/2014/main" id="{8063463D-A41C-4362-9A25-033BADE073A6}"/>
                    </a:ext>
                  </a:extLst>
                </p14:cNvPr>
                <p14:cNvContentPartPr/>
                <p14:nvPr/>
              </p14:nvContentPartPr>
              <p14:xfrm>
                <a:off x="9552759" y="2588046"/>
                <a:ext cx="59400" cy="408600"/>
              </p14:xfrm>
            </p:contentPart>
          </mc:Choice>
          <mc:Fallback>
            <p:pic>
              <p:nvPicPr>
                <p:cNvPr id="219" name="Freihand 218">
                  <a:extLst>
                    <a:ext uri="{FF2B5EF4-FFF2-40B4-BE49-F238E27FC236}">
                      <a16:creationId xmlns:a16="http://schemas.microsoft.com/office/drawing/2014/main" id="{8063463D-A41C-4362-9A25-033BADE073A6}"/>
                    </a:ext>
                  </a:extLst>
                </p:cNvPr>
                <p:cNvPicPr/>
                <p:nvPr/>
              </p:nvPicPr>
              <p:blipFill>
                <a:blip r:embed="rId342"/>
                <a:stretch>
                  <a:fillRect/>
                </a:stretch>
              </p:blipFill>
              <p:spPr>
                <a:xfrm>
                  <a:off x="9548439" y="2583726"/>
                  <a:ext cx="680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0" name="Freihand 219">
                  <a:extLst>
                    <a:ext uri="{FF2B5EF4-FFF2-40B4-BE49-F238E27FC236}">
                      <a16:creationId xmlns:a16="http://schemas.microsoft.com/office/drawing/2014/main" id="{4DC787BD-F082-4714-8B0D-C88542658404}"/>
                    </a:ext>
                  </a:extLst>
                </p14:cNvPr>
                <p14:cNvContentPartPr/>
                <p14:nvPr/>
              </p14:nvContentPartPr>
              <p14:xfrm>
                <a:off x="9474999" y="2456286"/>
                <a:ext cx="196560" cy="240840"/>
              </p14:xfrm>
            </p:contentPart>
          </mc:Choice>
          <mc:Fallback>
            <p:pic>
              <p:nvPicPr>
                <p:cNvPr id="220" name="Freihand 219">
                  <a:extLst>
                    <a:ext uri="{FF2B5EF4-FFF2-40B4-BE49-F238E27FC236}">
                      <a16:creationId xmlns:a16="http://schemas.microsoft.com/office/drawing/2014/main" id="{4DC787BD-F082-4714-8B0D-C88542658404}"/>
                    </a:ext>
                  </a:extLst>
                </p:cNvPr>
                <p:cNvPicPr/>
                <p:nvPr/>
              </p:nvPicPr>
              <p:blipFill>
                <a:blip r:embed="rId344"/>
                <a:stretch>
                  <a:fillRect/>
                </a:stretch>
              </p:blipFill>
              <p:spPr>
                <a:xfrm>
                  <a:off x="9470679" y="2451966"/>
                  <a:ext cx="205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4" name="Freihand 223">
                  <a:extLst>
                    <a:ext uri="{FF2B5EF4-FFF2-40B4-BE49-F238E27FC236}">
                      <a16:creationId xmlns:a16="http://schemas.microsoft.com/office/drawing/2014/main" id="{511927CF-BE74-4D93-832D-BAE1139E1FBE}"/>
                    </a:ext>
                  </a:extLst>
                </p14:cNvPr>
                <p14:cNvContentPartPr/>
                <p14:nvPr/>
              </p14:nvContentPartPr>
              <p14:xfrm>
                <a:off x="6853479" y="3720246"/>
                <a:ext cx="9360" cy="22680"/>
              </p14:xfrm>
            </p:contentPart>
          </mc:Choice>
          <mc:Fallback>
            <p:pic>
              <p:nvPicPr>
                <p:cNvPr id="224" name="Freihand 223">
                  <a:extLst>
                    <a:ext uri="{FF2B5EF4-FFF2-40B4-BE49-F238E27FC236}">
                      <a16:creationId xmlns:a16="http://schemas.microsoft.com/office/drawing/2014/main" id="{511927CF-BE74-4D93-832D-BAE1139E1FBE}"/>
                    </a:ext>
                  </a:extLst>
                </p:cNvPr>
                <p:cNvPicPr/>
                <p:nvPr/>
              </p:nvPicPr>
              <p:blipFill>
                <a:blip r:embed="rId346"/>
                <a:stretch>
                  <a:fillRect/>
                </a:stretch>
              </p:blipFill>
              <p:spPr>
                <a:xfrm>
                  <a:off x="6849159" y="3715926"/>
                  <a:ext cx="18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5" name="Freihand 224">
                  <a:extLst>
                    <a:ext uri="{FF2B5EF4-FFF2-40B4-BE49-F238E27FC236}">
                      <a16:creationId xmlns:a16="http://schemas.microsoft.com/office/drawing/2014/main" id="{ACE88637-2090-4124-A0F9-A928BC371688}"/>
                    </a:ext>
                  </a:extLst>
                </p14:cNvPr>
                <p14:cNvContentPartPr/>
                <p14:nvPr/>
              </p14:nvContentPartPr>
              <p14:xfrm>
                <a:off x="6699399" y="3371046"/>
                <a:ext cx="396000" cy="1037160"/>
              </p14:xfrm>
            </p:contentPart>
          </mc:Choice>
          <mc:Fallback>
            <p:pic>
              <p:nvPicPr>
                <p:cNvPr id="225" name="Freihand 224">
                  <a:extLst>
                    <a:ext uri="{FF2B5EF4-FFF2-40B4-BE49-F238E27FC236}">
                      <a16:creationId xmlns:a16="http://schemas.microsoft.com/office/drawing/2014/main" id="{ACE88637-2090-4124-A0F9-A928BC371688}"/>
                    </a:ext>
                  </a:extLst>
                </p:cNvPr>
                <p:cNvPicPr/>
                <p:nvPr/>
              </p:nvPicPr>
              <p:blipFill>
                <a:blip r:embed="rId348"/>
                <a:stretch>
                  <a:fillRect/>
                </a:stretch>
              </p:blipFill>
              <p:spPr>
                <a:xfrm>
                  <a:off x="6695079" y="3366726"/>
                  <a:ext cx="404640" cy="1045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7" name="Freihand 226">
                  <a:extLst>
                    <a:ext uri="{FF2B5EF4-FFF2-40B4-BE49-F238E27FC236}">
                      <a16:creationId xmlns:a16="http://schemas.microsoft.com/office/drawing/2014/main" id="{47B85109-CF60-4EE3-BE1A-6CE4478B4E6F}"/>
                    </a:ext>
                  </a:extLst>
                </p14:cNvPr>
                <p14:cNvContentPartPr/>
                <p14:nvPr/>
              </p14:nvContentPartPr>
              <p14:xfrm>
                <a:off x="8810799" y="523806"/>
                <a:ext cx="2538000" cy="1894320"/>
              </p14:xfrm>
            </p:contentPart>
          </mc:Choice>
          <mc:Fallback>
            <p:pic>
              <p:nvPicPr>
                <p:cNvPr id="227" name="Freihand 226">
                  <a:extLst>
                    <a:ext uri="{FF2B5EF4-FFF2-40B4-BE49-F238E27FC236}">
                      <a16:creationId xmlns:a16="http://schemas.microsoft.com/office/drawing/2014/main" id="{47B85109-CF60-4EE3-BE1A-6CE4478B4E6F}"/>
                    </a:ext>
                  </a:extLst>
                </p:cNvPr>
                <p:cNvPicPr/>
                <p:nvPr/>
              </p:nvPicPr>
              <p:blipFill>
                <a:blip r:embed="rId350"/>
                <a:stretch>
                  <a:fillRect/>
                </a:stretch>
              </p:blipFill>
              <p:spPr>
                <a:xfrm>
                  <a:off x="8806479" y="519486"/>
                  <a:ext cx="2546640" cy="1902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9" name="Freihand 228">
                  <a:extLst>
                    <a:ext uri="{FF2B5EF4-FFF2-40B4-BE49-F238E27FC236}">
                      <a16:creationId xmlns:a16="http://schemas.microsoft.com/office/drawing/2014/main" id="{5F2E8A42-5C24-4E8E-96B7-F0A9798C2074}"/>
                    </a:ext>
                  </a:extLst>
                </p14:cNvPr>
                <p14:cNvContentPartPr/>
                <p14:nvPr/>
              </p14:nvContentPartPr>
              <p14:xfrm>
                <a:off x="6782559" y="1512366"/>
                <a:ext cx="687960" cy="2727720"/>
              </p14:xfrm>
            </p:contentPart>
          </mc:Choice>
          <mc:Fallback>
            <p:pic>
              <p:nvPicPr>
                <p:cNvPr id="229" name="Freihand 228">
                  <a:extLst>
                    <a:ext uri="{FF2B5EF4-FFF2-40B4-BE49-F238E27FC236}">
                      <a16:creationId xmlns:a16="http://schemas.microsoft.com/office/drawing/2014/main" id="{5F2E8A42-5C24-4E8E-96B7-F0A9798C2074}"/>
                    </a:ext>
                  </a:extLst>
                </p:cNvPr>
                <p:cNvPicPr/>
                <p:nvPr/>
              </p:nvPicPr>
              <p:blipFill>
                <a:blip r:embed="rId352"/>
                <a:stretch>
                  <a:fillRect/>
                </a:stretch>
              </p:blipFill>
              <p:spPr>
                <a:xfrm>
                  <a:off x="6778239" y="1508046"/>
                  <a:ext cx="696600" cy="2736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1" name="Freihand 230">
                  <a:extLst>
                    <a:ext uri="{FF2B5EF4-FFF2-40B4-BE49-F238E27FC236}">
                      <a16:creationId xmlns:a16="http://schemas.microsoft.com/office/drawing/2014/main" id="{EFD02931-1B8D-45D0-AC7D-3D48D0489E67}"/>
                    </a:ext>
                  </a:extLst>
                </p14:cNvPr>
                <p14:cNvContentPartPr/>
                <p14:nvPr/>
              </p14:nvContentPartPr>
              <p14:xfrm>
                <a:off x="6729999" y="3726006"/>
                <a:ext cx="318600" cy="689400"/>
              </p14:xfrm>
            </p:contentPart>
          </mc:Choice>
          <mc:Fallback>
            <p:pic>
              <p:nvPicPr>
                <p:cNvPr id="231" name="Freihand 230">
                  <a:extLst>
                    <a:ext uri="{FF2B5EF4-FFF2-40B4-BE49-F238E27FC236}">
                      <a16:creationId xmlns:a16="http://schemas.microsoft.com/office/drawing/2014/main" id="{EFD02931-1B8D-45D0-AC7D-3D48D0489E67}"/>
                    </a:ext>
                  </a:extLst>
                </p:cNvPr>
                <p:cNvPicPr/>
                <p:nvPr/>
              </p:nvPicPr>
              <p:blipFill>
                <a:blip r:embed="rId354"/>
                <a:stretch>
                  <a:fillRect/>
                </a:stretch>
              </p:blipFill>
              <p:spPr>
                <a:xfrm>
                  <a:off x="6725679" y="3721686"/>
                  <a:ext cx="32724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3" name="Freihand 232">
                  <a:extLst>
                    <a:ext uri="{FF2B5EF4-FFF2-40B4-BE49-F238E27FC236}">
                      <a16:creationId xmlns:a16="http://schemas.microsoft.com/office/drawing/2014/main" id="{3DFF506C-D7F4-47A2-A0B3-CB79FD364228}"/>
                    </a:ext>
                  </a:extLst>
                </p14:cNvPr>
                <p14:cNvContentPartPr/>
                <p14:nvPr/>
              </p14:nvContentPartPr>
              <p14:xfrm>
                <a:off x="8492199" y="2709366"/>
                <a:ext cx="360" cy="360"/>
              </p14:xfrm>
            </p:contentPart>
          </mc:Choice>
          <mc:Fallback>
            <p:pic>
              <p:nvPicPr>
                <p:cNvPr id="233" name="Freihand 232">
                  <a:extLst>
                    <a:ext uri="{FF2B5EF4-FFF2-40B4-BE49-F238E27FC236}">
                      <a16:creationId xmlns:a16="http://schemas.microsoft.com/office/drawing/2014/main" id="{3DFF506C-D7F4-47A2-A0B3-CB79FD364228}"/>
                    </a:ext>
                  </a:extLst>
                </p:cNvPr>
                <p:cNvPicPr/>
                <p:nvPr/>
              </p:nvPicPr>
              <p:blipFill>
                <a:blip r:embed="rId356"/>
                <a:stretch>
                  <a:fillRect/>
                </a:stretch>
              </p:blipFill>
              <p:spPr>
                <a:xfrm>
                  <a:off x="8487879" y="270504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4" name="Freihand 233">
                  <a:extLst>
                    <a:ext uri="{FF2B5EF4-FFF2-40B4-BE49-F238E27FC236}">
                      <a16:creationId xmlns:a16="http://schemas.microsoft.com/office/drawing/2014/main" id="{ABABF3F9-D429-4584-B758-E8897851A661}"/>
                    </a:ext>
                  </a:extLst>
                </p14:cNvPr>
                <p14:cNvContentPartPr/>
                <p14:nvPr/>
              </p14:nvContentPartPr>
              <p14:xfrm>
                <a:off x="8283399" y="2435046"/>
                <a:ext cx="2008440" cy="782640"/>
              </p14:xfrm>
            </p:contentPart>
          </mc:Choice>
          <mc:Fallback>
            <p:pic>
              <p:nvPicPr>
                <p:cNvPr id="234" name="Freihand 233">
                  <a:extLst>
                    <a:ext uri="{FF2B5EF4-FFF2-40B4-BE49-F238E27FC236}">
                      <a16:creationId xmlns:a16="http://schemas.microsoft.com/office/drawing/2014/main" id="{ABABF3F9-D429-4584-B758-E8897851A661}"/>
                    </a:ext>
                  </a:extLst>
                </p:cNvPr>
                <p:cNvPicPr/>
                <p:nvPr/>
              </p:nvPicPr>
              <p:blipFill>
                <a:blip r:embed="rId358"/>
                <a:stretch>
                  <a:fillRect/>
                </a:stretch>
              </p:blipFill>
              <p:spPr>
                <a:xfrm>
                  <a:off x="8279079" y="2430726"/>
                  <a:ext cx="2017080" cy="791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0" name="Freihand 239">
                  <a:extLst>
                    <a:ext uri="{FF2B5EF4-FFF2-40B4-BE49-F238E27FC236}">
                      <a16:creationId xmlns:a16="http://schemas.microsoft.com/office/drawing/2014/main" id="{5E02E8A6-3EC2-4D5D-AC70-CDD84FC13148}"/>
                    </a:ext>
                  </a:extLst>
                </p14:cNvPr>
                <p14:cNvContentPartPr/>
                <p14:nvPr/>
              </p14:nvContentPartPr>
              <p14:xfrm>
                <a:off x="6940959" y="2968206"/>
                <a:ext cx="187200" cy="1172160"/>
              </p14:xfrm>
            </p:contentPart>
          </mc:Choice>
          <mc:Fallback>
            <p:pic>
              <p:nvPicPr>
                <p:cNvPr id="240" name="Freihand 239">
                  <a:extLst>
                    <a:ext uri="{FF2B5EF4-FFF2-40B4-BE49-F238E27FC236}">
                      <a16:creationId xmlns:a16="http://schemas.microsoft.com/office/drawing/2014/main" id="{5E02E8A6-3EC2-4D5D-AC70-CDD84FC13148}"/>
                    </a:ext>
                  </a:extLst>
                </p:cNvPr>
                <p:cNvPicPr/>
                <p:nvPr/>
              </p:nvPicPr>
              <p:blipFill>
                <a:blip r:embed="rId360"/>
                <a:stretch>
                  <a:fillRect/>
                </a:stretch>
              </p:blipFill>
              <p:spPr>
                <a:xfrm>
                  <a:off x="6936639" y="2963886"/>
                  <a:ext cx="195840" cy="1180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1" name="Freihand 240">
                  <a:extLst>
                    <a:ext uri="{FF2B5EF4-FFF2-40B4-BE49-F238E27FC236}">
                      <a16:creationId xmlns:a16="http://schemas.microsoft.com/office/drawing/2014/main" id="{E56968E9-20EF-4075-AF6A-72F5143A3CB7}"/>
                    </a:ext>
                  </a:extLst>
                </p14:cNvPr>
                <p14:cNvContentPartPr/>
                <p14:nvPr/>
              </p14:nvContentPartPr>
              <p14:xfrm>
                <a:off x="7085679" y="2801166"/>
                <a:ext cx="69480" cy="232560"/>
              </p14:xfrm>
            </p:contentPart>
          </mc:Choice>
          <mc:Fallback>
            <p:pic>
              <p:nvPicPr>
                <p:cNvPr id="241" name="Freihand 240">
                  <a:extLst>
                    <a:ext uri="{FF2B5EF4-FFF2-40B4-BE49-F238E27FC236}">
                      <a16:creationId xmlns:a16="http://schemas.microsoft.com/office/drawing/2014/main" id="{E56968E9-20EF-4075-AF6A-72F5143A3CB7}"/>
                    </a:ext>
                  </a:extLst>
                </p:cNvPr>
                <p:cNvPicPr/>
                <p:nvPr/>
              </p:nvPicPr>
              <p:blipFill>
                <a:blip r:embed="rId362"/>
                <a:stretch>
                  <a:fillRect/>
                </a:stretch>
              </p:blipFill>
              <p:spPr>
                <a:xfrm>
                  <a:off x="7081359" y="2796846"/>
                  <a:ext cx="78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Freihand 241">
                  <a:extLst>
                    <a:ext uri="{FF2B5EF4-FFF2-40B4-BE49-F238E27FC236}">
                      <a16:creationId xmlns:a16="http://schemas.microsoft.com/office/drawing/2014/main" id="{A7AA2460-AB45-4744-BC15-A97FB7530EC7}"/>
                    </a:ext>
                  </a:extLst>
                </p14:cNvPr>
                <p14:cNvContentPartPr/>
                <p14:nvPr/>
              </p14:nvContentPartPr>
              <p14:xfrm>
                <a:off x="6645759" y="1784886"/>
                <a:ext cx="396000" cy="1053720"/>
              </p14:xfrm>
            </p:contentPart>
          </mc:Choice>
          <mc:Fallback>
            <p:pic>
              <p:nvPicPr>
                <p:cNvPr id="242" name="Freihand 241">
                  <a:extLst>
                    <a:ext uri="{FF2B5EF4-FFF2-40B4-BE49-F238E27FC236}">
                      <a16:creationId xmlns:a16="http://schemas.microsoft.com/office/drawing/2014/main" id="{A7AA2460-AB45-4744-BC15-A97FB7530EC7}"/>
                    </a:ext>
                  </a:extLst>
                </p:cNvPr>
                <p:cNvPicPr/>
                <p:nvPr/>
              </p:nvPicPr>
              <p:blipFill>
                <a:blip r:embed="rId364"/>
                <a:stretch>
                  <a:fillRect/>
                </a:stretch>
              </p:blipFill>
              <p:spPr>
                <a:xfrm>
                  <a:off x="6641439" y="1780566"/>
                  <a:ext cx="404640" cy="1062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9B762E1A-2E6F-4E3B-B68A-DCF77F21EC14}"/>
                    </a:ext>
                  </a:extLst>
                </p14:cNvPr>
                <p14:cNvContentPartPr/>
                <p14:nvPr/>
              </p14:nvContentPartPr>
              <p14:xfrm>
                <a:off x="6459639" y="1206726"/>
                <a:ext cx="545040" cy="1581480"/>
              </p14:xfrm>
            </p:contentPart>
          </mc:Choice>
          <mc:Fallback>
            <p:pic>
              <p:nvPicPr>
                <p:cNvPr id="243" name="Freihand 242">
                  <a:extLst>
                    <a:ext uri="{FF2B5EF4-FFF2-40B4-BE49-F238E27FC236}">
                      <a16:creationId xmlns:a16="http://schemas.microsoft.com/office/drawing/2014/main" id="{9B762E1A-2E6F-4E3B-B68A-DCF77F21EC14}"/>
                    </a:ext>
                  </a:extLst>
                </p:cNvPr>
                <p:cNvPicPr/>
                <p:nvPr/>
              </p:nvPicPr>
              <p:blipFill>
                <a:blip r:embed="rId366"/>
                <a:stretch>
                  <a:fillRect/>
                </a:stretch>
              </p:blipFill>
              <p:spPr>
                <a:xfrm>
                  <a:off x="6455319" y="1202406"/>
                  <a:ext cx="553680" cy="1590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EFD7DEA5-0722-4D16-899C-024341CB0524}"/>
                    </a:ext>
                  </a:extLst>
                </p14:cNvPr>
                <p14:cNvContentPartPr/>
                <p14:nvPr/>
              </p14:nvContentPartPr>
              <p14:xfrm>
                <a:off x="6468639" y="974886"/>
                <a:ext cx="135000" cy="126000"/>
              </p14:xfrm>
            </p:contentPart>
          </mc:Choice>
          <mc:Fallback>
            <p:pic>
              <p:nvPicPr>
                <p:cNvPr id="244" name="Freihand 243">
                  <a:extLst>
                    <a:ext uri="{FF2B5EF4-FFF2-40B4-BE49-F238E27FC236}">
                      <a16:creationId xmlns:a16="http://schemas.microsoft.com/office/drawing/2014/main" id="{EFD7DEA5-0722-4D16-899C-024341CB0524}"/>
                    </a:ext>
                  </a:extLst>
                </p:cNvPr>
                <p:cNvPicPr/>
                <p:nvPr/>
              </p:nvPicPr>
              <p:blipFill>
                <a:blip r:embed="rId368"/>
                <a:stretch>
                  <a:fillRect/>
                </a:stretch>
              </p:blipFill>
              <p:spPr>
                <a:xfrm>
                  <a:off x="6464319" y="970566"/>
                  <a:ext cx="143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Freihand 244">
                  <a:extLst>
                    <a:ext uri="{FF2B5EF4-FFF2-40B4-BE49-F238E27FC236}">
                      <a16:creationId xmlns:a16="http://schemas.microsoft.com/office/drawing/2014/main" id="{394C74F5-0652-4542-A90E-46FB89346856}"/>
                    </a:ext>
                  </a:extLst>
                </p14:cNvPr>
                <p14:cNvContentPartPr/>
                <p14:nvPr/>
              </p14:nvContentPartPr>
              <p14:xfrm>
                <a:off x="6604719" y="823686"/>
                <a:ext cx="67680" cy="189360"/>
              </p14:xfrm>
            </p:contentPart>
          </mc:Choice>
          <mc:Fallback>
            <p:pic>
              <p:nvPicPr>
                <p:cNvPr id="245" name="Freihand 244">
                  <a:extLst>
                    <a:ext uri="{FF2B5EF4-FFF2-40B4-BE49-F238E27FC236}">
                      <a16:creationId xmlns:a16="http://schemas.microsoft.com/office/drawing/2014/main" id="{394C74F5-0652-4542-A90E-46FB89346856}"/>
                    </a:ext>
                  </a:extLst>
                </p:cNvPr>
                <p:cNvPicPr/>
                <p:nvPr/>
              </p:nvPicPr>
              <p:blipFill>
                <a:blip r:embed="rId370"/>
                <a:stretch>
                  <a:fillRect/>
                </a:stretch>
              </p:blipFill>
              <p:spPr>
                <a:xfrm>
                  <a:off x="6600399" y="819366"/>
                  <a:ext cx="76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Freihand 245">
                  <a:extLst>
                    <a:ext uri="{FF2B5EF4-FFF2-40B4-BE49-F238E27FC236}">
                      <a16:creationId xmlns:a16="http://schemas.microsoft.com/office/drawing/2014/main" id="{FC2B1CA1-BC9E-4948-B0AA-4FEFE3B606D6}"/>
                    </a:ext>
                  </a:extLst>
                </p14:cNvPr>
                <p14:cNvContentPartPr/>
                <p14:nvPr/>
              </p14:nvContentPartPr>
              <p14:xfrm>
                <a:off x="6700479" y="793806"/>
                <a:ext cx="150120" cy="172080"/>
              </p14:xfrm>
            </p:contentPart>
          </mc:Choice>
          <mc:Fallback>
            <p:pic>
              <p:nvPicPr>
                <p:cNvPr id="246" name="Freihand 245">
                  <a:extLst>
                    <a:ext uri="{FF2B5EF4-FFF2-40B4-BE49-F238E27FC236}">
                      <a16:creationId xmlns:a16="http://schemas.microsoft.com/office/drawing/2014/main" id="{FC2B1CA1-BC9E-4948-B0AA-4FEFE3B606D6}"/>
                    </a:ext>
                  </a:extLst>
                </p:cNvPr>
                <p:cNvPicPr/>
                <p:nvPr/>
              </p:nvPicPr>
              <p:blipFill>
                <a:blip r:embed="rId372"/>
                <a:stretch>
                  <a:fillRect/>
                </a:stretch>
              </p:blipFill>
              <p:spPr>
                <a:xfrm>
                  <a:off x="6696159" y="789486"/>
                  <a:ext cx="158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8" name="Freihand 247">
                  <a:extLst>
                    <a:ext uri="{FF2B5EF4-FFF2-40B4-BE49-F238E27FC236}">
                      <a16:creationId xmlns:a16="http://schemas.microsoft.com/office/drawing/2014/main" id="{7E684962-067A-4A80-9AA7-D25E42A01ED8}"/>
                    </a:ext>
                  </a:extLst>
                </p14:cNvPr>
                <p14:cNvContentPartPr/>
                <p14:nvPr/>
              </p14:nvContentPartPr>
              <p14:xfrm>
                <a:off x="6855999" y="731526"/>
                <a:ext cx="117720" cy="144720"/>
              </p14:xfrm>
            </p:contentPart>
          </mc:Choice>
          <mc:Fallback>
            <p:pic>
              <p:nvPicPr>
                <p:cNvPr id="248" name="Freihand 247">
                  <a:extLst>
                    <a:ext uri="{FF2B5EF4-FFF2-40B4-BE49-F238E27FC236}">
                      <a16:creationId xmlns:a16="http://schemas.microsoft.com/office/drawing/2014/main" id="{7E684962-067A-4A80-9AA7-D25E42A01ED8}"/>
                    </a:ext>
                  </a:extLst>
                </p:cNvPr>
                <p:cNvPicPr/>
                <p:nvPr/>
              </p:nvPicPr>
              <p:blipFill>
                <a:blip r:embed="rId374"/>
                <a:stretch>
                  <a:fillRect/>
                </a:stretch>
              </p:blipFill>
              <p:spPr>
                <a:xfrm>
                  <a:off x="6851679" y="727206"/>
                  <a:ext cx="126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9" name="Freihand 248">
                  <a:extLst>
                    <a:ext uri="{FF2B5EF4-FFF2-40B4-BE49-F238E27FC236}">
                      <a16:creationId xmlns:a16="http://schemas.microsoft.com/office/drawing/2014/main" id="{CAC9EF1F-0FB9-40D0-85FE-F507B7035DF0}"/>
                    </a:ext>
                  </a:extLst>
                </p14:cNvPr>
                <p14:cNvContentPartPr/>
                <p14:nvPr/>
              </p14:nvContentPartPr>
              <p14:xfrm>
                <a:off x="6946359" y="716406"/>
                <a:ext cx="24840" cy="57600"/>
              </p14:xfrm>
            </p:contentPart>
          </mc:Choice>
          <mc:Fallback>
            <p:pic>
              <p:nvPicPr>
                <p:cNvPr id="249" name="Freihand 248">
                  <a:extLst>
                    <a:ext uri="{FF2B5EF4-FFF2-40B4-BE49-F238E27FC236}">
                      <a16:creationId xmlns:a16="http://schemas.microsoft.com/office/drawing/2014/main" id="{CAC9EF1F-0FB9-40D0-85FE-F507B7035DF0}"/>
                    </a:ext>
                  </a:extLst>
                </p:cNvPr>
                <p:cNvPicPr/>
                <p:nvPr/>
              </p:nvPicPr>
              <p:blipFill>
                <a:blip r:embed="rId376"/>
                <a:stretch>
                  <a:fillRect/>
                </a:stretch>
              </p:blipFill>
              <p:spPr>
                <a:xfrm>
                  <a:off x="6942039" y="712086"/>
                  <a:ext cx="33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0" name="Freihand 249">
                  <a:extLst>
                    <a:ext uri="{FF2B5EF4-FFF2-40B4-BE49-F238E27FC236}">
                      <a16:creationId xmlns:a16="http://schemas.microsoft.com/office/drawing/2014/main" id="{8C901573-25CE-4AD4-B05A-0B8C2FDCE815}"/>
                    </a:ext>
                  </a:extLst>
                </p14:cNvPr>
                <p14:cNvContentPartPr/>
                <p14:nvPr/>
              </p14:nvContentPartPr>
              <p14:xfrm>
                <a:off x="6992439" y="525606"/>
                <a:ext cx="443160" cy="293760"/>
              </p14:xfrm>
            </p:contentPart>
          </mc:Choice>
          <mc:Fallback>
            <p:pic>
              <p:nvPicPr>
                <p:cNvPr id="250" name="Freihand 249">
                  <a:extLst>
                    <a:ext uri="{FF2B5EF4-FFF2-40B4-BE49-F238E27FC236}">
                      <a16:creationId xmlns:a16="http://schemas.microsoft.com/office/drawing/2014/main" id="{8C901573-25CE-4AD4-B05A-0B8C2FDCE815}"/>
                    </a:ext>
                  </a:extLst>
                </p:cNvPr>
                <p:cNvPicPr/>
                <p:nvPr/>
              </p:nvPicPr>
              <p:blipFill>
                <a:blip r:embed="rId378"/>
                <a:stretch>
                  <a:fillRect/>
                </a:stretch>
              </p:blipFill>
              <p:spPr>
                <a:xfrm>
                  <a:off x="6988119" y="521286"/>
                  <a:ext cx="4518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1" name="Freihand 250">
                  <a:extLst>
                    <a:ext uri="{FF2B5EF4-FFF2-40B4-BE49-F238E27FC236}">
                      <a16:creationId xmlns:a16="http://schemas.microsoft.com/office/drawing/2014/main" id="{8926287A-A1F3-4754-8895-5783AC504E13}"/>
                    </a:ext>
                  </a:extLst>
                </p14:cNvPr>
                <p14:cNvContentPartPr/>
                <p14:nvPr/>
              </p14:nvContentPartPr>
              <p14:xfrm>
                <a:off x="6819279" y="957966"/>
                <a:ext cx="177840" cy="235080"/>
              </p14:xfrm>
            </p:contentPart>
          </mc:Choice>
          <mc:Fallback>
            <p:pic>
              <p:nvPicPr>
                <p:cNvPr id="251" name="Freihand 250">
                  <a:extLst>
                    <a:ext uri="{FF2B5EF4-FFF2-40B4-BE49-F238E27FC236}">
                      <a16:creationId xmlns:a16="http://schemas.microsoft.com/office/drawing/2014/main" id="{8926287A-A1F3-4754-8895-5783AC504E13}"/>
                    </a:ext>
                  </a:extLst>
                </p:cNvPr>
                <p:cNvPicPr/>
                <p:nvPr/>
              </p:nvPicPr>
              <p:blipFill>
                <a:blip r:embed="rId380"/>
                <a:stretch>
                  <a:fillRect/>
                </a:stretch>
              </p:blipFill>
              <p:spPr>
                <a:xfrm>
                  <a:off x="6814959" y="953646"/>
                  <a:ext cx="186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2" name="Freihand 251">
                  <a:extLst>
                    <a:ext uri="{FF2B5EF4-FFF2-40B4-BE49-F238E27FC236}">
                      <a16:creationId xmlns:a16="http://schemas.microsoft.com/office/drawing/2014/main" id="{7DE40343-8A7F-4A36-ABA3-CF144E3460F1}"/>
                    </a:ext>
                  </a:extLst>
                </p14:cNvPr>
                <p14:cNvContentPartPr/>
                <p14:nvPr/>
              </p14:nvContentPartPr>
              <p14:xfrm>
                <a:off x="7002159" y="918726"/>
                <a:ext cx="69480" cy="183240"/>
              </p14:xfrm>
            </p:contentPart>
          </mc:Choice>
          <mc:Fallback>
            <p:pic>
              <p:nvPicPr>
                <p:cNvPr id="252" name="Freihand 251">
                  <a:extLst>
                    <a:ext uri="{FF2B5EF4-FFF2-40B4-BE49-F238E27FC236}">
                      <a16:creationId xmlns:a16="http://schemas.microsoft.com/office/drawing/2014/main" id="{7DE40343-8A7F-4A36-ABA3-CF144E3460F1}"/>
                    </a:ext>
                  </a:extLst>
                </p:cNvPr>
                <p:cNvPicPr/>
                <p:nvPr/>
              </p:nvPicPr>
              <p:blipFill>
                <a:blip r:embed="rId382"/>
                <a:stretch>
                  <a:fillRect/>
                </a:stretch>
              </p:blipFill>
              <p:spPr>
                <a:xfrm>
                  <a:off x="6997839" y="914406"/>
                  <a:ext cx="78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3" name="Freihand 252">
                  <a:extLst>
                    <a:ext uri="{FF2B5EF4-FFF2-40B4-BE49-F238E27FC236}">
                      <a16:creationId xmlns:a16="http://schemas.microsoft.com/office/drawing/2014/main" id="{AD4DED05-F774-41C3-8B17-30214BE01B19}"/>
                    </a:ext>
                  </a:extLst>
                </p14:cNvPr>
                <p14:cNvContentPartPr/>
                <p14:nvPr/>
              </p14:nvContentPartPr>
              <p14:xfrm>
                <a:off x="7061919" y="950406"/>
                <a:ext cx="129240" cy="81000"/>
              </p14:xfrm>
            </p:contentPart>
          </mc:Choice>
          <mc:Fallback>
            <p:pic>
              <p:nvPicPr>
                <p:cNvPr id="253" name="Freihand 252">
                  <a:extLst>
                    <a:ext uri="{FF2B5EF4-FFF2-40B4-BE49-F238E27FC236}">
                      <a16:creationId xmlns:a16="http://schemas.microsoft.com/office/drawing/2014/main" id="{AD4DED05-F774-41C3-8B17-30214BE01B19}"/>
                    </a:ext>
                  </a:extLst>
                </p:cNvPr>
                <p:cNvPicPr/>
                <p:nvPr/>
              </p:nvPicPr>
              <p:blipFill>
                <a:blip r:embed="rId384"/>
                <a:stretch>
                  <a:fillRect/>
                </a:stretch>
              </p:blipFill>
              <p:spPr>
                <a:xfrm>
                  <a:off x="7057599" y="946086"/>
                  <a:ext cx="13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4" name="Freihand 253">
                  <a:extLst>
                    <a:ext uri="{FF2B5EF4-FFF2-40B4-BE49-F238E27FC236}">
                      <a16:creationId xmlns:a16="http://schemas.microsoft.com/office/drawing/2014/main" id="{E6494AC7-E07B-4C5D-8CB6-B1AC1DFA0094}"/>
                    </a:ext>
                  </a:extLst>
                </p14:cNvPr>
                <p14:cNvContentPartPr/>
                <p14:nvPr/>
              </p14:nvContentPartPr>
              <p14:xfrm>
                <a:off x="7198719" y="831606"/>
                <a:ext cx="198000" cy="143640"/>
              </p14:xfrm>
            </p:contentPart>
          </mc:Choice>
          <mc:Fallback>
            <p:pic>
              <p:nvPicPr>
                <p:cNvPr id="254" name="Freihand 253">
                  <a:extLst>
                    <a:ext uri="{FF2B5EF4-FFF2-40B4-BE49-F238E27FC236}">
                      <a16:creationId xmlns:a16="http://schemas.microsoft.com/office/drawing/2014/main" id="{E6494AC7-E07B-4C5D-8CB6-B1AC1DFA0094}"/>
                    </a:ext>
                  </a:extLst>
                </p:cNvPr>
                <p:cNvPicPr/>
                <p:nvPr/>
              </p:nvPicPr>
              <p:blipFill>
                <a:blip r:embed="rId386"/>
                <a:stretch>
                  <a:fillRect/>
                </a:stretch>
              </p:blipFill>
              <p:spPr>
                <a:xfrm>
                  <a:off x="7194399" y="827286"/>
                  <a:ext cx="206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5" name="Freihand 254">
                  <a:extLst>
                    <a:ext uri="{FF2B5EF4-FFF2-40B4-BE49-F238E27FC236}">
                      <a16:creationId xmlns:a16="http://schemas.microsoft.com/office/drawing/2014/main" id="{2BC03860-81D5-4DC3-8B85-542EED363054}"/>
                    </a:ext>
                  </a:extLst>
                </p14:cNvPr>
                <p14:cNvContentPartPr/>
                <p14:nvPr/>
              </p14:nvContentPartPr>
              <p14:xfrm>
                <a:off x="7370799" y="778326"/>
                <a:ext cx="19440" cy="4680"/>
              </p14:xfrm>
            </p:contentPart>
          </mc:Choice>
          <mc:Fallback>
            <p:pic>
              <p:nvPicPr>
                <p:cNvPr id="255" name="Freihand 254">
                  <a:extLst>
                    <a:ext uri="{FF2B5EF4-FFF2-40B4-BE49-F238E27FC236}">
                      <a16:creationId xmlns:a16="http://schemas.microsoft.com/office/drawing/2014/main" id="{2BC03860-81D5-4DC3-8B85-542EED363054}"/>
                    </a:ext>
                  </a:extLst>
                </p:cNvPr>
                <p:cNvPicPr/>
                <p:nvPr/>
              </p:nvPicPr>
              <p:blipFill>
                <a:blip r:embed="rId388"/>
                <a:stretch>
                  <a:fillRect/>
                </a:stretch>
              </p:blipFill>
              <p:spPr>
                <a:xfrm>
                  <a:off x="7366479" y="774006"/>
                  <a:ext cx="28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6" name="Freihand 255">
                  <a:extLst>
                    <a:ext uri="{FF2B5EF4-FFF2-40B4-BE49-F238E27FC236}">
                      <a16:creationId xmlns:a16="http://schemas.microsoft.com/office/drawing/2014/main" id="{C9DA9E4E-0C89-4E0A-B9DD-1DB0CFF0D5B4}"/>
                    </a:ext>
                  </a:extLst>
                </p14:cNvPr>
                <p14:cNvContentPartPr/>
                <p14:nvPr/>
              </p14:nvContentPartPr>
              <p14:xfrm>
                <a:off x="7470879" y="604086"/>
                <a:ext cx="265320" cy="229680"/>
              </p14:xfrm>
            </p:contentPart>
          </mc:Choice>
          <mc:Fallback>
            <p:pic>
              <p:nvPicPr>
                <p:cNvPr id="256" name="Freihand 255">
                  <a:extLst>
                    <a:ext uri="{FF2B5EF4-FFF2-40B4-BE49-F238E27FC236}">
                      <a16:creationId xmlns:a16="http://schemas.microsoft.com/office/drawing/2014/main" id="{C9DA9E4E-0C89-4E0A-B9DD-1DB0CFF0D5B4}"/>
                    </a:ext>
                  </a:extLst>
                </p:cNvPr>
                <p:cNvPicPr/>
                <p:nvPr/>
              </p:nvPicPr>
              <p:blipFill>
                <a:blip r:embed="rId390"/>
                <a:stretch>
                  <a:fillRect/>
                </a:stretch>
              </p:blipFill>
              <p:spPr>
                <a:xfrm>
                  <a:off x="7466559" y="599766"/>
                  <a:ext cx="273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7" name="Freihand 256">
                  <a:extLst>
                    <a:ext uri="{FF2B5EF4-FFF2-40B4-BE49-F238E27FC236}">
                      <a16:creationId xmlns:a16="http://schemas.microsoft.com/office/drawing/2014/main" id="{23FC8E7D-7E09-403D-B52D-969AB33D8B72}"/>
                    </a:ext>
                  </a:extLst>
                </p14:cNvPr>
                <p14:cNvContentPartPr/>
                <p14:nvPr/>
              </p14:nvContentPartPr>
              <p14:xfrm>
                <a:off x="7231119" y="1080006"/>
                <a:ext cx="141480" cy="99000"/>
              </p14:xfrm>
            </p:contentPart>
          </mc:Choice>
          <mc:Fallback>
            <p:pic>
              <p:nvPicPr>
                <p:cNvPr id="257" name="Freihand 256">
                  <a:extLst>
                    <a:ext uri="{FF2B5EF4-FFF2-40B4-BE49-F238E27FC236}">
                      <a16:creationId xmlns:a16="http://schemas.microsoft.com/office/drawing/2014/main" id="{23FC8E7D-7E09-403D-B52D-969AB33D8B72}"/>
                    </a:ext>
                  </a:extLst>
                </p:cNvPr>
                <p:cNvPicPr/>
                <p:nvPr/>
              </p:nvPicPr>
              <p:blipFill>
                <a:blip r:embed="rId392"/>
                <a:stretch>
                  <a:fillRect/>
                </a:stretch>
              </p:blipFill>
              <p:spPr>
                <a:xfrm>
                  <a:off x="7226799" y="1075686"/>
                  <a:ext cx="150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8" name="Freihand 257">
                  <a:extLst>
                    <a:ext uri="{FF2B5EF4-FFF2-40B4-BE49-F238E27FC236}">
                      <a16:creationId xmlns:a16="http://schemas.microsoft.com/office/drawing/2014/main" id="{625C0389-E7A5-45CA-ABCE-696421DE3EB8}"/>
                    </a:ext>
                  </a:extLst>
                </p14:cNvPr>
                <p14:cNvContentPartPr/>
                <p14:nvPr/>
              </p14:nvContentPartPr>
              <p14:xfrm>
                <a:off x="7343799" y="1037166"/>
                <a:ext cx="95400" cy="140040"/>
              </p14:xfrm>
            </p:contentPart>
          </mc:Choice>
          <mc:Fallback>
            <p:pic>
              <p:nvPicPr>
                <p:cNvPr id="258" name="Freihand 257">
                  <a:extLst>
                    <a:ext uri="{FF2B5EF4-FFF2-40B4-BE49-F238E27FC236}">
                      <a16:creationId xmlns:a16="http://schemas.microsoft.com/office/drawing/2014/main" id="{625C0389-E7A5-45CA-ABCE-696421DE3EB8}"/>
                    </a:ext>
                  </a:extLst>
                </p:cNvPr>
                <p:cNvPicPr/>
                <p:nvPr/>
              </p:nvPicPr>
              <p:blipFill>
                <a:blip r:embed="rId394"/>
                <a:stretch>
                  <a:fillRect/>
                </a:stretch>
              </p:blipFill>
              <p:spPr>
                <a:xfrm>
                  <a:off x="7339479" y="1032846"/>
                  <a:ext cx="104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9" name="Freihand 258">
                  <a:extLst>
                    <a:ext uri="{FF2B5EF4-FFF2-40B4-BE49-F238E27FC236}">
                      <a16:creationId xmlns:a16="http://schemas.microsoft.com/office/drawing/2014/main" id="{935B9AAE-F7E6-41FB-8EE4-7EFFC3AF7E64}"/>
                    </a:ext>
                  </a:extLst>
                </p14:cNvPr>
                <p14:cNvContentPartPr/>
                <p14:nvPr/>
              </p14:nvContentPartPr>
              <p14:xfrm>
                <a:off x="7506519" y="888486"/>
                <a:ext cx="83880" cy="190080"/>
              </p14:xfrm>
            </p:contentPart>
          </mc:Choice>
          <mc:Fallback>
            <p:pic>
              <p:nvPicPr>
                <p:cNvPr id="259" name="Freihand 258">
                  <a:extLst>
                    <a:ext uri="{FF2B5EF4-FFF2-40B4-BE49-F238E27FC236}">
                      <a16:creationId xmlns:a16="http://schemas.microsoft.com/office/drawing/2014/main" id="{935B9AAE-F7E6-41FB-8EE4-7EFFC3AF7E64}"/>
                    </a:ext>
                  </a:extLst>
                </p:cNvPr>
                <p:cNvPicPr/>
                <p:nvPr/>
              </p:nvPicPr>
              <p:blipFill>
                <a:blip r:embed="rId396"/>
                <a:stretch>
                  <a:fillRect/>
                </a:stretch>
              </p:blipFill>
              <p:spPr>
                <a:xfrm>
                  <a:off x="7502199" y="884166"/>
                  <a:ext cx="92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0" name="Freihand 259">
                  <a:extLst>
                    <a:ext uri="{FF2B5EF4-FFF2-40B4-BE49-F238E27FC236}">
                      <a16:creationId xmlns:a16="http://schemas.microsoft.com/office/drawing/2014/main" id="{52A6A5A7-54B4-4312-A31A-C56D2BC95FED}"/>
                    </a:ext>
                  </a:extLst>
                </p14:cNvPr>
                <p14:cNvContentPartPr/>
                <p14:nvPr/>
              </p14:nvContentPartPr>
              <p14:xfrm>
                <a:off x="7530639" y="947166"/>
                <a:ext cx="73440" cy="76680"/>
              </p14:xfrm>
            </p:contentPart>
          </mc:Choice>
          <mc:Fallback>
            <p:pic>
              <p:nvPicPr>
                <p:cNvPr id="260" name="Freihand 259">
                  <a:extLst>
                    <a:ext uri="{FF2B5EF4-FFF2-40B4-BE49-F238E27FC236}">
                      <a16:creationId xmlns:a16="http://schemas.microsoft.com/office/drawing/2014/main" id="{52A6A5A7-54B4-4312-A31A-C56D2BC95FED}"/>
                    </a:ext>
                  </a:extLst>
                </p:cNvPr>
                <p:cNvPicPr/>
                <p:nvPr/>
              </p:nvPicPr>
              <p:blipFill>
                <a:blip r:embed="rId398"/>
                <a:stretch>
                  <a:fillRect/>
                </a:stretch>
              </p:blipFill>
              <p:spPr>
                <a:xfrm>
                  <a:off x="7526319" y="942846"/>
                  <a:ext cx="82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1" name="Freihand 260">
                  <a:extLst>
                    <a:ext uri="{FF2B5EF4-FFF2-40B4-BE49-F238E27FC236}">
                      <a16:creationId xmlns:a16="http://schemas.microsoft.com/office/drawing/2014/main" id="{040A235E-5ADB-4B60-A387-476D900BDFFB}"/>
                    </a:ext>
                  </a:extLst>
                </p14:cNvPr>
                <p14:cNvContentPartPr/>
                <p14:nvPr/>
              </p14:nvContentPartPr>
              <p14:xfrm>
                <a:off x="7549719" y="789486"/>
                <a:ext cx="414720" cy="291600"/>
              </p14:xfrm>
            </p:contentPart>
          </mc:Choice>
          <mc:Fallback>
            <p:pic>
              <p:nvPicPr>
                <p:cNvPr id="261" name="Freihand 260">
                  <a:extLst>
                    <a:ext uri="{FF2B5EF4-FFF2-40B4-BE49-F238E27FC236}">
                      <a16:creationId xmlns:a16="http://schemas.microsoft.com/office/drawing/2014/main" id="{040A235E-5ADB-4B60-A387-476D900BDFFB}"/>
                    </a:ext>
                  </a:extLst>
                </p:cNvPr>
                <p:cNvPicPr/>
                <p:nvPr/>
              </p:nvPicPr>
              <p:blipFill>
                <a:blip r:embed="rId400"/>
                <a:stretch>
                  <a:fillRect/>
                </a:stretch>
              </p:blipFill>
              <p:spPr>
                <a:xfrm>
                  <a:off x="7545399" y="785166"/>
                  <a:ext cx="4233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2" name="Freihand 261">
                  <a:extLst>
                    <a:ext uri="{FF2B5EF4-FFF2-40B4-BE49-F238E27FC236}">
                      <a16:creationId xmlns:a16="http://schemas.microsoft.com/office/drawing/2014/main" id="{8C6C201F-6077-4475-B9B6-1F88E2981918}"/>
                    </a:ext>
                  </a:extLst>
                </p14:cNvPr>
                <p14:cNvContentPartPr/>
                <p14:nvPr/>
              </p14:nvContentPartPr>
              <p14:xfrm>
                <a:off x="8068119" y="642246"/>
                <a:ext cx="154800" cy="171720"/>
              </p14:xfrm>
            </p:contentPart>
          </mc:Choice>
          <mc:Fallback>
            <p:pic>
              <p:nvPicPr>
                <p:cNvPr id="262" name="Freihand 261">
                  <a:extLst>
                    <a:ext uri="{FF2B5EF4-FFF2-40B4-BE49-F238E27FC236}">
                      <a16:creationId xmlns:a16="http://schemas.microsoft.com/office/drawing/2014/main" id="{8C6C201F-6077-4475-B9B6-1F88E2981918}"/>
                    </a:ext>
                  </a:extLst>
                </p:cNvPr>
                <p:cNvPicPr/>
                <p:nvPr/>
              </p:nvPicPr>
              <p:blipFill>
                <a:blip r:embed="rId402"/>
                <a:stretch>
                  <a:fillRect/>
                </a:stretch>
              </p:blipFill>
              <p:spPr>
                <a:xfrm>
                  <a:off x="8063799" y="637926"/>
                  <a:ext cx="163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3" name="Freihand 262">
                  <a:extLst>
                    <a:ext uri="{FF2B5EF4-FFF2-40B4-BE49-F238E27FC236}">
                      <a16:creationId xmlns:a16="http://schemas.microsoft.com/office/drawing/2014/main" id="{24B97207-BBEB-406F-B8F4-961FB9E4DCF2}"/>
                    </a:ext>
                  </a:extLst>
                </p14:cNvPr>
                <p14:cNvContentPartPr/>
                <p14:nvPr/>
              </p14:nvContentPartPr>
              <p14:xfrm>
                <a:off x="8200599" y="608046"/>
                <a:ext cx="32040" cy="20160"/>
              </p14:xfrm>
            </p:contentPart>
          </mc:Choice>
          <mc:Fallback>
            <p:pic>
              <p:nvPicPr>
                <p:cNvPr id="263" name="Freihand 262">
                  <a:extLst>
                    <a:ext uri="{FF2B5EF4-FFF2-40B4-BE49-F238E27FC236}">
                      <a16:creationId xmlns:a16="http://schemas.microsoft.com/office/drawing/2014/main" id="{24B97207-BBEB-406F-B8F4-961FB9E4DCF2}"/>
                    </a:ext>
                  </a:extLst>
                </p:cNvPr>
                <p:cNvPicPr/>
                <p:nvPr/>
              </p:nvPicPr>
              <p:blipFill>
                <a:blip r:embed="rId404"/>
                <a:stretch>
                  <a:fillRect/>
                </a:stretch>
              </p:blipFill>
              <p:spPr>
                <a:xfrm>
                  <a:off x="8196279" y="603726"/>
                  <a:ext cx="40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4" name="Freihand 263">
                  <a:extLst>
                    <a:ext uri="{FF2B5EF4-FFF2-40B4-BE49-F238E27FC236}">
                      <a16:creationId xmlns:a16="http://schemas.microsoft.com/office/drawing/2014/main" id="{B18B4974-27BD-4763-9605-4F8219393663}"/>
                    </a:ext>
                  </a:extLst>
                </p14:cNvPr>
                <p14:cNvContentPartPr/>
                <p14:nvPr/>
              </p14:nvContentPartPr>
              <p14:xfrm>
                <a:off x="8263239" y="617046"/>
                <a:ext cx="95760" cy="111240"/>
              </p14:xfrm>
            </p:contentPart>
          </mc:Choice>
          <mc:Fallback>
            <p:pic>
              <p:nvPicPr>
                <p:cNvPr id="264" name="Freihand 263">
                  <a:extLst>
                    <a:ext uri="{FF2B5EF4-FFF2-40B4-BE49-F238E27FC236}">
                      <a16:creationId xmlns:a16="http://schemas.microsoft.com/office/drawing/2014/main" id="{B18B4974-27BD-4763-9605-4F8219393663}"/>
                    </a:ext>
                  </a:extLst>
                </p:cNvPr>
                <p:cNvPicPr/>
                <p:nvPr/>
              </p:nvPicPr>
              <p:blipFill>
                <a:blip r:embed="rId406"/>
                <a:stretch>
                  <a:fillRect/>
                </a:stretch>
              </p:blipFill>
              <p:spPr>
                <a:xfrm>
                  <a:off x="8258919" y="612726"/>
                  <a:ext cx="104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5" name="Freihand 264">
                  <a:extLst>
                    <a:ext uri="{FF2B5EF4-FFF2-40B4-BE49-F238E27FC236}">
                      <a16:creationId xmlns:a16="http://schemas.microsoft.com/office/drawing/2014/main" id="{13A4508D-30CA-4220-A609-E285C70538ED}"/>
                    </a:ext>
                  </a:extLst>
                </p14:cNvPr>
                <p14:cNvContentPartPr/>
                <p14:nvPr/>
              </p14:nvContentPartPr>
              <p14:xfrm>
                <a:off x="8341719" y="558006"/>
                <a:ext cx="136440" cy="132120"/>
              </p14:xfrm>
            </p:contentPart>
          </mc:Choice>
          <mc:Fallback>
            <p:pic>
              <p:nvPicPr>
                <p:cNvPr id="265" name="Freihand 264">
                  <a:extLst>
                    <a:ext uri="{FF2B5EF4-FFF2-40B4-BE49-F238E27FC236}">
                      <a16:creationId xmlns:a16="http://schemas.microsoft.com/office/drawing/2014/main" id="{13A4508D-30CA-4220-A609-E285C70538ED}"/>
                    </a:ext>
                  </a:extLst>
                </p:cNvPr>
                <p:cNvPicPr/>
                <p:nvPr/>
              </p:nvPicPr>
              <p:blipFill>
                <a:blip r:embed="rId408"/>
                <a:stretch>
                  <a:fillRect/>
                </a:stretch>
              </p:blipFill>
              <p:spPr>
                <a:xfrm>
                  <a:off x="8337399" y="553686"/>
                  <a:ext cx="145080" cy="140760"/>
                </a:xfrm>
                <a:prstGeom prst="rect">
                  <a:avLst/>
                </a:prstGeom>
              </p:spPr>
            </p:pic>
          </mc:Fallback>
        </mc:AlternateContent>
      </p:grpSp>
    </p:spTree>
    <p:extLst>
      <p:ext uri="{BB962C8B-B14F-4D97-AF65-F5344CB8AC3E}">
        <p14:creationId xmlns:p14="http://schemas.microsoft.com/office/powerpoint/2010/main" val="61607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484702" cy="343620"/>
          </a:xfrm>
          <a:prstGeom prst="rect">
            <a:avLst/>
          </a:prstGeom>
          <a:noFill/>
        </p:spPr>
        <p:txBody>
          <a:bodyPr wrap="none" rtlCol="0">
            <a:spAutoFit/>
          </a:bodyPr>
          <a:lstStyle/>
          <a:p>
            <a:r>
              <a:rPr lang="de-DE" sz="1633"/>
              <a:t>Unemployment</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34155" y="324392"/>
            <a:ext cx="1909497" cy="343620"/>
          </a:xfrm>
          <a:prstGeom prst="rect">
            <a:avLst/>
          </a:prstGeom>
          <a:noFill/>
        </p:spPr>
        <p:txBody>
          <a:bodyPr wrap="none" rtlCol="0">
            <a:spAutoFit/>
          </a:bodyPr>
          <a:lstStyle/>
          <a:p>
            <a:r>
              <a:rPr lang="de-DE" sz="1633" dirty="0"/>
              <a:t>Source: </a:t>
            </a:r>
            <a:r>
              <a:rPr lang="de-DE" sz="1633" dirty="0">
                <a:hlinkClick r:id="rId3"/>
              </a:rPr>
              <a:t>Bundesbank</a:t>
            </a:r>
            <a:endParaRPr lang="de-DE" sz="1633" dirty="0"/>
          </a:p>
        </p:txBody>
      </p:sp>
      <p:pic>
        <p:nvPicPr>
          <p:cNvPr id="2" name="Grafik 1">
            <a:extLst>
              <a:ext uri="{FF2B5EF4-FFF2-40B4-BE49-F238E27FC236}">
                <a16:creationId xmlns:a16="http://schemas.microsoft.com/office/drawing/2014/main" id="{10EDD8BF-5416-46C9-B86F-D4F2CC938805}"/>
              </a:ext>
            </a:extLst>
          </p:cNvPr>
          <p:cNvPicPr>
            <a:picLocks noChangeAspect="1"/>
          </p:cNvPicPr>
          <p:nvPr/>
        </p:nvPicPr>
        <p:blipFill>
          <a:blip r:embed="rId4"/>
          <a:stretch>
            <a:fillRect/>
          </a:stretch>
        </p:blipFill>
        <p:spPr>
          <a:xfrm>
            <a:off x="599258" y="992404"/>
            <a:ext cx="7907547" cy="4752941"/>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89DB8A4-C112-4D29-9748-898D2D03E4BE}"/>
                  </a:ext>
                </a:extLst>
              </p14:cNvPr>
              <p14:cNvContentPartPr/>
              <p14:nvPr/>
            </p14:nvContentPartPr>
            <p14:xfrm>
              <a:off x="4866639" y="2471766"/>
              <a:ext cx="225000" cy="3694320"/>
            </p14:xfrm>
          </p:contentPart>
        </mc:Choice>
        <mc:Fallback>
          <p:pic>
            <p:nvPicPr>
              <p:cNvPr id="3" name="Freihand 2">
                <a:extLst>
                  <a:ext uri="{FF2B5EF4-FFF2-40B4-BE49-F238E27FC236}">
                    <a16:creationId xmlns:a16="http://schemas.microsoft.com/office/drawing/2014/main" id="{289DB8A4-C112-4D29-9748-898D2D03E4BE}"/>
                  </a:ext>
                </a:extLst>
              </p:cNvPr>
              <p:cNvPicPr/>
              <p:nvPr/>
            </p:nvPicPr>
            <p:blipFill>
              <a:blip r:embed="rId6"/>
              <a:stretch>
                <a:fillRect/>
              </a:stretch>
            </p:blipFill>
            <p:spPr>
              <a:xfrm>
                <a:off x="4862319" y="2467446"/>
                <a:ext cx="233640" cy="370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7" name="Freihand 66">
                <a:extLst>
                  <a:ext uri="{FF2B5EF4-FFF2-40B4-BE49-F238E27FC236}">
                    <a16:creationId xmlns:a16="http://schemas.microsoft.com/office/drawing/2014/main" id="{8DA14C24-EAF2-4C8D-80FD-119CA5E39CB1}"/>
                  </a:ext>
                </a:extLst>
              </p14:cNvPr>
              <p14:cNvContentPartPr/>
              <p14:nvPr/>
            </p14:nvContentPartPr>
            <p14:xfrm>
              <a:off x="4941159" y="2755806"/>
              <a:ext cx="663120" cy="750240"/>
            </p14:xfrm>
          </p:contentPart>
        </mc:Choice>
        <mc:Fallback>
          <p:pic>
            <p:nvPicPr>
              <p:cNvPr id="67" name="Freihand 66">
                <a:extLst>
                  <a:ext uri="{FF2B5EF4-FFF2-40B4-BE49-F238E27FC236}">
                    <a16:creationId xmlns:a16="http://schemas.microsoft.com/office/drawing/2014/main" id="{8DA14C24-EAF2-4C8D-80FD-119CA5E39CB1}"/>
                  </a:ext>
                </a:extLst>
              </p:cNvPr>
              <p:cNvPicPr/>
              <p:nvPr/>
            </p:nvPicPr>
            <p:blipFill>
              <a:blip r:embed="rId8"/>
              <a:stretch>
                <a:fillRect/>
              </a:stretch>
            </p:blipFill>
            <p:spPr>
              <a:xfrm>
                <a:off x="4936839" y="2751486"/>
                <a:ext cx="671760" cy="758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1" name="Freihand 70">
                <a:extLst>
                  <a:ext uri="{FF2B5EF4-FFF2-40B4-BE49-F238E27FC236}">
                    <a16:creationId xmlns:a16="http://schemas.microsoft.com/office/drawing/2014/main" id="{B38DDCDD-FC1C-4844-AA7B-EBDBC87E6FC6}"/>
                  </a:ext>
                </a:extLst>
              </p14:cNvPr>
              <p14:cNvContentPartPr/>
              <p14:nvPr/>
            </p14:nvContentPartPr>
            <p14:xfrm>
              <a:off x="5392959" y="907566"/>
              <a:ext cx="1731960" cy="1976040"/>
            </p14:xfrm>
          </p:contentPart>
        </mc:Choice>
        <mc:Fallback>
          <p:pic>
            <p:nvPicPr>
              <p:cNvPr id="71" name="Freihand 70">
                <a:extLst>
                  <a:ext uri="{FF2B5EF4-FFF2-40B4-BE49-F238E27FC236}">
                    <a16:creationId xmlns:a16="http://schemas.microsoft.com/office/drawing/2014/main" id="{B38DDCDD-FC1C-4844-AA7B-EBDBC87E6FC6}"/>
                  </a:ext>
                </a:extLst>
              </p:cNvPr>
              <p:cNvPicPr/>
              <p:nvPr/>
            </p:nvPicPr>
            <p:blipFill>
              <a:blip r:embed="rId10"/>
              <a:stretch>
                <a:fillRect/>
              </a:stretch>
            </p:blipFill>
            <p:spPr>
              <a:xfrm>
                <a:off x="5388639" y="903246"/>
                <a:ext cx="1740600" cy="1984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3" name="Freihand 112">
                <a:extLst>
                  <a:ext uri="{FF2B5EF4-FFF2-40B4-BE49-F238E27FC236}">
                    <a16:creationId xmlns:a16="http://schemas.microsoft.com/office/drawing/2014/main" id="{5D1DED35-0B6B-438E-A26C-13AC2E1A9586}"/>
                  </a:ext>
                </a:extLst>
              </p14:cNvPr>
              <p14:cNvContentPartPr/>
              <p14:nvPr/>
            </p14:nvContentPartPr>
            <p14:xfrm>
              <a:off x="7527759" y="3246486"/>
              <a:ext cx="1109880" cy="518040"/>
            </p14:xfrm>
          </p:contentPart>
        </mc:Choice>
        <mc:Fallback>
          <p:pic>
            <p:nvPicPr>
              <p:cNvPr id="113" name="Freihand 112">
                <a:extLst>
                  <a:ext uri="{FF2B5EF4-FFF2-40B4-BE49-F238E27FC236}">
                    <a16:creationId xmlns:a16="http://schemas.microsoft.com/office/drawing/2014/main" id="{5D1DED35-0B6B-438E-A26C-13AC2E1A9586}"/>
                  </a:ext>
                </a:extLst>
              </p:cNvPr>
              <p:cNvPicPr/>
              <p:nvPr/>
            </p:nvPicPr>
            <p:blipFill>
              <a:blip r:embed="rId12"/>
              <a:stretch>
                <a:fillRect/>
              </a:stretch>
            </p:blipFill>
            <p:spPr>
              <a:xfrm>
                <a:off x="7523439" y="3242166"/>
                <a:ext cx="111852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3" name="Freihand 122">
                <a:extLst>
                  <a:ext uri="{FF2B5EF4-FFF2-40B4-BE49-F238E27FC236}">
                    <a16:creationId xmlns:a16="http://schemas.microsoft.com/office/drawing/2014/main" id="{6DD8820E-A99C-4A3C-99AE-41142C7888B1}"/>
                  </a:ext>
                </a:extLst>
              </p14:cNvPr>
              <p14:cNvContentPartPr/>
              <p14:nvPr/>
            </p14:nvContentPartPr>
            <p14:xfrm>
              <a:off x="7625679" y="3115446"/>
              <a:ext cx="1032120" cy="669240"/>
            </p14:xfrm>
          </p:contentPart>
        </mc:Choice>
        <mc:Fallback>
          <p:pic>
            <p:nvPicPr>
              <p:cNvPr id="123" name="Freihand 122">
                <a:extLst>
                  <a:ext uri="{FF2B5EF4-FFF2-40B4-BE49-F238E27FC236}">
                    <a16:creationId xmlns:a16="http://schemas.microsoft.com/office/drawing/2014/main" id="{6DD8820E-A99C-4A3C-99AE-41142C7888B1}"/>
                  </a:ext>
                </a:extLst>
              </p:cNvPr>
              <p:cNvPicPr/>
              <p:nvPr/>
            </p:nvPicPr>
            <p:blipFill>
              <a:blip r:embed="rId14"/>
              <a:stretch>
                <a:fillRect/>
              </a:stretch>
            </p:blipFill>
            <p:spPr>
              <a:xfrm>
                <a:off x="7621359" y="3111126"/>
                <a:ext cx="1040760" cy="677880"/>
              </a:xfrm>
              <a:prstGeom prst="rect">
                <a:avLst/>
              </a:prstGeom>
            </p:spPr>
          </p:pic>
        </mc:Fallback>
      </mc:AlternateContent>
      <p:grpSp>
        <p:nvGrpSpPr>
          <p:cNvPr id="126" name="Gruppieren 125">
            <a:extLst>
              <a:ext uri="{FF2B5EF4-FFF2-40B4-BE49-F238E27FC236}">
                <a16:creationId xmlns:a16="http://schemas.microsoft.com/office/drawing/2014/main" id="{BEC8E96E-95F6-4CB0-B70F-CAD8E0CAB5B5}"/>
              </a:ext>
            </a:extLst>
          </p:cNvPr>
          <p:cNvGrpSpPr/>
          <p:nvPr/>
        </p:nvGrpSpPr>
        <p:grpSpPr>
          <a:xfrm>
            <a:off x="3054399" y="302766"/>
            <a:ext cx="7165080" cy="3588480"/>
            <a:chOff x="3054399" y="302766"/>
            <a:chExt cx="7165080" cy="3588480"/>
          </a:xfrm>
        </p:grpSpPr>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6C0B5E1C-4D28-40E1-AB4F-226EED9A6ED9}"/>
                    </a:ext>
                  </a:extLst>
                </p14:cNvPr>
                <p14:cNvContentPartPr/>
                <p14:nvPr/>
              </p14:nvContentPartPr>
              <p14:xfrm>
                <a:off x="5199279" y="1703526"/>
                <a:ext cx="13320" cy="620280"/>
              </p14:xfrm>
            </p:contentPart>
          </mc:Choice>
          <mc:Fallback>
            <p:pic>
              <p:nvPicPr>
                <p:cNvPr id="4" name="Freihand 3">
                  <a:extLst>
                    <a:ext uri="{FF2B5EF4-FFF2-40B4-BE49-F238E27FC236}">
                      <a16:creationId xmlns:a16="http://schemas.microsoft.com/office/drawing/2014/main" id="{6C0B5E1C-4D28-40E1-AB4F-226EED9A6ED9}"/>
                    </a:ext>
                  </a:extLst>
                </p:cNvPr>
                <p:cNvPicPr/>
                <p:nvPr/>
              </p:nvPicPr>
              <p:blipFill>
                <a:blip r:embed="rId16"/>
                <a:stretch>
                  <a:fillRect/>
                </a:stretch>
              </p:blipFill>
              <p:spPr>
                <a:xfrm>
                  <a:off x="5194959" y="1699206"/>
                  <a:ext cx="2196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F7394892-904E-451F-B5B1-700C1BC50559}"/>
                    </a:ext>
                  </a:extLst>
                </p14:cNvPr>
                <p14:cNvContentPartPr/>
                <p14:nvPr/>
              </p14:nvContentPartPr>
              <p14:xfrm>
                <a:off x="5124399" y="2030406"/>
                <a:ext cx="190800" cy="442080"/>
              </p14:xfrm>
            </p:contentPart>
          </mc:Choice>
          <mc:Fallback>
            <p:pic>
              <p:nvPicPr>
                <p:cNvPr id="5" name="Freihand 4">
                  <a:extLst>
                    <a:ext uri="{FF2B5EF4-FFF2-40B4-BE49-F238E27FC236}">
                      <a16:creationId xmlns:a16="http://schemas.microsoft.com/office/drawing/2014/main" id="{F7394892-904E-451F-B5B1-700C1BC50559}"/>
                    </a:ext>
                  </a:extLst>
                </p:cNvPr>
                <p:cNvPicPr/>
                <p:nvPr/>
              </p:nvPicPr>
              <p:blipFill>
                <a:blip r:embed="rId18"/>
                <a:stretch>
                  <a:fillRect/>
                </a:stretch>
              </p:blipFill>
              <p:spPr>
                <a:xfrm>
                  <a:off x="5120079" y="2026086"/>
                  <a:ext cx="19944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 name="Freihand 31">
                  <a:extLst>
                    <a:ext uri="{FF2B5EF4-FFF2-40B4-BE49-F238E27FC236}">
                      <a16:creationId xmlns:a16="http://schemas.microsoft.com/office/drawing/2014/main" id="{D7924F2B-8E78-4C68-8883-E1BBECAF4EEC}"/>
                    </a:ext>
                  </a:extLst>
                </p14:cNvPr>
                <p14:cNvContentPartPr/>
                <p14:nvPr/>
              </p14:nvContentPartPr>
              <p14:xfrm>
                <a:off x="6276399" y="2209686"/>
                <a:ext cx="40680" cy="600120"/>
              </p14:xfrm>
            </p:contentPart>
          </mc:Choice>
          <mc:Fallback>
            <p:pic>
              <p:nvPicPr>
                <p:cNvPr id="32" name="Freihand 31">
                  <a:extLst>
                    <a:ext uri="{FF2B5EF4-FFF2-40B4-BE49-F238E27FC236}">
                      <a16:creationId xmlns:a16="http://schemas.microsoft.com/office/drawing/2014/main" id="{D7924F2B-8E78-4C68-8883-E1BBECAF4EEC}"/>
                    </a:ext>
                  </a:extLst>
                </p:cNvPr>
                <p:cNvPicPr/>
                <p:nvPr/>
              </p:nvPicPr>
              <p:blipFill>
                <a:blip r:embed="rId20"/>
                <a:stretch>
                  <a:fillRect/>
                </a:stretch>
              </p:blipFill>
              <p:spPr>
                <a:xfrm>
                  <a:off x="6272079" y="2205366"/>
                  <a:ext cx="4932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 name="Freihand 32">
                  <a:extLst>
                    <a:ext uri="{FF2B5EF4-FFF2-40B4-BE49-F238E27FC236}">
                      <a16:creationId xmlns:a16="http://schemas.microsoft.com/office/drawing/2014/main" id="{BD1203C4-0D0D-4433-B406-D03995099262}"/>
                    </a:ext>
                  </a:extLst>
                </p14:cNvPr>
                <p14:cNvContentPartPr/>
                <p14:nvPr/>
              </p14:nvContentPartPr>
              <p14:xfrm>
                <a:off x="6183519" y="2625846"/>
                <a:ext cx="243720" cy="340920"/>
              </p14:xfrm>
            </p:contentPart>
          </mc:Choice>
          <mc:Fallback>
            <p:pic>
              <p:nvPicPr>
                <p:cNvPr id="33" name="Freihand 32">
                  <a:extLst>
                    <a:ext uri="{FF2B5EF4-FFF2-40B4-BE49-F238E27FC236}">
                      <a16:creationId xmlns:a16="http://schemas.microsoft.com/office/drawing/2014/main" id="{BD1203C4-0D0D-4433-B406-D03995099262}"/>
                    </a:ext>
                  </a:extLst>
                </p:cNvPr>
                <p:cNvPicPr/>
                <p:nvPr/>
              </p:nvPicPr>
              <p:blipFill>
                <a:blip r:embed="rId22"/>
                <a:stretch>
                  <a:fillRect/>
                </a:stretch>
              </p:blipFill>
              <p:spPr>
                <a:xfrm>
                  <a:off x="6179199" y="2621526"/>
                  <a:ext cx="2523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5" name="Freihand 34">
                  <a:extLst>
                    <a:ext uri="{FF2B5EF4-FFF2-40B4-BE49-F238E27FC236}">
                      <a16:creationId xmlns:a16="http://schemas.microsoft.com/office/drawing/2014/main" id="{2A9D5107-7934-47B5-A38A-AA6C439622B7}"/>
                    </a:ext>
                  </a:extLst>
                </p14:cNvPr>
                <p14:cNvContentPartPr/>
                <p14:nvPr/>
              </p14:nvContentPartPr>
              <p14:xfrm>
                <a:off x="6069039" y="1806486"/>
                <a:ext cx="106560" cy="210960"/>
              </p14:xfrm>
            </p:contentPart>
          </mc:Choice>
          <mc:Fallback>
            <p:pic>
              <p:nvPicPr>
                <p:cNvPr id="35" name="Freihand 34">
                  <a:extLst>
                    <a:ext uri="{FF2B5EF4-FFF2-40B4-BE49-F238E27FC236}">
                      <a16:creationId xmlns:a16="http://schemas.microsoft.com/office/drawing/2014/main" id="{2A9D5107-7934-47B5-A38A-AA6C439622B7}"/>
                    </a:ext>
                  </a:extLst>
                </p:cNvPr>
                <p:cNvPicPr/>
                <p:nvPr/>
              </p:nvPicPr>
              <p:blipFill>
                <a:blip r:embed="rId24"/>
                <a:stretch>
                  <a:fillRect/>
                </a:stretch>
              </p:blipFill>
              <p:spPr>
                <a:xfrm>
                  <a:off x="6064719" y="1802166"/>
                  <a:ext cx="115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6" name="Freihand 35">
                  <a:extLst>
                    <a:ext uri="{FF2B5EF4-FFF2-40B4-BE49-F238E27FC236}">
                      <a16:creationId xmlns:a16="http://schemas.microsoft.com/office/drawing/2014/main" id="{F6CA9485-C9D5-4BD5-B66B-DE48371E65C4}"/>
                    </a:ext>
                  </a:extLst>
                </p14:cNvPr>
                <p14:cNvContentPartPr/>
                <p14:nvPr/>
              </p14:nvContentPartPr>
              <p14:xfrm>
                <a:off x="6081999" y="1878486"/>
                <a:ext cx="112680" cy="83160"/>
              </p14:xfrm>
            </p:contentPart>
          </mc:Choice>
          <mc:Fallback>
            <p:pic>
              <p:nvPicPr>
                <p:cNvPr id="36" name="Freihand 35">
                  <a:extLst>
                    <a:ext uri="{FF2B5EF4-FFF2-40B4-BE49-F238E27FC236}">
                      <a16:creationId xmlns:a16="http://schemas.microsoft.com/office/drawing/2014/main" id="{F6CA9485-C9D5-4BD5-B66B-DE48371E65C4}"/>
                    </a:ext>
                  </a:extLst>
                </p:cNvPr>
                <p:cNvPicPr/>
                <p:nvPr/>
              </p:nvPicPr>
              <p:blipFill>
                <a:blip r:embed="rId26"/>
                <a:stretch>
                  <a:fillRect/>
                </a:stretch>
              </p:blipFill>
              <p:spPr>
                <a:xfrm>
                  <a:off x="6077679" y="1874166"/>
                  <a:ext cx="12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Freihand 36">
                  <a:extLst>
                    <a:ext uri="{FF2B5EF4-FFF2-40B4-BE49-F238E27FC236}">
                      <a16:creationId xmlns:a16="http://schemas.microsoft.com/office/drawing/2014/main" id="{BDBBC981-0CAC-40D8-BAD1-7BC95B97FFEC}"/>
                    </a:ext>
                  </a:extLst>
                </p14:cNvPr>
                <p14:cNvContentPartPr/>
                <p14:nvPr/>
              </p14:nvContentPartPr>
              <p14:xfrm>
                <a:off x="6092799" y="1945446"/>
                <a:ext cx="127080" cy="89640"/>
              </p14:xfrm>
            </p:contentPart>
          </mc:Choice>
          <mc:Fallback>
            <p:pic>
              <p:nvPicPr>
                <p:cNvPr id="37" name="Freihand 36">
                  <a:extLst>
                    <a:ext uri="{FF2B5EF4-FFF2-40B4-BE49-F238E27FC236}">
                      <a16:creationId xmlns:a16="http://schemas.microsoft.com/office/drawing/2014/main" id="{BDBBC981-0CAC-40D8-BAD1-7BC95B97FFEC}"/>
                    </a:ext>
                  </a:extLst>
                </p:cNvPr>
                <p:cNvPicPr/>
                <p:nvPr/>
              </p:nvPicPr>
              <p:blipFill>
                <a:blip r:embed="rId28"/>
                <a:stretch>
                  <a:fillRect/>
                </a:stretch>
              </p:blipFill>
              <p:spPr>
                <a:xfrm>
                  <a:off x="6088479" y="1941126"/>
                  <a:ext cx="135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Freihand 37">
                  <a:extLst>
                    <a:ext uri="{FF2B5EF4-FFF2-40B4-BE49-F238E27FC236}">
                      <a16:creationId xmlns:a16="http://schemas.microsoft.com/office/drawing/2014/main" id="{6232E611-94B0-4F13-B2B0-111215F85E5D}"/>
                    </a:ext>
                  </a:extLst>
                </p14:cNvPr>
                <p14:cNvContentPartPr/>
                <p14:nvPr/>
              </p14:nvContentPartPr>
              <p14:xfrm>
                <a:off x="6264159" y="1810806"/>
                <a:ext cx="189000" cy="180360"/>
              </p14:xfrm>
            </p:contentPart>
          </mc:Choice>
          <mc:Fallback>
            <p:pic>
              <p:nvPicPr>
                <p:cNvPr id="38" name="Freihand 37">
                  <a:extLst>
                    <a:ext uri="{FF2B5EF4-FFF2-40B4-BE49-F238E27FC236}">
                      <a16:creationId xmlns:a16="http://schemas.microsoft.com/office/drawing/2014/main" id="{6232E611-94B0-4F13-B2B0-111215F85E5D}"/>
                    </a:ext>
                  </a:extLst>
                </p:cNvPr>
                <p:cNvPicPr/>
                <p:nvPr/>
              </p:nvPicPr>
              <p:blipFill>
                <a:blip r:embed="rId30"/>
                <a:stretch>
                  <a:fillRect/>
                </a:stretch>
              </p:blipFill>
              <p:spPr>
                <a:xfrm>
                  <a:off x="6259839" y="1806486"/>
                  <a:ext cx="197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 name="Freihand 38">
                  <a:extLst>
                    <a:ext uri="{FF2B5EF4-FFF2-40B4-BE49-F238E27FC236}">
                      <a16:creationId xmlns:a16="http://schemas.microsoft.com/office/drawing/2014/main" id="{FAE27A57-8B72-4534-B458-0941BBCAF17D}"/>
                    </a:ext>
                  </a:extLst>
                </p14:cNvPr>
                <p14:cNvContentPartPr/>
                <p14:nvPr/>
              </p14:nvContentPartPr>
              <p14:xfrm>
                <a:off x="6460359" y="1783086"/>
                <a:ext cx="93600" cy="138240"/>
              </p14:xfrm>
            </p:contentPart>
          </mc:Choice>
          <mc:Fallback>
            <p:pic>
              <p:nvPicPr>
                <p:cNvPr id="39" name="Freihand 38">
                  <a:extLst>
                    <a:ext uri="{FF2B5EF4-FFF2-40B4-BE49-F238E27FC236}">
                      <a16:creationId xmlns:a16="http://schemas.microsoft.com/office/drawing/2014/main" id="{FAE27A57-8B72-4534-B458-0941BBCAF17D}"/>
                    </a:ext>
                  </a:extLst>
                </p:cNvPr>
                <p:cNvPicPr/>
                <p:nvPr/>
              </p:nvPicPr>
              <p:blipFill>
                <a:blip r:embed="rId32"/>
                <a:stretch>
                  <a:fillRect/>
                </a:stretch>
              </p:blipFill>
              <p:spPr>
                <a:xfrm>
                  <a:off x="6456039" y="1778766"/>
                  <a:ext cx="102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BA759A70-CC0A-4DB1-AC83-79A241264467}"/>
                    </a:ext>
                  </a:extLst>
                </p14:cNvPr>
                <p14:cNvContentPartPr/>
                <p14:nvPr/>
              </p14:nvContentPartPr>
              <p14:xfrm>
                <a:off x="6656919" y="1665726"/>
                <a:ext cx="90720" cy="128880"/>
              </p14:xfrm>
            </p:contentPart>
          </mc:Choice>
          <mc:Fallback>
            <p:pic>
              <p:nvPicPr>
                <p:cNvPr id="41" name="Freihand 40">
                  <a:extLst>
                    <a:ext uri="{FF2B5EF4-FFF2-40B4-BE49-F238E27FC236}">
                      <a16:creationId xmlns:a16="http://schemas.microsoft.com/office/drawing/2014/main" id="{BA759A70-CC0A-4DB1-AC83-79A241264467}"/>
                    </a:ext>
                  </a:extLst>
                </p:cNvPr>
                <p:cNvPicPr/>
                <p:nvPr/>
              </p:nvPicPr>
              <p:blipFill>
                <a:blip r:embed="rId34"/>
                <a:stretch>
                  <a:fillRect/>
                </a:stretch>
              </p:blipFill>
              <p:spPr>
                <a:xfrm>
                  <a:off x="6652599" y="1661406"/>
                  <a:ext cx="99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2" name="Freihand 41">
                  <a:extLst>
                    <a:ext uri="{FF2B5EF4-FFF2-40B4-BE49-F238E27FC236}">
                      <a16:creationId xmlns:a16="http://schemas.microsoft.com/office/drawing/2014/main" id="{2EFE5385-894E-491E-9CD8-9E15F9FA01A9}"/>
                    </a:ext>
                  </a:extLst>
                </p14:cNvPr>
                <p14:cNvContentPartPr/>
                <p14:nvPr/>
              </p14:nvContentPartPr>
              <p14:xfrm>
                <a:off x="6772479" y="1598766"/>
                <a:ext cx="105480" cy="123480"/>
              </p14:xfrm>
            </p:contentPart>
          </mc:Choice>
          <mc:Fallback>
            <p:pic>
              <p:nvPicPr>
                <p:cNvPr id="42" name="Freihand 41">
                  <a:extLst>
                    <a:ext uri="{FF2B5EF4-FFF2-40B4-BE49-F238E27FC236}">
                      <a16:creationId xmlns:a16="http://schemas.microsoft.com/office/drawing/2014/main" id="{2EFE5385-894E-491E-9CD8-9E15F9FA01A9}"/>
                    </a:ext>
                  </a:extLst>
                </p:cNvPr>
                <p:cNvPicPr/>
                <p:nvPr/>
              </p:nvPicPr>
              <p:blipFill>
                <a:blip r:embed="rId36"/>
                <a:stretch>
                  <a:fillRect/>
                </a:stretch>
              </p:blipFill>
              <p:spPr>
                <a:xfrm>
                  <a:off x="6768159" y="1594446"/>
                  <a:ext cx="11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 name="Freihand 42">
                  <a:extLst>
                    <a:ext uri="{FF2B5EF4-FFF2-40B4-BE49-F238E27FC236}">
                      <a16:creationId xmlns:a16="http://schemas.microsoft.com/office/drawing/2014/main" id="{3C11ACC8-C989-48F7-885C-7E626DC0AECF}"/>
                    </a:ext>
                  </a:extLst>
                </p14:cNvPr>
                <p14:cNvContentPartPr/>
                <p14:nvPr/>
              </p14:nvContentPartPr>
              <p14:xfrm>
                <a:off x="6855639" y="1541166"/>
                <a:ext cx="28440" cy="12960"/>
              </p14:xfrm>
            </p:contentPart>
          </mc:Choice>
          <mc:Fallback>
            <p:pic>
              <p:nvPicPr>
                <p:cNvPr id="43" name="Freihand 42">
                  <a:extLst>
                    <a:ext uri="{FF2B5EF4-FFF2-40B4-BE49-F238E27FC236}">
                      <a16:creationId xmlns:a16="http://schemas.microsoft.com/office/drawing/2014/main" id="{3C11ACC8-C989-48F7-885C-7E626DC0AECF}"/>
                    </a:ext>
                  </a:extLst>
                </p:cNvPr>
                <p:cNvPicPr/>
                <p:nvPr/>
              </p:nvPicPr>
              <p:blipFill>
                <a:blip r:embed="rId38"/>
                <a:stretch>
                  <a:fillRect/>
                </a:stretch>
              </p:blipFill>
              <p:spPr>
                <a:xfrm>
                  <a:off x="6851319" y="1536846"/>
                  <a:ext cx="37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21BE697E-D5DB-4E6B-8423-FAAF2C2A4FF5}"/>
                    </a:ext>
                  </a:extLst>
                </p14:cNvPr>
                <p14:cNvContentPartPr/>
                <p14:nvPr/>
              </p14:nvContentPartPr>
              <p14:xfrm>
                <a:off x="6897039" y="1542966"/>
                <a:ext cx="65880" cy="133200"/>
              </p14:xfrm>
            </p:contentPart>
          </mc:Choice>
          <mc:Fallback>
            <p:pic>
              <p:nvPicPr>
                <p:cNvPr id="44" name="Freihand 43">
                  <a:extLst>
                    <a:ext uri="{FF2B5EF4-FFF2-40B4-BE49-F238E27FC236}">
                      <a16:creationId xmlns:a16="http://schemas.microsoft.com/office/drawing/2014/main" id="{21BE697E-D5DB-4E6B-8423-FAAF2C2A4FF5}"/>
                    </a:ext>
                  </a:extLst>
                </p:cNvPr>
                <p:cNvPicPr/>
                <p:nvPr/>
              </p:nvPicPr>
              <p:blipFill>
                <a:blip r:embed="rId40"/>
                <a:stretch>
                  <a:fillRect/>
                </a:stretch>
              </p:blipFill>
              <p:spPr>
                <a:xfrm>
                  <a:off x="6892719" y="1538646"/>
                  <a:ext cx="74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0B1B5118-85B6-4632-9E0E-D1AC64700E43}"/>
                    </a:ext>
                  </a:extLst>
                </p14:cNvPr>
                <p14:cNvContentPartPr/>
                <p14:nvPr/>
              </p14:nvContentPartPr>
              <p14:xfrm>
                <a:off x="6988119" y="1506966"/>
                <a:ext cx="23040" cy="120240"/>
              </p14:xfrm>
            </p:contentPart>
          </mc:Choice>
          <mc:Fallback>
            <p:pic>
              <p:nvPicPr>
                <p:cNvPr id="45" name="Freihand 44">
                  <a:extLst>
                    <a:ext uri="{FF2B5EF4-FFF2-40B4-BE49-F238E27FC236}">
                      <a16:creationId xmlns:a16="http://schemas.microsoft.com/office/drawing/2014/main" id="{0B1B5118-85B6-4632-9E0E-D1AC64700E43}"/>
                    </a:ext>
                  </a:extLst>
                </p:cNvPr>
                <p:cNvPicPr/>
                <p:nvPr/>
              </p:nvPicPr>
              <p:blipFill>
                <a:blip r:embed="rId42"/>
                <a:stretch>
                  <a:fillRect/>
                </a:stretch>
              </p:blipFill>
              <p:spPr>
                <a:xfrm>
                  <a:off x="6983799" y="1502646"/>
                  <a:ext cx="31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419E5DED-811B-4039-A987-98E90A621DE9}"/>
                    </a:ext>
                  </a:extLst>
                </p14:cNvPr>
                <p14:cNvContentPartPr/>
                <p14:nvPr/>
              </p14:nvContentPartPr>
              <p14:xfrm>
                <a:off x="6989559" y="1432806"/>
                <a:ext cx="38160" cy="39960"/>
              </p14:xfrm>
            </p:contentPart>
          </mc:Choice>
          <mc:Fallback>
            <p:pic>
              <p:nvPicPr>
                <p:cNvPr id="46" name="Freihand 45">
                  <a:extLst>
                    <a:ext uri="{FF2B5EF4-FFF2-40B4-BE49-F238E27FC236}">
                      <a16:creationId xmlns:a16="http://schemas.microsoft.com/office/drawing/2014/main" id="{419E5DED-811B-4039-A987-98E90A621DE9}"/>
                    </a:ext>
                  </a:extLst>
                </p:cNvPr>
                <p:cNvPicPr/>
                <p:nvPr/>
              </p:nvPicPr>
              <p:blipFill>
                <a:blip r:embed="rId44"/>
                <a:stretch>
                  <a:fillRect/>
                </a:stretch>
              </p:blipFill>
              <p:spPr>
                <a:xfrm>
                  <a:off x="6985239" y="1428486"/>
                  <a:ext cx="4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F19ADD9B-B681-443B-AC8E-41DCB4A0BA5C}"/>
                    </a:ext>
                  </a:extLst>
                </p14:cNvPr>
                <p14:cNvContentPartPr/>
                <p14:nvPr/>
              </p14:nvContentPartPr>
              <p14:xfrm>
                <a:off x="7052559" y="1466646"/>
                <a:ext cx="72000" cy="122760"/>
              </p14:xfrm>
            </p:contentPart>
          </mc:Choice>
          <mc:Fallback>
            <p:pic>
              <p:nvPicPr>
                <p:cNvPr id="47" name="Freihand 46">
                  <a:extLst>
                    <a:ext uri="{FF2B5EF4-FFF2-40B4-BE49-F238E27FC236}">
                      <a16:creationId xmlns:a16="http://schemas.microsoft.com/office/drawing/2014/main" id="{F19ADD9B-B681-443B-AC8E-41DCB4A0BA5C}"/>
                    </a:ext>
                  </a:extLst>
                </p:cNvPr>
                <p:cNvPicPr/>
                <p:nvPr/>
              </p:nvPicPr>
              <p:blipFill>
                <a:blip r:embed="rId46"/>
                <a:stretch>
                  <a:fillRect/>
                </a:stretch>
              </p:blipFill>
              <p:spPr>
                <a:xfrm>
                  <a:off x="7048239" y="1462326"/>
                  <a:ext cx="80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Freihand 48">
                  <a:extLst>
                    <a:ext uri="{FF2B5EF4-FFF2-40B4-BE49-F238E27FC236}">
                      <a16:creationId xmlns:a16="http://schemas.microsoft.com/office/drawing/2014/main" id="{17411789-C916-4B4B-8FE0-32EF66A40540}"/>
                    </a:ext>
                  </a:extLst>
                </p14:cNvPr>
                <p14:cNvContentPartPr/>
                <p14:nvPr/>
              </p14:nvContentPartPr>
              <p14:xfrm>
                <a:off x="7494999" y="2372046"/>
                <a:ext cx="36720" cy="571320"/>
              </p14:xfrm>
            </p:contentPart>
          </mc:Choice>
          <mc:Fallback>
            <p:pic>
              <p:nvPicPr>
                <p:cNvPr id="49" name="Freihand 48">
                  <a:extLst>
                    <a:ext uri="{FF2B5EF4-FFF2-40B4-BE49-F238E27FC236}">
                      <a16:creationId xmlns:a16="http://schemas.microsoft.com/office/drawing/2014/main" id="{17411789-C916-4B4B-8FE0-32EF66A40540}"/>
                    </a:ext>
                  </a:extLst>
                </p:cNvPr>
                <p:cNvPicPr/>
                <p:nvPr/>
              </p:nvPicPr>
              <p:blipFill>
                <a:blip r:embed="rId48"/>
                <a:stretch>
                  <a:fillRect/>
                </a:stretch>
              </p:blipFill>
              <p:spPr>
                <a:xfrm>
                  <a:off x="7490679" y="2367726"/>
                  <a:ext cx="453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0" name="Freihand 49">
                  <a:extLst>
                    <a:ext uri="{FF2B5EF4-FFF2-40B4-BE49-F238E27FC236}">
                      <a16:creationId xmlns:a16="http://schemas.microsoft.com/office/drawing/2014/main" id="{47A37AEA-C3C4-4810-A971-633C94145305}"/>
                    </a:ext>
                  </a:extLst>
                </p14:cNvPr>
                <p14:cNvContentPartPr/>
                <p14:nvPr/>
              </p14:nvContentPartPr>
              <p14:xfrm>
                <a:off x="7434159" y="2760846"/>
                <a:ext cx="156600" cy="288000"/>
              </p14:xfrm>
            </p:contentPart>
          </mc:Choice>
          <mc:Fallback>
            <p:pic>
              <p:nvPicPr>
                <p:cNvPr id="50" name="Freihand 49">
                  <a:extLst>
                    <a:ext uri="{FF2B5EF4-FFF2-40B4-BE49-F238E27FC236}">
                      <a16:creationId xmlns:a16="http://schemas.microsoft.com/office/drawing/2014/main" id="{47A37AEA-C3C4-4810-A971-633C94145305}"/>
                    </a:ext>
                  </a:extLst>
                </p:cNvPr>
                <p:cNvPicPr/>
                <p:nvPr/>
              </p:nvPicPr>
              <p:blipFill>
                <a:blip r:embed="rId50"/>
                <a:stretch>
                  <a:fillRect/>
                </a:stretch>
              </p:blipFill>
              <p:spPr>
                <a:xfrm>
                  <a:off x="7429839" y="2756526"/>
                  <a:ext cx="1652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1" name="Freihand 50">
                  <a:extLst>
                    <a:ext uri="{FF2B5EF4-FFF2-40B4-BE49-F238E27FC236}">
                      <a16:creationId xmlns:a16="http://schemas.microsoft.com/office/drawing/2014/main" id="{9A985140-1A41-4E32-BCDE-2270FD801DC1}"/>
                    </a:ext>
                  </a:extLst>
                </p14:cNvPr>
                <p14:cNvContentPartPr/>
                <p14:nvPr/>
              </p14:nvContentPartPr>
              <p14:xfrm>
                <a:off x="7340199" y="1818006"/>
                <a:ext cx="127800" cy="224640"/>
              </p14:xfrm>
            </p:contentPart>
          </mc:Choice>
          <mc:Fallback>
            <p:pic>
              <p:nvPicPr>
                <p:cNvPr id="51" name="Freihand 50">
                  <a:extLst>
                    <a:ext uri="{FF2B5EF4-FFF2-40B4-BE49-F238E27FC236}">
                      <a16:creationId xmlns:a16="http://schemas.microsoft.com/office/drawing/2014/main" id="{9A985140-1A41-4E32-BCDE-2270FD801DC1}"/>
                    </a:ext>
                  </a:extLst>
                </p:cNvPr>
                <p:cNvPicPr/>
                <p:nvPr/>
              </p:nvPicPr>
              <p:blipFill>
                <a:blip r:embed="rId52"/>
                <a:stretch>
                  <a:fillRect/>
                </a:stretch>
              </p:blipFill>
              <p:spPr>
                <a:xfrm>
                  <a:off x="7335879" y="1813686"/>
                  <a:ext cx="1364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2" name="Freihand 51">
                  <a:extLst>
                    <a:ext uri="{FF2B5EF4-FFF2-40B4-BE49-F238E27FC236}">
                      <a16:creationId xmlns:a16="http://schemas.microsoft.com/office/drawing/2014/main" id="{B940C852-1D0A-44C9-9589-47DCE1B326BE}"/>
                    </a:ext>
                  </a:extLst>
                </p14:cNvPr>
                <p14:cNvContentPartPr/>
                <p14:nvPr/>
              </p14:nvContentPartPr>
              <p14:xfrm>
                <a:off x="7476999" y="1875966"/>
                <a:ext cx="11160" cy="104040"/>
              </p14:xfrm>
            </p:contentPart>
          </mc:Choice>
          <mc:Fallback>
            <p:pic>
              <p:nvPicPr>
                <p:cNvPr id="52" name="Freihand 51">
                  <a:extLst>
                    <a:ext uri="{FF2B5EF4-FFF2-40B4-BE49-F238E27FC236}">
                      <a16:creationId xmlns:a16="http://schemas.microsoft.com/office/drawing/2014/main" id="{B940C852-1D0A-44C9-9589-47DCE1B326BE}"/>
                    </a:ext>
                  </a:extLst>
                </p:cNvPr>
                <p:cNvPicPr/>
                <p:nvPr/>
              </p:nvPicPr>
              <p:blipFill>
                <a:blip r:embed="rId54"/>
                <a:stretch>
                  <a:fillRect/>
                </a:stretch>
              </p:blipFill>
              <p:spPr>
                <a:xfrm>
                  <a:off x="7472679" y="1871646"/>
                  <a:ext cx="19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 name="Freihand 52">
                  <a:extLst>
                    <a:ext uri="{FF2B5EF4-FFF2-40B4-BE49-F238E27FC236}">
                      <a16:creationId xmlns:a16="http://schemas.microsoft.com/office/drawing/2014/main" id="{85AB5077-C5D3-403A-8C5C-CD05B641BE07}"/>
                    </a:ext>
                  </a:extLst>
                </p14:cNvPr>
                <p14:cNvContentPartPr/>
                <p14:nvPr/>
              </p14:nvContentPartPr>
              <p14:xfrm>
                <a:off x="7481319" y="1816566"/>
                <a:ext cx="149040" cy="153360"/>
              </p14:xfrm>
            </p:contentPart>
          </mc:Choice>
          <mc:Fallback>
            <p:pic>
              <p:nvPicPr>
                <p:cNvPr id="53" name="Freihand 52">
                  <a:extLst>
                    <a:ext uri="{FF2B5EF4-FFF2-40B4-BE49-F238E27FC236}">
                      <a16:creationId xmlns:a16="http://schemas.microsoft.com/office/drawing/2014/main" id="{85AB5077-C5D3-403A-8C5C-CD05B641BE07}"/>
                    </a:ext>
                  </a:extLst>
                </p:cNvPr>
                <p:cNvPicPr/>
                <p:nvPr/>
              </p:nvPicPr>
              <p:blipFill>
                <a:blip r:embed="rId56"/>
                <a:stretch>
                  <a:fillRect/>
                </a:stretch>
              </p:blipFill>
              <p:spPr>
                <a:xfrm>
                  <a:off x="7476999" y="1812246"/>
                  <a:ext cx="157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4" name="Freihand 53">
                  <a:extLst>
                    <a:ext uri="{FF2B5EF4-FFF2-40B4-BE49-F238E27FC236}">
                      <a16:creationId xmlns:a16="http://schemas.microsoft.com/office/drawing/2014/main" id="{67A8F4D3-5136-41DB-A8E6-75DE9828F299}"/>
                    </a:ext>
                  </a:extLst>
                </p14:cNvPr>
                <p14:cNvContentPartPr/>
                <p14:nvPr/>
              </p14:nvContentPartPr>
              <p14:xfrm>
                <a:off x="7644039" y="1762566"/>
                <a:ext cx="181440" cy="119880"/>
              </p14:xfrm>
            </p:contentPart>
          </mc:Choice>
          <mc:Fallback>
            <p:pic>
              <p:nvPicPr>
                <p:cNvPr id="54" name="Freihand 53">
                  <a:extLst>
                    <a:ext uri="{FF2B5EF4-FFF2-40B4-BE49-F238E27FC236}">
                      <a16:creationId xmlns:a16="http://schemas.microsoft.com/office/drawing/2014/main" id="{67A8F4D3-5136-41DB-A8E6-75DE9828F299}"/>
                    </a:ext>
                  </a:extLst>
                </p:cNvPr>
                <p:cNvPicPr/>
                <p:nvPr/>
              </p:nvPicPr>
              <p:blipFill>
                <a:blip r:embed="rId58"/>
                <a:stretch>
                  <a:fillRect/>
                </a:stretch>
              </p:blipFill>
              <p:spPr>
                <a:xfrm>
                  <a:off x="7639719" y="1758246"/>
                  <a:ext cx="190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5" name="Freihand 54">
                  <a:extLst>
                    <a:ext uri="{FF2B5EF4-FFF2-40B4-BE49-F238E27FC236}">
                      <a16:creationId xmlns:a16="http://schemas.microsoft.com/office/drawing/2014/main" id="{496B64D1-D94C-48B1-A1C8-E1EB4BFAF772}"/>
                    </a:ext>
                  </a:extLst>
                </p14:cNvPr>
                <p14:cNvContentPartPr/>
                <p14:nvPr/>
              </p14:nvContentPartPr>
              <p14:xfrm>
                <a:off x="7858599" y="1671846"/>
                <a:ext cx="123840" cy="93600"/>
              </p14:xfrm>
            </p:contentPart>
          </mc:Choice>
          <mc:Fallback>
            <p:pic>
              <p:nvPicPr>
                <p:cNvPr id="55" name="Freihand 54">
                  <a:extLst>
                    <a:ext uri="{FF2B5EF4-FFF2-40B4-BE49-F238E27FC236}">
                      <a16:creationId xmlns:a16="http://schemas.microsoft.com/office/drawing/2014/main" id="{496B64D1-D94C-48B1-A1C8-E1EB4BFAF772}"/>
                    </a:ext>
                  </a:extLst>
                </p:cNvPr>
                <p:cNvPicPr/>
                <p:nvPr/>
              </p:nvPicPr>
              <p:blipFill>
                <a:blip r:embed="rId60"/>
                <a:stretch>
                  <a:fillRect/>
                </a:stretch>
              </p:blipFill>
              <p:spPr>
                <a:xfrm>
                  <a:off x="7854279" y="1667526"/>
                  <a:ext cx="132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 name="Freihand 10">
                  <a:extLst>
                    <a:ext uri="{FF2B5EF4-FFF2-40B4-BE49-F238E27FC236}">
                      <a16:creationId xmlns:a16="http://schemas.microsoft.com/office/drawing/2014/main" id="{704F8095-71F1-4FC2-AEFA-5BA85F54EEA4}"/>
                    </a:ext>
                  </a:extLst>
                </p14:cNvPr>
                <p14:cNvContentPartPr/>
                <p14:nvPr/>
              </p14:nvContentPartPr>
              <p14:xfrm>
                <a:off x="5122959" y="1199166"/>
                <a:ext cx="157680" cy="233640"/>
              </p14:xfrm>
            </p:contentPart>
          </mc:Choice>
          <mc:Fallback>
            <p:pic>
              <p:nvPicPr>
                <p:cNvPr id="11" name="Freihand 10">
                  <a:extLst>
                    <a:ext uri="{FF2B5EF4-FFF2-40B4-BE49-F238E27FC236}">
                      <a16:creationId xmlns:a16="http://schemas.microsoft.com/office/drawing/2014/main" id="{704F8095-71F1-4FC2-AEFA-5BA85F54EEA4}"/>
                    </a:ext>
                  </a:extLst>
                </p:cNvPr>
                <p:cNvPicPr/>
                <p:nvPr/>
              </p:nvPicPr>
              <p:blipFill>
                <a:blip r:embed="rId62"/>
                <a:stretch>
                  <a:fillRect/>
                </a:stretch>
              </p:blipFill>
              <p:spPr>
                <a:xfrm>
                  <a:off x="5118639" y="1194846"/>
                  <a:ext cx="166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 name="Freihand 11">
                  <a:extLst>
                    <a:ext uri="{FF2B5EF4-FFF2-40B4-BE49-F238E27FC236}">
                      <a16:creationId xmlns:a16="http://schemas.microsoft.com/office/drawing/2014/main" id="{4330DAFC-82AF-4DEB-BE6A-9184A51C24A0}"/>
                    </a:ext>
                  </a:extLst>
                </p14:cNvPr>
                <p14:cNvContentPartPr/>
                <p14:nvPr/>
              </p14:nvContentPartPr>
              <p14:xfrm>
                <a:off x="5241039" y="1020606"/>
                <a:ext cx="92520" cy="172440"/>
              </p14:xfrm>
            </p:contentPart>
          </mc:Choice>
          <mc:Fallback>
            <p:pic>
              <p:nvPicPr>
                <p:cNvPr id="12" name="Freihand 11">
                  <a:extLst>
                    <a:ext uri="{FF2B5EF4-FFF2-40B4-BE49-F238E27FC236}">
                      <a16:creationId xmlns:a16="http://schemas.microsoft.com/office/drawing/2014/main" id="{4330DAFC-82AF-4DEB-BE6A-9184A51C24A0}"/>
                    </a:ext>
                  </a:extLst>
                </p:cNvPr>
                <p:cNvPicPr/>
                <p:nvPr/>
              </p:nvPicPr>
              <p:blipFill>
                <a:blip r:embed="rId64"/>
                <a:stretch>
                  <a:fillRect/>
                </a:stretch>
              </p:blipFill>
              <p:spPr>
                <a:xfrm>
                  <a:off x="5236719" y="1016286"/>
                  <a:ext cx="101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 name="Freihand 13">
                  <a:extLst>
                    <a:ext uri="{FF2B5EF4-FFF2-40B4-BE49-F238E27FC236}">
                      <a16:creationId xmlns:a16="http://schemas.microsoft.com/office/drawing/2014/main" id="{FAA31820-5435-47F3-B2B2-881B49EA302D}"/>
                    </a:ext>
                  </a:extLst>
                </p14:cNvPr>
                <p14:cNvContentPartPr/>
                <p14:nvPr/>
              </p14:nvContentPartPr>
              <p14:xfrm>
                <a:off x="5323839" y="1059126"/>
                <a:ext cx="53280" cy="119880"/>
              </p14:xfrm>
            </p:contentPart>
          </mc:Choice>
          <mc:Fallback>
            <p:pic>
              <p:nvPicPr>
                <p:cNvPr id="14" name="Freihand 13">
                  <a:extLst>
                    <a:ext uri="{FF2B5EF4-FFF2-40B4-BE49-F238E27FC236}">
                      <a16:creationId xmlns:a16="http://schemas.microsoft.com/office/drawing/2014/main" id="{FAA31820-5435-47F3-B2B2-881B49EA302D}"/>
                    </a:ext>
                  </a:extLst>
                </p:cNvPr>
                <p:cNvPicPr/>
                <p:nvPr/>
              </p:nvPicPr>
              <p:blipFill>
                <a:blip r:embed="rId66"/>
                <a:stretch>
                  <a:fillRect/>
                </a:stretch>
              </p:blipFill>
              <p:spPr>
                <a:xfrm>
                  <a:off x="5319519" y="1054806"/>
                  <a:ext cx="61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 name="Freihand 14">
                  <a:extLst>
                    <a:ext uri="{FF2B5EF4-FFF2-40B4-BE49-F238E27FC236}">
                      <a16:creationId xmlns:a16="http://schemas.microsoft.com/office/drawing/2014/main" id="{306832F3-4F8B-4F1A-90AF-7166A7D60476}"/>
                    </a:ext>
                  </a:extLst>
                </p14:cNvPr>
                <p14:cNvContentPartPr/>
                <p14:nvPr/>
              </p14:nvContentPartPr>
              <p14:xfrm>
                <a:off x="5376399" y="915846"/>
                <a:ext cx="93600" cy="168480"/>
              </p14:xfrm>
            </p:contentPart>
          </mc:Choice>
          <mc:Fallback>
            <p:pic>
              <p:nvPicPr>
                <p:cNvPr id="15" name="Freihand 14">
                  <a:extLst>
                    <a:ext uri="{FF2B5EF4-FFF2-40B4-BE49-F238E27FC236}">
                      <a16:creationId xmlns:a16="http://schemas.microsoft.com/office/drawing/2014/main" id="{306832F3-4F8B-4F1A-90AF-7166A7D60476}"/>
                    </a:ext>
                  </a:extLst>
                </p:cNvPr>
                <p:cNvPicPr/>
                <p:nvPr/>
              </p:nvPicPr>
              <p:blipFill>
                <a:blip r:embed="rId68"/>
                <a:stretch>
                  <a:fillRect/>
                </a:stretch>
              </p:blipFill>
              <p:spPr>
                <a:xfrm>
                  <a:off x="5372079" y="911526"/>
                  <a:ext cx="102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 name="Freihand 15">
                  <a:extLst>
                    <a:ext uri="{FF2B5EF4-FFF2-40B4-BE49-F238E27FC236}">
                      <a16:creationId xmlns:a16="http://schemas.microsoft.com/office/drawing/2014/main" id="{F6047441-9899-49F0-9B44-FA95882A8BF6}"/>
                    </a:ext>
                  </a:extLst>
                </p14:cNvPr>
                <p14:cNvContentPartPr/>
                <p14:nvPr/>
              </p14:nvContentPartPr>
              <p14:xfrm>
                <a:off x="5496999" y="761766"/>
                <a:ext cx="207720" cy="243360"/>
              </p14:xfrm>
            </p:contentPart>
          </mc:Choice>
          <mc:Fallback>
            <p:pic>
              <p:nvPicPr>
                <p:cNvPr id="16" name="Freihand 15">
                  <a:extLst>
                    <a:ext uri="{FF2B5EF4-FFF2-40B4-BE49-F238E27FC236}">
                      <a16:creationId xmlns:a16="http://schemas.microsoft.com/office/drawing/2014/main" id="{F6047441-9899-49F0-9B44-FA95882A8BF6}"/>
                    </a:ext>
                  </a:extLst>
                </p:cNvPr>
                <p:cNvPicPr/>
                <p:nvPr/>
              </p:nvPicPr>
              <p:blipFill>
                <a:blip r:embed="rId70"/>
                <a:stretch>
                  <a:fillRect/>
                </a:stretch>
              </p:blipFill>
              <p:spPr>
                <a:xfrm>
                  <a:off x="5492679" y="757446"/>
                  <a:ext cx="216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8" name="Freihand 17">
                  <a:extLst>
                    <a:ext uri="{FF2B5EF4-FFF2-40B4-BE49-F238E27FC236}">
                      <a16:creationId xmlns:a16="http://schemas.microsoft.com/office/drawing/2014/main" id="{E4DD9E3E-ECD2-477A-9D76-361BA0D86AC6}"/>
                    </a:ext>
                  </a:extLst>
                </p14:cNvPr>
                <p14:cNvContentPartPr/>
                <p14:nvPr/>
              </p14:nvContentPartPr>
              <p14:xfrm>
                <a:off x="5756199" y="627846"/>
                <a:ext cx="213480" cy="228600"/>
              </p14:xfrm>
            </p:contentPart>
          </mc:Choice>
          <mc:Fallback>
            <p:pic>
              <p:nvPicPr>
                <p:cNvPr id="18" name="Freihand 17">
                  <a:extLst>
                    <a:ext uri="{FF2B5EF4-FFF2-40B4-BE49-F238E27FC236}">
                      <a16:creationId xmlns:a16="http://schemas.microsoft.com/office/drawing/2014/main" id="{E4DD9E3E-ECD2-477A-9D76-361BA0D86AC6}"/>
                    </a:ext>
                  </a:extLst>
                </p:cNvPr>
                <p:cNvPicPr/>
                <p:nvPr/>
              </p:nvPicPr>
              <p:blipFill>
                <a:blip r:embed="rId72"/>
                <a:stretch>
                  <a:fillRect/>
                </a:stretch>
              </p:blipFill>
              <p:spPr>
                <a:xfrm>
                  <a:off x="5751879" y="623526"/>
                  <a:ext cx="222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5DA821EB-3DA0-42DD-9B52-D98E421314EB}"/>
                    </a:ext>
                  </a:extLst>
                </p14:cNvPr>
                <p14:cNvContentPartPr/>
                <p14:nvPr/>
              </p14:nvContentPartPr>
              <p14:xfrm>
                <a:off x="5936199" y="587526"/>
                <a:ext cx="19800" cy="1440"/>
              </p14:xfrm>
            </p:contentPart>
          </mc:Choice>
          <mc:Fallback>
            <p:pic>
              <p:nvPicPr>
                <p:cNvPr id="19" name="Freihand 18">
                  <a:extLst>
                    <a:ext uri="{FF2B5EF4-FFF2-40B4-BE49-F238E27FC236}">
                      <a16:creationId xmlns:a16="http://schemas.microsoft.com/office/drawing/2014/main" id="{5DA821EB-3DA0-42DD-9B52-D98E421314EB}"/>
                    </a:ext>
                  </a:extLst>
                </p:cNvPr>
                <p:cNvPicPr/>
                <p:nvPr/>
              </p:nvPicPr>
              <p:blipFill>
                <a:blip r:embed="rId74"/>
                <a:stretch>
                  <a:fillRect/>
                </a:stretch>
              </p:blipFill>
              <p:spPr>
                <a:xfrm>
                  <a:off x="5931879" y="583206"/>
                  <a:ext cx="28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 name="Freihand 19">
                  <a:extLst>
                    <a:ext uri="{FF2B5EF4-FFF2-40B4-BE49-F238E27FC236}">
                      <a16:creationId xmlns:a16="http://schemas.microsoft.com/office/drawing/2014/main" id="{82FB0D14-90BE-48BF-92D2-11766364D482}"/>
                    </a:ext>
                  </a:extLst>
                </p14:cNvPr>
                <p14:cNvContentPartPr/>
                <p14:nvPr/>
              </p14:nvContentPartPr>
              <p14:xfrm>
                <a:off x="6008559" y="595446"/>
                <a:ext cx="41400" cy="65880"/>
              </p14:xfrm>
            </p:contentPart>
          </mc:Choice>
          <mc:Fallback>
            <p:pic>
              <p:nvPicPr>
                <p:cNvPr id="20" name="Freihand 19">
                  <a:extLst>
                    <a:ext uri="{FF2B5EF4-FFF2-40B4-BE49-F238E27FC236}">
                      <a16:creationId xmlns:a16="http://schemas.microsoft.com/office/drawing/2014/main" id="{82FB0D14-90BE-48BF-92D2-11766364D482}"/>
                    </a:ext>
                  </a:extLst>
                </p:cNvPr>
                <p:cNvPicPr/>
                <p:nvPr/>
              </p:nvPicPr>
              <p:blipFill>
                <a:blip r:embed="rId76"/>
                <a:stretch>
                  <a:fillRect/>
                </a:stretch>
              </p:blipFill>
              <p:spPr>
                <a:xfrm>
                  <a:off x="6004239" y="591126"/>
                  <a:ext cx="50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 name="Freihand 20">
                  <a:extLst>
                    <a:ext uri="{FF2B5EF4-FFF2-40B4-BE49-F238E27FC236}">
                      <a16:creationId xmlns:a16="http://schemas.microsoft.com/office/drawing/2014/main" id="{6EB5F9FC-1D19-425F-B23A-8F6F98BC7E5E}"/>
                    </a:ext>
                  </a:extLst>
                </p14:cNvPr>
                <p14:cNvContentPartPr/>
                <p14:nvPr/>
              </p14:nvContentPartPr>
              <p14:xfrm>
                <a:off x="6099639" y="557646"/>
                <a:ext cx="32040" cy="58320"/>
              </p14:xfrm>
            </p:contentPart>
          </mc:Choice>
          <mc:Fallback>
            <p:pic>
              <p:nvPicPr>
                <p:cNvPr id="21" name="Freihand 20">
                  <a:extLst>
                    <a:ext uri="{FF2B5EF4-FFF2-40B4-BE49-F238E27FC236}">
                      <a16:creationId xmlns:a16="http://schemas.microsoft.com/office/drawing/2014/main" id="{6EB5F9FC-1D19-425F-B23A-8F6F98BC7E5E}"/>
                    </a:ext>
                  </a:extLst>
                </p:cNvPr>
                <p:cNvPicPr/>
                <p:nvPr/>
              </p:nvPicPr>
              <p:blipFill>
                <a:blip r:embed="rId78"/>
                <a:stretch>
                  <a:fillRect/>
                </a:stretch>
              </p:blipFill>
              <p:spPr>
                <a:xfrm>
                  <a:off x="6095319" y="553326"/>
                  <a:ext cx="40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 name="Freihand 21">
                  <a:extLst>
                    <a:ext uri="{FF2B5EF4-FFF2-40B4-BE49-F238E27FC236}">
                      <a16:creationId xmlns:a16="http://schemas.microsoft.com/office/drawing/2014/main" id="{D1D37C40-AEE3-4721-8A8A-90F72E3AF59C}"/>
                    </a:ext>
                  </a:extLst>
                </p14:cNvPr>
                <p14:cNvContentPartPr/>
                <p14:nvPr/>
              </p14:nvContentPartPr>
              <p14:xfrm>
                <a:off x="6092439" y="546486"/>
                <a:ext cx="57960" cy="80280"/>
              </p14:xfrm>
            </p:contentPart>
          </mc:Choice>
          <mc:Fallback>
            <p:pic>
              <p:nvPicPr>
                <p:cNvPr id="22" name="Freihand 21">
                  <a:extLst>
                    <a:ext uri="{FF2B5EF4-FFF2-40B4-BE49-F238E27FC236}">
                      <a16:creationId xmlns:a16="http://schemas.microsoft.com/office/drawing/2014/main" id="{D1D37C40-AEE3-4721-8A8A-90F72E3AF59C}"/>
                    </a:ext>
                  </a:extLst>
                </p:cNvPr>
                <p:cNvPicPr/>
                <p:nvPr/>
              </p:nvPicPr>
              <p:blipFill>
                <a:blip r:embed="rId80"/>
                <a:stretch>
                  <a:fillRect/>
                </a:stretch>
              </p:blipFill>
              <p:spPr>
                <a:xfrm>
                  <a:off x="6088119" y="542166"/>
                  <a:ext cx="66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 name="Freihand 22">
                  <a:extLst>
                    <a:ext uri="{FF2B5EF4-FFF2-40B4-BE49-F238E27FC236}">
                      <a16:creationId xmlns:a16="http://schemas.microsoft.com/office/drawing/2014/main" id="{1DEC9D89-E2A2-4EC2-8D91-79F96A36DAC2}"/>
                    </a:ext>
                  </a:extLst>
                </p14:cNvPr>
                <p14:cNvContentPartPr/>
                <p14:nvPr/>
              </p14:nvContentPartPr>
              <p14:xfrm>
                <a:off x="6138519" y="446766"/>
                <a:ext cx="41760" cy="145800"/>
              </p14:xfrm>
            </p:contentPart>
          </mc:Choice>
          <mc:Fallback>
            <p:pic>
              <p:nvPicPr>
                <p:cNvPr id="23" name="Freihand 22">
                  <a:extLst>
                    <a:ext uri="{FF2B5EF4-FFF2-40B4-BE49-F238E27FC236}">
                      <a16:creationId xmlns:a16="http://schemas.microsoft.com/office/drawing/2014/main" id="{1DEC9D89-E2A2-4EC2-8D91-79F96A36DAC2}"/>
                    </a:ext>
                  </a:extLst>
                </p:cNvPr>
                <p:cNvPicPr/>
                <p:nvPr/>
              </p:nvPicPr>
              <p:blipFill>
                <a:blip r:embed="rId82"/>
                <a:stretch>
                  <a:fillRect/>
                </a:stretch>
              </p:blipFill>
              <p:spPr>
                <a:xfrm>
                  <a:off x="6134199" y="442446"/>
                  <a:ext cx="50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 name="Freihand 23">
                  <a:extLst>
                    <a:ext uri="{FF2B5EF4-FFF2-40B4-BE49-F238E27FC236}">
                      <a16:creationId xmlns:a16="http://schemas.microsoft.com/office/drawing/2014/main" id="{3CCE0700-ACC1-484A-A296-FEEA49DA09B7}"/>
                    </a:ext>
                  </a:extLst>
                </p14:cNvPr>
                <p14:cNvContentPartPr/>
                <p14:nvPr/>
              </p14:nvContentPartPr>
              <p14:xfrm>
                <a:off x="6206559" y="302766"/>
                <a:ext cx="145080" cy="260280"/>
              </p14:xfrm>
            </p:contentPart>
          </mc:Choice>
          <mc:Fallback>
            <p:pic>
              <p:nvPicPr>
                <p:cNvPr id="24" name="Freihand 23">
                  <a:extLst>
                    <a:ext uri="{FF2B5EF4-FFF2-40B4-BE49-F238E27FC236}">
                      <a16:creationId xmlns:a16="http://schemas.microsoft.com/office/drawing/2014/main" id="{3CCE0700-ACC1-484A-A296-FEEA49DA09B7}"/>
                    </a:ext>
                  </a:extLst>
                </p:cNvPr>
                <p:cNvPicPr/>
                <p:nvPr/>
              </p:nvPicPr>
              <p:blipFill>
                <a:blip r:embed="rId84"/>
                <a:stretch>
                  <a:fillRect/>
                </a:stretch>
              </p:blipFill>
              <p:spPr>
                <a:xfrm>
                  <a:off x="6202239" y="298446"/>
                  <a:ext cx="153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5" name="Freihand 24">
                  <a:extLst>
                    <a:ext uri="{FF2B5EF4-FFF2-40B4-BE49-F238E27FC236}">
                      <a16:creationId xmlns:a16="http://schemas.microsoft.com/office/drawing/2014/main" id="{4DA30850-29FF-4FC2-BAFC-C95970231CAF}"/>
                    </a:ext>
                  </a:extLst>
                </p14:cNvPr>
                <p14:cNvContentPartPr/>
                <p14:nvPr/>
              </p14:nvContentPartPr>
              <p14:xfrm>
                <a:off x="6070839" y="795246"/>
                <a:ext cx="81000" cy="130320"/>
              </p14:xfrm>
            </p:contentPart>
          </mc:Choice>
          <mc:Fallback>
            <p:pic>
              <p:nvPicPr>
                <p:cNvPr id="25" name="Freihand 24">
                  <a:extLst>
                    <a:ext uri="{FF2B5EF4-FFF2-40B4-BE49-F238E27FC236}">
                      <a16:creationId xmlns:a16="http://schemas.microsoft.com/office/drawing/2014/main" id="{4DA30850-29FF-4FC2-BAFC-C95970231CAF}"/>
                    </a:ext>
                  </a:extLst>
                </p:cNvPr>
                <p:cNvPicPr/>
                <p:nvPr/>
              </p:nvPicPr>
              <p:blipFill>
                <a:blip r:embed="rId86"/>
                <a:stretch>
                  <a:fillRect/>
                </a:stretch>
              </p:blipFill>
              <p:spPr>
                <a:xfrm>
                  <a:off x="6066519" y="790926"/>
                  <a:ext cx="89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6" name="Freihand 25">
                  <a:extLst>
                    <a:ext uri="{FF2B5EF4-FFF2-40B4-BE49-F238E27FC236}">
                      <a16:creationId xmlns:a16="http://schemas.microsoft.com/office/drawing/2014/main" id="{7655EE4F-D138-4FA9-BAF9-F2E88D38CEE0}"/>
                    </a:ext>
                  </a:extLst>
                </p14:cNvPr>
                <p14:cNvContentPartPr/>
                <p14:nvPr/>
              </p14:nvContentPartPr>
              <p14:xfrm>
                <a:off x="6160839" y="714606"/>
                <a:ext cx="74160" cy="120960"/>
              </p14:xfrm>
            </p:contentPart>
          </mc:Choice>
          <mc:Fallback>
            <p:pic>
              <p:nvPicPr>
                <p:cNvPr id="26" name="Freihand 25">
                  <a:extLst>
                    <a:ext uri="{FF2B5EF4-FFF2-40B4-BE49-F238E27FC236}">
                      <a16:creationId xmlns:a16="http://schemas.microsoft.com/office/drawing/2014/main" id="{7655EE4F-D138-4FA9-BAF9-F2E88D38CEE0}"/>
                    </a:ext>
                  </a:extLst>
                </p:cNvPr>
                <p:cNvPicPr/>
                <p:nvPr/>
              </p:nvPicPr>
              <p:blipFill>
                <a:blip r:embed="rId88"/>
                <a:stretch>
                  <a:fillRect/>
                </a:stretch>
              </p:blipFill>
              <p:spPr>
                <a:xfrm>
                  <a:off x="6156519" y="710286"/>
                  <a:ext cx="82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7" name="Freihand 26">
                  <a:extLst>
                    <a:ext uri="{FF2B5EF4-FFF2-40B4-BE49-F238E27FC236}">
                      <a16:creationId xmlns:a16="http://schemas.microsoft.com/office/drawing/2014/main" id="{24E02C49-A6E4-407E-9F4B-2AC16031811B}"/>
                    </a:ext>
                  </a:extLst>
                </p14:cNvPr>
                <p14:cNvContentPartPr/>
                <p14:nvPr/>
              </p14:nvContentPartPr>
              <p14:xfrm>
                <a:off x="6180999" y="644766"/>
                <a:ext cx="24840" cy="23400"/>
              </p14:xfrm>
            </p:contentPart>
          </mc:Choice>
          <mc:Fallback>
            <p:pic>
              <p:nvPicPr>
                <p:cNvPr id="27" name="Freihand 26">
                  <a:extLst>
                    <a:ext uri="{FF2B5EF4-FFF2-40B4-BE49-F238E27FC236}">
                      <a16:creationId xmlns:a16="http://schemas.microsoft.com/office/drawing/2014/main" id="{24E02C49-A6E4-407E-9F4B-2AC16031811B}"/>
                    </a:ext>
                  </a:extLst>
                </p:cNvPr>
                <p:cNvPicPr/>
                <p:nvPr/>
              </p:nvPicPr>
              <p:blipFill>
                <a:blip r:embed="rId90"/>
                <a:stretch>
                  <a:fillRect/>
                </a:stretch>
              </p:blipFill>
              <p:spPr>
                <a:xfrm>
                  <a:off x="6176679" y="640446"/>
                  <a:ext cx="33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8" name="Freihand 27">
                  <a:extLst>
                    <a:ext uri="{FF2B5EF4-FFF2-40B4-BE49-F238E27FC236}">
                      <a16:creationId xmlns:a16="http://schemas.microsoft.com/office/drawing/2014/main" id="{2237BF56-0F2C-4279-9EA5-C5214FB7C42B}"/>
                    </a:ext>
                  </a:extLst>
                </p14:cNvPr>
                <p14:cNvContentPartPr/>
                <p14:nvPr/>
              </p14:nvContentPartPr>
              <p14:xfrm>
                <a:off x="6262719" y="654486"/>
                <a:ext cx="72360" cy="106920"/>
              </p14:xfrm>
            </p:contentPart>
          </mc:Choice>
          <mc:Fallback>
            <p:pic>
              <p:nvPicPr>
                <p:cNvPr id="28" name="Freihand 27">
                  <a:extLst>
                    <a:ext uri="{FF2B5EF4-FFF2-40B4-BE49-F238E27FC236}">
                      <a16:creationId xmlns:a16="http://schemas.microsoft.com/office/drawing/2014/main" id="{2237BF56-0F2C-4279-9EA5-C5214FB7C42B}"/>
                    </a:ext>
                  </a:extLst>
                </p:cNvPr>
                <p:cNvPicPr/>
                <p:nvPr/>
              </p:nvPicPr>
              <p:blipFill>
                <a:blip r:embed="rId92"/>
                <a:stretch>
                  <a:fillRect/>
                </a:stretch>
              </p:blipFill>
              <p:spPr>
                <a:xfrm>
                  <a:off x="6258399" y="650166"/>
                  <a:ext cx="81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 name="Freihand 28">
                  <a:extLst>
                    <a:ext uri="{FF2B5EF4-FFF2-40B4-BE49-F238E27FC236}">
                      <a16:creationId xmlns:a16="http://schemas.microsoft.com/office/drawing/2014/main" id="{D38BE00B-FBC4-4565-B0A6-7FF2737E977B}"/>
                    </a:ext>
                  </a:extLst>
                </p14:cNvPr>
                <p14:cNvContentPartPr/>
                <p14:nvPr/>
              </p14:nvContentPartPr>
              <p14:xfrm>
                <a:off x="6333279" y="543606"/>
                <a:ext cx="50760" cy="161640"/>
              </p14:xfrm>
            </p:contentPart>
          </mc:Choice>
          <mc:Fallback>
            <p:pic>
              <p:nvPicPr>
                <p:cNvPr id="29" name="Freihand 28">
                  <a:extLst>
                    <a:ext uri="{FF2B5EF4-FFF2-40B4-BE49-F238E27FC236}">
                      <a16:creationId xmlns:a16="http://schemas.microsoft.com/office/drawing/2014/main" id="{D38BE00B-FBC4-4565-B0A6-7FF2737E977B}"/>
                    </a:ext>
                  </a:extLst>
                </p:cNvPr>
                <p:cNvPicPr/>
                <p:nvPr/>
              </p:nvPicPr>
              <p:blipFill>
                <a:blip r:embed="rId94"/>
                <a:stretch>
                  <a:fillRect/>
                </a:stretch>
              </p:blipFill>
              <p:spPr>
                <a:xfrm>
                  <a:off x="6328959" y="539286"/>
                  <a:ext cx="59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 name="Freihand 29">
                  <a:extLst>
                    <a:ext uri="{FF2B5EF4-FFF2-40B4-BE49-F238E27FC236}">
                      <a16:creationId xmlns:a16="http://schemas.microsoft.com/office/drawing/2014/main" id="{6D9E1D39-3E9A-486A-81F9-4C73479AC859}"/>
                    </a:ext>
                  </a:extLst>
                </p14:cNvPr>
                <p14:cNvContentPartPr/>
                <p14:nvPr/>
              </p14:nvContentPartPr>
              <p14:xfrm>
                <a:off x="6430479" y="540006"/>
                <a:ext cx="56520" cy="169560"/>
              </p14:xfrm>
            </p:contentPart>
          </mc:Choice>
          <mc:Fallback>
            <p:pic>
              <p:nvPicPr>
                <p:cNvPr id="30" name="Freihand 29">
                  <a:extLst>
                    <a:ext uri="{FF2B5EF4-FFF2-40B4-BE49-F238E27FC236}">
                      <a16:creationId xmlns:a16="http://schemas.microsoft.com/office/drawing/2014/main" id="{6D9E1D39-3E9A-486A-81F9-4C73479AC859}"/>
                    </a:ext>
                  </a:extLst>
                </p:cNvPr>
                <p:cNvPicPr/>
                <p:nvPr/>
              </p:nvPicPr>
              <p:blipFill>
                <a:blip r:embed="rId96"/>
                <a:stretch>
                  <a:fillRect/>
                </a:stretch>
              </p:blipFill>
              <p:spPr>
                <a:xfrm>
                  <a:off x="6426159" y="535686"/>
                  <a:ext cx="65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76F945C9-F2B3-4841-85E4-7A6F05F6AE82}"/>
                    </a:ext>
                  </a:extLst>
                </p14:cNvPr>
                <p14:cNvContentPartPr/>
                <p14:nvPr/>
              </p14:nvContentPartPr>
              <p14:xfrm>
                <a:off x="4741719" y="306726"/>
                <a:ext cx="1831680" cy="1249200"/>
              </p14:xfrm>
            </p:contentPart>
          </mc:Choice>
          <mc:Fallback>
            <p:pic>
              <p:nvPicPr>
                <p:cNvPr id="58" name="Freihand 57">
                  <a:extLst>
                    <a:ext uri="{FF2B5EF4-FFF2-40B4-BE49-F238E27FC236}">
                      <a16:creationId xmlns:a16="http://schemas.microsoft.com/office/drawing/2014/main" id="{76F945C9-F2B3-4841-85E4-7A6F05F6AE82}"/>
                    </a:ext>
                  </a:extLst>
                </p:cNvPr>
                <p:cNvPicPr/>
                <p:nvPr/>
              </p:nvPicPr>
              <p:blipFill>
                <a:blip r:embed="rId98"/>
                <a:stretch>
                  <a:fillRect/>
                </a:stretch>
              </p:blipFill>
              <p:spPr>
                <a:xfrm>
                  <a:off x="4737399" y="302406"/>
                  <a:ext cx="1840320" cy="1257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16A50E72-8A4E-45FC-8F3D-D10A982D6936}"/>
                    </a:ext>
                  </a:extLst>
                </p14:cNvPr>
                <p14:cNvContentPartPr/>
                <p14:nvPr/>
              </p14:nvContentPartPr>
              <p14:xfrm>
                <a:off x="6030879" y="1547286"/>
                <a:ext cx="1168920" cy="659520"/>
              </p14:xfrm>
            </p:contentPart>
          </mc:Choice>
          <mc:Fallback>
            <p:pic>
              <p:nvPicPr>
                <p:cNvPr id="60" name="Freihand 59">
                  <a:extLst>
                    <a:ext uri="{FF2B5EF4-FFF2-40B4-BE49-F238E27FC236}">
                      <a16:creationId xmlns:a16="http://schemas.microsoft.com/office/drawing/2014/main" id="{16A50E72-8A4E-45FC-8F3D-D10A982D6936}"/>
                    </a:ext>
                  </a:extLst>
                </p:cNvPr>
                <p:cNvPicPr/>
                <p:nvPr/>
              </p:nvPicPr>
              <p:blipFill>
                <a:blip r:embed="rId100"/>
                <a:stretch>
                  <a:fillRect/>
                </a:stretch>
              </p:blipFill>
              <p:spPr>
                <a:xfrm>
                  <a:off x="6026559" y="1542966"/>
                  <a:ext cx="117756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601E521B-E3C1-45D8-BB72-D42D84FF05AF}"/>
                    </a:ext>
                  </a:extLst>
                </p14:cNvPr>
                <p14:cNvContentPartPr/>
                <p14:nvPr/>
              </p14:nvContentPartPr>
              <p14:xfrm>
                <a:off x="6996399" y="1439286"/>
                <a:ext cx="1343880" cy="833040"/>
              </p14:xfrm>
            </p:contentPart>
          </mc:Choice>
          <mc:Fallback>
            <p:pic>
              <p:nvPicPr>
                <p:cNvPr id="62" name="Freihand 61">
                  <a:extLst>
                    <a:ext uri="{FF2B5EF4-FFF2-40B4-BE49-F238E27FC236}">
                      <a16:creationId xmlns:a16="http://schemas.microsoft.com/office/drawing/2014/main" id="{601E521B-E3C1-45D8-BB72-D42D84FF05AF}"/>
                    </a:ext>
                  </a:extLst>
                </p:cNvPr>
                <p:cNvPicPr/>
                <p:nvPr/>
              </p:nvPicPr>
              <p:blipFill>
                <a:blip r:embed="rId102"/>
                <a:stretch>
                  <a:fillRect/>
                </a:stretch>
              </p:blipFill>
              <p:spPr>
                <a:xfrm>
                  <a:off x="6992079" y="1434966"/>
                  <a:ext cx="1352520" cy="841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B25C986D-0189-4AFD-A667-555B1E8C35F2}"/>
                    </a:ext>
                  </a:extLst>
                </p14:cNvPr>
                <p14:cNvContentPartPr/>
                <p14:nvPr/>
              </p14:nvContentPartPr>
              <p14:xfrm>
                <a:off x="5193879" y="2841486"/>
                <a:ext cx="2245320" cy="649080"/>
              </p14:xfrm>
            </p:contentPart>
          </mc:Choice>
          <mc:Fallback>
            <p:pic>
              <p:nvPicPr>
                <p:cNvPr id="64" name="Freihand 63">
                  <a:extLst>
                    <a:ext uri="{FF2B5EF4-FFF2-40B4-BE49-F238E27FC236}">
                      <a16:creationId xmlns:a16="http://schemas.microsoft.com/office/drawing/2014/main" id="{B25C986D-0189-4AFD-A667-555B1E8C35F2}"/>
                    </a:ext>
                  </a:extLst>
                </p:cNvPr>
                <p:cNvPicPr/>
                <p:nvPr/>
              </p:nvPicPr>
              <p:blipFill>
                <a:blip r:embed="rId104"/>
                <a:stretch>
                  <a:fillRect/>
                </a:stretch>
              </p:blipFill>
              <p:spPr>
                <a:xfrm>
                  <a:off x="5189559" y="2837166"/>
                  <a:ext cx="2253960" cy="65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F9CA1155-A93D-42E3-8B09-D511F06FC05D}"/>
                    </a:ext>
                  </a:extLst>
                </p14:cNvPr>
                <p14:cNvContentPartPr/>
                <p14:nvPr/>
              </p14:nvContentPartPr>
              <p14:xfrm>
                <a:off x="7092879" y="3361326"/>
                <a:ext cx="542520" cy="359640"/>
              </p14:xfrm>
            </p:contentPart>
          </mc:Choice>
          <mc:Fallback>
            <p:pic>
              <p:nvPicPr>
                <p:cNvPr id="65" name="Freihand 64">
                  <a:extLst>
                    <a:ext uri="{FF2B5EF4-FFF2-40B4-BE49-F238E27FC236}">
                      <a16:creationId xmlns:a16="http://schemas.microsoft.com/office/drawing/2014/main" id="{F9CA1155-A93D-42E3-8B09-D511F06FC05D}"/>
                    </a:ext>
                  </a:extLst>
                </p:cNvPr>
                <p:cNvPicPr/>
                <p:nvPr/>
              </p:nvPicPr>
              <p:blipFill>
                <a:blip r:embed="rId106"/>
                <a:stretch>
                  <a:fillRect/>
                </a:stretch>
              </p:blipFill>
              <p:spPr>
                <a:xfrm>
                  <a:off x="7088559" y="3357006"/>
                  <a:ext cx="5511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122AA539-3778-4BE4-BD40-F924A139FE1B}"/>
                    </a:ext>
                  </a:extLst>
                </p14:cNvPr>
                <p14:cNvContentPartPr/>
                <p14:nvPr/>
              </p14:nvContentPartPr>
              <p14:xfrm>
                <a:off x="5088039" y="2767686"/>
                <a:ext cx="420840" cy="644040"/>
              </p14:xfrm>
            </p:contentPart>
          </mc:Choice>
          <mc:Fallback>
            <p:pic>
              <p:nvPicPr>
                <p:cNvPr id="68" name="Freihand 67">
                  <a:extLst>
                    <a:ext uri="{FF2B5EF4-FFF2-40B4-BE49-F238E27FC236}">
                      <a16:creationId xmlns:a16="http://schemas.microsoft.com/office/drawing/2014/main" id="{122AA539-3778-4BE4-BD40-F924A139FE1B}"/>
                    </a:ext>
                  </a:extLst>
                </p:cNvPr>
                <p:cNvPicPr/>
                <p:nvPr/>
              </p:nvPicPr>
              <p:blipFill>
                <a:blip r:embed="rId108"/>
                <a:stretch>
                  <a:fillRect/>
                </a:stretch>
              </p:blipFill>
              <p:spPr>
                <a:xfrm>
                  <a:off x="5083719" y="2763366"/>
                  <a:ext cx="429480" cy="652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B992E558-6C35-4401-AD1B-22803FFE1925}"/>
                    </a:ext>
                  </a:extLst>
                </p14:cNvPr>
                <p14:cNvContentPartPr/>
                <p14:nvPr/>
              </p14:nvContentPartPr>
              <p14:xfrm>
                <a:off x="7252359" y="3189966"/>
                <a:ext cx="432360" cy="701280"/>
              </p14:xfrm>
            </p:contentPart>
          </mc:Choice>
          <mc:Fallback>
            <p:pic>
              <p:nvPicPr>
                <p:cNvPr id="69" name="Freihand 68">
                  <a:extLst>
                    <a:ext uri="{FF2B5EF4-FFF2-40B4-BE49-F238E27FC236}">
                      <a16:creationId xmlns:a16="http://schemas.microsoft.com/office/drawing/2014/main" id="{B992E558-6C35-4401-AD1B-22803FFE1925}"/>
                    </a:ext>
                  </a:extLst>
                </p:cNvPr>
                <p:cNvPicPr/>
                <p:nvPr/>
              </p:nvPicPr>
              <p:blipFill>
                <a:blip r:embed="rId110"/>
                <a:stretch>
                  <a:fillRect/>
                </a:stretch>
              </p:blipFill>
              <p:spPr>
                <a:xfrm>
                  <a:off x="7248039" y="3185646"/>
                  <a:ext cx="44100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1D0A5302-BDA4-4A91-81AB-4AE4642A4B3D}"/>
                    </a:ext>
                  </a:extLst>
                </p14:cNvPr>
                <p14:cNvContentPartPr/>
                <p14:nvPr/>
              </p14:nvContentPartPr>
              <p14:xfrm>
                <a:off x="7121679" y="887046"/>
                <a:ext cx="460080" cy="2245320"/>
              </p14:xfrm>
            </p:contentPart>
          </mc:Choice>
          <mc:Fallback>
            <p:pic>
              <p:nvPicPr>
                <p:cNvPr id="73" name="Freihand 72">
                  <a:extLst>
                    <a:ext uri="{FF2B5EF4-FFF2-40B4-BE49-F238E27FC236}">
                      <a16:creationId xmlns:a16="http://schemas.microsoft.com/office/drawing/2014/main" id="{1D0A5302-BDA4-4A91-81AB-4AE4642A4B3D}"/>
                    </a:ext>
                  </a:extLst>
                </p:cNvPr>
                <p:cNvPicPr/>
                <p:nvPr/>
              </p:nvPicPr>
              <p:blipFill>
                <a:blip r:embed="rId112"/>
                <a:stretch>
                  <a:fillRect/>
                </a:stretch>
              </p:blipFill>
              <p:spPr>
                <a:xfrm>
                  <a:off x="7117359" y="882726"/>
                  <a:ext cx="468720" cy="2253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Freihand 74">
                  <a:extLst>
                    <a:ext uri="{FF2B5EF4-FFF2-40B4-BE49-F238E27FC236}">
                      <a16:creationId xmlns:a16="http://schemas.microsoft.com/office/drawing/2014/main" id="{DF69D0D0-16C5-4785-8E72-B70A3E83D38B}"/>
                    </a:ext>
                  </a:extLst>
                </p14:cNvPr>
                <p14:cNvContentPartPr/>
                <p14:nvPr/>
              </p14:nvContentPartPr>
              <p14:xfrm>
                <a:off x="6984879" y="652686"/>
                <a:ext cx="128160" cy="199800"/>
              </p14:xfrm>
            </p:contentPart>
          </mc:Choice>
          <mc:Fallback>
            <p:pic>
              <p:nvPicPr>
                <p:cNvPr id="75" name="Freihand 74">
                  <a:extLst>
                    <a:ext uri="{FF2B5EF4-FFF2-40B4-BE49-F238E27FC236}">
                      <a16:creationId xmlns:a16="http://schemas.microsoft.com/office/drawing/2014/main" id="{DF69D0D0-16C5-4785-8E72-B70A3E83D38B}"/>
                    </a:ext>
                  </a:extLst>
                </p:cNvPr>
                <p:cNvPicPr/>
                <p:nvPr/>
              </p:nvPicPr>
              <p:blipFill>
                <a:blip r:embed="rId114"/>
                <a:stretch>
                  <a:fillRect/>
                </a:stretch>
              </p:blipFill>
              <p:spPr>
                <a:xfrm>
                  <a:off x="6980559" y="648366"/>
                  <a:ext cx="136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Freihand 75">
                  <a:extLst>
                    <a:ext uri="{FF2B5EF4-FFF2-40B4-BE49-F238E27FC236}">
                      <a16:creationId xmlns:a16="http://schemas.microsoft.com/office/drawing/2014/main" id="{38B3ED5D-70D3-4552-9D07-7BF6CB4F35D1}"/>
                    </a:ext>
                  </a:extLst>
                </p14:cNvPr>
                <p14:cNvContentPartPr/>
                <p14:nvPr/>
              </p14:nvContentPartPr>
              <p14:xfrm>
                <a:off x="7151919" y="618126"/>
                <a:ext cx="98280" cy="180000"/>
              </p14:xfrm>
            </p:contentPart>
          </mc:Choice>
          <mc:Fallback>
            <p:pic>
              <p:nvPicPr>
                <p:cNvPr id="76" name="Freihand 75">
                  <a:extLst>
                    <a:ext uri="{FF2B5EF4-FFF2-40B4-BE49-F238E27FC236}">
                      <a16:creationId xmlns:a16="http://schemas.microsoft.com/office/drawing/2014/main" id="{38B3ED5D-70D3-4552-9D07-7BF6CB4F35D1}"/>
                    </a:ext>
                  </a:extLst>
                </p:cNvPr>
                <p:cNvPicPr/>
                <p:nvPr/>
              </p:nvPicPr>
              <p:blipFill>
                <a:blip r:embed="rId116"/>
                <a:stretch>
                  <a:fillRect/>
                </a:stretch>
              </p:blipFill>
              <p:spPr>
                <a:xfrm>
                  <a:off x="7147599" y="613806"/>
                  <a:ext cx="106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DBDCE541-46F1-4979-AC0B-0F24CD68A201}"/>
                    </a:ext>
                  </a:extLst>
                </p14:cNvPr>
                <p14:cNvContentPartPr/>
                <p14:nvPr/>
              </p14:nvContentPartPr>
              <p14:xfrm>
                <a:off x="7264959" y="598326"/>
                <a:ext cx="211320" cy="178200"/>
              </p14:xfrm>
            </p:contentPart>
          </mc:Choice>
          <mc:Fallback>
            <p:pic>
              <p:nvPicPr>
                <p:cNvPr id="77" name="Freihand 76">
                  <a:extLst>
                    <a:ext uri="{FF2B5EF4-FFF2-40B4-BE49-F238E27FC236}">
                      <a16:creationId xmlns:a16="http://schemas.microsoft.com/office/drawing/2014/main" id="{DBDCE541-46F1-4979-AC0B-0F24CD68A201}"/>
                    </a:ext>
                  </a:extLst>
                </p:cNvPr>
                <p:cNvPicPr/>
                <p:nvPr/>
              </p:nvPicPr>
              <p:blipFill>
                <a:blip r:embed="rId118"/>
                <a:stretch>
                  <a:fillRect/>
                </a:stretch>
              </p:blipFill>
              <p:spPr>
                <a:xfrm>
                  <a:off x="7260639" y="594006"/>
                  <a:ext cx="219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9050AE65-33BC-4B40-9000-2D411DEB18B1}"/>
                    </a:ext>
                  </a:extLst>
                </p14:cNvPr>
                <p14:cNvContentPartPr/>
                <p14:nvPr/>
              </p14:nvContentPartPr>
              <p14:xfrm>
                <a:off x="7532079" y="695886"/>
                <a:ext cx="80640" cy="13320"/>
              </p14:xfrm>
            </p:contentPart>
          </mc:Choice>
          <mc:Fallback>
            <p:pic>
              <p:nvPicPr>
                <p:cNvPr id="78" name="Freihand 77">
                  <a:extLst>
                    <a:ext uri="{FF2B5EF4-FFF2-40B4-BE49-F238E27FC236}">
                      <a16:creationId xmlns:a16="http://schemas.microsoft.com/office/drawing/2014/main" id="{9050AE65-33BC-4B40-9000-2D411DEB18B1}"/>
                    </a:ext>
                  </a:extLst>
                </p:cNvPr>
                <p:cNvPicPr/>
                <p:nvPr/>
              </p:nvPicPr>
              <p:blipFill>
                <a:blip r:embed="rId120"/>
                <a:stretch>
                  <a:fillRect/>
                </a:stretch>
              </p:blipFill>
              <p:spPr>
                <a:xfrm>
                  <a:off x="7527759" y="691566"/>
                  <a:ext cx="89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1013A3E7-046C-4435-9B7F-12AEE99A514E}"/>
                    </a:ext>
                  </a:extLst>
                </p14:cNvPr>
                <p14:cNvContentPartPr/>
                <p14:nvPr/>
              </p14:nvContentPartPr>
              <p14:xfrm>
                <a:off x="7648719" y="601566"/>
                <a:ext cx="100440" cy="201240"/>
              </p14:xfrm>
            </p:contentPart>
          </mc:Choice>
          <mc:Fallback>
            <p:pic>
              <p:nvPicPr>
                <p:cNvPr id="79" name="Freihand 78">
                  <a:extLst>
                    <a:ext uri="{FF2B5EF4-FFF2-40B4-BE49-F238E27FC236}">
                      <a16:creationId xmlns:a16="http://schemas.microsoft.com/office/drawing/2014/main" id="{1013A3E7-046C-4435-9B7F-12AEE99A514E}"/>
                    </a:ext>
                  </a:extLst>
                </p:cNvPr>
                <p:cNvPicPr/>
                <p:nvPr/>
              </p:nvPicPr>
              <p:blipFill>
                <a:blip r:embed="rId122"/>
                <a:stretch>
                  <a:fillRect/>
                </a:stretch>
              </p:blipFill>
              <p:spPr>
                <a:xfrm>
                  <a:off x="7644399" y="597246"/>
                  <a:ext cx="109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A28B3ABE-722B-4C62-B03B-1E937ED00257}"/>
                    </a:ext>
                  </a:extLst>
                </p14:cNvPr>
                <p14:cNvContentPartPr/>
                <p14:nvPr/>
              </p14:nvContentPartPr>
              <p14:xfrm>
                <a:off x="7751679" y="631446"/>
                <a:ext cx="304920" cy="93240"/>
              </p14:xfrm>
            </p:contentPart>
          </mc:Choice>
          <mc:Fallback>
            <p:pic>
              <p:nvPicPr>
                <p:cNvPr id="80" name="Freihand 79">
                  <a:extLst>
                    <a:ext uri="{FF2B5EF4-FFF2-40B4-BE49-F238E27FC236}">
                      <a16:creationId xmlns:a16="http://schemas.microsoft.com/office/drawing/2014/main" id="{A28B3ABE-722B-4C62-B03B-1E937ED00257}"/>
                    </a:ext>
                  </a:extLst>
                </p:cNvPr>
                <p:cNvPicPr/>
                <p:nvPr/>
              </p:nvPicPr>
              <p:blipFill>
                <a:blip r:embed="rId124"/>
                <a:stretch>
                  <a:fillRect/>
                </a:stretch>
              </p:blipFill>
              <p:spPr>
                <a:xfrm>
                  <a:off x="7747359" y="627126"/>
                  <a:ext cx="313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3D586F0A-9386-4BB6-964C-F34E8188C993}"/>
                    </a:ext>
                  </a:extLst>
                </p14:cNvPr>
                <p14:cNvContentPartPr/>
                <p14:nvPr/>
              </p14:nvContentPartPr>
              <p14:xfrm>
                <a:off x="8145519" y="657726"/>
                <a:ext cx="107280" cy="30240"/>
              </p14:xfrm>
            </p:contentPart>
          </mc:Choice>
          <mc:Fallback>
            <p:pic>
              <p:nvPicPr>
                <p:cNvPr id="82" name="Freihand 81">
                  <a:extLst>
                    <a:ext uri="{FF2B5EF4-FFF2-40B4-BE49-F238E27FC236}">
                      <a16:creationId xmlns:a16="http://schemas.microsoft.com/office/drawing/2014/main" id="{3D586F0A-9386-4BB6-964C-F34E8188C993}"/>
                    </a:ext>
                  </a:extLst>
                </p:cNvPr>
                <p:cNvPicPr/>
                <p:nvPr/>
              </p:nvPicPr>
              <p:blipFill>
                <a:blip r:embed="rId126"/>
                <a:stretch>
                  <a:fillRect/>
                </a:stretch>
              </p:blipFill>
              <p:spPr>
                <a:xfrm>
                  <a:off x="8141199" y="653406"/>
                  <a:ext cx="115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9D5A51BA-48E2-494A-9492-1216EA2001A9}"/>
                    </a:ext>
                  </a:extLst>
                </p14:cNvPr>
                <p14:cNvContentPartPr/>
                <p14:nvPr/>
              </p14:nvContentPartPr>
              <p14:xfrm>
                <a:off x="8303199" y="626046"/>
                <a:ext cx="141120" cy="95040"/>
              </p14:xfrm>
            </p:contentPart>
          </mc:Choice>
          <mc:Fallback>
            <p:pic>
              <p:nvPicPr>
                <p:cNvPr id="83" name="Freihand 82">
                  <a:extLst>
                    <a:ext uri="{FF2B5EF4-FFF2-40B4-BE49-F238E27FC236}">
                      <a16:creationId xmlns:a16="http://schemas.microsoft.com/office/drawing/2014/main" id="{9D5A51BA-48E2-494A-9492-1216EA2001A9}"/>
                    </a:ext>
                  </a:extLst>
                </p:cNvPr>
                <p:cNvPicPr/>
                <p:nvPr/>
              </p:nvPicPr>
              <p:blipFill>
                <a:blip r:embed="rId128"/>
                <a:stretch>
                  <a:fillRect/>
                </a:stretch>
              </p:blipFill>
              <p:spPr>
                <a:xfrm>
                  <a:off x="8298879" y="621726"/>
                  <a:ext cx="149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F4560069-CF4A-44E6-96EC-6CEE78530878}"/>
                    </a:ext>
                  </a:extLst>
                </p14:cNvPr>
                <p14:cNvContentPartPr/>
                <p14:nvPr/>
              </p14:nvContentPartPr>
              <p14:xfrm>
                <a:off x="8482839" y="585726"/>
                <a:ext cx="87840" cy="107640"/>
              </p14:xfrm>
            </p:contentPart>
          </mc:Choice>
          <mc:Fallback>
            <p:pic>
              <p:nvPicPr>
                <p:cNvPr id="84" name="Freihand 83">
                  <a:extLst>
                    <a:ext uri="{FF2B5EF4-FFF2-40B4-BE49-F238E27FC236}">
                      <a16:creationId xmlns:a16="http://schemas.microsoft.com/office/drawing/2014/main" id="{F4560069-CF4A-44E6-96EC-6CEE78530878}"/>
                    </a:ext>
                  </a:extLst>
                </p:cNvPr>
                <p:cNvPicPr/>
                <p:nvPr/>
              </p:nvPicPr>
              <p:blipFill>
                <a:blip r:embed="rId130"/>
                <a:stretch>
                  <a:fillRect/>
                </a:stretch>
              </p:blipFill>
              <p:spPr>
                <a:xfrm>
                  <a:off x="8478519" y="581406"/>
                  <a:ext cx="96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B91B4C4C-01E3-4992-A2AD-1EF9E434208B}"/>
                    </a:ext>
                  </a:extLst>
                </p14:cNvPr>
                <p14:cNvContentPartPr/>
                <p14:nvPr/>
              </p14:nvContentPartPr>
              <p14:xfrm>
                <a:off x="8583279" y="514446"/>
                <a:ext cx="64800" cy="151560"/>
              </p14:xfrm>
            </p:contentPart>
          </mc:Choice>
          <mc:Fallback>
            <p:pic>
              <p:nvPicPr>
                <p:cNvPr id="85" name="Freihand 84">
                  <a:extLst>
                    <a:ext uri="{FF2B5EF4-FFF2-40B4-BE49-F238E27FC236}">
                      <a16:creationId xmlns:a16="http://schemas.microsoft.com/office/drawing/2014/main" id="{B91B4C4C-01E3-4992-A2AD-1EF9E434208B}"/>
                    </a:ext>
                  </a:extLst>
                </p:cNvPr>
                <p:cNvPicPr/>
                <p:nvPr/>
              </p:nvPicPr>
              <p:blipFill>
                <a:blip r:embed="rId132"/>
                <a:stretch>
                  <a:fillRect/>
                </a:stretch>
              </p:blipFill>
              <p:spPr>
                <a:xfrm>
                  <a:off x="8578959" y="510126"/>
                  <a:ext cx="73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58182FE5-CC39-4E30-A8AD-990593C22D04}"/>
                    </a:ext>
                  </a:extLst>
                </p14:cNvPr>
                <p14:cNvContentPartPr/>
                <p14:nvPr/>
              </p14:nvContentPartPr>
              <p14:xfrm>
                <a:off x="8622519" y="625326"/>
                <a:ext cx="29160" cy="32400"/>
              </p14:xfrm>
            </p:contentPart>
          </mc:Choice>
          <mc:Fallback>
            <p:pic>
              <p:nvPicPr>
                <p:cNvPr id="86" name="Freihand 85">
                  <a:extLst>
                    <a:ext uri="{FF2B5EF4-FFF2-40B4-BE49-F238E27FC236}">
                      <a16:creationId xmlns:a16="http://schemas.microsoft.com/office/drawing/2014/main" id="{58182FE5-CC39-4E30-A8AD-990593C22D04}"/>
                    </a:ext>
                  </a:extLst>
                </p:cNvPr>
                <p:cNvPicPr/>
                <p:nvPr/>
              </p:nvPicPr>
              <p:blipFill>
                <a:blip r:embed="rId134"/>
                <a:stretch>
                  <a:fillRect/>
                </a:stretch>
              </p:blipFill>
              <p:spPr>
                <a:xfrm>
                  <a:off x="8618199" y="621006"/>
                  <a:ext cx="37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6104AE61-6421-468B-92EE-C4B08EFABFB7}"/>
                    </a:ext>
                  </a:extLst>
                </p14:cNvPr>
                <p14:cNvContentPartPr/>
                <p14:nvPr/>
              </p14:nvContentPartPr>
              <p14:xfrm>
                <a:off x="8684799" y="583566"/>
                <a:ext cx="60120" cy="65880"/>
              </p14:xfrm>
            </p:contentPart>
          </mc:Choice>
          <mc:Fallback>
            <p:pic>
              <p:nvPicPr>
                <p:cNvPr id="87" name="Freihand 86">
                  <a:extLst>
                    <a:ext uri="{FF2B5EF4-FFF2-40B4-BE49-F238E27FC236}">
                      <a16:creationId xmlns:a16="http://schemas.microsoft.com/office/drawing/2014/main" id="{6104AE61-6421-468B-92EE-C4B08EFABFB7}"/>
                    </a:ext>
                  </a:extLst>
                </p:cNvPr>
                <p:cNvPicPr/>
                <p:nvPr/>
              </p:nvPicPr>
              <p:blipFill>
                <a:blip r:embed="rId136"/>
                <a:stretch>
                  <a:fillRect/>
                </a:stretch>
              </p:blipFill>
              <p:spPr>
                <a:xfrm>
                  <a:off x="8680479" y="579246"/>
                  <a:ext cx="6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25D9857C-F90F-4B90-9CE6-BA0D7A168F85}"/>
                    </a:ext>
                  </a:extLst>
                </p14:cNvPr>
                <p14:cNvContentPartPr/>
                <p14:nvPr/>
              </p14:nvContentPartPr>
              <p14:xfrm>
                <a:off x="8766879" y="505806"/>
                <a:ext cx="105480" cy="139320"/>
              </p14:xfrm>
            </p:contentPart>
          </mc:Choice>
          <mc:Fallback>
            <p:pic>
              <p:nvPicPr>
                <p:cNvPr id="88" name="Freihand 87">
                  <a:extLst>
                    <a:ext uri="{FF2B5EF4-FFF2-40B4-BE49-F238E27FC236}">
                      <a16:creationId xmlns:a16="http://schemas.microsoft.com/office/drawing/2014/main" id="{25D9857C-F90F-4B90-9CE6-BA0D7A168F85}"/>
                    </a:ext>
                  </a:extLst>
                </p:cNvPr>
                <p:cNvPicPr/>
                <p:nvPr/>
              </p:nvPicPr>
              <p:blipFill>
                <a:blip r:embed="rId138"/>
                <a:stretch>
                  <a:fillRect/>
                </a:stretch>
              </p:blipFill>
              <p:spPr>
                <a:xfrm>
                  <a:off x="8762559" y="501486"/>
                  <a:ext cx="114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561EBAA9-A345-42E0-B461-267224746E83}"/>
                    </a:ext>
                  </a:extLst>
                </p14:cNvPr>
                <p14:cNvContentPartPr/>
                <p14:nvPr/>
              </p14:nvContentPartPr>
              <p14:xfrm>
                <a:off x="4995519" y="2684886"/>
                <a:ext cx="581040" cy="833040"/>
              </p14:xfrm>
            </p:contentPart>
          </mc:Choice>
          <mc:Fallback>
            <p:pic>
              <p:nvPicPr>
                <p:cNvPr id="90" name="Freihand 89">
                  <a:extLst>
                    <a:ext uri="{FF2B5EF4-FFF2-40B4-BE49-F238E27FC236}">
                      <a16:creationId xmlns:a16="http://schemas.microsoft.com/office/drawing/2014/main" id="{561EBAA9-A345-42E0-B461-267224746E83}"/>
                    </a:ext>
                  </a:extLst>
                </p:cNvPr>
                <p:cNvPicPr/>
                <p:nvPr/>
              </p:nvPicPr>
              <p:blipFill>
                <a:blip r:embed="rId140"/>
                <a:stretch>
                  <a:fillRect/>
                </a:stretch>
              </p:blipFill>
              <p:spPr>
                <a:xfrm>
                  <a:off x="4991199" y="2680566"/>
                  <a:ext cx="589680" cy="841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6F2F0939-AAB9-459C-8AEB-5385AC987081}"/>
                    </a:ext>
                  </a:extLst>
                </p14:cNvPr>
                <p14:cNvContentPartPr/>
                <p14:nvPr/>
              </p14:nvContentPartPr>
              <p14:xfrm>
                <a:off x="7230759" y="3120846"/>
                <a:ext cx="497880" cy="719640"/>
              </p14:xfrm>
            </p:contentPart>
          </mc:Choice>
          <mc:Fallback>
            <p:pic>
              <p:nvPicPr>
                <p:cNvPr id="91" name="Freihand 90">
                  <a:extLst>
                    <a:ext uri="{FF2B5EF4-FFF2-40B4-BE49-F238E27FC236}">
                      <a16:creationId xmlns:a16="http://schemas.microsoft.com/office/drawing/2014/main" id="{6F2F0939-AAB9-459C-8AEB-5385AC987081}"/>
                    </a:ext>
                  </a:extLst>
                </p:cNvPr>
                <p:cNvPicPr/>
                <p:nvPr/>
              </p:nvPicPr>
              <p:blipFill>
                <a:blip r:embed="rId142"/>
                <a:stretch>
                  <a:fillRect/>
                </a:stretch>
              </p:blipFill>
              <p:spPr>
                <a:xfrm>
                  <a:off x="7226439" y="3116526"/>
                  <a:ext cx="50652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4B61F6C4-DACD-4323-8587-6DB2975F6053}"/>
                    </a:ext>
                  </a:extLst>
                </p14:cNvPr>
                <p14:cNvContentPartPr/>
                <p14:nvPr/>
              </p14:nvContentPartPr>
              <p14:xfrm>
                <a:off x="4089399" y="1438566"/>
                <a:ext cx="1158120" cy="1436760"/>
              </p14:xfrm>
            </p:contentPart>
          </mc:Choice>
          <mc:Fallback>
            <p:pic>
              <p:nvPicPr>
                <p:cNvPr id="93" name="Freihand 92">
                  <a:extLst>
                    <a:ext uri="{FF2B5EF4-FFF2-40B4-BE49-F238E27FC236}">
                      <a16:creationId xmlns:a16="http://schemas.microsoft.com/office/drawing/2014/main" id="{4B61F6C4-DACD-4323-8587-6DB2975F6053}"/>
                    </a:ext>
                  </a:extLst>
                </p:cNvPr>
                <p:cNvPicPr/>
                <p:nvPr/>
              </p:nvPicPr>
              <p:blipFill>
                <a:blip r:embed="rId144"/>
                <a:stretch>
                  <a:fillRect/>
                </a:stretch>
              </p:blipFill>
              <p:spPr>
                <a:xfrm>
                  <a:off x="4085079" y="1434246"/>
                  <a:ext cx="1166760" cy="1445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7D388004-E558-4ECD-B39A-D02DC24909C9}"/>
                    </a:ext>
                  </a:extLst>
                </p14:cNvPr>
                <p14:cNvContentPartPr/>
                <p14:nvPr/>
              </p14:nvContentPartPr>
              <p14:xfrm>
                <a:off x="3227919" y="1334526"/>
                <a:ext cx="181440" cy="213120"/>
              </p14:xfrm>
            </p:contentPart>
          </mc:Choice>
          <mc:Fallback>
            <p:pic>
              <p:nvPicPr>
                <p:cNvPr id="95" name="Freihand 94">
                  <a:extLst>
                    <a:ext uri="{FF2B5EF4-FFF2-40B4-BE49-F238E27FC236}">
                      <a16:creationId xmlns:a16="http://schemas.microsoft.com/office/drawing/2014/main" id="{7D388004-E558-4ECD-B39A-D02DC24909C9}"/>
                    </a:ext>
                  </a:extLst>
                </p:cNvPr>
                <p:cNvPicPr/>
                <p:nvPr/>
              </p:nvPicPr>
              <p:blipFill>
                <a:blip r:embed="rId146"/>
                <a:stretch>
                  <a:fillRect/>
                </a:stretch>
              </p:blipFill>
              <p:spPr>
                <a:xfrm>
                  <a:off x="3223599" y="1330206"/>
                  <a:ext cx="190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B600219B-A76A-40F4-83EF-2A987D09E634}"/>
                    </a:ext>
                  </a:extLst>
                </p14:cNvPr>
                <p14:cNvContentPartPr/>
                <p14:nvPr/>
              </p14:nvContentPartPr>
              <p14:xfrm>
                <a:off x="3450039" y="1476366"/>
                <a:ext cx="25920" cy="88560"/>
              </p14:xfrm>
            </p:contentPart>
          </mc:Choice>
          <mc:Fallback>
            <p:pic>
              <p:nvPicPr>
                <p:cNvPr id="96" name="Freihand 95">
                  <a:extLst>
                    <a:ext uri="{FF2B5EF4-FFF2-40B4-BE49-F238E27FC236}">
                      <a16:creationId xmlns:a16="http://schemas.microsoft.com/office/drawing/2014/main" id="{B600219B-A76A-40F4-83EF-2A987D09E634}"/>
                    </a:ext>
                  </a:extLst>
                </p:cNvPr>
                <p:cNvPicPr/>
                <p:nvPr/>
              </p:nvPicPr>
              <p:blipFill>
                <a:blip r:embed="rId148"/>
                <a:stretch>
                  <a:fillRect/>
                </a:stretch>
              </p:blipFill>
              <p:spPr>
                <a:xfrm>
                  <a:off x="3445719" y="1472046"/>
                  <a:ext cx="34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625DDF69-FA29-4E37-972B-001AB721D450}"/>
                    </a:ext>
                  </a:extLst>
                </p14:cNvPr>
                <p14:cNvContentPartPr/>
                <p14:nvPr/>
              </p14:nvContentPartPr>
              <p14:xfrm>
                <a:off x="3524919" y="1197726"/>
                <a:ext cx="115560" cy="225360"/>
              </p14:xfrm>
            </p:contentPart>
          </mc:Choice>
          <mc:Fallback>
            <p:pic>
              <p:nvPicPr>
                <p:cNvPr id="97" name="Freihand 96">
                  <a:extLst>
                    <a:ext uri="{FF2B5EF4-FFF2-40B4-BE49-F238E27FC236}">
                      <a16:creationId xmlns:a16="http://schemas.microsoft.com/office/drawing/2014/main" id="{625DDF69-FA29-4E37-972B-001AB721D450}"/>
                    </a:ext>
                  </a:extLst>
                </p:cNvPr>
                <p:cNvPicPr/>
                <p:nvPr/>
              </p:nvPicPr>
              <p:blipFill>
                <a:blip r:embed="rId150"/>
                <a:stretch>
                  <a:fillRect/>
                </a:stretch>
              </p:blipFill>
              <p:spPr>
                <a:xfrm>
                  <a:off x="3520599" y="1193406"/>
                  <a:ext cx="124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C5D4E567-15FE-4249-BD19-FB5383DC5867}"/>
                    </a:ext>
                  </a:extLst>
                </p14:cNvPr>
                <p14:cNvContentPartPr/>
                <p14:nvPr/>
              </p14:nvContentPartPr>
              <p14:xfrm>
                <a:off x="3747039" y="1085766"/>
                <a:ext cx="207360" cy="263160"/>
              </p14:xfrm>
            </p:contentPart>
          </mc:Choice>
          <mc:Fallback>
            <p:pic>
              <p:nvPicPr>
                <p:cNvPr id="98" name="Freihand 97">
                  <a:extLst>
                    <a:ext uri="{FF2B5EF4-FFF2-40B4-BE49-F238E27FC236}">
                      <a16:creationId xmlns:a16="http://schemas.microsoft.com/office/drawing/2014/main" id="{C5D4E567-15FE-4249-BD19-FB5383DC5867}"/>
                    </a:ext>
                  </a:extLst>
                </p:cNvPr>
                <p:cNvPicPr/>
                <p:nvPr/>
              </p:nvPicPr>
              <p:blipFill>
                <a:blip r:embed="rId152"/>
                <a:stretch>
                  <a:fillRect/>
                </a:stretch>
              </p:blipFill>
              <p:spPr>
                <a:xfrm>
                  <a:off x="3742719" y="1081446"/>
                  <a:ext cx="216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1674BE42-947D-45EE-B2E2-00D37A87B2F1}"/>
                    </a:ext>
                  </a:extLst>
                </p14:cNvPr>
                <p14:cNvContentPartPr/>
                <p14:nvPr/>
              </p14:nvContentPartPr>
              <p14:xfrm>
                <a:off x="3956199" y="1174686"/>
                <a:ext cx="27000" cy="72000"/>
              </p14:xfrm>
            </p:contentPart>
          </mc:Choice>
          <mc:Fallback>
            <p:pic>
              <p:nvPicPr>
                <p:cNvPr id="99" name="Freihand 98">
                  <a:extLst>
                    <a:ext uri="{FF2B5EF4-FFF2-40B4-BE49-F238E27FC236}">
                      <a16:creationId xmlns:a16="http://schemas.microsoft.com/office/drawing/2014/main" id="{1674BE42-947D-45EE-B2E2-00D37A87B2F1}"/>
                    </a:ext>
                  </a:extLst>
                </p:cNvPr>
                <p:cNvPicPr/>
                <p:nvPr/>
              </p:nvPicPr>
              <p:blipFill>
                <a:blip r:embed="rId154"/>
                <a:stretch>
                  <a:fillRect/>
                </a:stretch>
              </p:blipFill>
              <p:spPr>
                <a:xfrm>
                  <a:off x="3951879" y="1170366"/>
                  <a:ext cx="35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A97CF49A-FEC0-4822-B651-3B91FBBF682F}"/>
                    </a:ext>
                  </a:extLst>
                </p14:cNvPr>
                <p14:cNvContentPartPr/>
                <p14:nvPr/>
              </p14:nvContentPartPr>
              <p14:xfrm>
                <a:off x="3957279" y="1048326"/>
                <a:ext cx="6120" cy="2520"/>
              </p14:xfrm>
            </p:contentPart>
          </mc:Choice>
          <mc:Fallback>
            <p:pic>
              <p:nvPicPr>
                <p:cNvPr id="100" name="Freihand 99">
                  <a:extLst>
                    <a:ext uri="{FF2B5EF4-FFF2-40B4-BE49-F238E27FC236}">
                      <a16:creationId xmlns:a16="http://schemas.microsoft.com/office/drawing/2014/main" id="{A97CF49A-FEC0-4822-B651-3B91FBBF682F}"/>
                    </a:ext>
                  </a:extLst>
                </p:cNvPr>
                <p:cNvPicPr/>
                <p:nvPr/>
              </p:nvPicPr>
              <p:blipFill>
                <a:blip r:embed="rId156"/>
                <a:stretch>
                  <a:fillRect/>
                </a:stretch>
              </p:blipFill>
              <p:spPr>
                <a:xfrm>
                  <a:off x="3952959" y="1044006"/>
                  <a:ext cx="14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9A82E99A-2CF6-45B0-BA4F-39D63135E680}"/>
                    </a:ext>
                  </a:extLst>
                </p14:cNvPr>
                <p14:cNvContentPartPr/>
                <p14:nvPr/>
              </p14:nvContentPartPr>
              <p14:xfrm>
                <a:off x="3993279" y="1123206"/>
                <a:ext cx="77040" cy="109080"/>
              </p14:xfrm>
            </p:contentPart>
          </mc:Choice>
          <mc:Fallback>
            <p:pic>
              <p:nvPicPr>
                <p:cNvPr id="101" name="Freihand 100">
                  <a:extLst>
                    <a:ext uri="{FF2B5EF4-FFF2-40B4-BE49-F238E27FC236}">
                      <a16:creationId xmlns:a16="http://schemas.microsoft.com/office/drawing/2014/main" id="{9A82E99A-2CF6-45B0-BA4F-39D63135E680}"/>
                    </a:ext>
                  </a:extLst>
                </p:cNvPr>
                <p:cNvPicPr/>
                <p:nvPr/>
              </p:nvPicPr>
              <p:blipFill>
                <a:blip r:embed="rId158"/>
                <a:stretch>
                  <a:fillRect/>
                </a:stretch>
              </p:blipFill>
              <p:spPr>
                <a:xfrm>
                  <a:off x="3988959" y="1118886"/>
                  <a:ext cx="85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C6E36D04-E494-4025-AB3B-4BB1F59BBE97}"/>
                    </a:ext>
                  </a:extLst>
                </p14:cNvPr>
                <p14:cNvContentPartPr/>
                <p14:nvPr/>
              </p14:nvContentPartPr>
              <p14:xfrm>
                <a:off x="3286239" y="1166766"/>
                <a:ext cx="1074960" cy="601200"/>
              </p14:xfrm>
            </p:contentPart>
          </mc:Choice>
          <mc:Fallback>
            <p:pic>
              <p:nvPicPr>
                <p:cNvPr id="102" name="Freihand 101">
                  <a:extLst>
                    <a:ext uri="{FF2B5EF4-FFF2-40B4-BE49-F238E27FC236}">
                      <a16:creationId xmlns:a16="http://schemas.microsoft.com/office/drawing/2014/main" id="{C6E36D04-E494-4025-AB3B-4BB1F59BBE97}"/>
                    </a:ext>
                  </a:extLst>
                </p:cNvPr>
                <p:cNvPicPr/>
                <p:nvPr/>
              </p:nvPicPr>
              <p:blipFill>
                <a:blip r:embed="rId160"/>
                <a:stretch>
                  <a:fillRect/>
                </a:stretch>
              </p:blipFill>
              <p:spPr>
                <a:xfrm>
                  <a:off x="3281919" y="1162446"/>
                  <a:ext cx="108360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Freihand 103">
                  <a:extLst>
                    <a:ext uri="{FF2B5EF4-FFF2-40B4-BE49-F238E27FC236}">
                      <a16:creationId xmlns:a16="http://schemas.microsoft.com/office/drawing/2014/main" id="{2832733B-ABC5-43CE-AB6E-271C4CD28B8B}"/>
                    </a:ext>
                  </a:extLst>
                </p14:cNvPr>
                <p14:cNvContentPartPr/>
                <p14:nvPr/>
              </p14:nvContentPartPr>
              <p14:xfrm>
                <a:off x="7667079" y="2199246"/>
                <a:ext cx="1116360" cy="1001160"/>
              </p14:xfrm>
            </p:contentPart>
          </mc:Choice>
          <mc:Fallback>
            <p:pic>
              <p:nvPicPr>
                <p:cNvPr id="104" name="Freihand 103">
                  <a:extLst>
                    <a:ext uri="{FF2B5EF4-FFF2-40B4-BE49-F238E27FC236}">
                      <a16:creationId xmlns:a16="http://schemas.microsoft.com/office/drawing/2014/main" id="{2832733B-ABC5-43CE-AB6E-271C4CD28B8B}"/>
                    </a:ext>
                  </a:extLst>
                </p:cNvPr>
                <p:cNvPicPr/>
                <p:nvPr/>
              </p:nvPicPr>
              <p:blipFill>
                <a:blip r:embed="rId162"/>
                <a:stretch>
                  <a:fillRect/>
                </a:stretch>
              </p:blipFill>
              <p:spPr>
                <a:xfrm>
                  <a:off x="7662759" y="2194926"/>
                  <a:ext cx="1125000" cy="1009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Freihand 104">
                  <a:extLst>
                    <a:ext uri="{FF2B5EF4-FFF2-40B4-BE49-F238E27FC236}">
                      <a16:creationId xmlns:a16="http://schemas.microsoft.com/office/drawing/2014/main" id="{B49F52E5-FCA3-4AA5-BCDF-D16619269D3C}"/>
                    </a:ext>
                  </a:extLst>
                </p14:cNvPr>
                <p14:cNvContentPartPr/>
                <p14:nvPr/>
              </p14:nvContentPartPr>
              <p14:xfrm>
                <a:off x="7585359" y="2897286"/>
                <a:ext cx="497160" cy="428040"/>
              </p14:xfrm>
            </p:contentPart>
          </mc:Choice>
          <mc:Fallback>
            <p:pic>
              <p:nvPicPr>
                <p:cNvPr id="105" name="Freihand 104">
                  <a:extLst>
                    <a:ext uri="{FF2B5EF4-FFF2-40B4-BE49-F238E27FC236}">
                      <a16:creationId xmlns:a16="http://schemas.microsoft.com/office/drawing/2014/main" id="{B49F52E5-FCA3-4AA5-BCDF-D16619269D3C}"/>
                    </a:ext>
                  </a:extLst>
                </p:cNvPr>
                <p:cNvPicPr/>
                <p:nvPr/>
              </p:nvPicPr>
              <p:blipFill>
                <a:blip r:embed="rId164"/>
                <a:stretch>
                  <a:fillRect/>
                </a:stretch>
              </p:blipFill>
              <p:spPr>
                <a:xfrm>
                  <a:off x="7581039" y="2892966"/>
                  <a:ext cx="50580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 name="Freihand 114">
                  <a:extLst>
                    <a:ext uri="{FF2B5EF4-FFF2-40B4-BE49-F238E27FC236}">
                      <a16:creationId xmlns:a16="http://schemas.microsoft.com/office/drawing/2014/main" id="{A0F24498-2DCF-419A-93AF-60ABC1767B31}"/>
                    </a:ext>
                  </a:extLst>
                </p14:cNvPr>
                <p14:cNvContentPartPr/>
                <p14:nvPr/>
              </p14:nvContentPartPr>
              <p14:xfrm>
                <a:off x="5078319" y="2851926"/>
                <a:ext cx="29520" cy="28440"/>
              </p14:xfrm>
            </p:contentPart>
          </mc:Choice>
          <mc:Fallback>
            <p:pic>
              <p:nvPicPr>
                <p:cNvPr id="115" name="Freihand 114">
                  <a:extLst>
                    <a:ext uri="{FF2B5EF4-FFF2-40B4-BE49-F238E27FC236}">
                      <a16:creationId xmlns:a16="http://schemas.microsoft.com/office/drawing/2014/main" id="{A0F24498-2DCF-419A-93AF-60ABC1767B31}"/>
                    </a:ext>
                  </a:extLst>
                </p:cNvPr>
                <p:cNvPicPr/>
                <p:nvPr/>
              </p:nvPicPr>
              <p:blipFill>
                <a:blip r:embed="rId166"/>
                <a:stretch>
                  <a:fillRect/>
                </a:stretch>
              </p:blipFill>
              <p:spPr>
                <a:xfrm>
                  <a:off x="5073999" y="2847606"/>
                  <a:ext cx="38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 name="Freihand 115">
                  <a:extLst>
                    <a:ext uri="{FF2B5EF4-FFF2-40B4-BE49-F238E27FC236}">
                      <a16:creationId xmlns:a16="http://schemas.microsoft.com/office/drawing/2014/main" id="{1141BE26-8CD2-4806-808F-C0ED8CB5CE75}"/>
                    </a:ext>
                  </a:extLst>
                </p14:cNvPr>
                <p14:cNvContentPartPr/>
                <p14:nvPr/>
              </p14:nvContentPartPr>
              <p14:xfrm>
                <a:off x="5081919" y="2791446"/>
                <a:ext cx="2120760" cy="721440"/>
              </p14:xfrm>
            </p:contentPart>
          </mc:Choice>
          <mc:Fallback>
            <p:pic>
              <p:nvPicPr>
                <p:cNvPr id="116" name="Freihand 115">
                  <a:extLst>
                    <a:ext uri="{FF2B5EF4-FFF2-40B4-BE49-F238E27FC236}">
                      <a16:creationId xmlns:a16="http://schemas.microsoft.com/office/drawing/2014/main" id="{1141BE26-8CD2-4806-808F-C0ED8CB5CE75}"/>
                    </a:ext>
                  </a:extLst>
                </p:cNvPr>
                <p:cNvPicPr/>
                <p:nvPr/>
              </p:nvPicPr>
              <p:blipFill>
                <a:blip r:embed="rId168"/>
                <a:stretch>
                  <a:fillRect/>
                </a:stretch>
              </p:blipFill>
              <p:spPr>
                <a:xfrm>
                  <a:off x="5077599" y="2787126"/>
                  <a:ext cx="212940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 name="Freihand 116">
                  <a:extLst>
                    <a:ext uri="{FF2B5EF4-FFF2-40B4-BE49-F238E27FC236}">
                      <a16:creationId xmlns:a16="http://schemas.microsoft.com/office/drawing/2014/main" id="{BE48E870-205D-4D61-A4DF-79AA1EAB4FA9}"/>
                    </a:ext>
                  </a:extLst>
                </p14:cNvPr>
                <p14:cNvContentPartPr/>
                <p14:nvPr/>
              </p14:nvContentPartPr>
              <p14:xfrm>
                <a:off x="4965279" y="2856966"/>
                <a:ext cx="2675520" cy="926280"/>
              </p14:xfrm>
            </p:contentPart>
          </mc:Choice>
          <mc:Fallback>
            <p:pic>
              <p:nvPicPr>
                <p:cNvPr id="117" name="Freihand 116">
                  <a:extLst>
                    <a:ext uri="{FF2B5EF4-FFF2-40B4-BE49-F238E27FC236}">
                      <a16:creationId xmlns:a16="http://schemas.microsoft.com/office/drawing/2014/main" id="{BE48E870-205D-4D61-A4DF-79AA1EAB4FA9}"/>
                    </a:ext>
                  </a:extLst>
                </p:cNvPr>
                <p:cNvPicPr/>
                <p:nvPr/>
              </p:nvPicPr>
              <p:blipFill>
                <a:blip r:embed="rId170"/>
                <a:stretch>
                  <a:fillRect/>
                </a:stretch>
              </p:blipFill>
              <p:spPr>
                <a:xfrm>
                  <a:off x="4960959" y="2852646"/>
                  <a:ext cx="2684160" cy="93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6B77186C-8B70-41A5-8ED5-43E927E9A8F7}"/>
                    </a:ext>
                  </a:extLst>
                </p14:cNvPr>
                <p14:cNvContentPartPr/>
                <p14:nvPr/>
              </p14:nvContentPartPr>
              <p14:xfrm>
                <a:off x="3054399" y="927726"/>
                <a:ext cx="1190520" cy="1001160"/>
              </p14:xfrm>
            </p:contentPart>
          </mc:Choice>
          <mc:Fallback>
            <p:pic>
              <p:nvPicPr>
                <p:cNvPr id="119" name="Freihand 118">
                  <a:extLst>
                    <a:ext uri="{FF2B5EF4-FFF2-40B4-BE49-F238E27FC236}">
                      <a16:creationId xmlns:a16="http://schemas.microsoft.com/office/drawing/2014/main" id="{6B77186C-8B70-41A5-8ED5-43E927E9A8F7}"/>
                    </a:ext>
                  </a:extLst>
                </p:cNvPr>
                <p:cNvPicPr/>
                <p:nvPr/>
              </p:nvPicPr>
              <p:blipFill>
                <a:blip r:embed="rId172"/>
                <a:stretch>
                  <a:fillRect/>
                </a:stretch>
              </p:blipFill>
              <p:spPr>
                <a:xfrm>
                  <a:off x="3050079" y="923406"/>
                  <a:ext cx="1199160" cy="1009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186A3C90-F682-4E46-8756-141FFB2322BD}"/>
                    </a:ext>
                  </a:extLst>
                </p14:cNvPr>
                <p14:cNvContentPartPr/>
                <p14:nvPr/>
              </p14:nvContentPartPr>
              <p14:xfrm>
                <a:off x="8978919" y="1863726"/>
                <a:ext cx="167760" cy="280800"/>
              </p14:xfrm>
            </p:contentPart>
          </mc:Choice>
          <mc:Fallback>
            <p:pic>
              <p:nvPicPr>
                <p:cNvPr id="107" name="Freihand 106">
                  <a:extLst>
                    <a:ext uri="{FF2B5EF4-FFF2-40B4-BE49-F238E27FC236}">
                      <a16:creationId xmlns:a16="http://schemas.microsoft.com/office/drawing/2014/main" id="{186A3C90-F682-4E46-8756-141FFB2322BD}"/>
                    </a:ext>
                  </a:extLst>
                </p:cNvPr>
                <p:cNvPicPr/>
                <p:nvPr/>
              </p:nvPicPr>
              <p:blipFill>
                <a:blip r:embed="rId174"/>
                <a:stretch>
                  <a:fillRect/>
                </a:stretch>
              </p:blipFill>
              <p:spPr>
                <a:xfrm>
                  <a:off x="8974599" y="1859406"/>
                  <a:ext cx="176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934DF6A9-C382-49D1-94E9-E2D6201DAADB}"/>
                    </a:ext>
                  </a:extLst>
                </p14:cNvPr>
                <p14:cNvContentPartPr/>
                <p14:nvPr/>
              </p14:nvContentPartPr>
              <p14:xfrm>
                <a:off x="9302559" y="1754286"/>
                <a:ext cx="217080" cy="244080"/>
              </p14:xfrm>
            </p:contentPart>
          </mc:Choice>
          <mc:Fallback>
            <p:pic>
              <p:nvPicPr>
                <p:cNvPr id="108" name="Freihand 107">
                  <a:extLst>
                    <a:ext uri="{FF2B5EF4-FFF2-40B4-BE49-F238E27FC236}">
                      <a16:creationId xmlns:a16="http://schemas.microsoft.com/office/drawing/2014/main" id="{934DF6A9-C382-49D1-94E9-E2D6201DAADB}"/>
                    </a:ext>
                  </a:extLst>
                </p:cNvPr>
                <p:cNvPicPr/>
                <p:nvPr/>
              </p:nvPicPr>
              <p:blipFill>
                <a:blip r:embed="rId176"/>
                <a:stretch>
                  <a:fillRect/>
                </a:stretch>
              </p:blipFill>
              <p:spPr>
                <a:xfrm>
                  <a:off x="9298239" y="1749966"/>
                  <a:ext cx="225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727ADD83-AC18-42B2-ACC8-F458AE923AE7}"/>
                    </a:ext>
                  </a:extLst>
                </p14:cNvPr>
                <p14:cNvContentPartPr/>
                <p14:nvPr/>
              </p14:nvContentPartPr>
              <p14:xfrm>
                <a:off x="9527199" y="1762926"/>
                <a:ext cx="360" cy="360"/>
              </p14:xfrm>
            </p:contentPart>
          </mc:Choice>
          <mc:Fallback>
            <p:pic>
              <p:nvPicPr>
                <p:cNvPr id="109" name="Freihand 108">
                  <a:extLst>
                    <a:ext uri="{FF2B5EF4-FFF2-40B4-BE49-F238E27FC236}">
                      <a16:creationId xmlns:a16="http://schemas.microsoft.com/office/drawing/2014/main" id="{727ADD83-AC18-42B2-ACC8-F458AE923AE7}"/>
                    </a:ext>
                  </a:extLst>
                </p:cNvPr>
                <p:cNvPicPr/>
                <p:nvPr/>
              </p:nvPicPr>
              <p:blipFill>
                <a:blip r:embed="rId178"/>
                <a:stretch>
                  <a:fillRect/>
                </a:stretch>
              </p:blipFill>
              <p:spPr>
                <a:xfrm>
                  <a:off x="9522879" y="175860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74DB5798-3561-4EB9-83E9-07FA6A5A6F32}"/>
                    </a:ext>
                  </a:extLst>
                </p14:cNvPr>
                <p14:cNvContentPartPr/>
                <p14:nvPr/>
              </p14:nvContentPartPr>
              <p14:xfrm>
                <a:off x="9532959" y="1832406"/>
                <a:ext cx="118080" cy="107640"/>
              </p14:xfrm>
            </p:contentPart>
          </mc:Choice>
          <mc:Fallback>
            <p:pic>
              <p:nvPicPr>
                <p:cNvPr id="110" name="Freihand 109">
                  <a:extLst>
                    <a:ext uri="{FF2B5EF4-FFF2-40B4-BE49-F238E27FC236}">
                      <a16:creationId xmlns:a16="http://schemas.microsoft.com/office/drawing/2014/main" id="{74DB5798-3561-4EB9-83E9-07FA6A5A6F32}"/>
                    </a:ext>
                  </a:extLst>
                </p:cNvPr>
                <p:cNvPicPr/>
                <p:nvPr/>
              </p:nvPicPr>
              <p:blipFill>
                <a:blip r:embed="rId180"/>
                <a:stretch>
                  <a:fillRect/>
                </a:stretch>
              </p:blipFill>
              <p:spPr>
                <a:xfrm>
                  <a:off x="9528639" y="1828086"/>
                  <a:ext cx="126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48752567-B0D6-4312-835E-46DA65C015C4}"/>
                    </a:ext>
                  </a:extLst>
                </p14:cNvPr>
                <p14:cNvContentPartPr/>
                <p14:nvPr/>
              </p14:nvContentPartPr>
              <p14:xfrm>
                <a:off x="8957679" y="1893246"/>
                <a:ext cx="986040" cy="475200"/>
              </p14:xfrm>
            </p:contentPart>
          </mc:Choice>
          <mc:Fallback>
            <p:pic>
              <p:nvPicPr>
                <p:cNvPr id="111" name="Freihand 110">
                  <a:extLst>
                    <a:ext uri="{FF2B5EF4-FFF2-40B4-BE49-F238E27FC236}">
                      <a16:creationId xmlns:a16="http://schemas.microsoft.com/office/drawing/2014/main" id="{48752567-B0D6-4312-835E-46DA65C015C4}"/>
                    </a:ext>
                  </a:extLst>
                </p:cNvPr>
                <p:cNvPicPr/>
                <p:nvPr/>
              </p:nvPicPr>
              <p:blipFill>
                <a:blip r:embed="rId182"/>
                <a:stretch>
                  <a:fillRect/>
                </a:stretch>
              </p:blipFill>
              <p:spPr>
                <a:xfrm>
                  <a:off x="8953359" y="1888926"/>
                  <a:ext cx="99468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3324F357-B601-4B71-B977-4627B0BC626E}"/>
                    </a:ext>
                  </a:extLst>
                </p14:cNvPr>
                <p14:cNvContentPartPr/>
                <p14:nvPr/>
              </p14:nvContentPartPr>
              <p14:xfrm>
                <a:off x="8727279" y="1521726"/>
                <a:ext cx="1492200" cy="1028880"/>
              </p14:xfrm>
            </p:contentPart>
          </mc:Choice>
          <mc:Fallback>
            <p:pic>
              <p:nvPicPr>
                <p:cNvPr id="121" name="Freihand 120">
                  <a:extLst>
                    <a:ext uri="{FF2B5EF4-FFF2-40B4-BE49-F238E27FC236}">
                      <a16:creationId xmlns:a16="http://schemas.microsoft.com/office/drawing/2014/main" id="{3324F357-B601-4B71-B977-4627B0BC626E}"/>
                    </a:ext>
                  </a:extLst>
                </p:cNvPr>
                <p:cNvPicPr/>
                <p:nvPr/>
              </p:nvPicPr>
              <p:blipFill>
                <a:blip r:embed="rId184"/>
                <a:stretch>
                  <a:fillRect/>
                </a:stretch>
              </p:blipFill>
              <p:spPr>
                <a:xfrm>
                  <a:off x="8722959" y="1517406"/>
                  <a:ext cx="150084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5" name="Freihand 124">
                  <a:extLst>
                    <a:ext uri="{FF2B5EF4-FFF2-40B4-BE49-F238E27FC236}">
                      <a16:creationId xmlns:a16="http://schemas.microsoft.com/office/drawing/2014/main" id="{50B6E94B-BCF4-4D82-A24B-B2314B8A8556}"/>
                    </a:ext>
                  </a:extLst>
                </p14:cNvPr>
                <p14:cNvContentPartPr/>
                <p14:nvPr/>
              </p14:nvContentPartPr>
              <p14:xfrm>
                <a:off x="7487799" y="3241806"/>
                <a:ext cx="1051920" cy="543600"/>
              </p14:xfrm>
            </p:contentPart>
          </mc:Choice>
          <mc:Fallback>
            <p:pic>
              <p:nvPicPr>
                <p:cNvPr id="125" name="Freihand 124">
                  <a:extLst>
                    <a:ext uri="{FF2B5EF4-FFF2-40B4-BE49-F238E27FC236}">
                      <a16:creationId xmlns:a16="http://schemas.microsoft.com/office/drawing/2014/main" id="{50B6E94B-BCF4-4D82-A24B-B2314B8A8556}"/>
                    </a:ext>
                  </a:extLst>
                </p:cNvPr>
                <p:cNvPicPr/>
                <p:nvPr/>
              </p:nvPicPr>
              <p:blipFill>
                <a:blip r:embed="rId186"/>
                <a:stretch>
                  <a:fillRect/>
                </a:stretch>
              </p:blipFill>
              <p:spPr>
                <a:xfrm>
                  <a:off x="7483479" y="3237486"/>
                  <a:ext cx="1060560" cy="552240"/>
                </a:xfrm>
                <a:prstGeom prst="rect">
                  <a:avLst/>
                </a:prstGeom>
              </p:spPr>
            </p:pic>
          </mc:Fallback>
        </mc:AlternateContent>
      </p:grpSp>
    </p:spTree>
    <p:extLst>
      <p:ext uri="{BB962C8B-B14F-4D97-AF65-F5344CB8AC3E}">
        <p14:creationId xmlns:p14="http://schemas.microsoft.com/office/powerpoint/2010/main" val="155277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547218" cy="343620"/>
          </a:xfrm>
          <a:prstGeom prst="rect">
            <a:avLst/>
          </a:prstGeom>
          <a:noFill/>
        </p:spPr>
        <p:txBody>
          <a:bodyPr wrap="none" rtlCol="0">
            <a:spAutoFit/>
          </a:bodyPr>
          <a:lstStyle/>
          <a:p>
            <a:r>
              <a:rPr lang="de-DE" sz="1633" dirty="0"/>
              <a:t>Ex- and Imports</a:t>
            </a:r>
          </a:p>
        </p:txBody>
      </p:sp>
      <p:sp>
        <p:nvSpPr>
          <p:cNvPr id="2" name="TextShape 2">
            <a:extLst>
              <a:ext uri="{FF2B5EF4-FFF2-40B4-BE49-F238E27FC236}">
                <a16:creationId xmlns:a16="http://schemas.microsoft.com/office/drawing/2014/main" id="{6B104BB5-BAB3-1041-1795-FF00DD41F5A0}"/>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4" name="Textfeld 3">
            <a:extLst>
              <a:ext uri="{FF2B5EF4-FFF2-40B4-BE49-F238E27FC236}">
                <a16:creationId xmlns:a16="http://schemas.microsoft.com/office/drawing/2014/main" id="{8577D81C-D392-330A-DEE0-AA66A8041D7A}"/>
              </a:ext>
            </a:extLst>
          </p:cNvPr>
          <p:cNvSpPr txBox="1"/>
          <p:nvPr/>
        </p:nvSpPr>
        <p:spPr>
          <a:xfrm>
            <a:off x="2386693" y="354177"/>
            <a:ext cx="6101442" cy="369332"/>
          </a:xfrm>
          <a:prstGeom prst="rect">
            <a:avLst/>
          </a:prstGeom>
          <a:noFill/>
        </p:spPr>
        <p:txBody>
          <a:bodyPr wrap="square">
            <a:spAutoFit/>
          </a:bodyPr>
          <a:lstStyle/>
          <a:p>
            <a:r>
              <a:rPr lang="de-DE" sz="1800"/>
              <a:t>Source: </a:t>
            </a:r>
            <a:r>
              <a:rPr lang="de-DE" sz="1800">
                <a:hlinkClick r:id="rId3"/>
              </a:rPr>
              <a:t>Destatis</a:t>
            </a:r>
            <a:endParaRPr lang="de-DE" sz="1800" dirty="0"/>
          </a:p>
        </p:txBody>
      </p:sp>
      <p:graphicFrame>
        <p:nvGraphicFramePr>
          <p:cNvPr id="6" name="Diagramm 5">
            <a:extLst>
              <a:ext uri="{FF2B5EF4-FFF2-40B4-BE49-F238E27FC236}">
                <a16:creationId xmlns:a16="http://schemas.microsoft.com/office/drawing/2014/main" id="{AC9B5615-7F8C-42EE-8C89-FE058710F1BE}"/>
              </a:ext>
            </a:extLst>
          </p:cNvPr>
          <p:cNvGraphicFramePr>
            <a:graphicFrameLocks/>
          </p:cNvGraphicFramePr>
          <p:nvPr>
            <p:extLst>
              <p:ext uri="{D42A27DB-BD31-4B8C-83A1-F6EECF244321}">
                <p14:modId xmlns:p14="http://schemas.microsoft.com/office/powerpoint/2010/main" val="1909672774"/>
              </p:ext>
            </p:extLst>
          </p:nvPr>
        </p:nvGraphicFramePr>
        <p:xfrm>
          <a:off x="476081" y="102971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Grafik 2">
            <a:extLst>
              <a:ext uri="{FF2B5EF4-FFF2-40B4-BE49-F238E27FC236}">
                <a16:creationId xmlns:a16="http://schemas.microsoft.com/office/drawing/2014/main" id="{9AE8322B-A517-4C66-BD60-18640887D601}"/>
              </a:ext>
            </a:extLst>
          </p:cNvPr>
          <p:cNvPicPr>
            <a:picLocks noChangeAspect="1"/>
          </p:cNvPicPr>
          <p:nvPr/>
        </p:nvPicPr>
        <p:blipFill>
          <a:blip r:embed="rId5"/>
          <a:stretch>
            <a:fillRect/>
          </a:stretch>
        </p:blipFill>
        <p:spPr>
          <a:xfrm>
            <a:off x="5308824" y="947057"/>
            <a:ext cx="4584589" cy="2749534"/>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2AF14CA9-CB19-474D-868E-9DDFA8858CE6}"/>
                  </a:ext>
                </a:extLst>
              </p14:cNvPr>
              <p14:cNvContentPartPr/>
              <p14:nvPr/>
            </p14:nvContentPartPr>
            <p14:xfrm>
              <a:off x="2384079" y="2424246"/>
              <a:ext cx="68040" cy="249120"/>
            </p14:xfrm>
          </p:contentPart>
        </mc:Choice>
        <mc:Fallback>
          <p:pic>
            <p:nvPicPr>
              <p:cNvPr id="5" name="Freihand 4">
                <a:extLst>
                  <a:ext uri="{FF2B5EF4-FFF2-40B4-BE49-F238E27FC236}">
                    <a16:creationId xmlns:a16="http://schemas.microsoft.com/office/drawing/2014/main" id="{2AF14CA9-CB19-474D-868E-9DDFA8858CE6}"/>
                  </a:ext>
                </a:extLst>
              </p:cNvPr>
              <p:cNvPicPr/>
              <p:nvPr/>
            </p:nvPicPr>
            <p:blipFill>
              <a:blip r:embed="rId7"/>
              <a:stretch>
                <a:fillRect/>
              </a:stretch>
            </p:blipFill>
            <p:spPr>
              <a:xfrm>
                <a:off x="2379759" y="2419926"/>
                <a:ext cx="76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50CF2B8B-5014-4580-9947-B1EB498C1772}"/>
                  </a:ext>
                </a:extLst>
              </p14:cNvPr>
              <p14:cNvContentPartPr/>
              <p14:nvPr/>
            </p14:nvContentPartPr>
            <p14:xfrm>
              <a:off x="1068639" y="2528286"/>
              <a:ext cx="1223640" cy="521280"/>
            </p14:xfrm>
          </p:contentPart>
        </mc:Choice>
        <mc:Fallback>
          <p:pic>
            <p:nvPicPr>
              <p:cNvPr id="8" name="Freihand 7">
                <a:extLst>
                  <a:ext uri="{FF2B5EF4-FFF2-40B4-BE49-F238E27FC236}">
                    <a16:creationId xmlns:a16="http://schemas.microsoft.com/office/drawing/2014/main" id="{50CF2B8B-5014-4580-9947-B1EB498C1772}"/>
                  </a:ext>
                </a:extLst>
              </p:cNvPr>
              <p:cNvPicPr/>
              <p:nvPr/>
            </p:nvPicPr>
            <p:blipFill>
              <a:blip r:embed="rId9"/>
              <a:stretch>
                <a:fillRect/>
              </a:stretch>
            </p:blipFill>
            <p:spPr>
              <a:xfrm>
                <a:off x="1064319" y="2523966"/>
                <a:ext cx="1232280" cy="529920"/>
              </a:xfrm>
              <a:prstGeom prst="rect">
                <a:avLst/>
              </a:prstGeom>
            </p:spPr>
          </p:pic>
        </mc:Fallback>
      </mc:AlternateContent>
      <p:grpSp>
        <p:nvGrpSpPr>
          <p:cNvPr id="20" name="Gruppieren 19">
            <a:extLst>
              <a:ext uri="{FF2B5EF4-FFF2-40B4-BE49-F238E27FC236}">
                <a16:creationId xmlns:a16="http://schemas.microsoft.com/office/drawing/2014/main" id="{3128414B-7813-48E3-8D36-39C953D67414}"/>
              </a:ext>
            </a:extLst>
          </p:cNvPr>
          <p:cNvGrpSpPr/>
          <p:nvPr/>
        </p:nvGrpSpPr>
        <p:grpSpPr>
          <a:xfrm>
            <a:off x="1272039" y="1722246"/>
            <a:ext cx="876600" cy="659520"/>
            <a:chOff x="1272039" y="1722246"/>
            <a:chExt cx="876600" cy="65952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2995E233-770B-45BD-8A5A-BD17EB368522}"/>
                    </a:ext>
                  </a:extLst>
                </p14:cNvPr>
                <p14:cNvContentPartPr/>
                <p14:nvPr/>
              </p14:nvContentPartPr>
              <p14:xfrm>
                <a:off x="1286079" y="2227326"/>
                <a:ext cx="34560" cy="131760"/>
              </p14:xfrm>
            </p:contentPart>
          </mc:Choice>
          <mc:Fallback>
            <p:pic>
              <p:nvPicPr>
                <p:cNvPr id="10" name="Freihand 9">
                  <a:extLst>
                    <a:ext uri="{FF2B5EF4-FFF2-40B4-BE49-F238E27FC236}">
                      <a16:creationId xmlns:a16="http://schemas.microsoft.com/office/drawing/2014/main" id="{2995E233-770B-45BD-8A5A-BD17EB368522}"/>
                    </a:ext>
                  </a:extLst>
                </p:cNvPr>
                <p:cNvPicPr/>
                <p:nvPr/>
              </p:nvPicPr>
              <p:blipFill>
                <a:blip r:embed="rId11"/>
                <a:stretch>
                  <a:fillRect/>
                </a:stretch>
              </p:blipFill>
              <p:spPr>
                <a:xfrm>
                  <a:off x="1281759" y="2223006"/>
                  <a:ext cx="43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FD56AC1-C551-4159-B51E-8BC15FB523BD}"/>
                    </a:ext>
                  </a:extLst>
                </p14:cNvPr>
                <p14:cNvContentPartPr/>
                <p14:nvPr/>
              </p14:nvContentPartPr>
              <p14:xfrm>
                <a:off x="1272039" y="2136246"/>
                <a:ext cx="113760" cy="82080"/>
              </p14:xfrm>
            </p:contentPart>
          </mc:Choice>
          <mc:Fallback>
            <p:pic>
              <p:nvPicPr>
                <p:cNvPr id="11" name="Freihand 10">
                  <a:extLst>
                    <a:ext uri="{FF2B5EF4-FFF2-40B4-BE49-F238E27FC236}">
                      <a16:creationId xmlns:a16="http://schemas.microsoft.com/office/drawing/2014/main" id="{9FD56AC1-C551-4159-B51E-8BC15FB523BD}"/>
                    </a:ext>
                  </a:extLst>
                </p:cNvPr>
                <p:cNvPicPr/>
                <p:nvPr/>
              </p:nvPicPr>
              <p:blipFill>
                <a:blip r:embed="rId13"/>
                <a:stretch>
                  <a:fillRect/>
                </a:stretch>
              </p:blipFill>
              <p:spPr>
                <a:xfrm>
                  <a:off x="1267719" y="2131926"/>
                  <a:ext cx="122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2CA7A1A5-F295-4F77-B928-6FD22984E403}"/>
                    </a:ext>
                  </a:extLst>
                </p14:cNvPr>
                <p14:cNvContentPartPr/>
                <p14:nvPr/>
              </p14:nvContentPartPr>
              <p14:xfrm>
                <a:off x="1283199" y="2205726"/>
                <a:ext cx="164160" cy="176040"/>
              </p14:xfrm>
            </p:contentPart>
          </mc:Choice>
          <mc:Fallback>
            <p:pic>
              <p:nvPicPr>
                <p:cNvPr id="12" name="Freihand 11">
                  <a:extLst>
                    <a:ext uri="{FF2B5EF4-FFF2-40B4-BE49-F238E27FC236}">
                      <a16:creationId xmlns:a16="http://schemas.microsoft.com/office/drawing/2014/main" id="{2CA7A1A5-F295-4F77-B928-6FD22984E403}"/>
                    </a:ext>
                  </a:extLst>
                </p:cNvPr>
                <p:cNvPicPr/>
                <p:nvPr/>
              </p:nvPicPr>
              <p:blipFill>
                <a:blip r:embed="rId15"/>
                <a:stretch>
                  <a:fillRect/>
                </a:stretch>
              </p:blipFill>
              <p:spPr>
                <a:xfrm>
                  <a:off x="1278879" y="2201406"/>
                  <a:ext cx="172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6578CD86-906F-40E4-BFCE-B09B73B78456}"/>
                    </a:ext>
                  </a:extLst>
                </p14:cNvPr>
                <p14:cNvContentPartPr/>
                <p14:nvPr/>
              </p14:nvContentPartPr>
              <p14:xfrm>
                <a:off x="1479039" y="2099166"/>
                <a:ext cx="133200" cy="185400"/>
              </p14:xfrm>
            </p:contentPart>
          </mc:Choice>
          <mc:Fallback>
            <p:pic>
              <p:nvPicPr>
                <p:cNvPr id="13" name="Freihand 12">
                  <a:extLst>
                    <a:ext uri="{FF2B5EF4-FFF2-40B4-BE49-F238E27FC236}">
                      <a16:creationId xmlns:a16="http://schemas.microsoft.com/office/drawing/2014/main" id="{6578CD86-906F-40E4-BFCE-B09B73B78456}"/>
                    </a:ext>
                  </a:extLst>
                </p:cNvPr>
                <p:cNvPicPr/>
                <p:nvPr/>
              </p:nvPicPr>
              <p:blipFill>
                <a:blip r:embed="rId17"/>
                <a:stretch>
                  <a:fillRect/>
                </a:stretch>
              </p:blipFill>
              <p:spPr>
                <a:xfrm>
                  <a:off x="1474719" y="2094846"/>
                  <a:ext cx="141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640374E-8685-433B-8DEF-3F15FE1C37B3}"/>
                    </a:ext>
                  </a:extLst>
                </p14:cNvPr>
                <p14:cNvContentPartPr/>
                <p14:nvPr/>
              </p14:nvContentPartPr>
              <p14:xfrm>
                <a:off x="1634559" y="1965246"/>
                <a:ext cx="146520" cy="144720"/>
              </p14:xfrm>
            </p:contentPart>
          </mc:Choice>
          <mc:Fallback>
            <p:pic>
              <p:nvPicPr>
                <p:cNvPr id="14" name="Freihand 13">
                  <a:extLst>
                    <a:ext uri="{FF2B5EF4-FFF2-40B4-BE49-F238E27FC236}">
                      <a16:creationId xmlns:a16="http://schemas.microsoft.com/office/drawing/2014/main" id="{0640374E-8685-433B-8DEF-3F15FE1C37B3}"/>
                    </a:ext>
                  </a:extLst>
                </p:cNvPr>
                <p:cNvPicPr/>
                <p:nvPr/>
              </p:nvPicPr>
              <p:blipFill>
                <a:blip r:embed="rId19"/>
                <a:stretch>
                  <a:fillRect/>
                </a:stretch>
              </p:blipFill>
              <p:spPr>
                <a:xfrm>
                  <a:off x="1630239" y="1960926"/>
                  <a:ext cx="155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84F957B-9025-413A-8687-85FFDCEE0891}"/>
                    </a:ext>
                  </a:extLst>
                </p14:cNvPr>
                <p14:cNvContentPartPr/>
                <p14:nvPr/>
              </p14:nvContentPartPr>
              <p14:xfrm>
                <a:off x="1679559" y="2027526"/>
                <a:ext cx="127800" cy="138600"/>
              </p14:xfrm>
            </p:contentPart>
          </mc:Choice>
          <mc:Fallback>
            <p:pic>
              <p:nvPicPr>
                <p:cNvPr id="15" name="Freihand 14">
                  <a:extLst>
                    <a:ext uri="{FF2B5EF4-FFF2-40B4-BE49-F238E27FC236}">
                      <a16:creationId xmlns:a16="http://schemas.microsoft.com/office/drawing/2014/main" id="{184F957B-9025-413A-8687-85FFDCEE0891}"/>
                    </a:ext>
                  </a:extLst>
                </p:cNvPr>
                <p:cNvPicPr/>
                <p:nvPr/>
              </p:nvPicPr>
              <p:blipFill>
                <a:blip r:embed="rId21"/>
                <a:stretch>
                  <a:fillRect/>
                </a:stretch>
              </p:blipFill>
              <p:spPr>
                <a:xfrm>
                  <a:off x="1675239" y="2023206"/>
                  <a:ext cx="136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24FBC3C9-5701-40AF-B2E1-8FFD09168AE2}"/>
                    </a:ext>
                  </a:extLst>
                </p14:cNvPr>
                <p14:cNvContentPartPr/>
                <p14:nvPr/>
              </p14:nvContentPartPr>
              <p14:xfrm>
                <a:off x="1860639" y="1881006"/>
                <a:ext cx="64440" cy="111240"/>
              </p14:xfrm>
            </p:contentPart>
          </mc:Choice>
          <mc:Fallback>
            <p:pic>
              <p:nvPicPr>
                <p:cNvPr id="16" name="Freihand 15">
                  <a:extLst>
                    <a:ext uri="{FF2B5EF4-FFF2-40B4-BE49-F238E27FC236}">
                      <a16:creationId xmlns:a16="http://schemas.microsoft.com/office/drawing/2014/main" id="{24FBC3C9-5701-40AF-B2E1-8FFD09168AE2}"/>
                    </a:ext>
                  </a:extLst>
                </p:cNvPr>
                <p:cNvPicPr/>
                <p:nvPr/>
              </p:nvPicPr>
              <p:blipFill>
                <a:blip r:embed="rId23"/>
                <a:stretch>
                  <a:fillRect/>
                </a:stretch>
              </p:blipFill>
              <p:spPr>
                <a:xfrm>
                  <a:off x="1856319" y="1876686"/>
                  <a:ext cx="73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7A719AD-F866-4023-8ABB-E2FE99B73640}"/>
                    </a:ext>
                  </a:extLst>
                </p14:cNvPr>
                <p14:cNvContentPartPr/>
                <p14:nvPr/>
              </p14:nvContentPartPr>
              <p14:xfrm>
                <a:off x="1865679" y="1922766"/>
                <a:ext cx="86760" cy="103320"/>
              </p14:xfrm>
            </p:contentPart>
          </mc:Choice>
          <mc:Fallback>
            <p:pic>
              <p:nvPicPr>
                <p:cNvPr id="17" name="Freihand 16">
                  <a:extLst>
                    <a:ext uri="{FF2B5EF4-FFF2-40B4-BE49-F238E27FC236}">
                      <a16:creationId xmlns:a16="http://schemas.microsoft.com/office/drawing/2014/main" id="{A7A719AD-F866-4023-8ABB-E2FE99B73640}"/>
                    </a:ext>
                  </a:extLst>
                </p:cNvPr>
                <p:cNvPicPr/>
                <p:nvPr/>
              </p:nvPicPr>
              <p:blipFill>
                <a:blip r:embed="rId25"/>
                <a:stretch>
                  <a:fillRect/>
                </a:stretch>
              </p:blipFill>
              <p:spPr>
                <a:xfrm>
                  <a:off x="1861359" y="1918446"/>
                  <a:ext cx="95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A47BAE1F-8646-4C97-AD13-0DE62B6315C6}"/>
                    </a:ext>
                  </a:extLst>
                </p14:cNvPr>
                <p14:cNvContentPartPr/>
                <p14:nvPr/>
              </p14:nvContentPartPr>
              <p14:xfrm>
                <a:off x="1808439" y="1828806"/>
                <a:ext cx="105840" cy="84600"/>
              </p14:xfrm>
            </p:contentPart>
          </mc:Choice>
          <mc:Fallback>
            <p:pic>
              <p:nvPicPr>
                <p:cNvPr id="18" name="Freihand 17">
                  <a:extLst>
                    <a:ext uri="{FF2B5EF4-FFF2-40B4-BE49-F238E27FC236}">
                      <a16:creationId xmlns:a16="http://schemas.microsoft.com/office/drawing/2014/main" id="{A47BAE1F-8646-4C97-AD13-0DE62B6315C6}"/>
                    </a:ext>
                  </a:extLst>
                </p:cNvPr>
                <p:cNvPicPr/>
                <p:nvPr/>
              </p:nvPicPr>
              <p:blipFill>
                <a:blip r:embed="rId27"/>
                <a:stretch>
                  <a:fillRect/>
                </a:stretch>
              </p:blipFill>
              <p:spPr>
                <a:xfrm>
                  <a:off x="1804119" y="1824486"/>
                  <a:ext cx="114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DDB16749-5B27-43A3-A0A5-3E02A26F924F}"/>
                    </a:ext>
                  </a:extLst>
                </p14:cNvPr>
                <p14:cNvContentPartPr/>
                <p14:nvPr/>
              </p14:nvContentPartPr>
              <p14:xfrm>
                <a:off x="1945599" y="1722246"/>
                <a:ext cx="203040" cy="169560"/>
              </p14:xfrm>
            </p:contentPart>
          </mc:Choice>
          <mc:Fallback>
            <p:pic>
              <p:nvPicPr>
                <p:cNvPr id="19" name="Freihand 18">
                  <a:extLst>
                    <a:ext uri="{FF2B5EF4-FFF2-40B4-BE49-F238E27FC236}">
                      <a16:creationId xmlns:a16="http://schemas.microsoft.com/office/drawing/2014/main" id="{DDB16749-5B27-43A3-A0A5-3E02A26F924F}"/>
                    </a:ext>
                  </a:extLst>
                </p:cNvPr>
                <p:cNvPicPr/>
                <p:nvPr/>
              </p:nvPicPr>
              <p:blipFill>
                <a:blip r:embed="rId29"/>
                <a:stretch>
                  <a:fillRect/>
                </a:stretch>
              </p:blipFill>
              <p:spPr>
                <a:xfrm>
                  <a:off x="1941279" y="1717926"/>
                  <a:ext cx="21168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2A08A16A-1C76-40D2-8EBA-770E193D802D}"/>
                  </a:ext>
                </a:extLst>
              </p14:cNvPr>
              <p14:cNvContentPartPr/>
              <p14:nvPr/>
            </p14:nvContentPartPr>
            <p14:xfrm>
              <a:off x="1685679" y="1560966"/>
              <a:ext cx="552240" cy="537120"/>
            </p14:xfrm>
          </p:contentPart>
        </mc:Choice>
        <mc:Fallback>
          <p:pic>
            <p:nvPicPr>
              <p:cNvPr id="21" name="Freihand 20">
                <a:extLst>
                  <a:ext uri="{FF2B5EF4-FFF2-40B4-BE49-F238E27FC236}">
                    <a16:creationId xmlns:a16="http://schemas.microsoft.com/office/drawing/2014/main" id="{2A08A16A-1C76-40D2-8EBA-770E193D802D}"/>
                  </a:ext>
                </a:extLst>
              </p:cNvPr>
              <p:cNvPicPr/>
              <p:nvPr/>
            </p:nvPicPr>
            <p:blipFill>
              <a:blip r:embed="rId31"/>
              <a:stretch>
                <a:fillRect/>
              </a:stretch>
            </p:blipFill>
            <p:spPr>
              <a:xfrm>
                <a:off x="1681359" y="1556646"/>
                <a:ext cx="560880" cy="545760"/>
              </a:xfrm>
              <a:prstGeom prst="rect">
                <a:avLst/>
              </a:prstGeom>
            </p:spPr>
          </p:pic>
        </mc:Fallback>
      </mc:AlternateContent>
      <p:grpSp>
        <p:nvGrpSpPr>
          <p:cNvPr id="92" name="Gruppieren 91">
            <a:extLst>
              <a:ext uri="{FF2B5EF4-FFF2-40B4-BE49-F238E27FC236}">
                <a16:creationId xmlns:a16="http://schemas.microsoft.com/office/drawing/2014/main" id="{31E055D2-6AD9-44B2-9791-55229BEF8DE9}"/>
              </a:ext>
            </a:extLst>
          </p:cNvPr>
          <p:cNvGrpSpPr/>
          <p:nvPr/>
        </p:nvGrpSpPr>
        <p:grpSpPr>
          <a:xfrm>
            <a:off x="6692919" y="450006"/>
            <a:ext cx="1474200" cy="1040400"/>
            <a:chOff x="6692919" y="450006"/>
            <a:chExt cx="1474200" cy="1040400"/>
          </a:xfrm>
        </p:grpSpPr>
        <mc:AlternateContent xmlns:mc="http://schemas.openxmlformats.org/markup-compatibility/2006">
          <mc:Choice xmlns:p14="http://schemas.microsoft.com/office/powerpoint/2010/main" Requires="p14">
            <p:contentPart p14:bwMode="auto" r:id="rId32">
              <p14:nvContentPartPr>
                <p14:cNvPr id="78" name="Freihand 77">
                  <a:extLst>
                    <a:ext uri="{FF2B5EF4-FFF2-40B4-BE49-F238E27FC236}">
                      <a16:creationId xmlns:a16="http://schemas.microsoft.com/office/drawing/2014/main" id="{F88004C0-F1D4-4C25-BB9B-694F9F715904}"/>
                    </a:ext>
                  </a:extLst>
                </p14:cNvPr>
                <p14:cNvContentPartPr/>
                <p14:nvPr/>
              </p14:nvContentPartPr>
              <p14:xfrm>
                <a:off x="6946719" y="911886"/>
                <a:ext cx="1220400" cy="578520"/>
              </p14:xfrm>
            </p:contentPart>
          </mc:Choice>
          <mc:Fallback>
            <p:pic>
              <p:nvPicPr>
                <p:cNvPr id="78" name="Freihand 77">
                  <a:extLst>
                    <a:ext uri="{FF2B5EF4-FFF2-40B4-BE49-F238E27FC236}">
                      <a16:creationId xmlns:a16="http://schemas.microsoft.com/office/drawing/2014/main" id="{F88004C0-F1D4-4C25-BB9B-694F9F715904}"/>
                    </a:ext>
                  </a:extLst>
                </p:cNvPr>
                <p:cNvPicPr/>
                <p:nvPr/>
              </p:nvPicPr>
              <p:blipFill>
                <a:blip r:embed="rId33"/>
                <a:stretch>
                  <a:fillRect/>
                </a:stretch>
              </p:blipFill>
              <p:spPr>
                <a:xfrm>
                  <a:off x="6942399" y="907566"/>
                  <a:ext cx="122904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9" name="Freihand 78">
                  <a:extLst>
                    <a:ext uri="{FF2B5EF4-FFF2-40B4-BE49-F238E27FC236}">
                      <a16:creationId xmlns:a16="http://schemas.microsoft.com/office/drawing/2014/main" id="{21690D76-76C3-4C21-A3D6-1C1FFF4C13FE}"/>
                    </a:ext>
                  </a:extLst>
                </p14:cNvPr>
                <p14:cNvContentPartPr/>
                <p14:nvPr/>
              </p14:nvContentPartPr>
              <p14:xfrm>
                <a:off x="6800559" y="564126"/>
                <a:ext cx="25560" cy="137520"/>
              </p14:xfrm>
            </p:contentPart>
          </mc:Choice>
          <mc:Fallback>
            <p:pic>
              <p:nvPicPr>
                <p:cNvPr id="79" name="Freihand 78">
                  <a:extLst>
                    <a:ext uri="{FF2B5EF4-FFF2-40B4-BE49-F238E27FC236}">
                      <a16:creationId xmlns:a16="http://schemas.microsoft.com/office/drawing/2014/main" id="{21690D76-76C3-4C21-A3D6-1C1FFF4C13FE}"/>
                    </a:ext>
                  </a:extLst>
                </p:cNvPr>
                <p:cNvPicPr/>
                <p:nvPr/>
              </p:nvPicPr>
              <p:blipFill>
                <a:blip r:embed="rId35"/>
                <a:stretch>
                  <a:fillRect/>
                </a:stretch>
              </p:blipFill>
              <p:spPr>
                <a:xfrm>
                  <a:off x="6796239" y="559806"/>
                  <a:ext cx="34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0" name="Freihand 79">
                  <a:extLst>
                    <a:ext uri="{FF2B5EF4-FFF2-40B4-BE49-F238E27FC236}">
                      <a16:creationId xmlns:a16="http://schemas.microsoft.com/office/drawing/2014/main" id="{7203447D-8E1C-4095-905F-68303B95A3C6}"/>
                    </a:ext>
                  </a:extLst>
                </p14:cNvPr>
                <p14:cNvContentPartPr/>
                <p14:nvPr/>
              </p14:nvContentPartPr>
              <p14:xfrm>
                <a:off x="6806679" y="531006"/>
                <a:ext cx="116280" cy="10080"/>
              </p14:xfrm>
            </p:contentPart>
          </mc:Choice>
          <mc:Fallback>
            <p:pic>
              <p:nvPicPr>
                <p:cNvPr id="80" name="Freihand 79">
                  <a:extLst>
                    <a:ext uri="{FF2B5EF4-FFF2-40B4-BE49-F238E27FC236}">
                      <a16:creationId xmlns:a16="http://schemas.microsoft.com/office/drawing/2014/main" id="{7203447D-8E1C-4095-905F-68303B95A3C6}"/>
                    </a:ext>
                  </a:extLst>
                </p:cNvPr>
                <p:cNvPicPr/>
                <p:nvPr/>
              </p:nvPicPr>
              <p:blipFill>
                <a:blip r:embed="rId37"/>
                <a:stretch>
                  <a:fillRect/>
                </a:stretch>
              </p:blipFill>
              <p:spPr>
                <a:xfrm>
                  <a:off x="6802359" y="526686"/>
                  <a:ext cx="12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1" name="Freihand 80">
                  <a:extLst>
                    <a:ext uri="{FF2B5EF4-FFF2-40B4-BE49-F238E27FC236}">
                      <a16:creationId xmlns:a16="http://schemas.microsoft.com/office/drawing/2014/main" id="{2C667ECE-1837-4048-9666-09544C51E829}"/>
                    </a:ext>
                  </a:extLst>
                </p14:cNvPr>
                <p14:cNvContentPartPr/>
                <p14:nvPr/>
              </p14:nvContentPartPr>
              <p14:xfrm>
                <a:off x="6778599" y="610566"/>
                <a:ext cx="165240" cy="93600"/>
              </p14:xfrm>
            </p:contentPart>
          </mc:Choice>
          <mc:Fallback>
            <p:pic>
              <p:nvPicPr>
                <p:cNvPr id="81" name="Freihand 80">
                  <a:extLst>
                    <a:ext uri="{FF2B5EF4-FFF2-40B4-BE49-F238E27FC236}">
                      <a16:creationId xmlns:a16="http://schemas.microsoft.com/office/drawing/2014/main" id="{2C667ECE-1837-4048-9666-09544C51E829}"/>
                    </a:ext>
                  </a:extLst>
                </p:cNvPr>
                <p:cNvPicPr/>
                <p:nvPr/>
              </p:nvPicPr>
              <p:blipFill>
                <a:blip r:embed="rId39"/>
                <a:stretch>
                  <a:fillRect/>
                </a:stretch>
              </p:blipFill>
              <p:spPr>
                <a:xfrm>
                  <a:off x="6774279" y="606246"/>
                  <a:ext cx="173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 name="Freihand 81">
                  <a:extLst>
                    <a:ext uri="{FF2B5EF4-FFF2-40B4-BE49-F238E27FC236}">
                      <a16:creationId xmlns:a16="http://schemas.microsoft.com/office/drawing/2014/main" id="{14CABE10-3351-43CF-92D0-4B3C3E39EA4C}"/>
                    </a:ext>
                  </a:extLst>
                </p14:cNvPr>
                <p14:cNvContentPartPr/>
                <p14:nvPr/>
              </p14:nvContentPartPr>
              <p14:xfrm>
                <a:off x="6939159" y="549006"/>
                <a:ext cx="247320" cy="167760"/>
              </p14:xfrm>
            </p:contentPart>
          </mc:Choice>
          <mc:Fallback>
            <p:pic>
              <p:nvPicPr>
                <p:cNvPr id="82" name="Freihand 81">
                  <a:extLst>
                    <a:ext uri="{FF2B5EF4-FFF2-40B4-BE49-F238E27FC236}">
                      <a16:creationId xmlns:a16="http://schemas.microsoft.com/office/drawing/2014/main" id="{14CABE10-3351-43CF-92D0-4B3C3E39EA4C}"/>
                    </a:ext>
                  </a:extLst>
                </p:cNvPr>
                <p:cNvPicPr/>
                <p:nvPr/>
              </p:nvPicPr>
              <p:blipFill>
                <a:blip r:embed="rId41"/>
                <a:stretch>
                  <a:fillRect/>
                </a:stretch>
              </p:blipFill>
              <p:spPr>
                <a:xfrm>
                  <a:off x="6934839" y="544686"/>
                  <a:ext cx="255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3" name="Freihand 82">
                  <a:extLst>
                    <a:ext uri="{FF2B5EF4-FFF2-40B4-BE49-F238E27FC236}">
                      <a16:creationId xmlns:a16="http://schemas.microsoft.com/office/drawing/2014/main" id="{DF46444D-5B9A-4704-B132-852299C64EBE}"/>
                    </a:ext>
                  </a:extLst>
                </p14:cNvPr>
                <p14:cNvContentPartPr/>
                <p14:nvPr/>
              </p14:nvContentPartPr>
              <p14:xfrm>
                <a:off x="7116279" y="586086"/>
                <a:ext cx="101880" cy="35280"/>
              </p14:xfrm>
            </p:contentPart>
          </mc:Choice>
          <mc:Fallback>
            <p:pic>
              <p:nvPicPr>
                <p:cNvPr id="83" name="Freihand 82">
                  <a:extLst>
                    <a:ext uri="{FF2B5EF4-FFF2-40B4-BE49-F238E27FC236}">
                      <a16:creationId xmlns:a16="http://schemas.microsoft.com/office/drawing/2014/main" id="{DF46444D-5B9A-4704-B132-852299C64EBE}"/>
                    </a:ext>
                  </a:extLst>
                </p:cNvPr>
                <p:cNvPicPr/>
                <p:nvPr/>
              </p:nvPicPr>
              <p:blipFill>
                <a:blip r:embed="rId43"/>
                <a:stretch>
                  <a:fillRect/>
                </a:stretch>
              </p:blipFill>
              <p:spPr>
                <a:xfrm>
                  <a:off x="7111959" y="581766"/>
                  <a:ext cx="110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4" name="Freihand 83">
                  <a:extLst>
                    <a:ext uri="{FF2B5EF4-FFF2-40B4-BE49-F238E27FC236}">
                      <a16:creationId xmlns:a16="http://schemas.microsoft.com/office/drawing/2014/main" id="{2B387E7B-9E25-448B-BAB7-8129E722C27A}"/>
                    </a:ext>
                  </a:extLst>
                </p14:cNvPr>
                <p14:cNvContentPartPr/>
                <p14:nvPr/>
              </p14:nvContentPartPr>
              <p14:xfrm>
                <a:off x="7340559" y="525246"/>
                <a:ext cx="30600" cy="132840"/>
              </p14:xfrm>
            </p:contentPart>
          </mc:Choice>
          <mc:Fallback>
            <p:pic>
              <p:nvPicPr>
                <p:cNvPr id="84" name="Freihand 83">
                  <a:extLst>
                    <a:ext uri="{FF2B5EF4-FFF2-40B4-BE49-F238E27FC236}">
                      <a16:creationId xmlns:a16="http://schemas.microsoft.com/office/drawing/2014/main" id="{2B387E7B-9E25-448B-BAB7-8129E722C27A}"/>
                    </a:ext>
                  </a:extLst>
                </p:cNvPr>
                <p:cNvPicPr/>
                <p:nvPr/>
              </p:nvPicPr>
              <p:blipFill>
                <a:blip r:embed="rId45"/>
                <a:stretch>
                  <a:fillRect/>
                </a:stretch>
              </p:blipFill>
              <p:spPr>
                <a:xfrm>
                  <a:off x="7336239" y="520926"/>
                  <a:ext cx="39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5" name="Freihand 84">
                  <a:extLst>
                    <a:ext uri="{FF2B5EF4-FFF2-40B4-BE49-F238E27FC236}">
                      <a16:creationId xmlns:a16="http://schemas.microsoft.com/office/drawing/2014/main" id="{B96B30A0-2635-4454-9F5E-FCFB2027DA11}"/>
                    </a:ext>
                  </a:extLst>
                </p14:cNvPr>
                <p14:cNvContentPartPr/>
                <p14:nvPr/>
              </p14:nvContentPartPr>
              <p14:xfrm>
                <a:off x="7246239" y="488166"/>
                <a:ext cx="192600" cy="183600"/>
              </p14:xfrm>
            </p:contentPart>
          </mc:Choice>
          <mc:Fallback>
            <p:pic>
              <p:nvPicPr>
                <p:cNvPr id="85" name="Freihand 84">
                  <a:extLst>
                    <a:ext uri="{FF2B5EF4-FFF2-40B4-BE49-F238E27FC236}">
                      <a16:creationId xmlns:a16="http://schemas.microsoft.com/office/drawing/2014/main" id="{B96B30A0-2635-4454-9F5E-FCFB2027DA11}"/>
                    </a:ext>
                  </a:extLst>
                </p:cNvPr>
                <p:cNvPicPr/>
                <p:nvPr/>
              </p:nvPicPr>
              <p:blipFill>
                <a:blip r:embed="rId47"/>
                <a:stretch>
                  <a:fillRect/>
                </a:stretch>
              </p:blipFill>
              <p:spPr>
                <a:xfrm>
                  <a:off x="7241919" y="483846"/>
                  <a:ext cx="201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6" name="Freihand 85">
                  <a:extLst>
                    <a:ext uri="{FF2B5EF4-FFF2-40B4-BE49-F238E27FC236}">
                      <a16:creationId xmlns:a16="http://schemas.microsoft.com/office/drawing/2014/main" id="{24058A46-6747-4517-BCF0-B2953B2FC5A8}"/>
                    </a:ext>
                  </a:extLst>
                </p14:cNvPr>
                <p14:cNvContentPartPr/>
                <p14:nvPr/>
              </p14:nvContentPartPr>
              <p14:xfrm>
                <a:off x="7412559" y="450006"/>
                <a:ext cx="162000" cy="146520"/>
              </p14:xfrm>
            </p:contentPart>
          </mc:Choice>
          <mc:Fallback>
            <p:pic>
              <p:nvPicPr>
                <p:cNvPr id="86" name="Freihand 85">
                  <a:extLst>
                    <a:ext uri="{FF2B5EF4-FFF2-40B4-BE49-F238E27FC236}">
                      <a16:creationId xmlns:a16="http://schemas.microsoft.com/office/drawing/2014/main" id="{24058A46-6747-4517-BCF0-B2953B2FC5A8}"/>
                    </a:ext>
                  </a:extLst>
                </p:cNvPr>
                <p:cNvPicPr/>
                <p:nvPr/>
              </p:nvPicPr>
              <p:blipFill>
                <a:blip r:embed="rId49"/>
                <a:stretch>
                  <a:fillRect/>
                </a:stretch>
              </p:blipFill>
              <p:spPr>
                <a:xfrm>
                  <a:off x="7408239" y="445686"/>
                  <a:ext cx="170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7" name="Freihand 86">
                  <a:extLst>
                    <a:ext uri="{FF2B5EF4-FFF2-40B4-BE49-F238E27FC236}">
                      <a16:creationId xmlns:a16="http://schemas.microsoft.com/office/drawing/2014/main" id="{1E24F508-5B10-4FF8-AE10-CCD28DDFDCC9}"/>
                    </a:ext>
                  </a:extLst>
                </p14:cNvPr>
                <p14:cNvContentPartPr/>
                <p14:nvPr/>
              </p14:nvContentPartPr>
              <p14:xfrm>
                <a:off x="6692919" y="565566"/>
                <a:ext cx="986040" cy="324360"/>
              </p14:xfrm>
            </p:contentPart>
          </mc:Choice>
          <mc:Fallback>
            <p:pic>
              <p:nvPicPr>
                <p:cNvPr id="87" name="Freihand 86">
                  <a:extLst>
                    <a:ext uri="{FF2B5EF4-FFF2-40B4-BE49-F238E27FC236}">
                      <a16:creationId xmlns:a16="http://schemas.microsoft.com/office/drawing/2014/main" id="{1E24F508-5B10-4FF8-AE10-CCD28DDFDCC9}"/>
                    </a:ext>
                  </a:extLst>
                </p:cNvPr>
                <p:cNvPicPr/>
                <p:nvPr/>
              </p:nvPicPr>
              <p:blipFill>
                <a:blip r:embed="rId51"/>
                <a:stretch>
                  <a:fillRect/>
                </a:stretch>
              </p:blipFill>
              <p:spPr>
                <a:xfrm>
                  <a:off x="6688599" y="561246"/>
                  <a:ext cx="9946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8" name="Freihand 87">
                  <a:extLst>
                    <a:ext uri="{FF2B5EF4-FFF2-40B4-BE49-F238E27FC236}">
                      <a16:creationId xmlns:a16="http://schemas.microsoft.com/office/drawing/2014/main" id="{7689D91A-75C9-4E8E-8EC4-E43C30C36CEF}"/>
                    </a:ext>
                  </a:extLst>
                </p14:cNvPr>
                <p14:cNvContentPartPr/>
                <p14:nvPr/>
              </p14:nvContentPartPr>
              <p14:xfrm>
                <a:off x="7096479" y="797766"/>
                <a:ext cx="179280" cy="151560"/>
              </p14:xfrm>
            </p:contentPart>
          </mc:Choice>
          <mc:Fallback>
            <p:pic>
              <p:nvPicPr>
                <p:cNvPr id="88" name="Freihand 87">
                  <a:extLst>
                    <a:ext uri="{FF2B5EF4-FFF2-40B4-BE49-F238E27FC236}">
                      <a16:creationId xmlns:a16="http://schemas.microsoft.com/office/drawing/2014/main" id="{7689D91A-75C9-4E8E-8EC4-E43C30C36CEF}"/>
                    </a:ext>
                  </a:extLst>
                </p:cNvPr>
                <p:cNvPicPr/>
                <p:nvPr/>
              </p:nvPicPr>
              <p:blipFill>
                <a:blip r:embed="rId53"/>
                <a:stretch>
                  <a:fillRect/>
                </a:stretch>
              </p:blipFill>
              <p:spPr>
                <a:xfrm>
                  <a:off x="7092159" y="793446"/>
                  <a:ext cx="187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9" name="Freihand 88">
                  <a:extLst>
                    <a:ext uri="{FF2B5EF4-FFF2-40B4-BE49-F238E27FC236}">
                      <a16:creationId xmlns:a16="http://schemas.microsoft.com/office/drawing/2014/main" id="{4699A926-3AA0-4F0B-9B2E-1557C489BD7C}"/>
                    </a:ext>
                  </a:extLst>
                </p14:cNvPr>
                <p14:cNvContentPartPr/>
                <p14:nvPr/>
              </p14:nvContentPartPr>
              <p14:xfrm>
                <a:off x="7324359" y="785886"/>
                <a:ext cx="8640" cy="99360"/>
              </p14:xfrm>
            </p:contentPart>
          </mc:Choice>
          <mc:Fallback>
            <p:pic>
              <p:nvPicPr>
                <p:cNvPr id="89" name="Freihand 88">
                  <a:extLst>
                    <a:ext uri="{FF2B5EF4-FFF2-40B4-BE49-F238E27FC236}">
                      <a16:creationId xmlns:a16="http://schemas.microsoft.com/office/drawing/2014/main" id="{4699A926-3AA0-4F0B-9B2E-1557C489BD7C}"/>
                    </a:ext>
                  </a:extLst>
                </p:cNvPr>
                <p:cNvPicPr/>
                <p:nvPr/>
              </p:nvPicPr>
              <p:blipFill>
                <a:blip r:embed="rId55"/>
                <a:stretch>
                  <a:fillRect/>
                </a:stretch>
              </p:blipFill>
              <p:spPr>
                <a:xfrm>
                  <a:off x="7320039" y="781566"/>
                  <a:ext cx="17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0" name="Freihand 89">
                  <a:extLst>
                    <a:ext uri="{FF2B5EF4-FFF2-40B4-BE49-F238E27FC236}">
                      <a16:creationId xmlns:a16="http://schemas.microsoft.com/office/drawing/2014/main" id="{F39A7554-6B19-420B-8BF4-1BD3A9DFA8BF}"/>
                    </a:ext>
                  </a:extLst>
                </p14:cNvPr>
                <p14:cNvContentPartPr/>
                <p14:nvPr/>
              </p14:nvContentPartPr>
              <p14:xfrm>
                <a:off x="7207359" y="777606"/>
                <a:ext cx="161280" cy="144720"/>
              </p14:xfrm>
            </p:contentPart>
          </mc:Choice>
          <mc:Fallback>
            <p:pic>
              <p:nvPicPr>
                <p:cNvPr id="90" name="Freihand 89">
                  <a:extLst>
                    <a:ext uri="{FF2B5EF4-FFF2-40B4-BE49-F238E27FC236}">
                      <a16:creationId xmlns:a16="http://schemas.microsoft.com/office/drawing/2014/main" id="{F39A7554-6B19-420B-8BF4-1BD3A9DFA8BF}"/>
                    </a:ext>
                  </a:extLst>
                </p:cNvPr>
                <p:cNvPicPr/>
                <p:nvPr/>
              </p:nvPicPr>
              <p:blipFill>
                <a:blip r:embed="rId57"/>
                <a:stretch>
                  <a:fillRect/>
                </a:stretch>
              </p:blipFill>
              <p:spPr>
                <a:xfrm>
                  <a:off x="7203039" y="773286"/>
                  <a:ext cx="169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1" name="Freihand 90">
                  <a:extLst>
                    <a:ext uri="{FF2B5EF4-FFF2-40B4-BE49-F238E27FC236}">
                      <a16:creationId xmlns:a16="http://schemas.microsoft.com/office/drawing/2014/main" id="{138D2E77-3801-46B1-AA39-DE3AB25747F5}"/>
                    </a:ext>
                  </a:extLst>
                </p14:cNvPr>
                <p14:cNvContentPartPr/>
                <p14:nvPr/>
              </p14:nvContentPartPr>
              <p14:xfrm>
                <a:off x="7356399" y="723246"/>
                <a:ext cx="189000" cy="159840"/>
              </p14:xfrm>
            </p:contentPart>
          </mc:Choice>
          <mc:Fallback>
            <p:pic>
              <p:nvPicPr>
                <p:cNvPr id="91" name="Freihand 90">
                  <a:extLst>
                    <a:ext uri="{FF2B5EF4-FFF2-40B4-BE49-F238E27FC236}">
                      <a16:creationId xmlns:a16="http://schemas.microsoft.com/office/drawing/2014/main" id="{138D2E77-3801-46B1-AA39-DE3AB25747F5}"/>
                    </a:ext>
                  </a:extLst>
                </p:cNvPr>
                <p:cNvPicPr/>
                <p:nvPr/>
              </p:nvPicPr>
              <p:blipFill>
                <a:blip r:embed="rId59"/>
                <a:stretch>
                  <a:fillRect/>
                </a:stretch>
              </p:blipFill>
              <p:spPr>
                <a:xfrm>
                  <a:off x="7352079" y="718926"/>
                  <a:ext cx="197640" cy="168480"/>
                </a:xfrm>
                <a:prstGeom prst="rect">
                  <a:avLst/>
                </a:prstGeom>
              </p:spPr>
            </p:pic>
          </mc:Fallback>
        </mc:AlternateContent>
      </p:grpSp>
      <p:grpSp>
        <p:nvGrpSpPr>
          <p:cNvPr id="103" name="Gruppieren 102">
            <a:extLst>
              <a:ext uri="{FF2B5EF4-FFF2-40B4-BE49-F238E27FC236}">
                <a16:creationId xmlns:a16="http://schemas.microsoft.com/office/drawing/2014/main" id="{AA431C29-1250-4D02-969D-73223D3BC063}"/>
              </a:ext>
            </a:extLst>
          </p:cNvPr>
          <p:cNvGrpSpPr/>
          <p:nvPr/>
        </p:nvGrpSpPr>
        <p:grpSpPr>
          <a:xfrm>
            <a:off x="6200439" y="1485726"/>
            <a:ext cx="4383360" cy="887400"/>
            <a:chOff x="6200439" y="1485726"/>
            <a:chExt cx="4383360" cy="887400"/>
          </a:xfrm>
        </p:grpSpPr>
        <mc:AlternateContent xmlns:mc="http://schemas.openxmlformats.org/markup-compatibility/2006">
          <mc:Choice xmlns:p14="http://schemas.microsoft.com/office/powerpoint/2010/main" Requires="p14">
            <p:contentPart p14:bwMode="auto" r:id="rId60">
              <p14:nvContentPartPr>
                <p14:cNvPr id="93" name="Freihand 92">
                  <a:extLst>
                    <a:ext uri="{FF2B5EF4-FFF2-40B4-BE49-F238E27FC236}">
                      <a16:creationId xmlns:a16="http://schemas.microsoft.com/office/drawing/2014/main" id="{C6412EDA-D269-4CB8-9546-969FADF1E2C7}"/>
                    </a:ext>
                  </a:extLst>
                </p14:cNvPr>
                <p14:cNvContentPartPr/>
                <p14:nvPr/>
              </p14:nvContentPartPr>
              <p14:xfrm>
                <a:off x="6200439" y="1805766"/>
                <a:ext cx="1775880" cy="567360"/>
              </p14:xfrm>
            </p:contentPart>
          </mc:Choice>
          <mc:Fallback>
            <p:pic>
              <p:nvPicPr>
                <p:cNvPr id="93" name="Freihand 92">
                  <a:extLst>
                    <a:ext uri="{FF2B5EF4-FFF2-40B4-BE49-F238E27FC236}">
                      <a16:creationId xmlns:a16="http://schemas.microsoft.com/office/drawing/2014/main" id="{C6412EDA-D269-4CB8-9546-969FADF1E2C7}"/>
                    </a:ext>
                  </a:extLst>
                </p:cNvPr>
                <p:cNvPicPr/>
                <p:nvPr/>
              </p:nvPicPr>
              <p:blipFill>
                <a:blip r:embed="rId61"/>
                <a:stretch>
                  <a:fillRect/>
                </a:stretch>
              </p:blipFill>
              <p:spPr>
                <a:xfrm>
                  <a:off x="6196119" y="1801446"/>
                  <a:ext cx="178452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4" name="Freihand 93">
                  <a:extLst>
                    <a:ext uri="{FF2B5EF4-FFF2-40B4-BE49-F238E27FC236}">
                      <a16:creationId xmlns:a16="http://schemas.microsoft.com/office/drawing/2014/main" id="{4C7D026C-031B-4F83-B491-491636DAB45D}"/>
                    </a:ext>
                  </a:extLst>
                </p14:cNvPr>
                <p14:cNvContentPartPr/>
                <p14:nvPr/>
              </p14:nvContentPartPr>
              <p14:xfrm>
                <a:off x="7914039" y="1691286"/>
                <a:ext cx="2226960" cy="60480"/>
              </p14:xfrm>
            </p:contentPart>
          </mc:Choice>
          <mc:Fallback>
            <p:pic>
              <p:nvPicPr>
                <p:cNvPr id="94" name="Freihand 93">
                  <a:extLst>
                    <a:ext uri="{FF2B5EF4-FFF2-40B4-BE49-F238E27FC236}">
                      <a16:creationId xmlns:a16="http://schemas.microsoft.com/office/drawing/2014/main" id="{4C7D026C-031B-4F83-B491-491636DAB45D}"/>
                    </a:ext>
                  </a:extLst>
                </p:cNvPr>
                <p:cNvPicPr/>
                <p:nvPr/>
              </p:nvPicPr>
              <p:blipFill>
                <a:blip r:embed="rId63"/>
                <a:stretch>
                  <a:fillRect/>
                </a:stretch>
              </p:blipFill>
              <p:spPr>
                <a:xfrm>
                  <a:off x="7909719" y="1686966"/>
                  <a:ext cx="2235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6" name="Freihand 95">
                  <a:extLst>
                    <a:ext uri="{FF2B5EF4-FFF2-40B4-BE49-F238E27FC236}">
                      <a16:creationId xmlns:a16="http://schemas.microsoft.com/office/drawing/2014/main" id="{64CB6EDC-ACBD-40C6-B5F2-63F40EC3B977}"/>
                    </a:ext>
                  </a:extLst>
                </p14:cNvPr>
                <p14:cNvContentPartPr/>
                <p14:nvPr/>
              </p14:nvContentPartPr>
              <p14:xfrm>
                <a:off x="10089159" y="1539366"/>
                <a:ext cx="158760" cy="242280"/>
              </p14:xfrm>
            </p:contentPart>
          </mc:Choice>
          <mc:Fallback>
            <p:pic>
              <p:nvPicPr>
                <p:cNvPr id="96" name="Freihand 95">
                  <a:extLst>
                    <a:ext uri="{FF2B5EF4-FFF2-40B4-BE49-F238E27FC236}">
                      <a16:creationId xmlns:a16="http://schemas.microsoft.com/office/drawing/2014/main" id="{64CB6EDC-ACBD-40C6-B5F2-63F40EC3B977}"/>
                    </a:ext>
                  </a:extLst>
                </p:cNvPr>
                <p:cNvPicPr/>
                <p:nvPr/>
              </p:nvPicPr>
              <p:blipFill>
                <a:blip r:embed="rId65"/>
                <a:stretch>
                  <a:fillRect/>
                </a:stretch>
              </p:blipFill>
              <p:spPr>
                <a:xfrm>
                  <a:off x="10084839" y="1535046"/>
                  <a:ext cx="1674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7" name="Freihand 96">
                  <a:extLst>
                    <a:ext uri="{FF2B5EF4-FFF2-40B4-BE49-F238E27FC236}">
                      <a16:creationId xmlns:a16="http://schemas.microsoft.com/office/drawing/2014/main" id="{1FA7F617-61B0-4BDA-8FE7-6757C77825AE}"/>
                    </a:ext>
                  </a:extLst>
                </p14:cNvPr>
                <p14:cNvContentPartPr/>
                <p14:nvPr/>
              </p14:nvContentPartPr>
              <p14:xfrm>
                <a:off x="10257639" y="1550526"/>
                <a:ext cx="102240" cy="142920"/>
              </p14:xfrm>
            </p:contentPart>
          </mc:Choice>
          <mc:Fallback>
            <p:pic>
              <p:nvPicPr>
                <p:cNvPr id="97" name="Freihand 96">
                  <a:extLst>
                    <a:ext uri="{FF2B5EF4-FFF2-40B4-BE49-F238E27FC236}">
                      <a16:creationId xmlns:a16="http://schemas.microsoft.com/office/drawing/2014/main" id="{1FA7F617-61B0-4BDA-8FE7-6757C77825AE}"/>
                    </a:ext>
                  </a:extLst>
                </p:cNvPr>
                <p:cNvPicPr/>
                <p:nvPr/>
              </p:nvPicPr>
              <p:blipFill>
                <a:blip r:embed="rId67"/>
                <a:stretch>
                  <a:fillRect/>
                </a:stretch>
              </p:blipFill>
              <p:spPr>
                <a:xfrm>
                  <a:off x="10253319" y="1546206"/>
                  <a:ext cx="110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8" name="Freihand 97">
                  <a:extLst>
                    <a:ext uri="{FF2B5EF4-FFF2-40B4-BE49-F238E27FC236}">
                      <a16:creationId xmlns:a16="http://schemas.microsoft.com/office/drawing/2014/main" id="{8CC57707-E62F-4106-968D-25A07E7FC3D7}"/>
                    </a:ext>
                  </a:extLst>
                </p14:cNvPr>
                <p14:cNvContentPartPr/>
                <p14:nvPr/>
              </p14:nvContentPartPr>
              <p14:xfrm>
                <a:off x="10446999" y="1565646"/>
                <a:ext cx="103320" cy="136440"/>
              </p14:xfrm>
            </p:contentPart>
          </mc:Choice>
          <mc:Fallback>
            <p:pic>
              <p:nvPicPr>
                <p:cNvPr id="98" name="Freihand 97">
                  <a:extLst>
                    <a:ext uri="{FF2B5EF4-FFF2-40B4-BE49-F238E27FC236}">
                      <a16:creationId xmlns:a16="http://schemas.microsoft.com/office/drawing/2014/main" id="{8CC57707-E62F-4106-968D-25A07E7FC3D7}"/>
                    </a:ext>
                  </a:extLst>
                </p:cNvPr>
                <p:cNvPicPr/>
                <p:nvPr/>
              </p:nvPicPr>
              <p:blipFill>
                <a:blip r:embed="rId69"/>
                <a:stretch>
                  <a:fillRect/>
                </a:stretch>
              </p:blipFill>
              <p:spPr>
                <a:xfrm>
                  <a:off x="10442679" y="1561326"/>
                  <a:ext cx="11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9" name="Freihand 98">
                  <a:extLst>
                    <a:ext uri="{FF2B5EF4-FFF2-40B4-BE49-F238E27FC236}">
                      <a16:creationId xmlns:a16="http://schemas.microsoft.com/office/drawing/2014/main" id="{13C51D4C-FA60-4B83-A604-902E34AFDAFD}"/>
                    </a:ext>
                  </a:extLst>
                </p14:cNvPr>
                <p14:cNvContentPartPr/>
                <p14:nvPr/>
              </p14:nvContentPartPr>
              <p14:xfrm>
                <a:off x="10373199" y="1485726"/>
                <a:ext cx="92520" cy="104760"/>
              </p14:xfrm>
            </p:contentPart>
          </mc:Choice>
          <mc:Fallback>
            <p:pic>
              <p:nvPicPr>
                <p:cNvPr id="99" name="Freihand 98">
                  <a:extLst>
                    <a:ext uri="{FF2B5EF4-FFF2-40B4-BE49-F238E27FC236}">
                      <a16:creationId xmlns:a16="http://schemas.microsoft.com/office/drawing/2014/main" id="{13C51D4C-FA60-4B83-A604-902E34AFDAFD}"/>
                    </a:ext>
                  </a:extLst>
                </p:cNvPr>
                <p:cNvPicPr/>
                <p:nvPr/>
              </p:nvPicPr>
              <p:blipFill>
                <a:blip r:embed="rId71"/>
                <a:stretch>
                  <a:fillRect/>
                </a:stretch>
              </p:blipFill>
              <p:spPr>
                <a:xfrm>
                  <a:off x="10368879" y="1481406"/>
                  <a:ext cx="101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0" name="Freihand 99">
                  <a:extLst>
                    <a:ext uri="{FF2B5EF4-FFF2-40B4-BE49-F238E27FC236}">
                      <a16:creationId xmlns:a16="http://schemas.microsoft.com/office/drawing/2014/main" id="{78D0EE0B-528C-4344-A06A-F509D253E125}"/>
                    </a:ext>
                  </a:extLst>
                </p14:cNvPr>
                <p14:cNvContentPartPr/>
                <p14:nvPr/>
              </p14:nvContentPartPr>
              <p14:xfrm>
                <a:off x="10516839" y="1605606"/>
                <a:ext cx="66960" cy="95760"/>
              </p14:xfrm>
            </p:contentPart>
          </mc:Choice>
          <mc:Fallback>
            <p:pic>
              <p:nvPicPr>
                <p:cNvPr id="100" name="Freihand 99">
                  <a:extLst>
                    <a:ext uri="{FF2B5EF4-FFF2-40B4-BE49-F238E27FC236}">
                      <a16:creationId xmlns:a16="http://schemas.microsoft.com/office/drawing/2014/main" id="{78D0EE0B-528C-4344-A06A-F509D253E125}"/>
                    </a:ext>
                  </a:extLst>
                </p:cNvPr>
                <p:cNvPicPr/>
                <p:nvPr/>
              </p:nvPicPr>
              <p:blipFill>
                <a:blip r:embed="rId73"/>
                <a:stretch>
                  <a:fillRect/>
                </a:stretch>
              </p:blipFill>
              <p:spPr>
                <a:xfrm>
                  <a:off x="10512519" y="1601286"/>
                  <a:ext cx="75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1" name="Freihand 100">
                  <a:extLst>
                    <a:ext uri="{FF2B5EF4-FFF2-40B4-BE49-F238E27FC236}">
                      <a16:creationId xmlns:a16="http://schemas.microsoft.com/office/drawing/2014/main" id="{58325E61-B646-4B21-995E-80FDFC9F6A06}"/>
                    </a:ext>
                  </a:extLst>
                </p14:cNvPr>
                <p14:cNvContentPartPr/>
                <p14:nvPr/>
              </p14:nvContentPartPr>
              <p14:xfrm>
                <a:off x="10232079" y="1957686"/>
                <a:ext cx="10800" cy="193320"/>
              </p14:xfrm>
            </p:contentPart>
          </mc:Choice>
          <mc:Fallback>
            <p:pic>
              <p:nvPicPr>
                <p:cNvPr id="101" name="Freihand 100">
                  <a:extLst>
                    <a:ext uri="{FF2B5EF4-FFF2-40B4-BE49-F238E27FC236}">
                      <a16:creationId xmlns:a16="http://schemas.microsoft.com/office/drawing/2014/main" id="{58325E61-B646-4B21-995E-80FDFC9F6A06}"/>
                    </a:ext>
                  </a:extLst>
                </p:cNvPr>
                <p:cNvPicPr/>
                <p:nvPr/>
              </p:nvPicPr>
              <p:blipFill>
                <a:blip r:embed="rId75"/>
                <a:stretch>
                  <a:fillRect/>
                </a:stretch>
              </p:blipFill>
              <p:spPr>
                <a:xfrm>
                  <a:off x="10227759" y="1953366"/>
                  <a:ext cx="19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2" name="Freihand 101">
                  <a:extLst>
                    <a:ext uri="{FF2B5EF4-FFF2-40B4-BE49-F238E27FC236}">
                      <a16:creationId xmlns:a16="http://schemas.microsoft.com/office/drawing/2014/main" id="{5DEE0575-A987-4874-A813-3407109D8102}"/>
                    </a:ext>
                  </a:extLst>
                </p14:cNvPr>
                <p14:cNvContentPartPr/>
                <p14:nvPr/>
              </p14:nvContentPartPr>
              <p14:xfrm>
                <a:off x="10130559" y="1785246"/>
                <a:ext cx="224280" cy="229680"/>
              </p14:xfrm>
            </p:contentPart>
          </mc:Choice>
          <mc:Fallback>
            <p:pic>
              <p:nvPicPr>
                <p:cNvPr id="102" name="Freihand 101">
                  <a:extLst>
                    <a:ext uri="{FF2B5EF4-FFF2-40B4-BE49-F238E27FC236}">
                      <a16:creationId xmlns:a16="http://schemas.microsoft.com/office/drawing/2014/main" id="{5DEE0575-A987-4874-A813-3407109D8102}"/>
                    </a:ext>
                  </a:extLst>
                </p:cNvPr>
                <p:cNvPicPr/>
                <p:nvPr/>
              </p:nvPicPr>
              <p:blipFill>
                <a:blip r:embed="rId77"/>
                <a:stretch>
                  <a:fillRect/>
                </a:stretch>
              </p:blipFill>
              <p:spPr>
                <a:xfrm>
                  <a:off x="10126239" y="1780926"/>
                  <a:ext cx="232920" cy="238320"/>
                </a:xfrm>
                <a:prstGeom prst="rect">
                  <a:avLst/>
                </a:prstGeom>
              </p:spPr>
            </p:pic>
          </mc:Fallback>
        </mc:AlternateContent>
      </p:grpSp>
      <p:grpSp>
        <p:nvGrpSpPr>
          <p:cNvPr id="156" name="Gruppieren 155">
            <a:extLst>
              <a:ext uri="{FF2B5EF4-FFF2-40B4-BE49-F238E27FC236}">
                <a16:creationId xmlns:a16="http://schemas.microsoft.com/office/drawing/2014/main" id="{AA16EB65-2C49-4D02-A9F7-8B9D43E3DA2F}"/>
              </a:ext>
            </a:extLst>
          </p:cNvPr>
          <p:cNvGrpSpPr/>
          <p:nvPr/>
        </p:nvGrpSpPr>
        <p:grpSpPr>
          <a:xfrm>
            <a:off x="10059639" y="2129766"/>
            <a:ext cx="1708920" cy="1500120"/>
            <a:chOff x="10059639" y="2129766"/>
            <a:chExt cx="1708920" cy="1500120"/>
          </a:xfrm>
        </p:grpSpPr>
        <mc:AlternateContent xmlns:mc="http://schemas.openxmlformats.org/markup-compatibility/2006">
          <mc:Choice xmlns:p14="http://schemas.microsoft.com/office/powerpoint/2010/main" Requires="p14">
            <p:contentPart p14:bwMode="auto" r:id="rId78">
              <p14:nvContentPartPr>
                <p14:cNvPr id="104" name="Freihand 103">
                  <a:extLst>
                    <a:ext uri="{FF2B5EF4-FFF2-40B4-BE49-F238E27FC236}">
                      <a16:creationId xmlns:a16="http://schemas.microsoft.com/office/drawing/2014/main" id="{BA7D765F-58E4-4C00-87B9-BFC89456A0D9}"/>
                    </a:ext>
                  </a:extLst>
                </p14:cNvPr>
                <p14:cNvContentPartPr/>
                <p14:nvPr/>
              </p14:nvContentPartPr>
              <p14:xfrm>
                <a:off x="10059639" y="2235606"/>
                <a:ext cx="108000" cy="206640"/>
              </p14:xfrm>
            </p:contentPart>
          </mc:Choice>
          <mc:Fallback>
            <p:pic>
              <p:nvPicPr>
                <p:cNvPr id="104" name="Freihand 103">
                  <a:extLst>
                    <a:ext uri="{FF2B5EF4-FFF2-40B4-BE49-F238E27FC236}">
                      <a16:creationId xmlns:a16="http://schemas.microsoft.com/office/drawing/2014/main" id="{BA7D765F-58E4-4C00-87B9-BFC89456A0D9}"/>
                    </a:ext>
                  </a:extLst>
                </p:cNvPr>
                <p:cNvPicPr/>
                <p:nvPr/>
              </p:nvPicPr>
              <p:blipFill>
                <a:blip r:embed="rId79"/>
                <a:stretch>
                  <a:fillRect/>
                </a:stretch>
              </p:blipFill>
              <p:spPr>
                <a:xfrm>
                  <a:off x="10055319" y="2231286"/>
                  <a:ext cx="116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5" name="Freihand 104">
                  <a:extLst>
                    <a:ext uri="{FF2B5EF4-FFF2-40B4-BE49-F238E27FC236}">
                      <a16:creationId xmlns:a16="http://schemas.microsoft.com/office/drawing/2014/main" id="{6A54C198-AA0D-4E91-B70D-E8CADC36540C}"/>
                    </a:ext>
                  </a:extLst>
                </p14:cNvPr>
                <p14:cNvContentPartPr/>
                <p14:nvPr/>
              </p14:nvContentPartPr>
              <p14:xfrm>
                <a:off x="10139199" y="2322726"/>
                <a:ext cx="105840" cy="85320"/>
              </p14:xfrm>
            </p:contentPart>
          </mc:Choice>
          <mc:Fallback>
            <p:pic>
              <p:nvPicPr>
                <p:cNvPr id="105" name="Freihand 104">
                  <a:extLst>
                    <a:ext uri="{FF2B5EF4-FFF2-40B4-BE49-F238E27FC236}">
                      <a16:creationId xmlns:a16="http://schemas.microsoft.com/office/drawing/2014/main" id="{6A54C198-AA0D-4E91-B70D-E8CADC36540C}"/>
                    </a:ext>
                  </a:extLst>
                </p:cNvPr>
                <p:cNvPicPr/>
                <p:nvPr/>
              </p:nvPicPr>
              <p:blipFill>
                <a:blip r:embed="rId81"/>
                <a:stretch>
                  <a:fillRect/>
                </a:stretch>
              </p:blipFill>
              <p:spPr>
                <a:xfrm>
                  <a:off x="10134879" y="2318406"/>
                  <a:ext cx="114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6" name="Freihand 105">
                  <a:extLst>
                    <a:ext uri="{FF2B5EF4-FFF2-40B4-BE49-F238E27FC236}">
                      <a16:creationId xmlns:a16="http://schemas.microsoft.com/office/drawing/2014/main" id="{0A1989D7-692A-4ED4-863B-CF439FA3CE0E}"/>
                    </a:ext>
                  </a:extLst>
                </p14:cNvPr>
                <p14:cNvContentPartPr/>
                <p14:nvPr/>
              </p14:nvContentPartPr>
              <p14:xfrm>
                <a:off x="10291839" y="2342526"/>
                <a:ext cx="360" cy="360"/>
              </p14:xfrm>
            </p:contentPart>
          </mc:Choice>
          <mc:Fallback>
            <p:pic>
              <p:nvPicPr>
                <p:cNvPr id="106" name="Freihand 105">
                  <a:extLst>
                    <a:ext uri="{FF2B5EF4-FFF2-40B4-BE49-F238E27FC236}">
                      <a16:creationId xmlns:a16="http://schemas.microsoft.com/office/drawing/2014/main" id="{0A1989D7-692A-4ED4-863B-CF439FA3CE0E}"/>
                    </a:ext>
                  </a:extLst>
                </p:cNvPr>
                <p:cNvPicPr/>
                <p:nvPr/>
              </p:nvPicPr>
              <p:blipFill>
                <a:blip r:embed="rId83"/>
                <a:stretch>
                  <a:fillRect/>
                </a:stretch>
              </p:blipFill>
              <p:spPr>
                <a:xfrm>
                  <a:off x="10287519" y="233820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7" name="Freihand 106">
                  <a:extLst>
                    <a:ext uri="{FF2B5EF4-FFF2-40B4-BE49-F238E27FC236}">
                      <a16:creationId xmlns:a16="http://schemas.microsoft.com/office/drawing/2014/main" id="{75CB71B8-D2C2-4AF4-AB42-DD88DE75F424}"/>
                    </a:ext>
                  </a:extLst>
                </p14:cNvPr>
                <p14:cNvContentPartPr/>
                <p14:nvPr/>
              </p14:nvContentPartPr>
              <p14:xfrm>
                <a:off x="10266279" y="2292846"/>
                <a:ext cx="99720" cy="89640"/>
              </p14:xfrm>
            </p:contentPart>
          </mc:Choice>
          <mc:Fallback>
            <p:pic>
              <p:nvPicPr>
                <p:cNvPr id="107" name="Freihand 106">
                  <a:extLst>
                    <a:ext uri="{FF2B5EF4-FFF2-40B4-BE49-F238E27FC236}">
                      <a16:creationId xmlns:a16="http://schemas.microsoft.com/office/drawing/2014/main" id="{75CB71B8-D2C2-4AF4-AB42-DD88DE75F424}"/>
                    </a:ext>
                  </a:extLst>
                </p:cNvPr>
                <p:cNvPicPr/>
                <p:nvPr/>
              </p:nvPicPr>
              <p:blipFill>
                <a:blip r:embed="rId85"/>
                <a:stretch>
                  <a:fillRect/>
                </a:stretch>
              </p:blipFill>
              <p:spPr>
                <a:xfrm>
                  <a:off x="10261959" y="2288526"/>
                  <a:ext cx="108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8" name="Freihand 107">
                  <a:extLst>
                    <a:ext uri="{FF2B5EF4-FFF2-40B4-BE49-F238E27FC236}">
                      <a16:creationId xmlns:a16="http://schemas.microsoft.com/office/drawing/2014/main" id="{DF5F853F-C326-4EE0-8EE3-C59FE832937B}"/>
                    </a:ext>
                  </a:extLst>
                </p14:cNvPr>
                <p14:cNvContentPartPr/>
                <p14:nvPr/>
              </p14:nvContentPartPr>
              <p14:xfrm>
                <a:off x="10312719" y="2297526"/>
                <a:ext cx="101160" cy="203760"/>
              </p14:xfrm>
            </p:contentPart>
          </mc:Choice>
          <mc:Fallback>
            <p:pic>
              <p:nvPicPr>
                <p:cNvPr id="108" name="Freihand 107">
                  <a:extLst>
                    <a:ext uri="{FF2B5EF4-FFF2-40B4-BE49-F238E27FC236}">
                      <a16:creationId xmlns:a16="http://schemas.microsoft.com/office/drawing/2014/main" id="{DF5F853F-C326-4EE0-8EE3-C59FE832937B}"/>
                    </a:ext>
                  </a:extLst>
                </p:cNvPr>
                <p:cNvPicPr/>
                <p:nvPr/>
              </p:nvPicPr>
              <p:blipFill>
                <a:blip r:embed="rId87"/>
                <a:stretch>
                  <a:fillRect/>
                </a:stretch>
              </p:blipFill>
              <p:spPr>
                <a:xfrm>
                  <a:off x="10308399" y="2293206"/>
                  <a:ext cx="109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9" name="Freihand 108">
                  <a:extLst>
                    <a:ext uri="{FF2B5EF4-FFF2-40B4-BE49-F238E27FC236}">
                      <a16:creationId xmlns:a16="http://schemas.microsoft.com/office/drawing/2014/main" id="{C08CE974-EC19-47AF-85CD-56F3761F6570}"/>
                    </a:ext>
                  </a:extLst>
                </p14:cNvPr>
                <p14:cNvContentPartPr/>
                <p14:nvPr/>
              </p14:nvContentPartPr>
              <p14:xfrm>
                <a:off x="10439439" y="2285646"/>
                <a:ext cx="88560" cy="91440"/>
              </p14:xfrm>
            </p:contentPart>
          </mc:Choice>
          <mc:Fallback>
            <p:pic>
              <p:nvPicPr>
                <p:cNvPr id="109" name="Freihand 108">
                  <a:extLst>
                    <a:ext uri="{FF2B5EF4-FFF2-40B4-BE49-F238E27FC236}">
                      <a16:creationId xmlns:a16="http://schemas.microsoft.com/office/drawing/2014/main" id="{C08CE974-EC19-47AF-85CD-56F3761F6570}"/>
                    </a:ext>
                  </a:extLst>
                </p:cNvPr>
                <p:cNvPicPr/>
                <p:nvPr/>
              </p:nvPicPr>
              <p:blipFill>
                <a:blip r:embed="rId89"/>
                <a:stretch>
                  <a:fillRect/>
                </a:stretch>
              </p:blipFill>
              <p:spPr>
                <a:xfrm>
                  <a:off x="10435119" y="2281326"/>
                  <a:ext cx="97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0" name="Freihand 109">
                  <a:extLst>
                    <a:ext uri="{FF2B5EF4-FFF2-40B4-BE49-F238E27FC236}">
                      <a16:creationId xmlns:a16="http://schemas.microsoft.com/office/drawing/2014/main" id="{0D4CE35D-493D-4D7B-A7F2-F40D6E3753C5}"/>
                    </a:ext>
                  </a:extLst>
                </p14:cNvPr>
                <p14:cNvContentPartPr/>
                <p14:nvPr/>
              </p14:nvContentPartPr>
              <p14:xfrm>
                <a:off x="10511799" y="2217246"/>
                <a:ext cx="60120" cy="140760"/>
              </p14:xfrm>
            </p:contentPart>
          </mc:Choice>
          <mc:Fallback>
            <p:pic>
              <p:nvPicPr>
                <p:cNvPr id="110" name="Freihand 109">
                  <a:extLst>
                    <a:ext uri="{FF2B5EF4-FFF2-40B4-BE49-F238E27FC236}">
                      <a16:creationId xmlns:a16="http://schemas.microsoft.com/office/drawing/2014/main" id="{0D4CE35D-493D-4D7B-A7F2-F40D6E3753C5}"/>
                    </a:ext>
                  </a:extLst>
                </p:cNvPr>
                <p:cNvPicPr/>
                <p:nvPr/>
              </p:nvPicPr>
              <p:blipFill>
                <a:blip r:embed="rId91"/>
                <a:stretch>
                  <a:fillRect/>
                </a:stretch>
              </p:blipFill>
              <p:spPr>
                <a:xfrm>
                  <a:off x="10507479" y="2212926"/>
                  <a:ext cx="68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1" name="Freihand 110">
                  <a:extLst>
                    <a:ext uri="{FF2B5EF4-FFF2-40B4-BE49-F238E27FC236}">
                      <a16:creationId xmlns:a16="http://schemas.microsoft.com/office/drawing/2014/main" id="{BA616C19-2DAE-4452-9C4A-DA63F71600E4}"/>
                    </a:ext>
                  </a:extLst>
                </p14:cNvPr>
                <p14:cNvContentPartPr/>
                <p14:nvPr/>
              </p14:nvContentPartPr>
              <p14:xfrm>
                <a:off x="10749759" y="2145606"/>
                <a:ext cx="90360" cy="196200"/>
              </p14:xfrm>
            </p:contentPart>
          </mc:Choice>
          <mc:Fallback>
            <p:pic>
              <p:nvPicPr>
                <p:cNvPr id="111" name="Freihand 110">
                  <a:extLst>
                    <a:ext uri="{FF2B5EF4-FFF2-40B4-BE49-F238E27FC236}">
                      <a16:creationId xmlns:a16="http://schemas.microsoft.com/office/drawing/2014/main" id="{BA616C19-2DAE-4452-9C4A-DA63F71600E4}"/>
                    </a:ext>
                  </a:extLst>
                </p:cNvPr>
                <p:cNvPicPr/>
                <p:nvPr/>
              </p:nvPicPr>
              <p:blipFill>
                <a:blip r:embed="rId93"/>
                <a:stretch>
                  <a:fillRect/>
                </a:stretch>
              </p:blipFill>
              <p:spPr>
                <a:xfrm>
                  <a:off x="10745439" y="2141286"/>
                  <a:ext cx="99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2" name="Freihand 111">
                  <a:extLst>
                    <a:ext uri="{FF2B5EF4-FFF2-40B4-BE49-F238E27FC236}">
                      <a16:creationId xmlns:a16="http://schemas.microsoft.com/office/drawing/2014/main" id="{8C6A06A5-1515-4187-92DD-785D34BB5C18}"/>
                    </a:ext>
                  </a:extLst>
                </p14:cNvPr>
                <p14:cNvContentPartPr/>
                <p14:nvPr/>
              </p14:nvContentPartPr>
              <p14:xfrm>
                <a:off x="10740039" y="2185926"/>
                <a:ext cx="48960" cy="152280"/>
              </p14:xfrm>
            </p:contentPart>
          </mc:Choice>
          <mc:Fallback>
            <p:pic>
              <p:nvPicPr>
                <p:cNvPr id="112" name="Freihand 111">
                  <a:extLst>
                    <a:ext uri="{FF2B5EF4-FFF2-40B4-BE49-F238E27FC236}">
                      <a16:creationId xmlns:a16="http://schemas.microsoft.com/office/drawing/2014/main" id="{8C6A06A5-1515-4187-92DD-785D34BB5C18}"/>
                    </a:ext>
                  </a:extLst>
                </p:cNvPr>
                <p:cNvPicPr/>
                <p:nvPr/>
              </p:nvPicPr>
              <p:blipFill>
                <a:blip r:embed="rId95"/>
                <a:stretch>
                  <a:fillRect/>
                </a:stretch>
              </p:blipFill>
              <p:spPr>
                <a:xfrm>
                  <a:off x="10735719" y="2181606"/>
                  <a:ext cx="57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4" name="Freihand 113">
                  <a:extLst>
                    <a:ext uri="{FF2B5EF4-FFF2-40B4-BE49-F238E27FC236}">
                      <a16:creationId xmlns:a16="http://schemas.microsoft.com/office/drawing/2014/main" id="{3FD8B5EE-D7E2-4D4E-9A3B-BE90B6B5A037}"/>
                    </a:ext>
                  </a:extLst>
                </p14:cNvPr>
                <p14:cNvContentPartPr/>
                <p14:nvPr/>
              </p14:nvContentPartPr>
              <p14:xfrm>
                <a:off x="10737159" y="2151006"/>
                <a:ext cx="73800" cy="169920"/>
              </p14:xfrm>
            </p:contentPart>
          </mc:Choice>
          <mc:Fallback>
            <p:pic>
              <p:nvPicPr>
                <p:cNvPr id="114" name="Freihand 113">
                  <a:extLst>
                    <a:ext uri="{FF2B5EF4-FFF2-40B4-BE49-F238E27FC236}">
                      <a16:creationId xmlns:a16="http://schemas.microsoft.com/office/drawing/2014/main" id="{3FD8B5EE-D7E2-4D4E-9A3B-BE90B6B5A037}"/>
                    </a:ext>
                  </a:extLst>
                </p:cNvPr>
                <p:cNvPicPr/>
                <p:nvPr/>
              </p:nvPicPr>
              <p:blipFill>
                <a:blip r:embed="rId97"/>
                <a:stretch>
                  <a:fillRect/>
                </a:stretch>
              </p:blipFill>
              <p:spPr>
                <a:xfrm>
                  <a:off x="10732839" y="2146686"/>
                  <a:ext cx="82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5" name="Freihand 114">
                  <a:extLst>
                    <a:ext uri="{FF2B5EF4-FFF2-40B4-BE49-F238E27FC236}">
                      <a16:creationId xmlns:a16="http://schemas.microsoft.com/office/drawing/2014/main" id="{0CBC8FDE-6DB6-4B14-B66F-1D33A5AFBA45}"/>
                    </a:ext>
                  </a:extLst>
                </p14:cNvPr>
                <p14:cNvContentPartPr/>
                <p14:nvPr/>
              </p14:nvContentPartPr>
              <p14:xfrm>
                <a:off x="10854519" y="2219406"/>
                <a:ext cx="233280" cy="74880"/>
              </p14:xfrm>
            </p:contentPart>
          </mc:Choice>
          <mc:Fallback>
            <p:pic>
              <p:nvPicPr>
                <p:cNvPr id="115" name="Freihand 114">
                  <a:extLst>
                    <a:ext uri="{FF2B5EF4-FFF2-40B4-BE49-F238E27FC236}">
                      <a16:creationId xmlns:a16="http://schemas.microsoft.com/office/drawing/2014/main" id="{0CBC8FDE-6DB6-4B14-B66F-1D33A5AFBA45}"/>
                    </a:ext>
                  </a:extLst>
                </p:cNvPr>
                <p:cNvPicPr/>
                <p:nvPr/>
              </p:nvPicPr>
              <p:blipFill>
                <a:blip r:embed="rId99"/>
                <a:stretch>
                  <a:fillRect/>
                </a:stretch>
              </p:blipFill>
              <p:spPr>
                <a:xfrm>
                  <a:off x="10850199" y="2215086"/>
                  <a:ext cx="241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6" name="Freihand 115">
                  <a:extLst>
                    <a:ext uri="{FF2B5EF4-FFF2-40B4-BE49-F238E27FC236}">
                      <a16:creationId xmlns:a16="http://schemas.microsoft.com/office/drawing/2014/main" id="{3CC5E776-6F82-41D7-9B7B-A0C8FD43F1BA}"/>
                    </a:ext>
                  </a:extLst>
                </p14:cNvPr>
                <p14:cNvContentPartPr/>
                <p14:nvPr/>
              </p14:nvContentPartPr>
              <p14:xfrm>
                <a:off x="11111199" y="2129766"/>
                <a:ext cx="65880" cy="149040"/>
              </p14:xfrm>
            </p:contentPart>
          </mc:Choice>
          <mc:Fallback>
            <p:pic>
              <p:nvPicPr>
                <p:cNvPr id="116" name="Freihand 115">
                  <a:extLst>
                    <a:ext uri="{FF2B5EF4-FFF2-40B4-BE49-F238E27FC236}">
                      <a16:creationId xmlns:a16="http://schemas.microsoft.com/office/drawing/2014/main" id="{3CC5E776-6F82-41D7-9B7B-A0C8FD43F1BA}"/>
                    </a:ext>
                  </a:extLst>
                </p:cNvPr>
                <p:cNvPicPr/>
                <p:nvPr/>
              </p:nvPicPr>
              <p:blipFill>
                <a:blip r:embed="rId101"/>
                <a:stretch>
                  <a:fillRect/>
                </a:stretch>
              </p:blipFill>
              <p:spPr>
                <a:xfrm>
                  <a:off x="11106879" y="2125446"/>
                  <a:ext cx="74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8" name="Freihand 117">
                  <a:extLst>
                    <a:ext uri="{FF2B5EF4-FFF2-40B4-BE49-F238E27FC236}">
                      <a16:creationId xmlns:a16="http://schemas.microsoft.com/office/drawing/2014/main" id="{D4620C0C-9795-4BA4-8897-7DD3A9F07A2B}"/>
                    </a:ext>
                  </a:extLst>
                </p14:cNvPr>
                <p14:cNvContentPartPr/>
                <p14:nvPr/>
              </p14:nvContentPartPr>
              <p14:xfrm>
                <a:off x="11190039" y="2170446"/>
                <a:ext cx="162360" cy="62280"/>
              </p14:xfrm>
            </p:contentPart>
          </mc:Choice>
          <mc:Fallback>
            <p:pic>
              <p:nvPicPr>
                <p:cNvPr id="118" name="Freihand 117">
                  <a:extLst>
                    <a:ext uri="{FF2B5EF4-FFF2-40B4-BE49-F238E27FC236}">
                      <a16:creationId xmlns:a16="http://schemas.microsoft.com/office/drawing/2014/main" id="{D4620C0C-9795-4BA4-8897-7DD3A9F07A2B}"/>
                    </a:ext>
                  </a:extLst>
                </p:cNvPr>
                <p:cNvPicPr/>
                <p:nvPr/>
              </p:nvPicPr>
              <p:blipFill>
                <a:blip r:embed="rId103"/>
                <a:stretch>
                  <a:fillRect/>
                </a:stretch>
              </p:blipFill>
              <p:spPr>
                <a:xfrm>
                  <a:off x="11185719" y="2166126"/>
                  <a:ext cx="171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9" name="Freihand 118">
                  <a:extLst>
                    <a:ext uri="{FF2B5EF4-FFF2-40B4-BE49-F238E27FC236}">
                      <a16:creationId xmlns:a16="http://schemas.microsoft.com/office/drawing/2014/main" id="{899161E7-E7A2-4F07-B7BD-43519E18C095}"/>
                    </a:ext>
                  </a:extLst>
                </p14:cNvPr>
                <p14:cNvContentPartPr/>
                <p14:nvPr/>
              </p14:nvContentPartPr>
              <p14:xfrm>
                <a:off x="10229199" y="2549526"/>
                <a:ext cx="210960" cy="205560"/>
              </p14:xfrm>
            </p:contentPart>
          </mc:Choice>
          <mc:Fallback>
            <p:pic>
              <p:nvPicPr>
                <p:cNvPr id="119" name="Freihand 118">
                  <a:extLst>
                    <a:ext uri="{FF2B5EF4-FFF2-40B4-BE49-F238E27FC236}">
                      <a16:creationId xmlns:a16="http://schemas.microsoft.com/office/drawing/2014/main" id="{899161E7-E7A2-4F07-B7BD-43519E18C095}"/>
                    </a:ext>
                  </a:extLst>
                </p:cNvPr>
                <p:cNvPicPr/>
                <p:nvPr/>
              </p:nvPicPr>
              <p:blipFill>
                <a:blip r:embed="rId105"/>
                <a:stretch>
                  <a:fillRect/>
                </a:stretch>
              </p:blipFill>
              <p:spPr>
                <a:xfrm>
                  <a:off x="10224879" y="2545206"/>
                  <a:ext cx="219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0" name="Freihand 119">
                  <a:extLst>
                    <a:ext uri="{FF2B5EF4-FFF2-40B4-BE49-F238E27FC236}">
                      <a16:creationId xmlns:a16="http://schemas.microsoft.com/office/drawing/2014/main" id="{00210EC6-2689-4135-B16C-6BFC46A70E13}"/>
                    </a:ext>
                  </a:extLst>
                </p14:cNvPr>
                <p14:cNvContentPartPr/>
                <p14:nvPr/>
              </p14:nvContentPartPr>
              <p14:xfrm>
                <a:off x="10464279" y="2608926"/>
                <a:ext cx="56520" cy="51120"/>
              </p14:xfrm>
            </p:contentPart>
          </mc:Choice>
          <mc:Fallback>
            <p:pic>
              <p:nvPicPr>
                <p:cNvPr id="120" name="Freihand 119">
                  <a:extLst>
                    <a:ext uri="{FF2B5EF4-FFF2-40B4-BE49-F238E27FC236}">
                      <a16:creationId xmlns:a16="http://schemas.microsoft.com/office/drawing/2014/main" id="{00210EC6-2689-4135-B16C-6BFC46A70E13}"/>
                    </a:ext>
                  </a:extLst>
                </p:cNvPr>
                <p:cNvPicPr/>
                <p:nvPr/>
              </p:nvPicPr>
              <p:blipFill>
                <a:blip r:embed="rId107"/>
                <a:stretch>
                  <a:fillRect/>
                </a:stretch>
              </p:blipFill>
              <p:spPr>
                <a:xfrm>
                  <a:off x="10459959" y="2604606"/>
                  <a:ext cx="65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1" name="Freihand 120">
                  <a:extLst>
                    <a:ext uri="{FF2B5EF4-FFF2-40B4-BE49-F238E27FC236}">
                      <a16:creationId xmlns:a16="http://schemas.microsoft.com/office/drawing/2014/main" id="{D09F2CAC-6E7E-4F40-A0EA-588164E035F4}"/>
                    </a:ext>
                  </a:extLst>
                </p14:cNvPr>
                <p14:cNvContentPartPr/>
                <p14:nvPr/>
              </p14:nvContentPartPr>
              <p14:xfrm>
                <a:off x="10485519" y="2593086"/>
                <a:ext cx="50400" cy="102960"/>
              </p14:xfrm>
            </p:contentPart>
          </mc:Choice>
          <mc:Fallback>
            <p:pic>
              <p:nvPicPr>
                <p:cNvPr id="121" name="Freihand 120">
                  <a:extLst>
                    <a:ext uri="{FF2B5EF4-FFF2-40B4-BE49-F238E27FC236}">
                      <a16:creationId xmlns:a16="http://schemas.microsoft.com/office/drawing/2014/main" id="{D09F2CAC-6E7E-4F40-A0EA-588164E035F4}"/>
                    </a:ext>
                  </a:extLst>
                </p:cNvPr>
                <p:cNvPicPr/>
                <p:nvPr/>
              </p:nvPicPr>
              <p:blipFill>
                <a:blip r:embed="rId109"/>
                <a:stretch>
                  <a:fillRect/>
                </a:stretch>
              </p:blipFill>
              <p:spPr>
                <a:xfrm>
                  <a:off x="10481199" y="2588766"/>
                  <a:ext cx="59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2" name="Freihand 121">
                  <a:extLst>
                    <a:ext uri="{FF2B5EF4-FFF2-40B4-BE49-F238E27FC236}">
                      <a16:creationId xmlns:a16="http://schemas.microsoft.com/office/drawing/2014/main" id="{B8908221-ECEA-428C-AB70-A04476451646}"/>
                    </a:ext>
                  </a:extLst>
                </p14:cNvPr>
                <p14:cNvContentPartPr/>
                <p14:nvPr/>
              </p14:nvContentPartPr>
              <p14:xfrm>
                <a:off x="10542039" y="2599926"/>
                <a:ext cx="277560" cy="191880"/>
              </p14:xfrm>
            </p:contentPart>
          </mc:Choice>
          <mc:Fallback>
            <p:pic>
              <p:nvPicPr>
                <p:cNvPr id="122" name="Freihand 121">
                  <a:extLst>
                    <a:ext uri="{FF2B5EF4-FFF2-40B4-BE49-F238E27FC236}">
                      <a16:creationId xmlns:a16="http://schemas.microsoft.com/office/drawing/2014/main" id="{B8908221-ECEA-428C-AB70-A04476451646}"/>
                    </a:ext>
                  </a:extLst>
                </p:cNvPr>
                <p:cNvPicPr/>
                <p:nvPr/>
              </p:nvPicPr>
              <p:blipFill>
                <a:blip r:embed="rId111"/>
                <a:stretch>
                  <a:fillRect/>
                </a:stretch>
              </p:blipFill>
              <p:spPr>
                <a:xfrm>
                  <a:off x="10537719" y="2595606"/>
                  <a:ext cx="286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3" name="Freihand 122">
                  <a:extLst>
                    <a:ext uri="{FF2B5EF4-FFF2-40B4-BE49-F238E27FC236}">
                      <a16:creationId xmlns:a16="http://schemas.microsoft.com/office/drawing/2014/main" id="{19BA062B-F11F-4D44-B86D-D2A0F4DC8155}"/>
                    </a:ext>
                  </a:extLst>
                </p14:cNvPr>
                <p14:cNvContentPartPr/>
                <p14:nvPr/>
              </p14:nvContentPartPr>
              <p14:xfrm>
                <a:off x="10830759" y="2482206"/>
                <a:ext cx="108360" cy="142200"/>
              </p14:xfrm>
            </p:contentPart>
          </mc:Choice>
          <mc:Fallback>
            <p:pic>
              <p:nvPicPr>
                <p:cNvPr id="123" name="Freihand 122">
                  <a:extLst>
                    <a:ext uri="{FF2B5EF4-FFF2-40B4-BE49-F238E27FC236}">
                      <a16:creationId xmlns:a16="http://schemas.microsoft.com/office/drawing/2014/main" id="{19BA062B-F11F-4D44-B86D-D2A0F4DC8155}"/>
                    </a:ext>
                  </a:extLst>
                </p:cNvPr>
                <p:cNvPicPr/>
                <p:nvPr/>
              </p:nvPicPr>
              <p:blipFill>
                <a:blip r:embed="rId113"/>
                <a:stretch>
                  <a:fillRect/>
                </a:stretch>
              </p:blipFill>
              <p:spPr>
                <a:xfrm>
                  <a:off x="10826439" y="2477886"/>
                  <a:ext cx="117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4" name="Freihand 123">
                  <a:extLst>
                    <a:ext uri="{FF2B5EF4-FFF2-40B4-BE49-F238E27FC236}">
                      <a16:creationId xmlns:a16="http://schemas.microsoft.com/office/drawing/2014/main" id="{B73FE78F-0C34-44D3-95EB-E2493B84100A}"/>
                    </a:ext>
                  </a:extLst>
                </p14:cNvPr>
                <p14:cNvContentPartPr/>
                <p14:nvPr/>
              </p14:nvContentPartPr>
              <p14:xfrm>
                <a:off x="10941999" y="2423526"/>
                <a:ext cx="297360" cy="173160"/>
              </p14:xfrm>
            </p:contentPart>
          </mc:Choice>
          <mc:Fallback>
            <p:pic>
              <p:nvPicPr>
                <p:cNvPr id="124" name="Freihand 123">
                  <a:extLst>
                    <a:ext uri="{FF2B5EF4-FFF2-40B4-BE49-F238E27FC236}">
                      <a16:creationId xmlns:a16="http://schemas.microsoft.com/office/drawing/2014/main" id="{B73FE78F-0C34-44D3-95EB-E2493B84100A}"/>
                    </a:ext>
                  </a:extLst>
                </p:cNvPr>
                <p:cNvPicPr/>
                <p:nvPr/>
              </p:nvPicPr>
              <p:blipFill>
                <a:blip r:embed="rId115"/>
                <a:stretch>
                  <a:fillRect/>
                </a:stretch>
              </p:blipFill>
              <p:spPr>
                <a:xfrm>
                  <a:off x="10937679" y="2419206"/>
                  <a:ext cx="306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6" name="Freihand 125">
                  <a:extLst>
                    <a:ext uri="{FF2B5EF4-FFF2-40B4-BE49-F238E27FC236}">
                      <a16:creationId xmlns:a16="http://schemas.microsoft.com/office/drawing/2014/main" id="{DBB3C638-56A1-43B7-8746-FB8736081F4D}"/>
                    </a:ext>
                  </a:extLst>
                </p14:cNvPr>
                <p14:cNvContentPartPr/>
                <p14:nvPr/>
              </p14:nvContentPartPr>
              <p14:xfrm>
                <a:off x="11345199" y="2367366"/>
                <a:ext cx="169560" cy="208440"/>
              </p14:xfrm>
            </p:contentPart>
          </mc:Choice>
          <mc:Fallback>
            <p:pic>
              <p:nvPicPr>
                <p:cNvPr id="126" name="Freihand 125">
                  <a:extLst>
                    <a:ext uri="{FF2B5EF4-FFF2-40B4-BE49-F238E27FC236}">
                      <a16:creationId xmlns:a16="http://schemas.microsoft.com/office/drawing/2014/main" id="{DBB3C638-56A1-43B7-8746-FB8736081F4D}"/>
                    </a:ext>
                  </a:extLst>
                </p:cNvPr>
                <p:cNvPicPr/>
                <p:nvPr/>
              </p:nvPicPr>
              <p:blipFill>
                <a:blip r:embed="rId117"/>
                <a:stretch>
                  <a:fillRect/>
                </a:stretch>
              </p:blipFill>
              <p:spPr>
                <a:xfrm>
                  <a:off x="11340879" y="2363046"/>
                  <a:ext cx="178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7" name="Freihand 126">
                  <a:extLst>
                    <a:ext uri="{FF2B5EF4-FFF2-40B4-BE49-F238E27FC236}">
                      <a16:creationId xmlns:a16="http://schemas.microsoft.com/office/drawing/2014/main" id="{174C6756-7D98-4128-8593-42C4554E1778}"/>
                    </a:ext>
                  </a:extLst>
                </p14:cNvPr>
                <p14:cNvContentPartPr/>
                <p14:nvPr/>
              </p14:nvContentPartPr>
              <p14:xfrm>
                <a:off x="11557239" y="2440806"/>
                <a:ext cx="87120" cy="78480"/>
              </p14:xfrm>
            </p:contentPart>
          </mc:Choice>
          <mc:Fallback>
            <p:pic>
              <p:nvPicPr>
                <p:cNvPr id="127" name="Freihand 126">
                  <a:extLst>
                    <a:ext uri="{FF2B5EF4-FFF2-40B4-BE49-F238E27FC236}">
                      <a16:creationId xmlns:a16="http://schemas.microsoft.com/office/drawing/2014/main" id="{174C6756-7D98-4128-8593-42C4554E1778}"/>
                    </a:ext>
                  </a:extLst>
                </p:cNvPr>
                <p:cNvPicPr/>
                <p:nvPr/>
              </p:nvPicPr>
              <p:blipFill>
                <a:blip r:embed="rId119"/>
                <a:stretch>
                  <a:fillRect/>
                </a:stretch>
              </p:blipFill>
              <p:spPr>
                <a:xfrm>
                  <a:off x="11552919" y="2436486"/>
                  <a:ext cx="95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9" name="Freihand 128">
                  <a:extLst>
                    <a:ext uri="{FF2B5EF4-FFF2-40B4-BE49-F238E27FC236}">
                      <a16:creationId xmlns:a16="http://schemas.microsoft.com/office/drawing/2014/main" id="{49DA8FC1-C301-42F2-A1F2-9F84F2D1A130}"/>
                    </a:ext>
                  </a:extLst>
                </p14:cNvPr>
                <p14:cNvContentPartPr/>
                <p14:nvPr/>
              </p14:nvContentPartPr>
              <p14:xfrm>
                <a:off x="10237119" y="2904846"/>
                <a:ext cx="98280" cy="133200"/>
              </p14:xfrm>
            </p:contentPart>
          </mc:Choice>
          <mc:Fallback>
            <p:pic>
              <p:nvPicPr>
                <p:cNvPr id="129" name="Freihand 128">
                  <a:extLst>
                    <a:ext uri="{FF2B5EF4-FFF2-40B4-BE49-F238E27FC236}">
                      <a16:creationId xmlns:a16="http://schemas.microsoft.com/office/drawing/2014/main" id="{49DA8FC1-C301-42F2-A1F2-9F84F2D1A130}"/>
                    </a:ext>
                  </a:extLst>
                </p:cNvPr>
                <p:cNvPicPr/>
                <p:nvPr/>
              </p:nvPicPr>
              <p:blipFill>
                <a:blip r:embed="rId121"/>
                <a:stretch>
                  <a:fillRect/>
                </a:stretch>
              </p:blipFill>
              <p:spPr>
                <a:xfrm>
                  <a:off x="10232799" y="2900526"/>
                  <a:ext cx="106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0" name="Freihand 129">
                  <a:extLst>
                    <a:ext uri="{FF2B5EF4-FFF2-40B4-BE49-F238E27FC236}">
                      <a16:creationId xmlns:a16="http://schemas.microsoft.com/office/drawing/2014/main" id="{1333DE22-86D6-40C2-B044-19A4819BB5A1}"/>
                    </a:ext>
                  </a:extLst>
                </p14:cNvPr>
                <p14:cNvContentPartPr/>
                <p14:nvPr/>
              </p14:nvContentPartPr>
              <p14:xfrm>
                <a:off x="10373199" y="2896566"/>
                <a:ext cx="92520" cy="104760"/>
              </p14:xfrm>
            </p:contentPart>
          </mc:Choice>
          <mc:Fallback>
            <p:pic>
              <p:nvPicPr>
                <p:cNvPr id="130" name="Freihand 129">
                  <a:extLst>
                    <a:ext uri="{FF2B5EF4-FFF2-40B4-BE49-F238E27FC236}">
                      <a16:creationId xmlns:a16="http://schemas.microsoft.com/office/drawing/2014/main" id="{1333DE22-86D6-40C2-B044-19A4819BB5A1}"/>
                    </a:ext>
                  </a:extLst>
                </p:cNvPr>
                <p:cNvPicPr/>
                <p:nvPr/>
              </p:nvPicPr>
              <p:blipFill>
                <a:blip r:embed="rId123"/>
                <a:stretch>
                  <a:fillRect/>
                </a:stretch>
              </p:blipFill>
              <p:spPr>
                <a:xfrm>
                  <a:off x="10368879" y="2892246"/>
                  <a:ext cx="101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1" name="Freihand 130">
                  <a:extLst>
                    <a:ext uri="{FF2B5EF4-FFF2-40B4-BE49-F238E27FC236}">
                      <a16:creationId xmlns:a16="http://schemas.microsoft.com/office/drawing/2014/main" id="{9A0150C8-1102-4DBA-834B-D8E6006FC58C}"/>
                    </a:ext>
                  </a:extLst>
                </p14:cNvPr>
                <p14:cNvContentPartPr/>
                <p14:nvPr/>
              </p14:nvContentPartPr>
              <p14:xfrm>
                <a:off x="10513239" y="2845806"/>
                <a:ext cx="22320" cy="137160"/>
              </p14:xfrm>
            </p:contentPart>
          </mc:Choice>
          <mc:Fallback>
            <p:pic>
              <p:nvPicPr>
                <p:cNvPr id="131" name="Freihand 130">
                  <a:extLst>
                    <a:ext uri="{FF2B5EF4-FFF2-40B4-BE49-F238E27FC236}">
                      <a16:creationId xmlns:a16="http://schemas.microsoft.com/office/drawing/2014/main" id="{9A0150C8-1102-4DBA-834B-D8E6006FC58C}"/>
                    </a:ext>
                  </a:extLst>
                </p:cNvPr>
                <p:cNvPicPr/>
                <p:nvPr/>
              </p:nvPicPr>
              <p:blipFill>
                <a:blip r:embed="rId125"/>
                <a:stretch>
                  <a:fillRect/>
                </a:stretch>
              </p:blipFill>
              <p:spPr>
                <a:xfrm>
                  <a:off x="10508919" y="2841486"/>
                  <a:ext cx="30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2" name="Freihand 131">
                  <a:extLst>
                    <a:ext uri="{FF2B5EF4-FFF2-40B4-BE49-F238E27FC236}">
                      <a16:creationId xmlns:a16="http://schemas.microsoft.com/office/drawing/2014/main" id="{0DB4B13E-99CC-48E7-8BA1-1601E1924777}"/>
                    </a:ext>
                  </a:extLst>
                </p14:cNvPr>
                <p14:cNvContentPartPr/>
                <p14:nvPr/>
              </p14:nvContentPartPr>
              <p14:xfrm>
                <a:off x="10496679" y="2828166"/>
                <a:ext cx="134280" cy="135720"/>
              </p14:xfrm>
            </p:contentPart>
          </mc:Choice>
          <mc:Fallback>
            <p:pic>
              <p:nvPicPr>
                <p:cNvPr id="132" name="Freihand 131">
                  <a:extLst>
                    <a:ext uri="{FF2B5EF4-FFF2-40B4-BE49-F238E27FC236}">
                      <a16:creationId xmlns:a16="http://schemas.microsoft.com/office/drawing/2014/main" id="{0DB4B13E-99CC-48E7-8BA1-1601E1924777}"/>
                    </a:ext>
                  </a:extLst>
                </p:cNvPr>
                <p:cNvPicPr/>
                <p:nvPr/>
              </p:nvPicPr>
              <p:blipFill>
                <a:blip r:embed="rId127"/>
                <a:stretch>
                  <a:fillRect/>
                </a:stretch>
              </p:blipFill>
              <p:spPr>
                <a:xfrm>
                  <a:off x="10492359" y="2823846"/>
                  <a:ext cx="142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3" name="Freihand 132">
                  <a:extLst>
                    <a:ext uri="{FF2B5EF4-FFF2-40B4-BE49-F238E27FC236}">
                      <a16:creationId xmlns:a16="http://schemas.microsoft.com/office/drawing/2014/main" id="{D2CA4A33-CC7B-44D0-8BF8-87D9BB175E72}"/>
                    </a:ext>
                  </a:extLst>
                </p14:cNvPr>
                <p14:cNvContentPartPr/>
                <p14:nvPr/>
              </p14:nvContentPartPr>
              <p14:xfrm>
                <a:off x="10814199" y="2803326"/>
                <a:ext cx="163440" cy="130680"/>
              </p14:xfrm>
            </p:contentPart>
          </mc:Choice>
          <mc:Fallback>
            <p:pic>
              <p:nvPicPr>
                <p:cNvPr id="133" name="Freihand 132">
                  <a:extLst>
                    <a:ext uri="{FF2B5EF4-FFF2-40B4-BE49-F238E27FC236}">
                      <a16:creationId xmlns:a16="http://schemas.microsoft.com/office/drawing/2014/main" id="{D2CA4A33-CC7B-44D0-8BF8-87D9BB175E72}"/>
                    </a:ext>
                  </a:extLst>
                </p:cNvPr>
                <p:cNvPicPr/>
                <p:nvPr/>
              </p:nvPicPr>
              <p:blipFill>
                <a:blip r:embed="rId129"/>
                <a:stretch>
                  <a:fillRect/>
                </a:stretch>
              </p:blipFill>
              <p:spPr>
                <a:xfrm>
                  <a:off x="10809879" y="2799006"/>
                  <a:ext cx="172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4" name="Freihand 133">
                  <a:extLst>
                    <a:ext uri="{FF2B5EF4-FFF2-40B4-BE49-F238E27FC236}">
                      <a16:creationId xmlns:a16="http://schemas.microsoft.com/office/drawing/2014/main" id="{B7EC93C2-43F0-458E-BA8E-703676BEA7DE}"/>
                    </a:ext>
                  </a:extLst>
                </p14:cNvPr>
                <p14:cNvContentPartPr/>
                <p14:nvPr/>
              </p14:nvContentPartPr>
              <p14:xfrm>
                <a:off x="10972959" y="2835726"/>
                <a:ext cx="122040" cy="158760"/>
              </p14:xfrm>
            </p:contentPart>
          </mc:Choice>
          <mc:Fallback>
            <p:pic>
              <p:nvPicPr>
                <p:cNvPr id="134" name="Freihand 133">
                  <a:extLst>
                    <a:ext uri="{FF2B5EF4-FFF2-40B4-BE49-F238E27FC236}">
                      <a16:creationId xmlns:a16="http://schemas.microsoft.com/office/drawing/2014/main" id="{B7EC93C2-43F0-458E-BA8E-703676BEA7DE}"/>
                    </a:ext>
                  </a:extLst>
                </p:cNvPr>
                <p:cNvPicPr/>
                <p:nvPr/>
              </p:nvPicPr>
              <p:blipFill>
                <a:blip r:embed="rId131"/>
                <a:stretch>
                  <a:fillRect/>
                </a:stretch>
              </p:blipFill>
              <p:spPr>
                <a:xfrm>
                  <a:off x="10968639" y="2831406"/>
                  <a:ext cx="130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 name="Freihand 134">
                  <a:extLst>
                    <a:ext uri="{FF2B5EF4-FFF2-40B4-BE49-F238E27FC236}">
                      <a16:creationId xmlns:a16="http://schemas.microsoft.com/office/drawing/2014/main" id="{B1B295DB-1BD0-46DE-A1CE-D38D05A594A2}"/>
                    </a:ext>
                  </a:extLst>
                </p14:cNvPr>
                <p14:cNvContentPartPr/>
                <p14:nvPr/>
              </p14:nvContentPartPr>
              <p14:xfrm>
                <a:off x="11113359" y="2798646"/>
                <a:ext cx="104400" cy="79560"/>
              </p14:xfrm>
            </p:contentPart>
          </mc:Choice>
          <mc:Fallback>
            <p:pic>
              <p:nvPicPr>
                <p:cNvPr id="135" name="Freihand 134">
                  <a:extLst>
                    <a:ext uri="{FF2B5EF4-FFF2-40B4-BE49-F238E27FC236}">
                      <a16:creationId xmlns:a16="http://schemas.microsoft.com/office/drawing/2014/main" id="{B1B295DB-1BD0-46DE-A1CE-D38D05A594A2}"/>
                    </a:ext>
                  </a:extLst>
                </p:cNvPr>
                <p:cNvPicPr/>
                <p:nvPr/>
              </p:nvPicPr>
              <p:blipFill>
                <a:blip r:embed="rId133"/>
                <a:stretch>
                  <a:fillRect/>
                </a:stretch>
              </p:blipFill>
              <p:spPr>
                <a:xfrm>
                  <a:off x="11109039" y="2794326"/>
                  <a:ext cx="11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6" name="Freihand 135">
                  <a:extLst>
                    <a:ext uri="{FF2B5EF4-FFF2-40B4-BE49-F238E27FC236}">
                      <a16:creationId xmlns:a16="http://schemas.microsoft.com/office/drawing/2014/main" id="{9C8E98A6-CC7E-4DA4-8AA0-E40CC1D2E1D0}"/>
                    </a:ext>
                  </a:extLst>
                </p14:cNvPr>
                <p14:cNvContentPartPr/>
                <p14:nvPr/>
              </p14:nvContentPartPr>
              <p14:xfrm>
                <a:off x="11179959" y="2790726"/>
                <a:ext cx="87840" cy="85320"/>
              </p14:xfrm>
            </p:contentPart>
          </mc:Choice>
          <mc:Fallback>
            <p:pic>
              <p:nvPicPr>
                <p:cNvPr id="136" name="Freihand 135">
                  <a:extLst>
                    <a:ext uri="{FF2B5EF4-FFF2-40B4-BE49-F238E27FC236}">
                      <a16:creationId xmlns:a16="http://schemas.microsoft.com/office/drawing/2014/main" id="{9C8E98A6-CC7E-4DA4-8AA0-E40CC1D2E1D0}"/>
                    </a:ext>
                  </a:extLst>
                </p:cNvPr>
                <p:cNvPicPr/>
                <p:nvPr/>
              </p:nvPicPr>
              <p:blipFill>
                <a:blip r:embed="rId135"/>
                <a:stretch>
                  <a:fillRect/>
                </a:stretch>
              </p:blipFill>
              <p:spPr>
                <a:xfrm>
                  <a:off x="11175639" y="2786406"/>
                  <a:ext cx="96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7" name="Freihand 136">
                  <a:extLst>
                    <a:ext uri="{FF2B5EF4-FFF2-40B4-BE49-F238E27FC236}">
                      <a16:creationId xmlns:a16="http://schemas.microsoft.com/office/drawing/2014/main" id="{A366F67B-515B-40AD-889F-CCE843373F6C}"/>
                    </a:ext>
                  </a:extLst>
                </p14:cNvPr>
                <p14:cNvContentPartPr/>
                <p14:nvPr/>
              </p14:nvContentPartPr>
              <p14:xfrm>
                <a:off x="10549959" y="2734566"/>
                <a:ext cx="114480" cy="93600"/>
              </p14:xfrm>
            </p:contentPart>
          </mc:Choice>
          <mc:Fallback>
            <p:pic>
              <p:nvPicPr>
                <p:cNvPr id="137" name="Freihand 136">
                  <a:extLst>
                    <a:ext uri="{FF2B5EF4-FFF2-40B4-BE49-F238E27FC236}">
                      <a16:creationId xmlns:a16="http://schemas.microsoft.com/office/drawing/2014/main" id="{A366F67B-515B-40AD-889F-CCE843373F6C}"/>
                    </a:ext>
                  </a:extLst>
                </p:cNvPr>
                <p:cNvPicPr/>
                <p:nvPr/>
              </p:nvPicPr>
              <p:blipFill>
                <a:blip r:embed="rId137"/>
                <a:stretch>
                  <a:fillRect/>
                </a:stretch>
              </p:blipFill>
              <p:spPr>
                <a:xfrm>
                  <a:off x="10545639" y="2730246"/>
                  <a:ext cx="123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8" name="Freihand 137">
                  <a:extLst>
                    <a:ext uri="{FF2B5EF4-FFF2-40B4-BE49-F238E27FC236}">
                      <a16:creationId xmlns:a16="http://schemas.microsoft.com/office/drawing/2014/main" id="{F67467D7-45ED-454D-9B58-8161165234F8}"/>
                    </a:ext>
                  </a:extLst>
                </p14:cNvPr>
                <p14:cNvContentPartPr/>
                <p14:nvPr/>
              </p14:nvContentPartPr>
              <p14:xfrm>
                <a:off x="10668399" y="2702526"/>
                <a:ext cx="401040" cy="95400"/>
              </p14:xfrm>
            </p:contentPart>
          </mc:Choice>
          <mc:Fallback>
            <p:pic>
              <p:nvPicPr>
                <p:cNvPr id="138" name="Freihand 137">
                  <a:extLst>
                    <a:ext uri="{FF2B5EF4-FFF2-40B4-BE49-F238E27FC236}">
                      <a16:creationId xmlns:a16="http://schemas.microsoft.com/office/drawing/2014/main" id="{F67467D7-45ED-454D-9B58-8161165234F8}"/>
                    </a:ext>
                  </a:extLst>
                </p:cNvPr>
                <p:cNvPicPr/>
                <p:nvPr/>
              </p:nvPicPr>
              <p:blipFill>
                <a:blip r:embed="rId139"/>
                <a:stretch>
                  <a:fillRect/>
                </a:stretch>
              </p:blipFill>
              <p:spPr>
                <a:xfrm>
                  <a:off x="10664079" y="2698206"/>
                  <a:ext cx="409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9" name="Freihand 138">
                  <a:extLst>
                    <a:ext uri="{FF2B5EF4-FFF2-40B4-BE49-F238E27FC236}">
                      <a16:creationId xmlns:a16="http://schemas.microsoft.com/office/drawing/2014/main" id="{D23AE4B4-DD77-455A-8817-DFBB5F28FDE2}"/>
                    </a:ext>
                  </a:extLst>
                </p14:cNvPr>
                <p14:cNvContentPartPr/>
                <p14:nvPr/>
              </p14:nvContentPartPr>
              <p14:xfrm>
                <a:off x="11054679" y="2644926"/>
                <a:ext cx="31320" cy="31320"/>
              </p14:xfrm>
            </p:contentPart>
          </mc:Choice>
          <mc:Fallback>
            <p:pic>
              <p:nvPicPr>
                <p:cNvPr id="139" name="Freihand 138">
                  <a:extLst>
                    <a:ext uri="{FF2B5EF4-FFF2-40B4-BE49-F238E27FC236}">
                      <a16:creationId xmlns:a16="http://schemas.microsoft.com/office/drawing/2014/main" id="{D23AE4B4-DD77-455A-8817-DFBB5F28FDE2}"/>
                    </a:ext>
                  </a:extLst>
                </p:cNvPr>
                <p:cNvPicPr/>
                <p:nvPr/>
              </p:nvPicPr>
              <p:blipFill>
                <a:blip r:embed="rId141"/>
                <a:stretch>
                  <a:fillRect/>
                </a:stretch>
              </p:blipFill>
              <p:spPr>
                <a:xfrm>
                  <a:off x="11050359" y="2640606"/>
                  <a:ext cx="3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0" name="Freihand 139">
                  <a:extLst>
                    <a:ext uri="{FF2B5EF4-FFF2-40B4-BE49-F238E27FC236}">
                      <a16:creationId xmlns:a16="http://schemas.microsoft.com/office/drawing/2014/main" id="{0720911A-040C-453E-AE9A-C5565CFA2442}"/>
                    </a:ext>
                  </a:extLst>
                </p14:cNvPr>
                <p14:cNvContentPartPr/>
                <p14:nvPr/>
              </p14:nvContentPartPr>
              <p14:xfrm>
                <a:off x="11101839" y="2675526"/>
                <a:ext cx="60120" cy="42120"/>
              </p14:xfrm>
            </p:contentPart>
          </mc:Choice>
          <mc:Fallback>
            <p:pic>
              <p:nvPicPr>
                <p:cNvPr id="140" name="Freihand 139">
                  <a:extLst>
                    <a:ext uri="{FF2B5EF4-FFF2-40B4-BE49-F238E27FC236}">
                      <a16:creationId xmlns:a16="http://schemas.microsoft.com/office/drawing/2014/main" id="{0720911A-040C-453E-AE9A-C5565CFA2442}"/>
                    </a:ext>
                  </a:extLst>
                </p:cNvPr>
                <p:cNvPicPr/>
                <p:nvPr/>
              </p:nvPicPr>
              <p:blipFill>
                <a:blip r:embed="rId143"/>
                <a:stretch>
                  <a:fillRect/>
                </a:stretch>
              </p:blipFill>
              <p:spPr>
                <a:xfrm>
                  <a:off x="11097519" y="2671206"/>
                  <a:ext cx="68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1" name="Freihand 140">
                  <a:extLst>
                    <a:ext uri="{FF2B5EF4-FFF2-40B4-BE49-F238E27FC236}">
                      <a16:creationId xmlns:a16="http://schemas.microsoft.com/office/drawing/2014/main" id="{B13ADC7C-A0FD-45A1-BA6E-E44688FC2249}"/>
                    </a:ext>
                  </a:extLst>
                </p14:cNvPr>
                <p14:cNvContentPartPr/>
                <p14:nvPr/>
              </p14:nvContentPartPr>
              <p14:xfrm>
                <a:off x="11156559" y="2602806"/>
                <a:ext cx="275760" cy="135360"/>
              </p14:xfrm>
            </p:contentPart>
          </mc:Choice>
          <mc:Fallback>
            <p:pic>
              <p:nvPicPr>
                <p:cNvPr id="141" name="Freihand 140">
                  <a:extLst>
                    <a:ext uri="{FF2B5EF4-FFF2-40B4-BE49-F238E27FC236}">
                      <a16:creationId xmlns:a16="http://schemas.microsoft.com/office/drawing/2014/main" id="{B13ADC7C-A0FD-45A1-BA6E-E44688FC2249}"/>
                    </a:ext>
                  </a:extLst>
                </p:cNvPr>
                <p:cNvPicPr/>
                <p:nvPr/>
              </p:nvPicPr>
              <p:blipFill>
                <a:blip r:embed="rId145"/>
                <a:stretch>
                  <a:fillRect/>
                </a:stretch>
              </p:blipFill>
              <p:spPr>
                <a:xfrm>
                  <a:off x="11152239" y="2598486"/>
                  <a:ext cx="284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2" name="Freihand 141">
                  <a:extLst>
                    <a:ext uri="{FF2B5EF4-FFF2-40B4-BE49-F238E27FC236}">
                      <a16:creationId xmlns:a16="http://schemas.microsoft.com/office/drawing/2014/main" id="{C621D127-7344-40DB-81A8-6AD471EB5874}"/>
                    </a:ext>
                  </a:extLst>
                </p14:cNvPr>
                <p14:cNvContentPartPr/>
                <p14:nvPr/>
              </p14:nvContentPartPr>
              <p14:xfrm>
                <a:off x="11289759" y="2753646"/>
                <a:ext cx="74160" cy="133560"/>
              </p14:xfrm>
            </p:contentPart>
          </mc:Choice>
          <mc:Fallback>
            <p:pic>
              <p:nvPicPr>
                <p:cNvPr id="142" name="Freihand 141">
                  <a:extLst>
                    <a:ext uri="{FF2B5EF4-FFF2-40B4-BE49-F238E27FC236}">
                      <a16:creationId xmlns:a16="http://schemas.microsoft.com/office/drawing/2014/main" id="{C621D127-7344-40DB-81A8-6AD471EB5874}"/>
                    </a:ext>
                  </a:extLst>
                </p:cNvPr>
                <p:cNvPicPr/>
                <p:nvPr/>
              </p:nvPicPr>
              <p:blipFill>
                <a:blip r:embed="rId147"/>
                <a:stretch>
                  <a:fillRect/>
                </a:stretch>
              </p:blipFill>
              <p:spPr>
                <a:xfrm>
                  <a:off x="11285439" y="2749326"/>
                  <a:ext cx="82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3" name="Freihand 142">
                  <a:extLst>
                    <a:ext uri="{FF2B5EF4-FFF2-40B4-BE49-F238E27FC236}">
                      <a16:creationId xmlns:a16="http://schemas.microsoft.com/office/drawing/2014/main" id="{227F2DB2-C9ED-4B32-BF81-787B16931777}"/>
                    </a:ext>
                  </a:extLst>
                </p14:cNvPr>
                <p14:cNvContentPartPr/>
                <p14:nvPr/>
              </p14:nvContentPartPr>
              <p14:xfrm>
                <a:off x="10495239" y="3201486"/>
                <a:ext cx="118080" cy="99000"/>
              </p14:xfrm>
            </p:contentPart>
          </mc:Choice>
          <mc:Fallback>
            <p:pic>
              <p:nvPicPr>
                <p:cNvPr id="143" name="Freihand 142">
                  <a:extLst>
                    <a:ext uri="{FF2B5EF4-FFF2-40B4-BE49-F238E27FC236}">
                      <a16:creationId xmlns:a16="http://schemas.microsoft.com/office/drawing/2014/main" id="{227F2DB2-C9ED-4B32-BF81-787B16931777}"/>
                    </a:ext>
                  </a:extLst>
                </p:cNvPr>
                <p:cNvPicPr/>
                <p:nvPr/>
              </p:nvPicPr>
              <p:blipFill>
                <a:blip r:embed="rId149"/>
                <a:stretch>
                  <a:fillRect/>
                </a:stretch>
              </p:blipFill>
              <p:spPr>
                <a:xfrm>
                  <a:off x="10490919" y="3197166"/>
                  <a:ext cx="126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4" name="Freihand 143">
                  <a:extLst>
                    <a:ext uri="{FF2B5EF4-FFF2-40B4-BE49-F238E27FC236}">
                      <a16:creationId xmlns:a16="http://schemas.microsoft.com/office/drawing/2014/main" id="{313892E3-52AC-4662-ADBC-58733C42FFA2}"/>
                    </a:ext>
                  </a:extLst>
                </p14:cNvPr>
                <p14:cNvContentPartPr/>
                <p14:nvPr/>
              </p14:nvContentPartPr>
              <p14:xfrm>
                <a:off x="10573719" y="3204006"/>
                <a:ext cx="184680" cy="69480"/>
              </p14:xfrm>
            </p:contentPart>
          </mc:Choice>
          <mc:Fallback>
            <p:pic>
              <p:nvPicPr>
                <p:cNvPr id="144" name="Freihand 143">
                  <a:extLst>
                    <a:ext uri="{FF2B5EF4-FFF2-40B4-BE49-F238E27FC236}">
                      <a16:creationId xmlns:a16="http://schemas.microsoft.com/office/drawing/2014/main" id="{313892E3-52AC-4662-ADBC-58733C42FFA2}"/>
                    </a:ext>
                  </a:extLst>
                </p:cNvPr>
                <p:cNvPicPr/>
                <p:nvPr/>
              </p:nvPicPr>
              <p:blipFill>
                <a:blip r:embed="rId151"/>
                <a:stretch>
                  <a:fillRect/>
                </a:stretch>
              </p:blipFill>
              <p:spPr>
                <a:xfrm>
                  <a:off x="10569399" y="3199686"/>
                  <a:ext cx="193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5" name="Freihand 144">
                  <a:extLst>
                    <a:ext uri="{FF2B5EF4-FFF2-40B4-BE49-F238E27FC236}">
                      <a16:creationId xmlns:a16="http://schemas.microsoft.com/office/drawing/2014/main" id="{6E8974E9-4990-421A-84AF-219DF28FA23C}"/>
                    </a:ext>
                  </a:extLst>
                </p14:cNvPr>
                <p14:cNvContentPartPr/>
                <p14:nvPr/>
              </p14:nvContentPartPr>
              <p14:xfrm>
                <a:off x="10782519" y="3108606"/>
                <a:ext cx="217440" cy="120600"/>
              </p14:xfrm>
            </p:contentPart>
          </mc:Choice>
          <mc:Fallback>
            <p:pic>
              <p:nvPicPr>
                <p:cNvPr id="145" name="Freihand 144">
                  <a:extLst>
                    <a:ext uri="{FF2B5EF4-FFF2-40B4-BE49-F238E27FC236}">
                      <a16:creationId xmlns:a16="http://schemas.microsoft.com/office/drawing/2014/main" id="{6E8974E9-4990-421A-84AF-219DF28FA23C}"/>
                    </a:ext>
                  </a:extLst>
                </p:cNvPr>
                <p:cNvPicPr/>
                <p:nvPr/>
              </p:nvPicPr>
              <p:blipFill>
                <a:blip r:embed="rId153"/>
                <a:stretch>
                  <a:fillRect/>
                </a:stretch>
              </p:blipFill>
              <p:spPr>
                <a:xfrm>
                  <a:off x="10778199" y="3104286"/>
                  <a:ext cx="226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6" name="Freihand 145">
                  <a:extLst>
                    <a:ext uri="{FF2B5EF4-FFF2-40B4-BE49-F238E27FC236}">
                      <a16:creationId xmlns:a16="http://schemas.microsoft.com/office/drawing/2014/main" id="{EB322E2C-E32D-4859-87B8-12C73C0240D8}"/>
                    </a:ext>
                  </a:extLst>
                </p14:cNvPr>
                <p14:cNvContentPartPr/>
                <p14:nvPr/>
              </p14:nvContentPartPr>
              <p14:xfrm>
                <a:off x="10965039" y="3068646"/>
                <a:ext cx="22320" cy="15480"/>
              </p14:xfrm>
            </p:contentPart>
          </mc:Choice>
          <mc:Fallback>
            <p:pic>
              <p:nvPicPr>
                <p:cNvPr id="146" name="Freihand 145">
                  <a:extLst>
                    <a:ext uri="{FF2B5EF4-FFF2-40B4-BE49-F238E27FC236}">
                      <a16:creationId xmlns:a16="http://schemas.microsoft.com/office/drawing/2014/main" id="{EB322E2C-E32D-4859-87B8-12C73C0240D8}"/>
                    </a:ext>
                  </a:extLst>
                </p:cNvPr>
                <p:cNvPicPr/>
                <p:nvPr/>
              </p:nvPicPr>
              <p:blipFill>
                <a:blip r:embed="rId155"/>
                <a:stretch>
                  <a:fillRect/>
                </a:stretch>
              </p:blipFill>
              <p:spPr>
                <a:xfrm>
                  <a:off x="10960719" y="3064326"/>
                  <a:ext cx="30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7" name="Freihand 146">
                  <a:extLst>
                    <a:ext uri="{FF2B5EF4-FFF2-40B4-BE49-F238E27FC236}">
                      <a16:creationId xmlns:a16="http://schemas.microsoft.com/office/drawing/2014/main" id="{6A138DF4-1552-43F9-BBCC-62B1D86D65A9}"/>
                    </a:ext>
                  </a:extLst>
                </p14:cNvPr>
                <p14:cNvContentPartPr/>
                <p14:nvPr/>
              </p14:nvContentPartPr>
              <p14:xfrm>
                <a:off x="11037759" y="3091326"/>
                <a:ext cx="48600" cy="113400"/>
              </p14:xfrm>
            </p:contentPart>
          </mc:Choice>
          <mc:Fallback>
            <p:pic>
              <p:nvPicPr>
                <p:cNvPr id="147" name="Freihand 146">
                  <a:extLst>
                    <a:ext uri="{FF2B5EF4-FFF2-40B4-BE49-F238E27FC236}">
                      <a16:creationId xmlns:a16="http://schemas.microsoft.com/office/drawing/2014/main" id="{6A138DF4-1552-43F9-BBCC-62B1D86D65A9}"/>
                    </a:ext>
                  </a:extLst>
                </p:cNvPr>
                <p:cNvPicPr/>
                <p:nvPr/>
              </p:nvPicPr>
              <p:blipFill>
                <a:blip r:embed="rId157"/>
                <a:stretch>
                  <a:fillRect/>
                </a:stretch>
              </p:blipFill>
              <p:spPr>
                <a:xfrm>
                  <a:off x="11033439" y="3087006"/>
                  <a:ext cx="57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8" name="Freihand 147">
                  <a:extLst>
                    <a:ext uri="{FF2B5EF4-FFF2-40B4-BE49-F238E27FC236}">
                      <a16:creationId xmlns:a16="http://schemas.microsoft.com/office/drawing/2014/main" id="{B669B07B-91C3-473E-AFE4-3DA11949B219}"/>
                    </a:ext>
                  </a:extLst>
                </p14:cNvPr>
                <p14:cNvContentPartPr/>
                <p14:nvPr/>
              </p14:nvContentPartPr>
              <p14:xfrm>
                <a:off x="11156559" y="3102486"/>
                <a:ext cx="179280" cy="62280"/>
              </p14:xfrm>
            </p:contentPart>
          </mc:Choice>
          <mc:Fallback>
            <p:pic>
              <p:nvPicPr>
                <p:cNvPr id="148" name="Freihand 147">
                  <a:extLst>
                    <a:ext uri="{FF2B5EF4-FFF2-40B4-BE49-F238E27FC236}">
                      <a16:creationId xmlns:a16="http://schemas.microsoft.com/office/drawing/2014/main" id="{B669B07B-91C3-473E-AFE4-3DA11949B219}"/>
                    </a:ext>
                  </a:extLst>
                </p:cNvPr>
                <p:cNvPicPr/>
                <p:nvPr/>
              </p:nvPicPr>
              <p:blipFill>
                <a:blip r:embed="rId159"/>
                <a:stretch>
                  <a:fillRect/>
                </a:stretch>
              </p:blipFill>
              <p:spPr>
                <a:xfrm>
                  <a:off x="11152239" y="3098166"/>
                  <a:ext cx="187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9" name="Freihand 148">
                  <a:extLst>
                    <a:ext uri="{FF2B5EF4-FFF2-40B4-BE49-F238E27FC236}">
                      <a16:creationId xmlns:a16="http://schemas.microsoft.com/office/drawing/2014/main" id="{9ECE5014-7C74-4FBF-B1F0-677D0A9D0A1D}"/>
                    </a:ext>
                  </a:extLst>
                </p14:cNvPr>
                <p14:cNvContentPartPr/>
                <p14:nvPr/>
              </p14:nvContentPartPr>
              <p14:xfrm>
                <a:off x="11306679" y="3010686"/>
                <a:ext cx="360" cy="360"/>
              </p14:xfrm>
            </p:contentPart>
          </mc:Choice>
          <mc:Fallback>
            <p:pic>
              <p:nvPicPr>
                <p:cNvPr id="149" name="Freihand 148">
                  <a:extLst>
                    <a:ext uri="{FF2B5EF4-FFF2-40B4-BE49-F238E27FC236}">
                      <a16:creationId xmlns:a16="http://schemas.microsoft.com/office/drawing/2014/main" id="{9ECE5014-7C74-4FBF-B1F0-677D0A9D0A1D}"/>
                    </a:ext>
                  </a:extLst>
                </p:cNvPr>
                <p:cNvPicPr/>
                <p:nvPr/>
              </p:nvPicPr>
              <p:blipFill>
                <a:blip r:embed="rId83"/>
                <a:stretch>
                  <a:fillRect/>
                </a:stretch>
              </p:blipFill>
              <p:spPr>
                <a:xfrm>
                  <a:off x="11302359" y="300636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0" name="Freihand 149">
                  <a:extLst>
                    <a:ext uri="{FF2B5EF4-FFF2-40B4-BE49-F238E27FC236}">
                      <a16:creationId xmlns:a16="http://schemas.microsoft.com/office/drawing/2014/main" id="{1A4D751C-0CC9-4301-93EF-7B54C55A50B7}"/>
                    </a:ext>
                  </a:extLst>
                </p14:cNvPr>
                <p14:cNvContentPartPr/>
                <p14:nvPr/>
              </p14:nvContentPartPr>
              <p14:xfrm>
                <a:off x="11500359" y="2949126"/>
                <a:ext cx="167760" cy="172440"/>
              </p14:xfrm>
            </p:contentPart>
          </mc:Choice>
          <mc:Fallback>
            <p:pic>
              <p:nvPicPr>
                <p:cNvPr id="150" name="Freihand 149">
                  <a:extLst>
                    <a:ext uri="{FF2B5EF4-FFF2-40B4-BE49-F238E27FC236}">
                      <a16:creationId xmlns:a16="http://schemas.microsoft.com/office/drawing/2014/main" id="{1A4D751C-0CC9-4301-93EF-7B54C55A50B7}"/>
                    </a:ext>
                  </a:extLst>
                </p:cNvPr>
                <p:cNvPicPr/>
                <p:nvPr/>
              </p:nvPicPr>
              <p:blipFill>
                <a:blip r:embed="rId162"/>
                <a:stretch>
                  <a:fillRect/>
                </a:stretch>
              </p:blipFill>
              <p:spPr>
                <a:xfrm>
                  <a:off x="11496039" y="2944806"/>
                  <a:ext cx="176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1" name="Freihand 150">
                  <a:extLst>
                    <a:ext uri="{FF2B5EF4-FFF2-40B4-BE49-F238E27FC236}">
                      <a16:creationId xmlns:a16="http://schemas.microsoft.com/office/drawing/2014/main" id="{E64A94E0-C70F-45DF-93FB-50AC17BD8F50}"/>
                    </a:ext>
                  </a:extLst>
                </p14:cNvPr>
                <p14:cNvContentPartPr/>
                <p14:nvPr/>
              </p14:nvContentPartPr>
              <p14:xfrm>
                <a:off x="11057559" y="3358806"/>
                <a:ext cx="168120" cy="127440"/>
              </p14:xfrm>
            </p:contentPart>
          </mc:Choice>
          <mc:Fallback>
            <p:pic>
              <p:nvPicPr>
                <p:cNvPr id="151" name="Freihand 150">
                  <a:extLst>
                    <a:ext uri="{FF2B5EF4-FFF2-40B4-BE49-F238E27FC236}">
                      <a16:creationId xmlns:a16="http://schemas.microsoft.com/office/drawing/2014/main" id="{E64A94E0-C70F-45DF-93FB-50AC17BD8F50}"/>
                    </a:ext>
                  </a:extLst>
                </p:cNvPr>
                <p:cNvPicPr/>
                <p:nvPr/>
              </p:nvPicPr>
              <p:blipFill>
                <a:blip r:embed="rId164"/>
                <a:stretch>
                  <a:fillRect/>
                </a:stretch>
              </p:blipFill>
              <p:spPr>
                <a:xfrm>
                  <a:off x="11053239" y="3354486"/>
                  <a:ext cx="176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2" name="Freihand 151">
                  <a:extLst>
                    <a:ext uri="{FF2B5EF4-FFF2-40B4-BE49-F238E27FC236}">
                      <a16:creationId xmlns:a16="http://schemas.microsoft.com/office/drawing/2014/main" id="{AAAEC590-E178-4BC1-AB2A-F38FBC60020F}"/>
                    </a:ext>
                  </a:extLst>
                </p14:cNvPr>
                <p14:cNvContentPartPr/>
                <p14:nvPr/>
              </p14:nvContentPartPr>
              <p14:xfrm>
                <a:off x="11248359" y="3234606"/>
                <a:ext cx="234360" cy="199440"/>
              </p14:xfrm>
            </p:contentPart>
          </mc:Choice>
          <mc:Fallback>
            <p:pic>
              <p:nvPicPr>
                <p:cNvPr id="152" name="Freihand 151">
                  <a:extLst>
                    <a:ext uri="{FF2B5EF4-FFF2-40B4-BE49-F238E27FC236}">
                      <a16:creationId xmlns:a16="http://schemas.microsoft.com/office/drawing/2014/main" id="{AAAEC590-E178-4BC1-AB2A-F38FBC60020F}"/>
                    </a:ext>
                  </a:extLst>
                </p:cNvPr>
                <p:cNvPicPr/>
                <p:nvPr/>
              </p:nvPicPr>
              <p:blipFill>
                <a:blip r:embed="rId166"/>
                <a:stretch>
                  <a:fillRect/>
                </a:stretch>
              </p:blipFill>
              <p:spPr>
                <a:xfrm>
                  <a:off x="11244039" y="3230286"/>
                  <a:ext cx="243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3" name="Freihand 152">
                  <a:extLst>
                    <a:ext uri="{FF2B5EF4-FFF2-40B4-BE49-F238E27FC236}">
                      <a16:creationId xmlns:a16="http://schemas.microsoft.com/office/drawing/2014/main" id="{6A8B1E1D-6B0E-48CE-AFD4-185811479762}"/>
                    </a:ext>
                  </a:extLst>
                </p14:cNvPr>
                <p14:cNvContentPartPr/>
                <p14:nvPr/>
              </p14:nvContentPartPr>
              <p14:xfrm>
                <a:off x="11488839" y="3224526"/>
                <a:ext cx="121680" cy="179280"/>
              </p14:xfrm>
            </p:contentPart>
          </mc:Choice>
          <mc:Fallback>
            <p:pic>
              <p:nvPicPr>
                <p:cNvPr id="153" name="Freihand 152">
                  <a:extLst>
                    <a:ext uri="{FF2B5EF4-FFF2-40B4-BE49-F238E27FC236}">
                      <a16:creationId xmlns:a16="http://schemas.microsoft.com/office/drawing/2014/main" id="{6A8B1E1D-6B0E-48CE-AFD4-185811479762}"/>
                    </a:ext>
                  </a:extLst>
                </p:cNvPr>
                <p:cNvPicPr/>
                <p:nvPr/>
              </p:nvPicPr>
              <p:blipFill>
                <a:blip r:embed="rId168"/>
                <a:stretch>
                  <a:fillRect/>
                </a:stretch>
              </p:blipFill>
              <p:spPr>
                <a:xfrm>
                  <a:off x="11484519" y="3220206"/>
                  <a:ext cx="130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4" name="Freihand 153">
                  <a:extLst>
                    <a:ext uri="{FF2B5EF4-FFF2-40B4-BE49-F238E27FC236}">
                      <a16:creationId xmlns:a16="http://schemas.microsoft.com/office/drawing/2014/main" id="{94F4B0B1-56A9-4C93-B895-266B68E95129}"/>
                    </a:ext>
                  </a:extLst>
                </p14:cNvPr>
                <p14:cNvContentPartPr/>
                <p14:nvPr/>
              </p14:nvContentPartPr>
              <p14:xfrm>
                <a:off x="10957119" y="3443406"/>
                <a:ext cx="811440" cy="186480"/>
              </p14:xfrm>
            </p:contentPart>
          </mc:Choice>
          <mc:Fallback>
            <p:pic>
              <p:nvPicPr>
                <p:cNvPr id="154" name="Freihand 153">
                  <a:extLst>
                    <a:ext uri="{FF2B5EF4-FFF2-40B4-BE49-F238E27FC236}">
                      <a16:creationId xmlns:a16="http://schemas.microsoft.com/office/drawing/2014/main" id="{94F4B0B1-56A9-4C93-B895-266B68E95129}"/>
                    </a:ext>
                  </a:extLst>
                </p:cNvPr>
                <p:cNvPicPr/>
                <p:nvPr/>
              </p:nvPicPr>
              <p:blipFill>
                <a:blip r:embed="rId170"/>
                <a:stretch>
                  <a:fillRect/>
                </a:stretch>
              </p:blipFill>
              <p:spPr>
                <a:xfrm>
                  <a:off x="10952799" y="3439086"/>
                  <a:ext cx="820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5" name="Freihand 154">
                  <a:extLst>
                    <a:ext uri="{FF2B5EF4-FFF2-40B4-BE49-F238E27FC236}">
                      <a16:creationId xmlns:a16="http://schemas.microsoft.com/office/drawing/2014/main" id="{0C353EB6-C6F4-4DB5-B2DA-A84B8833133E}"/>
                    </a:ext>
                  </a:extLst>
                </p14:cNvPr>
                <p14:cNvContentPartPr/>
                <p14:nvPr/>
              </p14:nvContentPartPr>
              <p14:xfrm>
                <a:off x="11678199" y="2820966"/>
                <a:ext cx="51480" cy="539640"/>
              </p14:xfrm>
            </p:contentPart>
          </mc:Choice>
          <mc:Fallback>
            <p:pic>
              <p:nvPicPr>
                <p:cNvPr id="155" name="Freihand 154">
                  <a:extLst>
                    <a:ext uri="{FF2B5EF4-FFF2-40B4-BE49-F238E27FC236}">
                      <a16:creationId xmlns:a16="http://schemas.microsoft.com/office/drawing/2014/main" id="{0C353EB6-C6F4-4DB5-B2DA-A84B8833133E}"/>
                    </a:ext>
                  </a:extLst>
                </p:cNvPr>
                <p:cNvPicPr/>
                <p:nvPr/>
              </p:nvPicPr>
              <p:blipFill>
                <a:blip r:embed="rId172"/>
                <a:stretch>
                  <a:fillRect/>
                </a:stretch>
              </p:blipFill>
              <p:spPr>
                <a:xfrm>
                  <a:off x="11673879" y="2816646"/>
                  <a:ext cx="60120" cy="54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57" name="Freihand 156">
                <a:extLst>
                  <a:ext uri="{FF2B5EF4-FFF2-40B4-BE49-F238E27FC236}">
                    <a16:creationId xmlns:a16="http://schemas.microsoft.com/office/drawing/2014/main" id="{93C18B1F-C52C-4BF7-B2D4-14B24C0CFF58}"/>
                  </a:ext>
                </a:extLst>
              </p14:cNvPr>
              <p14:cNvContentPartPr/>
              <p14:nvPr/>
            </p14:nvContentPartPr>
            <p14:xfrm>
              <a:off x="3337359" y="1936446"/>
              <a:ext cx="249480" cy="624960"/>
            </p14:xfrm>
          </p:contentPart>
        </mc:Choice>
        <mc:Fallback>
          <p:pic>
            <p:nvPicPr>
              <p:cNvPr id="157" name="Freihand 156">
                <a:extLst>
                  <a:ext uri="{FF2B5EF4-FFF2-40B4-BE49-F238E27FC236}">
                    <a16:creationId xmlns:a16="http://schemas.microsoft.com/office/drawing/2014/main" id="{93C18B1F-C52C-4BF7-B2D4-14B24C0CFF58}"/>
                  </a:ext>
                </a:extLst>
              </p:cNvPr>
              <p:cNvPicPr/>
              <p:nvPr/>
            </p:nvPicPr>
            <p:blipFill>
              <a:blip r:embed="rId174"/>
              <a:stretch>
                <a:fillRect/>
              </a:stretch>
            </p:blipFill>
            <p:spPr>
              <a:xfrm>
                <a:off x="3333039" y="1932126"/>
                <a:ext cx="25812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6" name="Freihand 165">
                <a:extLst>
                  <a:ext uri="{FF2B5EF4-FFF2-40B4-BE49-F238E27FC236}">
                    <a16:creationId xmlns:a16="http://schemas.microsoft.com/office/drawing/2014/main" id="{35D34502-95D4-4BEF-8416-9AA4459D9FD1}"/>
                  </a:ext>
                </a:extLst>
              </p14:cNvPr>
              <p14:cNvContentPartPr/>
              <p14:nvPr/>
            </p14:nvContentPartPr>
            <p14:xfrm>
              <a:off x="4547679" y="1412286"/>
              <a:ext cx="449640" cy="707400"/>
            </p14:xfrm>
          </p:contentPart>
        </mc:Choice>
        <mc:Fallback>
          <p:pic>
            <p:nvPicPr>
              <p:cNvPr id="166" name="Freihand 165">
                <a:extLst>
                  <a:ext uri="{FF2B5EF4-FFF2-40B4-BE49-F238E27FC236}">
                    <a16:creationId xmlns:a16="http://schemas.microsoft.com/office/drawing/2014/main" id="{35D34502-95D4-4BEF-8416-9AA4459D9FD1}"/>
                  </a:ext>
                </a:extLst>
              </p:cNvPr>
              <p:cNvPicPr/>
              <p:nvPr/>
            </p:nvPicPr>
            <p:blipFill>
              <a:blip r:embed="rId176"/>
              <a:stretch>
                <a:fillRect/>
              </a:stretch>
            </p:blipFill>
            <p:spPr>
              <a:xfrm>
                <a:off x="4543359" y="1407966"/>
                <a:ext cx="458280" cy="716040"/>
              </a:xfrm>
              <a:prstGeom prst="rect">
                <a:avLst/>
              </a:prstGeom>
            </p:spPr>
          </p:pic>
        </mc:Fallback>
      </mc:AlternateContent>
      <p:grpSp>
        <p:nvGrpSpPr>
          <p:cNvPr id="192" name="Gruppieren 191">
            <a:extLst>
              <a:ext uri="{FF2B5EF4-FFF2-40B4-BE49-F238E27FC236}">
                <a16:creationId xmlns:a16="http://schemas.microsoft.com/office/drawing/2014/main" id="{7BEFD542-BABF-4C93-AC84-FBF8D20C5497}"/>
              </a:ext>
            </a:extLst>
          </p:cNvPr>
          <p:cNvGrpSpPr/>
          <p:nvPr/>
        </p:nvGrpSpPr>
        <p:grpSpPr>
          <a:xfrm>
            <a:off x="2407479" y="105126"/>
            <a:ext cx="3819600" cy="5425200"/>
            <a:chOff x="2407479" y="105126"/>
            <a:chExt cx="3819600" cy="5425200"/>
          </a:xfrm>
        </p:grpSpPr>
        <mc:AlternateContent xmlns:mc="http://schemas.openxmlformats.org/markup-compatibility/2006">
          <mc:Choice xmlns:p14="http://schemas.microsoft.com/office/powerpoint/2010/main" Requires="p14">
            <p:contentPart p14:bwMode="auto" r:id="rId177">
              <p14:nvContentPartPr>
                <p14:cNvPr id="22" name="Freihand 21">
                  <a:extLst>
                    <a:ext uri="{FF2B5EF4-FFF2-40B4-BE49-F238E27FC236}">
                      <a16:creationId xmlns:a16="http://schemas.microsoft.com/office/drawing/2014/main" id="{45964F2A-B6FD-4019-9D5D-8F9A76CC696E}"/>
                    </a:ext>
                  </a:extLst>
                </p14:cNvPr>
                <p14:cNvContentPartPr/>
                <p14:nvPr/>
              </p14:nvContentPartPr>
              <p14:xfrm>
                <a:off x="2407479" y="2397246"/>
                <a:ext cx="83520" cy="344880"/>
              </p14:xfrm>
            </p:contentPart>
          </mc:Choice>
          <mc:Fallback>
            <p:pic>
              <p:nvPicPr>
                <p:cNvPr id="22" name="Freihand 21">
                  <a:extLst>
                    <a:ext uri="{FF2B5EF4-FFF2-40B4-BE49-F238E27FC236}">
                      <a16:creationId xmlns:a16="http://schemas.microsoft.com/office/drawing/2014/main" id="{45964F2A-B6FD-4019-9D5D-8F9A76CC696E}"/>
                    </a:ext>
                  </a:extLst>
                </p:cNvPr>
                <p:cNvPicPr/>
                <p:nvPr/>
              </p:nvPicPr>
              <p:blipFill>
                <a:blip r:embed="rId178"/>
                <a:stretch>
                  <a:fillRect/>
                </a:stretch>
              </p:blipFill>
              <p:spPr>
                <a:xfrm>
                  <a:off x="2403159" y="2392926"/>
                  <a:ext cx="921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3" name="Freihand 22">
                  <a:extLst>
                    <a:ext uri="{FF2B5EF4-FFF2-40B4-BE49-F238E27FC236}">
                      <a16:creationId xmlns:a16="http://schemas.microsoft.com/office/drawing/2014/main" id="{C2712981-B08F-467D-A703-E4829ACC75CD}"/>
                    </a:ext>
                  </a:extLst>
                </p14:cNvPr>
                <p14:cNvContentPartPr/>
                <p14:nvPr/>
              </p14:nvContentPartPr>
              <p14:xfrm>
                <a:off x="2570919" y="993966"/>
                <a:ext cx="1127520" cy="1268280"/>
              </p14:xfrm>
            </p:contentPart>
          </mc:Choice>
          <mc:Fallback>
            <p:pic>
              <p:nvPicPr>
                <p:cNvPr id="23" name="Freihand 22">
                  <a:extLst>
                    <a:ext uri="{FF2B5EF4-FFF2-40B4-BE49-F238E27FC236}">
                      <a16:creationId xmlns:a16="http://schemas.microsoft.com/office/drawing/2014/main" id="{C2712981-B08F-467D-A703-E4829ACC75CD}"/>
                    </a:ext>
                  </a:extLst>
                </p:cNvPr>
                <p:cNvPicPr/>
                <p:nvPr/>
              </p:nvPicPr>
              <p:blipFill>
                <a:blip r:embed="rId180"/>
                <a:stretch>
                  <a:fillRect/>
                </a:stretch>
              </p:blipFill>
              <p:spPr>
                <a:xfrm>
                  <a:off x="2566599" y="989646"/>
                  <a:ext cx="1136160" cy="1276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4" name="Freihand 23">
                  <a:extLst>
                    <a:ext uri="{FF2B5EF4-FFF2-40B4-BE49-F238E27FC236}">
                      <a16:creationId xmlns:a16="http://schemas.microsoft.com/office/drawing/2014/main" id="{62237FC6-18F7-4B6A-BC61-14F1C0C9997B}"/>
                    </a:ext>
                  </a:extLst>
                </p14:cNvPr>
                <p14:cNvContentPartPr/>
                <p14:nvPr/>
              </p14:nvContentPartPr>
              <p14:xfrm>
                <a:off x="2529159" y="2249646"/>
                <a:ext cx="360" cy="360"/>
              </p14:xfrm>
            </p:contentPart>
          </mc:Choice>
          <mc:Fallback>
            <p:pic>
              <p:nvPicPr>
                <p:cNvPr id="24" name="Freihand 23">
                  <a:extLst>
                    <a:ext uri="{FF2B5EF4-FFF2-40B4-BE49-F238E27FC236}">
                      <a16:creationId xmlns:a16="http://schemas.microsoft.com/office/drawing/2014/main" id="{62237FC6-18F7-4B6A-BC61-14F1C0C9997B}"/>
                    </a:ext>
                  </a:extLst>
                </p:cNvPr>
                <p:cNvPicPr/>
                <p:nvPr/>
              </p:nvPicPr>
              <p:blipFill>
                <a:blip r:embed="rId83"/>
                <a:stretch>
                  <a:fillRect/>
                </a:stretch>
              </p:blipFill>
              <p:spPr>
                <a:xfrm>
                  <a:off x="2524839" y="224532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5" name="Freihand 24">
                  <a:extLst>
                    <a:ext uri="{FF2B5EF4-FFF2-40B4-BE49-F238E27FC236}">
                      <a16:creationId xmlns:a16="http://schemas.microsoft.com/office/drawing/2014/main" id="{E0D12219-FE5C-4411-AF66-925BCC3B9DEC}"/>
                    </a:ext>
                  </a:extLst>
                </p14:cNvPr>
                <p14:cNvContentPartPr/>
                <p14:nvPr/>
              </p14:nvContentPartPr>
              <p14:xfrm>
                <a:off x="2522679" y="2028606"/>
                <a:ext cx="333360" cy="301320"/>
              </p14:xfrm>
            </p:contentPart>
          </mc:Choice>
          <mc:Fallback>
            <p:pic>
              <p:nvPicPr>
                <p:cNvPr id="25" name="Freihand 24">
                  <a:extLst>
                    <a:ext uri="{FF2B5EF4-FFF2-40B4-BE49-F238E27FC236}">
                      <a16:creationId xmlns:a16="http://schemas.microsoft.com/office/drawing/2014/main" id="{E0D12219-FE5C-4411-AF66-925BCC3B9DEC}"/>
                    </a:ext>
                  </a:extLst>
                </p:cNvPr>
                <p:cNvPicPr/>
                <p:nvPr/>
              </p:nvPicPr>
              <p:blipFill>
                <a:blip r:embed="rId183"/>
                <a:stretch>
                  <a:fillRect/>
                </a:stretch>
              </p:blipFill>
              <p:spPr>
                <a:xfrm>
                  <a:off x="2518359" y="2024286"/>
                  <a:ext cx="3420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6" name="Freihand 25">
                  <a:extLst>
                    <a:ext uri="{FF2B5EF4-FFF2-40B4-BE49-F238E27FC236}">
                      <a16:creationId xmlns:a16="http://schemas.microsoft.com/office/drawing/2014/main" id="{079337AA-1724-40FE-A55D-74FD2088569F}"/>
                    </a:ext>
                  </a:extLst>
                </p14:cNvPr>
                <p14:cNvContentPartPr/>
                <p14:nvPr/>
              </p14:nvContentPartPr>
              <p14:xfrm>
                <a:off x="3846039" y="789486"/>
                <a:ext cx="134280" cy="183240"/>
              </p14:xfrm>
            </p:contentPart>
          </mc:Choice>
          <mc:Fallback>
            <p:pic>
              <p:nvPicPr>
                <p:cNvPr id="26" name="Freihand 25">
                  <a:extLst>
                    <a:ext uri="{FF2B5EF4-FFF2-40B4-BE49-F238E27FC236}">
                      <a16:creationId xmlns:a16="http://schemas.microsoft.com/office/drawing/2014/main" id="{079337AA-1724-40FE-A55D-74FD2088569F}"/>
                    </a:ext>
                  </a:extLst>
                </p:cNvPr>
                <p:cNvPicPr/>
                <p:nvPr/>
              </p:nvPicPr>
              <p:blipFill>
                <a:blip r:embed="rId185"/>
                <a:stretch>
                  <a:fillRect/>
                </a:stretch>
              </p:blipFill>
              <p:spPr>
                <a:xfrm>
                  <a:off x="3841719" y="785166"/>
                  <a:ext cx="142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7" name="Freihand 26">
                  <a:extLst>
                    <a:ext uri="{FF2B5EF4-FFF2-40B4-BE49-F238E27FC236}">
                      <a16:creationId xmlns:a16="http://schemas.microsoft.com/office/drawing/2014/main" id="{0F38CAE0-54D2-4352-9F74-6D9B4EDAD4F7}"/>
                    </a:ext>
                  </a:extLst>
                </p14:cNvPr>
                <p14:cNvContentPartPr/>
                <p14:nvPr/>
              </p14:nvContentPartPr>
              <p14:xfrm>
                <a:off x="3985719" y="770046"/>
                <a:ext cx="115560" cy="99360"/>
              </p14:xfrm>
            </p:contentPart>
          </mc:Choice>
          <mc:Fallback>
            <p:pic>
              <p:nvPicPr>
                <p:cNvPr id="27" name="Freihand 26">
                  <a:extLst>
                    <a:ext uri="{FF2B5EF4-FFF2-40B4-BE49-F238E27FC236}">
                      <a16:creationId xmlns:a16="http://schemas.microsoft.com/office/drawing/2014/main" id="{0F38CAE0-54D2-4352-9F74-6D9B4EDAD4F7}"/>
                    </a:ext>
                  </a:extLst>
                </p:cNvPr>
                <p:cNvPicPr/>
                <p:nvPr/>
              </p:nvPicPr>
              <p:blipFill>
                <a:blip r:embed="rId187"/>
                <a:stretch>
                  <a:fillRect/>
                </a:stretch>
              </p:blipFill>
              <p:spPr>
                <a:xfrm>
                  <a:off x="3981399" y="765726"/>
                  <a:ext cx="124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8" name="Freihand 27">
                  <a:extLst>
                    <a:ext uri="{FF2B5EF4-FFF2-40B4-BE49-F238E27FC236}">
                      <a16:creationId xmlns:a16="http://schemas.microsoft.com/office/drawing/2014/main" id="{A42A192F-E4C3-4C63-A9F3-5CAA7677ABCF}"/>
                    </a:ext>
                  </a:extLst>
                </p14:cNvPr>
                <p14:cNvContentPartPr/>
                <p14:nvPr/>
              </p14:nvContentPartPr>
              <p14:xfrm>
                <a:off x="4131879" y="750966"/>
                <a:ext cx="126000" cy="75960"/>
              </p14:xfrm>
            </p:contentPart>
          </mc:Choice>
          <mc:Fallback>
            <p:pic>
              <p:nvPicPr>
                <p:cNvPr id="28" name="Freihand 27">
                  <a:extLst>
                    <a:ext uri="{FF2B5EF4-FFF2-40B4-BE49-F238E27FC236}">
                      <a16:creationId xmlns:a16="http://schemas.microsoft.com/office/drawing/2014/main" id="{A42A192F-E4C3-4C63-A9F3-5CAA7677ABCF}"/>
                    </a:ext>
                  </a:extLst>
                </p:cNvPr>
                <p:cNvPicPr/>
                <p:nvPr/>
              </p:nvPicPr>
              <p:blipFill>
                <a:blip r:embed="rId189"/>
                <a:stretch>
                  <a:fillRect/>
                </a:stretch>
              </p:blipFill>
              <p:spPr>
                <a:xfrm>
                  <a:off x="4127559" y="746646"/>
                  <a:ext cx="134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9" name="Freihand 28">
                  <a:extLst>
                    <a:ext uri="{FF2B5EF4-FFF2-40B4-BE49-F238E27FC236}">
                      <a16:creationId xmlns:a16="http://schemas.microsoft.com/office/drawing/2014/main" id="{E35222A5-C009-4F37-A8DA-566ED02BE4D8}"/>
                    </a:ext>
                  </a:extLst>
                </p14:cNvPr>
                <p14:cNvContentPartPr/>
                <p14:nvPr/>
              </p14:nvContentPartPr>
              <p14:xfrm>
                <a:off x="4210359" y="677526"/>
                <a:ext cx="20160" cy="2880"/>
              </p14:xfrm>
            </p:contentPart>
          </mc:Choice>
          <mc:Fallback>
            <p:pic>
              <p:nvPicPr>
                <p:cNvPr id="29" name="Freihand 28">
                  <a:extLst>
                    <a:ext uri="{FF2B5EF4-FFF2-40B4-BE49-F238E27FC236}">
                      <a16:creationId xmlns:a16="http://schemas.microsoft.com/office/drawing/2014/main" id="{E35222A5-C009-4F37-A8DA-566ED02BE4D8}"/>
                    </a:ext>
                  </a:extLst>
                </p:cNvPr>
                <p:cNvPicPr/>
                <p:nvPr/>
              </p:nvPicPr>
              <p:blipFill>
                <a:blip r:embed="rId191"/>
                <a:stretch>
                  <a:fillRect/>
                </a:stretch>
              </p:blipFill>
              <p:spPr>
                <a:xfrm>
                  <a:off x="4206039" y="673206"/>
                  <a:ext cx="288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0" name="Freihand 29">
                  <a:extLst>
                    <a:ext uri="{FF2B5EF4-FFF2-40B4-BE49-F238E27FC236}">
                      <a16:creationId xmlns:a16="http://schemas.microsoft.com/office/drawing/2014/main" id="{1BD0C32C-439C-4CF0-8177-E82993EBD62B}"/>
                    </a:ext>
                  </a:extLst>
                </p14:cNvPr>
                <p14:cNvContentPartPr/>
                <p14:nvPr/>
              </p14:nvContentPartPr>
              <p14:xfrm>
                <a:off x="4308279" y="667806"/>
                <a:ext cx="80280" cy="70200"/>
              </p14:xfrm>
            </p:contentPart>
          </mc:Choice>
          <mc:Fallback>
            <p:pic>
              <p:nvPicPr>
                <p:cNvPr id="30" name="Freihand 29">
                  <a:extLst>
                    <a:ext uri="{FF2B5EF4-FFF2-40B4-BE49-F238E27FC236}">
                      <a16:creationId xmlns:a16="http://schemas.microsoft.com/office/drawing/2014/main" id="{1BD0C32C-439C-4CF0-8177-E82993EBD62B}"/>
                    </a:ext>
                  </a:extLst>
                </p:cNvPr>
                <p:cNvPicPr/>
                <p:nvPr/>
              </p:nvPicPr>
              <p:blipFill>
                <a:blip r:embed="rId193"/>
                <a:stretch>
                  <a:fillRect/>
                </a:stretch>
              </p:blipFill>
              <p:spPr>
                <a:xfrm>
                  <a:off x="4303959" y="663486"/>
                  <a:ext cx="88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1" name="Freihand 30">
                  <a:extLst>
                    <a:ext uri="{FF2B5EF4-FFF2-40B4-BE49-F238E27FC236}">
                      <a16:creationId xmlns:a16="http://schemas.microsoft.com/office/drawing/2014/main" id="{7FF56388-134C-46E5-9C52-FEF21477D0EB}"/>
                    </a:ext>
                  </a:extLst>
                </p14:cNvPr>
                <p14:cNvContentPartPr/>
                <p14:nvPr/>
              </p14:nvContentPartPr>
              <p14:xfrm>
                <a:off x="4509159" y="577446"/>
                <a:ext cx="102600" cy="91440"/>
              </p14:xfrm>
            </p:contentPart>
          </mc:Choice>
          <mc:Fallback>
            <p:pic>
              <p:nvPicPr>
                <p:cNvPr id="31" name="Freihand 30">
                  <a:extLst>
                    <a:ext uri="{FF2B5EF4-FFF2-40B4-BE49-F238E27FC236}">
                      <a16:creationId xmlns:a16="http://schemas.microsoft.com/office/drawing/2014/main" id="{7FF56388-134C-46E5-9C52-FEF21477D0EB}"/>
                    </a:ext>
                  </a:extLst>
                </p:cNvPr>
                <p:cNvPicPr/>
                <p:nvPr/>
              </p:nvPicPr>
              <p:blipFill>
                <a:blip r:embed="rId195"/>
                <a:stretch>
                  <a:fillRect/>
                </a:stretch>
              </p:blipFill>
              <p:spPr>
                <a:xfrm>
                  <a:off x="4504839" y="573126"/>
                  <a:ext cx="111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2" name="Freihand 31">
                  <a:extLst>
                    <a:ext uri="{FF2B5EF4-FFF2-40B4-BE49-F238E27FC236}">
                      <a16:creationId xmlns:a16="http://schemas.microsoft.com/office/drawing/2014/main" id="{CCB72F59-62C4-44DE-814E-DF5CAACEF952}"/>
                    </a:ext>
                  </a:extLst>
                </p14:cNvPr>
                <p14:cNvContentPartPr/>
                <p14:nvPr/>
              </p14:nvContentPartPr>
              <p14:xfrm>
                <a:off x="4602039" y="452886"/>
                <a:ext cx="154440" cy="133920"/>
              </p14:xfrm>
            </p:contentPart>
          </mc:Choice>
          <mc:Fallback>
            <p:pic>
              <p:nvPicPr>
                <p:cNvPr id="32" name="Freihand 31">
                  <a:extLst>
                    <a:ext uri="{FF2B5EF4-FFF2-40B4-BE49-F238E27FC236}">
                      <a16:creationId xmlns:a16="http://schemas.microsoft.com/office/drawing/2014/main" id="{CCB72F59-62C4-44DE-814E-DF5CAACEF952}"/>
                    </a:ext>
                  </a:extLst>
                </p:cNvPr>
                <p:cNvPicPr/>
                <p:nvPr/>
              </p:nvPicPr>
              <p:blipFill>
                <a:blip r:embed="rId197"/>
                <a:stretch>
                  <a:fillRect/>
                </a:stretch>
              </p:blipFill>
              <p:spPr>
                <a:xfrm>
                  <a:off x="4597719" y="448566"/>
                  <a:ext cx="163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3" name="Freihand 32">
                  <a:extLst>
                    <a:ext uri="{FF2B5EF4-FFF2-40B4-BE49-F238E27FC236}">
                      <a16:creationId xmlns:a16="http://schemas.microsoft.com/office/drawing/2014/main" id="{8FD35A4F-9D80-4C92-B11F-0899A5E0DA29}"/>
                    </a:ext>
                  </a:extLst>
                </p14:cNvPr>
                <p14:cNvContentPartPr/>
                <p14:nvPr/>
              </p14:nvContentPartPr>
              <p14:xfrm>
                <a:off x="4781679" y="414366"/>
                <a:ext cx="78480" cy="209880"/>
              </p14:xfrm>
            </p:contentPart>
          </mc:Choice>
          <mc:Fallback>
            <p:pic>
              <p:nvPicPr>
                <p:cNvPr id="33" name="Freihand 32">
                  <a:extLst>
                    <a:ext uri="{FF2B5EF4-FFF2-40B4-BE49-F238E27FC236}">
                      <a16:creationId xmlns:a16="http://schemas.microsoft.com/office/drawing/2014/main" id="{8FD35A4F-9D80-4C92-B11F-0899A5E0DA29}"/>
                    </a:ext>
                  </a:extLst>
                </p:cNvPr>
                <p:cNvPicPr/>
                <p:nvPr/>
              </p:nvPicPr>
              <p:blipFill>
                <a:blip r:embed="rId199"/>
                <a:stretch>
                  <a:fillRect/>
                </a:stretch>
              </p:blipFill>
              <p:spPr>
                <a:xfrm>
                  <a:off x="4777359" y="410046"/>
                  <a:ext cx="87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4" name="Freihand 33">
                  <a:extLst>
                    <a:ext uri="{FF2B5EF4-FFF2-40B4-BE49-F238E27FC236}">
                      <a16:creationId xmlns:a16="http://schemas.microsoft.com/office/drawing/2014/main" id="{D4580F3B-6D2B-4D6F-8B83-C65E28B7218C}"/>
                    </a:ext>
                  </a:extLst>
                </p14:cNvPr>
                <p14:cNvContentPartPr/>
                <p14:nvPr/>
              </p14:nvContentPartPr>
              <p14:xfrm>
                <a:off x="4893279" y="360006"/>
                <a:ext cx="57240" cy="197640"/>
              </p14:xfrm>
            </p:contentPart>
          </mc:Choice>
          <mc:Fallback>
            <p:pic>
              <p:nvPicPr>
                <p:cNvPr id="34" name="Freihand 33">
                  <a:extLst>
                    <a:ext uri="{FF2B5EF4-FFF2-40B4-BE49-F238E27FC236}">
                      <a16:creationId xmlns:a16="http://schemas.microsoft.com/office/drawing/2014/main" id="{D4580F3B-6D2B-4D6F-8B83-C65E28B7218C}"/>
                    </a:ext>
                  </a:extLst>
                </p:cNvPr>
                <p:cNvPicPr/>
                <p:nvPr/>
              </p:nvPicPr>
              <p:blipFill>
                <a:blip r:embed="rId201"/>
                <a:stretch>
                  <a:fillRect/>
                </a:stretch>
              </p:blipFill>
              <p:spPr>
                <a:xfrm>
                  <a:off x="4888959" y="355686"/>
                  <a:ext cx="65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5" name="Freihand 34">
                  <a:extLst>
                    <a:ext uri="{FF2B5EF4-FFF2-40B4-BE49-F238E27FC236}">
                      <a16:creationId xmlns:a16="http://schemas.microsoft.com/office/drawing/2014/main" id="{F7DE0C9A-8440-4ED7-BDFC-E5F7AEDAF450}"/>
                    </a:ext>
                  </a:extLst>
                </p14:cNvPr>
                <p14:cNvContentPartPr/>
                <p14:nvPr/>
              </p14:nvContentPartPr>
              <p14:xfrm>
                <a:off x="4995879" y="315726"/>
                <a:ext cx="53640" cy="81720"/>
              </p14:xfrm>
            </p:contentPart>
          </mc:Choice>
          <mc:Fallback>
            <p:pic>
              <p:nvPicPr>
                <p:cNvPr id="35" name="Freihand 34">
                  <a:extLst>
                    <a:ext uri="{FF2B5EF4-FFF2-40B4-BE49-F238E27FC236}">
                      <a16:creationId xmlns:a16="http://schemas.microsoft.com/office/drawing/2014/main" id="{F7DE0C9A-8440-4ED7-BDFC-E5F7AEDAF450}"/>
                    </a:ext>
                  </a:extLst>
                </p:cNvPr>
                <p:cNvPicPr/>
                <p:nvPr/>
              </p:nvPicPr>
              <p:blipFill>
                <a:blip r:embed="rId203"/>
                <a:stretch>
                  <a:fillRect/>
                </a:stretch>
              </p:blipFill>
              <p:spPr>
                <a:xfrm>
                  <a:off x="4991559" y="311406"/>
                  <a:ext cx="62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6" name="Freihand 35">
                  <a:extLst>
                    <a:ext uri="{FF2B5EF4-FFF2-40B4-BE49-F238E27FC236}">
                      <a16:creationId xmlns:a16="http://schemas.microsoft.com/office/drawing/2014/main" id="{0572AD97-6292-4C7A-9488-270B3DB92778}"/>
                    </a:ext>
                  </a:extLst>
                </p14:cNvPr>
                <p14:cNvContentPartPr/>
                <p14:nvPr/>
              </p14:nvContentPartPr>
              <p14:xfrm>
                <a:off x="5081199" y="215646"/>
                <a:ext cx="84600" cy="118080"/>
              </p14:xfrm>
            </p:contentPart>
          </mc:Choice>
          <mc:Fallback>
            <p:pic>
              <p:nvPicPr>
                <p:cNvPr id="36" name="Freihand 35">
                  <a:extLst>
                    <a:ext uri="{FF2B5EF4-FFF2-40B4-BE49-F238E27FC236}">
                      <a16:creationId xmlns:a16="http://schemas.microsoft.com/office/drawing/2014/main" id="{0572AD97-6292-4C7A-9488-270B3DB92778}"/>
                    </a:ext>
                  </a:extLst>
                </p:cNvPr>
                <p:cNvPicPr/>
                <p:nvPr/>
              </p:nvPicPr>
              <p:blipFill>
                <a:blip r:embed="rId205"/>
                <a:stretch>
                  <a:fillRect/>
                </a:stretch>
              </p:blipFill>
              <p:spPr>
                <a:xfrm>
                  <a:off x="5076879" y="211326"/>
                  <a:ext cx="9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7" name="Freihand 36">
                  <a:extLst>
                    <a:ext uri="{FF2B5EF4-FFF2-40B4-BE49-F238E27FC236}">
                      <a16:creationId xmlns:a16="http://schemas.microsoft.com/office/drawing/2014/main" id="{7C1AF572-B92A-4B89-8004-744D79C04E1F}"/>
                    </a:ext>
                  </a:extLst>
                </p14:cNvPr>
                <p14:cNvContentPartPr/>
                <p14:nvPr/>
              </p14:nvContentPartPr>
              <p14:xfrm>
                <a:off x="5293239" y="194406"/>
                <a:ext cx="188280" cy="106560"/>
              </p14:xfrm>
            </p:contentPart>
          </mc:Choice>
          <mc:Fallback>
            <p:pic>
              <p:nvPicPr>
                <p:cNvPr id="37" name="Freihand 36">
                  <a:extLst>
                    <a:ext uri="{FF2B5EF4-FFF2-40B4-BE49-F238E27FC236}">
                      <a16:creationId xmlns:a16="http://schemas.microsoft.com/office/drawing/2014/main" id="{7C1AF572-B92A-4B89-8004-744D79C04E1F}"/>
                    </a:ext>
                  </a:extLst>
                </p:cNvPr>
                <p:cNvPicPr/>
                <p:nvPr/>
              </p:nvPicPr>
              <p:blipFill>
                <a:blip r:embed="rId207"/>
                <a:stretch>
                  <a:fillRect/>
                </a:stretch>
              </p:blipFill>
              <p:spPr>
                <a:xfrm>
                  <a:off x="5288919" y="190086"/>
                  <a:ext cx="19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8" name="Freihand 37">
                  <a:extLst>
                    <a:ext uri="{FF2B5EF4-FFF2-40B4-BE49-F238E27FC236}">
                      <a16:creationId xmlns:a16="http://schemas.microsoft.com/office/drawing/2014/main" id="{1A981F94-82FA-4AD3-BE9C-A4D36E6FC378}"/>
                    </a:ext>
                  </a:extLst>
                </p14:cNvPr>
                <p14:cNvContentPartPr/>
                <p14:nvPr/>
              </p14:nvContentPartPr>
              <p14:xfrm>
                <a:off x="5400159" y="105126"/>
                <a:ext cx="5400" cy="22680"/>
              </p14:xfrm>
            </p:contentPart>
          </mc:Choice>
          <mc:Fallback>
            <p:pic>
              <p:nvPicPr>
                <p:cNvPr id="38" name="Freihand 37">
                  <a:extLst>
                    <a:ext uri="{FF2B5EF4-FFF2-40B4-BE49-F238E27FC236}">
                      <a16:creationId xmlns:a16="http://schemas.microsoft.com/office/drawing/2014/main" id="{1A981F94-82FA-4AD3-BE9C-A4D36E6FC378}"/>
                    </a:ext>
                  </a:extLst>
                </p:cNvPr>
                <p:cNvPicPr/>
                <p:nvPr/>
              </p:nvPicPr>
              <p:blipFill>
                <a:blip r:embed="rId209"/>
                <a:stretch>
                  <a:fillRect/>
                </a:stretch>
              </p:blipFill>
              <p:spPr>
                <a:xfrm>
                  <a:off x="5395839" y="100806"/>
                  <a:ext cx="1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0" name="Freihand 39">
                  <a:extLst>
                    <a:ext uri="{FF2B5EF4-FFF2-40B4-BE49-F238E27FC236}">
                      <a16:creationId xmlns:a16="http://schemas.microsoft.com/office/drawing/2014/main" id="{7CFC660F-4032-424E-BAB6-1BC49E09D2E3}"/>
                    </a:ext>
                  </a:extLst>
                </p14:cNvPr>
                <p14:cNvContentPartPr/>
                <p14:nvPr/>
              </p14:nvContentPartPr>
              <p14:xfrm>
                <a:off x="4541559" y="787326"/>
                <a:ext cx="116280" cy="207000"/>
              </p14:xfrm>
            </p:contentPart>
          </mc:Choice>
          <mc:Fallback>
            <p:pic>
              <p:nvPicPr>
                <p:cNvPr id="40" name="Freihand 39">
                  <a:extLst>
                    <a:ext uri="{FF2B5EF4-FFF2-40B4-BE49-F238E27FC236}">
                      <a16:creationId xmlns:a16="http://schemas.microsoft.com/office/drawing/2014/main" id="{7CFC660F-4032-424E-BAB6-1BC49E09D2E3}"/>
                    </a:ext>
                  </a:extLst>
                </p:cNvPr>
                <p:cNvPicPr/>
                <p:nvPr/>
              </p:nvPicPr>
              <p:blipFill>
                <a:blip r:embed="rId211"/>
                <a:stretch>
                  <a:fillRect/>
                </a:stretch>
              </p:blipFill>
              <p:spPr>
                <a:xfrm>
                  <a:off x="4537239" y="783006"/>
                  <a:ext cx="124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1" name="Freihand 40">
                  <a:extLst>
                    <a:ext uri="{FF2B5EF4-FFF2-40B4-BE49-F238E27FC236}">
                      <a16:creationId xmlns:a16="http://schemas.microsoft.com/office/drawing/2014/main" id="{4FEDD8CF-3E8A-4CB4-90CD-50F6E489EE0C}"/>
                    </a:ext>
                  </a:extLst>
                </p14:cNvPr>
                <p14:cNvContentPartPr/>
                <p14:nvPr/>
              </p14:nvContentPartPr>
              <p14:xfrm>
                <a:off x="4656399" y="883086"/>
                <a:ext cx="34560" cy="70560"/>
              </p14:xfrm>
            </p:contentPart>
          </mc:Choice>
          <mc:Fallback>
            <p:pic>
              <p:nvPicPr>
                <p:cNvPr id="41" name="Freihand 40">
                  <a:extLst>
                    <a:ext uri="{FF2B5EF4-FFF2-40B4-BE49-F238E27FC236}">
                      <a16:creationId xmlns:a16="http://schemas.microsoft.com/office/drawing/2014/main" id="{4FEDD8CF-3E8A-4CB4-90CD-50F6E489EE0C}"/>
                    </a:ext>
                  </a:extLst>
                </p:cNvPr>
                <p:cNvPicPr/>
                <p:nvPr/>
              </p:nvPicPr>
              <p:blipFill>
                <a:blip r:embed="rId213"/>
                <a:stretch>
                  <a:fillRect/>
                </a:stretch>
              </p:blipFill>
              <p:spPr>
                <a:xfrm>
                  <a:off x="4652079" y="878766"/>
                  <a:ext cx="43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2" name="Freihand 41">
                  <a:extLst>
                    <a:ext uri="{FF2B5EF4-FFF2-40B4-BE49-F238E27FC236}">
                      <a16:creationId xmlns:a16="http://schemas.microsoft.com/office/drawing/2014/main" id="{9EC4AC98-0C1B-4A31-AE74-6A9DBDE4D1A1}"/>
                    </a:ext>
                  </a:extLst>
                </p14:cNvPr>
                <p14:cNvContentPartPr/>
                <p14:nvPr/>
              </p14:nvContentPartPr>
              <p14:xfrm>
                <a:off x="4608879" y="859326"/>
                <a:ext cx="73080" cy="102960"/>
              </p14:xfrm>
            </p:contentPart>
          </mc:Choice>
          <mc:Fallback>
            <p:pic>
              <p:nvPicPr>
                <p:cNvPr id="42" name="Freihand 41">
                  <a:extLst>
                    <a:ext uri="{FF2B5EF4-FFF2-40B4-BE49-F238E27FC236}">
                      <a16:creationId xmlns:a16="http://schemas.microsoft.com/office/drawing/2014/main" id="{9EC4AC98-0C1B-4A31-AE74-6A9DBDE4D1A1}"/>
                    </a:ext>
                  </a:extLst>
                </p:cNvPr>
                <p:cNvPicPr/>
                <p:nvPr/>
              </p:nvPicPr>
              <p:blipFill>
                <a:blip r:embed="rId215"/>
                <a:stretch>
                  <a:fillRect/>
                </a:stretch>
              </p:blipFill>
              <p:spPr>
                <a:xfrm>
                  <a:off x="4604559" y="855006"/>
                  <a:ext cx="81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3" name="Freihand 42">
                  <a:extLst>
                    <a:ext uri="{FF2B5EF4-FFF2-40B4-BE49-F238E27FC236}">
                      <a16:creationId xmlns:a16="http://schemas.microsoft.com/office/drawing/2014/main" id="{36DB27CF-9E88-4A0E-9EC1-301BBCF62FCF}"/>
                    </a:ext>
                  </a:extLst>
                </p14:cNvPr>
                <p14:cNvContentPartPr/>
                <p14:nvPr/>
              </p14:nvContentPartPr>
              <p14:xfrm>
                <a:off x="4698879" y="743766"/>
                <a:ext cx="41760" cy="152280"/>
              </p14:xfrm>
            </p:contentPart>
          </mc:Choice>
          <mc:Fallback>
            <p:pic>
              <p:nvPicPr>
                <p:cNvPr id="43" name="Freihand 42">
                  <a:extLst>
                    <a:ext uri="{FF2B5EF4-FFF2-40B4-BE49-F238E27FC236}">
                      <a16:creationId xmlns:a16="http://schemas.microsoft.com/office/drawing/2014/main" id="{36DB27CF-9E88-4A0E-9EC1-301BBCF62FCF}"/>
                    </a:ext>
                  </a:extLst>
                </p:cNvPr>
                <p:cNvPicPr/>
                <p:nvPr/>
              </p:nvPicPr>
              <p:blipFill>
                <a:blip r:embed="rId217"/>
                <a:stretch>
                  <a:fillRect/>
                </a:stretch>
              </p:blipFill>
              <p:spPr>
                <a:xfrm>
                  <a:off x="4694559" y="739446"/>
                  <a:ext cx="50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4" name="Freihand 43">
                  <a:extLst>
                    <a:ext uri="{FF2B5EF4-FFF2-40B4-BE49-F238E27FC236}">
                      <a16:creationId xmlns:a16="http://schemas.microsoft.com/office/drawing/2014/main" id="{2D0E6349-653C-4547-BAC2-C246F971D2DF}"/>
                    </a:ext>
                  </a:extLst>
                </p14:cNvPr>
                <p14:cNvContentPartPr/>
                <p14:nvPr/>
              </p14:nvContentPartPr>
              <p14:xfrm>
                <a:off x="4756479" y="788046"/>
                <a:ext cx="37080" cy="97560"/>
              </p14:xfrm>
            </p:contentPart>
          </mc:Choice>
          <mc:Fallback>
            <p:pic>
              <p:nvPicPr>
                <p:cNvPr id="44" name="Freihand 43">
                  <a:extLst>
                    <a:ext uri="{FF2B5EF4-FFF2-40B4-BE49-F238E27FC236}">
                      <a16:creationId xmlns:a16="http://schemas.microsoft.com/office/drawing/2014/main" id="{2D0E6349-653C-4547-BAC2-C246F971D2DF}"/>
                    </a:ext>
                  </a:extLst>
                </p:cNvPr>
                <p:cNvPicPr/>
                <p:nvPr/>
              </p:nvPicPr>
              <p:blipFill>
                <a:blip r:embed="rId219"/>
                <a:stretch>
                  <a:fillRect/>
                </a:stretch>
              </p:blipFill>
              <p:spPr>
                <a:xfrm>
                  <a:off x="4752159" y="783726"/>
                  <a:ext cx="45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5" name="Freihand 44">
                  <a:extLst>
                    <a:ext uri="{FF2B5EF4-FFF2-40B4-BE49-F238E27FC236}">
                      <a16:creationId xmlns:a16="http://schemas.microsoft.com/office/drawing/2014/main" id="{81C7FD64-296F-4B64-AAD0-CB4B8338AB3B}"/>
                    </a:ext>
                  </a:extLst>
                </p14:cNvPr>
                <p14:cNvContentPartPr/>
                <p14:nvPr/>
              </p14:nvContentPartPr>
              <p14:xfrm>
                <a:off x="4817679" y="700926"/>
                <a:ext cx="54720" cy="141120"/>
              </p14:xfrm>
            </p:contentPart>
          </mc:Choice>
          <mc:Fallback>
            <p:pic>
              <p:nvPicPr>
                <p:cNvPr id="45" name="Freihand 44">
                  <a:extLst>
                    <a:ext uri="{FF2B5EF4-FFF2-40B4-BE49-F238E27FC236}">
                      <a16:creationId xmlns:a16="http://schemas.microsoft.com/office/drawing/2014/main" id="{81C7FD64-296F-4B64-AAD0-CB4B8338AB3B}"/>
                    </a:ext>
                  </a:extLst>
                </p:cNvPr>
                <p:cNvPicPr/>
                <p:nvPr/>
              </p:nvPicPr>
              <p:blipFill>
                <a:blip r:embed="rId221"/>
                <a:stretch>
                  <a:fillRect/>
                </a:stretch>
              </p:blipFill>
              <p:spPr>
                <a:xfrm>
                  <a:off x="4813359" y="696606"/>
                  <a:ext cx="63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6" name="Freihand 45">
                  <a:extLst>
                    <a:ext uri="{FF2B5EF4-FFF2-40B4-BE49-F238E27FC236}">
                      <a16:creationId xmlns:a16="http://schemas.microsoft.com/office/drawing/2014/main" id="{BA292169-3DF5-45D1-A769-1B8DC414B6CB}"/>
                    </a:ext>
                  </a:extLst>
                </p14:cNvPr>
                <p14:cNvContentPartPr/>
                <p14:nvPr/>
              </p14:nvContentPartPr>
              <p14:xfrm>
                <a:off x="4899399" y="724686"/>
                <a:ext cx="55440" cy="75240"/>
              </p14:xfrm>
            </p:contentPart>
          </mc:Choice>
          <mc:Fallback>
            <p:pic>
              <p:nvPicPr>
                <p:cNvPr id="46" name="Freihand 45">
                  <a:extLst>
                    <a:ext uri="{FF2B5EF4-FFF2-40B4-BE49-F238E27FC236}">
                      <a16:creationId xmlns:a16="http://schemas.microsoft.com/office/drawing/2014/main" id="{BA292169-3DF5-45D1-A769-1B8DC414B6CB}"/>
                    </a:ext>
                  </a:extLst>
                </p:cNvPr>
                <p:cNvPicPr/>
                <p:nvPr/>
              </p:nvPicPr>
              <p:blipFill>
                <a:blip r:embed="rId223"/>
                <a:stretch>
                  <a:fillRect/>
                </a:stretch>
              </p:blipFill>
              <p:spPr>
                <a:xfrm>
                  <a:off x="4895079" y="720366"/>
                  <a:ext cx="64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7" name="Freihand 46">
                  <a:extLst>
                    <a:ext uri="{FF2B5EF4-FFF2-40B4-BE49-F238E27FC236}">
                      <a16:creationId xmlns:a16="http://schemas.microsoft.com/office/drawing/2014/main" id="{42F36D59-9C72-4A00-B0D6-AE87D51518AF}"/>
                    </a:ext>
                  </a:extLst>
                </p14:cNvPr>
                <p14:cNvContentPartPr/>
                <p14:nvPr/>
              </p14:nvContentPartPr>
              <p14:xfrm>
                <a:off x="4973199" y="607686"/>
                <a:ext cx="89640" cy="131760"/>
              </p14:xfrm>
            </p:contentPart>
          </mc:Choice>
          <mc:Fallback>
            <p:pic>
              <p:nvPicPr>
                <p:cNvPr id="47" name="Freihand 46">
                  <a:extLst>
                    <a:ext uri="{FF2B5EF4-FFF2-40B4-BE49-F238E27FC236}">
                      <a16:creationId xmlns:a16="http://schemas.microsoft.com/office/drawing/2014/main" id="{42F36D59-9C72-4A00-B0D6-AE87D51518AF}"/>
                    </a:ext>
                  </a:extLst>
                </p:cNvPr>
                <p:cNvPicPr/>
                <p:nvPr/>
              </p:nvPicPr>
              <p:blipFill>
                <a:blip r:embed="rId225"/>
                <a:stretch>
                  <a:fillRect/>
                </a:stretch>
              </p:blipFill>
              <p:spPr>
                <a:xfrm>
                  <a:off x="4968879" y="603366"/>
                  <a:ext cx="98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 name="Freihand 47">
                  <a:extLst>
                    <a:ext uri="{FF2B5EF4-FFF2-40B4-BE49-F238E27FC236}">
                      <a16:creationId xmlns:a16="http://schemas.microsoft.com/office/drawing/2014/main" id="{810E99FA-1397-40AC-84E5-F54989CBD51C}"/>
                    </a:ext>
                  </a:extLst>
                </p14:cNvPr>
                <p14:cNvContentPartPr/>
                <p14:nvPr/>
              </p14:nvContentPartPr>
              <p14:xfrm>
                <a:off x="5028639" y="619926"/>
                <a:ext cx="128520" cy="80280"/>
              </p14:xfrm>
            </p:contentPart>
          </mc:Choice>
          <mc:Fallback>
            <p:pic>
              <p:nvPicPr>
                <p:cNvPr id="48" name="Freihand 47">
                  <a:extLst>
                    <a:ext uri="{FF2B5EF4-FFF2-40B4-BE49-F238E27FC236}">
                      <a16:creationId xmlns:a16="http://schemas.microsoft.com/office/drawing/2014/main" id="{810E99FA-1397-40AC-84E5-F54989CBD51C}"/>
                    </a:ext>
                  </a:extLst>
                </p:cNvPr>
                <p:cNvPicPr/>
                <p:nvPr/>
              </p:nvPicPr>
              <p:blipFill>
                <a:blip r:embed="rId227"/>
                <a:stretch>
                  <a:fillRect/>
                </a:stretch>
              </p:blipFill>
              <p:spPr>
                <a:xfrm>
                  <a:off x="5024319" y="615606"/>
                  <a:ext cx="137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9" name="Freihand 48">
                  <a:extLst>
                    <a:ext uri="{FF2B5EF4-FFF2-40B4-BE49-F238E27FC236}">
                      <a16:creationId xmlns:a16="http://schemas.microsoft.com/office/drawing/2014/main" id="{65C6691A-DB32-41D6-A7D8-F19F207A5418}"/>
                    </a:ext>
                  </a:extLst>
                </p14:cNvPr>
                <p14:cNvContentPartPr/>
                <p14:nvPr/>
              </p14:nvContentPartPr>
              <p14:xfrm>
                <a:off x="5104599" y="493566"/>
                <a:ext cx="231120" cy="180720"/>
              </p14:xfrm>
            </p:contentPart>
          </mc:Choice>
          <mc:Fallback>
            <p:pic>
              <p:nvPicPr>
                <p:cNvPr id="49" name="Freihand 48">
                  <a:extLst>
                    <a:ext uri="{FF2B5EF4-FFF2-40B4-BE49-F238E27FC236}">
                      <a16:creationId xmlns:a16="http://schemas.microsoft.com/office/drawing/2014/main" id="{65C6691A-DB32-41D6-A7D8-F19F207A5418}"/>
                    </a:ext>
                  </a:extLst>
                </p:cNvPr>
                <p:cNvPicPr/>
                <p:nvPr/>
              </p:nvPicPr>
              <p:blipFill>
                <a:blip r:embed="rId229"/>
                <a:stretch>
                  <a:fillRect/>
                </a:stretch>
              </p:blipFill>
              <p:spPr>
                <a:xfrm>
                  <a:off x="5100279" y="489246"/>
                  <a:ext cx="239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0" name="Freihand 49">
                  <a:extLst>
                    <a:ext uri="{FF2B5EF4-FFF2-40B4-BE49-F238E27FC236}">
                      <a16:creationId xmlns:a16="http://schemas.microsoft.com/office/drawing/2014/main" id="{DC0E18B1-E5CF-4416-ADE4-273C2954CCE2}"/>
                    </a:ext>
                  </a:extLst>
                </p14:cNvPr>
                <p14:cNvContentPartPr/>
                <p14:nvPr/>
              </p14:nvContentPartPr>
              <p14:xfrm>
                <a:off x="5316639" y="480966"/>
                <a:ext cx="192240" cy="65160"/>
              </p14:xfrm>
            </p:contentPart>
          </mc:Choice>
          <mc:Fallback>
            <p:pic>
              <p:nvPicPr>
                <p:cNvPr id="50" name="Freihand 49">
                  <a:extLst>
                    <a:ext uri="{FF2B5EF4-FFF2-40B4-BE49-F238E27FC236}">
                      <a16:creationId xmlns:a16="http://schemas.microsoft.com/office/drawing/2014/main" id="{DC0E18B1-E5CF-4416-ADE4-273C2954CCE2}"/>
                    </a:ext>
                  </a:extLst>
                </p:cNvPr>
                <p:cNvPicPr/>
                <p:nvPr/>
              </p:nvPicPr>
              <p:blipFill>
                <a:blip r:embed="rId231"/>
                <a:stretch>
                  <a:fillRect/>
                </a:stretch>
              </p:blipFill>
              <p:spPr>
                <a:xfrm>
                  <a:off x="5312319" y="476646"/>
                  <a:ext cx="200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1" name="Freihand 50">
                  <a:extLst>
                    <a:ext uri="{FF2B5EF4-FFF2-40B4-BE49-F238E27FC236}">
                      <a16:creationId xmlns:a16="http://schemas.microsoft.com/office/drawing/2014/main" id="{C1DF615C-5B25-4279-9799-CFF814D92E1E}"/>
                    </a:ext>
                  </a:extLst>
                </p14:cNvPr>
                <p14:cNvContentPartPr/>
                <p14:nvPr/>
              </p14:nvContentPartPr>
              <p14:xfrm>
                <a:off x="4683399" y="601206"/>
                <a:ext cx="830520" cy="503640"/>
              </p14:xfrm>
            </p:contentPart>
          </mc:Choice>
          <mc:Fallback>
            <p:pic>
              <p:nvPicPr>
                <p:cNvPr id="51" name="Freihand 50">
                  <a:extLst>
                    <a:ext uri="{FF2B5EF4-FFF2-40B4-BE49-F238E27FC236}">
                      <a16:creationId xmlns:a16="http://schemas.microsoft.com/office/drawing/2014/main" id="{C1DF615C-5B25-4279-9799-CFF814D92E1E}"/>
                    </a:ext>
                  </a:extLst>
                </p:cNvPr>
                <p:cNvPicPr/>
                <p:nvPr/>
              </p:nvPicPr>
              <p:blipFill>
                <a:blip r:embed="rId233"/>
                <a:stretch>
                  <a:fillRect/>
                </a:stretch>
              </p:blipFill>
              <p:spPr>
                <a:xfrm>
                  <a:off x="4679079" y="596886"/>
                  <a:ext cx="839160" cy="512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3" name="Freihand 52">
                  <a:extLst>
                    <a:ext uri="{FF2B5EF4-FFF2-40B4-BE49-F238E27FC236}">
                      <a16:creationId xmlns:a16="http://schemas.microsoft.com/office/drawing/2014/main" id="{341E7FE4-88BC-4EB5-A0F9-B9A26EFF3DC8}"/>
                    </a:ext>
                  </a:extLst>
                </p14:cNvPr>
                <p14:cNvContentPartPr/>
                <p14:nvPr/>
              </p14:nvContentPartPr>
              <p14:xfrm>
                <a:off x="2589999" y="2499846"/>
                <a:ext cx="57600" cy="7920"/>
              </p14:xfrm>
            </p:contentPart>
          </mc:Choice>
          <mc:Fallback>
            <p:pic>
              <p:nvPicPr>
                <p:cNvPr id="53" name="Freihand 52">
                  <a:extLst>
                    <a:ext uri="{FF2B5EF4-FFF2-40B4-BE49-F238E27FC236}">
                      <a16:creationId xmlns:a16="http://schemas.microsoft.com/office/drawing/2014/main" id="{341E7FE4-88BC-4EB5-A0F9-B9A26EFF3DC8}"/>
                    </a:ext>
                  </a:extLst>
                </p:cNvPr>
                <p:cNvPicPr/>
                <p:nvPr/>
              </p:nvPicPr>
              <p:blipFill>
                <a:blip r:embed="rId235"/>
                <a:stretch>
                  <a:fillRect/>
                </a:stretch>
              </p:blipFill>
              <p:spPr>
                <a:xfrm>
                  <a:off x="2585679" y="2495526"/>
                  <a:ext cx="66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4" name="Freihand 53">
                  <a:extLst>
                    <a:ext uri="{FF2B5EF4-FFF2-40B4-BE49-F238E27FC236}">
                      <a16:creationId xmlns:a16="http://schemas.microsoft.com/office/drawing/2014/main" id="{ACA357A9-BA0A-44E1-990C-08669A457B08}"/>
                    </a:ext>
                  </a:extLst>
                </p14:cNvPr>
                <p14:cNvContentPartPr/>
                <p14:nvPr/>
              </p14:nvContentPartPr>
              <p14:xfrm>
                <a:off x="2585679" y="1830966"/>
                <a:ext cx="1856880" cy="675720"/>
              </p14:xfrm>
            </p:contentPart>
          </mc:Choice>
          <mc:Fallback>
            <p:pic>
              <p:nvPicPr>
                <p:cNvPr id="54" name="Freihand 53">
                  <a:extLst>
                    <a:ext uri="{FF2B5EF4-FFF2-40B4-BE49-F238E27FC236}">
                      <a16:creationId xmlns:a16="http://schemas.microsoft.com/office/drawing/2014/main" id="{ACA357A9-BA0A-44E1-990C-08669A457B08}"/>
                    </a:ext>
                  </a:extLst>
                </p:cNvPr>
                <p:cNvPicPr/>
                <p:nvPr/>
              </p:nvPicPr>
              <p:blipFill>
                <a:blip r:embed="rId237"/>
                <a:stretch>
                  <a:fillRect/>
                </a:stretch>
              </p:blipFill>
              <p:spPr>
                <a:xfrm>
                  <a:off x="2581359" y="1826646"/>
                  <a:ext cx="186552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6" name="Freihand 55">
                  <a:extLst>
                    <a:ext uri="{FF2B5EF4-FFF2-40B4-BE49-F238E27FC236}">
                      <a16:creationId xmlns:a16="http://schemas.microsoft.com/office/drawing/2014/main" id="{48D0B186-7F06-4266-9071-EAFB7992BD4B}"/>
                    </a:ext>
                  </a:extLst>
                </p14:cNvPr>
                <p14:cNvContentPartPr/>
                <p14:nvPr/>
              </p14:nvContentPartPr>
              <p14:xfrm>
                <a:off x="3797439" y="2073966"/>
                <a:ext cx="46800" cy="151560"/>
              </p14:xfrm>
            </p:contentPart>
          </mc:Choice>
          <mc:Fallback>
            <p:pic>
              <p:nvPicPr>
                <p:cNvPr id="56" name="Freihand 55">
                  <a:extLst>
                    <a:ext uri="{FF2B5EF4-FFF2-40B4-BE49-F238E27FC236}">
                      <a16:creationId xmlns:a16="http://schemas.microsoft.com/office/drawing/2014/main" id="{48D0B186-7F06-4266-9071-EAFB7992BD4B}"/>
                    </a:ext>
                  </a:extLst>
                </p:cNvPr>
                <p:cNvPicPr/>
                <p:nvPr/>
              </p:nvPicPr>
              <p:blipFill>
                <a:blip r:embed="rId239"/>
                <a:stretch>
                  <a:fillRect/>
                </a:stretch>
              </p:blipFill>
              <p:spPr>
                <a:xfrm>
                  <a:off x="3793119" y="2069646"/>
                  <a:ext cx="55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7" name="Freihand 56">
                  <a:extLst>
                    <a:ext uri="{FF2B5EF4-FFF2-40B4-BE49-F238E27FC236}">
                      <a16:creationId xmlns:a16="http://schemas.microsoft.com/office/drawing/2014/main" id="{9C13A639-B50A-4188-B262-B1A419A5F9D6}"/>
                    </a:ext>
                  </a:extLst>
                </p14:cNvPr>
                <p14:cNvContentPartPr/>
                <p14:nvPr/>
              </p14:nvContentPartPr>
              <p14:xfrm>
                <a:off x="3900759" y="1542606"/>
                <a:ext cx="241560" cy="574200"/>
              </p14:xfrm>
            </p:contentPart>
          </mc:Choice>
          <mc:Fallback>
            <p:pic>
              <p:nvPicPr>
                <p:cNvPr id="57" name="Freihand 56">
                  <a:extLst>
                    <a:ext uri="{FF2B5EF4-FFF2-40B4-BE49-F238E27FC236}">
                      <a16:creationId xmlns:a16="http://schemas.microsoft.com/office/drawing/2014/main" id="{9C13A639-B50A-4188-B262-B1A419A5F9D6}"/>
                    </a:ext>
                  </a:extLst>
                </p:cNvPr>
                <p:cNvPicPr/>
                <p:nvPr/>
              </p:nvPicPr>
              <p:blipFill>
                <a:blip r:embed="rId241"/>
                <a:stretch>
                  <a:fillRect/>
                </a:stretch>
              </p:blipFill>
              <p:spPr>
                <a:xfrm>
                  <a:off x="3896439" y="1538286"/>
                  <a:ext cx="25020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8" name="Freihand 57">
                  <a:extLst>
                    <a:ext uri="{FF2B5EF4-FFF2-40B4-BE49-F238E27FC236}">
                      <a16:creationId xmlns:a16="http://schemas.microsoft.com/office/drawing/2014/main" id="{19838F67-1377-4B62-A799-15CED616FEE1}"/>
                    </a:ext>
                  </a:extLst>
                </p14:cNvPr>
                <p14:cNvContentPartPr/>
                <p14:nvPr/>
              </p14:nvContentPartPr>
              <p14:xfrm>
                <a:off x="3882039" y="1929246"/>
                <a:ext cx="157320" cy="234360"/>
              </p14:xfrm>
            </p:contentPart>
          </mc:Choice>
          <mc:Fallback>
            <p:pic>
              <p:nvPicPr>
                <p:cNvPr id="58" name="Freihand 57">
                  <a:extLst>
                    <a:ext uri="{FF2B5EF4-FFF2-40B4-BE49-F238E27FC236}">
                      <a16:creationId xmlns:a16="http://schemas.microsoft.com/office/drawing/2014/main" id="{19838F67-1377-4B62-A799-15CED616FEE1}"/>
                    </a:ext>
                  </a:extLst>
                </p:cNvPr>
                <p:cNvPicPr/>
                <p:nvPr/>
              </p:nvPicPr>
              <p:blipFill>
                <a:blip r:embed="rId243"/>
                <a:stretch>
                  <a:fillRect/>
                </a:stretch>
              </p:blipFill>
              <p:spPr>
                <a:xfrm>
                  <a:off x="3877719" y="1924926"/>
                  <a:ext cx="165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0" name="Freihand 59">
                  <a:extLst>
                    <a:ext uri="{FF2B5EF4-FFF2-40B4-BE49-F238E27FC236}">
                      <a16:creationId xmlns:a16="http://schemas.microsoft.com/office/drawing/2014/main" id="{629467AA-FBE0-4F66-AEA6-F59A5547C227}"/>
                    </a:ext>
                  </a:extLst>
                </p14:cNvPr>
                <p14:cNvContentPartPr/>
                <p14:nvPr/>
              </p14:nvContentPartPr>
              <p14:xfrm>
                <a:off x="3846399" y="1395366"/>
                <a:ext cx="162360" cy="110160"/>
              </p14:xfrm>
            </p:contentPart>
          </mc:Choice>
          <mc:Fallback>
            <p:pic>
              <p:nvPicPr>
                <p:cNvPr id="60" name="Freihand 59">
                  <a:extLst>
                    <a:ext uri="{FF2B5EF4-FFF2-40B4-BE49-F238E27FC236}">
                      <a16:creationId xmlns:a16="http://schemas.microsoft.com/office/drawing/2014/main" id="{629467AA-FBE0-4F66-AEA6-F59A5547C227}"/>
                    </a:ext>
                  </a:extLst>
                </p:cNvPr>
                <p:cNvPicPr/>
                <p:nvPr/>
              </p:nvPicPr>
              <p:blipFill>
                <a:blip r:embed="rId245"/>
                <a:stretch>
                  <a:fillRect/>
                </a:stretch>
              </p:blipFill>
              <p:spPr>
                <a:xfrm>
                  <a:off x="3842079" y="1391046"/>
                  <a:ext cx="171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2" name="Freihand 61">
                  <a:extLst>
                    <a:ext uri="{FF2B5EF4-FFF2-40B4-BE49-F238E27FC236}">
                      <a16:creationId xmlns:a16="http://schemas.microsoft.com/office/drawing/2014/main" id="{9DA4B0E1-4D60-4BDD-B4EB-B68814E8BAE1}"/>
                    </a:ext>
                  </a:extLst>
                </p14:cNvPr>
                <p14:cNvContentPartPr/>
                <p14:nvPr/>
              </p14:nvContentPartPr>
              <p14:xfrm>
                <a:off x="4052319" y="1332006"/>
                <a:ext cx="55080" cy="114120"/>
              </p14:xfrm>
            </p:contentPart>
          </mc:Choice>
          <mc:Fallback>
            <p:pic>
              <p:nvPicPr>
                <p:cNvPr id="62" name="Freihand 61">
                  <a:extLst>
                    <a:ext uri="{FF2B5EF4-FFF2-40B4-BE49-F238E27FC236}">
                      <a16:creationId xmlns:a16="http://schemas.microsoft.com/office/drawing/2014/main" id="{9DA4B0E1-4D60-4BDD-B4EB-B68814E8BAE1}"/>
                    </a:ext>
                  </a:extLst>
                </p:cNvPr>
                <p:cNvPicPr/>
                <p:nvPr/>
              </p:nvPicPr>
              <p:blipFill>
                <a:blip r:embed="rId247"/>
                <a:stretch>
                  <a:fillRect/>
                </a:stretch>
              </p:blipFill>
              <p:spPr>
                <a:xfrm>
                  <a:off x="4047999" y="1327686"/>
                  <a:ext cx="63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63" name="Freihand 62">
                  <a:extLst>
                    <a:ext uri="{FF2B5EF4-FFF2-40B4-BE49-F238E27FC236}">
                      <a16:creationId xmlns:a16="http://schemas.microsoft.com/office/drawing/2014/main" id="{B7C5EAB6-97A8-42E1-AAEF-07910FDD5EF7}"/>
                    </a:ext>
                  </a:extLst>
                </p14:cNvPr>
                <p14:cNvContentPartPr/>
                <p14:nvPr/>
              </p14:nvContentPartPr>
              <p14:xfrm>
                <a:off x="4118919" y="1284486"/>
                <a:ext cx="54000" cy="103680"/>
              </p14:xfrm>
            </p:contentPart>
          </mc:Choice>
          <mc:Fallback>
            <p:pic>
              <p:nvPicPr>
                <p:cNvPr id="63" name="Freihand 62">
                  <a:extLst>
                    <a:ext uri="{FF2B5EF4-FFF2-40B4-BE49-F238E27FC236}">
                      <a16:creationId xmlns:a16="http://schemas.microsoft.com/office/drawing/2014/main" id="{B7C5EAB6-97A8-42E1-AAEF-07910FDD5EF7}"/>
                    </a:ext>
                  </a:extLst>
                </p:cNvPr>
                <p:cNvPicPr/>
                <p:nvPr/>
              </p:nvPicPr>
              <p:blipFill>
                <a:blip r:embed="rId249"/>
                <a:stretch>
                  <a:fillRect/>
                </a:stretch>
              </p:blipFill>
              <p:spPr>
                <a:xfrm>
                  <a:off x="4114599" y="1280166"/>
                  <a:ext cx="62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4" name="Freihand 63">
                  <a:extLst>
                    <a:ext uri="{FF2B5EF4-FFF2-40B4-BE49-F238E27FC236}">
                      <a16:creationId xmlns:a16="http://schemas.microsoft.com/office/drawing/2014/main" id="{421D2A36-16F7-48B8-B832-1201DCF3DC54}"/>
                    </a:ext>
                  </a:extLst>
                </p14:cNvPr>
                <p14:cNvContentPartPr/>
                <p14:nvPr/>
              </p14:nvContentPartPr>
              <p14:xfrm>
                <a:off x="4204959" y="1259646"/>
                <a:ext cx="36360" cy="81360"/>
              </p14:xfrm>
            </p:contentPart>
          </mc:Choice>
          <mc:Fallback>
            <p:pic>
              <p:nvPicPr>
                <p:cNvPr id="64" name="Freihand 63">
                  <a:extLst>
                    <a:ext uri="{FF2B5EF4-FFF2-40B4-BE49-F238E27FC236}">
                      <a16:creationId xmlns:a16="http://schemas.microsoft.com/office/drawing/2014/main" id="{421D2A36-16F7-48B8-B832-1201DCF3DC54}"/>
                    </a:ext>
                  </a:extLst>
                </p:cNvPr>
                <p:cNvPicPr/>
                <p:nvPr/>
              </p:nvPicPr>
              <p:blipFill>
                <a:blip r:embed="rId251"/>
                <a:stretch>
                  <a:fillRect/>
                </a:stretch>
              </p:blipFill>
              <p:spPr>
                <a:xfrm>
                  <a:off x="4200639" y="1255326"/>
                  <a:ext cx="45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5" name="Freihand 64">
                  <a:extLst>
                    <a:ext uri="{FF2B5EF4-FFF2-40B4-BE49-F238E27FC236}">
                      <a16:creationId xmlns:a16="http://schemas.microsoft.com/office/drawing/2014/main" id="{27D6F1BE-5F80-48E7-919C-ECC3AA6D9B67}"/>
                    </a:ext>
                  </a:extLst>
                </p14:cNvPr>
                <p14:cNvContentPartPr/>
                <p14:nvPr/>
              </p14:nvContentPartPr>
              <p14:xfrm>
                <a:off x="4326639" y="1224366"/>
                <a:ext cx="76320" cy="42840"/>
              </p14:xfrm>
            </p:contentPart>
          </mc:Choice>
          <mc:Fallback>
            <p:pic>
              <p:nvPicPr>
                <p:cNvPr id="65" name="Freihand 64">
                  <a:extLst>
                    <a:ext uri="{FF2B5EF4-FFF2-40B4-BE49-F238E27FC236}">
                      <a16:creationId xmlns:a16="http://schemas.microsoft.com/office/drawing/2014/main" id="{27D6F1BE-5F80-48E7-919C-ECC3AA6D9B67}"/>
                    </a:ext>
                  </a:extLst>
                </p:cNvPr>
                <p:cNvPicPr/>
                <p:nvPr/>
              </p:nvPicPr>
              <p:blipFill>
                <a:blip r:embed="rId253"/>
                <a:stretch>
                  <a:fillRect/>
                </a:stretch>
              </p:blipFill>
              <p:spPr>
                <a:xfrm>
                  <a:off x="4322319" y="1220046"/>
                  <a:ext cx="84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66" name="Freihand 65">
                  <a:extLst>
                    <a:ext uri="{FF2B5EF4-FFF2-40B4-BE49-F238E27FC236}">
                      <a16:creationId xmlns:a16="http://schemas.microsoft.com/office/drawing/2014/main" id="{069177E6-42EF-4438-94BA-5E42647B671B}"/>
                    </a:ext>
                  </a:extLst>
                </p14:cNvPr>
                <p14:cNvContentPartPr/>
                <p14:nvPr/>
              </p14:nvContentPartPr>
              <p14:xfrm>
                <a:off x="4416639" y="1147686"/>
                <a:ext cx="123840" cy="123120"/>
              </p14:xfrm>
            </p:contentPart>
          </mc:Choice>
          <mc:Fallback>
            <p:pic>
              <p:nvPicPr>
                <p:cNvPr id="66" name="Freihand 65">
                  <a:extLst>
                    <a:ext uri="{FF2B5EF4-FFF2-40B4-BE49-F238E27FC236}">
                      <a16:creationId xmlns:a16="http://schemas.microsoft.com/office/drawing/2014/main" id="{069177E6-42EF-4438-94BA-5E42647B671B}"/>
                    </a:ext>
                  </a:extLst>
                </p:cNvPr>
                <p:cNvPicPr/>
                <p:nvPr/>
              </p:nvPicPr>
              <p:blipFill>
                <a:blip r:embed="rId255"/>
                <a:stretch>
                  <a:fillRect/>
                </a:stretch>
              </p:blipFill>
              <p:spPr>
                <a:xfrm>
                  <a:off x="4412319" y="1143366"/>
                  <a:ext cx="132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7" name="Freihand 66">
                  <a:extLst>
                    <a:ext uri="{FF2B5EF4-FFF2-40B4-BE49-F238E27FC236}">
                      <a16:creationId xmlns:a16="http://schemas.microsoft.com/office/drawing/2014/main" id="{2469A394-B470-4BB5-9C63-97FAE4403E40}"/>
                    </a:ext>
                  </a:extLst>
                </p14:cNvPr>
                <p14:cNvContentPartPr/>
                <p14:nvPr/>
              </p14:nvContentPartPr>
              <p14:xfrm>
                <a:off x="4528599" y="1126806"/>
                <a:ext cx="61560" cy="76320"/>
              </p14:xfrm>
            </p:contentPart>
          </mc:Choice>
          <mc:Fallback>
            <p:pic>
              <p:nvPicPr>
                <p:cNvPr id="67" name="Freihand 66">
                  <a:extLst>
                    <a:ext uri="{FF2B5EF4-FFF2-40B4-BE49-F238E27FC236}">
                      <a16:creationId xmlns:a16="http://schemas.microsoft.com/office/drawing/2014/main" id="{2469A394-B470-4BB5-9C63-97FAE4403E40}"/>
                    </a:ext>
                  </a:extLst>
                </p:cNvPr>
                <p:cNvPicPr/>
                <p:nvPr/>
              </p:nvPicPr>
              <p:blipFill>
                <a:blip r:embed="rId257"/>
                <a:stretch>
                  <a:fillRect/>
                </a:stretch>
              </p:blipFill>
              <p:spPr>
                <a:xfrm>
                  <a:off x="4524279" y="1122486"/>
                  <a:ext cx="70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8" name="Freihand 67">
                  <a:extLst>
                    <a:ext uri="{FF2B5EF4-FFF2-40B4-BE49-F238E27FC236}">
                      <a16:creationId xmlns:a16="http://schemas.microsoft.com/office/drawing/2014/main" id="{10460C9A-F3EE-4A1B-A21F-01AB9B87AFE2}"/>
                    </a:ext>
                  </a:extLst>
                </p14:cNvPr>
                <p14:cNvContentPartPr/>
                <p14:nvPr/>
              </p14:nvContentPartPr>
              <p14:xfrm>
                <a:off x="4630479" y="1093686"/>
                <a:ext cx="62280" cy="63360"/>
              </p14:xfrm>
            </p:contentPart>
          </mc:Choice>
          <mc:Fallback>
            <p:pic>
              <p:nvPicPr>
                <p:cNvPr id="68" name="Freihand 67">
                  <a:extLst>
                    <a:ext uri="{FF2B5EF4-FFF2-40B4-BE49-F238E27FC236}">
                      <a16:creationId xmlns:a16="http://schemas.microsoft.com/office/drawing/2014/main" id="{10460C9A-F3EE-4A1B-A21F-01AB9B87AFE2}"/>
                    </a:ext>
                  </a:extLst>
                </p:cNvPr>
                <p:cNvPicPr/>
                <p:nvPr/>
              </p:nvPicPr>
              <p:blipFill>
                <a:blip r:embed="rId259"/>
                <a:stretch>
                  <a:fillRect/>
                </a:stretch>
              </p:blipFill>
              <p:spPr>
                <a:xfrm>
                  <a:off x="4626159" y="1089366"/>
                  <a:ext cx="70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9" name="Freihand 68">
                  <a:extLst>
                    <a:ext uri="{FF2B5EF4-FFF2-40B4-BE49-F238E27FC236}">
                      <a16:creationId xmlns:a16="http://schemas.microsoft.com/office/drawing/2014/main" id="{1107455B-42A9-4D06-8CF1-9DD76CA892D4}"/>
                    </a:ext>
                  </a:extLst>
                </p14:cNvPr>
                <p14:cNvContentPartPr/>
                <p14:nvPr/>
              </p14:nvContentPartPr>
              <p14:xfrm>
                <a:off x="4805079" y="1037166"/>
                <a:ext cx="43200" cy="95760"/>
              </p14:xfrm>
            </p:contentPart>
          </mc:Choice>
          <mc:Fallback>
            <p:pic>
              <p:nvPicPr>
                <p:cNvPr id="69" name="Freihand 68">
                  <a:extLst>
                    <a:ext uri="{FF2B5EF4-FFF2-40B4-BE49-F238E27FC236}">
                      <a16:creationId xmlns:a16="http://schemas.microsoft.com/office/drawing/2014/main" id="{1107455B-42A9-4D06-8CF1-9DD76CA892D4}"/>
                    </a:ext>
                  </a:extLst>
                </p:cNvPr>
                <p:cNvPicPr/>
                <p:nvPr/>
              </p:nvPicPr>
              <p:blipFill>
                <a:blip r:embed="rId261"/>
                <a:stretch>
                  <a:fillRect/>
                </a:stretch>
              </p:blipFill>
              <p:spPr>
                <a:xfrm>
                  <a:off x="4800759" y="1032846"/>
                  <a:ext cx="51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0" name="Freihand 69">
                  <a:extLst>
                    <a:ext uri="{FF2B5EF4-FFF2-40B4-BE49-F238E27FC236}">
                      <a16:creationId xmlns:a16="http://schemas.microsoft.com/office/drawing/2014/main" id="{FD27805B-D32D-401D-97AE-D4C33B0B92F7}"/>
                    </a:ext>
                  </a:extLst>
                </p14:cNvPr>
                <p14:cNvContentPartPr/>
                <p14:nvPr/>
              </p14:nvContentPartPr>
              <p14:xfrm>
                <a:off x="4752519" y="988566"/>
                <a:ext cx="153000" cy="154440"/>
              </p14:xfrm>
            </p:contentPart>
          </mc:Choice>
          <mc:Fallback>
            <p:pic>
              <p:nvPicPr>
                <p:cNvPr id="70" name="Freihand 69">
                  <a:extLst>
                    <a:ext uri="{FF2B5EF4-FFF2-40B4-BE49-F238E27FC236}">
                      <a16:creationId xmlns:a16="http://schemas.microsoft.com/office/drawing/2014/main" id="{FD27805B-D32D-401D-97AE-D4C33B0B92F7}"/>
                    </a:ext>
                  </a:extLst>
                </p:cNvPr>
                <p:cNvPicPr/>
                <p:nvPr/>
              </p:nvPicPr>
              <p:blipFill>
                <a:blip r:embed="rId263"/>
                <a:stretch>
                  <a:fillRect/>
                </a:stretch>
              </p:blipFill>
              <p:spPr>
                <a:xfrm>
                  <a:off x="4748199" y="984246"/>
                  <a:ext cx="161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1" name="Freihand 70">
                  <a:extLst>
                    <a:ext uri="{FF2B5EF4-FFF2-40B4-BE49-F238E27FC236}">
                      <a16:creationId xmlns:a16="http://schemas.microsoft.com/office/drawing/2014/main" id="{0730E079-2F52-43D2-9A39-C0CFA260C36B}"/>
                    </a:ext>
                  </a:extLst>
                </p14:cNvPr>
                <p14:cNvContentPartPr/>
                <p14:nvPr/>
              </p14:nvContentPartPr>
              <p14:xfrm>
                <a:off x="4922799" y="1026366"/>
                <a:ext cx="33120" cy="57960"/>
              </p14:xfrm>
            </p:contentPart>
          </mc:Choice>
          <mc:Fallback>
            <p:pic>
              <p:nvPicPr>
                <p:cNvPr id="71" name="Freihand 70">
                  <a:extLst>
                    <a:ext uri="{FF2B5EF4-FFF2-40B4-BE49-F238E27FC236}">
                      <a16:creationId xmlns:a16="http://schemas.microsoft.com/office/drawing/2014/main" id="{0730E079-2F52-43D2-9A39-C0CFA260C36B}"/>
                    </a:ext>
                  </a:extLst>
                </p:cNvPr>
                <p:cNvPicPr/>
                <p:nvPr/>
              </p:nvPicPr>
              <p:blipFill>
                <a:blip r:embed="rId265"/>
                <a:stretch>
                  <a:fillRect/>
                </a:stretch>
              </p:blipFill>
              <p:spPr>
                <a:xfrm>
                  <a:off x="4918479" y="1022046"/>
                  <a:ext cx="41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2" name="Freihand 71">
                  <a:extLst>
                    <a:ext uri="{FF2B5EF4-FFF2-40B4-BE49-F238E27FC236}">
                      <a16:creationId xmlns:a16="http://schemas.microsoft.com/office/drawing/2014/main" id="{EE4CDCC8-291B-455D-B9EE-ED8ECE50E30C}"/>
                    </a:ext>
                  </a:extLst>
                </p14:cNvPr>
                <p14:cNvContentPartPr/>
                <p14:nvPr/>
              </p14:nvContentPartPr>
              <p14:xfrm>
                <a:off x="4953039" y="890646"/>
                <a:ext cx="119520" cy="146520"/>
              </p14:xfrm>
            </p:contentPart>
          </mc:Choice>
          <mc:Fallback>
            <p:pic>
              <p:nvPicPr>
                <p:cNvPr id="72" name="Freihand 71">
                  <a:extLst>
                    <a:ext uri="{FF2B5EF4-FFF2-40B4-BE49-F238E27FC236}">
                      <a16:creationId xmlns:a16="http://schemas.microsoft.com/office/drawing/2014/main" id="{EE4CDCC8-291B-455D-B9EE-ED8ECE50E30C}"/>
                    </a:ext>
                  </a:extLst>
                </p:cNvPr>
                <p:cNvPicPr/>
                <p:nvPr/>
              </p:nvPicPr>
              <p:blipFill>
                <a:blip r:embed="rId267"/>
                <a:stretch>
                  <a:fillRect/>
                </a:stretch>
              </p:blipFill>
              <p:spPr>
                <a:xfrm>
                  <a:off x="4948719" y="886326"/>
                  <a:ext cx="128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3" name="Freihand 72">
                  <a:extLst>
                    <a:ext uri="{FF2B5EF4-FFF2-40B4-BE49-F238E27FC236}">
                      <a16:creationId xmlns:a16="http://schemas.microsoft.com/office/drawing/2014/main" id="{75A06A5D-2448-405E-A29B-5861C017E5DF}"/>
                    </a:ext>
                  </a:extLst>
                </p14:cNvPr>
                <p14:cNvContentPartPr/>
                <p14:nvPr/>
              </p14:nvContentPartPr>
              <p14:xfrm>
                <a:off x="5155359" y="845646"/>
                <a:ext cx="109080" cy="107280"/>
              </p14:xfrm>
            </p:contentPart>
          </mc:Choice>
          <mc:Fallback>
            <p:pic>
              <p:nvPicPr>
                <p:cNvPr id="73" name="Freihand 72">
                  <a:extLst>
                    <a:ext uri="{FF2B5EF4-FFF2-40B4-BE49-F238E27FC236}">
                      <a16:creationId xmlns:a16="http://schemas.microsoft.com/office/drawing/2014/main" id="{75A06A5D-2448-405E-A29B-5861C017E5DF}"/>
                    </a:ext>
                  </a:extLst>
                </p:cNvPr>
                <p:cNvPicPr/>
                <p:nvPr/>
              </p:nvPicPr>
              <p:blipFill>
                <a:blip r:embed="rId269"/>
                <a:stretch>
                  <a:fillRect/>
                </a:stretch>
              </p:blipFill>
              <p:spPr>
                <a:xfrm>
                  <a:off x="5151039" y="841326"/>
                  <a:ext cx="11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4" name="Freihand 73">
                  <a:extLst>
                    <a:ext uri="{FF2B5EF4-FFF2-40B4-BE49-F238E27FC236}">
                      <a16:creationId xmlns:a16="http://schemas.microsoft.com/office/drawing/2014/main" id="{EACC3D9B-B00D-4C0A-8B3E-FD5583E5F97C}"/>
                    </a:ext>
                  </a:extLst>
                </p14:cNvPr>
                <p14:cNvContentPartPr/>
                <p14:nvPr/>
              </p14:nvContentPartPr>
              <p14:xfrm>
                <a:off x="5121879" y="858606"/>
                <a:ext cx="127800" cy="90360"/>
              </p14:xfrm>
            </p:contentPart>
          </mc:Choice>
          <mc:Fallback>
            <p:pic>
              <p:nvPicPr>
                <p:cNvPr id="74" name="Freihand 73">
                  <a:extLst>
                    <a:ext uri="{FF2B5EF4-FFF2-40B4-BE49-F238E27FC236}">
                      <a16:creationId xmlns:a16="http://schemas.microsoft.com/office/drawing/2014/main" id="{EACC3D9B-B00D-4C0A-8B3E-FD5583E5F97C}"/>
                    </a:ext>
                  </a:extLst>
                </p:cNvPr>
                <p:cNvPicPr/>
                <p:nvPr/>
              </p:nvPicPr>
              <p:blipFill>
                <a:blip r:embed="rId271"/>
                <a:stretch>
                  <a:fillRect/>
                </a:stretch>
              </p:blipFill>
              <p:spPr>
                <a:xfrm>
                  <a:off x="5117559" y="854286"/>
                  <a:ext cx="136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5" name="Freihand 74">
                  <a:extLst>
                    <a:ext uri="{FF2B5EF4-FFF2-40B4-BE49-F238E27FC236}">
                      <a16:creationId xmlns:a16="http://schemas.microsoft.com/office/drawing/2014/main" id="{99CD8669-017B-4AF3-B86C-9CAD7E7AEBE5}"/>
                    </a:ext>
                  </a:extLst>
                </p14:cNvPr>
                <p14:cNvContentPartPr/>
                <p14:nvPr/>
              </p14:nvContentPartPr>
              <p14:xfrm>
                <a:off x="5107479" y="865086"/>
                <a:ext cx="149400" cy="107640"/>
              </p14:xfrm>
            </p:contentPart>
          </mc:Choice>
          <mc:Fallback>
            <p:pic>
              <p:nvPicPr>
                <p:cNvPr id="75" name="Freihand 74">
                  <a:extLst>
                    <a:ext uri="{FF2B5EF4-FFF2-40B4-BE49-F238E27FC236}">
                      <a16:creationId xmlns:a16="http://schemas.microsoft.com/office/drawing/2014/main" id="{99CD8669-017B-4AF3-B86C-9CAD7E7AEBE5}"/>
                    </a:ext>
                  </a:extLst>
                </p:cNvPr>
                <p:cNvPicPr/>
                <p:nvPr/>
              </p:nvPicPr>
              <p:blipFill>
                <a:blip r:embed="rId273"/>
                <a:stretch>
                  <a:fillRect/>
                </a:stretch>
              </p:blipFill>
              <p:spPr>
                <a:xfrm>
                  <a:off x="5103159" y="860766"/>
                  <a:ext cx="158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6" name="Freihand 75">
                  <a:extLst>
                    <a:ext uri="{FF2B5EF4-FFF2-40B4-BE49-F238E27FC236}">
                      <a16:creationId xmlns:a16="http://schemas.microsoft.com/office/drawing/2014/main" id="{557A72D0-0B55-40DA-BEF3-96236070B42A}"/>
                    </a:ext>
                  </a:extLst>
                </p14:cNvPr>
                <p14:cNvContentPartPr/>
                <p14:nvPr/>
              </p14:nvContentPartPr>
              <p14:xfrm>
                <a:off x="4767999" y="868326"/>
                <a:ext cx="593640" cy="425880"/>
              </p14:xfrm>
            </p:contentPart>
          </mc:Choice>
          <mc:Fallback>
            <p:pic>
              <p:nvPicPr>
                <p:cNvPr id="76" name="Freihand 75">
                  <a:extLst>
                    <a:ext uri="{FF2B5EF4-FFF2-40B4-BE49-F238E27FC236}">
                      <a16:creationId xmlns:a16="http://schemas.microsoft.com/office/drawing/2014/main" id="{557A72D0-0B55-40DA-BEF3-96236070B42A}"/>
                    </a:ext>
                  </a:extLst>
                </p:cNvPr>
                <p:cNvPicPr/>
                <p:nvPr/>
              </p:nvPicPr>
              <p:blipFill>
                <a:blip r:embed="rId275"/>
                <a:stretch>
                  <a:fillRect/>
                </a:stretch>
              </p:blipFill>
              <p:spPr>
                <a:xfrm>
                  <a:off x="4763679" y="864006"/>
                  <a:ext cx="60228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8" name="Freihand 157">
                  <a:extLst>
                    <a:ext uri="{FF2B5EF4-FFF2-40B4-BE49-F238E27FC236}">
                      <a16:creationId xmlns:a16="http://schemas.microsoft.com/office/drawing/2014/main" id="{5B3AFCAF-2693-4EF7-9FEE-28B9F516A448}"/>
                    </a:ext>
                  </a:extLst>
                </p14:cNvPr>
                <p14:cNvContentPartPr/>
                <p14:nvPr/>
              </p14:nvContentPartPr>
              <p14:xfrm>
                <a:off x="4659999" y="1436046"/>
                <a:ext cx="296280" cy="555480"/>
              </p14:xfrm>
            </p:contentPart>
          </mc:Choice>
          <mc:Fallback>
            <p:pic>
              <p:nvPicPr>
                <p:cNvPr id="158" name="Freihand 157">
                  <a:extLst>
                    <a:ext uri="{FF2B5EF4-FFF2-40B4-BE49-F238E27FC236}">
                      <a16:creationId xmlns:a16="http://schemas.microsoft.com/office/drawing/2014/main" id="{5B3AFCAF-2693-4EF7-9FEE-28B9F516A448}"/>
                    </a:ext>
                  </a:extLst>
                </p:cNvPr>
                <p:cNvPicPr/>
                <p:nvPr/>
              </p:nvPicPr>
              <p:blipFill>
                <a:blip r:embed="rId277"/>
                <a:stretch>
                  <a:fillRect/>
                </a:stretch>
              </p:blipFill>
              <p:spPr>
                <a:xfrm>
                  <a:off x="4655679" y="1431726"/>
                  <a:ext cx="30492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9" name="Freihand 158">
                  <a:extLst>
                    <a:ext uri="{FF2B5EF4-FFF2-40B4-BE49-F238E27FC236}">
                      <a16:creationId xmlns:a16="http://schemas.microsoft.com/office/drawing/2014/main" id="{EE01E138-FC27-4CE9-80A9-3AB8C62F92AA}"/>
                    </a:ext>
                  </a:extLst>
                </p14:cNvPr>
                <p14:cNvContentPartPr/>
                <p14:nvPr/>
              </p14:nvContentPartPr>
              <p14:xfrm>
                <a:off x="4716519" y="1597686"/>
                <a:ext cx="174960" cy="77400"/>
              </p14:xfrm>
            </p:contentPart>
          </mc:Choice>
          <mc:Fallback>
            <p:pic>
              <p:nvPicPr>
                <p:cNvPr id="159" name="Freihand 158">
                  <a:extLst>
                    <a:ext uri="{FF2B5EF4-FFF2-40B4-BE49-F238E27FC236}">
                      <a16:creationId xmlns:a16="http://schemas.microsoft.com/office/drawing/2014/main" id="{EE01E138-FC27-4CE9-80A9-3AB8C62F92AA}"/>
                    </a:ext>
                  </a:extLst>
                </p:cNvPr>
                <p:cNvPicPr/>
                <p:nvPr/>
              </p:nvPicPr>
              <p:blipFill>
                <a:blip r:embed="rId279"/>
                <a:stretch>
                  <a:fillRect/>
                </a:stretch>
              </p:blipFill>
              <p:spPr>
                <a:xfrm>
                  <a:off x="4712199" y="1593366"/>
                  <a:ext cx="183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AFCE5067-531A-41E7-BA25-7C2FC579C3B2}"/>
                    </a:ext>
                  </a:extLst>
                </p14:cNvPr>
                <p14:cNvContentPartPr/>
                <p14:nvPr/>
              </p14:nvContentPartPr>
              <p14:xfrm>
                <a:off x="4791759" y="1678326"/>
                <a:ext cx="38880" cy="2330280"/>
              </p14:xfrm>
            </p:contentPart>
          </mc:Choice>
          <mc:Fallback>
            <p:pic>
              <p:nvPicPr>
                <p:cNvPr id="161" name="Freihand 160">
                  <a:extLst>
                    <a:ext uri="{FF2B5EF4-FFF2-40B4-BE49-F238E27FC236}">
                      <a16:creationId xmlns:a16="http://schemas.microsoft.com/office/drawing/2014/main" id="{AFCE5067-531A-41E7-BA25-7C2FC579C3B2}"/>
                    </a:ext>
                  </a:extLst>
                </p:cNvPr>
                <p:cNvPicPr/>
                <p:nvPr/>
              </p:nvPicPr>
              <p:blipFill>
                <a:blip r:embed="rId281"/>
                <a:stretch>
                  <a:fillRect/>
                </a:stretch>
              </p:blipFill>
              <p:spPr>
                <a:xfrm>
                  <a:off x="4787439" y="1674006"/>
                  <a:ext cx="47520" cy="2338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0126D4EB-53D7-4ABD-854F-A2E889A9549D}"/>
                    </a:ext>
                  </a:extLst>
                </p14:cNvPr>
                <p14:cNvContentPartPr/>
                <p14:nvPr/>
              </p14:nvContentPartPr>
              <p14:xfrm>
                <a:off x="4704279" y="1630806"/>
                <a:ext cx="185400" cy="225000"/>
              </p14:xfrm>
            </p:contentPart>
          </mc:Choice>
          <mc:Fallback>
            <p:pic>
              <p:nvPicPr>
                <p:cNvPr id="162" name="Freihand 161">
                  <a:extLst>
                    <a:ext uri="{FF2B5EF4-FFF2-40B4-BE49-F238E27FC236}">
                      <a16:creationId xmlns:a16="http://schemas.microsoft.com/office/drawing/2014/main" id="{0126D4EB-53D7-4ABD-854F-A2E889A9549D}"/>
                    </a:ext>
                  </a:extLst>
                </p:cNvPr>
                <p:cNvPicPr/>
                <p:nvPr/>
              </p:nvPicPr>
              <p:blipFill>
                <a:blip r:embed="rId283"/>
                <a:stretch>
                  <a:fillRect/>
                </a:stretch>
              </p:blipFill>
              <p:spPr>
                <a:xfrm>
                  <a:off x="4699959" y="1626486"/>
                  <a:ext cx="194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4" name="Freihand 163">
                  <a:extLst>
                    <a:ext uri="{FF2B5EF4-FFF2-40B4-BE49-F238E27FC236}">
                      <a16:creationId xmlns:a16="http://schemas.microsoft.com/office/drawing/2014/main" id="{9055E7BC-946F-47F0-AA76-E9A8AC6CE8D1}"/>
                    </a:ext>
                  </a:extLst>
                </p14:cNvPr>
                <p14:cNvContentPartPr/>
                <p14:nvPr/>
              </p14:nvContentPartPr>
              <p14:xfrm>
                <a:off x="4831719" y="3963606"/>
                <a:ext cx="13320" cy="277200"/>
              </p14:xfrm>
            </p:contentPart>
          </mc:Choice>
          <mc:Fallback>
            <p:pic>
              <p:nvPicPr>
                <p:cNvPr id="164" name="Freihand 163">
                  <a:extLst>
                    <a:ext uri="{FF2B5EF4-FFF2-40B4-BE49-F238E27FC236}">
                      <a16:creationId xmlns:a16="http://schemas.microsoft.com/office/drawing/2014/main" id="{9055E7BC-946F-47F0-AA76-E9A8AC6CE8D1}"/>
                    </a:ext>
                  </a:extLst>
                </p:cNvPr>
                <p:cNvPicPr/>
                <p:nvPr/>
              </p:nvPicPr>
              <p:blipFill>
                <a:blip r:embed="rId285"/>
                <a:stretch>
                  <a:fillRect/>
                </a:stretch>
              </p:blipFill>
              <p:spPr>
                <a:xfrm>
                  <a:off x="4827399" y="3959286"/>
                  <a:ext cx="21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8" name="Freihand 167">
                  <a:extLst>
                    <a:ext uri="{FF2B5EF4-FFF2-40B4-BE49-F238E27FC236}">
                      <a16:creationId xmlns:a16="http://schemas.microsoft.com/office/drawing/2014/main" id="{382ACF87-E4C2-4768-BFBE-3D6DF5025751}"/>
                    </a:ext>
                  </a:extLst>
                </p14:cNvPr>
                <p14:cNvContentPartPr/>
                <p14:nvPr/>
              </p14:nvContentPartPr>
              <p14:xfrm>
                <a:off x="4244199" y="4375086"/>
                <a:ext cx="41400" cy="204120"/>
              </p14:xfrm>
            </p:contentPart>
          </mc:Choice>
          <mc:Fallback>
            <p:pic>
              <p:nvPicPr>
                <p:cNvPr id="168" name="Freihand 167">
                  <a:extLst>
                    <a:ext uri="{FF2B5EF4-FFF2-40B4-BE49-F238E27FC236}">
                      <a16:creationId xmlns:a16="http://schemas.microsoft.com/office/drawing/2014/main" id="{382ACF87-E4C2-4768-BFBE-3D6DF5025751}"/>
                    </a:ext>
                  </a:extLst>
                </p:cNvPr>
                <p:cNvPicPr/>
                <p:nvPr/>
              </p:nvPicPr>
              <p:blipFill>
                <a:blip r:embed="rId287"/>
                <a:stretch>
                  <a:fillRect/>
                </a:stretch>
              </p:blipFill>
              <p:spPr>
                <a:xfrm>
                  <a:off x="4239879" y="4370766"/>
                  <a:ext cx="50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 name="Freihand 168">
                  <a:extLst>
                    <a:ext uri="{FF2B5EF4-FFF2-40B4-BE49-F238E27FC236}">
                      <a16:creationId xmlns:a16="http://schemas.microsoft.com/office/drawing/2014/main" id="{C063D47F-7AA4-41D2-92D6-3DE8A067EC33}"/>
                    </a:ext>
                  </a:extLst>
                </p14:cNvPr>
                <p14:cNvContentPartPr/>
                <p14:nvPr/>
              </p14:nvContentPartPr>
              <p14:xfrm>
                <a:off x="4160319" y="4325046"/>
                <a:ext cx="210960" cy="255240"/>
              </p14:xfrm>
            </p:contentPart>
          </mc:Choice>
          <mc:Fallback>
            <p:pic>
              <p:nvPicPr>
                <p:cNvPr id="169" name="Freihand 168">
                  <a:extLst>
                    <a:ext uri="{FF2B5EF4-FFF2-40B4-BE49-F238E27FC236}">
                      <a16:creationId xmlns:a16="http://schemas.microsoft.com/office/drawing/2014/main" id="{C063D47F-7AA4-41D2-92D6-3DE8A067EC33}"/>
                    </a:ext>
                  </a:extLst>
                </p:cNvPr>
                <p:cNvPicPr/>
                <p:nvPr/>
              </p:nvPicPr>
              <p:blipFill>
                <a:blip r:embed="rId289"/>
                <a:stretch>
                  <a:fillRect/>
                </a:stretch>
              </p:blipFill>
              <p:spPr>
                <a:xfrm>
                  <a:off x="4155999" y="4320726"/>
                  <a:ext cx="2196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0" name="Freihand 169">
                  <a:extLst>
                    <a:ext uri="{FF2B5EF4-FFF2-40B4-BE49-F238E27FC236}">
                      <a16:creationId xmlns:a16="http://schemas.microsoft.com/office/drawing/2014/main" id="{19357828-2627-4F2F-BB62-7B8FBBF67F82}"/>
                    </a:ext>
                  </a:extLst>
                </p14:cNvPr>
                <p14:cNvContentPartPr/>
                <p14:nvPr/>
              </p14:nvContentPartPr>
              <p14:xfrm>
                <a:off x="4430679" y="4400286"/>
                <a:ext cx="120240" cy="131040"/>
              </p14:xfrm>
            </p:contentPart>
          </mc:Choice>
          <mc:Fallback>
            <p:pic>
              <p:nvPicPr>
                <p:cNvPr id="170" name="Freihand 169">
                  <a:extLst>
                    <a:ext uri="{FF2B5EF4-FFF2-40B4-BE49-F238E27FC236}">
                      <a16:creationId xmlns:a16="http://schemas.microsoft.com/office/drawing/2014/main" id="{19357828-2627-4F2F-BB62-7B8FBBF67F82}"/>
                    </a:ext>
                  </a:extLst>
                </p:cNvPr>
                <p:cNvPicPr/>
                <p:nvPr/>
              </p:nvPicPr>
              <p:blipFill>
                <a:blip r:embed="rId291"/>
                <a:stretch>
                  <a:fillRect/>
                </a:stretch>
              </p:blipFill>
              <p:spPr>
                <a:xfrm>
                  <a:off x="4426359" y="4395966"/>
                  <a:ext cx="128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1" name="Freihand 170">
                  <a:extLst>
                    <a:ext uri="{FF2B5EF4-FFF2-40B4-BE49-F238E27FC236}">
                      <a16:creationId xmlns:a16="http://schemas.microsoft.com/office/drawing/2014/main" id="{38F1D541-0E96-4CD9-99B3-40B860DAD8F8}"/>
                    </a:ext>
                  </a:extLst>
                </p14:cNvPr>
                <p14:cNvContentPartPr/>
                <p14:nvPr/>
              </p14:nvContentPartPr>
              <p14:xfrm>
                <a:off x="4632639" y="4420086"/>
                <a:ext cx="143280" cy="50760"/>
              </p14:xfrm>
            </p:contentPart>
          </mc:Choice>
          <mc:Fallback>
            <p:pic>
              <p:nvPicPr>
                <p:cNvPr id="171" name="Freihand 170">
                  <a:extLst>
                    <a:ext uri="{FF2B5EF4-FFF2-40B4-BE49-F238E27FC236}">
                      <a16:creationId xmlns:a16="http://schemas.microsoft.com/office/drawing/2014/main" id="{38F1D541-0E96-4CD9-99B3-40B860DAD8F8}"/>
                    </a:ext>
                  </a:extLst>
                </p:cNvPr>
                <p:cNvPicPr/>
                <p:nvPr/>
              </p:nvPicPr>
              <p:blipFill>
                <a:blip r:embed="rId293"/>
                <a:stretch>
                  <a:fillRect/>
                </a:stretch>
              </p:blipFill>
              <p:spPr>
                <a:xfrm>
                  <a:off x="4628319" y="4415766"/>
                  <a:ext cx="151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2" name="Freihand 171">
                  <a:extLst>
                    <a:ext uri="{FF2B5EF4-FFF2-40B4-BE49-F238E27FC236}">
                      <a16:creationId xmlns:a16="http://schemas.microsoft.com/office/drawing/2014/main" id="{A65C66D7-50DA-4743-857F-EA19209F530E}"/>
                    </a:ext>
                  </a:extLst>
                </p14:cNvPr>
                <p14:cNvContentPartPr/>
                <p14:nvPr/>
              </p14:nvContentPartPr>
              <p14:xfrm>
                <a:off x="4784199" y="4266006"/>
                <a:ext cx="140400" cy="241200"/>
              </p14:xfrm>
            </p:contentPart>
          </mc:Choice>
          <mc:Fallback>
            <p:pic>
              <p:nvPicPr>
                <p:cNvPr id="172" name="Freihand 171">
                  <a:extLst>
                    <a:ext uri="{FF2B5EF4-FFF2-40B4-BE49-F238E27FC236}">
                      <a16:creationId xmlns:a16="http://schemas.microsoft.com/office/drawing/2014/main" id="{A65C66D7-50DA-4743-857F-EA19209F530E}"/>
                    </a:ext>
                  </a:extLst>
                </p:cNvPr>
                <p:cNvPicPr/>
                <p:nvPr/>
              </p:nvPicPr>
              <p:blipFill>
                <a:blip r:embed="rId295"/>
                <a:stretch>
                  <a:fillRect/>
                </a:stretch>
              </p:blipFill>
              <p:spPr>
                <a:xfrm>
                  <a:off x="4779879" y="4261686"/>
                  <a:ext cx="149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3" name="Freihand 172">
                  <a:extLst>
                    <a:ext uri="{FF2B5EF4-FFF2-40B4-BE49-F238E27FC236}">
                      <a16:creationId xmlns:a16="http://schemas.microsoft.com/office/drawing/2014/main" id="{F753FB5B-4627-4DA9-8038-A127EF7737C6}"/>
                    </a:ext>
                  </a:extLst>
                </p14:cNvPr>
                <p14:cNvContentPartPr/>
                <p14:nvPr/>
              </p14:nvContentPartPr>
              <p14:xfrm>
                <a:off x="4953039" y="4366446"/>
                <a:ext cx="226080" cy="105840"/>
              </p14:xfrm>
            </p:contentPart>
          </mc:Choice>
          <mc:Fallback>
            <p:pic>
              <p:nvPicPr>
                <p:cNvPr id="173" name="Freihand 172">
                  <a:extLst>
                    <a:ext uri="{FF2B5EF4-FFF2-40B4-BE49-F238E27FC236}">
                      <a16:creationId xmlns:a16="http://schemas.microsoft.com/office/drawing/2014/main" id="{F753FB5B-4627-4DA9-8038-A127EF7737C6}"/>
                    </a:ext>
                  </a:extLst>
                </p:cNvPr>
                <p:cNvPicPr/>
                <p:nvPr/>
              </p:nvPicPr>
              <p:blipFill>
                <a:blip r:embed="rId297"/>
                <a:stretch>
                  <a:fillRect/>
                </a:stretch>
              </p:blipFill>
              <p:spPr>
                <a:xfrm>
                  <a:off x="4948719" y="4362126"/>
                  <a:ext cx="234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 name="Freihand 173">
                  <a:extLst>
                    <a:ext uri="{FF2B5EF4-FFF2-40B4-BE49-F238E27FC236}">
                      <a16:creationId xmlns:a16="http://schemas.microsoft.com/office/drawing/2014/main" id="{C1837668-31D8-4487-AA4A-380A97C5E705}"/>
                    </a:ext>
                  </a:extLst>
                </p14:cNvPr>
                <p14:cNvContentPartPr/>
                <p14:nvPr/>
              </p14:nvContentPartPr>
              <p14:xfrm>
                <a:off x="5161479" y="4351686"/>
                <a:ext cx="116280" cy="209160"/>
              </p14:xfrm>
            </p:contentPart>
          </mc:Choice>
          <mc:Fallback>
            <p:pic>
              <p:nvPicPr>
                <p:cNvPr id="174" name="Freihand 173">
                  <a:extLst>
                    <a:ext uri="{FF2B5EF4-FFF2-40B4-BE49-F238E27FC236}">
                      <a16:creationId xmlns:a16="http://schemas.microsoft.com/office/drawing/2014/main" id="{C1837668-31D8-4487-AA4A-380A97C5E705}"/>
                    </a:ext>
                  </a:extLst>
                </p:cNvPr>
                <p:cNvPicPr/>
                <p:nvPr/>
              </p:nvPicPr>
              <p:blipFill>
                <a:blip r:embed="rId299"/>
                <a:stretch>
                  <a:fillRect/>
                </a:stretch>
              </p:blipFill>
              <p:spPr>
                <a:xfrm>
                  <a:off x="5157159" y="4347366"/>
                  <a:ext cx="124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5" name="Freihand 174">
                  <a:extLst>
                    <a:ext uri="{FF2B5EF4-FFF2-40B4-BE49-F238E27FC236}">
                      <a16:creationId xmlns:a16="http://schemas.microsoft.com/office/drawing/2014/main" id="{1799D421-C521-49D9-9BA2-1D5FDCF4A0FB}"/>
                    </a:ext>
                  </a:extLst>
                </p14:cNvPr>
                <p14:cNvContentPartPr/>
                <p14:nvPr/>
              </p14:nvContentPartPr>
              <p14:xfrm>
                <a:off x="5292519" y="4248726"/>
                <a:ext cx="241920" cy="138240"/>
              </p14:xfrm>
            </p:contentPart>
          </mc:Choice>
          <mc:Fallback>
            <p:pic>
              <p:nvPicPr>
                <p:cNvPr id="175" name="Freihand 174">
                  <a:extLst>
                    <a:ext uri="{FF2B5EF4-FFF2-40B4-BE49-F238E27FC236}">
                      <a16:creationId xmlns:a16="http://schemas.microsoft.com/office/drawing/2014/main" id="{1799D421-C521-49D9-9BA2-1D5FDCF4A0FB}"/>
                    </a:ext>
                  </a:extLst>
                </p:cNvPr>
                <p:cNvPicPr/>
                <p:nvPr/>
              </p:nvPicPr>
              <p:blipFill>
                <a:blip r:embed="rId301"/>
                <a:stretch>
                  <a:fillRect/>
                </a:stretch>
              </p:blipFill>
              <p:spPr>
                <a:xfrm>
                  <a:off x="5288199" y="4244406"/>
                  <a:ext cx="250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Freihand 175">
                  <a:extLst>
                    <a:ext uri="{FF2B5EF4-FFF2-40B4-BE49-F238E27FC236}">
                      <a16:creationId xmlns:a16="http://schemas.microsoft.com/office/drawing/2014/main" id="{747ED3E1-F1D7-4CE7-AFEF-ADB462E4FAF2}"/>
                    </a:ext>
                  </a:extLst>
                </p14:cNvPr>
                <p14:cNvContentPartPr/>
                <p14:nvPr/>
              </p14:nvContentPartPr>
              <p14:xfrm>
                <a:off x="5529759" y="4278966"/>
                <a:ext cx="17280" cy="360"/>
              </p14:xfrm>
            </p:contentPart>
          </mc:Choice>
          <mc:Fallback>
            <p:pic>
              <p:nvPicPr>
                <p:cNvPr id="176" name="Freihand 175">
                  <a:extLst>
                    <a:ext uri="{FF2B5EF4-FFF2-40B4-BE49-F238E27FC236}">
                      <a16:creationId xmlns:a16="http://schemas.microsoft.com/office/drawing/2014/main" id="{747ED3E1-F1D7-4CE7-AFEF-ADB462E4FAF2}"/>
                    </a:ext>
                  </a:extLst>
                </p:cNvPr>
                <p:cNvPicPr/>
                <p:nvPr/>
              </p:nvPicPr>
              <p:blipFill>
                <a:blip r:embed="rId303"/>
                <a:stretch>
                  <a:fillRect/>
                </a:stretch>
              </p:blipFill>
              <p:spPr>
                <a:xfrm>
                  <a:off x="5525439" y="4274646"/>
                  <a:ext cx="25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Freihand 176">
                  <a:extLst>
                    <a:ext uri="{FF2B5EF4-FFF2-40B4-BE49-F238E27FC236}">
                      <a16:creationId xmlns:a16="http://schemas.microsoft.com/office/drawing/2014/main" id="{84706B93-2A5D-4137-814B-74676675671D}"/>
                    </a:ext>
                  </a:extLst>
                </p14:cNvPr>
                <p14:cNvContentPartPr/>
                <p14:nvPr/>
              </p14:nvContentPartPr>
              <p14:xfrm>
                <a:off x="5529039" y="4319646"/>
                <a:ext cx="99000" cy="304200"/>
              </p14:xfrm>
            </p:contentPart>
          </mc:Choice>
          <mc:Fallback>
            <p:pic>
              <p:nvPicPr>
                <p:cNvPr id="177" name="Freihand 176">
                  <a:extLst>
                    <a:ext uri="{FF2B5EF4-FFF2-40B4-BE49-F238E27FC236}">
                      <a16:creationId xmlns:a16="http://schemas.microsoft.com/office/drawing/2014/main" id="{84706B93-2A5D-4137-814B-74676675671D}"/>
                    </a:ext>
                  </a:extLst>
                </p:cNvPr>
                <p:cNvPicPr/>
                <p:nvPr/>
              </p:nvPicPr>
              <p:blipFill>
                <a:blip r:embed="rId305"/>
                <a:stretch>
                  <a:fillRect/>
                </a:stretch>
              </p:blipFill>
              <p:spPr>
                <a:xfrm>
                  <a:off x="5524719" y="4315326"/>
                  <a:ext cx="1076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8" name="Freihand 177">
                  <a:extLst>
                    <a:ext uri="{FF2B5EF4-FFF2-40B4-BE49-F238E27FC236}">
                      <a16:creationId xmlns:a16="http://schemas.microsoft.com/office/drawing/2014/main" id="{5A9733C5-3245-4757-84CD-40E72D0D5CC9}"/>
                    </a:ext>
                  </a:extLst>
                </p14:cNvPr>
                <p14:cNvContentPartPr/>
                <p14:nvPr/>
              </p14:nvContentPartPr>
              <p14:xfrm>
                <a:off x="4291359" y="4797006"/>
                <a:ext cx="29520" cy="217080"/>
              </p14:xfrm>
            </p:contentPart>
          </mc:Choice>
          <mc:Fallback>
            <p:pic>
              <p:nvPicPr>
                <p:cNvPr id="178" name="Freihand 177">
                  <a:extLst>
                    <a:ext uri="{FF2B5EF4-FFF2-40B4-BE49-F238E27FC236}">
                      <a16:creationId xmlns:a16="http://schemas.microsoft.com/office/drawing/2014/main" id="{5A9733C5-3245-4757-84CD-40E72D0D5CC9}"/>
                    </a:ext>
                  </a:extLst>
                </p:cNvPr>
                <p:cNvPicPr/>
                <p:nvPr/>
              </p:nvPicPr>
              <p:blipFill>
                <a:blip r:embed="rId307"/>
                <a:stretch>
                  <a:fillRect/>
                </a:stretch>
              </p:blipFill>
              <p:spPr>
                <a:xfrm>
                  <a:off x="4287039" y="4792686"/>
                  <a:ext cx="381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9" name="Freihand 178">
                  <a:extLst>
                    <a:ext uri="{FF2B5EF4-FFF2-40B4-BE49-F238E27FC236}">
                      <a16:creationId xmlns:a16="http://schemas.microsoft.com/office/drawing/2014/main" id="{CC811F4A-17B0-4096-9348-4D3B29BEF793}"/>
                    </a:ext>
                  </a:extLst>
                </p14:cNvPr>
                <p14:cNvContentPartPr/>
                <p14:nvPr/>
              </p14:nvContentPartPr>
              <p14:xfrm>
                <a:off x="4140159" y="4772166"/>
                <a:ext cx="255960" cy="263520"/>
              </p14:xfrm>
            </p:contentPart>
          </mc:Choice>
          <mc:Fallback>
            <p:pic>
              <p:nvPicPr>
                <p:cNvPr id="179" name="Freihand 178">
                  <a:extLst>
                    <a:ext uri="{FF2B5EF4-FFF2-40B4-BE49-F238E27FC236}">
                      <a16:creationId xmlns:a16="http://schemas.microsoft.com/office/drawing/2014/main" id="{CC811F4A-17B0-4096-9348-4D3B29BEF793}"/>
                    </a:ext>
                  </a:extLst>
                </p:cNvPr>
                <p:cNvPicPr/>
                <p:nvPr/>
              </p:nvPicPr>
              <p:blipFill>
                <a:blip r:embed="rId309"/>
                <a:stretch>
                  <a:fillRect/>
                </a:stretch>
              </p:blipFill>
              <p:spPr>
                <a:xfrm>
                  <a:off x="4135839" y="4767846"/>
                  <a:ext cx="2646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0" name="Freihand 179">
                  <a:extLst>
                    <a:ext uri="{FF2B5EF4-FFF2-40B4-BE49-F238E27FC236}">
                      <a16:creationId xmlns:a16="http://schemas.microsoft.com/office/drawing/2014/main" id="{67208425-68EE-46B2-8492-A905389E9205}"/>
                    </a:ext>
                  </a:extLst>
                </p14:cNvPr>
                <p14:cNvContentPartPr/>
                <p14:nvPr/>
              </p14:nvContentPartPr>
              <p14:xfrm>
                <a:off x="4467039" y="4810326"/>
                <a:ext cx="104400" cy="126000"/>
              </p14:xfrm>
            </p:contentPart>
          </mc:Choice>
          <mc:Fallback>
            <p:pic>
              <p:nvPicPr>
                <p:cNvPr id="180" name="Freihand 179">
                  <a:extLst>
                    <a:ext uri="{FF2B5EF4-FFF2-40B4-BE49-F238E27FC236}">
                      <a16:creationId xmlns:a16="http://schemas.microsoft.com/office/drawing/2014/main" id="{67208425-68EE-46B2-8492-A905389E9205}"/>
                    </a:ext>
                  </a:extLst>
                </p:cNvPr>
                <p:cNvPicPr/>
                <p:nvPr/>
              </p:nvPicPr>
              <p:blipFill>
                <a:blip r:embed="rId311"/>
                <a:stretch>
                  <a:fillRect/>
                </a:stretch>
              </p:blipFill>
              <p:spPr>
                <a:xfrm>
                  <a:off x="4462719" y="4806006"/>
                  <a:ext cx="11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1" name="Freihand 180">
                  <a:extLst>
                    <a:ext uri="{FF2B5EF4-FFF2-40B4-BE49-F238E27FC236}">
                      <a16:creationId xmlns:a16="http://schemas.microsoft.com/office/drawing/2014/main" id="{7DC2243B-ED66-4D0C-9BD8-790575A6862A}"/>
                    </a:ext>
                  </a:extLst>
                </p14:cNvPr>
                <p14:cNvContentPartPr/>
                <p14:nvPr/>
              </p14:nvContentPartPr>
              <p14:xfrm>
                <a:off x="4679799" y="4849926"/>
                <a:ext cx="145080" cy="18720"/>
              </p14:xfrm>
            </p:contentPart>
          </mc:Choice>
          <mc:Fallback>
            <p:pic>
              <p:nvPicPr>
                <p:cNvPr id="181" name="Freihand 180">
                  <a:extLst>
                    <a:ext uri="{FF2B5EF4-FFF2-40B4-BE49-F238E27FC236}">
                      <a16:creationId xmlns:a16="http://schemas.microsoft.com/office/drawing/2014/main" id="{7DC2243B-ED66-4D0C-9BD8-790575A6862A}"/>
                    </a:ext>
                  </a:extLst>
                </p:cNvPr>
                <p:cNvPicPr/>
                <p:nvPr/>
              </p:nvPicPr>
              <p:blipFill>
                <a:blip r:embed="rId313"/>
                <a:stretch>
                  <a:fillRect/>
                </a:stretch>
              </p:blipFill>
              <p:spPr>
                <a:xfrm>
                  <a:off x="4675479" y="4845606"/>
                  <a:ext cx="153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2" name="Freihand 181">
                  <a:extLst>
                    <a:ext uri="{FF2B5EF4-FFF2-40B4-BE49-F238E27FC236}">
                      <a16:creationId xmlns:a16="http://schemas.microsoft.com/office/drawing/2014/main" id="{9479A738-F36D-4A1F-8778-35D45FDD255B}"/>
                    </a:ext>
                  </a:extLst>
                </p14:cNvPr>
                <p14:cNvContentPartPr/>
                <p14:nvPr/>
              </p14:nvContentPartPr>
              <p14:xfrm>
                <a:off x="4924959" y="4756326"/>
                <a:ext cx="34560" cy="164880"/>
              </p14:xfrm>
            </p:contentPart>
          </mc:Choice>
          <mc:Fallback>
            <p:pic>
              <p:nvPicPr>
                <p:cNvPr id="182" name="Freihand 181">
                  <a:extLst>
                    <a:ext uri="{FF2B5EF4-FFF2-40B4-BE49-F238E27FC236}">
                      <a16:creationId xmlns:a16="http://schemas.microsoft.com/office/drawing/2014/main" id="{9479A738-F36D-4A1F-8778-35D45FDD255B}"/>
                    </a:ext>
                  </a:extLst>
                </p:cNvPr>
                <p:cNvPicPr/>
                <p:nvPr/>
              </p:nvPicPr>
              <p:blipFill>
                <a:blip r:embed="rId315"/>
                <a:stretch>
                  <a:fillRect/>
                </a:stretch>
              </p:blipFill>
              <p:spPr>
                <a:xfrm>
                  <a:off x="4920639" y="4752006"/>
                  <a:ext cx="43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3" name="Freihand 182">
                  <a:extLst>
                    <a:ext uri="{FF2B5EF4-FFF2-40B4-BE49-F238E27FC236}">
                      <a16:creationId xmlns:a16="http://schemas.microsoft.com/office/drawing/2014/main" id="{69FC78FE-AC6F-4525-9936-F0CC30869D0E}"/>
                    </a:ext>
                  </a:extLst>
                </p14:cNvPr>
                <p14:cNvContentPartPr/>
                <p14:nvPr/>
              </p14:nvContentPartPr>
              <p14:xfrm>
                <a:off x="4842879" y="4729326"/>
                <a:ext cx="258120" cy="170280"/>
              </p14:xfrm>
            </p:contentPart>
          </mc:Choice>
          <mc:Fallback>
            <p:pic>
              <p:nvPicPr>
                <p:cNvPr id="183" name="Freihand 182">
                  <a:extLst>
                    <a:ext uri="{FF2B5EF4-FFF2-40B4-BE49-F238E27FC236}">
                      <a16:creationId xmlns:a16="http://schemas.microsoft.com/office/drawing/2014/main" id="{69FC78FE-AC6F-4525-9936-F0CC30869D0E}"/>
                    </a:ext>
                  </a:extLst>
                </p:cNvPr>
                <p:cNvPicPr/>
                <p:nvPr/>
              </p:nvPicPr>
              <p:blipFill>
                <a:blip r:embed="rId317"/>
                <a:stretch>
                  <a:fillRect/>
                </a:stretch>
              </p:blipFill>
              <p:spPr>
                <a:xfrm>
                  <a:off x="4838559" y="4725006"/>
                  <a:ext cx="266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4" name="Freihand 183">
                  <a:extLst>
                    <a:ext uri="{FF2B5EF4-FFF2-40B4-BE49-F238E27FC236}">
                      <a16:creationId xmlns:a16="http://schemas.microsoft.com/office/drawing/2014/main" id="{DCE1A297-7E5F-4C28-A8E7-66628A14B37B}"/>
                    </a:ext>
                  </a:extLst>
                </p14:cNvPr>
                <p14:cNvContentPartPr/>
                <p14:nvPr/>
              </p14:nvContentPartPr>
              <p14:xfrm>
                <a:off x="5079039" y="4721766"/>
                <a:ext cx="35640" cy="30600"/>
              </p14:xfrm>
            </p:contentPart>
          </mc:Choice>
          <mc:Fallback>
            <p:pic>
              <p:nvPicPr>
                <p:cNvPr id="184" name="Freihand 183">
                  <a:extLst>
                    <a:ext uri="{FF2B5EF4-FFF2-40B4-BE49-F238E27FC236}">
                      <a16:creationId xmlns:a16="http://schemas.microsoft.com/office/drawing/2014/main" id="{DCE1A297-7E5F-4C28-A8E7-66628A14B37B}"/>
                    </a:ext>
                  </a:extLst>
                </p:cNvPr>
                <p:cNvPicPr/>
                <p:nvPr/>
              </p:nvPicPr>
              <p:blipFill>
                <a:blip r:embed="rId319"/>
                <a:stretch>
                  <a:fillRect/>
                </a:stretch>
              </p:blipFill>
              <p:spPr>
                <a:xfrm>
                  <a:off x="5074719" y="4717446"/>
                  <a:ext cx="44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5" name="Freihand 184">
                  <a:extLst>
                    <a:ext uri="{FF2B5EF4-FFF2-40B4-BE49-F238E27FC236}">
                      <a16:creationId xmlns:a16="http://schemas.microsoft.com/office/drawing/2014/main" id="{0C01C079-F69B-47CB-BF44-C0665BD46FF3}"/>
                    </a:ext>
                  </a:extLst>
                </p14:cNvPr>
                <p14:cNvContentPartPr/>
                <p14:nvPr/>
              </p14:nvContentPartPr>
              <p14:xfrm>
                <a:off x="5109279" y="4781166"/>
                <a:ext cx="100800" cy="95040"/>
              </p14:xfrm>
            </p:contentPart>
          </mc:Choice>
          <mc:Fallback>
            <p:pic>
              <p:nvPicPr>
                <p:cNvPr id="185" name="Freihand 184">
                  <a:extLst>
                    <a:ext uri="{FF2B5EF4-FFF2-40B4-BE49-F238E27FC236}">
                      <a16:creationId xmlns:a16="http://schemas.microsoft.com/office/drawing/2014/main" id="{0C01C079-F69B-47CB-BF44-C0665BD46FF3}"/>
                    </a:ext>
                  </a:extLst>
                </p:cNvPr>
                <p:cNvPicPr/>
                <p:nvPr/>
              </p:nvPicPr>
              <p:blipFill>
                <a:blip r:embed="rId321"/>
                <a:stretch>
                  <a:fillRect/>
                </a:stretch>
              </p:blipFill>
              <p:spPr>
                <a:xfrm>
                  <a:off x="5104959" y="4776846"/>
                  <a:ext cx="10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6" name="Freihand 185">
                  <a:extLst>
                    <a:ext uri="{FF2B5EF4-FFF2-40B4-BE49-F238E27FC236}">
                      <a16:creationId xmlns:a16="http://schemas.microsoft.com/office/drawing/2014/main" id="{CEDD7B57-9B2C-4035-8F34-D37A47C73BCE}"/>
                    </a:ext>
                  </a:extLst>
                </p14:cNvPr>
                <p14:cNvContentPartPr/>
                <p14:nvPr/>
              </p14:nvContentPartPr>
              <p14:xfrm>
                <a:off x="5240319" y="4680726"/>
                <a:ext cx="72720" cy="176760"/>
              </p14:xfrm>
            </p:contentPart>
          </mc:Choice>
          <mc:Fallback>
            <p:pic>
              <p:nvPicPr>
                <p:cNvPr id="186" name="Freihand 185">
                  <a:extLst>
                    <a:ext uri="{FF2B5EF4-FFF2-40B4-BE49-F238E27FC236}">
                      <a16:creationId xmlns:a16="http://schemas.microsoft.com/office/drawing/2014/main" id="{CEDD7B57-9B2C-4035-8F34-D37A47C73BCE}"/>
                    </a:ext>
                  </a:extLst>
                </p:cNvPr>
                <p:cNvPicPr/>
                <p:nvPr/>
              </p:nvPicPr>
              <p:blipFill>
                <a:blip r:embed="rId323"/>
                <a:stretch>
                  <a:fillRect/>
                </a:stretch>
              </p:blipFill>
              <p:spPr>
                <a:xfrm>
                  <a:off x="5235999" y="4676406"/>
                  <a:ext cx="81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7" name="Freihand 186">
                  <a:extLst>
                    <a:ext uri="{FF2B5EF4-FFF2-40B4-BE49-F238E27FC236}">
                      <a16:creationId xmlns:a16="http://schemas.microsoft.com/office/drawing/2014/main" id="{72A52905-4C85-44EC-B817-84DA96D94D45}"/>
                    </a:ext>
                  </a:extLst>
                </p14:cNvPr>
                <p14:cNvContentPartPr/>
                <p14:nvPr/>
              </p14:nvContentPartPr>
              <p14:xfrm>
                <a:off x="5297199" y="4773606"/>
                <a:ext cx="404280" cy="219240"/>
              </p14:xfrm>
            </p:contentPart>
          </mc:Choice>
          <mc:Fallback>
            <p:pic>
              <p:nvPicPr>
                <p:cNvPr id="187" name="Freihand 186">
                  <a:extLst>
                    <a:ext uri="{FF2B5EF4-FFF2-40B4-BE49-F238E27FC236}">
                      <a16:creationId xmlns:a16="http://schemas.microsoft.com/office/drawing/2014/main" id="{72A52905-4C85-44EC-B817-84DA96D94D45}"/>
                    </a:ext>
                  </a:extLst>
                </p:cNvPr>
                <p:cNvPicPr/>
                <p:nvPr/>
              </p:nvPicPr>
              <p:blipFill>
                <a:blip r:embed="rId325"/>
                <a:stretch>
                  <a:fillRect/>
                </a:stretch>
              </p:blipFill>
              <p:spPr>
                <a:xfrm>
                  <a:off x="5292879" y="4769286"/>
                  <a:ext cx="4129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8" name="Freihand 187">
                  <a:extLst>
                    <a:ext uri="{FF2B5EF4-FFF2-40B4-BE49-F238E27FC236}">
                      <a16:creationId xmlns:a16="http://schemas.microsoft.com/office/drawing/2014/main" id="{D93D1593-1F54-4A7E-BEC9-A983B5E8084A}"/>
                    </a:ext>
                  </a:extLst>
                </p14:cNvPr>
                <p14:cNvContentPartPr/>
                <p14:nvPr/>
              </p14:nvContentPartPr>
              <p14:xfrm>
                <a:off x="5447679" y="4617726"/>
                <a:ext cx="20160" cy="3600"/>
              </p14:xfrm>
            </p:contentPart>
          </mc:Choice>
          <mc:Fallback>
            <p:pic>
              <p:nvPicPr>
                <p:cNvPr id="188" name="Freihand 187">
                  <a:extLst>
                    <a:ext uri="{FF2B5EF4-FFF2-40B4-BE49-F238E27FC236}">
                      <a16:creationId xmlns:a16="http://schemas.microsoft.com/office/drawing/2014/main" id="{D93D1593-1F54-4A7E-BEC9-A983B5E8084A}"/>
                    </a:ext>
                  </a:extLst>
                </p:cNvPr>
                <p:cNvPicPr/>
                <p:nvPr/>
              </p:nvPicPr>
              <p:blipFill>
                <a:blip r:embed="rId327"/>
                <a:stretch>
                  <a:fillRect/>
                </a:stretch>
              </p:blipFill>
              <p:spPr>
                <a:xfrm>
                  <a:off x="5443359" y="4613406"/>
                  <a:ext cx="28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9" name="Freihand 188">
                  <a:extLst>
                    <a:ext uri="{FF2B5EF4-FFF2-40B4-BE49-F238E27FC236}">
                      <a16:creationId xmlns:a16="http://schemas.microsoft.com/office/drawing/2014/main" id="{3897B584-0243-4491-B9FB-57CA311FC242}"/>
                    </a:ext>
                  </a:extLst>
                </p14:cNvPr>
                <p14:cNvContentPartPr/>
                <p14:nvPr/>
              </p14:nvContentPartPr>
              <p14:xfrm>
                <a:off x="4055559" y="4880166"/>
                <a:ext cx="1809000" cy="369000"/>
              </p14:xfrm>
            </p:contentPart>
          </mc:Choice>
          <mc:Fallback>
            <p:pic>
              <p:nvPicPr>
                <p:cNvPr id="189" name="Freihand 188">
                  <a:extLst>
                    <a:ext uri="{FF2B5EF4-FFF2-40B4-BE49-F238E27FC236}">
                      <a16:creationId xmlns:a16="http://schemas.microsoft.com/office/drawing/2014/main" id="{3897B584-0243-4491-B9FB-57CA311FC242}"/>
                    </a:ext>
                  </a:extLst>
                </p:cNvPr>
                <p:cNvPicPr/>
                <p:nvPr/>
              </p:nvPicPr>
              <p:blipFill>
                <a:blip r:embed="rId329"/>
                <a:stretch>
                  <a:fillRect/>
                </a:stretch>
              </p:blipFill>
              <p:spPr>
                <a:xfrm>
                  <a:off x="4051239" y="4875846"/>
                  <a:ext cx="18176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1" name="Freihand 190">
                  <a:extLst>
                    <a:ext uri="{FF2B5EF4-FFF2-40B4-BE49-F238E27FC236}">
                      <a16:creationId xmlns:a16="http://schemas.microsoft.com/office/drawing/2014/main" id="{4F8756BA-0ACE-41EE-8A22-07CC2462A4E3}"/>
                    </a:ext>
                  </a:extLst>
                </p14:cNvPr>
                <p14:cNvContentPartPr/>
                <p14:nvPr/>
              </p14:nvContentPartPr>
              <p14:xfrm>
                <a:off x="3741639" y="4025886"/>
                <a:ext cx="2485440" cy="1504440"/>
              </p14:xfrm>
            </p:contentPart>
          </mc:Choice>
          <mc:Fallback>
            <p:pic>
              <p:nvPicPr>
                <p:cNvPr id="191" name="Freihand 190">
                  <a:extLst>
                    <a:ext uri="{FF2B5EF4-FFF2-40B4-BE49-F238E27FC236}">
                      <a16:creationId xmlns:a16="http://schemas.microsoft.com/office/drawing/2014/main" id="{4F8756BA-0ACE-41EE-8A22-07CC2462A4E3}"/>
                    </a:ext>
                  </a:extLst>
                </p:cNvPr>
                <p:cNvPicPr/>
                <p:nvPr/>
              </p:nvPicPr>
              <p:blipFill>
                <a:blip r:embed="rId331"/>
                <a:stretch>
                  <a:fillRect/>
                </a:stretch>
              </p:blipFill>
              <p:spPr>
                <a:xfrm>
                  <a:off x="3737319" y="4021566"/>
                  <a:ext cx="2494080" cy="1513080"/>
                </a:xfrm>
                <a:prstGeom prst="rect">
                  <a:avLst/>
                </a:prstGeom>
              </p:spPr>
            </p:pic>
          </mc:Fallback>
        </mc:AlternateContent>
      </p:grpSp>
    </p:spTree>
    <p:extLst>
      <p:ext uri="{BB962C8B-B14F-4D97-AF65-F5344CB8AC3E}">
        <p14:creationId xmlns:p14="http://schemas.microsoft.com/office/powerpoint/2010/main" val="139732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375698" cy="343620"/>
          </a:xfrm>
          <a:prstGeom prst="rect">
            <a:avLst/>
          </a:prstGeom>
          <a:noFill/>
        </p:spPr>
        <p:txBody>
          <a:bodyPr wrap="none" rtlCol="0">
            <a:spAutoFit/>
          </a:bodyPr>
          <a:lstStyle/>
          <a:p>
            <a:r>
              <a:rPr lang="de-DE" sz="1633"/>
              <a:t>Exchange rate</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09F2454C-F326-4704-9380-4790667856AA}"/>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3" name="Grafik 2">
            <a:extLst>
              <a:ext uri="{FF2B5EF4-FFF2-40B4-BE49-F238E27FC236}">
                <a16:creationId xmlns:a16="http://schemas.microsoft.com/office/drawing/2014/main" id="{46F98E0D-02F7-459C-9FF3-5BF5A4AE60B1}"/>
              </a:ext>
            </a:extLst>
          </p:cNvPr>
          <p:cNvPicPr>
            <a:picLocks noChangeAspect="1"/>
          </p:cNvPicPr>
          <p:nvPr/>
        </p:nvPicPr>
        <p:blipFill>
          <a:blip r:embed="rId4"/>
          <a:stretch>
            <a:fillRect/>
          </a:stretch>
        </p:blipFill>
        <p:spPr>
          <a:xfrm>
            <a:off x="396958" y="877839"/>
            <a:ext cx="7600025" cy="4568101"/>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A07A514-AA12-4C9E-9C81-F607694C57AF}"/>
                  </a:ext>
                </a:extLst>
              </p14:cNvPr>
              <p14:cNvContentPartPr/>
              <p14:nvPr/>
            </p14:nvContentPartPr>
            <p14:xfrm>
              <a:off x="1151799" y="2579766"/>
              <a:ext cx="409320" cy="99720"/>
            </p14:xfrm>
          </p:contentPart>
        </mc:Choice>
        <mc:Fallback>
          <p:pic>
            <p:nvPicPr>
              <p:cNvPr id="4" name="Freihand 3">
                <a:extLst>
                  <a:ext uri="{FF2B5EF4-FFF2-40B4-BE49-F238E27FC236}">
                    <a16:creationId xmlns:a16="http://schemas.microsoft.com/office/drawing/2014/main" id="{3A07A514-AA12-4C9E-9C81-F607694C57AF}"/>
                  </a:ext>
                </a:extLst>
              </p:cNvPr>
              <p:cNvPicPr/>
              <p:nvPr/>
            </p:nvPicPr>
            <p:blipFill>
              <a:blip r:embed="rId6"/>
              <a:stretch>
                <a:fillRect/>
              </a:stretch>
            </p:blipFill>
            <p:spPr>
              <a:xfrm>
                <a:off x="1147479" y="2575446"/>
                <a:ext cx="417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4EA58C4-5AF2-469E-9EFD-B9C7BEFB4296}"/>
                  </a:ext>
                </a:extLst>
              </p14:cNvPr>
              <p14:cNvContentPartPr/>
              <p14:nvPr/>
            </p14:nvContentPartPr>
            <p14:xfrm>
              <a:off x="7341999" y="2633046"/>
              <a:ext cx="373320" cy="168840"/>
            </p14:xfrm>
          </p:contentPart>
        </mc:Choice>
        <mc:Fallback>
          <p:pic>
            <p:nvPicPr>
              <p:cNvPr id="5" name="Freihand 4">
                <a:extLst>
                  <a:ext uri="{FF2B5EF4-FFF2-40B4-BE49-F238E27FC236}">
                    <a16:creationId xmlns:a16="http://schemas.microsoft.com/office/drawing/2014/main" id="{34EA58C4-5AF2-469E-9EFD-B9C7BEFB4296}"/>
                  </a:ext>
                </a:extLst>
              </p:cNvPr>
              <p:cNvPicPr/>
              <p:nvPr/>
            </p:nvPicPr>
            <p:blipFill>
              <a:blip r:embed="rId8"/>
              <a:stretch>
                <a:fillRect/>
              </a:stretch>
            </p:blipFill>
            <p:spPr>
              <a:xfrm>
                <a:off x="7337679" y="2628726"/>
                <a:ext cx="381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D992256C-27B0-4E5B-8597-BEE0ED807F46}"/>
                  </a:ext>
                </a:extLst>
              </p14:cNvPr>
              <p14:cNvContentPartPr/>
              <p14:nvPr/>
            </p14:nvContentPartPr>
            <p14:xfrm>
              <a:off x="3781239" y="1993686"/>
              <a:ext cx="3604320" cy="770760"/>
            </p14:xfrm>
          </p:contentPart>
        </mc:Choice>
        <mc:Fallback>
          <p:pic>
            <p:nvPicPr>
              <p:cNvPr id="12" name="Freihand 11">
                <a:extLst>
                  <a:ext uri="{FF2B5EF4-FFF2-40B4-BE49-F238E27FC236}">
                    <a16:creationId xmlns:a16="http://schemas.microsoft.com/office/drawing/2014/main" id="{D992256C-27B0-4E5B-8597-BEE0ED807F46}"/>
                  </a:ext>
                </a:extLst>
              </p:cNvPr>
              <p:cNvPicPr/>
              <p:nvPr/>
            </p:nvPicPr>
            <p:blipFill>
              <a:blip r:embed="rId10"/>
              <a:stretch>
                <a:fillRect/>
              </a:stretch>
            </p:blipFill>
            <p:spPr>
              <a:xfrm>
                <a:off x="3776919" y="1989366"/>
                <a:ext cx="3612960" cy="779400"/>
              </a:xfrm>
              <a:prstGeom prst="rect">
                <a:avLst/>
              </a:prstGeom>
            </p:spPr>
          </p:pic>
        </mc:Fallback>
      </mc:AlternateContent>
      <p:grpSp>
        <p:nvGrpSpPr>
          <p:cNvPr id="49" name="Gruppieren 48">
            <a:extLst>
              <a:ext uri="{FF2B5EF4-FFF2-40B4-BE49-F238E27FC236}">
                <a16:creationId xmlns:a16="http://schemas.microsoft.com/office/drawing/2014/main" id="{52F0D009-E163-4E84-918C-EC2566D10ABF}"/>
              </a:ext>
            </a:extLst>
          </p:cNvPr>
          <p:cNvGrpSpPr/>
          <p:nvPr/>
        </p:nvGrpSpPr>
        <p:grpSpPr>
          <a:xfrm>
            <a:off x="3421239" y="1767966"/>
            <a:ext cx="341640" cy="376200"/>
            <a:chOff x="3421239" y="1767966"/>
            <a:chExt cx="341640" cy="37620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A5690D74-A61D-4CA2-85CC-03C1CC1B7998}"/>
                    </a:ext>
                  </a:extLst>
                </p14:cNvPr>
                <p14:cNvContentPartPr/>
                <p14:nvPr/>
              </p14:nvContentPartPr>
              <p14:xfrm>
                <a:off x="3752439" y="1970286"/>
                <a:ext cx="10440" cy="6840"/>
              </p14:xfrm>
            </p:contentPart>
          </mc:Choice>
          <mc:Fallback>
            <p:pic>
              <p:nvPicPr>
                <p:cNvPr id="6" name="Freihand 5">
                  <a:extLst>
                    <a:ext uri="{FF2B5EF4-FFF2-40B4-BE49-F238E27FC236}">
                      <a16:creationId xmlns:a16="http://schemas.microsoft.com/office/drawing/2014/main" id="{A5690D74-A61D-4CA2-85CC-03C1CC1B7998}"/>
                    </a:ext>
                  </a:extLst>
                </p:cNvPr>
                <p:cNvPicPr/>
                <p:nvPr/>
              </p:nvPicPr>
              <p:blipFill>
                <a:blip r:embed="rId12"/>
                <a:stretch>
                  <a:fillRect/>
                </a:stretch>
              </p:blipFill>
              <p:spPr>
                <a:xfrm>
                  <a:off x="3748119" y="1965966"/>
                  <a:ext cx="19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A2E7C01-AE27-48FA-8EC3-ACD311487A62}"/>
                    </a:ext>
                  </a:extLst>
                </p14:cNvPr>
                <p14:cNvContentPartPr/>
                <p14:nvPr/>
              </p14:nvContentPartPr>
              <p14:xfrm>
                <a:off x="3734799" y="1965966"/>
                <a:ext cx="15120" cy="25920"/>
              </p14:xfrm>
            </p:contentPart>
          </mc:Choice>
          <mc:Fallback>
            <p:pic>
              <p:nvPicPr>
                <p:cNvPr id="10" name="Freihand 9">
                  <a:extLst>
                    <a:ext uri="{FF2B5EF4-FFF2-40B4-BE49-F238E27FC236}">
                      <a16:creationId xmlns:a16="http://schemas.microsoft.com/office/drawing/2014/main" id="{7A2E7C01-AE27-48FA-8EC3-ACD311487A62}"/>
                    </a:ext>
                  </a:extLst>
                </p:cNvPr>
                <p:cNvPicPr/>
                <p:nvPr/>
              </p:nvPicPr>
              <p:blipFill>
                <a:blip r:embed="rId14"/>
                <a:stretch>
                  <a:fillRect/>
                </a:stretch>
              </p:blipFill>
              <p:spPr>
                <a:xfrm>
                  <a:off x="3730479" y="1961646"/>
                  <a:ext cx="23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 name="Freihand 47">
                  <a:extLst>
                    <a:ext uri="{FF2B5EF4-FFF2-40B4-BE49-F238E27FC236}">
                      <a16:creationId xmlns:a16="http://schemas.microsoft.com/office/drawing/2014/main" id="{D8D6A113-D214-4E9E-9EBE-624BC3ED6D95}"/>
                    </a:ext>
                  </a:extLst>
                </p14:cNvPr>
                <p14:cNvContentPartPr/>
                <p14:nvPr/>
              </p14:nvContentPartPr>
              <p14:xfrm>
                <a:off x="3421239" y="1767966"/>
                <a:ext cx="320040" cy="376200"/>
              </p14:xfrm>
            </p:contentPart>
          </mc:Choice>
          <mc:Fallback>
            <p:pic>
              <p:nvPicPr>
                <p:cNvPr id="48" name="Freihand 47">
                  <a:extLst>
                    <a:ext uri="{FF2B5EF4-FFF2-40B4-BE49-F238E27FC236}">
                      <a16:creationId xmlns:a16="http://schemas.microsoft.com/office/drawing/2014/main" id="{D8D6A113-D214-4E9E-9EBE-624BC3ED6D95}"/>
                    </a:ext>
                  </a:extLst>
                </p:cNvPr>
                <p:cNvPicPr/>
                <p:nvPr/>
              </p:nvPicPr>
              <p:blipFill>
                <a:blip r:embed="rId16"/>
                <a:stretch>
                  <a:fillRect/>
                </a:stretch>
              </p:blipFill>
              <p:spPr>
                <a:xfrm>
                  <a:off x="3416919" y="1763646"/>
                  <a:ext cx="328680" cy="38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50" name="Freihand 49">
                <a:extLst>
                  <a:ext uri="{FF2B5EF4-FFF2-40B4-BE49-F238E27FC236}">
                    <a16:creationId xmlns:a16="http://schemas.microsoft.com/office/drawing/2014/main" id="{EBA01511-44E9-409B-8515-D4AED96B4E40}"/>
                  </a:ext>
                </a:extLst>
              </p14:cNvPr>
              <p14:cNvContentPartPr/>
              <p14:nvPr/>
            </p14:nvContentPartPr>
            <p14:xfrm>
              <a:off x="7378719" y="2392566"/>
              <a:ext cx="423000" cy="694800"/>
            </p14:xfrm>
          </p:contentPart>
        </mc:Choice>
        <mc:Fallback>
          <p:pic>
            <p:nvPicPr>
              <p:cNvPr id="50" name="Freihand 49">
                <a:extLst>
                  <a:ext uri="{FF2B5EF4-FFF2-40B4-BE49-F238E27FC236}">
                    <a16:creationId xmlns:a16="http://schemas.microsoft.com/office/drawing/2014/main" id="{EBA01511-44E9-409B-8515-D4AED96B4E40}"/>
                  </a:ext>
                </a:extLst>
              </p:cNvPr>
              <p:cNvPicPr/>
              <p:nvPr/>
            </p:nvPicPr>
            <p:blipFill>
              <a:blip r:embed="rId18"/>
              <a:stretch>
                <a:fillRect/>
              </a:stretch>
            </p:blipFill>
            <p:spPr>
              <a:xfrm>
                <a:off x="7374399" y="2388246"/>
                <a:ext cx="431640" cy="703440"/>
              </a:xfrm>
              <a:prstGeom prst="rect">
                <a:avLst/>
              </a:prstGeom>
            </p:spPr>
          </p:pic>
        </mc:Fallback>
      </mc:AlternateContent>
      <p:grpSp>
        <p:nvGrpSpPr>
          <p:cNvPr id="52" name="Gruppieren 51">
            <a:extLst>
              <a:ext uri="{FF2B5EF4-FFF2-40B4-BE49-F238E27FC236}">
                <a16:creationId xmlns:a16="http://schemas.microsoft.com/office/drawing/2014/main" id="{353945BF-830B-4F08-A29B-E6FE2550AB55}"/>
              </a:ext>
            </a:extLst>
          </p:cNvPr>
          <p:cNvGrpSpPr/>
          <p:nvPr/>
        </p:nvGrpSpPr>
        <p:grpSpPr>
          <a:xfrm>
            <a:off x="5322759" y="542886"/>
            <a:ext cx="5418720" cy="1821600"/>
            <a:chOff x="5322759" y="542886"/>
            <a:chExt cx="5418720" cy="182160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CD050C2-04B6-4211-B060-A36A7D537627}"/>
                    </a:ext>
                  </a:extLst>
                </p14:cNvPr>
                <p14:cNvContentPartPr/>
                <p14:nvPr/>
              </p14:nvContentPartPr>
              <p14:xfrm>
                <a:off x="5397999" y="1433166"/>
                <a:ext cx="1011240" cy="812160"/>
              </p14:xfrm>
            </p:contentPart>
          </mc:Choice>
          <mc:Fallback>
            <p:pic>
              <p:nvPicPr>
                <p:cNvPr id="14" name="Freihand 13">
                  <a:extLst>
                    <a:ext uri="{FF2B5EF4-FFF2-40B4-BE49-F238E27FC236}">
                      <a16:creationId xmlns:a16="http://schemas.microsoft.com/office/drawing/2014/main" id="{BCD050C2-04B6-4211-B060-A36A7D537627}"/>
                    </a:ext>
                  </a:extLst>
                </p:cNvPr>
                <p:cNvPicPr/>
                <p:nvPr/>
              </p:nvPicPr>
              <p:blipFill>
                <a:blip r:embed="rId20"/>
                <a:stretch>
                  <a:fillRect/>
                </a:stretch>
              </p:blipFill>
              <p:spPr>
                <a:xfrm>
                  <a:off x="5393679" y="1428846"/>
                  <a:ext cx="101988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98CCF1B-56BC-4339-BA72-FC3F8B016455}"/>
                    </a:ext>
                  </a:extLst>
                </p14:cNvPr>
                <p14:cNvContentPartPr/>
                <p14:nvPr/>
              </p14:nvContentPartPr>
              <p14:xfrm>
                <a:off x="5322759" y="1987566"/>
                <a:ext cx="379080" cy="376920"/>
              </p14:xfrm>
            </p:contentPart>
          </mc:Choice>
          <mc:Fallback>
            <p:pic>
              <p:nvPicPr>
                <p:cNvPr id="15" name="Freihand 14">
                  <a:extLst>
                    <a:ext uri="{FF2B5EF4-FFF2-40B4-BE49-F238E27FC236}">
                      <a16:creationId xmlns:a16="http://schemas.microsoft.com/office/drawing/2014/main" id="{598CCF1B-56BC-4339-BA72-FC3F8B016455}"/>
                    </a:ext>
                  </a:extLst>
                </p:cNvPr>
                <p:cNvPicPr/>
                <p:nvPr/>
              </p:nvPicPr>
              <p:blipFill>
                <a:blip r:embed="rId22"/>
                <a:stretch>
                  <a:fillRect/>
                </a:stretch>
              </p:blipFill>
              <p:spPr>
                <a:xfrm>
                  <a:off x="5318439" y="1983246"/>
                  <a:ext cx="38772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2036D85F-BD65-496A-8B22-CE24AEA93063}"/>
                    </a:ext>
                  </a:extLst>
                </p14:cNvPr>
                <p14:cNvContentPartPr/>
                <p14:nvPr/>
              </p14:nvContentPartPr>
              <p14:xfrm>
                <a:off x="6591399" y="1118166"/>
                <a:ext cx="16920" cy="244080"/>
              </p14:xfrm>
            </p:contentPart>
          </mc:Choice>
          <mc:Fallback>
            <p:pic>
              <p:nvPicPr>
                <p:cNvPr id="17" name="Freihand 16">
                  <a:extLst>
                    <a:ext uri="{FF2B5EF4-FFF2-40B4-BE49-F238E27FC236}">
                      <a16:creationId xmlns:a16="http://schemas.microsoft.com/office/drawing/2014/main" id="{2036D85F-BD65-496A-8B22-CE24AEA93063}"/>
                    </a:ext>
                  </a:extLst>
                </p:cNvPr>
                <p:cNvPicPr/>
                <p:nvPr/>
              </p:nvPicPr>
              <p:blipFill>
                <a:blip r:embed="rId24"/>
                <a:stretch>
                  <a:fillRect/>
                </a:stretch>
              </p:blipFill>
              <p:spPr>
                <a:xfrm>
                  <a:off x="6587079" y="1113846"/>
                  <a:ext cx="25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1356B79-29D2-4C89-8F63-9880C6EB6529}"/>
                    </a:ext>
                  </a:extLst>
                </p14:cNvPr>
                <p14:cNvContentPartPr/>
                <p14:nvPr/>
              </p14:nvContentPartPr>
              <p14:xfrm>
                <a:off x="6446319" y="1085046"/>
                <a:ext cx="246960" cy="109080"/>
              </p14:xfrm>
            </p:contentPart>
          </mc:Choice>
          <mc:Fallback>
            <p:pic>
              <p:nvPicPr>
                <p:cNvPr id="18" name="Freihand 17">
                  <a:extLst>
                    <a:ext uri="{FF2B5EF4-FFF2-40B4-BE49-F238E27FC236}">
                      <a16:creationId xmlns:a16="http://schemas.microsoft.com/office/drawing/2014/main" id="{B1356B79-29D2-4C89-8F63-9880C6EB6529}"/>
                    </a:ext>
                  </a:extLst>
                </p:cNvPr>
                <p:cNvPicPr/>
                <p:nvPr/>
              </p:nvPicPr>
              <p:blipFill>
                <a:blip r:embed="rId26"/>
                <a:stretch>
                  <a:fillRect/>
                </a:stretch>
              </p:blipFill>
              <p:spPr>
                <a:xfrm>
                  <a:off x="6441999" y="1080726"/>
                  <a:ext cx="255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C2C6B97C-0310-474B-8F80-54A068332DFA}"/>
                    </a:ext>
                  </a:extLst>
                </p14:cNvPr>
                <p14:cNvContentPartPr/>
                <p14:nvPr/>
              </p14:nvContentPartPr>
              <p14:xfrm>
                <a:off x="6712359" y="1153446"/>
                <a:ext cx="403920" cy="150120"/>
              </p14:xfrm>
            </p:contentPart>
          </mc:Choice>
          <mc:Fallback>
            <p:pic>
              <p:nvPicPr>
                <p:cNvPr id="19" name="Freihand 18">
                  <a:extLst>
                    <a:ext uri="{FF2B5EF4-FFF2-40B4-BE49-F238E27FC236}">
                      <a16:creationId xmlns:a16="http://schemas.microsoft.com/office/drawing/2014/main" id="{C2C6B97C-0310-474B-8F80-54A068332DFA}"/>
                    </a:ext>
                  </a:extLst>
                </p:cNvPr>
                <p:cNvPicPr/>
                <p:nvPr/>
              </p:nvPicPr>
              <p:blipFill>
                <a:blip r:embed="rId28"/>
                <a:stretch>
                  <a:fillRect/>
                </a:stretch>
              </p:blipFill>
              <p:spPr>
                <a:xfrm>
                  <a:off x="6708039" y="1149126"/>
                  <a:ext cx="412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AD813EA-DD17-422E-B57F-CCB171120A58}"/>
                    </a:ext>
                  </a:extLst>
                </p14:cNvPr>
                <p14:cNvContentPartPr/>
                <p14:nvPr/>
              </p14:nvContentPartPr>
              <p14:xfrm>
                <a:off x="7158399" y="1013406"/>
                <a:ext cx="165960" cy="132120"/>
              </p14:xfrm>
            </p:contentPart>
          </mc:Choice>
          <mc:Fallback>
            <p:pic>
              <p:nvPicPr>
                <p:cNvPr id="20" name="Freihand 19">
                  <a:extLst>
                    <a:ext uri="{FF2B5EF4-FFF2-40B4-BE49-F238E27FC236}">
                      <a16:creationId xmlns:a16="http://schemas.microsoft.com/office/drawing/2014/main" id="{DAD813EA-DD17-422E-B57F-CCB171120A58}"/>
                    </a:ext>
                  </a:extLst>
                </p:cNvPr>
                <p:cNvPicPr/>
                <p:nvPr/>
              </p:nvPicPr>
              <p:blipFill>
                <a:blip r:embed="rId30"/>
                <a:stretch>
                  <a:fillRect/>
                </a:stretch>
              </p:blipFill>
              <p:spPr>
                <a:xfrm>
                  <a:off x="7154079" y="1009086"/>
                  <a:ext cx="174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0F9C0213-1A65-49B2-B87B-565C3326F870}"/>
                    </a:ext>
                  </a:extLst>
                </p14:cNvPr>
                <p14:cNvContentPartPr/>
                <p14:nvPr/>
              </p14:nvContentPartPr>
              <p14:xfrm>
                <a:off x="7460439" y="890646"/>
                <a:ext cx="240840" cy="367920"/>
              </p14:xfrm>
            </p:contentPart>
          </mc:Choice>
          <mc:Fallback>
            <p:pic>
              <p:nvPicPr>
                <p:cNvPr id="21" name="Freihand 20">
                  <a:extLst>
                    <a:ext uri="{FF2B5EF4-FFF2-40B4-BE49-F238E27FC236}">
                      <a16:creationId xmlns:a16="http://schemas.microsoft.com/office/drawing/2014/main" id="{0F9C0213-1A65-49B2-B87B-565C3326F870}"/>
                    </a:ext>
                  </a:extLst>
                </p:cNvPr>
                <p:cNvPicPr/>
                <p:nvPr/>
              </p:nvPicPr>
              <p:blipFill>
                <a:blip r:embed="rId32"/>
                <a:stretch>
                  <a:fillRect/>
                </a:stretch>
              </p:blipFill>
              <p:spPr>
                <a:xfrm>
                  <a:off x="7456119" y="886326"/>
                  <a:ext cx="2494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709EAA81-31B9-4E8F-A7FA-84186F07967C}"/>
                    </a:ext>
                  </a:extLst>
                </p14:cNvPr>
                <p14:cNvContentPartPr/>
                <p14:nvPr/>
              </p14:nvContentPartPr>
              <p14:xfrm>
                <a:off x="9997359" y="640806"/>
                <a:ext cx="304920" cy="346680"/>
              </p14:xfrm>
            </p:contentPart>
          </mc:Choice>
          <mc:Fallback>
            <p:pic>
              <p:nvPicPr>
                <p:cNvPr id="33" name="Freihand 32">
                  <a:extLst>
                    <a:ext uri="{FF2B5EF4-FFF2-40B4-BE49-F238E27FC236}">
                      <a16:creationId xmlns:a16="http://schemas.microsoft.com/office/drawing/2014/main" id="{709EAA81-31B9-4E8F-A7FA-84186F07967C}"/>
                    </a:ext>
                  </a:extLst>
                </p:cNvPr>
                <p:cNvPicPr/>
                <p:nvPr/>
              </p:nvPicPr>
              <p:blipFill>
                <a:blip r:embed="rId34"/>
                <a:stretch>
                  <a:fillRect/>
                </a:stretch>
              </p:blipFill>
              <p:spPr>
                <a:xfrm>
                  <a:off x="9993039" y="636486"/>
                  <a:ext cx="3135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C7042632-CC16-41E5-BBF7-D71F72937C5C}"/>
                    </a:ext>
                  </a:extLst>
                </p14:cNvPr>
                <p14:cNvContentPartPr/>
                <p14:nvPr/>
              </p14:nvContentPartPr>
              <p14:xfrm>
                <a:off x="8013039" y="824406"/>
                <a:ext cx="182160" cy="248760"/>
              </p14:xfrm>
            </p:contentPart>
          </mc:Choice>
          <mc:Fallback>
            <p:pic>
              <p:nvPicPr>
                <p:cNvPr id="23" name="Freihand 22">
                  <a:extLst>
                    <a:ext uri="{FF2B5EF4-FFF2-40B4-BE49-F238E27FC236}">
                      <a16:creationId xmlns:a16="http://schemas.microsoft.com/office/drawing/2014/main" id="{C7042632-CC16-41E5-BBF7-D71F72937C5C}"/>
                    </a:ext>
                  </a:extLst>
                </p:cNvPr>
                <p:cNvPicPr/>
                <p:nvPr/>
              </p:nvPicPr>
              <p:blipFill>
                <a:blip r:embed="rId36"/>
                <a:stretch>
                  <a:fillRect/>
                </a:stretch>
              </p:blipFill>
              <p:spPr>
                <a:xfrm>
                  <a:off x="8008719" y="820086"/>
                  <a:ext cx="19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736B8DB8-B924-4948-98EB-5E780A7D8AFB}"/>
                    </a:ext>
                  </a:extLst>
                </p14:cNvPr>
                <p14:cNvContentPartPr/>
                <p14:nvPr/>
              </p14:nvContentPartPr>
              <p14:xfrm>
                <a:off x="8200959" y="862566"/>
                <a:ext cx="136800" cy="124560"/>
              </p14:xfrm>
            </p:contentPart>
          </mc:Choice>
          <mc:Fallback>
            <p:pic>
              <p:nvPicPr>
                <p:cNvPr id="24" name="Freihand 23">
                  <a:extLst>
                    <a:ext uri="{FF2B5EF4-FFF2-40B4-BE49-F238E27FC236}">
                      <a16:creationId xmlns:a16="http://schemas.microsoft.com/office/drawing/2014/main" id="{736B8DB8-B924-4948-98EB-5E780A7D8AFB}"/>
                    </a:ext>
                  </a:extLst>
                </p:cNvPr>
                <p:cNvPicPr/>
                <p:nvPr/>
              </p:nvPicPr>
              <p:blipFill>
                <a:blip r:embed="rId38"/>
                <a:stretch>
                  <a:fillRect/>
                </a:stretch>
              </p:blipFill>
              <p:spPr>
                <a:xfrm>
                  <a:off x="8196639" y="858246"/>
                  <a:ext cx="145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EB732F36-0C6F-4050-A86B-0CAF753D2FD5}"/>
                    </a:ext>
                  </a:extLst>
                </p14:cNvPr>
                <p14:cNvContentPartPr/>
                <p14:nvPr/>
              </p14:nvContentPartPr>
              <p14:xfrm>
                <a:off x="8358639" y="870846"/>
                <a:ext cx="114480" cy="253080"/>
              </p14:xfrm>
            </p:contentPart>
          </mc:Choice>
          <mc:Fallback>
            <p:pic>
              <p:nvPicPr>
                <p:cNvPr id="25" name="Freihand 24">
                  <a:extLst>
                    <a:ext uri="{FF2B5EF4-FFF2-40B4-BE49-F238E27FC236}">
                      <a16:creationId xmlns:a16="http://schemas.microsoft.com/office/drawing/2014/main" id="{EB732F36-0C6F-4050-A86B-0CAF753D2FD5}"/>
                    </a:ext>
                  </a:extLst>
                </p:cNvPr>
                <p:cNvPicPr/>
                <p:nvPr/>
              </p:nvPicPr>
              <p:blipFill>
                <a:blip r:embed="rId40"/>
                <a:stretch>
                  <a:fillRect/>
                </a:stretch>
              </p:blipFill>
              <p:spPr>
                <a:xfrm>
                  <a:off x="8354319" y="866526"/>
                  <a:ext cx="1231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FBC932A-8F1A-477E-BC74-3CCF55FA291B}"/>
                    </a:ext>
                  </a:extLst>
                </p14:cNvPr>
                <p14:cNvContentPartPr/>
                <p14:nvPr/>
              </p14:nvContentPartPr>
              <p14:xfrm>
                <a:off x="8513079" y="799206"/>
                <a:ext cx="175320" cy="168480"/>
              </p14:xfrm>
            </p:contentPart>
          </mc:Choice>
          <mc:Fallback>
            <p:pic>
              <p:nvPicPr>
                <p:cNvPr id="26" name="Freihand 25">
                  <a:extLst>
                    <a:ext uri="{FF2B5EF4-FFF2-40B4-BE49-F238E27FC236}">
                      <a16:creationId xmlns:a16="http://schemas.microsoft.com/office/drawing/2014/main" id="{2FBC932A-8F1A-477E-BC74-3CCF55FA291B}"/>
                    </a:ext>
                  </a:extLst>
                </p:cNvPr>
                <p:cNvPicPr/>
                <p:nvPr/>
              </p:nvPicPr>
              <p:blipFill>
                <a:blip r:embed="rId42"/>
                <a:stretch>
                  <a:fillRect/>
                </a:stretch>
              </p:blipFill>
              <p:spPr>
                <a:xfrm>
                  <a:off x="8508759" y="794886"/>
                  <a:ext cx="183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98DBFC49-0F75-4D43-9247-0BDA85A92B3C}"/>
                    </a:ext>
                  </a:extLst>
                </p14:cNvPr>
                <p14:cNvContentPartPr/>
                <p14:nvPr/>
              </p14:nvContentPartPr>
              <p14:xfrm>
                <a:off x="8767959" y="791646"/>
                <a:ext cx="141480" cy="126000"/>
              </p14:xfrm>
            </p:contentPart>
          </mc:Choice>
          <mc:Fallback>
            <p:pic>
              <p:nvPicPr>
                <p:cNvPr id="27" name="Freihand 26">
                  <a:extLst>
                    <a:ext uri="{FF2B5EF4-FFF2-40B4-BE49-F238E27FC236}">
                      <a16:creationId xmlns:a16="http://schemas.microsoft.com/office/drawing/2014/main" id="{98DBFC49-0F75-4D43-9247-0BDA85A92B3C}"/>
                    </a:ext>
                  </a:extLst>
                </p:cNvPr>
                <p:cNvPicPr/>
                <p:nvPr/>
              </p:nvPicPr>
              <p:blipFill>
                <a:blip r:embed="rId44"/>
                <a:stretch>
                  <a:fillRect/>
                </a:stretch>
              </p:blipFill>
              <p:spPr>
                <a:xfrm>
                  <a:off x="8763639" y="787326"/>
                  <a:ext cx="15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4A9CF8C-A142-414E-9B40-1956CED4B1B1}"/>
                    </a:ext>
                  </a:extLst>
                </p14:cNvPr>
                <p14:cNvContentPartPr/>
                <p14:nvPr/>
              </p14:nvContentPartPr>
              <p14:xfrm>
                <a:off x="8933919" y="722526"/>
                <a:ext cx="38160" cy="181800"/>
              </p14:xfrm>
            </p:contentPart>
          </mc:Choice>
          <mc:Fallback>
            <p:pic>
              <p:nvPicPr>
                <p:cNvPr id="28" name="Freihand 27">
                  <a:extLst>
                    <a:ext uri="{FF2B5EF4-FFF2-40B4-BE49-F238E27FC236}">
                      <a16:creationId xmlns:a16="http://schemas.microsoft.com/office/drawing/2014/main" id="{24A9CF8C-A142-414E-9B40-1956CED4B1B1}"/>
                    </a:ext>
                  </a:extLst>
                </p:cNvPr>
                <p:cNvPicPr/>
                <p:nvPr/>
              </p:nvPicPr>
              <p:blipFill>
                <a:blip r:embed="rId46"/>
                <a:stretch>
                  <a:fillRect/>
                </a:stretch>
              </p:blipFill>
              <p:spPr>
                <a:xfrm>
                  <a:off x="8929599" y="718206"/>
                  <a:ext cx="46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59058F5A-023E-485F-B541-CAA2A7F7F066}"/>
                    </a:ext>
                  </a:extLst>
                </p14:cNvPr>
                <p14:cNvContentPartPr/>
                <p14:nvPr/>
              </p14:nvContentPartPr>
              <p14:xfrm>
                <a:off x="9022119" y="781566"/>
                <a:ext cx="167760" cy="111960"/>
              </p14:xfrm>
            </p:contentPart>
          </mc:Choice>
          <mc:Fallback>
            <p:pic>
              <p:nvPicPr>
                <p:cNvPr id="29" name="Freihand 28">
                  <a:extLst>
                    <a:ext uri="{FF2B5EF4-FFF2-40B4-BE49-F238E27FC236}">
                      <a16:creationId xmlns:a16="http://schemas.microsoft.com/office/drawing/2014/main" id="{59058F5A-023E-485F-B541-CAA2A7F7F066}"/>
                    </a:ext>
                  </a:extLst>
                </p:cNvPr>
                <p:cNvPicPr/>
                <p:nvPr/>
              </p:nvPicPr>
              <p:blipFill>
                <a:blip r:embed="rId48"/>
                <a:stretch>
                  <a:fillRect/>
                </a:stretch>
              </p:blipFill>
              <p:spPr>
                <a:xfrm>
                  <a:off x="9017799" y="777246"/>
                  <a:ext cx="176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C0D3EDCC-FD01-4A02-B2F9-E50212B34B67}"/>
                    </a:ext>
                  </a:extLst>
                </p14:cNvPr>
                <p14:cNvContentPartPr/>
                <p14:nvPr/>
              </p14:nvContentPartPr>
              <p14:xfrm>
                <a:off x="9255399" y="642966"/>
                <a:ext cx="174600" cy="202320"/>
              </p14:xfrm>
            </p:contentPart>
          </mc:Choice>
          <mc:Fallback>
            <p:pic>
              <p:nvPicPr>
                <p:cNvPr id="30" name="Freihand 29">
                  <a:extLst>
                    <a:ext uri="{FF2B5EF4-FFF2-40B4-BE49-F238E27FC236}">
                      <a16:creationId xmlns:a16="http://schemas.microsoft.com/office/drawing/2014/main" id="{C0D3EDCC-FD01-4A02-B2F9-E50212B34B67}"/>
                    </a:ext>
                  </a:extLst>
                </p:cNvPr>
                <p:cNvPicPr/>
                <p:nvPr/>
              </p:nvPicPr>
              <p:blipFill>
                <a:blip r:embed="rId50"/>
                <a:stretch>
                  <a:fillRect/>
                </a:stretch>
              </p:blipFill>
              <p:spPr>
                <a:xfrm>
                  <a:off x="9251079" y="638646"/>
                  <a:ext cx="183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C5FF6F8C-277E-4D27-A388-A462EEBC3859}"/>
                    </a:ext>
                  </a:extLst>
                </p14:cNvPr>
                <p14:cNvContentPartPr/>
                <p14:nvPr/>
              </p14:nvContentPartPr>
              <p14:xfrm>
                <a:off x="9409119" y="648006"/>
                <a:ext cx="47160" cy="66960"/>
              </p14:xfrm>
            </p:contentPart>
          </mc:Choice>
          <mc:Fallback>
            <p:pic>
              <p:nvPicPr>
                <p:cNvPr id="31" name="Freihand 30">
                  <a:extLst>
                    <a:ext uri="{FF2B5EF4-FFF2-40B4-BE49-F238E27FC236}">
                      <a16:creationId xmlns:a16="http://schemas.microsoft.com/office/drawing/2014/main" id="{C5FF6F8C-277E-4D27-A388-A462EEBC3859}"/>
                    </a:ext>
                  </a:extLst>
                </p:cNvPr>
                <p:cNvPicPr/>
                <p:nvPr/>
              </p:nvPicPr>
              <p:blipFill>
                <a:blip r:embed="rId52"/>
                <a:stretch>
                  <a:fillRect/>
                </a:stretch>
              </p:blipFill>
              <p:spPr>
                <a:xfrm>
                  <a:off x="9404799" y="643686"/>
                  <a:ext cx="55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875802A-FAEA-4218-80B0-C7EFA4503795}"/>
                    </a:ext>
                  </a:extLst>
                </p14:cNvPr>
                <p14:cNvContentPartPr/>
                <p14:nvPr/>
              </p14:nvContentPartPr>
              <p14:xfrm>
                <a:off x="9482919" y="750606"/>
                <a:ext cx="249120" cy="48960"/>
              </p14:xfrm>
            </p:contentPart>
          </mc:Choice>
          <mc:Fallback>
            <p:pic>
              <p:nvPicPr>
                <p:cNvPr id="32" name="Freihand 31">
                  <a:extLst>
                    <a:ext uri="{FF2B5EF4-FFF2-40B4-BE49-F238E27FC236}">
                      <a16:creationId xmlns:a16="http://schemas.microsoft.com/office/drawing/2014/main" id="{1875802A-FAEA-4218-80B0-C7EFA4503795}"/>
                    </a:ext>
                  </a:extLst>
                </p:cNvPr>
                <p:cNvPicPr/>
                <p:nvPr/>
              </p:nvPicPr>
              <p:blipFill>
                <a:blip r:embed="rId54"/>
                <a:stretch>
                  <a:fillRect/>
                </a:stretch>
              </p:blipFill>
              <p:spPr>
                <a:xfrm>
                  <a:off x="9478599" y="746286"/>
                  <a:ext cx="257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C93B8C94-41DD-4715-851E-7E82A3A1C931}"/>
                    </a:ext>
                  </a:extLst>
                </p14:cNvPr>
                <p14:cNvContentPartPr/>
                <p14:nvPr/>
              </p14:nvContentPartPr>
              <p14:xfrm>
                <a:off x="8831679" y="1182246"/>
                <a:ext cx="202680" cy="208800"/>
              </p14:xfrm>
            </p:contentPart>
          </mc:Choice>
          <mc:Fallback>
            <p:pic>
              <p:nvPicPr>
                <p:cNvPr id="34" name="Freihand 33">
                  <a:extLst>
                    <a:ext uri="{FF2B5EF4-FFF2-40B4-BE49-F238E27FC236}">
                      <a16:creationId xmlns:a16="http://schemas.microsoft.com/office/drawing/2014/main" id="{C93B8C94-41DD-4715-851E-7E82A3A1C931}"/>
                    </a:ext>
                  </a:extLst>
                </p:cNvPr>
                <p:cNvPicPr/>
                <p:nvPr/>
              </p:nvPicPr>
              <p:blipFill>
                <a:blip r:embed="rId56"/>
                <a:stretch>
                  <a:fillRect/>
                </a:stretch>
              </p:blipFill>
              <p:spPr>
                <a:xfrm>
                  <a:off x="8827359" y="1177926"/>
                  <a:ext cx="211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D6CC60E4-2363-40C8-B319-3D941E2E87B0}"/>
                    </a:ext>
                  </a:extLst>
                </p14:cNvPr>
                <p14:cNvContentPartPr/>
                <p14:nvPr/>
              </p14:nvContentPartPr>
              <p14:xfrm>
                <a:off x="8786319" y="1286286"/>
                <a:ext cx="200520" cy="54720"/>
              </p14:xfrm>
            </p:contentPart>
          </mc:Choice>
          <mc:Fallback>
            <p:pic>
              <p:nvPicPr>
                <p:cNvPr id="35" name="Freihand 34">
                  <a:extLst>
                    <a:ext uri="{FF2B5EF4-FFF2-40B4-BE49-F238E27FC236}">
                      <a16:creationId xmlns:a16="http://schemas.microsoft.com/office/drawing/2014/main" id="{D6CC60E4-2363-40C8-B319-3D941E2E87B0}"/>
                    </a:ext>
                  </a:extLst>
                </p:cNvPr>
                <p:cNvPicPr/>
                <p:nvPr/>
              </p:nvPicPr>
              <p:blipFill>
                <a:blip r:embed="rId58"/>
                <a:stretch>
                  <a:fillRect/>
                </a:stretch>
              </p:blipFill>
              <p:spPr>
                <a:xfrm>
                  <a:off x="8781999" y="1281966"/>
                  <a:ext cx="209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605A3189-00EB-4B55-88AC-4790F6B3A25B}"/>
                    </a:ext>
                  </a:extLst>
                </p14:cNvPr>
                <p14:cNvContentPartPr/>
                <p14:nvPr/>
              </p14:nvContentPartPr>
              <p14:xfrm>
                <a:off x="8741319" y="1296006"/>
                <a:ext cx="256320" cy="94320"/>
              </p14:xfrm>
            </p:contentPart>
          </mc:Choice>
          <mc:Fallback>
            <p:pic>
              <p:nvPicPr>
                <p:cNvPr id="36" name="Freihand 35">
                  <a:extLst>
                    <a:ext uri="{FF2B5EF4-FFF2-40B4-BE49-F238E27FC236}">
                      <a16:creationId xmlns:a16="http://schemas.microsoft.com/office/drawing/2014/main" id="{605A3189-00EB-4B55-88AC-4790F6B3A25B}"/>
                    </a:ext>
                  </a:extLst>
                </p:cNvPr>
                <p:cNvPicPr/>
                <p:nvPr/>
              </p:nvPicPr>
              <p:blipFill>
                <a:blip r:embed="rId60"/>
                <a:stretch>
                  <a:fillRect/>
                </a:stretch>
              </p:blipFill>
              <p:spPr>
                <a:xfrm>
                  <a:off x="8736999" y="1291686"/>
                  <a:ext cx="264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2A0F310A-41A2-40C3-8A3F-947093444E76}"/>
                    </a:ext>
                  </a:extLst>
                </p14:cNvPr>
                <p14:cNvContentPartPr/>
                <p14:nvPr/>
              </p14:nvContentPartPr>
              <p14:xfrm>
                <a:off x="9324879" y="1181526"/>
                <a:ext cx="132840" cy="148680"/>
              </p14:xfrm>
            </p:contentPart>
          </mc:Choice>
          <mc:Fallback>
            <p:pic>
              <p:nvPicPr>
                <p:cNvPr id="37" name="Freihand 36">
                  <a:extLst>
                    <a:ext uri="{FF2B5EF4-FFF2-40B4-BE49-F238E27FC236}">
                      <a16:creationId xmlns:a16="http://schemas.microsoft.com/office/drawing/2014/main" id="{2A0F310A-41A2-40C3-8A3F-947093444E76}"/>
                    </a:ext>
                  </a:extLst>
                </p:cNvPr>
                <p:cNvPicPr/>
                <p:nvPr/>
              </p:nvPicPr>
              <p:blipFill>
                <a:blip r:embed="rId62"/>
                <a:stretch>
                  <a:fillRect/>
                </a:stretch>
              </p:blipFill>
              <p:spPr>
                <a:xfrm>
                  <a:off x="9320559" y="1177206"/>
                  <a:ext cx="141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4E4637CC-0F92-4ABD-A8F2-95E94661CB8A}"/>
                    </a:ext>
                  </a:extLst>
                </p14:cNvPr>
                <p14:cNvContentPartPr/>
                <p14:nvPr/>
              </p14:nvContentPartPr>
              <p14:xfrm>
                <a:off x="9534759" y="1143726"/>
                <a:ext cx="150480" cy="155880"/>
              </p14:xfrm>
            </p:contentPart>
          </mc:Choice>
          <mc:Fallback>
            <p:pic>
              <p:nvPicPr>
                <p:cNvPr id="38" name="Freihand 37">
                  <a:extLst>
                    <a:ext uri="{FF2B5EF4-FFF2-40B4-BE49-F238E27FC236}">
                      <a16:creationId xmlns:a16="http://schemas.microsoft.com/office/drawing/2014/main" id="{4E4637CC-0F92-4ABD-A8F2-95E94661CB8A}"/>
                    </a:ext>
                  </a:extLst>
                </p:cNvPr>
                <p:cNvPicPr/>
                <p:nvPr/>
              </p:nvPicPr>
              <p:blipFill>
                <a:blip r:embed="rId64"/>
                <a:stretch>
                  <a:fillRect/>
                </a:stretch>
              </p:blipFill>
              <p:spPr>
                <a:xfrm>
                  <a:off x="9530439" y="1139406"/>
                  <a:ext cx="159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8EABDE33-B053-4945-80D1-1FDE3E6C4D69}"/>
                    </a:ext>
                  </a:extLst>
                </p14:cNvPr>
                <p14:cNvContentPartPr/>
                <p14:nvPr/>
              </p14:nvContentPartPr>
              <p14:xfrm>
                <a:off x="10005639" y="1046526"/>
                <a:ext cx="35280" cy="224280"/>
              </p14:xfrm>
            </p:contentPart>
          </mc:Choice>
          <mc:Fallback>
            <p:pic>
              <p:nvPicPr>
                <p:cNvPr id="42" name="Freihand 41">
                  <a:extLst>
                    <a:ext uri="{FF2B5EF4-FFF2-40B4-BE49-F238E27FC236}">
                      <a16:creationId xmlns:a16="http://schemas.microsoft.com/office/drawing/2014/main" id="{8EABDE33-B053-4945-80D1-1FDE3E6C4D69}"/>
                    </a:ext>
                  </a:extLst>
                </p:cNvPr>
                <p:cNvPicPr/>
                <p:nvPr/>
              </p:nvPicPr>
              <p:blipFill>
                <a:blip r:embed="rId66"/>
                <a:stretch>
                  <a:fillRect/>
                </a:stretch>
              </p:blipFill>
              <p:spPr>
                <a:xfrm>
                  <a:off x="10001319" y="1042206"/>
                  <a:ext cx="43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AEE7367F-512E-440C-8E9D-E76B2F009587}"/>
                    </a:ext>
                  </a:extLst>
                </p14:cNvPr>
                <p14:cNvContentPartPr/>
                <p14:nvPr/>
              </p14:nvContentPartPr>
              <p14:xfrm>
                <a:off x="9871719" y="1023486"/>
                <a:ext cx="246600" cy="216360"/>
              </p14:xfrm>
            </p:contentPart>
          </mc:Choice>
          <mc:Fallback>
            <p:pic>
              <p:nvPicPr>
                <p:cNvPr id="43" name="Freihand 42">
                  <a:extLst>
                    <a:ext uri="{FF2B5EF4-FFF2-40B4-BE49-F238E27FC236}">
                      <a16:creationId xmlns:a16="http://schemas.microsoft.com/office/drawing/2014/main" id="{AEE7367F-512E-440C-8E9D-E76B2F009587}"/>
                    </a:ext>
                  </a:extLst>
                </p:cNvPr>
                <p:cNvPicPr/>
                <p:nvPr/>
              </p:nvPicPr>
              <p:blipFill>
                <a:blip r:embed="rId68"/>
                <a:stretch>
                  <a:fillRect/>
                </a:stretch>
              </p:blipFill>
              <p:spPr>
                <a:xfrm>
                  <a:off x="9867399" y="1019166"/>
                  <a:ext cx="255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CFAFED6-EAE3-488E-AAB1-BD8B66C49C16}"/>
                    </a:ext>
                  </a:extLst>
                </p14:cNvPr>
                <p14:cNvContentPartPr/>
                <p14:nvPr/>
              </p14:nvContentPartPr>
              <p14:xfrm>
                <a:off x="10145319" y="1101246"/>
                <a:ext cx="75240" cy="112680"/>
              </p14:xfrm>
            </p:contentPart>
          </mc:Choice>
          <mc:Fallback>
            <p:pic>
              <p:nvPicPr>
                <p:cNvPr id="44" name="Freihand 43">
                  <a:extLst>
                    <a:ext uri="{FF2B5EF4-FFF2-40B4-BE49-F238E27FC236}">
                      <a16:creationId xmlns:a16="http://schemas.microsoft.com/office/drawing/2014/main" id="{5CFAFED6-EAE3-488E-AAB1-BD8B66C49C16}"/>
                    </a:ext>
                  </a:extLst>
                </p:cNvPr>
                <p:cNvPicPr/>
                <p:nvPr/>
              </p:nvPicPr>
              <p:blipFill>
                <a:blip r:embed="rId70"/>
                <a:stretch>
                  <a:fillRect/>
                </a:stretch>
              </p:blipFill>
              <p:spPr>
                <a:xfrm>
                  <a:off x="10140999" y="1096926"/>
                  <a:ext cx="83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98172EB-838C-4CAA-8716-B721FCD42CEF}"/>
                    </a:ext>
                  </a:extLst>
                </p14:cNvPr>
                <p14:cNvContentPartPr/>
                <p14:nvPr/>
              </p14:nvContentPartPr>
              <p14:xfrm>
                <a:off x="10257999" y="983526"/>
                <a:ext cx="115560" cy="214920"/>
              </p14:xfrm>
            </p:contentPart>
          </mc:Choice>
          <mc:Fallback>
            <p:pic>
              <p:nvPicPr>
                <p:cNvPr id="45" name="Freihand 44">
                  <a:extLst>
                    <a:ext uri="{FF2B5EF4-FFF2-40B4-BE49-F238E27FC236}">
                      <a16:creationId xmlns:a16="http://schemas.microsoft.com/office/drawing/2014/main" id="{C98172EB-838C-4CAA-8716-B721FCD42CEF}"/>
                    </a:ext>
                  </a:extLst>
                </p:cNvPr>
                <p:cNvPicPr/>
                <p:nvPr/>
              </p:nvPicPr>
              <p:blipFill>
                <a:blip r:embed="rId72"/>
                <a:stretch>
                  <a:fillRect/>
                </a:stretch>
              </p:blipFill>
              <p:spPr>
                <a:xfrm>
                  <a:off x="10253679" y="979206"/>
                  <a:ext cx="124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B23BD159-B108-4BDC-97ED-843BA07D6A5E}"/>
                    </a:ext>
                  </a:extLst>
                </p14:cNvPr>
                <p14:cNvContentPartPr/>
                <p14:nvPr/>
              </p14:nvContentPartPr>
              <p14:xfrm>
                <a:off x="10396959" y="1014846"/>
                <a:ext cx="290520" cy="145800"/>
              </p14:xfrm>
            </p:contentPart>
          </mc:Choice>
          <mc:Fallback>
            <p:pic>
              <p:nvPicPr>
                <p:cNvPr id="46" name="Freihand 45">
                  <a:extLst>
                    <a:ext uri="{FF2B5EF4-FFF2-40B4-BE49-F238E27FC236}">
                      <a16:creationId xmlns:a16="http://schemas.microsoft.com/office/drawing/2014/main" id="{B23BD159-B108-4BDC-97ED-843BA07D6A5E}"/>
                    </a:ext>
                  </a:extLst>
                </p:cNvPr>
                <p:cNvPicPr/>
                <p:nvPr/>
              </p:nvPicPr>
              <p:blipFill>
                <a:blip r:embed="rId74"/>
                <a:stretch>
                  <a:fillRect/>
                </a:stretch>
              </p:blipFill>
              <p:spPr>
                <a:xfrm>
                  <a:off x="10392639" y="1010526"/>
                  <a:ext cx="299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4BD9EF2F-F2F2-442F-B60F-0FDAB8A1C648}"/>
                    </a:ext>
                  </a:extLst>
                </p14:cNvPr>
                <p14:cNvContentPartPr/>
                <p14:nvPr/>
              </p14:nvContentPartPr>
              <p14:xfrm>
                <a:off x="6049599" y="542886"/>
                <a:ext cx="4691880" cy="1041120"/>
              </p14:xfrm>
            </p:contentPart>
          </mc:Choice>
          <mc:Fallback>
            <p:pic>
              <p:nvPicPr>
                <p:cNvPr id="51" name="Freihand 50">
                  <a:extLst>
                    <a:ext uri="{FF2B5EF4-FFF2-40B4-BE49-F238E27FC236}">
                      <a16:creationId xmlns:a16="http://schemas.microsoft.com/office/drawing/2014/main" id="{4BD9EF2F-F2F2-442F-B60F-0FDAB8A1C648}"/>
                    </a:ext>
                  </a:extLst>
                </p:cNvPr>
                <p:cNvPicPr/>
                <p:nvPr/>
              </p:nvPicPr>
              <p:blipFill>
                <a:blip r:embed="rId76"/>
                <a:stretch>
                  <a:fillRect/>
                </a:stretch>
              </p:blipFill>
              <p:spPr>
                <a:xfrm>
                  <a:off x="6045279" y="538566"/>
                  <a:ext cx="4700520" cy="1049760"/>
                </a:xfrm>
                <a:prstGeom prst="rect">
                  <a:avLst/>
                </a:prstGeom>
              </p:spPr>
            </p:pic>
          </mc:Fallback>
        </mc:AlternateContent>
      </p:grpSp>
      <p:grpSp>
        <p:nvGrpSpPr>
          <p:cNvPr id="72" name="Gruppieren 71">
            <a:extLst>
              <a:ext uri="{FF2B5EF4-FFF2-40B4-BE49-F238E27FC236}">
                <a16:creationId xmlns:a16="http://schemas.microsoft.com/office/drawing/2014/main" id="{3736C12A-8060-4852-9F44-2600190408F1}"/>
              </a:ext>
            </a:extLst>
          </p:cNvPr>
          <p:cNvGrpSpPr/>
          <p:nvPr/>
        </p:nvGrpSpPr>
        <p:grpSpPr>
          <a:xfrm>
            <a:off x="8507679" y="1556646"/>
            <a:ext cx="2356920" cy="688680"/>
            <a:chOff x="8507679" y="1556646"/>
            <a:chExt cx="2356920" cy="688680"/>
          </a:xfrm>
        </p:grpSpPr>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160CAEDF-C389-43CC-A30F-5C0AAFC01466}"/>
                    </a:ext>
                  </a:extLst>
                </p14:cNvPr>
                <p14:cNvContentPartPr/>
                <p14:nvPr/>
              </p14:nvContentPartPr>
              <p14:xfrm>
                <a:off x="8507679" y="1719726"/>
                <a:ext cx="146520" cy="308880"/>
              </p14:xfrm>
            </p:contentPart>
          </mc:Choice>
          <mc:Fallback>
            <p:pic>
              <p:nvPicPr>
                <p:cNvPr id="53" name="Freihand 52">
                  <a:extLst>
                    <a:ext uri="{FF2B5EF4-FFF2-40B4-BE49-F238E27FC236}">
                      <a16:creationId xmlns:a16="http://schemas.microsoft.com/office/drawing/2014/main" id="{160CAEDF-C389-43CC-A30F-5C0AAFC01466}"/>
                    </a:ext>
                  </a:extLst>
                </p:cNvPr>
                <p:cNvPicPr/>
                <p:nvPr/>
              </p:nvPicPr>
              <p:blipFill>
                <a:blip r:embed="rId78"/>
                <a:stretch>
                  <a:fillRect/>
                </a:stretch>
              </p:blipFill>
              <p:spPr>
                <a:xfrm>
                  <a:off x="8503359" y="1715406"/>
                  <a:ext cx="1551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883098B0-B9CE-4F3D-A1E1-06EBE13C8CE6}"/>
                    </a:ext>
                  </a:extLst>
                </p14:cNvPr>
                <p14:cNvContentPartPr/>
                <p14:nvPr/>
              </p14:nvContentPartPr>
              <p14:xfrm>
                <a:off x="8648799" y="1811166"/>
                <a:ext cx="236520" cy="106560"/>
              </p14:xfrm>
            </p:contentPart>
          </mc:Choice>
          <mc:Fallback>
            <p:pic>
              <p:nvPicPr>
                <p:cNvPr id="54" name="Freihand 53">
                  <a:extLst>
                    <a:ext uri="{FF2B5EF4-FFF2-40B4-BE49-F238E27FC236}">
                      <a16:creationId xmlns:a16="http://schemas.microsoft.com/office/drawing/2014/main" id="{883098B0-B9CE-4F3D-A1E1-06EBE13C8CE6}"/>
                    </a:ext>
                  </a:extLst>
                </p:cNvPr>
                <p:cNvPicPr/>
                <p:nvPr/>
              </p:nvPicPr>
              <p:blipFill>
                <a:blip r:embed="rId80"/>
                <a:stretch>
                  <a:fillRect/>
                </a:stretch>
              </p:blipFill>
              <p:spPr>
                <a:xfrm>
                  <a:off x="8644479" y="1806846"/>
                  <a:ext cx="245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44E56EC5-39CF-4E3A-B519-42C8B20B6EEA}"/>
                    </a:ext>
                  </a:extLst>
                </p14:cNvPr>
                <p14:cNvContentPartPr/>
                <p14:nvPr/>
              </p14:nvContentPartPr>
              <p14:xfrm>
                <a:off x="9138399" y="1763646"/>
                <a:ext cx="119880" cy="98280"/>
              </p14:xfrm>
            </p:contentPart>
          </mc:Choice>
          <mc:Fallback>
            <p:pic>
              <p:nvPicPr>
                <p:cNvPr id="55" name="Freihand 54">
                  <a:extLst>
                    <a:ext uri="{FF2B5EF4-FFF2-40B4-BE49-F238E27FC236}">
                      <a16:creationId xmlns:a16="http://schemas.microsoft.com/office/drawing/2014/main" id="{44E56EC5-39CF-4E3A-B519-42C8B20B6EEA}"/>
                    </a:ext>
                  </a:extLst>
                </p:cNvPr>
                <p:cNvPicPr/>
                <p:nvPr/>
              </p:nvPicPr>
              <p:blipFill>
                <a:blip r:embed="rId82"/>
                <a:stretch>
                  <a:fillRect/>
                </a:stretch>
              </p:blipFill>
              <p:spPr>
                <a:xfrm>
                  <a:off x="9134079" y="1759326"/>
                  <a:ext cx="128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F1B6ADE3-3C99-4B17-A4FC-9DDEFB3FEF09}"/>
                    </a:ext>
                  </a:extLst>
                </p14:cNvPr>
                <p14:cNvContentPartPr/>
                <p14:nvPr/>
              </p14:nvContentPartPr>
              <p14:xfrm>
                <a:off x="9273039" y="1762926"/>
                <a:ext cx="213120" cy="95040"/>
              </p14:xfrm>
            </p:contentPart>
          </mc:Choice>
          <mc:Fallback>
            <p:pic>
              <p:nvPicPr>
                <p:cNvPr id="56" name="Freihand 55">
                  <a:extLst>
                    <a:ext uri="{FF2B5EF4-FFF2-40B4-BE49-F238E27FC236}">
                      <a16:creationId xmlns:a16="http://schemas.microsoft.com/office/drawing/2014/main" id="{F1B6ADE3-3C99-4B17-A4FC-9DDEFB3FEF09}"/>
                    </a:ext>
                  </a:extLst>
                </p:cNvPr>
                <p:cNvPicPr/>
                <p:nvPr/>
              </p:nvPicPr>
              <p:blipFill>
                <a:blip r:embed="rId84"/>
                <a:stretch>
                  <a:fillRect/>
                </a:stretch>
              </p:blipFill>
              <p:spPr>
                <a:xfrm>
                  <a:off x="9268719" y="1758606"/>
                  <a:ext cx="221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C734D379-D898-42A7-A23C-F91AAA3B6043}"/>
                    </a:ext>
                  </a:extLst>
                </p14:cNvPr>
                <p14:cNvContentPartPr/>
                <p14:nvPr/>
              </p14:nvContentPartPr>
              <p14:xfrm>
                <a:off x="9743559" y="1630086"/>
                <a:ext cx="226080" cy="205920"/>
              </p14:xfrm>
            </p:contentPart>
          </mc:Choice>
          <mc:Fallback>
            <p:pic>
              <p:nvPicPr>
                <p:cNvPr id="57" name="Freihand 56">
                  <a:extLst>
                    <a:ext uri="{FF2B5EF4-FFF2-40B4-BE49-F238E27FC236}">
                      <a16:creationId xmlns:a16="http://schemas.microsoft.com/office/drawing/2014/main" id="{C734D379-D898-42A7-A23C-F91AAA3B6043}"/>
                    </a:ext>
                  </a:extLst>
                </p:cNvPr>
                <p:cNvPicPr/>
                <p:nvPr/>
              </p:nvPicPr>
              <p:blipFill>
                <a:blip r:embed="rId86"/>
                <a:stretch>
                  <a:fillRect/>
                </a:stretch>
              </p:blipFill>
              <p:spPr>
                <a:xfrm>
                  <a:off x="9739239" y="1625766"/>
                  <a:ext cx="234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77FDB071-639A-4443-9D47-55290B2E7C74}"/>
                    </a:ext>
                  </a:extLst>
                </p14:cNvPr>
                <p14:cNvContentPartPr/>
                <p14:nvPr/>
              </p14:nvContentPartPr>
              <p14:xfrm>
                <a:off x="9979719" y="1699566"/>
                <a:ext cx="114120" cy="101160"/>
              </p14:xfrm>
            </p:contentPart>
          </mc:Choice>
          <mc:Fallback>
            <p:pic>
              <p:nvPicPr>
                <p:cNvPr id="58" name="Freihand 57">
                  <a:extLst>
                    <a:ext uri="{FF2B5EF4-FFF2-40B4-BE49-F238E27FC236}">
                      <a16:creationId xmlns:a16="http://schemas.microsoft.com/office/drawing/2014/main" id="{77FDB071-639A-4443-9D47-55290B2E7C74}"/>
                    </a:ext>
                  </a:extLst>
                </p:cNvPr>
                <p:cNvPicPr/>
                <p:nvPr/>
              </p:nvPicPr>
              <p:blipFill>
                <a:blip r:embed="rId88"/>
                <a:stretch>
                  <a:fillRect/>
                </a:stretch>
              </p:blipFill>
              <p:spPr>
                <a:xfrm>
                  <a:off x="9975399" y="1695246"/>
                  <a:ext cx="122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6FD7969C-5AD3-4533-A673-D2DD9298789C}"/>
                    </a:ext>
                  </a:extLst>
                </p14:cNvPr>
                <p14:cNvContentPartPr/>
                <p14:nvPr/>
              </p14:nvContentPartPr>
              <p14:xfrm>
                <a:off x="10116519" y="1721526"/>
                <a:ext cx="77040" cy="67320"/>
              </p14:xfrm>
            </p:contentPart>
          </mc:Choice>
          <mc:Fallback>
            <p:pic>
              <p:nvPicPr>
                <p:cNvPr id="59" name="Freihand 58">
                  <a:extLst>
                    <a:ext uri="{FF2B5EF4-FFF2-40B4-BE49-F238E27FC236}">
                      <a16:creationId xmlns:a16="http://schemas.microsoft.com/office/drawing/2014/main" id="{6FD7969C-5AD3-4533-A673-D2DD9298789C}"/>
                    </a:ext>
                  </a:extLst>
                </p:cNvPr>
                <p:cNvPicPr/>
                <p:nvPr/>
              </p:nvPicPr>
              <p:blipFill>
                <a:blip r:embed="rId90"/>
                <a:stretch>
                  <a:fillRect/>
                </a:stretch>
              </p:blipFill>
              <p:spPr>
                <a:xfrm>
                  <a:off x="10112199" y="1717206"/>
                  <a:ext cx="85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D86AB7DC-9B59-4B47-8B85-C79F9C0D024C}"/>
                    </a:ext>
                  </a:extLst>
                </p14:cNvPr>
                <p14:cNvContentPartPr/>
                <p14:nvPr/>
              </p14:nvContentPartPr>
              <p14:xfrm>
                <a:off x="10427559" y="1556646"/>
                <a:ext cx="136080" cy="203040"/>
              </p14:xfrm>
            </p:contentPart>
          </mc:Choice>
          <mc:Fallback>
            <p:pic>
              <p:nvPicPr>
                <p:cNvPr id="60" name="Freihand 59">
                  <a:extLst>
                    <a:ext uri="{FF2B5EF4-FFF2-40B4-BE49-F238E27FC236}">
                      <a16:creationId xmlns:a16="http://schemas.microsoft.com/office/drawing/2014/main" id="{D86AB7DC-9B59-4B47-8B85-C79F9C0D024C}"/>
                    </a:ext>
                  </a:extLst>
                </p:cNvPr>
                <p:cNvPicPr/>
                <p:nvPr/>
              </p:nvPicPr>
              <p:blipFill>
                <a:blip r:embed="rId92"/>
                <a:stretch>
                  <a:fillRect/>
                </a:stretch>
              </p:blipFill>
              <p:spPr>
                <a:xfrm>
                  <a:off x="10423239" y="1552326"/>
                  <a:ext cx="144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FD6EFC36-BF99-4CCC-9C92-69632B2CB553}"/>
                    </a:ext>
                  </a:extLst>
                </p14:cNvPr>
                <p14:cNvContentPartPr/>
                <p14:nvPr/>
              </p14:nvContentPartPr>
              <p14:xfrm>
                <a:off x="10567239" y="1628286"/>
                <a:ext cx="164880" cy="94680"/>
              </p14:xfrm>
            </p:contentPart>
          </mc:Choice>
          <mc:Fallback>
            <p:pic>
              <p:nvPicPr>
                <p:cNvPr id="61" name="Freihand 60">
                  <a:extLst>
                    <a:ext uri="{FF2B5EF4-FFF2-40B4-BE49-F238E27FC236}">
                      <a16:creationId xmlns:a16="http://schemas.microsoft.com/office/drawing/2014/main" id="{FD6EFC36-BF99-4CCC-9C92-69632B2CB553}"/>
                    </a:ext>
                  </a:extLst>
                </p:cNvPr>
                <p:cNvPicPr/>
                <p:nvPr/>
              </p:nvPicPr>
              <p:blipFill>
                <a:blip r:embed="rId94"/>
                <a:stretch>
                  <a:fillRect/>
                </a:stretch>
              </p:blipFill>
              <p:spPr>
                <a:xfrm>
                  <a:off x="10562919" y="1623966"/>
                  <a:ext cx="173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DD1549A4-988C-4E8B-B15C-A5EEFEE17A78}"/>
                    </a:ext>
                  </a:extLst>
                </p14:cNvPr>
                <p14:cNvContentPartPr/>
                <p14:nvPr/>
              </p14:nvContentPartPr>
              <p14:xfrm>
                <a:off x="10760559" y="1595886"/>
                <a:ext cx="104040" cy="113040"/>
              </p14:xfrm>
            </p:contentPart>
          </mc:Choice>
          <mc:Fallback>
            <p:pic>
              <p:nvPicPr>
                <p:cNvPr id="62" name="Freihand 61">
                  <a:extLst>
                    <a:ext uri="{FF2B5EF4-FFF2-40B4-BE49-F238E27FC236}">
                      <a16:creationId xmlns:a16="http://schemas.microsoft.com/office/drawing/2014/main" id="{DD1549A4-988C-4E8B-B15C-A5EEFEE17A78}"/>
                    </a:ext>
                  </a:extLst>
                </p:cNvPr>
                <p:cNvPicPr/>
                <p:nvPr/>
              </p:nvPicPr>
              <p:blipFill>
                <a:blip r:embed="rId96"/>
                <a:stretch>
                  <a:fillRect/>
                </a:stretch>
              </p:blipFill>
              <p:spPr>
                <a:xfrm>
                  <a:off x="10756239" y="1591566"/>
                  <a:ext cx="112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E5E7B8D5-9502-4B9A-AB3B-3EB4BE591021}"/>
                    </a:ext>
                  </a:extLst>
                </p14:cNvPr>
                <p14:cNvContentPartPr/>
                <p14:nvPr/>
              </p14:nvContentPartPr>
              <p14:xfrm>
                <a:off x="9355119" y="2120046"/>
                <a:ext cx="195120" cy="125280"/>
              </p14:xfrm>
            </p:contentPart>
          </mc:Choice>
          <mc:Fallback>
            <p:pic>
              <p:nvPicPr>
                <p:cNvPr id="63" name="Freihand 62">
                  <a:extLst>
                    <a:ext uri="{FF2B5EF4-FFF2-40B4-BE49-F238E27FC236}">
                      <a16:creationId xmlns:a16="http://schemas.microsoft.com/office/drawing/2014/main" id="{E5E7B8D5-9502-4B9A-AB3B-3EB4BE591021}"/>
                    </a:ext>
                  </a:extLst>
                </p:cNvPr>
                <p:cNvPicPr/>
                <p:nvPr/>
              </p:nvPicPr>
              <p:blipFill>
                <a:blip r:embed="rId98"/>
                <a:stretch>
                  <a:fillRect/>
                </a:stretch>
              </p:blipFill>
              <p:spPr>
                <a:xfrm>
                  <a:off x="9350799" y="2115726"/>
                  <a:ext cx="203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5E8BD2BE-AE66-4756-BF64-75C0C8B8523E}"/>
                    </a:ext>
                  </a:extLst>
                </p14:cNvPr>
                <p14:cNvContentPartPr/>
                <p14:nvPr/>
              </p14:nvContentPartPr>
              <p14:xfrm>
                <a:off x="9850119" y="2036886"/>
                <a:ext cx="82440" cy="162000"/>
              </p14:xfrm>
            </p:contentPart>
          </mc:Choice>
          <mc:Fallback>
            <p:pic>
              <p:nvPicPr>
                <p:cNvPr id="64" name="Freihand 63">
                  <a:extLst>
                    <a:ext uri="{FF2B5EF4-FFF2-40B4-BE49-F238E27FC236}">
                      <a16:creationId xmlns:a16="http://schemas.microsoft.com/office/drawing/2014/main" id="{5E8BD2BE-AE66-4756-BF64-75C0C8B8523E}"/>
                    </a:ext>
                  </a:extLst>
                </p:cNvPr>
                <p:cNvPicPr/>
                <p:nvPr/>
              </p:nvPicPr>
              <p:blipFill>
                <a:blip r:embed="rId100"/>
                <a:stretch>
                  <a:fillRect/>
                </a:stretch>
              </p:blipFill>
              <p:spPr>
                <a:xfrm>
                  <a:off x="9845799" y="2032566"/>
                  <a:ext cx="91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12E8D14D-96E2-494D-924E-D1C46D36121D}"/>
                    </a:ext>
                  </a:extLst>
                </p14:cNvPr>
                <p14:cNvContentPartPr/>
                <p14:nvPr/>
              </p14:nvContentPartPr>
              <p14:xfrm>
                <a:off x="9912399" y="2085486"/>
                <a:ext cx="96480" cy="105840"/>
              </p14:xfrm>
            </p:contentPart>
          </mc:Choice>
          <mc:Fallback>
            <p:pic>
              <p:nvPicPr>
                <p:cNvPr id="65" name="Freihand 64">
                  <a:extLst>
                    <a:ext uri="{FF2B5EF4-FFF2-40B4-BE49-F238E27FC236}">
                      <a16:creationId xmlns:a16="http://schemas.microsoft.com/office/drawing/2014/main" id="{12E8D14D-96E2-494D-924E-D1C46D36121D}"/>
                    </a:ext>
                  </a:extLst>
                </p:cNvPr>
                <p:cNvPicPr/>
                <p:nvPr/>
              </p:nvPicPr>
              <p:blipFill>
                <a:blip r:embed="rId102"/>
                <a:stretch>
                  <a:fillRect/>
                </a:stretch>
              </p:blipFill>
              <p:spPr>
                <a:xfrm>
                  <a:off x="9908079" y="2081166"/>
                  <a:ext cx="105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22E02AE8-0C11-4EF4-9522-311B91712922}"/>
                    </a:ext>
                  </a:extLst>
                </p14:cNvPr>
                <p14:cNvContentPartPr/>
                <p14:nvPr/>
              </p14:nvContentPartPr>
              <p14:xfrm>
                <a:off x="10026159" y="2083326"/>
                <a:ext cx="53640" cy="74520"/>
              </p14:xfrm>
            </p:contentPart>
          </mc:Choice>
          <mc:Fallback>
            <p:pic>
              <p:nvPicPr>
                <p:cNvPr id="66" name="Freihand 65">
                  <a:extLst>
                    <a:ext uri="{FF2B5EF4-FFF2-40B4-BE49-F238E27FC236}">
                      <a16:creationId xmlns:a16="http://schemas.microsoft.com/office/drawing/2014/main" id="{22E02AE8-0C11-4EF4-9522-311B91712922}"/>
                    </a:ext>
                  </a:extLst>
                </p:cNvPr>
                <p:cNvPicPr/>
                <p:nvPr/>
              </p:nvPicPr>
              <p:blipFill>
                <a:blip r:embed="rId104"/>
                <a:stretch>
                  <a:fillRect/>
                </a:stretch>
              </p:blipFill>
              <p:spPr>
                <a:xfrm>
                  <a:off x="10021839" y="2079006"/>
                  <a:ext cx="62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5FB8F6E5-63F5-423E-8F70-D455158A15C4}"/>
                    </a:ext>
                  </a:extLst>
                </p14:cNvPr>
                <p14:cNvContentPartPr/>
                <p14:nvPr/>
              </p14:nvContentPartPr>
              <p14:xfrm>
                <a:off x="10136679" y="1982166"/>
                <a:ext cx="100800" cy="152640"/>
              </p14:xfrm>
            </p:contentPart>
          </mc:Choice>
          <mc:Fallback>
            <p:pic>
              <p:nvPicPr>
                <p:cNvPr id="67" name="Freihand 66">
                  <a:extLst>
                    <a:ext uri="{FF2B5EF4-FFF2-40B4-BE49-F238E27FC236}">
                      <a16:creationId xmlns:a16="http://schemas.microsoft.com/office/drawing/2014/main" id="{5FB8F6E5-63F5-423E-8F70-D455158A15C4}"/>
                    </a:ext>
                  </a:extLst>
                </p:cNvPr>
                <p:cNvPicPr/>
                <p:nvPr/>
              </p:nvPicPr>
              <p:blipFill>
                <a:blip r:embed="rId106"/>
                <a:stretch>
                  <a:fillRect/>
                </a:stretch>
              </p:blipFill>
              <p:spPr>
                <a:xfrm>
                  <a:off x="10132359" y="1977846"/>
                  <a:ext cx="109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6C9EDBE9-7B4E-4712-AD4D-043DDD10B15E}"/>
                    </a:ext>
                  </a:extLst>
                </p14:cNvPr>
                <p14:cNvContentPartPr/>
                <p14:nvPr/>
              </p14:nvContentPartPr>
              <p14:xfrm>
                <a:off x="10398039" y="1950126"/>
                <a:ext cx="257760" cy="181080"/>
              </p14:xfrm>
            </p:contentPart>
          </mc:Choice>
          <mc:Fallback>
            <p:pic>
              <p:nvPicPr>
                <p:cNvPr id="68" name="Freihand 67">
                  <a:extLst>
                    <a:ext uri="{FF2B5EF4-FFF2-40B4-BE49-F238E27FC236}">
                      <a16:creationId xmlns:a16="http://schemas.microsoft.com/office/drawing/2014/main" id="{6C9EDBE9-7B4E-4712-AD4D-043DDD10B15E}"/>
                    </a:ext>
                  </a:extLst>
                </p:cNvPr>
                <p:cNvPicPr/>
                <p:nvPr/>
              </p:nvPicPr>
              <p:blipFill>
                <a:blip r:embed="rId108"/>
                <a:stretch>
                  <a:fillRect/>
                </a:stretch>
              </p:blipFill>
              <p:spPr>
                <a:xfrm>
                  <a:off x="10393719" y="1945806"/>
                  <a:ext cx="266400" cy="189720"/>
                </a:xfrm>
                <a:prstGeom prst="rect">
                  <a:avLst/>
                </a:prstGeom>
              </p:spPr>
            </p:pic>
          </mc:Fallback>
        </mc:AlternateContent>
      </p:grpSp>
      <p:grpSp>
        <p:nvGrpSpPr>
          <p:cNvPr id="100" name="Gruppieren 99">
            <a:extLst>
              <a:ext uri="{FF2B5EF4-FFF2-40B4-BE49-F238E27FC236}">
                <a16:creationId xmlns:a16="http://schemas.microsoft.com/office/drawing/2014/main" id="{2349D72B-7ADE-45AB-A905-F3EBD39BD4E4}"/>
              </a:ext>
            </a:extLst>
          </p:cNvPr>
          <p:cNvGrpSpPr/>
          <p:nvPr/>
        </p:nvGrpSpPr>
        <p:grpSpPr>
          <a:xfrm>
            <a:off x="8794959" y="2333166"/>
            <a:ext cx="2424600" cy="689040"/>
            <a:chOff x="8794959" y="2333166"/>
            <a:chExt cx="2424600" cy="689040"/>
          </a:xfrm>
        </p:grpSpPr>
        <mc:AlternateContent xmlns:mc="http://schemas.openxmlformats.org/markup-compatibility/2006">
          <mc:Choice xmlns:p14="http://schemas.microsoft.com/office/powerpoint/2010/main" Requires="p14">
            <p:contentPart p14:bwMode="auto" r:id="rId109">
              <p14:nvContentPartPr>
                <p14:cNvPr id="73" name="Freihand 72">
                  <a:extLst>
                    <a:ext uri="{FF2B5EF4-FFF2-40B4-BE49-F238E27FC236}">
                      <a16:creationId xmlns:a16="http://schemas.microsoft.com/office/drawing/2014/main" id="{914419A9-B0DD-4954-85F0-4AF9D37ACE32}"/>
                    </a:ext>
                  </a:extLst>
                </p14:cNvPr>
                <p14:cNvContentPartPr/>
                <p14:nvPr/>
              </p14:nvContentPartPr>
              <p14:xfrm>
                <a:off x="8794959" y="2459166"/>
                <a:ext cx="176760" cy="243720"/>
              </p14:xfrm>
            </p:contentPart>
          </mc:Choice>
          <mc:Fallback>
            <p:pic>
              <p:nvPicPr>
                <p:cNvPr id="73" name="Freihand 72">
                  <a:extLst>
                    <a:ext uri="{FF2B5EF4-FFF2-40B4-BE49-F238E27FC236}">
                      <a16:creationId xmlns:a16="http://schemas.microsoft.com/office/drawing/2014/main" id="{914419A9-B0DD-4954-85F0-4AF9D37ACE32}"/>
                    </a:ext>
                  </a:extLst>
                </p:cNvPr>
                <p:cNvPicPr/>
                <p:nvPr/>
              </p:nvPicPr>
              <p:blipFill>
                <a:blip r:embed="rId110"/>
                <a:stretch>
                  <a:fillRect/>
                </a:stretch>
              </p:blipFill>
              <p:spPr>
                <a:xfrm>
                  <a:off x="8790639" y="2454846"/>
                  <a:ext cx="1854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4" name="Freihand 73">
                  <a:extLst>
                    <a:ext uri="{FF2B5EF4-FFF2-40B4-BE49-F238E27FC236}">
                      <a16:creationId xmlns:a16="http://schemas.microsoft.com/office/drawing/2014/main" id="{7D88EAF1-89BB-4E32-8ED2-C5368E6690D4}"/>
                    </a:ext>
                  </a:extLst>
                </p14:cNvPr>
                <p14:cNvContentPartPr/>
                <p14:nvPr/>
              </p14:nvContentPartPr>
              <p14:xfrm>
                <a:off x="9005199" y="2534046"/>
                <a:ext cx="104040" cy="103320"/>
              </p14:xfrm>
            </p:contentPart>
          </mc:Choice>
          <mc:Fallback>
            <p:pic>
              <p:nvPicPr>
                <p:cNvPr id="74" name="Freihand 73">
                  <a:extLst>
                    <a:ext uri="{FF2B5EF4-FFF2-40B4-BE49-F238E27FC236}">
                      <a16:creationId xmlns:a16="http://schemas.microsoft.com/office/drawing/2014/main" id="{7D88EAF1-89BB-4E32-8ED2-C5368E6690D4}"/>
                    </a:ext>
                  </a:extLst>
                </p:cNvPr>
                <p:cNvPicPr/>
                <p:nvPr/>
              </p:nvPicPr>
              <p:blipFill>
                <a:blip r:embed="rId112"/>
                <a:stretch>
                  <a:fillRect/>
                </a:stretch>
              </p:blipFill>
              <p:spPr>
                <a:xfrm>
                  <a:off x="9000879" y="2529726"/>
                  <a:ext cx="112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Freihand 74">
                  <a:extLst>
                    <a:ext uri="{FF2B5EF4-FFF2-40B4-BE49-F238E27FC236}">
                      <a16:creationId xmlns:a16="http://schemas.microsoft.com/office/drawing/2014/main" id="{F217E96F-5332-481E-B170-BBAB2BFD4174}"/>
                    </a:ext>
                  </a:extLst>
                </p14:cNvPr>
                <p14:cNvContentPartPr/>
                <p14:nvPr/>
              </p14:nvContentPartPr>
              <p14:xfrm>
                <a:off x="9387519" y="2598486"/>
                <a:ext cx="360" cy="360"/>
              </p14:xfrm>
            </p:contentPart>
          </mc:Choice>
          <mc:Fallback>
            <p:pic>
              <p:nvPicPr>
                <p:cNvPr id="75" name="Freihand 74">
                  <a:extLst>
                    <a:ext uri="{FF2B5EF4-FFF2-40B4-BE49-F238E27FC236}">
                      <a16:creationId xmlns:a16="http://schemas.microsoft.com/office/drawing/2014/main" id="{F217E96F-5332-481E-B170-BBAB2BFD4174}"/>
                    </a:ext>
                  </a:extLst>
                </p:cNvPr>
                <p:cNvPicPr/>
                <p:nvPr/>
              </p:nvPicPr>
              <p:blipFill>
                <a:blip r:embed="rId114"/>
                <a:stretch>
                  <a:fillRect/>
                </a:stretch>
              </p:blipFill>
              <p:spPr>
                <a:xfrm>
                  <a:off x="9383199" y="259416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Freihand 75">
                  <a:extLst>
                    <a:ext uri="{FF2B5EF4-FFF2-40B4-BE49-F238E27FC236}">
                      <a16:creationId xmlns:a16="http://schemas.microsoft.com/office/drawing/2014/main" id="{83E26C69-1782-4898-B1A2-5AA30D5A2282}"/>
                    </a:ext>
                  </a:extLst>
                </p14:cNvPr>
                <p14:cNvContentPartPr/>
                <p14:nvPr/>
              </p14:nvContentPartPr>
              <p14:xfrm>
                <a:off x="9333519" y="2487606"/>
                <a:ext cx="236160" cy="170640"/>
              </p14:xfrm>
            </p:contentPart>
          </mc:Choice>
          <mc:Fallback>
            <p:pic>
              <p:nvPicPr>
                <p:cNvPr id="76" name="Freihand 75">
                  <a:extLst>
                    <a:ext uri="{FF2B5EF4-FFF2-40B4-BE49-F238E27FC236}">
                      <a16:creationId xmlns:a16="http://schemas.microsoft.com/office/drawing/2014/main" id="{83E26C69-1782-4898-B1A2-5AA30D5A2282}"/>
                    </a:ext>
                  </a:extLst>
                </p:cNvPr>
                <p:cNvPicPr/>
                <p:nvPr/>
              </p:nvPicPr>
              <p:blipFill>
                <a:blip r:embed="rId116"/>
                <a:stretch>
                  <a:fillRect/>
                </a:stretch>
              </p:blipFill>
              <p:spPr>
                <a:xfrm>
                  <a:off x="9329199" y="2483286"/>
                  <a:ext cx="244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336B4247-D5E0-4B2D-BBA2-BBECB1244ABB}"/>
                    </a:ext>
                  </a:extLst>
                </p14:cNvPr>
                <p14:cNvContentPartPr/>
                <p14:nvPr/>
              </p14:nvContentPartPr>
              <p14:xfrm>
                <a:off x="9493719" y="2554926"/>
                <a:ext cx="87840" cy="43920"/>
              </p14:xfrm>
            </p:contentPart>
          </mc:Choice>
          <mc:Fallback>
            <p:pic>
              <p:nvPicPr>
                <p:cNvPr id="77" name="Freihand 76">
                  <a:extLst>
                    <a:ext uri="{FF2B5EF4-FFF2-40B4-BE49-F238E27FC236}">
                      <a16:creationId xmlns:a16="http://schemas.microsoft.com/office/drawing/2014/main" id="{336B4247-D5E0-4B2D-BBA2-BBECB1244ABB}"/>
                    </a:ext>
                  </a:extLst>
                </p:cNvPr>
                <p:cNvPicPr/>
                <p:nvPr/>
              </p:nvPicPr>
              <p:blipFill>
                <a:blip r:embed="rId118"/>
                <a:stretch>
                  <a:fillRect/>
                </a:stretch>
              </p:blipFill>
              <p:spPr>
                <a:xfrm>
                  <a:off x="9489399" y="2550606"/>
                  <a:ext cx="96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173232AA-1D8B-4030-B983-03847813EB54}"/>
                    </a:ext>
                  </a:extLst>
                </p14:cNvPr>
                <p14:cNvContentPartPr/>
                <p14:nvPr/>
              </p14:nvContentPartPr>
              <p14:xfrm>
                <a:off x="9701439" y="2386806"/>
                <a:ext cx="543960" cy="334080"/>
              </p14:xfrm>
            </p:contentPart>
          </mc:Choice>
          <mc:Fallback>
            <p:pic>
              <p:nvPicPr>
                <p:cNvPr id="78" name="Freihand 77">
                  <a:extLst>
                    <a:ext uri="{FF2B5EF4-FFF2-40B4-BE49-F238E27FC236}">
                      <a16:creationId xmlns:a16="http://schemas.microsoft.com/office/drawing/2014/main" id="{173232AA-1D8B-4030-B983-03847813EB54}"/>
                    </a:ext>
                  </a:extLst>
                </p:cNvPr>
                <p:cNvPicPr/>
                <p:nvPr/>
              </p:nvPicPr>
              <p:blipFill>
                <a:blip r:embed="rId120"/>
                <a:stretch>
                  <a:fillRect/>
                </a:stretch>
              </p:blipFill>
              <p:spPr>
                <a:xfrm>
                  <a:off x="9697119" y="2382486"/>
                  <a:ext cx="5526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26536212-50E3-4B70-9A54-50170230578F}"/>
                    </a:ext>
                  </a:extLst>
                </p14:cNvPr>
                <p14:cNvContentPartPr/>
                <p14:nvPr/>
              </p14:nvContentPartPr>
              <p14:xfrm>
                <a:off x="10432239" y="2333166"/>
                <a:ext cx="431640" cy="217800"/>
              </p14:xfrm>
            </p:contentPart>
          </mc:Choice>
          <mc:Fallback>
            <p:pic>
              <p:nvPicPr>
                <p:cNvPr id="79" name="Freihand 78">
                  <a:extLst>
                    <a:ext uri="{FF2B5EF4-FFF2-40B4-BE49-F238E27FC236}">
                      <a16:creationId xmlns:a16="http://schemas.microsoft.com/office/drawing/2014/main" id="{26536212-50E3-4B70-9A54-50170230578F}"/>
                    </a:ext>
                  </a:extLst>
                </p:cNvPr>
                <p:cNvPicPr/>
                <p:nvPr/>
              </p:nvPicPr>
              <p:blipFill>
                <a:blip r:embed="rId122"/>
                <a:stretch>
                  <a:fillRect/>
                </a:stretch>
              </p:blipFill>
              <p:spPr>
                <a:xfrm>
                  <a:off x="10427919" y="2328846"/>
                  <a:ext cx="440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268086D6-2BF0-46F4-BAD0-DAAC5CE877FA}"/>
                    </a:ext>
                  </a:extLst>
                </p14:cNvPr>
                <p14:cNvContentPartPr/>
                <p14:nvPr/>
              </p14:nvContentPartPr>
              <p14:xfrm>
                <a:off x="9368439" y="2849406"/>
                <a:ext cx="326160" cy="172800"/>
              </p14:xfrm>
            </p:contentPart>
          </mc:Choice>
          <mc:Fallback>
            <p:pic>
              <p:nvPicPr>
                <p:cNvPr id="80" name="Freihand 79">
                  <a:extLst>
                    <a:ext uri="{FF2B5EF4-FFF2-40B4-BE49-F238E27FC236}">
                      <a16:creationId xmlns:a16="http://schemas.microsoft.com/office/drawing/2014/main" id="{268086D6-2BF0-46F4-BAD0-DAAC5CE877FA}"/>
                    </a:ext>
                  </a:extLst>
                </p:cNvPr>
                <p:cNvPicPr/>
                <p:nvPr/>
              </p:nvPicPr>
              <p:blipFill>
                <a:blip r:embed="rId124"/>
                <a:stretch>
                  <a:fillRect/>
                </a:stretch>
              </p:blipFill>
              <p:spPr>
                <a:xfrm>
                  <a:off x="9364119" y="2845086"/>
                  <a:ext cx="334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EDE77EDF-E672-4C17-AB43-21FC1593C026}"/>
                    </a:ext>
                  </a:extLst>
                </p14:cNvPr>
                <p14:cNvContentPartPr/>
                <p14:nvPr/>
              </p14:nvContentPartPr>
              <p14:xfrm>
                <a:off x="9729159" y="2764086"/>
                <a:ext cx="164880" cy="152280"/>
              </p14:xfrm>
            </p:contentPart>
          </mc:Choice>
          <mc:Fallback>
            <p:pic>
              <p:nvPicPr>
                <p:cNvPr id="81" name="Freihand 80">
                  <a:extLst>
                    <a:ext uri="{FF2B5EF4-FFF2-40B4-BE49-F238E27FC236}">
                      <a16:creationId xmlns:a16="http://schemas.microsoft.com/office/drawing/2014/main" id="{EDE77EDF-E672-4C17-AB43-21FC1593C026}"/>
                    </a:ext>
                  </a:extLst>
                </p:cNvPr>
                <p:cNvPicPr/>
                <p:nvPr/>
              </p:nvPicPr>
              <p:blipFill>
                <a:blip r:embed="rId126"/>
                <a:stretch>
                  <a:fillRect/>
                </a:stretch>
              </p:blipFill>
              <p:spPr>
                <a:xfrm>
                  <a:off x="9724839" y="2759766"/>
                  <a:ext cx="173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D9E13310-4D15-4997-A3DB-330587317C6E}"/>
                    </a:ext>
                  </a:extLst>
                </p14:cNvPr>
                <p14:cNvContentPartPr/>
                <p14:nvPr/>
              </p14:nvContentPartPr>
              <p14:xfrm>
                <a:off x="9673719" y="2705406"/>
                <a:ext cx="360" cy="360"/>
              </p14:xfrm>
            </p:contentPart>
          </mc:Choice>
          <mc:Fallback>
            <p:pic>
              <p:nvPicPr>
                <p:cNvPr id="82" name="Freihand 81">
                  <a:extLst>
                    <a:ext uri="{FF2B5EF4-FFF2-40B4-BE49-F238E27FC236}">
                      <a16:creationId xmlns:a16="http://schemas.microsoft.com/office/drawing/2014/main" id="{D9E13310-4D15-4997-A3DB-330587317C6E}"/>
                    </a:ext>
                  </a:extLst>
                </p:cNvPr>
                <p:cNvPicPr/>
                <p:nvPr/>
              </p:nvPicPr>
              <p:blipFill>
                <a:blip r:embed="rId114"/>
                <a:stretch>
                  <a:fillRect/>
                </a:stretch>
              </p:blipFill>
              <p:spPr>
                <a:xfrm>
                  <a:off x="9669399" y="270108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0A4DD747-F39C-444F-8E6B-27AA2999ED71}"/>
                    </a:ext>
                  </a:extLst>
                </p14:cNvPr>
                <p14:cNvContentPartPr/>
                <p14:nvPr/>
              </p14:nvContentPartPr>
              <p14:xfrm>
                <a:off x="10182039" y="2745006"/>
                <a:ext cx="231840" cy="164520"/>
              </p14:xfrm>
            </p:contentPart>
          </mc:Choice>
          <mc:Fallback>
            <p:pic>
              <p:nvPicPr>
                <p:cNvPr id="83" name="Freihand 82">
                  <a:extLst>
                    <a:ext uri="{FF2B5EF4-FFF2-40B4-BE49-F238E27FC236}">
                      <a16:creationId xmlns:a16="http://schemas.microsoft.com/office/drawing/2014/main" id="{0A4DD747-F39C-444F-8E6B-27AA2999ED71}"/>
                    </a:ext>
                  </a:extLst>
                </p:cNvPr>
                <p:cNvPicPr/>
                <p:nvPr/>
              </p:nvPicPr>
              <p:blipFill>
                <a:blip r:embed="rId129"/>
                <a:stretch>
                  <a:fillRect/>
                </a:stretch>
              </p:blipFill>
              <p:spPr>
                <a:xfrm>
                  <a:off x="10177719" y="2740686"/>
                  <a:ext cx="240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A7BD70FD-C1E6-4919-8E11-3709DD422488}"/>
                    </a:ext>
                  </a:extLst>
                </p14:cNvPr>
                <p14:cNvContentPartPr/>
                <p14:nvPr/>
              </p14:nvContentPartPr>
              <p14:xfrm>
                <a:off x="10532679" y="2799366"/>
                <a:ext cx="218880" cy="108720"/>
              </p14:xfrm>
            </p:contentPart>
          </mc:Choice>
          <mc:Fallback>
            <p:pic>
              <p:nvPicPr>
                <p:cNvPr id="84" name="Freihand 83">
                  <a:extLst>
                    <a:ext uri="{FF2B5EF4-FFF2-40B4-BE49-F238E27FC236}">
                      <a16:creationId xmlns:a16="http://schemas.microsoft.com/office/drawing/2014/main" id="{A7BD70FD-C1E6-4919-8E11-3709DD422488}"/>
                    </a:ext>
                  </a:extLst>
                </p:cNvPr>
                <p:cNvPicPr/>
                <p:nvPr/>
              </p:nvPicPr>
              <p:blipFill>
                <a:blip r:embed="rId131"/>
                <a:stretch>
                  <a:fillRect/>
                </a:stretch>
              </p:blipFill>
              <p:spPr>
                <a:xfrm>
                  <a:off x="10528359" y="2795046"/>
                  <a:ext cx="227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8E141DE7-61D1-4C34-8E96-5342464E699B}"/>
                    </a:ext>
                  </a:extLst>
                </p14:cNvPr>
                <p14:cNvContentPartPr/>
                <p14:nvPr/>
              </p14:nvContentPartPr>
              <p14:xfrm>
                <a:off x="10752639" y="2778486"/>
                <a:ext cx="266400" cy="88560"/>
              </p14:xfrm>
            </p:contentPart>
          </mc:Choice>
          <mc:Fallback>
            <p:pic>
              <p:nvPicPr>
                <p:cNvPr id="85" name="Freihand 84">
                  <a:extLst>
                    <a:ext uri="{FF2B5EF4-FFF2-40B4-BE49-F238E27FC236}">
                      <a16:creationId xmlns:a16="http://schemas.microsoft.com/office/drawing/2014/main" id="{8E141DE7-61D1-4C34-8E96-5342464E699B}"/>
                    </a:ext>
                  </a:extLst>
                </p:cNvPr>
                <p:cNvPicPr/>
                <p:nvPr/>
              </p:nvPicPr>
              <p:blipFill>
                <a:blip r:embed="rId133"/>
                <a:stretch>
                  <a:fillRect/>
                </a:stretch>
              </p:blipFill>
              <p:spPr>
                <a:xfrm>
                  <a:off x="10748319" y="2774166"/>
                  <a:ext cx="27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9AE4C771-991D-42F0-A5F6-6F82D8D16B11}"/>
                    </a:ext>
                  </a:extLst>
                </p14:cNvPr>
                <p14:cNvContentPartPr/>
                <p14:nvPr/>
              </p14:nvContentPartPr>
              <p14:xfrm>
                <a:off x="10986999" y="2720526"/>
                <a:ext cx="16920" cy="16200"/>
              </p14:xfrm>
            </p:contentPart>
          </mc:Choice>
          <mc:Fallback>
            <p:pic>
              <p:nvPicPr>
                <p:cNvPr id="86" name="Freihand 85">
                  <a:extLst>
                    <a:ext uri="{FF2B5EF4-FFF2-40B4-BE49-F238E27FC236}">
                      <a16:creationId xmlns:a16="http://schemas.microsoft.com/office/drawing/2014/main" id="{9AE4C771-991D-42F0-A5F6-6F82D8D16B11}"/>
                    </a:ext>
                  </a:extLst>
                </p:cNvPr>
                <p:cNvPicPr/>
                <p:nvPr/>
              </p:nvPicPr>
              <p:blipFill>
                <a:blip r:embed="rId135"/>
                <a:stretch>
                  <a:fillRect/>
                </a:stretch>
              </p:blipFill>
              <p:spPr>
                <a:xfrm>
                  <a:off x="10982679" y="2716206"/>
                  <a:ext cx="25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56E7EC06-E6A5-4926-B8C5-DBE0B23DFE6E}"/>
                    </a:ext>
                  </a:extLst>
                </p14:cNvPr>
                <p14:cNvContentPartPr/>
                <p14:nvPr/>
              </p14:nvContentPartPr>
              <p14:xfrm>
                <a:off x="10337919" y="2928606"/>
                <a:ext cx="881640" cy="64440"/>
              </p14:xfrm>
            </p:contentPart>
          </mc:Choice>
          <mc:Fallback>
            <p:pic>
              <p:nvPicPr>
                <p:cNvPr id="87" name="Freihand 86">
                  <a:extLst>
                    <a:ext uri="{FF2B5EF4-FFF2-40B4-BE49-F238E27FC236}">
                      <a16:creationId xmlns:a16="http://schemas.microsoft.com/office/drawing/2014/main" id="{56E7EC06-E6A5-4926-B8C5-DBE0B23DFE6E}"/>
                    </a:ext>
                  </a:extLst>
                </p:cNvPr>
                <p:cNvPicPr/>
                <p:nvPr/>
              </p:nvPicPr>
              <p:blipFill>
                <a:blip r:embed="rId137"/>
                <a:stretch>
                  <a:fillRect/>
                </a:stretch>
              </p:blipFill>
              <p:spPr>
                <a:xfrm>
                  <a:off x="10333599" y="2924286"/>
                  <a:ext cx="890280" cy="73080"/>
                </a:xfrm>
                <a:prstGeom prst="rect">
                  <a:avLst/>
                </a:prstGeom>
              </p:spPr>
            </p:pic>
          </mc:Fallback>
        </mc:AlternateContent>
      </p:grpSp>
      <p:grpSp>
        <p:nvGrpSpPr>
          <p:cNvPr id="98" name="Gruppieren 97">
            <a:extLst>
              <a:ext uri="{FF2B5EF4-FFF2-40B4-BE49-F238E27FC236}">
                <a16:creationId xmlns:a16="http://schemas.microsoft.com/office/drawing/2014/main" id="{F4C3AB33-29D1-45A3-9113-D6FA098FB8AC}"/>
              </a:ext>
            </a:extLst>
          </p:cNvPr>
          <p:cNvGrpSpPr/>
          <p:nvPr/>
        </p:nvGrpSpPr>
        <p:grpSpPr>
          <a:xfrm>
            <a:off x="9878559" y="3117606"/>
            <a:ext cx="1667160" cy="453960"/>
            <a:chOff x="9878559" y="3117606"/>
            <a:chExt cx="1667160" cy="453960"/>
          </a:xfrm>
        </p:grpSpPr>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29A8FF49-3972-458A-AD8F-34674576300E}"/>
                    </a:ext>
                  </a:extLst>
                </p14:cNvPr>
                <p14:cNvContentPartPr/>
                <p14:nvPr/>
              </p14:nvContentPartPr>
              <p14:xfrm>
                <a:off x="9903759" y="3211566"/>
                <a:ext cx="155520" cy="240120"/>
              </p14:xfrm>
            </p:contentPart>
          </mc:Choice>
          <mc:Fallback>
            <p:pic>
              <p:nvPicPr>
                <p:cNvPr id="88" name="Freihand 87">
                  <a:extLst>
                    <a:ext uri="{FF2B5EF4-FFF2-40B4-BE49-F238E27FC236}">
                      <a16:creationId xmlns:a16="http://schemas.microsoft.com/office/drawing/2014/main" id="{29A8FF49-3972-458A-AD8F-34674576300E}"/>
                    </a:ext>
                  </a:extLst>
                </p:cNvPr>
                <p:cNvPicPr/>
                <p:nvPr/>
              </p:nvPicPr>
              <p:blipFill>
                <a:blip r:embed="rId139"/>
                <a:stretch>
                  <a:fillRect/>
                </a:stretch>
              </p:blipFill>
              <p:spPr>
                <a:xfrm>
                  <a:off x="9899439" y="3207246"/>
                  <a:ext cx="164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3A3551EB-1A83-4DDB-B846-1DB378CA3634}"/>
                    </a:ext>
                  </a:extLst>
                </p14:cNvPr>
                <p14:cNvContentPartPr/>
                <p14:nvPr/>
              </p14:nvContentPartPr>
              <p14:xfrm>
                <a:off x="10072239" y="3296166"/>
                <a:ext cx="141840" cy="112680"/>
              </p14:xfrm>
            </p:contentPart>
          </mc:Choice>
          <mc:Fallback>
            <p:pic>
              <p:nvPicPr>
                <p:cNvPr id="89" name="Freihand 88">
                  <a:extLst>
                    <a:ext uri="{FF2B5EF4-FFF2-40B4-BE49-F238E27FC236}">
                      <a16:creationId xmlns:a16="http://schemas.microsoft.com/office/drawing/2014/main" id="{3A3551EB-1A83-4DDB-B846-1DB378CA3634}"/>
                    </a:ext>
                  </a:extLst>
                </p:cNvPr>
                <p:cNvPicPr/>
                <p:nvPr/>
              </p:nvPicPr>
              <p:blipFill>
                <a:blip r:embed="rId141"/>
                <a:stretch>
                  <a:fillRect/>
                </a:stretch>
              </p:blipFill>
              <p:spPr>
                <a:xfrm>
                  <a:off x="10067919" y="3291846"/>
                  <a:ext cx="150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46555E03-DD23-4209-BE58-DD6127D5D45D}"/>
                    </a:ext>
                  </a:extLst>
                </p14:cNvPr>
                <p14:cNvContentPartPr/>
                <p14:nvPr/>
              </p14:nvContentPartPr>
              <p14:xfrm>
                <a:off x="10185639" y="3204006"/>
                <a:ext cx="285840" cy="176040"/>
              </p14:xfrm>
            </p:contentPart>
          </mc:Choice>
          <mc:Fallback>
            <p:pic>
              <p:nvPicPr>
                <p:cNvPr id="90" name="Freihand 89">
                  <a:extLst>
                    <a:ext uri="{FF2B5EF4-FFF2-40B4-BE49-F238E27FC236}">
                      <a16:creationId xmlns:a16="http://schemas.microsoft.com/office/drawing/2014/main" id="{46555E03-DD23-4209-BE58-DD6127D5D45D}"/>
                    </a:ext>
                  </a:extLst>
                </p:cNvPr>
                <p:cNvPicPr/>
                <p:nvPr/>
              </p:nvPicPr>
              <p:blipFill>
                <a:blip r:embed="rId143"/>
                <a:stretch>
                  <a:fillRect/>
                </a:stretch>
              </p:blipFill>
              <p:spPr>
                <a:xfrm>
                  <a:off x="10181319" y="3199686"/>
                  <a:ext cx="294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E774E477-5F32-483F-9C8C-2CBB13AD5AB0}"/>
                    </a:ext>
                  </a:extLst>
                </p14:cNvPr>
                <p14:cNvContentPartPr/>
                <p14:nvPr/>
              </p14:nvContentPartPr>
              <p14:xfrm>
                <a:off x="10467159" y="3233526"/>
                <a:ext cx="45360" cy="34560"/>
              </p14:xfrm>
            </p:contentPart>
          </mc:Choice>
          <mc:Fallback>
            <p:pic>
              <p:nvPicPr>
                <p:cNvPr id="91" name="Freihand 90">
                  <a:extLst>
                    <a:ext uri="{FF2B5EF4-FFF2-40B4-BE49-F238E27FC236}">
                      <a16:creationId xmlns:a16="http://schemas.microsoft.com/office/drawing/2014/main" id="{E774E477-5F32-483F-9C8C-2CBB13AD5AB0}"/>
                    </a:ext>
                  </a:extLst>
                </p:cNvPr>
                <p:cNvPicPr/>
                <p:nvPr/>
              </p:nvPicPr>
              <p:blipFill>
                <a:blip r:embed="rId145"/>
                <a:stretch>
                  <a:fillRect/>
                </a:stretch>
              </p:blipFill>
              <p:spPr>
                <a:xfrm>
                  <a:off x="10462839" y="3229206"/>
                  <a:ext cx="54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BB13BC33-2D2E-4C30-B0CD-D135EEDA0A29}"/>
                    </a:ext>
                  </a:extLst>
                </p14:cNvPr>
                <p14:cNvContentPartPr/>
                <p14:nvPr/>
              </p14:nvContentPartPr>
              <p14:xfrm>
                <a:off x="10465359" y="3267726"/>
                <a:ext cx="102960" cy="234720"/>
              </p14:xfrm>
            </p:contentPart>
          </mc:Choice>
          <mc:Fallback>
            <p:pic>
              <p:nvPicPr>
                <p:cNvPr id="92" name="Freihand 91">
                  <a:extLst>
                    <a:ext uri="{FF2B5EF4-FFF2-40B4-BE49-F238E27FC236}">
                      <a16:creationId xmlns:a16="http://schemas.microsoft.com/office/drawing/2014/main" id="{BB13BC33-2D2E-4C30-B0CD-D135EEDA0A29}"/>
                    </a:ext>
                  </a:extLst>
                </p:cNvPr>
                <p:cNvPicPr/>
                <p:nvPr/>
              </p:nvPicPr>
              <p:blipFill>
                <a:blip r:embed="rId147"/>
                <a:stretch>
                  <a:fillRect/>
                </a:stretch>
              </p:blipFill>
              <p:spPr>
                <a:xfrm>
                  <a:off x="10461039" y="3263406"/>
                  <a:ext cx="111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E2F57BC3-F0BE-4A66-AC5F-CCF48FAD98E2}"/>
                    </a:ext>
                  </a:extLst>
                </p14:cNvPr>
                <p14:cNvContentPartPr/>
                <p14:nvPr/>
              </p14:nvContentPartPr>
              <p14:xfrm>
                <a:off x="10774599" y="3212286"/>
                <a:ext cx="124560" cy="275040"/>
              </p14:xfrm>
            </p:contentPart>
          </mc:Choice>
          <mc:Fallback>
            <p:pic>
              <p:nvPicPr>
                <p:cNvPr id="93" name="Freihand 92">
                  <a:extLst>
                    <a:ext uri="{FF2B5EF4-FFF2-40B4-BE49-F238E27FC236}">
                      <a16:creationId xmlns:a16="http://schemas.microsoft.com/office/drawing/2014/main" id="{E2F57BC3-F0BE-4A66-AC5F-CCF48FAD98E2}"/>
                    </a:ext>
                  </a:extLst>
                </p:cNvPr>
                <p:cNvPicPr/>
                <p:nvPr/>
              </p:nvPicPr>
              <p:blipFill>
                <a:blip r:embed="rId149"/>
                <a:stretch>
                  <a:fillRect/>
                </a:stretch>
              </p:blipFill>
              <p:spPr>
                <a:xfrm>
                  <a:off x="10770279" y="3207966"/>
                  <a:ext cx="133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0B82D5E4-1485-4532-98AE-E8625D56E414}"/>
                    </a:ext>
                  </a:extLst>
                </p14:cNvPr>
                <p14:cNvContentPartPr/>
                <p14:nvPr/>
              </p14:nvContentPartPr>
              <p14:xfrm>
                <a:off x="10902039" y="3221646"/>
                <a:ext cx="140760" cy="92160"/>
              </p14:xfrm>
            </p:contentPart>
          </mc:Choice>
          <mc:Fallback>
            <p:pic>
              <p:nvPicPr>
                <p:cNvPr id="94" name="Freihand 93">
                  <a:extLst>
                    <a:ext uri="{FF2B5EF4-FFF2-40B4-BE49-F238E27FC236}">
                      <a16:creationId xmlns:a16="http://schemas.microsoft.com/office/drawing/2014/main" id="{0B82D5E4-1485-4532-98AE-E8625D56E414}"/>
                    </a:ext>
                  </a:extLst>
                </p:cNvPr>
                <p:cNvPicPr/>
                <p:nvPr/>
              </p:nvPicPr>
              <p:blipFill>
                <a:blip r:embed="rId151"/>
                <a:stretch>
                  <a:fillRect/>
                </a:stretch>
              </p:blipFill>
              <p:spPr>
                <a:xfrm>
                  <a:off x="10897719" y="3217326"/>
                  <a:ext cx="149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879A7656-AB73-405D-A6A7-F7676D50A3CD}"/>
                    </a:ext>
                  </a:extLst>
                </p14:cNvPr>
                <p14:cNvContentPartPr/>
                <p14:nvPr/>
              </p14:nvContentPartPr>
              <p14:xfrm>
                <a:off x="11077719" y="3117606"/>
                <a:ext cx="204480" cy="181440"/>
              </p14:xfrm>
            </p:contentPart>
          </mc:Choice>
          <mc:Fallback>
            <p:pic>
              <p:nvPicPr>
                <p:cNvPr id="95" name="Freihand 94">
                  <a:extLst>
                    <a:ext uri="{FF2B5EF4-FFF2-40B4-BE49-F238E27FC236}">
                      <a16:creationId xmlns:a16="http://schemas.microsoft.com/office/drawing/2014/main" id="{879A7656-AB73-405D-A6A7-F7676D50A3CD}"/>
                    </a:ext>
                  </a:extLst>
                </p:cNvPr>
                <p:cNvPicPr/>
                <p:nvPr/>
              </p:nvPicPr>
              <p:blipFill>
                <a:blip r:embed="rId153"/>
                <a:stretch>
                  <a:fillRect/>
                </a:stretch>
              </p:blipFill>
              <p:spPr>
                <a:xfrm>
                  <a:off x="11073399" y="3113286"/>
                  <a:ext cx="213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9830FCA3-3202-492D-AADB-1A0B4B00EEF3}"/>
                    </a:ext>
                  </a:extLst>
                </p14:cNvPr>
                <p14:cNvContentPartPr/>
                <p14:nvPr/>
              </p14:nvContentPartPr>
              <p14:xfrm>
                <a:off x="11312079" y="3164406"/>
                <a:ext cx="233640" cy="99720"/>
              </p14:xfrm>
            </p:contentPart>
          </mc:Choice>
          <mc:Fallback>
            <p:pic>
              <p:nvPicPr>
                <p:cNvPr id="96" name="Freihand 95">
                  <a:extLst>
                    <a:ext uri="{FF2B5EF4-FFF2-40B4-BE49-F238E27FC236}">
                      <a16:creationId xmlns:a16="http://schemas.microsoft.com/office/drawing/2014/main" id="{9830FCA3-3202-492D-AADB-1A0B4B00EEF3}"/>
                    </a:ext>
                  </a:extLst>
                </p:cNvPr>
                <p:cNvPicPr/>
                <p:nvPr/>
              </p:nvPicPr>
              <p:blipFill>
                <a:blip r:embed="rId155"/>
                <a:stretch>
                  <a:fillRect/>
                </a:stretch>
              </p:blipFill>
              <p:spPr>
                <a:xfrm>
                  <a:off x="11307759" y="3160086"/>
                  <a:ext cx="242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8219754C-5C9C-485B-9C1A-6025012F52B6}"/>
                    </a:ext>
                  </a:extLst>
                </p14:cNvPr>
                <p14:cNvContentPartPr/>
                <p14:nvPr/>
              </p14:nvContentPartPr>
              <p14:xfrm>
                <a:off x="9878559" y="3379686"/>
                <a:ext cx="1500480" cy="191880"/>
              </p14:xfrm>
            </p:contentPart>
          </mc:Choice>
          <mc:Fallback>
            <p:pic>
              <p:nvPicPr>
                <p:cNvPr id="97" name="Freihand 96">
                  <a:extLst>
                    <a:ext uri="{FF2B5EF4-FFF2-40B4-BE49-F238E27FC236}">
                      <a16:creationId xmlns:a16="http://schemas.microsoft.com/office/drawing/2014/main" id="{8219754C-5C9C-485B-9C1A-6025012F52B6}"/>
                    </a:ext>
                  </a:extLst>
                </p:cNvPr>
                <p:cNvPicPr/>
                <p:nvPr/>
              </p:nvPicPr>
              <p:blipFill>
                <a:blip r:embed="rId157"/>
                <a:stretch>
                  <a:fillRect/>
                </a:stretch>
              </p:blipFill>
              <p:spPr>
                <a:xfrm>
                  <a:off x="9874239" y="3375366"/>
                  <a:ext cx="1509120" cy="200520"/>
                </a:xfrm>
                <a:prstGeom prst="rect">
                  <a:avLst/>
                </a:prstGeom>
              </p:spPr>
            </p:pic>
          </mc:Fallback>
        </mc:AlternateContent>
      </p:grpSp>
    </p:spTree>
    <p:extLst>
      <p:ext uri="{BB962C8B-B14F-4D97-AF65-F5344CB8AC3E}">
        <p14:creationId xmlns:p14="http://schemas.microsoft.com/office/powerpoint/2010/main" val="389132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375496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326402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9811" cy="343620"/>
          </a:xfrm>
          <a:prstGeom prst="rect">
            <a:avLst/>
          </a:prstGeom>
          <a:noFill/>
        </p:spPr>
        <p:txBody>
          <a:bodyPr wrap="none" rtlCol="0">
            <a:spAutoFit/>
          </a:bodyPr>
          <a:lstStyle/>
          <a:p>
            <a:r>
              <a:rPr lang="de-DE" sz="1633"/>
              <a:t>Key interest rates</a:t>
            </a:r>
            <a:endParaRPr lang="de-DE" sz="1633" dirty="0"/>
          </a:p>
        </p:txBody>
      </p:sp>
      <p:sp>
        <p:nvSpPr>
          <p:cNvPr id="8" name="Textfeld 7"/>
          <p:cNvSpPr txBox="1"/>
          <p:nvPr/>
        </p:nvSpPr>
        <p:spPr>
          <a:xfrm>
            <a:off x="2434155" y="324392"/>
            <a:ext cx="5898602" cy="343620"/>
          </a:xfrm>
          <a:prstGeom prst="rect">
            <a:avLst/>
          </a:prstGeom>
          <a:noFill/>
        </p:spPr>
        <p:txBody>
          <a:bodyPr wrap="none" rtlCol="0">
            <a:spAutoFit/>
          </a:bodyPr>
          <a:lstStyle/>
          <a:p>
            <a:r>
              <a:rPr lang="de-DE" sz="1633" dirty="0"/>
              <a:t>Source: national </a:t>
            </a:r>
            <a:r>
              <a:rPr lang="de-DE" sz="1633" dirty="0" err="1"/>
              <a:t>central</a:t>
            </a:r>
            <a:r>
              <a:rPr lang="de-DE" sz="1633" dirty="0"/>
              <a:t> </a:t>
            </a:r>
            <a:r>
              <a:rPr lang="de-DE" sz="1633" dirty="0" err="1"/>
              <a:t>banks</a:t>
            </a:r>
            <a:r>
              <a:rPr lang="de-DE" sz="1633" dirty="0"/>
              <a:t> (</a:t>
            </a:r>
            <a:r>
              <a:rPr lang="de-DE" sz="1633" dirty="0">
                <a:hlinkClick r:id="rId3"/>
              </a:rPr>
              <a:t>Bundesbank</a:t>
            </a:r>
            <a:r>
              <a:rPr lang="de-DE" sz="1633" dirty="0"/>
              <a:t>) </a:t>
            </a:r>
            <a:r>
              <a:rPr lang="de-DE" sz="1633" dirty="0" err="1"/>
              <a:t>or</a:t>
            </a:r>
            <a:r>
              <a:rPr lang="de-DE" sz="1633" dirty="0"/>
              <a:t> www.leitzinsen.info</a:t>
            </a:r>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25883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1796" cy="343620"/>
          </a:xfrm>
          <a:prstGeom prst="rect">
            <a:avLst/>
          </a:prstGeom>
          <a:noFill/>
        </p:spPr>
        <p:txBody>
          <a:bodyPr wrap="none" rtlCol="0">
            <a:spAutoFit/>
          </a:bodyPr>
          <a:lstStyle/>
          <a:p>
            <a:r>
              <a:rPr lang="de-DE" sz="1633" dirty="0"/>
              <a:t>Government </a:t>
            </a:r>
            <a:r>
              <a:rPr lang="de-DE" sz="1633" dirty="0" err="1"/>
              <a:t>debt</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dirty="0"/>
              <a:t>Source: </a:t>
            </a:r>
            <a:r>
              <a:rPr lang="de-DE" sz="1633" dirty="0">
                <a:hlinkClick r:id="rId3"/>
              </a:rPr>
              <a:t>Bundesbank</a:t>
            </a:r>
            <a:endParaRPr lang="de-DE" sz="1633" dirty="0"/>
          </a:p>
        </p:txBody>
      </p:sp>
      <p:sp>
        <p:nvSpPr>
          <p:cNvPr id="3" name="TextShape 2">
            <a:extLst>
              <a:ext uri="{FF2B5EF4-FFF2-40B4-BE49-F238E27FC236}">
                <a16:creationId xmlns:a16="http://schemas.microsoft.com/office/drawing/2014/main" id="{B6CDF57D-3391-7F84-0487-83FF07E8EF57}"/>
              </a:ext>
            </a:extLst>
          </p:cNvPr>
          <p:cNvSpPr txBox="1"/>
          <p:nvPr/>
        </p:nvSpPr>
        <p:spPr>
          <a:xfrm>
            <a:off x="6401549" y="141514"/>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6" name="Textfeld 5">
            <a:extLst>
              <a:ext uri="{FF2B5EF4-FFF2-40B4-BE49-F238E27FC236}">
                <a16:creationId xmlns:a16="http://schemas.microsoft.com/office/drawing/2014/main" id="{ABA47E11-1A81-4B86-9AE5-8152E5D931AA}"/>
              </a:ext>
            </a:extLst>
          </p:cNvPr>
          <p:cNvSpPr txBox="1"/>
          <p:nvPr/>
        </p:nvSpPr>
        <p:spPr>
          <a:xfrm>
            <a:off x="185662" y="778716"/>
            <a:ext cx="1317990" cy="343620"/>
          </a:xfrm>
          <a:prstGeom prst="rect">
            <a:avLst/>
          </a:prstGeom>
          <a:noFill/>
        </p:spPr>
        <p:txBody>
          <a:bodyPr wrap="none" rtlCol="0">
            <a:spAutoFit/>
          </a:bodyPr>
          <a:lstStyle/>
          <a:p>
            <a:r>
              <a:rPr lang="de-DE" sz="1633" dirty="0" err="1"/>
              <a:t>Fiscal</a:t>
            </a:r>
            <a:r>
              <a:rPr lang="de-DE" sz="1633" dirty="0"/>
              <a:t> </a:t>
            </a:r>
            <a:r>
              <a:rPr lang="de-DE" sz="1633" dirty="0" err="1"/>
              <a:t>Deficit</a:t>
            </a:r>
            <a:endParaRPr lang="de-DE" sz="1633" dirty="0"/>
          </a:p>
        </p:txBody>
      </p:sp>
      <p:sp>
        <p:nvSpPr>
          <p:cNvPr id="10" name="Textfeld 9">
            <a:extLst>
              <a:ext uri="{FF2B5EF4-FFF2-40B4-BE49-F238E27FC236}">
                <a16:creationId xmlns:a16="http://schemas.microsoft.com/office/drawing/2014/main" id="{B963BAB0-34FF-4BDF-8E41-20912E95C07B}"/>
              </a:ext>
            </a:extLst>
          </p:cNvPr>
          <p:cNvSpPr txBox="1"/>
          <p:nvPr/>
        </p:nvSpPr>
        <p:spPr>
          <a:xfrm>
            <a:off x="2434154" y="778716"/>
            <a:ext cx="1909497" cy="343620"/>
          </a:xfrm>
          <a:prstGeom prst="rect">
            <a:avLst/>
          </a:prstGeom>
          <a:noFill/>
        </p:spPr>
        <p:txBody>
          <a:bodyPr wrap="none" rtlCol="0">
            <a:spAutoFit/>
          </a:bodyPr>
          <a:lstStyle/>
          <a:p>
            <a:r>
              <a:rPr lang="de-DE" sz="1633" dirty="0"/>
              <a:t>Source: </a:t>
            </a:r>
            <a:r>
              <a:rPr lang="de-DE" sz="1633" dirty="0">
                <a:hlinkClick r:id="rId4"/>
              </a:rPr>
              <a:t>Bundesbank</a:t>
            </a:r>
            <a:endParaRPr lang="de-DE" sz="1633" dirty="0"/>
          </a:p>
        </p:txBody>
      </p:sp>
    </p:spTree>
    <p:extLst>
      <p:ext uri="{BB962C8B-B14F-4D97-AF65-F5344CB8AC3E}">
        <p14:creationId xmlns:p14="http://schemas.microsoft.com/office/powerpoint/2010/main" val="126529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a:solidFill>
                  <a:srgbClr val="000000"/>
                </a:solidFill>
                <a:ea typeface="Droid Sans Fallback"/>
              </a:rPr>
              <a:t>Room:			S 113</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Street:			Friedrich-Paffrath-Straße 101</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location:		26389 Wilhelmshaven</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Tel.			+49 4421 985-2766</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Email:			bernhard.koester@jade-hs.de</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Consultation hour:	by arrangement</a:t>
            </a:r>
            <a:endParaRPr lang="de-DE" sz="2400"/>
          </a:p>
          <a:p>
            <a:pPr>
              <a:lnSpc>
                <a:spcPct val="100000"/>
              </a:lnSpc>
            </a:pPr>
            <a:r>
              <a:rPr lang="de-DE" sz="2400">
                <a:solidFill>
                  <a:srgbClr val="000000"/>
                </a:solidFill>
                <a:ea typeface="Droid Sans Fallback"/>
              </a:rPr>
              <a:t>			or just have a look into my office!</a:t>
            </a:r>
          </a:p>
          <a:p>
            <a:pPr>
              <a:lnSpc>
                <a:spcPct val="100000"/>
              </a:lnSpc>
            </a:pPr>
            <a:r>
              <a:rPr lang="de-DE" sz="2400">
                <a:solidFill>
                  <a:srgbClr val="000000"/>
                </a:solidFill>
              </a:rPr>
              <a:t>			or Webex/Zoom …</a:t>
            </a:r>
            <a:endParaRPr lang="de-DE" sz="240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Content</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80158"/>
            <a:ext cx="12172951" cy="5903030"/>
          </a:xfrm>
          <a:prstGeom prst="rect">
            <a:avLst/>
          </a:prstGeom>
          <a:noFill/>
        </p:spPr>
        <p:txBody>
          <a:bodyPr wrap="square" rtlCol="0">
            <a:noAutofit/>
          </a:bodyPr>
          <a:lstStyle/>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Overview of macroeconomic indicators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Okun`s law and time series analysis</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General developments in the global economy and international trade</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Exchange rates, Siegels paradoxon Interest parity and the Mundell-Felming-model</a:t>
            </a: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Philippscurve, Taylor-Rule, time inconsistency and general problems in monetary policy</a:t>
            </a:r>
            <a:endParaRPr lang="de-DE" sz="2400" dirty="0">
              <a:latin typeface="Times New Roman" panose="02020603050405020304" pitchFamily="18" charset="0"/>
              <a:cs typeface="Times New Roman" panose="02020603050405020304" pitchFamily="18" charset="0"/>
            </a:endParaRP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Solow growth model</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Selected topics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3200" b="1">
                <a:latin typeface="Times New Roman" panose="02020603050405020304" pitchFamily="18" charset="0"/>
                <a:cs typeface="Times New Roman" panose="02020603050405020304" pitchFamily="18" charset="0"/>
              </a:rPr>
              <a:t>Macroeconomic indicators</a:t>
            </a:r>
            <a:endParaRPr lang="de-DE" sz="32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98775" y="2268478"/>
            <a:ext cx="293818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Economic growth</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3484466" y="1121049"/>
            <a:ext cx="1710017" cy="50426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Inflation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6009576" y="1009504"/>
            <a:ext cx="2228850"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Unemployment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7141506" y="2082494"/>
            <a:ext cx="2526927"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Interest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A15B691-283D-4341-8E52-EBA1542B1340}"/>
              </a:ext>
            </a:extLst>
          </p:cNvPr>
          <p:cNvSpPr txBox="1"/>
          <p:nvPr/>
        </p:nvSpPr>
        <p:spPr>
          <a:xfrm>
            <a:off x="7195292" y="3659751"/>
            <a:ext cx="2717429"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Government Debt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AA15B691-283D-4341-8E52-EBA1542B1340}"/>
              </a:ext>
            </a:extLst>
          </p:cNvPr>
          <p:cNvSpPr txBox="1"/>
          <p:nvPr/>
        </p:nvSpPr>
        <p:spPr>
          <a:xfrm>
            <a:off x="6176118" y="4833424"/>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Current account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AA15B691-283D-4341-8E52-EBA1542B1340}"/>
              </a:ext>
            </a:extLst>
          </p:cNvPr>
          <p:cNvSpPr txBox="1"/>
          <p:nvPr/>
        </p:nvSpPr>
        <p:spPr>
          <a:xfrm>
            <a:off x="2493818" y="4822230"/>
            <a:ext cx="2629006"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Trade-to-GDP-ratio</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AA15B691-283D-4341-8E52-EBA1542B1340}"/>
              </a:ext>
            </a:extLst>
          </p:cNvPr>
          <p:cNvSpPr txBox="1"/>
          <p:nvPr/>
        </p:nvSpPr>
        <p:spPr>
          <a:xfrm>
            <a:off x="1917536" y="3554806"/>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Exchange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026" name="Picture 2" descr="https://upload.wikimedia.org/wikipedia/commons/thumb/4/4b/Octagon_2.svg/240px-Octagon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95" y="1538118"/>
            <a:ext cx="3284111" cy="32841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FA813E-6C59-406E-BC02-9924C465AD7B}"/>
                  </a:ext>
                </a:extLst>
              </p14:cNvPr>
              <p14:cNvContentPartPr/>
              <p14:nvPr/>
            </p14:nvContentPartPr>
            <p14:xfrm>
              <a:off x="4492599" y="5413686"/>
              <a:ext cx="2093040" cy="370440"/>
            </p14:xfrm>
          </p:contentPart>
        </mc:Choice>
        <mc:Fallback xmlns="">
          <p:pic>
            <p:nvPicPr>
              <p:cNvPr id="2" name="Freihand 1">
                <a:extLst>
                  <a:ext uri="{FF2B5EF4-FFF2-40B4-BE49-F238E27FC236}">
                    <a16:creationId xmlns:a16="http://schemas.microsoft.com/office/drawing/2014/main" id="{A6FA813E-6C59-406E-BC02-9924C465AD7B}"/>
                  </a:ext>
                </a:extLst>
              </p:cNvPr>
              <p:cNvPicPr/>
              <p:nvPr/>
            </p:nvPicPr>
            <p:blipFill>
              <a:blip r:embed="rId4"/>
              <a:stretch>
                <a:fillRect/>
              </a:stretch>
            </p:blipFill>
            <p:spPr>
              <a:xfrm>
                <a:off x="4488279" y="5409366"/>
                <a:ext cx="2101680" cy="379080"/>
              </a:xfrm>
              <a:prstGeom prst="rect">
                <a:avLst/>
              </a:prstGeom>
            </p:spPr>
          </p:pic>
        </mc:Fallback>
      </mc:AlternateContent>
      <p:grpSp>
        <p:nvGrpSpPr>
          <p:cNvPr id="63" name="Gruppieren 62">
            <a:extLst>
              <a:ext uri="{FF2B5EF4-FFF2-40B4-BE49-F238E27FC236}">
                <a16:creationId xmlns:a16="http://schemas.microsoft.com/office/drawing/2014/main" id="{3D646315-C2D1-467A-8AB8-017AA191726C}"/>
              </a:ext>
            </a:extLst>
          </p:cNvPr>
          <p:cNvGrpSpPr/>
          <p:nvPr/>
        </p:nvGrpSpPr>
        <p:grpSpPr>
          <a:xfrm>
            <a:off x="4226199" y="5848206"/>
            <a:ext cx="3074040" cy="834840"/>
            <a:chOff x="4226199" y="5848206"/>
            <a:chExt cx="3074040" cy="8348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BF9C9B8-9E82-486F-B216-55837151B35F}"/>
                    </a:ext>
                  </a:extLst>
                </p14:cNvPr>
                <p14:cNvContentPartPr/>
                <p14:nvPr/>
              </p14:nvContentPartPr>
              <p14:xfrm>
                <a:off x="4535799" y="5996886"/>
                <a:ext cx="360" cy="360"/>
              </p14:xfrm>
            </p:contentPart>
          </mc:Choice>
          <mc:Fallback xmlns="">
            <p:pic>
              <p:nvPicPr>
                <p:cNvPr id="3" name="Freihand 2">
                  <a:extLst>
                    <a:ext uri="{FF2B5EF4-FFF2-40B4-BE49-F238E27FC236}">
                      <a16:creationId xmlns:a16="http://schemas.microsoft.com/office/drawing/2014/main" id="{4BF9C9B8-9E82-486F-B216-55837151B35F}"/>
                    </a:ext>
                  </a:extLst>
                </p:cNvPr>
                <p:cNvPicPr/>
                <p:nvPr/>
              </p:nvPicPr>
              <p:blipFill>
                <a:blip r:embed="rId6"/>
                <a:stretch>
                  <a:fillRect/>
                </a:stretch>
              </p:blipFill>
              <p:spPr>
                <a:xfrm>
                  <a:off x="4531479" y="59925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4DBF64E7-6C85-4970-9740-3A026EE78A1E}"/>
                    </a:ext>
                  </a:extLst>
                </p14:cNvPr>
                <p14:cNvContentPartPr/>
                <p14:nvPr/>
              </p14:nvContentPartPr>
              <p14:xfrm>
                <a:off x="4520679" y="5939646"/>
                <a:ext cx="9000" cy="149040"/>
              </p14:xfrm>
            </p:contentPart>
          </mc:Choice>
          <mc:Fallback xmlns="">
            <p:pic>
              <p:nvPicPr>
                <p:cNvPr id="13" name="Freihand 12">
                  <a:extLst>
                    <a:ext uri="{FF2B5EF4-FFF2-40B4-BE49-F238E27FC236}">
                      <a16:creationId xmlns:a16="http://schemas.microsoft.com/office/drawing/2014/main" id="{4DBF64E7-6C85-4970-9740-3A026EE78A1E}"/>
                    </a:ext>
                  </a:extLst>
                </p:cNvPr>
                <p:cNvPicPr/>
                <p:nvPr/>
              </p:nvPicPr>
              <p:blipFill>
                <a:blip r:embed="rId8"/>
                <a:stretch>
                  <a:fillRect/>
                </a:stretch>
              </p:blipFill>
              <p:spPr>
                <a:xfrm>
                  <a:off x="4516359" y="5935326"/>
                  <a:ext cx="17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1940D38-F149-4016-9576-EC85188C092E}"/>
                    </a:ext>
                  </a:extLst>
                </p14:cNvPr>
                <p14:cNvContentPartPr/>
                <p14:nvPr/>
              </p14:nvContentPartPr>
              <p14:xfrm>
                <a:off x="4518159" y="5923086"/>
                <a:ext cx="140040" cy="23400"/>
              </p14:xfrm>
            </p:contentPart>
          </mc:Choice>
          <mc:Fallback xmlns="">
            <p:pic>
              <p:nvPicPr>
                <p:cNvPr id="14" name="Freihand 13">
                  <a:extLst>
                    <a:ext uri="{FF2B5EF4-FFF2-40B4-BE49-F238E27FC236}">
                      <a16:creationId xmlns:a16="http://schemas.microsoft.com/office/drawing/2014/main" id="{D1940D38-F149-4016-9576-EC85188C092E}"/>
                    </a:ext>
                  </a:extLst>
                </p:cNvPr>
                <p:cNvPicPr/>
                <p:nvPr/>
              </p:nvPicPr>
              <p:blipFill>
                <a:blip r:embed="rId10"/>
                <a:stretch>
                  <a:fillRect/>
                </a:stretch>
              </p:blipFill>
              <p:spPr>
                <a:xfrm>
                  <a:off x="4513839" y="5918766"/>
                  <a:ext cx="148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4B8875B8-5136-488D-BB90-C3BF7997AD6F}"/>
                    </a:ext>
                  </a:extLst>
                </p14:cNvPr>
                <p14:cNvContentPartPr/>
                <p14:nvPr/>
              </p14:nvContentPartPr>
              <p14:xfrm>
                <a:off x="4519959" y="5995086"/>
                <a:ext cx="155520" cy="100440"/>
              </p14:xfrm>
            </p:contentPart>
          </mc:Choice>
          <mc:Fallback xmlns="">
            <p:pic>
              <p:nvPicPr>
                <p:cNvPr id="15" name="Freihand 14">
                  <a:extLst>
                    <a:ext uri="{FF2B5EF4-FFF2-40B4-BE49-F238E27FC236}">
                      <a16:creationId xmlns:a16="http://schemas.microsoft.com/office/drawing/2014/main" id="{4B8875B8-5136-488D-BB90-C3BF7997AD6F}"/>
                    </a:ext>
                  </a:extLst>
                </p:cNvPr>
                <p:cNvPicPr/>
                <p:nvPr/>
              </p:nvPicPr>
              <p:blipFill>
                <a:blip r:embed="rId12"/>
                <a:stretch>
                  <a:fillRect/>
                </a:stretch>
              </p:blipFill>
              <p:spPr>
                <a:xfrm>
                  <a:off x="4515639" y="5990766"/>
                  <a:ext cx="164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095CAFE8-F3A2-43DA-9161-3229820F02C4}"/>
                    </a:ext>
                  </a:extLst>
                </p14:cNvPr>
                <p14:cNvContentPartPr/>
                <p14:nvPr/>
              </p14:nvContentPartPr>
              <p14:xfrm>
                <a:off x="4753959" y="6001926"/>
                <a:ext cx="78480" cy="105120"/>
              </p14:xfrm>
            </p:contentPart>
          </mc:Choice>
          <mc:Fallback xmlns="">
            <p:pic>
              <p:nvPicPr>
                <p:cNvPr id="16" name="Freihand 15">
                  <a:extLst>
                    <a:ext uri="{FF2B5EF4-FFF2-40B4-BE49-F238E27FC236}">
                      <a16:creationId xmlns:a16="http://schemas.microsoft.com/office/drawing/2014/main" id="{095CAFE8-F3A2-43DA-9161-3229820F02C4}"/>
                    </a:ext>
                  </a:extLst>
                </p:cNvPr>
                <p:cNvPicPr/>
                <p:nvPr/>
              </p:nvPicPr>
              <p:blipFill>
                <a:blip r:embed="rId14"/>
                <a:stretch>
                  <a:fillRect/>
                </a:stretch>
              </p:blipFill>
              <p:spPr>
                <a:xfrm>
                  <a:off x="4749639" y="5997606"/>
                  <a:ext cx="87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B53BAD9-04A1-4727-A933-35C02A4C7B41}"/>
                    </a:ext>
                  </a:extLst>
                </p14:cNvPr>
                <p14:cNvContentPartPr/>
                <p14:nvPr/>
              </p14:nvContentPartPr>
              <p14:xfrm>
                <a:off x="4734159" y="6028566"/>
                <a:ext cx="93240" cy="63360"/>
              </p14:xfrm>
            </p:contentPart>
          </mc:Choice>
          <mc:Fallback xmlns="">
            <p:pic>
              <p:nvPicPr>
                <p:cNvPr id="17" name="Freihand 16">
                  <a:extLst>
                    <a:ext uri="{FF2B5EF4-FFF2-40B4-BE49-F238E27FC236}">
                      <a16:creationId xmlns:a16="http://schemas.microsoft.com/office/drawing/2014/main" id="{6B53BAD9-04A1-4727-A933-35C02A4C7B41}"/>
                    </a:ext>
                  </a:extLst>
                </p:cNvPr>
                <p:cNvPicPr/>
                <p:nvPr/>
              </p:nvPicPr>
              <p:blipFill>
                <a:blip r:embed="rId16"/>
                <a:stretch>
                  <a:fillRect/>
                </a:stretch>
              </p:blipFill>
              <p:spPr>
                <a:xfrm>
                  <a:off x="4729839" y="6024246"/>
                  <a:ext cx="101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54675FB6-5EED-420F-8CC8-28176F3732ED}"/>
                    </a:ext>
                  </a:extLst>
                </p14:cNvPr>
                <p14:cNvContentPartPr/>
                <p14:nvPr/>
              </p14:nvContentPartPr>
              <p14:xfrm>
                <a:off x="4919199" y="5982846"/>
                <a:ext cx="122040" cy="219240"/>
              </p14:xfrm>
            </p:contentPart>
          </mc:Choice>
          <mc:Fallback xmlns="">
            <p:pic>
              <p:nvPicPr>
                <p:cNvPr id="18" name="Freihand 17">
                  <a:extLst>
                    <a:ext uri="{FF2B5EF4-FFF2-40B4-BE49-F238E27FC236}">
                      <a16:creationId xmlns:a16="http://schemas.microsoft.com/office/drawing/2014/main" id="{54675FB6-5EED-420F-8CC8-28176F3732ED}"/>
                    </a:ext>
                  </a:extLst>
                </p:cNvPr>
                <p:cNvPicPr/>
                <p:nvPr/>
              </p:nvPicPr>
              <p:blipFill>
                <a:blip r:embed="rId18"/>
                <a:stretch>
                  <a:fillRect/>
                </a:stretch>
              </p:blipFill>
              <p:spPr>
                <a:xfrm>
                  <a:off x="4914879" y="5978526"/>
                  <a:ext cx="130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67F92D17-984D-4CCE-B46E-39DB8BEA790A}"/>
                    </a:ext>
                  </a:extLst>
                </p14:cNvPr>
                <p14:cNvContentPartPr/>
                <p14:nvPr/>
              </p14:nvContentPartPr>
              <p14:xfrm>
                <a:off x="5093079" y="5916606"/>
                <a:ext cx="187920" cy="146520"/>
              </p14:xfrm>
            </p:contentPart>
          </mc:Choice>
          <mc:Fallback xmlns="">
            <p:pic>
              <p:nvPicPr>
                <p:cNvPr id="19" name="Freihand 18">
                  <a:extLst>
                    <a:ext uri="{FF2B5EF4-FFF2-40B4-BE49-F238E27FC236}">
                      <a16:creationId xmlns:a16="http://schemas.microsoft.com/office/drawing/2014/main" id="{67F92D17-984D-4CCE-B46E-39DB8BEA790A}"/>
                    </a:ext>
                  </a:extLst>
                </p:cNvPr>
                <p:cNvPicPr/>
                <p:nvPr/>
              </p:nvPicPr>
              <p:blipFill>
                <a:blip r:embed="rId20"/>
                <a:stretch>
                  <a:fillRect/>
                </a:stretch>
              </p:blipFill>
              <p:spPr>
                <a:xfrm>
                  <a:off x="5088759" y="5912286"/>
                  <a:ext cx="19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AC55050-36FE-4141-90B8-19903DAA2C3D}"/>
                    </a:ext>
                  </a:extLst>
                </p14:cNvPr>
                <p14:cNvContentPartPr/>
                <p14:nvPr/>
              </p14:nvContentPartPr>
              <p14:xfrm>
                <a:off x="5311959" y="5969526"/>
                <a:ext cx="57960" cy="76680"/>
              </p14:xfrm>
            </p:contentPart>
          </mc:Choice>
          <mc:Fallback xmlns="">
            <p:pic>
              <p:nvPicPr>
                <p:cNvPr id="20" name="Freihand 19">
                  <a:extLst>
                    <a:ext uri="{FF2B5EF4-FFF2-40B4-BE49-F238E27FC236}">
                      <a16:creationId xmlns:a16="http://schemas.microsoft.com/office/drawing/2014/main" id="{1AC55050-36FE-4141-90B8-19903DAA2C3D}"/>
                    </a:ext>
                  </a:extLst>
                </p:cNvPr>
                <p:cNvPicPr/>
                <p:nvPr/>
              </p:nvPicPr>
              <p:blipFill>
                <a:blip r:embed="rId22"/>
                <a:stretch>
                  <a:fillRect/>
                </a:stretch>
              </p:blipFill>
              <p:spPr>
                <a:xfrm>
                  <a:off x="5307639" y="5965206"/>
                  <a:ext cx="66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CA35E54B-C813-4605-96D4-7F9A9700C092}"/>
                    </a:ext>
                  </a:extLst>
                </p14:cNvPr>
                <p14:cNvContentPartPr/>
                <p14:nvPr/>
              </p14:nvContentPartPr>
              <p14:xfrm>
                <a:off x="5416359" y="5848206"/>
                <a:ext cx="72000" cy="214560"/>
              </p14:xfrm>
            </p:contentPart>
          </mc:Choice>
          <mc:Fallback xmlns="">
            <p:pic>
              <p:nvPicPr>
                <p:cNvPr id="22" name="Freihand 21">
                  <a:extLst>
                    <a:ext uri="{FF2B5EF4-FFF2-40B4-BE49-F238E27FC236}">
                      <a16:creationId xmlns:a16="http://schemas.microsoft.com/office/drawing/2014/main" id="{CA35E54B-C813-4605-96D4-7F9A9700C092}"/>
                    </a:ext>
                  </a:extLst>
                </p:cNvPr>
                <p:cNvPicPr/>
                <p:nvPr/>
              </p:nvPicPr>
              <p:blipFill>
                <a:blip r:embed="rId24"/>
                <a:stretch>
                  <a:fillRect/>
                </a:stretch>
              </p:blipFill>
              <p:spPr>
                <a:xfrm>
                  <a:off x="5412039" y="5843886"/>
                  <a:ext cx="80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201248F3-A055-437D-8544-AF89AD40A255}"/>
                    </a:ext>
                  </a:extLst>
                </p14:cNvPr>
                <p14:cNvContentPartPr/>
                <p14:nvPr/>
              </p14:nvContentPartPr>
              <p14:xfrm>
                <a:off x="5548119" y="5888886"/>
                <a:ext cx="39240" cy="165600"/>
              </p14:xfrm>
            </p:contentPart>
          </mc:Choice>
          <mc:Fallback xmlns="">
            <p:pic>
              <p:nvPicPr>
                <p:cNvPr id="23" name="Freihand 22">
                  <a:extLst>
                    <a:ext uri="{FF2B5EF4-FFF2-40B4-BE49-F238E27FC236}">
                      <a16:creationId xmlns:a16="http://schemas.microsoft.com/office/drawing/2014/main" id="{201248F3-A055-437D-8544-AF89AD40A255}"/>
                    </a:ext>
                  </a:extLst>
                </p:cNvPr>
                <p:cNvPicPr/>
                <p:nvPr/>
              </p:nvPicPr>
              <p:blipFill>
                <a:blip r:embed="rId26"/>
                <a:stretch>
                  <a:fillRect/>
                </a:stretch>
              </p:blipFill>
              <p:spPr>
                <a:xfrm>
                  <a:off x="5543799" y="5884566"/>
                  <a:ext cx="4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A91922B1-BE47-40CB-ABFC-68335EF76235}"/>
                    </a:ext>
                  </a:extLst>
                </p14:cNvPr>
                <p14:cNvContentPartPr/>
                <p14:nvPr/>
              </p14:nvContentPartPr>
              <p14:xfrm>
                <a:off x="5474679" y="5884926"/>
                <a:ext cx="155160" cy="163800"/>
              </p14:xfrm>
            </p:contentPart>
          </mc:Choice>
          <mc:Fallback xmlns="">
            <p:pic>
              <p:nvPicPr>
                <p:cNvPr id="24" name="Freihand 23">
                  <a:extLst>
                    <a:ext uri="{FF2B5EF4-FFF2-40B4-BE49-F238E27FC236}">
                      <a16:creationId xmlns:a16="http://schemas.microsoft.com/office/drawing/2014/main" id="{A91922B1-BE47-40CB-ABFC-68335EF76235}"/>
                    </a:ext>
                  </a:extLst>
                </p:cNvPr>
                <p:cNvPicPr/>
                <p:nvPr/>
              </p:nvPicPr>
              <p:blipFill>
                <a:blip r:embed="rId28"/>
                <a:stretch>
                  <a:fillRect/>
                </a:stretch>
              </p:blipFill>
              <p:spPr>
                <a:xfrm>
                  <a:off x="5470359" y="5880606"/>
                  <a:ext cx="163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4A6A7CD8-5774-4AAA-8766-9E585A412870}"/>
                    </a:ext>
                  </a:extLst>
                </p14:cNvPr>
                <p14:cNvContentPartPr/>
                <p14:nvPr/>
              </p14:nvContentPartPr>
              <p14:xfrm>
                <a:off x="5621559" y="5950446"/>
                <a:ext cx="173160" cy="68040"/>
              </p14:xfrm>
            </p:contentPart>
          </mc:Choice>
          <mc:Fallback xmlns="">
            <p:pic>
              <p:nvPicPr>
                <p:cNvPr id="25" name="Freihand 24">
                  <a:extLst>
                    <a:ext uri="{FF2B5EF4-FFF2-40B4-BE49-F238E27FC236}">
                      <a16:creationId xmlns:a16="http://schemas.microsoft.com/office/drawing/2014/main" id="{4A6A7CD8-5774-4AAA-8766-9E585A412870}"/>
                    </a:ext>
                  </a:extLst>
                </p:cNvPr>
                <p:cNvPicPr/>
                <p:nvPr/>
              </p:nvPicPr>
              <p:blipFill>
                <a:blip r:embed="rId30"/>
                <a:stretch>
                  <a:fillRect/>
                </a:stretch>
              </p:blipFill>
              <p:spPr>
                <a:xfrm>
                  <a:off x="5617239" y="5946126"/>
                  <a:ext cx="181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494D74A2-A8A7-4902-A8D5-D40A12401EDB}"/>
                    </a:ext>
                  </a:extLst>
                </p14:cNvPr>
                <p14:cNvContentPartPr/>
                <p14:nvPr/>
              </p14:nvContentPartPr>
              <p14:xfrm>
                <a:off x="5791839" y="5948286"/>
                <a:ext cx="100800" cy="166320"/>
              </p14:xfrm>
            </p:contentPart>
          </mc:Choice>
          <mc:Fallback xmlns="">
            <p:pic>
              <p:nvPicPr>
                <p:cNvPr id="26" name="Freihand 25">
                  <a:extLst>
                    <a:ext uri="{FF2B5EF4-FFF2-40B4-BE49-F238E27FC236}">
                      <a16:creationId xmlns:a16="http://schemas.microsoft.com/office/drawing/2014/main" id="{494D74A2-A8A7-4902-A8D5-D40A12401EDB}"/>
                    </a:ext>
                  </a:extLst>
                </p:cNvPr>
                <p:cNvPicPr/>
                <p:nvPr/>
              </p:nvPicPr>
              <p:blipFill>
                <a:blip r:embed="rId32"/>
                <a:stretch>
                  <a:fillRect/>
                </a:stretch>
              </p:blipFill>
              <p:spPr>
                <a:xfrm>
                  <a:off x="5787519" y="5943966"/>
                  <a:ext cx="109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A2EF6DC-5F80-4C6C-9DB5-ED920B834075}"/>
                    </a:ext>
                  </a:extLst>
                </p14:cNvPr>
                <p14:cNvContentPartPr/>
                <p14:nvPr/>
              </p14:nvContentPartPr>
              <p14:xfrm>
                <a:off x="5912439" y="5868366"/>
                <a:ext cx="200880" cy="122400"/>
              </p14:xfrm>
            </p:contentPart>
          </mc:Choice>
          <mc:Fallback xmlns="">
            <p:pic>
              <p:nvPicPr>
                <p:cNvPr id="27" name="Freihand 26">
                  <a:extLst>
                    <a:ext uri="{FF2B5EF4-FFF2-40B4-BE49-F238E27FC236}">
                      <a16:creationId xmlns:a16="http://schemas.microsoft.com/office/drawing/2014/main" id="{AA2EF6DC-5F80-4C6C-9DB5-ED920B834075}"/>
                    </a:ext>
                  </a:extLst>
                </p:cNvPr>
                <p:cNvPicPr/>
                <p:nvPr/>
              </p:nvPicPr>
              <p:blipFill>
                <a:blip r:embed="rId34"/>
                <a:stretch>
                  <a:fillRect/>
                </a:stretch>
              </p:blipFill>
              <p:spPr>
                <a:xfrm>
                  <a:off x="5908119" y="5864046"/>
                  <a:ext cx="209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DD227D7F-9635-49D9-88D2-00D15F134B57}"/>
                    </a:ext>
                  </a:extLst>
                </p14:cNvPr>
                <p14:cNvContentPartPr/>
                <p14:nvPr/>
              </p14:nvContentPartPr>
              <p14:xfrm>
                <a:off x="6086679" y="5913366"/>
                <a:ext cx="103680" cy="72000"/>
              </p14:xfrm>
            </p:contentPart>
          </mc:Choice>
          <mc:Fallback xmlns="">
            <p:pic>
              <p:nvPicPr>
                <p:cNvPr id="28" name="Freihand 27">
                  <a:extLst>
                    <a:ext uri="{FF2B5EF4-FFF2-40B4-BE49-F238E27FC236}">
                      <a16:creationId xmlns:a16="http://schemas.microsoft.com/office/drawing/2014/main" id="{DD227D7F-9635-49D9-88D2-00D15F134B57}"/>
                    </a:ext>
                  </a:extLst>
                </p:cNvPr>
                <p:cNvPicPr/>
                <p:nvPr/>
              </p:nvPicPr>
              <p:blipFill>
                <a:blip r:embed="rId36"/>
                <a:stretch>
                  <a:fillRect/>
                </a:stretch>
              </p:blipFill>
              <p:spPr>
                <a:xfrm>
                  <a:off x="6082359" y="5909046"/>
                  <a:ext cx="112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C02EA08F-EA39-4ED0-9BFF-8C215DDDD0B8}"/>
                    </a:ext>
                  </a:extLst>
                </p14:cNvPr>
                <p14:cNvContentPartPr/>
                <p14:nvPr/>
              </p14:nvContentPartPr>
              <p14:xfrm>
                <a:off x="4226199" y="6329886"/>
                <a:ext cx="182880" cy="23400"/>
              </p14:xfrm>
            </p:contentPart>
          </mc:Choice>
          <mc:Fallback xmlns="">
            <p:pic>
              <p:nvPicPr>
                <p:cNvPr id="30" name="Freihand 29">
                  <a:extLst>
                    <a:ext uri="{FF2B5EF4-FFF2-40B4-BE49-F238E27FC236}">
                      <a16:creationId xmlns:a16="http://schemas.microsoft.com/office/drawing/2014/main" id="{C02EA08F-EA39-4ED0-9BFF-8C215DDDD0B8}"/>
                    </a:ext>
                  </a:extLst>
                </p:cNvPr>
                <p:cNvPicPr/>
                <p:nvPr/>
              </p:nvPicPr>
              <p:blipFill>
                <a:blip r:embed="rId38"/>
                <a:stretch>
                  <a:fillRect/>
                </a:stretch>
              </p:blipFill>
              <p:spPr>
                <a:xfrm>
                  <a:off x="4221879" y="6325566"/>
                  <a:ext cx="191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01C64FC-702A-4A00-9379-DD0276C0F46A}"/>
                    </a:ext>
                  </a:extLst>
                </p14:cNvPr>
                <p14:cNvContentPartPr/>
                <p14:nvPr/>
              </p14:nvContentPartPr>
              <p14:xfrm>
                <a:off x="4380279" y="6275166"/>
                <a:ext cx="106200" cy="114480"/>
              </p14:xfrm>
            </p:contentPart>
          </mc:Choice>
          <mc:Fallback xmlns="">
            <p:pic>
              <p:nvPicPr>
                <p:cNvPr id="31" name="Freihand 30">
                  <a:extLst>
                    <a:ext uri="{FF2B5EF4-FFF2-40B4-BE49-F238E27FC236}">
                      <a16:creationId xmlns:a16="http://schemas.microsoft.com/office/drawing/2014/main" id="{F01C64FC-702A-4A00-9379-DD0276C0F46A}"/>
                    </a:ext>
                  </a:extLst>
                </p:cNvPr>
                <p:cNvPicPr/>
                <p:nvPr/>
              </p:nvPicPr>
              <p:blipFill>
                <a:blip r:embed="rId40"/>
                <a:stretch>
                  <a:fillRect/>
                </a:stretch>
              </p:blipFill>
              <p:spPr>
                <a:xfrm>
                  <a:off x="4375959" y="6270846"/>
                  <a:ext cx="114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4D7803AE-AADD-4640-A046-DF31E5D8D169}"/>
                    </a:ext>
                  </a:extLst>
                </p14:cNvPr>
                <p14:cNvContentPartPr/>
                <p14:nvPr/>
              </p14:nvContentPartPr>
              <p14:xfrm>
                <a:off x="4620759" y="6255006"/>
                <a:ext cx="195120" cy="96840"/>
              </p14:xfrm>
            </p:contentPart>
          </mc:Choice>
          <mc:Fallback xmlns="">
            <p:pic>
              <p:nvPicPr>
                <p:cNvPr id="32" name="Freihand 31">
                  <a:extLst>
                    <a:ext uri="{FF2B5EF4-FFF2-40B4-BE49-F238E27FC236}">
                      <a16:creationId xmlns:a16="http://schemas.microsoft.com/office/drawing/2014/main" id="{4D7803AE-AADD-4640-A046-DF31E5D8D169}"/>
                    </a:ext>
                  </a:extLst>
                </p:cNvPr>
                <p:cNvPicPr/>
                <p:nvPr/>
              </p:nvPicPr>
              <p:blipFill>
                <a:blip r:embed="rId42"/>
                <a:stretch>
                  <a:fillRect/>
                </a:stretch>
              </p:blipFill>
              <p:spPr>
                <a:xfrm>
                  <a:off x="4616439" y="6250686"/>
                  <a:ext cx="20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C69FDDE-83D1-4ADE-A66A-01BD45549ABB}"/>
                    </a:ext>
                  </a:extLst>
                </p14:cNvPr>
                <p14:cNvContentPartPr/>
                <p14:nvPr/>
              </p14:nvContentPartPr>
              <p14:xfrm>
                <a:off x="4827399" y="6254646"/>
                <a:ext cx="106200" cy="172080"/>
              </p14:xfrm>
            </p:contentPart>
          </mc:Choice>
          <mc:Fallback xmlns="">
            <p:pic>
              <p:nvPicPr>
                <p:cNvPr id="33" name="Freihand 32">
                  <a:extLst>
                    <a:ext uri="{FF2B5EF4-FFF2-40B4-BE49-F238E27FC236}">
                      <a16:creationId xmlns:a16="http://schemas.microsoft.com/office/drawing/2014/main" id="{5C69FDDE-83D1-4ADE-A66A-01BD45549ABB}"/>
                    </a:ext>
                  </a:extLst>
                </p:cNvPr>
                <p:cNvPicPr/>
                <p:nvPr/>
              </p:nvPicPr>
              <p:blipFill>
                <a:blip r:embed="rId44"/>
                <a:stretch>
                  <a:fillRect/>
                </a:stretch>
              </p:blipFill>
              <p:spPr>
                <a:xfrm>
                  <a:off x="4823079" y="6250326"/>
                  <a:ext cx="114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D948A6CE-7E98-40DA-9AA6-5E794A256C21}"/>
                    </a:ext>
                  </a:extLst>
                </p14:cNvPr>
                <p14:cNvContentPartPr/>
                <p14:nvPr/>
              </p14:nvContentPartPr>
              <p14:xfrm>
                <a:off x="4973919" y="6266166"/>
                <a:ext cx="26280" cy="62640"/>
              </p14:xfrm>
            </p:contentPart>
          </mc:Choice>
          <mc:Fallback xmlns="">
            <p:pic>
              <p:nvPicPr>
                <p:cNvPr id="34" name="Freihand 33">
                  <a:extLst>
                    <a:ext uri="{FF2B5EF4-FFF2-40B4-BE49-F238E27FC236}">
                      <a16:creationId xmlns:a16="http://schemas.microsoft.com/office/drawing/2014/main" id="{D948A6CE-7E98-40DA-9AA6-5E794A256C21}"/>
                    </a:ext>
                  </a:extLst>
                </p:cNvPr>
                <p:cNvPicPr/>
                <p:nvPr/>
              </p:nvPicPr>
              <p:blipFill>
                <a:blip r:embed="rId46"/>
                <a:stretch>
                  <a:fillRect/>
                </a:stretch>
              </p:blipFill>
              <p:spPr>
                <a:xfrm>
                  <a:off x="4969599" y="6261846"/>
                  <a:ext cx="34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1C0BA2A3-8817-494F-A78F-CB7793AB703F}"/>
                    </a:ext>
                  </a:extLst>
                </p14:cNvPr>
                <p14:cNvContentPartPr/>
                <p14:nvPr/>
              </p14:nvContentPartPr>
              <p14:xfrm>
                <a:off x="4982919" y="6214686"/>
                <a:ext cx="7560" cy="10080"/>
              </p14:xfrm>
            </p:contentPart>
          </mc:Choice>
          <mc:Fallback xmlns="">
            <p:pic>
              <p:nvPicPr>
                <p:cNvPr id="35" name="Freihand 34">
                  <a:extLst>
                    <a:ext uri="{FF2B5EF4-FFF2-40B4-BE49-F238E27FC236}">
                      <a16:creationId xmlns:a16="http://schemas.microsoft.com/office/drawing/2014/main" id="{1C0BA2A3-8817-494F-A78F-CB7793AB703F}"/>
                    </a:ext>
                  </a:extLst>
                </p:cNvPr>
                <p:cNvPicPr/>
                <p:nvPr/>
              </p:nvPicPr>
              <p:blipFill>
                <a:blip r:embed="rId48"/>
                <a:stretch>
                  <a:fillRect/>
                </a:stretch>
              </p:blipFill>
              <p:spPr>
                <a:xfrm>
                  <a:off x="4978599" y="6210366"/>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E4738240-92B6-433E-8A8E-CFED1DFF6F17}"/>
                    </a:ext>
                  </a:extLst>
                </p14:cNvPr>
                <p14:cNvContentPartPr/>
                <p14:nvPr/>
              </p14:nvContentPartPr>
              <p14:xfrm>
                <a:off x="5043039" y="6244566"/>
                <a:ext cx="244800" cy="60480"/>
              </p14:xfrm>
            </p:contentPart>
          </mc:Choice>
          <mc:Fallback xmlns="">
            <p:pic>
              <p:nvPicPr>
                <p:cNvPr id="36" name="Freihand 35">
                  <a:extLst>
                    <a:ext uri="{FF2B5EF4-FFF2-40B4-BE49-F238E27FC236}">
                      <a16:creationId xmlns:a16="http://schemas.microsoft.com/office/drawing/2014/main" id="{E4738240-92B6-433E-8A8E-CFED1DFF6F17}"/>
                    </a:ext>
                  </a:extLst>
                </p:cNvPr>
                <p:cNvPicPr/>
                <p:nvPr/>
              </p:nvPicPr>
              <p:blipFill>
                <a:blip r:embed="rId50"/>
                <a:stretch>
                  <a:fillRect/>
                </a:stretch>
              </p:blipFill>
              <p:spPr>
                <a:xfrm>
                  <a:off x="5038719" y="6240246"/>
                  <a:ext cx="253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AAEA3DCE-18B9-4D43-B7CD-3C19D3A78A1F}"/>
                    </a:ext>
                  </a:extLst>
                </p14:cNvPr>
                <p14:cNvContentPartPr/>
                <p14:nvPr/>
              </p14:nvContentPartPr>
              <p14:xfrm>
                <a:off x="5310879" y="6180126"/>
                <a:ext cx="242280" cy="102960"/>
              </p14:xfrm>
            </p:contentPart>
          </mc:Choice>
          <mc:Fallback xmlns="">
            <p:pic>
              <p:nvPicPr>
                <p:cNvPr id="37" name="Freihand 36">
                  <a:extLst>
                    <a:ext uri="{FF2B5EF4-FFF2-40B4-BE49-F238E27FC236}">
                      <a16:creationId xmlns:a16="http://schemas.microsoft.com/office/drawing/2014/main" id="{AAEA3DCE-18B9-4D43-B7CD-3C19D3A78A1F}"/>
                    </a:ext>
                  </a:extLst>
                </p:cNvPr>
                <p:cNvPicPr/>
                <p:nvPr/>
              </p:nvPicPr>
              <p:blipFill>
                <a:blip r:embed="rId52"/>
                <a:stretch>
                  <a:fillRect/>
                </a:stretch>
              </p:blipFill>
              <p:spPr>
                <a:xfrm>
                  <a:off x="5306559" y="6175806"/>
                  <a:ext cx="250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59139548-C3FA-4842-B993-12548A65615D}"/>
                    </a:ext>
                  </a:extLst>
                </p14:cNvPr>
                <p14:cNvContentPartPr/>
                <p14:nvPr/>
              </p14:nvContentPartPr>
              <p14:xfrm>
                <a:off x="5741439" y="6127566"/>
                <a:ext cx="157320" cy="122760"/>
              </p14:xfrm>
            </p:contentPart>
          </mc:Choice>
          <mc:Fallback xmlns="">
            <p:pic>
              <p:nvPicPr>
                <p:cNvPr id="38" name="Freihand 37">
                  <a:extLst>
                    <a:ext uri="{FF2B5EF4-FFF2-40B4-BE49-F238E27FC236}">
                      <a16:creationId xmlns:a16="http://schemas.microsoft.com/office/drawing/2014/main" id="{59139548-C3FA-4842-B993-12548A65615D}"/>
                    </a:ext>
                  </a:extLst>
                </p:cNvPr>
                <p:cNvPicPr/>
                <p:nvPr/>
              </p:nvPicPr>
              <p:blipFill>
                <a:blip r:embed="rId54"/>
                <a:stretch>
                  <a:fillRect/>
                </a:stretch>
              </p:blipFill>
              <p:spPr>
                <a:xfrm>
                  <a:off x="5737119" y="6123246"/>
                  <a:ext cx="165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AF1B5317-DF84-4E68-A827-73F425365708}"/>
                    </a:ext>
                  </a:extLst>
                </p14:cNvPr>
                <p14:cNvContentPartPr/>
                <p14:nvPr/>
              </p14:nvContentPartPr>
              <p14:xfrm>
                <a:off x="5935119" y="6179406"/>
                <a:ext cx="20880" cy="58680"/>
              </p14:xfrm>
            </p:contentPart>
          </mc:Choice>
          <mc:Fallback xmlns="">
            <p:pic>
              <p:nvPicPr>
                <p:cNvPr id="39" name="Freihand 38">
                  <a:extLst>
                    <a:ext uri="{FF2B5EF4-FFF2-40B4-BE49-F238E27FC236}">
                      <a16:creationId xmlns:a16="http://schemas.microsoft.com/office/drawing/2014/main" id="{AF1B5317-DF84-4E68-A827-73F425365708}"/>
                    </a:ext>
                  </a:extLst>
                </p:cNvPr>
                <p:cNvPicPr/>
                <p:nvPr/>
              </p:nvPicPr>
              <p:blipFill>
                <a:blip r:embed="rId56"/>
                <a:stretch>
                  <a:fillRect/>
                </a:stretch>
              </p:blipFill>
              <p:spPr>
                <a:xfrm>
                  <a:off x="5930799" y="6175086"/>
                  <a:ext cx="2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4177B9D-831C-45FB-B5AA-CE93C092477D}"/>
                    </a:ext>
                  </a:extLst>
                </p14:cNvPr>
                <p14:cNvContentPartPr/>
                <p14:nvPr/>
              </p14:nvContentPartPr>
              <p14:xfrm>
                <a:off x="5964999" y="6100566"/>
                <a:ext cx="341280" cy="106200"/>
              </p14:xfrm>
            </p:contentPart>
          </mc:Choice>
          <mc:Fallback xmlns="">
            <p:pic>
              <p:nvPicPr>
                <p:cNvPr id="40" name="Freihand 39">
                  <a:extLst>
                    <a:ext uri="{FF2B5EF4-FFF2-40B4-BE49-F238E27FC236}">
                      <a16:creationId xmlns:a16="http://schemas.microsoft.com/office/drawing/2014/main" id="{34177B9D-831C-45FB-B5AA-CE93C092477D}"/>
                    </a:ext>
                  </a:extLst>
                </p:cNvPr>
                <p:cNvPicPr/>
                <p:nvPr/>
              </p:nvPicPr>
              <p:blipFill>
                <a:blip r:embed="rId58"/>
                <a:stretch>
                  <a:fillRect/>
                </a:stretch>
              </p:blipFill>
              <p:spPr>
                <a:xfrm>
                  <a:off x="5960679" y="6096246"/>
                  <a:ext cx="34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769A382-136C-4386-B71E-06537C3D3DBB}"/>
                    </a:ext>
                  </a:extLst>
                </p14:cNvPr>
                <p14:cNvContentPartPr/>
                <p14:nvPr/>
              </p14:nvContentPartPr>
              <p14:xfrm>
                <a:off x="6333279" y="6138006"/>
                <a:ext cx="86400" cy="72720"/>
              </p14:xfrm>
            </p:contentPart>
          </mc:Choice>
          <mc:Fallback xmlns="">
            <p:pic>
              <p:nvPicPr>
                <p:cNvPr id="41" name="Freihand 40">
                  <a:extLst>
                    <a:ext uri="{FF2B5EF4-FFF2-40B4-BE49-F238E27FC236}">
                      <a16:creationId xmlns:a16="http://schemas.microsoft.com/office/drawing/2014/main" id="{6769A382-136C-4386-B71E-06537C3D3DBB}"/>
                    </a:ext>
                  </a:extLst>
                </p:cNvPr>
                <p:cNvPicPr/>
                <p:nvPr/>
              </p:nvPicPr>
              <p:blipFill>
                <a:blip r:embed="rId60"/>
                <a:stretch>
                  <a:fillRect/>
                </a:stretch>
              </p:blipFill>
              <p:spPr>
                <a:xfrm>
                  <a:off x="6328959" y="6133686"/>
                  <a:ext cx="95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5F38519C-ACC8-4ACB-B65E-8DCBE9AC059C}"/>
                    </a:ext>
                  </a:extLst>
                </p14:cNvPr>
                <p14:cNvContentPartPr/>
                <p14:nvPr/>
              </p14:nvContentPartPr>
              <p14:xfrm>
                <a:off x="6416079" y="6131886"/>
                <a:ext cx="24840" cy="57600"/>
              </p14:xfrm>
            </p:contentPart>
          </mc:Choice>
          <mc:Fallback xmlns="">
            <p:pic>
              <p:nvPicPr>
                <p:cNvPr id="42" name="Freihand 41">
                  <a:extLst>
                    <a:ext uri="{FF2B5EF4-FFF2-40B4-BE49-F238E27FC236}">
                      <a16:creationId xmlns:a16="http://schemas.microsoft.com/office/drawing/2014/main" id="{5F38519C-ACC8-4ACB-B65E-8DCBE9AC059C}"/>
                    </a:ext>
                  </a:extLst>
                </p:cNvPr>
                <p:cNvPicPr/>
                <p:nvPr/>
              </p:nvPicPr>
              <p:blipFill>
                <a:blip r:embed="rId62"/>
                <a:stretch>
                  <a:fillRect/>
                </a:stretch>
              </p:blipFill>
              <p:spPr>
                <a:xfrm>
                  <a:off x="6411759" y="6127566"/>
                  <a:ext cx="33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91A35DC3-9618-43D8-9EEF-6FA8A36F97EF}"/>
                    </a:ext>
                  </a:extLst>
                </p14:cNvPr>
                <p14:cNvContentPartPr/>
                <p14:nvPr/>
              </p14:nvContentPartPr>
              <p14:xfrm>
                <a:off x="6494559" y="6027486"/>
                <a:ext cx="154800" cy="185760"/>
              </p14:xfrm>
            </p:contentPart>
          </mc:Choice>
          <mc:Fallback xmlns="">
            <p:pic>
              <p:nvPicPr>
                <p:cNvPr id="43" name="Freihand 42">
                  <a:extLst>
                    <a:ext uri="{FF2B5EF4-FFF2-40B4-BE49-F238E27FC236}">
                      <a16:creationId xmlns:a16="http://schemas.microsoft.com/office/drawing/2014/main" id="{91A35DC3-9618-43D8-9EEF-6FA8A36F97EF}"/>
                    </a:ext>
                  </a:extLst>
                </p:cNvPr>
                <p:cNvPicPr/>
                <p:nvPr/>
              </p:nvPicPr>
              <p:blipFill>
                <a:blip r:embed="rId64"/>
                <a:stretch>
                  <a:fillRect/>
                </a:stretch>
              </p:blipFill>
              <p:spPr>
                <a:xfrm>
                  <a:off x="6490239" y="6023166"/>
                  <a:ext cx="163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2D7AFA94-F3E0-43AA-88A9-21D97E7BAA97}"/>
                    </a:ext>
                  </a:extLst>
                </p14:cNvPr>
                <p14:cNvContentPartPr/>
                <p14:nvPr/>
              </p14:nvContentPartPr>
              <p14:xfrm>
                <a:off x="6651519" y="6040086"/>
                <a:ext cx="60120" cy="34200"/>
              </p14:xfrm>
            </p:contentPart>
          </mc:Choice>
          <mc:Fallback xmlns="">
            <p:pic>
              <p:nvPicPr>
                <p:cNvPr id="44" name="Freihand 43">
                  <a:extLst>
                    <a:ext uri="{FF2B5EF4-FFF2-40B4-BE49-F238E27FC236}">
                      <a16:creationId xmlns:a16="http://schemas.microsoft.com/office/drawing/2014/main" id="{2D7AFA94-F3E0-43AA-88A9-21D97E7BAA97}"/>
                    </a:ext>
                  </a:extLst>
                </p:cNvPr>
                <p:cNvPicPr/>
                <p:nvPr/>
              </p:nvPicPr>
              <p:blipFill>
                <a:blip r:embed="rId66"/>
                <a:stretch>
                  <a:fillRect/>
                </a:stretch>
              </p:blipFill>
              <p:spPr>
                <a:xfrm>
                  <a:off x="6647199" y="6035766"/>
                  <a:ext cx="68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A9BD0B95-4ECF-4450-93A5-081EBBA1E3DF}"/>
                    </a:ext>
                  </a:extLst>
                </p14:cNvPr>
                <p14:cNvContentPartPr/>
                <p14:nvPr/>
              </p14:nvContentPartPr>
              <p14:xfrm>
                <a:off x="6697239" y="6096246"/>
                <a:ext cx="110880" cy="49680"/>
              </p14:xfrm>
            </p:contentPart>
          </mc:Choice>
          <mc:Fallback xmlns="">
            <p:pic>
              <p:nvPicPr>
                <p:cNvPr id="45" name="Freihand 44">
                  <a:extLst>
                    <a:ext uri="{FF2B5EF4-FFF2-40B4-BE49-F238E27FC236}">
                      <a16:creationId xmlns:a16="http://schemas.microsoft.com/office/drawing/2014/main" id="{A9BD0B95-4ECF-4450-93A5-081EBBA1E3DF}"/>
                    </a:ext>
                  </a:extLst>
                </p:cNvPr>
                <p:cNvPicPr/>
                <p:nvPr/>
              </p:nvPicPr>
              <p:blipFill>
                <a:blip r:embed="rId68"/>
                <a:stretch>
                  <a:fillRect/>
                </a:stretch>
              </p:blipFill>
              <p:spPr>
                <a:xfrm>
                  <a:off x="6692919" y="6091926"/>
                  <a:ext cx="119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C95B34F-7A03-44C8-B9ED-6F490BDEF822}"/>
                    </a:ext>
                  </a:extLst>
                </p14:cNvPr>
                <p14:cNvContentPartPr/>
                <p14:nvPr/>
              </p14:nvContentPartPr>
              <p14:xfrm>
                <a:off x="6814239" y="6017766"/>
                <a:ext cx="271800" cy="126720"/>
              </p14:xfrm>
            </p:contentPart>
          </mc:Choice>
          <mc:Fallback xmlns="">
            <p:pic>
              <p:nvPicPr>
                <p:cNvPr id="46" name="Freihand 45">
                  <a:extLst>
                    <a:ext uri="{FF2B5EF4-FFF2-40B4-BE49-F238E27FC236}">
                      <a16:creationId xmlns:a16="http://schemas.microsoft.com/office/drawing/2014/main" id="{7C95B34F-7A03-44C8-B9ED-6F490BDEF822}"/>
                    </a:ext>
                  </a:extLst>
                </p:cNvPr>
                <p:cNvPicPr/>
                <p:nvPr/>
              </p:nvPicPr>
              <p:blipFill>
                <a:blip r:embed="rId70"/>
                <a:stretch>
                  <a:fillRect/>
                </a:stretch>
              </p:blipFill>
              <p:spPr>
                <a:xfrm>
                  <a:off x="6809919" y="6013446"/>
                  <a:ext cx="280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49CB9B50-1054-4A65-85BB-EAFB0557589B}"/>
                    </a:ext>
                  </a:extLst>
                </p14:cNvPr>
                <p14:cNvContentPartPr/>
                <p14:nvPr/>
              </p14:nvContentPartPr>
              <p14:xfrm>
                <a:off x="7083519" y="6013806"/>
                <a:ext cx="41400" cy="49320"/>
              </p14:xfrm>
            </p:contentPart>
          </mc:Choice>
          <mc:Fallback xmlns="">
            <p:pic>
              <p:nvPicPr>
                <p:cNvPr id="47" name="Freihand 46">
                  <a:extLst>
                    <a:ext uri="{FF2B5EF4-FFF2-40B4-BE49-F238E27FC236}">
                      <a16:creationId xmlns:a16="http://schemas.microsoft.com/office/drawing/2014/main" id="{49CB9B50-1054-4A65-85BB-EAFB0557589B}"/>
                    </a:ext>
                  </a:extLst>
                </p:cNvPr>
                <p:cNvPicPr/>
                <p:nvPr/>
              </p:nvPicPr>
              <p:blipFill>
                <a:blip r:embed="rId72"/>
                <a:stretch>
                  <a:fillRect/>
                </a:stretch>
              </p:blipFill>
              <p:spPr>
                <a:xfrm>
                  <a:off x="7079199" y="6009486"/>
                  <a:ext cx="50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22C0D922-81F2-4190-91F7-DBBBD20C8108}"/>
                    </a:ext>
                  </a:extLst>
                </p14:cNvPr>
                <p14:cNvContentPartPr/>
                <p14:nvPr/>
              </p14:nvContentPartPr>
              <p14:xfrm>
                <a:off x="7105119" y="6066726"/>
                <a:ext cx="195120" cy="74880"/>
              </p14:xfrm>
            </p:contentPart>
          </mc:Choice>
          <mc:Fallback xmlns="">
            <p:pic>
              <p:nvPicPr>
                <p:cNvPr id="48" name="Freihand 47">
                  <a:extLst>
                    <a:ext uri="{FF2B5EF4-FFF2-40B4-BE49-F238E27FC236}">
                      <a16:creationId xmlns:a16="http://schemas.microsoft.com/office/drawing/2014/main" id="{22C0D922-81F2-4190-91F7-DBBBD20C8108}"/>
                    </a:ext>
                  </a:extLst>
                </p:cNvPr>
                <p:cNvPicPr/>
                <p:nvPr/>
              </p:nvPicPr>
              <p:blipFill>
                <a:blip r:embed="rId74"/>
                <a:stretch>
                  <a:fillRect/>
                </a:stretch>
              </p:blipFill>
              <p:spPr>
                <a:xfrm>
                  <a:off x="7100799" y="6062406"/>
                  <a:ext cx="20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1285E83-9DA2-4498-8447-B790E6635F17}"/>
                    </a:ext>
                  </a:extLst>
                </p14:cNvPr>
                <p14:cNvContentPartPr/>
                <p14:nvPr/>
              </p14:nvContentPartPr>
              <p14:xfrm>
                <a:off x="6440199" y="6398646"/>
                <a:ext cx="75240" cy="70920"/>
              </p14:xfrm>
            </p:contentPart>
          </mc:Choice>
          <mc:Fallback xmlns="">
            <p:pic>
              <p:nvPicPr>
                <p:cNvPr id="50" name="Freihand 49">
                  <a:extLst>
                    <a:ext uri="{FF2B5EF4-FFF2-40B4-BE49-F238E27FC236}">
                      <a16:creationId xmlns:a16="http://schemas.microsoft.com/office/drawing/2014/main" id="{31285E83-9DA2-4498-8447-B790E6635F17}"/>
                    </a:ext>
                  </a:extLst>
                </p:cNvPr>
                <p:cNvPicPr/>
                <p:nvPr/>
              </p:nvPicPr>
              <p:blipFill>
                <a:blip r:embed="rId76"/>
                <a:stretch>
                  <a:fillRect/>
                </a:stretch>
              </p:blipFill>
              <p:spPr>
                <a:xfrm>
                  <a:off x="6435879" y="6394326"/>
                  <a:ext cx="83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137A4B5B-A0A9-4642-BA04-A6D5A829B6B1}"/>
                    </a:ext>
                  </a:extLst>
                </p14:cNvPr>
                <p14:cNvContentPartPr/>
                <p14:nvPr/>
              </p14:nvContentPartPr>
              <p14:xfrm>
                <a:off x="6510399" y="6391446"/>
                <a:ext cx="52560" cy="33120"/>
              </p14:xfrm>
            </p:contentPart>
          </mc:Choice>
          <mc:Fallback xmlns="">
            <p:pic>
              <p:nvPicPr>
                <p:cNvPr id="51" name="Freihand 50">
                  <a:extLst>
                    <a:ext uri="{FF2B5EF4-FFF2-40B4-BE49-F238E27FC236}">
                      <a16:creationId xmlns:a16="http://schemas.microsoft.com/office/drawing/2014/main" id="{137A4B5B-A0A9-4642-BA04-A6D5A829B6B1}"/>
                    </a:ext>
                  </a:extLst>
                </p:cNvPr>
                <p:cNvPicPr/>
                <p:nvPr/>
              </p:nvPicPr>
              <p:blipFill>
                <a:blip r:embed="rId78"/>
                <a:stretch>
                  <a:fillRect/>
                </a:stretch>
              </p:blipFill>
              <p:spPr>
                <a:xfrm>
                  <a:off x="6506079" y="6387126"/>
                  <a:ext cx="61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76C04F5F-9554-439D-8369-6E56D7D11F44}"/>
                    </a:ext>
                  </a:extLst>
                </p14:cNvPr>
                <p14:cNvContentPartPr/>
                <p14:nvPr/>
              </p14:nvContentPartPr>
              <p14:xfrm>
                <a:off x="4550559" y="6552726"/>
                <a:ext cx="129960" cy="130320"/>
              </p14:xfrm>
            </p:contentPart>
          </mc:Choice>
          <mc:Fallback xmlns="">
            <p:pic>
              <p:nvPicPr>
                <p:cNvPr id="53" name="Freihand 52">
                  <a:extLst>
                    <a:ext uri="{FF2B5EF4-FFF2-40B4-BE49-F238E27FC236}">
                      <a16:creationId xmlns:a16="http://schemas.microsoft.com/office/drawing/2014/main" id="{76C04F5F-9554-439D-8369-6E56D7D11F44}"/>
                    </a:ext>
                  </a:extLst>
                </p:cNvPr>
                <p:cNvPicPr/>
                <p:nvPr/>
              </p:nvPicPr>
              <p:blipFill>
                <a:blip r:embed="rId80"/>
                <a:stretch>
                  <a:fillRect/>
                </a:stretch>
              </p:blipFill>
              <p:spPr>
                <a:xfrm>
                  <a:off x="4546239" y="6548406"/>
                  <a:ext cx="138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E5DB3DD5-59D9-4F0A-A882-F0263EFCE0E5}"/>
                    </a:ext>
                  </a:extLst>
                </p14:cNvPr>
                <p14:cNvContentPartPr/>
                <p14:nvPr/>
              </p14:nvContentPartPr>
              <p14:xfrm>
                <a:off x="4695279" y="6522126"/>
                <a:ext cx="188280" cy="54720"/>
              </p14:xfrm>
            </p:contentPart>
          </mc:Choice>
          <mc:Fallback xmlns="">
            <p:pic>
              <p:nvPicPr>
                <p:cNvPr id="54" name="Freihand 53">
                  <a:extLst>
                    <a:ext uri="{FF2B5EF4-FFF2-40B4-BE49-F238E27FC236}">
                      <a16:creationId xmlns:a16="http://schemas.microsoft.com/office/drawing/2014/main" id="{E5DB3DD5-59D9-4F0A-A882-F0263EFCE0E5}"/>
                    </a:ext>
                  </a:extLst>
                </p:cNvPr>
                <p:cNvPicPr/>
                <p:nvPr/>
              </p:nvPicPr>
              <p:blipFill>
                <a:blip r:embed="rId82"/>
                <a:stretch>
                  <a:fillRect/>
                </a:stretch>
              </p:blipFill>
              <p:spPr>
                <a:xfrm>
                  <a:off x="4690959" y="6517806"/>
                  <a:ext cx="196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F291FCCA-4B0B-45DA-8A5C-666CCE1CB688}"/>
                    </a:ext>
                  </a:extLst>
                </p14:cNvPr>
                <p14:cNvContentPartPr/>
                <p14:nvPr/>
              </p14:nvContentPartPr>
              <p14:xfrm>
                <a:off x="4917039" y="6440406"/>
                <a:ext cx="117360" cy="111960"/>
              </p14:xfrm>
            </p:contentPart>
          </mc:Choice>
          <mc:Fallback xmlns="">
            <p:pic>
              <p:nvPicPr>
                <p:cNvPr id="55" name="Freihand 54">
                  <a:extLst>
                    <a:ext uri="{FF2B5EF4-FFF2-40B4-BE49-F238E27FC236}">
                      <a16:creationId xmlns:a16="http://schemas.microsoft.com/office/drawing/2014/main" id="{F291FCCA-4B0B-45DA-8A5C-666CCE1CB688}"/>
                    </a:ext>
                  </a:extLst>
                </p:cNvPr>
                <p:cNvPicPr/>
                <p:nvPr/>
              </p:nvPicPr>
              <p:blipFill>
                <a:blip r:embed="rId84"/>
                <a:stretch>
                  <a:fillRect/>
                </a:stretch>
              </p:blipFill>
              <p:spPr>
                <a:xfrm>
                  <a:off x="4912719" y="6436086"/>
                  <a:ext cx="126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2CCD8113-149A-4F42-8861-2E72F55A5E7A}"/>
                    </a:ext>
                  </a:extLst>
                </p14:cNvPr>
                <p14:cNvContentPartPr/>
                <p14:nvPr/>
              </p14:nvContentPartPr>
              <p14:xfrm>
                <a:off x="5031519" y="6481806"/>
                <a:ext cx="95760" cy="82440"/>
              </p14:xfrm>
            </p:contentPart>
          </mc:Choice>
          <mc:Fallback xmlns="">
            <p:pic>
              <p:nvPicPr>
                <p:cNvPr id="56" name="Freihand 55">
                  <a:extLst>
                    <a:ext uri="{FF2B5EF4-FFF2-40B4-BE49-F238E27FC236}">
                      <a16:creationId xmlns:a16="http://schemas.microsoft.com/office/drawing/2014/main" id="{2CCD8113-149A-4F42-8861-2E72F55A5E7A}"/>
                    </a:ext>
                  </a:extLst>
                </p:cNvPr>
                <p:cNvPicPr/>
                <p:nvPr/>
              </p:nvPicPr>
              <p:blipFill>
                <a:blip r:embed="rId86"/>
                <a:stretch>
                  <a:fillRect/>
                </a:stretch>
              </p:blipFill>
              <p:spPr>
                <a:xfrm>
                  <a:off x="5027199" y="6477486"/>
                  <a:ext cx="10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FB263D29-DC84-479F-85C4-BB0BA239EBEB}"/>
                    </a:ext>
                  </a:extLst>
                </p14:cNvPr>
                <p14:cNvContentPartPr/>
                <p14:nvPr/>
              </p14:nvContentPartPr>
              <p14:xfrm>
                <a:off x="5169039" y="6390006"/>
                <a:ext cx="50760" cy="192240"/>
              </p14:xfrm>
            </p:contentPart>
          </mc:Choice>
          <mc:Fallback xmlns="">
            <p:pic>
              <p:nvPicPr>
                <p:cNvPr id="57" name="Freihand 56">
                  <a:extLst>
                    <a:ext uri="{FF2B5EF4-FFF2-40B4-BE49-F238E27FC236}">
                      <a16:creationId xmlns:a16="http://schemas.microsoft.com/office/drawing/2014/main" id="{FB263D29-DC84-479F-85C4-BB0BA239EBEB}"/>
                    </a:ext>
                  </a:extLst>
                </p:cNvPr>
                <p:cNvPicPr/>
                <p:nvPr/>
              </p:nvPicPr>
              <p:blipFill>
                <a:blip r:embed="rId88"/>
                <a:stretch>
                  <a:fillRect/>
                </a:stretch>
              </p:blipFill>
              <p:spPr>
                <a:xfrm>
                  <a:off x="5164719" y="6385686"/>
                  <a:ext cx="59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F1C6CD7-8DBC-4EEC-AA71-18DC69499655}"/>
                    </a:ext>
                  </a:extLst>
                </p14:cNvPr>
                <p14:cNvContentPartPr/>
                <p14:nvPr/>
              </p14:nvContentPartPr>
              <p14:xfrm>
                <a:off x="5198199" y="6453726"/>
                <a:ext cx="95040" cy="107640"/>
              </p14:xfrm>
            </p:contentPart>
          </mc:Choice>
          <mc:Fallback xmlns="">
            <p:pic>
              <p:nvPicPr>
                <p:cNvPr id="58" name="Freihand 57">
                  <a:extLst>
                    <a:ext uri="{FF2B5EF4-FFF2-40B4-BE49-F238E27FC236}">
                      <a16:creationId xmlns:a16="http://schemas.microsoft.com/office/drawing/2014/main" id="{FF1C6CD7-8DBC-4EEC-AA71-18DC69499655}"/>
                    </a:ext>
                  </a:extLst>
                </p:cNvPr>
                <p:cNvPicPr/>
                <p:nvPr/>
              </p:nvPicPr>
              <p:blipFill>
                <a:blip r:embed="rId90"/>
                <a:stretch>
                  <a:fillRect/>
                </a:stretch>
              </p:blipFill>
              <p:spPr>
                <a:xfrm>
                  <a:off x="5193879" y="6449406"/>
                  <a:ext cx="103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4B43E2B-76DA-4AD6-8F06-52AB74AD605F}"/>
                    </a:ext>
                  </a:extLst>
                </p14:cNvPr>
                <p14:cNvContentPartPr/>
                <p14:nvPr/>
              </p14:nvContentPartPr>
              <p14:xfrm>
                <a:off x="5311959" y="6467766"/>
                <a:ext cx="266040" cy="63000"/>
              </p14:xfrm>
            </p:contentPart>
          </mc:Choice>
          <mc:Fallback xmlns="">
            <p:pic>
              <p:nvPicPr>
                <p:cNvPr id="59" name="Freihand 58">
                  <a:extLst>
                    <a:ext uri="{FF2B5EF4-FFF2-40B4-BE49-F238E27FC236}">
                      <a16:creationId xmlns:a16="http://schemas.microsoft.com/office/drawing/2014/main" id="{A4B43E2B-76DA-4AD6-8F06-52AB74AD605F}"/>
                    </a:ext>
                  </a:extLst>
                </p:cNvPr>
                <p:cNvPicPr/>
                <p:nvPr/>
              </p:nvPicPr>
              <p:blipFill>
                <a:blip r:embed="rId92"/>
                <a:stretch>
                  <a:fillRect/>
                </a:stretch>
              </p:blipFill>
              <p:spPr>
                <a:xfrm>
                  <a:off x="5307639" y="6463446"/>
                  <a:ext cx="27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487DECDD-9FE3-4B94-944A-6E9E55964D2E}"/>
                    </a:ext>
                  </a:extLst>
                </p14:cNvPr>
                <p14:cNvContentPartPr/>
                <p14:nvPr/>
              </p14:nvContentPartPr>
              <p14:xfrm>
                <a:off x="5572959" y="6410526"/>
                <a:ext cx="41040" cy="20880"/>
              </p14:xfrm>
            </p:contentPart>
          </mc:Choice>
          <mc:Fallback xmlns="">
            <p:pic>
              <p:nvPicPr>
                <p:cNvPr id="60" name="Freihand 59">
                  <a:extLst>
                    <a:ext uri="{FF2B5EF4-FFF2-40B4-BE49-F238E27FC236}">
                      <a16:creationId xmlns:a16="http://schemas.microsoft.com/office/drawing/2014/main" id="{487DECDD-9FE3-4B94-944A-6E9E55964D2E}"/>
                    </a:ext>
                  </a:extLst>
                </p:cNvPr>
                <p:cNvPicPr/>
                <p:nvPr/>
              </p:nvPicPr>
              <p:blipFill>
                <a:blip r:embed="rId94"/>
                <a:stretch>
                  <a:fillRect/>
                </a:stretch>
              </p:blipFill>
              <p:spPr>
                <a:xfrm>
                  <a:off x="5568639" y="6406206"/>
                  <a:ext cx="49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8FD839DB-5A2B-4888-9506-060626D1326A}"/>
                    </a:ext>
                  </a:extLst>
                </p14:cNvPr>
                <p14:cNvContentPartPr/>
                <p14:nvPr/>
              </p14:nvContentPartPr>
              <p14:xfrm>
                <a:off x="5608599" y="6446886"/>
                <a:ext cx="149400" cy="67320"/>
              </p14:xfrm>
            </p:contentPart>
          </mc:Choice>
          <mc:Fallback xmlns="">
            <p:pic>
              <p:nvPicPr>
                <p:cNvPr id="61" name="Freihand 60">
                  <a:extLst>
                    <a:ext uri="{FF2B5EF4-FFF2-40B4-BE49-F238E27FC236}">
                      <a16:creationId xmlns:a16="http://schemas.microsoft.com/office/drawing/2014/main" id="{8FD839DB-5A2B-4888-9506-060626D1326A}"/>
                    </a:ext>
                  </a:extLst>
                </p:cNvPr>
                <p:cNvPicPr/>
                <p:nvPr/>
              </p:nvPicPr>
              <p:blipFill>
                <a:blip r:embed="rId96"/>
                <a:stretch>
                  <a:fillRect/>
                </a:stretch>
              </p:blipFill>
              <p:spPr>
                <a:xfrm>
                  <a:off x="5604279" y="6442566"/>
                  <a:ext cx="158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C6BA32EA-70DF-453C-AE56-1DD1D46BF562}"/>
                    </a:ext>
                  </a:extLst>
                </p14:cNvPr>
                <p14:cNvContentPartPr/>
                <p14:nvPr/>
              </p14:nvContentPartPr>
              <p14:xfrm>
                <a:off x="5718399" y="6437886"/>
                <a:ext cx="116280" cy="97200"/>
              </p14:xfrm>
            </p:contentPart>
          </mc:Choice>
          <mc:Fallback xmlns="">
            <p:pic>
              <p:nvPicPr>
                <p:cNvPr id="62" name="Freihand 61">
                  <a:extLst>
                    <a:ext uri="{FF2B5EF4-FFF2-40B4-BE49-F238E27FC236}">
                      <a16:creationId xmlns:a16="http://schemas.microsoft.com/office/drawing/2014/main" id="{C6BA32EA-70DF-453C-AE56-1DD1D46BF562}"/>
                    </a:ext>
                  </a:extLst>
                </p:cNvPr>
                <p:cNvPicPr/>
                <p:nvPr/>
              </p:nvPicPr>
              <p:blipFill>
                <a:blip r:embed="rId98"/>
                <a:stretch>
                  <a:fillRect/>
                </a:stretch>
              </p:blipFill>
              <p:spPr>
                <a:xfrm>
                  <a:off x="5714079" y="6433566"/>
                  <a:ext cx="12492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21" name="Freihand 20">
                <a:extLst>
                  <a:ext uri="{FF2B5EF4-FFF2-40B4-BE49-F238E27FC236}">
                    <a16:creationId xmlns:a16="http://schemas.microsoft.com/office/drawing/2014/main" id="{B6F5E9BE-06CA-408B-BED2-8058ADDF1F72}"/>
                  </a:ext>
                </a:extLst>
              </p14:cNvPr>
              <p14:cNvContentPartPr/>
              <p14:nvPr/>
            </p14:nvContentPartPr>
            <p14:xfrm>
              <a:off x="919239" y="1996926"/>
              <a:ext cx="2922840" cy="1112040"/>
            </p14:xfrm>
          </p:contentPart>
        </mc:Choice>
        <mc:Fallback>
          <p:pic>
            <p:nvPicPr>
              <p:cNvPr id="21" name="Freihand 20">
                <a:extLst>
                  <a:ext uri="{FF2B5EF4-FFF2-40B4-BE49-F238E27FC236}">
                    <a16:creationId xmlns:a16="http://schemas.microsoft.com/office/drawing/2014/main" id="{B6F5E9BE-06CA-408B-BED2-8058ADDF1F72}"/>
                  </a:ext>
                </a:extLst>
              </p:cNvPr>
              <p:cNvPicPr/>
              <p:nvPr/>
            </p:nvPicPr>
            <p:blipFill>
              <a:blip r:embed="rId100"/>
              <a:stretch>
                <a:fillRect/>
              </a:stretch>
            </p:blipFill>
            <p:spPr>
              <a:xfrm>
                <a:off x="914919" y="1992606"/>
                <a:ext cx="2931480" cy="1120680"/>
              </a:xfrm>
              <a:prstGeom prst="rect">
                <a:avLst/>
              </a:prstGeom>
            </p:spPr>
          </p:pic>
        </mc:Fallback>
      </mc:AlternateContent>
    </p:spTree>
    <p:extLst>
      <p:ext uri="{BB962C8B-B14F-4D97-AF65-F5344CB8AC3E}">
        <p14:creationId xmlns:p14="http://schemas.microsoft.com/office/powerpoint/2010/main" val="205296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83283"/>
            <a:ext cx="12172951" cy="6178774"/>
          </a:xfrm>
          <a:prstGeom prst="rect">
            <a:avLst/>
          </a:prstGeom>
          <a:noFill/>
        </p:spPr>
        <p:txBody>
          <a:bodyPr wrap="square" rtlCol="0">
            <a:noAutofit/>
          </a:bodyPr>
          <a:lstStyle/>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Okun, Arthur M. (1962). “Potential GNP: Its Measurement and Significance.” Reprinted as Cowles Foundation Paper 190.</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Siegel, J. J. (1972). Risk, interest rates and the forward exchange. The Quarterly Journal of Economics, 86 (2), 303–309.</a:t>
            </a:r>
            <a:endParaRPr lang="de-DE"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Marcus Fleming (1062): Domestic financial policies under fixed and floating exchange rates. IMF Staff Papers 9, 369-379</a:t>
            </a:r>
            <a:endParaRPr lang="de-DE"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Robert Mundell</a:t>
            </a:r>
            <a:r>
              <a:rPr lang="en-US" sz="1900">
                <a:latin typeface="Times New Roman" panose="02020603050405020304" pitchFamily="18" charset="0"/>
                <a:cs typeface="Times New Roman" panose="02020603050405020304" pitchFamily="18" charset="0"/>
              </a:rPr>
              <a:t> (1962) Capital mobility and stabilization policy under fixed and flexible exchange rates. In: Canadian Journal of Economic and Political Science. Vol. 29, 1962,  475-485 </a:t>
            </a:r>
            <a:r>
              <a:rPr lang="en-US" sz="1900" b="1">
                <a:latin typeface="Times New Roman" panose="02020603050405020304" pitchFamily="18" charset="0"/>
                <a:cs typeface="Times New Roman" panose="02020603050405020304" pitchFamily="18" charset="0"/>
              </a:rPr>
              <a:t>(Nobel Prize 1999)</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Philipps, A. (1958) The Relation between Unemployment and the Rate of Change of Money Wages in the United Kingdom, 1861–1957, Economica, Vol. 25, S. 283–299</a:t>
            </a: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Phelps, Edmund S.</a:t>
            </a:r>
            <a:r>
              <a:rPr lang="en-US" sz="1900">
                <a:latin typeface="Times New Roman" panose="02020603050405020304" pitchFamily="18" charset="0"/>
                <a:cs typeface="Times New Roman" panose="02020603050405020304" pitchFamily="18" charset="0"/>
              </a:rPr>
              <a:t> (1967) “Phillips Curves, Expectations of Inflation and Optimal Employment over Time.” Economica, n.s., 34, no. 3, 254–281. </a:t>
            </a:r>
            <a:r>
              <a:rPr lang="en-US" sz="1900" b="1">
                <a:latin typeface="Times New Roman" panose="02020603050405020304" pitchFamily="18" charset="0"/>
                <a:cs typeface="Times New Roman" panose="02020603050405020304" pitchFamily="18" charset="0"/>
              </a:rPr>
              <a:t>(Nobel Prize 2006) </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Barro, R., and D. Gordon (1983): “A Positive Theory of Monetary Policy in a Natural Rate Model,” Journal of Political Economy, 91, 589–610</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Barro, R.J. and D. Gordon, (1983) Rules, Discretion, and Reputation in a Model of  Monetary Policy, Journal of Monetary Economics, Vol. 12, 101 – 120</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Köster, Bernhard (2011), Decision Rules, Transparency and Central Banks, Disseratation, University of Heidelberg</a:t>
            </a: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Mundell, R.A.</a:t>
            </a:r>
            <a:r>
              <a:rPr lang="en-US" sz="1900">
                <a:latin typeface="Times New Roman" panose="02020603050405020304" pitchFamily="18" charset="0"/>
                <a:cs typeface="Times New Roman" panose="02020603050405020304" pitchFamily="18" charset="0"/>
              </a:rPr>
              <a:t> (1961) A Theory of Optimum Currency Areas Author(s): Source: The American Economic Review, Vol. 51, No. 4, Sep., 657-665 </a:t>
            </a:r>
            <a:r>
              <a:rPr lang="en-US" sz="1900" b="1">
                <a:latin typeface="Times New Roman" panose="02020603050405020304" pitchFamily="18" charset="0"/>
                <a:cs typeface="Times New Roman" panose="02020603050405020304" pitchFamily="18" charset="0"/>
              </a:rPr>
              <a:t>(Nobel Prize 1999)</a:t>
            </a:r>
            <a:endParaRPr lang="en-US"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Solow, R.M. </a:t>
            </a:r>
            <a:r>
              <a:rPr lang="en-US" sz="1900">
                <a:latin typeface="Times New Roman" panose="02020603050405020304" pitchFamily="18" charset="0"/>
                <a:cs typeface="Times New Roman" panose="02020603050405020304" pitchFamily="18" charset="0"/>
              </a:rPr>
              <a:t>(1956) A Contribution to the Theory of Economic Growth, The Quarterly Journal of Economics, Vol. 70, No. 1, Feb., 65-94 </a:t>
            </a:r>
            <a:r>
              <a:rPr lang="en-US" sz="1900" b="1">
                <a:latin typeface="Times New Roman" panose="02020603050405020304" pitchFamily="18" charset="0"/>
                <a:cs typeface="Times New Roman" panose="02020603050405020304" pitchFamily="18" charset="0"/>
              </a:rPr>
              <a:t>(Nobel Prize 1987)</a:t>
            </a:r>
            <a:endParaRPr lang="en-US"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Swan, T. (1956) Economic Growth and Capital Accumulation, Economic Record, Band 32, No. 2, 334–361</a:t>
            </a:r>
          </a:p>
        </p:txBody>
      </p:sp>
    </p:spTree>
    <p:extLst>
      <p:ext uri="{BB962C8B-B14F-4D97-AF65-F5344CB8AC3E}">
        <p14:creationId xmlns:p14="http://schemas.microsoft.com/office/powerpoint/2010/main" val="408377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
        <p:nvSpPr>
          <p:cNvPr id="4" name="Text Box 3">
            <a:extLst>
              <a:ext uri="{FF2B5EF4-FFF2-40B4-BE49-F238E27FC236}">
                <a16:creationId xmlns:a16="http://schemas.microsoft.com/office/drawing/2014/main" id="{7CDD68D3-A2A8-EF42-AF7A-BCB4B331B588}"/>
              </a:ext>
            </a:extLst>
          </p:cNvPr>
          <p:cNvSpPr txBox="1">
            <a:spLocks noChangeArrowheads="1"/>
          </p:cNvSpPr>
          <p:nvPr/>
        </p:nvSpPr>
        <p:spPr bwMode="auto">
          <a:xfrm>
            <a:off x="8363451" y="2470413"/>
            <a:ext cx="4068035" cy="62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1800">
                <a:solidFill>
                  <a:srgbClr val="000000"/>
                </a:solidFill>
              </a:rPr>
              <a:t>Be careful: This is no linar line for constant growth</a:t>
            </a:r>
            <a:endParaRPr lang="de-DE" sz="1800" dirty="0">
              <a:solidFill>
                <a:srgbClr val="000000"/>
              </a:solidFill>
            </a:endParaRPr>
          </a:p>
        </p:txBody>
      </p:sp>
      <p:grpSp>
        <p:nvGrpSpPr>
          <p:cNvPr id="12" name="Gruppieren 11">
            <a:extLst>
              <a:ext uri="{FF2B5EF4-FFF2-40B4-BE49-F238E27FC236}">
                <a16:creationId xmlns:a16="http://schemas.microsoft.com/office/drawing/2014/main" id="{10A87F24-A3A1-4765-AA61-746A30A7C773}"/>
              </a:ext>
            </a:extLst>
          </p:cNvPr>
          <p:cNvGrpSpPr/>
          <p:nvPr/>
        </p:nvGrpSpPr>
        <p:grpSpPr>
          <a:xfrm>
            <a:off x="729503" y="1907395"/>
            <a:ext cx="8511480" cy="3345480"/>
            <a:chOff x="729503" y="1907395"/>
            <a:chExt cx="8511480" cy="33454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290FB40-BE20-49CC-A6FE-25945BDD9F42}"/>
                    </a:ext>
                  </a:extLst>
                </p14:cNvPr>
                <p14:cNvContentPartPr/>
                <p14:nvPr/>
              </p14:nvContentPartPr>
              <p14:xfrm>
                <a:off x="8102303" y="2081635"/>
                <a:ext cx="927360" cy="191520"/>
              </p14:xfrm>
            </p:contentPart>
          </mc:Choice>
          <mc:Fallback xmlns="">
            <p:pic>
              <p:nvPicPr>
                <p:cNvPr id="5" name="Freihand 4">
                  <a:extLst>
                    <a:ext uri="{FF2B5EF4-FFF2-40B4-BE49-F238E27FC236}">
                      <a16:creationId xmlns:a16="http://schemas.microsoft.com/office/drawing/2014/main" id="{D290FB40-BE20-49CC-A6FE-25945BDD9F42}"/>
                    </a:ext>
                  </a:extLst>
                </p:cNvPr>
                <p:cNvPicPr/>
                <p:nvPr/>
              </p:nvPicPr>
              <p:blipFill>
                <a:blip r:embed="rId4"/>
                <a:stretch>
                  <a:fillRect/>
                </a:stretch>
              </p:blipFill>
              <p:spPr>
                <a:xfrm>
                  <a:off x="8097983" y="2077315"/>
                  <a:ext cx="936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E2D5E32-8CAB-42A7-8024-805041F143EA}"/>
                    </a:ext>
                  </a:extLst>
                </p14:cNvPr>
                <p14:cNvContentPartPr/>
                <p14:nvPr/>
              </p14:nvContentPartPr>
              <p14:xfrm>
                <a:off x="729503" y="2192155"/>
                <a:ext cx="8511480" cy="3010680"/>
              </p14:xfrm>
            </p:contentPart>
          </mc:Choice>
          <mc:Fallback xmlns="">
            <p:pic>
              <p:nvPicPr>
                <p:cNvPr id="6" name="Freihand 5">
                  <a:extLst>
                    <a:ext uri="{FF2B5EF4-FFF2-40B4-BE49-F238E27FC236}">
                      <a16:creationId xmlns:a16="http://schemas.microsoft.com/office/drawing/2014/main" id="{EE2D5E32-8CAB-42A7-8024-805041F143EA}"/>
                    </a:ext>
                  </a:extLst>
                </p:cNvPr>
                <p:cNvPicPr/>
                <p:nvPr/>
              </p:nvPicPr>
              <p:blipFill>
                <a:blip r:embed="rId6"/>
                <a:stretch>
                  <a:fillRect/>
                </a:stretch>
              </p:blipFill>
              <p:spPr>
                <a:xfrm>
                  <a:off x="725183" y="2187835"/>
                  <a:ext cx="8520120" cy="30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B89C57A-EA9D-48FF-A2DD-5658DC111AF3}"/>
                    </a:ext>
                  </a:extLst>
                </p14:cNvPr>
                <p14:cNvContentPartPr/>
                <p14:nvPr/>
              </p14:nvContentPartPr>
              <p14:xfrm>
                <a:off x="1103183" y="1907395"/>
                <a:ext cx="7296840" cy="3345480"/>
              </p14:xfrm>
            </p:contentPart>
          </mc:Choice>
          <mc:Fallback xmlns="">
            <p:pic>
              <p:nvPicPr>
                <p:cNvPr id="8" name="Freihand 7">
                  <a:extLst>
                    <a:ext uri="{FF2B5EF4-FFF2-40B4-BE49-F238E27FC236}">
                      <a16:creationId xmlns:a16="http://schemas.microsoft.com/office/drawing/2014/main" id="{1B89C57A-EA9D-48FF-A2DD-5658DC111AF3}"/>
                    </a:ext>
                  </a:extLst>
                </p:cNvPr>
                <p:cNvPicPr/>
                <p:nvPr/>
              </p:nvPicPr>
              <p:blipFill>
                <a:blip r:embed="rId8"/>
                <a:stretch>
                  <a:fillRect/>
                </a:stretch>
              </p:blipFill>
              <p:spPr>
                <a:xfrm>
                  <a:off x="1098863" y="1903075"/>
                  <a:ext cx="7305480" cy="335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41F77BA-DC03-43CC-BE28-4C3D3E0132D8}"/>
                  </a:ext>
                </a:extLst>
              </p14:cNvPr>
              <p14:cNvContentPartPr/>
              <p14:nvPr/>
            </p14:nvContentPartPr>
            <p14:xfrm>
              <a:off x="1052783" y="2166955"/>
              <a:ext cx="7792560" cy="2873520"/>
            </p14:xfrm>
          </p:contentPart>
        </mc:Choice>
        <mc:Fallback>
          <p:pic>
            <p:nvPicPr>
              <p:cNvPr id="7" name="Freihand 6">
                <a:extLst>
                  <a:ext uri="{FF2B5EF4-FFF2-40B4-BE49-F238E27FC236}">
                    <a16:creationId xmlns:a16="http://schemas.microsoft.com/office/drawing/2014/main" id="{A41F77BA-DC03-43CC-BE28-4C3D3E0132D8}"/>
                  </a:ext>
                </a:extLst>
              </p:cNvPr>
              <p:cNvPicPr/>
              <p:nvPr/>
            </p:nvPicPr>
            <p:blipFill>
              <a:blip r:embed="rId10"/>
              <a:stretch>
                <a:fillRect/>
              </a:stretch>
            </p:blipFill>
            <p:spPr>
              <a:xfrm>
                <a:off x="1048463" y="2162635"/>
                <a:ext cx="7801200" cy="288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213A16C5-BEAB-48E5-961B-72F20C8E6690}"/>
                  </a:ext>
                </a:extLst>
              </p14:cNvPr>
              <p14:cNvContentPartPr/>
              <p14:nvPr/>
            </p14:nvContentPartPr>
            <p14:xfrm>
              <a:off x="934343" y="2129875"/>
              <a:ext cx="8088840" cy="2918880"/>
            </p14:xfrm>
          </p:contentPart>
        </mc:Choice>
        <mc:Fallback>
          <p:pic>
            <p:nvPicPr>
              <p:cNvPr id="15" name="Freihand 14">
                <a:extLst>
                  <a:ext uri="{FF2B5EF4-FFF2-40B4-BE49-F238E27FC236}">
                    <a16:creationId xmlns:a16="http://schemas.microsoft.com/office/drawing/2014/main" id="{213A16C5-BEAB-48E5-961B-72F20C8E6690}"/>
                  </a:ext>
                </a:extLst>
              </p:cNvPr>
              <p:cNvPicPr/>
              <p:nvPr/>
            </p:nvPicPr>
            <p:blipFill>
              <a:blip r:embed="rId12"/>
              <a:stretch>
                <a:fillRect/>
              </a:stretch>
            </p:blipFill>
            <p:spPr>
              <a:xfrm>
                <a:off x="930023" y="2125555"/>
                <a:ext cx="8097480" cy="292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537C0D8B-7383-438A-B852-6EEC7F5C2E18}"/>
                  </a:ext>
                </a:extLst>
              </p14:cNvPr>
              <p14:cNvContentPartPr/>
              <p14:nvPr/>
            </p14:nvContentPartPr>
            <p14:xfrm>
              <a:off x="986903" y="2215555"/>
              <a:ext cx="7898400" cy="2876400"/>
            </p14:xfrm>
          </p:contentPart>
        </mc:Choice>
        <mc:Fallback>
          <p:pic>
            <p:nvPicPr>
              <p:cNvPr id="18" name="Freihand 17">
                <a:extLst>
                  <a:ext uri="{FF2B5EF4-FFF2-40B4-BE49-F238E27FC236}">
                    <a16:creationId xmlns:a16="http://schemas.microsoft.com/office/drawing/2014/main" id="{537C0D8B-7383-438A-B852-6EEC7F5C2E18}"/>
                  </a:ext>
                </a:extLst>
              </p:cNvPr>
              <p:cNvPicPr/>
              <p:nvPr/>
            </p:nvPicPr>
            <p:blipFill>
              <a:blip r:embed="rId14"/>
              <a:stretch>
                <a:fillRect/>
              </a:stretch>
            </p:blipFill>
            <p:spPr>
              <a:xfrm>
                <a:off x="982583" y="2211235"/>
                <a:ext cx="7907040" cy="2885040"/>
              </a:xfrm>
              <a:prstGeom prst="rect">
                <a:avLst/>
              </a:prstGeom>
            </p:spPr>
          </p:pic>
        </mc:Fallback>
      </mc:AlternateContent>
    </p:spTree>
    <p:extLst>
      <p:ext uri="{BB962C8B-B14F-4D97-AF65-F5344CB8AC3E}">
        <p14:creationId xmlns:p14="http://schemas.microsoft.com/office/powerpoint/2010/main" val="31977234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26D6B782-A7D7-4DC8-8DF4-9195D5892151}"/>
              </a:ext>
            </a:extLst>
          </p:cNvPr>
          <p:cNvGrpSpPr/>
          <p:nvPr/>
        </p:nvGrpSpPr>
        <p:grpSpPr>
          <a:xfrm>
            <a:off x="214719" y="2484726"/>
            <a:ext cx="6132600" cy="475200"/>
            <a:chOff x="214719" y="2484726"/>
            <a:chExt cx="6132600" cy="475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5215DE5-4089-4006-88B7-5B3E0BE3EE7B}"/>
                    </a:ext>
                  </a:extLst>
                </p14:cNvPr>
                <p14:cNvContentPartPr/>
                <p14:nvPr/>
              </p14:nvContentPartPr>
              <p14:xfrm>
                <a:off x="320559" y="2824566"/>
                <a:ext cx="6026760" cy="135360"/>
              </p14:xfrm>
            </p:contentPart>
          </mc:Choice>
          <mc:Fallback xmlns="">
            <p:pic>
              <p:nvPicPr>
                <p:cNvPr id="2" name="Freihand 1">
                  <a:extLst>
                    <a:ext uri="{FF2B5EF4-FFF2-40B4-BE49-F238E27FC236}">
                      <a16:creationId xmlns:a16="http://schemas.microsoft.com/office/drawing/2014/main" id="{05215DE5-4089-4006-88B7-5B3E0BE3EE7B}"/>
                    </a:ext>
                  </a:extLst>
                </p:cNvPr>
                <p:cNvPicPr/>
                <p:nvPr/>
              </p:nvPicPr>
              <p:blipFill>
                <a:blip r:embed="rId4"/>
                <a:stretch>
                  <a:fillRect/>
                </a:stretch>
              </p:blipFill>
              <p:spPr>
                <a:xfrm>
                  <a:off x="316239" y="2820246"/>
                  <a:ext cx="603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E1849A7-38AB-49B5-BBAE-0C86DAFE7E45}"/>
                    </a:ext>
                  </a:extLst>
                </p14:cNvPr>
                <p14:cNvContentPartPr/>
                <p14:nvPr/>
              </p14:nvContentPartPr>
              <p14:xfrm>
                <a:off x="214719" y="2484726"/>
                <a:ext cx="1209960" cy="459360"/>
              </p14:xfrm>
            </p:contentPart>
          </mc:Choice>
          <mc:Fallback xmlns="">
            <p:pic>
              <p:nvPicPr>
                <p:cNvPr id="3" name="Freihand 2">
                  <a:extLst>
                    <a:ext uri="{FF2B5EF4-FFF2-40B4-BE49-F238E27FC236}">
                      <a16:creationId xmlns:a16="http://schemas.microsoft.com/office/drawing/2014/main" id="{2E1849A7-38AB-49B5-BBAE-0C86DAFE7E45}"/>
                    </a:ext>
                  </a:extLst>
                </p:cNvPr>
                <p:cNvPicPr/>
                <p:nvPr/>
              </p:nvPicPr>
              <p:blipFill>
                <a:blip r:embed="rId6"/>
                <a:stretch>
                  <a:fillRect/>
                </a:stretch>
              </p:blipFill>
              <p:spPr>
                <a:xfrm>
                  <a:off x="210399" y="2480406"/>
                  <a:ext cx="1218600" cy="46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C643B6-9B85-4080-9684-B83DB8C02F9B}"/>
                  </a:ext>
                </a:extLst>
              </p14:cNvPr>
              <p14:cNvContentPartPr/>
              <p14:nvPr/>
            </p14:nvContentPartPr>
            <p14:xfrm>
              <a:off x="3266439" y="3209406"/>
              <a:ext cx="2777400" cy="64800"/>
            </p14:xfrm>
          </p:contentPart>
        </mc:Choice>
        <mc:Fallback xmlns="">
          <p:pic>
            <p:nvPicPr>
              <p:cNvPr id="5" name="Freihand 4">
                <a:extLst>
                  <a:ext uri="{FF2B5EF4-FFF2-40B4-BE49-F238E27FC236}">
                    <a16:creationId xmlns:a16="http://schemas.microsoft.com/office/drawing/2014/main" id="{BCC643B6-9B85-4080-9684-B83DB8C02F9B}"/>
                  </a:ext>
                </a:extLst>
              </p:cNvPr>
              <p:cNvPicPr/>
              <p:nvPr/>
            </p:nvPicPr>
            <p:blipFill>
              <a:blip r:embed="rId8"/>
              <a:stretch>
                <a:fillRect/>
              </a:stretch>
            </p:blipFill>
            <p:spPr>
              <a:xfrm>
                <a:off x="3262119" y="3205086"/>
                <a:ext cx="2786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2D28D9F-D3C1-4E77-A98E-CED738760CC8}"/>
                  </a:ext>
                </a:extLst>
              </p14:cNvPr>
              <p14:cNvContentPartPr/>
              <p14:nvPr/>
            </p14:nvContentPartPr>
            <p14:xfrm>
              <a:off x="5499879" y="3238566"/>
              <a:ext cx="909000" cy="165240"/>
            </p14:xfrm>
          </p:contentPart>
        </mc:Choice>
        <mc:Fallback xmlns="">
          <p:pic>
            <p:nvPicPr>
              <p:cNvPr id="6" name="Freihand 5">
                <a:extLst>
                  <a:ext uri="{FF2B5EF4-FFF2-40B4-BE49-F238E27FC236}">
                    <a16:creationId xmlns:a16="http://schemas.microsoft.com/office/drawing/2014/main" id="{62D28D9F-D3C1-4E77-A98E-CED738760CC8}"/>
                  </a:ext>
                </a:extLst>
              </p:cNvPr>
              <p:cNvPicPr/>
              <p:nvPr/>
            </p:nvPicPr>
            <p:blipFill>
              <a:blip r:embed="rId10"/>
              <a:stretch>
                <a:fillRect/>
              </a:stretch>
            </p:blipFill>
            <p:spPr>
              <a:xfrm>
                <a:off x="5495559" y="3234246"/>
                <a:ext cx="917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2F9FDE4-762B-4AFF-981F-02A96584FCF1}"/>
                  </a:ext>
                </a:extLst>
              </p14:cNvPr>
              <p14:cNvContentPartPr/>
              <p14:nvPr/>
            </p14:nvContentPartPr>
            <p14:xfrm>
              <a:off x="5323119" y="3249006"/>
              <a:ext cx="351000" cy="153720"/>
            </p14:xfrm>
          </p:contentPart>
        </mc:Choice>
        <mc:Fallback xmlns="">
          <p:pic>
            <p:nvPicPr>
              <p:cNvPr id="8" name="Freihand 7">
                <a:extLst>
                  <a:ext uri="{FF2B5EF4-FFF2-40B4-BE49-F238E27FC236}">
                    <a16:creationId xmlns:a16="http://schemas.microsoft.com/office/drawing/2014/main" id="{F2F9FDE4-762B-4AFF-981F-02A96584FCF1}"/>
                  </a:ext>
                </a:extLst>
              </p:cNvPr>
              <p:cNvPicPr/>
              <p:nvPr/>
            </p:nvPicPr>
            <p:blipFill>
              <a:blip r:embed="rId12"/>
              <a:stretch>
                <a:fillRect/>
              </a:stretch>
            </p:blipFill>
            <p:spPr>
              <a:xfrm>
                <a:off x="5318799" y="3244686"/>
                <a:ext cx="359640" cy="162360"/>
              </a:xfrm>
              <a:prstGeom prst="rect">
                <a:avLst/>
              </a:prstGeom>
            </p:spPr>
          </p:pic>
        </mc:Fallback>
      </mc:AlternateContent>
      <p:grpSp>
        <p:nvGrpSpPr>
          <p:cNvPr id="21" name="Gruppieren 20">
            <a:extLst>
              <a:ext uri="{FF2B5EF4-FFF2-40B4-BE49-F238E27FC236}">
                <a16:creationId xmlns:a16="http://schemas.microsoft.com/office/drawing/2014/main" id="{7DDC84BE-46D1-4B55-8B25-798FAEC4735A}"/>
              </a:ext>
            </a:extLst>
          </p:cNvPr>
          <p:cNvGrpSpPr/>
          <p:nvPr/>
        </p:nvGrpSpPr>
        <p:grpSpPr>
          <a:xfrm>
            <a:off x="6455679" y="2811606"/>
            <a:ext cx="1551240" cy="528120"/>
            <a:chOff x="6455679" y="2811606"/>
            <a:chExt cx="1551240" cy="5281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7A0D076-AA78-4803-86C5-1DDB9ECB69DA}"/>
                    </a:ext>
                  </a:extLst>
                </p14:cNvPr>
                <p14:cNvContentPartPr/>
                <p14:nvPr/>
              </p14:nvContentPartPr>
              <p14:xfrm>
                <a:off x="6608679" y="3266646"/>
                <a:ext cx="94320" cy="73080"/>
              </p14:xfrm>
            </p:contentPart>
          </mc:Choice>
          <mc:Fallback xmlns="">
            <p:pic>
              <p:nvPicPr>
                <p:cNvPr id="10" name="Freihand 9">
                  <a:extLst>
                    <a:ext uri="{FF2B5EF4-FFF2-40B4-BE49-F238E27FC236}">
                      <a16:creationId xmlns:a16="http://schemas.microsoft.com/office/drawing/2014/main" id="{E7A0D076-AA78-4803-86C5-1DDB9ECB69DA}"/>
                    </a:ext>
                  </a:extLst>
                </p:cNvPr>
                <p:cNvPicPr/>
                <p:nvPr/>
              </p:nvPicPr>
              <p:blipFill>
                <a:blip r:embed="rId14"/>
                <a:stretch>
                  <a:fillRect/>
                </a:stretch>
              </p:blipFill>
              <p:spPr>
                <a:xfrm>
                  <a:off x="6604359" y="3262326"/>
                  <a:ext cx="102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8F7C297-E9DE-49E1-A0AA-A89F5921C91B}"/>
                    </a:ext>
                  </a:extLst>
                </p14:cNvPr>
                <p14:cNvContentPartPr/>
                <p14:nvPr/>
              </p14:nvContentPartPr>
              <p14:xfrm>
                <a:off x="6751599" y="3185646"/>
                <a:ext cx="267480" cy="119880"/>
              </p14:xfrm>
            </p:contentPart>
          </mc:Choice>
          <mc:Fallback xmlns="">
            <p:pic>
              <p:nvPicPr>
                <p:cNvPr id="11" name="Freihand 10">
                  <a:extLst>
                    <a:ext uri="{FF2B5EF4-FFF2-40B4-BE49-F238E27FC236}">
                      <a16:creationId xmlns:a16="http://schemas.microsoft.com/office/drawing/2014/main" id="{18F7C297-E9DE-49E1-A0AA-A89F5921C91B}"/>
                    </a:ext>
                  </a:extLst>
                </p:cNvPr>
                <p:cNvPicPr/>
                <p:nvPr/>
              </p:nvPicPr>
              <p:blipFill>
                <a:blip r:embed="rId16"/>
                <a:stretch>
                  <a:fillRect/>
                </a:stretch>
              </p:blipFill>
              <p:spPr>
                <a:xfrm>
                  <a:off x="6747279" y="3181326"/>
                  <a:ext cx="276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C33B6A0-61F4-49D7-BDEB-558B8F57897D}"/>
                    </a:ext>
                  </a:extLst>
                </p14:cNvPr>
                <p14:cNvContentPartPr/>
                <p14:nvPr/>
              </p14:nvContentPartPr>
              <p14:xfrm>
                <a:off x="7087479" y="2993766"/>
                <a:ext cx="182880" cy="197280"/>
              </p14:xfrm>
            </p:contentPart>
          </mc:Choice>
          <mc:Fallback xmlns="">
            <p:pic>
              <p:nvPicPr>
                <p:cNvPr id="12" name="Freihand 11">
                  <a:extLst>
                    <a:ext uri="{FF2B5EF4-FFF2-40B4-BE49-F238E27FC236}">
                      <a16:creationId xmlns:a16="http://schemas.microsoft.com/office/drawing/2014/main" id="{9C33B6A0-61F4-49D7-BDEB-558B8F57897D}"/>
                    </a:ext>
                  </a:extLst>
                </p:cNvPr>
                <p:cNvPicPr/>
                <p:nvPr/>
              </p:nvPicPr>
              <p:blipFill>
                <a:blip r:embed="rId18"/>
                <a:stretch>
                  <a:fillRect/>
                </a:stretch>
              </p:blipFill>
              <p:spPr>
                <a:xfrm>
                  <a:off x="7083159" y="2989446"/>
                  <a:ext cx="191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042E3CB-9511-4B55-819E-9BFF43E86159}"/>
                    </a:ext>
                  </a:extLst>
                </p14:cNvPr>
                <p14:cNvContentPartPr/>
                <p14:nvPr/>
              </p14:nvContentPartPr>
              <p14:xfrm>
                <a:off x="6455679" y="3175206"/>
                <a:ext cx="74160" cy="65880"/>
              </p14:xfrm>
            </p:contentPart>
          </mc:Choice>
          <mc:Fallback xmlns="">
            <p:pic>
              <p:nvPicPr>
                <p:cNvPr id="14" name="Freihand 13">
                  <a:extLst>
                    <a:ext uri="{FF2B5EF4-FFF2-40B4-BE49-F238E27FC236}">
                      <a16:creationId xmlns:a16="http://schemas.microsoft.com/office/drawing/2014/main" id="{A042E3CB-9511-4B55-819E-9BFF43E86159}"/>
                    </a:ext>
                  </a:extLst>
                </p:cNvPr>
                <p:cNvPicPr/>
                <p:nvPr/>
              </p:nvPicPr>
              <p:blipFill>
                <a:blip r:embed="rId20"/>
                <a:stretch>
                  <a:fillRect/>
                </a:stretch>
              </p:blipFill>
              <p:spPr>
                <a:xfrm>
                  <a:off x="6451359" y="3170886"/>
                  <a:ext cx="82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ADE8710-1F8B-48C7-952E-CBA1CB26C713}"/>
                    </a:ext>
                  </a:extLst>
                </p14:cNvPr>
                <p14:cNvContentPartPr/>
                <p14:nvPr/>
              </p14:nvContentPartPr>
              <p14:xfrm>
                <a:off x="7456479" y="2897286"/>
                <a:ext cx="320400" cy="170280"/>
              </p14:xfrm>
            </p:contentPart>
          </mc:Choice>
          <mc:Fallback xmlns="">
            <p:pic>
              <p:nvPicPr>
                <p:cNvPr id="16" name="Freihand 15">
                  <a:extLst>
                    <a:ext uri="{FF2B5EF4-FFF2-40B4-BE49-F238E27FC236}">
                      <a16:creationId xmlns:a16="http://schemas.microsoft.com/office/drawing/2014/main" id="{4ADE8710-1F8B-48C7-952E-CBA1CB26C713}"/>
                    </a:ext>
                  </a:extLst>
                </p:cNvPr>
                <p:cNvPicPr/>
                <p:nvPr/>
              </p:nvPicPr>
              <p:blipFill>
                <a:blip r:embed="rId22"/>
                <a:stretch>
                  <a:fillRect/>
                </a:stretch>
              </p:blipFill>
              <p:spPr>
                <a:xfrm>
                  <a:off x="7452159" y="2892966"/>
                  <a:ext cx="329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E6D55A4-35B2-40FD-A1E5-17A263C71108}"/>
                    </a:ext>
                  </a:extLst>
                </p14:cNvPr>
                <p14:cNvContentPartPr/>
                <p14:nvPr/>
              </p14:nvContentPartPr>
              <p14:xfrm>
                <a:off x="7718199" y="2845086"/>
                <a:ext cx="360" cy="360"/>
              </p14:xfrm>
            </p:contentPart>
          </mc:Choice>
          <mc:Fallback xmlns="">
            <p:pic>
              <p:nvPicPr>
                <p:cNvPr id="17" name="Freihand 16">
                  <a:extLst>
                    <a:ext uri="{FF2B5EF4-FFF2-40B4-BE49-F238E27FC236}">
                      <a16:creationId xmlns:a16="http://schemas.microsoft.com/office/drawing/2014/main" id="{CE6D55A4-35B2-40FD-A1E5-17A263C71108}"/>
                    </a:ext>
                  </a:extLst>
                </p:cNvPr>
                <p:cNvPicPr/>
                <p:nvPr/>
              </p:nvPicPr>
              <p:blipFill>
                <a:blip r:embed="rId24"/>
                <a:stretch>
                  <a:fillRect/>
                </a:stretch>
              </p:blipFill>
              <p:spPr>
                <a:xfrm>
                  <a:off x="7713879" y="28407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9D13F8F-AC08-43ED-9EB3-FE733D0F373F}"/>
                    </a:ext>
                  </a:extLst>
                </p14:cNvPr>
                <p14:cNvContentPartPr/>
                <p14:nvPr/>
              </p14:nvContentPartPr>
              <p14:xfrm>
                <a:off x="7818639" y="2834646"/>
                <a:ext cx="90360" cy="90720"/>
              </p14:xfrm>
            </p:contentPart>
          </mc:Choice>
          <mc:Fallback xmlns="">
            <p:pic>
              <p:nvPicPr>
                <p:cNvPr id="18" name="Freihand 17">
                  <a:extLst>
                    <a:ext uri="{FF2B5EF4-FFF2-40B4-BE49-F238E27FC236}">
                      <a16:creationId xmlns:a16="http://schemas.microsoft.com/office/drawing/2014/main" id="{79D13F8F-AC08-43ED-9EB3-FE733D0F373F}"/>
                    </a:ext>
                  </a:extLst>
                </p:cNvPr>
                <p:cNvPicPr/>
                <p:nvPr/>
              </p:nvPicPr>
              <p:blipFill>
                <a:blip r:embed="rId26"/>
                <a:stretch>
                  <a:fillRect/>
                </a:stretch>
              </p:blipFill>
              <p:spPr>
                <a:xfrm>
                  <a:off x="7814319" y="2830326"/>
                  <a:ext cx="9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02E67B1-BB41-4387-B86A-F501A1720A04}"/>
                    </a:ext>
                  </a:extLst>
                </p14:cNvPr>
                <p14:cNvContentPartPr/>
                <p14:nvPr/>
              </p14:nvContentPartPr>
              <p14:xfrm>
                <a:off x="7931319" y="2811606"/>
                <a:ext cx="75600" cy="90360"/>
              </p14:xfrm>
            </p:contentPart>
          </mc:Choice>
          <mc:Fallback xmlns="">
            <p:pic>
              <p:nvPicPr>
                <p:cNvPr id="19" name="Freihand 18">
                  <a:extLst>
                    <a:ext uri="{FF2B5EF4-FFF2-40B4-BE49-F238E27FC236}">
                      <a16:creationId xmlns:a16="http://schemas.microsoft.com/office/drawing/2014/main" id="{202E67B1-BB41-4387-B86A-F501A1720A04}"/>
                    </a:ext>
                  </a:extLst>
                </p:cNvPr>
                <p:cNvPicPr/>
                <p:nvPr/>
              </p:nvPicPr>
              <p:blipFill>
                <a:blip r:embed="rId28"/>
                <a:stretch>
                  <a:fillRect/>
                </a:stretch>
              </p:blipFill>
              <p:spPr>
                <a:xfrm>
                  <a:off x="7926999" y="2807286"/>
                  <a:ext cx="8424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BF4F138-9041-4605-A555-AF22B0ABA0FC}"/>
                  </a:ext>
                </a:extLst>
              </p14:cNvPr>
              <p14:cNvContentPartPr/>
              <p14:nvPr/>
            </p14:nvContentPartPr>
            <p14:xfrm>
              <a:off x="8000439" y="2661486"/>
              <a:ext cx="57600" cy="61200"/>
            </p14:xfrm>
          </p:contentPart>
        </mc:Choice>
        <mc:Fallback xmlns="">
          <p:pic>
            <p:nvPicPr>
              <p:cNvPr id="20" name="Freihand 19">
                <a:extLst>
                  <a:ext uri="{FF2B5EF4-FFF2-40B4-BE49-F238E27FC236}">
                    <a16:creationId xmlns:a16="http://schemas.microsoft.com/office/drawing/2014/main" id="{3BF4F138-9041-4605-A555-AF22B0ABA0FC}"/>
                  </a:ext>
                </a:extLst>
              </p:cNvPr>
              <p:cNvPicPr/>
              <p:nvPr/>
            </p:nvPicPr>
            <p:blipFill>
              <a:blip r:embed="rId30"/>
              <a:stretch>
                <a:fillRect/>
              </a:stretch>
            </p:blipFill>
            <p:spPr>
              <a:xfrm>
                <a:off x="7996119" y="2657166"/>
                <a:ext cx="66240" cy="6984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566558" y="123866"/>
            <a:ext cx="30207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Further definitions</a:t>
            </a:r>
            <a:endParaRPr lang="de-DE" sz="2400" b="1" dirty="0">
              <a:solidFill>
                <a:srgbClr val="000000"/>
              </a:solidFill>
              <a:latin typeface="Sparkasse Rg" pitchFamily="34" charset="0"/>
            </a:endParaRPr>
          </a:p>
        </p:txBody>
      </p:sp>
      <p:sp>
        <p:nvSpPr>
          <p:cNvPr id="11" name="Textfeld 10"/>
          <p:cNvSpPr txBox="1"/>
          <p:nvPr/>
        </p:nvSpPr>
        <p:spPr>
          <a:xfrm>
            <a:off x="345043" y="584684"/>
            <a:ext cx="8344562" cy="5688632"/>
          </a:xfrm>
          <a:prstGeom prst="rect">
            <a:avLst/>
          </a:prstGeom>
          <a:noFill/>
        </p:spPr>
        <p:txBody>
          <a:bodyPr wrap="square" rtlCol="0">
            <a:noAutofit/>
          </a:bodyPr>
          <a:lstStyle/>
          <a:p>
            <a:r>
              <a:rPr lang="en-US" sz="2400" b="1" dirty="0"/>
              <a:t>Potential output is the maximum amount of goods and services an economy can turn out when it is most efficient—that is, at full capacity. Often, potential output is referred to as the production capacity of the economy.­ </a:t>
            </a:r>
            <a:r>
              <a:rPr lang="en-US" sz="2400" dirty="0"/>
              <a:t>(IMF Definition)</a:t>
            </a:r>
          </a:p>
          <a:p>
            <a:endParaRPr lang="en-US" sz="2400" dirty="0"/>
          </a:p>
          <a:p>
            <a:endParaRPr lang="en-US" sz="2400" dirty="0"/>
          </a:p>
          <a:p>
            <a:pPr algn="ctr"/>
            <a:r>
              <a:rPr lang="en-US" sz="3200" u="sng" dirty="0"/>
              <a:t>But:</a:t>
            </a:r>
          </a:p>
          <a:p>
            <a:r>
              <a:rPr lang="en-US" sz="2400" dirty="0"/>
              <a:t>“…it must be noted that potential output cannot be observed directly, but has to be inferred from existing data using statistical and econometric methods. There is considerable uncertainty in the measurement of potential output, which translates across to the derived indicators.” (ECB, 2011)</a:t>
            </a:r>
            <a:endParaRPr lang="de-DE" sz="2400" dirty="0"/>
          </a:p>
        </p:txBody>
      </p:sp>
      <p:sp>
        <p:nvSpPr>
          <p:cNvPr id="4" name="Rechteck 3">
            <a:extLst>
              <a:ext uri="{FF2B5EF4-FFF2-40B4-BE49-F238E27FC236}">
                <a16:creationId xmlns:a16="http://schemas.microsoft.com/office/drawing/2014/main" id="{D56FD7E3-C0D4-4AF9-9B5C-DA1B852AF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10E9D0-F63E-43DE-A3C4-2F630F87E3A7}"/>
                  </a:ext>
                </a:extLst>
              </p14:cNvPr>
              <p14:cNvContentPartPr/>
              <p14:nvPr/>
            </p14:nvContentPartPr>
            <p14:xfrm>
              <a:off x="5241039" y="2128686"/>
              <a:ext cx="2206080" cy="67320"/>
            </p14:xfrm>
          </p:contentPart>
        </mc:Choice>
        <mc:Fallback xmlns="">
          <p:pic>
            <p:nvPicPr>
              <p:cNvPr id="2" name="Freihand 1">
                <a:extLst>
                  <a:ext uri="{FF2B5EF4-FFF2-40B4-BE49-F238E27FC236}">
                    <a16:creationId xmlns:a16="http://schemas.microsoft.com/office/drawing/2014/main" id="{2710E9D0-F63E-43DE-A3C4-2F630F87E3A7}"/>
                  </a:ext>
                </a:extLst>
              </p:cNvPr>
              <p:cNvPicPr/>
              <p:nvPr/>
            </p:nvPicPr>
            <p:blipFill>
              <a:blip r:embed="rId4"/>
              <a:stretch>
                <a:fillRect/>
              </a:stretch>
            </p:blipFill>
            <p:spPr>
              <a:xfrm>
                <a:off x="5236719" y="2124366"/>
                <a:ext cx="2214720" cy="75960"/>
              </a:xfrm>
              <a:prstGeom prst="rect">
                <a:avLst/>
              </a:prstGeom>
            </p:spPr>
          </p:pic>
        </mc:Fallback>
      </mc:AlternateContent>
      <p:grpSp>
        <p:nvGrpSpPr>
          <p:cNvPr id="8" name="Gruppieren 7">
            <a:extLst>
              <a:ext uri="{FF2B5EF4-FFF2-40B4-BE49-F238E27FC236}">
                <a16:creationId xmlns:a16="http://schemas.microsoft.com/office/drawing/2014/main" id="{9810CE1C-99F3-4BB9-98C8-87F87EAFD9F7}"/>
              </a:ext>
            </a:extLst>
          </p:cNvPr>
          <p:cNvGrpSpPr/>
          <p:nvPr/>
        </p:nvGrpSpPr>
        <p:grpSpPr>
          <a:xfrm>
            <a:off x="4312959" y="1031046"/>
            <a:ext cx="4169520" cy="402120"/>
            <a:chOff x="4312959" y="1031046"/>
            <a:chExt cx="4169520" cy="402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957B1AA-6FA9-41AC-8B34-B1EEF631D659}"/>
                    </a:ext>
                  </a:extLst>
                </p14:cNvPr>
                <p14:cNvContentPartPr/>
                <p14:nvPr/>
              </p14:nvContentPartPr>
              <p14:xfrm>
                <a:off x="4312959" y="1336326"/>
                <a:ext cx="2512440" cy="87120"/>
              </p14:xfrm>
            </p:contentPart>
          </mc:Choice>
          <mc:Fallback xmlns="">
            <p:pic>
              <p:nvPicPr>
                <p:cNvPr id="3" name="Freihand 2">
                  <a:extLst>
                    <a:ext uri="{FF2B5EF4-FFF2-40B4-BE49-F238E27FC236}">
                      <a16:creationId xmlns:a16="http://schemas.microsoft.com/office/drawing/2014/main" id="{0957B1AA-6FA9-41AC-8B34-B1EEF631D659}"/>
                    </a:ext>
                  </a:extLst>
                </p:cNvPr>
                <p:cNvPicPr/>
                <p:nvPr/>
              </p:nvPicPr>
              <p:blipFill>
                <a:blip r:embed="rId6"/>
                <a:stretch>
                  <a:fillRect/>
                </a:stretch>
              </p:blipFill>
              <p:spPr>
                <a:xfrm>
                  <a:off x="4308639" y="1332006"/>
                  <a:ext cx="2521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53F60D4-0622-4392-AFCF-86D87CA87606}"/>
                    </a:ext>
                  </a:extLst>
                </p14:cNvPr>
                <p14:cNvContentPartPr/>
                <p14:nvPr/>
              </p14:nvContentPartPr>
              <p14:xfrm>
                <a:off x="4425279" y="1031046"/>
                <a:ext cx="2541600" cy="389520"/>
              </p14:xfrm>
            </p:contentPart>
          </mc:Choice>
          <mc:Fallback xmlns="">
            <p:pic>
              <p:nvPicPr>
                <p:cNvPr id="5" name="Freihand 4">
                  <a:extLst>
                    <a:ext uri="{FF2B5EF4-FFF2-40B4-BE49-F238E27FC236}">
                      <a16:creationId xmlns:a16="http://schemas.microsoft.com/office/drawing/2014/main" id="{B53F60D4-0622-4392-AFCF-86D87CA87606}"/>
                    </a:ext>
                  </a:extLst>
                </p:cNvPr>
                <p:cNvPicPr/>
                <p:nvPr/>
              </p:nvPicPr>
              <p:blipFill>
                <a:blip r:embed="rId8"/>
                <a:stretch>
                  <a:fillRect/>
                </a:stretch>
              </p:blipFill>
              <p:spPr>
                <a:xfrm>
                  <a:off x="4420959" y="1026726"/>
                  <a:ext cx="25502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294BA10-B416-4099-A83A-4E97E424B28F}"/>
                    </a:ext>
                  </a:extLst>
                </p14:cNvPr>
                <p14:cNvContentPartPr/>
                <p14:nvPr/>
              </p14:nvContentPartPr>
              <p14:xfrm>
                <a:off x="8046159" y="1401486"/>
                <a:ext cx="436320" cy="31680"/>
              </p14:xfrm>
            </p:contentPart>
          </mc:Choice>
          <mc:Fallback xmlns="">
            <p:pic>
              <p:nvPicPr>
                <p:cNvPr id="7" name="Freihand 6">
                  <a:extLst>
                    <a:ext uri="{FF2B5EF4-FFF2-40B4-BE49-F238E27FC236}">
                      <a16:creationId xmlns:a16="http://schemas.microsoft.com/office/drawing/2014/main" id="{2294BA10-B416-4099-A83A-4E97E424B28F}"/>
                    </a:ext>
                  </a:extLst>
                </p:cNvPr>
                <p:cNvPicPr/>
                <p:nvPr/>
              </p:nvPicPr>
              <p:blipFill>
                <a:blip r:embed="rId10"/>
                <a:stretch>
                  <a:fillRect/>
                </a:stretch>
              </p:blipFill>
              <p:spPr>
                <a:xfrm>
                  <a:off x="8041839" y="1397166"/>
                  <a:ext cx="444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7365ED9-6BA3-4303-92F9-B523CF6D6542}"/>
                  </a:ext>
                </a:extLst>
              </p14:cNvPr>
              <p14:cNvContentPartPr/>
              <p14:nvPr/>
            </p14:nvContentPartPr>
            <p14:xfrm>
              <a:off x="346839" y="1704966"/>
              <a:ext cx="1597680" cy="63720"/>
            </p14:xfrm>
          </p:contentPart>
        </mc:Choice>
        <mc:Fallback xmlns="">
          <p:pic>
            <p:nvPicPr>
              <p:cNvPr id="9" name="Freihand 8">
                <a:extLst>
                  <a:ext uri="{FF2B5EF4-FFF2-40B4-BE49-F238E27FC236}">
                    <a16:creationId xmlns:a16="http://schemas.microsoft.com/office/drawing/2014/main" id="{67365ED9-6BA3-4303-92F9-B523CF6D6542}"/>
                  </a:ext>
                </a:extLst>
              </p:cNvPr>
              <p:cNvPicPr/>
              <p:nvPr/>
            </p:nvPicPr>
            <p:blipFill>
              <a:blip r:embed="rId12"/>
              <a:stretch>
                <a:fillRect/>
              </a:stretch>
            </p:blipFill>
            <p:spPr>
              <a:xfrm>
                <a:off x="342519" y="1700646"/>
                <a:ext cx="1606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235B1C3-B327-495D-B464-E5BA1A889AFB}"/>
                  </a:ext>
                </a:extLst>
              </p14:cNvPr>
              <p14:cNvContentPartPr/>
              <p14:nvPr/>
            </p14:nvContentPartPr>
            <p14:xfrm>
              <a:off x="409479" y="1992966"/>
              <a:ext cx="2617920" cy="133920"/>
            </p14:xfrm>
          </p:contentPart>
        </mc:Choice>
        <mc:Fallback xmlns="">
          <p:pic>
            <p:nvPicPr>
              <p:cNvPr id="10" name="Freihand 9">
                <a:extLst>
                  <a:ext uri="{FF2B5EF4-FFF2-40B4-BE49-F238E27FC236}">
                    <a16:creationId xmlns:a16="http://schemas.microsoft.com/office/drawing/2014/main" id="{C235B1C3-B327-495D-B464-E5BA1A889AFB}"/>
                  </a:ext>
                </a:extLst>
              </p:cNvPr>
              <p:cNvPicPr/>
              <p:nvPr/>
            </p:nvPicPr>
            <p:blipFill>
              <a:blip r:embed="rId14"/>
              <a:stretch>
                <a:fillRect/>
              </a:stretch>
            </p:blipFill>
            <p:spPr>
              <a:xfrm>
                <a:off x="405159" y="1988646"/>
                <a:ext cx="2626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F8A3AEC-B5E7-4088-A144-025ACC40E9F6}"/>
                  </a:ext>
                </a:extLst>
              </p14:cNvPr>
              <p14:cNvContentPartPr/>
              <p14:nvPr/>
            </p14:nvContentPartPr>
            <p14:xfrm>
              <a:off x="2691519" y="4745526"/>
              <a:ext cx="2059560" cy="559800"/>
            </p14:xfrm>
          </p:contentPart>
        </mc:Choice>
        <mc:Fallback xmlns="">
          <p:pic>
            <p:nvPicPr>
              <p:cNvPr id="12" name="Freihand 11">
                <a:extLst>
                  <a:ext uri="{FF2B5EF4-FFF2-40B4-BE49-F238E27FC236}">
                    <a16:creationId xmlns:a16="http://schemas.microsoft.com/office/drawing/2014/main" id="{DF8A3AEC-B5E7-4088-A144-025ACC40E9F6}"/>
                  </a:ext>
                </a:extLst>
              </p:cNvPr>
              <p:cNvPicPr/>
              <p:nvPr/>
            </p:nvPicPr>
            <p:blipFill>
              <a:blip r:embed="rId16"/>
              <a:stretch>
                <a:fillRect/>
              </a:stretch>
            </p:blipFill>
            <p:spPr>
              <a:xfrm>
                <a:off x="2687199" y="4741206"/>
                <a:ext cx="206820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174B3C5-D868-49C5-A35B-E87C135577F5}"/>
                  </a:ext>
                </a:extLst>
              </p14:cNvPr>
              <p14:cNvContentPartPr/>
              <p14:nvPr/>
            </p14:nvContentPartPr>
            <p14:xfrm>
              <a:off x="5328159" y="3668406"/>
              <a:ext cx="2359800" cy="42840"/>
            </p14:xfrm>
          </p:contentPart>
        </mc:Choice>
        <mc:Fallback xmlns="">
          <p:pic>
            <p:nvPicPr>
              <p:cNvPr id="13" name="Freihand 12">
                <a:extLst>
                  <a:ext uri="{FF2B5EF4-FFF2-40B4-BE49-F238E27FC236}">
                    <a16:creationId xmlns:a16="http://schemas.microsoft.com/office/drawing/2014/main" id="{7174B3C5-D868-49C5-A35B-E87C135577F5}"/>
                  </a:ext>
                </a:extLst>
              </p:cNvPr>
              <p:cNvPicPr/>
              <p:nvPr/>
            </p:nvPicPr>
            <p:blipFill>
              <a:blip r:embed="rId18"/>
              <a:stretch>
                <a:fillRect/>
              </a:stretch>
            </p:blipFill>
            <p:spPr>
              <a:xfrm>
                <a:off x="5323839" y="3664086"/>
                <a:ext cx="2368440" cy="51480"/>
              </a:xfrm>
              <a:prstGeom prst="rect">
                <a:avLst/>
              </a:prstGeom>
            </p:spPr>
          </p:pic>
        </mc:Fallback>
      </mc:AlternateContent>
      <p:grpSp>
        <p:nvGrpSpPr>
          <p:cNvPr id="28" name="Gruppieren 27">
            <a:extLst>
              <a:ext uri="{FF2B5EF4-FFF2-40B4-BE49-F238E27FC236}">
                <a16:creationId xmlns:a16="http://schemas.microsoft.com/office/drawing/2014/main" id="{EB5D4811-E712-4536-8108-35A63616E248}"/>
              </a:ext>
            </a:extLst>
          </p:cNvPr>
          <p:cNvGrpSpPr/>
          <p:nvPr/>
        </p:nvGrpSpPr>
        <p:grpSpPr>
          <a:xfrm>
            <a:off x="6535239" y="2305446"/>
            <a:ext cx="3256920" cy="1026360"/>
            <a:chOff x="6535239" y="2305446"/>
            <a:chExt cx="3256920" cy="102636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B8FC36EE-A286-4B81-87E9-1E938F85B040}"/>
                    </a:ext>
                  </a:extLst>
                </p14:cNvPr>
                <p14:cNvContentPartPr/>
                <p14:nvPr/>
              </p14:nvContentPartPr>
              <p14:xfrm>
                <a:off x="6598599" y="2980086"/>
                <a:ext cx="238680" cy="259200"/>
              </p14:xfrm>
            </p:contentPart>
          </mc:Choice>
          <mc:Fallback xmlns="">
            <p:pic>
              <p:nvPicPr>
                <p:cNvPr id="14" name="Freihand 13">
                  <a:extLst>
                    <a:ext uri="{FF2B5EF4-FFF2-40B4-BE49-F238E27FC236}">
                      <a16:creationId xmlns:a16="http://schemas.microsoft.com/office/drawing/2014/main" id="{B8FC36EE-A286-4B81-87E9-1E938F85B040}"/>
                    </a:ext>
                  </a:extLst>
                </p:cNvPr>
                <p:cNvPicPr/>
                <p:nvPr/>
              </p:nvPicPr>
              <p:blipFill>
                <a:blip r:embed="rId20"/>
                <a:stretch>
                  <a:fillRect/>
                </a:stretch>
              </p:blipFill>
              <p:spPr>
                <a:xfrm>
                  <a:off x="6594279" y="2975766"/>
                  <a:ext cx="2473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29AA8E1-0845-49AE-8DF8-4D1D398730F8}"/>
                    </a:ext>
                  </a:extLst>
                </p14:cNvPr>
                <p14:cNvContentPartPr/>
                <p14:nvPr/>
              </p14:nvContentPartPr>
              <p14:xfrm>
                <a:off x="6535239" y="3067926"/>
                <a:ext cx="203040" cy="263880"/>
              </p14:xfrm>
            </p:contentPart>
          </mc:Choice>
          <mc:Fallback xmlns="">
            <p:pic>
              <p:nvPicPr>
                <p:cNvPr id="15" name="Freihand 14">
                  <a:extLst>
                    <a:ext uri="{FF2B5EF4-FFF2-40B4-BE49-F238E27FC236}">
                      <a16:creationId xmlns:a16="http://schemas.microsoft.com/office/drawing/2014/main" id="{529AA8E1-0845-49AE-8DF8-4D1D398730F8}"/>
                    </a:ext>
                  </a:extLst>
                </p:cNvPr>
                <p:cNvPicPr/>
                <p:nvPr/>
              </p:nvPicPr>
              <p:blipFill>
                <a:blip r:embed="rId22"/>
                <a:stretch>
                  <a:fillRect/>
                </a:stretch>
              </p:blipFill>
              <p:spPr>
                <a:xfrm>
                  <a:off x="6530919" y="3063606"/>
                  <a:ext cx="2116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04CC970-A76E-4CA5-BBD5-3DC22E3132F4}"/>
                    </a:ext>
                  </a:extLst>
                </p14:cNvPr>
                <p14:cNvContentPartPr/>
                <p14:nvPr/>
              </p14:nvContentPartPr>
              <p14:xfrm>
                <a:off x="7021239" y="2746086"/>
                <a:ext cx="110880" cy="144000"/>
              </p14:xfrm>
            </p:contentPart>
          </mc:Choice>
          <mc:Fallback xmlns="">
            <p:pic>
              <p:nvPicPr>
                <p:cNvPr id="16" name="Freihand 15">
                  <a:extLst>
                    <a:ext uri="{FF2B5EF4-FFF2-40B4-BE49-F238E27FC236}">
                      <a16:creationId xmlns:a16="http://schemas.microsoft.com/office/drawing/2014/main" id="{D04CC970-A76E-4CA5-BBD5-3DC22E3132F4}"/>
                    </a:ext>
                  </a:extLst>
                </p:cNvPr>
                <p:cNvPicPr/>
                <p:nvPr/>
              </p:nvPicPr>
              <p:blipFill>
                <a:blip r:embed="rId24"/>
                <a:stretch>
                  <a:fillRect/>
                </a:stretch>
              </p:blipFill>
              <p:spPr>
                <a:xfrm>
                  <a:off x="7016919" y="2741766"/>
                  <a:ext cx="119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349BBDB-920C-4582-BFD1-21CA498369DC}"/>
                    </a:ext>
                  </a:extLst>
                </p14:cNvPr>
                <p14:cNvContentPartPr/>
                <p14:nvPr/>
              </p14:nvContentPartPr>
              <p14:xfrm>
                <a:off x="7151199" y="2755446"/>
                <a:ext cx="277920" cy="98280"/>
              </p14:xfrm>
            </p:contentPart>
          </mc:Choice>
          <mc:Fallback xmlns="">
            <p:pic>
              <p:nvPicPr>
                <p:cNvPr id="17" name="Freihand 16">
                  <a:extLst>
                    <a:ext uri="{FF2B5EF4-FFF2-40B4-BE49-F238E27FC236}">
                      <a16:creationId xmlns:a16="http://schemas.microsoft.com/office/drawing/2014/main" id="{C349BBDB-920C-4582-BFD1-21CA498369DC}"/>
                    </a:ext>
                  </a:extLst>
                </p:cNvPr>
                <p:cNvPicPr/>
                <p:nvPr/>
              </p:nvPicPr>
              <p:blipFill>
                <a:blip r:embed="rId26"/>
                <a:stretch>
                  <a:fillRect/>
                </a:stretch>
              </p:blipFill>
              <p:spPr>
                <a:xfrm>
                  <a:off x="7146879" y="2751126"/>
                  <a:ext cx="286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1F4FCA5-459F-4C75-888D-79A58052E3B5}"/>
                    </a:ext>
                  </a:extLst>
                </p14:cNvPr>
                <p14:cNvContentPartPr/>
                <p14:nvPr/>
              </p14:nvContentPartPr>
              <p14:xfrm>
                <a:off x="7563399" y="2579766"/>
                <a:ext cx="399240" cy="262440"/>
              </p14:xfrm>
            </p:contentPart>
          </mc:Choice>
          <mc:Fallback xmlns="">
            <p:pic>
              <p:nvPicPr>
                <p:cNvPr id="18" name="Freihand 17">
                  <a:extLst>
                    <a:ext uri="{FF2B5EF4-FFF2-40B4-BE49-F238E27FC236}">
                      <a16:creationId xmlns:a16="http://schemas.microsoft.com/office/drawing/2014/main" id="{51F4FCA5-459F-4C75-888D-79A58052E3B5}"/>
                    </a:ext>
                  </a:extLst>
                </p:cNvPr>
                <p:cNvPicPr/>
                <p:nvPr/>
              </p:nvPicPr>
              <p:blipFill>
                <a:blip r:embed="rId28"/>
                <a:stretch>
                  <a:fillRect/>
                </a:stretch>
              </p:blipFill>
              <p:spPr>
                <a:xfrm>
                  <a:off x="7559079" y="2575446"/>
                  <a:ext cx="4078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C3DA761-2222-45E6-886A-E5BB3D644B68}"/>
                    </a:ext>
                  </a:extLst>
                </p14:cNvPr>
                <p14:cNvContentPartPr/>
                <p14:nvPr/>
              </p14:nvContentPartPr>
              <p14:xfrm>
                <a:off x="8153079" y="2553126"/>
                <a:ext cx="92160" cy="140400"/>
              </p14:xfrm>
            </p:contentPart>
          </mc:Choice>
          <mc:Fallback xmlns="">
            <p:pic>
              <p:nvPicPr>
                <p:cNvPr id="19" name="Freihand 18">
                  <a:extLst>
                    <a:ext uri="{FF2B5EF4-FFF2-40B4-BE49-F238E27FC236}">
                      <a16:creationId xmlns:a16="http://schemas.microsoft.com/office/drawing/2014/main" id="{3C3DA761-2222-45E6-886A-E5BB3D644B68}"/>
                    </a:ext>
                  </a:extLst>
                </p:cNvPr>
                <p:cNvPicPr/>
                <p:nvPr/>
              </p:nvPicPr>
              <p:blipFill>
                <a:blip r:embed="rId30"/>
                <a:stretch>
                  <a:fillRect/>
                </a:stretch>
              </p:blipFill>
              <p:spPr>
                <a:xfrm>
                  <a:off x="8148759" y="2548806"/>
                  <a:ext cx="100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0B212E4-FC8D-41F2-ADD3-B09DDE9ACE90}"/>
                    </a:ext>
                  </a:extLst>
                </p14:cNvPr>
                <p14:cNvContentPartPr/>
                <p14:nvPr/>
              </p14:nvContentPartPr>
              <p14:xfrm>
                <a:off x="8272959" y="2565006"/>
                <a:ext cx="77760" cy="93600"/>
              </p14:xfrm>
            </p:contentPart>
          </mc:Choice>
          <mc:Fallback xmlns="">
            <p:pic>
              <p:nvPicPr>
                <p:cNvPr id="20" name="Freihand 19">
                  <a:extLst>
                    <a:ext uri="{FF2B5EF4-FFF2-40B4-BE49-F238E27FC236}">
                      <a16:creationId xmlns:a16="http://schemas.microsoft.com/office/drawing/2014/main" id="{00B212E4-FC8D-41F2-ADD3-B09DDE9ACE90}"/>
                    </a:ext>
                  </a:extLst>
                </p:cNvPr>
                <p:cNvPicPr/>
                <p:nvPr/>
              </p:nvPicPr>
              <p:blipFill>
                <a:blip r:embed="rId32"/>
                <a:stretch>
                  <a:fillRect/>
                </a:stretch>
              </p:blipFill>
              <p:spPr>
                <a:xfrm>
                  <a:off x="8268639" y="2560686"/>
                  <a:ext cx="8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ACEC776-4A80-452C-81DA-D20B4B7D0692}"/>
                    </a:ext>
                  </a:extLst>
                </p14:cNvPr>
                <p14:cNvContentPartPr/>
                <p14:nvPr/>
              </p14:nvContentPartPr>
              <p14:xfrm>
                <a:off x="8506959" y="2531886"/>
                <a:ext cx="87120" cy="88920"/>
              </p14:xfrm>
            </p:contentPart>
          </mc:Choice>
          <mc:Fallback xmlns="">
            <p:pic>
              <p:nvPicPr>
                <p:cNvPr id="21" name="Freihand 20">
                  <a:extLst>
                    <a:ext uri="{FF2B5EF4-FFF2-40B4-BE49-F238E27FC236}">
                      <a16:creationId xmlns:a16="http://schemas.microsoft.com/office/drawing/2014/main" id="{6ACEC776-4A80-452C-81DA-D20B4B7D0692}"/>
                    </a:ext>
                  </a:extLst>
                </p:cNvPr>
                <p:cNvPicPr/>
                <p:nvPr/>
              </p:nvPicPr>
              <p:blipFill>
                <a:blip r:embed="rId34"/>
                <a:stretch>
                  <a:fillRect/>
                </a:stretch>
              </p:blipFill>
              <p:spPr>
                <a:xfrm>
                  <a:off x="8502639" y="2527566"/>
                  <a:ext cx="95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E40A49C-CBDA-4C54-BDFC-17B02D3991DA}"/>
                    </a:ext>
                  </a:extLst>
                </p14:cNvPr>
                <p14:cNvContentPartPr/>
                <p14:nvPr/>
              </p14:nvContentPartPr>
              <p14:xfrm>
                <a:off x="8617479" y="2509926"/>
                <a:ext cx="79200" cy="129960"/>
              </p14:xfrm>
            </p:contentPart>
          </mc:Choice>
          <mc:Fallback xmlns="">
            <p:pic>
              <p:nvPicPr>
                <p:cNvPr id="22" name="Freihand 21">
                  <a:extLst>
                    <a:ext uri="{FF2B5EF4-FFF2-40B4-BE49-F238E27FC236}">
                      <a16:creationId xmlns:a16="http://schemas.microsoft.com/office/drawing/2014/main" id="{2E40A49C-CBDA-4C54-BDFC-17B02D3991DA}"/>
                    </a:ext>
                  </a:extLst>
                </p:cNvPr>
                <p:cNvPicPr/>
                <p:nvPr/>
              </p:nvPicPr>
              <p:blipFill>
                <a:blip r:embed="rId36"/>
                <a:stretch>
                  <a:fillRect/>
                </a:stretch>
              </p:blipFill>
              <p:spPr>
                <a:xfrm>
                  <a:off x="8613159" y="2505606"/>
                  <a:ext cx="8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14CFFEB4-0051-46E2-A319-FA5FC28F26F9}"/>
                    </a:ext>
                  </a:extLst>
                </p14:cNvPr>
                <p14:cNvContentPartPr/>
                <p14:nvPr/>
              </p14:nvContentPartPr>
              <p14:xfrm>
                <a:off x="8713959" y="2378526"/>
                <a:ext cx="368280" cy="230760"/>
              </p14:xfrm>
            </p:contentPart>
          </mc:Choice>
          <mc:Fallback xmlns="">
            <p:pic>
              <p:nvPicPr>
                <p:cNvPr id="23" name="Freihand 22">
                  <a:extLst>
                    <a:ext uri="{FF2B5EF4-FFF2-40B4-BE49-F238E27FC236}">
                      <a16:creationId xmlns:a16="http://schemas.microsoft.com/office/drawing/2014/main" id="{14CFFEB4-0051-46E2-A319-FA5FC28F26F9}"/>
                    </a:ext>
                  </a:extLst>
                </p:cNvPr>
                <p:cNvPicPr/>
                <p:nvPr/>
              </p:nvPicPr>
              <p:blipFill>
                <a:blip r:embed="rId38"/>
                <a:stretch>
                  <a:fillRect/>
                </a:stretch>
              </p:blipFill>
              <p:spPr>
                <a:xfrm>
                  <a:off x="8709639" y="2374206"/>
                  <a:ext cx="376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27774786-618D-4435-BC9D-F2A2FE2EBC8B}"/>
                    </a:ext>
                  </a:extLst>
                </p14:cNvPr>
                <p14:cNvContentPartPr/>
                <p14:nvPr/>
              </p14:nvContentPartPr>
              <p14:xfrm>
                <a:off x="9061359" y="2441886"/>
                <a:ext cx="18000" cy="16920"/>
              </p14:xfrm>
            </p:contentPart>
          </mc:Choice>
          <mc:Fallback xmlns="">
            <p:pic>
              <p:nvPicPr>
                <p:cNvPr id="24" name="Freihand 23">
                  <a:extLst>
                    <a:ext uri="{FF2B5EF4-FFF2-40B4-BE49-F238E27FC236}">
                      <a16:creationId xmlns:a16="http://schemas.microsoft.com/office/drawing/2014/main" id="{27774786-618D-4435-BC9D-F2A2FE2EBC8B}"/>
                    </a:ext>
                  </a:extLst>
                </p:cNvPr>
                <p:cNvPicPr/>
                <p:nvPr/>
              </p:nvPicPr>
              <p:blipFill>
                <a:blip r:embed="rId40"/>
                <a:stretch>
                  <a:fillRect/>
                </a:stretch>
              </p:blipFill>
              <p:spPr>
                <a:xfrm>
                  <a:off x="9057039" y="2437566"/>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2DF2D8-C91B-4145-B632-CF28EF96F89A}"/>
                    </a:ext>
                  </a:extLst>
                </p14:cNvPr>
                <p14:cNvContentPartPr/>
                <p14:nvPr/>
              </p14:nvContentPartPr>
              <p14:xfrm>
                <a:off x="9110679" y="2338926"/>
                <a:ext cx="354960" cy="183240"/>
              </p14:xfrm>
            </p:contentPart>
          </mc:Choice>
          <mc:Fallback xmlns="">
            <p:pic>
              <p:nvPicPr>
                <p:cNvPr id="25" name="Freihand 24">
                  <a:extLst>
                    <a:ext uri="{FF2B5EF4-FFF2-40B4-BE49-F238E27FC236}">
                      <a16:creationId xmlns:a16="http://schemas.microsoft.com/office/drawing/2014/main" id="{852DF2D8-C91B-4145-B632-CF28EF96F89A}"/>
                    </a:ext>
                  </a:extLst>
                </p:cNvPr>
                <p:cNvPicPr/>
                <p:nvPr/>
              </p:nvPicPr>
              <p:blipFill>
                <a:blip r:embed="rId42"/>
                <a:stretch>
                  <a:fillRect/>
                </a:stretch>
              </p:blipFill>
              <p:spPr>
                <a:xfrm>
                  <a:off x="9106359" y="2334606"/>
                  <a:ext cx="363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6054FFB-ABA7-4054-9AA8-BCB707CEAF54}"/>
                    </a:ext>
                  </a:extLst>
                </p14:cNvPr>
                <p14:cNvContentPartPr/>
                <p14:nvPr/>
              </p14:nvContentPartPr>
              <p14:xfrm>
                <a:off x="9437199" y="2305446"/>
                <a:ext cx="126720" cy="157680"/>
              </p14:xfrm>
            </p:contentPart>
          </mc:Choice>
          <mc:Fallback xmlns="">
            <p:pic>
              <p:nvPicPr>
                <p:cNvPr id="26" name="Freihand 25">
                  <a:extLst>
                    <a:ext uri="{FF2B5EF4-FFF2-40B4-BE49-F238E27FC236}">
                      <a16:creationId xmlns:a16="http://schemas.microsoft.com/office/drawing/2014/main" id="{96054FFB-ABA7-4054-9AA8-BCB707CEAF54}"/>
                    </a:ext>
                  </a:extLst>
                </p:cNvPr>
                <p:cNvPicPr/>
                <p:nvPr/>
              </p:nvPicPr>
              <p:blipFill>
                <a:blip r:embed="rId44"/>
                <a:stretch>
                  <a:fillRect/>
                </a:stretch>
              </p:blipFill>
              <p:spPr>
                <a:xfrm>
                  <a:off x="9432879" y="2301126"/>
                  <a:ext cx="135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A87DF573-DF4F-407A-BBA6-F3E5C372B51F}"/>
                    </a:ext>
                  </a:extLst>
                </p14:cNvPr>
                <p14:cNvContentPartPr/>
                <p14:nvPr/>
              </p14:nvContentPartPr>
              <p14:xfrm>
                <a:off x="8247039" y="2561766"/>
                <a:ext cx="1545120" cy="246600"/>
              </p14:xfrm>
            </p:contentPart>
          </mc:Choice>
          <mc:Fallback xmlns="">
            <p:pic>
              <p:nvPicPr>
                <p:cNvPr id="27" name="Freihand 26">
                  <a:extLst>
                    <a:ext uri="{FF2B5EF4-FFF2-40B4-BE49-F238E27FC236}">
                      <a16:creationId xmlns:a16="http://schemas.microsoft.com/office/drawing/2014/main" id="{A87DF573-DF4F-407A-BBA6-F3E5C372B51F}"/>
                    </a:ext>
                  </a:extLst>
                </p:cNvPr>
                <p:cNvPicPr/>
                <p:nvPr/>
              </p:nvPicPr>
              <p:blipFill>
                <a:blip r:embed="rId46"/>
                <a:stretch>
                  <a:fillRect/>
                </a:stretch>
              </p:blipFill>
              <p:spPr>
                <a:xfrm>
                  <a:off x="8242719" y="2557446"/>
                  <a:ext cx="1553760" cy="255240"/>
                </a:xfrm>
                <a:prstGeom prst="rect">
                  <a:avLst/>
                </a:prstGeom>
              </p:spPr>
            </p:pic>
          </mc:Fallback>
        </mc:AlternateContent>
      </p:grpSp>
    </p:spTree>
    <p:extLst>
      <p:ext uri="{BB962C8B-B14F-4D97-AF65-F5344CB8AC3E}">
        <p14:creationId xmlns:p14="http://schemas.microsoft.com/office/powerpoint/2010/main" val="2027269478"/>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Breitbild</PresentationFormat>
  <Paragraphs>142</Paragraphs>
  <Slides>20</Slides>
  <Notes>15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6" baseType="lpstr">
      <vt:lpstr>Arial</vt:lpstr>
      <vt:lpstr>Calibri</vt:lpstr>
      <vt:lpstr>Sparkasse Rg</vt:lpstr>
      <vt:lpstr>Times New Roman</vt:lpstr>
      <vt:lpstr>Office</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273</cp:revision>
  <cp:lastPrinted>2022-03-02T20:18:27Z</cp:lastPrinted>
  <dcterms:created xsi:type="dcterms:W3CDTF">2022-03-01T20:52:11Z</dcterms:created>
  <dcterms:modified xsi:type="dcterms:W3CDTF">2024-10-09T07:35:18Z</dcterms:modified>
</cp:coreProperties>
</file>